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23" r:id="rId3"/>
    <p:sldId id="316" r:id="rId4"/>
    <p:sldId id="320" r:id="rId5"/>
    <p:sldId id="318" r:id="rId6"/>
    <p:sldId id="317" r:id="rId7"/>
    <p:sldId id="322" r:id="rId8"/>
    <p:sldId id="319" r:id="rId9"/>
    <p:sldId id="324" r:id="rId10"/>
    <p:sldId id="327" r:id="rId11"/>
    <p:sldId id="325" r:id="rId12"/>
    <p:sldId id="326" r:id="rId13"/>
    <p:sldId id="321" r:id="rId14"/>
    <p:sldId id="335" r:id="rId15"/>
    <p:sldId id="266" r:id="rId16"/>
    <p:sldId id="336" r:id="rId17"/>
    <p:sldId id="337" r:id="rId18"/>
    <p:sldId id="338" r:id="rId19"/>
    <p:sldId id="328" r:id="rId20"/>
    <p:sldId id="329" r:id="rId21"/>
    <p:sldId id="342" r:id="rId22"/>
    <p:sldId id="339" r:id="rId23"/>
    <p:sldId id="330" r:id="rId24"/>
    <p:sldId id="341" r:id="rId25"/>
    <p:sldId id="264" r:id="rId26"/>
    <p:sldId id="268" r:id="rId27"/>
    <p:sldId id="331" r:id="rId28"/>
    <p:sldId id="265" r:id="rId29"/>
    <p:sldId id="332" r:id="rId30"/>
    <p:sldId id="333" r:id="rId31"/>
    <p:sldId id="267" r:id="rId32"/>
    <p:sldId id="270" r:id="rId33"/>
    <p:sldId id="269" r:id="rId34"/>
    <p:sldId id="271" r:id="rId35"/>
    <p:sldId id="262" r:id="rId36"/>
    <p:sldId id="263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5226" autoAdjust="0"/>
  </p:normalViewPr>
  <p:slideViewPr>
    <p:cSldViewPr snapToGrid="0">
      <p:cViewPr varScale="1">
        <p:scale>
          <a:sx n="61" d="100"/>
          <a:sy n="61" d="100"/>
        </p:scale>
        <p:origin x="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76 0 0,'0'0'7129'0'0,"0"5"-6513"0"0,-1 46 2833 0 0,9 78-1 0 0,-2-66-1360 0 0,-5-53-1532 0 0,-1-8-429 0 0,0-1 0 0 0,0 1-1 0 0,1 0 1 0 0,-1 0 0 0 0,-1 0 0 0 0,1 0 0 0 0,0 0 0 0 0,0 0-1 0 0,-1 0 1 0 0,1 0 0 0 0,-2 3 0 0 0,1-4 289 0 0,1 0-391 0 0,0-1 0 0 0,0 0 0 0 0,0 0 0 0 0,0 0-1 0 0,0 0 1 0 0,0 0 0 0 0,0 1 0 0 0,0-1-1 0 0,0 0 1 0 0,0 0 0 0 0,0 0 0 0 0,-1 0 0 0 0,1 0-1 0 0,0 0 1 0 0,0 1 0 0 0,0-1 0 0 0,0 0-1 0 0,0 0 1 0 0,0 0 0 0 0,-1 0 0 0 0,1 0 0 0 0,0 0-1 0 0,0 0 1 0 0,0 0 0 0 0,0 0 0 0 0,-1 0 0 0 0,1 0-1 0 0,0 0 1 0 0,0 0 0 0 0,0 0 0 0 0,0 0-1 0 0,-1 0 1 0 0,1 0 0 0 0,0 0 0 0 0,0 0 0 0 0,0 0-1 0 0,0 0 1 0 0,-1 0 0 0 0,1 0 0 0 0,0 0-1 0 0,0 0 1 0 0,0 0 0 0 0,0 0 0 0 0,0 0 0 0 0,-1-1-1 0 0,1 1 1 0 0,0 0 0 0 0,0 0 0 0 0,0 0-1 0 0,0 0 1 0 0,0 0 0 0 0,0 0 0 0 0,-1-1 0 0 0,-2-9 61 0 0,-1-1 0 0 0,1 0 0 0 0,1 0 1 0 0,0 0-1 0 0,1 0 0 0 0,0-1 1 0 0,0 1-1 0 0,1 0 0 0 0,1-1 1 0 0,0 1-1 0 0,0 0 0 0 0,6-21 1 0 0,-4 20-72 0 0,1 0 1 0 0,0-1 0 0 0,0 2 0 0 0,2-1 0 0 0,-1 1 0 0 0,1-1-1 0 0,1 2 1 0 0,0-1 0 0 0,0 1 0 0 0,1 0 0 0 0,14-14 0 0 0,-20 23-11 0 0,0-1 0 0 0,1 1 0 0 0,-1-1 1 0 0,0 1-1 0 0,0 0 0 0 0,1 0 0 0 0,-1 0 0 0 0,1 0 1 0 0,-1 0-1 0 0,1 0 0 0 0,-1 1 0 0 0,1-1 1 0 0,0 1-1 0 0,-1 0 0 0 0,1 0 0 0 0,0 0 0 0 0,-1 0 1 0 0,1 0-1 0 0,0 0 0 0 0,-1 1 0 0 0,1 0 1 0 0,-1-1-1 0 0,1 1 0 0 0,-1 0 0 0 0,1 0 0 0 0,-1 0 1 0 0,0 0-1 0 0,1 1 0 0 0,-1-1 0 0 0,0 1 1 0 0,0-1-1 0 0,0 1 0 0 0,4 4 0 0 0,1 1 70 0 0,1 1-1 0 0,-2-1 0 0 0,1 1 0 0 0,-1 1 1 0 0,0 0-1 0 0,8 16 0 0 0,-8-11 82 0 0,-1 1-1 0 0,-1 0 1 0 0,0 1 0 0 0,-1-1-1 0 0,0 1 1 0 0,0 22 0 0 0,7 43 708 0 0,2-32-132 0 0,-12-48-670 0 0,8 2-2242 0 0,9-2-9323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12 828 0 0,'-17'-3'19558'0'0,"44"10"-14467"0"0,34 7-5379 0 0,-43-11 2796 0 0,-2-2-1997 0 0,0 0-1 0 0,1-2 0 0 0,-1 1 1 0 0,0-2-1 0 0,30-6 0 0 0,36-14-3361 0 0,-74 20 2019 0 0,6 2-2576 0 0,-5 5-4222 0 0,-2 0 4881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 48 0 0,'-5'-3'477'0'0,"0"1"1"0"0,0 1-1 0 0,0-1 1 0 0,0 1-1 0 0,0 0 1 0 0,0 0-1 0 0,0 0 1 0 0,-1 1-1 0 0,1 0 1 0 0,0 0-1 0 0,0 0 1 0 0,-1 1-1 0 0,1-1 1 0 0,-9 4-1 0 0,7-2 129 0 0,0 1-1 0 0,0 1 1 0 0,0-1-1 0 0,1 1 1 0 0,-1 0 0 0 0,1 1-1 0 0,0 0 1 0 0,0 0-1 0 0,-9 10 1 0 0,5-4-136 0 0,0 0 0 0 0,1 1 0 0 0,0 0 0 0 0,1 0 0 0 0,1 1 0 0 0,-1 0 0 0 0,2 1 0 0 0,0-1 0 0 0,1 1 1 0 0,0 0-1 0 0,1 1 0 0 0,1-1 0 0 0,0 1 0 0 0,1-1 0 0 0,0 1 0 0 0,1 0 0 0 0,1 0 0 0 0,0 0 0 0 0,1-1 0 0 0,1 1 0 0 0,0 0 0 0 0,1-1 0 0 0,1 1 1 0 0,0-1-1 0 0,1 0 0 0 0,11 21 0 0 0,-7-16-98 0 0,2-1-1 0 0,0-1 1 0 0,1 0 0 0 0,1-1 0 0 0,25 25 0 0 0,-27-30-524 0 0,1-1 1 0 0,1 0 0 0 0,15 9-1 0 0,-18-14-813 0 0,0 1 1 0 0,0-1-1 0 0,1-1 0 0 0,21 6 0 0 0,-1-7-7059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2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33 181 708 0 0,'-3'-2'460'0'0,"0"2"179"0"0,1-1 0 0 0,1 0 0 0 0,-1 0 0 0 0,0 0 0 0 0,0 0 1 0 0,0 0-1 0 0,0 0 0 0 0,1-1 0 0 0,-1 1 0 0 0,0-1 0 0 0,1 1 0 0 0,0-1 0 0 0,-1 1 0 0 0,1-1 1 0 0,-2-3 2910 0 0,17-11 413 0 0,26 1-1024 0 0,44-10 0 0 0,106-14-51 0 0,4 0-375 0 0,-160 31-1982 0 0,20-5-3443 0 0,-53 13 2421 0 0,1 0-1 0 0,-1 0 0 0 0,1 0 0 0 0,-1 0 0 0 0,1 0 0 0 0,-1 0 0 0 0,1 0 0 0 0,-1 1 0 0 0,1-1 0 0 0,-1 0 0 0 0,3 2 0 0 0,5 1-3687 0 0,2-2 1248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19 328 0 0,'-16'-14'6629'0'0,"15"14"-6249"0"0,0-1 0 0 0,1 1-1 0 0,-1-1 1 0 0,0 1 0 0 0,0 0 0 0 0,0-1 0 0 0,0 1 0 0 0,0 0 0 0 0,1-1 0 0 0,-1 1 0 0 0,0 0 0 0 0,0 0 0 0 0,0 0 0 0 0,0 0 0 0 0,0 0 0 0 0,0 0 0 0 0,0 0 0 0 0,-2 0 0 0 0,-17 11 2449 0 0,12-4-2563 0 0,0 1 0 0 0,-12 14 0 0 0,11-12 865 0 0,-9 11-214 0 0,1 0 1 0 0,-21 33-1 0 0,33-46-663 0 0,0 1 1 0 0,1-1-1 0 0,-1 1 1 0 0,2 0-1 0 0,-1 1 0 0 0,2-1 1 0 0,-1 0-1 0 0,1 1 1 0 0,0 0-1 0 0,0 11 1 0 0,2-15-152 0 0,1 0-1 0 0,-1-1 1 0 0,1 1 0 0 0,1-1-1 0 0,-1 1 1 0 0,0-1 0 0 0,1 0-1 0 0,0 0 1 0 0,1 1 0 0 0,-1-1 0 0 0,1-1-1 0 0,0 1 1 0 0,0 0 0 0 0,0-1-1 0 0,1 1 1 0 0,0-1 0 0 0,0 0-1 0 0,0 0 1 0 0,0-1 0 0 0,0 1 0 0 0,1-1-1 0 0,0 0 1 0 0,-1 0 0 0 0,1 0-1 0 0,0-1 1 0 0,10 4 0 0 0,-3-2-16 0 0,1 0 1 0 0,-1-1-1 0 0,1 0 1 0 0,0-1-1 0 0,0 0 1 0 0,0-1-1 0 0,0-1 1 0 0,0 0 0 0 0,0-1-1 0 0,20-3 1 0 0,-13 0-50 0 0,0-1 1 0 0,0-2 0 0 0,25-10 0 0 0,-36 13-549 0 0,-1 0 0 0 0,0 0 0 0 0,1-1 0 0 0,-2-1-1 0 0,1 1 1 0 0,0-1 0 0 0,-1-1 0 0 0,0 1 0 0 0,8-11 0 0 0,-13 12-571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3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78 892 0 0,'0'0'1374'0'0,"-4"-1"180"0"0,-1 1-863 0 0,-17-9 12163 0 0,25 6-11751 0 0,2 0-649 0 0,-1 0-1 0 0,0-1 0 0 0,1 2 0 0 0,-1-1 1 0 0,1 0-1 0 0,0 1 0 0 0,8-3 0 0 0,45-12 1483 0 0,-10 3-4459 0 0,-37 10 703 0 0,5-1-4995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40 105 720 0 0,'-25'-11'4775'0'0,"24"11"-4328"0"0,0-1 0 0 0,0 1 0 0 0,0-1 0 0 0,0 1 0 0 0,0-1 0 0 0,1 0 0 0 0,-1 0 0 0 0,0 1 1 0 0,0-1-1 0 0,1 0 0 0 0,-1 0 0 0 0,0 0 0 0 0,1 0 0 0 0,-1 0 0 0 0,1 0 0 0 0,-1 0 0 0 0,1 0 0 0 0,0 0 0 0 0,-1 0 1 0 0,1 0-1 0 0,0-1 0 0 0,0 0-223 0 0,1 1 0 0 0,-1 0 1 0 0,1-1-1 0 0,0 1 0 0 0,-1 0 0 0 0,1 0 1 0 0,0-1-1 0 0,0 1 0 0 0,0 0 1 0 0,0 0-1 0 0,0 0 0 0 0,0 0 0 0 0,0 0 1 0 0,0 0-1 0 0,0 0 0 0 0,1 1 1 0 0,-1-1-1 0 0,3-1 0 0 0,27-13 2187 0 0,-28 14-2107 0 0,17-7 420 0 0,1 2 1 0 0,0 0-1 0 0,0 1 0 0 0,0 1 0 0 0,27-2 0 0 0,-16 4-3033 0 0,39 3 0 0 0,-38 2-4084 0 0,-16-1 3713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3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0 156 0 0,'-22'80'8190'0'0,"-15"67"761"0"0,33-109-6743 0 0,-3 9 3654 0 0,5-53-5662 0 0,-2-15 100 0 0,2 0-1 0 0,-1-43 1 0 0,3 63-288 0 0,0 1 1 0 0,0-1 0 0 0,0 1 0 0 0,0-1-1 0 0,0 1 1 0 0,0 0 0 0 0,0-1-1 0 0,1 1 1 0 0,-1-1 0 0 0,0 1 0 0 0,0-1-1 0 0,0 1 1 0 0,1 0 0 0 0,-1-1-1 0 0,0 1 1 0 0,0-1 0 0 0,1 1-1 0 0,-1 0 1 0 0,0-1 0 0 0,1 1 0 0 0,-1 0-1 0 0,0 0 1 0 0,1-1 0 0 0,-1 1-1 0 0,0 0 1 0 0,1 0 0 0 0,-1-1 0 0 0,1 1-1 0 0,-1 0 1 0 0,1 0 0 0 0,-1 0-1 0 0,1-1 1 0 0,0 1 7 0 0,0 0-1 0 0,1 0 1 0 0,-1 0 0 0 0,0 1-1 0 0,0-1 1 0 0,0 0-1 0 0,0 0 1 0 0,0 0 0 0 0,0 1-1 0 0,0-1 1 0 0,0 1 0 0 0,0-1-1 0 0,0 1 1 0 0,0-1 0 0 0,2 2-1 0 0,13 10 108 0 0,1 2 17 0 0,1-1 0 0 0,1 0-1 0 0,0-2 1 0 0,0 0-1 0 0,1-1 1 0 0,0-1 0 0 0,32 10-1 0 0,-34-15-144 0 0,0-1-1 0 0,0 0 0 0 0,0-1 0 0 0,0-1 0 0 0,0-1 1 0 0,29-3-1 0 0,-42 2-24 0 0,0 0 0 0 0,0 0 0 0 0,1-1-1 0 0,-1 1 1 0 0,0-1 0 0 0,0 0 0 0 0,0-1 0 0 0,-1 1 0 0 0,1-1 0 0 0,-1 0 0 0 0,7-6 0 0 0,-8 6 14 0 0,0 0-1 0 0,-1 0 1 0 0,1 0 0 0 0,-1-1 0 0 0,0 1 0 0 0,0-1 0 0 0,0 1 0 0 0,-1-1 0 0 0,1 0 0 0 0,-1 0 0 0 0,0 0-1 0 0,0 0 1 0 0,0 0 0 0 0,0 0 0 0 0,-1 0 0 0 0,0 0 0 0 0,0-5 0 0 0,0 1 34 0 0,-1 1 1 0 0,0-1-1 0 0,0 0 0 0 0,0 0 1 0 0,-1 1-1 0 0,-1-1 0 0 0,1 1 0 0 0,-1 0 1 0 0,0-1-1 0 0,-1 1 0 0 0,0 1 1 0 0,0-1-1 0 0,0 0 0 0 0,-10-9 1 0 0,-3-2-294 0 0,-1 1 1 0 0,-1 0-1 0 0,-26-17 0 0 0,40 30-27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50 520 0 0,'0'0'1219'0'0,"-2"-3"228"0"0,-1-1-683 0 0,-1 1 1 0 0,1-1-1 0 0,-1 0 1 0 0,1 1-1 0 0,-1 0 1 0 0,0 0-1 0 0,-1 0 1 0 0,1 0-1 0 0,0 1 1 0 0,-1-1-1 0 0,1 1 1 0 0,-1 1-1 0 0,0-1 1 0 0,0 0-1 0 0,-7 0 1 0 0,4 1-130 0 0,-1 0 0 0 0,1 0 0 0 0,-1 1 0 0 0,1 1 0 0 0,-1 0 0 0 0,1 0 0 0 0,-1 0 0 0 0,-15 6 0 0 0,20-6-393 0 0,0 0-1 0 0,-1 0 1 0 0,1 1 0 0 0,0-1-1 0 0,0 1 1 0 0,0 0-1 0 0,0 0 1 0 0,1 1 0 0 0,-1-1-1 0 0,0 1 1 0 0,1-1-1 0 0,0 1 1 0 0,0 0 0 0 0,0 1-1 0 0,0-1 1 0 0,0 0-1 0 0,1 1 1 0 0,-5 7 0 0 0,7-10 229 0 0,2 5-42 0 0,2 3-267 0 0,2 0 1 0 0,-1-1 0 0 0,1 0-1 0 0,0 0 1 0 0,0 0 0 0 0,1-1 0 0 0,0 1-1 0 0,1-2 1 0 0,10 9 0 0 0,-9-10-59 0 0,77 59 733 0 0,-74-55-718 0 0,-1 2 0 0 0,0-1 1 0 0,-1 2-1 0 0,0-1 0 0 0,8 14 0 0 0,-17-24-104 0 0,0 0-1 0 0,-1 1 0 0 0,1-1 0 0 0,0 0 0 0 0,0 0 1 0 0,-1 1-1 0 0,1-1 0 0 0,-1 1 0 0 0,1-1 0 0 0,-1 0 1 0 0,1 1-1 0 0,-1-1 0 0 0,0 1 0 0 0,0-1 0 0 0,0 1 1 0 0,0-1-1 0 0,0 1 0 0 0,0-1 0 0 0,0 1 0 0 0,-1-1 1 0 0,1 0-1 0 0,0 1 0 0 0,-1-1 0 0 0,1 1 0 0 0,-1-1 0 0 0,1 0 1 0 0,-1 1-1 0 0,0-1 0 0 0,-1 2 0 0 0,0-1-1 0 0,-1 0-1 0 0,1 0 0 0 0,0 0 1 0 0,-1 0-1 0 0,0-1 0 0 0,1 1 1 0 0,-1-1-1 0 0,0 0 0 0 0,0 1 1 0 0,0-1-1 0 0,0-1 0 0 0,0 1 1 0 0,-4 0-1 0 0,-34 3-322 0 0,1-2-1 0 0,-1-2 1 0 0,1-1-1 0 0,-50-9 1 0 0,71 5-1611 0 0,19 5 1733 0 0,0 0 0 0 0,-1-1 0 0 0,1 1 0 0 0,-1 0 0 0 0,1-1 0 0 0,-1 1 0 0 0,1-1 0 0 0,0 1 0 0 0,-1 0 0 0 0,1-1 0 0 0,0 1 0 0 0,0-1 0 0 0,-1 1 0 0 0,1-1 0 0 0,0 1 0 0 0,0-1 0 0 0,0 1 0 0 0,-1-1 0 0 0,1 0 0 0 0,0 1 0 0 0,0-1 0 0 0,0 1 0 0 0,0-1 0 0 0,0 0 0 0 0,6-4-3134 0 0,24-7 152 0 0,-3-1 454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4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82 270 600 0 0,'0'-1'272'0'0,"1"0"0"0"0,-1 1 0 0 0,1-1 0 0 0,-1 1 0 0 0,1-1 0 0 0,-1 0-1 0 0,1 1 1 0 0,0-1 0 0 0,-1 1 0 0 0,1 0 0 0 0,0-1 0 0 0,-1 1 0 0 0,1-1 0 0 0,0 1 0 0 0,0 0 0 0 0,0 0 0 0 0,-1-1 0 0 0,1 1-1 0 0,0 0 1 0 0,0 0 0 0 0,0 0 0 0 0,-1 0 0 0 0,1 0 0 0 0,0 0 0 0 0,0 0 0 0 0,0 0 0 0 0,-1 0 0 0 0,1 0 0 0 0,0 1 0 0 0,0-1-1 0 0,-1 0 1 0 0,1 1 0 0 0,0-1 0 0 0,0 0 0 0 0,-1 1 0 0 0,1-1 0 0 0,0 1 0 0 0,-1-1 0 0 0,1 1 0 0 0,0-1 0 0 0,-1 1 0 0 0,1-1-1 0 0,-1 1 1 0 0,1 0 0 0 0,-1-1 0 0 0,1 1 0 0 0,-1 1 0 0 0,5 4 900 0 0,-1 1 0 0 0,0 0 0 0 0,6 14 1 0 0,-6-12-540 0 0,10 20 834 0 0,1 0 0 0 0,1-1 0 0 0,25 32 0 0 0,-39-56-1832 0 0,1-1-1 0 0,0-1 1 0 0,0 1 0 0 0,0 0 0 0 0,1-1 0 0 0,-1 1 0 0 0,5 1 0 0 0,14 4-5964 0 0,-15-7 3658 0 0</inkml:trace>
  <inkml:trace contextRef="#ctx0" brushRef="#br0" timeOffset="1">200 182 252 0 0,'-25'-26'1993'0'0,"-1"1"1"0"0,0 1-1 0 0,-44-29 1 0 0,30 23 2487 0 0,28 17-1717 0 0,12 13-2670 0 0,0 0 1 0 0,0 0-1 0 0,0 0 1 0 0,0-1-1 0 0,0 1 1 0 0,-1 0-1 0 0,1 0 1 0 0,0 0 0 0 0,0-1-1 0 0,0 1 1 0 0,0 0-1 0 0,0 0 1 0 0,0-1-1 0 0,0 1 1 0 0,0 0 0 0 0,0 0-1 0 0,0 0 1 0 0,0-1-1 0 0,0 1 1 0 0,0 0-1 0 0,0 0 1 0 0,0-1-1 0 0,1 1 1 0 0,-1 0 0 0 0,0 0-1 0 0,0 0 1 0 0,0-1-1 0 0,0 1 1 0 0,0 0-1 0 0,0 0 1 0 0,1 0-1 0 0,-1-1 1 0 0,0 1 0 0 0,2-1 27 0 0,0 1 0 0 0,0-1 1 0 0,0 1-1 0 0,0-1 0 0 0,0 1 1 0 0,0 0-1 0 0,0 0 1 0 0,0 0-1 0 0,0 0 0 0 0,0 0 1 0 0,0 0-1 0 0,3 1 1 0 0,34 6-1532 0 0,0 2 1 0 0,0 2 0 0 0,52 22-1 0 0,-55-20-664 0 0,13 5-84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5 548 0 0,'-3'-1'1026'0'0,"-16"-1"3493"0"0,-35 1 0 0 0,29 2-1646 0 0,-29 6 0 0 0,32-3-1884 0 0,-1 0-1 0 0,2 2 1 0 0,-1 1-1 0 0,1 1 1 0 0,0 0-1 0 0,0 2 1 0 0,1 0-1 0 0,-26 19 1 0 0,41-26-751 0 0,1 0-1 0 0,0 1 1 0 0,0-1-1 0 0,0 1 1 0 0,1 0 0 0 0,-1 0-1 0 0,1 0 1 0 0,0 1 0 0 0,0-1-1 0 0,1 1 1 0 0,-1 0-1 0 0,1 0 1 0 0,0-1 0 0 0,0 1-1 0 0,-2 9 1 0 0,4-10-108 0 0,0-1 0 0 0,0 1 0 0 0,0 0 0 0 0,0-1 0 0 0,1 1-1 0 0,-1 0 1 0 0,1-1 0 0 0,0 1 0 0 0,0 0 0 0 0,0-1 0 0 0,1 1 0 0 0,-1-1 0 0 0,1 0 0 0 0,0 0 0 0 0,0 1 0 0 0,0-1 0 0 0,0 0-1 0 0,0 0 1 0 0,1-1 0 0 0,-1 1 0 0 0,1 0 0 0 0,0-1 0 0 0,3 3 0 0 0,8 5-52 0 0,-1-1 0 0 0,1 0-1 0 0,0-1 1 0 0,1-1 0 0 0,30 11 0 0 0,-36-15-69 0 0,-1 0 0 0 0,1-1 0 0 0,-1 0 0 0 0,1-1 0 0 0,-1 0 0 0 0,1 0-1 0 0,0-1 1 0 0,0 0 0 0 0,-1-1 0 0 0,1 0 0 0 0,0 0 0 0 0,-1 0 0 0 0,12-5 0 0 0,-18 6-9 0 0,0-1 0 0 0,1 0 0 0 0,-1 0 0 0 0,0-1 0 0 0,0 1 0 0 0,0 0 0 0 0,0-1 0 0 0,0 1 0 0 0,0-1 0 0 0,0 0 0 0 0,0 1 0 0 0,-1-1 0 0 0,1 0 0 0 0,-1 0 0 0 0,1 0 0 0 0,-1 0 0 0 0,0-1 0 0 0,0 1 0 0 0,0 0 0 0 0,1-4 0 0 0,-1 2 0 0 0,0-1 0 0 0,-1 1 0 0 0,1-1 0 0 0,-1 1 0 0 0,0 0 0 0 0,-1-1 0 0 0,1 1 0 0 0,-1-1 0 0 0,0 1 0 0 0,-2-8 0 0 0,-2-1 0 0 0,0 1 0 0 0,-1 0 0 0 0,0 1 0 0 0,0-1 0 0 0,-1 1 0 0 0,-1 1 0 0 0,-9-11 0 0 0,4 7-2052 0 0,-1 0 0 0 0,-29-21 0 0 0,37 30 1337 0 0,0 1 0 0 0,0 0-1 0 0,-1 0 1 0 0,0 1 0 0 0,0 0 0 0 0,0 0 0 0 0,0 1 0 0 0,-1 0 0 0 0,1 0 0 0 0,-11-1 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197 169 9325 0 0,'-104'-87'12095'0'0,"29"25"-7013"0"0,58 43-3875 0 0,17 19-1141 0 0,5 1-2454 0 0,54 25-4049 0 0,-36-15 3147 0 0,-1-1 603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1 656 0 0,'1'24'1808'0'0,"-2"1"0"0"0,0 0 0 0 0,-2 0 0 0 0,-8 35 0 0 0,-33 97 7559 0 0,38-136-7553 0 0,-9 21 2983 0 0,12-36-3651 0 0,0-12 2661 0 0,2-1-3684 0 0,2 0 0 0 0,-1 0 0 0 0,0 0 0 0 0,1 0 0 0 0,1 0 0 0 0,-1 0 0 0 0,4-8 0 0 0,-4 12-80 0 0,0 0 0 0 0,0 0 0 0 0,0 1 0 0 0,0-1 0 0 0,1 1 0 0 0,-1-1 0 0 0,1 1 0 0 0,-1 0 0 0 0,1-1 0 0 0,0 1 0 0 0,0 0 0 0 0,0 0 0 0 0,0 0 0 0 0,1 1 0 0 0,-1-1 0 0 0,0 0 0 0 0,1 1 0 0 0,-1-1 0 0 0,1 1 1 0 0,-1 0-1 0 0,1 0 0 0 0,0 0 0 0 0,3-1 0 0 0,-2 2-34 0 0,-1 1 0 0 0,0-1 0 0 0,0 0 0 0 0,0 1 0 0 0,0 0 1 0 0,0-1-1 0 0,0 1 0 0 0,0 1 0 0 0,0-1 0 0 0,0 0 0 0 0,0 1 1 0 0,5 3-1 0 0,0 0-5 0 0,90 55-4 0 0,-62-36 0 0 0,55 28 0 0 0,51 6 0 0 0,-119-50 0 0 0,0-2 0 0 0,1 0 0 0 0,0-2 0 0 0,32 2 0 0 0,-51-5 0 0 0,0-1 0 0 0,0 0 0 0 0,0 0 0 0 0,0-1 0 0 0,-1 1 0 0 0,1-1 0 0 0,0 0 0 0 0,0-1 0 0 0,0 1 0 0 0,-1-1 0 0 0,1 0 0 0 0,-1 0 0 0 0,1 0 0 0 0,-1-1 0 0 0,0 1 0 0 0,0-1 0 0 0,0 0 0 0 0,6-6 0 0 0,-7 5 0 0 0,0 0 0 0 0,0-1 0 0 0,-1 1 0 0 0,1-1 0 0 0,-1 1 0 0 0,0-1 0 0 0,0 0 0 0 0,-1 0 0 0 0,1 0 0 0 0,-1 0 0 0 0,0 0 0 0 0,0 0 0 0 0,-1 0 0 0 0,0 0 0 0 0,0 0 0 0 0,0-1 0 0 0,-1-7 0 0 0,-3-9 0 0 0,-1-1 0 0 0,0 1 0 0 0,-2 0 0 0 0,-1 0 0 0 0,0 0 0 0 0,-2 1 0 0 0,0 1 0 0 0,-1 0 0 0 0,-2 0 0 0 0,-27-34 0 0 0,-5 0-2444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60 111 512 0 0,'-1'-4'403'0'0,"1"1"0"0"0,-1 0-1 0 0,1-1 1 0 0,-1 1 0 0 0,1-1-1 0 0,0 1 1 0 0,0-1 0 0 0,1 1 0 0 0,-1-1-1 0 0,1 1 1 0 0,-1-1 0 0 0,1 1 0 0 0,0 0-1 0 0,0-1 1 0 0,1 1 0 0 0,-1 0 0 0 0,1 0-1 0 0,0 0 1 0 0,-1 0 0 0 0,1 0 0 0 0,0 0-1 0 0,1 1 1 0 0,-1-1 0 0 0,1 0 0 0 0,-1 1-1 0 0,1 0 1 0 0,-1 0 0 0 0,1 0 0 0 0,0 0-1 0 0,0 0 1 0 0,0 0 0 0 0,1 1 0 0 0,-1 0-1 0 0,4-2 1 0 0,-1 1 121 0 0,0 0-1 0 0,0 0 1 0 0,1 1 0 0 0,-1 0-1 0 0,0 0 1 0 0,10 0-1 0 0,-15 1-439 0 0,0 0 0 0 0,0-1 0 0 0,1 1 0 0 0,-1 0 0 0 0,0 1 0 0 0,0-1 0 0 0,1 0 0 0 0,-1 0 0 0 0,0 0 0 0 0,0 1 0 0 0,0-1 0 0 0,1 1 0 0 0,-1-1 0 0 0,0 1 0 0 0,0-1 0 0 0,0 1 0 0 0,0 0 0 0 0,0-1 0 0 0,0 1 0 0 0,0 0 0 0 0,0 0 0 0 0,0 0 0 0 0,0 0 0 0 0,-1 0-1 0 0,1 0 1 0 0,0 0 0 0 0,-1 0 0 0 0,1 0 0 0 0,0 0 0 0 0,-1 0 0 0 0,1 0 0 0 0,-1 0 0 0 0,0 1 0 0 0,1-1 0 0 0,-1 0 0 0 0,0 0 0 0 0,0 3 0 0 0,0 0 3 0 0,-1 0 0 0 0,1 0 0 0 0,-1 0 0 0 0,0 0 0 0 0,-1-1 1 0 0,1 1-1 0 0,-1 0 0 0 0,1-1 0 0 0,-1 1 0 0 0,-5 6 0 0 0,-27 32 372 0 0,23-29-306 0 0,-27 29 332 0 0,25-28-295 0 0,0 0-1 0 0,1 0 0 0 0,0 1 0 0 0,2 0 0 0 0,-1 1 0 0 0,-11 27 0 0 0,21-40-156 0 0,0-1-1 0 0,0 0 1 0 0,0 0 0 0 0,1 0-1 0 0,-1 0 1 0 0,1 0 0 0 0,-1 1-1 0 0,1-1 1 0 0,0 0 0 0 0,0 0-1 0 0,0 1 1 0 0,0-1 0 0 0,0 0-1 0 0,1 0 1 0 0,-1 1 0 0 0,1-1-1 0 0,-1 0 1 0 0,1 0-1 0 0,0 0 1 0 0,0 0 0 0 0,2 4-1 0 0,-1-4 7 0 0,0 1-1 0 0,1-1 1 0 0,-1 0-1 0 0,1 0 0 0 0,-1 0 1 0 0,1-1-1 0 0,0 1 1 0 0,-1-1-1 0 0,1 1 0 0 0,0-1 1 0 0,0 0-1 0 0,0 0 0 0 0,6 1 1 0 0,7 0-192 0 0,0 0 0 0 0,0-1 0 0 0,0-1 0 0 0,29-2 0 0 0,-27-1-737 0 0,0 0-1 0 0,0-1 0 0 0,18-6 1 0 0,21-11-6429 0 0,-38 14 4839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7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27 572 0 0,'0'-2'418'0'0,"0"1"0"0"0,-1-1 0 0 0,1 1 0 0 0,-1 0 0 0 0,1-1 0 0 0,-1 1 0 0 0,1 0 0 0 0,-1-1 0 0 0,0 1 0 0 0,0 0 0 0 0,1 0 0 0 0,-1 0 0 0 0,0 0 0 0 0,0-1 0 0 0,0 1 0 0 0,0 1 0 0 0,-1-1 0 0 0,1 0 0 0 0,0 0 0 0 0,-3-1 1302 0 0,-13 7 1965 0 0,3 6-2084 0 0,0 2 0 0 0,-12 15 0 0 0,8-7-715 0 0,1 2 0 0 0,1 0 0 0 0,1 0 0 0 0,-17 39-1 0 0,29-57-744 0 0,1 0-1 0 0,0 0 1 0 0,0 0-1 0 0,1 0 1 0 0,-1 0-1 0 0,1 0 1 0 0,0 1-1 0 0,1-1 0 0 0,-1 0 1 0 0,1 1-1 0 0,0-1 1 0 0,1 1-1 0 0,-1-1 1 0 0,1 0-1 0 0,0 0 1 0 0,0 1-1 0 0,1-1 0 0 0,-1 0 1 0 0,1 0-1 0 0,0 0 1 0 0,1 0-1 0 0,-1-1 1 0 0,1 1-1 0 0,0 0 0 0 0,0-1 1 0 0,0 0-1 0 0,1 0 1 0 0,-1 0-1 0 0,1 0 1 0 0,0-1-1 0 0,0 1 1 0 0,1-1-1 0 0,-1 0 0 0 0,1 0 1 0 0,7 3-1 0 0,4 1 35 0 0,0-1-1 0 0,0 0 1 0 0,1-2-1 0 0,-1 0 0 0 0,1 0 1 0 0,0-2-1 0 0,0 0 1 0 0,0-1-1 0 0,0-1 0 0 0,0 0 1 0 0,23-4-1 0 0,-18 1-346 0 0,0-2 0 0 0,-1 0 0 0 0,1-1 0 0 0,-1-1-1 0 0,0-1 1 0 0,-1-1 0 0 0,0-1 0 0 0,23-14 0 0 0,-16 2-2314 0 0,-14 8-4583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74 876 0 0,'-3'0'1527'0'0,"0"-1"-949"0"0,-18-7 9648 0 0,47-11-5748 0 0,51-8 1183 0 0,-24 11-5731 0 0,-46 14-405 0 0,0 2 31 0 0,-2-1-1050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8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87 340 0 0,'-38'-12'4765'0'0,"13"1"3886"0"0,25 10-8410 0 0,0-1 1 0 0,1 1-1 0 0,-1 0 1 0 0,1 0-1 0 0,-1 0 1 0 0,1 0-1 0 0,-1 0 0 0 0,1-1 1 0 0,0 1-1 0 0,0 0 1 0 0,-1 0-1 0 0,1 1 1 0 0,0-1-1 0 0,0 0 1 0 0,0 0-1 0 0,0 0 0 0 0,0 1 1 0 0,0-1-1 0 0,0 0 1 0 0,1 1-1 0 0,0-1 1 0 0,27-11 2273 0 0,6 3-1237 0 0,1 2 0 0 0,0 1 0 0 0,44-2 0 0 0,-43 7-3815 0 0,55 7 0 0 0,-35-1-3757 0 0,-29-5 3668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0 800 0 0,'0'0'1425'0'0,"1"2"269"0"0,0 2-956 0 0,0-1 1 0 0,-1 1-1 0 0,1-1 0 0 0,-1 1 1 0 0,0-1-1 0 0,0 1 0 0 0,-1-1 1 0 0,1 1-1 0 0,-1-1 0 0 0,-1 6 1 0 0,-14 43 4009 0 0,9-29-3311 0 0,-2 6 1236 0 0,-1 0 1 0 0,-27 54 0 0 0,37-83-2680 0 0,-9 13 1467 0 0,8-13-1435 0 0,1 0-1 0 0,0 1 1 0 0,0-1 0 0 0,0 0-1 0 0,0 0 1 0 0,-1 0 0 0 0,1 1 0 0 0,0-1-1 0 0,0 0 1 0 0,-1 0 0 0 0,1 0 0 0 0,0 1-1 0 0,0-1 1 0 0,-1 0 0 0 0,1 0 0 0 0,0 0-1 0 0,0 0 1 0 0,-1 0 0 0 0,1 0-1 0 0,0 0 1 0 0,-1 0 0 0 0,1 0 0 0 0,0 0-1 0 0,0 0 1 0 0,-1 0 0 0 0,1 0 0 0 0,0 0-1 0 0,-1 0 1 0 0,1 0 0 0 0,0 0 0 0 0,0 0-1 0 0,-1 0 1 0 0,1 0 0 0 0,0 0 0 0 0,0 0-1 0 0,-1-1 1 0 0,1 1 0 0 0,0 0-1 0 0,0 0 1 0 0,-1 0 0 0 0,1 0 0 0 0,0-1-1 0 0,0 1 1 0 0,0 0 0 0 0,-1 0 0 0 0,1-1-1 0 0,0 1 1 0 0,0 0 0 0 0,0 0 0 0 0,0-1-1 0 0,-1 1 1 0 0,1-2-7 0 0,0 0 1 0 0,0 0-1 0 0,0 1 0 0 0,0-1 0 0 0,0 0 1 0 0,0 0-1 0 0,0 1 0 0 0,0-1 0 0 0,1 0 1 0 0,-1 1-1 0 0,1-1 0 0 0,-1 0 0 0 0,1 1 1 0 0,0-1-1 0 0,0 0 0 0 0,0 1 0 0 0,0-1 1 0 0,2-2-1 0 0,0 0 38 0 0,0-1 0 0 0,1 1-1 0 0,-1 0 1 0 0,9-8 0 0 0,-8 10-8 0 0,0 0 1 0 0,0 0-1 0 0,0 0 0 0 0,0 1 1 0 0,0-1-1 0 0,0 1 0 0 0,1 0 1 0 0,-1 0-1 0 0,0 0 0 0 0,1 1 1 0 0,-1 0-1 0 0,1 0 1 0 0,-1 0-1 0 0,0 0 0 0 0,1 0 1 0 0,-1 1-1 0 0,1 0 0 0 0,3 1 1 0 0,12 4 175 0 0,-1 1 1 0 0,31 14-1 0 0,-29-11-82 0 0,59 24 517 0 0,125 36 0 0 0,-189-66-660 0 0,1-1 0 0 0,33 2 0 0 0,-42-4 0 0 0,1-1 0 0 0,-1-1 0 0 0,0 1 0 0 0,1-2 0 0 0,-1 1 0 0 0,0-1 0 0 0,15-5 0 0 0,-19 5-7 0 0,-1 0 0 0 0,1 0 0 0 0,-1-1 0 0 0,0 1 0 0 0,1-1 0 0 0,-1 0 0 0 0,-1 0 0 0 0,1 0 0 0 0,0 0 0 0 0,-1 0 0 0 0,1 0 0 0 0,-1-1 0 0 0,0 1 0 0 0,0-1 0 0 0,-1 0 0 0 0,1 0 0 0 0,-1 0 0 0 0,0 1 0 0 0,1-1 0 0 0,-2 0 0 0 0,1-1 0 0 0,0 1 0 0 0,-1-7 0 0 0,0-2-24 0 0,0 0 1 0 0,0 0-1 0 0,-2-1 1 0 0,0 1-1 0 0,-7-26 1 0 0,1 17-194 0 0,-1 1 0 0 0,-1 0 1 0 0,-24-38-1 0 0,21 37-1239 0 0,13 21 358 0 0,0 0 876 0 0,0 1 0 0 0,0-1 0 0 0,1 1 1 0 0,-1 0-1 0 0,0-1 0 0 0,0 1 0 0 0,1 0 0 0 0,-1-1 0 0 0,0 1 0 0 0,1 0 0 0 0,-1-1 0 0 0,0 1 0 0 0,1 0 1 0 0,-1 0-1 0 0,1-1 0 0 0,-1 1 0 0 0,0 0 0 0 0,1 0 0 0 0,-1 0 0 0 0,1 0 0 0 0,-1 0 0 0 0,1-1 1 0 0,-1 1-1 0 0,1 0 0 0 0,-1 0 0 0 0,1 0 0 0 0,16-1-2844 0 0,-17 1 2845 0 0,28 0-3111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62 128 0 0,'1'-5'1213'0'0,"0"1"-1"0"0,0-1 1 0 0,0 0-1 0 0,-1 0 1 0 0,0-8-1 0 0,0 11-987 0 0,0 1 0 0 0,0 0 0 0 0,0 0 0 0 0,-1 0 0 0 0,1 0 0 0 0,0 0 0 0 0,0 0 0 0 0,-1 0 0 0 0,1 0 0 0 0,-1 0 0 0 0,1 0 0 0 0,-1 1-1 0 0,1-1 1 0 0,-1 0 0 0 0,1 0 0 0 0,-1 0 0 0 0,0 0 0 0 0,0 1 0 0 0,1-1 0 0 0,-1 0 0 0 0,0 1 0 0 0,0-1 0 0 0,0 1 0 0 0,0-1 0 0 0,0 1 0 0 0,0-1-1 0 0,1 1 1 0 0,-1-1 0 0 0,-2 1 0 0 0,0 0 0 0 0,1 0-1 0 0,0 0 1 0 0,-1 0 0 0 0,1 0-1 0 0,-1 1 1 0 0,1-1-1 0 0,0 1 1 0 0,-1 0 0 0 0,1-1-1 0 0,0 1 1 0 0,0 0-1 0 0,0 1 1 0 0,0-1-1 0 0,0 0 1 0 0,-3 3 0 0 0,-25 23 1598 0 0,25-20-1574 0 0,-1-1 1 0 0,1 2-1 0 0,0-1 1 0 0,1 1-1 0 0,0-1 1 0 0,0 1-1 0 0,1 0 0 0 0,0 0 1 0 0,0 1-1 0 0,1-1 1 0 0,0 1-1 0 0,0-1 1 0 0,1 1-1 0 0,0 0 1 0 0,1 0-1 0 0,0-1 1 0 0,0 1-1 0 0,1 0 0 0 0,0-1 1 0 0,0 1-1 0 0,1 0 1 0 0,0-1-1 0 0,1 0 1 0 0,0 1-1 0 0,7 12 1 0 0,-5-10-127 0 0,0-1 0 0 0,1 0-1 0 0,1 0 1 0 0,0-1 0 0 0,0 0 0 0 0,1 0 0 0 0,0 0 0 0 0,1-1 0 0 0,-1-1 0 0 0,2 1 0 0 0,-1-1 0 0 0,1-1 0 0 0,0 0 0 0 0,0 0 0 0 0,1-1 0 0 0,-1 0 0 0 0,1-1 0 0 0,21 5 0 0 0,-11-5-74 0 0,0-2 0 0 0,0 0 0 0 0,1-2 0 0 0,-1 0 0 0 0,0-1 1 0 0,0-2-1 0 0,0 0 0 0 0,0-1 0 0 0,21-7 0 0 0,-24 5-530 0 0,1 0 1 0 0,-1-2-1 0 0,-1 0 1 0 0,1-1-1 0 0,30-22 1 0 0,-47 31 275 0 0,22-19-999 0 0,-13 6-1327 0 0,-5 1-5082 0 0,-5 4 5137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26 352 0 0,'-58'1'6320'0'0,"32"-2"9567"0"0,30 0-14782 0 0,23-4 285 0 0,30-3 1 0 0,3 4-4150 0 0,-58 3 1734 0 0,1 1 0 0 0,0-1 0 0 0,0 1 0 0 0,-1-1 1 0 0,1 0-1 0 0,0 0 0 0 0,3-2 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71 888 0 0,'-32'-6'1935'0'0,"-26"-6"3785"0"0,22-3 5338 0 0,39 13-9558 0 0,2-2-1024 0 0,1 1 0 0 0,0-1 0 0 0,0 1 0 0 0,1 1 0 0 0,-1-1 0 0 0,1 1 0 0 0,-1 0 1 0 0,1 1-1 0 0,8-1 0 0 0,70-6 1600 0 0,-71 7-1763 0 0,125 1 745 0 0,-46 4-3247 0 0,1 1-7067 0 0,-68-4 6193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33 208 0 0,'33'-31'14208'0'0,"-33"31"-14045"0"0,1-1-1 0 0,-1 1 1 0 0,0 0 0 0 0,1 0 0 0 0,-1 0-1 0 0,0 0 1 0 0,1 0 0 0 0,-1 0 0 0 0,1 0-1 0 0,-1 0 1 0 0,0 0 0 0 0,1 0 0 0 0,-1 0-1 0 0,0 0 1 0 0,1 0 0 0 0,-1 0 0 0 0,1 0-1 0 0,-1 0 1 0 0,0 0 0 0 0,1 1 0 0 0,-1-1-1 0 0,0 0 1 0 0,1 0 0 0 0,-1 0 0 0 0,0 0-1 0 0,1 1 1 0 0,-1-1 0 0 0,0 0 0 0 0,1 1-1 0 0,-1-1 1 0 0,7 9 1498 0 0,-7-9-1649 0 0,2 5 430 0 0,-1-1 0 0 0,1 1 1 0 0,-1-1-1 0 0,0 1 0 0 0,0 0 0 0 0,0 0 0 0 0,-1 0 0 0 0,0-1 1 0 0,1 1-1 0 0,-3 9 0 0 0,-7 50 1845 0 0,8-60-2124 0 0,-1 6-40 0 0,-6 28 1276 0 0,2 1-1 0 0,-3 61 1 0 0,9-98-1399 0 0,0 1 0 0 0,1 0 0 0 0,-1 0 0 0 0,1 0 0 0 0,-1 0 0 0 0,1-1 0 0 0,0 1 0 0 0,0 0 0 0 0,0-1 0 0 0,0 1 0 0 0,1 0 0 0 0,-1-1 0 0 0,1 0 0 0 0,-1 1 0 0 0,1-1 0 0 0,0 0 0 0 0,0 0 0 0 0,0 0 0 0 0,0 0 0 0 0,1 0 0 0 0,-1 0 0 0 0,0-1 0 0 0,1 1 0 0 0,-1-1 0 0 0,1 1 0 0 0,-1-1 0 0 0,1 0 0 0 0,0 0 0 0 0,-1 0 0 0 0,7 0 0 0 0,7 3 0 0 0,1-2 0 0 0,0 0 0 0 0,0-1 0 0 0,21-2 0 0 0,-9 1 0 0 0,25 2 0 0 0,125 6 0 0 0,-167-7-642 0 0,1-1 0 0 0,-1 0 0 0 0,17-3 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16 105 728 0 0,'-1'0'271'0'0,"0"-1"0"0"0,0 1 0 0 0,0-1 0 0 0,0 1 0 0 0,0-1 0 0 0,1 1 0 0 0,-1-1 0 0 0,0 1-1 0 0,0-1 1 0 0,1 1 0 0 0,-1-1 0 0 0,0 0 0 0 0,1 0 0 0 0,-1 1 0 0 0,1-1 0 0 0,-1 0 0 0 0,1 0 0 0 0,-1 0 0 0 0,1 0 0 0 0,0 1 0 0 0,-1-1 0 0 0,1 0 0 0 0,0 0-1 0 0,0 0 1 0 0,-1 0 0 0 0,1 0 0 0 0,0 0 0 0 0,0-2 0 0 0,1 2 47 0 0,0-1 0 0 0,0 0 0 0 0,-1 1 0 0 0,1-1 0 0 0,0 0 0 0 0,1 1 0 0 0,-1-1-1 0 0,0 1 1 0 0,0 0 0 0 0,1-1 0 0 0,-1 1 0 0 0,0 0 0 0 0,4-2 0 0 0,6-4 640 0 0,0 1 0 0 0,1 0 0 0 0,13-5 0 0 0,-8 5-214 0 0,-1 0 0 0 0,1 1 0 0 0,1 1 0 0 0,-1 1 0 0 0,0 0 0 0 0,34 0 0 0 0,-40 4-455 0 0,-1-1 1 0 0,1 1-1 0 0,-1 0 1 0 0,1 1-1 0 0,-1 0 1 0 0,0 1-1 0 0,0 0 1 0 0,0 1-1 0 0,0 0 1 0 0,-1 0-1 0 0,0 1 1 0 0,17 12-1 0 0,-23-16-237 0 0,-1 1 1 0 0,0 0-1 0 0,1 1 0 0 0,-1-1 1 0 0,0 0-1 0 0,0 0 0 0 0,-1 1 1 0 0,1-1-1 0 0,0 1 0 0 0,-1 0 0 0 0,1 0 1 0 0,-1-1-1 0 0,0 1 0 0 0,0 0 1 0 0,0 0-1 0 0,-1 0 0 0 0,1 0 1 0 0,0 5-1 0 0,-1-3-8 0 0,-1 0-1 0 0,1 0 1 0 0,-1 0 0 0 0,0 0-1 0 0,0 0 1 0 0,-1 0 0 0 0,1 0-1 0 0,-1-1 1 0 0,0 1 0 0 0,-4 6-1 0 0,-7 7 5 0 0,0 0-1 0 0,0-1 1 0 0,-2 0-1 0 0,-18 16 0 0 0,26-26-28 0 0,-58 50 35 0 0,43-39-47 0 0,0 2-1 0 0,-30 34 0 0 0,50-52 4 0 0,0 1 0 0 0,0 0 0 0 0,0-1 1 0 0,0 1-1 0 0,1 0 0 0 0,-1 0 0 0 0,1 0 0 0 0,0 0 1 0 0,0 0-1 0 0,-2 5 0 0 0,4-7 7 0 0,-1 1 0 0 0,0-1 0 0 0,0 0 0 0 0,0 0 0 0 0,1 1 0 0 0,-1-1 1 0 0,0 0-1 0 0,1 0 0 0 0,-1 0 0 0 0,1 0 0 0 0,-1 0 0 0 0,1 1 0 0 0,0-1 0 0 0,0 0 0 0 0,-1 0 0 0 0,1-1 1 0 0,0 1-1 0 0,0 0 0 0 0,0 0 0 0 0,0 0 0 0 0,0 0 0 0 0,0-1 0 0 0,0 1 0 0 0,0-1 0 0 0,0 1 0 0 0,0 0 1 0 0,0-1-1 0 0,1 0 0 0 0,-1 1 0 0 0,2-1 0 0 0,16 5 172 0 0,1 0 0 0 0,0-2 0 0 0,0 0 0 0 0,0-2 0 0 0,0 0 0 0 0,24-2 0 0 0,-11 0 51 0 0,2 2 332 0 0,-1-2 0 0 0,0-2 0 0 0,0-1 0 0 0,62-15 0 0 0,-62-1-3056 0 0,-30 16 601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5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34 136 0 0,'-22'-19'5989'0'0,"13"16"-5018"0"0,0 0 0 0 0,0 1-1 0 0,-1 0 1 0 0,1 0 0 0 0,-1 1 0 0 0,0 0-1 0 0,1 1 1 0 0,-1 0 0 0 0,0 0-1 0 0,-11 3 1 0 0,10-1-568 0 0,0 0 1 0 0,1 1-1 0 0,-1 0 0 0 0,1 1 0 0 0,0 0 0 0 0,-1 1 1 0 0,2 0-1 0 0,-1 0 0 0 0,1 1 0 0 0,0 0 1 0 0,0 1-1 0 0,0 0 0 0 0,1 1 0 0 0,-10 11 0 0 0,16-18-330 0 0,1 1 0 0 0,-1-1 0 0 0,1 1 0 0 0,0 0 0 0 0,-1-1-1 0 0,1 1 1 0 0,0 0 0 0 0,0 0 0 0 0,0 0 0 0 0,1 0-1 0 0,-1 0 1 0 0,0 0 0 0 0,1 0 0 0 0,-1 1 0 0 0,1-1-1 0 0,0 0 1 0 0,0 0 0 0 0,0 0 0 0 0,0 0 0 0 0,0 1 0 0 0,0-1-1 0 0,0 0 1 0 0,1 0 0 0 0,-1 0 0 0 0,1 0 0 0 0,0 0-1 0 0,-1 0 1 0 0,1 0 0 0 0,0 0 0 0 0,0 0 0 0 0,0 0-1 0 0,0 0 1 0 0,1 0 0 0 0,-1-1 0 0 0,1 1 0 0 0,-1 0 0 0 0,3 1-1 0 0,2 2 30 0 0,0-1 0 0 0,0 0-1 0 0,0 0 1 0 0,1 0 0 0 0,-1-1 0 0 0,1 0-1 0 0,0-1 1 0 0,0 1 0 0 0,0-1-1 0 0,8 1 1 0 0,3 0 22 0 0,1-1 0 0 0,-1-1-1 0 0,1 0 1 0 0,18-2 0 0 0,-29 0-93 0 0,-1 0 1 0 0,1 0-1 0 0,-1 0 1 0 0,1-1-1 0 0,-1 0 1 0 0,0-1-1 0 0,0 1 1 0 0,0-2-1 0 0,0 1 1 0 0,0-1-1 0 0,-1 1 1 0 0,10-9-1 0 0,-15 11-20 0 0,1 0 0 0 0,0-1 0 0 0,-1 1 0 0 0,0-1 0 0 0,1 0 0 0 0,-1 1-1 0 0,0-1 1 0 0,0 0 0 0 0,0 0 0 0 0,0 0 0 0 0,0 0 0 0 0,0 0 0 0 0,0 0 0 0 0,-1 0 0 0 0,1 0-1 0 0,-1 0 1 0 0,1 0 0 0 0,-1-1 0 0 0,0-3 0 0 0,0 3-1 0 0,-1 0 1 0 0,0 0-1 0 0,0 1 0 0 0,0-1 0 0 0,0 0 1 0 0,0 1-1 0 0,0-1 0 0 0,-1 0 1 0 0,1 1-1 0 0,-1 0 0 0 0,0-1 1 0 0,0 1-1 0 0,-2-2 0 0 0,-3-3-30 0 0,0 1 0 0 0,0 0 0 0 0,-1 0 0 0 0,0 1 0 0 0,0 0 0 0 0,0 0 0 0 0,-16-5 0 0 0,21 9-56 0 0,-7-4-529 0 0,-1 2 0 0 0,1-1 1 0 0,0 2-1 0 0,-1-1 0 0 0,0 1 0 0 0,-20-1 0 0 0,18 10-6234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6 620 0 0,'0'-1'296'0'0,"-2"-2"2067"0"0,2 3-2067 0 0,-1 0-1 0 0,1 0 1 0 0,-1-1-1 0 0,1 1 1 0 0,0 0-1 0 0,-1 0 1 0 0,1 0-1 0 0,-1-1 1 0 0,1 1-1 0 0,0 0 1 0 0,-1 0-1 0 0,1 0 1 0 0,-1 0-1 0 0,1 0 1 0 0,-1 0-1 0 0,1 0 1 0 0,0 0-1 0 0,-2 0 1 0 0,-3 7 4908 0 0,3 2-5657 0 0,-2 11 2696 0 0,1-1-1 0 0,0 40 1 0 0,7 36-749 0 0,-4-92-1666 0 0,0 0 1 0 0,1 0-1 0 0,0 0 0 0 0,-1 0 0 0 0,1 0 0 0 0,0 0 0 0 0,0 0 0 0 0,1-1 0 0 0,-1 1 0 0 0,3 3 0 0 0,-4-5-216 0 0,1 1 0 0 0,0-1 0 0 0,0 0 0 0 0,0 0 0 0 0,0 0 0 0 0,1 0 0 0 0,-1 0 0 0 0,0 0-1 0 0,0-1 1 0 0,1 1 0 0 0,-1 0 0 0 0,0-1 0 0 0,1 1 0 0 0,-1-1 0 0 0,0 1 0 0 0,1-1 0 0 0,-1 1 0 0 0,1-1 0 0 0,-1 0-1 0 0,3 0 1 0 0,2 0-1637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11 404 0 0,'-6'-4'258'0'0,"-10"-3"11730"0"0,16 10-10328 0 0,1 6-591 0 0,-1 1 0 0 0,2-1 0 0 0,0 0 0 0 0,0 0 0 0 0,5 15 0 0 0,24 48 2029 0 0,-9-22-1250 0 0,-1-3-93 0 0,-4-10-3937 0 0,-8-14-7936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6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86 760 0 0,'-2'-2'510'0'0,"-1"-1"0"0"0,1 1 0 0 0,0-1 0 0 0,0 0 0 0 0,0 1 0 0 0,0-1 0 0 0,1 0 0 0 0,-1 0 0 0 0,1 0 0 0 0,-1 0 0 0 0,1 0 0 0 0,0-1 0 0 0,0 1 0 0 0,1 0 0 0 0,-1-5 0 0 0,2 6-166 0 0,0 1 0 0 0,0-1-1 0 0,0 0 1 0 0,1 0 0 0 0,-1 1 0 0 0,1-1 0 0 0,-1 1-1 0 0,1-1 1 0 0,-1 1 0 0 0,1 0 0 0 0,0 0-1 0 0,0 0 1 0 0,0 0 0 0 0,3-2 0 0 0,1 1 242 0 0,1 0 1 0 0,0 0-1 0 0,0 0 1 0 0,0 1-1 0 0,-1 0 1 0 0,1 0-1 0 0,1 0 1 0 0,-1 1-1 0 0,13 2 1 0 0,2 0 572 0 0,39 11-1 0 0,-36-6-504 0 0,0 1 0 0 0,0 1-1 0 0,-1 2 1 0 0,0 0 0 0 0,42 28-1 0 0,-50-27-281 0 0,1 0-1 0 0,-2 1 1 0 0,0 1 0 0 0,0 1-1 0 0,-1 0 1 0 0,-1 0-1 0 0,-1 1 1 0 0,13 22-1 0 0,-23-34-319 0 0,0-1-1 0 0,0 0 0 0 0,0 1 1 0 0,-1 0-1 0 0,1-1 0 0 0,-1 1 1 0 0,0 0-1 0 0,0 0 0 0 0,0-1 1 0 0,-1 1-1 0 0,0 0 0 0 0,1 0 1 0 0,-1 0-1 0 0,0 0 0 0 0,-1 0 1 0 0,1 0-1 0 0,-1 0 0 0 0,0 0 1 0 0,0-1-1 0 0,-1 5 0 0 0,-1-3-43 0 0,1-1 0 0 0,-1 0 0 0 0,0 0 0 0 0,0 0 0 0 0,-1 0 0 0 0,1 0 0 0 0,-1-1 0 0 0,1 1 0 0 0,-1-1 0 0 0,0 0 0 0 0,-1 0 0 0 0,1-1 0 0 0,0 1 0 0 0,-1-1 0 0 0,-6 3 0 0 0,-10 3-38 0 0,-1-1 0 0 0,-1 0 0 0 0,1-2-1 0 0,-1 0 1 0 0,-38 1 0 0 0,27-4-539 0 0,-1-2 0 0 0,0-2-1 0 0,-37-6 1 0 0,47-1-310 0 0,8 2-2390 0 0,6 6-4231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10 828 0 0,'-1'-1'315'0'0,"-1"0"0"0"0,1 0-1 0 0,0 0 1 0 0,0 0 0 0 0,0 0-1 0 0,-1 1 1 0 0,1-1 0 0 0,0 1 0 0 0,0-1-1 0 0,-1 1 1 0 0,1-1 0 0 0,-1 1-1 0 0,1 0 1 0 0,0-1 0 0 0,-1 1 0 0 0,1 0-1 0 0,-1 0 1 0 0,1 0 0 0 0,0 0 0 0 0,-1 1-1 0 0,1-1 1 0 0,-1 0 0 0 0,1 0-1 0 0,0 1 1 0 0,-1-1 0 0 0,1 1 0 0 0,0-1-1 0 0,-1 1 1 0 0,1 0 0 0 0,-2 1-1 0 0,-2 1 392 0 0,-1 1 1 0 0,0 0-1 0 0,1 0 0 0 0,0 0 0 0 0,-6 7 0 0 0,1 1 183 0 0,-1 0 0 0 0,2 1 0 0 0,-1 0 0 0 0,2 1 0 0 0,0 0 0 0 0,1 0 0 0 0,0 1 0 0 0,1 0 0 0 0,0 0 0 0 0,-5 26 0 0 0,10-35-714 0 0,0 0 0 0 0,0 0 0 0 0,1 0 0 0 0,-1 0 0 0 0,1 0 0 0 0,0 0-1 0 0,1 0 1 0 0,0 0 0 0 0,0 0 0 0 0,0 0 0 0 0,0 0 0 0 0,1 0 0 0 0,0 0 0 0 0,0-1 0 0 0,1 1 0 0 0,0-1 0 0 0,0 1 0 0 0,0-1 0 0 0,0 0 0 0 0,1 0 0 0 0,0-1 0 0 0,0 1 0 0 0,0-1 0 0 0,1 0 0 0 0,-1 0 0 0 0,1 0 0 0 0,0 0 0 0 0,0-1-1 0 0,1 0 1 0 0,8 4 0 0 0,2-1-311 0 0,0 0 0 0 0,0-1 0 0 0,0-1 0 0 0,0-1 0 0 0,1 0 0 0 0,0-1 0 0 0,-1-1 0 0 0,1 0 0 0 0,0-1 0 0 0,23-4 0 0 0,-24 2-498 0 0,-1 0-1 0 0,0-1 1 0 0,0-1 0 0 0,0-1-1 0 0,-1 0 1 0 0,1-1-1 0 0,-1 0 1 0 0,0-1 0 0 0,-1-1-1 0 0,0 0 1 0 0,19-15 0 0 0,-22 11-1851 0 0,-4-3-3387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15 472 0 0,'-23'2'-336'0'0,"-15"0"19293"0"0,61-4-16471 0 0,63-4 75 0 0,-50 4-4109 0 0,-1-1-3413 0 0,-27 1 2021 0 0,-4-1 422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7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49 123 452 0 0,'-6'-3'718'0'0,"1"1"292"0"0,1 0 1 0 0,0-1 0 0 0,0 1 0 0 0,0-1 0 0 0,0 1 0 0 0,0-1-1 0 0,0 0 1 0 0,-5-7 0 0 0,9 10-839 0 0,0-1 0 0 0,0 1 0 0 0,-1-1-1 0 0,1 1 1 0 0,0-1 0 0 0,0 1 0 0 0,0-1 0 0 0,0 1 0 0 0,0-1 0 0 0,0 1-1 0 0,0-1 1 0 0,0 1 0 0 0,0-1 0 0 0,0 0 0 0 0,1 1 0 0 0,-1-1 0 0 0,0 1 0 0 0,0-1-1 0 0,0 1 1 0 0,1-1 0 0 0,-1 1 0 0 0,0 0 0 0 0,0-1 0 0 0,1 1 0 0 0,-1-1-1 0 0,0 1 1 0 0,1-1 0 0 0,-1 1 0 0 0,1 0 0 0 0,-1-1 0 0 0,1 1 0 0 0,16-12 1924 0 0,-16 11-1832 0 0,13-6 948 0 0,0 0 1 0 0,1 1-1 0 0,-1 0 1 0 0,29-6-1 0 0,64-7 2493 0 0,-106 19-3672 0 0,61-4 2151 0 0,-34 4-4250 0 0,-8 0-3835 0 0,-7 6-954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6 776 0 0,'7'-6'12989'0'0,"0"30"-8998"0"0,-7 0-2488 0 0,-1 0 1 0 0,-1 0-1 0 0,-1 0 0 0 0,-7 24 0 0 0,4-19 103 0 0,-4 53 1 0 0,10-71-1466 0 0,-1 0 334 0 0,1 0 0 0 0,0 0 1 0 0,1 0-1 0 0,3 21 0 0 0,-3-29-395 0 0,0 0 0 0 0,0 0 1 0 0,0 0-1 0 0,1 0 0 0 0,-1 0 0 0 0,1 0 1 0 0,0-1-1 0 0,0 1 0 0 0,0-1 0 0 0,0 1 1 0 0,0-1-1 0 0,0 1 0 0 0,1-1 0 0 0,-1 0 0 0 0,1 0 1 0 0,-1 0-1 0 0,1-1 0 0 0,0 1 0 0 0,0 0 1 0 0,0-1-1 0 0,4 2 0 0 0,10 2-80 0 0,1-1 0 0 0,0 0 0 0 0,0-1 0 0 0,0-1 0 0 0,1-1 0 0 0,18-1 0 0 0,113-12 0 0 0,-95-1-308 0 0,-39 8-16 0 0,-3-3-9681 0 0,-11 7 8242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8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7 204 0 0,'-2'-6'11189'0'0,"-5"44"-8520"0"0,2 2-1 0 0,0 52 1 0 0,3-58-1561 0 0,2-26-904 0 0,-3 22 741 0 0,2 0-1 0 0,1 0 1 0 0,1-1-1 0 0,2 1 1 0 0,8 36-1 0 0,-10-65-1131 0 0,-1 1-1 0 0,1-1 0 0 0,-1 0 0 0 0,1 0 0 0 0,0 1 0 0 0,0-1 0 0 0,0 0 0 0 0,0 0 1 0 0,0 0-1 0 0,0 0 0 0 0,0 0 0 0 0,0 0 0 0 0,2 1 0 0 0,9 2-5374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8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82 124 784 0 0,'-27'-10'2164'0'0,"14"7"891"0"0,0-2 1 0 0,-16-12 7071 0 0,38 12-8378 0 0,14-3-555 0 0,282-36 5848 0 0,-229 36-5710 0 0,-10-2-40 0 0,34-3-1007 0 0,-34 12-5335 0 0,-24 6-2808 0 0,-16-3 4571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145 330 8929 0 0,'-5'4'2205'0'0,"-1"-1"1"0"0,0 0-1 0 0,0 0 1 0 0,-8 1-1 0 0,10-2-1485 0 0,0-1 0 0 0,0-1 0 0 0,0 1 0 0 0,0-1 0 0 0,0 1 0 0 0,-1-1 0 0 0,-3-1 0 0 0,5 1-543 0 0,0-1 0 0 0,0 1 0 0 0,0-1 0 0 0,0 0-1 0 0,0 0 1 0 0,1 0 0 0 0,-1-1 0 0 0,0 1 0 0 0,1-1 0 0 0,-1 1 0 0 0,1-1 0 0 0,0 0 0 0 0,-1 0 0 0 0,1 0 0 0 0,0 0 0 0 0,0 0-1 0 0,0-1 1 0 0,0 1 0 0 0,1 0 0 0 0,-1-1 0 0 0,1 0 0 0 0,-1 1 0 0 0,1-1 0 0 0,-2-5 0 0 0,0-4-72 0 0,0 1 0 0 0,1-1 0 0 0,0 0 0 0 0,1 0 0 0 0,0 0 1 0 0,1 0-1 0 0,0 1 0 0 0,1-1 0 0 0,0 0 0 0 0,1 0 0 0 0,0 0 0 0 0,1 1 0 0 0,0-1 1 0 0,1 1-1 0 0,0 0 0 0 0,1 0 0 0 0,1 0 0 0 0,-1 0 0 0 0,2 1 0 0 0,-1 0 0 0 0,1 1 1 0 0,1-1-1 0 0,0 1 0 0 0,12-11 0 0 0,-17 18-105 0 0,-2 0 0 0 0,0 1 0 0 0,1 0 0 0 0,-1 0 0 0 0,0 0 0 0 0,1 0 0 0 0,-1 1 0 0 0,1-1 0 0 0,-1 0 0 0 0,1 1 0 0 0,-1-1 0 0 0,1 1 0 0 0,0-1 0 0 0,-1 1 0 0 0,1 0 0 0 0,-1 0 0 0 0,1 0 0 0 0,0-1 0 0 0,-1 2 0 0 0,4-1 0 0 0,0 0 0 0 0,-1 1 0 0 0,0-1 0 0 0,0 1 0 0 0,0 0 0 0 0,0 0 0 0 0,0 0 0 0 0,0 0 0 0 0,0 1 0 0 0,0 0 0 0 0,0 0 0 0 0,0 0 0 0 0,-1 0 0 0 0,1 0 0 0 0,-1 1 0 0 0,0-1 0 0 0,0 1 0 0 0,0 0 0 0 0,0 0 0 0 0,0 0 0 0 0,3 5 0 0 0,-3-3 0 0 0,0 0 0 0 0,-1 0 0 0 0,1 0 0 0 0,-1 0 0 0 0,0 0 0 0 0,0 0 0 0 0,-1 1 0 0 0,1-1 0 0 0,-1 1 0 0 0,0-1 0 0 0,-1 1 0 0 0,1-1 0 0 0,-1 1 0 0 0,0 0 0 0 0,-2 7 0 0 0,-2 6 0 0 0,-1-1 0 0 0,-8 21 0 0 0,9-28 0 0 0,0 0 0 0 0,0 0 0 0 0,1 0 0 0 0,0 1 0 0 0,1-1 0 0 0,0 1 0 0 0,1-1 0 0 0,0 1 0 0 0,2 15 0 0 0,0-23 0 0 0,0-1 0 0 0,1 1 0 0 0,-1-1 0 0 0,1 1 0 0 0,0-1 0 0 0,0 0 0 0 0,0 0 0 0 0,0 0 0 0 0,1 0 0 0 0,-1 0 0 0 0,1 0 0 0 0,-1-1 0 0 0,1 1 0 0 0,0-1 0 0 0,0 1 0 0 0,1-1 0 0 0,-1 0 0 0 0,0-1 0 0 0,1 1 0 0 0,-1-1 0 0 0,5 2 0 0 0,6 2 0 0 0,-1 0 0 0 0,1-2 0 0 0,0 0 0 0 0,18 2 0 0 0,-11-3-1263 0 0,-1-1 0 0 0,0-2 0 0 0,0 0 0 0 0,1-1 0 0 0,-1-1 0 0 0,0 0 0 0 0,-1-2 0 0 0,1 0 0 0 0,30-14 0 0 0,-12 1-2188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236 187 916 0 0,'-13'10'1309'0'0,"-34"29"8626"0"0,-71 74 0 0 0,87-85 524 0 0,28-32-10269 0 0,-7-13-167 0 0,9 7-23 0 0,0 0 0 0 0,0 0 0 0 0,1 0 0 0 0,0 0 0 0 0,1 0 0 0 0,3-14 0 0 0,-1-2 0 0 0,18-124 0 0 0,-10 79 0 0 0,-7 52 0 0 0,-2 17 0 0 0,-2 1 0 0 0,1 1 0 0 0,-1 0 0 0 0,0 0 0 0 0,0 0 0 0 0,0 0 0 0 0,0-1 0 0 0,0 1 0 0 0,0 0 0 0 0,1 0 0 0 0,-1 0 0 0 0,0 0 0 0 0,0-1 0 0 0,0 1 0 0 0,0 0 0 0 0,1 0 0 0 0,-1 0 0 0 0,0 0 0 0 0,0 0 0 0 0,0 0 0 0 0,1 0 0 0 0,-1-1 0 0 0,0 1 0 0 0,0 0 0 0 0,0 0 0 0 0,1 0 0 0 0,-1 0 0 0 0,0 0 0 0 0,0 0 0 0 0,1 0 0 0 0,-1 0 0 0 0,0 0 0 0 0,0 0 0 0 0,0 0 0 0 0,1 1 0 0 0,-1-1 0 0 0,0 0 0 0 0,0 0 0 0 0,0 0 0 0 0,1 0 0 0 0,3 2 0 0 0,1 0 0 0 0,-1 0 0 0 0,0 0 0 0 0,0 0 0 0 0,0 1 0 0 0,0 0 0 0 0,-1 0 0 0 0,1 0 0 0 0,5 6 0 0 0,32 42 0 0 0,-18-21 0 0 0,109 120 0 0 0,-116-134 0 0 0,1-1 0 0 0,1 0 0 0 0,0-2 0 0 0,1 0 0 0 0,0 0 0 0 0,39 16 0 0 0,-52-26 0 0 0,0-1 0 0 0,0 0 0 0 0,1-1 0 0 0,-1 0 0 0 0,1 1 0 0 0,7-1 0 0 0,-12-1 0 0 0,0 0 0 0 0,0 0 0 0 0,-1 0 0 0 0,1 0 0 0 0,0 0 0 0 0,0-1 0 0 0,-1 1 0 0 0,1 0 0 0 0,0-1 0 0 0,-1 1 0 0 0,1-1 0 0 0,0 0 0 0 0,-1 0 0 0 0,1 0 0 0 0,-1 1 0 0 0,1-1 0 0 0,-1-1 0 0 0,1 1 0 0 0,-1 0 0 0 0,0 0 0 0 0,0 0 0 0 0,1-1 0 0 0,-1 1 0 0 0,0-1 0 0 0,0 1 0 0 0,0-1 0 0 0,0-1 0 0 0,0 2 0 0 0,-1 0 0 0 0,1-1 0 0 0,-1 1 0 0 0,0 0 0 0 0,0-1 0 0 0,0 1 0 0 0,0 0 0 0 0,0-1 0 0 0,0 1 0 0 0,0 0 0 0 0,0-1 0 0 0,0 1 0 0 0,0 0 0 0 0,-1-1 0 0 0,1 1 0 0 0,-1 0 0 0 0,1 0 0 0 0,-1-1 0 0 0,1 1 0 0 0,-1 0 0 0 0,0 0 0 0 0,1 0 0 0 0,-1 0 0 0 0,-1-1 0 0 0,-22-18 0 0 0,22 18 0 0 0,-12-5 0 0 0,0-1 0 0 0,0 2 0 0 0,0 0 0 0 0,-1 0 0 0 0,0 1 0 0 0,-24-4 0 0 0,-93-8 0 0 0,89 14-29 0 0,-1 2 0 0 0,1 2-1 0 0,-1 1 1 0 0,-50 11 0 0 0,86-11 471 0 0,35 0-17144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84 0 0,'-4'-12'12541'0'0,"0"23"-8647"0"0,-1 37-3931 0 0,4-38 1799 0 0,-2 29 5 0 0,1-1 0 0 0,7 75 0 0 0,-4-108-2030 0 0,-1 0 0 0 0,1 0 0 0 0,0-1 0 0 0,0 1 0 0 0,1 0 0 0 0,0 0 0 0 0,-1-1 0 0 0,2 1 0 0 0,2 4 0 0 0,1 0-2332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2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 1064 0 0,'-109'150'16137'0'0,"67"-88"-9565"0"0,39-59-5942 0 0,1 0 0 0 0,-1 0 1 0 0,0 0-1 0 0,1 0 0 0 0,-1 0 0 0 0,-5 2 1 0 0,7-4 188 0 0,-2-3-551 0 0,-1-2-212 0 0,1 1-1 0 0,0-1 1 0 0,-1 0-1 0 0,2 0 0 0 0,-1-1 1 0 0,0 1-1 0 0,1-1 1 0 0,0 1-1 0 0,0-1 1 0 0,0 0-1 0 0,-2-8 1 0 0,3 10-32 0 0,0 0 0 0 0,0 0 1 0 0,1-1-1 0 0,-1 1 0 0 0,1 0 0 0 0,0-1 1 0 0,0 1-1 0 0,0 0 0 0 0,0 0 0 0 0,0-1 1 0 0,1 1-1 0 0,0 0 0 0 0,-1-1 0 0 0,1 1 1 0 0,0 0-1 0 0,1 0 0 0 0,-1 0 0 0 0,0 0 1 0 0,5-5-1 0 0,-5 6 4 0 0,0 1-1 0 0,1 0 1 0 0,-1 0 0 0 0,0 0 0 0 0,1 1 0 0 0,-1-1-1 0 0,1 0 1 0 0,0 0 0 0 0,-1 1 0 0 0,1-1 0 0 0,-1 1-1 0 0,1-1 1 0 0,0 1 0 0 0,0 0 0 0 0,-1 0 0 0 0,1 0-1 0 0,0 0 1 0 0,-1 0 0 0 0,1 0 0 0 0,0 0 0 0 0,0 1-1 0 0,2 0 1 0 0,5 1 82 0 0,0 1-1 0 0,0 0 1 0 0,8 5-1 0 0,-7-4-8 0 0,99 48 169 0 0,67 28 313 0 0,-153-72-538 0 0,0-1 0 0 0,0-1-1 0 0,1-1 1 0 0,-1-1 0 0 0,1-1-1 0 0,25 0 1 0 0,-44-3-45 0 0,1 0 0 0 0,0 0 0 0 0,0-1 0 0 0,0 0 0 0 0,0 0 0 0 0,0 0 0 0 0,0-1 0 0 0,-1 0 0 0 0,1 0 0 0 0,0-1 0 0 0,8-4 0 0 0,-11 5 0 0 0,0-1 0 0 0,-1 1 0 0 0,1-1 0 0 0,-1 1 0 0 0,1-1 0 0 0,-1 0 0 0 0,0 0 0 0 0,0 0 0 0 0,0 0 0 0 0,0 0 0 0 0,-1 0 0 0 0,1 0 0 0 0,-1-1 0 0 0,0 1 0 0 0,0-1 0 0 0,0 1 0 0 0,-1-1 0 0 0,1 1 0 0 0,-1-1 0 0 0,1-4 0 0 0,-2 0 0 0 0,1-1 0 0 0,-1 1 0 0 0,0-1 0 0 0,-1 1 0 0 0,0-1 0 0 0,0 1 0 0 0,-1 0 0 0 0,0 0 0 0 0,-1 0 0 0 0,0 1 0 0 0,0-1 0 0 0,0 1 0 0 0,-1 0 0 0 0,0 0 0 0 0,0 0 0 0 0,-1 1 0 0 0,0 0 0 0 0,-12-10 0 0 0,-7-11-13399 0 0,49 28 10080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72 296 0 0,'-24'-13'1830'0'0,"-1"1"0"0"0,-1 1 0 0 0,-32-10 0 0 0,46 17-841 0 0,0 1 0 0 0,-1 1 0 0 0,0 0 0 0 0,1 0 0 0 0,-1 1 0 0 0,0 1 0 0 0,0 0 0 0 0,0 1 0 0 0,-15 2 0 0 0,25-2-725 0 0,1-1 0 0 0,-1 1 0 0 0,1 0 0 0 0,0-1 1 0 0,-1 1-1 0 0,1 0 0 0 0,0 1 0 0 0,0-1 0 0 0,-1 0 0 0 0,1 1 0 0 0,0-1 0 0 0,0 1 0 0 0,1-1 0 0 0,-1 1 0 0 0,0 0 0 0 0,0 0 0 0 0,1 0 0 0 0,-1 0 0 0 0,1 0 0 0 0,-2 3 0 0 0,3-3-80 0 0,-1 1 0 0 0,0 0 0 0 0,1 0 0 0 0,-1 0-1 0 0,1 0 1 0 0,0 0 0 0 0,0-1 0 0 0,0 1-1 0 0,0 0 1 0 0,1 0 0 0 0,-1 0 0 0 0,1 0-1 0 0,0 0 1 0 0,-1-1 0 0 0,1 1 0 0 0,1 0 0 0 0,-1-1-1 0 0,3 5 1 0 0,6 10 213 0 0,1-1-1 0 0,1 0 1 0 0,0 0-1 0 0,1-2 1 0 0,16 16-1 0 0,83 65 1218 0 0,-100-86-1465 0 0,202 186 1933 0 0,-210-192-2082 0 0,-1 0 0 0 0,0 1 0 0 0,0-1 0 0 0,-1 1 0 0 0,1 0 0 0 0,-1-1 0 0 0,1 1 0 0 0,-1 1 0 0 0,-1-1 0 0 0,1 0 0 0 0,1 5 0 0 0,-4 0 0 0 0,-1-7 0 0 0,1 0 0 0 0,0 0 0 0 0,-1 0 0 0 0,1 0 0 0 0,-1-1 0 0 0,0 1 0 0 0,0 0 0 0 0,0-1 0 0 0,0 0 0 0 0,0 1 0 0 0,0-1 0 0 0,0 0 0 0 0,0 0 0 0 0,0 0 0 0 0,0 0 0 0 0,-1 0 0 0 0,1-1 0 0 0,0 1 0 0 0,-1-1 0 0 0,-3 1 0 0 0,-8 1 0 0 0,-1-1 0 0 0,-17-1 0 0 0,22 0 0 0 0,-13 0-1235 0 0,0-1 1 0 0,0-1-1 0 0,0 0 1 0 0,0-2-1 0 0,1-1 0 0 0,-32-10 1 0 0,43 9-2786 0 0,0-2 577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0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8 688 0 0,'-7'-7'9110'0'0,"6"7"-8731"0"0,0-1 1 0 0,-3 11 2846 0 0,5 17-449 0 0,10 38 1920 0 0,27 128 2594 0 0,-33-173-7021 0 0,10 31 1627 0 0,-14-48-2216 0 0,0 0 1 0 0,1 0 0 0 0,0-1-1 0 0,-1 1 1 0 0,1 0-1 0 0,0 0 1 0 0,0-1 0 0 0,0 1-1 0 0,1-1 1 0 0,-1 0-1 0 0,1 0 1 0 0,-1 0-1 0 0,4 2 1 0 0,-19-28-13598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80 183 732 0 0,'-63'-21'8004'0'0,"47"16"3725"0"0,19 5-11448 0 0,1 0 0 0 0,-1-1 0 0 0,1 1 0 0 0,-1-1 1 0 0,1 0-1 0 0,-1 0 0 0 0,0 0 0 0 0,4-1 0 0 0,7-3 207 0 0,144-23 3670 0 0,-71 14-2644 0 0,5-1-694 0 0,-9 2 576 0 0,107-31 0 0 0,-172 38-2673 0 0,0 0 0 0 0,22-12-1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1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1080 0 0,'-20'10'2044'0'0,"-26"18"1"0"0,7 5 4686 0 0,38-33-6492 0 0,1 0 0 0 0,-1 1 0 0 0,1-1 0 0 0,0 1 0 0 0,-1-1 0 0 0,1 1 0 0 0,-1-1-1 0 0,1 1 1 0 0,0 0 0 0 0,-1-1 0 0 0,1 1 0 0 0,0-1 0 0 0,-1 1 0 0 0,1 0 0 0 0,0-1 0 0 0,0 1 0 0 0,0 0 0 0 0,0-1 0 0 0,0 1 0 0 0,0-1 0 0 0,0 1 0 0 0,0 0 0 0 0,0-1 0 0 0,0 1 0 0 0,0 0 0 0 0,0-1 0 0 0,0 2 0 0 0,1-1 40 0 0,0 0 1 0 0,0 0-1 0 0,-1 0 1 0 0,1 0-1 0 0,0 0 1 0 0,0-1-1 0 0,0 1 1 0 0,0 0-1 0 0,0 0 1 0 0,0-1-1 0 0,0 1 0 0 0,0-1 1 0 0,2 2-1 0 0,3 0 441 0 0,0-1-1 0 0,0 1 1 0 0,1-1 0 0 0,10 1-1 0 0,130-3 4728 0 0,-2-13-4503 0 0,-91 9-1988 0 0,-11 3-1969 0 0,-1 3-4175 0 0,-31-1 5052 0 0,17 1-1142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1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44 144 0 0,'-7'-5'709'0'0,"1"0"1"0"0,-1 0-1 0 0,0 1 1 0 0,0 0-1 0 0,-1 0 0 0 0,1 1 1 0 0,-1 0-1 0 0,0 1 1 0 0,0-1-1 0 0,0 1 0 0 0,0 1 1 0 0,0 0-1 0 0,0 0 1 0 0,0 0-1 0 0,0 1 0 0 0,0 0 1 0 0,-1 1-1 0 0,1 0 1 0 0,0 0-1 0 0,0 1 1 0 0,0 0-1 0 0,0 0 0 0 0,0 1 1 0 0,-9 4-1 0 0,5-2-93 0 0,1 1 1 0 0,0 0-1 0 0,1 0 0 0 0,0 1 0 0 0,0 1 0 0 0,0 0 1 0 0,1 0-1 0 0,0 1 0 0 0,0 0 0 0 0,1 0 0 0 0,0 1 1 0 0,1 0-1 0 0,0 1 0 0 0,1-1 0 0 0,-9 19 1 0 0,14-25-507 0 0,-1 0 0 0 0,1 1 1 0 0,0-1-1 0 0,0 0 1 0 0,0 1-1 0 0,1-1 1 0 0,-1 0-1 0 0,1 1 1 0 0,0-1-1 0 0,0 1 0 0 0,1-1 1 0 0,0 0-1 0 0,-1 1 1 0 0,1-1-1 0 0,0 0 1 0 0,1 0-1 0 0,-1 1 1 0 0,1-1-1 0 0,0 0 1 0 0,0 0-1 0 0,0-1 0 0 0,1 1 1 0 0,-1 0-1 0 0,5 3 1 0 0,0 1 116 0 0,0-2-1 0 0,0 1 1 0 0,1-1 0 0 0,0 0-1 0 0,1 0 1 0 0,-1-1 0 0 0,1-1 0 0 0,0 1-1 0 0,18 5 1 0 0,-17-6-227 0 0,0-2 0 0 0,1 1 0 0 0,-1-1 0 0 0,1-1 0 0 0,-1 0 0 0 0,1 0 0 0 0,17-2 0 0 0,-26 1 0 0 0,1 0 0 0 0,-1 0 0 0 0,1-1 0 0 0,-1 1 0 0 0,1-1 0 0 0,-1 1 0 0 0,0-1 0 0 0,1 0 0 0 0,-1 0 0 0 0,0 0 0 0 0,0 0 0 0 0,0 0 0 0 0,1-1 0 0 0,-1 1 0 0 0,-1-1 0 0 0,1 1 0 0 0,0-1 0 0 0,0 0 0 0 0,0 0 0 0 0,-1 1 0 0 0,1-1 0 0 0,-1 0 0 0 0,0-1 0 0 0,0 1 0 0 0,1 0 0 0 0,-1 0 0 0 0,0 0 0 0 0,-1-1 0 0 0,1 1 0 0 0,0-1 0 0 0,-1 1 0 0 0,1 0 0 0 0,-1-1 0 0 0,0 1 0 0 0,0-1 0 0 0,0 1 0 0 0,0-1 0 0 0,-1-2 0 0 0,-2-14 0 0 0,-1 1 0 0 0,0-1 0 0 0,-2 1 0 0 0,0 0 0 0 0,-1 0 0 0 0,-1 1 0 0 0,-11-19 0 0 0,9 15 0 0 0,2 7-263 0 0,-1 0-1 0 0,0 0 1 0 0,-20-21 0 0 0,58 44-11567 0 0,-5 2 8420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2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66 424 320 0 0,'0'0'160'0'0,"0"1"0"0"0,0-1 0 0 0,0 0 0 0 0,0 1 1 0 0,0-1-1 0 0,-1 0 0 0 0,1 0 0 0 0,0 1 0 0 0,0-1 0 0 0,0 0 0 0 0,-1 1 0 0 0,1-1 1 0 0,0 0-1 0 0,-1 0 0 0 0,1 0 0 0 0,0 1 0 0 0,0-1 0 0 0,-1 0 0 0 0,1 0 0 0 0,0 0 0 0 0,-1 0 1 0 0,1 1-1 0 0,0-1 0 0 0,-1 0 0 0 0,1 0 0 0 0,0 0 0 0 0,-1 0 0 0 0,1 0 0 0 0,-1 0 0 0 0,1 0 1 0 0,0 0-1 0 0,-1 0 0 0 0,1 0 0 0 0,0 0 0 0 0,-1-1 0 0 0,-12-9 3763 0 0,-6-18 821 0 0,15 15-3925 0 0,-1 1-1 0 0,1-1 1 0 0,1-1 0 0 0,1 1 0 0 0,-1 0 0 0 0,2-1 0 0 0,0 1 0 0 0,1-1 0 0 0,0 1-1 0 0,1-1 1 0 0,0 1 0 0 0,2-1 0 0 0,-1 1 0 0 0,7-19 0 0 0,-6 21-503 0 0,1 1 0 0 0,0 0 0 0 0,0 0 1 0 0,1 0-1 0 0,1 0 0 0 0,-1 0 0 0 0,2 1 0 0 0,-1 0 0 0 0,1 1 1 0 0,0-1-1 0 0,1 1 0 0 0,0 1 0 0 0,0 0 0 0 0,1 0 0 0 0,0 0 1 0 0,0 1-1 0 0,18-9 0 0 0,-21 13-314 0 0,0 0 1 0 0,0 0-1 0 0,0 1 1 0 0,0 0-1 0 0,0 0 1 0 0,0 1-1 0 0,0-1 1 0 0,0 1-1 0 0,0 1 1 0 0,1-1-1 0 0,-1 1 1 0 0,0 0-1 0 0,0 0 1 0 0,0 1-1 0 0,-1 0 1 0 0,1 0-1 0 0,0 0 1 0 0,-1 1-1 0 0,1 0 1 0 0,5 3-1 0 0,-7-3-2 0 0,-1 0 0 0 0,1-1-1 0 0,-1 1 1 0 0,1 0 0 0 0,-1 1-1 0 0,0-1 1 0 0,0 0-1 0 0,0 1 1 0 0,-1 0 0 0 0,1 0-1 0 0,-1-1 1 0 0,0 2 0 0 0,0-1-1 0 0,-1 0 1 0 0,1 0-1 0 0,-1 0 1 0 0,0 1 0 0 0,0-1-1 0 0,0 1 1 0 0,0-1 0 0 0,-1 1-1 0 0,0-1 1 0 0,0 1-1 0 0,0-1 1 0 0,-1 1 0 0 0,1-1-1 0 0,-2 7 1 0 0,-5 9 0 0 0,-1-1 0 0 0,-1 1 0 0 0,0-1 0 0 0,-2-1 0 0 0,0 1 0 0 0,-15 18 0 0 0,6-9 0 0 0,-18 36 0 0 0,37-62 0 0 0,0 0 0 0 0,0 0 0 0 0,0 0 0 0 0,0 1 0 0 0,1-1 0 0 0,-1 0 0 0 0,1 1 0 0 0,-1-1 0 0 0,1 5 0 0 0,2 5 0 0 0,1-8 0 0 0,-1 0 0 0 0,1 0 0 0 0,0 0 0 0 0,0-1 0 0 0,0 0 0 0 0,1 0 0 0 0,-1 0 0 0 0,1 0 0 0 0,0 0 0 0 0,-1 0 0 0 0,1-1 0 0 0,1 0 0 0 0,-1 0 0 0 0,0 0 0 0 0,0 0 0 0 0,1-1 0 0 0,-1 0 0 0 0,10 2 0 0 0,2 0 0 0 0,0-1 0 0 0,1 0 0 0 0,0-1 0 0 0,19-1 0 0 0,-4-3-4651 0 0,44-11-1 0 0,-39 7 1756 0 0,-28 6-630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4 148 0 0,'-6'-4'12406'0'0,"1"24"-8222"0"0,1 35-2652 0 0,3-49-351 0 0,-1 39 1167 0 0,1 0-1 0 0,2 0 1 0 0,10 65-1 0 0,-10-106-2584 0 0,0 1 0 0 0,0-1 0 0 0,1 1 0 0 0,0-1 0 0 0,0 0 0 0 0,2 4 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62 634 360 0 0,'-6'-2'17998'0'0,"25"-57"-12568"0"0,-12 43-4597 0 0,-2 0 0 0 0,0-1 0 0 0,4-22 0 0 0,-6-1-299 0 0,-1 1-1 0 0,-1-1 1 0 0,-3 1 0 0 0,-1-1 0 0 0,-17-77 0 0 0,3 57-144 0 0,15 55-348 0 0,1 0-1 0 0,-1 0 1 0 0,-1 1-1 0 0,1-1 1 0 0,-1 1-1 0 0,1 0 1 0 0,-1 0 0 0 0,0 0-1 0 0,-8-7 1 0 0,11 10-36 0 0,-1 1 0 0 0,1 0-1 0 0,-1-1 1 0 0,1 1 0 0 0,-1-1 0 0 0,1 1 0 0 0,-1 0 0 0 0,1-1-1 0 0,-1 1 1 0 0,0 0 0 0 0,1 0 0 0 0,-1-1 0 0 0,1 1 0 0 0,-1 0 0 0 0,0 0-1 0 0,1 0 1 0 0,-1 0 0 0 0,0 0 0 0 0,1 0 0 0 0,-1 0 0 0 0,0 0 0 0 0,1 0-1 0 0,-1 0 1 0 0,0 0 0 0 0,1 0 0 0 0,-1 1 0 0 0,0-1 0 0 0,0 1-1 0 0,0-1-1 0 0,0 1-1 0 0,0 0 1 0 0,0 0-1 0 0,0 0 0 0 0,1 0 1 0 0,-1 1-1 0 0,0-1 1 0 0,0 0-1 0 0,1 0 0 0 0,-1 0 1 0 0,1 1-1 0 0,-1-1 1 0 0,1 2-1 0 0,-2 2-2 0 0,1 1-1 0 0,0-1 1 0 0,1 1 0 0 0,-1 0 0 0 0,1 9-1 0 0,1-11 1 0 0,-1 0 0 0 0,1 0-1 0 0,0 0 1 0 0,0 0 0 0 0,0 0-1 0 0,1-1 1 0 0,0 1 0 0 0,-1-1-1 0 0,1 1 1 0 0,0-1 0 0 0,1 1-1 0 0,-1-1 1 0 0,0 0 0 0 0,1 0 0 0 0,0 0-1 0 0,4 3 1 0 0,-2-2-1 0 0,1 0-1 0 0,-1-1 1 0 0,1 0 0 0 0,0 0 0 0 0,0 0-1 0 0,0-1 1 0 0,1 0 0 0 0,-1 0 0 0 0,8 1-1 0 0,7-1-20 0 0,-1 0-1 0 0,1-1 0 0 0,0-2 1 0 0,0 0-1 0 0,26-4 1 0 0,-31 2-57 0 0,1 0 1 0 0,-1-1 0 0 0,0 0 0 0 0,0-2 0 0 0,0 0 0 0 0,-1 0-1 0 0,25-16 1 0 0,-34 19 35 0 0,-1-1 0 0 0,1 0 0 0 0,-1 0 0 0 0,0-1 0 0 0,0 1 0 0 0,-1-1 0 0 0,1 0 0 0 0,-1-1 0 0 0,0 1 0 0 0,-1-1 0 0 0,1 1-1 0 0,-1-1 1 0 0,0 0 0 0 0,0 0 0 0 0,-1-1 0 0 0,0 1 0 0 0,0 0 0 0 0,-1-1 0 0 0,1 0 0 0 0,-1 1 0 0 0,0-12 0 0 0,-1 17 52 0 0,0 0 0 0 0,0 1 0 0 0,0-1 0 0 0,1 0 0 0 0,-1 1 0 0 0,0-1 0 0 0,0 0 0 0 0,0 1 0 0 0,0-1 0 0 0,0 0 0 0 0,-1 0 0 0 0,1 1 0 0 0,0-1 0 0 0,0 0 0 0 0,0 1 0 0 0,0-1 0 0 0,-1 0 0 0 0,1 1 0 0 0,0-1 0 0 0,-1 1 0 0 0,1-1 0 0 0,-1 0 0 0 0,1 1 0 0 0,0-1 0 0 0,-1 1 0 0 0,1-1 0 0 0,-1 1 0 0 0,1-1 0 0 0,-1 1 0 0 0,0 0 0 0 0,1-1 0 0 0,-1 1 0 0 0,1 0 1 0 0,-2-1-1 0 0,1 1 23 0 0,0 0 1 0 0,0 1-1 0 0,1-1 1 0 0,-1 0 0 0 0,0 1-1 0 0,0-1 1 0 0,0 1 0 0 0,0-1-1 0 0,0 1 1 0 0,1-1 0 0 0,-1 1-1 0 0,0 0 1 0 0,1-1 0 0 0,-1 1-1 0 0,0 0 1 0 0,1-1 0 0 0,-1 1-1 0 0,0 1 1 0 0,-4 9 84 0 0,0-1 0 0 0,1 1 0 0 0,0 0 0 0 0,1 0-1 0 0,0 0 1 0 0,1 0 0 0 0,-1 15 0 0 0,0-7 49 0 0,-1 9-53 0 0,1 1-1 0 0,1-1 1 0 0,2 1-1 0 0,5 46 1 0 0,-3-60-77 0 0,1-1 1 0 0,0 1-1 0 0,1 0 1 0 0,0-1-1 0 0,1 1 1 0 0,1-1-1 0 0,0-1 1 0 0,1 1-1 0 0,0-1 1 0 0,15 18-1 0 0,-20-28-60 0 0,1 0-1 0 0,0 0 1 0 0,-1-1-1 0 0,1 1 1 0 0,1-1 0 0 0,-1 0-1 0 0,0 1 1 0 0,0-1-1 0 0,1-1 1 0 0,0 1 0 0 0,4 1-1 0 0,-7-3-528 0 0,1 0-141 0 0,8-2 142 0 0,8-4-7008 0 0,-10 3 2803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7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9 208 268 0 0,'1'0'344'0'0,"0"0"0"0"0,1 1 0 0 0,-1-1 0 0 0,0 0 0 0 0,1 1 0 0 0,-1-1 0 0 0,0 1 0 0 0,0 0 0 0 0,1-1 0 0 0,-1 1 0 0 0,0 0 0 0 0,0 0 0 0 0,0 0 0 0 0,0 0 0 0 0,0 0 0 0 0,0 0 0 0 0,0 0 0 0 0,0 0 0 0 0,-1 0 0 0 0,1 0 0 0 0,0 1 0 0 0,-1-1 0 0 0,1 0 0 0 0,-1 0 0 0 0,1 1 0 0 0,-1-1 0 0 0,1 0 0 0 0,-1 1 0 0 0,0-1 0 0 0,0 3 0 0 0,2 6 1231 0 0,-1 0 0 0 0,0 21 1 0 0,-1-25-668 0 0,-1 40 6033 0 0,-13 87 1 0 0,11-130-6401 0 0,-1-8 236 0 0,-1-5 223 0 0,2 1-1000 0 0,1 0 0 0 0,-1 0 0 0 0,2 0 0 0 0,-1 0 0 0 0,1-1 0 0 0,1-15 0 0 0,5-57 0 0 0,-3 65 0 0 0,0-4 0 0 0,2 0 0 0 0,0 1 0 0 0,1-1 0 0 0,14-35 0 0 0,-13 42 0 0 0,0 2 0 0 0,1-1 0 0 0,0 1 0 0 0,1 0 0 0 0,0 1 0 0 0,1-1 0 0 0,0 2 0 0 0,13-12 0 0 0,-20 19 0 0 0,2 1 0 0 0,-1-1 0 0 0,0 1 0 0 0,0 0 0 0 0,1 0 0 0 0,-1 0 0 0 0,1 0 0 0 0,0 0 0 0 0,-1 1 0 0 0,1 0 0 0 0,0-1 0 0 0,0 1 0 0 0,0 1 0 0 0,0-1 0 0 0,0 1 0 0 0,0-1 0 0 0,0 1 0 0 0,0 0 0 0 0,0 1 0 0 0,0-1 0 0 0,0 1 0 0 0,0 0 0 0 0,5 1 0 0 0,0 2 0 0 0,-1-1 0 0 0,0 1 0 0 0,-1 1 0 0 0,1 0 0 0 0,-1 0 0 0 0,0 0 0 0 0,0 1 0 0 0,0 0 0 0 0,9 11 0 0 0,-3-3 0 0 0,-1 1 0 0 0,0 0 0 0 0,-1 1 0 0 0,-1 1 0 0 0,0-1 0 0 0,-2 2 0 0 0,1-1 0 0 0,-2 1 0 0 0,-1 0 0 0 0,0 1 0 0 0,-1-1 0 0 0,-1 1 0 0 0,-1 0 0 0 0,0 0 0 0 0,-2 1 0 0 0,0-1 0 0 0,-1 0 0 0 0,-3 25 0 0 0,-1-28 20 0 0,2-11-38 0 0,1 0 0 0 0,0 1 1 0 0,0-1-1 0 0,1 1 0 0 0,-1 0 1 0 0,2 9-1 0 0,-1-12-468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41 143 724 0 0,'-15'-7'1732'0'0,"-1"0"1688"0"0,7 5 2798 0 0,28-15-1756 0 0,16 4-2483 0 0,0 2 1 0 0,1 1-1 0 0,59-7 0 0 0,-31 6-238 0 0,-2 1-309 0 0,-37 7-748 0 0,1-2 0 0 0,-1 0 1 0 0,27-10-1 0 0,-40 10-1643 0 0,-2 1-2601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8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66 628 0 0,'-2'-1'589'0'0,"0"-1"0"0"0,0 1 0 0 0,-1-1 0 0 0,1 1 0 0 0,0 0 0 0 0,-1-1-1 0 0,1 1 1 0 0,-1 1 0 0 0,0-1 0 0 0,1 0 0 0 0,-1 1 0 0 0,1-1 0 0 0,-1 1 0 0 0,0 0 0 0 0,0 0 0 0 0,1 0 0 0 0,-1 0 0 0 0,0 0 0 0 0,1 0-1 0 0,-1 1 1 0 0,0 0 0 0 0,1-1 0 0 0,-1 1 0 0 0,1 0 0 0 0,-1 0 0 0 0,1 0 0 0 0,-1 1 0 0 0,1-1 0 0 0,0 1 0 0 0,0-1 0 0 0,-1 1-1 0 0,1 0 1 0 0,0-1 0 0 0,1 1 0 0 0,-1 0 0 0 0,-3 4 0 0 0,5-6-515 0 0,0 1 1 0 0,0-1-1 0 0,0 0 0 0 0,-1 1 0 0 0,1-1 1 0 0,0 0-1 0 0,0 1 0 0 0,0-1 0 0 0,0 0 1 0 0,0 1-1 0 0,0-1 0 0 0,0 1 1 0 0,0-1-1 0 0,0 0 0 0 0,0 1 0 0 0,0-1 1 0 0,0 0-1 0 0,0 1 0 0 0,0-1 0 0 0,0 1 1 0 0,0-1-1 0 0,0 0 0 0 0,0 1 1 0 0,0-1-1 0 0,0 0 0 0 0,1 1 0 0 0,-1-1 1 0 0,0 0-1 0 0,0 1 0 0 0,0-1 0 0 0,1 0 1 0 0,-1 1-1 0 0,0-1 0 0 0,0 0 0 0 0,1 0 1 0 0,-1 1-1 0 0,0-1 0 0 0,1 0 1 0 0,-1 0-1 0 0,0 0 0 0 0,1 1 0 0 0,-1-1 1 0 0,0 0-1 0 0,1 0 0 0 0,-1 0 0 0 0,0 0 1 0 0,2 0-1 0 0,17 6 1616 0 0,-18-5-1599 0 0,1-1 0 0 0,-1 0-1 0 0,1 1 1 0 0,0-1-1 0 0,-1 0 1 0 0,1 0 0 0 0,-1 0-1 0 0,1 0 1 0 0,-1-1 0 0 0,1 1-1 0 0,-1 0 1 0 0,1-1 0 0 0,-1 1-1 0 0,1-1 1 0 0,-1 1 0 0 0,1-1-1 0 0,-1 0 1 0 0,0 1 0 0 0,1-1-1 0 0,-1 0 1 0 0,0 0 0 0 0,0 0-1 0 0,1 0 1 0 0,-1 0 0 0 0,0 0-1 0 0,0-1 1 0 0,0 1-1 0 0,0 0 1 0 0,-1 0 0 0 0,1-1-1 0 0,0 1 1 0 0,0-1 0 0 0,-1 1-1 0 0,1 0 1 0 0,0-3 0 0 0,-1 1-66 0 0,1 1-1 0 0,-1-1 1 0 0,0 1 0 0 0,0 0 0 0 0,0-1 0 0 0,0 1-1 0 0,-1-1 1 0 0,1 1 0 0 0,0-1 0 0 0,-1 1 0 0 0,0 0 0 0 0,0-1-1 0 0,0 1 1 0 0,0 0 0 0 0,0-1 0 0 0,0 1 0 0 0,0 0-1 0 0,-1 0 1 0 0,1 0 0 0 0,-1 0 0 0 0,1 0 0 0 0,-3-1 0 0 0,2 1-267 0 0,-1 0 0 0 0,1 0 1 0 0,-1 0-1 0 0,0 1 0 0 0,0-1 1 0 0,0 1-1 0 0,0 0 0 0 0,0 0 1 0 0,0 0-1 0 0,0 0 0 0 0,0 0 1 0 0,-6 0-1 0 0,1 5-4348 0 0,5 7-3717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1 132 0 0,'-5'6'1701'0'0,"-1"1"0"0"0,1 0 0 0 0,1 1 0 0 0,-1-1 0 0 0,1 1 0 0 0,0 0 0 0 0,1 0 0 0 0,0 0 0 0 0,-4 17 0 0 0,6-22-1162 0 0,1 0 0 0 0,0 0 1 0 0,-1 0-1 0 0,1 0 0 0 0,0 0 1 0 0,1 1-1 0 0,-1-1 1 0 0,0 0-1 0 0,1 0 0 0 0,0 0 1 0 0,0 0-1 0 0,0 0 0 0 0,0 0 1 0 0,0 0-1 0 0,0 0 0 0 0,3 3 1 0 0,-2-4-327 0 0,0 1 0 0 0,0-1 1 0 0,0 0-1 0 0,1 0 0 0 0,-1 0 0 0 0,1 0 1 0 0,-1-1-1 0 0,1 1 0 0 0,0 0 1 0 0,-1-1-1 0 0,1 0 0 0 0,4 1 0 0 0,-6-1-101 0 0,1-1 0 0 0,-1 1 0 0 0,1-1 0 0 0,0 0 0 0 0,-1 1 0 0 0,1-1 0 0 0,0 0 0 0 0,-1 0 0 0 0,1 0 0 0 0,0-1 0 0 0,-1 1 0 0 0,1 0 0 0 0,0 0 0 0 0,-1-1 0 0 0,1 1 1 0 0,0-1-1 0 0,-1 0 0 0 0,1 1 0 0 0,-1-1 0 0 0,2-1 0 0 0,-3 1-93 0 0,1 1 0 0 0,-1 0 1 0 0,0-1-1 0 0,0 1 0 0 0,0 0 1 0 0,0-1-1 0 0,0 1 0 0 0,1 0 1 0 0,-1-1-1 0 0,0 1 0 0 0,0 0 1 0 0,0-1-1 0 0,0 1 0 0 0,0 0 1 0 0,0-1-1 0 0,0 1 0 0 0,0-1 1 0 0,0 1-1 0 0,-1 0 0 0 0,1-1 1 0 0,0 1-1 0 0,0 0 0 0 0,0-1 1 0 0,0 1-1 0 0,0 0 0 0 0,-1-1 0 0 0,1 1 1 0 0,0 0-1 0 0,0-1 0 0 0,0 1 1 0 0,-1 0-1 0 0,1 0 0 0 0,0-1 1 0 0,0 1-1 0 0,-1 0 0 0 0,-8-9 123 0 0,7 8-128 0 0,-1-1 1 0 0,0 1-1 0 0,0 0 0 0 0,0 0 0 0 0,0 0 1 0 0,0 0-1 0 0,0 0 0 0 0,0 1 0 0 0,-1-1 1 0 0,1 1-1 0 0,0 0 0 0 0,0 0 1 0 0,0 0-1 0 0,-4 0 0 0 0,2 1 0 0 0,1-1 1 0 0,-1 1-1 0 0,0 0 0 0 0,1 0 0 0 0,-1 1 0 0 0,1-1 1 0 0,0 1-1 0 0,-7 4 0 0 0,10-6-36 0 0,1 0 0 0 0,0 0-1 0 0,0 0 1 0 0,-1 1 0 0 0,1-1 0 0 0,0 0 0 0 0,0 0 0 0 0,0 1-1 0 0,0-1 1 0 0,0 0 0 0 0,-1 1 0 0 0,1-1 0 0 0,0 0 0 0 0,0 1-1 0 0,0-1 1 0 0,0 0 0 0 0,0 1 0 0 0,0-1 0 0 0,0 0 0 0 0,0 1 0 0 0,0-1-1 0 0,0 0 1 0 0,0 0 0 0 0,0 1 0 0 0,0-1 0 0 0,0 0 0 0 0,0 1-1 0 0,1-1 1 0 0,-1 0 0 0 0,0 1 0 0 0,0-1 0 0 0,0 0 0 0 0,0 0-1 0 0,1 1 1 0 0,-1-1 0 0 0,0 0 0 0 0,0 0 0 0 0,0 1 0 0 0,1-1-1 0 0,-1 0 1 0 0,1 0 0 0 0,11 9-1302 0 0,13-1-1094 0 0,15-2-6481 0 0,-39-6 8514 0 0,15 0-2812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3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10 380 424 0 0,'-9'-3'16395'0'0,"24"-5"-11079"0"0,36-10-5615 0 0,-42 16 2245 0 0,2-2-1519 0 0,1 0 1 0 0,-1-1-1 0 0,0 0 1 0 0,-1-1 0 0 0,1 0-1 0 0,-1-1 1 0 0,0 0 0 0 0,-1-1-1 0 0,0 0 1 0 0,10-10-1 0 0,-9 5-152 0 0,0 1 0 0 0,-1-1-1 0 0,-1 0 1 0 0,0-1 0 0 0,-1 0-1 0 0,-1 0 1 0 0,8-21 0 0 0,-2-6 715 0 0,9-55 1 0 0,-20 91-902 0 0,-2 22-76 0 0,2 93-12 0 0,4-69-1 0 0,2 0 0 0 0,2 0 0 0 0,17 48 0 0 0,-17-65 0 0 0,1 0 0 0 0,1-1 0 0 0,0-1 0 0 0,2 0 0 0 0,1 0 0 0 0,31 36 0 0 0,-44-58 0 0 0,-1 0 0 0 0,0 1 0 0 0,0-1 0 0 0,0 0 0 0 0,1 0 0 0 0,-1 0 0 0 0,0 0 0 0 0,0 1 0 0 0,0-1 0 0 0,0 0 0 0 0,0 0 0 0 0,1 0 0 0 0,-1 1 0 0 0,0-1 0 0 0,0 0 0 0 0,0 0 0 0 0,0 1 0 0 0,0-1 0 0 0,0 0 0 0 0,0 0 0 0 0,0 0 0 0 0,0 1 0 0 0,0-1 0 0 0,0 0 0 0 0,0 0 0 0 0,0 1 0 0 0,0-1 0 0 0,0 0 0 0 0,0 0 0 0 0,0 1 0 0 0,0-1 0 0 0,0 0 0 0 0,0 0 0 0 0,0 1 0 0 0,-1-1 0 0 0,-1 2 0 0 0,0 0 0 0 0,0-1 0 0 0,-1 1 0 0 0,1-1 0 0 0,-1 1 0 0 0,1-1 0 0 0,-1 0 0 0 0,0 0 0 0 0,1 0 0 0 0,-1 0 0 0 0,0-1 0 0 0,0 1 0 0 0,-4 0 0 0 0,-50 3 0 0 0,30-3 0 0 0,0 1 0 0 0,18-2 0 0 0,0 1 0 0 0,0-1 0 0 0,0 2 0 0 0,0-1 0 0 0,1 1 0 0 0,-1 1 0 0 0,0-1 0 0 0,1 1 0 0 0,-16 9 0 0 0,24-12 0 0 0,0 0 0 0 0,-1 0 0 0 0,1 0 0 0 0,0 0 0 0 0,-1 0 0 0 0,1 1 0 0 0,0-1 0 0 0,0 0 0 0 0,-1 0 0 0 0,1 0 0 0 0,0 1 0 0 0,0-1 0 0 0,-1 0 0 0 0,1 1 0 0 0,0-1 0 0 0,0 0 0 0 0,0 0 0 0 0,0 1 0 0 0,0-1 0 0 0,-1 0 0 0 0,1 1 0 0 0,0-1 0 0 0,0 0 0 0 0,0 1 0 0 0,0-1 0 0 0,0 0 0 0 0,0 1 0 0 0,0-1 0 0 0,0 1 0 0 0,1 0 0 0 0,-1 0 0 0 0,1 0 0 0 0,0 1 0 0 0,0-1 0 0 0,-1 0 0 0 0,1 0 0 0 0,0 0 0 0 0,0 0 0 0 0,0-1 0 0 0,0 1 0 0 0,2 1 0 0 0,16 5 0 0 0,6-3 0 0 0,0 0 0 0 0,1-2 0 0 0,-1-1 0 0 0,43-3 0 0 0,-56 0 0 0 0,4-1 0 0 0,3-1 0 0 0,-11 1 0 0 0,-3-2-108 0 0,-5 4-580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4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74 768 0 0,'5'-6'545'0'0,"1"1"1"0"0,0 0-1 0 0,0 0 0 0 0,0 0 0 0 0,1 1 1 0 0,0 0-1 0 0,0 0 0 0 0,0 1 1 0 0,0 0-1 0 0,0 0 0 0 0,1 0 0 0 0,0 1 1 0 0,7-1-1 0 0,18-3 941 0 0,55-2 0 0 0,-83 7-1308 0 0,33-1 665 0 0,0 1 0 0 0,-1 1 0 0 0,1 3 0 0 0,0 1 0 0 0,53 13 0 0 0,-58-10-333 0 0,-2 2 0 0 0,1 1 0 0 0,49 24 0 0 0,-70-28-303 0 0,0 0-1 0 0,-1 1 0 0 0,0 0 0 0 0,0 1 0 0 0,-1 0 0 0 0,9 10 0 0 0,-13-12-70 0 0,0 0-1 0 0,0 1 1 0 0,0 0-1 0 0,-1 0 1 0 0,-1 0-1 0 0,1 0 1 0 0,-1 0-1 0 0,0 1 1 0 0,0 0-1 0 0,2 11 1 0 0,-4-5 25 0 0,1 0 1 0 0,-2 1-1 0 0,0-1 1 0 0,0 0-1 0 0,-2 1 1 0 0,1-1-1 0 0,-2 0 1 0 0,-5 17-1 0 0,-5 12 170 0 0,-23 49 0 0 0,0-18 46 0 0,-4-2-1 0 0,-87 120 1 0 0,76-119-87 0 0,-3-3-1 0 0,-90 90 1 0 0,28-51 278 0 0,-5-4-1 0 0,-158 103 1 0 0,221-169-168 0 0,-103 49-1 0 0,109-64-140 0 0,-2-3 1 0 0,-71 19-1 0 0,90-32-76 0 0,0-1 0 0 0,0-2-1 0 0,-1-1 1 0 0,-62-2 0 0 0,67-5 20 0 0,30 3-236 0 0,-1 0 0 0 0,1-1 1 0 0,-1 1-1 0 0,1-1 0 0 0,-1 1 0 0 0,1-1 0 0 0,-1 1 1 0 0,1-1-1 0 0,0 0 0 0 0,0 0 0 0 0,-1 0 0 0 0,1 0 1 0 0,0 0-1 0 0,0 0 0 0 0,0 0 0 0 0,-2-2 0 0 0,3 2-577 0 0,2-2-1061 0 0,3-1 642 0 0,1 1 0 0 0,0-1 1 0 0,-1 1-1 0 0,1 0 0 0 0,0 0 0 0 0,0 1 0 0 0,1 0 1 0 0,-1 0-1 0 0,9-2 0 0 0,12-3-1878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4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10 1004 0 0,'-1'-1'387'0'0,"1"1"0"0"0,-1-1 0 0 0,1 0 0 0 0,-1 1 1 0 0,1-1-1 0 0,-1 1 0 0 0,1-1 0 0 0,-1 0 0 0 0,0 1 0 0 0,1-1 0 0 0,-1 1 0 0 0,0 0 0 0 0,1-1 0 0 0,-1 1 1 0 0,0 0-1 0 0,0-1 0 0 0,1 1 0 0 0,-1 0 0 0 0,0 0 0 0 0,0 0 0 0 0,1-1 0 0 0,-1 1 0 0 0,0 0 0 0 0,-1 0 0 0 0,1 1-128 0 0,0-1-1 0 0,0 1 0 0 0,0-1 0 0 0,0 1 0 0 0,1-1 0 0 0,-1 1 1 0 0,0 0-1 0 0,0 0 0 0 0,1-1 0 0 0,-1 1 0 0 0,0 0 0 0 0,1 0 0 0 0,-1 0 1 0 0,0-1-1 0 0,1 1 0 0 0,-1 2 0 0 0,-3 5 311 0 0,1 1-1 0 0,1-1 1 0 0,-3 14 0 0 0,3-14 224 0 0,-73 329 6576 0 0,69-310-6846 0 0,2-13-5 0 0,1 1 0 0 0,-3 26 1 0 0,4-36-328 0 0,0-7-1289 0 0,2 1 1085 0 0,-16-187-1338 0 0,12 162 1483 0 0,-1 0-1 0 0,-2 0 0 0 0,0 0 0 0 0,-2 1 1 0 0,-14-29-1 0 0,21 50-99 0 0,0 0 138 0 0,0 1-1 0 0,0-1 0 0 0,1 0 0 0 0,-1 1 1 0 0,1-1-1 0 0,-1-7 0 0 0,2 10-130 0 0,0 0 1 0 0,0 0-1 0 0,0 0 0 0 0,0 0 0 0 0,0 0 1 0 0,1 0-1 0 0,-1 0 0 0 0,0 1 0 0 0,0-1 1 0 0,1 0-1 0 0,-1 0 0 0 0,1 0 0 0 0,-1 0 1 0 0,1 0-1 0 0,-1 1 0 0 0,1-1 1 0 0,0 0-1 0 0,-1 0 0 0 0,1 1 0 0 0,0-1 1 0 0,-1 1-1 0 0,1-1 0 0 0,0 0 0 0 0,0 1 1 0 0,0-1-1 0 0,-1 1 0 0 0,1 0 0 0 0,0-1 1 0 0,0 1-1 0 0,0 0 0 0 0,0 0 0 0 0,0-1 1 0 0,2 1-1 0 0,62-12 692 0 0,0 3-1 0 0,126-2 1 0 0,-132 9-404 0 0,0 3-1 0 0,0 2 1 0 0,0 2-1 0 0,75 18 1 0 0,-128-22-311 0 0,0 1 0 0 0,0 0-1 0 0,0 0 1 0 0,0 0 0 0 0,0 1 0 0 0,-1 0 0 0 0,1 0 0 0 0,-1 0-1 0 0,0 1 1 0 0,9 7 0 0 0,-13-9-12 0 0,1 0 0 0 0,-1 0 0 0 0,1 0 0 0 0,-1 1 0 0 0,0-1 0 0 0,0 0 0 0 0,0 1 1 0 0,0-1-1 0 0,0 1 0 0 0,0 0 0 0 0,-1-1 0 0 0,1 1 0 0 0,-1-1 0 0 0,0 1 0 0 0,0 0 0 0 0,0-1 0 0 0,0 1 0 0 0,0 0 0 0 0,-1-1 0 0 0,1 1 0 0 0,-1-1 1 0 0,1 1-1 0 0,-1-1 0 0 0,0 1 0 0 0,0-1 0 0 0,0 1 0 0 0,-3 3 0 0 0,-4 8-4 0 0,0 1 0 0 0,-1-1 0 0 0,-1-1 0 0 0,-1 0 0 0 0,-21 22 0 0 0,-74 55 0 0 0,65-57 0 0 0,-373 265 0 0 0,390-285 0 0 0,24-13 0 0 0,0 1 0 0 0,0-1 0 0 0,-1 0 0 0 0,1 0 0 0 0,0 0 0 0 0,0 0 0 0 0,0 0 0 0 0,0 0 0 0 0,0 0 0 0 0,0 0 0 0 0,0 0 0 0 0,0 0 0 0 0,0 0 0 0 0,-1 0 0 0 0,1 0 0 0 0,0 1 0 0 0,0-1 0 0 0,0 0 0 0 0,0 0 0 0 0,0 0 0 0 0,0 0 0 0 0,-1 0 0 0 0,1 0 0 0 0,0 0 0 0 0,0 0 0 0 0,0 0 0 0 0,0 0 0 0 0,0 0 0 0 0,0 0 0 0 0,0-1 0 0 0,-1 1 0 0 0,1 0 0 0 0,0 0 0 0 0,0 0 0 0 0,0 0 0 0 0,0 0 0 0 0,0 0 0 0 0,0 0 0 0 0,0 0 0 0 0,-1 0 0 0 0,1 0 0 0 0,0 0 0 0 0,0 0 0 0 0,0-1 0 0 0,0 1 0 0 0,0 0 0 0 0,0 0 0 0 0,0 0 0 0 0,0 0 0 0 0,0 0 0 0 0,0 0 0 0 0,0 0 0 0 0,0 0 0 0 0,0-1 0 0 0,0 1 0 0 0,0 0 0 0 0,0-3 0 0 0,1 0 0 0 0,-1 0 0 0 0,1 0 0 0 0,0 0 0 0 0,0 0 0 0 0,1 0 0 0 0,-1 1 0 0 0,1-1 0 0 0,-1 0 0 0 0,1 1 0 0 0,3-5 0 0 0,29-31 0 0 0,-21 24 0 0 0,17-19-17 0 0,22-24-135 0 0,-3-2-1 0 0,49-75 0 0 0,-96 131 119 0 0,0 0-1 0 0,0 0 1 0 0,-1-1-1 0 0,1 1 1 0 0,-1 0-1 0 0,1-1 0 0 0,-1 1 1 0 0,-1 0-1 0 0,1-1 1 0 0,1-5-1 0 0,-3 8 29 0 0,1 1-1 0 0,0-1 0 0 0,-1 1 1 0 0,1 0-1 0 0,0-1 0 0 0,-1 1 1 0 0,1 0-1 0 0,-1-1 1 0 0,1 1-1 0 0,-1 0 0 0 0,1 0 1 0 0,0-1-1 0 0,-1 1 0 0 0,1 0 1 0 0,-1 0-1 0 0,1 0 0 0 0,-1 0 1 0 0,1 0-1 0 0,-1 0 1 0 0,1 0-1 0 0,-1 0 0 0 0,1 0 1 0 0,-1 0-1 0 0,1 0 0 0 0,-1 0 1 0 0,1 0-1 0 0,-1 0 0 0 0,1 0 1 0 0,-1 0-1 0 0,1 0 1 0 0,-2 1-1 0 0,-16 3-41 0 0,17-3 47 0 0,-104 36 41 0 0,0 0 267 0 0,80-35-185 0 0,24-2-131 0 0,-2-13-204 0 0,7-4-228 0 0,-3 10-297 0 0,1 0 0 0 0,-1 0 0 0 0,0-1 0 0 0,-1-13 0 0 0,0 19-1093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5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25 100 0 0,'-5'-5'2464'0'0,"0"-1"2297"0"0,1 0 255 0 0,2-2-3384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5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86 72 0 0,'-4'-85'19425'0'0,"7"90"-18976"0"0,12 33 480 0 0,-2 0 0 0 0,16 78 0 0 0,-17-54-481 0 0,15 61 35 0 0,-27-121-597 0 0,1 0 1 0 0,0 0 0 0 0,-1 0-1 0 0,1 0 1 0 0,0 0 0 0 0,0 0 0 0 0,0 0-1 0 0,1 0 1 0 0,-1-1 0 0 0,0 1 0 0 0,1 0-1 0 0,-1-1 1 0 0,1 1 0 0 0,-1-1 0 0 0,3 2-1 0 0,-3-2-574 0 0,4-2-1678 0 0,0 1 1064 0 0,9-13-6604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47 151 676 0 0,'-8'-5'3090'0'0,"-1"1"-1"0"0,1-2 0 0 0,-13-9 1314 0 0,23 8 1404 0 0,48 1-2898 0 0,93-1 0 0 0,-27 4-1746 0 0,24-5 239 0 0,93-9 524 0 0,-188 11-1593 0 0,-1-2 0 0 0,-1-1-1 0 0,53-20 1 0 0,-38 11-1047 0 0,-56 17 167 0 0,17-1-1823 0 0,7 18-9332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6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35 108 0 0,'-3'-7'1028'0'0,"-12"-15"3386"0"0,14 21-4144 0 0,0 1 0 0 0,1-1 0 0 0,-1 1 0 0 0,0-1 0 0 0,0 1 0 0 0,1-1 0 0 0,-1 1 0 0 0,0 0 0 0 0,0-1 0 0 0,0 1 0 0 0,0 0 0 0 0,1 0 1 0 0,-1 0-1 0 0,0-1 0 0 0,0 1 0 0 0,0 0 0 0 0,0 0 0 0 0,0 0 0 0 0,0 0 0 0 0,1 1 0 0 0,-1-1 0 0 0,0 0 0 0 0,0 0 0 0 0,0 0 0 0 0,0 1 0 0 0,0-1 0 0 0,1 0 0 0 0,-1 1 0 0 0,0-1 0 0 0,-1 1 0 0 0,-8 6 437 0 0,0 1-1 0 0,1 0 1 0 0,0 0-1 0 0,0 0 1 0 0,1 1-1 0 0,0 1 0 0 0,0-1 1 0 0,-11 21-1 0 0,9-11-89 0 0,0 0-1 0 0,1 1 0 0 0,1 1 1 0 0,-8 27-1 0 0,15-43-543 0 0,0 0 0 0 0,0 0-1 0 0,1 0 1 0 0,-1 0 0 0 0,1 0 0 0 0,0 0 0 0 0,1 0 0 0 0,-1 1 0 0 0,1-1 0 0 0,0 0-1 0 0,0 0 1 0 0,0 0 0 0 0,1 0 0 0 0,0-1 0 0 0,0 1 0 0 0,0 0 0 0 0,0-1 0 0 0,1 1-1 0 0,0-1 1 0 0,0 0 0 0 0,0 0 0 0 0,1 0 0 0 0,-1 0 0 0 0,1-1 0 0 0,5 5 0 0 0,1-1-13 0 0,-1 0 0 0 0,1-1 0 0 0,0 0 0 0 0,1 0 0 0 0,-1-2 0 0 0,1 1 0 0 0,0-1 1 0 0,0-1-1 0 0,1 0 0 0 0,15 2 0 0 0,-7-2-25 0 0,0-1 0 0 0,0-1 0 0 0,0 0-1 0 0,0-2 1 0 0,0-1 0 0 0,31-5 0 0 0,-42 4-338 0 0,0 0-1 0 0,0-1 1 0 0,0 0 0 0 0,-1 0 0 0 0,1-1-1 0 0,-1 0 1 0 0,10-8 0 0 0,-11 8-1231 0 0,-1-1 0 0 0,0 0 1 0 0,0 0-1 0 0,10-13 1 0 0,-13 13-2457 0 0,-2 4 3277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69 744 0 0,'-65'-18'19226'0'0,"174"3"-14570"0"0,-31 6-3600 0 0,-57 6-2535 0 0,34-11-1 0 0,-41 10-293 0 0,3-1-5600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3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69 580 0 0,'-3'-7'12127'0'0,"3"7"-11943"0"0,18-11 2867 0 0,26-5-2216 0 0,52-18 1778 0 0,-96 34-2361 0 0,-5 0-288 0 0,-22 6-36 0 0,0 1-1 0 0,0 0 0 0 0,0 2 1 0 0,1 2-1 0 0,0 0 0 0 0,-43 27 1 0 0,66-36 69 0 0,0 0 0 0 0,0 0 1 0 0,0 1-1 0 0,1-1 0 0 0,0 1 1 0 0,-1-1-1 0 0,1 1 0 0 0,0 0 1 0 0,0 0-1 0 0,-2 4 0 0 0,4-6 89 0 0,2 3 24 0 0,2 1-49 0 0,1-1 0 0 0,0 1 0 0 0,0-1 0 0 0,0 0 0 0 0,0 0 0 0 0,1-1 1 0 0,-1 1-1 0 0,1-1 0 0 0,10 4 0 0 0,64 20 500 0 0,-65-23-468 0 0,6 3 136 0 0,-1 0 1 0 0,28 15-1 0 0,-40-19-159 0 0,-1 2 1 0 0,0-1-1 0 0,0 1 0 0 0,0 0 1 0 0,0 1-1 0 0,-1-1 1 0 0,0 1-1 0 0,-1 0 0 0 0,7 9 1 0 0,-11-13-64 0 0,0 0 1 0 0,0 0-1 0 0,0 0 0 0 0,0 1 1 0 0,0-1-1 0 0,0 0 1 0 0,-1 1-1 0 0,1-1 1 0 0,-1 0-1 0 0,0 1 1 0 0,0-1-1 0 0,0 1 1 0 0,0-1-1 0 0,0 0 0 0 0,0 1 1 0 0,-1-1-1 0 0,1 1 1 0 0,-1-1-1 0 0,0 0 1 0 0,1 0-1 0 0,-1 1 1 0 0,0-1-1 0 0,0 0 1 0 0,0 0-1 0 0,-1 0 1 0 0,1 0-1 0 0,-1 0 0 0 0,1 0 1 0 0,-1 0-1 0 0,1-1 1 0 0,-4 3-1 0 0,-1 3-33 0 0,-1-2 0 0 0,0 1 0 0 0,0-1-1 0 0,-1 0 1 0 0,1 0 0 0 0,-1-1 0 0 0,-12 5-1 0 0,9-5-184 0 0,-1-1 0 0 0,0 0 0 0 0,0-1 0 0 0,0 0 0 0 0,-21 0 0 0 0,22-2-879 0 0,1 0 0 0 0,-1-1 0 0 0,-17-3 1 0 0,17-4-5586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7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72 148 0 0,'-50'-4'12109'0'0,"58"1"-10801"0"0,55-16 1432 0 0,1 1 1 0 0,69-8 0 0 0,-127 25-3150 0 0,0 0-1 0 0,0 1 1 0 0,0 0 0 0 0,10 1 0 0 0,24 8-6942 0 0,-27-6 5226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58 612 0 0,'0'0'8328'0'0,"-4"3"-7078"0"0,1 1-752 0 0,-1 0 0 0 0,1 1 0 0 0,0-1 1 0 0,0 1-1 0 0,1 0 0 0 0,-1 0 0 0 0,1 0 0 0 0,0 1 0 0 0,0-1 0 0 0,-1 9 0 0 0,-13 67 4512 0 0,13-61-3769 0 0,-5 20 2204 0 0,7-40-3317 0 0,0-1 0 0 0,0 0 0 0 0,0 0 0 0 0,0 0 0 0 0,0-1-1 0 0,0 1 1 0 0,0 0 0 0 0,0 0 0 0 0,1 0 0 0 0,-1-1 0 0 0,0 1 0 0 0,0-2 0 0 0,-4-13 10 0 0,0 0 0 0 0,1-1 1 0 0,1 0-1 0 0,-3-28 1 0 0,-2-17 218 0 0,7 61 188 0 0,4 4-382 0 0,13 16 37 0 0,0 0 0 0 0,2-1 1 0 0,0-1-1 0 0,1-1 0 0 0,0 0 1 0 0,2-2-1 0 0,-1 0 0 0 0,2-1 1 0 0,0-1-1 0 0,41 15 0 0 0,-47-20-157 0 0,20 6 164 0 0,54 15 0 0 0,-80-26-241 0 0,1 0 0 0 0,-1 0 0 0 0,0-1 0 0 0,1-1-1 0 0,-1 1 1 0 0,1-2 0 0 0,-1 1 0 0 0,0-2 0 0 0,1 1 0 0 0,13-5 0 0 0,-21 5 10 0 0,0 0 1 0 0,0 0 0 0 0,0-1-1 0 0,0 0 1 0 0,0 1 0 0 0,-1-1-1 0 0,1 0 1 0 0,0 0 0 0 0,-1 0-1 0 0,0 0 1 0 0,0-1 0 0 0,1 1-1 0 0,-1-1 1 0 0,0 1 0 0 0,-1-1 0 0 0,4-5-1 0 0,-3 3 4 0 0,0 0 0 0 0,-1 0 0 0 0,1-1 0 0 0,-1 1-1 0 0,0-1 1 0 0,0 1 0 0 0,-1 0 0 0 0,0-1 0 0 0,0-7 0 0 0,-1 3 6 0 0,0 0 0 0 0,-1 0 0 0 0,0 0 0 0 0,-1 1 0 0 0,0-1 0 0 0,0 1 0 0 0,-1-1-1 0 0,0 1 1 0 0,0 0 0 0 0,-10-13 0 0 0,7 12-222 0 0,0 1 0 0 0,-1 0 0 0 0,0 0 0 0 0,0 0-1 0 0,-1 1 1 0 0,0 1 0 0 0,-1-1 0 0 0,1 1-1 0 0,-14-6 1 0 0,19 14-3344 0 0,3-1 3416 0 0,1 0 1 0 0,-1 1-1 0 0,1-1 0 0 0,0 0 1 0 0,-1 0-1 0 0,1 1 0 0 0,0-1 1 0 0,-1 1-1 0 0,1-1 0 0 0,0 0 1 0 0,0 1-1 0 0,-1-1 0 0 0,1 1 1 0 0,0-1-1 0 0,0 0 0 0 0,0 1 1 0 0,0-1-1 0 0,-1 1 0 0 0,1-1 1 0 0,0 1-1 0 0,3 2-711 0 0,-1 0 1 0 0,1-1-1 0 0,-1 0 0 0 0,1 1 1 0 0,0-1-1 0 0,5 3 0 0 0,11 4-1667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8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68 12 0 0,'-11'-10'2073'0'0,"-1"0"-1"0"0,-24-17 1 0 0,31 24-1604 0 0,-1 0 0 0 0,1 0 1 0 0,-1 1-1 0 0,1 0 0 0 0,-1 0 1 0 0,0 1-1 0 0,0-1 0 0 0,0 1 1 0 0,0 1-1 0 0,-10-1 0 0 0,2 1 101 0 0,1 0 0 0 0,0 1 0 0 0,0 1 0 0 0,-1 0 0 0 0,1 0 0 0 0,0 2 0 0 0,1 0 0 0 0,-1 0 0 0 0,1 1 0 0 0,0 0 0 0 0,-13 8 0 0 0,24-12-474 0 0,0 0 0 0 0,1-1 0 0 0,-1 1 1 0 0,0 0-1 0 0,0 0 0 0 0,1-1 0 0 0,-1 1 0 0 0,0 0 1 0 0,1 0-1 0 0,-1 0 0 0 0,1 0 0 0 0,-1 0 0 0 0,1 0 1 0 0,-1 0-1 0 0,1 0 0 0 0,0 0 0 0 0,-1 0 1 0 0,1 0-1 0 0,0 0 0 0 0,0 0 0 0 0,0 0 0 0 0,0 0 1 0 0,0 2-1 0 0,0 0 52 0 0,1-1 1 0 0,0 1-1 0 0,-1-1 0 0 0,1 0 1 0 0,0 1-1 0 0,0-1 1 0 0,1 1-1 0 0,-1-1 0 0 0,3 4 1 0 0,2 1 174 0 0,0 0-1 0 0,1 0 1 0 0,0 0 0 0 0,14 10 0 0 0,50 29 759 0 0,-44-30-579 0 0,0 2 1 0 0,-1 1-1 0 0,32 30 0 0 0,-55-46-433 0 0,-1 0-1 0 0,1 0 1 0 0,-1 1-1 0 0,1-1 1 0 0,-1 1-1 0 0,0-1 1 0 0,-1 1 0 0 0,1 0-1 0 0,-1 0 1 0 0,0 0-1 0 0,2 5 1 0 0,-3-8-55 0 0,-1 0 1 0 0,1 0 0 0 0,0 0 0 0 0,0 0 0 0 0,0 0 0 0 0,-1 0 0 0 0,1 0 0 0 0,0 0-1 0 0,-1 0 1 0 0,1 0 0 0 0,-1 0 0 0 0,1 0 0 0 0,-1-1 0 0 0,1 1 0 0 0,-1 0 0 0 0,-1 1 0 0 0,0 1 27 0 0,-1 1-6 0 0,0 0 1 0 0,0 0-1 0 0,0-1 1 0 0,-1 1-1 0 0,0-1 1 0 0,0 0-1 0 0,0 0 0 0 0,0 0 1 0 0,0 0-1 0 0,0-1 1 0 0,-1 1-1 0 0,1-1 1 0 0,-1 0-1 0 0,0-1 1 0 0,1 1-1 0 0,-6 0 1 0 0,-1 1 9 0 0,1-1 1 0 0,-1-1-1 0 0,1 0 1 0 0,-1 0-1 0 0,0-1 1 0 0,-14-2-1 0 0,21 2-38 0 0,1-1-1 0 0,-1 0 1 0 0,1 1 0 0 0,0-1-1 0 0,-1-1 1 0 0,1 1-1 0 0,0 0 1 0 0,0-1 0 0 0,0 0-1 0 0,0 1 1 0 0,0-1-1 0 0,0 0 1 0 0,0-1 0 0 0,0 1-1 0 0,-4-5 1 0 0,6 5-17 0 0,0 0 0 0 0,0 0 0 0 0,1 1 0 0 0,-1-1 0 0 0,0 0 0 0 0,0 0-1 0 0,1 0 1 0 0,-1 0 0 0 0,1 0 0 0 0,0 0 0 0 0,0 1 0 0 0,0-1 0 0 0,-1 0 0 0 0,2 0 0 0 0,-1 0 0 0 0,0 0 0 0 0,0 0 0 0 0,1 0 0 0 0,-1 0 0 0 0,1 0 0 0 0,-1 0 0 0 0,1 0 0 0 0,0 1 0 0 0,0-1 0 0 0,0 0 0 0 0,0 0 0 0 0,0 1-1 0 0,0-1 1 0 0,0 1 0 0 0,2-2 0 0 0,3-4-2 0 0,1 1 1 0 0,-1 0-1 0 0,1 1 0 0 0,0-1 0 0 0,0 1 0 0 0,1 1 0 0 0,0-1 0 0 0,-1 1 1 0 0,2 1-1 0 0,10-4 0 0 0,-2 1 31 0 0,0 1 1 0 0,1 1-1 0 0,-1 1 1 0 0,21-2-1 0 0,-25 5 42 0 0,0 0 0 0 0,0 0 1 0 0,0 1-1 0 0,0 1 0 0 0,0 0 0 0 0,0 1 0 0 0,18 7 0 0 0,2 3 9 0 0,44 25-1 0 0,-57-28-240 0 0,-18-8-426 0 0,26 9-1129 0 0,-17-10-1540 0 0,-1-2-3528 0 0,8-6 3903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119 164 128 0 0,'-18'-23'2108'0'0,"-22"-23"0"0"0,6 9 2550 0 0,14 11-525 0 0,19 26-3920 0 0,0-1 1 0 0,1 0-1 0 0,-1 0 0 0 0,1 1 0 0 0,-1-1 0 0 0,1 0 0 0 0,-1 0 0 0 0,1 0 1 0 0,-1 0-1 0 0,1 0 0 0 0,0 0 0 0 0,0 0 0 0 0,-1 1 0 0 0,1-1 1 0 0,0 0-1 0 0,0 0 0 0 0,0 0 0 0 0,0 0 0 0 0,0 0 0 0 0,0 0 0 0 0,1-1 1 0 0,-1 1-91 0 0,0 0 0 0 0,1 1 1 0 0,-1-1-1 0 0,1 0 0 0 0,0 1 0 0 0,-1-1 1 0 0,1 1-1 0 0,-1-1 0 0 0,1 1 1 0 0,0-1-1 0 0,-1 1 0 0 0,1-1 1 0 0,0 1-1 0 0,0 0 0 0 0,-1-1 1 0 0,1 1-1 0 0,0 0 0 0 0,0 0 1 0 0,1-1-1 0 0,3 1 9 0 0,-1-1 1 0 0,1 1-1 0 0,0 0 0 0 0,0 0 1 0 0,0 0-1 0 0,8 2 0 0 0,4 3-958 0 0,0 1 0 0 0,-1 0 0 0 0,1 2 0 0 0,-1-1 0 0 0,19 14 0 0 0,6 2-2100 0 0,2 0 640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21 68 0 0,'-60'-2'4649'0'0,"-42"1"5303"0"0,92 1-8927 0 0,0 1 0 0 0,0 1 0 0 0,0 0 0 0 0,1 0 0 0 0,-1 1 0 0 0,0 0 0 0 0,-15 8 0 0 0,19-7-536 0 0,0 1 0 0 0,0-1 0 0 0,1 1 0 0 0,-1 0 0 0 0,1 0 0 0 0,1 0 0 0 0,-1 1 0 0 0,1 0 0 0 0,0 0 0 0 0,0 0 0 0 0,0 0 0 0 0,1 1 0 0 0,0-1 0 0 0,0 1 0 0 0,1 0 0 0 0,0 0 1 0 0,0 0-1 0 0,1 0 0 0 0,-2 10 0 0 0,3-10-379 0 0,7 27-101 0 0,1-23-11 0 0,-4-8 2 0 0,-3-1 0 0 0,0-1 0 0 0,0 0 0 0 0,0 0 0 0 0,0 1 0 0 0,0-1 0 0 0,0 0 0 0 0,0 0 0 0 0,1 0 0 0 0,-1-1 0 0 0,0 1 0 0 0,1 0 0 0 0,-1 0 0 0 0,0-1 0 0 0,1 1 0 0 0,-1-1 0 0 0,1 1 0 0 0,-1-1 0 0 0,3 1 0 0 0,1 0 0 0 0,27 4 0 0 0,-5-3 0 0 0,-18-5 0 0 0,-3 0 0 0 0,-2 2 0 0 0,0-1 0 0 0,0 0 0 0 0,0 0 0 0 0,0 0 0 0 0,0 0 0 0 0,0 0 0 0 0,-1-1 0 0 0,1 0 0 0 0,-1 0 0 0 0,0 0 0 0 0,0 0 0 0 0,0 0 0 0 0,0-1 0 0 0,0 1 0 0 0,-1-1 0 0 0,0 0 0 0 0,1 0 0 0 0,-1 0 0 0 0,-1 0 0 0 0,1 0 0 0 0,1-5 0 0 0,0-3 0 0 0,0 1 0 0 0,0-1 0 0 0,-1 0 0 0 0,-1 0 0 0 0,0 0 0 0 0,-1-17 0 0 0,0 25-352 0 0,-1 1 0 0 0,0 0-1 0 0,1-1 1 0 0,-1 1 0 0 0,-1 0 0 0 0,1-1-1 0 0,0 1 1 0 0,-1 0 0 0 0,1 0 0 0 0,-1 0-1 0 0,0 0 1 0 0,0 1 0 0 0,0-1 0 0 0,-1 0-1 0 0,1 1 1 0 0,-1-1 0 0 0,1 1 0 0 0,-1 0-1 0 0,0 0 1 0 0,0 0 0 0 0,0 0 0 0 0,0 1-1 0 0,0-1 1 0 0,0 1 0 0 0,0-1 0 0 0,0 1-1 0 0,-1 0 1 0 0,1 1 0 0 0,0-1 0 0 0,-1 0-1 0 0,1 1 1 0 0,-1 0 0 0 0,1 0 0 0 0,-1 0-1 0 0,1 0 1 0 0,-1 1 0 0 0,-2 0 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73 179 188 0 0,'-29'-82'5236'0'0,"-8"3"6431"0"0,30 62-7063 0 0,15 22-3974 0 0,23 29-4973 0 0,-24-27 3023 0 0,8 12-1460 0 0,1-1 399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19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72 444 0 0,'4'4'1058'0'0,"-1"1"0"0"0,0-1 0 0 0,0 1 0 0 0,-1 0 0 0 0,1-1-1 0 0,-1 1 1 0 0,0 0 0 0 0,-1 1 0 0 0,1-1 0 0 0,-1 0 0 0 0,0 0 0 0 0,0 1 0 0 0,0 10 0 0 0,-1 0 814 0 0,0-1 0 0 0,-2 1 1 0 0,-4 25-1 0 0,4-31-1089 0 0,0 0 0 0 0,-1 0-1 0 0,0 0 1 0 0,-1-1 0 0 0,0 1 0 0 0,0-1-1 0 0,-1 0 1 0 0,-9 13 0 0 0,14-21-738 0 0,-1-1 1 0 0,1 0-1 0 0,-1 1 0 0 0,1-1 1 0 0,-1 0-1 0 0,1 0 1 0 0,-1 1-1 0 0,1-1 0 0 0,-1 0 1 0 0,1 0-1 0 0,-1 0 1 0 0,1 0-1 0 0,-1 1 1 0 0,1-1-1 0 0,-1 0 0 0 0,1 0 1 0 0,-1 0-1 0 0,1 0 1 0 0,-1 0-1 0 0,1 0 0 0 0,-1-1 1 0 0,1 1-1 0 0,-1 0 1 0 0,1 0-1 0 0,-1 0 1 0 0,1 0-1 0 0,-1-1 0 0 0,1 1 1 0 0,-1 0-1 0 0,1 0 1 0 0,-1-1-1 0 0,1 1 0 0 0,-1-1 1 0 0,-10-10 757 0 0,10 10-794 0 0,0 0 1 0 0,0 0 0 0 0,0 0 0 0 0,1 0-1 0 0,-1 0 1 0 0,1 0 0 0 0,-1 0 0 0 0,1 0-1 0 0,-1 0 1 0 0,1-1 0 0 0,0 1 0 0 0,-1 0 0 0 0,1 0-1 0 0,0 0 1 0 0,0-1 0 0 0,0 1 0 0 0,0 0-1 0 0,0 0 1 0 0,0-1 0 0 0,0 1 0 0 0,1 0-1 0 0,-1 0 1 0 0,0 0 0 0 0,1-1 0 0 0,-1 1-1 0 0,1 0 1 0 0,-1 0 0 0 0,1 0 0 0 0,-1 0-1 0 0,1 0 1 0 0,0 0 0 0 0,0 0 0 0 0,-1 0 0 0 0,1 0-1 0 0,0 0 1 0 0,0 0 0 0 0,0 1 0 0 0,0-1-1 0 0,0 0 1 0 0,2 0 0 0 0,-1-1 5 0 0,1 1 1 0 0,0-1-1 0 0,0 1 0 0 0,0 0 1 0 0,0 0-1 0 0,0 0 1 0 0,1 1-1 0 0,-1-1 1 0 0,0 1-1 0 0,0 0 0 0 0,0-1 1 0 0,1 1-1 0 0,-1 1 1 0 0,6 0-1 0 0,15 7-15 0 0,0 0 0 0 0,0 2 0 0 0,-1 1 0 0 0,24 15 0 0 0,34 15 0 0 0,7 0 0 0 0,60 25 0 0 0,-119-54 0 0 0,1-3 0 0 0,0 0 0 0 0,32 5 0 0 0,-56-13 0 0 0,0 0 0 0 0,0-1 0 0 0,0 1 0 0 0,0-1 0 0 0,0 0 0 0 0,0-1 0 0 0,0 1 0 0 0,0-1 0 0 0,-1 0 0 0 0,11-4 0 0 0,-14 4 0 0 0,0 0 0 0 0,1-1 0 0 0,-1 1 0 0 0,0-1 0 0 0,0 1 0 0 0,0-1 0 0 0,0 0 0 0 0,0 0 0 0 0,-1 0 0 0 0,1 0 0 0 0,0 0 0 0 0,-1-1 0 0 0,0 1 0 0 0,1 0 0 0 0,-1-1 0 0 0,0 1 0 0 0,0-1 0 0 0,0 1 0 0 0,-1-1 0 0 0,1 1 0 0 0,0-1 0 0 0,-1 0 0 0 0,0 1 0 0 0,0-1 0 0 0,0-4 0 0 0,0-9 0 0 0,-1 0 0 0 0,-1 0 0 0 0,0 1 0 0 0,-1-1 0 0 0,-5-16 0 0 0,-32-73 0 0 0,27 80-103 0 0,0 0 1 0 0,-2 1-1 0 0,-1 0 0 0 0,-1 1 1 0 0,-1 1-1 0 0,0 1 0 0 0,-38-33 1 0 0,27 31-762 0 0,27 22 639 0 0,1 0-1 0 0,0 1 0 0 0,0-1 1 0 0,-1 0-1 0 0,1 1 1 0 0,0-1-1 0 0,-1 0 0 0 0,1 1 1 0 0,0 0-1 0 0,-1-1 0 0 0,1 1 1 0 0,-1 0-1 0 0,1 0 0 0 0,-1 0 1 0 0,1 0-1 0 0,-1 0 0 0 0,1 0 1 0 0,-1 0-1 0 0,1 0 0 0 0,-3 1 1 0 0,0 9-7410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493 41 516 0 0,'-1'-2'493'0'0,"-1"-1"-1"0"0,1 1 1 0 0,-1-1 0 0 0,1 1 0 0 0,-1 0-1 0 0,0 0 1 0 0,0 0 0 0 0,0 0-1 0 0,0 0 1 0 0,0 0 0 0 0,-1 1 0 0 0,1-1-1 0 0,0 1 1 0 0,-1-1 0 0 0,1 1 0 0 0,-1 0-1 0 0,0 0 1 0 0,1 0 0 0 0,-1 0-1 0 0,0 0 1 0 0,1 1 0 0 0,-5-1 0 0 0,-8-1 1020 0 0,0 1 0 0 0,-29 1 1 0 0,39 0-1213 0 0,-22 2 453 0 0,-1 1-1 0 0,1 1 1 0 0,0 1 0 0 0,0 2-1 0 0,0 0 1 0 0,1 2 0 0 0,0 1-1 0 0,1 1 1 0 0,0 1 0 0 0,-23 16-1 0 0,43-25-546 0 0,1 0 0 0 0,0 1 0 0 0,0 0 0 0 0,0 0 0 0 0,0 0 0 0 0,0 0 0 0 0,1 0 0 0 0,-4 7 0 0 0,6-9-106 0 0,0-1-1 0 0,0 1 1 0 0,0 0-1 0 0,0 0 1 0 0,1 0-1 0 0,-1 0 1 0 0,0 0-1 0 0,1 0 1 0 0,0 0-1 0 0,-1 0 1 0 0,1 0-1 0 0,0 0 1 0 0,0 1-1 0 0,0-1 1 0 0,0 0-1 0 0,1 0 1 0 0,-1 0-1 0 0,0 0 1 0 0,1 0-1 0 0,0 0 1 0 0,-1 0-1 0 0,1 0 1 0 0,0 0-1 0 0,0 0 1 0 0,2 2-1 0 0,2 2 61 0 0,0 0 0 0 0,1-1 0 0 0,0 1 0 0 0,0-1 0 0 0,0-1 0 0 0,1 1 0 0 0,0-1 0 0 0,-1 0 0 0 0,2-1 0 0 0,-1 1 0 0 0,11 2 0 0 0,9 2 384 0 0,51 10 0 0 0,-38-12-438 0 0,0-2 0 0 0,66 0 0 0 0,-80-5-125 0 0,0-2-1 0 0,-1 0 0 0 0,1-1 0 0 0,-1-2 0 0 0,30-10 0 0 0,-31 7-2301 0 0,44-8-1 0 0,-47 13-1114 0 0,1 2 0 0 0,29-1 0 0 0,-20 3 396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0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438 151 240 0 0,'-6'-8'1088'0'0,"0"-1"1"0"0,0 1-1 0 0,0 0 1 0 0,-1 0-1 0 0,0 1 0 0 0,0-1 1 0 0,-1 2-1 0 0,0-1 1 0 0,0 1-1 0 0,-1 1 1 0 0,0-1-1 0 0,-16-6 0 0 0,12 6-4 0 0,-1 1 0 0 0,-1 0-1 0 0,1 1 1 0 0,0 1 0 0 0,-1 0 0 0 0,0 1-1 0 0,0 1 1 0 0,-26 0 0 0 0,32 2-732 0 0,0 0 1 0 0,0 0-1 0 0,0 1 1 0 0,0 0-1 0 0,0 1 1 0 0,0 0-1 0 0,1 1 1 0 0,-1-1-1 0 0,1 2 1 0 0,0-1-1 0 0,0 1 1 0 0,1 0-1 0 0,0 1 1 0 0,-1-1-1 0 0,-9 12 1 0 0,15-15-279 0 0,-1 1 1 0 0,1 0 0 0 0,0 0-1 0 0,0-1 1 0 0,0 1-1 0 0,0 1 1 0 0,0-1 0 0 0,0 0-1 0 0,1 0 1 0 0,0 1-1 0 0,-1-1 1 0 0,1 0 0 0 0,1 1-1 0 0,-1 0 1 0 0,0-1-1 0 0,1 1 1 0 0,0-1 0 0 0,0 1-1 0 0,0-1 1 0 0,0 1-1 0 0,0 0 1 0 0,1-1 0 0 0,0 1-1 0 0,0-1 1 0 0,0 1 0 0 0,0-1-1 0 0,0 0 1 0 0,1 1-1 0 0,-1-1 1 0 0,1 0 0 0 0,0 0-1 0 0,0 0 1 0 0,0 0-1 0 0,0 0 1 0 0,1 0 0 0 0,-1-1-1 0 0,1 1 1 0 0,-1-1-1 0 0,6 4 1 0 0,1 0-75 0 0,1 1 0 0 0,0-1 0 0 0,0-1 0 0 0,0 0 0 0 0,1 0 0 0 0,18 5 0 0 0,-24-9 0 0 0,-1 0 0 0 0,1 0 0 0 0,0 0 0 0 0,0 0 0 0 0,0-1 0 0 0,0 0 0 0 0,0 0 0 0 0,-1 0 0 0 0,1-1 0 0 0,0 0 0 0 0,0 0 0 0 0,0 0 0 0 0,-1 0 0 0 0,1-1 0 0 0,0 0 0 0 0,-1 0 0 0 0,1 0 0 0 0,5-4 0 0 0,-7 3-17 0 0,1 0 0 0 0,-1-1-1 0 0,0 1 1 0 0,0-1 0 0 0,0 0 0 0 0,-1 0-1 0 0,0 0 1 0 0,1 0 0 0 0,-1 0 0 0 0,-1-1-1 0 0,1 1 1 0 0,0-1 0 0 0,-1 1 0 0 0,0-1-1 0 0,0 1 1 0 0,-1-1 0 0 0,1 0 0 0 0,-1 1-1 0 0,0-1 1 0 0,0 0 0 0 0,-2-6 0 0 0,1-2-48 0 0,-1 0 1 0 0,0 0-1 0 0,-1 1 1 0 0,-1-1-1 0 0,0 1 1 0 0,-9-19-1 0 0,10 27-129 0 0,1 0-1 0 0,-1-1 0 0 0,0 1 1 0 0,-1 0-1 0 0,-6-6 1 0 0,-2-2-1742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140 118 648 0 0,'0'0'9529'0'0,"-3"2"-7549"0"0,-22 20 4047 0 0,-31 38 0 0 0,55-59-6012 0 0,0 1 286 0 0,-1 0 0 0 0,0 0 0 0 0,1-1 0 0 0,-1 1 1 0 0,0 0-1 0 0,0-1 0 0 0,0 1 0 0 0,0-1 1 0 0,-4 2-1 0 0,4-2 453 0 0,-1-2-441 0 0,2 1-275 0 0,0 0 0 0 0,0 0 0 0 0,-1 0 0 0 0,1-1 1 0 0,0 1-1 0 0,0 0 0 0 0,-1-1 0 0 0,1 1 0 0 0,0-1 1 0 0,0 0-1 0 0,0 1 0 0 0,0-1 0 0 0,0 0 1 0 0,0 0-1 0 0,0 0 0 0 0,0 1 0 0 0,0-1 0 0 0,0 0 1 0 0,0 0-1 0 0,0 0 0 0 0,1-1 0 0 0,-1 1 0 0 0,0 0 1 0 0,1 0-1 0 0,-1 0 0 0 0,1 0 0 0 0,-1-1 0 0 0,1 1 1 0 0,0 0-1 0 0,0 0 0 0 0,-1-1 0 0 0,1 1 0 0 0,0 0 1 0 0,0-1-1 0 0,0 0 0 0 0,0 0 23 0 0,20-5 57 0 0,-14 7-94 0 0,0 0 0 0 0,0 0-1 0 0,0 1 1 0 0,0 0 0 0 0,0 0-1 0 0,9 4 1 0 0,13 1 94 0 0,81 14 258 0 0,78 11 187 0 0,-151-27-467 0 0,0-1-1 0 0,0-2 1 0 0,42-5-1 0 0,-71 4-117 0 0,-1-1-1 0 0,1 0 0 0 0,-1-1 1 0 0,1 0-1 0 0,-1 0 0 0 0,13-5 1 0 0,-18 6 13 0 0,1 0 0 0 0,0 0 0 0 0,-1 0 0 0 0,1 0 0 0 0,-1-1 0 0 0,1 1 0 0 0,-1 0 0 0 0,0-1 0 0 0,1 1 0 0 0,-1-1 0 0 0,0 1 0 0 0,0-1 0 0 0,0 0 0 0 0,0 0 0 0 0,0 1 0 0 0,-1-1 0 0 0,1 0 0 0 0,0 0 0 0 0,-1 0 0 0 0,0 0 0 0 0,1 0 0 0 0,-1 0 0 0 0,0 0 0 0 0,0 0 0 0 0,0 1 0 0 0,0-1 0 0 0,-1-3 0 0 0,-2-14-277 0 0,-1 1 0 0 0,0-1 0 0 0,-2 1 0 0 0,0 0 0 0 0,-2 0 0 0 0,0 1 0 0 0,-11-19 0 0 0,14 22-4584 0 0,5 14 4681 0 0,0 0-1 0 0,0-1 1 0 0,0 1-1 0 0,0-1 1 0 0,0 1-1 0 0,0 0 1 0 0,0-1-1 0 0,0 1 1 0 0,0 0-1 0 0,1-1 1 0 0,-1 1-1 0 0,0 0 1 0 0,0-1-1 0 0,0 1 1 0 0,1 0-1 0 0,-1-1 1 0 0,0 1-1 0 0,1 0 1 0 0,-1 0-1 0 0,0-1 1 0 0,0 1-1 0 0,1 0 1 0 0,-1 0-1 0 0,0 0 1 0 0,1-1-1 0 0,-1 1 1 0 0,1 0-1 0 0,-1 0 1 0 0,0 0-1 0 0,1 0 1 0 0,-1 0-1 0 0,0 0 1 0 0,1 0-1 0 0,-1 0 1 0 0,1 0-1 0 0,-1 0 1 0 0,0 0-1 0 0,1 0 1 0 0,-1 0-1 0 0,0 0 1 0 0,1 0-1 0 0,12 0-2542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43 512 0 0,'-2'-4'516'0'0,"-1"1"1"0"0,0 0-1 0 0,0 0 1 0 0,0 0-1 0 0,0 0 1 0 0,0 0-1 0 0,-1 1 0 0 0,1-1 1 0 0,-1 1-1 0 0,0 0 1 0 0,0 0-1 0 0,0 0 0 0 0,0 1 1 0 0,0-1-1 0 0,0 1 1 0 0,0 0-1 0 0,0 0 1 0 0,0 1-1 0 0,-1-1 0 0 0,-5 1 1 0 0,0 0 251 0 0,0 0 1 0 0,0 1-1 0 0,0 0 1 0 0,1 0-1 0 0,-1 1 1 0 0,0 1-1 0 0,-15 5 1 0 0,13-3-338 0 0,1 1 1 0 0,0 0-1 0 0,1 0 0 0 0,-1 1 0 0 0,1 1 1 0 0,1 0-1 0 0,-1 0 0 0 0,1 0 1 0 0,1 1-1 0 0,-1 1 0 0 0,2 0 0 0 0,-1 0 1 0 0,2 0-1 0 0,-1 1 0 0 0,1 0 1 0 0,-7 17-1 0 0,12-25-342 0 0,0 1 0 0 0,1-1 0 0 0,-1 1 0 0 0,0 0 0 0 0,1-1 0 0 0,0 1 0 0 0,0-1 0 0 0,0 1 0 0 0,0 0 0 0 0,1-1 0 0 0,-1 1 0 0 0,1 0 0 0 0,0-1 1 0 0,0 1-1 0 0,0-1 0 0 0,1 0 0 0 0,-1 1 0 0 0,1-1 0 0 0,0 0 0 0 0,0 0 0 0 0,0 0 0 0 0,0 0 0 0 0,0 0 0 0 0,1-1 0 0 0,-1 1 0 0 0,1 0 0 0 0,0-1 0 0 0,0 0 0 0 0,0 0 0 0 0,5 3 0 0 0,0 0-12 0 0,1-1 0 0 0,-1 0 0 0 0,1-1 0 0 0,0 0 0 0 0,0 0 0 0 0,0-1 0 0 0,0 0 1 0 0,0-1-1 0 0,0 1 0 0 0,19-2 0 0 0,-18 0-97 0 0,1-1 1 0 0,-1-1 0 0 0,1 1-1 0 0,-1-2 1 0 0,0 1 0 0 0,0-2 0 0 0,15-6-1 0 0,-21 8 4 0 0,0 0-1 0 0,0 0 1 0 0,-1 0-1 0 0,1-1 0 0 0,0 0 1 0 0,-1 0-1 0 0,0 0 1 0 0,0 0-1 0 0,0 0 1 0 0,0-1-1 0 0,0 1 1 0 0,-1-1-1 0 0,1 0 0 0 0,-1 1 1 0 0,0-1-1 0 0,0 0 1 0 0,-1-1-1 0 0,1 1 1 0 0,-1 0-1 0 0,1-6 1 0 0,-1 5 3 0 0,-1 0 1 0 0,0 1-1 0 0,-1-1 1 0 0,1 1 0 0 0,-1-1-1 0 0,0 0 1 0 0,0 1-1 0 0,0-1 1 0 0,-1 1-1 0 0,0 0 1 0 0,0-1 0 0 0,0 1-1 0 0,0 0 1 0 0,0 0-1 0 0,-1 0 1 0 0,0 1 0 0 0,0-1-1 0 0,0 0 1 0 0,-6-4-1 0 0,-3-4-79 0 0,-2 1 0 0 0,0 0 0 0 0,-26-15 0 0 0,23 15-390 0 0,-1 2 0 0 0,0 0-1 0 0,0 2 1 0 0,-24-8-1 0 0,33 13-1894 0 0,1 0 1 0 0,-1 1-1 0 0,-15-1 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1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5 300 0 0,'1'-1'380'0'0,"0"0"1"0"0,0 1-1 0 0,1-1 1 0 0,-1 1-1 0 0,1-1 0 0 0,-1 1 1 0 0,1 0-1 0 0,-1-1 0 0 0,0 1 1 0 0,1 0-1 0 0,-1 0 1 0 0,1 0-1 0 0,-1 0 0 0 0,1 0 1 0 0,-1 1-1 0 0,1-1 1 0 0,-1 0-1 0 0,1 1 0 0 0,-1-1 1 0 0,0 1-1 0 0,1-1 0 0 0,-1 1 1 0 0,0 0-1 0 0,1-1 1 0 0,-1 1-1 0 0,0 0 0 0 0,0 0 1 0 0,2 2-1 0 0,6 4 840 0 0,-1 0 0 0 0,12 15-1 0 0,-15-17-460 0 0,20 26 2145 0 0,-1 0 0 0 0,36 66-1 0 0,-28-32-655 0 0,-31-63-2244 0 0,1 0-337 0 0,0 3 33 0 0,6 10-2904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2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228 115 168 0 0,'-46'-13'792'0'0,"-49"-15"2312"0"0,32 10 2458 0 0,61 18-5155 0 0,0 0-1 0 0,0-1 1 0 0,0 1-1 0 0,1-1 1 0 0,-1 1 0 0 0,0-1-1 0 0,1 0 1 0 0,-1 1-1 0 0,1-1 1 0 0,-1 0-1 0 0,0 0 1 0 0,-1-2-1 0 0,4 3-212 0 0,-1-1 0 0 0,0 1 0 0 0,0 0 0 0 0,1-1 0 0 0,-1 1 0 0 0,0 0 0 0 0,1-1 0 0 0,-1 1 0 0 0,0 0 0 0 0,1-1 0 0 0,-1 1 0 0 0,1 0 0 0 0,-1 0-1 0 0,0-1 1 0 0,1 1 0 0 0,-1 0 0 0 0,1 0 0 0 0,-1 0 0 0 0,1 0 0 0 0,-1-1 0 0 0,1 1 0 0 0,-1 0 0 0 0,1 0 0 0 0,-1 0 0 0 0,0 0 0 0 0,1 0 0 0 0,0 0-1 0 0,55-3 5087 0 0,-51 3-5731 0 0,249 6 5158 0 0,-212-4-5662 0 0,-6 2-1459 0 0,18-1-5900 0 0,-35-4 5193 0 0</inkml:trace>
  <inkml:trace contextRef="#ctx0" brushRef="#br0" timeOffset="1">755 3 924 0 0,'4'-1'569'0'0,"0"0"-1"0"0,1 1 1 0 0,-1 0 0 0 0,0 0-1 0 0,0 0 1 0 0,0 1 0 0 0,0-1-1 0 0,0 1 1 0 0,1 0 0 0 0,-1 0-1 0 0,0 0 1 0 0,-1 1 0 0 0,1 0-1 0 0,0-1 1 0 0,0 1 0 0 0,-1 1-1 0 0,1-1 1 0 0,-1 0 0 0 0,0 1-1 0 0,1 0 1 0 0,-1 0 0 0 0,0 0-1 0 0,-1 0 1 0 0,5 5 0 0 0,7 9 1705 0 0,-1 1 0 0 0,0 1 0 0 0,-1 0 1 0 0,16 38-1 0 0,-27-55-1803 0 0,1 1-243 0 0,2 6-336 0 0,6 10-4474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128 413 848 0 0,'-20'-52'3408'0'0,"-48"-86"1"0"0,62 126-2151 0 0,-1 1 1 0 0,2-1-1 0 0,-1 0 1 0 0,2-1-1 0 0,-6-18 0 0 0,10 27-926 0 0,-1 1 0 0 0,1-1-1 0 0,-1 0 1 0 0,1 1 0 0 0,0-1-1 0 0,0 1 1 0 0,1-1-1 0 0,-1 0 1 0 0,1 1 0 0 0,0-1-1 0 0,0 1 1 0 0,0-1 0 0 0,0 1-1 0 0,0 0 1 0 0,1 0-1 0 0,0-1 1 0 0,0 1 0 0 0,-1 0-1 0 0,2 0 1 0 0,-1 0 0 0 0,0 1-1 0 0,1-1 1 0 0,-1 0 0 0 0,4-2-1 0 0,1 0-65 0 0,0-1 0 0 0,1 2 1 0 0,-1-1-1 0 0,1 1 0 0 0,-1 0 0 0 0,1 1 0 0 0,0-1 0 0 0,1 2 1 0 0,14-4-1 0 0,11 3-2933 0 0,0 6-4276 0 0,-18-1 4106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140 116 744 0 0,'0'0'5368'0'0,"-3"2"-3305"0"0,-8 8 308 0 0,2 0 1 0 0,-1 1-1 0 0,1 0 1 0 0,-14 24 0 0 0,-10 12 4265 0 0,31-49-6379 0 0,-2-1-190 0 0,2 0-1 0 0,-1 0 1 0 0,0-1 0 0 0,1 1 0 0 0,-1-1 0 0 0,1 0-1 0 0,0 0 1 0 0,0 1 0 0 0,1-1 0 0 0,-1 0 0 0 0,1-1-1 0 0,0 1 1 0 0,-1-6 0 0 0,-1-4 324 0 0,0-1-1 0 0,0-27 0 0 0,3 42-364 0 0,0 0-1 0 0,0-1 0 0 0,0 1 1 0 0,0 0-1 0 0,0-1 1 0 0,0 1-1 0 0,0 0 0 0 0,0-1 1 0 0,0 1-1 0 0,0 0 0 0 0,0-1 1 0 0,1 1-1 0 0,-1 0 1 0 0,0-1-1 0 0,0 1 0 0 0,0 0 1 0 0,1-1-1 0 0,-1 1 0 0 0,0 0 1 0 0,0-1-1 0 0,0 1 1 0 0,1 0-1 0 0,-1 0 0 0 0,0 0 1 0 0,1-1-1 0 0,-1 1 0 0 0,0 0 1 0 0,0 0-1 0 0,1 0 1 0 0,-1-1-1 0 0,0 1 0 0 0,1 0 1 0 0,-1 0-1 0 0,1 0 0 0 0,-1 0 1 0 0,0 0-1 0 0,1 0 0 0 0,-1 0 1 0 0,0 0-1 0 0,1 0 1 0 0,-1 0-1 0 0,0 0 0 0 0,1 0 1 0 0,-1 0-1 0 0,0 0 0 0 0,1 0 1 0 0,-1 0-1 0 0,0 1 1 0 0,1-1-1 0 0,21 10 249 0 0,-16-7-71 0 0,39 20 115 0 0,2-2 0 0 0,0-2 0 0 0,1-2 0 0 0,1-2 0 0 0,77 12 0 0 0,-116-25-366 0 0,0-1-1 0 0,0-1 1 0 0,0 0-1 0 0,0-1 1 0 0,0 0-1 0 0,12-2 1 0 0,-19 2 7 0 0,1 0-1 0 0,0 0 1 0 0,-1 0 0 0 0,0 0-1 0 0,1-1 1 0 0,-1 1 0 0 0,0-1 0 0 0,0 0-1 0 0,1 0 1 0 0,-2 0 0 0 0,1-1 0 0 0,0 1-1 0 0,0-1 1 0 0,-1 1 0 0 0,1-1 0 0 0,-1 0-1 0 0,0 0 1 0 0,0 0 0 0 0,3-5 0 0 0,-2 1 0 0 0,-1 1 1 0 0,0-1 0 0 0,0 0 0 0 0,0 1-1 0 0,-1-1 1 0 0,0 0 0 0 0,-1 0 0 0 0,1 0-1 0 0,-1 0 1 0 0,0 0 0 0 0,-1 0 0 0 0,-2-9-1 0 0,0 3-538 0 0,-1 1-1 0 0,0-1 1 0 0,-1 1-1 0 0,0 1 0 0 0,-12-20 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13 124 0 0,'0'0'13071'0'0,"0"3"-11173"0"0,5 8-1033 0 0,0-1 0 0 0,0 1 0 0 0,1-1-1 0 0,0 0 1 0 0,0 0 0 0 0,1 0 0 0 0,1-1 0 0 0,0 0 0 0 0,10 9 0 0 0,2 0 39 0 0,1 0 1 0 0,1-2-1 0 0,23 14 0 0 0,-35-24-513 0 0,0 0 0 0 0,1-1 0 0 0,0 0-1 0 0,0 0 1 0 0,0-1 0 0 0,0-1 0 0 0,21 4-1 0 0,-29-7-351 0 0,0 1-1 0 0,1-1 0 0 0,-1 0 0 0 0,0 0 0 0 0,1-1 1 0 0,-1 1-1 0 0,0 0 0 0 0,1-1 0 0 0,-1 0 0 0 0,0 0 1 0 0,0 0-1 0 0,1 0 0 0 0,-1-1 0 0 0,0 1 0 0 0,0-1 1 0 0,0 1-1 0 0,-1-1 0 0 0,1 0 0 0 0,0 0 0 0 0,-1-1 0 0 0,1 1 1 0 0,-1 0-1 0 0,0-1 0 0 0,0 0 0 0 0,0 1 0 0 0,0-1 1 0 0,0 0-1 0 0,0 0 0 0 0,-1 0 0 0 0,0 0 0 0 0,2-5 1 0 0,2-7-143 0 0,-1 1 1 0 0,0-1 0 0 0,-1 0-1 0 0,-1-1 1 0 0,0 1 0 0 0,-1 0-1 0 0,-1 0 1 0 0,0-1-1 0 0,-4-24 1 0 0,3 35-929 0 0,1 6 854 0 0,1-1 0 0 0,-1 0 0 0 0,0 0 0 0 0,0 0 0 0 0,1 1 0 0 0,-1-1 1 0 0,0 0-1 0 0,1 0 0 0 0,-1 0 0 0 0,0 0 0 0 0,1 0 0 0 0,-1 0 0 0 0,0 0 0 0 0,1 0 0 0 0,-1 0 0 0 0,0 0 1 0 0,1 0-1 0 0,-1 0 0 0 0,0 0 0 0 0,1 0 0 0 0,-1 0 0 0 0,0 0 0 0 0,1 0 0 0 0,-1 0 0 0 0,0 0 0 0 0,0 0 0 0 0,1-1 1 0 0,-1 1-1 0 0,0 0 0 0 0,1 0 0 0 0,-1 0 0 0 0,0-1 0 0 0,0 1 0 0 0,1 0 0 0 0,-1 0 0 0 0,0-1 0 0 0,0 1 1 0 0,0 0-1 0 0,1 0 0 0 0,-1-1 0 0 0,0 1 0 0 0,0 0 0 0 0,0-1 0 0 0,0 1 0 0 0,0 0 0 0 0,0-1 0 0 0,1 1 1 0 0,-1 0-1 0 0,0 0 0 0 0,0-1 0 0 0,0 1 0 0 0,0 0 0 0 0,0-1 0 0 0,0 1 0 0 0,0 0 0 0 0,0-1 0 0 0,-1 1 0 0 0,1 0 1 0 0,0-1-1 0 0,0 1 0 0 0,0 0 0 0 0,0-1 0 0 0,0 1 0 0 0,0 0 0 0 0,-1-1 0 0 0,18 7-2889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37 101 7017 0 0,'-2'1'4865'0'0,"-8"6"-1002"0"0,7-1-2736 0 0,-1 1 1 0 0,2-1-1 0 0,-1 1 0 0 0,-2 8 1 0 0,2-4-291 0 0,2-1 1 0 0,-1 1 0 0 0,1 0-1 0 0,1 12 1 0 0,0 34 2775 0 0,0-55-3227 0 0,1 7 115 0 0,-1-5-316 0 0,2-6 843 0 0,7-57-968 0 0,-2 0 0 0 0,-1-102 0 0 0,-6 161-45 0 0,0 0 1 0 0,0 0-1 0 0,0 0 1 0 0,0-1-1 0 0,0 1 0 0 0,0 0 1 0 0,0 0-1 0 0,0 0 1 0 0,0-1-1 0 0,0 1 0 0 0,0 0 1 0 0,0 0-1 0 0,0 0 1 0 0,0-1-1 0 0,0 1 1 0 0,0 0-1 0 0,0 0 0 0 0,0 0 1 0 0,0-1-1 0 0,1 1 1 0 0,-1 0-1 0 0,0 0 1 0 0,0 0-1 0 0,0 0 0 0 0,0-1 1 0 0,0 1-1 0 0,0 0 1 0 0,1 0-1 0 0,-1 0 0 0 0,0 0 1 0 0,0 0-1 0 0,0-1 1 0 0,0 1-1 0 0,1 0 1 0 0,-1 0-1 0 0,0 0 0 0 0,0 0 1 0 0,0 0-1 0 0,1 0 1 0 0,-1 0-1 0 0,0 0 1 0 0,0 0-1 0 0,0 0 0 0 0,1 0 1 0 0,-1 0-1 0 0,0 0 1 0 0,0 0-1 0 0,0 0 0 0 0,1 0 1 0 0,-1 0-1 0 0,0 0 1 0 0,0 0-1 0 0,0 0 1 0 0,1 0-1 0 0,79 72 115 0 0,159 149 196 0 0,-43-49-326 0 0,-193-170 0 0 0,6 6 0 0 0,1 0 0 0 0,0 0 0 0 0,1-1 0 0 0,-1-1 0 0 0,23 10 0 0 0,-26-14-11 0 0,-5-1-43 0 0,-1-2 30 0 0,0 1 1 0 0,1-1 0 0 0,-1 1 0 0 0,0-1 0 0 0,1 1-1 0 0,-1-1 1 0 0,0 0 0 0 0,0 1 0 0 0,0-1-1 0 0,0 0 1 0 0,2-2 0 0 0,-5-2-38 0 0,-4-3 45 0 0,0 1 0 0 0,0 0-1 0 0,0 0 1 0 0,-1 0 0 0 0,0 1-1 0 0,0 0 1 0 0,-1 0 0 0 0,1 1-1 0 0,-1 0 1 0 0,0 0 0 0 0,-12-4-1 0 0,-18-8-42 0 0,-50-14 0 0 0,31 13 87 0 0,-64-10 0 0 0,89 23-637 0 0,0 1 0 0 0,-1 1 0 0 0,-52 3-1 0 0,83 0 364 0 0,1 0 0 0 0,-1 0 0 0 0,0 0 0 0 0,1 1 0 0 0,-1-1 0 0 0,1 0-1 0 0,-1 1 1 0 0,1-1 0 0 0,-1 1 0 0 0,1 0 0 0 0,-1-1 0 0 0,1 1 0 0 0,-1 0-1 0 0,1 0 1 0 0,0 0 0 0 0,-2 1 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4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108 225 328 0 0,'0'0'10673'0'0,"-1"6"-9354"0"0,-6 22 407 0 0,-2 7 8154 0 0,12-39-9416 0 0,2-4-283 0 0,-1-1-1 0 0,1 1 1 0 0,-2-1-1 0 0,1 0 1 0 0,-1 1-1 0 0,0-2 1 0 0,-1 1-1 0 0,0 0 1 0 0,1-18-1 0 0,-1-10 253 0 0,-3-46 0 0 0,-1 19 388 0 0,5 69-748 0 0,30 38 53 0 0,2-1 1 0 0,1-2-1 0 0,3-2 0 0 0,1-1 0 0 0,89 63 1 0 0,-120-94-189 0 0,0 0 1 0 0,1 0-1 0 0,0-1 1 0 0,1 0-1 0 0,-1 0 1 0 0,1-1-1 0 0,0-1 0 0 0,0 0 1 0 0,0 0-1 0 0,21 1 1 0 0,-31-4 26 0 0,1 0 0 0 0,0 0-1 0 0,-1 0 1 0 0,1-1 0 0 0,-1 1 0 0 0,1-1 0 0 0,0 1 0 0 0,-1-1 0 0 0,1 0-1 0 0,-1 1 1 0 0,0-1 0 0 0,1 0 0 0 0,1-1 0 0 0,-2 1-66 0 0,-4-3-138 0 0,-1 0 217 0 0,0 1-1 0 0,0-1 0 0 0,-1 1 0 0 0,1 0 0 0 0,-1 0 0 0 0,0 0 0 0 0,1 1 0 0 0,-1 0 0 0 0,0 0 0 0 0,-1 0 0 0 0,1 0 0 0 0,0 1 0 0 0,-10-1 0 0 0,-41-5 91 0 0,1 3 1 0 0,-1 3-1 0 0,0 1 0 0 0,0 4 1 0 0,-73 13-1 0 0,115-15-91 0 0,0 0-128 0 0,0 0 0 0 0,0 1 0 0 0,0 1 0 0 0,1 0 0 0 0,-17 7 0 0 0,34-9-2274 0 0,11 2 370 0 0,0-1 0 0 0,0 0 1 0 0,29 1-1 0 0,-9-4-640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39 836 0 0,'2'-5'1708'0'0,"-1"3"-1022"0"0,-1-1 1 0 0,1 1-1 0 0,0 0 1 0 0,0 0-1 0 0,0 0 1 0 0,0 0-1 0 0,0 0 1 0 0,1 0 0 0 0,-1 1-1 0 0,0-1 1 0 0,1 0-1 0 0,0 1 1 0 0,-1-1-1 0 0,1 1 1 0 0,0-1-1 0 0,2-1 1 0 0,-3 3-454 0 0,1 0-1 0 0,-1 0 1 0 0,0 0 0 0 0,0 0 0 0 0,0 0 0 0 0,0 0 0 0 0,0 0 0 0 0,1 0-1 0 0,-1 1 1 0 0,0-1 0 0 0,0 0 0 0 0,0 1 0 0 0,0-1 0 0 0,0 1 0 0 0,0-1-1 0 0,0 1 1 0 0,0-1 0 0 0,0 1 0 0 0,0 0 0 0 0,0 0 0 0 0,0-1 0 0 0,0 1-1 0 0,0 0 1 0 0,-1 0 0 0 0,1 0 0 0 0,0 0 0 0 0,-1 0 0 0 0,1 0 0 0 0,0 1 0 0 0,14 33 2495 0 0,-14-32-2369 0 0,16 65 2950 0 0,-15-54-2938 0 0,1 0-1 0 0,1-1 1 0 0,0 1-1 0 0,1-1 1 0 0,0 0-1 0 0,1 0 0 0 0,13 21 1 0 0,-12-25-223 0 0,0 1-1 0 0,1-1 1 0 0,1-1 0 0 0,0 1 0 0 0,0-1 0 0 0,0-1 0 0 0,1 0 0 0 0,0 0-1 0 0,0-1 1 0 0,1 0 0 0 0,0-1 0 0 0,0 0 0 0 0,0-1 0 0 0,20 5-1 0 0,-17-6-153 0 0,1-1 0 0 0,-1 0 0 0 0,1-1 0 0 0,-1-1 0 0 0,1 0 0 0 0,-1-1 0 0 0,1 0 0 0 0,-1-2 0 0 0,1 1 0 0 0,-1-2 0 0 0,25-9 0 0 0,-8 1-805 0 0,53-20-2885 0 0,-27 18-6739 0 0,-40 12 7392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5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204 277 344 0 0,'-2'-2'550'0'0,"1"0"-1"0"0,-1 0 1 0 0,0 1 0 0 0,1-1-1 0 0,-1 0 1 0 0,0 1 0 0 0,0 0-1 0 0,0-1 1 0 0,0 1 0 0 0,0 0-1 0 0,-1 0 1 0 0,1 0 0 0 0,0 0-1 0 0,0 0 1 0 0,-1 1 0 0 0,-3-2-1 0 0,3 3-107 0 0,1-1 0 0 0,0 0 0 0 0,0 1 0 0 0,0-1 0 0 0,-1 1 0 0 0,1 0 0 0 0,0 0 0 0 0,0 0 0 0 0,0 0 0 0 0,0 0 0 0 0,1 0 0 0 0,-1 0 0 0 0,0 1 0 0 0,0-1 0 0 0,1 1 0 0 0,-1-1 0 0 0,-2 4 0 0 0,-24 30 2944 0 0,2 0-1 0 0,-34 62 1 0 0,50-80-2287 0 0,10-16-660 0 0,-3 5 81 0 0,3-4-344 0 0,2-5 883 0 0,9-13-901 0 0,-1-1-1 0 0,-1 0 1 0 0,13-35-1 0 0,14-63 47 0 0,-4 12-34 0 0,-19 62-21 0 0,-9 27-62 0 0,0-1-1 0 0,1 1 1 0 0,1 1 0 0 0,0-1-1 0 0,9-12 1 0 0,-15 25-87 0 0,0 1 0 0 0,0 0 0 0 0,0-1 0 0 0,0 1 0 0 0,0 0 0 0 0,0-1 0 0 0,0 1 0 0 0,0 0 0 0 0,0-1 0 0 0,1 1 0 0 0,-1 0 0 0 0,0 0 0 0 0,0-1 0 0 0,0 1 0 0 0,1 0 0 0 0,-1-1 0 0 0,0 1 0 0 0,0 0 0 0 0,0 0 0 0 0,1 0 0 0 0,-1-1 0 0 0,0 1 0 0 0,1 0 0 0 0,-1 0 0 0 0,0 0 0 0 0,0 0 0 0 0,1 0 0 0 0,-1-1 0 0 0,0 1 0 0 0,1 0 0 0 0,-1 0 0 0 0,0 0 0 0 0,1 0 0 0 0,-1 0 0 0 0,0 0 0 0 0,1 0 0 0 0,-1 0 0 0 0,0 0 0 0 0,1 0 0 0 0,-1 0 0 0 0,0 0 0 0 0,1 0 0 0 0,-1 1 0 0 0,0-1 0 0 0,0 0 0 0 0,1 0 0 0 0,-1 0 0 0 0,0 0 0 0 0,1 0 0 0 0,-1 1 0 0 0,5 1 0 0 0,1 0 0 0 0,-1 0 0 0 0,0 0 0 0 0,0 1 0 0 0,-1 0 0 0 0,1 0 0 0 0,0 0 0 0 0,4 5 0 0 0,37 38 0 0 0,-20-20 0 0 0,53 59 0 0 0,-43-43 0 0 0,-15-19 0 0 0,-8-7 0 0 0,1-1 0 0 0,17 15 0 0 0,-5-9 0 0 0,2 0 0 0 0,50 27 0 0 0,-67-42 0 0 0,1-1 0 0 0,0 0 0 0 0,0 0 0 0 0,1-1 0 0 0,-1-1 0 0 0,1 0 0 0 0,0-1 0 0 0,0 0 0 0 0,-1-1 0 0 0,18-1 0 0 0,-25 0-20 0 0,0-1 1 0 0,-1 0-1 0 0,1 0 1 0 0,-1 0-1 0 0,0 0 0 0 0,1-1 1 0 0,3-2-1 0 0,-6 3 7 0 0,0 0-1 0 0,0 0 0 0 0,0 0 1 0 0,0-1-1 0 0,0 1 0 0 0,-1 0 1 0 0,1-1-1 0 0,-1 1 0 0 0,1-1 1 0 0,-1 1-1 0 0,1-1 0 0 0,-1 0 1 0 0,0 0-1 0 0,0 0 1 0 0,0 1-1 0 0,1-3 0 0 0,-2 2 1 0 0,0 1 0 0 0,0 0 0 0 0,0 0 0 0 0,0 0 0 0 0,-1 0 1 0 0,1 0-1 0 0,0-1 0 0 0,-1 1 0 0 0,1 0 0 0 0,-1 0 0 0 0,1 0 0 0 0,-1 0 0 0 0,0 0 0 0 0,1 0 0 0 0,-1 0 0 0 0,0 1 0 0 0,0-1 0 0 0,1 0 0 0 0,-1 0 0 0 0,0 0 0 0 0,0 1 0 0 0,0-1 0 0 0,0 0 0 0 0,0 1 0 0 0,0-1 0 0 0,-2 0 0 0 0,-15-6 35 0 0,1 0 0 0 0,-1 1-1 0 0,-1 1 1 0 0,1 1 0 0 0,-1 1 0 0 0,0 0-1 0 0,-19 1 1 0 0,18 0 5 0 0,-65-7 107 0 0,-1 4 1 0 0,0 3-1 0 0,-134 16 1 0 0,212-13-127 0 0,5-1-14 0 0,1 0 0 0 0,0 0 0 0 0,-1 1 0 0 0,1-1 0 0 0,0 1 0 0 0,0-1 0 0 0,-1 1 0 0 0,1 0-1 0 0,0 0 1 0 0,-3 2 0 0 0,5-3-64 0 0,0 0 1 0 0,0 0-1 0 0,-1 1 0 0 0,1-1 0 0 0,0 0 0 0 0,0 0 1 0 0,0 0-1 0 0,-1 1 0 0 0,1-1 0 0 0,0 0 0 0 0,0 0 0 0 0,0 0 1 0 0,0 1-1 0 0,0-1 0 0 0,-1 0 0 0 0,1 1 0 0 0,0-1 0 0 0,0 0 1 0 0,0 0-1 0 0,0 1 0 0 0,0-1 0 0 0,0 0 0 0 0,0 0 0 0 0,0 1 1 0 0,0-1-1 0 0,0 0 0 0 0,0 1 0 0 0,0-1 0 0 0,0 0 0 0 0,0 0 1 0 0,1 1-1 0 0,-1-1 0 0 0,0 0 0 0 0,0 0 0 0 0,0 1 0 0 0,0-1 1 0 0,0 0-1 0 0,0 0 0 0 0,1 0 0 0 0,-1 1 0 0 0,0-1 0 0 0,0 0 1 0 0,0 0-1 0 0,1 0 0 0 0,-1 1 0 0 0,0-1 0 0 0,0 0 0 0 0,1 0 1 0 0,-1 0-1 0 0,12 9-3699 0 0,-11-8 3587 0 0,13 7-4033 0 0,-1 0 606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30 256 0 0,'0'-2'168'0'0,"-1"1"0"0"0,1 0 0 0 0,0 0 0 0 0,-1-1-1 0 0,1 1 1 0 0,-1 0 0 0 0,0 0 0 0 0,0 0 0 0 0,1-1 0 0 0,-1 1 0 0 0,0 0 0 0 0,0 0 0 0 0,0 0-1 0 0,0 0 1 0 0,0 1 0 0 0,0-1 0 0 0,0 0 0 0 0,0 0 0 0 0,-1 1 0 0 0,1-1 0 0 0,0 0 0 0 0,0 1-1 0 0,0-1 1 0 0,-1 1 0 0 0,1 0 0 0 0,0-1 0 0 0,-1 1 0 0 0,1 0 0 0 0,-2 0 0 0 0,-41-4 1968 0 0,18 4-914 0 0,-1 2-1 0 0,-40 7 0 0 0,56-7-802 0 0,-1 1 1 0 0,1 0-1 0 0,0 1 0 0 0,0 0 0 0 0,0 1 0 0 0,0 0 1 0 0,1 0-1 0 0,-11 9 0 0 0,19-13-332 0 0,1 0 0 0 0,0 0-1 0 0,-1 0 1 0 0,1 0 0 0 0,0 0 0 0 0,0 0-1 0 0,0 0 1 0 0,0 0 0 0 0,0 1 0 0 0,0-1 0 0 0,0 0-1 0 0,1 1 1 0 0,-1-1 0 0 0,0 0 0 0 0,1 1-1 0 0,-1-1 1 0 0,1 1 0 0 0,0 0 0 0 0,-1-1 0 0 0,1 1-1 0 0,0-1 1 0 0,0 1 0 0 0,0-1 0 0 0,0 1-1 0 0,0-1 1 0 0,0 1 0 0 0,0 0 0 0 0,1-1 0 0 0,-1 1-1 0 0,1-1 1 0 0,-1 1 0 0 0,1-1 0 0 0,-1 1-1 0 0,1-1 1 0 0,0 0 0 0 0,0 1 0 0 0,-1-1 0 0 0,1 0-1 0 0,0 0 1 0 0,2 2 0 0 0,4 5 236 0 0,1 0 0 0 0,0-1 0 0 0,0 0 0 0 0,17 10 0 0 0,-16-11-225 0 0,32 22 525 0 0,63 49 890 0 0,-93-68-1309 0 0,-2 0 0 0 0,1 1 0 0 0,-1 0-1 0 0,0 1 1 0 0,-1-1 0 0 0,0 2 0 0 0,7 14 0 0 0,-14-24-174 0 0,0-1 0 0 0,-1 1 1 0 0,1-1-1 0 0,0 1 0 0 0,-1-1 1 0 0,1 1-1 0 0,-1-1 0 0 0,0 1 1 0 0,1 0-1 0 0,-1-1 0 0 0,0 1 1 0 0,0 0-1 0 0,0-1 0 0 0,0 1 1 0 0,0 0-1 0 0,-1-1 0 0 0,1 1 1 0 0,0 0-1 0 0,-1-1 0 0 0,1 1 1 0 0,-1-1-1 0 0,-1 3 0 0 0,1-3-3 0 0,-1 1-1 0 0,1 0 0 0 0,-1 0 0 0 0,0-1 0 0 0,0 1 1 0 0,0-1-1 0 0,0 1 0 0 0,0-1 0 0 0,0 0 0 0 0,0 0 1 0 0,0 0-1 0 0,0 0 0 0 0,-4 1 0 0 0,-5 1 16 0 0,1-1 0 0 0,0 0-1 0 0,-1-1 1 0 0,1 0 0 0 0,-1-1 0 0 0,-11-1-1 0 0,-12-1-570 0 0,1-2 0 0 0,-1-2 0 0 0,1-1 0 0 0,-35-12 0 0 0,56 14-588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48 568 0 0,'0'-3'963'0'0,"0"-41"12763"0"0,0 49-12893 0 0,-3 51 1675 0 0,-20 106 1 0 0,3-31-1252 0 0,6 52 155 0 0,14-155-1199 0 0,1 0 0 0 0,2 0 0 0 0,1-1 0 0 0,11 43 0 0 0,-9-49-24 0 0,15 35 1 0 0,-18-50-197 0 0,1 1 0 0 0,-1-1 0 0 0,1 0 0 0 0,0 0 0 0 0,0 0 0 0 0,1 0 0 0 0,0-1 0 0 0,10 9 0 0 0,-11-11-113 0 0,0-1 0 0 0,0-1 1 0 0,0 1-1 0 0,0 0 0 0 0,0-1 0 0 0,0 0 1 0 0,0 0-1 0 0,1 0 0 0 0,-1 0 0 0 0,0-1 0 0 0,1 0 1 0 0,-1 0-1 0 0,0 0 0 0 0,5-1 0 0 0,1 0-336 0 0,-1 0-1 0 0,0-1 0 0 0,1 0 0 0 0,-1-1 0 0 0,10-4 0 0 0,-11 3-286 0 0,23-11-1351 0 0,-16-1-3890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2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179 316 864 0 0,'-1'1'523'0'0,"-44"38"11232"0"0,26-21-2654 0 0,19-17-9030 0 0,0-1 1 0 0,-1 0-1 0 0,1 0 0 0 0,0 1 0 0 0,0-1 0 0 0,-1 0 0 0 0,1 0 0 0 0,0 0 0 0 0,-1 0 0 0 0,1 0 0 0 0,0 0 0 0 0,-1 0 0 0 0,1 1 1 0 0,0-1-1 0 0,-1 0 0 0 0,1 0 0 0 0,0 0 0 0 0,-1 0 0 0 0,1 0 0 0 0,0 0 0 0 0,-1-1 0 0 0,1 1 0 0 0,0 0 0 0 0,-1 0 1 0 0,1 0-1 0 0,0 0 0 0 0,-1 0 0 0 0,1 0 0 0 0,0-1 0 0 0,-1 1 0 0 0,1 0 0 0 0,0 0 0 0 0,0 0 0 0 0,-1-1 0 0 0,1 1 0 0 0,0 0 1 0 0,0 0-1 0 0,-1-1 0 0 0,1 1 0 0 0,0 0 0 0 0,0 0 0 0 0,0-1 0 0 0,-1 0 0 0 0,1 0 47 0 0,-1 0-1 0 0,0-1 1 0 0,0 1-1 0 0,1 0 1 0 0,-1-1-1 0 0,1 1 1 0 0,-1-1 0 0 0,1 1-1 0 0,0-1 1 0 0,0 0-1 0 0,-1-1 1 0 0,6-83 1200 0 0,20-105 0 0 0,-18 137-975 0 0,-7 54-335 0 0,0-1-1 0 0,0 0 1 0 0,0 0-1 0 0,0 0 1 0 0,0 0 0 0 0,0 1-1 0 0,1-1 1 0 0,-1 0-1 0 0,0 0 1 0 0,0 0-1 0 0,1 0 1 0 0,-1 1-1 0 0,0-1 1 0 0,1 0-1 0 0,-1 0 1 0 0,1 1-1 0 0,-1-1 1 0 0,1 0-1 0 0,-1 1 1 0 0,1-1-1 0 0,-1 0 1 0 0,1 1-1 0 0,0-1 1 0 0,-1 1 0 0 0,1-1-1 0 0,0 1 1 0 0,1-1-1 0 0,-1 0 42 0 0,2 4 15 0 0,38 61 350 0 0,9 11-26 0 0,-30-50-345 0 0,1-1-1 0 0,1-1 1 0 0,1-1 0 0 0,1-1-1 0 0,1-1 1 0 0,1-2 0 0 0,1 0 0 0 0,0-2-1 0 0,1 0 1 0 0,47 17 0 0 0,-59-30-727 0 0,-16-3 666 0 0,0 0 1 0 0,1-1-1 0 0,-1 1 1 0 0,0 0 0 0 0,0 0-1 0 0,0 0 1 0 0,0-1 0 0 0,0 1-1 0 0,0 0 1 0 0,0 0 0 0 0,0-1-1 0 0,0 1 1 0 0,0 0 0 0 0,0 0-1 0 0,0 0 1 0 0,0-1 0 0 0,-1 1-1 0 0,1 0 1 0 0,0 0 0 0 0,0 0-1 0 0,0-1 1 0 0,0 1 0 0 0,0 0-1 0 0,0 0 1 0 0,0 0-1 0 0,-1 0 1 0 0,1-1 0 0 0,0 1-1 0 0,0 0 1 0 0,0 0 0 0 0,0 0-1 0 0,-1 0 1 0 0,1 0 0 0 0,0-1-1 0 0,0 1 1 0 0,-1 0 0 0 0,-1-2-26 0 0,-1 0-1 0 0,0-1 1 0 0,0 1 0 0 0,0 1 0 0 0,0-1 0 0 0,0 0 0 0 0,-7-2 0 0 0,-49-9-74 0 0,0 2 1 0 0,0 2-1 0 0,-1 3 0 0 0,0 3 1 0 0,-105 7-1 0 0,154-3-325 0 0,0 0 0 0 0,0 1 0 0 0,0 0 0 0 0,0 1 0 0 0,-12 5 0 0 0,69 2-10538 0 0,-26-10 8347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2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20 632,'0'0'1224,"0"-3"235,9-13 11514,-14 65-9671,2-34-2390,1-1-1,0 1 1,1 0-1,1 0 1,0 0-1,3 16 1,-2-28-786,0 1 0,0-1 1,0 0-1,1 1 0,-1-1 0,1 0 1,-1 0-1,1 0 0,0 0 0,0 0 1,1 0-1,-1-1 0,1 1 0,-1-1 1,1 1-1,0-1 0,0 0 0,0 0 1,0 0-1,0-1 0,0 1 0,0-1 1,1 0-1,-1 1 0,1-1 0,-1-1 1,1 1-1,-1-1 0,1 1 0,-1-1 1,6 0-1,12-1 84,-1 0 0,1-2 1,0 0-1,-1-1 0,21-7 0,48-9 810,-78 18-952,0 1 0,0 1 0,0 0 0,1 0-1,-1 1 1,11 2 0,26 12-3677,0 0-2520,-43-15 2288,12-1 554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0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195 439 428 0 0,'-33'-88'5388'0'0,"-73"-136"-1"0"0,82 176-2413 0 0,-5-10 2810 0 0,29 58-5695 0 0,-1 0 0 0 0,1-1 0 0 0,0 1 0 0 0,0-1 0 0 0,0 1-1 0 0,-1-1 1 0 0,1 1 0 0 0,0-1 0 0 0,0 0 0 0 0,0 1 0 0 0,0-1 0 0 0,0 1-1 0 0,0-1 1 0 0,0 1 0 0 0,0-1 0 0 0,0 1 0 0 0,0-1 0 0 0,0 1 0 0 0,0-1 0 0 0,0 1-1 0 0,1-1 1 0 0,-1 1 0 0 0,0-1 0 0 0,0 1 0 0 0,1-1 0 0 0,-1 1 0 0 0,0-1 0 0 0,0 1-1 0 0,1-1 1 0 0,-1 1 0 0 0,1 0 0 0 0,-1-1 0 0 0,0 1 0 0 0,2-1 0 0 0,-1 0-129 0 0,0 1 0 0 0,0-1 1 0 0,0 1-1 0 0,1 0 0 0 0,-1-1 1 0 0,0 1-1 0 0,0 0 0 0 0,1 0 1 0 0,-1-1-1 0 0,0 1 0 0 0,0 0 0 0 0,1 0 1 0 0,-1 1-1 0 0,0-1 0 0 0,0 0 1 0 0,1 0-1 0 0,-1 1 0 0 0,0-1 1 0 0,2 1-1 0 0,146 73-7739 0 0,-139-69 7158 0 0,34 19-1756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0 536 0 0,'0'0'1317'0'0,"-3"0"285"0"0,-14 3 4997 0 0,16-3-6391 0 0,1 1-1 0 0,-1-1 0 0 0,1 0 1 0 0,0 0-1 0 0,-1 1 0 0 0,1-1 1 0 0,0 0-1 0 0,-1 1 0 0 0,1-1 1 0 0,0 0-1 0 0,0 1 0 0 0,-1-1 0 0 0,1 0 1 0 0,0 1-1 0 0,0-1 0 0 0,0 0 1 0 0,0 1-1 0 0,-1-1 0 0 0,1 1 1 0 0,0-1-1 0 0,0 0 0 0 0,0 2 0 0 0,0 1 375 0 0,1 0 0 0 0,0 0 0 0 0,0 0 0 0 0,0 0 0 0 0,0 0 0 0 0,0-1 0 0 0,0 1 0 0 0,3 3 0 0 0,6 15 565 0 0,59 173 5479 0 0,-58-171-8056 0 0,-10-22 942 0 0,0 1 0 0 0,0-1 0 0 0,0 0 0 0 0,1 1 0 0 0,-1-1 1 0 0,0 0-1 0 0,0 0 0 0 0,1 0 0 0 0,-1 0 0 0 0,3 2 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135 129 520 0 0,'-66'-50'2187'0'0,"45"36"1619"0"0,-27-25 3158 0 0,52 36-5485 0 0,3-1-1093 0 0,0 1 0 0 0,0 0 0 0 0,0 0 0 0 0,0 1 0 0 0,1 0 0 0 0,-1 0 0 0 0,1 1 0 0 0,-1 0 0 0 0,1 0 1 0 0,0 0-1 0 0,-1 1 0 0 0,1 1 0 0 0,11 1 0 0 0,14 2 1025 0 0,60 15 0 0 0,-74-14-934 0 0,-1 1 0 0 0,0 0-1 0 0,0 2 1 0 0,-1 0-1 0 0,0 1 1 0 0,0 0-1 0 0,19 16 1 0 0,-30-21-339 0 0,-1 0 0 0 0,0 0 0 0 0,0 1 0 0 0,0 0 0 0 0,0 0 0 0 0,-1 1 0 0 0,0-1 0 0 0,0 1 0 0 0,0 0 0 0 0,-1 0 0 0 0,0 0 0 0 0,0 0 0 0 0,-1 1 0 0 0,1-1 0 0 0,-1 1 0 0 0,-1 0 0 0 0,1-1 0 0 0,-1 1 0 0 0,0 0 0 0 0,-1 0 0 0 0,0 0 0 0 0,0 0 0 0 0,-1 8 0 0 0,0-11-152 0 0,0 1 1 0 0,-1-1-1 0 0,1 1 0 0 0,-1-1 1 0 0,0 0-1 0 0,0 0 0 0 0,0 1 1 0 0,-1-2-1 0 0,1 1 0 0 0,-1 0 0 0 0,0 0 1 0 0,0-1-1 0 0,-1 1 0 0 0,1-1 1 0 0,-1 0-1 0 0,1 0 0 0 0,-1-1 1 0 0,0 1-1 0 0,0-1 0 0 0,0 1 0 0 0,0-1 1 0 0,-1-1-1 0 0,-6 3 0 0 0,-9 2-197 0 0,1-1-1 0 0,-1 0 1 0 0,-39 2-1 0 0,53-7 165 0 0,-125 2-1598 0 0,19-1-3475 0 0,111-1 4313 0 0,-6 0-416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1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135 417 24,'-6'-20'11923,"-6"31"-10251,2 2 0,0-1-1,0 1 1,-14 27 0,-16 21 3045,28-50-2394,6-13-941,3-11-847,2-27-149,2 0 0,8-59-1,23-80-134,-24 145-95,1 0-1,21-47 1,-30 80-133,14-24 157,-14 24-148,1 1 0,-1-1 0,1 0 0,-1 1 0,1-1 1,-1 0-1,1 1 0,-1-1 0,1 1 0,0-1 0,0 1 1,-1-1-1,1 1 0,0 0 0,0-1 0,-1 1 0,1 0 0,0 0 1,0-1-1,0 1 0,-1 0 0,1 0 0,0 0 0,0 0 1,0 0-1,0 0 0,-1 0 0,1 0 0,0 1 0,0-1 1,1 1-1,7 3-4,-1 2 0,0-1 0,0 1 0,0 0 0,-1 1 0,0 0 0,10 12 0,43 63 128,-39-51-139,27 41-17,52 68 0,-82-117 0,2 0 0,1-1 0,39 31 0,-56-50-64,0 1-1,1-1 1,0 0 0,0-1 0,0 1-1,0-1 1,0 0 0,9 2-1,-13-4 43,1 0-1,0 1 0,0-1 0,0 0 0,0 0 0,-1 0 0,1-1 0,0 1 1,0 0-1,0-1 0,0 1 0,-1-1 0,1 0 0,0 1 0,-1-1 0,1 0 0,0 0 1,-1 0-1,1 0 0,-1 0 0,1 0 0,-1-1 0,0 1 0,0-1 0,1 1 1,-1 0-1,0-1 0,1-2 0,-2 3 3,1 0 0,-1 0 0,0 0 1,0 0-1,1 0 0,-1 0 0,0 0 0,0-1 1,0 1-1,0 0 0,0 0 0,0 0 0,-1 0 1,1 0-1,0-1 0,0 1 0,-1 0 0,1 0 1,-1 0-1,1 0 0,-1 0 0,0 0 0,1 0 0,-1 0 1,-1-1-1,-22-21-201,9 12 155,-1 0 0,-1 2 0,0 0 1,0 0-1,0 2 0,-38-11 0,-116-18-40,149 33 111,6-1-104,0 2 0,-1 0-1,1 1 1,-1 1-1,-22 2 1,39-2 10,-1 0 0,1 0 0,-1 0 0,1 0 0,0 0 0,-1 0 0,1 0 0,-1 0 0,1 0 0,0 1 0,-1-1 0,1 0 0,-1 0 0,1 0 0,0 1 0,-1-1 0,1 0 0,0 0 0,-1 1 0,1-1 0,0 0 0,0 1 0,-1-1 0,1 1-1,0-1 1,0 0 0,0 1 0,-1-1 0,1 0 0,0 1 0,0-1 0,0 1 0,0-1 0,0 1 0,0-1 0,0 0 0,0 1 0,0-1 0,0 1 0,0-1 0,0 1 0,0-1 0,0 0 0,0 1 0,1-1 0,-1 1 0,0-1 0,0 0 0,0 1 0,1-1 0,-1 1 0,0-1 0,0 0 0,1 1 0,1 1-729,0 1-1,0-1 0,0 0 1,0 0-1,0 0 1,0 0-1,4 2 0,14 7-2298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1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5 380 0 0,'0'-1'160'0'0,"-1"1"1"0"0,1 0-1 0 0,0-1 1 0 0,-1 1-1 0 0,1 0 1 0 0,0-1-1 0 0,-1 1 1 0 0,1 0-1 0 0,-1 0 0 0 0,1-1 1 0 0,0 1-1 0 0,-1 0 1 0 0,1 0-1 0 0,-1 0 1 0 0,1-1-1 0 0,-1 1 0 0 0,1 0 1 0 0,-1 0-1 0 0,1 0 1 0 0,-1 0-1 0 0,1 0 1 0 0,-1 0-1 0 0,1 0 0 0 0,0 0 1 0 0,-1 0-1 0 0,1 0 1 0 0,-1 0-1 0 0,1 1 1 0 0,-1-1-1 0 0,1 0 0 0 0,-1 0 1 0 0,1 0-1 0 0,-1 0 1 0 0,1 1-1 0 0,0-1 1 0 0,-1 0-1 0 0,1 1 0 0 0,-1-1 1 0 0,1 0-1 0 0,0 1 1 0 0,-1-1-1 0 0,1 0 1 0 0,0 1-1 0 0,0-1 1 0 0,-1 0-1 0 0,1 1 0 0 0,0-1 1 0 0,0 1-1 0 0,0-1 1 0 0,-1 1-1 0 0,1 0 1 0 0,-14 30 3767 0 0,11-22-2936 0 0,1-3-550 0 0,0 1 0 0 0,0-1 1 0 0,0 1-1 0 0,0 0 0 0 0,1 0 1 0 0,1 0-1 0 0,-1 0 0 0 0,1-1 1 0 0,0 1-1 0 0,0 0 0 0 0,3 10 1 0 0,-2-11-758 0 0,0-1 0 0 0,1 1 0 0 0,-1-1 0 0 0,1 0 0 0 0,1 1 0 0 0,-1-1 0 0 0,1 0 0 0 0,5 8 0 0 0,-3-6-1215 0 0,-4-2-2589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34 133 368 0 0,'-3'-3'526'0'0,"-1"0"0"0"0,1 0 0 0 0,0 0 1 0 0,1-1-1 0 0,-1 1 0 0 0,1-1 0 0 0,-1 0 0 0 0,1 1 0 0 0,0-1 0 0 0,0 0 1 0 0,-1-7-1 0 0,2 9-258 0 0,1 0 0 0 0,0 0 1 0 0,0 0-1 0 0,0 0 0 0 0,0 0 0 0 0,0 0 1 0 0,1 0-1 0 0,-1 0 0 0 0,1 0 1 0 0,-1 0-1 0 0,1 0 0 0 0,0 0 1 0 0,0 1-1 0 0,0-1 0 0 0,0 0 0 0 0,0 0 1 0 0,0 1-1 0 0,0-1 0 0 0,0 0 1 0 0,1 1-1 0 0,-1-1 0 0 0,1 1 0 0 0,-1 0 1 0 0,1-1-1 0 0,0 1 0 0 0,-1 0 1 0 0,4-2-1 0 0,5-2 205 0 0,1 0 1 0 0,-1 0-1 0 0,1 1 1 0 0,-1 1-1 0 0,1 0 1 0 0,0 0-1 0 0,0 1 1 0 0,1 0-1 0 0,-1 1 1 0 0,0 0-1 0 0,12 1 1 0 0,13 2 489 0 0,-1 1-1 0 0,42 9 1 0 0,-44-5-199 0 0,-1 0 0 0 0,47 19 0 0 0,-66-21-493 0 0,-1 0 0 0 0,0 2 0 0 0,0-1 0 0 0,0 1 0 0 0,-1 1 0 0 0,0 0 0 0 0,0 1 0 0 0,17 18 0 0 0,-26-25-210 0 0,0 0 0 0 0,-1 0 1 0 0,1 0-1 0 0,-1 0 1 0 0,1 0-1 0 0,-1 0 1 0 0,0 0-1 0 0,0 1 0 0 0,0-1 1 0 0,0 1-1 0 0,0-1 1 0 0,-1 1-1 0 0,1-1 1 0 0,-1 1-1 0 0,1-1 1 0 0,-1 1-1 0 0,0-1 0 0 0,0 1 1 0 0,0-1-1 0 0,0 1 1 0 0,-1-1-1 0 0,1 1 1 0 0,-1-1-1 0 0,1 1 0 0 0,-1-1 1 0 0,0 1-1 0 0,0-1 1 0 0,0 0-1 0 0,0 1 1 0 0,-1-1-1 0 0,-1 3 1 0 0,-1 0-6 0 0,0 0 0 0 0,-1 0 0 0 0,0-1 0 0 0,0 1 0 0 0,0-1 0 0 0,-1 0 0 0 0,1-1 0 0 0,-1 1 0 0 0,0-1 0 0 0,-11 5 0 0 0,2-3-159 0 0,-1 0 0 0 0,1-2 0 0 0,-1 1 0 0 0,0-2 0 0 0,0 0 0 0 0,-19 0 0 0 0,-5-3-1825 0 0,-47-7 0 0 0,71 9 419 0 0,9 0-239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2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2 816,'-3'0'1299,"-5"-1"-622,0 0 1,0 1 0,0 0-1,0 1 1,0 0-1,0 0 1,0 0 0,0 1-1,1 1 1,-1-1-1,1 1 1,-1 0 0,1 1-1,0 0 1,0 0-1,0 0 1,1 1-1,0 0 1,0 0 0,-9 10-1,8-7-197,0 0 0,0 1 0,0-1 0,1 1-1,1 1 1,0-1 0,0 1 0,0 0 0,1 0 0,1 0-1,0 1 1,0-1 0,1 1 0,0 0 0,0 12 0,3-16-301,0 0 1,0 0 0,1 0 0,0 0 0,0 0-1,0 0 1,1 0 0,0 0 0,0-1-1,1 0 1,0 1 0,0-1 0,0-1 0,1 1-1,0-1 1,0 1 0,0-2 0,9 8 0,1-1 32,0-1 1,0 0-1,1-1 1,0-1 0,1 0-1,20 6 1,-15-7-77,0-2 1,1 0-1,-1-1 1,38 2-1,-45-6-286,0 0 0,0-1 0,0-1 0,0 0 0,0-1 0,-1-1-1,1 0 1,13-7 0,-16 6-488,-1-1 0,1-1 0,-2 0 0,1-1 0,16-15 1,1-9-7498,-22 24 5417,-2 3 390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33 808,'0'0'161,"-62"1"17514,83-4-17159,76-6 3672,-91 9-4269,-1-1-1,0 0 0,0 0 1,0 0-1,0-1 0,6-2 1,9-8-8303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48 724 0 0,'-6'-4'8607'0'0,"6"3"-8420"0"0,10-4 2831 0 0,24-4-1758 0 0,-30 9-203 0 0,45-9 2774 0 0,74-5 0 0 0,-7 11-1795 0 0,-90 2-4419 0 0,-4 0-4700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74 102 732,'-21'-6'1376,"16"6"-481,0-1-1,0 0 1,1-1-1,-1 1 1,1-1-1,-1 0 1,1 0 0,0 0-1,-8-6 3576,15 5-2790,3-3-1067,0 1 0,0 0-1,1 0 1,0 0-1,-1 1 1,2 0 0,-1 0-1,0 1 1,1 0-1,14-4 1,-1 1 510,1 1 0,-1 1 0,25-1 1,-10 6-1570,0 10-5031,-11-2 1020,1-4 1517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3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31 680 0 0,'0'-2'1459'0'0,"0"-27"14006"0"0,-1 34-14101 0 0,-12 60 2127 0 0,-8 43 298 0 0,19-91-3092 0 0,1 0 0 0 0,0 0 0 0 0,2 0 0 0 0,2 24 0 0 0,-3-38-604 0 0,1 1 0 0 0,0 0-1 0 0,0-1 1 0 0,0 0-1 0 0,0 1 1 0 0,1-1 0 0 0,0 0-1 0 0,-1 0 1 0 0,1 1-1 0 0,0-1 1 0 0,0-1 0 0 0,1 1-1 0 0,-1 0 1 0 0,0 0-1 0 0,1-1 1 0 0,0 0-1 0 0,0 1 1 0 0,0-1 0 0 0,0 0-1 0 0,0 0 1 0 0,0-1-1 0 0,0 1 1 0 0,0-1 0 0 0,1 1-1 0 0,-1-1 1 0 0,1 0-1 0 0,-1 0 1 0 0,1-1 0 0 0,-1 1-1 0 0,5 0 1 0 0,10 0-108 0 0,1-1-1 0 0,-1 0 1 0 0,0-2 0 0 0,31-5 0 0 0,172-41-3256 0 0,-127 16-7913 0 0,-74 25 8084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273 278 264 0 0,'-18'12'4052'0'0,"4"5"-957"0"0,0 1 1 0 0,0 1-1 0 0,2 1 1 0 0,-10 21-1 0 0,0-6 4715 0 0,22-38-7381 0 0,13-98 981 0 0,41-153 1 0 0,-50 238-969 0 0,1-1-1 0 0,12-25 1 0 0,-16 41-434 0 0,-1 1-1 0 0,0 0 0 0 0,0-1 0 0 0,0 1 0 0 0,0 0 1 0 0,0-1-1 0 0,1 1 0 0 0,-1 0 0 0 0,0-1 1 0 0,0 1-1 0 0,1 0 0 0 0,-1 0 0 0 0,0-1 0 0 0,0 1 1 0 0,1 0-1 0 0,-1 0 0 0 0,0 0 0 0 0,1-1 1 0 0,-1 1-1 0 0,0 0 0 0 0,1 0 0 0 0,-1 0 0 0 0,0 0 1 0 0,1 0-1 0 0,-1 0 0 0 0,0 0 0 0 0,1-1 1 0 0,-1 1-1 0 0,1 0 0 0 0,-1 0 0 0 0,0 1 1 0 0,1-1-1 0 0,-1 0 0 0 0,0 0 0 0 0,1 0 0 0 0,-1 0 1 0 0,0 0-1 0 0,1 0 0 0 0,11 10 275 0 0,-9-8-257 0 0,9 10-25 0 0,-1 0 0 0 0,-1 1 0 0 0,16 24 0 0 0,-3-4 0 0 0,-9-14 0 0 0,110 134 0 0 0,-106-133 0 0 0,1-1 0 0 0,1 0 0 0 0,1-2 0 0 0,1-1 0 0 0,28 17 0 0 0,-46-30-170 0 0,1-1 0 0 0,-1 0 0 0 0,0-1 0 0 0,1 1 0 0 0,-1-1 0 0 0,7 2 0 0 0,-10-3 115 0 0,1 0-1 0 0,-1 0 1 0 0,0 0 0 0 0,1 1 0 0 0,-1-1-1 0 0,1-1 1 0 0,-1 1 0 0 0,0 0-1 0 0,1 0 1 0 0,-1 0 0 0 0,0-1 0 0 0,1 1-1 0 0,-1-1 1 0 0,0 1 0 0 0,0-1-1 0 0,0 0 1 0 0,1 1 0 0 0,-1-1 0 0 0,0 0-1 0 0,0 0 1 0 0,0 0 0 0 0,0 1-1 0 0,2-3 1 0 0,-3 1 10 0 0,0 1-1 0 0,0-1 1 0 0,0 1 0 0 0,0-1-1 0 0,0 1 1 0 0,0-1-1 0 0,-1 1 1 0 0,1-1 0 0 0,0 1-1 0 0,-1-1 1 0 0,1 1-1 0 0,-1 0 1 0 0,1-1 0 0 0,-1 1-1 0 0,0 0 1 0 0,0-1-1 0 0,1 1 1 0 0,-1 0 0 0 0,0 0-1 0 0,0 0 1 0 0,0 0-1 0 0,-1-1 1 0 0,-4-4-8 0 0,-1 1-1 0 0,1 0 1 0 0,0 1-1 0 0,-1-1 1 0 0,0 1-1 0 0,0 1 1 0 0,-9-4-1 0 0,-55-16-35 0 0,55 18 73 0 0,-58-15 93 0 0,0 4 0 0 0,-1 3 0 0 0,0 3 0 0 0,-110 0-1 0 0,179 9-313 0 0,1 1 1 0 0,0 0-1 0 0,-1 0 0 0 0,1 1 0 0 0,0 0 0 0 0,-1 0 0 0 0,1 0 0 0 0,0 0 0 0 0,0 1 0 0 0,0 0 0 0 0,-9 4 0 0 0,24 6-2778 0 0,-6-10 2145 0 0,-1 0 1 0 0,0 0-1 0 0,1 0 1 0 0,0 0-1 0 0,-1-1 1 0 0,8 3-1 0 0,-6-3 223 0 0,25 9-2177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0 944 0 0,'-2'2'15092'0'0,"26"92"-8844"0"0,14 56-445 0 0,-14-64-4640 0 0,-19-74-2912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93 536 0 0,'-27'-8'3133'0'0,"13"5"1644"0"0,0 0 1 0 0,-25-1 7601 0 0,48 4-11362 0 0,447-13 5130 0 0,-401 5-6147 0 0,85-22 0 0 0,-69 13 0 0 0,-60 14-1933 0 0,-10 2 1509 0 0,0 1 0 0 0,0 0 0 0 0,-1-1 1 0 0,1 1-1 0 0,0 0 0 0 0,0-1 0 0 0,0 1 0 0 0,0 0 0 0 0,0 0 0 0 0,0 0 0 0 0,-1 0 0 0 0,1 0 1 0 0,0 0-1 0 0,0 0 0 0 0,0 0 0 0 0,0 0 0 0 0,0 0 0 0 0,0 0 0 0 0,0 0 0 0 0,-1 1 1 0 0,2-1-1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5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1 324 0 0,'-22'17'3598'0'0,"4"-3"6153"0"0,42-3-4916 0 0,100 1 2157 0 0,-39-8-5433 0 0,-14-3-4414 0 0,-2 0-5420 0 0,-46-1 5547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40 96 0 0,'0'0'6365'0'0,"-2"2"-4399"0"0,-3 4-1033 0 0,3 5 4833 0 0,2-10-5302 0 0,1 1 0 0 0,-1-1 1 0 0,1 0-1 0 0,-1 0 0 0 0,1 1 0 0 0,0-1 0 0 0,-1 0 0 0 0,1 0 0 0 0,0 0 0 0 0,0 0 0 0 0,0 0 1 0 0,0 0-1 0 0,0 0 0 0 0,0 0 0 0 0,0 0 0 0 0,0 0 0 0 0,2 0 0 0 0,-2 0-281 0 0,-1 0 0 0 0,1-1-1 0 0,0 1 1 0 0,0 0 0 0 0,0-1 0 0 0,0 1-1 0 0,0 0 1 0 0,1-1 0 0 0,-1 0 0 0 0,0 1 0 0 0,0-1-1 0 0,0 0 1 0 0,0 1 0 0 0,0-1 0 0 0,1 0-1 0 0,-1 0 1 0 0,0 0 0 0 0,0 0 0 0 0,0 0-1 0 0,1 0 1 0 0,-1 0 0 0 0,0 0 0 0 0,0-1-1 0 0,0 1 1 0 0,0 0 0 0 0,0-1 0 0 0,1 1-1 0 0,-1-1 1 0 0,0 1 0 0 0,1-2 0 0 0,-1 1-121 0 0,0-1 0 0 0,1 1 1 0 0,-1-1-1 0 0,0 0 0 0 0,0 0 1 0 0,0 1-1 0 0,0-1 0 0 0,0 0 1 0 0,-1 0-1 0 0,1 0 0 0 0,-1 0 1 0 0,1 0-1 0 0,-1 0 0 0 0,0 0 1 0 0,1 0-1 0 0,-1 0 0 0 0,0-3 0 0 0,-1 4-122 0 0,1-1 0 0 0,0 0 0 0 0,-1 1 0 0 0,0-1 0 0 0,1 0 0 0 0,-1 1 0 0 0,0-1 0 0 0,1 1 0 0 0,-1-1 0 0 0,0 1 0 0 0,0 0 0 0 0,0-1 0 0 0,-1 1 0 0 0,1 0 0 0 0,0-1 0 0 0,0 1 0 0 0,-2-1 0 0 0,-23-14-1751 0 0,11 13-1387 0 0,15 4 2887 0 0,-1-1 0 0 0,1 0 1 0 0,-1 0-1 0 0,1 0 0 0 0,0 0 0 0 0,-1 0 1 0 0,-5 13-8352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231 406 740 0 0,'-5'-6'8933'0'0,"-7"13"-7545"0"0,1 2 1 0 0,0-1-1 0 0,0 1 1 0 0,1 1-1 0 0,-12 13 1 0 0,-42 60 3494 0 0,30-38-1547 0 0,31-41-2752 0 0,0 0 0 0 0,-1 0 0 0 0,1-1 0 0 0,-1 1 0 0 0,-7 4 0 0 0,10-7 206 0 0,-1-3-451 0 0,0 1-283 0 0,1 0 0 0 0,-1 0-1 0 0,1 0 1 0 0,-1-1 0 0 0,1 1 0 0 0,0-1 0 0 0,0 1-1 0 0,0-1 1 0 0,-1 0 0 0 0,2 1 0 0 0,-1-1-1 0 0,0 0 1 0 0,0 0 0 0 0,0 1 0 0 0,1-1 0 0 0,-1 0-1 0 0,1 0 1 0 0,0 0 0 0 0,-1 0 0 0 0,1 0-1 0 0,0-2 1 0 0,0-7 23 0 0,1 0 0 0 0,3-20-1 0 0,0 8-7 0 0,5-44-3 0 0,4 1-1 0 0,2 0 1 0 0,37-98-1 0 0,-5 26 40 0 0,-44 133-107 0 0,6 8 0 0 0,-5 3 0 0 0,0 1 0 0 0,0-1 0 0 0,0 1 0 0 0,-1 0 0 0 0,5 14 0 0 0,4 7 0 0 0,35 78 0 0 0,27 57 0 0 0,-56-128 0 0 0,2-1 0 0 0,36 48 0 0 0,-45-68 0 0 0,2 1 0 0 0,17 16 0 0 0,-25-27 0 0 0,0-1 0 0 0,-1 1 0 0 0,1-1 0 0 0,0 1 0 0 0,1-1 0 0 0,-1-1 0 0 0,0 1 0 0 0,1-1 0 0 0,0 0 0 0 0,-1 0 0 0 0,10 1 0 0 0,-14-3-26 0 0,1 1-1 0 0,-1-1 1 0 0,0 0-1 0 0,0 0 1 0 0,1 0-1 0 0,-1 0 1 0 0,0 0-1 0 0,1-1 1 0 0,-1 1-1 0 0,0 0 1 0 0,1-1-1 0 0,-1 1 1 0 0,1-1-1 0 0,-1 1-11 0 0,-1-1 1 0 0,1 1-1 0 0,-1 0 0 0 0,0-1 0 0 0,1 1 1 0 0,-1 0-1 0 0,0-1 0 0 0,1 1 0 0 0,-1-1 1 0 0,0 1-1 0 0,0 0 0 0 0,1-1 0 0 0,-1 1 0 0 0,0-1 1 0 0,0 1-1 0 0,0-1 0 0 0,0 1 0 0 0,1-1 1 0 0,-1 1-1 0 0,0-1 0 0 0,0 0 0 0 0,0-1-66 0 0,-1 1 0 0 0,1-1-1 0 0,0 1 1 0 0,0 0 0 0 0,-1-1-1 0 0,1 1 1 0 0,-1-1 0 0 0,1 1 0 0 0,-1 0-1 0 0,0-1 1 0 0,0 1 0 0 0,-1-2-1 0 0,-3-1 20 0 0,0 0 1 0 0,-1 0-1 0 0,1 1 0 0 0,-1 0 0 0 0,0 0 0 0 0,0 0 0 0 0,0 1 0 0 0,0 0 0 0 0,0 0 0 0 0,-9-1 0 0 0,0-1-9 0 0,-33-9-90 0 0,0 2-1 0 0,-1 3 0 0 0,0 1 0 0 0,0 3 0 0 0,-1 1 1 0 0,-66 7-1 0 0,111-4 36 0 0,0 0 0 0 0,0 1-1 0 0,0 0 1 0 0,1 0 0 0 0,-1 0 0 0 0,0 1 0 0 0,0-1 0 0 0,1 1 0 0 0,-8 4-1 0 0,12-3-1878 0 0,2-1 1561 0 0,0 0 0 0 0,0 0-1 0 0,-1 0 1 0 0,1-1 0 0 0,0 1-1 0 0,0-1 1 0 0,1 1 0 0 0,-1-1-1 0 0,0 0 1 0 0,4 2 0 0 0,11 3-2740 0 0,9 0 459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80,'-3'0'1239,"-1"1"-208,0-1-1,0 0 0,0 1 0,1 0 0,-1 0 0,0 0 0,1 0 0,-5 2 0,8-3-768,-1 1 0,0-1 0,0 0 0,1 1 0,-1-1 0,0 1 0,1-1-1,-1 1 1,0-1 0,1 1 0,-1 0 0,1-1 0,-1 1 0,1 0 0,-1-1 0,1 1-1,0 0 1,-1 0 0,1-1 0,0 1 0,-1 0 0,1 0 0,0 0 0,0 0 0,0-1-1,0 1 1,0 0 0,0 0 0,0 0 0,0 0 0,0-1 0,0 1 0,0 0 0,1 0-1,-1 0 1,0-1 0,1 1 0,-1 0 0,0 0 0,1-1 0,-1 1 0,1 0 0,-1-1-1,2 2 1,-2-2-204,0 0 0,0 0-1,0 1 1,0-1-1,0 0 1,0 0-1,1 0 1,-1 0-1,0 0 1,0 1 0,0-1-1,0 0 1,0 0-1,1 0 1,-1 0-1,0 0 1,0 0 0,0 0-1,0 0 1,1 0-1,-1 0 1,0 0-1,0 0 1,0 0 0,0 0-1,1 0 1,-1 0-1,0 0 1,0 0-1,0 0 1,0 0 0,1 0-1,-1 0 1,0 0-1,0 0 1,0 0-1,0 0 1,1 0-1,-1 0 1,0 0 0,0 0-1,0-1 1,0 1-1,0 0 1,1 0-1,-1 0 1,0 0 0,0 0-1,0-1 1,0 1-1,0 0 1,0 0-1,0 0 1,0 0 0,0 0-1,1-1 1,-1 1-1,0 0 1,0-1-1,2-6-192,-1 4 295,-2 0-50,-1-1-190,-1 0 0,1 0 0,-1 0 0,1 0 0,-1 0 0,0 1 0,0 0 0,-1-1 0,1 1 0,-7-4 0,-14-4-8865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1 332 0 0,'-18'2'745'0'0,"0"1"1"0"0,0 0-1 0 0,1 1 0 0 0,-1 1 0 0 0,1 1 0 0 0,0 1 1 0 0,1 0-1 0 0,0 1 0 0 0,-28 19 0 0 0,25-14 53 0 0,1 0 0 0 0,1 2 0 0 0,0 0-1 0 0,1 1 1 0 0,1 1 0 0 0,0 0-1 0 0,-17 27 1 0 0,27-35-466 0 0,0 0-1 0 0,0 0 1 0 0,1 0-1 0 0,1 0 1 0 0,0 0 0 0 0,0 1-1 0 0,0 0 1 0 0,1-1-1 0 0,1 1 1 0 0,0 0 0 0 0,0 0-1 0 0,1 0 1 0 0,0 0-1 0 0,1 0 1 0 0,0 0 0 0 0,3 12-1 0 0,-3-15-181 0 0,1 0 0 0 0,1-1 1 0 0,-1 1-1 0 0,1-1 0 0 0,0 0 0 0 0,1 0 0 0 0,0 0 0 0 0,-1 0 0 0 0,2 0 0 0 0,-1-1 1 0 0,1 0-1 0 0,0 0 0 0 0,0 0 0 0 0,0 0 0 0 0,1-1 0 0 0,-1 0 0 0 0,1 0 0 0 0,0 0 1 0 0,0-1-1 0 0,1 0 0 0 0,-1 0 0 0 0,1-1 0 0 0,11 4 0 0 0,-5-4-744 0 0,0 0 0 0 0,0-1 1 0 0,15 1-1 0 0,16-4-6217 0 0,-33 0 4372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21 572 0 0,'2'-2'373'0'0,"0"0"0"0"0,-1 1 0 0 0,1-1 0 0 0,0 0 0 0 0,0 1 0 0 0,0 0 0 0 0,0-1 0 0 0,0 1 0 0 0,0 0 0 0 0,1 0 0 0 0,-1 0 0 0 0,0 0 0 0 0,1 1 0 0 0,-1-1 0 0 0,0 1 0 0 0,1-1 0 0 0,2 1 0 0 0,0 0 179 0 0,1 0 0 0 0,-1 0 0 0 0,0 1 0 0 0,0 0 0 0 0,0 0-1 0 0,0 1 1 0 0,9 2 0 0 0,0 3 311 0 0,0 0-1 0 0,0 1 0 0 0,-1 1 0 0 0,17 12 1 0 0,-14-7-243 0 0,-1 0 1 0 0,0 2-1 0 0,-2-1 0 0 0,1 2 1 0 0,-2-1-1 0 0,0 2 1 0 0,-1 0-1 0 0,14 32 0 0 0,-11-18 13 0 0,-2 1 0 0 0,-1 1 0 0 0,-2 0 0 0 0,8 46 0 0 0,-13-43-295 0 0,-1 1 0 0 0,-2-1 0 0 0,-2 0 0 0 0,-1 1 0 0 0,-2-1 1 0 0,-2 0-1 0 0,-1 0 0 0 0,-15 44 0 0 0,14-58-201 0 0,-1 0 0 0 0,-1-1 0 0 0,-1 1 0 0 0,-1-2 0 0 0,-19 26 0 0 0,4-10 388 0 0,-62 63 1 0 0,88-99-561 0 0,-3 3-383 0 0,1 0 0 0 0,-1-1 0 0 0,0 1 0 0 0,0-1 0 0 0,0 0 0 0 0,0 0 0 0 0,-5 2 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3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3 208 128 0 0,'0'-1'186'0'0,"0"0"0"0"0,-1 1 0 0 0,1-1 0 0 0,0 0 0 0 0,0 0 0 0 0,-1 1 0 0 0,1-1-1 0 0,0 0 1 0 0,0 0 0 0 0,0 0 0 0 0,0 1 0 0 0,0-1 0 0 0,0 0 0 0 0,0 0 0 0 0,0 0 0 0 0,0 1 0 0 0,0-1 0 0 0,1 0 0 0 0,-1 0 0 0 0,0 1 0 0 0,0-1 0 0 0,1 0-1 0 0,-1 1 1 0 0,1-1 0 0 0,-1 0 0 0 0,0 1 0 0 0,1-1 0 0 0,-1 0 0 0 0,2 0 0 0 0,-1 1 51 0 0,0 0 1 0 0,0-1-1 0 0,0 1 1 0 0,0 0-1 0 0,0 0 0 0 0,0 0 1 0 0,0 1-1 0 0,0-1 1 0 0,0 0-1 0 0,0 0 0 0 0,0 0 1 0 0,0 1-1 0 0,0-1 1 0 0,0 1-1 0 0,-1-1 0 0 0,1 0 1 0 0,0 1-1 0 0,0 0 1 0 0,0-1-1 0 0,0 1 0 0 0,-1-1 1 0 0,1 1-1 0 0,0 0 1 0 0,1 1-1 0 0,26 28 2486 0 0,-1 1 0 0 0,37 57 0 0 0,-42-55-1517 0 0,2-1 0 0 0,1-1 0 0 0,32 31 0 0 0,-42-48-559 0 0,1-1 0 0 0,0-1 1 0 0,26 16-1 0 0,-37-25-452 0 0,1 0 1 0 0,0-1 0 0 0,-1 1-1 0 0,1-1 1 0 0,0 0 0 0 0,0-1-1 0 0,0 1 1 0 0,1-1 0 0 0,-1 0-1 0 0,0-1 1 0 0,0 1 0 0 0,1-1-1 0 0,-1-1 1 0 0,0 1 0 0 0,9-3-1 0 0,-13 3-141 0 0,0-1 0 0 0,0 0 0 0 0,0 0-1 0 0,0 0 1 0 0,0 0 0 0 0,0 0-1 0 0,-1-1 1 0 0,1 1 0 0 0,0-1-1 0 0,-1 1 1 0 0,1-1 0 0 0,-1 1 0 0 0,1-1-1 0 0,-1 0 1 0 0,0 0 0 0 0,0 0-1 0 0,0 1 1 0 0,0-1 0 0 0,0 0-1 0 0,0 0 1 0 0,0-1 0 0 0,-1 1 0 0 0,1-3-1 0 0,1-6 102 0 0,0-1 0 0 0,-1 1 1 0 0,0-16-1 0 0,0 12-99 0 0,1-142 105 0 0,-2 82-18 0 0,17-142 1 0 0,-17 215-193 0 0,0 1 0 0 0,0 0 0 0 0,1 0 0 0 0,-1 0 0 0 0,0-1 0 0 0,0 1 0 0 0,1 0 0 0 0,-1 0 0 0 0,1 0 0 0 0,-1 0 0 0 0,1 0 0 0 0,-1 0 0 0 0,1 0 0 0 0,1-2 0 0 0,6 8-1316 0 0,-3 0 849 0 0,9 7-1089 0 0,-6-5-787 0 0,0 0 0 0 0,1-1 0 0 0,13 9 0 0 0,0-4-861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8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49 484,'54'-48'13679,"-54"48"-13540,0 0 1,0 0-1,1 0 0,-1 0 1,0 0-1,0-1 0,0 1 1,1 0-1,-1 0 0,0 0 1,0 0-1,0 0 0,1 0 0,-1 0 1,0 0-1,0 0 0,0 0 1,1 0-1,-1 0 0,0 0 1,0 0-1,0 0 0,1 0 1,-1 1-1,0-1 0,0 0 0,0 0 1,1 0-1,-1 1 558,1-1-558,1 10 1672,-4 11-366,-3 3 231,-15 39-1,14-47-1159,1 0-1,0 1 1,1-1-1,1 1 0,-2 26 1,5-40-437,0-1 1,0 0-1,0 1 1,1-1 0,-1 0-1,1 0 1,0 1-1,-1-1 1,1 0 0,0 0-1,0 0 1,1 0-1,-1 0 1,0 0 0,1 0-1,-1 0 1,1-1-1,-1 1 1,1-1 0,0 1-1,0-1 1,0 1-1,0-1 1,0 0 0,0 0-1,0 0 1,0 0 0,0 0-1,0-1 1,4 2-1,6 0 188,0 0 0,0 0-1,0-1 1,19-1 0,-21 0-185,154-14 63,-136 10-144,-1-1-6,-26 4-119,3 0-1214,1 0 1342,15-5-2944,-6 5-3594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51 108,'0'-4'1183,"2"-42"14550,0 52-14245,19 82 3132,11 101-1,-2-7-1384,-19-110-2535,-11-70-1068,1 1-248,0-1-391,6 13 1248,-5-10-4041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8 676,'-11'-7'15619,"23"37"-12273,19 55 3104,-24-64-5419,-1 1 0,3 22-1,2-18-3483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3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37 120 336,'-3'-3'496,"-1"1"1,1-1-1,0 0 0,-1 0 0,1 0 1,1 0-1,-1-1 0,0 1 0,1-1 1,0 1-1,-3-6 0,5 8-310,0 0 1,0 0-1,1-1 0,-1 1 0,0 0 0,0 0 0,1 0 1,-1 0-1,1 0 0,-1 0 0,1 0 0,-1 0 0,1 0 1,0 0-1,-1 1 0,2-2 0,-1 1 235,2-3 33,-1 1 1,1-1-1,0 1 1,0 0-1,1 0 1,-1 0-1,1 1 1,-1-1-1,1 1 1,0 0-1,0 0 1,0 0 0,6-2-1,3 0 399,-1 1 0,1 0 0,14-1 0,-2 2-48,0 1 0,0 1 0,0 2 0,-1 0 0,1 1 0,-1 2 0,0 1 0,0 0 0,0 2 0,43 20 0,-56-21-239,1 0 0,-1 0 0,20 18 0,-28-22-442,0 0 0,1 0 0,-1 0-1,-1 1 1,1-1 0,0 1 0,-1 0 0,0 0 0,0 0 0,0 0 0,0 0 0,-1 0 0,1 0 0,-1 1 0,1 4 0,-2-7-124,0 0 1,1-1 0,-1 1 0,0 0 0,0-1-1,0 1 1,0-1 0,0 1 0,0 0 0,-1-1-1,1 1 1,-1 0 0,1-1 0,-1 1 0,1-1-1,-1 1 1,0-1 0,-1 2 0,-1 2-3,1 0-3,-1 0 0,0-1 0,0 1 0,0-1-1,-1 1 1,0-1 0,0 0 0,0-1 0,0 1 0,0-1 0,-1 0 0,-8 5 0,-4 2-105,-37 12 0,28-12-449,0-2 0,-33 6-1,41-11-1278,0-1-1,-20 0 1,35-2-341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29:4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51 388,'-1'-4'513,"-1"1"0,0 0 0,0 0 0,0 0 0,0 1 0,0-1 0,-1 0 0,1 1 0,-1-1 0,0 1 0,0 0-1,0 0 1,0 0 0,0 0 0,0 1 0,-6-3 0,3 2 96,-1 1 0,1-1 0,-1 1 0,1 1 0,-1-1 0,1 1 0,-1 0-1,-10 2 1,1 1 264,0 1 0,0 0-1,0 1 1,1 1 0,-1 0 0,-21 13-1,31-15-527,0 0 0,0 0 0,0 0 0,0 1 1,1 0-1,0 0 0,0 0 0,-4 7 0,7-9-183,0-1-1,1 1 1,-1 0 0,1-1 0,0 1-1,0 0 1,0 0 0,0 0 0,1 0-1,-1 0 1,1 0 0,0 0-1,0 0 1,0 0 0,0 0 0,0 0-1,1 0 1,-1 0 0,1 0 0,0 0-1,2 5 1,0 0-67,1 0 0,1 0 0,-1-1-1,1 0 1,1 0 0,-1 0 0,1-1-1,0 1 1,1-2 0,10 9 0,-6-7 167,0 0 0,0 0 1,1-1-1,0-1 0,1 0 1,19 5-1,-16-6-51,0-1-1,1 0 1,-1-1-1,0-1 1,1-1 0,-1 0-1,1-1 1,-1-1-1,0-1 1,1 0-1,25-9 1,15-14-4648,-40 17 1213,0 1 0,32-10 0,-35 14 27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4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74 440 0 0,'3'-6'697'0'0,"0"1"1"0"0,0-1-1 0 0,0 0 1 0 0,0 1-1 0 0,1 0 0 0 0,0 0 1 0 0,0 0-1 0 0,1 0 1 0 0,-1 1-1 0 0,8-6 0 0 0,-9 8-340 0 0,0 0-1 0 0,0 1 1 0 0,0 0-1 0 0,1 0 1 0 0,-1 0-1 0 0,0 0 1 0 0,0 0-1 0 0,1 1 1 0 0,-1-1-1 0 0,1 1 1 0 0,-1 0-1 0 0,1 0 1 0 0,-1 0-1 0 0,0 0 1 0 0,1 1-1 0 0,-1 0 1 0 0,0-1-1 0 0,1 1 1 0 0,-1 0-1 0 0,0 1 1 0 0,0-1-1 0 0,4 2 1 0 0,5 3 236 0 0,1 1 0 0 0,-1 0 0 0 0,0 1 0 0 0,-1 0 0 0 0,0 0 0 0 0,0 2 1 0 0,-1-1-1 0 0,11 13 0 0 0,-8-5 159 0 0,-1-1 0 0 0,0 2 0 0 0,-1 0 0 0 0,16 36 0 0 0,-12-13 246 0 0,-1 0 1 0 0,-2 1-1 0 0,-2 1 1 0 0,7 72-1 0 0,-13-76-541 0 0,-2 0 0 0 0,-3 45-1 0 0,0-65-314 0 0,-1 0 1 0 0,-1 0-1 0 0,-1-1 0 0 0,-1 1 1 0 0,0-1-1 0 0,-12 26 0 0 0,13-37-330 0 0,0 0 0 0 0,0-1 0 0 0,0 1 0 0 0,-1-1 0 0 0,0 0 0 0 0,0 0 0 0 0,0-1 0 0 0,-1 1 0 0 0,0-1 0 0 0,0 0-1 0 0,-1-1 1 0 0,1 1 0 0 0,-1-1 0 0 0,0-1 0 0 0,0 1 0 0 0,-10 2 0 0 0,8-3-227 0 0,-1 0-1 0 0,1-1 1 0 0,-1 0-1 0 0,0-1 1 0 0,1 0-1 0 0,-1 0 0 0 0,0-1 1 0 0,0-1-1 0 0,0 1 1 0 0,1-2-1 0 0,-1 1 1 0 0,-12-5-1 0 0,11 2-3615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47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456 118 464 0 0,'7'-10'2165'0'0,"-1"-1"1"0"0,0 0-1 0 0,-1-1 1 0 0,0 1-1 0 0,5-22 1 0 0,-10 32-2037 0 0,0 0 0 0 0,0 0 0 0 0,0 0 1 0 0,0 0-1 0 0,0 0 0 0 0,-1 0 0 0 0,1-1 1 0 0,0 1-1 0 0,-1 0 0 0 0,1 0 1 0 0,0 0-1 0 0,-1 0 0 0 0,1 0 0 0 0,-1 1 1 0 0,0-1-1 0 0,1 0 0 0 0,-1 0 1 0 0,0 0-1 0 0,1 0 0 0 0,-1 1 0 0 0,0-1 1 0 0,0 0-1 0 0,0 1 0 0 0,0-1 0 0 0,0 0 1 0 0,0 1-1 0 0,0-1 0 0 0,0 1 1 0 0,0 0-1 0 0,0-1 0 0 0,0 1 0 0 0,0 0 1 0 0,0-1-1 0 0,0 1 0 0 0,0 0 0 0 0,-1 0 1 0 0,-6-1 271 0 0,1 0 0 0 0,0 0 0 0 0,-14 1 0 0 0,-12 3-10 0 0,0 2 0 0 0,0 1 0 0 0,0 1 0 0 0,1 2 0 0 0,0 2 0 0 0,1 0 1 0 0,0 2-1 0 0,1 1 0 0 0,-38 25 0 0 0,62-35-317 0 0,0-1 1 0 0,0 1-1 0 0,0 1 1 0 0,1-1-1 0 0,-1 1 1 0 0,1 0-1 0 0,1 0 1 0 0,-1 1 0 0 0,1-1-1 0 0,-1 1 1 0 0,2 0-1 0 0,-5 8 1 0 0,7-12-47 0 0,1 0 1 0 0,0 0-1 0 0,-1 0 1 0 0,1 0-1 0 0,0 0 1 0 0,0 0 0 0 0,0 0-1 0 0,0 0 1 0 0,1 0-1 0 0,-1 0 1 0 0,1 0-1 0 0,-1 0 1 0 0,1 0 0 0 0,-1 0-1 0 0,1 0 1 0 0,0 0-1 0 0,0 0 1 0 0,0-1-1 0 0,0 1 1 0 0,0 0 0 0 0,1-1-1 0 0,2 4 1 0 0,3 3 77 0 0,1 0 0 0 0,16 12 0 0 0,-20-16-77 0 0,36 23 202 0 0,1-1-1 0 0,58 27 0 0 0,-54-30-131 0 0,-6-2 2 0 0,104 59 406 0 0,-122-66-402 0 0,0 1 0 0 0,-2 0 0 0 0,0 1-1 0 0,23 26 1 0 0,-36-36-66 0 0,-1 0 0 0 0,-1 0-1 0 0,1 0 1 0 0,-1 1 0 0 0,0-1 0 0 0,0 1 0 0 0,-1 0 0 0 0,0 1-1 0 0,3 11 1 0 0,-5-15-20 0 0,-1-1 0 0 0,1 1-1 0 0,-1-1 1 0 0,0 1 0 0 0,0 0 0 0 0,0-1-1 0 0,-1 1 1 0 0,1 0 0 0 0,-1-1 0 0 0,0 1-1 0 0,0-1 1 0 0,0 1 0 0 0,0-1 0 0 0,-1 0-1 0 0,1 1 1 0 0,-1-1 0 0 0,0 0 0 0 0,0 0-1 0 0,0 0 1 0 0,-1 0 0 0 0,-4 4 0 0 0,1-1 3 0 0,-1-1 1 0 0,0 0 0 0 0,-1 0 0 0 0,1-1 0 0 0,-1 0-1 0 0,0 0 1 0 0,0-1 0 0 0,0 0 0 0 0,0 0 0 0 0,-1-1 0 0 0,1 0-1 0 0,-1 0 1 0 0,1-1 0 0 0,-17 1 0 0 0,0-2 22 0 0,1-1 0 0 0,0-1 0 0 0,0-1-1 0 0,-27-7 1 0 0,16 1-689 0 0,1-1 1 0 0,-56-27-1 0 0,98 35-6296 0 0,8 2 5378 0 0,7 2-1535 0 0,5 0 443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4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18 684 0 0,'-15'-18'12821'0'0,"12"20"-12515"0"0,1 0 0 0 0,0 1 0 0 0,-1-1 0 0 0,1 1 0 0 0,0-1 0 0 0,1 1 0 0 0,-1 0 0 0 0,0-1 0 0 0,1 1 0 0 0,-1 0 0 0 0,1 0 0 0 0,0 0 0 0 0,0 0 0 0 0,0 0 1 0 0,1 1-1 0 0,-1-1 0 0 0,1 0 0 0 0,-1 4 0 0 0,0 5 223 0 0,0-1 0 0 0,1 1 0 0 0,1 0 1 0 0,0 0-1 0 0,0 0 0 0 0,1 0 0 0 0,0-1 0 0 0,1 1 1 0 0,1-1-1 0 0,0 1 0 0 0,8 17 0 0 0,-8-23-574 0 0,0 0 0 0 0,0 0 0 0 0,0 0 0 0 0,0-1 0 0 0,1 1 0 0 0,0-1 0 0 0,0 0 0 0 0,0-1 0 0 0,7 5 0 0 0,-7-5-792 0 0,1-1 1 0 0,-1-1 0 0 0,1 1 0 0 0,-1-1-1 0 0,1 0 1 0 0,0 0 0 0 0,0 0 0 0 0,0-1-1 0 0,0 0 1 0 0,0 0 0 0 0,10-1 0 0 0,-7 0-1768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4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36 173 84 0 0,'-9'-10'1487'0'0,"-18"-20"15253"0"0,30 29-15456 0 0,50-6 2862 0 0,-39 6-3641 0 0,0-1 1 0 0,-1 0-1 0 0,26-8 0 0 0,-32 7-384 0 0,-1 1 0 0 0,0-1 0 0 0,0 0 0 0 0,0-1 0 0 0,-1 0 0 0 0,1 0 0 0 0,4-4 0 0 0,-8 6-106 0 0,-1 1 0 0 0,1-1 0 0 0,-1 1 1 0 0,1-1-1 0 0,-1 0 0 0 0,0 1 0 0 0,0-1 1 0 0,0 0-1 0 0,0 0 0 0 0,0 0 0 0 0,0 0 1 0 0,0 0-1 0 0,-1 0 0 0 0,1 0 0 0 0,0 0 1 0 0,-1 0-1 0 0,0 0 0 0 0,0-1 0 0 0,0 1 0 0 0,0 0 1 0 0,0 0-1 0 0,0 0 0 0 0,0 0 0 0 0,-1 0 1 0 0,0-4-1 0 0,0 4-7 0 0,0 1 0 0 0,0-1 0 0 0,0 1 0 0 0,0-1 0 0 0,0 1 0 0 0,0-1 0 0 0,-1 1 0 0 0,1 0 0 0 0,-1 0 0 0 0,1-1 0 0 0,-1 1 0 0 0,1 0 0 0 0,-1 0 1 0 0,0 0-1 0 0,1 1 0 0 0,-1-1 0 0 0,0 0 0 0 0,0 1 0 0 0,1-1 0 0 0,-1 1 0 0 0,0-1 0 0 0,0 1 0 0 0,0 0 0 0 0,0 0 0 0 0,-3 0 0 0 0,-5 0 93 0 0,-1 1 0 0 0,0-1 1 0 0,-10 4-1 0 0,16-3-46 0 0,-1-1 14 0 0,-37 10 329 0 0,42-10-368 0 0,-1 1-1 0 0,0-1 0 0 0,0 1 1 0 0,0 0-1 0 0,0 0 1 0 0,1 0-1 0 0,-1 0 0 0 0,0 0 1 0 0,1 0-1 0 0,-1 0 0 0 0,1 1 1 0 0,-1-1-1 0 0,1 1 1 0 0,0-1-1 0 0,0 1 0 0 0,-1-1 1 0 0,1 1-1 0 0,-1 2 1 0 0,4-2-109 0 0,-1 0 1 0 0,1-1-1 0 0,0 1 0 0 0,0 0 1 0 0,0-1-1 0 0,0 1 1 0 0,0-1-1 0 0,0 1 1 0 0,4 1-1 0 0,12 5-1808 0 0,0 0 0 0 0,25 6 0 0 0,-13-5-2976 0 0,-7-1 1861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0 224 0 0,'-21'19'2225'0'0,"20"-19"-1846"0"0,0 1 0 0 0,0 0 0 0 0,1 0 0 0 0,-1 0 0 0 0,1 0 0 0 0,-1 0 0 0 0,1 0 0 0 0,-1 0 1 0 0,1 0-1 0 0,0 1 0 0 0,-1-1 0 0 0,1 0 0 0 0,0 0 0 0 0,0 0 0 0 0,0 0 0 0 0,0 0 0 0 0,0 0 0 0 0,0 1 1 0 0,0-1-1 0 0,0 0 0 0 0,1 2 0 0 0,0-1 225 0 0,0-1 1 0 0,0 1-1 0 0,0 0 1 0 0,0-1-1 0 0,0 1 1 0 0,0-1-1 0 0,1 1 1 0 0,-1-1-1 0 0,1 0 1 0 0,-1 1-1 0 0,1-1 1 0 0,-1 0-1 0 0,3 1 1 0 0,21 10 1710 0 0,-14-8-1469 0 0,0-1 0 0 0,0 0 0 0 0,1-1 1 0 0,-1 0-1 0 0,1 0 0 0 0,-1-1 0 0 0,19-1 0 0 0,-6-3-4393 0 0,2-1-4979 0 0,-19 2 5736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22 112 0 0,'-4'-1'7306'0'0,"10"18"-4535"0"0,21 39-2494 0 0,-17-36 1021 0 0,77 176 2657 0 0,64 122 218 0 0,-138-296-3867 0 0,-2 0 230 0 0,1-1 1 0 0,2-1-1 0 0,0 0 1 0 0,21 22-1 0 0,-35-41-459 0 0,1 0-1 0 0,0 0 1 0 0,0 0 0 0 0,0-1-1 0 0,-1 1 1 0 0,1 0 0 0 0,0-1-1 0 0,0 1 1 0 0,0-1 0 0 0,0 1-1 0 0,0-1 1 0 0,0 1 0 0 0,0-1-1 0 0,0 0 1 0 0,0 1 0 0 0,0-1-1 0 0,0 0 1 0 0,1 0 0 0 0,-1 0-1 0 0,0 0 1 0 0,0 0-1 0 0,0 0 1 0 0,0 0 0 0 0,2 0-1 0 0,-2-1 32 0 0,1 0 0 0 0,0 0 0 0 0,0 0 0 0 0,-1 0 0 0 0,1 0 0 0 0,-1 0 0 0 0,1-1 0 0 0,-1 1 0 0 0,0 0 0 0 0,1-1 0 0 0,-1 1 0 0 0,2-4-1 0 0,3-5 255 0 0,-1 0 0 0 0,0-1-1 0 0,5-19 1 0 0,34-126 1526 0 0,29-208 1 0 0,-67 324-1573 0 0,-5 24-242 0 0,1 1 0 0 0,1-1-1 0 0,1 1 1 0 0,10-30 0 0 0,-13 43-242 0 0,1-1 0 0 0,-1 1 1 0 0,1 0-1 0 0,-1-1 0 0 0,1 1 1 0 0,0 0-1 0 0,0 0 0 0 0,0 0 1 0 0,0 0-1 0 0,0 0 0 0 0,0 0 1 0 0,1 1-1 0 0,-1-1 0 0 0,0 1 0 0 0,1 0 1 0 0,-1 0-1 0 0,1-1 0 0 0,0 2 1 0 0,-1-1-1 0 0,1 0 0 0 0,0 0 1 0 0,0 1-1 0 0,-1 0 0 0 0,1-1 1 0 0,0 1-1 0 0,0 0 0 0 0,0 0 1 0 0,3 1-1 0 0,5 1-1330 0 0,-1 0 0 0 0,1 1 0 0 0,-1 0 0 0 0,0 0-1 0 0,0 1 1 0 0,11 6 0 0 0,1 2-1375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4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92 172 384 0 0,'-15'-1'2516'0'0,"-1"0"0"0"0,1 0 0 0 0,-29 4 0 0 0,45-3-2439 0 0,-1 0 0 0 0,0 0 0 0 0,0 0 0 0 0,0 1 0 0 0,0-1 0 0 0,0 0 0 0 0,1 0 0 0 0,-1 0 0 0 0,0 0 0 0 0,0 0 0 0 0,0 1 0 0 0,0-1-1 0 0,0 0 1 0 0,0 0 0 0 0,0 0 0 0 0,1 0 0 0 0,-1 1 0 0 0,0-1 0 0 0,0 0 0 0 0,0 0 0 0 0,0 0 0 0 0,0 0 0 0 0,0 1 0 0 0,0-1 0 0 0,0 0 0 0 0,0 0 0 0 0,0 0-1 0 0,0 1 1 0 0,0-1 0 0 0,0 0 0 0 0,0 0 0 0 0,0 0 0 0 0,0 1 0 0 0,-1-1 0 0 0,1 0 0 0 0,0 0 0 0 0,0 0 0 0 0,0 0 0 0 0,0 1 0 0 0,0-1 0 0 0,0 0 0 0 0,0 0 0 0 0,-1 0-1 0 0,1 0 1 0 0,0 0 0 0 0,0 1 0 0 0,0-1 0 0 0,0 0 0 0 0,0 0 0 0 0,-1 0 0 0 0,1 0 0 0 0,0 0 0 0 0,0 0 0 0 0,0 0 0 0 0,-1 0 0 0 0,1 0 0 0 0,0 0 0 0 0,0 0-1 0 0,14 7 1142 0 0,3-3-672 0 0,-1 0 0 0 0,1-2 1 0 0,0 0-1 0 0,33-1 0 0 0,-25-1-136 0 0,1367-16 5648 0 0,-1227 12-5554 0 0,1713-52 2833 0 0,-1506 50-2716 0 0,214-9 526 0 0,-268-9-292 0 0,39-1 44 0 0,-324 25-899 0 0,-22 1 0 0 0,-1-1 0 0 0,0 0 0 0 0,1-1 0 0 0,-1 0 0 0 0,0-1 0 0 0,18-5 0 0 0,-19 3 0 0 0,-4-2 0 0 0,-4 5-193 0 0,-1-1 1 0 0,1 0-1 0 0,-1 1 1 0 0,1-1-1 0 0,-1 0 1 0 0,0 1-1 0 0,0-1 0 0 0,0 0 1 0 0,0 1-1 0 0,0-1 1 0 0,0 0-1 0 0,0 1 1 0 0,-1-1-1 0 0,1 0 1 0 0,-1 1-1 0 0,0-3 0 0 0,-5 1-1519 0 0,-15 6-7784 0 0,16-1 8943 0 0,-8 1-2486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9:50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64 241 236 0 0,'-20'-6'1924'0'0,"-7"-1"2239"0"0,10 7 4274 0 0,22 3-7419 0 0,3 0-712 0 0,0 0 0 0 0,-1-1 0 0 0,1 0 0 0 0,0 0 0 0 0,0-1 0 0 0,11 1 0 0 0,57 1 1001 0 0,-46-3-896 0 0,527-7 3031 0 0,-400 3-2724 0 0,582-18 1832 0 0,-209 5-1009 0 0,-4-5-283 0 0,-10-7-190 0 0,-147 7-436 0 0,355-18 615 0 0,332-6-574 0 0,-909 33-673 0 0,-49-4 0 0 0,-95 17 20 0 0,0 0-17 0 0,9-9-157 0 0,-9 11-2627 0 0,-1 0 1801 0 0,-1-1 0 0 0,1 1-1 0 0,-1-1 1 0 0,1 0 0 0 0,0 1-1 0 0,-1-1 1 0 0,3 1-1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2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66 472 0 0,'-1'-19'8646'0'0,"6"23"-8258"0"0,0 0 1 0 0,-1 1-1 0 0,0-1 1 0 0,0 1 0 0 0,0 0-1 0 0,7 10 1 0 0,20 45 1078 0 0,-22-42-1115 0 0,220 519 5012 0 0,-198-457-4663 0 0,12 29 480 0 0,67 158 1439 0 0,-80-194-1027 0 0,-30-72-1561 0 0,0-1 0 0 0,0 0 0 0 0,0 1 0 0 0,0-1 1 0 0,0 0-1 0 0,0 1 0 0 0,0-1 0 0 0,1 1 1 0 0,-1-1-1 0 0,0 0 0 0 0,0 1 0 0 0,0-1 0 0 0,0 0 1 0 0,1 1-1 0 0,-1-1 0 0 0,0 0 0 0 0,0 1 0 0 0,1-1 1 0 0,-1 0-1 0 0,0 0 0 0 0,1 1 0 0 0,-1-1 0 0 0,0 0 1 0 0,1 0-1 0 0,-1 0 0 0 0,0 1 0 0 0,1-1 1 0 0,-1 0-1 0 0,0 0 0 0 0,1 0 0 0 0,-1 0 0 0 0,0 0 1 0 0,1 0-1 0 0,-1 0 0 0 0,1 0 0 0 0,-1 0 0 0 0,0 0 1 0 0,1 0-1 0 0,-1 0 0 0 0,1 0 0 0 0,-1 0 0 0 0,0 0 1 0 0,1 0-1 0 0,-1 0 0 0 0,0 0 0 0 0,1-1 1 0 0,-1 1-1 0 0,0 0 0 0 0,1 0 0 0 0,-1 0 0 0 0,0-1 1 0 0,1 1-1 0 0,-1 0 0 0 0,0 0 0 0 0,1-1 0 0 0,-1 1 1 0 0,0 0-1 0 0,0-1 0 0 0,1 1 0 0 0,-1 0 0 0 0,0-1 1 0 0,15-25 876 0 0,-13 23-915 0 0,24-57 742 0 0,22-78-1 0 0,-25 69-539 0 0,24-72 138 0 0,84-220 509 0 0,-95 274-535 0 0,-3-2 0 0 0,26-117 0 0 0,-48 170-1086 0 0,2 15-2819 0 0,1 40-7037 0 0,-12-7 7760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2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92 340 0 0,'0'-4'720'0'0,"-1"1"0"0"0,1-1 0 0 0,0 0 0 0 0,-1 0 0 0 0,0 1 0 0 0,0-1 0 0 0,0 0 1 0 0,0 1-1 0 0,0-1 0 0 0,-1 1 0 0 0,0-1 0 0 0,0 1 0 0 0,0 0 0 0 0,0 0 0 0 0,-2-3 0 0 0,0 2-156 0 0,1 1-1 0 0,-1 0 1 0 0,0 0 0 0 0,0 0-1 0 0,0 0 1 0 0,0 1-1 0 0,0-1 1 0 0,-1 1 0 0 0,1 1-1 0 0,-1-1 1 0 0,-5-1-1 0 0,7 2-409 0 0,0 1 0 0 0,0 0-1 0 0,0 0 1 0 0,0 0 0 0 0,0 1 0 0 0,0-1-1 0 0,0 1 1 0 0,0-1 0 0 0,0 1-1 0 0,0 0 1 0 0,0 0 0 0 0,-2 2 0 0 0,-35 18 836 0 0,18-7-644 0 0,1 0-1 0 0,0 2 1 0 0,2 1-1 0 0,0 0 0 0 0,0 2 1 0 0,2 0-1 0 0,0 1 1 0 0,1 0-1 0 0,2 1 1 0 0,0 1-1 0 0,-17 36 0 0 0,29-53-271 0 0,0 0 0 0 0,0 0-1 0 0,1 0 1 0 0,0 0-1 0 0,0 0 1 0 0,0 0 0 0 0,0 0-1 0 0,1 0 1 0 0,0 0 0 0 0,0 1-1 0 0,0-1 1 0 0,1 0-1 0 0,0 0 1 0 0,0 0 0 0 0,0 0-1 0 0,1 0 1 0 0,-1 0 0 0 0,1 0-1 0 0,0 0 1 0 0,1 0-1 0 0,-1-1 1 0 0,1 1 0 0 0,0-1-1 0 0,0 0 1 0 0,0 0 0 0 0,1 0-1 0 0,-1 0 1 0 0,1-1-1 0 0,0 1 1 0 0,0-1 0 0 0,8 5-1 0 0,-4-3-8 0 0,0 0 0 0 0,0-1 0 0 0,1 0 0 0 0,-1-1 0 0 0,1 1 0 0 0,0-2 0 0 0,0 1 0 0 0,0-1 0 0 0,0-1-1 0 0,0 1 1 0 0,0-2 0 0 0,0 1 0 0 0,1-1 0 0 0,-1-1 0 0 0,0 1 0 0 0,0-2 0 0 0,12-2 0 0 0,-15 3-69 0 0,-1-1 0 0 0,1 0 0 0 0,-1 0 0 0 0,0 0 1 0 0,0 0-1 0 0,0-1 0 0 0,0 0 0 0 0,0 0 0 0 0,0 0 1 0 0,-1-1-1 0 0,0 1 0 0 0,1-1 0 0 0,-1 0 0 0 0,-1-1 0 0 0,1 1 1 0 0,-1-1-1 0 0,1 1 0 0 0,-2-1 0 0 0,1 0 0 0 0,0 0 1 0 0,-1 0-1 0 0,0-1 0 0 0,0 1 0 0 0,0 0 0 0 0,-1-1 0 0 0,0 0 1 0 0,0 1-1 0 0,1-11 0 0 0,-2 0 0 0 0,-1 0 0 0 0,0 0 0 0 0,-1 1 0 0 0,-1-1 0 0 0,0 0 0 0 0,-1 1 0 0 0,-1 0 0 0 0,0 0 1 0 0,-1 0-1 0 0,-1 0 0 0 0,-13-22 0 0 0,14 28-73 0 0,0 0 1 0 0,-1 1 0 0 0,0-1 0 0 0,0 2 0 0 0,-1-1-1 0 0,0 1 1 0 0,-18-13 0 0 0,20 16-141 0 0,-1 1 1 0 0,0-1-1 0 0,1 1 0 0 0,-1 1 1 0 0,0-1-1 0 0,0 1 1 0 0,0 0-1 0 0,-1 1 0 0 0,1 0 1 0 0,0 0-1 0 0,-1 0 1 0 0,-10 1-1 0 0,-11 7-2353 0 0,13 3-5173 0 0,11-6 5106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0 584 0 0,'0'0'6317'0'0,"0"1"-5752"0"0,0 0 0 0 0,0 0 0 0 0,0 0 0 0 0,0-1 0 0 0,0 1-1 0 0,0 0 1 0 0,0 0 0 0 0,1 0 0 0 0,-1-1 0 0 0,0 1 0 0 0,1 0 0 0 0,-1 0-1 0 0,0-1 1 0 0,2 2 0 0 0,15 3 3185 0 0,33 5-1 0 0,19-5 346 0 0,71-10-1646 0 0,-20 0-864 0 0,-87 1-1404 0 0,-1 1-3330 0 0,-13 4-7161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2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60 0 0,'-20'16'2622'0'0,"13"-1"6094"0"0,10-13-8196 0 0,0 0-1 0 0,0-1 1 0 0,0 0-1 0 0,1 1 1 0 0,-1-1-1 0 0,0 0 1 0 0,1-1-1 0 0,-1 1 0 0 0,1-1 1 0 0,-1 1-1 0 0,1-1 1 0 0,6-1-1 0 0,53-6 2678 0 0,-37 3-1880 0 0,25-2 713 0 0,20-3-292 0 0,-47 8-5051 0 0,1 0-3415 0 0,-12 1 3917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0 622 260 0 0,'1'0'149'0'0,"-1"-1"1"0"0,0 1-1 0 0,1-1 0 0 0,-1 1 1 0 0,0-1-1 0 0,1 1 0 0 0,-1 0 1 0 0,1-1-1 0 0,-1 1 0 0 0,1 0 0 0 0,-1-1 1 0 0,1 1-1 0 0,-1 0 0 0 0,1-1 1 0 0,-1 1-1 0 0,1 0 0 0 0,-1 0 1 0 0,1 0-1 0 0,-1 0 0 0 0,1-1 1 0 0,0 1-1 0 0,-1 0 0 0 0,1 0 1 0 0,-1 0-1 0 0,1 0 0 0 0,0 0 0 0 0,-1 1 1 0 0,2-1-1 0 0,18 10 1825 0 0,14 21 19 0 0,-7 1-140 0 0,-2 3 0 0 0,41 72 0 0 0,-57-91-1632 0 0,69 128 2919 0 0,-40-71 563 0 0,74 108 0 0 0,-111-180-3605 0 0,-1 0 0 0 0,1 1 0 0 0,0-1 0 0 0,0 0 0 0 0,0 0 0 0 0,0 0 0 0 0,0 0 0 0 0,1 0 0 0 0,-1 0 0 0 0,0 0 0 0 0,0 0 0 0 0,1 0 0 0 0,-1-1 0 0 0,0 1 0 0 0,1-1 0 0 0,-1 1 0 0 0,1-1 0 0 0,1 1 0 0 0,-2-1-36 0 0,-1 0 0 0 0,1 0 1 0 0,0 0-1 0 0,0-1 0 0 0,0 1 0 0 0,0 0 0 0 0,0-1 0 0 0,0 1 0 0 0,0 0 1 0 0,0-1-1 0 0,0 1 0 0 0,-1-1 0 0 0,1 1 0 0 0,0-1 0 0 0,0 0 1 0 0,-1 1-1 0 0,1-1 0 0 0,0 0 0 0 0,-1 0 0 0 0,2-1 0 0 0,1-3 45 0 0,-1 0 0 0 0,1 0 0 0 0,-1 0-1 0 0,0 0 1 0 0,0-1 0 0 0,-1 1-1 0 0,0-1 1 0 0,1-5 0 0 0,4-39 111 0 0,-3 0 0 0 0,-3 0-1 0 0,-1 0 1 0 0,-10-64 0 0 0,0 47-87 0 0,-4 1-1 0 0,-36-106 0 0 0,33 127 15 0 0,-38-64 0 0 0,37 73 80 0 0,0 0 1 0 0,-22-65-1 0 0,40 97-186 0 0,0-1-1 0 0,-1 1 1 0 0,2-1 0 0 0,-1 0-1 0 0,1 1 1 0 0,-1-1 0 0 0,1 0 0 0 0,0 0-1 0 0,1 1 1 0 0,-1-1 0 0 0,1 0-1 0 0,0 1 1 0 0,0-1 0 0 0,1 1-1 0 0,2-7 1 0 0,-1 6-9 0 0,0-1-1 0 0,1 1 1 0 0,0-1-1 0 0,0 1 1 0 0,0 0 0 0 0,0 0-1 0 0,1 1 1 0 0,0-1-1 0 0,10-6 1 0 0,7-2 24 0 0,0 1 0 0 0,0 2 0 0 0,1 0 0 0 0,37-11 0 0 0,-55 19-38 0 0,28-8-133 0 0,-1 0 0 0 0,1 2 0 0 0,1 1 0 0 0,-1 2 0 0 0,1 1 0 0 0,52 2 1 0 0,-80 2-273 0 0,-1 1 0 0 0,0 0 0 0 0,1 0 0 0 0,-1 1 0 0 0,0-1 0 0 0,1 1 0 0 0,-1 0 0 0 0,0 1 0 0 0,-1-1 0 0 0,7 4 0 0 0,-8-3-756 0 0,1 0 1 0 0,-1-1 0 0 0,0 1-1 0 0,0 0 1 0 0,0 1-1 0 0,0-1 1 0 0,-1 1-1 0 0,3 3 1 0 0,0 2-1816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6989 0 0,'-36'21'12104'0'0,"41"-19"-11812"0"0,1-1 0 0 0,-1 0-1 0 0,1 0 1 0 0,-1 0 0 0 0,1-1-1 0 0,-1 0 1 0 0,1 0 0 0 0,7-1 0 0 0,7 0 152 0 0,-4 1-129 0 0,132 8 1701 0 0,-122-5-1590 0 0,0 1 0 0 0,0 1 0 0 0,39 14 0 0 0,-61-18-372 0 0,0 0-1 0 0,-1 1 0 0 0,1 0 1 0 0,0-1-1 0 0,0 2 1 0 0,-1-1-1 0 0,0 0 0 0 0,1 1 1 0 0,-1-1-1 0 0,0 1 0 0 0,0 0 1 0 0,0 0-1 0 0,-1 0 0 0 0,1 1 1 0 0,-1-1-1 0 0,1 1 0 0 0,-1-1 1 0 0,1 5-1 0 0,-1-4-7 0 0,-1 1 1 0 0,0-1-1 0 0,0 1 0 0 0,-1 0 1 0 0,0-1-1 0 0,1 1 0 0 0,-2 0 1 0 0,1-1-1 0 0,0 1 0 0 0,-1-1 0 0 0,0 1 1 0 0,0 0-1 0 0,0-1 0 0 0,-1 1 1 0 0,1-1-1 0 0,-4 6 0 0 0,-7 14 77 0 0,-1 0 1 0 0,-2 0-1 0 0,-20 25 0 0 0,-59 63 241 0 0,54-68-76 0 0,-55 83-1 0 0,89-119-221 0 0,1 0 1 0 0,0 1 0 0 0,1 0-1 0 0,0 0 1 0 0,0 0 0 0 0,-3 13-1 0 0,7-20-28 0 0,-1 0 1 0 0,1 1-1 0 0,0-1 0 0 0,0 0 0 0 0,0 0 1 0 0,0 1-1 0 0,0-1 0 0 0,1 0 0 0 0,-1 0 1 0 0,0 1-1 0 0,1-1 0 0 0,0 0 0 0 0,0 0 0 0 0,-1 0 1 0 0,1 0-1 0 0,0 0 0 0 0,1 0 0 0 0,-1 0 1 0 0,0 0-1 0 0,1 0 0 0 0,-1-1 0 0 0,1 1 1 0 0,-1 0-1 0 0,1-1 0 0 0,0 1 0 0 0,-1-1 0 0 0,1 0 1 0 0,0 0-1 0 0,0 1 0 0 0,0-1 0 0 0,0 0 1 0 0,3 0-1 0 0,6 4 188 0 0,0-2 0 0 0,0 0-1 0 0,1 0 1 0 0,-1-1 0 0 0,19 1 0 0 0,62-1-593 0 0,-57-3-1653 0 0,-17 1-1106 0 0,-5 1-5403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65 420 0 0,'-2'-12'19158'0'0,"3"14"-18140"0"0,1 0-704 0 0,-1 0-1 0 0,1 0 1 0 0,0 0 0 0 0,-1 0 0 0 0,1-1-1 0 0,0 1 1 0 0,0 0 0 0 0,0-1 0 0 0,1 0-1 0 0,-1 1 1 0 0,0-1 0 0 0,0 0-1 0 0,1 0 1 0 0,2 1 0 0 0,-4-2-208 0 0,1 0-1 0 0,0 0 1 0 0,-1 0 0 0 0,1 0 0 0 0,-1 0-1 0 0,1 0 1 0 0,-1-1 0 0 0,1 1 0 0 0,-1 0-1 0 0,1-1 1 0 0,-1 1 0 0 0,1-1 0 0 0,-1 0-1 0 0,1 1 1 0 0,-1-1 0 0 0,0 0 0 0 0,1 0-1 0 0,-1 0 1 0 0,0 0 0 0 0,0 0 0 0 0,0 0-1 0 0,0 0 1 0 0,0 0 0 0 0,0-1 0 0 0,0 1 0 0 0,1-2-1 0 0,0-1 42 0 0,0 1 0 0 0,0 0-1 0 0,0-1 1 0 0,-1 1 0 0 0,1-1-1 0 0,1-6 1 0 0,-3-6-967 0 0,0 15 547 0 0,-1 0 0 0 0,1 0 0 0 0,0 1-1 0 0,-1-1 1 0 0,1 0 0 0 0,-1 0-1 0 0,1 0 1 0 0,-1 1 0 0 0,1-1 0 0 0,-1 0-1 0 0,1 0 1 0 0,-1 1 0 0 0,0-1 0 0 0,1 1-1 0 0,-2-2 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61 242 944 0 0,'1'-11'584'0'0,"0"1"-1"0"0,1 0 1 0 0,0 0-1 0 0,0 0 1 0 0,1 0-1 0 0,0 0 1 0 0,1 1-1 0 0,0-1 1 0 0,0 1-1 0 0,1 0 1 0 0,0 0 0 0 0,1 1-1 0 0,0 0 1 0 0,1 0-1 0 0,-1 0 1 0 0,1 0-1 0 0,12-8 1 0 0,-11 8-170 0 0,1 1 1 0 0,1 0 0 0 0,-1 1 0 0 0,1 0-1 0 0,1 0 1 0 0,-1 1 0 0 0,1 1 0 0 0,-1 0-1 0 0,1 0 1 0 0,1 1 0 0 0,-1 0 0 0 0,0 1-1 0 0,1 0 1 0 0,-1 1 0 0 0,15 0 0 0 0,-18 2-231 0 0,0 0 1 0 0,0 0-1 0 0,1 1 1 0 0,-1 1-1 0 0,0-1 1 0 0,0 1-1 0 0,-1 0 1 0 0,1 1-1 0 0,-1 0 1 0 0,1 0 0 0 0,-1 1-1 0 0,-1-1 1 0 0,1 2-1 0 0,-1-1 1 0 0,1 1-1 0 0,-1 0 1 0 0,-1 0-1 0 0,0 0 1 0 0,1 1-1 0 0,-2 0 1 0 0,1 0-1 0 0,-1 0 1 0 0,0 1-1 0 0,-1-1 1 0 0,0 1-1 0 0,0 0 1 0 0,0 0 0 0 0,-1 0-1 0 0,0 0 1 0 0,-1 1-1 0 0,0-1 1 0 0,0 0-1 0 0,-1 1 1 0 0,0 9-1 0 0,-3 1-4 0 0,0-1 1 0 0,0 0-1 0 0,-2 0 0 0 0,0-1 0 0 0,-1 1 0 0 0,-1-1 0 0 0,-1-1 0 0 0,0 1 0 0 0,-1-1 1 0 0,-1-1-1 0 0,-19 26 0 0 0,2-7 19 0 0,-1-2 1 0 0,-1 0 0 0 0,-1-2 0 0 0,-2-2-1 0 0,-37 27 1 0 0,31-30 10 0 0,0-2-1 0 0,-58 26 1 0 0,81-44-143 0 0,5-1-35 0 0,10-4-31 0 0,1 1-1 0 0,-1-1 1 0 0,0 1 0 0 0,0-1-1 0 0,1 0 1 0 0,-1 1 0 0 0,0-1-1 0 0,1 1 1 0 0,-1-1 0 0 0,0 0 0 0 0,1 1-1 0 0,-1-1 1 0 0,0 0 0 0 0,1 1-1 0 0,-1-1 1 0 0,1 0 0 0 0,-1 0-1 0 0,1 1 1 0 0,-1-1 0 0 0,1 0 0 0 0,-1 0-1 0 0,1 0 1 0 0,0 0 0 0 0,145 65 387 0 0,-104-45-204 0 0,63 20-1 0 0,-85-34-108 0 0,0 0-1 0 0,0-2 0 0 0,1 0 0 0 0,0-2 0 0 0,32 1 0 0 0,-45-4-37 0 0,0 1 0 0 0,1-1 0 0 0,-1-1 1 0 0,0 1-1 0 0,0-1 0 0 0,0-1 0 0 0,-1 0 1 0 0,1 0-1 0 0,-1 0 0 0 0,1-1 0 0 0,-1 0 1 0 0,0 0-1 0 0,0-1 0 0 0,-1 0 0 0 0,1 0 1 0 0,-1-1-1 0 0,7-7 0 0 0,-7 5-32 0 0,0-1-1 0 0,0 1 1 0 0,0-1-1 0 0,-1-1 1 0 0,-1 1-1 0 0,1-1 1 0 0,-2 0-1 0 0,1 0 1 0 0,-1 0 0 0 0,-1 0-1 0 0,0 0 1 0 0,0-1-1 0 0,0-10 1 0 0,-2 9-467 0 0,3-25-1002 0 0,3 18-3235 0 0,-6 18 4277 0 0,2-1-1248 0 0,8-6-6121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0 396 0 0,'-2'59'5234'0'0,"1"-38"-3615"0"0,0 0 0 0 0,1 0-1 0 0,1 0 1 0 0,1 0 0 0 0,1-1 0 0 0,1 1 0 0 0,7 22-1 0 0,-7-32-1136 0 0,1-1-1 0 0,0 1 0 0 0,0-1 0 0 0,1-1 0 0 0,0 1 1 0 0,10 12-1 0 0,-12-18-594 0 0,0 0 1 0 0,0-1-1 0 0,0 1 0 0 0,1-1 0 0 0,-1 1 1 0 0,8 3-1 0 0,-8-5-564 0 0,-1-1-1 0 0,1 0 1 0 0,-1 1 0 0 0,1-1-1 0 0,0-1 1 0 0,-1 1 0 0 0,1 0-1 0 0,0-1 1 0 0,0 0 0 0 0,5 0-1 0 0,4-1-1670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52 371 9945 0 0,'-11'-23'3221'0'0,"1"-1"0"0"0,1 0 0 0 0,-9-39 0 0 0,17 56-2968 0 0,0 0 0 0 0,0-1 0 0 0,0 1 0 0 0,1 0 0 0 0,0-1-1 0 0,1 1 1 0 0,0-1 0 0 0,0 1 0 0 0,0 0 0 0 0,1 0 0 0 0,0 0 0 0 0,0 0 0 0 0,1 0 0 0 0,0 0 0 0 0,0 0 0 0 0,8-11-1 0 0,-4 9-115 0 0,0 1-1 0 0,1 0 0 0 0,0 0 0 0 0,0 0 1 0 0,1 1-1 0 0,0 0 0 0 0,0 1 0 0 0,0 0 1 0 0,1 1-1 0 0,0-1 0 0 0,0 2 0 0 0,0 0 1 0 0,1 0-1 0 0,0 1 0 0 0,-1 0 0 0 0,1 0 1 0 0,0 1-1 0 0,0 1 0 0 0,0 0 0 0 0,1 1 1 0 0,15 1-1 0 0,-16-1-70 0 0,-1 1-1 0 0,0 1 1 0 0,0 0-1 0 0,0 0 1 0 0,0 1 0 0 0,0 0-1 0 0,0 1 1 0 0,-1 0 0 0 0,0 1-1 0 0,1 0 1 0 0,-2 0-1 0 0,1 1 1 0 0,-1 0 0 0 0,0 0-1 0 0,0 1 1 0 0,0 0 0 0 0,-1 0-1 0 0,0 1 1 0 0,-1 0-1 0 0,0 0 1 0 0,0 1 0 0 0,0 0-1 0 0,5 12 1 0 0,-8-13-92 0 0,-1 0 0 0 0,0 0 0 0 0,0 0 0 0 0,0 1 0 0 0,-1-1 0 0 0,0 1 0 0 0,-1-1 0 0 0,0 1 0 0 0,0-1 0 0 0,-1 0 0 0 0,0 1 0 0 0,-1-1 0 0 0,0 0 0 0 0,0 1 0 0 0,0-1 0 0 0,-1 0 0 0 0,0-1 0 0 0,-1 1 0 0 0,0 0 0 0 0,0-1 0 0 0,-6 8 0 0 0,-1 0-78 0 0,0-1-1 0 0,-1 0 1 0 0,0 0 0 0 0,-1-2-1 0 0,0 1 1 0 0,-1-2 0 0 0,-1 0-1 0 0,-29 17 1 0 0,22-16-76 0 0,-1-1 0 0 0,0-1 0 0 0,-1-1 0 0 0,-29 6 0 0 0,53-15 71 0 0,3 0-91 0 0,60 6-35 0 0,103 23 0 0 0,-135-21 187 0 0,1 1 1 0 0,-2 2 0 0 0,1 1 0 0 0,-2 1-1 0 0,35 21 1 0 0,-58-30 39 0 0,1 0 0 0 0,0 1-1 0 0,-1 0 1 0 0,0 0 0 0 0,0 1 0 0 0,-1 0-1 0 0,1 0 1 0 0,-1 0 0 0 0,-1 0 0 0 0,8 14-1 0 0,-10-17 22 0 0,-1 0-1 0 0,0 1 0 0 0,0-1 0 0 0,0 1 1 0 0,0-1-1 0 0,0 1 0 0 0,-1 0 1 0 0,0-1-1 0 0,0 1 0 0 0,0 0 1 0 0,0-1-1 0 0,0 1 0 0 0,-1 0 0 0 0,1-1 1 0 0,-1 1-1 0 0,0-1 0 0 0,0 1 1 0 0,-1-1-1 0 0,1 0 0 0 0,-1 1 0 0 0,1-1 1 0 0,-1 0-1 0 0,0 0 0 0 0,0 0 1 0 0,-6 5-1 0 0,-1 2 38 0 0,-1 0 0 0 0,0-1-1 0 0,-1-1 1 0 0,0 0 0 0 0,-1 0 0 0 0,1-1 0 0 0,-1 0 0 0 0,-1-1 0 0 0,1-1-1 0 0,-1 0 1 0 0,0-1 0 0 0,0 0 0 0 0,-1-1 0 0 0,1 0 0 0 0,-17 1 0 0 0,-6-1-576 0 0,0-2 1 0 0,0-1 0 0 0,0-2-1 0 0,-58-10 1 0 0,89 11-339 0 0,-17-3 535 0 0,13 1-2429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518 170 100 0 0,'-8'-16'1104'0'0,"-1"1"-1"0"0,-1 0 1 0 0,0 0 0 0 0,-1 1 0 0 0,-1 1-1 0 0,0 0 1 0 0,-17-14 0 0 0,24 22-729 0 0,-1 1 1 0 0,0 0-1 0 0,0 0 1 0 0,0 0-1 0 0,0 1 1 0 0,0 0-1 0 0,-1 0 0 0 0,0 0 1 0 0,1 1-1 0 0,-1 0 1 0 0,0 1-1 0 0,0-1 1 0 0,0 2-1 0 0,0-1 1 0 0,0 0-1 0 0,0 1 1 0 0,0 1-1 0 0,0-1 1 0 0,0 1-1 0 0,0 0 1 0 0,-10 3-1 0 0,1 2 34 0 0,-1 1 0 0 0,1 0 0 0 0,0 2 0 0 0,1-1-1 0 0,0 2 1 0 0,1 0 0 0 0,0 1 0 0 0,0 0 0 0 0,1 1 0 0 0,1 1-1 0 0,0 0 1 0 0,0 0 0 0 0,-10 18 0 0 0,14-20-165 0 0,2 0 0 0 0,0 0-1 0 0,0 0 1 0 0,1 1 0 0 0,0 0 0 0 0,1 0 0 0 0,0 0 0 0 0,1 0-1 0 0,1 1 1 0 0,0-1 0 0 0,0 1 0 0 0,1 0 0 0 0,1-1 0 0 0,0 1-1 0 0,1 0 1 0 0,0 0 0 0 0,1-1 0 0 0,1 1 0 0 0,4 14 0 0 0,-1-12-77 0 0,0 0 1 0 0,1 0 0 0 0,1-1-1 0 0,1 0 1 0 0,0-1 0 0 0,0 1 0 0 0,1-2-1 0 0,1 1 1 0 0,0-1 0 0 0,1-1 0 0 0,0 0-1 0 0,1-1 1 0 0,0 0 0 0 0,16 8-1 0 0,-12-8-121 0 0,1-1-1 0 0,0-1 0 0 0,0 0 1 0 0,1-2-1 0 0,0 0 0 0 0,0-1 1 0 0,1-1-1 0 0,-1-1 0 0 0,1 0 1 0 0,0-2-1 0 0,26 0 0 0 0,-39-2-84 0 0,0 1-1 0 0,0-1 0 0 0,0 0 1 0 0,0-1-1 0 0,0 0 1 0 0,0 0-1 0 0,0 0 0 0 0,0-1 1 0 0,-1 0-1 0 0,1 0 1 0 0,-1-1-1 0 0,0 0 0 0 0,0 0 1 0 0,0 0-1 0 0,-1-1 1 0 0,1 1-1 0 0,5-8 0 0 0,-6 5 24 0 0,0 0 0 0 0,0-1-1 0 0,-1 1 1 0 0,0-1-1 0 0,0 0 1 0 0,-1-1-1 0 0,0 1 1 0 0,0-1-1 0 0,-1 1 1 0 0,0-1-1 0 0,0 0 1 0 0,-1 1-1 0 0,0-16 1 0 0,-1 5 9 0 0,0 0 0 0 0,-1 0 0 0 0,-1 0-1 0 0,-1 0 1 0 0,-1 0 0 0 0,-1 1 0 0 0,0-1 0 0 0,-1 1 0 0 0,-14-27 0 0 0,6 18 8 0 0,0 0 0 0 0,-3 1-1 0 0,0 1 1 0 0,-1 1 0 0 0,-1 0 0 0 0,-26-23 0 0 0,33 37-283 0 0,1 0 1 0 0,-1 1 0 0 0,-1 0 0 0 0,0 1 0 0 0,0 1 0 0 0,-20-9 0 0 0,23 12-424 0 0,-1 1 0 0 0,1 0 0 0 0,-1 1 0 0 0,0 0 0 0 0,0 0 0 0 0,0 1 0 0 0,0 0 0 0 0,0 1 1 0 0,-20 3-1 0 0,-13 4-2770 0 0,-6 3 498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13 392 0 0,'-7'1'801'0'0,"-13"2"2089"0"0,19-2-2459 0 0,0-1 1 0 0,0 0-1 0 0,0 0 1 0 0,0 1-1 0 0,0-1 1 0 0,0 1-1 0 0,0-1 1 0 0,0 1 0 0 0,1-1-1 0 0,-1 1 1 0 0,0 0-1 0 0,0-1 1 0 0,0 1-1 0 0,-1 2 1427 0 0,23 7 2251 0 0,6-4-2910 0 0,1-1 0 0 0,1-1 0 0 0,38 0 0 0 0,-4 0-248 0 0,751 30 4054 0 0,-704-31-4598 0 0,248 10 970 0 0,1217 11 2487 0 0,-1350-23-3607 0 0,274-3-238 0 0,-442 2-19 0 0,367-9 0 0 0,-1-25 0 0 0,-378 29 0 0 0,-1-2 0 0 0,-1-1 0 0 0,83-29 0 0 0,-124 37 0 0 0,0-1 0 0 0,0 0 0 0 0,0 0 0 0 0,0 0 0 0 0,0 0 0 0 0,0-1 0 0 0,0 1 0 0 0,0-1 0 0 0,-1 1 0 0 0,1-1 0 0 0,2-2 0 0 0,-4 4-18 0 0,0 0-1 0 0,0-1 1 0 0,1 1-1 0 0,-1 0 1 0 0,0-1-1 0 0,0 1 1 0 0,0 0-1 0 0,0-1 1 0 0,0 1-1 0 0,0 0 1 0 0,0-1-1 0 0,0 1 1 0 0,0 0-1 0 0,0-1 1 0 0,0 1-1 0 0,0-1 1 0 0,0 1-1 0 0,0 0 1 0 0,0-1-1 0 0,0 1 1 0 0,0 0-1 0 0,-1-1 1 0 0,1 1-1 0 0,0 0 1 0 0,0-1-1 0 0,0 1 1 0 0,0 0 0 0 0,-1-1-1 0 0,1 1 1 0 0,0 0-1 0 0,0 0 1 0 0,-1-1-1 0 0,1 1 1 0 0,0 0-1 0 0,-1 0 1 0 0,1 0-1 0 0,0-1 1 0 0,-1 1-1 0 0,1 0 1 0 0,-3-3-766 0 0,-13 7-9751 0 0,6 0 6988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29 864 0 0,'0'0'7287'0'0,"2"2"-5340"0"0,6 10-670 0 0,-1 0 0 0 0,-1 0 0 0 0,0 0 1 0 0,-1 1-1 0 0,0 0 0 0 0,-1 0 0 0 0,0 0 0 0 0,3 25 0 0 0,-2 13 1128 0 0,0 54 1 0 0,-3-35 388 0 0,0-52-2068 0 0,2-13 482 0 0,-3-6-1072 0 0,1-1 1 0 0,-1 0-1 0 0,1 1 0 0 0,-1-1 1 0 0,0 0-1 0 0,0 0 0 0 0,0 0 1 0 0,0 0-1 0 0,0 0 0 0 0,0-1 1 0 0,0-2-1 0 0,14-32-136 0 0,11-33 0 0 0,4 1 0 0 0,59-102 0 0 0,-87 168 0 0 0,0 0 0 0 0,0 0 0 0 0,0 0 0 0 0,1 0 0 0 0,-1 0 0 0 0,1 0 0 0 0,0 1 0 0 0,-1-1 0 0 0,1 1 0 0 0,0 0 0 0 0,1 0 0 0 0,-1 0 0 0 0,0 0 0 0 0,1 1 0 0 0,-1-1 0 0 0,1 1 0 0 0,-1 0 0 0 0,1 0 0 0 0,-1 0 0 0 0,1 0 0 0 0,5 0 0 0 0,-3 2 0 0 0,1-1 0 0 0,-1 1 0 0 0,0 1 0 0 0,0-1 0 0 0,0 1 0 0 0,0 0 0 0 0,0 0 0 0 0,0 0 0 0 0,0 1 0 0 0,-1 0 0 0 0,0 0 0 0 0,7 6 0 0 0,1 1 0 0 0,0 0 0 0 0,-1 1 0 0 0,-1 1 0 0 0,0 0 0 0 0,0 0 0 0 0,-2 1 0 0 0,1 0 0 0 0,-1 1 0 0 0,7 17 0 0 0,2 7 0 0 0,-2 0 0 0 0,15 57 0 0 0,-26-67-29 0 0,-4-23-26 0 0,0 0 0 0 0,0 0 0 0 0,0 0 0 0 0,0 0 0 0 0,1 0-1 0 0,-1-1 1 0 0,6 10 0 0 0,-6-13-450 0 0,0 0 1 0 0,1 0-1 0 0,-1 0 0 0 0,1-1 0 0 0,-1 1 1 0 0,1 0-1 0 0,-1 0 0 0 0,1-1 1 0 0,0 1-1 0 0,-1-1 0 0 0,1 0 0 0 0,0 1 1 0 0,-1-1-1 0 0,1 0 0 0 0,0 0 1 0 0,0 0-1 0 0,-1 0 0 0 0,1 0 0 0 0,0 0 1 0 0,-1-1-1 0 0,1 1 0 0 0,2-1 1 0 0,19-4-3043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 8941 0 0,'-35'-2'15158'0'0,"28"-2"-9203"0"0,19-2-4809 0 0,5 2-800 0 0,0 1 0 0 0,0 0 0 0 0,24 0 1 0 0,-8 1-165 0 0,5-1-182 0 0,-4 1 0 0 0,0-2 0 0 0,59-14 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4 261 292 0 0,'-1'-6'461'0'0,"0"1"0"0"0,0-1 1 0 0,1 0-1 0 0,0 0 0 0 0,0 1 0 0 0,0-1 0 0 0,1 0 1 0 0,0 1-1 0 0,0-1 0 0 0,0 1 0 0 0,1-1 1 0 0,2-6-1 0 0,0 4-15 0 0,0 0-1 0 0,1 0 1 0 0,0 1 0 0 0,0-1 0 0 0,1 1 0 0 0,-1 0-1 0 0,9-7 1 0 0,0 1 260 0 0,2 1 0 0 0,-1 1-1 0 0,1 0 1 0 0,1 0 0 0 0,0 2-1 0 0,28-12 1 0 0,-30 16-268 0 0,0 0 1 0 0,0 0-1 0 0,1 2 1 0 0,-1 0-1 0 0,1 1 0 0 0,-1 0 1 0 0,1 1-1 0 0,0 1 1 0 0,20 2-1 0 0,-27-1-229 0 0,0 1 0 0 0,0-1 0 0 0,0 2 0 0 0,0-1 0 0 0,0 1 0 0 0,-1 0 0 0 0,0 1 0 0 0,1 0 0 0 0,-1 1 0 0 0,0-1 0 0 0,-1 1 0 0 0,1 1 1 0 0,-1-1-1 0 0,0 1 0 0 0,-1 1 0 0 0,1-1 0 0 0,5 9 0 0 0,-9-9-85 0 0,0-1 1 0 0,0 1-1 0 0,0 0 1 0 0,-1 0-1 0 0,0 0 0 0 0,0 0 1 0 0,-1 0-1 0 0,0 0 1 0 0,0 1-1 0 0,0-1 1 0 0,-1 0-1 0 0,1 1 0 0 0,-2-1 1 0 0,1 0-1 0 0,-1 1 1 0 0,0-1-1 0 0,0 0 1 0 0,-1 0-1 0 0,-3 10 1 0 0,-1 0 77 0 0,0 0 0 0 0,-2 0 0 0 0,0 0 0 0 0,0-1 0 0 0,-21 26 0 0 0,13-22-26 0 0,-1-1 0 0 0,0-1 0 0 0,-1-1-1 0 0,-1 0 1 0 0,-1-1 0 0 0,0-1 0 0 0,-1-1 0 0 0,0-1 0 0 0,-1-1 0 0 0,0-1 0 0 0,-1-1 0 0 0,0-1 0 0 0,-36 8 0 0 0,53-15-123 0 0,0 0 1 0 0,0 0-1 0 0,0 0 1 0 0,0-1 0 0 0,0 0-1 0 0,0 0 1 0 0,0-1-1 0 0,0 0 1 0 0,0 0-1 0 0,-7-2 1 0 0,12 3-126 0 0,12 0-148 0 0,-1 1 173 0 0,1 1-1 0 0,-1 0 1 0 0,0 0 0 0 0,1 1 0 0 0,15 7-1 0 0,60 32 5 0 0,-70-33 25 0 0,57 34 9 0 0,16 9 6 0 0,-75-45 37 0 0,0-1 0 0 0,1 0 1 0 0,0-1-1 0 0,21 4 0 0 0,-30-8 12 0 0,1 0 0 0 0,0 0 0 0 0,0-1 1 0 0,0 0-1 0 0,-1-1 0 0 0,1 0 0 0 0,0 0 0 0 0,0 0 0 0 0,-1-1 1 0 0,1 0-1 0 0,-1 0 0 0 0,1-1 0 0 0,-1 1 0 0 0,0-1 0 0 0,0-1 1 0 0,0 1-1 0 0,-1-1 0 0 0,1 0 0 0 0,6-7 0 0 0,-3 3-4 0 0,0-1-1 0 0,-1 0 1 0 0,0-1-1 0 0,-1 0 1 0 0,0 0 0 0 0,-1-1-1 0 0,0 1 1 0 0,0-1-1 0 0,7-22 1 0 0,-13 33-369 0 0,4-11-910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38 124 0 0,'0'0'3118'0'0,"-4"-1"-1093"0"0,-16-2 11889 0 0,24 2-12728 0 0,40-6 3890 0 0,-43 6-3744 0 0,-2-1-3288 0 0,-7-7 1390 0 0,8-4-10846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585 236 192 0 0,'-6'-28'2934'0'0,"-15"-43"0"0"0,17 59-2177 0 0,-1 1 1 0 0,0 0-1 0 0,-1 0 0 0 0,0 0 0 0 0,-1 1 0 0 0,-10-13 0 0 0,13 19-514 0 0,0-1-1 0 0,0 1 1 0 0,-1 1-1 0 0,1-1 1 0 0,-1 1-1 0 0,0 0 1 0 0,0 0-1 0 0,0 0 1 0 0,0 0-1 0 0,-1 1 1 0 0,1 0-1 0 0,-8-2 1 0 0,4 3 17 0 0,0-1 1 0 0,0 1-1 0 0,1 1 0 0 0,-1 0 1 0 0,0 0-1 0 0,0 1 1 0 0,-12 2-1 0 0,-1 2 184 0 0,0 1-1 0 0,1 1 1 0 0,0 1-1 0 0,0 1 1 0 0,-28 17-1 0 0,30-15-41 0 0,2 0-1 0 0,-1 1 1 0 0,1 1 0 0 0,1 1-1 0 0,-23 25 1 0 0,30-30-178 0 0,2 1 0 0 0,-1 0 0 0 0,2 0 0 0 0,-1 1 0 0 0,1 0 0 0 0,1 0 0 0 0,0 0 0 0 0,1 0 0 0 0,0 1 0 0 0,0 0 1 0 0,-1 13-1 0 0,4-19-63 0 0,0 1 0 0 0,1 0 1 0 0,-1 0-1 0 0,1-1 0 0 0,1 1 1 0 0,0 0-1 0 0,0 0 0 0 0,0-1 1 0 0,0 1-1 0 0,1 0 0 0 0,0-1 1 0 0,1 0-1 0 0,-1 1 0 0 0,1-1 1 0 0,1 0-1 0 0,-1 0 1 0 0,7 8-1 0 0,-4-7-32 0 0,1-1 0 0 0,-1 0 0 0 0,1 0 0 0 0,0 0 0 0 0,1-1 0 0 0,-1 0 0 0 0,1 0 1 0 0,0-1-1 0 0,0 0 0 0 0,0-1 0 0 0,1 1 0 0 0,15 3 0 0 0,-10-4-17 0 0,1 0 0 0 0,0-1 0 0 0,0-1-1 0 0,0 0 1 0 0,0-1 0 0 0,0 0 0 0 0,0-1 0 0 0,0-1 0 0 0,0-1 0 0 0,0 0-1 0 0,-1 0 1 0 0,28-12 0 0 0,-38 13-89 0 0,0 0-1 0 0,-1 0 0 0 0,1 0 1 0 0,0-1-1 0 0,-1 1 1 0 0,0-1-1 0 0,1 0 1 0 0,-1 0-1 0 0,0 0 0 0 0,-1-1 1 0 0,1 1-1 0 0,0-1 1 0 0,-1 1-1 0 0,0-1 1 0 0,3-7-1 0 0,-3 5-3 0 0,0 1 0 0 0,-1-1 0 0 0,0 1 0 0 0,-1-1 0 0 0,1 1 0 0 0,-1-1 0 0 0,0 0 0 0 0,0 0-1 0 0,-1 1 1 0 0,-1-10 0 0 0,-3-3-2 0 0,0 1-1 0 0,-2 0 1 0 0,0 0-1 0 0,0 1 0 0 0,-2 0 1 0 0,-15-23-1 0 0,-82-93-1218 0 0,90 114 231 0 0,16 18 857 0 0,0 0 0 0 0,1 0 0 0 0,-1 0 0 0 0,0 0 0 0 0,0 0 0 0 0,0 0 0 0 0,1 0 0 0 0,-1 0 0 0 0,0 0 0 0 0,0-1 0 0 0,1 1 0 0 0,-1 0 0 0 0,0 0 0 0 0,0 0 0 0 0,0 0 0 0 0,0 0 0 0 0,1 0 0 0 0,-1 0 0 0 0,0-1 0 0 0,0 1 1 0 0,0 0-1 0 0,0 0 0 0 0,1 0 0 0 0,-1 0 0 0 0,0-1 0 0 0,0 1 0 0 0,0 0 0 0 0,0 0 0 0 0,0 0 0 0 0,0 0 0 0 0,0-1 0 0 0,0 1 0 0 0,1 0 0 0 0,-1 0 0 0 0,0-1 0 0 0,0 1 0 0 0,0 0 0 0 0,0 0 0 0 0,0 0 0 0 0,0-1 0 0 0,0 1 0 0 0,0 0 0 0 0,0 0 0 0 0,0 0 0 0 0,-1-1 0 0 0,1 1 0 0 0,0 0 0 0 0,0 0 0 0 0,0 0 0 0 0,0-1 0 0 0,0 1 0 0 0,0 0 0 0 0,0 0 0 0 0,0 0 0 0 0,-1-1 0 0 0,1 1 0 0 0,0 0 0 0 0,0 0 0 0 0,0 0 0 0 0,0 0 0 0 0,-1 0 0 0 0,1 0 0 0 0,0-1 0 0 0,0 1 0 0 0,0 0 0 0 0,-1 0 0 0 0,23 4-3061 0 0,-16-3 1486 0 0,16 3-1122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66 106 220 0 0,'-14'-26'1255'0'0,"-10"-16"2125"0"0,-3 5 10279 0 0,28 42-12489 0 0,9 50 1279 0 0,14 66-1369 0 0,10-2-4080 0 0,-33-115 2737 0 0,7 18-2540 0 0,16 32 1 0 0,-2-22 342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66 728 0 0,'0'-3'560'0'0,"1"0"1"0"0,0 0-1 0 0,0 0 1 0 0,0 0-1 0 0,0 1 0 0 0,0-1 1 0 0,0 0-1 0 0,1 0 0 0 0,-1 1 1 0 0,1-1-1 0 0,0 1 0 0 0,0-1 1 0 0,0 1-1 0 0,0 0 1 0 0,5-4-1 0 0,-3 3-67 0 0,0 1 0 0 0,0 0 0 0 0,0 0 1 0 0,0 0-1 0 0,0 0 0 0 0,1 1 0 0 0,-1-1 0 0 0,1 1 0 0 0,7-1 1 0 0,5 1 408 0 0,1 1 1 0 0,0 1 0 0 0,0 0 0 0 0,23 5 0 0 0,-23-3-328 0 0,0 0 0 0 0,0 2 0 0 0,0 0 0 0 0,-1 2 0 0 0,0-1 0 0 0,0 2 0 0 0,20 12 0 0 0,-30-16-329 0 0,0 1-1 0 0,0 0 1 0 0,-1 0 0 0 0,0 0 0 0 0,0 1-1 0 0,0-1 1 0 0,-1 2 0 0 0,1-1-1 0 0,-2 0 1 0 0,1 1 0 0 0,-1 0 0 0 0,0 0-1 0 0,0 0 1 0 0,-1 1 0 0 0,0-1-1 0 0,0 1 1 0 0,-1 0 0 0 0,3 13 0 0 0,-3 5 316 0 0,-1 0 0 0 0,-1-1 0 0 0,-7 50 0 0 0,-23 74 472 0 0,5-29-235 0 0,20-91-746 0 0,1 1 0 0 0,1-1 1 0 0,1 1-1 0 0,3 30 0 0 0,0-58-120 0 0,-1 0-1 0 0,1 1 0 0 0,0-1 0 0 0,0 0 0 0 0,0 0 0 0 0,0 0 1 0 0,0 0-1 0 0,1 0 0 0 0,1 3 0 0 0,8 4-3005 0 0,13-18-11959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160 242 312 0 0,'-21'-11'3182'0'0,"5"-4"3849"0"0,12 11-5420 0 0,5 2-1291 0 0,-1-1-1 0 0,1 0 1 0 0,0 1-1 0 0,0-1 1 0 0,0 0-1 0 0,0 1 1 0 0,0-1-1 0 0,1 1 1 0 0,1-3-1 0 0,-1 2 89 0 0,0-1-197 0 0,0-1-1 0 0,0 1 0 0 0,-1-1 0 0 0,1 0 0 0 0,-1 0 0 0 0,0 0 1 0 0,0 0-1 0 0,-1 0 0 0 0,1 0 0 0 0,-1 0 0 0 0,0 0 0 0 0,-1 0 1 0 0,1 0-1 0 0,-1 0 0 0 0,0 0 0 0 0,0 1 0 0 0,-1-1 0 0 0,1 0 1 0 0,-1 0-1 0 0,0 1 0 0 0,0-1 0 0 0,-1 1 0 0 0,-3-6 0 0 0,2 5-98 0 0,1 0 1 0 0,-1 1-1 0 0,0 0 0 0 0,0 0 0 0 0,0 0 0 0 0,0 0 0 0 0,-1 0 0 0 0,0 1 0 0 0,1 0 0 0 0,-1 0 0 0 0,0 0 0 0 0,-1 1 0 0 0,1 0 0 0 0,0-1 0 0 0,-1 2 0 0 0,1-1 1 0 0,-1 1-1 0 0,0 0 0 0 0,1 0 0 0 0,-7 0 0 0 0,11 1-159 0 0,0 0 0 0 0,1 0-1 0 0,-1 0 1 0 0,1 0 0 0 0,-1 0 0 0 0,1 0 0 0 0,-1 0 0 0 0,0 0 0 0 0,1 0 0 0 0,-1 0 0 0 0,1 0 0 0 0,-1 0-1 0 0,1 1 1 0 0,-1-1 0 0 0,1 0 0 0 0,-1 0 0 0 0,0 1 0 0 0,1-1 0 0 0,-1 0 0 0 0,1 1 0 0 0,0-1 0 0 0,-1 0-1 0 0,1 1 1 0 0,-1-1 0 0 0,1 1 0 0 0,0-1 0 0 0,-1 1 0 0 0,1-1 0 0 0,0 1 0 0 0,-1-1 0 0 0,1 1 0 0 0,0 0-1 0 0,0 0-117 0 0,0 1 0 0 0,0-1 0 0 0,0 1 0 0 0,0-1 0 0 0,0 0 0 0 0,1 1 0 0 0,-1-1 0 0 0,1 0 0 0 0,-1 1 0 0 0,1-1 0 0 0,-1 0 0 0 0,2 3-1 0 0,3 3-1613 0 0,0-1-1 0 0,0 1 0 0 0,9 8 0 0 0,-3-5-332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151 121 652 0 0,'-88'-44'5258'0'0,"26"6"13001"0"0,62 38-18114 0 0,203-27 6612 0 0,-110 17-7753 0 0,-57 8-6372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56 108 0 0,'-31'-2'18957'0'0,"47"1"-17903"0"0,138-10 4995 0 0,184-19 529 0 0,-323 29-6584 0 0,-10 1-39 0 0,0-1 0 0 0,0 1 0 0 0,0-1-1 0 0,-1 0 1 0 0,1 0 0 0 0,0 0 0 0 0,8-5-1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457 129 448 0 0,'4'-6'841'0'0,"0"1"0"0"0,0-1 0 0 0,0-1 0 0 0,0 1 0 0 0,-1-1 0 0 0,4-12-1 0 0,-6 17-644 0 0,-1 0 0 0 0,0 0 0 0 0,1 1-1 0 0,-1-1 1 0 0,0 0 0 0 0,0 0-1 0 0,0 0 1 0 0,-1 0 0 0 0,1 1-1 0 0,0-1 1 0 0,-1 0 0 0 0,1 0 0 0 0,-1 0-1 0 0,1 1 1 0 0,-1-1 0 0 0,0 0-1 0 0,0 1 1 0 0,0-1 0 0 0,0 1-1 0 0,0-1 1 0 0,0 1 0 0 0,0-1 0 0 0,-1 1-1 0 0,1 0 1 0 0,0-1 0 0 0,-1 1-1 0 0,1 0 1 0 0,-1 0 0 0 0,1 0-1 0 0,-1 0 1 0 0,0 0 0 0 0,-1 0 0 0 0,-8-3 222 0 0,0 0 0 0 0,1 0 0 0 0,-1 2 0 0 0,0-1 0 0 0,-1 1 0 0 0,1 1 1 0 0,0 0-1 0 0,0 0 0 0 0,-1 1 0 0 0,1 1 0 0 0,0 0 0 0 0,-1 0 0 0 0,1 1 1 0 0,-12 4-1 0 0,0 1 87 0 0,0 0 1 0 0,1 2 0 0 0,0 0-1 0 0,0 2 1 0 0,-34 21 0 0 0,44-23-242 0 0,0 0 0 0 0,1 0 0 0 0,0 1 1 0 0,0 0-1 0 0,1 1 0 0 0,-11 15 0 0 0,18-22-166 0 0,0 0-1 0 0,0 0 1 0 0,1 0-1 0 0,-1 1 1 0 0,1-1-1 0 0,0 1 0 0 0,1-1 1 0 0,-1 1-1 0 0,1 0 1 0 0,0 0-1 0 0,0-1 0 0 0,0 1 1 0 0,0 0-1 0 0,1 0 1 0 0,0 0-1 0 0,0 0 1 0 0,1 0-1 0 0,-1 0 0 0 0,1 0 1 0 0,0 0-1 0 0,0-1 1 0 0,4 10-1 0 0,-1-6 3 0 0,0 0-1 0 0,1-1 1 0 0,0 1-1 0 0,1-1 1 0 0,0 0-1 0 0,0-1 0 0 0,0 1 1 0 0,0-1-1 0 0,1 0 1 0 0,9 5-1 0 0,-4-3 31 0 0,1-1 0 0 0,0 0 0 0 0,1-1-1 0 0,0 0 1 0 0,23 6 0 0 0,-8-5 33 0 0,0-2 0 0 0,0-1 0 0 0,0-1 0 0 0,0-1 1 0 0,52-5-1 0 0,-75 3-143 0 0,15-2 72 0 0,0 0 0 0 0,32-9 0 0 0,-49 10-81 0 0,0 0-1 0 0,0 0 1 0 0,0 0 0 0 0,0-1-1 0 0,0 1 1 0 0,0-1 0 0 0,0 0-1 0 0,-1-1 1 0 0,1 1 0 0 0,-1-1-1 0 0,1 1 1 0 0,-1-1-1 0 0,0 0 1 0 0,0 0 0 0 0,0 0-1 0 0,-1-1 1 0 0,1 1 0 0 0,-1-1-1 0 0,4-6 1 0 0,-6 8-9 0 0,1-1-1 0 0,0 0 1 0 0,-1 0 0 0 0,0 0-1 0 0,0 0 1 0 0,0 0 0 0 0,0 0-1 0 0,0 0 1 0 0,-1 0 0 0 0,1 0-1 0 0,-1 0 1 0 0,0 0 0 0 0,-1-4-1 0 0,-18-36 7 0 0,17 37-6 0 0,-10-14-28 0 0,-1 0 1 0 0,-1 0-1 0 0,0 2 1 0 0,-2 0 0 0 0,0 0-1 0 0,0 2 1 0 0,-2 0-1 0 0,0 1 1 0 0,-1 1-1 0 0,0 1 1 0 0,-1 1-1 0 0,-31-13 1 0 0,9 8-659 0 0,40 16 320 0 0,-1 0 0 0 0,0 0 0 0 0,1 1-1 0 0,-1-1 1 0 0,0 1 0 0 0,1 0 0 0 0,-1 0 0 0 0,0 0 0 0 0,-7 1 0 0 0,26 14-11050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59 147 9537 0 0,'-37'-67'8480'0'0,"33"60"-7810"0"0,1-1-1 0 0,0 1 1 0 0,0-1-1 0 0,1 0 1 0 0,0 0-1 0 0,1 0 1 0 0,-2-11-1 0 0,3 19-653 0 0,0 0 0 0 0,0 0 0 0 0,0 0 0 0 0,0-1 0 0 0,0 1 0 0 0,0 0 0 0 0,0 0 0 0 0,0 0 0 0 0,0-1 0 0 0,0 1 0 0 0,0 0 0 0 0,0 0 0 0 0,0 0 0 0 0,0 0-1 0 0,0-1 1 0 0,0 1 0 0 0,0 0 0 0 0,0 0 0 0 0,0 0 0 0 0,0-1 0 0 0,0 1 0 0 0,0 0 0 0 0,1 0 0 0 0,-1 0 0 0 0,0 0 0 0 0,0-1 0 0 0,0 1 0 0 0,0 0-1 0 0,0 0 1 0 0,0 0 0 0 0,1 0 0 0 0,-1 0 0 0 0,0 0 0 0 0,0-1 0 0 0,0 1 0 0 0,0 0 0 0 0,1 0 0 0 0,-1 0 0 0 0,0 0 0 0 0,0 0 0 0 0,0 0 0 0 0,0 0 0 0 0,1 0-1 0 0,-1 0 1 0 0,0 0 0 0 0,0 0 0 0 0,0 0 0 0 0,1 0 0 0 0,-1 0 0 0 0,0 0 0 0 0,0 0 0 0 0,0 0 0 0 0,1 0 0 0 0,-1 0 0 0 0,0 0 0 0 0,0 0 0 0 0,0 0-1 0 0,0 1 1 0 0,1-1 0 0 0,-1 0 0 0 0,0 0 0 0 0,0 0 0 0 0,0 0 0 0 0,0 0 0 0 0,0 0 0 0 0,1 0 0 0 0,-1 1 0 0 0,10 9 257 0 0,-9-9-323 0 0,3 5-205 0 0,1 0-1 0 0,-1 1 1 0 0,0 0 0 0 0,-1 0 0 0 0,1 0 0 0 0,3 14 0 0 0,-1-5-290 0 0,25 47-6921 0 0,-21-44 4916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3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 72 0 0,'10'-11'17870'0'0,"-26"27"-16455"0"0,0 0 0 0 0,-32 25 1 0 0,-13 11 91 0 0,34-24-451 0 0,-43 55 1 0 0,59-68-755 0 0,0 2 0 0 0,1-1 0 0 0,1 1 0 0 0,1 1 0 0 0,-10 29 0 0 0,16-42-217 0 0,1 0 0 0 0,0 1 1 0 0,0-1-1 0 0,0 1 0 0 0,1 0 0 0 0,-1-1 0 0 0,2 1 1 0 0,-1-1-1 0 0,0 1 0 0 0,1-1 0 0 0,0 1 0 0 0,0-1 1 0 0,1 1-1 0 0,3 8 0 0 0,-1-7-7 0 0,-1 0-1 0 0,2-1 1 0 0,-1 1 0 0 0,1-1-1 0 0,0 0 1 0 0,0 0 0 0 0,0 0-1 0 0,1-1 1 0 0,9 7 0 0 0,1-1-22 0 0,0-1 0 0 0,1-1 0 0 0,0 0 0 0 0,0-1 0 0 0,1-1 0 0 0,0-1 0 0 0,33 7 0 0 0,-30-9-280 0 0,0-1-1 0 0,1-1 1 0 0,-1 0 0 0 0,0-2 0 0 0,40-4-1 0 0,-48 2 97 0 0,0 0 0 0 0,-1-1 0 0 0,1-1 0 0 0,-1 0 0 0 0,0-1 0 0 0,0 0 0 0 0,0-1 0 0 0,0 0 0 0 0,-1-1 0 0 0,17-14 0 0 0,-12 7-90 0 0,-3 4 1936 0 0,-13 11-1666 0 0,0 0 1 0 0,1 0 0 0 0,-1-1-1 0 0,0 1 1 0 0,1 0 0 0 0,-1 0-1 0 0,0-1 1 0 0,0 1 0 0 0,1 0-1 0 0,-1 0 1 0 0,0 0 0 0 0,0-1-1 0 0,0 1 1 0 0,0 0 0 0 0,0 0-1 0 0,0 0 1 0 0,-1-1 0 0 0,1 1-1 0 0,0 0 1 0 0,-1 1 0 0 0,-12 70 1009 0 0,0 0 155 0 0,12-48-1175 0 0,0 0 0 0 0,1-1 0 0 0,2 1 0 0 0,0-1 0 0 0,2 1 0 0 0,0-1 0 0 0,1 0 0 0 0,2 0 0 0 0,12 29 0 0 0,-18-51-244 0 0,0 1 0 0 0,0-1 1 0 0,0 1-1 0 0,0-1 0 0 0,0 1 1 0 0,0-1-1 0 0,1 0 1 0 0,-1 1-1 0 0,0-1 0 0 0,3 1 1 0 0,8 5-9223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94 632 0 0,'-4'0'569'0'0,"1"0"88"0"0,-1 1 1 0 0,1-1 0 0 0,0 1-1 0 0,0-1 1 0 0,-1 1 0 0 0,1 0-1 0 0,0 0 1 0 0,0 1 0 0 0,-6 3 4934 0 0,82-8-347 0 0,34-8-2190 0 0,0 0-1093 0 0,1313-48 7189 0 0,-1232 60-8856 0 0,454-13 52 0 0,-632 11-334 0 0,-6 1-29 0 0,0 0 0 0 0,0 0-1 0 0,0-1 1 0 0,0 1 0 0 0,0-1 0 0 0,0 0-1 0 0,0 0 1 0 0,0-1 0 0 0,5-1 0 0 0,-30 6-8631 0 0,7 2 4194 0 0,3-3 1108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34 932 0 0,'0'0'7233'0'0,"4"-2"-5237"0"0,14-5-326 0 0,0 1 1 0 0,0 1-1 0 0,1 1 1 0 0,-1 1-1 0 0,38-3 0 0 0,-20 5 304 0 0,0 1 1 0 0,49 8-1 0 0,-78-7-1659 0 0,0 0-1 0 0,1 0 1 0 0,-1 1 0 0 0,0 0 0 0 0,0 1 0 0 0,0 0-1 0 0,0 0 1 0 0,10 7 0 0 0,-15-9-233 0 0,0 1 1 0 0,0-1-1 0 0,0 1 0 0 0,0 0 1 0 0,-1-1-1 0 0,1 1 0 0 0,0 0 1 0 0,-1 0-1 0 0,0 0 1 0 0,1 1-1 0 0,-1-1 0 0 0,0 0 1 0 0,0 0-1 0 0,0 1 0 0 0,0-1 1 0 0,-1 1-1 0 0,1-1 0 0 0,-1 0 1 0 0,1 1-1 0 0,-1-1 0 0 0,0 1 1 0 0,0-1-1 0 0,0 1 0 0 0,0-1 1 0 0,-1 1-1 0 0,1-1 1 0 0,0 1-1 0 0,-1-1 0 0 0,-1 4 1 0 0,-4 11 18 0 0,-1-1 1 0 0,-1 0 0 0 0,0 0 0 0 0,-1 0 0 0 0,-1-1 0 0 0,-16 19 0 0 0,-77 79 536 0 0,94-104-632 0 0,-18 18-6 0 0,-31 33 0 0 0,52-53 0 0 0,0 1 0 0 0,0 0 0 0 0,1 0 0 0 0,0 0 0 0 0,1 1 0 0 0,-5 11 0 0 0,8-19 0 0 0,1 1 0 0 0,-1 0 0 0 0,1-1 0 0 0,-1 1 0 0 0,1 0 0 0 0,0-1 0 0 0,-1 1 0 0 0,1 0 0 0 0,0 0 0 0 0,0-1 0 0 0,0 1 0 0 0,1 0 0 0 0,-1 0 0 0 0,0-1 0 0 0,1 1 0 0 0,-1 0 0 0 0,1-1 0 0 0,-1 1 0 0 0,1 0 0 0 0,0-1 0 0 0,1 3 0 0 0,0-2 0 0 0,0 0 0 0 0,1 0 0 0 0,-1 0 0 0 0,0 0 0 0 0,0 0 0 0 0,1-1 0 0 0,-1 1 0 0 0,1-1 0 0 0,0 0 0 0 0,-1 0 0 0 0,1 0 0 0 0,3 1 0 0 0,6 1 0 0 0,1-1 0 0 0,0 0 0 0 0,-1-1 0 0 0,25 0 0 0 0,37-5 0 0 0,-1-3 0 0 0,97-21 0 0 0,-152 23-2261 0 0,-1-1 0 0 0,0 0-1 0 0,-1-2 1 0 0,1 0 0 0 0,20-13 0 0 0,-5 1-1030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20 107 228 0 0,'-20'-18'26450'0'0,"32"22"-26036"0"0,-1-1-1 0 0,0-1 0 0 0,1 0 0 0 0,0-1 0 0 0,-1 0 0 0 0,1 0 1 0 0,11-2-1 0 0,88-10 2370 0 0,-14-7-2783 0 0,96-31 0 0 0,-132 32 0 0 0,-47 13-2823 0 0,-10 4 1089 0 0,0-1 0 0 0,0 0-1 0 0,0 1 1 0 0,-1 0 0 0 0,1 0 0 0 0,7 0-1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1 120 0 0,'-8'6'1259'0'0,"6"-4"-483"0"0,-1 0 1 0 0,1 0 0 0 0,0 0-1 0 0,-1 0 1 0 0,1 1-1 0 0,0-1 1 0 0,0 1 0 0 0,1-1-1 0 0,-3 4 1 0 0,4-5-527 0 0,1-1 0 0 0,-1 1 1 0 0,0 0-1 0 0,0-1 0 0 0,1 1 1 0 0,-1 0-1 0 0,0-1 0 0 0,1 1 1 0 0,-1 0-1 0 0,0-1 0 0 0,1 1 0 0 0,-1-1 1 0 0,1 1-1 0 0,-1-1 0 0 0,1 1 1 0 0,-1-1-1 0 0,1 1 0 0 0,0-1 1 0 0,-1 1-1 0 0,1-1 0 0 0,-1 0 0 0 0,1 1 1 0 0,0-1-1 0 0,-1 0 0 0 0,1 0 1 0 0,1 1-1 0 0,19 6 2429 0 0,16-1-83 0 0,0-2-1 0 0,59-1 1 0 0,-38-2-960 0 0,-25 1-1014 0 0,12 0 849 0 0,70-6 1 0 0,-109 4-2981 0 0,2 0-1182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0 668 116 0 0,'4'1'532'0'0,"-1"0"0"0"0,0 0 0 0 0,1-1-1 0 0,-1 0 1 0 0,1 0 0 0 0,-1 0 0 0 0,1 0 0 0 0,-1 0 0 0 0,0-1 0 0 0,6-1-1 0 0,33-10 2421 0 0,-39 11-2691 0 0,16-5 730 0 0,-1-1 0 0 0,0-1 0 0 0,-1-1 0 0 0,0-1 1 0 0,0 0-1 0 0,20-16 0 0 0,-24 14-523 0 0,0 0 0 0 0,0-1 1 0 0,-2 0-1 0 0,1-1 0 0 0,-2 0 0 0 0,1-1 1 0 0,-2 0-1 0 0,0-1 0 0 0,-1 0 0 0 0,-1 0 1 0 0,8-24-1 0 0,-3-6 217 0 0,-1-1 1 0 0,-3 0-1 0 0,-1 0 0 0 0,-3-1 0 0 0,-2-57 1 0 0,-2 104-672 0 0,0-3 40 0 0,0 0 1 0 0,0 0 0 0 0,0 0-1 0 0,1 0 1 0 0,-1 0 0 0 0,1 0-1 0 0,0 0 1 0 0,2-5 0 0 0,-3 9 36 0 0,1 0-78 0 0,0 0-1 0 0,-1 1 1 0 0,1-1-1 0 0,-1 0 1 0 0,1 1 0 0 0,0-1-1 0 0,-1 0 1 0 0,1 1-1 0 0,-1-1 1 0 0,1 1-1 0 0,-1-1 1 0 0,1 1 0 0 0,-1 0-1 0 0,0-1 1 0 0,1 1-1 0 0,-1-1 1 0 0,0 1-1 0 0,1 0 1 0 0,-1-1 0 0 0,0 1-1 0 0,0 0 1 0 0,0-1-1 0 0,1 2 1 0 0,4 19 198 0 0,-5-19-147 0 0,14 84 889 0 0,3 154 0 0 0,-11-117-313 0 0,-5-106-635 0 0,0-1 1 0 0,1 0-1 0 0,1 0 1 0 0,1 0-1 0 0,5 18 1 0 0,-1-24-812 0 0,-7-9 429 0 0,0-1 1 0 0,0 0-1 0 0,-1 0 1 0 0,1 0-1 0 0,0 0 1 0 0,-1 0-1 0 0,1 0 1 0 0,0 0-1 0 0,-1 0 1 0 0,1 0-1 0 0,0 0 0 0 0,0 0 1 0 0,-1 0-1 0 0,1-1 1 0 0,0 1-1 0 0,-1 0 1 0 0,1 0-1 0 0,0-1 1 0 0,-1 1-1 0 0,1 0 1 0 0,-1-1-1 0 0,1 1 0 0 0,-1-1 1 0 0,1 1-1 0 0,0-1 1 0 0,-1 1-1 0 0,0-1 1 0 0,1 1-1 0 0,-1-1 1 0 0,1 0-1 0 0,-1 0 1 0 0,7-9-2497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0 624 0 0,'95'262'18588'0'0,"-94"-260"-18408"0"0,-1-1-1 0 0,0 0 1 0 0,1 0-1 0 0,-1 1 0 0 0,1-1 1 0 0,0 0-1 0 0,-1 0 1 0 0,1 0-1 0 0,0 0 0 0 0,-1 1 1 0 0,1-1-1 0 0,0 0 1 0 0,0-1-1 0 0,0 1 0 0 0,2 2 799 0 0,-1-5-631 0 0,4-14 83 0 0,0 0-1 0 0,0 0 1 0 0,3-19-1 0 0,-6 21-188 0 0,1-1 0 0 0,0 1 0 0 0,1 0 0 0 0,1 0 0 0 0,12-22 0 0 0,-15 32-96 0 0,0 0-1 0 0,0 0 0 0 0,1 0 1 0 0,-1 0-1 0 0,6-4 0 0 0,-9 7-117 0 0,1 1 0 0 0,-1 0 0 0 0,1-1 0 0 0,0 1 0 0 0,-1-1 0 0 0,1 1 0 0 0,-1 0 0 0 0,1-1 0 0 0,0 1 1 0 0,0 0-1 0 0,-1 0 0 0 0,1-1 0 0 0,0 1 0 0 0,-1 0 0 0 0,1 0 0 0 0,0 0 0 0 0,0 0 0 0 0,-1 0 0 0 0,1 0 0 0 0,0 0 0 0 0,0 0 0 0 0,-1 0 0 0 0,1 0 0 0 0,0 1 0 0 0,-1-1 0 0 0,1 0 0 0 0,0 0 0 0 0,0 1 0 0 0,-1-1 0 0 0,1 0 0 0 0,-1 1 0 0 0,1-1 0 0 0,0 1 0 0 0,-1-1 0 0 0,1 1 0 0 0,-1-1 0 0 0,1 1 0 0 0,-1-1 0 0 0,1 1 0 0 0,-1 0 0 0 0,0-1 0 0 0,1 1 1 0 0,-1 0-1 0 0,0-1 0 0 0,1 1 0 0 0,-1 1 0 0 0,61 132 854 0 0,-59-130-1113 0 0,0 0-1 0 0,0 0 1 0 0,1-1 0 0 0,0 1-1 0 0,-1-1 1 0 0,1 1 0 0 0,0-1-1 0 0,1 0 1 0 0,4 3 0 0 0,-7-5-270 0 0,1 0 1 0 0,0 0-1 0 0,0 0 1 0 0,0 0-1 0 0,0 0 1 0 0,0-1-1 0 0,0 1 0 0 0,0-1 1 0 0,0 1-1 0 0,0-1 1 0 0,0 0-1 0 0,0 0 1 0 0,0 0-1 0 0,0 0 1 0 0,0 0-1 0 0,0 0 1 0 0,0-1-1 0 0,0 1 1 0 0,0-1-1 0 0,0 1 1 0 0,0-1-1 0 0,4-1 0 0 0,4-5-2164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170 162 424 0 0,'29'-18'4728'0'0,"36"-14"0"0"0,33-6 1190 0 0,106-15 274 0 0,-170 44-5477 0 0,12-2 904 0 0,-42 11-1322 0 0,-6 1-112 0 0,-21 6-283 0 0,-165 42-329 0 0,-10 4 260 0 0,149-38 224 0 0,-91 43 1 0 0,135-55-25 0 0,0 0 1 0 0,0 0-1 0 0,0 0 1 0 0,0 1-1 0 0,0-1 0 0 0,-7 9 1 0 0,11-11-21 0 0,1 0 1 0 0,-1 0-1 0 0,0 0 1 0 0,0 0-1 0 0,1 0 0 0 0,-1 0 1 0 0,1 0-1 0 0,-1 0 1 0 0,1 0-1 0 0,0 0 1 0 0,-1 0-1 0 0,1 0 0 0 0,0 0 1 0 0,0 0-1 0 0,-1 1 1 0 0,1-1-1 0 0,0 0 1 0 0,0 0-1 0 0,0 0 0 0 0,1 0 1 0 0,-1 1-1 0 0,0-1 1 0 0,0 0-1 0 0,1 0 1 0 0,-1 0-1 0 0,0 0 0 0 0,1 0 1 0 0,-1 0-1 0 0,1 0 1 0 0,0 0-1 0 0,-1 0 1 0 0,1 0-1 0 0,0 0 1 0 0,0 0-1 0 0,-1 0 0 0 0,1 0 1 0 0,0-1-1 0 0,0 1 1 0 0,0 0-1 0 0,0 0 1 0 0,1 0-1 0 0,9 6 62 0 0,0 0 1 0 0,1 0-1 0 0,-1-1 1 0 0,1-1-1 0 0,15 5 0 0 0,67 17 250 0 0,-75-22-252 0 0,43 10 118 0 0,3 1 11 0 0,0 2 0 0 0,96 42 0 0 0,-158-59-201 0 0,9 5-24 0 0,0 0-1 0 0,13 10 1 0 0,-22-14 10 0 0,0 0 1 0 0,0 0-1 0 0,-1 0 1 0 0,1 1-1 0 0,-1 0 1 0 0,1-1-1 0 0,-1 1 1 0 0,0 0-1 0 0,0 0 1 0 0,-1 0-1 0 0,1 0 1 0 0,0 0-1 0 0,1 6 1 0 0,-4 4-13 0 0,-2-8 34 0 0,0 0 0 0 0,0 0 1 0 0,0 0-1 0 0,-1-1 0 0 0,1 1 0 0 0,-1-1 0 0 0,0 0 0 0 0,-1 0 1 0 0,1 0-1 0 0,-1 0 0 0 0,1-1 0 0 0,-1 0 0 0 0,0 0 0 0 0,-1 0 1 0 0,-6 2-1 0 0,-13 5 41 0 0,1-1 0 0 0,-29 5 1 0 0,48-12-48 0 0,-20 5-382 0 0,0-2 0 0 0,0 0 0 0 0,0-2 0 0 0,-1 0 0 0 0,1-2-1 0 0,-47-3 1 0 0,62 1-1179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1048 0 0,'1'0'276'0'0,"-1"0"-1"0"0,1-1 1 0 0,-1 1-1 0 0,1 0 1 0 0,-1 0 0 0 0,1 0-1 0 0,0 0 1 0 0,-1 0-1 0 0,1 0 1 0 0,-1 0-1 0 0,1 0 1 0 0,-1 0 0 0 0,1 0-1 0 0,-1 0 1 0 0,1 0-1 0 0,-1 0 1 0 0,1 0 0 0 0,-1 0-1 0 0,1 1 1 0 0,0-1-1 0 0,9 8 1270 0 0,-1 1-1 0 0,0 0 1 0 0,-1 0 0 0 0,0 1-1 0 0,12 18 1 0 0,31 59 2075 0 0,-49-84-3431 0 0,38 65 2027 0 0,2-2 1 0 0,4-2-1 0 0,57 62 0 0 0,-103-126-2206 0 0,35 35 1277 0 0,-34-34-1205 0 0,1 0-1 0 0,-1 0 0 0 0,0 0 1 0 0,1 0-1 0 0,-1 0 0 0 0,1 0 1 0 0,-1-1-1 0 0,1 1 0 0 0,-1 0 0 0 0,1-1 1 0 0,-1 1-1 0 0,1-1 0 0 0,0 1 1 0 0,-1-1-1 0 0,1 0 0 0 0,0 0 1 0 0,-1 0-1 0 0,1 0 0 0 0,0 0 0 0 0,-1 0 1 0 0,1 0-1 0 0,0-1 0 0 0,-1 1 1 0 0,3-1-1 0 0,-1-1-50 0 0,0-1-1 0 0,0 1 1 0 0,-1 0 0 0 0,1-1-1 0 0,-1 1 1 0 0,1-1 0 0 0,-1 0-1 0 0,0 0 1 0 0,0 0 0 0 0,1-3-1 0 0,16-37 250 0 0,-11 26-237 0 0,36-83-43 0 0,4 2 0 0 0,73-107 0 0 0,-87 156-125 0 0,36-53-693 0 0,-59 91-4641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10 309 508 0 0,'-10'-35'5281'0'0,"10"35"-5215"0"0,1-1 0 0 0,-1 1 0 0 0,0 0 0 0 0,0 0 0 0 0,0-1 0 0 0,0 1 0 0 0,1 0 0 0 0,-1 0 0 0 0,0-1 0 0 0,0 1 0 0 0,0 0 0 0 0,1 0 1 0 0,-1-1-1 0 0,0 1 0 0 0,0 0 0 0 0,1 0 0 0 0,-1 0 0 0 0,0 0 0 0 0,1 0 0 0 0,-1-1 0 0 0,0 1 0 0 0,0 0 0 0 0,1 0 0 0 0,-1 0 0 0 0,0 0 0 0 0,1 0 0 0 0,-1 0 0 0 0,0 0 0 0 0,1 0 0 0 0,-1 0 0 0 0,0 0 0 0 0,1 0 0 0 0,-1 0 0 0 0,0 0 0 0 0,0 0 0 0 0,1 1 0 0 0,-1-1 0 0 0,0 0 0 0 0,1 0 0 0 0,-1 0 0 0 0,0 0 0 0 0,0 0 0 0 0,1 1 0 0 0,-1-1 0 0 0,0 0 0 0 0,0 0 0 0 0,1 0 0 0 0,-1 1 0 0 0,0-1 0 0 0,0 1 0 0 0,14 8 904 0 0,3 7-298 0 0,-2 1 1 0 0,0 1-1 0 0,-1 1 0 0 0,-1 0 0 0 0,20 38 1 0 0,-13-21-104 0 0,147 281 2660 0 0,-62-111-1437 0 0,-24-40 143 0 0,-81-166-1907 0 0,0 0 1 0 0,0 0-1 0 0,0 0 0 0 0,0 1 0 0 0,0-1 0 0 0,0 0 0 0 0,0 0 1 0 0,0 0-1 0 0,0 0 0 0 0,0 1 0 0 0,0-1 0 0 0,1 0 0 0 0,-1 0 0 0 0,0 0 1 0 0,0 0-1 0 0,0 0 0 0 0,0 1 0 0 0,0-1 0 0 0,0 0 0 0 0,0 0 0 0 0,1 0 1 0 0,-1 0-1 0 0,0 0 0 0 0,0 0 0 0 0,0 0 0 0 0,0 0 0 0 0,1 1 1 0 0,-1-1-1 0 0,0 0 0 0 0,0 0 0 0 0,0 0 0 0 0,0 0 0 0 0,1 0 0 0 0,-1 0 1 0 0,0 0-1 0 0,0 0 0 0 0,0 0 0 0 0,0 0 0 0 0,1 0 0 0 0,-1 0 1 0 0,0 0-1 0 0,0 0 0 0 0,0 0 0 0 0,1 0 0 0 0,-1-1 0 0 0,0 1 0 0 0,0 0 1 0 0,0 0-1 0 0,0 0 0 0 0,0 0 0 0 0,1 0 0 0 0,-1 0 0 0 0,0 0 0 0 0,0 0 1 0 0,0-1-1 0 0,0 1 0 0 0,1 0 0 0 0,5-16 522 0 0,2-27-122 0 0,1-34 117 0 0,-4-2-1 0 0,-3 1 1 0 0,-17-151 0 0 0,10 189-434 0 0,-2 1 1 0 0,-2 0 0 0 0,-2 0 0 0 0,-1 1 0 0 0,-2 1 0 0 0,-1 0 0 0 0,-3 1-1 0 0,0 0 1 0 0,-39-54 0 0 0,35 64-3 0 0,-45-42 0 0 0,0 2 43 0 0,67 66-153 0 0,0-1 0 0 0,-1 1 1 0 0,1 0-1 0 0,0-1 0 0 0,-1 1 1 0 0,1 0-1 0 0,0-1 0 0 0,-1 1 0 0 0,1-1 1 0 0,0 1-1 0 0,0-1 0 0 0,-1 1 1 0 0,1 0-1 0 0,0-1 0 0 0,0 1 1 0 0,0-1-1 0 0,0 1 0 0 0,0-1 1 0 0,0 1-1 0 0,0-1 0 0 0,-1 1 1 0 0,1-1-1 0 0,1 1 0 0 0,-1-1 1 0 0,0 1-1 0 0,0-1 0 0 0,0 1 1 0 0,0-1-1 0 0,0 1 0 0 0,0-1 1 0 0,1 1-1 0 0,-1-1 0 0 0,0 1 1 0 0,0 0-1 0 0,0-1 0 0 0,1 1 1 0 0,-1-1-1 0 0,0 1 0 0 0,1 0 1 0 0,-1-1-1 0 0,0 1 0 0 0,1 0 1 0 0,0-1-1 0 0,15-6 15 0 0,-15 7-12 0 0,30-6 29 0 0,0 1 1 0 0,1 2-1 0 0,0 2 1 0 0,-1 0 0 0 0,38 5-1 0 0,-11-1 9 0 0,124 5 80 0 0,126 3-947 0 0,-305-11 342 0 0,1 1 0 0 0,0-1-1 0 0,0 1 1 0 0,0-1 0 0 0,-1 1-1 0 0,8 3 1 0 0,10 10-7948 0 0,-16-11 5753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5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1 436 0 0,'-1'0'486'0'0,"0"0"0"0"0,0 0 0 0 0,0 1 0 0 0,0-1 0 0 0,1 1 0 0 0,-1-1 0 0 0,0 0 0 0 0,0 1 0 0 0,1 0 0 0 0,-1-1 0 0 0,0 1 0 0 0,1-1 0 0 0,-1 1 0 0 0,0 0 0 0 0,1-1 0 0 0,-1 1 0 0 0,0 1 0 0 0,1-1-344 0 0,0-1-1 0 0,1 0 1 0 0,-1 1 0 0 0,0-1 0 0 0,0 0-1 0 0,1 1 1 0 0,-1-1 0 0 0,0 0-1 0 0,1 1 1 0 0,-1-1 0 0 0,1 0 0 0 0,-1 0-1 0 0,0 1 1 0 0,1-1 0 0 0,-1 0 0 0 0,0 0-1 0 0,1 0 1 0 0,-1 0 0 0 0,1 0-1 0 0,-1 0 1 0 0,1 1 0 0 0,-1-1 0 0 0,0 0-1 0 0,1 0 1 0 0,0 0 0 0 0,45 1 1173 0 0,-34-1-136 0 0,28 1 68 0 0,0 2-1 0 0,0 1 0 0 0,57 15 0 0 0,-87-17-963 0 0,-1 1 0 0 0,0 0 0 0 0,0 1 0 0 0,0 0 0 0 0,13 9 1 0 0,-20-12-216 0 0,0 1 1 0 0,0-1-1 0 0,0 1 1 0 0,0-1 0 0 0,0 1-1 0 0,-1 0 1 0 0,1 0 0 0 0,0 0-1 0 0,-1 0 1 0 0,1 0-1 0 0,-1 0 1 0 0,0 0 0 0 0,0 1-1 0 0,0-1 1 0 0,0 0 0 0 0,0 1-1 0 0,0-1 1 0 0,-1 1-1 0 0,1-1 1 0 0,-1 1 0 0 0,0-1-1 0 0,0 1 1 0 0,0-1 0 0 0,0 1-1 0 0,0-1 1 0 0,-1 4 0 0 0,-2 7 103 0 0,-1-1 0 0 0,0 0 1 0 0,-1 0-1 0 0,0-1 1 0 0,-11 18-1 0 0,-40 52 330 0 0,43-63-374 0 0,-40 48 301 0 0,34-44-158 0 0,1 1 1 0 0,1 0-1 0 0,1 1 0 0 0,-23 48 1 0 0,37-70-225 0 0,1 1 1 0 0,0-1-1 0 0,0 1 1 0 0,0-1-1 0 0,0 1 1 0 0,1 0-1 0 0,-1 0 0 0 0,1-1 1 0 0,-1 1-1 0 0,1 0 1 0 0,0 0-1 0 0,0-1 1 0 0,0 1-1 0 0,1 0 1 0 0,-1 0-1 0 0,1 0 0 0 0,-1-1 1 0 0,1 1-1 0 0,0 0 1 0 0,0-1-1 0 0,0 1 1 0 0,1-1-1 0 0,-1 1 1 0 0,0-1-1 0 0,1 0 0 0 0,0 1 1 0 0,-1-1-1 0 0,1 0 1 0 0,0 0-1 0 0,0 0 1 0 0,0 0-1 0 0,1-1 1 0 0,-1 1-1 0 0,0 0 0 0 0,1-1 1 0 0,-1 0-1 0 0,1 1 1 0 0,-1-1-1 0 0,4 1 1 0 0,7 2 122 0 0,0 0 0 0 0,0 0 0 0 0,1-2 0 0 0,-1 0 0 0 0,1 0 0 0 0,23-1 0 0 0,-19-1-52 0 0,49-2-313 0 0,-65 2-205 0 0,3-1-194 0 0,10-1-11 0 0,28-4-10651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5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55 852 0 0,'5'-5'15187'0'0,"-2"8"-14669"0"0,1 0-1 0 0,-1 0 1 0 0,1 0 0 0 0,0-1-1 0 0,0 1 1 0 0,0-1 0 0 0,0 0 0 0 0,1 0-1 0 0,-1-1 1 0 0,1 1 0 0 0,-1-1-1 0 0,1 0 1 0 0,-1 0 0 0 0,1 0 0 0 0,9-1-1 0 0,-13 0-464 0 0,-1 0 0 0 0,1 0 0 0 0,0 0 0 0 0,0 0 0 0 0,0 0 0 0 0,-1 0 0 0 0,1 0 1 0 0,0 0-1 0 0,0-1 0 0 0,-1 1 0 0 0,1 0 0 0 0,0-1 0 0 0,0 1 0 0 0,-1 0 0 0 0,1-1 0 0 0,0 1 0 0 0,-1-1 0 0 0,1 1 0 0 0,0-1 0 0 0,-1 1 0 0 0,1-1 0 0 0,-1 0 0 0 0,1 1 0 0 0,-1-1 0 0 0,1 0 0 0 0,-1 1 0 0 0,0-1 0 0 0,1 0 0 0 0,-1 1 0 0 0,0-1 0 0 0,1 0 0 0 0,-1 0 0 0 0,0 0 0 0 0,0 1 0 0 0,0-1 1 0 0,0 0-1 0 0,0 0 0 0 0,0 0 0 0 0,0 1 0 0 0,0-1 0 0 0,0 0 0 0 0,0 0 0 0 0,0 0 0 0 0,-1 1 0 0 0,1-1 0 0 0,0-1 0 0 0,-1-1 10 0 0,0 0 0 0 0,0 0 0 0 0,0 0 0 0 0,0 0 0 0 0,-1 0 0 0 0,1 0 0 0 0,-1 0 0 0 0,0 1 0 0 0,-3-5 0 0 0,2 4-170 0 0,0 1 0 0 0,0 0 1 0 0,-1 0-1 0 0,1 0 1 0 0,0 0-1 0 0,-1 1 1 0 0,1 0-1 0 0,-1-1 1 0 0,1 1-1 0 0,-5 0 1 0 0,-20 0-4360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5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22 164 480 0 0,'-2'-2'331'0'0,"0"0"-1"0"0,0-1 1 0 0,0 0 0 0 0,0 1 0 0 0,0-1-1 0 0,1 0 1 0 0,-1 0 0 0 0,1 0 0 0 0,0 0-1 0 0,0 0 1 0 0,0 0 0 0 0,0 0-1 0 0,-1-6 1 0 0,3 6-55 0 0,-1 1 0 0 0,0 0 1 0 0,1 0-1 0 0,-1-1 0 0 0,1 1 0 0 0,0 0 1 0 0,0 0-1 0 0,0 0 0 0 0,0 0 0 0 0,0 0 0 0 0,0 0 1 0 0,0 0-1 0 0,1 0 0 0 0,-1 0 0 0 0,1 1 0 0 0,-1-1 1 0 0,1 1-1 0 0,0-1 0 0 0,0 1 0 0 0,3-3 0 0 0,12-7 580 0 0,1 2-1 0 0,-1-1 1 0 0,2 2-1 0 0,-1 1 0 0 0,1 0 1 0 0,0 1-1 0 0,0 1 1 0 0,1 1-1 0 0,0 0 0 0 0,0 2 1 0 0,22 0-1 0 0,-37 1-608 0 0,0 2-1 0 0,0-1 1 0 0,0 1-1 0 0,0-1 1 0 0,0 2-1 0 0,0-1 1 0 0,-1 0-1 0 0,1 1 1 0 0,0 0 0 0 0,-1 0-1 0 0,6 3 1 0 0,-8-3-154 0 0,0-1 0 0 0,0 1 0 0 0,0-1 0 0 0,-1 1 0 0 0,1 0 0 0 0,0-1 0 0 0,-1 1 0 0 0,0 0 0 0 0,1 0 1 0 0,-1 0-1 0 0,0 0 0 0 0,0 0 0 0 0,0 1 0 0 0,0-1 0 0 0,0 0 0 0 0,-1 0 0 0 0,1 1 0 0 0,-1-1 0 0 0,1 0 1 0 0,-1 1-1 0 0,0-1 0 0 0,0 0 0 0 0,0 1 0 0 0,-1 4 0 0 0,-1 6 82 0 0,-1-1 0 0 0,-1 1 0 0 0,0 0 0 0 0,0-1 0 0 0,-1 0 0 0 0,-1 0 0 0 0,-9 15 0 0 0,-60 76 500 0 0,4-6-157 0 0,68-92-495 0 0,-4 7 76 0 0,0 0 0 0 0,0 0 0 0 0,2 0 0 0 0,-9 25 0 0 0,13-34-81 0 0,0-1-1 0 0,1 1 1 0 0,-1 0-1 0 0,1-1 1 0 0,0 1-1 0 0,-1 0 1 0 0,1-1-1 0 0,0 1 1 0 0,1 0-1 0 0,-1-1 1 0 0,0 1-1 0 0,1-1 1 0 0,0 1-1 0 0,-1 0 1 0 0,1-1-1 0 0,0 1 1 0 0,0-1-1 0 0,1 0 1 0 0,-1 1-1 0 0,0-1 1 0 0,1 0-1 0 0,-1 0 1 0 0,1 0-1 0 0,0 0 1 0 0,0 0-1 0 0,0 0 1 0 0,0 0 0 0 0,0-1-1 0 0,0 1 1 0 0,0-1-1 0 0,0 1 1 0 0,4 1-1 0 0,7 2 37 0 0,-1-1 0 0 0,1 0 0 0 0,0-1-1 0 0,0 0 1 0 0,0-1 0 0 0,0 0 0 0 0,0-1 0 0 0,0 0 0 0 0,24-3 0 0 0,11-3-679 0 0,60-15 0 0 0,-93 17 103 0 0,40-8-11512 0 0,-43 6 9140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30 177 352 0 0,'-4'-4'575'0'0,"1"0"0"0"0,0-1 0 0 0,0 0 0 0 0,0 1-1 0 0,0-1 1 0 0,1 0 0 0 0,0-1 0 0 0,0 1 0 0 0,-2-8 0 0 0,4 11-240 0 0,0-1-1 0 0,-1 0 1 0 0,1 1 0 0 0,0-1-1 0 0,1 0 1 0 0,-1 1 0 0 0,0-1-1 0 0,1 0 1 0 0,0 1 0 0 0,-1-1-1 0 0,1 0 1 0 0,0 1 0 0 0,0-1-1 0 0,1 1 1 0 0,-1 0 0 0 0,0-1 0 0 0,1 1-1 0 0,0 0 1 0 0,-1 0 0 0 0,1 0-1 0 0,2-2 1 0 0,3-3 281 0 0,1 1 0 0 0,-1 0-1 0 0,1 1 1 0 0,0-1 0 0 0,1 2 0 0 0,-1-1 0 0 0,1 1-1 0 0,0 0 1 0 0,0 1 0 0 0,0 0 0 0 0,19-4 0 0 0,-17 6-281 0 0,-1-1 1 0 0,1 1-1 0 0,-1 1 1 0 0,1 0-1 0 0,-1 0 1 0 0,0 1-1 0 0,1 1 1 0 0,-1 0-1 0 0,0 0 1 0 0,0 1-1 0 0,0 0 1 0 0,0 0-1 0 0,0 1 1 0 0,-1 1 0 0 0,1 0-1 0 0,-1 0 1 0 0,13 10-1 0 0,-20-13-267 0 0,0 0-1 0 0,1 0 1 0 0,-1 0-1 0 0,0 0 1 0 0,0 1 0 0 0,0-1-1 0 0,0 1 1 0 0,-1-1-1 0 0,1 1 1 0 0,-1 0-1 0 0,0-1 1 0 0,1 1 0 0 0,-1 0-1 0 0,0 0 1 0 0,-1 0-1 0 0,1 0 1 0 0,0 0-1 0 0,-1 0 1 0 0,0 0 0 0 0,1 0-1 0 0,-1 0 1 0 0,-1 0-1 0 0,1 0 1 0 0,0 0 0 0 0,-1 0-1 0 0,-1 5 1 0 0,0-3-46 0 0,0 1 0 0 0,-1 0 1 0 0,0-1-1 0 0,0 0 0 0 0,0 0 1 0 0,-1 0-1 0 0,0 0 0 0 0,0 0 1 0 0,0-1-1 0 0,0 0 0 0 0,-1 0 1 0 0,-7 6-1 0 0,-63 35-162 0 0,10-7-71 0 0,65-38 208 0 0,-1 0 1 0 0,1 0-1 0 0,-1 1 1 0 0,1-1 0 0 0,0 0-1 0 0,-1 1 1 0 0,1-1-1 0 0,-1 0 1 0 0,1 1 0 0 0,0-1-1 0 0,-1 1 1 0 0,1-1-1 0 0,0 0 1 0 0,0 1-1 0 0,-1-1 1 0 0,1 1 0 0 0,0-1-1 0 0,0 1 1 0 0,0-1-1 0 0,-1 1 1 0 0,1-1 0 0 0,0 1-1 0 0,0-1 1 0 0,0 1-1 0 0,0-1 1 0 0,0 1 0 0 0,0-1-1 0 0,0 1 1 0 0,0-1-1 0 0,0 1 1 0 0,0-1 0 0 0,1 1-1 0 0,0 1 0 0 0,-1-1 1 0 0,1 1-1 0 0,0-1 0 0 0,0 0 0 0 0,1 1 0 0 0,-1-1 1 0 0,0 0-1 0 0,0 0 0 0 0,1 0 0 0 0,1 2 1 0 0,44 21-10 0 0,-42-22 5 0 0,74 30-2 0 0,32 14-21 0 0,-96-39 24 0 0,0 1 1 0 0,-1 1 0 0 0,0 0 0 0 0,0 1-1 0 0,11 12 1 0 0,-23-22 13 0 0,-1 1-1 0 0,0 0 0 0 0,0 0 0 0 0,0 0 1 0 0,-1 0-1 0 0,1 0 0 0 0,0 0 1 0 0,0 0-1 0 0,0 0 0 0 0,-1 0 1 0 0,1 0-1 0 0,-1 0 0 0 0,1 1 0 0 0,-1-1 1 0 0,1 0-1 0 0,-1 0 0 0 0,1 1 1 0 0,-1-1-1 0 0,0 0 0 0 0,0 1 0 0 0,0-1 1 0 0,0 0-1 0 0,0 1 0 0 0,0-1 1 0 0,0 0-1 0 0,0 1 0 0 0,-1-1 1 0 0,1 0-1 0 0,0 1 0 0 0,-1-1 0 0 0,1 0 1 0 0,-1 0-1 0 0,1 0 0 0 0,-1 1 1 0 0,0-1-1 0 0,0 0 0 0 0,1 0 1 0 0,-1 0-1 0 0,0 0 0 0 0,0 0 0 0 0,0 0 1 0 0,0 0-1 0 0,-1 0 0 0 0,-3 3 27 0 0,0-1-1 0 0,-1 1 0 0 0,1-1 0 0 0,-1 0 0 0 0,1-1 1 0 0,-1 1-1 0 0,0-1 0 0 0,-7 1 0 0 0,-20 4 62 0 0,0-2 0 0 0,-63 2-1 0 0,-67-11-2790 0 0,161 4 2571 0 0,0-1-226 0 0,0 1 0 0 0,0 0 0 0 0,0 0-1 0 0,0 0 1 0 0,0 0 0 0 0,0 1 0 0 0,0-1-1 0 0,0 0 1 0 0,-1 1 0 0 0,-1 1 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519 213 120 0 0,'-3'-8'761'0'0,"-1"-1"1"0"0,0 0-1 0 0,0 1 1 0 0,-1 0-1 0 0,0 0 0 0 0,0 1 1 0 0,-1-1-1 0 0,0 1 1 0 0,0 0-1 0 0,-1 0 0 0 0,1 1 1 0 0,-2 0-1 0 0,1 0 1 0 0,-1 1-1 0 0,-14-8 1 0 0,12 8-301 0 0,0 1 1 0 0,-1 0 0 0 0,1 1 0 0 0,-1 1 0 0 0,0-1 0 0 0,0 1 0 0 0,0 1 0 0 0,0 0 0 0 0,0 1 0 0 0,0 0 0 0 0,0 1 0 0 0,0 0 0 0 0,-14 3 0 0 0,6 1 52 0 0,1 0 0 0 0,-1 0 0 0 0,2 2 0 0 0,-1 0 0 0 0,1 2 0 0 0,-33 19 0 0 0,43-23-296 0 0,1-1-1 0 0,-1 1 1 0 0,1 1 0 0 0,0-1-1 0 0,0 1 1 0 0,0 0-1 0 0,1 0 1 0 0,0 1-1 0 0,0 0 1 0 0,1 0-1 0 0,-1 0 1 0 0,2 0-1 0 0,-1 1 1 0 0,1-1 0 0 0,0 1-1 0 0,1 0 1 0 0,-1 0-1 0 0,-1 15 1 0 0,4-17-76 0 0,1 0 0 0 0,-1 1 0 0 0,1-1 0 0 0,0 0 0 0 0,1 0 0 0 0,0 0 0 0 0,0 0 0 0 0,0 0 0 0 0,0 0 0 0 0,1 0 0 0 0,5 7 0 0 0,1 1 98 0 0,0 0-1 0 0,1-1 1 0 0,14 14 0 0 0,-9-14-77 0 0,-1 0 0 0 0,1 0 0 0 0,1-2-1 0 0,0 0 1 0 0,1 0 0 0 0,0-2 0 0 0,1 0-1 0 0,0-1 1 0 0,0-1 0 0 0,23 6 0 0 0,-16-7-110 0 0,2 0 1 0 0,-1-2-1 0 0,0-1 0 0 0,1-1 1 0 0,0-1-1 0 0,53-6 1 0 0,-68 3-70 0 0,1-1 1 0 0,-1 0 0 0 0,0-1-1 0 0,0 0 1 0 0,0-1 0 0 0,-1 0 0 0 0,1-1-1 0 0,-1-1 1 0 0,-1 1 0 0 0,1-2 0 0 0,10-8-1 0 0,-15 10 11 0 0,0 0 0 0 0,1 0 0 0 0,-2 0 0 0 0,1 0-1 0 0,-1-1 1 0 0,0 0 0 0 0,0 0 0 0 0,-1 0 0 0 0,0-1-1 0 0,0 0 1 0 0,-1 0 0 0 0,0 0 0 0 0,0 0 0 0 0,-1 0-1 0 0,0 0 1 0 0,0-1 0 0 0,0-12 0 0 0,-2 12 0 0 0,-2 0 0 0 0,1 1 1 0 0,-1-1-1 0 0,0 0 0 0 0,-1 0 0 0 0,0 1 0 0 0,0 0 1 0 0,-1-1-1 0 0,0 1 0 0 0,-1 1 0 0 0,1-1 1 0 0,-2 1-1 0 0,1-1 0 0 0,-1 1 0 0 0,-10-9 1 0 0,-4-3-95 0 0,0 1 1 0 0,-2 1-1 0 0,-43-26 1 0 0,36 25-430 0 0,-1 2-1 0 0,-1 2 1 0 0,0 0 0 0 0,-43-11 0 0 0,49 19-2641 0 0,-39-5 1 0 0,37 7-436 0 0,4 0 516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4 0 0,'0'0'2114'0'0,"4"-1"-682"0"0,33-5 617 0 0,-1 2 1 0 0,48 1 0 0 0,-13 1-703 0 0,376-21 2472 0 0,-77 4-1632 0 0,999-28 2667 0 0,-413 18-2835 0 0,8-26-481 0 0,-941 54-1507 0 0,506-47 763 0 0,-299 15-226 0 0,-164 20 958 0 0,88-30-1 0 0,-148 41-1814 0 0,1 0-1 0 0,-1 0 0 0 0,0 1 0 0 0,12-2 0 0 0,-5 4-3760 0 0,-1 4-3510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1 103 364 0 0,'7'-14'12911'0'0,"0"29"-11452"0"0,1-1 0 0 0,-2 1 0 0 0,0 0 0 0 0,0 1 0 0 0,-2 0 0 0 0,5 27 0 0 0,3 7 569 0 0,-9-39-1615 0 0,56 183 6231 0 0,-58-188-6515 0 0,14 23-64 0 0,-15-29-65 0 0,0 0 0 0 0,0 0 0 0 0,0 1 0 0 0,0-1 0 0 0,0 0 0 0 0,0 0 0 0 0,0 0 0 0 0,0 0 0 0 0,0 0 0 0 0,0 0 0 0 0,0 0 0 0 0,0 1 0 0 0,0-1 0 0 0,0 0 0 0 0,0 0 0 0 0,0 0 0 0 0,0 0 0 0 0,0 0 0 0 0,0 0 0 0 0,1 0 0 0 0,-1 0 0 0 0,0 0 0 0 0,0 0 0 0 0,0 0 0 0 0,0 1 0 0 0,0-1 0 0 0,0 0 0 0 0,0 0 0 0 0,0 0 0 0 0,0 0 0 0 0,1 0 0 0 0,-1 0 0 0 0,0 0 0 0 0,0 0 0 0 0,0 0 0 0 0,0 0 0 0 0,0 0 0 0 0,0 0 0 0 0,0 0 0 0 0,1 0 0 0 0,-1 0 0 0 0,0 0 0 0 0,0 0 0 0 0,0 0 0 0 0,0 0 0 0 0,0 0 0 0 0,0 0 0 0 0,0 0 0 0 0,0 0 0 0 0,1 0 0 0 0,-1-1 0 0 0,0 1 0 0 0,0 0 0 0 0,0 0 0 0 0,0 0 0 0 0,0 0 0 0 0,0 0 0 0 0,0 0 0 0 0,0 0 0 0 0,0 0 0 0 0,0 0 0 0 0,0 0 0 0 0,1-1 0 0 0,-1 1 0 0 0,0 0 0 0 0,0 0 0 0 0,0 0 0 0 0,0 0 0 0 0,4-11 0 0 0,-1-1 0 0 0,4-18 0 0 0,1-5 0 0 0,5-13 0 0 0,-2 4 0 0 0,3-1 0 0 0,35-79 0 0 0,-43 113 0 0 0,0-1 0 0 0,1 1 0 0 0,0 0 0 0 0,1 1 0 0 0,0-1 0 0 0,1 2 0 0 0,0-1 0 0 0,0 1 0 0 0,1 0 0 0 0,0 1 0 0 0,1 0 0 0 0,0 1 0 0 0,0 0 0 0 0,0 1 0 0 0,13-5 0 0 0,-16 8 0 0 0,1 0 0 0 0,-1 1 0 0 0,0 0 0 0 0,1 0 0 0 0,0 1 0 0 0,-1 0 0 0 0,1 1 0 0 0,0 0 0 0 0,0 0 0 0 0,-1 1 0 0 0,1 0 0 0 0,0 0 0 0 0,-1 1 0 0 0,1 0 0 0 0,-1 1 0 0 0,0 0 0 0 0,1 0 0 0 0,-2 0 0 0 0,1 1 0 0 0,0 1 0 0 0,-1-1 0 0 0,11 10 0 0 0,-9-7 0 0 0,0 1 0 0 0,-1 0 0 0 0,0 1 0 0 0,-1 0 0 0 0,0 0 0 0 0,0 1 0 0 0,-1 0 0 0 0,0 0 0 0 0,-1 0 0 0 0,0 1 0 0 0,0-1 0 0 0,-1 1 0 0 0,-1 1 0 0 0,0-1 0 0 0,0 0 0 0 0,0 17 0 0 0,-2-3 0 0 0,-1 0 0 0 0,-5 44 0 0 0,-3 42 0 0 0,12-89-5219 0 0,-4-21 4983 0 0,0-1 0 0 0,0 1 0 0 0,1-1 0 0 0,-1 1-1 0 0,0-1 1 0 0,0 0 0 0 0,1 1 0 0 0,-1-1 0 0 0,0 1-1 0 0,1-1 1 0 0,-1 0 0 0 0,0 1 0 0 0,1-1 0 0 0,-1 0-1 0 0,1 0 1 0 0,-1 1 0 0 0,0-1 0 0 0,1 0 0 0 0,-1 0-1 0 0,1 0 1 0 0,-1 1 0 0 0,1-1 0 0 0,-1 0 0 0 0,1 0-1 0 0,-1 0 1 0 0,1 0 0 0 0,-1 0 0 0 0,1 0 0 0 0,0 0 0 0 0,8-1-3273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50 364 0 0,'-3'-5'885'0'0,"0"0"1"0"0,0 0-1 0 0,0 1 1 0 0,-1-1-1 0 0,1 1 1 0 0,-1 0-1 0 0,0 0 0 0 0,0 0 1 0 0,-7-5 2394 0 0,9 9-3019 0 0,0 0 0 0 0,0 0 0 0 0,0 1 0 0 0,0-1 0 0 0,1 0 0 0 0,-1 1 0 0 0,0 0 0 0 0,0-1 0 0 0,1 1 0 0 0,-1 0 0 0 0,0 0 0 0 0,1 0 0 0 0,-1 0 0 0 0,1 0 0 0 0,-1 0 0 0 0,-1 2 0 0 0,0 0 73 0 0,0 1-1 0 0,0 0 1 0 0,1-1 0 0 0,-1 1 0 0 0,1 0 0 0 0,-3 7-1 0 0,-2 8 330 0 0,1 0-1 0 0,-6 28 0 0 0,7-26 44 0 0,-13 58 1085 0 0,-15 130-1 0 0,32-180-1413 0 0,0-1 0 0 0,2 0 0 0 0,1 0 0 0 0,8 41 0 0 0,-8-58-322 0 0,1 1 1 0 0,0-1-1 0 0,1-1 1 0 0,0 1-1 0 0,0 0 1 0 0,1-1-1 0 0,1 0 1 0 0,0 0-1 0 0,0-1 1 0 0,1 1-1 0 0,0-1 1 0 0,0-1-1 0 0,16 14 1 0 0,-18-18-219 0 0,0-1 0 0 0,0 0 0 0 0,0 0 0 0 0,1-1 0 0 0,-1 1 1 0 0,1-1-1 0 0,0 0 0 0 0,-1-1 0 0 0,1 0 0 0 0,0 0 0 0 0,0 0 0 0 0,0 0 0 0 0,0-1 0 0 0,0 0 1 0 0,9-1-1 0 0,-1-1-1410 0 0,-1 0 0 0 0,1-1 0 0 0,-1-1 0 0 0,1 0 0 0 0,22-11 0 0 0,-1-1-1044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1 232 0 0,'-1'0'502'0'0,"-1"0"-1"0"0,1 1 1 0 0,-1-1 0 0 0,1 0 0 0 0,-1 1-1 0 0,1-1 1 0 0,-1 1 0 0 0,1 0-1 0 0,0-1 1 0 0,-1 1 0 0 0,1 0 0 0 0,0 0-1 0 0,0 0 1 0 0,0 0 0 0 0,-1 0-1 0 0,1 0 1 0 0,0 0 0 0 0,-1 2 0 0 0,3-3-226 0 0,-1 1 1 0 0,0-1 0 0 0,0 1-1 0 0,0 0 1 0 0,0-1 0 0 0,0 1-1 0 0,1 0 1 0 0,-1-1 0 0 0,0 1-1 0 0,1-1 1 0 0,-1 1 0 0 0,0 0 0 0 0,1-1-1 0 0,-1 1 1 0 0,1-1 0 0 0,-1 1-1 0 0,1-1 1 0 0,-1 0 0 0 0,1 1-1 0 0,-1-1 1 0 0,1 1 0 0 0,-1-1-1 0 0,1 0 1 0 0,0 0 0 0 0,-1 1 0 0 0,2-1-1 0 0,27 11 4401 0 0,-2-4-3673 0 0,18-1 801 0 0,0-1 0 0 0,74-3 0 0 0,92-17 990 0 0,-148 3-2163 0 0,-14 1-1695 0 0,-18 8-2403 0 0,-26 4-252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4 780 0 0,'-2'1'354'0'0,"-12"8"2511"0"0,11 0 2288 0 0,31-3-196 0 0,3-5-2976 0 0,0-1 0 0 0,0-1-1 0 0,53-10 1 0 0,-4 0 439 0 0,-59 10-1854 0 0,24-4-3408 0 0,-36 6-2634 0 0,-7 0 4537 0 0,3 0-1761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0 889 436 0 0,'5'-3'8646'0'0,"2"1"-6606"0"0,15-6-913 0 0,-12 1-367 0 0,0-1 1 0 0,0 0-1 0 0,0-1 0 0 0,-1 0 0 0 0,0-1 1 0 0,-1 0-1 0 0,11-16 0 0 0,-8 9-212 0 0,-2-1 0 0 0,0 0 0 0 0,-1-1-1 0 0,7-23 1 0 0,0-14 8 0 0,-3-1 1 0 0,6-78-1 0 0,-16 115-354 0 0,9-81 571 0 0,-5-195-1 0 0,-6 287-478 0 0,1 9-83 0 0,5 16 43 0 0,6 34 145 0 0,16 103 283 0 0,-7 1 0 0 0,3 207 1 0 0,-24-348-1064 0 0,3 39-1484 0 0,-3-49 1203 0 0,1 0-1 0 0,0 1 1 0 0,0-1-1 0 0,0 0 1 0 0,0 0-1 0 0,0 0 1 0 0,4 4-1 0 0,-5-6 398 0 0,0-1-1 0 0,1 0 1 0 0,-1 0 0 0 0,1 1-1 0 0,-1-1 1 0 0,1 0 0 0 0,-1 0-1 0 0,1 0 1 0 0,0 0 0 0 0,-1 0-1 0 0,1 0 1 0 0,-1 1 0 0 0,1-1-1 0 0,-1-1 1 0 0,1 1-1 0 0,-1 0 1 0 0,1 0 0 0 0,-1 0-1 0 0,1 0 1 0 0,-1 0 0 0 0,1 0-1 0 0,-1-1 1 0 0,1 1 0 0 0,-1 0-1 0 0,1 0 1 0 0,0-1 0 0 0,12-6-1963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8 0 0,'2'-6'589'0'0,"1"0"1"0"0,0 1-1 0 0,-1-1 1 0 0,2 1-1 0 0,-1 0 0 0 0,1 0 1 0 0,0 0-1 0 0,0 1 1 0 0,0 0-1 0 0,0-1 0 0 0,1 1 1 0 0,0 0-1 0 0,0 1 0 0 0,0 0 1 0 0,0-1-1 0 0,11-3 1 0 0,10-5 1377 0 0,0 3 0 0 0,39-11 0 0 0,-36 12-1073 0 0,253-60 4332 0 0,-42 13-1643 0 0,-347 65-1894 0 0,6 7-1464 0 0,-183 53 0 0 0,279-69-217 0 0,-55 22 75 0 0,54-21-66 0 0,0 1 0 0 0,1 0 0 0 0,-1 1 0 0 0,1-1 0 0 0,-1 1 0 0 0,1 0 0 0 0,-6 6 1 0 0,10-9-12 0 0,1 0 0 0 0,-1 0 1 0 0,0 0-1 0 0,0 0 0 0 0,0 0 1 0 0,1 0-1 0 0,-1 0 0 0 0,0 0 1 0 0,1 1-1 0 0,-1-1 0 0 0,1 0 1 0 0,0 0-1 0 0,-1 1 1 0 0,1-1-1 0 0,0 0 0 0 0,0 0 1 0 0,0 1-1 0 0,0-1 0 0 0,0 0 1 0 0,0 1-1 0 0,0-1 0 0 0,0 0 1 0 0,0 1-1 0 0,1-1 0 0 0,-1 0 1 0 0,0 0-1 0 0,1 1 1 0 0,-1-1-1 0 0,1 0 0 0 0,0 0 1 0 0,-1 0-1 0 0,1 0 0 0 0,0 0 1 0 0,1 2-1 0 0,3 2 15 0 0,1 0 0 0 0,-1 0 0 0 0,1 0 0 0 0,0-1 0 0 0,7 4 0 0 0,-1 0-9 0 0,29 16 86 0 0,1-2 0 0 0,1-1 0 0 0,58 19 0 0 0,-55-23 44 0 0,-1 2 1 0 0,85 49 0 0 0,-126-66-127 0 0,1 1 0 0 0,-1 0 0 0 0,0 0 0 0 0,0 1 0 0 0,-1-1 0 0 0,1 1 0 0 0,-1 0 0 0 0,1 0 0 0 0,-1 0 0 0 0,0 1 0 0 0,-1-1 0 0 0,4 8 0 0 0,-5-9-6 0 0,0 0 1 0 0,-1 0-1 0 0,1 0 1 0 0,-1 0-1 0 0,0 0 0 0 0,0 0 1 0 0,0 0-1 0 0,0 0 1 0 0,0 1-1 0 0,-1-1 0 0 0,1 0 1 0 0,-1 0-1 0 0,0 0 1 0 0,0-1-1 0 0,0 1 0 0 0,0 0 1 0 0,-1 0-1 0 0,1 0 0 0 0,-1-1 1 0 0,1 1-1 0 0,-1-1 1 0 0,-3 4-1 0 0,-3 2 7 0 0,0 1-1 0 0,-1-1 1 0 0,0 0-1 0 0,-1 0 1 0 0,1-1 0 0 0,-1-1-1 0 0,-1 0 1 0 0,-13 6-1 0 0,5-3 5 0 0,-1-1 0 0 0,0-1 0 0 0,-38 7 0 0 0,36-10 20 0 0,1-1 1 0 0,0-1-1 0 0,-24-1 1 0 0,35-1-346 0 0,0-1 0 0 0,0 0 0 0 0,0-1 0 0 0,1 0 0 0 0,-1-1 1 0 0,0 0-1 0 0,1 0 0 0 0,-17-9 0 0 0,19 6-1156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52 208 0 0,'-11'-49'8257'0'0,"11"47"-7355"0"0,-1 10 4536 0 0,-4 31-3690 0 0,-4 28 30 0 0,3 1 1 0 0,3 0-1 0 0,10 126 1 0 0,-5-166-1851 0 0,3 15-1956 0 0,0-14-6884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28 216 0 0,'-13'-2'1155'0'0,"8"1"-293"0"0,1 0 0 0 0,-1 0 0 0 0,0 0-1 0 0,1-1 1 0 0,-1 1 0 0 0,1-1 0 0 0,-7-4 5568 0 0,28 2-3903 0 0,12 1-770 0 0,0 2 0 0 0,38 2 0 0 0,-14 1-752 0 0,414-8 3218 0 0,-460 7-5369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0 713 656 0 0,'0'0'9406'0'0,"5"-1"-7820"0"0,28-8 506 0 0,-1-2 0 0 0,1 0 0 0 0,-2-2 0 0 0,36-21-1 0 0,-50 25-1665 0 0,-1-2 0 0 0,-1 1 0 0 0,0-2 0 0 0,-1 0 0 0 0,0 0 0 0 0,-1-2 0 0 0,0 0 0 0 0,-1 0 0 0 0,16-25 0 0 0,-13 12-152 0 0,-2 0-1 0 0,0-1 1 0 0,10-36 0 0 0,17-90 291 0 0,-36 128-460 0 0,-1 0-1 0 0,0-34 1 0 0,0-8 81 0 0,-1 61 149 0 0,0 9-92 0 0,3 17 42 0 0,3 28 44 0 0,23 338 819 0 0,-31-376-1456 0 0,5 26-683 0 0,3-16-2898 0 0,-7-19 2917 0 0,6 4-1218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71 320 0 0,'-3'-12'2667'0'0,"0"-1"1"0"0,1 1-1 0 0,2-21 9131 0 0,4 55-11174 0 0,-2 0 0 0 0,-1 36 0 0 0,1 21-9370 0 0,1-65 6473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19 312 0 0,'5'-3'1556'0'0,"0"0"1"0"0,0 0-1 0 0,0 1 1 0 0,1 0-1 0 0,-1 0 0 0 0,9-1 1 0 0,-13 3-1350 0 0,0-1 0 0 0,1 1 0 0 0,-1 0 1 0 0,0 0-1 0 0,0 0 0 0 0,1 1 0 0 0,-1-1 0 0 0,0 0 1 0 0,0 0-1 0 0,1 1 0 0 0,-1-1 0 0 0,0 0 1 0 0,0 1-1 0 0,0-1 0 0 0,0 1 0 0 0,0 0 0 0 0,0-1 1 0 0,0 1-1 0 0,0 0 0 0 0,0 0 0 0 0,0 0 0 0 0,0-1 1 0 0,0 1-1 0 0,0 0 0 0 0,0 0 0 0 0,-1 0 1 0 0,1 0-1 0 0,0 1 0 0 0,-1-1 0 0 0,1 0 0 0 0,-1 0 1 0 0,1 0-1 0 0,-1 0 0 0 0,0 1 0 0 0,0-1 1 0 0,1 2-1 0 0,-1 1 29 0 0,0-1 1 0 0,1 1 0 0 0,-2 0-1 0 0,1-1 1 0 0,0 1 0 0 0,-1-1-1 0 0,0 1 1 0 0,1-1 0 0 0,-1 1 0 0 0,-1-1-1 0 0,-1 4 1 0 0,-20 37 872 0 0,-9 0-303 0 0,-2-1 1 0 0,-64 62-1 0 0,-5 5 316 0 0,100-105-1099 0 0,-4 2 108 0 0,0 1 0 0 0,1 1 0 0 0,0-1 1 0 0,-9 19-1 0 0,14-26-102 0 0,0 1 1 0 0,1-1 0 0 0,-1 1 0 0 0,0-1 0 0 0,1 1-1 0 0,0 0 1 0 0,-1-1 0 0 0,1 1 0 0 0,0 0 0 0 0,0 0 0 0 0,0-1-1 0 0,0 1 1 0 0,0 0 0 0 0,0-1 0 0 0,0 1 0 0 0,1 0-1 0 0,-1-1 1 0 0,0 1 0 0 0,1 0 0 0 0,0-1 0 0 0,-1 1-1 0 0,1-1 1 0 0,0 1 0 0 0,0-1 0 0 0,0 1 0 0 0,0-1 0 0 0,0 1-1 0 0,0-1 1 0 0,0 0 0 0 0,0 0 0 0 0,1 0 0 0 0,-1 0-1 0 0,0 0 1 0 0,1 0 0 0 0,-1 0 0 0 0,1 0 0 0 0,-1 0-1 0 0,3 0 1 0 0,9 5 39 0 0,0-1 0 0 0,1-1 0 0 0,0 0 0 0 0,0-1 0 0 0,0-1 0 0 0,20 2 0 0 0,90-3-805 0 0,-98-2 360 0 0,88-7-2189 0 0,-58-4-690 0 0,-4-6-3778 0 0,-35 9 4511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9 292 0 0,'-1'-1'361'0'0,"1"0"1"0"0,0 1-1 0 0,-1-1 0 0 0,1 1 0 0 0,-1-1 1 0 0,1 1-1 0 0,-1-1 0 0 0,1 1 0 0 0,-1-1 1 0 0,1 1-1 0 0,-1 0 0 0 0,1-1 1 0 0,-1 1-1 0 0,0 0 0 0 0,1-1 0 0 0,-1 1 1 0 0,0 0-1 0 0,1 0 0 0 0,-1-1 0 0 0,0 1 1 0 0,1 0-1 0 0,-1 0 0 0 0,0 0 0 0 0,1 0 1 0 0,-1 0-1 0 0,0 0 0 0 0,1 0 1 0 0,-1 0-1 0 0,0 1 0 0 0,-1-1 0 0 0,1 1 73 0 0,-1 0-1 0 0,1 0 1 0 0,0 0-1 0 0,-1 1 1 0 0,1-1-1 0 0,0 0 1 0 0,0 0-1 0 0,-1 1 0 0 0,1-1 1 0 0,0 1-1 0 0,-1 2 1 0 0,-2 6 892 0 0,-1-1 1 0 0,2 1-1 0 0,-4 11 1 0 0,4-5 184 0 0,0 0 0 0 0,1 1 0 0 0,1 33 0 0 0,-2 13 703 0 0,4-42-3465 0 0,3-11-1727 0 0,16-6-8637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12 708 0 0,'-3'-2'857'0'0,"0"1"1"0"0,0-1-1 0 0,0 1 0 0 0,0-1 0 0 0,0 1 0 0 0,-5-2 1 0 0,6 3 748 0 0,-2 2-51 0 0,0 3-1052 0 0,-1-1-1 0 0,1 1 1 0 0,0 0-1 0 0,0 0 0 0 0,0 0 1 0 0,1 0-1 0 0,0 1 1 0 0,0 0-1 0 0,0-1 0 0 0,1 1 1 0 0,-1 0-1 0 0,1 0 1 0 0,1 0-1 0 0,-1 1 1 0 0,1-1-1 0 0,0 7 0 0 0,-2 16 805 0 0,1 0 0 0 0,2 35-1 0 0,1-36-539 0 0,2 0-1 0 0,0-1 0 0 0,2 1 0 0 0,10 34 1 0 0,-12-53-797 0 0,0 1 0 0 0,0-1 1 0 0,1 0-1 0 0,0-1 1 0 0,1 1-1 0 0,0-1 0 0 0,0 0 1 0 0,1 0-1 0 0,0 0 0 0 0,0-1 1 0 0,1 0-1 0 0,0 0 0 0 0,0 0 1 0 0,1-1-1 0 0,15 9 0 0 0,10-3-3094 0 0,-10-10-3639 0 0,-14-3 4055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8 724 0 0,'-10'-8'9921'0'0,"6"17"-3692"0"0,1 1-7275 0 0,1 7 2212 0 0,0-1-1 0 0,1 1 0 0 0,1-1 1 0 0,1 1-1 0 0,5 29 1 0 0,-1 6 215 0 0,-4-38-1073 0 0,7 68 1408 0 0,3-29-3313 0 0,-4-37-687 0 0,6-6-7488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57 136 0 0,'-15'-1'-1097'0'0,"-13"1"7576"0"0,14 0 2531 0 0,32-1-5542 0 0,220-17 5021 0 0,-84-9-8764 0 0,-107 20-9402 0 0,-34 5 6845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67 32 0 0,'-25'-11'1748'0'0,"0"0"-1"0"0,-1 1 1 0 0,-1 1-1 0 0,0 2 1 0 0,0 1 0 0 0,-46-5-1 0 0,57 10-1210 0 0,-1 1 0 0 0,1 0 1 0 0,-1 2-1 0 0,1 0 0 0 0,0 0 0 0 0,0 2 0 0 0,0 0 1 0 0,0 0-1 0 0,0 2 0 0 0,1 0 0 0 0,0 1 0 0 0,-23 14 0 0 0,29-16-125 0 0,0 2 1 0 0,0-1-1 0 0,0 1 0 0 0,1 1 0 0 0,0-1 0 0 0,1 1 0 0 0,0 1 0 0 0,-12 17 0 0 0,17-22-275 0 0,0 0-1 0 0,0 0 1 0 0,0 1-1 0 0,0-1 1 0 0,1 0-1 0 0,0 1 1 0 0,0-1-1 0 0,0 0 1 0 0,0 1-1 0 0,1-1 1 0 0,-1 1-1 0 0,1-1 1 0 0,0 1 0 0 0,1-1-1 0 0,-1 1 1 0 0,1-1-1 0 0,0 1 1 0 0,0-1-1 0 0,0 1 1 0 0,1-1-1 0 0,0 0 1 0 0,-1 0-1 0 0,2 0 1 0 0,-1 0 0 0 0,3 4-1 0 0,3 3 13 0 0,1-1 1 0 0,0 0-1 0 0,1 0 0 0 0,0-1 0 0 0,1 0 0 0 0,0-1 1 0 0,0 0-1 0 0,1 0 0 0 0,0-2 0 0 0,0 1 0 0 0,21 7 1 0 0,-12-7-210 0 0,0 0 0 0 0,1-1 1 0 0,0-1-1 0 0,0-1 0 0 0,1-1 1 0 0,30 0-1 0 0,-44-3-91 0 0,-1-1 1 0 0,1 1-1 0 0,0-1 0 0 0,-1-1 0 0 0,1 0 1 0 0,-1 0-1 0 0,0 0 0 0 0,0-1 1 0 0,0 0-1 0 0,10-7 0 0 0,-14 9 118 0 0,-1-1 0 0 0,0-1 1 0 0,-1 1-1 0 0,1 0 0 0 0,0-1 0 0 0,-1 0 0 0 0,1 1 0 0 0,-1-1 0 0 0,0 0 0 0 0,0 0 0 0 0,0 0 0 0 0,0-1 0 0 0,-1 1 1 0 0,1 0-1 0 0,-1-1 0 0 0,0 1 0 0 0,0-1 0 0 0,0 1 0 0 0,0-1 0 0 0,-1 1 0 0 0,1-1 0 0 0,-1 0 0 0 0,0 1 0 0 0,0-1 0 0 0,0 0 1 0 0,-2-5-1 0 0,0-1 28 0 0,-1 0 0 0 0,0 0 0 0 0,-1 0 0 0 0,0 0 0 0 0,-1 1 0 0 0,0 0 0 0 0,0 0 0 0 0,-1 0 0 0 0,0 1 0 0 0,-1-1 0 0 0,0 2 0 0 0,0-1 0 0 0,-10-8 0 0 0,-1 1 4 0 0,-1 0-1 0 0,0 2 1 0 0,0 0 0 0 0,-41-20 0 0 0,15 15-366 0 0,41 16 86 0 0,-1 1 0 0 0,1 0 1 0 0,0 0-1 0 0,0 0 0 0 0,-1 0 1 0 0,1 1-1 0 0,-1 0 0 0 0,-7 0 1 0 0,12 0 73 0 0,0 0 0 0 0,-1 0 1 0 0,1 1-1 0 0,-1-1 1 0 0,1 0-1 0 0,0 0 0 0 0,-1 0 1 0 0,1 0-1 0 0,0 1 1 0 0,-1-1-1 0 0,1 0 0 0 0,0 0 1 0 0,0 1-1 0 0,-1-1 1 0 0,1 0-1 0 0,0 0 0 0 0,0 1 1 0 0,-1-1-1 0 0,1 0 0 0 0,0 1 1 0 0,0-1-1 0 0,0 0 1 0 0,0 1-1 0 0,-1-1 0 0 0,1 1 1 0 0,0-1-1 0 0,0 0 1 0 0,0 1-1 0 0,0-1 0 0 0,0 0 1 0 0,0 1-1 0 0,0-1 0 0 0,0 1 1 0 0,0-1-1 0 0,0 0 1 0 0,0 1-1 0 0,0-1 0 0 0,1 0 1 0 0,-1 1-1 0 0,0 0 1 0 0,0-1 190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80 484 0 0,'2'-9'718'0'0,"7"-34"3254"0"0,-8 42-3588 0 0,-1-1 0 0 0,1 1 0 0 0,-1-1-1 0 0,1 0 1 0 0,0 1 0 0 0,-1-1 0 0 0,1 1 0 0 0,0 0 0 0 0,0-1-1 0 0,0 1 1 0 0,0 0 0 0 0,0 0 0 0 0,0-1 0 0 0,1 1 0 0 0,-1 0-1 0 0,0 0 1 0 0,1 0 0 0 0,-1 0 0 0 0,0 1 0 0 0,3-2 0 0 0,-3 2-181 0 0,0 0 1 0 0,0 0-1 0 0,0 0 1 0 0,0 0-1 0 0,0 0 1 0 0,0 1-1 0 0,0-1 1 0 0,0 0-1 0 0,0 0 1 0 0,-1 1-1 0 0,1-1 1 0 0,0 1-1 0 0,0-1 1 0 0,0 1-1 0 0,0-1 1 0 0,-1 1-1 0 0,1 0 1 0 0,0-1 0 0 0,0 1-1 0 0,-1 0 1 0 0,1-1-1 0 0,-1 1 1 0 0,2 1-1 0 0,11 21 1791 0 0,-11-20-1608 0 0,2 6 123 0 0,0 1 0 0 0,0 0 0 0 0,-1 0 0 0 0,0 0 0 0 0,-1 0 0 0 0,2 17 0 0 0,-2 65 1524 0 0,0-6-4064 0 0,-1-75 647 0 0,0 0-1 0 0,1 0 0 0 0,1 0 1 0 0,0-1-1 0 0,7 19 0 0 0,0-10-1318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18 428 0 0,'2'-2'4993'0'0,"2"0"-4383"0"0,0 0 0 0 0,1 0 1 0 0,-1 0-1 0 0,1 0 0 0 0,0 1 0 0 0,-1 0 0 0 0,1 0 0 0 0,0 0 0 0 0,0 0 0 0 0,6 1 0 0 0,56 1 2643 0 0,-60 0-2931 0 0,49 3 2000 0 0,70 16 1 0 0,-95-14-1365 0 0,0 3 0 0 0,0 0 1 0 0,52 25-1 0 0,-77-31-761 0 0,0 0 1 0 0,-1 0 0 0 0,1 0-1 0 0,-1 1 1 0 0,0 0 0 0 0,0 0-1 0 0,0 0 1 0 0,0 1-1 0 0,7 10 1 0 0,-10-13-122 0 0,-1 1-1 0 0,0 0 1 0 0,1-1 0 0 0,-1 1-1 0 0,0 0 1 0 0,-1 0 0 0 0,1 0-1 0 0,0 0 1 0 0,-1 0-1 0 0,0 0 1 0 0,1 0 0 0 0,-1 0-1 0 0,0 0 1 0 0,-1 0 0 0 0,1 0-1 0 0,0 0 1 0 0,-1 0 0 0 0,0 0-1 0 0,0 0 1 0 0,0 0 0 0 0,0 0-1 0 0,0 0 1 0 0,-2 3 0 0 0,-6 9 95 0 0,-1 0 1 0 0,0 0 0 0 0,-1-1 0 0 0,-1-1 0 0 0,-14 14 0 0 0,-74 63 437 0 0,57-53-447 0 0,19-17-57 0 0,-55 54 280 0 0,67-61-261 0 0,1-1 1 0 0,0 1-1 0 0,2 1 0 0 0,-11 18 1 0 0,10-9 157 0 0,7-7-21 0 0,3-1 113 0 0,3-5-36 0 0,-1-5-310 0 0,0-1 0 0 0,0 1 0 0 0,1-1 0 0 0,-1 0-1 0 0,1 0 1 0 0,0-1 0 0 0,1 1 0 0 0,-1 0 0 0 0,1-1-1 0 0,-1 0 1 0 0,1 0 0 0 0,0 0 0 0 0,0 0 0 0 0,8 3 0 0 0,4 2 39 0 0,1 0 1 0 0,24 6 0 0 0,-40-14-68 0 0,26 8 0 0 0,0-2 0 0 0,0-1 0 0 0,0-1 0 0 0,38 1 0 0 0,-14-5 0 0 0,74-9 0 0 0,-122 8 0 0 0,10 0-77 0 0,0 0 0 0 0,-1-2 0 0 0,1 1 0 0 0,-1-2 0 0 0,0 1 0 0 0,13-7 0 0 0,-19 6-140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0 150 416 0 0,'0'0'4762'0'0,"2"4"-3301"0"0,4 26 357 0 0,0-1-1 0 0,-2 1 1 0 0,-2 0-1 0 0,-1 40 1 0 0,0-38-914 0 0,0 45 1570 0 0,7 127 3088 0 0,-3-155-2208 0 0,-5-53-3063 0 0,-6-37 56 0 0,3 0 0 0 0,2 0 0 0 0,6-67 0 0 0,-2 63-192 0 0,2 1 1 0 0,3 0-1 0 0,16-56 0 0 0,-19 83-121 0 0,0 1 1 0 0,1 0-1 0 0,1 0 0 0 0,1 1 1 0 0,0 0-1 0 0,1 0 1 0 0,1 1-1 0 0,0 0 0 0 0,1 1 1 0 0,0 0-1 0 0,22-19 0 0 0,-27 27-18 0 0,0 1-1 0 0,0 0 0 0 0,1 0 0 0 0,-1 0 0 0 0,1 1 0 0 0,0 0 1 0 0,0 0-1 0 0,0 0 0 0 0,0 1 0 0 0,1 0 0 0 0,-1 1 0 0 0,1 0 0 0 0,-1 0 1 0 0,10 0-1 0 0,-8 2-1 0 0,-1 0 1 0 0,1 0 0 0 0,-1 1-1 0 0,0 0 1 0 0,0 1 0 0 0,0 0-1 0 0,0 0 1 0 0,0 0-1 0 0,-1 1 1 0 0,1 1 0 0 0,-1-1-1 0 0,10 8 1 0 0,-5-2-3 0 0,-1 0 0 0 0,0 1 0 0 0,0 0 0 0 0,-1 1 1 0 0,0 0-1 0 0,-1 1 0 0 0,14 24 0 0 0,-13-16 59 0 0,-1 0 0 0 0,-1 0 0 0 0,-1 0 0 0 0,9 41 0 0 0,-10-19-244 0 0,-1 0 0 0 0,-2 1 0 0 0,-3-1 0 0 0,-1 1 0 0 0,-7 47 0 0 0,7-83-450 0 0,-1 18-2206 0 0,7-12-7316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34 576 0 0,'-2'1'677'0'0,"1"0"0"0"0,-1 0 0 0 0,1 0 1 0 0,-1 0-1 0 0,1 0 0 0 0,0 0 0 0 0,-1 0 0 0 0,1 0 0 0 0,0 0 1 0 0,0 1-1 0 0,0-1 0 0 0,0 1 0 0 0,0-1 0 0 0,0 1 0 0 0,-1 3 1877 0 0,4-3-758 0 0,0 0-1367 0 0,0 0 1 0 0,0 0 0 0 0,0 0-1 0 0,1 0 1 0 0,-1 0 0 0 0,1 0-1 0 0,-1-1 1 0 0,1 1 0 0 0,0-1-1 0 0,-1 0 1 0 0,1 0 0 0 0,0 0-1 0 0,0 0 1 0 0,0 0 0 0 0,0 0-1 0 0,4-1 1 0 0,57 5 2362 0 0,-47-5-2151 0 0,52 2 1096 0 0,0-3 0 0 0,0-3-1 0 0,130-24 1 0 0,-183 23-3590 0 0,-1 0 0 0 0,0-1 0 0 0,16-8 0 0 0,25-11-4548 0 0,-48 23 3152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1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68 824 0 0,'0'0'225'0'0,"0"1"-1"0"0,0-1 1 0 0,0 1 0 0 0,0-1-1 0 0,0 1 1 0 0,0-1 0 0 0,0 1-1 0 0,0-1 1 0 0,0 1 0 0 0,0-1-1 0 0,0 1 1 0 0,0-1 0 0 0,1 1-1 0 0,-1-1 1 0 0,0 1 0 0 0,0-1-1 0 0,0 1 1 0 0,1-1 0 0 0,-1 1-1 0 0,0-1 1 0 0,1 0 0 0 0,-1 1-1 0 0,0-1 1 0 0,1 1 0 0 0,-1-1-1 0 0,2 1 1 0 0,15 4 2869 0 0,25-5-532 0 0,-36-1-1957 0 0,109-9 6340 0 0,200-43-1 0 0,-276 41-5298 0 0,-25 7-4360 0 0,0 1-6170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4 330 424 0 0,'-3'-17'2634'0'0,"3"16"-2544"0"0,0 1-1 0 0,0 0 1 0 0,0 0 0 0 0,0 0-1 0 0,0 0 1 0 0,0 0 0 0 0,0-1-1 0 0,0 1 1 0 0,0 0 0 0 0,0 0-1 0 0,0 0 1 0 0,0 0 0 0 0,0 0-1 0 0,0-1 1 0 0,0 1 0 0 0,0 0-1 0 0,0 0 1 0 0,0 0 0 0 0,0 0-1 0 0,1 0 1 0 0,-1 0 0 0 0,0 0-1 0 0,0-1 1 0 0,0 1 0 0 0,0 0-1 0 0,0 0 1 0 0,0 0 0 0 0,0 0-1 0 0,1 0 1 0 0,-1 0 0 0 0,0 0-1 0 0,0 0 1 0 0,0 0 0 0 0,0 0-1 0 0,0 0 1 0 0,1 0 0 0 0,-1 0-1 0 0,0 0 1 0 0,0 0 0 0 0,0 0-1 0 0,0 0 1 0 0,0 0 0 0 0,1 0-1 0 0,-1 0 1 0 0,0 0 0 0 0,0 0-1 0 0,0 0 1 0 0,13 10 3773 0 0,0 4-4128 0 0,32 44 3472 0 0,58 99 1 0 0,26 78 864 0 0,-79-143-2168 0 0,-50-91-1851 0 0,0 0 0 0 0,1 0 0 0 0,0 1 0 0 0,-1-1 0 0 0,1 0-1 0 0,0 0 1 0 0,0 0 0 0 0,0 0 0 0 0,-1 0 0 0 0,1 0-1 0 0,0 0 1 0 0,0 0 0 0 0,0-1 0 0 0,0 1 0 0 0,1 0-1 0 0,-1 0 1 0 0,0-1 0 0 0,0 1 0 0 0,0-1 0 0 0,3 1 0 0 0,-3-1-22 0 0,0 0 1 0 0,0 0 0 0 0,0 0 0 0 0,0-1 0 0 0,0 1 0 0 0,0 0 0 0 0,0-1 0 0 0,0 1 0 0 0,0-1 0 0 0,0 1 0 0 0,0-1 0 0 0,0 1 0 0 0,0-1 0 0 0,0 0 0 0 0,0 0-1 0 0,0 1 1 0 0,-1-1 0 0 0,1 0 0 0 0,1-1 0 0 0,2-5 47 0 0,0 1-1 0 0,0-1 0 0 0,0 0 1 0 0,-1 0-1 0 0,5-15 1 0 0,3-14 33 0 0,-2 0 1 0 0,-1-1 0 0 0,-2 0 0 0 0,-1 0 0 0 0,-2-1-1 0 0,-3-53 1 0 0,-1 72-88 0 0,-1 0-1 0 0,-1 1 1 0 0,0-1-1 0 0,-2 1 1 0 0,0 0-1 0 0,-1 0 1 0 0,-1 0-1 0 0,0 1 1 0 0,-2 0-1 0 0,0 0 1 0 0,0 1-1 0 0,-2 0 0 0 0,0 1 1 0 0,-24-26-1 0 0,7 17 45 0 0,-58-41-1 0 0,-10-8 418 0 0,96 73-485 0 0,-4-3 68 0 0,1 1-1 0 0,0-1 0 0 0,0 0 1 0 0,0 0-1 0 0,0-1 0 0 0,1 1 1 0 0,-1 0-1 0 0,1-1 1 0 0,-2-4-1 0 0,4 8-54 0 0,0-1 0 0 0,0 0 1 0 0,0 1-1 0 0,0-1 0 0 0,1 0 1 0 0,-1 1-1 0 0,0-1 0 0 0,0 1 0 0 0,1-1 1 0 0,-1 0-1 0 0,0 1 0 0 0,1-1 1 0 0,-1 1-1 0 0,1-1 0 0 0,-1 1 0 0 0,0-1 1 0 0,1 1-1 0 0,-1-1 0 0 0,1 1 1 0 0,-1 0-1 0 0,1-1 0 0 0,0 1 0 0 0,-1 0 1 0 0,1-1-1 0 0,-1 1 0 0 0,1 0 0 0 0,0 0 1 0 0,0-1-1 0 0,21-5 205 0 0,38-1 140 0 0,0 3 0 0 0,113 7 0 0 0,-112 0-186 0 0,291 2-700 0 0,-347-4-179 0 0,-1-1 1 0 0,1 0-1 0 0,0 1 0 0 0,-1 0 1 0 0,1 0-1 0 0,6 2 0 0 0,10 11-7605 0 0,-17-9 5545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0 692 0 0,'-1'1'389'0'0,"1"0"1"0"0,-1-1-1 0 0,1 1 0 0 0,0 0 1 0 0,-1-1-1 0 0,1 1 0 0 0,0 0 1 0 0,0 0-1 0 0,0-1 0 0 0,-1 1 1 0 0,1 0-1 0 0,0 0 0 0 0,0-1 1 0 0,0 1-1 0 0,0 0 0 0 0,0 0 1 0 0,0-1-1 0 0,0 1 0 0 0,1 0 1 0 0,-1 0-1 0 0,0-1 0 0 0,0 1 1 0 0,1 1-1 0 0,0-1-1 0 0,0 0 1 0 0,-1 0-1 0 0,1 0 0 0 0,0 0 1 0 0,0 0-1 0 0,0 0 0 0 0,1-1 1 0 0,-1 1-1 0 0,0 0 0 0 0,0 0 0 0 0,0-1 1 0 0,2 2-1 0 0,7 1 571 0 0,-1-1 0 0 0,1 1-1 0 0,12 0 1 0 0,-3 1 951 0 0,-2 0-960 0 0,-1 1 1 0 0,1 1-1 0 0,23 12 0 0 0,-36-16-774 0 0,1 0 0 0 0,-1 1 0 0 0,1 0 1 0 0,-1 0-1 0 0,0 0 0 0 0,0 1 0 0 0,0 0 0 0 0,-1-1 0 0 0,1 1 0 0 0,-1 0 0 0 0,0 1 0 0 0,0-1 0 0 0,-1 1 1 0 0,1-1-1 0 0,-1 1 0 0 0,3 6 0 0 0,-5-7-77 0 0,1 1 0 0 0,0 0 0 0 0,-1 0 0 0 0,0 0 0 0 0,0 0 0 0 0,-1 0 0 0 0,1-1 0 0 0,-1 1 0 0 0,0 0 0 0 0,0 0 0 0 0,0-1 0 0 0,-3 6 0 0 0,-4 9 114 0 0,-15 26 1 0 0,18-37-141 0 0,-16 27 179 0 0,-3 0-1 0 0,-30 34 1 0 0,26-35 66 0 0,-38 61-1 0 0,65-93-297 0 0,0-1-1 0 0,0 1 0 0 0,0 0 0 0 0,0-1 0 0 0,1 1 0 0 0,-1 0 0 0 0,0-1 0 0 0,1 1 0 0 0,-1 0 1 0 0,1 0-1 0 0,0-1 0 0 0,-1 1 0 0 0,1 0 0 0 0,0 0 0 0 0,0 0 0 0 0,0 0 0 0 0,1-1 0 0 0,-1 1 0 0 0,0 0 1 0 0,1 0-1 0 0,-1-1 0 0 0,2 4 0 0 0,-1-3 20 0 0,1 0 1 0 0,-1 0 0 0 0,1-1-1 0 0,0 1 1 0 0,0 0-1 0 0,-1-1 1 0 0,1 0-1 0 0,0 1 1 0 0,0-1-1 0 0,0 0 1 0 0,1 0 0 0 0,-1 0-1 0 0,0 0 1 0 0,0-1-1 0 0,3 2 1 0 0,8 0 125 0 0,0 0 0 0 0,0 0 1 0 0,1-1-1 0 0,23-2 0 0 0,73-14-635 0 0,-108 15-56 0 0,14-2-821 0 0,-7 1 73 0 0,-6 2-1284 0 0,22-4-7926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81 280 0 0,'-66'0'4065'0'0,"51"2"-652"0"0,0 0 0 0 0,-21 6 5725 0 0,56-7-6768 0 0,16-1-517 0 0,25-8-121 0 0,65-18-1 0 0,-6-14-6290 0 0,-95 28-2195 0 0,-14 5 3893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74 912 0 0,'-14'-20'24988'0'0,"22"23"-25398"0"0,-8-3 493 0 0,0 1-1 0 0,1-1 1 0 0,-1 0-1 0 0,1 1 1 0 0,-1-1-1 0 0,1 0 1 0 0,-1 1 0 0 0,1-1-1 0 0,-1 0 1 0 0,1 0-1 0 0,-1 0 1 0 0,1 1-1 0 0,-1-1 1 0 0,1 0-1 0 0,-1 0 1 0 0,1 0-1 0 0,-1 0 1 0 0,1 0-1 0 0,-1 0 1 0 0,1 0-1 0 0,0 0 1 0 0,-1 0-1 0 0,1 0 1 0 0,-1-1-1 0 0,1 1 1 0 0,-1 0 0 0 0,1 0-1 0 0,-1 0 1 0 0,1-1-1 0 0,-1 1 1 0 0,1 0-1 0 0,-1-1 1 0 0,1 1-1 0 0,-1 0 1 0 0,0-1-1 0 0,1 1 1 0 0,-1 0-1 0 0,0-1 1 0 0,1 1-1 0 0,-1-1 1 0 0,0 1-1 0 0,1-1 1 0 0,-1 1-1 0 0,0-1 1 0 0,0 1-1 0 0,1-1 1 0 0,-1 1 0 0 0,0-1-1 0 0,0 1 1 0 0,0-1-1 0 0,0 1 1 0 0,0-2-1 0 0,0 1-26 0 0,0 0 0 0 0,0-1 0 0 0,0 1 1 0 0,0-1-1 0 0,0 1 0 0 0,-1 0 0 0 0,1-1 0 0 0,-1 1 0 0 0,1 0 0 0 0,-1 0 0 0 0,1-1 0 0 0,-1 1 0 0 0,0 0 0 0 0,1 0 1 0 0,-1 0-1 0 0,0 0 0 0 0,0-1 0 0 0,0 1 0 0 0,0 0 0 0 0,-2-1 0 0 0,-2-1-339 0 0,0 0 0 0 0,0 0 0 0 0,-1 1 0 0 0,1 0 0 0 0,0 0 0 0 0,-1 1 0 0 0,0-1 0 0 0,1 1 0 0 0,-10-1 0 0 0,10 6-1925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4 185 672 0 0,'-1'-4'515'0'0,"0"-1"-1"0"0,1 1 1 0 0,-1-1 0 0 0,1 1-1 0 0,0-1 1 0 0,0 1 0 0 0,1-1-1 0 0,-1 1 1 0 0,1-1-1 0 0,0 1 1 0 0,0-1 0 0 0,1 1-1 0 0,-1 0 1 0 0,3-6 0 0 0,0 4 124 0 0,0 0-1 0 0,0 0 1 0 0,0 0 0 0 0,1 0 0 0 0,-1 1 0 0 0,2 0 0 0 0,-1 0 0 0 0,9-6 0 0 0,-4 3 85 0 0,1 2 0 0 0,0-1 0 0 0,0 2 0 0 0,0-1 0 0 0,1 1 0 0 0,0 1 0 0 0,0 0 0 0 0,0 1 1 0 0,0 0-1 0 0,15-1 0 0 0,-18 3-406 0 0,0 1 1 0 0,-1-1 0 0 0,1 1-1 0 0,0 1 1 0 0,0 0 0 0 0,0 0-1 0 0,0 1 1 0 0,-1 0 0 0 0,1 0-1 0 0,0 1 1 0 0,-1 0 0 0 0,0 1-1 0 0,0 0 1 0 0,0 0 0 0 0,0 0-1 0 0,-1 1 1 0 0,11 9 0 0 0,-16-12-247 0 0,0 0 1 0 0,-1 1 0 0 0,1 0 0 0 0,0-1 0 0 0,-1 1 0 0 0,1 0 0 0 0,-1 0 0 0 0,0 0 0 0 0,0 0 0 0 0,0 0 0 0 0,0 0-1 0 0,-1 0 1 0 0,1 0 0 0 0,-1 0 0 0 0,0 0 0 0 0,0 0 0 0 0,0 0 0 0 0,0 0 0 0 0,-1 0 0 0 0,1 1 0 0 0,-1-1 0 0 0,0 0-1 0 0,-1 3 1 0 0,-2 8 91 0 0,-1-1 0 0 0,-1 0-1 0 0,-10 18 1 0 0,15-29-154 0 0,-22 37 293 0 0,-29 35-1 0 0,32-49-156 0 0,2 1-1 0 0,1 1 1 0 0,1 0-1 0 0,-13 32 1 0 0,27-53-105 0 0,0 0 1 0 0,0 0 0 0 0,1 0-1 0 0,-1 0 1 0 0,1 0-1 0 0,1 0 1 0 0,-1 1 0 0 0,1-1-1 0 0,0 10 1 0 0,1-14-27 0 0,-1 1 0 0 0,1-1 0 0 0,0 1-1 0 0,0-1 1 0 0,-1 1 0 0 0,1-1 0 0 0,1 1 0 0 0,-1-1 0 0 0,0 0-1 0 0,1 0 1 0 0,-1 0 0 0 0,1 1 0 0 0,0-1 0 0 0,-1-1 0 0 0,1 1-1 0 0,0 0 1 0 0,0 0 0 0 0,0-1 0 0 0,1 1 0 0 0,-1-1 0 0 0,0 0-1 0 0,0 1 1 0 0,1-1 0 0 0,4 1 0 0 0,3 1-1 0 0,0-1-1 0 0,0 0 1 0 0,1-1-1 0 0,-1 0 1 0 0,1-1-1 0 0,-1 0 1 0 0,1 0-1 0 0,-1-1 1 0 0,19-4 0 0 0,34-11-1690 0 0,-4-4-4520 0 0,-44 15 3358 0 0,-2 0-799 0 0,0 0 524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21 193 28 0 0,'-3'-5'606'0'0,"0"0"0"0"0,0-1 0 0 0,1 1-1 0 0,0 0 1 0 0,0-1 0 0 0,1 1 0 0 0,-1-1 0 0 0,1 1 0 0 0,0-1 0 0 0,1 0 0 0 0,0 0-1 0 0,-1 1 1 0 0,2-1 0 0 0,0-8 0 0 0,0 10-111 0 0,1-1-1 0 0,-1 0 1 0 0,1 1-1 0 0,0-1 1 0 0,0 1 0 0 0,0-1-1 0 0,1 1 1 0 0,0 0-1 0 0,0 0 1 0 0,0 0 0 0 0,0 1-1 0 0,0-1 1 0 0,1 1 0 0 0,-1-1-1 0 0,1 1 1 0 0,0 1-1 0 0,6-5 1 0 0,-2 3 19 0 0,0 0-1 0 0,0 1 1 0 0,0-1 0 0 0,0 1-1 0 0,1 1 1 0 0,-1 0 0 0 0,1 0 0 0 0,0 1-1 0 0,0 0 1 0 0,-1 0 0 0 0,11 1-1 0 0,-12 0-243 0 0,-1 0-1 0 0,1 1 1 0 0,-1 0 0 0 0,1 0-1 0 0,-1 1 1 0 0,0 0-1 0 0,1 0 1 0 0,-1 0-1 0 0,0 1 1 0 0,0-1-1 0 0,0 2 1 0 0,-1-1-1 0 0,1 1 1 0 0,-1-1-1 0 0,8 8 1 0 0,-11-9-166 0 0,0 0 1 0 0,0 0-1 0 0,-1 1 1 0 0,1-1-1 0 0,-1 0 1 0 0,1 1-1 0 0,-1-1 0 0 0,0 1 1 0 0,0 0-1 0 0,0-1 1 0 0,0 1-1 0 0,0 0 1 0 0,0 0-1 0 0,-1-1 0 0 0,0 1 1 0 0,1 0-1 0 0,-1 0 1 0 0,0 4-1 0 0,-1-2-6 0 0,0-1 0 0 0,0 1 0 0 0,-1 0-1 0 0,1-1 1 0 0,-1 1 0 0 0,0 0 0 0 0,0-1 0 0 0,-1 0 0 0 0,-5 8 0 0 0,-2 1 9 0 0,-1-1 0 0 0,0 0 0 0 0,-1-1 0 0 0,0 0 0 0 0,-18 12 1 0 0,1-6-69 0 0,22-13-31 0 0,-1 0 1 0 0,2 0 0 0 0,-1 1 0 0 0,0 0-1 0 0,-9 9 1 0 0,16-13-10 0 0,0-1 0 0 0,-1 1 1 0 0,1-1-1 0 0,0 1 0 0 0,0-1 0 0 0,0 0 1 0 0,0 1-1 0 0,0-1 0 0 0,0 1 0 0 0,0-1 1 0 0,1 1-1 0 0,-1-1 0 0 0,0 0 0 0 0,0 1 1 0 0,0-1-1 0 0,0 1 0 0 0,0-1 0 0 0,1 0 1 0 0,-1 1-1 0 0,0-1 0 0 0,0 0 0 0 0,1 1 1 0 0,-1-1-1 0 0,0 0 0 0 0,1 1 0 0 0,-1-1 1 0 0,0 0-1 0 0,1 0 0 0 0,-1 1 0 0 0,0-1 1 0 0,1 0-1 0 0,-1 0 0 0 0,0 1 0 0 0,1-1 1 0 0,-1 0-1 0 0,1 0 0 0 0,-1 0 0 0 0,1 0 1 0 0,19 9 15 0 0,-19-9-14 0 0,69 22 99 0 0,-30-9-13 0 0,41 17 0 0 0,-69-25-56 0 0,-1 1 0 0 0,0 1 1 0 0,0-1-1 0 0,0 2 0 0 0,-1-1 0 0 0,0 1 0 0 0,16 18 0 0 0,-24-24-29 0 0,0 0-1 0 0,0 0 1 0 0,0 0-1 0 0,-1 1 1 0 0,1-1-1 0 0,-1 0 1 0 0,0 1-1 0 0,1-1 1 0 0,-1 1-1 0 0,0-1 1 0 0,-1 1-1 0 0,1 0 1 0 0,0 0-1 0 0,-1-1 1 0 0,1 1-1 0 0,-1 0 1 0 0,0 0-1 0 0,0-1 1 0 0,0 1-1 0 0,0 0 1 0 0,-1 0-1 0 0,1-1 1 0 0,-1 1-1 0 0,1 0 1 0 0,-1 0-1 0 0,-2 4 1 0 0,0-2 0 0 0,-1 0 0 0 0,1 0 0 0 0,-1 0 0 0 0,0 0 0 0 0,-1-1 0 0 0,1 1-1 0 0,-1-1 1 0 0,0 0 0 0 0,0 0 0 0 0,0-1 0 0 0,-9 5 0 0 0,0-1-168 0 0,-1-1 1 0 0,0 0-1 0 0,-1-1 0 0 0,1 0 1 0 0,-1-2-1 0 0,0 0 0 0 0,0 0 1 0 0,-22 0-1 0 0,-5-3-464 0 0,0-1 0 0 0,-42-7 1 0 0,80 8 658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404 254 268 0 0,'0'-12'1516'0'0,"-1"0"1"0"0,0-1-1 0 0,0 1 1 0 0,-1 0-1 0 0,0 0 0 0 0,-9-21 1 0 0,9 28-1045 0 0,0 0 1 0 0,0 1 0 0 0,-1-1 0 0 0,1 1-1 0 0,-1 0 1 0 0,-1-1 0 0 0,1 1 0 0 0,0 0-1 0 0,-1 1 1 0 0,0-1 0 0 0,0 1-1 0 0,0 0 1 0 0,0 0 0 0 0,-1 0 0 0 0,1 0-1 0 0,-1 1 1 0 0,1-1 0 0 0,-10-2-1 0 0,2 2-28 0 0,0 0-1 0 0,0 1 0 0 0,0 1 0 0 0,0 0 0 0 0,0 0 0 0 0,0 1 1 0 0,0 1-1 0 0,0 0 0 0 0,0 0 0 0 0,1 1 0 0 0,-1 1 0 0 0,0 0 0 0 0,1 0 1 0 0,-1 2-1 0 0,-20 9 0 0 0,25-10-269 0 0,0 0-1 0 0,1 0 1 0 0,-1 1 0 0 0,1 0-1 0 0,0 0 1 0 0,0 0 0 0 0,1 1 0 0 0,0-1-1 0 0,0 2 1 0 0,0-1 0 0 0,0 0 0 0 0,1 1-1 0 0,0 0 1 0 0,1 0 0 0 0,-1 0-1 0 0,2 0 1 0 0,-1 0 0 0 0,1 1 0 0 0,0-1-1 0 0,0 1 1 0 0,1 0 0 0 0,0 0-1 0 0,0-1 1 0 0,1 1 0 0 0,1 13 0 0 0,1-10-132 0 0,0 1 0 0 0,1-1 1 0 0,0 0-1 0 0,1 0 0 0 0,0-1 1 0 0,1 1-1 0 0,0-1 1 0 0,1 0-1 0 0,0 0 0 0 0,1-1 1 0 0,0 0-1 0 0,0 0 1 0 0,1 0-1 0 0,0-1 0 0 0,0 0 1 0 0,1-1-1 0 0,0 1 0 0 0,12 6 1 0 0,-10-7-13 0 0,1 0 1 0 0,0 0 0 0 0,0-1-1 0 0,0-1 1 0 0,1 0 0 0 0,0 0-1 0 0,0-1 1 0 0,0-1 0 0 0,1 0-1 0 0,-1-1 1 0 0,1-1-1 0 0,-1 0 1 0 0,1-1 0 0 0,-1 0-1 0 0,17-3 1 0 0,-20 1-31 0 0,0-1 0 0 0,0 0 0 0 0,0-1 0 0 0,-1 0 0 0 0,0-1 0 0 0,0 0 0 0 0,0 0 0 0 0,0-1 0 0 0,-1 0 0 0 0,0 0 0 0 0,0-1 0 0 0,11-14 0 0 0,-10 12 0 0 0,-2 0 0 0 0,1-1 0 0 0,-2-1 0 0 0,1 1 0 0 0,-1-1 0 0 0,-1 0 0 0 0,0 0 0 0 0,0-1 0 0 0,-1 0 0 0 0,3-15 0 0 0,-6 20 0 0 0,-1 0 0 0 0,0 0 0 0 0,0 0 0 0 0,0 0 0 0 0,-1 1 0 0 0,0-1 0 0 0,0 0 0 0 0,-1 0 0 0 0,0 1 0 0 0,0-1 0 0 0,-1 1 0 0 0,1 0 0 0 0,-1 0 0 0 0,-7-11 0 0 0,1 4 0 0 0,0 1 0 0 0,0 0 0 0 0,-1 1 0 0 0,-1 0 0 0 0,-18-16 0 0 0,10 13-945 0 0,-1 1 1 0 0,0 1-1 0 0,0 1 0 0 0,-1 0 1 0 0,-1 2-1 0 0,0 0 0 0 0,0 2 1 0 0,0 0-1 0 0,-1 1 0 0 0,0 2 1 0 0,0 0-1 0 0,-1 1 0 0 0,-31 1 1 0 0,21 3-2405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1 105 348 0 0,'9'3'6846'0'0,"58"8"-4118"0"0,350 11 2653 0 0,-280-16-4278 0 0,1096 23 5247 0 0,-731-28-4701 0 0,-16-7-354 0 0,-9-10-305 0 0,9-9-245 0 0,-342 16-509 0 0,602-58 1272 0 0,-607 43-497 0 0,-48-1 436 0 0,-87 22-812 0 0,0 1-2300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36 602 7429 0 0,'-11'8'4175'0'0,"9"-6"-3552"0"0,-1-1 0 0 0,1 1 0 0 0,0 0-1 0 0,-1 0 1 0 0,1 0 0 0 0,0 0 0 0 0,1 0 0 0 0,-1 0-1 0 0,0 0 1 0 0,-2 5 1168 0 0,4-6-1698 0 0,1-1-1 0 0,-1 1 1 0 0,0 0 0 0 0,1-1-1 0 0,-1 1 1 0 0,1 0-1 0 0,-1-1 1 0 0,0 1-1 0 0,1-1 1 0 0,-1 1 0 0 0,1-1-1 0 0,0 1 1 0 0,-1-1-1 0 0,1 1 1 0 0,-1-1 0 0 0,1 1-1 0 0,0-1 1 0 0,-1 0-1 0 0,1 1 1 0 0,0-1 0 0 0,-1 0-1 0 0,1 0 1 0 0,0 0-1 0 0,0 0 1 0 0,-1 1 0 0 0,1-1-1 0 0,0 0 1 0 0,0 0-1 0 0,-1 0 1 0 0,1 0 0 0 0,0-1-1 0 0,0 1 1 0 0,-1 0-1 0 0,2 0 1 0 0,29-4 909 0 0,-30 3-884 0 0,30-5 468 0 0,-1-1 0 0 0,0-2 0 0 0,-1 0 0 0 0,0-3 0 0 0,45-23 0 0 0,-62 29-457 0 0,-1-1 0 0 0,-1 0 0 0 0,1-1 0 0 0,-1 0 0 0 0,-1-1 0 0 0,1 0 1 0 0,-2 0-1 0 0,1-1 0 0 0,-1 0 0 0 0,-1 0 0 0 0,1-1 0 0 0,-2 0 0 0 0,0 0 0 0 0,0-1 1 0 0,-1 0-1 0 0,6-18 0 0 0,-4-2 68 0 0,-2-2 1 0 0,3-62 0 0 0,-10-71 311 0 0,3 113-230 0 0,1 54-175 0 0,-2 0-99 0 0,0 0 0 0 0,0 0 0 0 0,0 0 0 0 0,1 0 0 0 0,-1 0 0 0 0,0 0 0 0 0,0 0 0 0 0,0 0-1 0 0,1 0 1 0 0,-1 0 0 0 0,0 0 0 0 0,0 0 0 0 0,0 0 0 0 0,1 0 0 0 0,-1 0 0 0 0,0 0 0 0 0,0 0 0 0 0,0 0-1 0 0,1 0 1 0 0,-1 0 0 0 0,0 0 0 0 0,0 1 0 0 0,0-1 0 0 0,0 0 0 0 0,1 0 0 0 0,-1 0 0 0 0,0 0 0 0 0,0 0 0 0 0,0 0-1 0 0,0 1 1 0 0,0-1 0 0 0,1 0 0 0 0,-1 0 0 0 0,0 0 0 0 0,0 0 0 0 0,0 1 0 0 0,0-1 0 0 0,0 0 0 0 0,6 17 77 0 0,0 1 0 0 0,-1-1 0 0 0,-1 1 1 0 0,-1 0-1 0 0,1 23 0 0 0,-2 98 631 0 0,-2-56-524 0 0,-1 11-189 0 0,2 35 0 0 0,7-93 0 0 0,-8-36-81 0 0,0 1-1 0 0,0-1 1 0 0,1 1-1 0 0,-1 0 1 0 0,0-1-1 0 0,1 1 1 0 0,-1-1-1 0 0,1 1 1 0 0,-1-1-1 0 0,0 1 1 0 0,1-1 0 0 0,0 1-1 0 0,-1-1 1 0 0,1 1-1 0 0,-1-1 1 0 0,1 0-1 0 0,-1 1 1 0 0,1-1-1 0 0,0 0 1 0 0,-1 1-1 0 0,1-1 1 0 0,0 0 0 0 0,-1 0-1 0 0,1 0 1 0 0,0 0-1 0 0,-1 1 1 0 0,1-1-1 0 0,0 0 1 0 0,-1 0-1 0 0,1 0 1 0 0,0-1 0 0 0,-1 1-1 0 0,1 0 1 0 0,0 0-1 0 0,0 0 1 0 0,7-3-738 0 0,30-8-9580 0 0,-24 6 7207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443 104 192 0 0,'12'-22'1673'0'0,"-9"18"-805"0"0,0 0 0 0 0,-1 0 0 0 0,0 0 0 0 0,0-1 0 0 0,0 1 0 0 0,0-1 0 0 0,-1 1 0 0 0,0-1 0 0 0,1-8 0 0 0,-2 11-623 0 0,0 1 1 0 0,0 0 0 0 0,-1 0-1 0 0,1-1 1 0 0,0 1-1 0 0,-1 0 1 0 0,1 0-1 0 0,-1 0 1 0 0,0 0-1 0 0,1 0 1 0 0,-1 0-1 0 0,0 0 1 0 0,0 0-1 0 0,0 0 1 0 0,0 0-1 0 0,0 0 1 0 0,1 0-1 0 0,-2 1 1 0 0,1-1-1 0 0,0 0 1 0 0,0 1 0 0 0,0-1-1 0 0,0 1 1 0 0,0-1-1 0 0,0 1 1 0 0,-1-1-1 0 0,1 1 1 0 0,0 0-1 0 0,-2-1 1 0 0,-4 0 325 0 0,1 0 0 0 0,0 0 1 0 0,0 1-1 0 0,-9 0 0 0 0,-2 2 6 0 0,1 0 0 0 0,-1 2 0 0 0,1 0-1 0 0,0 0 1 0 0,0 2 0 0 0,1 0 0 0 0,-23 11-1 0 0,4 3 209 0 0,1 0 0 0 0,-32 26 0 0 0,53-36-555 0 0,1-1 0 0 0,1 2 0 0 0,-1-1 0 0 0,2 1 0 0 0,-1 1 1 0 0,2 0-1 0 0,0 0 0 0 0,0 1 0 0 0,1-1 0 0 0,-11 29 0 0 0,15-33-120 0 0,1 0-1 0 0,0 0 0 0 0,0 0 1 0 0,0 0-1 0 0,1 0 0 0 0,0 0 1 0 0,1 1-1 0 0,0-1 0 0 0,0 0 1 0 0,1 1-1 0 0,0-1 0 0 0,0 0 1 0 0,1 0-1 0 0,0 0 1 0 0,0 0-1 0 0,1 0 0 0 0,0 0 1 0 0,1-1-1 0 0,0 1 0 0 0,0-1 1 0 0,5 7-1 0 0,-2-5-101 0 0,0-1 0 0 0,0 0-1 0 0,1-1 1 0 0,0 0 0 0 0,0 0 0 0 0,0 0 0 0 0,1-1 0 0 0,0-1 0 0 0,1 1-1 0 0,-1-2 1 0 0,1 1 0 0 0,0-1 0 0 0,11 3 0 0 0,-14-5-79 0 0,-1-1 1 0 0,0 0 0 0 0,0 0 0 0 0,1-1-1 0 0,-1 1 1 0 0,0-1 0 0 0,1-1 0 0 0,-1 1-1 0 0,0-1 1 0 0,1 0 0 0 0,-1-1 0 0 0,0 1 0 0 0,0-1-1 0 0,0 0 1 0 0,0-1 0 0 0,0 0 0 0 0,-1 0-1 0 0,1 0 1 0 0,-1 0 0 0 0,0-1 0 0 0,0 0-1 0 0,0 0 1 0 0,7-8 0 0 0,-6 6-45 0 0,-1 0 1 0 0,0-1-1 0 0,0 1 1 0 0,-1-1-1 0 0,0 0 1 0 0,0 0-1 0 0,0-1 1 0 0,2-9-1 0 0,-5 15 97 0 0,0 0 0 0 0,-1 0 0 0 0,1-1 1 0 0,-1 1-1 0 0,1 0 0 0 0,-1-1 0 0 0,0 1 0 0 0,0 0 0 0 0,0-1 0 0 0,-1 1 0 0 0,1 0 0 0 0,0 0 0 0 0,-1-1 0 0 0,0 1 1 0 0,1 0-1 0 0,-1 0 0 0 0,0 0 0 0 0,0 0 0 0 0,0-1 0 0 0,0 1 0 0 0,-1 1 0 0 0,1-1 0 0 0,-1 0 0 0 0,1 0 0 0 0,-1 0 1 0 0,1 1-1 0 0,-1-1 0 0 0,0 1 0 0 0,0-1 0 0 0,0 1 0 0 0,0 0 0 0 0,0 0 0 0 0,-2-1 0 0 0,-1-1 20 0 0,-1 1-1 0 0,0 0 0 0 0,0 1 1 0 0,0-1-1 0 0,0 1 0 0 0,0 1 1 0 0,0-1-1 0 0,0 1 0 0 0,0 0 1 0 0,0 0-1 0 0,0 0 0 0 0,0 1 0 0 0,0 0 1 0 0,0 0-1 0 0,0 1 0 0 0,-6 2 1 0 0,7-3-139 0 0,1 1 1 0 0,0 0-1 0 0,0 0 0 0 0,0 0 1 0 0,0 1-1 0 0,0-1 1 0 0,0 1-1 0 0,0 0 1 0 0,1 0-1 0 0,-1 0 0 0 0,1 0 1 0 0,0 1-1 0 0,0-1 1 0 0,0 1-1 0 0,1 0 1 0 0,-1 0-1 0 0,1 0 0 0 0,0 0 1 0 0,0 0-1 0 0,1 1 1 0 0,-3 7-1 0 0,3-10-258 0 0,1-1 0 0 0,0 1-1 0 0,0 0 1 0 0,-1-1 0 0 0,1 1-1 0 0,0-1 1 0 0,1 1 0 0 0,-1-1-1 0 0,0 1 1 0 0,0 0 0 0 0,1-1 0 0 0,-1 1-1 0 0,1-1 1 0 0,-1 1 0 0 0,1-1-1 0 0,0 1 1 0 0,-1-1 0 0 0,1 0 0 0 0,0 1-1 0 0,0-1 1 0 0,0 0 0 0 0,0 0-1 0 0,0 0 1 0 0,1 2 0 0 0,10 2-2449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85 8953 0 0,'-13'-21'4909'0'0,"8"12"-3015"0"0,-1 0 0 0 0,0 0 0 0 0,-1 0 0 0 0,1 1 0 0 0,-13-11 0 0 0,19 19-1838 0 0,0 0 1 0 0,0 0 0 0 0,0 0 0 0 0,0 0 0 0 0,0 0 0 0 0,-1-1-1 0 0,1 1 1 0 0,0 0 0 0 0,0 0 0 0 0,0 0 0 0 0,-1 0-1 0 0,1 0 1 0 0,0 0 0 0 0,0 0 0 0 0,0 0 0 0 0,-1 0 0 0 0,1 0-1 0 0,0 0 1 0 0,0 0 0 0 0,0 0 0 0 0,-1 0 0 0 0,1 0-1 0 0,0 0 1 0 0,0 0 0 0 0,0 0 0 0 0,-1 0 0 0 0,1 0 0 0 0,0 1-1 0 0,0-1 1 0 0,0 0 0 0 0,0 0 0 0 0,-1 0 0 0 0,1 0-1 0 0,0 0 1 0 0,0 0 0 0 0,0 1 0 0 0,0-1 0 0 0,0 0-1 0 0,0 0 1 0 0,-1 0 0 0 0,1 1 0 0 0,-5 11 440 0 0,2 13-893 0 0,2-12 73 0 0,0 43-3045 0 0,1-47 1872 0 0,1 0-1 0 0,0 1 1 0 0,1-1 0 0 0,3 10 0 0 0,4 3-1340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2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71 636 0 0,'0'-4'493'0'0,"-1"1"0"0"0,0-1 0 0 0,-1 0 0 0 0,1 1 0 0 0,-1-1 0 0 0,1 1 0 0 0,-1 0 0 0 0,0-1 0 0 0,0 1 0 0 0,-1 0 0 0 0,1 0 0 0 0,0 0 0 0 0,-1 1 0 0 0,0-1 0 0 0,0 0 0 0 0,0 1 0 0 0,0 0 0 0 0,0 0 0 0 0,0 0 0 0 0,0 0 0 0 0,-7-2 0 0 0,5 3-75 0 0,0 0 0 0 0,0 0 0 0 0,0 0 0 0 0,0 1 1 0 0,0 0-1 0 0,0 0 0 0 0,0 0 0 0 0,0 1 0 0 0,0-1 1 0 0,1 1-1 0 0,-1 0 0 0 0,0 1 0 0 0,0-1 0 0 0,0 1 1 0 0,1 0-1 0 0,-6 3 0 0 0,-4 3-7 0 0,1 1-1 0 0,0 0 1 0 0,0 1 0 0 0,1 0-1 0 0,0 1 1 0 0,1 0 0 0 0,0 0 0 0 0,1 2-1 0 0,0-1 1 0 0,1 1 0 0 0,1 0-1 0 0,0 1 1 0 0,0 0 0 0 0,2 1-1 0 0,0-1 1 0 0,0 1 0 0 0,1 0-1 0 0,1 1 1 0 0,1-1 0 0 0,0 1 0 0 0,1-1-1 0 0,0 22 1 0 0,1-21-225 0 0,1-1 0 0 0,1 1-1 0 0,0-1 1 0 0,2 0 0 0 0,-1 1 0 0 0,2-1 0 0 0,0 0 0 0 0,1-1-1 0 0,0 1 1 0 0,1-1 0 0 0,1 0 0 0 0,0 0 0 0 0,1-1 0 0 0,0 1-1 0 0,1-2 1 0 0,1 0 0 0 0,0 0 0 0 0,0 0 0 0 0,1-1-1 0 0,1-1 1 0 0,0 0 0 0 0,25 15 0 0 0,-29-20-266 0 0,1-1-1 0 0,0 0 1 0 0,0-1-1 0 0,0 0 1 0 0,0-1 0 0 0,0 0-1 0 0,1 0 1 0 0,-1-1 0 0 0,1 0-1 0 0,-1-1 1 0 0,1 0 0 0 0,16-2-1 0 0,-21 1-26 0 0,1 1 0 0 0,0-2 0 0 0,-1 1 0 0 0,1-1 0 0 0,-1 1 0 0 0,1-1 0 0 0,-1-1 0 0 0,0 1 0 0 0,0-1 0 0 0,0 0 0 0 0,0 0 0 0 0,0-1-1 0 0,-1 1 1 0 0,0-1 0 0 0,0 0 0 0 0,0 0 0 0 0,0 0 0 0 0,0-1 0 0 0,-1 1 0 0 0,1-1 0 0 0,-2 0 0 0 0,4-7 0 0 0,-5 10 69 0 0,0 0 1 0 0,0 0-1 0 0,-1 0 1 0 0,1 0-1 0 0,-1 0 0 0 0,1-1 1 0 0,-1 1-1 0 0,0 0 1 0 0,0 0-1 0 0,0-1 1 0 0,0 1-1 0 0,0 0 0 0 0,-1 0 1 0 0,1 0-1 0 0,-1-1 1 0 0,1 1-1 0 0,-1 0 1 0 0,0 0-1 0 0,-2-3 0 0 0,1 1 4 0 0,-1 0 1 0 0,1 1-1 0 0,-1-1 0 0 0,0 1 0 0 0,-1 0 0 0 0,1 0 0 0 0,0 0 0 0 0,-1 1 0 0 0,-5-4 0 0 0,-5-1-24 0 0,1 0 0 0 0,-2 1 0 0 0,1 1 0 0 0,-28-7 0 0 0,23 8-36 0 0,0 1 1 0 0,0 0-1 0 0,0 2 0 0 0,-23 0 1 0 0,30 2-334 0 0,1 0 0 0 0,0 1 0 0 0,-15 4 0 0 0,19-4-311 0 0,0 0 0 0 0,1 1 0 0 0,-1 0 0 0 0,1 0 0 0 0,0 1 0 0 0,-7 4 0 0 0,-1 5-2609 0 0,4-2 478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18 428 0 0,'-36'-1'19706'0'0,"74"6"-17114"0"0,1-2 0 0 0,45-1 0 0 0,81-11 466 0 0,-160 8-2931 0 0,82-8 1653 0 0,-21 2-3960 0 0,-58 6 1205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46 304 0 0,'0'-2'546'0'0,"-1"0"1"0"0,1 0-1 0 0,0 0 1 0 0,0 0-1 0 0,0 0 0 0 0,0 0 1 0 0,0 0-1 0 0,0-1 1 0 0,0 1-1 0 0,1 0 0 0 0,-1 0 1 0 0,1 0-1 0 0,0 0 1 0 0,-1 0-1 0 0,3-3 0 0 0,-2 4-254 0 0,0 0-1 0 0,0 1 0 0 0,0-1 1 0 0,0 0-1 0 0,0 0 0 0 0,0 1 1 0 0,0-1-1 0 0,0 0 0 0 0,0 1 1 0 0,0-1-1 0 0,0 1 0 0 0,1-1 1 0 0,-1 1-1 0 0,0 0 0 0 0,0 0 1 0 0,1-1-1 0 0,-1 1 0 0 0,0 0 1 0 0,0 0-1 0 0,1 0 0 0 0,-1 0 1 0 0,0 1-1 0 0,1-1 0 0 0,-1 0 1 0 0,0 0-1 0 0,0 1 0 0 0,2 0 1 0 0,6 2 342 0 0,-1 0 0 0 0,1 1 0 0 0,-1 0 0 0 0,0 0 0 0 0,0 1 1 0 0,0 0-1 0 0,12 11 0 0 0,46 47 1612 0 0,-37-31-1150 0 0,-1 2-1 0 0,34 53 1 0 0,-47-62-633 0 0,-1 0-1 0 0,-1 1 1 0 0,-2 1 0 0 0,15 45-1 0 0,-23-58-315 0 0,-1 0-1 0 0,0 0 0 0 0,-1 0 1 0 0,0 0-1 0 0,-1 0 0 0 0,-1 1 1 0 0,0-1-1 0 0,-1 0 1 0 0,0 0-1 0 0,-1-1 0 0 0,-8 21 1 0 0,5-16-254 0 0,-1 0 1 0 0,-1-1 0 0 0,-1 0 0 0 0,-1 0 0 0 0,0-1 0 0 0,-1 0 0 0 0,-26 27 0 0 0,36-41-443 0 0,-19 15 199 0 0,13-13-2984 0 0,14-25-10263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1 628 0 0,'-22'13'3404'0'0,"10"2"5963"0"0,14-13-8973 0 0,0 0 0 0 0,0 0 1 0 0,1-1-1 0 0,-1 1 0 0 0,0 0 0 0 0,1-1 0 0 0,-1 0 0 0 0,1 1 0 0 0,-1-1 0 0 0,1 0 0 0 0,0 0 0 0 0,-1-1 1 0 0,1 1-1 0 0,5 0 0 0 0,46 4 2509 0 0,-41-4-2209 0 0,19 1 529 0 0,29 2 959 0 0,0-2 0 0 0,71-7 0 0 0,-117 4-4028 0 0,-5 0-1829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6 765 48 0 0,'-1'0'218'0'0,"1"1"0"0"0,-1-1-1 0 0,1 0 1 0 0,0 1 0 0 0,-1-1 0 0 0,1 0-1 0 0,0 1 1 0 0,-1-1 0 0 0,1 0 0 0 0,0 1-1 0 0,0-1 1 0 0,0 1 0 0 0,-1-1 0 0 0,1 1 0 0 0,0-1-1 0 0,0 0 1 0 0,0 1 0 0 0,0-1 0 0 0,0 1-1 0 0,0-1 1 0 0,0 1 0 0 0,-1-1 0 0 0,1 1-1 0 0,1-1 1 0 0,-1 1 0 0 0,0-1 0 0 0,0 1 0 0 0,0-1-1 0 0,0 0 1 0 0,0 1 0 0 0,14 2 4035 0 0,20-11-134 0 0,-14 0-3028 0 0,-1-1-1 0 0,0-1 1 0 0,-1-1 0 0 0,0-1-1 0 0,25-21 1 0 0,-29 20-750 0 0,-1 0 0 0 0,-1-1 1 0 0,0 0-1 0 0,0-1 0 0 0,-2 0 0 0 0,0-1 1 0 0,0 0-1 0 0,-2-1 0 0 0,0 0 1 0 0,-1 0-1 0 0,5-18 0 0 0,2-16 53 0 0,-3 0-1 0 0,-2-1 1 0 0,-2 0 0 0 0,-3 0-1 0 0,-2 0 1 0 0,-2-1-1 0 0,-9-72 1 0 0,2 214 738 0 0,-5 495 1544 0 0,12-517-2689 0 0,0-66-80 0 0,0-1-1 0 0,0 1 1 0 0,0-1 0 0 0,0 1 0 0 0,0-1 0 0 0,0 0 0 0 0,0 1-1 0 0,1-1 1 0 0,-1 1 0 0 0,0-1 0 0 0,0 0 0 0 0,0 1 0 0 0,1-1-1 0 0,-1 1 1 0 0,0-1 0 0 0,1 0 0 0 0,-1 0 0 0 0,0 1 0 0 0,1-1-1 0 0,-1 0 1 0 0,0 1 0 0 0,1-1 0 0 0,-1 0 0 0 0,0 0 0 0 0,1 0-1 0 0,-1 1 1 0 0,1-1 0 0 0,-1 0 0 0 0,1 0 0 0 0,-1 0 0 0 0,0 0 0 0 0,1 0-1 0 0,-1 0 1 0 0,1 0 0 0 0,-1 0 0 0 0,1 0 0 0 0,-1 0 0 0 0,1 0-1 0 0,-1 0 1 0 0,0 0 0 0 0,1 0 0 0 0,-1 0 0 0 0,1 0 0 0 0,-1-1-1 0 0,1 1 1 0 0,-1 0 0 0 0,0 0 0 0 0,1-1 0 0 0,-1 1 0 0 0,1-1-1 0 0,25-12-6010 0 0,-24 12 4729 0 0,9-6-2048 0 0,-1 0 492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599 425 96 0 0,'5'-6'1276'0'0,"0"0"1"0"0,0 0-1 0 0,0 0 0 0 0,-1-1 0 0 0,0 0 1 0 0,-1 0-1 0 0,1 0 0 0 0,-1 0 0 0 0,0 0 1 0 0,-1-1-1 0 0,0 1 0 0 0,0-1 0 0 0,0-9 1 0 0,-1 11-801 0 0,-2 0 0 0 0,1 0 1 0 0,-1 1-1 0 0,1-1 0 0 0,-2 0 1 0 0,1 0-1 0 0,-1 1 0 0 0,1-1 1 0 0,-2 1-1 0 0,-3-9 0 0 0,-3-2-104 0 0,-1 1-1 0 0,-1 0 1 0 0,0 0-1 0 0,-1 1 1 0 0,0 0-1 0 0,-1 1 0 0 0,-1 1 1 0 0,0 0-1 0 0,0 1 1 0 0,-1 0-1 0 0,-18-9 1 0 0,8 7-132 0 0,0 0 0 0 0,-1 2 0 0 0,0 1 0 0 0,-1 1 0 0 0,0 1 0 0 0,-43-7 0 0 0,60 14-194 0 0,0 1 1 0 0,1 0-1 0 0,-1 1 0 0 0,0 0 0 0 0,1 0 0 0 0,-1 1 0 0 0,1 0 0 0 0,0 0 0 0 0,0 1 0 0 0,0 1 0 0 0,0-1 0 0 0,0 1 1 0 0,0 1-1 0 0,1 0 0 0 0,0 0 0 0 0,0 1 0 0 0,1-1 0 0 0,-1 2 0 0 0,-10 11 0 0 0,13-13-10 0 0,0 0 0 0 0,1 1 0 0 0,-1-1 0 0 0,1 1 0 0 0,1 0 0 0 0,-1 1 0 0 0,1-1 0 0 0,0 0 0 0 0,0 1 0 0 0,1 0 0 0 0,0 0-1 0 0,0-1 1 0 0,0 1 0 0 0,1 1 0 0 0,0-1 0 0 0,1 0 0 0 0,0 0 0 0 0,0 0 0 0 0,0 0 0 0 0,1 0 0 0 0,0 0 0 0 0,0 0 0 0 0,1 0 0 0 0,0 0 0 0 0,0 0 0 0 0,0 0 0 0 0,4 6 0 0 0,1-2-11 0 0,1 0 1 0 0,0 0-1 0 0,0-1 1 0 0,0-1-1 0 0,2 1 1 0 0,-1-1-1 0 0,1-1 1 0 0,0 0-1 0 0,1 0 1 0 0,0-1-1 0 0,0 0 1 0 0,0-1-1 0 0,1-1 1 0 0,0 0-1 0 0,0 0 1 0 0,23 5-1 0 0,-16-5-103 0 0,0-1 0 0 0,0-1-1 0 0,0-1 1 0 0,0 0-1 0 0,1-2 1 0 0,-1 0-1 0 0,1-1 1 0 0,-1-1 0 0 0,0-1-1 0 0,33-9 1 0 0,-37 7 18 0 0,-1-1 1 0 0,0-1 0 0 0,-1 0-1 0 0,0-1 1 0 0,0 0-1 0 0,0-1 1 0 0,-1-1-1 0 0,0 0 1 0 0,13-15-1 0 0,-3 0 1 0 0,-1 0 0 0 0,-1-2 0 0 0,19-35 0 0 0,-31 37 1345 0 0,-21 60-871 0 0,3 1 1 0 0,-12 71-1 0 0,10-45-190 0 0,-1 5-225 0 0,4 0 0 0 0,2 0 0 0 0,3 68 0 0 0,3-132 0 0 0,5 17 0 0 0,-4-20-131 0 0,0 0 0 0 0,0 1-1 0 0,0-1 1 0 0,0 0 0 0 0,0 0 0 0 0,0 1-1 0 0,0-1 1 0 0,1 0 0 0 0,-1 0 0 0 0,0 1 0 0 0,0-1-1 0 0,0 0 1 0 0,0 0 0 0 0,0 0 0 0 0,1 1 0 0 0,-1-1-1 0 0,0 0 1 0 0,0 0 0 0 0,0 0 0 0 0,0 0-1 0 0,1 1 1 0 0,-1-1 0 0 0,0 0 0 0 0,0 0 0 0 0,1 0-1 0 0,-1 0 1 0 0,0 0 0 0 0,0 0 0 0 0,1 0-1 0 0,-1 0 1 0 0,0 0 0 0 0,0 0 0 0 0,1 0 0 0 0,-1 0-1 0 0,0 0 1 0 0,0 0 0 0 0,1 0 0 0 0,-1 0-1 0 0,0 0 1 0 0,0 0 0 0 0,1 0 0 0 0,-1 0 0 0 0,0 0-1 0 0,0 0 1 0 0,0 0 0 0 0,1-1 0 0 0,9-6-7745 0 0,-4 1 4665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63 272 0 0,'5'-12'919'0'0,"-3"6"274"0"0,1 1 0 0 0,0-1 0 0 0,0 1 0 0 0,0 0 1 0 0,0 0-1 0 0,1 0 0 0 0,9-8 4314 0 0,-13 14-5209 0 0,1 0 0 0 0,0 1 0 0 0,0 0 0 0 0,-1-1 0 0 0,1 1 0 0 0,-1-1 0 0 0,0 1 0 0 0,1 0 0 0 0,-1-1 0 0 0,0 1 0 0 0,0 0 0 0 0,0 1 0 0 0,-6 28 2853 0 0,-20 52 0 0 0,17-57-3127 0 0,1 1 0 0 0,-8 49 0 0 0,15-57-1984 0 0,6 8-5388 0 0,-1-16 4607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601 143 452 0 0,'22'-18'1788'0'0,"-18"14"-822"0"0,-1 0-1 0 0,0 0 0 0 0,0 0 0 0 0,0 0 1 0 0,0 0-1 0 0,3-8 0 0 0,-5 10-640 0 0,0 0 0 0 0,-1 0 0 0 0,1 0 1 0 0,-1-1-1 0 0,1 1 0 0 0,-1 0 0 0 0,1 0 0 0 0,-1 0 0 0 0,0 0 0 0 0,0 0 0 0 0,0-1 0 0 0,-1 1 0 0 0,1 0 1 0 0,0 0-1 0 0,-1 0 0 0 0,1 0 0 0 0,-1 0 0 0 0,0 0 0 0 0,0 0 0 0 0,0 0 0 0 0,0 0 0 0 0,0 0 1 0 0,0 0-1 0 0,0 1 0 0 0,-1-1 0 0 0,1 0 0 0 0,-1 1 0 0 0,1-1 0 0 0,-1 1 0 0 0,1-1 0 0 0,-4-1 0 0 0,-1-1-22 0 0,-1 1-1 0 0,1 0 0 0 0,0 0 0 0 0,-1 1 0 0 0,1 0 1 0 0,-1 0-1 0 0,0 0 0 0 0,0 1 0 0 0,0 0 1 0 0,0 0-1 0 0,1 1 0 0 0,-1 0 0 0 0,0 0 0 0 0,0 1 1 0 0,0-1-1 0 0,0 2 0 0 0,-12 2 0 0 0,-4 3 159 0 0,0 1 0 0 0,0 0 0 0 0,-38 22 0 0 0,31-13-80 0 0,0 1-1 0 0,1 2 0 0 0,1 1 1 0 0,1 1-1 0 0,1 1 0 0 0,1 1 0 0 0,-32 41 1 0 0,43-48-190 0 0,2 1-1 0 0,0 0 1 0 0,1 1 0 0 0,1 0 0 0 0,0 0 0 0 0,2 1 0 0 0,0 0 0 0 0,1 1 0 0 0,1 0 0 0 0,1 0 0 0 0,1 0 0 0 0,1 1 0 0 0,0 24 0 0 0,3-31-169 0 0,2-1 1 0 0,0 0 0 0 0,0 0-1 0 0,2 1 1 0 0,0-2 0 0 0,0 1-1 0 0,1-1 1 0 0,1 1 0 0 0,0-1-1 0 0,12 17 1 0 0,-7-12-6 0 0,2 0 0 0 0,0-2-1 0 0,1 1 1 0 0,0-2 0 0 0,1 0 0 0 0,24 18 0 0 0,-27-24-52 0 0,1-1 0 0 0,-1 0 1 0 0,2-1-1 0 0,-1-1 0 0 0,1 0 0 0 0,0-1 0 0 0,0 0 0 0 0,0-1 1 0 0,1-1-1 0 0,-1 0 0 0 0,1-1 0 0 0,0-1 0 0 0,22 0 0 0 0,-26-2 6 0 0,0 0 0 0 0,0 0 0 0 0,0-1 0 0 0,0 0 0 0 0,0-1-1 0 0,-1 0 1 0 0,1-1 0 0 0,-1 0 0 0 0,0-1 0 0 0,0 0-1 0 0,0 0 1 0 0,-1-1 0 0 0,0 0 0 0 0,0-1 0 0 0,0 0-1 0 0,-1-1 1 0 0,0 1 0 0 0,11-16 0 0 0,-17 21 20 0 0,-1 0 1 0 0,1 0-1 0 0,-1 0 1 0 0,1 0-1 0 0,-1 0 0 0 0,0-1 1 0 0,0 1-1 0 0,0-1 1 0 0,0 1-1 0 0,0-1 1 0 0,-1 1-1 0 0,1-1 0 0 0,-1 1 1 0 0,0-1-1 0 0,0 1 1 0 0,0-1-1 0 0,0 0 1 0 0,0 1-1 0 0,0-1 0 0 0,0 1 1 0 0,-1-1-1 0 0,0 0 1 0 0,1 1-1 0 0,-1 0 0 0 0,0-1 1 0 0,0 1-1 0 0,0-1 1 0 0,-1 1-1 0 0,1 0 1 0 0,0 0-1 0 0,-1 0 0 0 0,0 0 1 0 0,1 0-1 0 0,-4-2 1 0 0,-2-3 26 0 0,-1 1-1 0 0,0 0 1 0 0,0 0 0 0 0,0 1 0 0 0,-1 0 0 0 0,0 0 0 0 0,-16-5 0 0 0,2 2 10 0 0,0 2 0 0 0,-1 0 0 0 0,0 2 0 0 0,1 1 1 0 0,-1 0-1 0 0,0 2 0 0 0,0 1 0 0 0,-1 0 0 0 0,1 2 1 0 0,1 1-1 0 0,-1 1 0 0 0,-45 14 0 0 0,63-16-323 0 0,0 0 0 0 0,0 1 0 0 0,1 0 0 0 0,-1 0 0 0 0,1 0 0 0 0,0 1 0 0 0,0-1 0 0 0,-7 8 0 0 0,9-8-992 0 0,0 1 1 0 0,0 0 0 0 0,0-1-1 0 0,1 1 1 0 0,-1 0-1 0 0,-2 8 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6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0 121 608 0 0,'0'0'2400'0'0,"6"0"-979"0"0,172 9 4378 0 0,-61-1-4315 0 0,477-13 3415 0 0,-75-20-2076 0 0,308-64 2253 0 0,-751 76-4201 0 0,-62 10-4178 0 0,-3 1-3722 0 0,-42 10 4441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7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1 632 0 0,'1'4'7919'0'0,"1"8"-3751"0"0,17 80-1422 0 0,218 1046 5681 0 0,-166-680-6376 0 0,-26-154-815 0 0,9 113 524 0 0,-35-74-434 0 0,-20-236-467 0 0,-17 138 1 0 0,14-209-634 0 0,4-25-146 0 0,-1 1-1 0 0,0-1 1 0 0,-1 0-1 0 0,0 0 1 0 0,-1 0-1 0 0,-7 18 1 0 0,6-24-80 0 0,9-10 0 0 0,1 1 0 0 0,0 0 0 0 0,0 0 0 0 0,0 1 0 0 0,1-1 0 0 0,-1 1 0 0 0,1 1 0 0 0,8-3 0 0 0,64-16 0 0 0,-62 17 0 0 0,108-19 0 0 0,129-8 0 0 0,283 3 0 0 0,-530 28 0 0 0,39-1 0 0 0,1 2 0 0 0,52 7 0 0 0,-97-7-504 0 0,0-1 0 0 0,0 1 0 0 0,0-1 0 0 0,0 1 0 0 0,0 0 1 0 0,0-1-1 0 0,0 1 0 0 0,0 1 0 0 0,0-1 0 0 0,0 0 0 0 0,0 0 0 0 0,-1 0 0 0 0,3 3 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3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51 504 0 0,'-1'3'4737'0'0,"9"1"-2924"0"0,9 0-1481 0 0,9 0 734 0 0,-1-2-1 0 0,32-1 1 0 0,-18 0-245 0 0,322-5 2928 0 0,-180 0-2575 0 0,667 15 3338 0 0,-760-8-4138 0 0,632 23 2168 0 0,21 1-631 0 0,-6-24-232 0 0,-722-3-1639 0 0,225-11 740 0 0,-197 6-545 0 0,0-1 0 0 0,0-2 0 0 0,62-20 0 0 0,-98 26-170 0 0,1 1 0 0 0,-1-1-1 0 0,0-1 1 0 0,0 1 0 0 0,0-1 0 0 0,-1 0-1 0 0,1 0 1 0 0,-1 0 0 0 0,0-1 0 0 0,0 0-1 0 0,0 0 1 0 0,7-7 0 0 0,-10 9 32 0 0,1 0 0 0 0,-1 0 0 0 0,1 0 0 0 0,-1 0 0 0 0,0 0 0 0 0,0 0 0 0 0,0-1 1 0 0,0 1-1 0 0,0 0 0 0 0,0-5 0 0 0,12 23 63 0 0,-8 5-97 0 0,-1 0 0 0 0,0 0-1 0 0,-2 1 1 0 0,-1-1 0 0 0,-1 1 0 0 0,-2 27 0 0 0,-29 133 507 0 0,16-102-305 0 0,-2 10-181 0 0,-53 322 149 0 0,44-167-233 0 0,11 1 0 0 0,27 387 0 0 0,57 71 0 0 0,-55-581 0 0 0,5 179 0 0 0,-17-272 0 0 0,2 132 0 0 0,-2-54 0 0 0,24 164 0 0 0,-19-233 0 0 0,14 44 0 0 0,-14-69 0 0 0,-6-11 0 0 0,1 0 0 0 0,-1 0 0 0 0,0 0 0 0 0,1 0 0 0 0,-1 0 0 0 0,-1 0 0 0 0,1 1 0 0 0,0-1 0 0 0,0 4 0 0 0,-1-7 0 0 0,0 0 0 0 0,-1 0 0 0 0,1 1 0 0 0,0-1 0 0 0,0 0 0 0 0,0 0 0 0 0,0 1 0 0 0,0-1 0 0 0,0 0 0 0 0,0 0 0 0 0,0 1 0 0 0,0-1 0 0 0,-1 0 0 0 0,1 0 0 0 0,0 1 0 0 0,0-1 0 0 0,0 0 0 0 0,0 0 0 0 0,-1 0 0 0 0,1 0 0 0 0,0 1 0 0 0,0-1 0 0 0,-1 0 0 0 0,1 0 0 0 0,0 0 0 0 0,0 0 0 0 0,0 0 0 0 0,-1 0 0 0 0,1 1 0 0 0,0-1 0 0 0,-1 0 0 0 0,1 0 0 0 0,0 0 0 0 0,0 0 0 0 0,-1 0 0 0 0,1 0 0 0 0,0 0 0 0 0,0 0 0 0 0,-1 0 0 0 0,1 0 0 0 0,0 0 0 0 0,0-1 0 0 0,-1 1 0 0 0,-8-2 0 0 0,-39-10 0 0 0,-100-18 0 0 0,-408-35 0 0 0,70 39 0 0 0,-1 15 0 0 0,-593 34 0 0 0,1063-21 0 0 0,-37 1 0 0 0,48-3-199 0 0,0 0-1314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2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52 0 0,'2'-7'6382'0'0,"3"17"-4737"0"0,3 22-714 0 0,3 74 2072 0 0,-4 184-1 0 0,-7-198-3269 0 0,0-87 182 0 0,0 30-2594 0 0,-6 46 0 0 0,1-54 1083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2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1 576 764 0 0,'2'-15'671'0'0,"0"-1"1"0"0,1 1-1 0 0,1 0 0 0 0,1 0 1 0 0,0 1-1 0 0,14-28 0 0 0,-6 19 55 0 0,1 1-1 0 0,0 0 0 0 0,22-23 0 0 0,-6 12 27 0 0,1 1 1 0 0,1 2-1 0 0,2 1 0 0 0,1 1 0 0 0,1 2 1 0 0,1 2-1 0 0,1 1 0 0 0,1 2 0 0 0,1 2 1 0 0,72-24-1 0 0,-92 37-333 0 0,1 1 0 0 0,-1 1 0 0 0,1 0 1 0 0,0 2-1 0 0,0 0 0 0 0,0 2 0 0 0,1 0 0 0 0,35 6 1 0 0,-47-4-273 0 0,0 0 0 0 0,-1 1 0 0 0,1 0 0 0 0,0 0 0 0 0,-1 1 0 0 0,0 0 0 0 0,0 1 0 0 0,0 0 0 0 0,-1 1 0 0 0,0 0 0 0 0,0 0 0 0 0,0 0 0 0 0,0 1 0 0 0,-1 0 0 0 0,-1 1 0 0 0,1 0 0 0 0,-1 0 0 0 0,0 0 0 0 0,-1 1 0 0 0,5 9 0 0 0,-5-7-40 0 0,-1 1 0 0 0,0 0 0 0 0,0 0 1 0 0,-2 0-1 0 0,1 0 0 0 0,-1 0 0 0 0,-1 1 1 0 0,-1-1-1 0 0,1 0 0 0 0,-2 1 0 0 0,0-1 0 0 0,0 1 1 0 0,-1-1-1 0 0,-4 14 0 0 0,-4 7 45 0 0,-1 0-1 0 0,-2 0 1 0 0,-30 54-1 0 0,29-62-255 0 0,-1-1-1 0 0,-1 0 0 0 0,-2-1 1 0 0,0 0-1 0 0,-2-2 1 0 0,0 0-1 0 0,-1-2 1 0 0,-1 0-1 0 0,-1-1 1 0 0,0-1-1 0 0,-32 16 1 0 0,45-28-9 0 0,0-1 0 0 0,1 0 0 0 0,-1 0 1 0 0,-16 2-1 0 0,24-5 93 0 0,0 0 0 0 0,0-1 0 0 0,0 1 0 0 0,0-1 0 0 0,0 0 0 0 0,0 0 0 0 0,0 0 0 0 0,0 0 0 0 0,0 0 0 0 0,-1 0 0 0 0,1 0 0 0 0,0-1 0 0 0,0 1 0 0 0,0-1 0 0 0,0 1 0 0 0,0-1 0 0 0,0 0 0 0 0,1 0 0 0 0,-1 0 0 0 0,0 0 0 0 0,0 0 0 0 0,0 0 0 0 0,1-1 0 0 0,-1 1 0 0 0,1-1 0 0 0,-1 1 0 0 0,1-1 0 0 0,-2-2 0 0 0,3 4 25 0 0,-1-1 0 0 0,1 1-1 0 0,0 0 1 0 0,0-1 0 0 0,0 1-1 0 0,-1-1 1 0 0,1 1-1 0 0,0-1 1 0 0,0 1 0 0 0,0-1-1 0 0,0 1 1 0 0,0-1-1 0 0,0 1 1 0 0,0-1 0 0 0,0 1-1 0 0,0-1 1 0 0,0 1-1 0 0,0-1 1 0 0,0 1 0 0 0,1-1-1 0 0,-1 1 1 0 0,0-1-1 0 0,0 1 1 0 0,0 0 0 0 0,1-1-1 0 0,-1 1 1 0 0,0-1 0 0 0,1 1-1 0 0,-1 0 1 0 0,0-1-1 0 0,1 0 1 0 0,19-6 241 0 0,-14 6-153 0 0,1 0 0 0 0,-1 1 1 0 0,1 0-1 0 0,7 0 1 0 0,6 4 58 0 0,-1 1 1 0 0,0 0 0 0 0,0 1 0 0 0,-1 1 0 0 0,0 1-1 0 0,0 1 1 0 0,23 14 0 0 0,-15-5 224 0 0,-1 1-1 0 0,0 0 1 0 0,40 44-1 0 0,-28-14 485 0 0,-5-7-100 0 0,-31-41-1223 0 0,1-1 1 0 0,-1 1-1 0 0,0-1 1 0 0,1 0-1 0 0,-1 0 0 0 0,1 1 1 0 0,-1-1-1 0 0,1 0 1 0 0,-1 0-1 0 0,1 0 0 0 0,-1-1 1 0 0,1 1-1 0 0,-1 0 1 0 0,1-1-1 0 0,-1 1 0 0 0,1-1 1 0 0,-1 1-1 0 0,1-1 1 0 0,-1 1-1 0 0,0-1 1 0 0,2-1-1 0 0,2 0-760 0 0,7-3-1718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1024 0 0,'-18'13'12825'0'0,"18"-12"-12516"0"0,0 0 1 0 0,0-1-1 0 0,0 1 1 0 0,0 0 0 0 0,0 0-1 0 0,0 0 1 0 0,1-1 0 0 0,-1 1-1 0 0,0 0 1 0 0,1-1-1 0 0,-1 1 1 0 0,0 0 0 0 0,1-1-1 0 0,-1 1 1 0 0,1 0-1 0 0,-1-1 1 0 0,1 1 0 0 0,-1-1-1 0 0,1 1 1 0 0,0 0 0 0 0,18 6 2804 0 0,25-5-823 0 0,-38-2-1645 0 0,34-3 1162 0 0,63-12 1 0 0,-31 2-780 0 0,-35 5-1100 0 0,-2 1-3804 0 0,-14 5-6783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3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255 144 260 0 0,'0'1'9849'0'0,"7"-3"-3865"0"0,23-4-1733 0 0,42-12-2282 0 0,-62 14-1356 0 0,0 0-1 0 0,-1-1 1 0 0,16-9-1 0 0,-23 12-520 0 0,1 1-1 0 0,-1-1 0 0 0,0 1 0 0 0,0-1 0 0 0,-1 0 0 0 0,1 0 0 0 0,0 1 0 0 0,0-1 1 0 0,-1-1-1 0 0,1 1 0 0 0,-1 0 0 0 0,0 0 0 0 0,0-1 0 0 0,0 1 0 0 0,0 0 0 0 0,0-1 1 0 0,0 1-1 0 0,-1-1 0 0 0,1 1 0 0 0,0-4 0 0 0,-2 4-72 0 0,1 0 1 0 0,0 1-1 0 0,-1-1 0 0 0,0 0 1 0 0,1 0-1 0 0,-1 1 0 0 0,0-1 1 0 0,0 1-1 0 0,0-1 0 0 0,0 1 1 0 0,0-1-1 0 0,0 1 0 0 0,0-1 1 0 0,-1 1-1 0 0,1 0 0 0 0,0 0 1 0 0,-1 0-1 0 0,1 0 0 0 0,-1 0 1 0 0,1 0-1 0 0,-1 0 0 0 0,0 0 1 0 0,1 0-1 0 0,-1 1 0 0 0,0-1 1 0 0,1 1-1 0 0,-5-1 0 0 0,-4-2 3 0 0,0 1 0 0 0,0 1-1 0 0,-12-1 1 0 0,0 1-8 0 0,0 1-1 0 0,0 1 1 0 0,0 2 0 0 0,0 0-1 0 0,0 1 1 0 0,-22 7 0 0 0,30-6 9 0 0,-1 0 1 0 0,1 1-1 0 0,0 0 1 0 0,0 1-1 0 0,1 0 1 0 0,0 2-1 0 0,1-1 1 0 0,-1 1-1 0 0,-17 18 1 0 0,27-24 23 0 0,1 0 1 0 0,-1 0 0 0 0,0 0-1 0 0,1 0 1 0 0,0 1-1 0 0,0-1 1 0 0,0 1-1 0 0,0-1 1 0 0,0 1-1 0 0,1 0 1 0 0,-1 0-1 0 0,1-1 1 0 0,0 1 0 0 0,0 0-1 0 0,1 0 1 0 0,-1 0-1 0 0,1 1 1 0 0,0-1-1 0 0,0 0 1 0 0,1 5-1 0 0,0-4 29 0 0,1-1 0 0 0,-1 0 0 0 0,1 0 0 0 0,0 0-1 0 0,0 0 1 0 0,1 0 0 0 0,-1 0 0 0 0,1-1 0 0 0,0 1 0 0 0,0-1-1 0 0,0 1 1 0 0,0-1 0 0 0,0 0 0 0 0,1-1 0 0 0,0 1-1 0 0,-1 0 1 0 0,1-1 0 0 0,8 4 0 0 0,7 2 99 0 0,1 0-1 0 0,0-2 1 0 0,1 0 0 0 0,0-1 0 0 0,-1-1-1 0 0,1-1 1 0 0,25 1 0 0 0,-10-3 114 0 0,1-1 1 0 0,0-2-1 0 0,50-10 1 0 0,-67 9-504 0 0,-1-2-1 0 0,1 0 1 0 0,-1-1-1 0 0,-1-1 1 0 0,1-1 0 0 0,-1-1-1 0 0,27-17 1 0 0,-13 1-4382 0 0,-3-5-3832 0 0,-21 21 5361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8 147 628 0 0,'-8'-83'5267'0'0,"15"19"9002"0"0,0 78-12407 0 0,3 24-451 0 0,2 55 1336 0 0,0 172 0 0 0,-8-91-980 0 0,-3-157-1699 0 0,0 20 352 0 0,2-1 0 0 0,12 62 0 0 0,-14-96-642 0 0,0 0 0 0 0,0 0 1 0 0,-1 0-1 0 0,1 0 0 0 0,0 0 1 0 0,1 0-1 0 0,-1 0 0 0 0,0-1 1 0 0,0 1-1 0 0,1 0 1 0 0,-1-1-1 0 0,1 1 0 0 0,0-1 1 0 0,-1 1-1 0 0,1-1 0 0 0,0 0 1 0 0,0 0-1 0 0,0 1 0 0 0,0-1 1 0 0,0-1-1 0 0,0 1 0 0 0,0 0 1 0 0,0 0-1 0 0,0-1 1 0 0,3 1-1 0 0,6 0-1472 0 0,-1 0 0 0 0,0 0 0 0 0,1-1 0 0 0,11-2 0 0 0,-9 1 780 0 0,2 1-1980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4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481 145 100 0 0,'7'-14'3848'0'0,"-6"11"-3331"0"0,0 0 0 0 0,0 0 1 0 0,-1 0-1 0 0,1 0 0 0 0,-1 1 1 0 0,0-1-1 0 0,1 0 0 0 0,-1 0 1 0 0,-1 0-1 0 0,1 0 0 0 0,0 0 1 0 0,-1 0-1 0 0,1 0 0 0 0,-1 0 1 0 0,0 1-1 0 0,0-1 0 0 0,0 0 1 0 0,-2-2-1 0 0,1 1-242 0 0,-1 0 0 0 0,0 0 1 0 0,0 0-1 0 0,0 1 0 0 0,-1 0 0 0 0,1-1 0 0 0,-1 1 1 0 0,0 1-1 0 0,0-1 0 0 0,0 0 0 0 0,-4-1 1 0 0,-5-2 166 0 0,0 1 1 0 0,0 0 0 0 0,0 1 0 0 0,-1 0-1 0 0,0 1 1 0 0,1 1 0 0 0,-1 0 0 0 0,0 1-1 0 0,0 1 1 0 0,-27 2 0 0 0,20 0 50 0 0,0 1 1 0 0,0 1 0 0 0,0 1-1 0 0,0 1 1 0 0,1 1-1 0 0,-27 13 1 0 0,39-16-265 0 0,1 0-1 0 0,0 0 1 0 0,0 1-1 0 0,0 0 1 0 0,0 0 0 0 0,1 1-1 0 0,0 0 1 0 0,0 0-1 0 0,0 1 1 0 0,-5 7 0 0 0,10-12-156 0 0,-1 1 1 0 0,1 0 0 0 0,-1-1 0 0 0,1 1-1 0 0,0 0 1 0 0,0 0 0 0 0,0 0 0 0 0,0 0 0 0 0,1 0-1 0 0,-1 0 1 0 0,1 0 0 0 0,0 0 0 0 0,0 0 0 0 0,0 0-1 0 0,0 0 1 0 0,0 0 0 0 0,1 0 0 0 0,-1 0-1 0 0,1 0 1 0 0,0 0 0 0 0,0 0 0 0 0,0 0 0 0 0,0-1-1 0 0,0 1 1 0 0,1 0 0 0 0,-1-1 0 0 0,1 1-1 0 0,0-1 1 0 0,0 1 0 0 0,3 3 0 0 0,3 1-88 0 0,0 0 1 0 0,1 0 0 0 0,-1-1-1 0 0,1 0 1 0 0,0-1-1 0 0,0 0 1 0 0,1-1 0 0 0,0 1-1 0 0,0-2 1 0 0,0 1-1 0 0,0-2 1 0 0,0 1 0 0 0,1-1-1 0 0,-1-1 1 0 0,1 0-1 0 0,-1 0 1 0 0,1-1 0 0 0,-1 0-1 0 0,1-1 1 0 0,-1-1-1 0 0,1 1 1 0 0,-1-1 0 0 0,0-1-1 0 0,0 0 1 0 0,0-1-1 0 0,0 0 1 0 0,0 0 0 0 0,-1-1-1 0 0,0 0 1 0 0,0-1-1 0 0,0 0 1 0 0,11-10 0 0 0,-13 10-15 0 0,-1-1 1 0 0,1 0 0 0 0,-2-1-1 0 0,1 0 1 0 0,-1 1 0 0 0,0-2-1 0 0,-1 1 1 0 0,7-18 0 0 0,-10 26 99 0 0,-1-2 94 0 0,0 2-153 0 0,0 0 0 0 0,0 0 0 0 0,0 0 0 0 0,0 0 0 0 0,0 0 0 0 0,0 0 0 0 0,0 0 0 0 0,0 0 0 0 0,0 0 0 0 0,0 0 0 0 0,0-1 0 0 0,0 1 0 0 0,0 0 0 0 0,0 0 0 0 0,0 0 0 0 0,0 0 0 0 0,0 0 0 0 0,0 0 0 0 0,0 0 0 0 0,0 0 0 0 0,0 0 0 0 0,1 0 0 0 0,-1 0 0 0 0,0-1 0 0 0,0 1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0,1 0 0 0 0,-1 1 0 0 0,0-1 0 0 0,7 23 406 0 0,-6-18-363 0 0,0 0 0 0 0,0-1 0 0 0,1 1 1 0 0,0 0-1 0 0,0-1 0 0 0,0 1 0 0 0,0-1 0 0 0,1 0 0 0 0,-1 1 1 0 0,1-1-1 0 0,6 5 0 0 0,2 1-234 0 0,1-1 0 0 0,0-1 0 0 0,0 0 0 0 0,1 0-1 0 0,0-1 1 0 0,1-1 0 0 0,-1 0 0 0 0,1-1 0 0 0,20 4 0 0 0,-13-4-1474 0 0,44 4 0 0 0,-42-8-2770 0 0,39-2 0 0 0,-15-4 1371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4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8 572 0 0,'-3'0'239'0'0,"-14"-3"2666"0"0,0 1 0 0 0,-1 0 0 0 0,-24 2-1 0 0,36 0-2210 0 0,1 1-1 0 0,-1 0 0 0 0,1 0 0 0 0,0 0 0 0 0,0 1 0 0 0,-1 0 1 0 0,1 0-1 0 0,0 0 0 0 0,1 0 0 0 0,-1 1 0 0 0,0 0 0 0 0,1 0 0 0 0,-1 0 1 0 0,1 1-1 0 0,-6 5 0 0 0,1 0 189 0 0,1 1 0 0 0,-1 0 0 0 0,1 0 1 0 0,1 1-1 0 0,-10 18 0 0 0,15-26-720 0 0,1 1 0 0 0,0 0 0 0 0,0-1 0 0 0,0 1 0 0 0,0 0 0 0 0,1 0 0 0 0,-1 0 0 0 0,1-1 0 0 0,0 1 1 0 0,0 0-1 0 0,0 0 0 0 0,1 0 0 0 0,-1 0 0 0 0,1-1 0 0 0,0 1 0 0 0,0 0 0 0 0,0-1 0 0 0,1 1 0 0 0,-1 0 0 0 0,1-1 0 0 0,0 0 0 0 0,0 1 0 0 0,3 3 0 0 0,0 0-158 0 0,1-1-1 0 0,0 1 1 0 0,0-1 0 0 0,1 0 0 0 0,0-1-1 0 0,0 0 1 0 0,0 0 0 0 0,0 0-1 0 0,1-1 1 0 0,0 0 0 0 0,0 0 0 0 0,0-1-1 0 0,0 0 1 0 0,0-1 0 0 0,1 0 0 0 0,-1 0-1 0 0,14 1 1 0 0,-8-2-138 0 0,0-1 0 0 0,1 0 0 0 0,-1 0 0 0 0,0-2 0 0 0,1 0 0 0 0,-1 0 0 0 0,0-1 0 0 0,0-1 0 0 0,25-11 0 0 0,-4-3-132 0 0,-26 12 295 0 0,1 1 0 0 0,0 0-1 0 0,0 0 1 0 0,13-3 0 0 0,-19 8-56 0 0,0 0 0 0 0,0 1 0 0 0,0-1 0 0 0,1 1 0 0 0,-1 0 0 0 0,0 0 1 0 0,0 0-1 0 0,-1 0 0 0 0,1 1 0 0 0,6 2 0 0 0,8 3-963 0 0,5-2-1583 0 0,13-5-5881 0 0,-18-1 5200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177 179 780 0 0,'-26'-29'2612'0'0,"-39"-34"-1"0"0,-2 9 4345 0 0,66 53-6475 0 0,-1 0 0 0 0,1 0-1 0 0,-1 0 1 0 0,1-1 0 0 0,-1 1 0 0 0,1-1 0 0 0,0 1 0 0 0,0-1 0 0 0,0 1 0 0 0,0-1 0 0 0,0 1 0 0 0,0-1 0 0 0,0 0 0 0 0,-1-3 0 0 0,2 5-372 0 0,0 0 0 0 0,0-1 0 0 0,1 1 0 0 0,-1 0-1 0 0,0-1 1 0 0,0 1 0 0 0,0 0 0 0 0,0-1-1 0 0,0 1 1 0 0,0 0 0 0 0,0-1 0 0 0,0 1 0 0 0,1 0-1 0 0,-1-1 1 0 0,0 1 0 0 0,0 0 0 0 0,0 0 0 0 0,1-1-1 0 0,-1 1 1 0 0,0 0 0 0 0,0 0 0 0 0,1-1-1 0 0,-1 1 1 0 0,0 0 0 0 0,1 0 0 0 0,-1 0 0 0 0,0 0-1 0 0,0 0 1 0 0,1-1 0 0 0,-1 1 0 0 0,1 0 0 0 0,23 1 676 0 0,-2 4-909 0 0,1 1 0 0 0,41 17 0 0 0,45 29-4526 0 0,-53-24 409 0 0,-11-7 1637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5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96 824 0 0,'-23'4'3010'0'0,"0"0"-1"0"0,0 2 0 0 0,-37 15 1 0 0,28-8 222 0 0,-55 33 0 0 0,65-33-1948 0 0,0 1 0 0 0,2 1 0 0 0,-1 1 0 0 0,-24 25 0 0 0,43-39-1190 0 0,0 1 0 0 0,0-1 0 0 0,0 1 0 0 0,0-1-1 0 0,1 1 1 0 0,-1-1 0 0 0,1 1 0 0 0,0 0 0 0 0,-1 0 0 0 0,1 0 0 0 0,0 0 0 0 0,1 0 0 0 0,-1 0 0 0 0,0 5 0 0 0,1-6 55 0 0,0 1-1 0 0,1-1 1 0 0,-1 1 0 0 0,0-1-1 0 0,1 0 1 0 0,0 0 0 0 0,0 1-1 0 0,-1-1 1 0 0,1 0 0 0 0,1 0-1 0 0,-1 0 1 0 0,0 0 0 0 0,0 0 0 0 0,1 0-1 0 0,1 2 1 0 0,3 1 145 0 0,0 0 0 0 0,0 0 0 0 0,0-1 0 0 0,0 1-1 0 0,1-1 1 0 0,0-1 0 0 0,0 0 0 0 0,0 0 0 0 0,0 0 0 0 0,9 2 0 0 0,1-1-294 0 0,0 0 0 0 0,0-2 0 0 0,0 0 0 0 0,0 0 0 0 0,19-2 0 0 0,-28 0 0 0 0,0-1 0 0 0,-1 1 0 0 0,1-1 0 0 0,-1-1 0 0 0,1 0 0 0 0,-1 0 0 0 0,0 0 0 0 0,0-1 0 0 0,0 0 0 0 0,0 0 0 0 0,0-1 0 0 0,0 0 0 0 0,11-9 0 0 0,-15 10 0 0 0,-1 0 0 0 0,1 0 0 0 0,0-1 0 0 0,-1 1 0 0 0,0-1 0 0 0,0 0 0 0 0,0 0 0 0 0,0 0 0 0 0,-1 0 0 0 0,0 0 0 0 0,0 0 0 0 0,0 0 0 0 0,0 0 0 0 0,0 0 0 0 0,-1-1 0 0 0,0 1 0 0 0,0 0 0 0 0,0 0 0 0 0,0-1 0 0 0,-1 1 0 0 0,1 0 0 0 0,-1 0 0 0 0,0 0 0 0 0,-1-1 0 0 0,1 1 0 0 0,-2-3 0 0 0,-4-8 0 0 0,1 1 0 0 0,-2 0 0 0 0,0 0 0 0 0,-1 1 0 0 0,-16-20 0 0 0,-5-1-13 0 0,-49-40 0 0 0,44 42-87 0 0,34 32-5 0 0,1-1 0 0 0,-1 1 0 0 0,1 0 0 0 0,-1 0 0 0 0,1-1 0 0 0,-1 1 0 0 0,1-1 0 0 0,-1 1-1 0 0,1 0 1 0 0,0-1 0 0 0,-1 1 0 0 0,1-1 0 0 0,-1 1 0 0 0,1-1 0 0 0,0 1 0 0 0,0-1 0 0 0,-1 1 0 0 0,1-1 0 0 0,0 0 0 0 0,0 1 0 0 0,0-1 0 0 0,-1 1 0 0 0,1-1 0 0 0,0 1 0 0 0,0-1-1 0 0,0 0 1 0 0,0 1 0 0 0,0-1 0 0 0,0 1 0 0 0,0-1 0 0 0,1 0 0 0 0,-1 1 0 0 0,0-1 0 0 0,0 1 0 0 0,0-1 0 0 0,0 1 0 0 0,1-1 0 0 0,-1 1 0 0 0,0-1 0 0 0,1 0 0 0 0,1-1-1039 0 0,1 1 1 0 0,-1-1 0 0 0,0 1 0 0 0,1 0 0 0 0,0 0 0 0 0,-1 0 0 0 0,5-1-1 0 0,9-3-2143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172 213 976 0 0,'-77'-83'4521'0'0,"0"0"3137"0"0,75 80-7045 0 0,-1 0 1 0 0,1-1 0 0 0,0 1 0 0 0,0-1 0 0 0,-3-6-1 0 0,5 9-482 0 0,0 0-1 0 0,-1 1 0 0 0,1-1 0 0 0,0 0 0 0 0,0 1 0 0 0,0-1 0 0 0,0 0 0 0 0,0 1 0 0 0,0-1 0 0 0,0 0 0 0 0,0 1 0 0 0,0-1 0 0 0,0 0 0 0 0,0 1 0 0 0,0-1 0 0 0,1 0 0 0 0,-1 1 0 0 0,0-1 0 0 0,1 0 0 0 0,0 0 29 0 0,-1 1-1 0 0,1-1 0 0 0,0 1 0 0 0,-1-1 1 0 0,1 1-1 0 0,0-1 0 0 0,0 1 0 0 0,-1 0 0 0 0,1-1 1 0 0,0 1-1 0 0,0 0 0 0 0,0 0 0 0 0,-1-1 1 0 0,1 1-1 0 0,0 0 0 0 0,0 0 0 0 0,0 0 1 0 0,0 0-1 0 0,0 0 0 0 0,1 1 0 0 0,11 1-248 0 0,-1 0-1 0 0,1 1 1 0 0,-1 0-1 0 0,0 1 1 0 0,0 0-1 0 0,0 1 1 0 0,-1 0-1 0 0,17 11 1 0 0,10 9-3844 0 0,37 31 0 0 0,-45-31 1520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2980 0 0,'8'15'1141'0'0,"0"0"-1"0"0,-1 0 0 0 0,-1 1 0 0 0,0 0 1 0 0,6 30-1 0 0,8 89 2591 0 0,-13-78-2145 0 0,12 44 2863 0 0,4 0-1 0 0,45 122 1 0 0,-67-219-3876 0 0,-1-3-413 0 0,0 0 1 0 0,0 0-1 0 0,0 0 1 0 0,0 0-1 0 0,0 0 0 0 0,1 0 1 0 0,-1 0-1 0 0,0 0 1 0 0,1 0-1 0 0,-1-1 1 0 0,0 1-1 0 0,1 0 0 0 0,-1 0 1 0 0,1 0-1 0 0,-1-1 1 0 0,1 1-1 0 0,0 0 1 0 0,-1 0-1 0 0,1-1 0 0 0,0 1 1 0 0,-1-1-1 0 0,2 2 1 0 0,16-12-142 0 0,-10 2-19 0 0,0 0 0 0 0,12-19 0 0 0,11-12 0 0 0,-17 25 0 0 0,1 0 0 0 0,0 1 0 0 0,25-15 0 0 0,-33 23 0 0 0,0 1 0 0 0,0 1 0 0 0,0-1 0 0 0,0 1 0 0 0,0 1 0 0 0,1-1 0 0 0,-1 1 0 0 0,1 0 0 0 0,0 1 0 0 0,-1 0 0 0 0,15 0 0 0 0,-20 1 0 0 0,1 0 0 0 0,-1 0 0 0 0,1 1 0 0 0,-1 0 0 0 0,0-1 0 0 0,1 1 0 0 0,-1 0 0 0 0,0 0 0 0 0,1 0 0 0 0,-1 1 0 0 0,0-1 0 0 0,0 0 0 0 0,0 1 0 0 0,0-1 0 0 0,0 1 0 0 0,0 0 0 0 0,-1 0 0 0 0,1 0 0 0 0,-1 0 0 0 0,1 0 0 0 0,-1 0 0 0 0,1 0 0 0 0,-1 0 0 0 0,0 0 0 0 0,0 1 0 0 0,0-1 0 0 0,-1 0 0 0 0,1 1 0 0 0,0 2 0 0 0,2 9 0 0 0,-1-1 0 0 0,0 1 0 0 0,-2 0 0 0 0,0 16 0 0 0,1-8 0 0 0,-1-14-6 0 0,0-2-80 0 0,0 0-1 0 0,0 0 1 0 0,1 0 0 0 0,0 0-1 0 0,3 9 1 0 0,-3-13-5 0 0,-1 0 0 0 0,1 0 0 0 0,0 0 0 0 0,0 0-1 0 0,0-1 1 0 0,1 1 0 0 0,-1-1 0 0 0,0 1 0 0 0,1-1-1 0 0,-1 1 1 0 0,1-1 0 0 0,-1 0 0 0 0,1 1 0 0 0,0-1 0 0 0,-1 0-1 0 0,1 0 1 0 0,0 0 0 0 0,0-1 0 0 0,0 1 0 0 0,0 0 0 0 0,2 0-1 0 0,3 1-1150 0 0,1-1 0 0 0,-1 0-1 0 0,1 0 1 0 0,-1 0-1 0 0,1-1 1 0 0,7-1 0 0 0,37-3-2449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6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668 814 200 0 0,'-8'-13'1621'0'0,"0"2"0"0"0,-1-1 0 0 0,-1 1-1 0 0,1 0 1 0 0,-2 1 0 0 0,-16-13 0 0 0,10 10-393 0 0,0 1-1 0 0,-2 1 1 0 0,-37-17-1 0 0,28 17-421 0 0,0 1 0 0 0,-1 2 0 0 0,0 1 0 0 0,-1 1 0 0 0,1 1-1 0 0,-41-1 1 0 0,37 5 637 0 0,-44 5 0 0 0,67-3-1112 0 0,0 1 0 0 0,-1 0 1 0 0,1 0-1 0 0,0 1 0 0 0,0 0 0 0 0,0 1 0 0 0,1 0 1 0 0,-13 7-1 0 0,21-10-250 0 0,-1 0 0 0 0,1 0 0 0 0,-1 0 0 0 0,1 0 0 0 0,-1 0 0 0 0,1 0 0 0 0,0 1-1 0 0,0-1 1 0 0,0 0 0 0 0,0 1 0 0 0,0-1 0 0 0,0 1 0 0 0,0-1 0 0 0,0 1 0 0 0,0 0 0 0 0,1-1 0 0 0,-2 4 0 0 0,2-3-22 0 0,0-1 1 0 0,0 1-1 0 0,0-1 1 0 0,0 1-1 0 0,1-1 1 0 0,-1 1-1 0 0,0-1 1 0 0,1 1-1 0 0,-1-1 1 0 0,1 0-1 0 0,-1 1 1 0 0,1-1-1 0 0,0 0 0 0 0,0 1 1 0 0,-1-1-1 0 0,1 0 1 0 0,1 1-1 0 0,3 3 41 0 0,-1-1-1 0 0,1 0 0 0 0,0 0 0 0 0,0-1 0 0 0,0 1 1 0 0,0-1-1 0 0,1-1 0 0 0,-1 1 0 0 0,9 2 1 0 0,11 2 0 0 0,1-1 0 0 0,-1-1 1 0 0,1-1-1 0 0,0-2 0 0 0,0 0 1 0 0,0-2-1 0 0,-1-1 1 0 0,1-1-1 0 0,0-1 0 0 0,28-7 1 0 0,-25 3-107 0 0,0 0-1 0 0,-1-3 1 0 0,0 0 0 0 0,0-2 0 0 0,-1-1 0 0 0,-1-1 0 0 0,0-1 0 0 0,33-26 0 0 0,-40 25 2 0 0,-2-2 1 0 0,0 0-1 0 0,-1-1 0 0 0,-1 0 1 0 0,-1-1-1 0 0,-1-1 1 0 0,0 0-1 0 0,12-31 0 0 0,-14 28-3 0 0,-1-1-1 0 0,-1-1 1 0 0,-2 0-1 0 0,0 0 0 0 0,4-37 1 0 0,-10 49 27 0 0,0 0 1 0 0,0 1-1 0 0,-2-1 0 0 0,0 0 1 0 0,0 0-1 0 0,-1 1 0 0 0,-1-1 1 0 0,0 1-1 0 0,-1-1 0 0 0,-1 1 1 0 0,-11-24-1 0 0,14 34-14 0 0,1 0 0 0 0,-1 1 1 0 0,1-1-1 0 0,-1 1 0 0 0,0-1 0 0 0,0 1 0 0 0,0-1 0 0 0,0 1 1 0 0,-1 0-1 0 0,-2-2 0 0 0,5 4-6 0 0,0 0 0 0 0,-1-1 0 0 0,1 1 0 0 0,0 0 0 0 0,-1 0 0 0 0,1 0 0 0 0,0 0 0 0 0,-1 0 0 0 0,1 0 0 0 0,0 0 0 0 0,0-1 0 0 0,-1 1 0 0 0,1 0 0 0 0,0 0 0 0 0,-1 0 0 0 0,1 0 0 0 0,0 0 0 0 0,-1 0 0 0 0,1 1 0 0 0,0-1 0 0 0,-1 0 0 0 0,1 0 0 0 0,0 0 0 0 0,-1 0 0 0 0,1 0 0 0 0,0 0 0 0 0,-1 1 0 0 0,-1 0 0 0 0,1 1 0 0 0,-1 0 0 0 0,1-1 0 0 0,-1 1 0 0 0,1 0 0 0 0,-1 0 0 0 0,1 0 0 0 0,0 0 0 0 0,0 0 0 0 0,0 1 0 0 0,0-1 0 0 0,0 0 0 0 0,1 0 0 0 0,-1 1 0 0 0,1-1 0 0 0,-1 0 0 0 0,1 1 0 0 0,0 2 0 0 0,0 54 0 0 0,1-45 0 0 0,1 30 0 0 0,2-1 0 0 0,3 0 0 0 0,1 0 0 0 0,19 60 0 0 0,-18-78 0 0 0,1 0 0 0 0,0 0 0 0 0,2-1 0 0 0,1 0 0 0 0,1-1 0 0 0,1-1 0 0 0,0 0 0 0 0,30 29 0 0 0,-36-41-6 0 0,1-1 1 0 0,1-1-1 0 0,0 0 1 0 0,0-1-1 0 0,0 0 1 0 0,1 0-1 0 0,0-1 1 0 0,0-1-1 0 0,1 0 1 0 0,19 5-1 0 0,-25-8-3 0 0,0-1 0 0 0,1 0 0 0 0,-1 0 0 0 0,1 0-1 0 0,-1-1 1 0 0,0 0 0 0 0,1-1 0 0 0,-1 0 0 0 0,1 0 0 0 0,-1 0-1 0 0,0-1 1 0 0,0 0 0 0 0,0 0 0 0 0,0-1 0 0 0,0 0 0 0 0,0 0-1 0 0,-1-1 1 0 0,1 0 0 0 0,-1 0 0 0 0,8-7 0 0 0,-7 4-79 0 0,-1 1 1 0 0,0-1-1 0 0,0 0 1 0 0,0 0-1 0 0,-1-1 1 0 0,-1 0-1 0 0,1 0 1 0 0,-1 0-1 0 0,4-13 1 0 0,-7 19 99 0 0,0-1 1 0 0,0 1-1 0 0,0-1 1 0 0,-1 1-1 0 0,1 0 0 0 0,-1-1 1 0 0,0 1-1 0 0,0-1 1 0 0,0 1-1 0 0,0-1 1 0 0,0 1-1 0 0,0-1 0 0 0,-1 1 1 0 0,1-1-1 0 0,-1 1 1 0 0,0-1-1 0 0,0 1 1 0 0,0 0-1 0 0,0-1 1 0 0,0 1-1 0 0,0 0 0 0 0,0 0 1 0 0,-1 0-1 0 0,1 0 1 0 0,-1 0-1 0 0,0 0 1 0 0,1 0-1 0 0,-1 1 0 0 0,0-1 1 0 0,0 0-1 0 0,0 1 1 0 0,0 0-1 0 0,0-1 1 0 0,-1 1-1 0 0,1 0 1 0 0,0 0-1 0 0,-1 0 0 0 0,1 1 1 0 0,-4-2-1 0 0,-3 0 19 0 0,0 1 0 0 0,0 0 0 0 0,1 0 0 0 0,-1 1 0 0 0,0 0 0 0 0,0 1 0 0 0,0 0 1 0 0,0 0-1 0 0,1 1 0 0 0,-1 0 0 0 0,1 0 0 0 0,-14 7 0 0 0,4-2 14 0 0,1 1 1 0 0,0 1-1 0 0,0 1 1 0 0,-28 21-1 0 0,35-23-45 0 0,0 1 0 0 0,0 0 0 0 0,1 1 0 0 0,0 0 0 0 0,1 0 0 0 0,0 1 0 0 0,0 0 0 0 0,-11 24 0 0 0,16-28 0 0 0,1 0 0 0 0,-1 1 0 0 0,1-1 0 0 0,0 1 0 0 0,1-1 0 0 0,0 1 0 0 0,0-1 0 0 0,0 1 0 0 0,1 0 0 0 0,0-1 0 0 0,1 1 0 0 0,0 0 0 0 0,0-1 0 0 0,1 1 0 0 0,0-1 0 0 0,0 1 0 0 0,3 6 0 0 0,0-4 0 0 0,0 0 0 0 0,1-1 0 0 0,0 0 0 0 0,1 0 0 0 0,-1 0 0 0 0,2-1 0 0 0,-1 0 0 0 0,14 11 0 0 0,-2-4 0 0 0,0-1 0 0 0,34 19 0 0 0,-19-17 0 0 0,1-1 0 0 0,1-1 0 0 0,0-2 0 0 0,61 12 0 0 0,-24-13-64 0 0,142 5-1 0 0,-75-15-1568 0 0,174-22-8330 0 0,-184 2 6355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27 299 804 0 0,'-26'2'10791'0'0,"29"-3"-9175"0"0,46-15 1466 0 0,53-9 1 0 0,27-7-842 0 0,-108 25-1835 0 0,-2 0 0 0 0,1-1-1 0 0,-1-1 1 0 0,21-13 0 0 0,-30 15-125 0 0,0 0-1 0 0,-1 0 1 0 0,11-12-1 0 0,-17 16-172 0 0,-1 1 0 0 0,1-1 0 0 0,-1 0 0 0 0,0 0 0 0 0,0 0 0 0 0,0 0 0 0 0,0 0 0 0 0,-1 0 0 0 0,1-1-1 0 0,-1 1 1 0 0,0 0 0 0 0,1-1 0 0 0,-2 1 0 0 0,2-7 0 0 0,-2 8-34 0 0,-1-1-1 0 0,1 0 1 0 0,-1 1 0 0 0,0-1-1 0 0,0 1 1 0 0,0-1 0 0 0,0 1-1 0 0,0-1 1 0 0,-1 1 0 0 0,1 0-1 0 0,-1-1 1 0 0,1 1 0 0 0,-1 0-1 0 0,0 0 1 0 0,0 0 0 0 0,0 1-1 0 0,0-1 1 0 0,0 0 0 0 0,0 1-1 0 0,-1-1 1 0 0,1 1 0 0 0,0 0-1 0 0,-3-2 1 0 0,-8-2 174 0 0,1-1 0 0 0,-1 2 1 0 0,-14-4-1 0 0,17 6-126 0 0,0 0 0 0 0,0 1 1 0 0,-1 0-1 0 0,1 1 0 0 0,0 0 0 0 0,-1 0 1 0 0,1 1-1 0 0,0 1 0 0 0,0 0 0 0 0,0 0 1 0 0,0 1-1 0 0,0 0 0 0 0,-14 7 0 0 0,15-6-61 0 0,0 0 0 0 0,0 1-1 0 0,1 1 1 0 0,-1-1 0 0 0,1 1-1 0 0,1 0 1 0 0,-1 1 0 0 0,1 0-1 0 0,0 0 1 0 0,1 1 0 0 0,-1 0 0 0 0,1 0-1 0 0,-8 16 1 0 0,12-20-57 0 0,0 1 0 0 0,0-1 0 0 0,0 0 0 0 0,1 1 0 0 0,0-1 1 0 0,0 1-1 0 0,0 0 0 0 0,1-1 0 0 0,-1 1 0 0 0,1-1 0 0 0,0 1 0 0 0,0 0 0 0 0,1-1 1 0 0,-1 1-1 0 0,1 0 0 0 0,0-1 0 0 0,1 1 0 0 0,-1-1 0 0 0,1 0 0 0 0,0 1 0 0 0,0-1 1 0 0,0 0-1 0 0,0 0 0 0 0,1 0 0 0 0,-1 0 0 0 0,1-1 0 0 0,0 1 0 0 0,6 5 0 0 0,1 0-292 0 0,1-1-1 0 0,0 0 0 0 0,0-1 1 0 0,0 0-1 0 0,1-1 1 0 0,0 0-1 0 0,1-1 0 0 0,23 7 1 0 0,-11-5-1558 0 0,1-2 0 0 0,-1 0-1 0 0,1-2 1 0 0,0-1 0 0 0,46-2 0 0 0,-14-4-1267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4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0 328 0 0,'-2'2'388'0'0,"0"-1"0"0"0,0 1 0 0 0,1 0 0 0 0,-1 0 0 0 0,0 0 0 0 0,0 0 0 0 0,1 0 0 0 0,-1 0 0 0 0,1 0 0 0 0,0 1 0 0 0,0-1-1 0 0,0 0 1 0 0,0 1 0 0 0,-1 3 0 0 0,2-4-105 0 0,0-1 0 0 0,0 0 0 0 0,0 0 0 0 0,1 1-1 0 0,-1-1 1 0 0,0 0 0 0 0,1 1 0 0 0,-1-1 0 0 0,1 0 0 0 0,-1 0-1 0 0,1 0 1 0 0,0 0 0 0 0,-1 1 0 0 0,1-1 0 0 0,0 0-1 0 0,0 0 1 0 0,0 0 0 0 0,0-1 0 0 0,0 1 0 0 0,0 0 0 0 0,0 0-1 0 0,0 0 1 0 0,0-1 0 0 0,0 1 0 0 0,0 0 0 0 0,1-1-1 0 0,-1 1 1 0 0,0-1 0 0 0,0 0 0 0 0,2 1 0 0 0,7 2 765 0 0,1 0 0 0 0,-1-1 0 0 0,0 0 1 0 0,0-1-1 0 0,1 0 0 0 0,14-1 0 0 0,66-8 2293 0 0,-57 4-2076 0 0,101-19 1136 0 0,-118 21-4981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372 103 96 0 0,'0'0'119'0'0,"-75"-62"2422"0"0,67 56-1716 0 0,0 1 0 0 0,0 0 0 0 0,0 1 0 0 0,-1-1 0 0 0,0 2 0 0 0,0-1 0 0 0,0 1 1 0 0,-10-1-1 0 0,19 3-709 0 0,0 1 1 0 0,-1 0 0 0 0,1 0-1 0 0,0 0 1 0 0,0 0 0 0 0,-1 0-1 0 0,1 0 1 0 0,0 0 0 0 0,0-1-1 0 0,-1 1 1 0 0,1 0 0 0 0,0 0 0 0 0,-1 0-1 0 0,1 0 1 0 0,0 0 0 0 0,0 0-1 0 0,-1 0 1 0 0,1 0 0 0 0,0 1-1 0 0,0-1 1 0 0,-1 0 0 0 0,1 0-1 0 0,0 0 1 0 0,0 0 0 0 0,-1 0 0 0 0,1 0-1 0 0,0 0 1 0 0,0 1 0 0 0,-1-1-1 0 0,1 0 1 0 0,0 0 0 0 0,0 0-1 0 0,0 1 1 0 0,-1-1 0 0 0,1 0-1 0 0,0 0 1 0 0,0 0 0 0 0,0 1-1 0 0,-1-1 1 0 0,8 12 2246 0 0,19 11-622 0 0,37 25 291 0 0,39 33 293 0 0,-85-67-1910 0 0,-2 1 0 0 0,0 0 0 0 0,24 35 0 0 0,-37-48-377 0 0,0 1 0 0 0,0-1 1 0 0,-1 1-1 0 0,1 0 0 0 0,-1-1 0 0 0,0 1 1 0 0,0 0-1 0 0,0 0 0 0 0,0 0 1 0 0,0 0-1 0 0,-1 0 0 0 0,1 0 1 0 0,-1 0-1 0 0,0 0 0 0 0,0 0 0 0 0,0 0 1 0 0,0 1-1 0 0,-1-1 0 0 0,0 3 1 0 0,0-3-13 0 0,-1 0 0 0 0,1-1 0 0 0,-1 1 0 0 0,1 0 0 0 0,-1-1 0 0 0,0 1 0 0 0,0-1 0 0 0,0 1 0 0 0,-1-1 0 0 0,1 0 0 0 0,-1 0 1 0 0,1 0-1 0 0,-1 0 0 0 0,1 0 0 0 0,-1-1 0 0 0,0 1 0 0 0,-5 1 0 0 0,-9 3 34 0 0,0 0-1 0 0,-1-2 1 0 0,0 0 0 0 0,0-1-1 0 0,1-1 1 0 0,-2 0-1 0 0,1-1 1 0 0,-24-3 0 0 0,-146-23-413 0 0,171 22 205 0 0,12 2-115 0 0,-33-7-744 0 0,17-3-2635 0 0,35-4-5154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8 992 0 0,'1'-1'648'0'0,"1"0"0"0"0,-1 0 0 0 0,1 1 0 0 0,-1-1 0 0 0,1 0 0 0 0,0 0 0 0 0,-1 1 0 0 0,1-1 0 0 0,0 1 0 0 0,-1 0 0 0 0,1 0 0 0 0,0-1 0 0 0,0 1 0 0 0,1 0 1 0 0,-1 1-285 0 0,0-1 1 0 0,0 0-1 0 0,0 1 1 0 0,0 0 0 0 0,-1-1-1 0 0,1 1 1 0 0,0 0-1 0 0,0 0 1 0 0,-1 0 0 0 0,1 0-1 0 0,1 1 1 0 0,3 4 88 0 0,0-1 0 0 0,-1 1 1 0 0,0 1-1 0 0,0-1 0 0 0,4 8 0 0 0,-5-8 128 0 0,13 20 359 0 0,-2 1 1 0 0,-2 0 0 0 0,0 1-1 0 0,-2 0 1 0 0,-1 1-1 0 0,-1 1 1 0 0,7 42 0 0 0,-5 2 772 0 0,3 141 0 0 0,-14-175-1497 0 0,-7 68-1 0 0,5-94-687 0 0,0-1 0 0 0,-1 1 1 0 0,-1-1-1 0 0,0 1 0 0 0,-1-1 0 0 0,0 0 0 0 0,-1-1 0 0 0,-12 19 1 0 0,6-16-2253 0 0,-3-4-3410 0 0,7-9 3277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12 153 8265 0 0,'-2'-6'1010'0'0,"0"1"-1"0"0,0-1 1 0 0,0 0 0 0 0,1 0 0 0 0,0-1 0 0 0,0 1 0 0 0,1 0-1 0 0,-1 0 1 0 0,2-9 0 0 0,-1 12-801 0 0,1 0 0 0 0,0 0 1 0 0,0 0-1 0 0,0 0 0 0 0,0 0 0 0 0,1 0 0 0 0,-1 1 1 0 0,1-1-1 0 0,-1 1 0 0 0,1-1 0 0 0,0 1 0 0 0,0-1 1 0 0,0 1-1 0 0,0 0 0 0 0,1 0 0 0 0,-1 0 0 0 0,1 0 1 0 0,-1 0-1 0 0,1 1 0 0 0,-1-1 0 0 0,6-1 0 0 0,7-3 72 0 0,0 1-1 0 0,0 0 1 0 0,1 1-1 0 0,-1 1 1 0 0,1 0-1 0 0,0 1 0 0 0,0 1 1 0 0,0 1-1 0 0,0 0 1 0 0,27 4-1 0 0,-27-2-99 0 0,0 1-1 0 0,0 0 0 0 0,0 2 1 0 0,-1 0-1 0 0,1 0 1 0 0,-1 1-1 0 0,0 1 0 0 0,-1 1 1 0 0,0 0-1 0 0,20 15 1 0 0,-30-20-138 0 0,0 0 0 0 0,-1 0 1 0 0,0 1-1 0 0,1-1 0 0 0,-1 1 1 0 0,-1 0-1 0 0,1-1 1 0 0,0 1-1 0 0,-1 0 0 0 0,0 1 1 0 0,0-1-1 0 0,0 0 0 0 0,-1 1 1 0 0,3 6-1 0 0,-4-7-23 0 0,0 0 0 0 0,0-1-1 0 0,0 1 1 0 0,0-1 0 0 0,-1 1 0 0 0,1 0 0 0 0,-1-1-1 0 0,0 1 1 0 0,0-1 0 0 0,0 0 0 0 0,-1 1-1 0 0,1-1 1 0 0,-1 0 0 0 0,0 0 0 0 0,0 0 0 0 0,0 0-1 0 0,0 0 1 0 0,0 0 0 0 0,-5 4 0 0 0,-3 2 5 0 0,0-1 0 0 0,0 1 1 0 0,-1-2-1 0 0,0 0 1 0 0,0 0-1 0 0,0-1 1 0 0,-1 0-1 0 0,0-1 0 0 0,-1-1 1 0 0,-17 5-1 0 0,3-2 34 0 0,0-2-1 0 0,-1-2 1 0 0,-54 2-1 0 0,32-8 39 0 0,47 3-108 0 0,-1-1 0 0 0,1 1 0 0 0,0-1 0 0 0,-1 0-1 0 0,1 0 1 0 0,0 0 0 0 0,0-1 0 0 0,0 1 0 0 0,0-1 0 0 0,0 1 0 0 0,-5-5-1 0 0,7 5-8 0 0,1 1 1 0 0,-1-1-1 0 0,1 0 0 0 0,0 1 0 0 0,-1-1 0 0 0,1 0 0 0 0,0 1 0 0 0,0-1 1 0 0,0 0-1 0 0,-1 0 0 0 0,1 1 0 0 0,0-1 0 0 0,0 0 0 0 0,0 0 0 0 0,0 1 0 0 0,0-1 1 0 0,1 0-1 0 0,-1 0 0 0 0,0 1 0 0 0,0-1 0 0 0,0 0 0 0 0,1 0 0 0 0,-1 1 0 0 0,0-1 1 0 0,1 0-1 0 0,-1 1 0 0 0,0-1 0 0 0,1 1 0 0 0,-1-1 0 0 0,1 0 0 0 0,-1 1 0 0 0,1-1 1 0 0,-1 1-1 0 0,1-1 0 0 0,0 1 0 0 0,-1-1 0 0 0,1 1 0 0 0,-1 0 0 0 0,2-1 0 0 0,31-19-378 0 0,-30 18 353 0 0,17-8-56 0 0,0 2 1 0 0,0 0-1 0 0,1 1 0 0 0,0 1 1 0 0,0 1-1 0 0,0 0 1 0 0,1 2-1 0 0,0 1 1 0 0,41 0-1 0 0,-46 3 95 0 0,0 1 0 0 0,1 0 0 0 0,-1 1 0 0 0,0 1 0 0 0,0 0 0 0 0,-1 1 0 0 0,1 1 0 0 0,-1 1 0 0 0,-1 0 0 0 0,1 1 0 0 0,-1 1 0 0 0,0 1 0 0 0,14 11-1 0 0,-26-18-84 0 0,30 21-3139 0 0,-30-22 2276 0 0,-1-1 0 0 0,1 0 0 0 0,-1 0 0 0 0,1 0 0 0 0,-1 0 0 0 0,1 0 0 0 0,4 0 0 0 0,2 0-1836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31 359 7333 0 0,'-16'-125'8489'0'0,"1"-64"-902"0"0,15 185-7383 0 0,0 0-1 0 0,0 0 1 0 0,0 1 0 0 0,1-1-1 0 0,-1 0 1 0 0,3-6 0 0 0,-3 10-172 0 0,0-1-1 0 0,1 0 1 0 0,-1 0 0 0 0,0 1 0 0 0,1-1 0 0 0,-1 0-1 0 0,1 1 1 0 0,-1-1 0 0 0,1 1 0 0 0,0-1 0 0 0,-1 1-1 0 0,1-1 1 0 0,0 1 0 0 0,-1-1 0 0 0,1 1 0 0 0,0-1 0 0 0,-1 1-1 0 0,1 0 1 0 0,0-1 0 0 0,0 1 0 0 0,0 0 0 0 0,-1 0-1 0 0,1 0 1 0 0,0-1 0 0 0,0 1 0 0 0,0 0 0 0 0,-1 0 0 0 0,1 0-1 0 0,0 0 1 0 0,0 1 0 0 0,0-1 0 0 0,0 0 0 0 0,-1 0-1 0 0,1 0 1 0 0,0 1 0 0 0,0-1 0 0 0,1 1 0 0 0,2 1 1 0 0,1 0 0 0 0,0 0 0 0 0,-1 0 0 0 0,1 1 0 0 0,-1-1 0 0 0,0 1 0 0 0,0 0 0 0 0,5 4 0 0 0,31 37-173 0 0,-36-39 112 0 0,14 16-333 0 0,-1 1 0 0 0,-1 1 0 0 0,-1 0-1 0 0,-1 1 1 0 0,-1 1 0 0 0,-1 0 0 0 0,-1 0 0 0 0,-1 1 0 0 0,9 41-1 0 0,-14-37-922 0 0,-1 0 0 0 0,0 52 0 0 0,-4-66 839 0 0,-1 0 0 0 0,-1 0 0 0 0,0-1 0 0 0,-1 1 0 0 0,-1-1 0 0 0,0 0 0 0 0,-7 15 0 0 0,11-29 533 0 0,-1 0 1 0 0,1 0-1 0 0,0 0 0 0 0,0-1 0 0 0,-1 1 0 0 0,1 0 0 0 0,-1 0 0 0 0,1-1 0 0 0,0 1 0 0 0,-1 0 1 0 0,0-1-1 0 0,1 1 0 0 0,-1 0 0 0 0,1-1 0 0 0,-1 1 0 0 0,0-1 0 0 0,1 1 0 0 0,-1-1 0 0 0,-1 1 0 0 0,2-1 18 0 0,-1 0-1 0 0,1 0 0 0 0,-1-1 0 0 0,1 1 0 0 0,0 0 1 0 0,-1-1-1 0 0,1 1 0 0 0,0 0 0 0 0,-1-1 1 0 0,1 1-1 0 0,0 0 0 0 0,-1-1 0 0 0,1 1 0 0 0,0 0 1 0 0,0-1-1 0 0,0 1 0 0 0,-1-1 0 0 0,1 1 0 0 0,0-1 1 0 0,0 1-1 0 0,0-1 0 0 0,0 1 0 0 0,0 0 0 0 0,0-2 1 0 0,-1-3 351 0 0,0 0-1 0 0,1 0 1 0 0,-1 0 0 0 0,1 0 0 0 0,1-7 0 0 0,2-5-2 0 0,1 1 1 0 0,1 0-1 0 0,1 0 0 0 0,0 1 1 0 0,1-1-1 0 0,0 1 1 0 0,12-16-1 0 0,-14 22-260 0 0,1 1-1 0 0,1-1 1 0 0,-1 1-1 0 0,1 1 1 0 0,0-1-1 0 0,1 1 1 0 0,0 1 0 0 0,0-1-1 0 0,0 1 1 0 0,1 1-1 0 0,0 0 1 0 0,18-8-1 0 0,-19 11-102 0 0,0 0-1 0 0,0 0 0 0 0,0 1 1 0 0,0 1-1 0 0,0-1 0 0 0,1 1 1 0 0,-1 0-1 0 0,0 1 0 0 0,14 3 1 0 0,8 3-465 0 0,36 14 1 0 0,-33-11-177 0 0,113 34-2851 0 0,2-12-5245 0 0,-103-26 5896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79 20 0 0,'-5'-6'546'0'0,"0"0"0"0"0,0 0-1 0 0,-1 0 1 0 0,0 1 0 0 0,0-1 0 0 0,0 2-1 0 0,-1-1 1 0 0,1 1 0 0 0,-1 0 0 0 0,0 0 0 0 0,-13-5-1 0 0,9 6 339 0 0,0 0-1 0 0,0 0 0 0 0,0 1 0 0 0,0 1 0 0 0,0 0 0 0 0,0 0 1 0 0,-19 2-1 0 0,9 2 248 0 0,0 0 0 0 0,0 2-1 0 0,0 0 1 0 0,1 1 0 0 0,0 1 0 0 0,0 1 0 0 0,0 1 0 0 0,-23 14 0 0 0,36-18-717 0 0,0-1 0 0 0,1 1 0 0 0,-1 0 0 0 0,1 0 0 0 0,0 1 0 0 0,1-1 0 0 0,-9 11 0 0 0,13-14-302 0 0,0 0 0 0 0,-1 0 0 0 0,1 1-1 0 0,0-1 1 0 0,0 0 0 0 0,0 0 0 0 0,0 1-1 0 0,1-1 1 0 0,-1 0 0 0 0,0 1 0 0 0,1-1 0 0 0,0 1-1 0 0,0-1 1 0 0,0 1 0 0 0,0-1 0 0 0,0 0 0 0 0,0 1-1 0 0,0-1 1 0 0,1 1 0 0 0,-1-1 0 0 0,1 1-1 0 0,0-1 1 0 0,0 0 0 0 0,0 0 0 0 0,0 1 0 0 0,0-1-1 0 0,0 0 1 0 0,1 0 0 0 0,1 3 0 0 0,5 3 64 0 0,0 0 0 0 0,0 0 0 0 0,1-1 1 0 0,0 0-1 0 0,0 0 0 0 0,0-1 0 0 0,1 0 0 0 0,0-1 1 0 0,0 0-1 0 0,12 4 0 0 0,-14-6-243 0 0,0 0 0 0 0,-1-1 1 0 0,1 0-1 0 0,0 0 0 0 0,0-1 0 0 0,0 0 0 0 0,0 0 1 0 0,0-1-1 0 0,0 0 0 0 0,0-1 0 0 0,0 0 0 0 0,0 0 1 0 0,0 0-1 0 0,0-1 0 0 0,10-4 0 0 0,-11 2 7 0 0,0 0 0 0 0,0-1 0 0 0,-1 0 0 0 0,1-1 0 0 0,-1 1 0 0 0,0-1 0 0 0,-1 0 0 0 0,1-1 0 0 0,-1 1 0 0 0,0-1 0 0 0,-1 0 0 0 0,7-14 0 0 0,-3 8 253 0 0,-8 12-166 0 0,0 1-1 0 0,1 0 1 0 0,-1-1-1 0 0,0 1 1 0 0,1 0-1 0 0,-1-1 1 0 0,0 1-1 0 0,1 0 1 0 0,-1 0-1 0 0,1-1 1 0 0,-1 1-1 0 0,1 0 1 0 0,-1 0-1 0 0,1 0 1 0 0,-1 0-1 0 0,1-1 1 0 0,-1 1-1 0 0,1 0 1 0 0,-1 0-1 0 0,1 0 0 0 0,-1 0 1 0 0,0 0-1 0 0,1 0 1 0 0,-1 0-1 0 0,1 0 1 0 0,-1 1-1 0 0,1-1 1 0 0,-1 0-1 0 0,1 0 1 0 0,-1 0-1 0 0,1 0 1 0 0,-1 1-1 0 0,1-1 1 0 0,-1 0-1 0 0,0 0 1 0 0,1 1-1 0 0,-1-1 1 0 0,1 0-1 0 0,-1 1 1 0 0,0-1-1 0 0,1 1 0 0 0,20 21 191 0 0,-14-14-87 0 0,4 2-456 0 0,1-1-1 0 0,-1 0 1 0 0,1-1 0 0 0,1 0-1 0 0,-1-1 1 0 0,2 0-1 0 0,-1-1 1 0 0,0 0 0 0 0,18 4-1 0 0,-9-4-1395 0 0,0-1 0 0 0,0-1 1 0 0,1-1-1 0 0,-1-1 0 0 0,32-1 0 0 0,1-5-1470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5:5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210 235 172 0 0,'-3'-19'606'0'0,"-1"1"0"0"0,0-1 0 0 0,-2 1 0 0 0,0 1 1 0 0,-8-19-1 0 0,10 28-4 0 0,0 0 1 0 0,-1 0-1 0 0,0 0 0 0 0,0 0 1 0 0,-1 1-1 0 0,0 0 1 0 0,0 0-1 0 0,0 0 1 0 0,-1 1-1 0 0,0 0 1 0 0,-1 0-1 0 0,-9-5 0 0 0,15 10-284 0 0,0-1-1 0 0,0 1 0 0 0,0 0 0 0 0,0 0 0 0 0,0 0 0 0 0,0 1 0 0 0,0-1 1 0 0,-1 0-1 0 0,1 1 0 0 0,0-1 0 0 0,0 1 0 0 0,-1 0 0 0 0,1 0 0 0 0,0 0 1 0 0,-1 0-1 0 0,1 0 0 0 0,0 1 0 0 0,-1-1 0 0 0,1 0 0 0 0,0 1 0 0 0,-4 1 1 0 0,4 0-86 0 0,0-1-1 0 0,0 1 1 0 0,0 0 0 0 0,0 0 0 0 0,0 0 0 0 0,0 0 0 0 0,0 0 0 0 0,1 0 0 0 0,-1 1 0 0 0,1-1-1 0 0,0 0 1 0 0,0 1 0 0 0,0-1 0 0 0,0 1 0 0 0,-1 3 0 0 0,-1 5 204 0 0,1 0-1 0 0,0 0 1 0 0,1 0 0 0 0,1 0 0 0 0,-1 0-1 0 0,2 0 1 0 0,1 15 0 0 0,2-6 100 0 0,1 1 1 0 0,1-1-1 0 0,13 31 1 0 0,35 62 1809 0 0,96 146 0 0 0,-137-238-2288 0 0,-5-9-49 0 0,0 1-1 0 0,0-1 0 0 0,-2 1 0 0 0,0 1 0 0 0,0-1 0 0 0,6 25 0 0 0,-11-37-28 0 0,-1 0 1 0 0,0 1-1 0 0,0-1 1 0 0,0 0-1 0 0,1 1 1 0 0,-1-1-1 0 0,-1 0 1 0 0,1 1-1 0 0,0-1 1 0 0,0 0-1 0 0,0 1 1 0 0,-1-1-1 0 0,1 0 1 0 0,0 1-1 0 0,-1-1 1 0 0,1 0-1 0 0,-1 0 0 0 0,0 0 1 0 0,1 1-1 0 0,-1-1 1 0 0,0 0-1 0 0,0 0 1 0 0,0 0-1 0 0,0 0 1 0 0,0 0-1 0 0,0 0 1 0 0,0-1-1 0 0,0 1 1 0 0,0 0-1 0 0,0 0 1 0 0,0-1-1 0 0,-1 1 1 0 0,1-1-1 0 0,0 1 0 0 0,0-1 1 0 0,-1 1-1 0 0,1-1 1 0 0,0 0-1 0 0,-1 0 1 0 0,1 1-1 0 0,-2-1 1 0 0,-6 0-211 0 0,-1 0 0 0 0,1 0 0 0 0,0-1-1 0 0,-16-3 1 0 0,23 3 212 0 0,-75-16-3097 0 0,70 14 1296 0 0,-1 0 1 0 0,1 0 0 0 0,0 0 0 0 0,-10-7 0 0 0,7 2-1365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0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667 496 600 0 0,'0'-1'146'0'0,"0"1"0"0"0,0 0-1 0 0,0 0 1 0 0,1 0 0 0 0,-1-1 0 0 0,0 1-1 0 0,0 0 1 0 0,0-1 0 0 0,0 1 0 0 0,0 0-1 0 0,0 0 1 0 0,0-1 0 0 0,1 1 0 0 0,-1 0 0 0 0,0-1-1 0 0,0 1 1 0 0,0 0 0 0 0,0 0 0 0 0,0-1-1 0 0,0 1 1 0 0,-1 0 0 0 0,1-1 0 0 0,0 1-1 0 0,0 0 1 0 0,0 0 0 0 0,0-1 0 0 0,0 1 0 0 0,0 0-1 0 0,0 0 1 0 0,-1-1 0 0 0,1 1 0 0 0,0 0-1 0 0,0 0 1 0 0,0-1 0 0 0,0 1 0 0 0,-1 0-1 0 0,1 0 1 0 0,0 0 0 0 0,-1-1 0 0 0,-16-9 2524 0 0,-23-3 79 0 0,39 13-2589 0 0,-28-7 1058 0 0,0 1 1 0 0,0 1 0 0 0,-30-1-1 0 0,27 5-793 0 0,1 2 0 0 0,0 1 0 0 0,0 1-1 0 0,0 1 1 0 0,1 2 0 0 0,0 1 0 0 0,0 2-1 0 0,0 0 1 0 0,-35 18 0 0 0,51-20-127 0 0,1 0 1 0 0,-1 1-1 0 0,-21 18 0 0 0,31-23-166 0 0,1-1 0 0 0,-1 2 0 0 0,1-1 0 0 0,0 0 0 0 0,0 0 0 0 0,0 1 0 0 0,0 0 0 0 0,1 0 0 0 0,0-1 0 0 0,-1 1 0 0 0,2 1 0 0 0,-1-1 1 0 0,0 0-1 0 0,1 0 0 0 0,-1 1 0 0 0,1-1 0 0 0,0 8 0 0 0,1-9-47 0 0,1 0 1 0 0,-1-1 0 0 0,1 1-1 0 0,0 0 1 0 0,0 0-1 0 0,0 0 1 0 0,0 0 0 0 0,1-1-1 0 0,-1 1 1 0 0,1-1 0 0 0,0 1-1 0 0,-1-1 1 0 0,1 1-1 0 0,0-1 1 0 0,0 0 0 0 0,1 0-1 0 0,-1 0 1 0 0,0 0 0 0 0,1 0-1 0 0,-1-1 1 0 0,1 1 0 0 0,0-1-1 0 0,-1 0 1 0 0,6 2-1 0 0,4 2 85 0 0,-1-1-1 0 0,1 0 0 0 0,0-1 0 0 0,19 2 1 0 0,-2-2-40 0 0,1-1 1 0 0,0-2 0 0 0,-1-1 0 0 0,1-1 0 0 0,-1-2 0 0 0,43-10 0 0 0,-51 9-157 0 0,0-1 1 0 0,0-2-1 0 0,-1 0 1 0 0,0-1-1 0 0,0-1 1 0 0,-1 0-1 0 0,-1-2 1 0 0,0 0-1 0 0,23-21 1 0 0,-28 19-13 0 0,0 0 0 0 0,-1-1 0 0 0,-1-1 0 0 0,0 0 0 0 0,-1 0 0 0 0,-1-1 1 0 0,0 0-1 0 0,-2-1 0 0 0,10-28 0 0 0,-8 12-33 0 0,-1 1 1 0 0,-1-2-1 0 0,-2 1 0 0 0,2-49 1 0 0,-7 58 101 0 0,-2 0-1 0 0,0 1 1 0 0,-6-28 0 0 0,-3 31 238 0 0,10 20 0 0 0,0 3-96 0 0,-2 2-103 0 0,1-1 0 0 0,-1 1-1 0 0,1 0 1 0 0,0 0 0 0 0,1 1 0 0 0,-1-1 0 0 0,1 0-1 0 0,-1 1 1 0 0,1-1 0 0 0,0 5 0 0 0,-5 55 487 0 0,5-42-349 0 0,-2 13 117 0 0,3 1 1 0 0,7 68 0 0 0,-5-87-257 0 0,1 0 0 0 0,1 0 0 0 0,1 0 0 0 0,0-1-1 0 0,1 0 1 0 0,0 0 0 0 0,2 0 0 0 0,11 19 0 0 0,-15-30-192 0 0,0 1-1 0 0,0-1 1 0 0,1 0-1 0 0,-1 0 0 0 0,1-1 1 0 0,0 1-1 0 0,1-1 1 0 0,-1 0-1 0 0,1-1 1 0 0,9 5-1 0 0,-13-7 12 0 0,1 1 0 0 0,0-2-1 0 0,-1 1 1 0 0,1 0-1 0 0,0 0 1 0 0,0-1 0 0 0,0 0-1 0 0,-1 1 1 0 0,1-1 0 0 0,0 0-1 0 0,0-1 1 0 0,0 1 0 0 0,0 0-1 0 0,-1-1 1 0 0,1 0 0 0 0,0 1-1 0 0,0-1 1 0 0,-1 0 0 0 0,1 0-1 0 0,0-1 1 0 0,-1 1 0 0 0,1-1-1 0 0,-1 1 1 0 0,0-1 0 0 0,1 0-1 0 0,2-3 1 0 0,2-2-66 0 0,0-1 1 0 0,-1 0-1 0 0,1-1 1 0 0,-2 0-1 0 0,10-18 1 0 0,17-51-23 0 0,-22 49 183 0 0,1-3 126 0 0,-9 24 97 0 0,0-1 0 0 0,1 1 0 0 0,0 0 0 0 0,1 0 0 0 0,0 0 0 0 0,6-9 721 0 0,-9 19-522 0 0,6 14 217 0 0,-1 0-1 0 0,5 23 1 0 0,5 13 55 0 0,-9-35-511 0 0,0-1 1 0 0,1 0 0 0 0,1-1-1 0 0,0 0 1 0 0,1 0-1 0 0,1-1 1 0 0,0 0-1 0 0,1-1 1 0 0,1 0-1 0 0,21 17 1 0 0,-24-23-275 0 0,1 0 0 0 0,0 0 0 0 0,0-1 0 0 0,1-1 0 0 0,-1 0 0 0 0,1 0 0 0 0,0-1 0 0 0,0-1 0 0 0,1 0 0 0 0,-1-1 0 0 0,1 0 0 0 0,-1-1 0 0 0,1 0 0 0 0,0-1 0 0 0,20-2 1 0 0,-19 0-258 0 0,0 0 1 0 0,0-1 0 0 0,-1 0 0 0 0,1-1 0 0 0,-1-1 0 0 0,0 0 0 0 0,21-12 0 0 0,-26 12 165 0 0,0-1 1 0 0,0 0-1 0 0,0 0 0 0 0,-1 0 1 0 0,0-1-1 0 0,0 0 1 0 0,0-1-1 0 0,-1 1 0 0 0,-1-1 1 0 0,1-1-1 0 0,-1 1 1 0 0,5-11-1 0 0,-2-1 54 0 0,-1 1-1 0 0,-1-1 0 0 0,-1-1 1 0 0,-1 1-1 0 0,0-1 1 0 0,-2 0-1 0 0,0 1 1 0 0,-2-34-1 0 0,-1 39 198 0 0,0 0-1 0 0,-1 0 0 0 0,0 0 1 0 0,-2 0-1 0 0,0 0 0 0 0,0 1 1 0 0,-1-1-1 0 0,-1 1 1 0 0,0 0-1 0 0,-1 1 0 0 0,-1-1 1 0 0,-13-17-1 0 0,16 25 63 0 0,0 0 0 0 0,-1 1 0 0 0,0-1 0 0 0,0 1 0 0 0,0 0 1 0 0,0 1-1 0 0,-1 0 0 0 0,0 0 0 0 0,0 0 0 0 0,-12-4 0 0 0,15 6-18 0 0,0 1 0 0 0,-1 0 0 0 0,1 0 1 0 0,0 1-1 0 0,-1-1 0 0 0,1 1 0 0 0,0 0 0 0 0,-1 0 0 0 0,1 0 0 0 0,-1 1 1 0 0,1 0-1 0 0,0 0 0 0 0,0 0 0 0 0,-1 0 0 0 0,1 0 0 0 0,0 1 1 0 0,0 0-1 0 0,0 0 0 0 0,0 0 0 0 0,1 0 0 0 0,-5 4 0 0 0,-1 2 67 0 0,-1 1 0 0 0,2 0-1 0 0,-1 1 1 0 0,1 0 0 0 0,1 0-1 0 0,0 1 1 0 0,0 0 0 0 0,1 0-1 0 0,1 0 1 0 0,0 1 0 0 0,0 0-1 0 0,1 0 1 0 0,-4 21 0 0 0,4-14 41 0 0,1 1 0 0 0,0 0 0 0 0,2-1 0 0 0,0 1-1 0 0,1 0 1 0 0,1 0 0 0 0,1 0 0 0 0,6 24 0 0 0,-4-30-200 0 0,0 0-1 0 0,1 0 1 0 0,1 0-1 0 0,0 0 1 0 0,1-1-1 0 0,0 0 1 0 0,1 0-1 0 0,1-1 0 0 0,0 0 1 0 0,0-1-1 0 0,1 0 1 0 0,1 0-1 0 0,0-1 1 0 0,0 0-1 0 0,14 8 1 0 0,2 0-361 0 0,0-1 1 0 0,2-1-1 0 0,-1-2 1 0 0,2-1-1 0 0,42 13 1 0 0,79 12-2430 0 0,-116-32 302 0 0,49 0-1 0 0,35-8-1308 0 0,4-8 547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 4 0 0,'0'0'201'0'0,"-1"0"1"0"0,0 0-1 0 0,0-1 1 0 0,0 1-1 0 0,0 0 1 0 0,1 0-1 0 0,-1 0 1 0 0,0 0-1 0 0,0 0 1 0 0,0 0-1 0 0,0 0 1 0 0,1 0-1 0 0,-1 0 1 0 0,0 0-1 0 0,0 1 1 0 0,0-1-1 0 0,0 0 0 0 0,1 1 1 0 0,-1-1-1 0 0,0 0 1 0 0,0 1-1 0 0,1-1 1 0 0,-1 1-1 0 0,0 0 1 0 0,-1 0 174 0 0,0 1 0 0 0,1 0 1 0 0,-1 0-1 0 0,1 0 0 0 0,0 0 1 0 0,0 0-1 0 0,0 0 0 0 0,-2 4 1 0 0,-1 7 817 0 0,1-1 0 0 0,-3 21 0 0 0,4-21-688 0 0,-12 84 5132 0 0,-1 188 0 0 0,9-84-7629 0 0,4-187-4315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241 107 992 0 0,'-12'-14'526'0'0,"0"1"0"0"0,-1 0 0 0 0,-1 1 0 0 0,-16-11-1 0 0,24 19-69 0 0,0 0 1 0 0,0 0-1 0 0,0 1 0 0 0,0 0 0 0 0,0 0 0 0 0,-1 1 0 0 0,0 0 0 0 0,1 0 0 0 0,-1 0 0 0 0,0 1 0 0 0,0 0 0 0 0,0 0 0 0 0,-13 1 0 0 0,18 0-193 0 0,0 1 1 0 0,-1-1-1 0 0,1 0 0 0 0,-1 1 0 0 0,1 0 0 0 0,0 0 0 0 0,-1-1 0 0 0,1 1 1 0 0,0 0-1 0 0,0 1 0 0 0,0-1 0 0 0,0 0 0 0 0,0 1 0 0 0,0-1 1 0 0,0 1-1 0 0,0 0 0 0 0,1-1 0 0 0,-3 3 0 0 0,2 0 75 0 0,0-1 0 0 0,1 0 1 0 0,-1 1-1 0 0,1-1 0 0 0,0 1 0 0 0,-1-1 0 0 0,1 1 0 0 0,1 0 0 0 0,-1-1 0 0 0,0 8 0 0 0,1 1 252 0 0,1 0 0 0 0,0 1 0 0 0,0-1 0 0 0,1 0 0 0 0,1 0 0 0 0,4 13 0 0 0,2-2-130 0 0,1-1 1 0 0,1 1-1 0 0,1-1 0 0 0,1-1 1 0 0,0 0-1 0 0,2-1 1 0 0,1-1-1 0 0,0 0 1 0 0,1-1-1 0 0,1-1 1 0 0,23 17-1 0 0,-20-17 71 0 0,2-2 0 0 0,-1 0-1 0 0,46 20 1 0 0,-52-27-348 0 0,1-2-1 0 0,-1 0 0 0 0,1-1 1 0 0,1-1-1 0 0,-1 0 0 0 0,31 2 1 0 0,-43-6-170 0 0,-1 0 0 0 0,0 0 0 0 0,1 0 0 0 0,-1 0 0 0 0,0-1 0 0 0,0 0 0 0 0,1 0 0 0 0,-1 0 0 0 0,0 0 0 0 0,0-1 0 0 0,0 0 0 0 0,0 0 0 0 0,0 0 0 0 0,6-4 0 0 0,-5 1 4 0 0,0 0 1 0 0,0 0 0 0 0,-1-1-1 0 0,0 0 1 0 0,1 0 0 0 0,-2 0-1 0 0,1 0 1 0 0,3-10 0 0 0,24-51 111 0 0,-17 32-18 0 0,2 0 0 0 0,2 1 0 0 0,34-50 0 0 0,-45 75-126 0 0,0 0-1 0 0,1 0 1 0 0,0 1-1 0 0,1 0 0 0 0,0 1 1 0 0,0-1-1 0 0,0 2 1 0 0,1-1-1 0 0,0 2 1 0 0,0-1-1 0 0,1 1 1 0 0,-1 1-1 0 0,1 0 1 0 0,0 0-1 0 0,0 1 1 0 0,17-2-1 0 0,-3 2-366 0 0,1 2 0 0 0,-1 0 0 0 0,1 2 1 0 0,-1 1-1 0 0,0 1 0 0 0,37 9 0 0 0,43 18-3164 0 0,-4 7-4757 0 0,-63-23 5231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66 608 0 0,'-23'-11'1390'0'0,"1"1"-1"0"0,-1 1 1 0 0,-1 1 0 0 0,0 0-1 0 0,0 2 1 0 0,0 1-1 0 0,-31-2 1 0 0,39 6-606 0 0,1 1 0 0 0,-1 0 0 0 0,1 1 0 0 0,-1 1-1 0 0,1 1 1 0 0,-1 0 0 0 0,1 1 0 0 0,0 0 0 0 0,0 1 0 0 0,1 1 0 0 0,-1 0-1 0 0,-20 14 1 0 0,19-10 68 0 0,1 1 0 0 0,0 0 0 0 0,1 1 0 0 0,-20 22 0 0 0,29-29-551 0 0,0 1-1 0 0,1-1 1 0 0,0 1-1 0 0,0 0 1 0 0,1 0-1 0 0,-1 0 1 0 0,1 0 0 0 0,1 0-1 0 0,-1 1 1 0 0,1-1-1 0 0,0 1 1 0 0,0 0-1 0 0,1 0 1 0 0,0 0 0 0 0,0 10-1 0 0,1-13-199 0 0,1 0-1 0 0,-1 0 1 0 0,1 0 0 0 0,0-1-1 0 0,0 1 1 0 0,1 0-1 0 0,-1-1 1 0 0,1 1 0 0 0,-1-1-1 0 0,1 0 1 0 0,0 1-1 0 0,0-1 1 0 0,1 0 0 0 0,-1 0-1 0 0,1 0 1 0 0,2 2-1 0 0,0-1-82 0 0,0 0 0 0 0,0 0-1 0 0,1-1 1 0 0,-1 1 0 0 0,1-1-1 0 0,-1-1 1 0 0,1 1-1 0 0,0-1 1 0 0,9 2 0 0 0,-9-2-131 0 0,1 0 0 0 0,0-1 1 0 0,0 0-1 0 0,0-1 0 0 0,0 1 1 0 0,0-1-1 0 0,0 0 0 0 0,0-1 1 0 0,-1 0-1 0 0,1 0 0 0 0,0 0 1 0 0,0-1-1 0 0,-1 0 0 0 0,1 0 1 0 0,0-1-1 0 0,-1 0 0 0 0,0 0 1 0 0,9-6-1 0 0,-9 3 238 0 0,-1 1 0 0 0,0-1-1 0 0,0 0 1 0 0,-1-1 0 0 0,0 1 0 0 0,0-1-1 0 0,0 0 1 0 0,-1 0 0 0 0,0 0 0 0 0,-1 0 0 0 0,1 0-1 0 0,-1-1 1 0 0,-1 1 0 0 0,1-1 0 0 0,0-12-1 0 0,-2 20-123 0 0,0 0 0 0 0,0 0 0 0 0,0-1 0 0 0,0 1 0 0 0,0 0-1 0 0,0 0 1 0 0,0 0 0 0 0,0 0 0 0 0,0 0 0 0 0,0-1 0 0 0,0 1 0 0 0,0 0-1 0 0,0 0 1 0 0,0 0 0 0 0,0 0 0 0 0,0 0 0 0 0,0 0 0 0 0,1-1-1 0 0,-1 1 1 0 0,0 0 0 0 0,0 0 0 0 0,0 0 0 0 0,0 0 0 0 0,0 0 0 0 0,0 0-1 0 0,0 0 1 0 0,1 0 0 0 0,-1 0 0 0 0,0 0 0 0 0,0 0 0 0 0,0-1-1 0 0,0 1 1 0 0,0 0 0 0 0,1 0 0 0 0,-1 0 0 0 0,0 0 0 0 0,0 0 0 0 0,0 0-1 0 0,0 0 1 0 0,0 0 0 0 0,1 0 0 0 0,-1 0 0 0 0,0 0 0 0 0,0 0-1 0 0,0 0 1 0 0,0 1 0 0 0,0-1 0 0 0,8 4-1 0 0,0 0 0 0 0,-1 1 0 0 0,0 0 0 0 0,0 0 0 0 0,0 1 0 0 0,-1 0 0 0 0,0 0 0 0 0,11 14 0 0 0,20 18 0 0 0,-27-29-612 0 0,0-1 0 0 0,0-1 0 0 0,1 0 0 0 0,0 0 0 0 0,0-1 0 0 0,0-1 0 0 0,1 0 0 0 0,0 0 0 0 0,0-1 0 0 0,0 0 0 0 0,1-1 0 0 0,-1-1 0 0 0,1 0 0 0 0,-1-1 0 0 0,1 0 0 0 0,0-1 0 0 0,0 0 0 0 0,21-4 0 0 0,8-7-3013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1 507 892 0 0,'20'-1'7977'0'0,"-13"-1"-7304"0"0,0 0-1 0 0,0-1 1 0 0,0 1 0 0 0,0-2-1 0 0,-1 1 1 0 0,0-1-1 0 0,1 0 1 0 0,-1 0-1 0 0,-1-1 1 0 0,1 1-1 0 0,-1-1 1 0 0,9-11-1 0 0,-6 6-142 0 0,0-1-1 0 0,-1-1 1 0 0,0 1 0 0 0,-1-1 0 0 0,0 0-1 0 0,6-21 1 0 0,-4 4-164 0 0,-1-1 0 0 0,-2 0-1 0 0,0 0 1 0 0,-2 0 0 0 0,-2-48 0 0 0,-1 51-160 0 0,1 18-96 0 0,-1 0 0 0 0,0-1 0 0 0,0 1 0 0 0,-1 0 0 0 0,0 0-1 0 0,-1 0 1 0 0,-5-17 0 0 0,7 26-88 0 0,0 0 0 0 0,-1 0-1 0 0,1 0 1 0 0,0 0-1 0 0,0 0 1 0 0,0 0 0 0 0,0 0-1 0 0,0 0 1 0 0,0 0 0 0 0,0 1-1 0 0,0-1 1 0 0,0 0 0 0 0,-1 0-1 0 0,1 0 1 0 0,0 0-1 0 0,0 0 1 0 0,0 0 0 0 0,0 0-1 0 0,0 0 1 0 0,0 0 0 0 0,0 0-1 0 0,0 0 1 0 0,-1 0 0 0 0,1 0-1 0 0,0 0 1 0 0,0 0 0 0 0,0 0-1 0 0,0 0 1 0 0,0 0-1 0 0,0 0 1 0 0,0 0 0 0 0,-1 0-1 0 0,1 0 1 0 0,0-1 0 0 0,0 1-1 0 0,0 0 1 0 0,0 0 0 0 0,0 0-1 0 0,0 0 1 0 0,0 0-1 0 0,0 0 1 0 0,0 0 0 0 0,0 0-1 0 0,-1 0 1 0 0,1 0 0 0 0,0 0-1 0 0,0-1 1 0 0,0 1 0 0 0,0 0-1 0 0,0 0 1 0 0,0 0 0 0 0,0 0-1 0 0,0 0 1 0 0,0 0-1 0 0,0 0 1 0 0,0-1 0 0 0,0 1-1 0 0,0 0 1 0 0,0 0 0 0 0,0 0-1 0 0,0 0 1 0 0,0 0 0 0 0,0 0-1 0 0,0 14 413 0 0,4 20 98 0 0,53 217 2146 0 0,-44-189-2174 0 0,-3-15 3 0 0,4 20-2838 0 0,-14-66 1330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2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77 560 0 0,'-3'0'788'0'0,"0"-1"0"0"0,1 0 1 0 0,-1 0-1 0 0,0 0 0 0 0,0 0 0 0 0,1-1 0 0 0,-1 1 0 0 0,1-1 1 0 0,0 1-1 0 0,-1-1 0 0 0,1 0 0 0 0,-4-4 847 0 0,6 5-1544 0 0,-1 0 0 0 0,1 1 1 0 0,0-1-1 0 0,0 0 0 0 0,0 1 0 0 0,0-1 0 0 0,0 1 1 0 0,0-1-1 0 0,0 0 0 0 0,0 1 0 0 0,0-1 0 0 0,1 0 1 0 0,-1 1-1 0 0,0-1 0 0 0,0 1 0 0 0,1-1 0 0 0,-1 0 1 0 0,0 1-1 0 0,0-1 0 0 0,1 1 0 0 0,-1-1 0 0 0,1 1 1 0 0,-1-1-1 0 0,1 1 0 0 0,-1 0 0 0 0,0-1 0 0 0,1 1 1 0 0,-1-1-1 0 0,1 1 0 0 0,0-1 0 0 0,18-13 1823 0 0,-11 10-1628 0 0,0 0 1 0 0,1 1-1 0 0,0 0 0 0 0,-1 0 0 0 0,1 1 1 0 0,0 0-1 0 0,0 1 0 0 0,0 0 1 0 0,1 0-1 0 0,10 1 0 0 0,-13 0-207 0 0,0 0 0 0 0,-1 1 0 0 0,1 0-1 0 0,0 0 1 0 0,0 1 0 0 0,0 0 0 0 0,-1 0 0 0 0,1 0-1 0 0,-1 1 1 0 0,0 0 0 0 0,1 0 0 0 0,-1 1 0 0 0,-1 0-1 0 0,7 4 1 0 0,-10-6-52 0 0,1 1 0 0 0,-1-1 0 0 0,0 1 0 0 0,-1-1 0 0 0,1 1 0 0 0,0-1 0 0 0,-1 1 0 0 0,1 0 0 0 0,-1 0-1 0 0,0 0 1 0 0,0 0 0 0 0,0 0 0 0 0,-1 0 0 0 0,1 0 0 0 0,0 4 0 0 0,-1-1 10 0 0,0-1 0 0 0,0 1-1 0 0,-1 0 1 0 0,0 0 0 0 0,0-1 0 0 0,0 1-1 0 0,-4 10 1 0 0,0-4 10 0 0,-1 0 0 0 0,0 0-1 0 0,-1-1 1 0 0,0 1 0 0 0,-1-2 0 0 0,-13 16-1 0 0,9-12-17 0 0,5-6-23 0 0,0 0 0 0 0,-1 0 1 0 0,1 0-1 0 0,-1-1 0 0 0,-1 0 0 0 0,0-1 0 0 0,1 0 0 0 0,-14 7 0 0 0,21-13-15 0 0,4 0-26 0 0,38 3 246 0 0,-1 2 0 0 0,69 17 0 0 0,-98-19-153 0 0,0 1 1 0 0,-1-1-1 0 0,0 1 0 0 0,0 1 0 0 0,0 0 0 0 0,0 1 1 0 0,-1 0-1 0 0,0 0 0 0 0,0 1 0 0 0,0 0 0 0 0,-1 0 1 0 0,0 1-1 0 0,-1 0 0 0 0,1 0 0 0 0,8 15 0 0 0,-14-20-4 0 0,-1 0-1 0 0,1-1 0 0 0,-1 1 0 0 0,0 0 0 0 0,1 1 0 0 0,-1-1 0 0 0,-1 0 0 0 0,1 0 0 0 0,0 0 0 0 0,-1 0 1 0 0,0 1-1 0 0,1-1 0 0 0,-1 0 0 0 0,-1 0 0 0 0,1 1 0 0 0,0-1 0 0 0,-1 0 0 0 0,0 0 0 0 0,1 1 1 0 0,-1-1-1 0 0,-1 0 0 0 0,-1 5 0 0 0,0-4 28 0 0,0 0 1 0 0,0 1 0 0 0,-1-1-1 0 0,1 0 1 0 0,-1-1-1 0 0,0 1 1 0 0,0-1 0 0 0,-1 0-1 0 0,1 0 1 0 0,0 0-1 0 0,-1 0 1 0 0,0-1-1 0 0,-5 3 1 0 0,-5 0 67 0 0,0 0-1 0 0,-1 0 1 0 0,1-2 0 0 0,-1 1-1 0 0,-28 0 1 0 0,-79-5 116 0 0,43-2-2378 0 0,71 2 903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22 636 0 0,'-13'-11'1041'0'0,"-10"1"4549"0"0,21 10-5217 0 0,1 0 1 0 0,-1-1-1 0 0,1 1 0 0 0,-1 0 1 0 0,0 0-1 0 0,1 0 0 0 0,-1 0 1 0 0,1 1-1 0 0,-1-1 1 0 0,1 0-1 0 0,-1 1 0 0 0,1-1 1 0 0,-1 1-1 0 0,1-1 0 0 0,-1 1 1 0 0,1 0-1 0 0,0-1 0 0 0,-1 1 1 0 0,1 0-1 0 0,0 0 0 0 0,-1 0 1 0 0,1 0-1 0 0,0 0 1 0 0,-1 2-1 0 0,1-1-34 0 0,0-1 1 0 0,0 1 0 0 0,0 0-1 0 0,0 0 1 0 0,1 0 0 0 0,-1-1-1 0 0,0 1 1 0 0,1 0 0 0 0,0 0-1 0 0,-1 0 1 0 0,1 0 0 0 0,0 0-1 0 0,0 0 1 0 0,1 4 0 0 0,4 26 2632 0 0,-4-29-2821 0 0,3 12 1047 0 0,0 0-1 0 0,1 1 1 0 0,14 26 0 0 0,-16-37-1041 0 0,-1 0 0 0 0,1-1 0 0 0,0 1 1 0 0,0-1-1 0 0,0 0 0 0 0,1 0 0 0 0,-1 0 1 0 0,1 0-1 0 0,0-1 0 0 0,0 1 0 0 0,0-1 1 0 0,1 0-1 0 0,-1 0 0 0 0,1-1 0 0 0,5 3 1 0 0,-8-4-242 0 0,0-1 1 0 0,1 0-1 0 0,-1 0 0 0 0,0 0 1 0 0,0 0-1 0 0,1 0 1 0 0,-1-1-1 0 0,0 1 1 0 0,0-1-1 0 0,0 1 1 0 0,1-1-1 0 0,-1 0 0 0 0,0 0 1 0 0,0 1-1 0 0,0-2 1 0 0,0 1-1 0 0,0 0 1 0 0,-1 0-1 0 0,1-1 1 0 0,0 1-1 0 0,0-1 1 0 0,-1 1-1 0 0,1-1 0 0 0,1-2 1 0 0,6-7-114 0 0,-1 0 0 0 0,13-22 1 0 0,-16 25 193 0 0,-1 0 49 0 0,-2 4 89 0 0,0 0 1 0 0,0 1-1 0 0,1-1 0 0 0,-1 0 0 0 0,1 1 1 0 0,-1-1-1 0 0,1 1 0 0 0,0 0 1 0 0,1 0-1 0 0,5-4 0 0 0,-8 6-101 0 0,0 1-1 0 0,1 0 1 0 0,-1 0 0 0 0,0 0-1 0 0,0 0 1 0 0,0 1 0 0 0,0-1-1 0 0,1 0 1 0 0,-1 0 0 0 0,0 1-1 0 0,0-1 1 0 0,0 0 0 0 0,0 1-1 0 0,0 0 1 0 0,0-1 0 0 0,0 1-1 0 0,0-1 1 0 0,0 1 0 0 0,1 1-1 0 0,19 19 839 0 0,-11-10-628 0 0,4 2-1293 0 0,1-1 0 0 0,0 0 0 0 0,1-1 0 0 0,27 14 0 0 0,-33-20 402 0 0,0-2 1 0 0,-1 1 0 0 0,1-1 0 0 0,0-1 0 0 0,0 0 0 0 0,1 0-1 0 0,-1-1 1 0 0,0 0 0 0 0,1-1 0 0 0,16-1 0 0 0,18-4-2854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2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46 484 0 0,'-13'-9'1007'0'0,"-1"0"0"0"0,-15-7 0 0 0,25 14-507 0 0,0 0-1 0 0,1 1 1 0 0,-1-1-1 0 0,0 1 1 0 0,0 0-1 0 0,0 0 1 0 0,0 0-1 0 0,0 1 1 0 0,0-1-1 0 0,0 1 1 0 0,0 0-1 0 0,0 0 1 0 0,0 1-1 0 0,-5 0 1 0 0,9-1-363 0 0,-1 0 1 0 0,1 0-1 0 0,-1 0 1 0 0,1 1 0 0 0,-1-1-1 0 0,1 0 1 0 0,-1 0-1 0 0,1 0 1 0 0,-1 1 0 0 0,1-1-1 0 0,0 0 1 0 0,-1 1-1 0 0,1-1 1 0 0,-1 0 0 0 0,1 1-1 0 0,0-1 1 0 0,-1 0-1 0 0,1 1 1 0 0,0-1 0 0 0,0 1-1 0 0,-1-1 1 0 0,1 1-1 0 0,0-1 1 0 0,0 1-1 0 0,0-1 1 0 0,-1 1 0 0 0,1-1-1 0 0,0 1 1 0 0,0-1-1 0 0,0 1 1 0 0,0-1 0 0 0,0 1-1 0 0,0-1 1 0 0,0 1-1 0 0,0 0 1 0 0,10 19 2363 0 0,125 138 3663 0 0,-84-104-4341 0 0,47 68-1 0 0,-84-102-1336 0 0,-1-3 15 0 0,-1 1-1 0 0,17 33 1 0 0,-26-46-377 0 0,-1-1 0 0 0,-1 1 0 0 0,1-1 0 0 0,-1 1 0 0 0,1 0 1 0 0,-1-1-1 0 0,0 1 0 0 0,-1 0 0 0 0,1 0 0 0 0,-1 0 0 0 0,0 0 0 0 0,-1-1 0 0 0,1 1 0 0 0,-1 0 1 0 0,0 0-1 0 0,0 0 0 0 0,-3 8 0 0 0,2-10-114 0 0,-1 1 1 0 0,1 0-1 0 0,-1-1 0 0 0,0 0 1 0 0,0 0-1 0 0,0 0 0 0 0,0 0 1 0 0,-1 0-1 0 0,1 0 0 0 0,-1-1 1 0 0,0 0-1 0 0,0 0 0 0 0,1 0 1 0 0,-1 0-1 0 0,-1-1 0 0 0,1 1 1 0 0,0-1-1 0 0,0 0 0 0 0,0 0 1 0 0,-9 0-1 0 0,-7 1 12 0 0,-1-1 1 0 0,-40-3-1 0 0,42 2-320 0 0,-1-2 0 0 0,0 0 0 0 0,1-1 1 0 0,-1-1-1 0 0,1-1 0 0 0,0-1 0 0 0,-34-15 0 0 0,33 4-1690 0 0,19 16 1533 0 0,0-1 0 0 0,0 0-1 0 0,0 1 1 0 0,0-1 0 0 0,0 0 0 0 0,1 1 0 0 0,-1-1 0 0 0,0 0-1 0 0,1 0 1 0 0,0 1 0 0 0,-1-1 0 0 0,1 0 0 0 0,0 0 0 0 0,0 0-1 0 0,0 0 1 0 0,0 0 0 0 0,0 1 0 0 0,0-1 0 0 0,1-2-1 0 0,7-19-2851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43 7593 0 0,'-1'-6'1756'0'0,"1"4"-1158"0"0,-1-1 0 0 0,1 1 0 0 0,-1 0 0 0 0,1-1 1 0 0,-1 1-1 0 0,0 0 0 0 0,0 0 0 0 0,0 0 0 0 0,0 0 0 0 0,0-1 0 0 0,0 2 0 0 0,0-1 0 0 0,-1 0 0 0 0,1 0 0 0 0,-4-2 1595 0 0,5 9-759 0 0,1 9-929 0 0,0 0 1 0 0,1 0-1 0 0,0 0 1 0 0,1 0-1 0 0,7 19 1 0 0,-2-4-70 0 0,-7-24-383 0 0,94 369 2375 0 0,-51-115-1131 0 0,-26-139-774 0 0,23 186 661 0 0,-36-221-371 0 0,-8 151-1 0 0,1-214-768 0 0,0 12-11 0 0,-1-1 0 0 0,-1 1 0 0 0,-3 0-1 0 0,0-1 1 0 0,-20 52 0 0 0,17-63-33 0 0,0 0 0 0 0,-2-1 0 0 0,-1 0 0 0 0,-22 28 0 0 0,25-36 0 0 0,0-2 0 0 0,-1 0 0 0 0,-1 0 0 0 0,0-1 0 0 0,0 0 0 0 0,-1-1 0 0 0,0 0 0 0 0,-24 11 0 0 0,18-13 0 0 0,0 1 0 0 0,0-2 0 0 0,-1-1 0 0 0,0-1 0 0 0,0 0 0 0 0,0-1 0 0 0,0-1 0 0 0,0-1 0 0 0,-26-3 0 0 0,36 2 0 0 0,0-2 0 0 0,1 0 0 0 0,-1 0 0 0 0,1 0 0 0 0,0-1 0 0 0,0-1 0 0 0,0 0 0 0 0,0 0 0 0 0,-11-7 0 0 0,14 7 0 0 0,1 0 0 0 0,0-1 0 0 0,0 1 0 0 0,0-1 0 0 0,0 0 0 0 0,1-1 0 0 0,0 1 0 0 0,0-1 0 0 0,1 1 0 0 0,-1-1 0 0 0,1 0 0 0 0,0-1 0 0 0,1 1 0 0 0,-3-11 0 0 0,3 7-70 0 0,0 0 1 0 0,1 0-1 0 0,1-1 1 0 0,0 1-1 0 0,0 0 1 0 0,1 0-1 0 0,0-1 0 0 0,1 1 1 0 0,0 0-1 0 0,0 0 1 0 0,1 1-1 0 0,1-1 1 0 0,-1 0-1 0 0,2 1 1 0 0,-1 0-1 0 0,8-11 0 0 0,3-3-244 0 0,1 0 0 0 0,1 1-1 0 0,1 1 1 0 0,38-34 0 0 0,30-14-2459 0 0,7 9-6092 0 0,-59 41 5715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33 644 0 0,'-9'-2'1132'0'0,"1"0"-1"0"0,-1 0 1 0 0,1 1 0 0 0,-1 0-1 0 0,0 1 1 0 0,0-1-1 0 0,-15 3 1 0 0,11 0-96 0 0,-1 1 0 0 0,1 0 0 0 0,0 1 1 0 0,-19 8-1 0 0,13-3-59 0 0,1 1 1 0 0,0 0 0 0 0,0 1-1 0 0,1 1 1 0 0,0 1 0 0 0,-18 19-1 0 0,31-28-631 0 0,-1 1-1 0 0,1 0 1 0 0,0 0-1 0 0,1 0 1 0 0,-1 0-1 0 0,1 1 1 0 0,0 0-1 0 0,0-1 1 0 0,1 1-1 0 0,-1 0 1 0 0,2 0 0 0 0,-1 1-1 0 0,0-1 1 0 0,1 0-1 0 0,0 0 1 0 0,1 8-1 0 0,0-10-235 0 0,0 0-1 0 0,0 0 0 0 0,1 1 1 0 0,0-1-1 0 0,0 0 1 0 0,0 0-1 0 0,1 0 1 0 0,-1 0-1 0 0,1 0 0 0 0,0 0 1 0 0,0 0-1 0 0,0-1 1 0 0,1 1-1 0 0,-1 0 0 0 0,1-1 1 0 0,0 0-1 0 0,0 0 1 0 0,0 0-1 0 0,0 0 1 0 0,1 0-1 0 0,-1-1 0 0 0,1 1 1 0 0,-1-1-1 0 0,7 2 1 0 0,2 2-376 0 0,0-1 0 0 0,0-1 1 0 0,1 0-1 0 0,0-1 0 0 0,0-1 0 0 0,0 0 1 0 0,14 1-1 0 0,94-5-4514 0 0,-39-2 877 0 0,-80 4 3909 0 0,1 0-1 0 0,-1 0 1 0 0,1 0-1 0 0,-1 0 1 0 0,1 1-1 0 0,-1-1 1 0 0,0 1-1 0 0,1 0 1 0 0,-1-1-1 0 0,0 1 1 0 0,1 0-1 0 0,-1 0 1 0 0,0 1-1 0 0,0-1 1 0 0,0 0-1 0 0,0 1 1 0 0,0-1-1 0 0,0 1 1 0 0,0 0-1 0 0,-1-1 1 0 0,1 1-1 0 0,-1 0 1 0 0,1 0-1 0 0,-1 0 1 0 0,2 3-1 0 0,-3-4 97 0 0,0-1 0 0 0,0 0-1 0 0,0 1 1 0 0,1-1 0 0 0,-1 1-1 0 0,0-1 1 0 0,0 1 0 0 0,0-1-1 0 0,1 1 1 0 0,-1-1 0 0 0,0 0-1 0 0,1 1 1 0 0,-1-1 0 0 0,0 1 0 0 0,1-1-1 0 0,-1 0 1 0 0,0 1 0 0 0,1-1-1 0 0,-1 0 1 0 0,1 0 0 0 0,-1 1-1 0 0,1-1 1 0 0,-1 0 0 0 0,1 0 0 0 0,-1 0-1 0 0,0 0 1 0 0,1 1 0 0 0,-1-1-1 0 0,1 0 1 0 0,-1 0 0 0 0,1 0-1 0 0,0 0 1 0 0,5-17 2710 0 0,-4 10-3030 0 0,2-9 1056 0 0,-1 0-1 0 0,-1 0 1 0 0,0-26-1 0 0,-2 27-504 0 0,0 0-1 0 0,2 0 1 0 0,0 0-1 0 0,5-20 0 0 0,-3 24-242 0 0,1 0-1 0 0,0 0 0 0 0,0 0 0 0 0,1 1 0 0 0,0-1 0 0 0,1 1 1 0 0,0 1-1 0 0,0 0 0 0 0,1 0 0 0 0,1 0 0 0 0,-1 1 0 0 0,2 0 0 0 0,-1 0 1 0 0,1 1-1 0 0,0 1 0 0 0,0-1 0 0 0,0 2 0 0 0,1-1 0 0 0,0 2 0 0 0,0-1 1 0 0,1 2-1 0 0,-1-1 0 0 0,22-2 0 0 0,-7 3-986 0 0,0 1 1 0 0,0 2-1 0 0,0 1 0 0 0,-1 0 0 0 0,1 2 1 0 0,29 7-1 0 0,-6 3-1758 0 0,0 2-1 0 0,52 23 1 0 0,-83-29-520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1 856 0 0,'0'0'1415'0'0,"2"3"229"0"0,3 14-100 0 0,1 1 0 0 0,-2-1-1 0 0,0 1 1 0 0,-2 0 0 0 0,1 0 0 0 0,-2 25 0 0 0,-1-9 804 0 0,-2 0 1 0 0,-9 52-1 0 0,4-56 1913 0 0,10-50-4069 0 0,0 0 1 0 0,2 1-1 0 0,0-1 1 0 0,1 1-1 0 0,10-22 0 0 0,-11 31-93 0 0,0 0-1 0 0,0 0 1 0 0,1 0-1 0 0,1 1 1 0 0,0-1-1 0 0,0 2 1 0 0,1-1-1 0 0,-1 1 1 0 0,2 0-1 0 0,16-12 1 0 0,-22 18-21 0 0,0 0 1 0 0,0 0-1 0 0,0 0 0 0 0,1 1 0 0 0,-1-1 1 0 0,0 1-1 0 0,1 0 0 0 0,-1 0 1 0 0,1 0-1 0 0,-1 1 0 0 0,1-1 1 0 0,-1 1-1 0 0,1 0 0 0 0,-1 0 1 0 0,1 0-1 0 0,0 0 0 0 0,-1 1 1 0 0,1-1-1 0 0,-1 1 0 0 0,1 0 0 0 0,-1 0 1 0 0,0 0-1 0 0,1 0 0 0 0,-1 1 1 0 0,0 0-1 0 0,6 3 0 0 0,-4-1 74 0 0,1 1 0 0 0,-1 0-1 0 0,-1 0 1 0 0,1 0 0 0 0,-1 0-1 0 0,0 1 1 0 0,0-1 0 0 0,0 1-1 0 0,-1 0 1 0 0,0 0 0 0 0,0 1-1 0 0,-1-1 1 0 0,3 8 0 0 0,0 12 83 0 0,-4-20-289 0 0,-1-1-1 0 0,1 0 0 0 0,1 1 0 0 0,-1-1 0 0 0,1 0 1 0 0,0 1-1 0 0,0-1 0 0 0,6 9 0 0 0,-8-13 2 0 0,1 0-1 0 0,0-1 1 0 0,0 1 0 0 0,-1-1-1 0 0,1 1 1 0 0,0-1-1 0 0,0 0 1 0 0,0 1-1 0 0,0-1 1 0 0,-1 0-1 0 0,1 0 1 0 0,0 1-1 0 0,0-1 1 0 0,0 0 0 0 0,0 0-1 0 0,0 0 1 0 0,0 0-1 0 0,0 0 1 0 0,0 0-1 0 0,0 0 1 0 0,-1 0-1 0 0,1-1 1 0 0,0 1 0 0 0,0 0-1 0 0,0-1 1 0 0,0 1-1 0 0,0 0 1 0 0,-1-1-1 0 0,1 1 1 0 0,0-1-1 0 0,0 1 1 0 0,-1-1 0 0 0,1 1-1 0 0,0-1 1 0 0,-1 0-1 0 0,2 0 1 0 0,22-28-114 0 0,8-20 240 0 0,27-35 221 0 0,-52 75-167 0 0,0 1 0 0 0,1 0-1 0 0,0 0 1 0 0,0 1 0 0 0,1 0-1 0 0,18-11 1 0 0,-25 17-100 0 0,1 0 0 0 0,0 0 0 0 0,1 0 1 0 0,-1 0-1 0 0,0 1 0 0 0,0-1 0 0 0,0 1 0 0 0,0-1 0 0 0,0 1 0 0 0,1 0 0 0 0,-1 1 0 0 0,0-1 0 0 0,0 1 1 0 0,0-1-1 0 0,0 1 0 0 0,0 0 0 0 0,0 0 0 0 0,0 0 0 0 0,5 2 0 0 0,6 5 210 0 0,1 0 0 0 0,21 17 1 0 0,-4-3-81 0 0,23 9-791 0 0,1-2 0 0 0,2-2 1 0 0,0-3-1 0 0,2-2 0 0 0,0-3 0 0 0,114 20 1 0 0,-144-35-3474 0 0,48 0 0 0 0,-29-7 660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491 219 1620 0 0,'-7'-18'908'0'0,"-1"0"0"0"0,-1 0 0 0 0,-1 1 0 0 0,-1 0-1 0 0,-22-27 1 0 0,25 35-193 0 0,1 1 1 0 0,-2 0-1 0 0,1 1 0 0 0,-1 0 0 0 0,0 0 0 0 0,-1 0 0 0 0,1 1 0 0 0,-1 1 0 0 0,0 0 1 0 0,-1 0-1 0 0,-17-5 0 0 0,22 9-303 0 0,-1 0 0 0 0,1 1 1 0 0,-1 0-1 0 0,1 0 0 0 0,-1 0 0 0 0,1 1 1 0 0,-1-1-1 0 0,1 2 0 0 0,-1-1 1 0 0,1 1-1 0 0,0 0 0 0 0,0 0 0 0 0,-1 0 1 0 0,2 1-1 0 0,-1 0 0 0 0,0 1 0 0 0,1-1 1 0 0,-1 1-1 0 0,-8 8 0 0 0,-1 1 387 0 0,0 2-1 0 0,1 0 0 0 0,0 0 1 0 0,-22 35-1 0 0,27-36-348 0 0,1 0 0 0 0,0 0 0 0 0,1 1 1 0 0,0 0-1 0 0,-8 31 0 0 0,14-42-369 0 0,0 1-1 0 0,0-1 1 0 0,0 0 0 0 0,1 1 0 0 0,-1-1-1 0 0,1 1 1 0 0,0-1 0 0 0,1 1 0 0 0,-1-1-1 0 0,1 1 1 0 0,-1-1 0 0 0,2 1 0 0 0,-1-1-1 0 0,0 0 1 0 0,1 1 0 0 0,0-1 0 0 0,0 0-1 0 0,0 0 1 0 0,0 0 0 0 0,1-1 0 0 0,-1 1-1 0 0,1 0 1 0 0,0-1 0 0 0,0 0 0 0 0,0 0-1 0 0,6 4 1 0 0,-1-1-111 0 0,0-2 0 0 0,0 1 0 0 0,1-1-1 0 0,0-1 1 0 0,0 1 0 0 0,0-1 0 0 0,0-1 0 0 0,1 0 0 0 0,-1 0 0 0 0,1-1-1 0 0,-1 0 1 0 0,1-1 0 0 0,-1 0 0 0 0,1 0 0 0 0,18-4 0 0 0,-21 3 9 0 0,-1 0 0 0 0,0-1 1 0 0,1 0-1 0 0,-1 0 0 0 0,0-1 1 0 0,0 1-1 0 0,0-1 0 0 0,-1 0 1 0 0,1-1-1 0 0,-1 0 0 0 0,1 1 1 0 0,-1-2-1 0 0,0 1 0 0 0,-1-1 1 0 0,1 1-1 0 0,-1-1 0 0 0,0 0 1 0 0,0-1-1 0 0,-1 1 1 0 0,1-1-1 0 0,-1 0 0 0 0,0 0 1 0 0,-1 0-1 0 0,3-9 0 0 0,-4 14 19 0 0,2-8 110 0 0,-1-1 1 0 0,0 1-1 0 0,0 0 1 0 0,-1-1-1 0 0,0 1 0 0 0,0-1 1 0 0,-1 0-1 0 0,-2-9 1 0 0,3 19-109 0 0,-1-1 1 0 0,0 1 0 0 0,0 0 0 0 0,0 0-1 0 0,1 0 1 0 0,-1 0 0 0 0,0 0-1 0 0,0 0 1 0 0,0 0 0 0 0,1-1 0 0 0,-1 1-1 0 0,0 0 1 0 0,0 0 0 0 0,0 0-1 0 0,1 0 1 0 0,-1 0 0 0 0,0 0 0 0 0,0 0-1 0 0,1 0 1 0 0,-1 0 0 0 0,0 0 0 0 0,0 0-1 0 0,0 1 1 0 0,1-1 0 0 0,-1 0-1 0 0,0 0 1 0 0,0 0 0 0 0,0 0 0 0 0,1 0-1 0 0,-1 0 1 0 0,0 0 0 0 0,0 0-1 0 0,0 1 1 0 0,0-1 0 0 0,1 0 0 0 0,-1 0-1 0 0,0 0 1 0 0,0 0 0 0 0,0 1-1 0 0,0-1 1 0 0,0 0 0 0 0,0 0 0 0 0,1 1-1 0 0,9 6-6 0 0,12 13-661 0 0,2-2 1 0 0,0 0-1 0 0,1-2 0 0 0,0-1 1 0 0,2 0-1 0 0,0-2 0 0 0,34 11 1 0 0,-26-12-531 0 0,0-2 0 0 0,1-2 0 0 0,0-1 1 0 0,0-2-1 0 0,53 1 0 0 0,-37-7-2274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583 865 776 0 0,'-7'-14'577'0'0,"0"2"0"0"0,-1-1 0 0 0,0 1 0 0 0,-1 0 0 0 0,0 1 0 0 0,-1 0 0 0 0,0 0 1 0 0,0 1-1 0 0,-1 1 0 0 0,-19-13 0 0 0,18 14 468 0 0,-1 0-1 0 0,0 1 1 0 0,0 1 0 0 0,0 0 0 0 0,-1 1 0 0 0,-18-5 0 0 0,23 8-410 0 0,0 1 1 0 0,1 1-1 0 0,-1 0 0 0 0,0 0 1 0 0,0 1-1 0 0,1 0 1 0 0,-1 0-1 0 0,0 1 0 0 0,1 0 1 0 0,0 0-1 0 0,-1 1 0 0 0,1 0 1 0 0,0 1-1 0 0,-13 8 0 0 0,-2 2 479 0 0,1 0-1 0 0,1 2 0 0 0,-32 29 0 0 0,42-34-778 0 0,-6 5 880 0 0,-19 22-1 0 0,33-35-1092 0 0,0 1 0 0 0,0 0-1 0 0,0 0 1 0 0,0 1 0 0 0,1-1-1 0 0,0 0 1 0 0,0 1 0 0 0,0-1-1 0 0,0 1 1 0 0,1 0 0 0 0,-1 0-1 0 0,1 5 1 0 0,1-7-122 0 0,0-1 0 0 0,0 0 0 0 0,0 0 0 0 0,1 0 0 0 0,-1 0 0 0 0,1 0 0 0 0,0 0 0 0 0,-1 0 0 0 0,1 0 0 0 0,0 0 0 0 0,0 0 0 0 0,0 0 0 0 0,1 0 0 0 0,-1 0 0 0 0,0-1 0 0 0,1 1 0 0 0,-1 0 0 0 0,1-1 0 0 0,-1 0 0 0 0,1 1 0 0 0,0-1 0 0 0,0 0 0 0 0,0 0 0 0 0,-1 0 0 0 0,1 0 0 0 0,0 0 0 0 0,4 1 0 0 0,4 2 0 0 0,0-1 0 0 0,0-1 0 0 0,1 1 0 0 0,11 0 0 0 0,-4-1-53 0 0,0-1 0 0 0,0 0 0 0 0,1-2 0 0 0,-1 0 0 0 0,0-1 0 0 0,0 0 0 0 0,0-2 0 0 0,0 0 0 0 0,0-1 0 0 0,17-8 0 0 0,-22 8-9 0 0,-1-1 0 0 0,0-1 0 0 0,0 0-1 0 0,0 0 1 0 0,-1-1 0 0 0,0-1 0 0 0,-1 0-1 0 0,0 0 1 0 0,0-1 0 0 0,-1 0 0 0 0,0-1-1 0 0,-1 0 1 0 0,14-24 0 0 0,-10 9-166 0 0,-1-1 0 0 0,-2 0 1 0 0,0 0-1 0 0,5-34 0 0 0,12-108 167 0 0,-10-140 781 0 0,-13 205 54 0 0,0 78-223 0 0,-2 21-450 0 0,0 1 1 0 0,0-1-1 0 0,-1 0 1 0 0,0 0-1 0 0,0-7 1 0 0,3 53-102 0 0,-2 53 0 0 0,3 315 0 0 0,-2-356 0 0 0,12 57 0 0 0,-12-95 0 0 0,2-1 0 0 0,0 1 0 0 0,0-1 0 0 0,1 0 0 0 0,1 0 0 0 0,0 0 0 0 0,1-1 0 0 0,16 23 0 0 0,-20-32-531 0 0,0-1 1 0 0,1 1-1 0 0,0-1 1 0 0,0 0-1 0 0,0 0 0 0 0,0 0 1 0 0,0-1-1 0 0,0 1 1 0 0,1-1-1 0 0,-1 0 0 0 0,1 0 1 0 0,-1 0-1 0 0,1-1 0 0 0,0 0 1 0 0,0 0-1 0 0,0 0 1 0 0,0 0-1 0 0,0-1 0 0 0,0 0 1 0 0,0 0-1 0 0,0 0 1 0 0,-1-1-1 0 0,1 1 0 0 0,7-3 1 0 0,8-3-2811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6:0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280 191 356 0 0,'-46'-31'9982'0'0,"26"27"-4684"0"0,10 6-572 0 0,-5 5-3996 0 0,0 2-1 0 0,1 0 1 0 0,0 1 0 0 0,1 0-1 0 0,0 1 1 0 0,0 0 0 0 0,1 1 0 0 0,1 1-1 0 0,0-1 1 0 0,1 2 0 0 0,0 0-1 0 0,1 0 1 0 0,0 1 0 0 0,1 0 0 0 0,1 0-1 0 0,-10 33 1 0 0,16-45-730 0 0,0 1 0 0 0,1 0 0 0 0,-1-1 0 0 0,1 1 0 0 0,0-1 0 0 0,0 1 0 0 0,1 0 0 0 0,-1-1 0 0 0,1 1 0 0 0,0 0 0 0 0,0-1 0 0 0,0 1 0 0 0,0-1 0 0 0,0 0 0 0 0,1 1 0 0 0,0-1 0 0 0,-1 0 0 0 0,1 0 0 0 0,0 0 0 0 0,1 0 0 0 0,-1 0 0 0 0,0 0 0 0 0,1-1 0 0 0,0 1 0 0 0,0-1 0 0 0,-1 0 0 0 0,1 0 0 0 0,1 0 0 0 0,-1 0 0 0 0,6 2 0 0 0,-3-1 0 0 0,0 0 0 0 0,1-1 0 0 0,0 0 0 0 0,0 0 0 0 0,-1 0 0 0 0,1-1 0 0 0,0 0 0 0 0,0-1 0 0 0,0 1 0 0 0,0-1 0 0 0,0-1 0 0 0,0 1 0 0 0,0-1 0 0 0,0-1 0 0 0,7-1 0 0 0,-6 0-46 0 0,-1 0 0 0 0,1 0 0 0 0,-1-1 0 0 0,0 0 0 0 0,0 0 0 0 0,-1-1 0 0 0,1 0 0 0 0,-1 0 0 0 0,0 0 0 0 0,6-8 0 0 0,0-3-261 0 0,0 0 1 0 0,15-29-1 0 0,-14 23 88 0 0,20-27 0 0 0,-32 49 208 0 0,-1-1 0 0 0,1 0 0 0 0,-1 1-1 0 0,1-1 1 0 0,-1 0 0 0 0,1 1-1 0 0,-1-1 1 0 0,1 1 0 0 0,0-1-1 0 0,-1 1 1 0 0,1 0 0 0 0,0-1-1 0 0,0 1 1 0 0,-1-1 0 0 0,1 1 0 0 0,0 0-1 0 0,0 0 1 0 0,-1 0 0 0 0,1-1-1 0 0,0 1 1 0 0,0 0 0 0 0,0 0-1 0 0,-1 0 1 0 0,1 0 0 0 0,0 0-1 0 0,0 0 1 0 0,0 0 0 0 0,-1 1-1 0 0,3-1 1 0 0,-1 1-15 0 0,0 1 0 0 0,0-1 0 0 0,0 0 0 0 0,0 1 1 0 0,0-1-1 0 0,-1 1 0 0 0,1 0 0 0 0,0-1 0 0 0,-1 1 0 0 0,3 3 0 0 0,3 6-164 0 0,0 1 0 0 0,9 21 0 0 0,-15-32 166 0 0,7 20-482 0 0,-1 0-1 0 0,8 37 1 0 0,2 8-995 0 0,-17-66 1890 0 0,1-5-78 0 0,5-24 241 0 0,1-10 57 0 0,2 1 1 0 0,2 0 0 0 0,19-47-1 0 0,-18 57-273 0 0,2 1-1 0 0,1 0 0 0 0,34-45 1 0 0,-39 59-229 0 0,0 1 0 0 0,2 0 0 0 0,-1 0 0 0 0,1 2 0 0 0,1-1 0 0 0,0 2 0 0 0,0-1 0 0 0,1 2 0 0 0,27-13 0 0 0,-25 14-177 0 0,1 2 1 0 0,-1 0-1 0 0,1 1 0 0 0,0 0 1 0 0,0 1-1 0 0,0 1 1 0 0,0 1-1 0 0,24 1 0 0 0,-29 1-107 0 0,1 1-1 0 0,-1 0 1 0 0,0 1-1 0 0,0 0 1 0 0,0 1 0 0 0,0 0-1 0 0,-1 1 1 0 0,1 0-1 0 0,-1 0 1 0 0,-1 2-1 0 0,1-1 1 0 0,12 11-1 0 0,26 24-8428 0 0,-29-23 4969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181 455 296 0 0,'-36'61'2588'0'0,"3"1"-1"0"0,3 2 1 0 0,2 2 0 0 0,-19 69 0 0 0,41-101-929 0 0,6-33-1490 0 0,-1 1 0 0 0,1 0 0 0 0,0-1 0 0 0,0 1 0 0 0,0 0 0 0 0,0-1 0 0 0,1 1 0 0 0,-1 0-1 0 0,0-1 1 0 0,1 1 0 0 0,-1-1 0 0 0,1 1 0 0 0,-1 0 0 0 0,1-1 0 0 0,0 0 0 0 0,-1 1 0 0 0,3 1 0 0 0,-3-2-102 0 0,1-1 0 0 0,0 1 0 0 0,0-1 0 0 0,0 0 0 0 0,-1 1 0 0 0,1-1 0 0 0,0 0 0 0 0,0 0 0 0 0,0 0 0 0 0,-1 0 0 0 0,1 0 0 0 0,0 0-1 0 0,0 0 1 0 0,0 0 0 0 0,0 0 0 0 0,-1 0 0 0 0,1 0 0 0 0,0 0 0 0 0,0-1 0 0 0,0 1 0 0 0,-1 0 0 0 0,1 0 0 0 0,0-1 0 0 0,0 1 0 0 0,-1-1 0 0 0,1 1 0 0 0,0-1 0 0 0,-1 1 0 0 0,2-2 0 0 0,18-17 664 0 0,-18 18-639 0 0,9-13 101 0 0,0 0-1 0 0,-1 0 1 0 0,0-1-1 0 0,-1-1 1 0 0,-1 0-1 0 0,0 0 1 0 0,-2 0 0 0 0,6-19-1 0 0,29-142 572 0 0,-38 161-691 0 0,6-44 85 0 0,-3 0 0 0 0,-2 0-1 0 0,-3 0 1 0 0,-2 0 0 0 0,-4 0-1 0 0,-14-79 1 0 0,10 105-45 0 0,8 33-53 0 0,2 5-32 0 0,5 40 150 0 0,2-1 0 0 0,2 0-1 0 0,18 48 1 0 0,-22-71-117 0 0,93 248 619 0 0,-72-210-443 0 0,2-1-1 0 0,58 85 1 0 0,-70-118-188 0 0,2-1 1 0 0,0 0-1 0 0,1-2 1 0 0,1 0-1 0 0,1-1 1 0 0,1-2-1 0 0,1 0 1 0 0,0-1-1 0 0,1-2 1 0 0,30 15 0 0 0,-52-29-66 0 0,0 0 1 0 0,0 0 0 0 0,0 0 0 0 0,0 0 0 0 0,0 0 0 0 0,0-1 0 0 0,0 1 0 0 0,0-1 0 0 0,1 0 0 0 0,-1 0 0 0 0,0 0 0 0 0,0-1-1 0 0,6 0 1 0 0,-9 1 4 0 0,1-1-1 0 0,0 1 0 0 0,0 0 0 0 0,0-1 0 0 0,0 1 1 0 0,-1-1-1 0 0,1 1 0 0 0,0-1 0 0 0,-1 1 0 0 0,1-1 1 0 0,0 0-1 0 0,-1 1 0 0 0,1-1 0 0 0,-1 0 0 0 0,1 1 1 0 0,-1-1-1 0 0,1 0 0 0 0,-1 0 0 0 0,1-1 0 0 0,0 0-2 0 0,-1 0-1 0 0,0 1 0 0 0,0-1 0 0 0,0 0 0 0 0,0 1 0 0 0,0-1 0 0 0,0 0 0 0 0,0 1 0 0 0,-1-1 0 0 0,1 0 0 0 0,-1 1 1 0 0,1-1-1 0 0,-1 1 0 0 0,-1-3 0 0 0,-1-4-15 0 0,-1 1 1 0 0,-1-1 0 0 0,1 1-1 0 0,-1 0 1 0 0,-1 1-1 0 0,1-1 1 0 0,-1 1-1 0 0,0 0 1 0 0,0 1 0 0 0,-13-9-1 0 0,7 6-4 0 0,-1 1-1 0 0,0 0 1 0 0,0 1-1 0 0,-1 1 1 0 0,-22-7-1 0 0,-3 4-26 0 0,0 1-1 0 0,0 2 0 0 0,-65 0 0 0 0,-30 8-77 0 0,113-1-254 0 0,-1 0 1 0 0,1 2-1 0 0,0 1 1 0 0,-23 8-1 0 0,41-12 186 0 0,0 0 0 0 0,0 1-1 0 0,0-1 1 0 0,0 1-1 0 0,0 0 1 0 0,1-1 0 0 0,-1 1-1 0 0,-2 3 1 0 0,4-4 6 0 0,0 0 0 0 0,1-1 1 0 0,-1 1-1 0 0,1-1 0 0 0,-1 1 0 0 0,1 0 0 0 0,0-1 1 0 0,-1 1-1 0 0,1 0 0 0 0,0-1 0 0 0,-1 1 0 0 0,1 0 0 0 0,0 0 1 0 0,0-1-1 0 0,-1 1 0 0 0,1 0 0 0 0,0 0 0 0 0,0 0 0 0 0,0-1 1 0 0,0 1-1 0 0,0 0 0 0 0,0 0 0 0 0,1-1 0 0 0,-1 1 0 0 0,0 0 1 0 0,0 0-1 0 0,0-1 0 0 0,1 1 0 0 0,-1 0 0 0 0,0 0 0 0 0,1-1 1 0 0,-1 1-1 0 0,1 0 0 0 0,-1-1 0 0 0,1 1 0 0 0,-1-1 0 0 0,1 2 1 0 0,9 6-2252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520 786 240 0 0,'-4'-7'1092'0'0,"0"0"0"0"0,-1 0-1 0 0,0 1 1 0 0,0-1 0 0 0,0 1 0 0 0,-1 0 0 0 0,1 0-1 0 0,-1 1 1 0 0,-14-10 0 0 0,13 11-602 0 0,0 0 0 0 0,-1 0 1 0 0,1 1-1 0 0,-1 0 0 0 0,0 1 0 0 0,-10-2 0 0 0,-7-1 262 0 0,0 2 0 0 0,0 1 0 0 0,0 0 0 0 0,0 2 0 0 0,-39 5 0 0 0,48-3-420 0 0,1 1 0 0 0,0 0-1 0 0,0 1 1 0 0,0 1 0 0 0,1 0 0 0 0,-1 1-1 0 0,1 0 1 0 0,1 1 0 0 0,-1 1-1 0 0,-15 11 1 0 0,27-17-222 0 0,-1 0-1 0 0,1 0 0 0 0,0 0 1 0 0,-1 0-1 0 0,1 1 1 0 0,0-1-1 0 0,0 1 1 0 0,1-1-1 0 0,-1 1 0 0 0,1-1 1 0 0,-1 1-1 0 0,1 0 1 0 0,-2 3-1 0 0,3-4-54 0 0,0-1 0 0 0,0 0 0 0 0,0 1 0 0 0,1-1 0 0 0,-1 0 0 0 0,0 1 0 0 0,0-1 0 0 0,1 1 0 0 0,-1-1 0 0 0,1 0 0 0 0,-1 0 0 0 0,1 1 0 0 0,0-1 0 0 0,-1 0 0 0 0,1 0 0 0 0,0 0 0 0 0,0 0 0 0 0,0 1 1 0 0,0-1-1 0 0,0-1 0 0 0,0 1 0 0 0,0 0 0 0 0,0 0 0 0 0,0 0 0 0 0,0 0 0 0 0,1-1 0 0 0,-1 1 0 0 0,0-1 0 0 0,0 1 0 0 0,3 0 0 0 0,3 2 67 0 0,1 0 1 0 0,0-1-1 0 0,0 0 0 0 0,0 0 1 0 0,0-1-1 0 0,0 0 1 0 0,0-1-1 0 0,1 1 1 0 0,-1-2-1 0 0,10 0 1 0 0,1-2 24 0 0,-1 0 1 0 0,1-1 0 0 0,21-8 0 0 0,-18 4-56 0 0,-1-1 1 0 0,0-1-1 0 0,0-1 1 0 0,-1 0-1 0 0,0-2 1 0 0,-1 0 0 0 0,-1-1-1 0 0,0-1 1 0 0,-1-1-1 0 0,-1 0 1 0 0,0-1-1 0 0,15-22 1 0 0,-2 0 8 0 0,-1-2 1 0 0,-3 0-1 0 0,-1-1 1 0 0,26-63 0 0 0,-41 83-54 0 0,-2 1 1 0 0,0-2-1 0 0,-1 1 1 0 0,-1-1-1 0 0,-1 0 1 0 0,-1 0-1 0 0,-1 0 1 0 0,-1 0-1 0 0,-1 0 1 0 0,-1 0-1 0 0,-7-41 1 0 0,8 62-43 0 0,0 0 0 0 0,-1 1 0 0 0,1-1 0 0 0,0 0 0 0 0,-1 0 0 0 0,0 1 0 0 0,1-1 0 0 0,-1 0 0 0 0,0 1 0 0 0,0-1 0 0 0,1 1 0 0 0,-1-1 0 0 0,0 1 0 0 0,-1-1 0 0 0,1 1 0 0 0,0 0 0 0 0,0-1 0 0 0,-1 1 0 0 0,1 0 0 0 0,0 0 0 0 0,-1 0 0 0 0,0 0 0 0 0,1 0 0 0 0,-1 0 0 0 0,1 0 0 0 0,-1 1 0 0 0,0-1 0 0 0,1 1 0 0 0,-4-1 0 0 0,3 2-1 0 0,0 0-1 0 0,0 0 1 0 0,1 0-1 0 0,-1 0 0 0 0,1 1 1 0 0,-1-1-1 0 0,1 1 1 0 0,0-1-1 0 0,-1 1 0 0 0,1-1 1 0 0,0 1-1 0 0,0 0 1 0 0,-1 2-1 0 0,0-2 8 0 0,-3 9 28 0 0,0-1 0 0 0,0 1-1 0 0,1 0 1 0 0,0 0-1 0 0,1 0 1 0 0,0 1-1 0 0,1-1 1 0 0,0 1-1 0 0,0 13 1 0 0,1 0 60 0 0,2 1 1 0 0,0-1-1 0 0,6 31 1 0 0,-2-28-14 0 0,2-1 0 0 0,1 0 0 0 0,1-1-1 0 0,1 1 1 0 0,1-2 0 0 0,2 0 0 0 0,0 0 0 0 0,26 34 0 0 0,-30-45-42 0 0,2-1-1 0 0,0 0 1 0 0,0-1-1 0 0,1 0 1 0 0,1-1 0 0 0,0 0-1 0 0,1-1 1 0 0,-1 0 0 0 0,2-1-1 0 0,0-1 1 0 0,0-1-1 0 0,0 0 1 0 0,1 0 0 0 0,-1-2-1 0 0,23 5 1 0 0,-32-8-96 0 0,1-2-1 0 0,0 1 1 0 0,0-1 0 0 0,-1 0 0 0 0,1 0-1 0 0,0-1 1 0 0,0 0 0 0 0,-1 0-1 0 0,1 0 1 0 0,-1-1 0 0 0,1 0 0 0 0,-1 0-1 0 0,0-1 1 0 0,0 0 0 0 0,0 0 0 0 0,0 0-1 0 0,0-1 1 0 0,0 0 0 0 0,-1 0-1 0 0,0 0 1 0 0,0-1 0 0 0,0 0 0 0 0,-1 0-1 0 0,5-5 1 0 0,0-4-104 0 0,0 1 0 0 0,-1-1 0 0 0,0 0 0 0 0,-1-1 0 0 0,-1 1 0 0 0,-1-1 0 0 0,0-1 0 0 0,6-29 0 0 0,-10 41 117 0 0,-1 0 0 0 0,1 0 0 0 0,-1 0 0 0 0,0 0 0 0 0,0 0 0 0 0,-1-1 0 0 0,1 1 0 0 0,-1 0-1 0 0,1 0 1 0 0,-2 0 0 0 0,1 0 0 0 0,0 0 0 0 0,-1 0 0 0 0,1 1 0 0 0,-1-1 0 0 0,0 0 0 0 0,-4-4 0 0 0,4 6 60 0 0,1 0 1 0 0,-1 0 0 0 0,0 0-1 0 0,0 0 1 0 0,-1 1 0 0 0,1-1-1 0 0,0 1 1 0 0,0-1 0 0 0,-1 1-1 0 0,1 0 1 0 0,-1 0 0 0 0,1 0-1 0 0,-1 1 1 0 0,0-1 0 0 0,1 0-1 0 0,-1 1 1 0 0,1 0 0 0 0,-1-1-1 0 0,0 1 1 0 0,0 0 0 0 0,1 0-1 0 0,-1 1 1 0 0,0-1 0 0 0,1 1-1 0 0,-1-1 1 0 0,1 1 0 0 0,-6 2-1 0 0,3-1 13 0 0,-1 0 0 0 0,1 1-1 0 0,0 0 1 0 0,0 0 0 0 0,1 0-1 0 0,-1 0 1 0 0,0 1 0 0 0,1 0-1 0 0,0 0 1 0 0,0 0 0 0 0,0 0-1 0 0,1 1 1 0 0,-6 8 0 0 0,5-6 58 0 0,0 0 0 0 0,1 1 0 0 0,-1 0 0 0 0,2 0 0 0 0,-1 0 0 0 0,1 0 0 0 0,0 0 0 0 0,1 0 1 0 0,-1 10-1 0 0,2-10 7 0 0,0 1 1 0 0,0 0-1 0 0,1-1 1 0 0,0 1-1 0 0,0-1 1 0 0,1 0-1 0 0,0 1 1 0 0,6 14-1 0 0,-5-17-70 0 0,-1-1-1 0 0,1 0 0 0 0,0 0 0 0 0,1 0 0 0 0,-1 0 0 0 0,1-1 0 0 0,0 1 0 0 0,0-1 0 0 0,0 0 0 0 0,1 0 0 0 0,-1-1 0 0 0,1 1 0 0 0,7 3 0 0 0,-4-3-1005 0 0,0 0 1 0 0,1 0-1 0 0,0-1 1 0 0,0 0-1 0 0,13 1 1 0 0,-17-3 340 0 0,0 0 1 0 0,0-1-1 0 0,0 1 1 0 0,0-1 0 0 0,0-1-1 0 0,0 1 1 0 0,0-1-1 0 0,0 0 1 0 0,0 0-1 0 0,0 0 1 0 0,7-3-1 0 0,1-3-2672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79 680 0 0,'-2'-2'1184'0'0,"0"1"1"0"0,1 0-1 0 0,-1-1 0 0 0,1 1 1 0 0,-1-1-1 0 0,1 1 0 0 0,0-1 1 0 0,0 0-1 0 0,-2-2 0 0 0,5 2-890 0 0,-1-1-1 0 0,1 1 1 0 0,-1 0-1 0 0,1 0 1 0 0,0 0-1 0 0,-1 1 1 0 0,1-1-1 0 0,0 0 1 0 0,0 1-1 0 0,1-1 1 0 0,-1 1-1 0 0,0-1 1 0 0,0 1-1 0 0,1 0 0 0 0,2-1 1 0 0,45-14 1339 0 0,-30 11-823 0 0,-9 2-532 0 0,1 0 0 0 0,-1 1 0 0 0,1 0 1 0 0,0 1-1 0 0,17 0 0 0 0,-22 2-154 0 0,0-1 0 0 0,-1 1 1 0 0,1 0-1 0 0,0 0 0 0 0,0 1 0 0 0,-1 0 0 0 0,1 0 1 0 0,-1 1-1 0 0,1 0 0 0 0,9 5 0 0 0,-13-6-66 0 0,0 0 0 0 0,-1 1 0 0 0,1-1 0 0 0,0 0 0 0 0,-1 1 0 0 0,0 0 0 0 0,0-1 0 0 0,0 1 0 0 0,0 0 0 0 0,0 0 0 0 0,0 0 0 0 0,-1 1 0 0 0,1-1 0 0 0,-1 0 0 0 0,1 4 0 0 0,-1-1 0 0 0,0 0 1 0 0,0-1 0 0 0,-1 1 0 0 0,0 0 0 0 0,0 0 0 0 0,-1-1-1 0 0,1 1 1 0 0,-3 8 0 0 0,-2 4 18 0 0,-1 1 0 0 0,-1-1 0 0 0,-1-1 0 0 0,-13 24 1 0 0,2-12-7 0 0,-1 0 0 0 0,-1-2 0 0 0,-1 0 1 0 0,-33 29-1 0 0,-14 18 109 0 0,55-51-124 0 0,14-22-12 0 0,1 1-27 0 0,-1-1 1 0 0,1 1 0 0 0,0-1 0 0 0,0 1 0 0 0,0-1-1 0 0,0 1 1 0 0,1-1 0 0 0,-1 0 0 0 0,2 2 0 0 0,8 0 23 0 0,1-1 0 0 0,-1 0 0 0 0,1 0 0 0 0,0-2 1 0 0,-1 1-1 0 0,1-1 0 0 0,0-1 0 0 0,20-3 0 0 0,2 1 8 0 0,17 0 13 0 0,61-6 355 0 0,-110 8-409 0 0,24 0-851 0 0,-15-2-1417 0 0,-1 0 1 0 0,0 0-1 0 0,0-1 1 0 0,12-6-1 0 0,-11 2-158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1 129 268 0 0,'0'-1'263'0'0,"0"1"-1"0"0,0 0 1 0 0,0-1-1 0 0,0 1 1 0 0,0 0-1 0 0,0-1 1 0 0,0 1-1 0 0,0 0 1 0 0,3-5 3412 0 0,-2 5-3412 0 0,-1 0-1 0 0,0 0 1 0 0,1 0 0 0 0,-1-1-1 0 0,7 8 5139 0 0,4 21-105 0 0,-10-24-5111 0 0,51 157 12659 0 0,-45-176-12260 0 0,-3 9-460 0 0,23-55 123 0 0,-20 41-169 0 0,2 1 0 0 0,0 0 0 0 0,2 0-1 0 0,0 1 1 0 0,14-18 0 0 0,-17 25-78 0 0,1 1 0 0 0,0 1 0 0 0,1-1 0 0 0,0 1 0 0 0,0 1 0 0 0,1 0 0 0 0,16-9 0 0 0,-23 15 0 0 0,-1 0 0 0 0,0 1 0 0 0,1 0 0 0 0,0 0 0 0 0,-1 0 0 0 0,1 0 0 0 0,0 0 0 0 0,-1 0 0 0 0,1 1 0 0 0,0 0 0 0 0,0 0 0 0 0,-1 0 0 0 0,1 0 0 0 0,0 1 0 0 0,0-1 0 0 0,-1 1 0 0 0,1 0 0 0 0,0 0 0 0 0,-1 1 0 0 0,1-1 0 0 0,-1 1 0 0 0,0-1 0 0 0,1 1 0 0 0,-1 0 0 0 0,0 0 0 0 0,0 1 0 0 0,0-1 0 0 0,0 1 0 0 0,-1-1 0 0 0,5 6 0 0 0,0 0 0 0 0,-1 1 0 0 0,0-1 0 0 0,-1 1 1 0 0,0 0-1 0 0,0 0 0 0 0,-1 0 0 0 0,0 1 0 0 0,3 14 0 0 0,-2-5-1 0 0,-2-1 0 0 0,0 1-1 0 0,-1-1 1 0 0,-1 21 0 0 0,12-59-177 0 0,14-30-67 0 0,-10 17 82 0 0,24-35 0 0 0,-34 59 140 0 0,-1 1 0 0 0,1-1 0 0 0,1 1 0 0 0,0 0 0 0 0,0 0-1 0 0,1 1 1 0 0,-1 1 0 0 0,13-8 0 0 0,-19 13 37 0 0,0 0 0 0 0,0 0 0 0 0,0 0 0 0 0,1 0 0 0 0,-1 1-1 0 0,0-1 1 0 0,0 1 0 0 0,1-1 0 0 0,-1 1 0 0 0,0 0 0 0 0,1 0 0 0 0,-1 0 0 0 0,0 0 0 0 0,1 0 0 0 0,-1 1 0 0 0,0-1 0 0 0,0 1-1 0 0,1-1 1 0 0,-1 1 0 0 0,0 0 0 0 0,0 0 0 0 0,0 0 0 0 0,0 0 0 0 0,0 0 0 0 0,0 0 0 0 0,3 3 0 0 0,4 4 91 0 0,-1 0 1 0 0,0 0-1 0 0,-1 1 1 0 0,9 12-1 0 0,-2-3-46 0 0,18 24-111 0 0,-11-15-148 0 0,29 29 0 0 0,-41-47 111 0 0,1 0 0 0 0,0-1 0 0 0,0-1 0 0 0,1 1-1 0 0,0-2 1 0 0,21 10 0 0 0,-13-8-1479 0 0,1-1 0 0 0,28 6 0 0 0,-31-10-910 0 0,0 0 0 0 0,-1-1 1 0 0,26-1-1 0 0,-12-3-449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93 184 0 0,'-8'-9'890'0'0,"0"0"-1"0"0,0 1 1 0 0,-1 0-1 0 0,0 0 1 0 0,-1 1 0 0 0,0 0-1 0 0,0 0 1 0 0,0 1 0 0 0,-17-7-1 0 0,20 11-319 0 0,-1 0-1 0 0,1 0 1 0 0,-1 0-1 0 0,1 1 1 0 0,-1 0-1 0 0,1 0 1 0 0,-1 1-1 0 0,0 0 1 0 0,0 0-1 0 0,1 1 1 0 0,-1 0-1 0 0,1 1 1 0 0,-1-1-1 0 0,1 2 1 0 0,-1-1-1 0 0,-7 4 1 0 0,-3 2 249 0 0,1 1 1 0 0,0 0 0 0 0,1 2 0 0 0,-17 12-1 0 0,27-18-445 0 0,-1 1 0 0 0,1-1 0 0 0,0 1 0 0 0,0 0 0 0 0,1 1 0 0 0,0-1 0 0 0,0 1 0 0 0,1 0 0 0 0,-1 1 0 0 0,2-1 0 0 0,-1 1 1 0 0,-3 9-1 0 0,7-15-272 0 0,-1 0 1 0 0,1-1 0 0 0,0 1 0 0 0,0 0 0 0 0,-1 0 0 0 0,1 0 0 0 0,0 0 0 0 0,1 0 0 0 0,-1 0 0 0 0,0 0 0 0 0,0 0 0 0 0,1 0 0 0 0,-1 0-1 0 0,1 0 1 0 0,0-1 0 0 0,0 1 0 0 0,-1 0 0 0 0,1 0 0 0 0,2 2 0 0 0,0-1 24 0 0,-1-1-1 0 0,0 1 1 0 0,1-1 0 0 0,0 0-1 0 0,0 0 1 0 0,-1 0 0 0 0,1 0-1 0 0,0 0 1 0 0,1-1 0 0 0,4 2-1 0 0,0 0 41 0 0,0 0 1 0 0,1-1-1 0 0,-1-1 0 0 0,1 1 0 0 0,0-1 0 0 0,0-1 1 0 0,-1 0-1 0 0,11 0 0 0 0,-13-1-161 0 0,0 0-1 0 0,1-1 1 0 0,-1 1-1 0 0,0-1 1 0 0,-1 0 0 0 0,1-1-1 0 0,0 1 1 0 0,-1-1-1 0 0,1-1 1 0 0,-1 1 0 0 0,6-5-1 0 0,1-3 2 0 0,-1 0-1 0 0,19-24 1 0 0,9-9-6 0 0,-33 39-1 0 0,3 4 0 0 0,-6 2 0 0 0,-1 0 0 0 0,1 0 0 0 0,-1 0 0 0 0,0 1 0 0 0,0 0 0 0 0,1-1 0 0 0,-1 1 0 0 0,0 0 0 0 0,0 0 0 0 0,-1 0 0 0 0,3 3 0 0 0,21 32 0 0 0,-8-10 0 0 0,-8-17-1041 0 0,-1 0 0 0 0,1-1 0 0 0,0 0-1 0 0,12 8 1 0 0,-17-14 536 0 0,0 0 0 0 0,0 0-1 0 0,0-1 1 0 0,0 1 0 0 0,1-1-1 0 0,-1 0 1 0 0,1 0 0 0 0,-1-1-1 0 0,1 1 1 0 0,0-1 0 0 0,-1 0-1 0 0,1 0 1 0 0,10 0 0 0 0,-3-4-3008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277 271 812 0 0,'-18'-27'1380'0'0,"-1"1"-1"0"0,-2 0 1 0 0,0 2 0 0 0,-2 0 0 0 0,-1 2-1 0 0,0 0 1 0 0,-31-19 0 0 0,-12-6 5533 0 0,67 47-6812 0 0,0 0-1 0 0,0 0 0 0 0,0 0 1 0 0,-1 0-1 0 0,1 0 1 0 0,0 0-1 0 0,0 0 1 0 0,-1-1-1 0 0,1 1 1 0 0,0 0-1 0 0,0 0 1 0 0,0 0-1 0 0,-1 0 1 0 0,1 0-1 0 0,0-1 1 0 0,0 1-1 0 0,0 0 1 0 0,0 0-1 0 0,-1 0 0 0 0,1-1 1 0 0,0 1-1 0 0,0 0 1 0 0,0 0-1 0 0,0 0 1 0 0,0-1-1 0 0,0 1 1 0 0,0 0-1 0 0,0 0 1 0 0,0-1-1 0 0,0 1 1 0 0,0 0-1 0 0,0 0 1 0 0,0-1-1 0 0,0 1 1 0 0,0 0-1 0 0,0 0 1 0 0,0-1-1 0 0,0 1 0 0 0,0 0 1 0 0,0 0-1 0 0,0 0 1 0 0,0-1-1 0 0,0 1 1 0 0,0 0-1 0 0,0 0 1 0 0,0-1-1 0 0,1 1 1 0 0,-1 0-1 0 0,16-3 1388 0 0,20 6-871 0 0,109 36-2019 0 0,-1-1-6776 0 0,-97-29 5400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5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53 7469 0 0,'-23'-23'10012'0'0,"-9"3"-5301"0"0,29 19-4439 0 0,0-1-1 0 0,0 1 1 0 0,-1 0-1 0 0,1 0 1 0 0,-1 0-1 0 0,1 0 1 0 0,-1 0-1 0 0,1 1 0 0 0,-1 0 1 0 0,1-1-1 0 0,-1 1 1 0 0,1 1-1 0 0,-1-1 1 0 0,1 0-1 0 0,-1 1 1 0 0,1 0-1 0 0,-6 2 0 0 0,7-3-181 0 0,1 1-1 0 0,0 0 1 0 0,-1 0-1 0 0,1 0 0 0 0,0 0 1 0 0,0 1-1 0 0,0-1 0 0 0,0 0 1 0 0,0 0-1 0 0,0 1 1 0 0,0-1-1 0 0,0 0 0 0 0,0 1 1 0 0,1-1-1 0 0,-1 1 0 0 0,1-1 1 0 0,-1 1-1 0 0,1 0 1 0 0,-1-1-1 0 0,1 1 0 0 0,0-1 1 0 0,0 1-1 0 0,0 0 0 0 0,0-1 1 0 0,0 1-1 0 0,0-1 1 0 0,0 1-1 0 0,0 0 0 0 0,1-1 1 0 0,-1 1-1 0 0,2 2 0 0 0,1 6 137 0 0,0 0-1 0 0,1-1 0 0 0,8 16 0 0 0,-10-21-167 0 0,9 16 77 0 0,2-1 0 0 0,0 0 0 0 0,23 26 0 0 0,53 46 639 0 0,24 29-218 0 0,-101-105-556 0 0,22 29 0 0 0,-31-40 0 0 0,-1 0 0 0 0,1 0 0 0 0,-1 0 0 0 0,0 0 0 0 0,0 0 0 0 0,-1 0 0 0 0,1 0 0 0 0,-1 1 0 0 0,1 5 0 0 0,-2-10 0 0 0,0 1 0 0 0,0 0 0 0 0,0-1 0 0 0,0 1 0 0 0,0-1 0 0 0,0 1 0 0 0,0 0 0 0 0,0-1 0 0 0,0 1 0 0 0,0 0 0 0 0,0-1 0 0 0,0 1 0 0 0,-1 0 0 0 0,1-1 0 0 0,0 1 0 0 0,0-1 0 0 0,-1 1 0 0 0,1-1 0 0 0,0 1 0 0 0,-1-1 0 0 0,1 1 0 0 0,-1-1 0 0 0,1 1 0 0 0,-1-1 0 0 0,1 1 0 0 0,-1-1 0 0 0,1 1 0 0 0,-1-1 0 0 0,1 0 0 0 0,-1 1 0 0 0,1-1 0 0 0,-1 0 0 0 0,0 1 0 0 0,0-1 0 0 0,-2 2 0 0 0,-1 0 0 0 0,0-1 0 0 0,0 1 0 0 0,0-1 0 0 0,0 1 0 0 0,-1-1 0 0 0,1-1 0 0 0,0 1 0 0 0,0 0 0 0 0,-5-1 0 0 0,-45-1 0 0 0,46 0 0 0 0,-136-6 0 0 0,137 6-119 0 0,6 1-476 0 0,9 0-1501 0 0,119 0-8118 0 0,-70-2 6832 0 0</inkml:trace>
  <inkml:trace contextRef="#ctx0" brushRef="#br0" timeOffset="1">995 592 2100 0 0,'15'2'734'0'0,"0"-1"160"0"0,1 2 0 0 0,17 4 1 0 0,-30-6-472 0 0,0 0 0 0 0,1 0 0 0 0,-1 0-1 0 0,0 1 1 0 0,0-1 0 0 0,0 1 0 0 0,0-1 0 0 0,0 1 0 0 0,-1 0 0 0 0,1 1 0 0 0,0-1 0 0 0,-1 0 0 0 0,0 1 0 0 0,1-1 0 0 0,-1 1 0 0 0,2 3-1 0 0,-4-4-102 0 0,1 0-1 0 0,0 1 0 0 0,-1-1 0 0 0,1 0 1 0 0,-1 1-1 0 0,0-1 0 0 0,0 1 0 0 0,0-1 1 0 0,0 1-1 0 0,0-1 0 0 0,0 0 0 0 0,-1 1 0 0 0,1-1 1 0 0,-1 1-1 0 0,0-1 0 0 0,0 0 0 0 0,0 1 1 0 0,0-1-1 0 0,-1 2 0 0 0,-27 41 2469 0 0,28-45-2715 0 0,-22 30 1274 0 0,-2-2 0 0 0,-1-2 0 0 0,-1 0 0 0 0,-1-1 0 0 0,-36 23 0 0 0,-12 1-2428 0 0,0-9-4694 0 0,52-30 1909 0 0,2-4 555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86 392 0 0,'1'-2'321'0'0,"0"1"-1"0"0,-1-1 1 0 0,1 0-1 0 0,-1 0 1 0 0,0 1-1 0 0,0-1 1 0 0,1 0 0 0 0,-1 0-1 0 0,0 1 1 0 0,-1-1-1 0 0,1 0 1 0 0,0 0-1 0 0,0 1 1 0 0,-1-1-1 0 0,1 0 1 0 0,-1 1 0 0 0,1-1-1 0 0,-1 0 1 0 0,-1-2-1 0 0,0 2 46 0 0,0-1 0 0 0,0 1-1 0 0,-1-1 1 0 0,1 1 0 0 0,0 0-1 0 0,-1 0 1 0 0,1 0 0 0 0,-1 1-1 0 0,1-1 1 0 0,-5-1 0 0 0,-3-2 358 0 0,-1 1 0 0 0,0 1 1 0 0,0 0-1 0 0,0 0 1 0 0,-13 0-1 0 0,-2 1-140 0 0,0 1-1 0 0,1 1 1 0 0,-1 2-1 0 0,0 0 1 0 0,0 2 0 0 0,1 1-1 0 0,0 1 1 0 0,-33 12-1 0 0,-2 5 397 0 0,1 3-1 0 0,-64 38 1 0 0,94-48-443 0 0,0 2 0 0 0,-32 27 0 0 0,54-40-346 0 0,0 1 0 0 0,0 0 0 0 0,1 0 0 0 0,0 1 0 0 0,1-1 0 0 0,0 1 0 0 0,0 1 0 0 0,0-1 0 0 0,1 1 0 0 0,0 0 0 0 0,0 0 0 0 0,1 0 0 0 0,-5 16 0 0 0,8-21-108 0 0,0 0 1 0 0,0 1 0 0 0,0-1-1 0 0,0 0 1 0 0,1 1-1 0 0,-1-1 1 0 0,1 0-1 0 0,0 0 1 0 0,0 1-1 0 0,0-1 1 0 0,0 0-1 0 0,1 0 1 0 0,-1 0 0 0 0,1 0-1 0 0,0-1 1 0 0,-1 1-1 0 0,1 0 1 0 0,1-1-1 0 0,-1 1 1 0 0,0-1-1 0 0,1 0 1 0 0,3 3-1 0 0,5 4 98 0 0,1-1-1 0 0,0 0 1 0 0,22 10-1 0 0,-1-4 45 0 0,0-1-1 0 0,1-2 0 0 0,1-1 0 0 0,0-2 0 0 0,0-1 0 0 0,0-2 0 0 0,1-1 0 0 0,0-2 0 0 0,-1-2 0 0 0,47-4 0 0 0,3-8-202 0 0,-51 6-3397 0 0,-31 5 2343 0 0,0 1-1 0 0,-1 0 0 0 0,1 0 0 0 0,-1 0 0 0 0,1 1 0 0 0,0-1 1 0 0,4 2-1 0 0,3 0-1552 0 0,6-2-598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19 264 0 0,'-10'-7'22661'0'0,"68"8"-19165"0"0,235-10 2395 0 0,-247 5-7173 0 0,-44 4 728 0 0,20 2-3310 0 0,-9 0-1478 0 0,-10-2 3324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0 480 0 0,'-45'39'15837'0'0,"52"-34"-13190"0"0,10-2-1207 0 0,-16-3-1299 0 0,141-2 7340 0 0,-47-2-5348 0 0,74 6 475 0 0,-156-2-2608 0 0,-3-3-37 0 0,-7 1 368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609 109 88 0 0,'1'-4'408'0'0,"-1"1"-1"0"0,1-1 1 0 0,-1 0 0 0 0,0 1 0 0 0,0-1-1 0 0,0 1 1 0 0,-1-1 0 0 0,1 0-1 0 0,-1 1 1 0 0,0-1 0 0 0,0 1 0 0 0,0 0-1 0 0,-1-1 1 0 0,1 1 0 0 0,-1 0 0 0 0,0-1-1 0 0,1 1 1 0 0,-1 0 0 0 0,-1 1-1 0 0,1-1 1 0 0,0 0 0 0 0,-1 0 0 0 0,0 1-1 0 0,1 0 1 0 0,-1-1 0 0 0,0 1-1 0 0,0 0 1 0 0,0 0 0 0 0,0 1 0 0 0,-1-1-1 0 0,1 1 1 0 0,-7-3 0 0 0,-1 1 108 0 0,0 1 0 0 0,0 0 0 0 0,0 0 1 0 0,0 1-1 0 0,0 0 0 0 0,-1 1 0 0 0,1 1 1 0 0,0-1-1 0 0,-17 5 0 0 0,4 1-179 0 0,0 1-1 0 0,1 1 1 0 0,0 1 0 0 0,0 1 0 0 0,1 1-1 0 0,0 1 1 0 0,1 1 0 0 0,1 0 0 0 0,0 2-1 0 0,0 1 1 0 0,2 0 0 0 0,0 1 0 0 0,1 1-1 0 0,0 1 1 0 0,2 0 0 0 0,0 1-1 0 0,2 1 1 0 0,0 0 0 0 0,1 1 0 0 0,1 0-1 0 0,-11 32 1 0 0,20-49-241 0 0,1 1 1 0 0,-1 0-1 0 0,1 0 0 0 0,0-1 1 0 0,1 1-1 0 0,-1 0 0 0 0,1 0 1 0 0,0 0-1 0 0,1 0 0 0 0,-1 0 1 0 0,1 0-1 0 0,0-1 0 0 0,1 1 1 0 0,-1 0-1 0 0,1 0 0 0 0,3 5 1 0 0,-2-5-9 0 0,1 1-1 0 0,1-1 1 0 0,-1 0 0 0 0,1 0 0 0 0,0 0 0 0 0,1-1-1 0 0,-1 1 1 0 0,1-1 0 0 0,0-1 0 0 0,0 1 0 0 0,8 3-1 0 0,3 1 33 0 0,2 0 0 0 0,-1-1 0 0 0,1-1-1 0 0,0-1 1 0 0,1-1 0 0 0,0 0 0 0 0,-1-2-1 0 0,29 2 1 0 0,-13-3 111 0 0,63-4 0 0 0,-82 0-198 0 0,0-1 0 0 0,-1 0-1 0 0,0 0 1 0 0,0-2 0 0 0,0 0 0 0 0,20-9-1 0 0,-26 9-35 0 0,-1 0-1 0 0,1 0 0 0 0,-1-1 0 0 0,-1 0 0 0 0,1-1 0 0 0,-1 1 0 0 0,0-1 0 0 0,-1-1 0 0 0,1 1 0 0 0,-1-1 0 0 0,-1 0 0 0 0,0-1 0 0 0,0 1 0 0 0,0-1 0 0 0,-1 0 0 0 0,0 0 1 0 0,-1 0-1 0 0,0-1 0 0 0,-1 1 0 0 0,0-1 0 0 0,0 0 0 0 0,-1 1 0 0 0,0-1 0 0 0,-1-15 0 0 0,-1 11-11 0 0,0 0 0 0 0,-1 0-1 0 0,0 0 1 0 0,-1 1 0 0 0,-1-1 0 0 0,0 1-1 0 0,-1 0 1 0 0,0 0 0 0 0,-1 0 0 0 0,-1 1-1 0 0,0 0 1 0 0,0 0 0 0 0,-1 1 0 0 0,-1 0 0 0 0,1 0-1 0 0,-21-17 1 0 0,12 14-10 0 0,-1 1 0 0 0,0 0 0 0 0,-27-13 0 0 0,35 21-276 0 0,0 0 0 0 0,-1 1 0 0 0,0 0 0 0 0,0 0 1 0 0,0 1-1 0 0,0 1 0 0 0,0 0 0 0 0,-17-1 0 0 0,26 3-10 0 0,-1 1 1 0 0,1-1-1 0 0,0 0 0 0 0,-1 1 1 0 0,1-1-1 0 0,-1 1 1 0 0,1 0-1 0 0,0 0 0 0 0,0 0 1 0 0,-1 0-1 0 0,1 0 1 0 0,-3 3-1 0 0,3-3-317 0 0,1 0 1 0 0,-1 1-1 0 0,1-1 0 0 0,0 0 0 0 0,0 1 0 0 0,0-1 1 0 0,0 1-1 0 0,0-1 0 0 0,0 1 0 0 0,0 0 1 0 0,-1 1-1 0 0,0 4-2088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1 188 0 0,'-1'0'424'0'0,"0"1"1"0"0,0-1-1 0 0,0 1 1 0 0,0 0-1 0 0,1-1 1 0 0,-1 1-1 0 0,0 0 1 0 0,0-1-1 0 0,0 1 0 0 0,1 0 1 0 0,-1 0-1 0 0,0 0 1 0 0,1-1-1 0 0,-1 1 1 0 0,1 0-1 0 0,-1 0 0 0 0,1 0 1 0 0,-1 0-1 0 0,1 0 1 0 0,0 0-1 0 0,-1 0 1 0 0,1 2-1 0 0,0-1-94 0 0,0-1-1 0 0,1 1 1 0 0,-1 0-1 0 0,0-1 1 0 0,1 1 0 0 0,-1-1-1 0 0,1 1 1 0 0,0-1-1 0 0,-1 1 1 0 0,1-1-1 0 0,0 1 1 0 0,0-1 0 0 0,2 2-1 0 0,4 5 356 0 0,0-1 0 0 0,1 0 0 0 0,15 12 1 0 0,-13-12 385 0 0,381 259 11712 0 0,-281-197-11175 0 0,-35-36-8263 0 0,-74-32 5339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1 128 448 0 0,'51'0'9208'0'0,"5"-1"-4004"0"0,220-5-495 0 0,143-5-834 0 0,549-31 2468 0 0,-938 40-6209 0 0,207-22 1307 0 0,-5-18-864 0 0,-215 43-3446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115 164 196 0 0,'-6'-9'3514'0'0,"5"9"-3280"0"0,1-1-1 0 0,0 1 1 0 0,-1-1-1 0 0,1 0 0 0 0,0 1 1 0 0,-1-1-1 0 0,1 0 1 0 0,0 0-1 0 0,0 1 0 0 0,0-1 1 0 0,0 0-1 0 0,-1 0 1 0 0,1 1-1 0 0,0-1 1 0 0,0 0-1 0 0,0 1 0 0 0,1-1 1 0 0,-1 0-1 0 0,0 0 1 0 0,0 1-1 0 0,0-1 0 0 0,0 0 1 0 0,1-1-1 0 0,14-15 3044 0 0,-4 9-2320 0 0,0 1 0 0 0,15-8 0 0 0,-11 7-51 0 0,119-60 4457 0 0,-134 68-5349 0 0,1 0 0 0 0,-1 0 1 0 0,0 0-1 0 0,0 0 1 0 0,0 0-1 0 0,1 0 1 0 0,-1 0-1 0 0,0 0 0 0 0,0 0 1 0 0,0 0-1 0 0,1-1 1 0 0,-1 1-1 0 0,0 0 0 0 0,0 0 1 0 0,0 0-1 0 0,1 0 1 0 0,-1 0-1 0 0,0 0 0 0 0,0 0 1 0 0,0-1-1 0 0,0 1 1 0 0,0 0-1 0 0,1 0 1 0 0,-1 0-1 0 0,0 0 0 0 0,0-1 1 0 0,0 1-1 0 0,0 0 1 0 0,0 0-1 0 0,0 0 0 0 0,0-1 1 0 0,0 1-1 0 0,0 0 1 0 0,0 0-1 0 0,0 0 0 0 0,0-1 1 0 0,0 1-1 0 0,0 0 1 0 0,0 0-1 0 0,0 0 1 0 0,0-1-1 0 0,0 1 0 0 0,0 0 1 0 0,0 0-1 0 0,0 0 1 0 0,0-1-1 0 0,0 1 0 0 0,0 0 1 0 0,0 0-1 0 0,0 0 1 0 0,0-1-1 0 0,-1 1 0 0 0,1 0 1 0 0,0 0-1 0 0,0 0 1 0 0,0 0-1 0 0,0 0 1 0 0,0-1-1 0 0,-1 1 0 0 0,1 0 1 0 0,0 0-1 0 0,-10-4 58 0 0,1 4-129 0 0,1 0 0 0 0,-1 1 1 0 0,0 0-1 0 0,1 1 0 0 0,-1 0 0 0 0,-10 4 1 0 0,-2 0-50 0 0,-87 25-336 0 0,95-27 382 0 0,1 1-1 0 0,0 1 0 0 0,1 0 0 0 0,0 1 0 0 0,0 0 0 0 0,-16 13 0 0 0,26-19 75 0 0,0 0-1 0 0,-1 0 1 0 0,1 0 0 0 0,0 0-1 0 0,0 0 1 0 0,0 1-1 0 0,0-1 1 0 0,0 0-1 0 0,1 1 1 0 0,-1-1 0 0 0,0 0-1 0 0,1 1 1 0 0,-1-1-1 0 0,1 1 1 0 0,-1-1-1 0 0,1 1 1 0 0,0 0 0 0 0,-1-1-1 0 0,1 1 1 0 0,0-1-1 0 0,0 1 1 0 0,0 2-1 0 0,1-2 21 0 0,0 1-1 0 0,0-1 0 0 0,0 1 1 0 0,0-1-1 0 0,0 0 0 0 0,1 1 1 0 0,-1-1-1 0 0,0 0 0 0 0,1 0 1 0 0,0 0-1 0 0,0 0 0 0 0,2 2 1 0 0,6 4 115 0 0,0 0 0 0 0,0-1 1 0 0,1 0-1 0 0,15 7 0 0 0,10 4 201 0 0,-1 1-1 0 0,-1 2 0 0 0,-1 1 0 0 0,39 35 0 0 0,-66-51-289 0 0,0-1 0 0 0,-1 2 0 0 0,0-1 0 0 0,0 1 0 0 0,7 12 0 0 0,-11-17-46 0 0,0 0-1 0 0,0 0 1 0 0,0 0 0 0 0,0 0 0 0 0,0 0 0 0 0,0 0 0 0 0,-1 1 0 0 0,1-1-1 0 0,-1 0 1 0 0,0 0 0 0 0,0 1 0 0 0,0-1 0 0 0,0 0 0 0 0,0 0 0 0 0,0 1-1 0 0,0-1 1 0 0,-1 0 0 0 0,1 0 0 0 0,-1 0 0 0 0,0 1 0 0 0,1-1 0 0 0,-1 0-1 0 0,0 0 1 0 0,0 0 0 0 0,-3 3 0 0 0,-2 1 13 0 0,0 0 0 0 0,-1 0 1 0 0,0 0-1 0 0,-1-1 0 0 0,1 0 0 0 0,-1 0 1 0 0,0-1-1 0 0,0 0 0 0 0,-1-1 0 0 0,1 0 0 0 0,-1 0 1 0 0,0 0-1 0 0,-11 1 0 0 0,7-2-228 0 0,0 0 1 0 0,0-1-1 0 0,0 0 0 0 0,-1-1 0 0 0,1-1 1 0 0,0 0-1 0 0,0 0 0 0 0,-21-7 1 0 0,33 8 22 0 0,0 0 0 0 0,0 0 0 0 0,0 0 0 0 0,1 0 0 0 0,-1-1 1 0 0,0 1-1 0 0,0 0 0 0 0,1-1 0 0 0,-1 1 0 0 0,0-1 1 0 0,1 1-1 0 0,-1-1 0 0 0,0 1 0 0 0,1-1 0 0 0,-1 1 1 0 0,0-1-1 0 0,1 0 0 0 0,-1 1 0 0 0,1-1 0 0 0,0 0 1 0 0,-1 1-1 0 0,1-1 0 0 0,-1 0 0 0 0,1 0 0 0 0,0 0 0 0 0,0 1 1 0 0,-1-2-1 0 0,1 1-135 0 0,0-1-1 0 0,1 1 1 0 0,-1 0 0 0 0,0 0 0 0 0,1 0-1 0 0,-1-1 1 0 0,1 1 0 0 0,-1 0 0 0 0,1 0-1 0 0,-1 0 1 0 0,1 0 0 0 0,0 0 0 0 0,0 0-1 0 0,-1 0 1 0 0,1 0 0 0 0,0 0 0 0 0,0 0-1 0 0,1 0 1 0 0,9-8-1903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0 145 384 0 0,'8'-16'4223'0'0,"-5"14"-3751"0"0,0 1 0 0 0,0 0-1 0 0,0 0 1 0 0,0 0 0 0 0,0 0-1 0 0,0 0 1 0 0,0 1 0 0 0,1-1 0 0 0,-1 1-1 0 0,0 0 1 0 0,0 0 0 0 0,0 0 0 0 0,1 1-1 0 0,-1-1 1 0 0,0 1 0 0 0,0-1 0 0 0,0 1-1 0 0,0 0 1 0 0,4 2 0 0 0,9 3 700 0 0,1 2 0 0 0,15 8 0 0 0,-27-13-842 0 0,16 9 764 0 0,0 2-1 0 0,-1 0 1 0 0,-1 1 0 0 0,34 34-1 0 0,58 79 3268 0 0,-68-76-2504 0 0,-40-47-1664 0 0,1 0 0 0 0,0 0 0 0 0,0-1 1 0 0,0 0-1 0 0,0 0 0 0 0,1 0 0 0 0,0 0 0 0 0,0-1 0 0 0,0 0 0 0 0,0 0 1 0 0,0 0-1 0 0,1 0 0 0 0,-1-1 0 0 0,1 0 0 0 0,6 1 0 0 0,-10-3-188 0 0,-1 0 0 0 0,1 0 1 0 0,0-1-1 0 0,-1 1 0 0 0,1-1 0 0 0,0 1 0 0 0,-1-1 0 0 0,1 0 0 0 0,-1 1 0 0 0,1-1 0 0 0,-1 0 0 0 0,1 0 0 0 0,-1 0 0 0 0,0 0 1 0 0,0 0-1 0 0,3-3 0 0 0,15-19 11 0 0,-13 13-16 0 0,0 0 0 0 0,-1 0 0 0 0,0 0 0 0 0,0 0 0 0 0,-1-1 0 0 0,0 0 0 0 0,-1 0 0 0 0,3-22 0 0 0,-2-4 0 0 0,-2-53 0 0 0,0 15 0 0 0,-1 68-48 0 0,0 1-1 0 0,0-1 1 0 0,1 1-1 0 0,0 0 1 0 0,0-1 0 0 0,1 1-1 0 0,0 0 1 0 0,0 0-1 0 0,0 1 1 0 0,0-1 0 0 0,1 1-1 0 0,0-1 1 0 0,6-5-1 0 0,-4 5-83 0 0,1-1 0 0 0,0 1 0 0 0,0 0 0 0 0,0 1 0 0 0,1-1 0 0 0,-1 2 0 0 0,1-1 0 0 0,15-5 0 0 0,-23 10-33 0 0,1 0 1 0 0,-1 0-1 0 0,0 0 0 0 0,1-1 1 0 0,-1 2-1 0 0,1-1 0 0 0,-1 0 1 0 0,0 0-1 0 0,1 0 0 0 0,-1 0 1 0 0,1 0-1 0 0,-1 0 0 0 0,0 0 1 0 0,1 0-1 0 0,-1 1 0 0 0,1-1 1 0 0,-1 0-1 0 0,0 0 0 0 0,1 0 1 0 0,-1 1-1 0 0,0-1 0 0 0,1 0 1 0 0,-1 1-1 0 0,0-1 0 0 0,0 0 1 0 0,1 0-1 0 0,-1 1 0 0 0,0-1 1 0 0,0 1-1 0 0,1-1 0 0 0,-1 1 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72 860 0 0,'7'13'2157'0'0,"1"-2"-338"0"0,0 0 1 0 0,-1 1-1 0 0,-1 0 0 0 0,0 0 0 0 0,0 1 1 0 0,-1 0-1 0 0,-1 0 0 0 0,6 27 0 0 0,-9-9 644 0 0,5 23 2732 0 0,-6-53-4472 0 0,0 2 227 0 0,-1 1 2528 0 0,1-17-3440 0 0,1-1-1 0 0,0 0 1 0 0,2 1 0 0 0,-1-1 0 0 0,2 1-1 0 0,-1 0 1 0 0,2 0 0 0 0,0 0 0 0 0,0 1-1 0 0,8-13 1 0 0,-8 17-28 0 0,1-1 0 0 0,0 1 1 0 0,0 0-1 0 0,1 0 0 0 0,0 0 0 0 0,0 1 0 0 0,1 0 1 0 0,0 1-1 0 0,0-1 0 0 0,1 2 0 0 0,0-1 0 0 0,0 1 1 0 0,0 1-1 0 0,14-6 0 0 0,25-3-10 0 0,0 2 0 0 0,94-9 0 0 0,-82 12 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634 113 84 0 0,'2'-2'319'0'0,"-1"-1"1"0"0,0 1-1 0 0,0-1 0 0 0,0 0 1 0 0,0 1-1 0 0,-1-1 0 0 0,1 0 0 0 0,-1 0 1 0 0,1 0-1 0 0,-1 1 0 0 0,0-1 1 0 0,0 0-1 0 0,0 0 0 0 0,-1 0 0 0 0,1 1 1 0 0,-1-1-1 0 0,1 0 0 0 0,-1 0 1 0 0,0 1-1 0 0,0-1 0 0 0,0 0 1 0 0,-1 1-1 0 0,1-1 0 0 0,0 1 0 0 0,-1 0 1 0 0,0-1-1 0 0,1 1 0 0 0,-1 0 1 0 0,0 0-1 0 0,0 0 0 0 0,0 0 1 0 0,-1 0-1 0 0,1 1 0 0 0,0-1 0 0 0,-1 1 1 0 0,1-1-1 0 0,-3 0 0 0 0,-4-2 101 0 0,1 1 0 0 0,-1 0 0 0 0,0 0 0 0 0,0 1 0 0 0,0 0 0 0 0,0 0 0 0 0,0 1 0 0 0,-1 1-1 0 0,1-1 1 0 0,-12 2 0 0 0,0 2-126 0 0,1 0 0 0 0,0 2 0 0 0,0 0 0 0 0,0 1 0 0 0,1 1 0 0 0,0 1 0 0 0,0 1 0 0 0,1 0 0 0 0,0 2 0 0 0,0 0 1 0 0,1 0-1 0 0,1 2 0 0 0,0 0 0 0 0,1 1 0 0 0,-24 27 0 0 0,10-7 211 0 0,2 1 0 0 0,-36 59 0 0 0,55-79-309 0 0,0 0 1 0 0,0 1-1 0 0,2-1 1 0 0,0 2-1 0 0,0-1 1 0 0,2 1-1 0 0,0 0 1 0 0,1 0-1 0 0,1 0 0 0 0,-1 21 1 0 0,4-30-117 0 0,-1 1-1 0 0,1-1 1 0 0,1 0 0 0 0,0 1-1 0 0,0-1 1 0 0,0 0 0 0 0,1 0-1 0 0,0 0 1 0 0,1-1 0 0 0,0 1-1 0 0,5 7 1 0 0,-2-5 22 0 0,1 0 0 0 0,0-1 0 0 0,0 0-1 0 0,1 0 1 0 0,1-1 0 0 0,19 14 0 0 0,-9-9 21 0 0,2-1 0 0 0,-1-1 0 0 0,2-1-1 0 0,-1-2 1 0 0,1 0 0 0 0,0-1 0 0 0,29 5 0 0 0,-30-8-58 0 0,0-1 1 0 0,1-2 0 0 0,0 0 0 0 0,0-1 0 0 0,-1-1 0 0 0,1-1 0 0 0,-1-1-1 0 0,1-1 1 0 0,36-11 0 0 0,-48 11-59 0 0,0 0-1 0 0,-1-1 1 0 0,1 0 0 0 0,-1-1-1 0 0,0 0 1 0 0,-1 0 0 0 0,1-1-1 0 0,-1 0 1 0 0,-1-1 0 0 0,1 0-1 0 0,-1 0 1 0 0,-1-1 0 0 0,0 0-1 0 0,0 0 1 0 0,0-1-1 0 0,-1 1 1 0 0,-1-2 0 0 0,0 1-1 0 0,0-1 1 0 0,6-19 0 0 0,-6 11-15 0 0,-1 1 1 0 0,-1-1 0 0 0,-1 1 0 0 0,0-1 0 0 0,-2 0 0 0 0,0 0 0 0 0,-1 0-1 0 0,-1 0 1 0 0,0 1 0 0 0,-2-1 0 0 0,0 1 0 0 0,-1 0 0 0 0,-9-23 0 0 0,8 27-7 0 0,-1 0 0 0 0,-1 1-1 0 0,0-1 1 0 0,0 1 0 0 0,-1 1 0 0 0,-1 0 0 0 0,0 0 0 0 0,-1 1 0 0 0,0 0 0 0 0,-1 1 0 0 0,0 0 0 0 0,-1 1 0 0 0,0 0 0 0 0,0 1 0 0 0,-1 1 0 0 0,-21-9 0 0 0,11 7-230 0 0,-1 0 0 0 0,-36-6 0 0 0,51 13-130 0 0,0 1 0 0 0,0-1 0 0 0,0 2 0 0 0,0 0 1 0 0,0 0-1 0 0,0 0 0 0 0,0 2 0 0 0,0-1 0 0 0,-13 4 0 0 0,18-3-790 0 0,1 0-1 0 0,-1 0 1 0 0,0 1 0 0 0,1-1 0 0 0,-1 1 0 0 0,-6 6-1 0 0,3-1-1529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1 732 0 0,'0'0'1184'0'0,"-11"13"8882"0"0,14-7-9290 0 0,1-1-1 0 0,-1 1 1 0 0,1 0-1 0 0,1-1 0 0 0,-1 0 1 0 0,1 0-1 0 0,0 0 0 0 0,9 6 1 0 0,51 34 2139 0 0,-58-40-2577 0 0,-5-4-290 0 0,146 88 3210 0 0,-116-72-2458 0 0,1-1-1 0 0,61 20 1 0 0,-93-35-939 0 0,1-1-1 0 0,-1 1 0 0 0,1-1 1 0 0,-1 1-1 0 0,1-1 0 0 0,0 0 1 0 0,-1 0-1 0 0,1 0 0 0 0,-1 0 1 0 0,1 0-1 0 0,0 0 0 0 0,-1 0 1 0 0,1 0-1 0 0,0-1 0 0 0,-1 1 1 0 0,1 0-1 0 0,-1-1 0 0 0,1 0 1 0 0,-1 1-1 0 0,3-3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0 120 0 0,'0'0'366'0'0,"-1"0"0"0"0,1 0 1 0 0,-1 0-1 0 0,0 1 0 0 0,1-1 0 0 0,-1 0 0 0 0,-6 4 5859 0 0,7-3-5858 0 0,0-1-1 0 0,-1 1 0 0 0,1-1 0 0 0,0 1 0 0 0,0-1 1 0 0,0 1-1 0 0,0-1 0 0 0,-1 1 0 0 0,1-1 0 0 0,0 1 1 0 0,1 0-22 0 0,0 0 1 0 0,0 0 0 0 0,0 0-1 0 0,0-1 1 0 0,0 1 0 0 0,0 0-1 0 0,0-1 1 0 0,1 1 0 0 0,-1-1-1 0 0,0 1 1 0 0,0-1 0 0 0,3 1-1 0 0,43 7 2571 0 0,3-3-93 0 0,56-3 0 0 0,-40-6-1141 0 0,99-17-1 0 0,-155 19-2531 0 0,16-3 543 0 0,-18 5-3628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0 292 0 0,'0'1'214'0'0,"0"-1"-1"0"0,-1 1 1 0 0,1-1-1 0 0,0 0 1 0 0,0 1-1 0 0,-1-1 1 0 0,1 1-1 0 0,0-1 1 0 0,0 1-1 0 0,0-1 1 0 0,0 1-1 0 0,0 0 1 0 0,0-1 0 0 0,0 1-1 0 0,0-1 1 0 0,0 1-1 0 0,0-1 1 0 0,0 1-1 0 0,0-1 1 0 0,0 1-1 0 0,0-1 1 0 0,0 1-1 0 0,0-1 1 0 0,1 1-1 0 0,-1-1 1 0 0,0 1 0 0 0,0-1-1 0 0,1 1 1 0 0,-1-1-1 0 0,0 0 1 0 0,1 1-1 0 0,-1-1 1 0 0,0 1-1 0 0,1-1 1 0 0,-1 0-1 0 0,1 1 1 0 0,-1-1-1 0 0,0 0 1 0 0,1 0-1 0 0,-1 1 1 0 0,2-1 0 0 0,19 12 2673 0 0,-7-9-1477 0 0,0 0-1 0 0,1 0 0 0 0,-1-2 0 0 0,1 0 0 0 0,19-1 0 0 0,76-10 2082 0 0,-26 1-9793 0 0,-72 8 3333 0 0,1-3 427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118 138 680 0 0,'0'0'6147'0'0,"4"0"-4535"0"0,43 0 1582 0 0,148-4 2598 0 0,-158 1-5005 0 0,-1-2 0 0 0,1-1 0 0 0,46-14 0 0 0,-79 19-722 0 0,1-1 0 0 0,-1 1 0 0 0,0-1 0 0 0,0 0 0 0 0,0 0 0 0 0,0-1 1 0 0,0 1-1 0 0,-1-1 0 0 0,1 0 0 0 0,3-4 0 0 0,-5 6-47 0 0,-1-1 1 0 0,1 0-1 0 0,-1-1 1 0 0,1 1-1 0 0,-1 0 1 0 0,0 0-1 0 0,0-1 1 0 0,0 1-1 0 0,0 0 1 0 0,-1-1-1 0 0,1 1 1 0 0,-1-1-1 0 0,1 1 1 0 0,-1-1-1 0 0,0 1 1 0 0,0-1-1 0 0,0-4 1 0 0,0 6-14 0 0,0 0 1 0 0,-1 0-1 0 0,1 0 0 0 0,0-1 1 0 0,0 1-1 0 0,-1 0 0 0 0,1 0 1 0 0,-1 0-1 0 0,1 0 1 0 0,-1 0-1 0 0,1 0 0 0 0,-1 0 1 0 0,0 0-1 0 0,1 0 0 0 0,-1 0 1 0 0,0 0-1 0 0,0 0 0 0 0,0 1 1 0 0,1-1-1 0 0,-1 0 0 0 0,0 1 1 0 0,0-1-1 0 0,0 0 0 0 0,0 1 1 0 0,-1-1-1 0 0,1 1 1 0 0,0-1-1 0 0,0 1 0 0 0,0 0 1 0 0,0 0-1 0 0,0-1 0 0 0,0 1 1 0 0,-1 0-1 0 0,1 0 0 0 0,0 0 1 0 0,0 0-1 0 0,0 0 0 0 0,-1 1 1 0 0,1-1-1 0 0,0 0 0 0 0,-1 1 1 0 0,-2-1 38 0 0,1 1-1 0 0,0 0 1 0 0,0 0 0 0 0,0 0-1 0 0,0 1 1 0 0,0-1 0 0 0,0 1-1 0 0,1-1 1 0 0,-1 1 0 0 0,0 0 0 0 0,1 0-1 0 0,0 0 1 0 0,-4 4 0 0 0,-1 6 138 0 0,1-1 1 0 0,0 1-1 0 0,1 1 0 0 0,1-1 1 0 0,0 1-1 0 0,0 0 1 0 0,1 0-1 0 0,1 0 0 0 0,0 0 1 0 0,1 0-1 0 0,1 0 0 0 0,0 1 1 0 0,3 22-1 0 0,1-2 212 0 0,2-1 1 0 0,1 0-1 0 0,2-1 0 0 0,16 41 0 0 0,-8-38 37 0 0,1-1 0 0 0,1 0 0 0 0,2-2-1 0 0,1 0 1 0 0,27 28 0 0 0,-49-60-434 0 0,1 1 0 0 0,-1-1 0 0 0,0 1 0 0 0,1-1-1 0 0,-1 0 1 0 0,0 1 0 0 0,1-1 0 0 0,-1 1 0 0 0,0-1 0 0 0,0 1 0 0 0,1-1 0 0 0,-1 1 0 0 0,0-1-1 0 0,0 1 1 0 0,0-1 0 0 0,0 1 0 0 0,0-1 0 0 0,0 1 0 0 0,0-1 0 0 0,0 1 0 0 0,0-1 0 0 0,0 1-1 0 0,0-1 1 0 0,0 1 0 0 0,0-1 0 0 0,0 1 0 0 0,0-1 0 0 0,0 1 0 0 0,-1 0 0 0 0,0 0-24 0 0,0-1 1 0 0,0 1 0 0 0,1 0 0 0 0,-1-1 0 0 0,0 1-1 0 0,0 0 1 0 0,0-1 0 0 0,0 1 0 0 0,0-1 0 0 0,-1 0-1 0 0,1 1 1 0 0,0-1 0 0 0,-2 0 0 0 0,-49 3-826 0 0,34-3 717 0 0,-125 10-632 0 0,-254 52 0 0 0,385-59 925 0 0,1 0 0 0 0,-1 1-1 0 0,1 1 1 0 0,-15 7 0 0 0,25-11 437 0 0,6 1-281 0 0,4 1-133 0 0,1-1 1 0 0,-1 1 0 0 0,1-1-1 0 0,0-1 1 0 0,20 1 0 0 0,57-5 490 0 0,-50 1-444 0 0,307-33 2264 0 0,-312 30-6030 0 0,-19 2 46 0 0,1 0 0 0 0,17 0 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96 0 0,'1'-10'2449'0'0,"0"1"0"0"0,1-1 0 0 0,0 1 0 0 0,0-1-1 0 0,6-11 5148 0 0,-4 26-5593 0 0,-1 11-1190 0 0,-20 90 2967 0 0,12-80-3132 0 0,0-1 1 0 0,1 1-1 0 0,2 0 1 0 0,1 34-1 0 0,1-54-515 0 0,1 1 1 0 0,0-1-1 0 0,0 1 1 0 0,0-1-1 0 0,1 0 1 0 0,0 0-1 0 0,0 0 0 0 0,1 0 1 0 0,0 0-1 0 0,0 0 1 0 0,6 7-1 0 0,-6-8-34 0 0,1-1 1 0 0,0 0-1 0 0,1-1 1 0 0,-1 1-1 0 0,1-1 1 0 0,-1 1-1 0 0,1-1 0 0 0,0-1 1 0 0,0 1-1 0 0,0-1 1 0 0,1 0-1 0 0,-1 0 1 0 0,7 1-1 0 0,24 4-99 0 0,0-2 0 0 0,0-1 0 0 0,1-2 0 0 0,47-4 0 0 0,-17 1 0 0 0,-31-1-35 0 0,-30 2-311 0 0,6 0-896 0 0,-4 2-3110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16 137 340 0 0,'-15'3'12702'0'0,"33"4"-11793"0"0,0-2-1 0 0,0 0 1 0 0,1-1 0 0 0,30 3 0 0 0,83 0 620 0 0,-93-6-994 0 0,755-5 4123 0 0,10-45-2820 0 0,-706 41-1712 0 0,394-33 544 0 0,3-22 671 0 0,-493 62-1323 0 0,21-3 552 0 0,48-2 0 0 0,-70 6-701 0 0,-12 14-11112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11 144 0 0,'-15'-11'3176'0'0,"11"11"-2898"0"0,1 0 0 0 0,0 1 0 0 0,0-1 0 0 0,-1 1 0 0 0,1-1 0 0 0,0 1 0 0 0,0 0 0 0 0,0 0 0 0 0,0 1 1 0 0,0-1-1 0 0,0 1 0 0 0,0-1 0 0 0,0 1 0 0 0,1 0 0 0 0,-1 0 0 0 0,0 0 0 0 0,1 0 0 0 0,0 1 0 0 0,-4 3 0 0 0,-4 6 492 0 0,0 0 0 0 0,-13 23-1 0 0,4-3 128 0 0,2 0 0 0 0,1 2 1 0 0,1 0-1 0 0,3 0 0 0 0,0 1 0 0 0,2 1 0 0 0,-9 66 0 0 0,16-74-404 0 0,1 1 0 0 0,1-1-1 0 0,1 1 1 0 0,2-1 0 0 0,1 0 0 0 0,1 1 0 0 0,1-1 0 0 0,2-1-1 0 0,1 1 1 0 0,19 44 0 0 0,-21-57-207 0 0,2 0 0 0 0,0-1 0 0 0,1 1 0 0 0,0-2 0 0 0,1 1 0 0 0,1-2 0 0 0,0 1 0 0 0,19 15 0 0 0,-29-27-464 0 0,1 1 0 0 0,0-1 0 0 0,-1 0 0 0 0,1 0 0 0 0,0 0 0 0 0,0-1-1 0 0,0 1 1 0 0,0 0 0 0 0,0-1 0 0 0,-1 1 0 0 0,5 0 0 0 0,-4-1-663 0 0,0 0-1 0 0,0 0 1 0 0,0-1 0 0 0,0 1 0 0 0,0 0 0 0 0,0-1 0 0 0,0 1 0 0 0,0-1 0 0 0,0 0 0 0 0,0 0-1 0 0,3-1 1 0 0,2-2-1581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76 720 0 0,'0'-23'2465'0'0,"0"18"-1243"0"0,0-1-1 0 0,0 1 0 0 0,0 0 0 0 0,0 0 0 0 0,1 0 0 0 0,0 0 1 0 0,0 0-1 0 0,3-7 5148 0 0,-2 18-5602 0 0,26 102 732 0 0,12 3-8422 0 0,-34-94 4476 0 0,-3-1 352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63 120 0 0,'-2'-14'2211'0'0,"-1"1"1"0"0,-11-23 5476 0 0,14 36-7609 0 0,-4 9 1003 0 0,-1 16-769 0 0,-7 294 4483 0 0,12-314-4891 0 0,-2 57-1006 0 0,6-22-4720 0 0,-2-36 3903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35 113 112 0 0,'-9'-6'763'0'0,"-16"-13"7850"0"0,28 16-7976 0 0,1 0-1 0 0,0 1 0 0 0,-1 0 1 0 0,1-1-1 0 0,0 1 0 0 0,0 1 1 0 0,0-1-1 0 0,1 1 1 0 0,-1-1-1 0 0,7 0 0 0 0,51-6 1510 0 0,-45 6-1393 0 0,378-48 6513 0 0,-394 50-7203 0 0,3 0-71 0 0,11-2-1130 0 0,-1 0-1 0 0,17 1 0 0 0,13 6-8183 0 0,-31-3 6925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3 360 0 0,'0'0'620'0'0,"1"-1"1"0"0,0 1-1 0 0,0 0 0 0 0,0-1 0 0 0,0 1 1 0 0,0 0-1 0 0,0 0 0 0 0,0 0 0 0 0,0 0 1 0 0,0 0-1 0 0,0 0 0 0 0,1 0 0 0 0,-2 4-84 0 0,0-1-1 0 0,0 1 1 0 0,0 0-1 0 0,-1 0 1 0 0,0 0-1 0 0,1-1 1 0 0,-1 1-1 0 0,-1 0 1 0 0,-1 4-1 0 0,-16 33 1471 0 0,-96 159 3086 0 0,77-139-3935 0 0,7-12-194 0 0,-3-2 0 0 0,-54 59 0 0 0,-89 76 1493 0 0,160-166-2163 0 0,-8 12-753 0 0,25-27 381 0 0,-1-1 0 0 0,1 0 0 0 0,0 0 0 0 0,0 0 0 0 0,0 1 0 0 0,0-1 0 0 0,0 0 1 0 0,0 0-1 0 0,0 1 0 0 0,0-1 0 0 0,0 0 0 0 0,0 0 0 0 0,0 0 0 0 0,0 1 0 0 0,0-1 0 0 0,0 0 0 0 0,0 0 0 0 0,0 0 0 0 0,0 1 0 0 0,0-1 0 0 0,0 0 0 0 0,0 0 0 0 0,1 0 0 0 0,-1 1 0 0 0,0-1 0 0 0,0 0 0 0 0,0 0 0 0 0,0 0 1 0 0,0 0-1 0 0,1 1 0 0 0,-1-1 0 0 0,0 0 0 0 0,0 0 0 0 0,0 0 0 0 0,0 0 0 0 0,1 0 0 0 0,-1 0 0 0 0,0 1 0 0 0,0-1 0 0 0,0 0 0 0 0,1 0 0 0 0,-1 0 0 0 0,0 0 0 0 0,0 0 0 0 0,1 0 0 0 0,8 2-2238 0 0,-9-2 2407 0 0,16 0-6285 0 0,-5-1 3599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08:18:3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0 166 700,'6'-9'1059,"1"1"-1,-1-1 1,1 1 0,1 1-1,0-1 1,0 1 0,0 1 0,13-9-1,3 1 1184,0 0-1,27-10 1,-27 15 161,37-11 1,-53 18-2012,0 0 0,0 1 1,0-1-1,0 2 0,0-1 0,0 1 0,0 1 0,0-1 1,8 3-1,-15-3-343,0 0-1,0 0 1,-1 0 0,1 1 0,0-1 0,-1 0 0,1 1 0,0-1 0,0 0-1,-1 1 1,1-1 0,-1 1 0,1-1 0,0 1 0,-1 0 0,1-1-1,-1 1 1,1-1 0,-1 1 0,0 0 0,1-1 0,-1 1 0,0 0 0,1 0-1,-1-1 1,0 1 0,0 0 0,1 1 0,-2 0 3,1 1 1,0-1 0,0 1-1,-1-1 1,1 0-1,-1 0 1,0 1-1,0-1 1,-2 4-1,-3 5 41,0-1-1,-15 18 0,21-27-61,-30 33 171,-17 21 12,43-49-190,0 0-1,0 0 1,1 1 0,0-1 0,0 1-1,0 0 1,-2 9 0,5-15-16,0 0-1,-1 1 1,1-1 0,0 1 0,0-1-1,0 1 1,0-1 0,0 1-1,1-1 1,-1 1 0,0-1 0,1 1-1,-1-1 1,1 0 0,-1 1 0,1-1-1,0 0 1,-1 1 0,1-1-1,0 0 1,2 2 0,-1-1 14,1 0-1,0 0 1,-1 0-1,1 0 1,0 0-1,0-1 1,0 1 0,0-1-1,5 1 1,7 2 84,0-2 1,0 0-1,21 1 0,-30-3-70,40 2 154,0-3 0,0-1 0,47-9 0,-54 1-4858,-15 0-5181,-19 7 7170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33 360 0 0,'2'-3'480'0'0,"0"1"1"0"0,0-1-1 0 0,-1 1 1 0 0,2-1-1 0 0,-1 1 1 0 0,0 0-1 0 0,0 0 0 0 0,1 0 1 0 0,-1 0-1 0 0,1 1 1 0 0,-1-1-1 0 0,6-2 0 0 0,4 2 1188 0 0,-4 2-1027 0 0,1 0 0 0 0,-1 1 1 0 0,0 0-1 0 0,1 1 0 0 0,-1 0 1 0 0,0 0-1 0 0,0 1 0 0 0,0 0 1 0 0,-1 0-1 0 0,1 1 0 0 0,-1 0 1 0 0,0 0-1 0 0,0 0 0 0 0,7 7 0 0 0,5 4 345 0 0,-1 1 0 0 0,-1 1 0 0 0,24 29 0 0 0,-26-26-415 0 0,-1 0 0 0 0,-1 0 0 0 0,-1 1 0 0 0,-1 1 0 0 0,-1 0 0 0 0,-1 0 0 0 0,11 44 0 0 0,-12-35-95 0 0,-3 0 0 0 0,0 0 0 0 0,-2 0 0 0 0,-1 0-1 0 0,-4 51 1 0 0,-1-62-289 0 0,1 0-1 0 0,-2 0 1 0 0,-1 0-1 0 0,-10 26 1 0 0,12-37-123 0 0,-1 1 1 0 0,0-1-1 0 0,-1 0 1 0 0,0-1 0 0 0,0 1-1 0 0,-1-1 1 0 0,0 0-1 0 0,0-1 1 0 0,-1 1 0 0 0,-14 11-1 0 0,12-13-64 0 0,0 0-1 0 0,-1-1 0 0 0,0 0 1 0 0,1-1-1 0 0,-14 4 1 0 0,-26 4-3524 0 0,47-11 2621 0 0,-8-1-1317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1 436 0 0,'0'0'8331'0'0,"3"1"-6834"0"0,12 4 285 0 0,1 0 0 0 0,0 0 0 0 0,0-2 0 0 0,1 0 0 0 0,29 1 0 0 0,90-6 2312 0 0,-97 1-3216 0 0,25-3-827 0 0,-23-1-3268 0 0,-39 5 2366 0 0,9 2-1184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0 552 0 0,'-1'1'280'0'0,"0"-1"0"0"0,1 0 0 0 0,-1 1 0 0 0,1-1 0 0 0,-1 1 0 0 0,0-1 0 0 0,1 1 0 0 0,-1-1 0 0 0,1 1-1 0 0,-1-1 1 0 0,1 1 0 0 0,0-1 0 0 0,-1 1 0 0 0,1 0 0 0 0,0-1 0 0 0,-1 1 0 0 0,1 0 0 0 0,0-1 0 0 0,0 1 0 0 0,-1 0 0 0 0,1-1 0 0 0,0 1 0 0 0,0 0 0 0 0,0 0 0 0 0,0-1 0 0 0,0 1 0 0 0,0 0-1 0 0,0 0 1 0 0,1 0 0 0 0,9 7 4810 0 0,2-5-4811 0 0,16-1 2290 0 0,0 0 0 0 0,40-4 1 0 0,-13 0-563 0 0,-9-2-2976 0 0,-39 3-754 0 0,0-1 1 0 0,0 0 0 0 0,-1-1 0 0 0,8-2-1 0 0,-3-1-757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4 133 168 0 0,'0'-1'211'0'0,"-1"-1"1"0"0,1 1-1 0 0,-1 0 1 0 0,1 0-1 0 0,0-1 0 0 0,-1 1 1 0 0,1 0-1 0 0,0-1 1 0 0,0 1-1 0 0,0 0 0 0 0,0-1 1 0 0,0 1-1 0 0,0 0 1 0 0,0-1-1 0 0,1 1 0 0 0,-1 0 1 0 0,0-1-1 0 0,1 1 1 0 0,-1 0-1 0 0,1 0 0 0 0,-1 0 1 0 0,1-1-1 0 0,0 1 0 0 0,-1 0 1 0 0,1 0-1 0 0,0 0 1 0 0,0 0-1 0 0,0 0 0 0 0,0 0 1 0 0,0 0-1 0 0,0 0 1 0 0,1 0-1 0 0,5-5 454 0 0,0 1 1 0 0,0 1-1 0 0,13-8 1 0 0,-17 11-374 0 0,24-11 585 0 0,1 2 0 0 0,0 1-1 0 0,0 1 1 0 0,1 2 0 0 0,-1 0-1 0 0,32-1 1 0 0,-48 6-639 0 0,15-2 825 0 0,40 1 1 0 0,-60 2-847 0 0,0 0 0 0 0,0 1 0 0 0,0 0 0 0 0,0 0 0 0 0,-1 1 0 0 0,1 0 0 0 0,0 0 0 0 0,-1 0 0 0 0,0 1 0 0 0,1 0 1 0 0,6 5-1 0 0,-12-7-172 0 0,0 0-1 0 0,1 0 1 0 0,-1 0 0 0 0,0 1 0 0 0,0-1 0 0 0,0 0 0 0 0,-1 1 0 0 0,1-1 0 0 0,0 1 0 0 0,0-1-1 0 0,-1 1 1 0 0,1-1 0 0 0,-1 1 0 0 0,0 0 0 0 0,1-1 0 0 0,-1 1 0 0 0,0 0 0 0 0,0-1 0 0 0,0 1 0 0 0,0 0-1 0 0,0-1 1 0 0,0 1 0 0 0,0 0 0 0 0,-1-1 0 0 0,1 1 0 0 0,-1-1 0 0 0,1 1 0 0 0,-2 2 0 0 0,-2 5 86 0 0,0 1 0 0 0,0-1 0 0 0,-9 12 0 0 0,-8 7 42 0 0,0-2-1 0 0,-1 0 1 0 0,-41 35 0 0 0,36-35-4 0 0,1 0 1 0 0,-41 55-1 0 0,64-79-135 0 0,1 1 0 0 0,1 0 0 0 0,-1 0 0 0 0,0 0 0 0 0,1 0 1 0 0,-1 0-1 0 0,1 1 0 0 0,0-1 0 0 0,0 0 0 0 0,0 1 0 0 0,1-1 0 0 0,-1 5 0 0 0,1-6-4 0 0,0-1 1 0 0,1 1 0 0 0,-1 0-1 0 0,1-1 1 0 0,0 1-1 0 0,-1-1 1 0 0,1 1-1 0 0,0-1 1 0 0,0 1 0 0 0,0-1-1 0 0,0 0 1 0 0,0 1-1 0 0,0-1 1 0 0,0 0-1 0 0,1 0 1 0 0,-1 0 0 0 0,0 0-1 0 0,1 0 1 0 0,-1 0-1 0 0,1 0 1 0 0,-1 0-1 0 0,1 0 1 0 0,-1-1 0 0 0,1 1-1 0 0,-1-1 1 0 0,4 1-1 0 0,11 4 134 0 0,0-1-1 0 0,0-1 0 0 0,1 0 0 0 0,-1-1 1 0 0,29-1-1 0 0,83-10 457 0 0,-109 7-521 0 0,-4 1-11 0 0,25-3 490 0 0,70-15-1 0 0,-106 17 214 0 0,-1 0-3154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35 304 0 0,'-11'-19'2012'0'0,"2"4"4310"0"0,-2 29-3543 0 0,6-4-1963 0 0,1 1 1 0 0,1 0-1 0 0,0 0 0 0 0,0 0 0 0 0,1 1 1 0 0,-1 22-1 0 0,0-9-87 0 0,-6 52 1134 0 0,3 1 0 0 0,3 0 1 0 0,9 93-1 0 0,5-61 199 0 0,44 191 0 0 0,-50-282-1854 0 0,-1 1 1 0 0,0-1-1 0 0,-2 0 1 0 0,0 1-1 0 0,-1 29 0 0 0,-2-42-161 0 0,1 0-1 0 0,-1-1 0 0 0,0 1 1 0 0,-1 0-1 0 0,0 0 0 0 0,0-1 1 0 0,0 1-1 0 0,-1-1 0 0 0,0 0 1 0 0,0 1-1 0 0,-1-1 1 0 0,0-1-1 0 0,0 1 0 0 0,0-1 1 0 0,-1 1-1 0 0,1-1 0 0 0,-1 0 1 0 0,0-1-1 0 0,-7 5 0 0 0,7-6-75 0 0,-1 0 0 0 0,0 0-1 0 0,1-1 1 0 0,-1 0-1 0 0,0 0 1 0 0,-1 0 0 0 0,1-1-1 0 0,0 0 1 0 0,0 0 0 0 0,-1 0-1 0 0,1-1 1 0 0,0 0 0 0 0,0 0-1 0 0,-1-1 1 0 0,1 0 0 0 0,0 0-1 0 0,0 0 1 0 0,-1-1 0 0 0,-10-4-1 0 0,-2-2-114 0 0,0-1-1 0 0,0 0 1 0 0,1-1 0 0 0,-29-22-1 0 0,30 20 13 0 0,1-1-1 0 0,-19-20 0 0 0,31 30 109 0 0,0-1-1 0 0,1 0 0 0 0,0 0 1 0 0,0 0-1 0 0,0-1 0 0 0,0 1 1 0 0,0-1-1 0 0,1 0 1 0 0,0 1-1 0 0,0-1 0 0 0,0 0 1 0 0,1 0-1 0 0,0-1 1 0 0,-1-8-1 0 0,2 9 32 0 0,1 0 0 0 0,0 1-1 0 0,0-1 1 0 0,0 1 0 0 0,1-1-1 0 0,-1 1 1 0 0,1-1 0 0 0,0 1 0 0 0,1 0-1 0 0,-1 0 1 0 0,1 0 0 0 0,-1 0 0 0 0,1 0-1 0 0,1 1 1 0 0,-1-1 0 0 0,0 1 0 0 0,1 0-1 0 0,6-5 1 0 0,7-4 77 0 0,1 0 1 0 0,33-15-1 0 0,-51 27-84 0 0,46-20-38 0 0,1 1 0 0 0,60-13 0 0 0,-55 16-2170 0 0,-29 13-2448 0 0,4-3-4820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83 600 0 0,'-5'-3'8090'0'0,"10"3"-3973"0"0,23 5-2645 0 0,8 1 33 0 0,150 10 2669 0 0,-154-16-3354 0 0,1 0 0 0 0,-1-3 1 0 0,57-10-1 0 0,-80 11-645 0 0,1-1 0 0 0,-1 0 0 0 0,0-1 0 0 0,17-8 0 0 0,-24 11-151 0 0,0 0-1 0 0,1-1 1 0 0,-1 1-1 0 0,0-1 1 0 0,0 0 0 0 0,0 1-1 0 0,0-1 1 0 0,0 0-1 0 0,0 0 1 0 0,-1 0-1 0 0,1-1 1 0 0,-1 1 0 0 0,1 0-1 0 0,-1 0 1 0 0,0-1-1 0 0,0 1 1 0 0,0-1-1 0 0,0 1 1 0 0,0-1 0 0 0,0 0-1 0 0,-1 1 1 0 0,1-4-1 0 0,-1 5-21 0 0,0 1 0 0 0,0-1 0 0 0,0 1 0 0 0,0-1 0 0 0,0 1 0 0 0,0-1 0 0 0,0 1 0 0 0,0-1 0 0 0,0 1 0 0 0,0-1 0 0 0,0 1 0 0 0,-1-1 0 0 0,1 1 0 0 0,0-1 0 0 0,0 1 0 0 0,0-1 0 0 0,-1 1 0 0 0,1-1 0 0 0,0 1 0 0 0,-1-1 0 0 0,1 1 0 0 0,0 0 0 0 0,-1-1 0 0 0,1 1 0 0 0,0 0 0 0 0,-1-1 0 0 0,1 1 0 0 0,-1 0 0 0 0,1-1 0 0 0,-1 1 0 0 0,1 0 0 0 0,-1 0 0 0 0,1 0 0 0 0,-1-1 0 0 0,1 1 0 0 0,-1 0 0 0 0,1 0 0 0 0,-1 0 0 0 0,1 0 0 0 0,-1 0 0 0 0,1 0 0 0 0,-1 0-1 0 0,1 0 1 0 0,-1 0 0 0 0,1 0 0 0 0,-1 0 0 0 0,1 0 0 0 0,-1 1 0 0 0,1-1 0 0 0,-2 0 0 0 0,0 1 6 0 0,0 0 1 0 0,0 0-1 0 0,0 0 0 0 0,-1 0 0 0 0,2 1 0 0 0,-1-1 0 0 0,0 0 0 0 0,0 1 0 0 0,0 0 0 0 0,-2 2 0 0 0,0 2 51 0 0,1 0-1 0 0,0 0 0 0 0,0 0 1 0 0,1 0-1 0 0,0 1 1 0 0,0-1-1 0 0,0 1 0 0 0,1-1 1 0 0,-1 1-1 0 0,2 0 0 0 0,-1 0 1 0 0,1 7-1 0 0,1 11 251 0 0,1-1-1 0 0,6 26 0 0 0,2-2 200 0 0,3-1 0 0 0,1 0-1 0 0,3-1 1 0 0,1-1-1 0 0,46 80 1 0 0,-53-106-170 0 0,-2 0 0 0 0,14 39-1 0 0,-22-58-355 0 0,-1 1-1 0 0,0-1 0 0 0,0 1 0 0 0,0 0 0 0 0,1-1 1 0 0,-1 1-1 0 0,0 0 0 0 0,0-1 0 0 0,0 1 0 0 0,0-1 1 0 0,0 1-1 0 0,0 0 0 0 0,0-1 0 0 0,0 1 0 0 0,-1 0 1 0 0,1-1-1 0 0,0 1 0 0 0,0-1 0 0 0,0 1 0 0 0,-1 0 1 0 0,1-1-1 0 0,0 1 0 0 0,-1-1 0 0 0,1 1 0 0 0,0-1 1 0 0,-1 1-1 0 0,1-1 0 0 0,-1 1 0 0 0,1-1 0 0 0,-1 1 1 0 0,1-1-1 0 0,-1 0 0 0 0,1 1 0 0 0,-1-1 0 0 0,1 0 1 0 0,-1 1-1 0 0,0-1 0 0 0,0 0 0 0 0,-24 3-636 0 0,20-3 597 0 0,-151-1-949 0 0,55-2 750 0 0,63 3 193 0 0,-36-1 202 0 0,-119 15 0 0 0,182-10 233 0 0,18 2 47 0 0,19 1-13 0 0,54 2 317 0 0,152-5 0 0 0,-142-5-246 0 0,44-4 372 0 0,-132 5-1148 0 0,22 5-2995 0 0,-4-2-2098 0 0,-3 1-1340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45 328 0 0,'-3'-7'8111'0'0,"11"2"-7280"0"0,1 0 0 0 0,0 1-1 0 0,0 0 1 0 0,0 1 0 0 0,0 0-1 0 0,0 0 1 0 0,1 1 0 0 0,16-2-1 0 0,-5 1 68 0 0,0 2 0 0 0,0 1 0 0 0,25 2-1 0 0,-36-1-603 0 0,-1 1-1 0 0,0-1 1 0 0,0 1-1 0 0,0 1 1 0 0,-1 0-1 0 0,1 0 1 0 0,-1 1-1 0 0,9 4 1 0 0,-14-6-217 0 0,-1-1 0 0 0,1 1 1 0 0,-1 0-1 0 0,0 0 0 0 0,0 0 0 0 0,1 0 1 0 0,-1 0-1 0 0,-1 0 0 0 0,1 0 0 0 0,0 1 1 0 0,-1-1-1 0 0,1 1 0 0 0,-1-1 0 0 0,0 1 1 0 0,1 0-1 0 0,-1-1 0 0 0,-1 1 0 0 0,1 0 1 0 0,0 0-1 0 0,-1 0 0 0 0,1 0 0 0 0,-1 0 1 0 0,0 0-1 0 0,0 0 0 0 0,0-1 1 0 0,0 1-1 0 0,-1 0 0 0 0,1 0 0 0 0,-2 3 1 0 0,-1 7 68 0 0,-2 0 1 0 0,0 0 0 0 0,0 0-1 0 0,-1 0 1 0 0,-15 22 0 0 0,-46 53 327 0 0,46-64-245 0 0,2 1 0 0 0,-28 46-1 0 0,46-69-212 0 0,0-1 0 0 0,0 1 0 0 0,0-1-1 0 0,1 1 1 0 0,-1-1 0 0 0,0 1-1 0 0,1 0 1 0 0,-1-1 0 0 0,1 1 0 0 0,0 0-1 0 0,-1-1 1 0 0,1 1 0 0 0,0 0-1 0 0,0 0 1 0 0,0-1 0 0 0,0 1 0 0 0,1 0-1 0 0,-1-1 1 0 0,0 1 0 0 0,1 0 0 0 0,-1-1-1 0 0,1 1 1 0 0,-1 0 0 0 0,1-1-1 0 0,0 1 1 0 0,1 2 0 0 0,1-2 6 0 0,0 1 0 0 0,0 0 1 0 0,1-1-1 0 0,-1 1 0 0 0,1-1 0 0 0,-1 0 1 0 0,1 0-1 0 0,0 0 0 0 0,0-1 1 0 0,4 2-1 0 0,10 3-200 0 0,0-2 0 0 0,0 0-1 0 0,0-1 1 0 0,0-1 0 0 0,1 0 0 0 0,23-2 0 0 0,10-5-3141 0 0,-5-6-3603 0 0,-36 7 4307 0 0,0-2 375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3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96 0 0,'2'-3'751'0'0,"0"0"1"0"0,0 0-1 0 0,0 1 1 0 0,1-1-1 0 0,0 0 1 0 0,-1 1-1 0 0,1-1 1 0 0,0 1-1 0 0,0 0 1 0 0,0 0-1 0 0,1 0 0 0 0,-1 0 1 0 0,0 1-1 0 0,1-1 1 0 0,-1 1-1 0 0,1 0 1 0 0,-1 0-1 0 0,1 0 1 0 0,0 1-1 0 0,-1-1 0 0 0,1 1 1 0 0,0 0-1 0 0,-1 0 1 0 0,1 0-1 0 0,0 0 1 0 0,0 1-1 0 0,3 0 1 0 0,-5 0-550 0 0,0 0 0 0 0,-1 0 0 0 0,1 0 1 0 0,0 0-1 0 0,-1 1 0 0 0,1-1 0 0 0,-1 0 1 0 0,0 1-1 0 0,1-1 0 0 0,-1 1 1 0 0,0-1-1 0 0,0 1 0 0 0,0-1 0 0 0,0 1 1 0 0,0 0-1 0 0,0 0 0 0 0,-1-1 0 0 0,2 4 1 0 0,5 33 1843 0 0,-7-19-1203 0 0,-1 0 0 0 0,-3 24 0 0 0,2-30-530 0 0,0-1 0 0 0,1 1 0 0 0,0-1 0 0 0,1 1 0 0 0,1-1 0 0 0,0 1 0 0 0,5 22 0 0 0,-4-30-292 0 0,-1-1 0 0 0,1 0-1 0 0,1 0 1 0 0,-1 0 0 0 0,1-1 0 0 0,-1 1 0 0 0,1 0 0 0 0,0-1-1 0 0,0 0 1 0 0,1 0 0 0 0,-1 0 0 0 0,1 0 0 0 0,-1 0 0 0 0,1-1-1 0 0,0 1 1 0 0,0-1 0 0 0,0 0 0 0 0,0 0 0 0 0,7 1 0 0 0,8 3 51 0 0,0-1 0 0 0,0-1 0 0 0,22 3 0 0 0,-34-6-69 0 0,32 3-3 0 0,0-2 0 0 0,0-1 0 0 0,47-6 0 0 0,-65 0-13385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0 112 508 0 0,'14'-11'665'0'0,"0"0"-1"0"0,1 2 1 0 0,0-1 0 0 0,0 2 0 0 0,1 0-1 0 0,0 1 1 0 0,0 0 0 0 0,20-4 0 0 0,-3 2 517 0 0,-1 2 0 0 0,2 2 1 0 0,44-2-1 0 0,-57 6-703 0 0,1 0 0 0 0,-1 2 0 0 0,1 1 0 0 0,-1 1-1 0 0,0 1 1 0 0,0 0 0 0 0,37 14 0 0 0,-48-14-308 0 0,0 1 0 0 0,0 0 0 0 0,0 0 0 0 0,-1 1 1 0 0,0 0-1 0 0,0 0 0 0 0,0 1 0 0 0,-1 1 0 0 0,0-1 0 0 0,-1 1 1 0 0,0 0-1 0 0,0 1 0 0 0,0 0 0 0 0,-1 0 0 0 0,0 1 0 0 0,-1-1 1 0 0,4 12-1 0 0,-1 2 69 0 0,-2 0 0 0 0,-1 0-1 0 0,-1 1 1 0 0,-1 0 0 0 0,0 0 0 0 0,-2 0 0 0 0,-1-1 0 0 0,-4 27 0 0 0,-33 191 1045 0 0,29-198-1153 0 0,-22 106 396 0 0,-26 150 593 0 0,45-222-521 0 0,1 148 1 0 0,12-172-351 0 0,2 0 0 0 0,3-1 0 0 0,2 0 0 0 0,2 0 0 0 0,29 79 0 0 0,-27-92-48 0 0,2-1 0 0 0,2-1-1 0 0,1-1 1 0 0,2 0 0 0 0,1-1 0 0 0,38 46 0 0 0,-34-52-29 0 0,2-2-1 0 0,0-1 0 0 0,54 39 1 0 0,-70-57-108 0 0,2 0 0 0 0,-1 0 0 0 0,1-1 1 0 0,1-1-1 0 0,-1 0 0 0 0,1 0 0 0 0,0-2 0 0 0,0 0 0 0 0,0 0 1 0 0,1-1-1 0 0,-1-1 0 0 0,1-1 0 0 0,18 0 0 0 0,-30-1-46 0 0,0 0 0 0 0,1-1-1 0 0,-1 0 1 0 0,1 0-1 0 0,-1 0 1 0 0,0 0 0 0 0,0-1-1 0 0,0 1 1 0 0,4-3-1 0 0,-6 3 5 0 0,0 1-22 0 0,-1 0 0 0 0,0 0 0 0 0,0-1 0 0 0,0 1 0 0 0,0 0 0 0 0,0 0 0 0 0,1 0 0 0 0,-1 0 0 0 0,0-1 0 0 0,0 1 0 0 0,0 0 0 0 0,0 0 0 0 0,0-1 0 0 0,0 1 0 0 0,0 0 0 0 0,0 0 0 0 0,0 0 0 0 0,0-1 0 0 0,0 1 1 0 0,0 0-1 0 0,0 0 0 0 0,0-1 0 0 0,0 1 0 0 0,0 0 0 0 0,0 0 0 0 0,0 0 0 0 0,0-1 0 0 0,0 1 0 0 0,0 0 0 0 0,0 0 0 0 0,0 0 0 0 0,0-1 0 0 0,0 1 0 0 0,0 0 0 0 0,-1 0 0 0 0,1 0 0 0 0,0-1 0 0 0,0 1 0 0 0,0 0 0 0 0,0 0 0 0 0,-1 0 0 0 0,1 0 0 0 0,0 0 0 0 0,0-1 0 0 0,0 1 0 0 0,0 0 0 0 0,-1 0 0 0 0,1 0 0 0 0,0 0 0 0 0,0 0 0 0 0,-1 0 0 0 0,-2 1 1 0 0,0 0 0 0 0,0 1 0 0 0,0-1 0 0 0,0 1-1 0 0,0 0 1 0 0,0 0 0 0 0,0 0 0 0 0,0 0 0 0 0,1 0-1 0 0,-1 0 1 0 0,1 1 0 0 0,0-1 0 0 0,0 1 0 0 0,0 0-1 0 0,0 0 1 0 0,0 0 0 0 0,0 0 0 0 0,1 0 0 0 0,-2 4-1 0 0,-9 22 95 0 0,2-1 0 0 0,1 1 0 0 0,1 1-1 0 0,-8 57 1 0 0,13-46 76 0 0,1 1 1 0 0,2-1-1 0 0,7 54 0 0 0,5 2 164 0 0,29 108 0 0 0,78 146 606 0 0,-36-121-453 0 0,-79-219-484 0 0,90 302 89 0 0,-81-257-87 0 0,-2 0-1 0 0,-3 1 1 0 0,2 102-1 0 0,-11-122-6 0 0,-2-1 0 0 0,-1 0 0 0 0,-2 0 0 0 0,-1-1 0 0 0,-2 1 0 0 0,-1-2 0 0 0,-20 44 0 0 0,21-59 0 0 0,-1 1 0 0 0,-1-2 0 0 0,-1 1 0 0 0,-1-1 0 0 0,-24 26 0 0 0,26-33 0 0 0,-1 0 0 0 0,0-1 0 0 0,0 0 0 0 0,-1-1 0 0 0,-1 0 0 0 0,1-1 0 0 0,-1-1 0 0 0,-23 9 0 0 0,-2-5 0 0 0,37-11 0 0 0,-1 1 0 0 0,1-1 0 0 0,0 0 0 0 0,-1 0 0 0 0,1 0 0 0 0,-1 0 0 0 0,1 0 0 0 0,-1-1 0 0 0,1 1 0 0 0,-1-1 0 0 0,1 1 0 0 0,0-1 0 0 0,-4-2 0 0 0,4 2-127 0 0,1 0 0 0 0,-1-1 1 0 0,1 1-1 0 0,0 0 0 0 0,0-1 0 0 0,0 1 0 0 0,0-1 0 0 0,0 0 1 0 0,0 1-1 0 0,0-1 0 0 0,0 0 0 0 0,0 1 0 0 0,1-1 1 0 0,-1 0-1 0 0,1 0 0 0 0,0 0 0 0 0,-1 0 0 0 0,1 1 0 0 0,0-1 1 0 0,0 0-1 0 0,0 0 0 0 0,0 0 0 0 0,0 0 0 0 0,1 0 0 0 0,-1 0 1 0 0,1 1-1 0 0,0-5 0 0 0,18-22-9440 0 0,-17 26 8848 0 0,11-15-2526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76 488 0 0,'-3'-2'2899'0'0,"2"1"-2485"0"0,1 1 0 0 0,0-1 0 0 0,-1 1 0 0 0,1-1 0 0 0,0 0 0 0 0,0 1 0 0 0,0-1 0 0 0,-1 1 0 0 0,1-1 0 0 0,0 1 0 0 0,0-1 0 0 0,0 1 1 0 0,0-1-1 0 0,0 0 0 0 0,0 1 0 0 0,0-1 0 0 0,0 0 0 0 0,9-3 4479 0 0,2 4-5186 0 0,146-1 7179 0 0,81-4-3401 0 0,-203 4-3712 0 0,0-2 0 0 0,38-8 0 0 0,-26-2-3184 0 0,-3-5-3955 0 0,-31 12 4906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21 260 0 0,'2'-8'5857'0'0,"4"6"-4944"0"0,1-1 0 0 0,-1 1 0 0 0,1 1 1 0 0,0-1-1 0 0,0 1 0 0 0,0 0 0 0 0,8 0 1 0 0,56 2 2668 0 0,-45 0-2719 0 0,53 3 1478 0 0,102 18 0 0 0,-173-20-2213 0 0,12 1 289 0 0,30 10 0 0 0,-46-12-365 0 0,0 0 1 0 0,0 0-1 0 0,0 1 1 0 0,0 0-1 0 0,-1 0 0 0 0,1 0 1 0 0,-1 0-1 0 0,0 0 1 0 0,1 1-1 0 0,-1-1 1 0 0,0 1-1 0 0,0 0 0 0 0,-1 0 1 0 0,5 5-1 0 0,-6-5-30 0 0,0 0 0 0 0,0 0 0 0 0,0 0 0 0 0,0 0 0 0 0,-1 1 0 0 0,1-1 0 0 0,-1 0 0 0 0,0 0 0 0 0,0 0-1 0 0,0 0 1 0 0,0 0 0 0 0,-1 1 0 0 0,1-1 0 0 0,-1 0 0 0 0,0 0 0 0 0,0 0 0 0 0,0 0 0 0 0,-3 5 0 0 0,-2 5 23 0 0,-1 0 0 0 0,-15 20 1 0 0,13-21-17 0 0,-36 49 281 0 0,-66 69 1 0 0,28-35 476 0 0,67-77-537 0 0,-9 13-1753 0 0,24-30 686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557 101 4 0 0,'4'-8'366'0'0,"-2"2"403"0"0,0 0 0 0 0,0-1 1 0 0,0 1-1 0 0,-1 0 0 0 0,1-9 1 0 0,-1 14-580 0 0,-1-1 0 0 0,0 0 0 0 0,-1 1 0 0 0,1-1 0 0 0,0 1 1 0 0,0-1-1 0 0,-1 1 0 0 0,1-1 0 0 0,-1 1 0 0 0,1 0 0 0 0,-1-1 0 0 0,1 1 0 0 0,-1-1 1 0 0,0 1-1 0 0,0 0 0 0 0,0 0 0 0 0,0-1 0 0 0,0 1 0 0 0,0 0 0 0 0,0 0 1 0 0,0 0-1 0 0,0 0 0 0 0,0 0 0 0 0,-1 0 0 0 0,1 1 0 0 0,0-1 0 0 0,-1 0 0 0 0,-1 0 1 0 0,-5-2 194 0 0,0 1 1 0 0,0 0-1 0 0,0 1 1 0 0,0 0-1 0 0,0 0 1 0 0,0 0 0 0 0,-1 1-1 0 0,1 1 1 0 0,0-1-1 0 0,0 1 1 0 0,0 1-1 0 0,-11 2 1 0 0,-3 2 88 0 0,0 1 1 0 0,0 1-1 0 0,-23 13 1 0 0,16-6 41 0 0,0 2 1 0 0,1 1 0 0 0,0 1-1 0 0,2 1 1 0 0,-29 28 0 0 0,42-35-240 0 0,0 0 0 0 0,1 1 1 0 0,1 1-1 0 0,0 0 0 0 0,0 1 1 0 0,2 0-1 0 0,0 0 0 0 0,1 1 1 0 0,1 0-1 0 0,-10 31 0 0 0,16-41-140 0 0,-1 1 1 0 0,1-1-1 0 0,0 0 0 0 0,1 1 0 0 0,0-1 1 0 0,0 0-1 0 0,1 1 0 0 0,0-1 0 0 0,0 0 1 0 0,0 0-1 0 0,1 1 0 0 0,0-1 0 0 0,5 10 1 0 0,-3-9-15 0 0,1 1 0 0 0,0-1-1 0 0,0-1 1 0 0,1 1 0 0 0,0-1 0 0 0,1 0 0 0 0,-1 0 0 0 0,1-1 0 0 0,11 9 0 0 0,1-3 59 0 0,-1-1-1 0 0,2-1 1 0 0,-1 0 0 0 0,2-1-1 0 0,-1-2 1 0 0,1 0 0 0 0,0-1-1 0 0,29 5 1 0 0,-23-8 20 0 0,-1 0-1 0 0,1-2 1 0 0,-1 0-1 0 0,1-2 1 0 0,45-8 0 0 0,-54 6-41 0 0,0-1-1 0 0,0-1 1 0 0,0-1 0 0 0,-1 0 0 0 0,0-1 0 0 0,0-1 0 0 0,-1-1-1 0 0,0 0 1 0 0,17-14 0 0 0,-8 7-2297 0 0,16-1-9984 0 0,-27 12 9221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95 308 0 0,'-7'-11'12489'0'0,"97"5"-2795"0"0,-48 4-7545 0 0,0-2-1 0 0,78-16 1 0 0,-70 7-1072 0 0,40-12 1 0 0,-81 22-2203 0 0,17-6 64 0 0,-17 7-3013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18 488 0 0,'0'0'1368'0'0,"3"15"4011"0"0,22-4 1527 0 0,5-7-3292 0 0,32-4-54 0 0,-60 0-3392 0 0,40-3 1140 0 0,-1-1-1 0 0,0-2 1 0 0,0-2 0 0 0,40-14-1 0 0,-74 18-787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0 252 700 0 0,'0'0'1226'0'0,"1"-1"-928"0"0,0 0 1 0 0,-1 0-1 0 0,1 0 1 0 0,0 0 0 0 0,0 1-1 0 0,-1-1 1 0 0,1 0 0 0 0,0 1-1 0 0,0-1 1 0 0,0 1 0 0 0,0-1-1 0 0,0 1 1 0 0,0-1 0 0 0,1 1-1 0 0,195 0 7046 0 0,-98 3-5584 0 0,-75-3-1395 0 0,103 2 1915 0 0,152-17-1 0 0,-267 14-2134 0 0,-1-1-1 0 0,1 0 1 0 0,-1-1-1 0 0,0 0 1 0 0,12-6-1 0 0,-21 8-117 0 0,1 0 0 0 0,-1 0-1 0 0,0 0 1 0 0,0 0 0 0 0,0 0 0 0 0,0-1-1 0 0,0 1 1 0 0,-1-1 0 0 0,1 1-1 0 0,0-1 1 0 0,-1 0 0 0 0,1 1-1 0 0,-1-1 1 0 0,1 0 0 0 0,-1 0 0 0 0,0 0-1 0 0,0 0 1 0 0,0 0 0 0 0,0-1-1 0 0,0 1 1 0 0,0 0 0 0 0,-1 0-1 0 0,1-1 1 0 0,-1 1 0 0 0,1 0 0 0 0,-1-1-1 0 0,0 1 1 0 0,0 0 0 0 0,0-1-1 0 0,0 1 1 0 0,-1 0 0 0 0,0-5-1 0 0,-2-1-1 0 0,0 0 0 0 0,0 1-1 0 0,-1-1 1 0 0,0 0-1 0 0,-1 1 1 0 0,1 0 0 0 0,-2 0-1 0 0,1 0 1 0 0,-1 1-1 0 0,1 0 1 0 0,-11-8 0 0 0,9 8-16 0 0,-1 0 0 0 0,1 0 0 0 0,-1 1 0 0 0,1 1 0 0 0,-1-1 0 0 0,-1 1 0 0 0,1 1 0 0 0,-1-1 1 0 0,1 1-1 0 0,-17-3 0 0 0,22 6 3 0 0,0 0-1 0 0,1-1 1 0 0,-1 1 0 0 0,0 0 0 0 0,0 0 0 0 0,1 1-1 0 0,-1-1 1 0 0,0 1 0 0 0,0-1 0 0 0,1 1 0 0 0,-1 0-1 0 0,1 0 1 0 0,-1 0 0 0 0,0 0 0 0 0,1 0 0 0 0,0 1-1 0 0,-1-1 1 0 0,1 1 0 0 0,-3 2 0 0 0,2-1 13 0 0,1 0 0 0 0,-1 1-1 0 0,1-1 1 0 0,-1 1 0 0 0,1-1 0 0 0,0 1 0 0 0,1 0 0 0 0,-1 0-1 0 0,1 0 1 0 0,0 0 0 0 0,-2 6 0 0 0,1 4 48 0 0,1 0-1 0 0,0 0 1 0 0,1 0 0 0 0,0-1-1 0 0,1 1 1 0 0,5 23 0 0 0,7 9 166 0 0,3 0 1 0 0,40 84-1 0 0,-45-107-196 0 0,7 15 64 0 0,64 150 480 0 0,-70-156-425 0 0,-1 2 1 0 0,-2-1-1 0 0,8 61 1 0 0,-15-81-114 0 0,-1-1 0 0 0,-1 0 0 0 0,0 1 0 0 0,-1-1 0 0 0,-3 18 0 0 0,3-27-65 0 0,1 1 1 0 0,-1-1-1 0 0,0 0 1 0 0,0 1-1 0 0,-1-1 1 0 0,1 0 0 0 0,-1 0-1 0 0,1 0 1 0 0,-1 0-1 0 0,0 0 1 0 0,0 0-1 0 0,-1-1 1 0 0,1 1 0 0 0,0-1-1 0 0,-1 1 1 0 0,0-1-1 0 0,1 0 1 0 0,-1 0-1 0 0,0 0 1 0 0,0 0 0 0 0,0 0-1 0 0,0-1 1 0 0,-6 2-1 0 0,-18 3-51 0 0,0-2 0 0 0,-1-1 0 0 0,1-1 0 0 0,-1-1 0 0 0,-28-3 0 0 0,-3 1 37 0 0,-17 0 16 0 0,35-1 154 0 0,0 1 1 0 0,0 3 0 0 0,0 1 0 0 0,-54 12 0 0 0,92-15-80 0 0,2 1 6 0 0,-1-1 0 0 0,0 1 0 0 0,1-1 0 0 0,-1 1 1 0 0,0-1-1 0 0,1 1 0 0 0,-1 0 0 0 0,1 0 0 0 0,-1-1 1 0 0,-2 4 661 0 0,8-2-383 0 0,6 3-167 0 0,0 0 0 0 0,1-1 0 0 0,0-1 0 0 0,0 0 0 0 0,0 0 1 0 0,14 1-1 0 0,79 4 575 0 0,-57-6-465 0 0,290 12 1094 0 0,-297-11-4486 0 0,11-1-7476 0 0,-38-3 7540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1802 89 564 0 0,'7'-9'492'0'0,"27"-33"4136"0"0,-27 35-2278 0 0,0 0 0 0 0,0 0-1 0 0,11-7 1 0 0,-18 13-2214 0 0,1 1-1 0 0,-1 0 1 0 0,1 0 0 0 0,-1-1 0 0 0,1 1-1 0 0,0 0 1 0 0,-1 0 0 0 0,1 0 0 0 0,-1 0 0 0 0,1 0-1 0 0,0 0 1 0 0,-1 0 0 0 0,1 0 0 0 0,-1 0 0 0 0,1 0-1 0 0,-1 0 1 0 0,1 0 0 0 0,0 1 0 0 0,-1-1 0 0 0,1 0-1 0 0,-1 0 1 0 0,1 1 0 0 0,-1-1 0 0 0,1 0 0 0 0,-1 1-1 0 0,1-1 1 0 0,-1 0 0 0 0,1 1 0 0 0,-1-1 0 0 0,0 1-1 0 0,1-1 1 0 0,-1 1 0 0 0,1-1 0 0 0,-1 1 0 0 0,0-1-1 0 0,1 2 1 0 0,8 18 1352 0 0,-6-9-1031 0 0,-2 1-1 0 0,0 0 0 0 0,0-1 1 0 0,-1 1-1 0 0,-1 0 0 0 0,0-1 1 0 0,-4 20-1 0 0,-27 81 905 0 0,15-56-537 0 0,11-39-513 0 0,2 1 0 0 0,0 1 0 0 0,0-1-1 0 0,2 1 1 0 0,0-1 0 0 0,2 28 0 0 0,0-42-257 0 0,1 0 0 0 0,0-1 0 0 0,0 1 0 0 0,1-1 1 0 0,-1 1-1 0 0,1-1 0 0 0,0 0 0 0 0,0 0 0 0 0,0 0 0 0 0,0 0 1 0 0,0 0-1 0 0,0 0 0 0 0,1 0 0 0 0,0-1 0 0 0,-1 1 1 0 0,1-1-1 0 0,0 0 0 0 0,0 1 0 0 0,1-1 0 0 0,-1-1 0 0 0,0 1 1 0 0,0-1-1 0 0,1 1 0 0 0,-1-1 0 0 0,8 2 0 0 0,4 1 77 0 0,1-1 0 0 0,0-1-1 0 0,-1 0 1 0 0,28 0 0 0 0,-28-2-94 0 0,30 1-39 0 0,1-3 0 0 0,73-11 0 0 0,-110 12-1039 0 0,7 5-11142 0 0</inkml:trace>
  <inkml:trace contextRef="#ctx0" brushRef="#br0" timeOffset="1">14 926 68 0 0,'-14'1'9753'0'0,"87"4"-6435"0"0,81-3 0 0 0,-71-3-2401 0 0,392 8 2813 0 0,31 9-715 0 0,-217-7-1814 0 0,502 16 1848 0 0,-270-8-1223 0 0,-12-32 591 0 0,-499 14-2416 0 0,-3 1-73 0 0,0 0 0 0 0,0-1 1 0 0,0 0-1 0 0,0 0 0 0 0,0-1 0 0 0,0 0 1 0 0,9-3-1 0 0,-22 5-3229 0 0,-13 3 1889 0 0,-22 4-5368 0 0,32-6 5132 0 0,-17 3-1589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81 676 0 0,'-1'-1'204'0'0,"1"0"0"0"0,-1 1 0 0 0,0-1 0 0 0,1 0 0 0 0,-1 0 0 0 0,1 0 0 0 0,-1 0 0 0 0,1 0 0 0 0,0 0 0 0 0,-1 0 0 0 0,1 0 0 0 0,0 0 0 0 0,0 0 0 0 0,0 0 0 0 0,0 0 0 0 0,0 0 0 0 0,0 0 0 0 0,0 0 0 0 0,0 0 0 0 0,0 0 0 0 0,0 0 0 0 0,0 0 0 0 0,1 0 0 0 0,-1 0 1 0 0,0 0-1 0 0,1-1 0 0 0,1 0 76 0 0,-1 0 0 0 0,1 0 0 0 0,-1 1 0 0 0,1-1 0 0 0,0 1 0 0 0,0-1 0 0 0,0 1 0 0 0,-1 0 0 0 0,1-1 0 0 0,0 1 0 0 0,4-1 0 0 0,6-3 522 0 0,1 1 1 0 0,1 0-1 0 0,15-2 0 0 0,-22 5-415 0 0,21-4 882 0 0,1 1 1 0 0,-1 1-1 0 0,36 1 0 0 0,-51 2-738 0 0,1 1 0 0 0,-1 0 1 0 0,1 2-1 0 0,-1-1 0 0 0,0 1 0 0 0,0 1 0 0 0,0 1 1 0 0,23 11-1 0 0,-34-15-432 0 0,1 1 0 0 0,-1-1 0 0 0,0 1 0 0 0,0 0 0 0 0,1 0 0 0 0,-2 0 0 0 0,1 0 0 0 0,0 0 0 0 0,0 0 0 0 0,0 0 0 0 0,-1 1 0 0 0,0-1 0 0 0,1 1 0 0 0,-1-1 0 0 0,0 1 0 0 0,0-1 0 0 0,0 1 0 0 0,0 0-1 0 0,-1 0 1 0 0,1-1 0 0 0,-1 1 0 0 0,0 0 0 0 0,0 0 0 0 0,0 0 0 0 0,0-1 0 0 0,0 1 0 0 0,0 0 0 0 0,-1 0 0 0 0,1-1 0 0 0,-1 1 0 0 0,0 0 0 0 0,-1 2 0 0 0,-3 7 106 0 0,0 0 0 0 0,0-1 0 0 0,-1 0 0 0 0,0 0 0 0 0,-16 19 0 0 0,-7 4 276 0 0,-1-2-1 0 0,-38 32 1 0 0,38-38-65 0 0,2 1 0 0 0,1 1 0 0 0,-28 37 0 0 0,53-61-328 0 0,-1-1-1 0 0,1 1 1 0 0,0-1 0 0 0,0 1 0 0 0,0 0-1 0 0,1 0 1 0 0,-1 0 0 0 0,1 0 0 0 0,-2 9-1 0 0,3-12-46 0 0,0 1-1 0 0,0-1 0 0 0,1 1 0 0 0,-1-1 0 0 0,0 1 0 0 0,1-1 0 0 0,-1 1 0 0 0,0-1 1 0 0,1 1-1 0 0,0-1 0 0 0,-1 1 0 0 0,1-1 0 0 0,0 0 0 0 0,0 1 0 0 0,0-1 0 0 0,0 0 1 0 0,0 0-1 0 0,0 0 0 0 0,0 0 0 0 0,0 0 0 0 0,0 0 0 0 0,1 0 0 0 0,-1 0 0 0 0,0 0 1 0 0,1 0-1 0 0,-1-1 0 0 0,0 1 0 0 0,1 0 0 0 0,-1-1 0 0 0,3 1 0 0 0,10 3-29 0 0,1 0 0 0 0,0-1 1 0 0,-1 0-1 0 0,27 1 0 0 0,62-5-20 0 0,-78 0 7 0 0,15-1-563 0 0,0-2-1 0 0,0-1 1 0 0,38-12-1 0 0,-26 6-11001 0 0,-37 6 8322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1 199 752 0 0,'0'-8'863'0'0,"0"1"0"0"0,1-1-1 0 0,0 1 1 0 0,1 0 0 0 0,-1-1 0 0 0,1 1-1 0 0,1 0 1 0 0,-1 0 0 0 0,1 0 0 0 0,0 0-1 0 0,6-8 1 0 0,-4 8-241 0 0,0 0 0 0 0,0 1 0 0 0,1 0 0 0 0,0 0-1 0 0,0 0 1 0 0,1 0 0 0 0,0 1 0 0 0,0 0 0 0 0,15-7 0 0 0,-9 5 70 0 0,1 1-1 0 0,0 0 1 0 0,0 1 0 0 0,20-4 0 0 0,-29 8-524 0 0,0 0 1 0 0,0 0-1 0 0,0 0 0 0 0,0 1 0 0 0,0 0 0 0 0,0 0 0 0 0,0 0 1 0 0,0 1-1 0 0,0 0 0 0 0,0 0 0 0 0,0 0 0 0 0,0 0 0 0 0,0 1 1 0 0,0 0-1 0 0,-1 0 0 0 0,8 4 0 0 0,-9-3-91 0 0,1 1 0 0 0,-1-1 0 0 0,0 0-1 0 0,-1 1 1 0 0,1-1 0 0 0,-1 1 0 0 0,1 0 0 0 0,-1 0 0 0 0,0 0-1 0 0,-1 0 1 0 0,1 0 0 0 0,-1 0 0 0 0,1 1 0 0 0,-1-1 0 0 0,1 9-1 0 0,0 8 70 0 0,-1 1-1 0 0,-1 21 0 0 0,0-25-95 0 0,-3 72 58 0 0,0-50-760 0 0,5 69 0 0 0,4-73-2475 0 0,3-12-5296 0 0,-6-21 6261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357 121 376 0 0,'-1'-15'690'0'0,"3"-38"2311"0"0,-2 49-2504 0 0,0 1 0 0 0,1-1 0 0 0,0 1 0 0 0,0-1 0 0 0,0 1 0 0 0,0 0 1 0 0,0-1-1 0 0,0 1 0 0 0,1 0 0 0 0,0 0 0 0 0,3-5 0 0 0,-4 7-334 0 0,0 0 0 0 0,-1 1-1 0 0,1-1 1 0 0,0 0 0 0 0,0 1-1 0 0,-1-1 1 0 0,1 1 0 0 0,0-1 0 0 0,0 1-1 0 0,0 0 1 0 0,0-1 0 0 0,-1 1-1 0 0,1 0 1 0 0,0 0 0 0 0,0-1-1 0 0,0 1 1 0 0,0 0 0 0 0,0 0 0 0 0,0 0-1 0 0,0 0 1 0 0,0 0 0 0 0,0 0-1 0 0,0 1 1 0 0,0-1 0 0 0,-1 0-1 0 0,1 0 1 0 0,0 1 0 0 0,0-1 0 0 0,0 0-1 0 0,0 1 1 0 0,0-1 0 0 0,-1 1-1 0 0,1-1 1 0 0,0 1 0 0 0,0-1-1 0 0,-1 1 1 0 0,1 0 0 0 0,0-1 0 0 0,0 2-1 0 0,3 3 250 0 0,0-1 0 0 0,0 1-1 0 0,0 0 1 0 0,-1 0 0 0 0,4 7-1 0 0,6 16 450 0 0,-2 0 0 0 0,0 1 0 0 0,-2 0 0 0 0,0 1 0 0 0,7 59 0 0 0,0 159 1300 0 0,-14-203-1836 0 0,4 259 1733 0 0,-10-114-505 0 0,1-145-966 0 0,-2-2 0 0 0,-14 55 0 0 0,12-70-419 0 0,-1 0-1 0 0,-17 36 1 0 0,22-56-151 0 0,-1-1-1 0 0,1 0 1 0 0,-1 0-1 0 0,-1-1 0 0 0,1 1 1 0 0,-1-1-1 0 0,0 0 1 0 0,-1 0-1 0 0,0 0 0 0 0,0-1 1 0 0,0 0-1 0 0,0 0 1 0 0,-11 6-1 0 0,13-9-16 0 0,0-1 0 0 0,0 0 0 0 0,0 0 0 0 0,0-1 0 0 0,0 1 0 0 0,0-1 0 0 0,0 0 0 0 0,0 0 0 0 0,0 0 0 0 0,-1 0 0 0 0,1-1 0 0 0,0 0 0 0 0,0 1 0 0 0,1-2 0 0 0,-1 1 0 0 0,0 0 0 0 0,0-1 0 0 0,-6-3 0 0 0,-6-4 0 0 0,1-1 0 0 0,-26-20 0 0 0,39 28 0 0 0,-26-22 0 0 0,1 0 0 0 0,-35-44 0 0 0,46 50 0 0 0,2-2 0 0 0,0 0 0 0 0,1 0 0 0 0,-18-41 0 0 0,28 54 0 0 0,1 1 0 0 0,0-1 0 0 0,0 0 0 0 0,0-1 0 0 0,0 1 0 0 0,0-14 0 0 0,2 18 0 0 0,1-1 0 0 0,-1 0 0 0 0,0 1 0 0 0,1-1 0 0 0,0 1 0 0 0,0-1 0 0 0,0 0 0 0 0,0 1 0 0 0,1 0 0 0 0,-1-1 0 0 0,1 1 0 0 0,0 0 0 0 0,0 0 0 0 0,0 0 0 0 0,0 0 0 0 0,4-3 0 0 0,5-4-24 0 0,1-1 0 0 0,0 2 0 0 0,1 0 0 0 0,0 0 0 0 0,1 1 0 0 0,0 1 0 0 0,24-9 0 0 0,2 1-183 0 0,69-14 0 0 0,12 6-2055 0 0,-55 11-7362 0 0,-59 10 6244 0 0,1-1 486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0 401 180 0 0,'3'-1'311'0'0,"0"0"-1"0"0,0 0 1 0 0,0 0-1 0 0,0 1 1 0 0,-1-1-1 0 0,1 1 1 0 0,0 0 0 0 0,0-1-1 0 0,0 1 1 0 0,0 1-1 0 0,0-1 1 0 0,0 0 0 0 0,0 1-1 0 0,0 0 1 0 0,0-1-1 0 0,0 1 1 0 0,-1 0-1 0 0,1 1 1 0 0,0-1 0 0 0,-1 0-1 0 0,1 1 1 0 0,-1-1-1 0 0,1 1 1 0 0,-1 0-1 0 0,0 0 1 0 0,4 4 0 0 0,3 2 362 0 0,-2 1 0 0 0,1 0 0 0 0,-1 1 0 0 0,-1 0 0 0 0,8 14 0 0 0,15 37 3638 0 0,33 104 0 0 0,-47-121-2534 0 0,-15-42-1640 0 0,1 0-1 0 0,0 0 1 0 0,0 0-1 0 0,0 0 0 0 0,0 0 1 0 0,0 0-1 0 0,0-1 0 0 0,0 1 1 0 0,1 0-1 0 0,-1-1 1 0 0,1 1-1 0 0,-1-1 0 0 0,1 1 1 0 0,-1-1-1 0 0,1 0 1 0 0,0 0-1 0 0,0 0 0 0 0,2 2 1 0 0,-3-3-81 0 0,1 0 1 0 0,-1 0-1 0 0,0 0 1 0 0,1 1-1 0 0,-1-1 1 0 0,1 0-1 0 0,-1-1 1 0 0,0 1-1 0 0,1 0 1 0 0,-1 0-1 0 0,0-1 1 0 0,1 1 0 0 0,-1 0-1 0 0,0-1 1 0 0,1 1-1 0 0,-1-1 1 0 0,0 0-1 0 0,0 1 1 0 0,1-1-1 0 0,-1 0 1 0 0,0 0-1 0 0,0 0 1 0 0,0 0-1 0 0,0 0 1 0 0,0 0-1 0 0,0 0 1 0 0,-1 0-1 0 0,1 0 1 0 0,1-2-1 0 0,10-17 110 0 0,0 1-1 0 0,-2-2 1 0 0,0 1-1 0 0,7-26 1 0 0,24-94 163 0 0,-22 71-160 0 0,-2 8-26 0 0,32-100 280 0 0,-37 127-227 0 0,1 1-1 0 0,30-52 1 0 0,-39 78-189 0 0,0 1 1 0 0,1-1-1 0 0,0 1 0 0 0,0-1 1 0 0,0 1-1 0 0,1 1 1 0 0,0-1-1 0 0,12-8 0 0 0,-17 14-337 0 0,1 0 134 0 0,1 0 0 0 0,-1 1 0 0 0,1 0 0 0 0,-1-1 0 0 0,1 1 0 0 0,-1 0 0 0 0,1 0 0 0 0,-1 1-1 0 0,0-1 1 0 0,1 0 0 0 0,-1 1 0 0 0,0-1 0 0 0,0 1 0 0 0,0 0 0 0 0,0 0 0 0 0,0 0 0 0 0,-1 0 0 0 0,1 0 0 0 0,0 0 0 0 0,-1 0 0 0 0,0 1 0 0 0,2 2 0 0 0,2 4-1542 0 0,-1 0-1 0 0,0 0 1 0 0,-1 1 0 0 0,5 15-1 0 0,-4-2-1056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0 328 0 0,'16'51'4404'0'0,"33"120"8442"0"0,-46-155-11406 0 0,-1 1-1 0 0,1 22 1 0 0,-3-35-1076 0 0,0 1 0 0 0,0-1 0 0 0,0 1 0 0 0,-1-1 0 0 0,0 1 0 0 0,0-1 0 0 0,0 0 0 0 0,0 1 0 0 0,0-1 1 0 0,-1 0-1 0 0,0 0 0 0 0,0 0 0 0 0,-4 6 0 0 0,6-10-320 0 0,-1 0-1 0 0,1 1 1 0 0,0-1 0 0 0,0 0 0 0 0,0 0-1 0 0,-1 0 1 0 0,1 0 0 0 0,0 0 0 0 0,-1 0-1 0 0,1 1 1 0 0,0-1 0 0 0,0 0 0 0 0,-1 0-1 0 0,1 0 1 0 0,0 0 0 0 0,-1 0 0 0 0,1 0-1 0 0,0 0 1 0 0,-1 0 0 0 0,1 0 0 0 0,0 0-1 0 0,0 0 1 0 0,-1 0 0 0 0,1-1 0 0 0,0 1-1 0 0,0 0 1 0 0,-1 0 0 0 0,1 0 0 0 0,0 0-1 0 0,-1 0 1 0 0,1-1 0 0 0,0 1 0 0 0,0 0-1 0 0,0 0 1 0 0,-1 0 0 0 0,1-1 0 0 0,0 1-1 0 0,-7-8 475 0 0,7 8-536 0 0,-1-3 106 0 0,0 1-1 0 0,0 0 1 0 0,0 0 0 0 0,1 0-1 0 0,-1-1 1 0 0,1 1 0 0 0,-1 0-1 0 0,1-1 1 0 0,0 1 0 0 0,0-1-1 0 0,0 1 1 0 0,0 0 0 0 0,1-1-1 0 0,-1 1 1 0 0,2-5 0 0 0,11-31 831 0 0,-7 26-825 0 0,1 0 0 0 0,0 1 0 0 0,0 0 1 0 0,1 0-1 0 0,0 1 0 0 0,1 0 0 0 0,0 0 1 0 0,1 1-1 0 0,0 0 0 0 0,1 1 0 0 0,-1 0 1 0 0,1 1-1 0 0,1 0 0 0 0,17-8 0 0 0,-3 4-138 0 0,0 1 0 0 0,1 1-1 0 0,-1 2 1 0 0,2 0-1 0 0,51-5 1 0 0,-69 12-989 0 0,-1 1-2989 0 0,6-4-7295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11 120 0 0,'0'0'2633'0'0,"3"2"-898"0"0,1 2-1001 0 0,0-1 0 0 0,1-1 0 0 0,0 1-1 0 0,-1-1 1 0 0,1 1 0 0 0,0-2 0 0 0,0 1 0 0 0,0 0 0 0 0,1-1 0 0 0,-1 0 0 0 0,0 0 0 0 0,0 0 0 0 0,10-1 0 0 0,15 1 2173 0 0,34-5 1 0 0,-47 3-2343 0 0,141-20 4719 0 0,-121 14-4120 0 0,-19 0-2431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0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27 184 588 0 0,'-2'-1'282'0'0,"0"0"-1"0"0,0-1 1 0 0,0 1 0 0 0,0-1 0 0 0,0 0-1 0 0,1 0 1 0 0,-1 1 0 0 0,1-1-1 0 0,-1 0 1 0 0,1 0 0 0 0,0 0-1 0 0,0-1 1 0 0,0 1 0 0 0,0 0 0 0 0,0 0-1 0 0,0-1 1 0 0,1 1 0 0 0,-1 0-1 0 0,1-1 1 0 0,0 1 0 0 0,-1 0-1 0 0,1-1 1 0 0,0 1 0 0 0,0-1-1 0 0,1 1 1 0 0,-1 0 0 0 0,0-1 0 0 0,1 1-1 0 0,0 0 1 0 0,-1-1 0 0 0,1 1-1 0 0,0 0 1 0 0,0 0 0 0 0,0-1-1 0 0,0 1 1 0 0,1 0 0 0 0,2-3 0 0 0,2-2 147 0 0,0 0 1 0 0,0 1 0 0 0,1-1-1 0 0,-1 1 1 0 0,2 1-1 0 0,-1-1 1 0 0,0 2 0 0 0,17-9-1 0 0,-9 6-19 0 0,1 0-1 0 0,0 1 0 0 0,0 1 0 0 0,0 1 0 0 0,1 0 0 0 0,0 1 0 0 0,26-1 1 0 0,-38 4-318 0 0,1 0 1 0 0,0 0 0 0 0,0 1-1 0 0,-1-1 1 0 0,1 1 0 0 0,0 1 0 0 0,-1-1-1 0 0,1 1 1 0 0,-1 0 0 0 0,1 0-1 0 0,-1 0 1 0 0,0 1 0 0 0,0 0 0 0 0,0 0-1 0 0,0 0 1 0 0,-1 0 0 0 0,1 1-1 0 0,-1 0 1 0 0,0 0 0 0 0,0 0 0 0 0,0 1-1 0 0,-1-1 1 0 0,1 1 0 0 0,-1 0 0 0 0,4 9-1 0 0,-4-7-29 0 0,-1 1 0 0 0,0-1 0 0 0,0 1 0 0 0,-1-1 0 0 0,0 1 0 0 0,0 0 0 0 0,-1-1 0 0 0,0 1 0 0 0,0 0 0 0 0,-1-1 0 0 0,0 1 0 0 0,0 0 0 0 0,-1-1 0 0 0,-3 9 0 0 0,-3 9 103 0 0,-2 0-1 0 0,-20 39 1 0 0,8-25 178 0 0,-50 63 0 0 0,45-67 186 0 0,-41 72 0 0 0,66-104-492 0 0,1-1 0 0 0,0 1 1 0 0,-1 0-1 0 0,1 0 0 0 0,0-1 0 0 0,1 1 0 0 0,-1 0 1 0 0,0 0-1 0 0,1 0 0 0 0,0 0 0 0 0,-1 0 1 0 0,1 0-1 0 0,0 0 0 0 0,1-1 0 0 0,-1 1 0 0 0,0 0 1 0 0,1 0-1 0 0,0 0 0 0 0,-1 0 0 0 0,2 2 1 0 0,0-1 9 0 0,0-1 0 0 0,1 0 0 0 0,-1 0 0 0 0,0-1 0 0 0,1 1 1 0 0,-1 0-1 0 0,1-1 0 0 0,0 1 0 0 0,0-1 0 0 0,0 0 1 0 0,0 0-1 0 0,1 0 0 0 0,5 2 0 0 0,5 1 84 0 0,0-1 0 0 0,0 0 0 0 0,0-1-1 0 0,0 0 1 0 0,1-1 0 0 0,25 0 0 0 0,-12-2 3 0 0,0-1 0 0 0,0-1-1 0 0,-1-2 1 0 0,1 0 0 0 0,45-15 0 0 0,-71 18-401 0 0,8-4-491 0 0,-4 0-144 0 0,-1 0-1894 0 0,-4 3 1141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0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11 692 0 0,'0'0'186'0'0,"0"0"-1"0"0,0-1 1 0 0,0 1 0 0 0,0 0 0 0 0,0-1-1 0 0,0 1 1 0 0,0 0 0 0 0,0-1-1 0 0,0 1 1 0 0,0-1 0 0 0,0 1 0 0 0,0 0-1 0 0,-1-1 1 0 0,1 1 0 0 0,0 0-1 0 0,0-1 1 0 0,0 1 0 0 0,0 0-1 0 0,-1 0 1 0 0,1-1 0 0 0,0 1 0 0 0,0 0-1 0 0,-1-1 1 0 0,1 1 0 0 0,0 0-1 0 0,-1 0 1 0 0,1 0 0 0 0,0-1-1 0 0,0 1 1 0 0,-1 0 0 0 0,1 0 0 0 0,0 0-1 0 0,-1 0 1 0 0,1 0 0 0 0,-1 0-1 0 0,1-1 1 0 0,0 1 0 0 0,-1 0 0 0 0,1 0-1 0 0,-1 0 1 0 0,-2 0 1289 0 0,0 6 128 0 0,3-5-1467 0 0,-1-1 1 0 0,1 1 0 0 0,-1-1-1 0 0,1 1 1 0 0,0-1-1 0 0,0 1 1 0 0,-1-1-1 0 0,1 1 1 0 0,0-1-1 0 0,0 1 1 0 0,0 0-1 0 0,-1-1 1 0 0,1 1-1 0 0,0-1 1 0 0,0 1 0 0 0,0 0-1 0 0,0-1 1 0 0,0 1-1 0 0,0-1 1 0 0,0 1-1 0 0,1 0 1 0 0,-1-1-1 0 0,0 1 1 0 0,0 0-1 0 0,1 1 50 0 0,-1-1-1 0 0,1 1 0 0 0,0-1 1 0 0,0 1-1 0 0,-1-1 0 0 0,1 0 1 0 0,0 1-1 0 0,0-1 0 0 0,0 0 1 0 0,0 0-1 0 0,1 0 0 0 0,-1 1 0 0 0,0-1 1 0 0,0 0-1 0 0,1-1 0 0 0,-1 1 1 0 0,1 0-1 0 0,2 1 0 0 0,-3-2 469 0 0,2-2-283 0 0,-3 2-352 0 0,1 0-1 0 0,-1 0 1 0 0,0 0 0 0 0,1 0-1 0 0,-1 0 1 0 0,0 0 0 0 0,1 0-1 0 0,-1 0 1 0 0,0-1 0 0 0,1 1-1 0 0,-1 0 1 0 0,0 0 0 0 0,1 0-1 0 0,-1-1 1 0 0,0 1-1 0 0,0 0 1 0 0,1 0 0 0 0,-1-1-1 0 0,0 1 1 0 0,0 0 0 0 0,0-1-1 0 0,1 1 1 0 0,-1 0 0 0 0,0-1-1 0 0,0 1 1 0 0,0 0-1 0 0,0-1 1 0 0,0 1 0 0 0,0 0-1 0 0,0-1 1 0 0,0 1 0 0 0,0 0-1 0 0,1-1 1 0 0,-2 1 0 0 0,1 0-1 0 0,0-1 1 0 0,0 1 0 0 0,0 0-1 0 0,0-1 1 0 0,0 1-1 0 0,0 0 1 0 0,0-1 0 0 0,0 1-1 0 0,0 0 1 0 0,-1-1 0 0 0,1 1-1 0 0,0 0 1 0 0,0-1 0 0 0,-1 1-1 0 0,-3-4-36 0 0,0 1-1 0 0,0-1 0 0 0,0 1 1 0 0,-1 0-1 0 0,1 1 0 0 0,-1-1 1 0 0,-8-3-1 0 0,11 6-804 0 0,-7 3-5507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0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91 668 0 0,'0'0'252'0'0,"-1"-1"0"0"0,1 1 0 0 0,0 0 0 0 0,0-1 0 0 0,-1 1 0 0 0,1 0-1 0 0,0-1 1 0 0,0 1 0 0 0,0-1 0 0 0,0 1 0 0 0,-1 0 0 0 0,1-1 0 0 0,0 1 0 0 0,0 0 0 0 0,0-1 0 0 0,0 1 0 0 0,0-1 0 0 0,0 1-1 0 0,0-1 1 0 0,0 1 0 0 0,0 0 0 0 0,0-1 0 0 0,0 1 0 0 0,0-1 0 0 0,1 1 0 0 0,-1 0 0 0 0,0-1 0 0 0,0 1 0 0 0,0 0-1 0 0,0-1 1 0 0,1 1 0 0 0,-1 0 0 0 0,0-1 0 0 0,0 1 0 0 0,1-1 0 0 0,18-12 3240 0 0,31-7-1793 0 0,-44 18-906 0 0,142-39 5484 0 0,-146 41-5880 0 0,-4 0-393 0 0,0 0-1 0 0,0 1 0 0 0,1-1 0 0 0,-1 1 0 0 0,0-1 1 0 0,0 1-1 0 0,1 0 0 0 0,-1-1 0 0 0,1 1 1 0 0,-1 0-1 0 0,-2 2 0 0 0,-3 1-7 0 0,-116 42-105 0 0,81-32 77 0 0,0 1-1 0 0,-57 32 1 0 0,97-46 38 0 0,0 0 1 0 0,0 0-1 0 0,0 0 1 0 0,0 0-1 0 0,1 0 1 0 0,-1 0-1 0 0,0 1 0 0 0,1-1 1 0 0,-1 1-1 0 0,1-1 1 0 0,0 1-1 0 0,-1 0 1 0 0,1-1-1 0 0,0 1 1 0 0,0 0-1 0 0,0 0 0 0 0,0 0 1 0 0,0 0-1 0 0,1 0 1 0 0,-1 2-1 0 0,1-2 23 0 0,0 0 0 0 0,0 0 0 0 0,1 0 0 0 0,-1-1 0 0 0,1 1 0 0 0,0 0 0 0 0,0 0 0 0 0,-1 0 0 0 0,1-1 0 0 0,0 1 0 0 0,0 0 0 0 0,1-1 0 0 0,-1 1 0 0 0,0-1 0 0 0,1 1 0 0 0,-1-1 0 0 0,0 1 0 0 0,1-1 0 0 0,0 0 0 0 0,-1 0 0 0 0,4 2 0 0 0,39 24 662 0 0,63 31 0 0 0,12 6 84 0 0,-100-52-722 0 0,0 1 0 0 0,-1 1 0 0 0,-1 0 0 0 0,16 17 0 0 0,-31-28-87 0 0,1-1 0 0 0,-1 0 0 0 0,0 1 0 0 0,0-1 0 0 0,0 1 0 0 0,-1 0 1 0 0,1 0-1 0 0,-1 0 0 0 0,0 0 0 0 0,1 0 0 0 0,-1 0 0 0 0,0 0 0 0 0,-1 0 0 0 0,1 0 0 0 0,0 4 0 0 0,-1-4 13 0 0,-1-1-1 0 0,1 0 1 0 0,-1 0-1 0 0,1 0 1 0 0,-1 0 0 0 0,0 1-1 0 0,1-1 1 0 0,-1 0-1 0 0,0 0 1 0 0,-1-1-1 0 0,1 1 1 0 0,0 0-1 0 0,0 0 1 0 0,-1 0-1 0 0,1-1 1 0 0,-1 1 0 0 0,1-1-1 0 0,-1 1 1 0 0,0-1-1 0 0,0 1 1 0 0,0-1-1 0 0,-3 2 1 0 0,-8 3-17 0 0,0 0 1 0 0,-1-1-1 0 0,1 0 0 0 0,-1-1 1 0 0,0 0-1 0 0,-1-1 1 0 0,-22 1-1 0 0,-6-1-568 0 0,-56-4 0 0 0,90 0-159 0 0,-35-2-416 0 0,18-5-7004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277 105 404 0 0,'-1'-6'820'0'0,"0"0"-1"0"0,-1 0 1 0 0,0 0-1 0 0,0 1 1 0 0,0-1-1 0 0,-1 0 1 0 0,0 1-1 0 0,0 0 1 0 0,0 0-1 0 0,-1 0 1 0 0,-4-6-1 0 0,6 9-581 0 0,-1 0-1 0 0,1 1 1 0 0,0-1 0 0 0,0 1-1 0 0,-1-1 1 0 0,1 1-1 0 0,-1 0 1 0 0,0-1-1 0 0,1 1 1 0 0,-1 1 0 0 0,0-1-1 0 0,0 0 1 0 0,1 1-1 0 0,-1-1 1 0 0,0 1-1 0 0,0 0 1 0 0,0 0 0 0 0,1 0-1 0 0,-1 0 1 0 0,0 1-1 0 0,0-1 1 0 0,0 1-1 0 0,1-1 1 0 0,-1 1 0 0 0,0 0-1 0 0,1 0 1 0 0,-4 2-1 0 0,-2 1 87 0 0,0 0-1 0 0,1 0 0 0 0,-1 1 1 0 0,1 0-1 0 0,0 1 1 0 0,0 0-1 0 0,1 0 1 0 0,-8 9-1 0 0,-4 7 597 0 0,-19 31 0 0 0,34-47-765 0 0,-2 1 28 0 0,0 1 0 0 0,1 0-1 0 0,0 0 1 0 0,1 0 0 0 0,0 0 0 0 0,0 1-1 0 0,1-1 1 0 0,0 1 0 0 0,0 0 0 0 0,1 0-1 0 0,0 0 1 0 0,1 0 0 0 0,0-1 0 0 0,0 1 0 0 0,1 0-1 0 0,0 0 1 0 0,1 0 0 0 0,0 0 0 0 0,0-1-1 0 0,1 1 1 0 0,0-1 0 0 0,0 0 0 0 0,7 12-1 0 0,-5-12-115 0 0,0 1 0 0 0,1-2-1 0 0,0 1 1 0 0,0 0 0 0 0,0-1-1 0 0,1 0 1 0 0,1-1 0 0 0,-1 0-1 0 0,1 0 1 0 0,0 0 0 0 0,0-1-1 0 0,0 0 1 0 0,1-1 0 0 0,0 0-1 0 0,0 0 1 0 0,0-1 0 0 0,0 0-1 0 0,1 0 1 0 0,-1-1 0 0 0,1-1 0 0 0,11 1-1 0 0,-12-1-123 0 0,0-1 0 0 0,-1 0 0 0 0,1-1 0 0 0,0 0 0 0 0,-1 0 1 0 0,1-1-1 0 0,-1 0 0 0 0,1-1 0 0 0,-1 0 0 0 0,0 0 0 0 0,0-1 0 0 0,12-6 0 0 0,-15 6 29 0 0,0 0 1 0 0,-1 0-1 0 0,1 0 0 0 0,-1-1 1 0 0,0 1-1 0 0,0-1 0 0 0,0 0 1 0 0,0 0-1 0 0,-1 0 1 0 0,0-1-1 0 0,0 1 0 0 0,0-1 1 0 0,-1 0-1 0 0,0 1 0 0 0,0-1 1 0 0,-1 0-1 0 0,1 0 0 0 0,0-8 1 0 0,-1 1 12 0 0,-1-1 0 0 0,0 0 1 0 0,-1 0-1 0 0,-1 1 1 0 0,0-1-1 0 0,0 0 0 0 0,-1 1 1 0 0,-1 0-1 0 0,-1 0 0 0 0,1 0 1 0 0,-8-13-1 0 0,3 9 5 0 0,0 1 0 0 0,-1 0-1 0 0,-1 1 1 0 0,0 0 0 0 0,-1 0-1 0 0,0 1 1 0 0,-25-20 0 0 0,31 29-204 0 0,1 1 1 0 0,-1 0 0 0 0,-1 0-1 0 0,1 0 1 0 0,-1 1-1 0 0,1 0 1 0 0,-1 0 0 0 0,-11-2-1 0 0,14 4-628 0 0,0 0-1 0 0,0 1 0 0 0,0-1 0 0 0,0 1 1 0 0,0 0-1 0 0,0 1 0 0 0,0-1 1 0 0,0 0-1 0 0,0 1 0 0 0,-6 2 0 0 0,3-1-1719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1 168 0 0,'0'0'9582'0'0,"-3"2"-8185"0"0,1-1-1418 0 0,-1 1 638 0 0,0 0 0 0 0,-1 1 0 0 0,1-1 0 0 0,0 1 0 0 0,0 0 0 0 0,0 0-1 0 0,1 0 1 0 0,-1 0 0 0 0,1 0 0 0 0,-1 1 0 0 0,1-1 0 0 0,0 1 0 0 0,1-1 0 0 0,-1 1 0 0 0,0 0-1 0 0,0 5 1 0 0,2-8-470 0 0,-1 0 1 0 0,1 0-1 0 0,1 0 0 0 0,-1 0 0 0 0,0 0 0 0 0,0 0 0 0 0,0 0 0 0 0,0 0 0 0 0,1 0 1 0 0,-1 0-1 0 0,1 0 0 0 0,-1 0 0 0 0,0 0 0 0 0,1 0 0 0 0,0 0 0 0 0,-1-1 0 0 0,1 1 1 0 0,-1 0-1 0 0,1 0 0 0 0,1 1 0 0 0,-7-5-185 0 0,0 0 0 0 0,0 0 0 0 0,0 1 0 0 0,0 0-1 0 0,0 0 1 0 0,-1 1 0 0 0,-6-2 0 0 0,-13 1-3107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96 332 0 0,'1'-1'228'0'0,"0"0"0"0"0,-1-1 0 0 0,1 1 0 0 0,-1 0 0 0 0,1-1 0 0 0,-1 1 0 0 0,1-1 0 0 0,-1 1 0 0 0,0-1 0 0 0,0 1 0 0 0,0-1 0 0 0,0 1 0 0 0,0-1 0 0 0,0 1 0 0 0,0-1 0 0 0,0 1 0 0 0,-1-1 0 0 0,1 1 0 0 0,-1-1 0 0 0,1 1 0 0 0,-1 0 0 0 0,1-1 0 0 0,-1 1 0 0 0,0 0 0 0 0,1-1 0 0 0,-1 1 0 0 0,0 0 0 0 0,0 0 0 0 0,0 0 0 0 0,0-1 0 0 0,0 1 0 0 0,-1 0 0 0 0,1 1 0 0 0,0-1 0 0 0,0 0 0 0 0,-1 0 0 0 0,1 0 0 0 0,0 1 0 0 0,-1-1 0 0 0,1 1 0 0 0,-3-1 0 0 0,2 1-87 0 0,0 0 0 0 0,0 0 0 0 0,0 0 0 0 0,0 0 0 0 0,0 0 0 0 0,0 1 0 0 0,1-1 0 0 0,-1 1 0 0 0,0 0 0 0 0,0 0 0 0 0,0-1 0 0 0,1 1 0 0 0,-1 0 0 0 0,0 0 0 0 0,1 0 0 0 0,-1 1 0 0 0,-1 1 0 0 0,-29 26 1160 0 0,29-26-1120 0 0,-17 19 652 0 0,0 0-1 0 0,-24 36 1 0 0,38-50-562 0 0,1 1 1 0 0,0 0-1 0 0,0 0 0 0 0,1 1 0 0 0,0-1 0 0 0,0 1 0 0 0,1 0 1 0 0,1 0-1 0 0,-1 0 0 0 0,-1 20 0 0 0,4-27-161 0 0,1 1 0 0 0,-1 0 0 0 0,0 0 0 0 0,1 0-1 0 0,0 0 1 0 0,0-1 0 0 0,0 1 0 0 0,0 0 0 0 0,1-1 0 0 0,-1 1 0 0 0,1-1-1 0 0,0 0 1 0 0,0 1 0 0 0,0-1 0 0 0,0 0 0 0 0,5 5 0 0 0,-2-4 22 0 0,0 0 0 0 0,-1-1 0 0 0,1 1 0 0 0,1-1 0 0 0,-1 0 0 0 0,0-1 0 0 0,1 1 0 0 0,-1-1 0 0 0,12 3 0 0 0,-2-2 74 0 0,0-1 0 0 0,0 0 1 0 0,-1-1-1 0 0,1-1 0 0 0,0 0 1 0 0,0-1-1 0 0,28-6 1 0 0,-34 6-119 0 0,1-2 0 0 0,-1 0 0 0 0,-1 0 1 0 0,1 0-1 0 0,0-1 0 0 0,-1 0 0 0 0,15-10 0 0 0,-20 11-65 0 0,0 1-1 0 0,0-1 1 0 0,0 0-1 0 0,0 0 0 0 0,0 0 1 0 0,-1 0-1 0 0,1-1 0 0 0,-1 1 1 0 0,0-1-1 0 0,0 1 1 0 0,0-1-1 0 0,-1 0 0 0 0,1 0 1 0 0,-1 0-1 0 0,0 0 0 0 0,0 0 1 0 0,0 0-1 0 0,-1 0 1 0 0,1-8-1 0 0,-2-1 1 0 0,0 0 1 0 0,-1 0-1 0 0,0 0 1 0 0,-1 0-1 0 0,-1 1 1 0 0,0-1-1 0 0,0 1 1 0 0,-1 0-1 0 0,-1 0 1 0 0,0 1-1 0 0,-1-1 1 0 0,0 1-1 0 0,-12-14 1 0 0,10 14 7 0 0,-1 0 0 0 0,0 1 0 0 0,-1 0 0 0 0,0 0 0 0 0,-1 1 0 0 0,0 1-1 0 0,0 0 1 0 0,-1 0 0 0 0,0 1 0 0 0,0 1 0 0 0,-24-8 0 0 0,34 13-261 0 0,0 0 1 0 0,0 0-1 0 0,0 1 1 0 0,0 0-1 0 0,1-1 0 0 0,-1 1 1 0 0,0 0-1 0 0,0 0 0 0 0,-4 1 1 0 0,5-1-548 0 0,20 13-9550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50 136 0 0,'-11'-1'349'0'0,"-8"-1"4491"0"0,3 0 4733 0 0,20 0-8256 0 0,16-6 227 0 0,1 1 1 0 0,0 0 0 0 0,0 1-1 0 0,27-3 1 0 0,0 4-1726 0 0,-5 5-3307 0 0,-9 3-3602 0 0,-22-3 4832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123 182 6693 0 0,'-17'-34'4097'0'0,"-1"1"0"0"0,-2 0 1 0 0,-35-43-1 0 0,55 76-4046 0 0,0-1 1 0 0,0 1-1 0 0,0 0 0 0 0,0-1 1 0 0,0 1-1 0 0,-1 0 0 0 0,1-1 1 0 0,0 1-1 0 0,0 0 0 0 0,-1 0 1 0 0,1-1-1 0 0,0 1 0 0 0,-1 0 1 0 0,1 0-1 0 0,0-1 0 0 0,-1 1 1 0 0,1 0-1 0 0,0 0 0 0 0,-1 0 1 0 0,1 0-1 0 0,0-1 0 0 0,-1 1 1 0 0,1 0-1 0 0,0 0 0 0 0,-1 0 1 0 0,1 0-1 0 0,-1 0 0 0 0,1 0 1 0 0,-1 0-1 0 0,-2 8 546 0 0,2-6-938 0 0,1 0 224 0 0,0 0-1 0 0,1 0 1 0 0,-1-1 0 0 0,0 1 0 0 0,1 0 0 0 0,-1-1 0 0 0,1 1 0 0 0,0 0 0 0 0,-1-1 0 0 0,1 1 0 0 0,0-1-1 0 0,0 1 1 0 0,0-1 0 0 0,0 1 0 0 0,2 1 0 0 0,-1 0-192 0 0,3 2-649 0 0,-1 1-1 0 0,1 0 1 0 0,0-1 0 0 0,0 0 0 0 0,0 0 0 0 0,1 0 0 0 0,0-1-1 0 0,7 5 1 0 0,4-1-1452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15 216 0 0,'1'-1'511'0'0,"1"0"0"0"0,-1-1 0 0 0,0 1 0 0 0,1 0 0 0 0,-1 0-1 0 0,1 0 1 0 0,-1 0 0 0 0,1 0 0 0 0,-1 0 0 0 0,1 1 0 0 0,0-1 0 0 0,-1 0 0 0 0,5 0 1152 0 0,11 5 3850 0 0,-16-1-5205 0 0,0-1 1 0 0,1 1-1 0 0,-1-1 1 0 0,0 1-1 0 0,0 0 1 0 0,-1-1-1 0 0,1 1 1 0 0,0 0-1 0 0,-1 0 1 0 0,0 0-1 0 0,1 0 1 0 0,-1-1-1 0 0,0 1 1 0 0,-1 0-1 0 0,1 0 1 0 0,0 0-1 0 0,-1 0 1 0 0,0-1-1 0 0,-1 4 1 0 0,-2 11 487 0 0,-14 29-1 0 0,17-43-672 0 0,-69 129 1757 0 0,45-89-930 0 0,-27 63 0 0 0,51-104-914 0 0,0 1 0 0 0,0-1 1 0 0,0 1-1 0 0,0-1 0 0 0,1 1 0 0 0,-1 0 0 0 0,1-1 0 0 0,0 1 0 0 0,0-1 0 0 0,0 1 0 0 0,0 0 0 0 0,0-1 0 0 0,0 1 0 0 0,1 0 0 0 0,-1-1 0 0 0,1 1 0 0 0,0-1 0 0 0,0 1 0 0 0,1 2 0 0 0,0-2-4 0 0,0-1 0 0 0,0 1-1 0 0,0-1 1 0 0,0 1-1 0 0,1-1 1 0 0,-1 0-1 0 0,1 0 1 0 0,0 0-1 0 0,-1 0 1 0 0,1-1-1 0 0,0 1 1 0 0,0-1-1 0 0,5 2 1 0 0,4 1 8 0 0,1-1 0 0 0,0 0-1 0 0,-1-1 1 0 0,1 0 0 0 0,1-1 0 0 0,19-1 0 0 0,-2-2-494 0 0,-1-1-1 0 0,41-10 1 0 0,-54 10-379 0 0,-1-2 0 0 0,0 0 0 0 0,0-1 0 0 0,-1-1 0 0 0,29-16 0 0 0,-36 18-113 0 0,-1-1 0 0 0,0 0 0 0 0,0 0 0 0 0,10-12 0 0 0,-16 16 656 0 0,1 0 0 0 0,0 0 0 0 0,0 0 0 0 0,-1 0 0 0 0,0-1 0 0 0,1 1 0 0 0,-1 0 0 0 0,0-1 0 0 0,0 1 0 0 0,0-1-1 0 0,0 1 1 0 0,-1-1 0 0 0,1 0 0 0 0,-1 1 0 0 0,1-1 0 0 0,-1 0 0 0 0,0 1 0 0 0,0-1 0 0 0,-1-4 0 0 0,1 6 332 0 0,0 1 1 0 0,0-1 0 0 0,-1 1-1 0 0,1-1 1 0 0,0 1-1 0 0,0-1 1 0 0,0 0 0 0 0,-1 1-1 0 0,1-1 1 0 0,0 1 0 0 0,-1 0-1 0 0,1-1 1 0 0,0 1-1 0 0,-1-1 1 0 0,1 1 0 0 0,-1 0-1 0 0,1-1 1 0 0,-1 1 0 0 0,1 0-1 0 0,-1-1 1 0 0,1 1 0 0 0,-1 0-1 0 0,1 0 1 0 0,-1-1-1 0 0,1 1 1 0 0,-1 0 0 0 0,1 0-1 0 0,-1 0 1 0 0,1 0 0 0 0,-1 0-1 0 0,0 0 1 0 0,1 0-1 0 0,-1 0 1 0 0,1 0 0 0 0,-1 0-1 0 0,1 0 1 0 0,-1 0 0 0 0,0 0-1 0 0,1 0 1 0 0,-1 0 0 0 0,1 1-1 0 0,-1-1 1 0 0,1 0-1 0 0,-1 0 1 0 0,1 1 0 0 0,-1-1-1 0 0,1 0 1 0 0,-1 1 0 0 0,1-1-1 0 0,0 1 1 0 0,-1-1-1 0 0,1 0 1 0 0,-1 1 0 0 0,1 0-1 0 0,-3 2 399 0 0,-1 0-1 0 0,2 0 0 0 0,-1 0 0 0 0,0 0 0 0 0,-4 8 0 0 0,-1 7 645 0 0,0 1 0 0 0,2 1-1 0 0,0-1 1 0 0,1 1 0 0 0,1 0-1 0 0,1 0 1 0 0,-1 24 0 0 0,7 143 1615 0 0,-3-186-2711 0 0,3 12-2535 0 0,4-3-4910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1 600 0 0,'-7'2'13205'0'0,"10"1"-12666"0"0,0-1-1 0 0,0 0 1 0 0,0 0 0 0 0,0 0-1 0 0,0 0 1 0 0,1 0 0 0 0,-1 0-1 0 0,1-1 1 0 0,-1 0-1 0 0,1 0 1 0 0,0 0 0 0 0,6 1-1 0 0,57 5 2412 0 0,-40-5-2015 0 0,13 1 258 0 0,0-2 0 0 0,0-1 0 0 0,0-2-1 0 0,78-14 1 0 0,-117 16-1257 0 0,1-1-166 0 0,26-3-2103 0 0,-16 6-3298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455 112 304 0 0,'1'-2'334'0'0,"1"1"-1"0"0,-1-1 1 0 0,0 1 0 0 0,0-1-1 0 0,0 0 1 0 0,0 0 0 0 0,0 1-1 0 0,0-1 1 0 0,0 0 0 0 0,0 0-1 0 0,-1 0 1 0 0,1 0 0 0 0,-1 0-1 0 0,0 0 1 0 0,1 0 0 0 0,-1 0-1 0 0,0 0 1 0 0,0 0 0 0 0,0 0-1 0 0,-1 0 1 0 0,1 0 0 0 0,0 0-1 0 0,-1 0 1 0 0,1 0 0 0 0,-1 0-1 0 0,0 0 1 0 0,1 0 0 0 0,-1 0-1 0 0,0 1 1 0 0,0-1 0 0 0,-1 0-1 0 0,1 1 1 0 0,0-1 0 0 0,-3-2-1 0 0,1 0 1 0 0,-1 0 0 0 0,1 0 0 0 0,-1 1 0 0 0,0-1 0 0 0,0 1-1 0 0,0 0 1 0 0,0 0 0 0 0,0 1 0 0 0,-1-1 0 0 0,1 1 0 0 0,-1 0 0 0 0,0 0-1 0 0,-5-1 1 0 0,-4 1-16 0 0,-1 2 0 0 0,1-1 0 0 0,0 2 0 0 0,0 0 0 0 0,-1 0 0 0 0,1 2 0 0 0,0 0 0 0 0,0 0 0 0 0,1 1 0 0 0,-1 1 0 0 0,-18 9 0 0 0,12-5-4 0 0,0 2 0 0 0,1 0 0 0 0,1 2 1 0 0,0 0-1 0 0,0 0 0 0 0,-26 28 0 0 0,39-35-169 0 0,0 0-1 0 0,0 0 0 0 0,0 0 0 0 0,1 1 0 0 0,0-1 1 0 0,0 1-1 0 0,1 0 0 0 0,0 0 0 0 0,-3 10 0 0 0,5-14-83 0 0,0 1 0 0 0,1-1-1 0 0,-1 1 1 0 0,1-1-1 0 0,0 1 1 0 0,0-1-1 0 0,0 1 1 0 0,1-1-1 0 0,-1 1 1 0 0,1-1-1 0 0,0 1 1 0 0,0-1-1 0 0,0 0 1 0 0,0 1 0 0 0,0-1-1 0 0,1 0 1 0 0,0 0-1 0 0,-1 0 1 0 0,1 0-1 0 0,0 0 1 0 0,0 0-1 0 0,1-1 1 0 0,2 3-1 0 0,5 4 42 0 0,0-1-1 0 0,1 0 0 0 0,0-1 0 0 0,0-1 0 0 0,1 1 0 0 0,0-2 1 0 0,0 0-1 0 0,1 0 0 0 0,-1-1 0 0 0,1-1 0 0 0,25 4 1 0 0,-19-4 0 0 0,-1-1 0 0 0,1-1 0 0 0,0-1 1 0 0,0 0-1 0 0,0-2 0 0 0,0 0 0 0 0,35-9 1 0 0,-50 9-96 0 0,0 1 1 0 0,1-1 0 0 0,-1 1 0 0 0,0-1 0 0 0,0 0-1 0 0,0-1 1 0 0,0 1 0 0 0,0-1 0 0 0,0 0 0 0 0,-1 0 0 0 0,1 0-1 0 0,-1 0 1 0 0,0 0 0 0 0,0-1 0 0 0,3-5 0 0 0,-4 6-8 0 0,-1 1-1 0 0,0-2 1 0 0,1 1 0 0 0,-2 0 0 0 0,1 0 0 0 0,0 0 0 0 0,-1 0 0 0 0,1-1 0 0 0,-1 1 0 0 0,0 0 0 0 0,0 0 0 0 0,0-1 0 0 0,0 1 0 0 0,-1 0-1 0 0,0 0 1 0 0,1 0 0 0 0,-1-1 0 0 0,0 1 0 0 0,0 0 0 0 0,-1 0 0 0 0,1 0 0 0 0,-3-3 0 0 0,0-1 2 0 0,-1 0 0 0 0,0 0 0 0 0,0 1 0 0 0,0 0 0 0 0,-1-1 0 0 0,0 2 0 0 0,-1-1 0 0 0,-10-7 0 0 0,1 3 2 0 0,0 0-1 0 0,-29-12 1 0 0,35 19 6 0 0,1-1 0 0 0,-1 1 1 0 0,-12-2-1 0 0,19 5-48 0 0,0-1-1 0 0,-1 1 1 0 0,1-1-1 0 0,0 1 1 0 0,-1 0 0 0 0,1 0-1 0 0,-1 0 1 0 0,1 1-1 0 0,0-1 1 0 0,-1 1-1 0 0,1 0 1 0 0,-6 2-1 0 0,8-3-47 0 0,1 1 0 0 0,-1-1 0 0 0,1 1-1 0 0,-1-1 1 0 0,1 1 0 0 0,-1-1 0 0 0,1 1-1 0 0,-1 0 1 0 0,1-1 0 0 0,0 1 0 0 0,-1-1-1 0 0,1 1 1 0 0,0 0 0 0 0,-1-1 0 0 0,1 1-1 0 0,0 0 1 0 0,0 0 0 0 0,0-1 0 0 0,0 1-1 0 0,0 0 1 0 0,0-1 0 0 0,0 1 0 0 0,0 0-1 0 0,0 0 1 0 0,0-1 0 0 0,0 1 0 0 0,0 0-1 0 0,0-1 1 0 0,0 1 0 0 0,1 0-1 0 0,-1-1 1 0 0,0 1 0 0 0,1 0 0 0 0,-1-1-1 0 0,0 1 1 0 0,1 0 0 0 0,-1-1 0 0 0,1 1-1 0 0,-1-1 1 0 0,1 1 0 0 0,-1-1 0 0 0,1 1-1 0 0,26 25-3925 0 0,-24-23 2776 0 0,13 9-1821 0 0,2-3 440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 76 0 0,'-8'-5'640'0'0,"-21"-8"2615"0"0,25 12-2301 0 0,1-1 0 0 0,0 1 1 0 0,-1 0-1 0 0,1 1 0 0 0,-1-1 1 0 0,-5 1-1 0 0,9 0-741 0 0,-1 0 0 0 0,0 0 0 0 0,0 0 0 0 0,0 0-1 0 0,1 1 1 0 0,-1-1 0 0 0,0 0 0 0 0,1 0 0 0 0,-1 1 0 0 0,0-1 0 0 0,1 1 0 0 0,-1-1 0 0 0,0 1 0 0 0,1-1-1 0 0,-1 1 1 0 0,1-1 0 0 0,-1 1 0 0 0,1-1 0 0 0,-1 1 0 0 0,1 0 0 0 0,-1-1 0 0 0,1 1 0 0 0,0 0-1 0 0,-1 0 1 0 0,1-1 0 0 0,0 1 0 0 0,0 0 0 0 0,-1 0 0 0 0,1-1 0 0 0,0 1 0 0 0,0 1 0 0 0,-2 26 2220 0 0,2-23-2024 0 0,1 12-88 0 0,1 0 1 0 0,0-1-1 0 0,5 21 1 0 0,18 49-2652 0 0,-11-38-278 0 0,-1-1-168 0 0,2 0 399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7361 0 0,'3'2'1445'0'0,"0"0"0"0"0,1 0 0 0 0,-1 0 0 0 0,1-1 0 0 0,-1 1 0 0 0,7 0 0 0 0,27 3 2084 0 0,-14-6-3322 0 0,29-4 0 0 0,-40 4 509 0 0,22-3-359 0 0,0-1-1 0 0,-1-2 0 0 0,0-1 1 0 0,42-15-1 0 0,-64 19-285 0 0,-1-1 0 0 0,-1 0 0 0 0,1 0 0 0 0,0-1 0 0 0,-1 0 0 0 0,0 0 0 0 0,-1-1 1 0 0,1 0-1 0 0,-2-1 0 0 0,1 0 0 0 0,-1 0 0 0 0,0-1 0 0 0,0 0 0 0 0,-1 0 0 0 0,0 0 0 0 0,-1-1 0 0 0,7-16 0 0 0,-4 4 128 0 0,-1 0 0 0 0,-1 0 0 0 0,-1-1-1 0 0,-1 0 1 0 0,-1 0 0 0 0,-1 0 0 0 0,-1 0-1 0 0,-3-38 1351 0 0,-6 175 729 0 0,5-5-1560 0 0,5 1 0 0 0,22 146 0 0 0,-23-251-718 0 0,1 8 0 0 0,0-1 0 0 0,0 23 0 0 0,-5-21-4752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8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28 141 180 0 0,'-5'1'1016'0'0,"4"0"-553"0"0,-1-1-1 0 0,0 1 0 0 0,1-1 0 0 0,-1 1 0 0 0,1 0 0 0 0,-1-1 1 0 0,1 1-1 0 0,-1 0 0 0 0,1 0 0 0 0,-1 0 0 0 0,1 0 0 0 0,0 0 1 0 0,-3 4 1231 0 0,8-4-459 0 0,12 3-553 0 0,0-1-1 0 0,0 0 1 0 0,0-1-1 0 0,0-1 1 0 0,25-1-1 0 0,-6 0 5 0 0,679-10 5043 0 0,-419 0-4064 0 0,557-19 1961 0 0,-3-39-848 0 0,-844 67-2759 0 0,247-39 1434 0 0,-221 28-3341 0 0,-30 11 1060 0 0,3 2-1046 0 0,10 5-8087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0 128 356 0 0,'0'0'3959'0'0,"2"-2"-2904"0"0,-1 0-881 0 0,-1 1 0 0 0,1 0 0 0 0,0 1-1 0 0,-1-1 1 0 0,1 0 0 0 0,0 0 0 0 0,0 0 0 0 0,0 0 0 0 0,0 1 0 0 0,0-1 0 0 0,0 0 0 0 0,0 1 0 0 0,0-1 0 0 0,0 0 0 0 0,0 1-1 0 0,1-1 1 0 0,0 1 245 0 0,1 0 0 0 0,-1-1 0 0 0,0 1 0 0 0,1 0 0 0 0,-1 1 0 0 0,0-1 0 0 0,0 0 0 0 0,1 1 0 0 0,2 0 0 0 0,12 3 576 0 0,1-1 0 0 0,-1-1 0 0 0,1 0 1 0 0,28-2-1 0 0,73-11 563 0 0,-106 10-1350 0 0,241-27 2828 0 0,259-35 1634 0 0,-402 46-2294 0 0,-98 16-1508 0 0,6-2-4803 0 0,0 2-5016 0 0,-10 1 5982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4 0 0,'-11'6'19038'0'0,"29"-1"-12704"0"0,0-3-6718 0 0,63 1 3787 0 0,108-9 0 0 0,-153-1-3067 0 0,7 0-5810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0 540 0 0,'0'1'290'0'0,"-1"-1"-1"0"0,1 1 0 0 0,-1-1 1 0 0,1 0-1 0 0,0 1 1 0 0,-1-1-1 0 0,1 1 1 0 0,-1-1-1 0 0,1 1 1 0 0,0-1-1 0 0,-1 1 1 0 0,1-1-1 0 0,0 1 1 0 0,0 0-1 0 0,-1-1 1 0 0,1 1-1 0 0,0-1 0 0 0,0 1 1 0 0,0 0-1 0 0,0-1 1 0 0,0 1-1 0 0,0-1 1 0 0,0 1-1 0 0,0 0 1 0 0,0-1-1 0 0,0 1 1 0 0,0-1-1 0 0,0 1 1 0 0,0 0-1 0 0,1-1 1 0 0,-1 1-1 0 0,0-1 1 0 0,1 2-1 0 0,0-1 68 0 0,1 0 1 0 0,-1 1-1 0 0,1-1 1 0 0,-1 0-1 0 0,1-1 0 0 0,-1 1 1 0 0,1 0-1 0 0,0 0 1 0 0,-1-1-1 0 0,1 1 0 0 0,3 0 1 0 0,8 2 921 0 0,1-1 1 0 0,17 0-1 0 0,-28-2-727 0 0,114 0 5404 0 0,-1-9-3622 0 0,-101 8-4406 0 0,6 3-6461 0 0,-17-1 5660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1 648 0 0,'0'0'4605'0'0,"5"17"2071"0"0,-1-15-5952 0 0,1-1 0 0 0,-1 1 0 0 0,1-1 0 0 0,-1 1-1 0 0,1-1 1 0 0,0-1 0 0 0,-1 1 0 0 0,1-1 0 0 0,0 1 0 0 0,0-1 0 0 0,0-1 0 0 0,-1 1-1 0 0,7-2 1 0 0,-9 2-148 0 0,-2 0-522 0 0,0 0 1 0 0,1 0-1 0 0,-1 0 0 0 0,0 0 1 0 0,1 0-1 0 0,-1 0 0 0 0,0 0 1 0 0,0 0-1 0 0,1 0 1 0 0,-1-1-1 0 0,0 1 0 0 0,1 0 1 0 0,-1 0-1 0 0,0 0 1 0 0,0 0-1 0 0,1 0 0 0 0,-1-1 1 0 0,0 1-1 0 0,0 0 0 0 0,1 0 1 0 0,-1-1-1 0 0,0 1 1 0 0,0 0-1 0 0,0 0 0 0 0,0-1 1 0 0,1 1-1 0 0,-1 0 1 0 0,0 0-1 0 0,0-1 0 0 0,0 1 1 0 0,0 0-1 0 0,0-1 1 0 0,0 1-1 0 0,0-1 0 0 0,-19-11-943 0 0,2 6-2767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18 147 96 0 0,'-2'-3'464'0'0,"0"1"0"0"0,0-1 0 0 0,1 0 0 0 0,-1 0-1 0 0,1 1 1 0 0,-1-1 0 0 0,1 0 0 0 0,0 0 0 0 0,0 0 0 0 0,0-1 0 0 0,1 1 0 0 0,-1 0-1 0 0,1 0 1 0 0,0 0 0 0 0,0-6 0 0 0,0 6-187 0 0,1 0 0 0 0,0 1 0 0 0,0-1 1 0 0,1 0-1 0 0,-1 1 0 0 0,0-1 0 0 0,1 1 0 0 0,0 0 0 0 0,-1 0 0 0 0,1-1 0 0 0,0 1 1 0 0,0 0-1 0 0,0 0 0 0 0,0 1 0 0 0,1-1 0 0 0,-1 0 0 0 0,0 1 0 0 0,1-1 0 0 0,2 0 1 0 0,11-6 509 0 0,0 0 1 0 0,0 1 0 0 0,1 1-1 0 0,-1 0 1 0 0,27-4 0 0 0,-34 8-548 0 0,-1 1 0 0 0,1 0 1 0 0,0 0-1 0 0,-1 1 0 0 0,1 0 1 0 0,0 1-1 0 0,0 0 0 0 0,-1 0 0 0 0,1 1 1 0 0,-1 0-1 0 0,1 0 0 0 0,-1 1 0 0 0,9 4 1 0 0,-15-6-176 0 0,1 1 1 0 0,-1-1-1 0 0,1 1 1 0 0,-1 0 0 0 0,0-1-1 0 0,0 1 1 0 0,0 0-1 0 0,0 1 1 0 0,0-1 0 0 0,0 0-1 0 0,-1 0 1 0 0,1 1-1 0 0,-1-1 1 0 0,1 1 0 0 0,-1 0-1 0 0,0-1 1 0 0,1 5-1 0 0,-1-2-1 0 0,0 0-1 0 0,0 0 1 0 0,-1 0-1 0 0,0 0 0 0 0,0 0 1 0 0,0 0-1 0 0,-1 0 0 0 0,1 1 1 0 0,-3 4-1 0 0,-3 10 54 0 0,0-1-1 0 0,-2 0 1 0 0,-18 33-1 0 0,23-45-84 0 0,-69 107 236 0 0,53-87-119 0 0,1 1 0 0 0,0 2 0 0 0,3-1 0 0 0,-17 42 0 0 0,31-69-69 0 0,0 1 0 0 0,0-1-1 0 0,1 1 1 0 0,-1-1 0 0 0,1 1-1 0 0,-1 0 1 0 0,1-1-1 0 0,0 1 1 0 0,0-1 0 0 0,0 1-1 0 0,0 0 1 0 0,1-1 0 0 0,-1 1-1 0 0,1-1 1 0 0,-1 1 0 0 0,1-1-1 0 0,0 1 1 0 0,0-1 0 0 0,2 4-1 0 0,-1-4 20 0 0,0 0 0 0 0,0 0 0 0 0,0 0 0 0 0,0 0 0 0 0,1 0 0 0 0,-1-1 0 0 0,0 1 0 0 0,1-1 0 0 0,-1 0 0 0 0,1 1 0 0 0,0-1 0 0 0,-1 0 0 0 0,1-1 0 0 0,0 1 0 0 0,0 0 0 0 0,0-1 0 0 0,5 1 0 0 0,22-1 310 0 0,0 0-1 0 0,0-2 0 0 0,0-2 1 0 0,0 0-1 0 0,0-2 0 0 0,46-16 0 0 0,-74 21-496 0 0,0 1-1 0 0,0-1 1 0 0,0 0-1 0 0,-1 0 1 0 0,1 0-1 0 0,0 0 0 0 0,0-1 1 0 0,-1 1-1 0 0,1 0 1 0 0,0-1-1 0 0,-1 1 1 0 0,2-3-1 0 0,5-11-6244 0 0,-11-2-3259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38 144 6797 0 0,'-12'-38'5184'0'0,"6"24"-3217"0"0,2 0 0 0 0,-1-1 0 0 0,2 0 0 0 0,0 0 0 0 0,-1-18 2594 0 0,11 50-3838 0 0,-5-9-607 0 0,0 0 1 0 0,0 1-1 0 0,-1-1 1 0 0,-1 1 0 0 0,1 11-1 0 0,0 5-312 0 0,1 42-1552 0 0,2 7-2256 0 0,5-27-2448 0 0,-4-29 3814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39 104 356 0 0,'83'-16'8865'0'0,"1"-4"-3812"0"0,-50 11-2682 0 0,0-2-1 0 0,56-26 0 0 0,-80 31-912 0 0,-10 3-618 0 0,-17 1-422 0 0,-31 9-523 0 0,9 3 144 0 0,-73 30 0 0 0,94-33 14 0 0,1 2 0 0 0,0 0 0 0 0,1 0-1 0 0,0 2 1 0 0,1 0 0 0 0,-19 18 0 0 0,31-27 7 0 0,1 1 1 0 0,-1 0-1 0 0,1-1 1 0 0,0 1-1 0 0,0 0 1 0 0,0 1 0 0 0,0-1-1 0 0,0 0 1 0 0,-2 6-1 0 0,4-7-28 0 0,0 0 1 0 0,-1-1-1 0 0,1 1 0 0 0,0-1 0 0 0,0 1 0 0 0,0 0 1 0 0,0-1-1 0 0,1 1 0 0 0,-1-1 0 0 0,0 1 0 0 0,1-1 1 0 0,-1 1-1 0 0,0-1 0 0 0,1 1 0 0 0,0-1 0 0 0,-1 1 1 0 0,1-1-1 0 0,0 1 0 0 0,0-1 0 0 0,0 0 0 0 0,0 0 1 0 0,0 1-1 0 0,0-1 0 0 0,0 0 0 0 0,2 1 0 0 0,14 10 137 0 0,0 0 0 0 0,0-2 0 0 0,1 0 0 0 0,0-1 0 0 0,1-1 0 0 0,37 11 0 0 0,-24-8 139 0 0,44 21 0 0 0,-62-24-211 0 0,1-1-49 0 0,-1 0-1 0 0,16 12 1 0 0,-27-16-74 0 0,0-1 1 0 0,0 0 0 0 0,0 1-1 0 0,0 0 1 0 0,-1 0-1 0 0,1 0 1 0 0,-1 0 0 0 0,0 0-1 0 0,0 0 1 0 0,0 0-1 0 0,0 1 1 0 0,0-1 0 0 0,-1 1-1 0 0,2 5 1 0 0,-3-7 14 0 0,0 0 1 0 0,0 1-1 0 0,-1-1 1 0 0,1 0-1 0 0,-1 0 0 0 0,1 0 1 0 0,-1 0-1 0 0,0 0 1 0 0,0 0-1 0 0,0 0 0 0 0,0 0 1 0 0,0 0-1 0 0,0 0 1 0 0,-1 0-1 0 0,1-1 1 0 0,-1 1-1 0 0,1-1 0 0 0,-1 1 1 0 0,1-1-1 0 0,-1 1 1 0 0,0-1-1 0 0,-2 2 1 0 0,-11 6 16 0 0,0-1 1 0 0,-1 0 0 0 0,0 0-1 0 0,0-2 1 0 0,-1 0 0 0 0,-17 3-1 0 0,-104 16-2989 0 0,111-21 1116 0 0,12-3-4620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34 182 116 0 0,'-8'16'6545'0'0,"4"-4"-3054"0"0,3-9-2368 0 0,1 0 0 0 0,-1 0 1 0 0,0 0-1 0 0,0-1 0 0 0,0 1 0 0 0,0 0 1 0 0,-1-1-1 0 0,1 1 0 0 0,-1-1 0 0 0,-4 6 4228 0 0,4-25-4151 0 0,1 13-1046 0 0,0 1-1 0 0,1-1 1 0 0,0 0 0 0 0,-1 1 0 0 0,1-1 0 0 0,1-4-1 0 0,1-3 43 0 0,1 0 0 0 0,0 0-1 0 0,0 0 1 0 0,1 0 0 0 0,1 0-1 0 0,-1 1 1 0 0,2 0 0 0 0,10-16-1 0 0,-11 19-114 0 0,0 1 1 0 0,0-1-1 0 0,0 1 0 0 0,1 1 0 0 0,0-1 0 0 0,0 1 0 0 0,1-1 0 0 0,-1 2 0 0 0,1-1 0 0 0,0 1 0 0 0,1 0 0 0 0,13-5 0 0 0,-18 8-62 0 0,1 1 0 0 0,-1-1-1 0 0,1 1 1 0 0,-1-1 0 0 0,1 1 0 0 0,-1 1-1 0 0,1-1 1 0 0,0 0 0 0 0,-1 1 0 0 0,1-1-1 0 0,-1 1 1 0 0,0 0 0 0 0,1 1 0 0 0,-1-1-1 0 0,0 0 1 0 0,0 1 0 0 0,0 0 0 0 0,1-1-1 0 0,-2 1 1 0 0,1 1 0 0 0,0-1 0 0 0,0 0-1 0 0,-1 1 1 0 0,1-1 0 0 0,-1 1 0 0 0,0 0-1 0 0,3 5 1 0 0,2 1 41 0 0,-1 2-1 0 0,0-1 0 0 0,-1 1 1 0 0,0-1-1 0 0,0 1 1 0 0,5 23-1 0 0,-9-29-104 0 0,-1 0-1 0 0,1 0 1 0 0,-1 0 0 0 0,0 0 0 0 0,-1 0-1 0 0,1 0 1 0 0,-1 0 0 0 0,-2 9 0 0 0,3-13-62 0 0,1-5-344 0 0,3-6 423 0 0,1 0 1 0 0,0 0-1 0 0,0 0 0 0 0,1 0 0 0 0,1 1 1 0 0,0 0-1 0 0,0 0 0 0 0,8-7 0 0 0,4-3-17 0 0,1 1-1 0 0,30-21 1 0 0,-46 36 73 0 0,0 0 0 0 0,0 0 0 0 0,0 0 1 0 0,1 1-1 0 0,-1 0 0 0 0,0 0 1 0 0,1 0-1 0 0,0 0 0 0 0,-1 1 1 0 0,1 0-1 0 0,0 0 0 0 0,0 0 1 0 0,0 0-1 0 0,0 1 0 0 0,0 0 1 0 0,-1 0-1 0 0,1 0 0 0 0,0 0 1 0 0,0 1-1 0 0,0 0 0 0 0,0 0 1 0 0,0 0-1 0 0,-1 1 0 0 0,1 0 0 0 0,-1 0 1 0 0,1 0-1 0 0,-1 0 0 0 0,0 0 1 0 0,0 1-1 0 0,1 0 0 0 0,-2 0 1 0 0,1 0-1 0 0,0 1 0 0 0,-1-1 1 0 0,4 5-1 0 0,5 7 5 0 0,0-1 1 0 0,-1 2-1 0 0,-1-1 0 0 0,-1 2 1 0 0,10 20-1 0 0,31 91 99 0 0,-48-122-132 0 0,24 90-67 0 0,-21-87 231 0 0,4-4-6004 0 0,1-9-1024 0 0,-3-2 5208 0 0,6-8-1515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1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24 464 0 0,'-12'-24'10121'0'0,"12"28"-8654"0"0,-2 217 6910 0 0,-2-128-6524 0 0,10 92-1 0 0,16 13 875 0 0,-20-181-2572 0 0,-2-10-326 0 0,1-1 1 0 0,0 1-1 0 0,0 0 1 0 0,0 0-1 0 0,1-1 1 0 0,0 1-1 0 0,0-1 1 0 0,4 8-1 0 0,-6-14-43 0 0,1 1 0 0 0,-1-1 1 0 0,0 0-1 0 0,0 1 0 0 0,0-1 0 0 0,1 0 0 0 0,-1 0 0 0 0,0 1 1 0 0,0-1-1 0 0,1 0 0 0 0,-1 0 0 0 0,0 0 0 0 0,1 1 0 0 0,-1-1 1 0 0,0 0-1 0 0,0 0 0 0 0,1 0 0 0 0,-1 0 0 0 0,0 0 0 0 0,1 0 1 0 0,-1 0-1 0 0,0 0 0 0 0,1 0 0 0 0,-1 1 0 0 0,0-1 0 0 0,1 0 1 0 0,-1-1-1 0 0,1 1 0 0 0,-1 0 0 0 0,0 0 0 0 0,1 0 1 0 0,-1 0-1 0 0,0 0 0 0 0,1 0 0 0 0,-1 0 0 0 0,0 0 0 0 0,0-1 1 0 0,1 1-1 0 0,-1 0 0 0 0,0 0 0 0 0,1 0 0 0 0,-1-1 0 0 0,0 1 1 0 0,1-1-1 0 0,3-3-814 0 0,1-6-1514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2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97 600 0 0,'-7'-1'14148'0'0,"55"9"-10819"0"0,0-2-1 0 0,68-1 1 0 0,105-13-331 0 0,-186 6-2383 0 0,432-52 3490 0 0,-434 47-4184 0 0,0 0 0 0 0,0-2 0 0 0,36-17 0 0 0,-67 26-455 0 0,7-1 654 0 0,-11 23-17369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0 336 0 0,'-6'4'314'0'0,"-23"17"1283"0"0,27-20-1301 0 0,0 0 0 0 0,1 1 0 0 0,-1 0 0 0 0,1-1 0 0 0,-1 1 0 0 0,1 0 0 0 0,0 0 0 0 0,0 0 0 0 0,-1-1 0 0 0,1 1 0 0 0,1 0 0 0 0,-1 1 0 0 0,-1 1 0 0 0,2-3-107 0 0,0 0 1 0 0,1 0-1 0 0,-1 0 1 0 0,0 0 0 0 0,0 0-1 0 0,0 0 1 0 0,1 0-1 0 0,-1-1 1 0 0,1 1 0 0 0,-1 0-1 0 0,1 0 1 0 0,-1 0-1 0 0,1-1 1 0 0,-1 1 0 0 0,1 0-1 0 0,-1 0 1 0 0,1-1-1 0 0,0 1 1 0 0,0 0 0 0 0,-1-1-1 0 0,1 1 1 0 0,0-1-1 0 0,0 1 1 0 0,0-1 0 0 0,-1 0-1 0 0,1 1 1 0 0,0-1-1 0 0,0 0 1 0 0,0 1 0 0 0,0-1-1 0 0,0 0 1 0 0,0 0-1 0 0,1 0 1 0 0,34 5 2448 0 0,-35-5-2496 0 0,80 1 2828 0 0,0-4 0 0 0,82-13-1 0 0,-46 3-95 0 0,-108 13-3748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2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8 0 0,'0'0'4291'0'0,"6"0"-2975"0"0,179 0 4571 0 0,97-26-2689 0 0,-196 17-2422 0 0,188-29 1256 0 0,-272 37-2018 0 0,68-12 1401 0 0,110-35 1 0 0,-168 42-1865 0 0,-17 3-1071 0 0,2 2 1224 0 0,0 1-1 0 0,1 0 1 0 0,-1 0 0 0 0,0 1-1 0 0,0-1 1 0 0,0 0 0 0 0,-4 2-1 0 0,-29 10-4340 0 0,13-7 2686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2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0 240 0 0,'-9'12'680'0'0,"1"1"1"0"0,1 0-1 0 0,0 0 0 0 0,1 0 1 0 0,0 1-1 0 0,1-1 1 0 0,0 1-1 0 0,2 1 0 0 0,-1-1 1 0 0,2 1-1 0 0,-2 17 0 0 0,2 15 721 0 0,2 0 0 0 0,6 54 0 0 0,49 315 2429 0 0,-9-84-1570 0 0,16 532 2495 0 0,-61-767-4277 0 0,-1 225 1124 0 0,-29 270 1013 0 0,25-412-1761 0 0,-8 140 218 0 0,7-266-672 0 0,-1-1-1 0 0,-28 103 0 0 0,24-124-152 0 0,-2 0-1 0 0,-1 0 1 0 0,-1-1 0 0 0,-2-1 0 0 0,-33 49 0 0 0,15-36-232 0 0,35-42-15 0 0,0-1 0 0 0,0 1 0 0 0,0-1 0 0 0,0 0 0 0 0,0 1 0 0 0,0-1 0 0 0,0 0 0 0 0,1 0 0 0 0,-1 1 0 0 0,0-1 0 0 0,0 0 0 0 0,0 0 0 0 0,2-1 0 0 0,32-3 0 0 0,55-15 0 0 0,-25 4 0 0 0,58-7 0 0 0,535-55 0 0 0,-432 66-1963 0 0,-225 11 1363 0 0,0 0-1 0 0,0 0 1 0 0,0 0-1 0 0,0 0 1 0 0,0 0-1 0 0,1-1 1 0 0,-1 1-1 0 0,0 0 1 0 0,0-1-1 0 0,-1 1 1 0 0,1-1-1 0 0,0 1 1 0 0,0-1-1 0 0,0 0 1 0 0,0 1-1 0 0,1-3 1 0 0,4-6-2930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9:28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50 141 5068 0 0,'-40'9'6232'0'0,"31"-8"-12"0"0,583-24-1910 0 0,-42 17-2440 0 0,-162 8-798 0 0,198 7 281 0 0,61-5 28 0 0,-585-4-1300 0 0,254-6 594 0 0,-216 0-199 0 0,129-25 1 0 0,-183 24-95 0 0,1-1 0 0 0,-1-2 0 0 0,-1-1 1 0 0,0-1-1 0 0,29-18 0 0 0,-26 15 398 0 0,-29 15-736 0 0,1 0-25 0 0,0 0 0 0 0,1 0 0 0 0,-1 0 0 0 0,0 1 0 0 0,0-1 1 0 0,0 1-1 0 0,1-1 0 0 0,-1 1 0 0 0,0 0 0 0 0,2 1 0 0 0,1 5-13 0 0,0-1 0 0 0,-1 1 0 0 0,0-1 0 0 0,0 1-1 0 0,0 1 1 0 0,-1-1 0 0 0,0 0 0 0 0,-1 1 0 0 0,1 0 0 0 0,-2-1-1 0 0,2 10 1 0 0,1 13 50 0 0,-2 51-1 0 0,2 9-11 0 0,26 137-44 0 0,20 245 0 0 0,-74 316 0 0 0,23-759 0 0 0,-30 286 0 0 0,-19 43 0 0 0,30-222 0 0 0,-12 114 0 0 0,-16 396 0 0 0,39-464 0 0 0,6-29 0 0 0,19 181 0 0 0,-8-247 0 0 0,-6-43 0 0 0,-1-23 0 0 0,-3-12 0 0 0,2-8 0 0 0,-1-1 0 0 0,1 1 0 0 0,0-1 0 0 0,-1 1 0 0 0,1-1 0 0 0,0 1 0 0 0,-1-1 0 0 0,1 0 0 0 0,-1 1 0 0 0,1-1 0 0 0,-1 0 0 0 0,1 1 0 0 0,-1-1 0 0 0,1 0 0 0 0,-1 1 0 0 0,1-1 0 0 0,-1 0 0 0 0,0 0 0 0 0,1 0 0 0 0,-2 0 0 0 0,-5 0 0 0 0,-1-1 0 0 0,1 0 0 0 0,0 0 0 0 0,-1 0 0 0 0,-11-6 0 0 0,-11-1 0 0 0,-38-5 0 0 0,-382-67 0 0 0,-288 13 0 0 0,484 67 0 0 0,217 2 0 0 0,25-1 0 0 0,0-2 0 0 0,8 0-5 0 0,4 0-268 0 0,22-26-10426 0 0,4 3 6963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44 240 0 0,'-13'-6'1254'0'0,"0"1"-1"0"0,-1 1 1 0 0,-20-5-1 0 0,29 8-762 0 0,0 0 0 0 0,0 0 0 0 0,1 0 0 0 0,-1 1-1 0 0,0 0 1 0 0,0 0 0 0 0,0 0 0 0 0,0 1 0 0 0,0 0-1 0 0,0 0 1 0 0,0 0 0 0 0,0 0 0 0 0,-6 3 0 0 0,11-3-357 0 0,-1 0 1 0 0,0-1-1 0 0,0 1 1 0 0,1-1-1 0 0,-1 1 1 0 0,0 0-1 0 0,1-1 1 0 0,-1 1-1 0 0,1 0 0 0 0,-1 0 1 0 0,1 0-1 0 0,-1-1 1 0 0,1 1-1 0 0,-1 0 1 0 0,1 0-1 0 0,0 0 1 0 0,-1 0-1 0 0,1 0 1 0 0,0 0-1 0 0,0 0 1 0 0,0 0-1 0 0,0 0 1 0 0,0 0-1 0 0,0 0 1 0 0,0-1-1 0 0,0 1 0 0 0,0 0 1 0 0,0 0-1 0 0,1 0 1 0 0,-1 0-1 0 0,0 0 1 0 0,1 0-1 0 0,-1 0 1 0 0,0 0-1 0 0,1-1 1 0 0,-1 1-1 0 0,2 1 1 0 0,1 3 215 0 0,0 0 0 0 0,0-1 0 0 0,1 1 1 0 0,7 7-1 0 0,83 67 2248 0 0,1 1-1004 0 0,-83-68-1367 0 0,0 1 0 0 0,0 0 0 0 0,-2 0-1 0 0,1 1 1 0 0,7 16 0 0 0,-16-27-223 0 0,0 0 0 0 0,-1 0 0 0 0,0 0-1 0 0,1 0 1 0 0,-1 0 0 0 0,0 0 0 0 0,0 0 0 0 0,-1 1-1 0 0,1-1 1 0 0,-1 0 0 0 0,0 0 0 0 0,0 1 0 0 0,0-1-1 0 0,0 0 1 0 0,0 0 0 0 0,-1 1 0 0 0,1-1 0 0 0,-1 0-1 0 0,-1 4 1 0 0,0-4-52 0 0,0 1 0 0 0,0 0 0 0 0,0-1 0 0 0,-1 0 0 0 0,1 1 0 0 0,-1-1 0 0 0,0 0 0 0 0,0 0 0 0 0,0-1-1 0 0,-1 1 1 0 0,1 0 0 0 0,0-1 0 0 0,-5 2 0 0 0,-2 1-120 0 0,0 0 1 0 0,-1-1-1 0 0,1 0 0 0 0,-1-1 0 0 0,0 0 0 0 0,0-1 1 0 0,0 0-1 0 0,0-1 0 0 0,0 0 0 0 0,-15-1 0 0 0,26 0 147 0 0,-24-4-262 0 0,24 4 277 0 0,0-1 0 0 0,-1 1-1 0 0,1 0 1 0 0,-1 0 0 0 0,1 0 0 0 0,0 0 0 0 0,-1 0 0 0 0,1 0 0 0 0,-1 0-1 0 0,1-1 1 0 0,0 1 0 0 0,-1 0 0 0 0,1 0 0 0 0,0-1 0 0 0,0 1 0 0 0,-1 0 0 0 0,1 0-1 0 0,0-1 1 0 0,-1 1 0 0 0,1 0 0 0 0,0-1 0 0 0,0 1 0 0 0,0 0 0 0 0,-1-1-1 0 0,1 1 1 0 0,0 0 0 0 0,0-1 0 0 0,0 1 0 0 0,0 0 0 0 0,0-1 0 0 0,0 1-1 0 0,0-1 1 0 0,-1 1 0 0 0,1 0 0 0 0,0-1 0 0 0,0 1 0 0 0,1-1 0 0 0,-1 1-1 0 0,0 0 1 0 0,0-1 0 0 0,0 1 0 0 0,0-1 0 0 0,0 1 0 0 0,0 0 0 0 0,0-1-1 0 0,1 1 1 0 0,-1 0 0 0 0,0-1 0 0 0,0 1 0 0 0,1 0 0 0 0,-1-1 0 0 0,0 1-1 0 0,0 0 1 0 0,1-1 0 0 0,-1 1 0 0 0,0 0 0 0 0,1 0 0 0 0,-1-1 0 0 0,24-18 24 0 0,0 0 1 0 0,1 2 0 0 0,45-24 0 0 0,-18 12 42 0 0,-24 12-21 0 0,-1-1-1 0 0,0-1 1 0 0,27-27 0 0 0,-46 39-45 0 0,-1 0 1 0 0,0-1-1 0 0,0 0 1 0 0,-1 0-1 0 0,0 0 1 0 0,-1-1-1 0 0,0 0 1 0 0,0 0-1 0 0,-1-1 1 0 0,0 1-1 0 0,0-1 1 0 0,-1 0-1 0 0,-1 0 1 0 0,3-12-1 0 0,-5 17 55 0 0,0 1 0 0 0,0 0 0 0 0,-1 0 0 0 0,1 0 0 0 0,-1 0 0 0 0,0-1 0 0 0,0 1 0 0 0,0 0 0 0 0,-1 1 0 0 0,1-1 0 0 0,-1 0 0 0 0,0 0 0 0 0,0 0 0 0 0,0 1 0 0 0,-1 0 0 0 0,1-1 0 0 0,-1 1 0 0 0,0 0 0 0 0,0 0 0 0 0,0 0 0 0 0,0 0 0 0 0,0 1 0 0 0,-1-1 0 0 0,-5-2 0 0 0,9 5 2 0 0,-1 0 0 0 0,0-1 1 0 0,0 1-1 0 0,0 0 0 0 0,0 0 0 0 0,0 0 0 0 0,1 0 1 0 0,-1 0-1 0 0,0 0 0 0 0,0 0 0 0 0,0 1 0 0 0,0-1 1 0 0,1 0-1 0 0,-1 0 0 0 0,0 1 0 0 0,0-1 0 0 0,0 0 0 0 0,1 1 1 0 0,-1-1-1 0 0,0 1 0 0 0,0-1 0 0 0,1 1 0 0 0,-1-1 1 0 0,1 1-1 0 0,-1 0 0 0 0,0-1 0 0 0,1 1 0 0 0,-1 0 1 0 0,1-1-1 0 0,-1 2 0 0 0,-13 23 859 0 0,13-22-702 0 0,-4 9 75 0 0,0 1-1 0 0,1-1 1 0 0,1 1-1 0 0,0 0 1 0 0,1 0-1 0 0,0 0 0 0 0,1 0 1 0 0,1 0-1 0 0,0 0 1 0 0,0 0-1 0 0,2 0 1 0 0,-1 0-1 0 0,2 0 1 0 0,3 14-1 0 0,-3-17-376 0 0,0-1 1 0 0,0 0-1 0 0,1-1 0 0 0,0 1 1 0 0,1 0-1 0 0,0-1 1 0 0,0 0-1 0 0,1 0 0 0 0,0-1 1 0 0,0 1-1 0 0,0-1 0 0 0,1-1 1 0 0,0 1-1 0 0,1-1 0 0 0,0-1 1 0 0,-1 1-1 0 0,2-1 1 0 0,-1 0-1 0 0,17 6 0 0 0,28 4-3115 0 0,-44-13 1801 0 0,0-1-1 0 0,0 0 1 0 0,0-1-1 0 0,9 0 1 0 0,7-3-1644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21:30.6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21:30.99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1:5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12829 3057 428 0 0,'-5'-9'3025'0'0,"3"-33"4236"0"0,11-27-1995 0 0,-1 16-2790 0 0,-6 19-1695 0 0,-1-1-1 0 0,-2 1 1 0 0,-1 0 0 0 0,-2 0 0 0 0,-1 0 0 0 0,-20-66 0 0 0,8 49-315 0 0,-3 0 1 0 0,-2 2-1 0 0,-48-80 0 0 0,38 80-210 0 0,-2 2 0 0 0,-2 1 1 0 0,-57-55-1 0 0,-139-110 274 0 0,-101-38-144 0 0,289 217-355 0 0,-244-163 201 0 0,84 70-105 0 0,196 121-126 0 0,-134-81 72 0 0,-163-85 34 0 0,200 116-81 0 0,-46-20 0 0 0,51 34-16 0 0,-140-52 12 0 0,-61-8 15 0 0,192 64-26 0 0,-547-144 57 0 0,334 106-45 0 0,-135-18 4 0 0,439 89-27 0 0,-442-76 2 0 0,-79 10 18 0 0,68 23-12 0 0,-550 0-25 0 0,132 79 22 0 0,174 57-21 0 0,174 27-9 0 0,460-98 26 0 0,-332 94-15 0 0,202-43 8 0 0,-297 122 22 0 0,141-15 3 0 0,293-139-14 0 0,-305 157 18 0 0,266-131 17 0 0,2 4 0 0 0,-166 136 1 0 0,92-42 55 0 0,-41 68 88 0 0,179-172-95 0 0,1 1 0 0 0,-45 81 1 0 0,-123 275 335 0 0,202-389-413 0 0,-41 91 232 0 0,-40 126 0 0 0,68-146-1 0 0,5 0 0 0 0,3 1 0 0 0,5 0 0 0 0,5 1 0 0 0,5 115 0 0 0,7-127 58 0 0,29 154 1 0 0,41 82-6 0 0,-74-320-293 0 0,145 516 240 0 0,-108-393-243 0 0,60 211 0 0 0,-28 0 0 0 0,-63-257 0 0 0,-3 1 0 0 0,-7 94 0 0 0,-6-59 0 0 0,-27 137 0 0 0,-42 110 0 0 0,-98 258 0 0 0,56-310 0 0 0,-27 82 0 0 0,37 14 0 0 0,93-317 0 0 0,4 1 0 0 0,4 0 0 0 0,4 0 0 0 0,4 0 0 0 0,17 142 0 0 0,-4-154 0 0 0,31 106 0 0 0,-29-135 0 0 0,2-1 0 0 0,3 0 0 0 0,29 56 0 0 0,3-10 0 0 0,5-3 0 0 0,124 159 0 0 0,178 137 0 0 0,-260-297 0 0 0,4-5 0 0 0,3-4 0 0 0,4-4 0 0 0,3-6 0 0 0,4-4 0 0 0,174 74 0 0 0,-176-94 0 0 0,2-4 0 0 0,1-6 0 0 0,241 44 0 0 0,-191-62 0 0 0,298-4 0 0 0,164-50 0 0 0,-371 16 0 0 0,692-57 0 0 0,-167 11 0 0 0,-4 25 0 0 0,-664 37 0 0 0,201-3 0 0 0,249 21 0 0 0,58 47 0 0 0,-70 40 0 0 0,-123 10 0 0 0,-303-75 0 0 0,-28-10 0 0 0,448 120 0 0 0,-265-92 0 0 0,-132-31 0 0 0,2-7 0 0 0,1-7 0 0 0,0-6 0 0 0,293-30 0 0 0,-336 11 0 0 0,198-52 0 0 0,-243 46 0 0 0,-1-2 0 0 0,-1-4 0 0 0,-1-2 0 0 0,74-45 0 0 0,137-117 0 0 0,-219 146 0 0 0,-2-3 0 0 0,81-95 0 0 0,133-150 0 0 0,-164 197 0 0 0,314-308 0 0 0,-205 176 0 0 0,-20-17 0 0 0,61-106 0 0 0,-38 58 0 0 0,-20-15 0 0 0,-159 245 0 0 0,251-490 0 0 0,-267 505 0 0 0,-2-1 0 0 0,13-63 0 0 0,7-102 0 0 0,-30 161 0 0 0,-2-1 0 0 0,-3 1 0 0 0,-2-1 0 0 0,-2 1 0 0 0,-3-1 0 0 0,-2 1 0 0 0,-2 0 0 0 0,-21-67 0 0 0,4 47 0 0 0,-4 1 0 0 0,-3 1 0 0 0,-52-80 0 0 0,45 86 0 0 0,-81-99 0 0 0,96 134 0 0 0,-2 1 0 0 0,0 1 0 0 0,-2 2 0 0 0,-1 1 0 0 0,-38-24 0 0 0,3 11 0 0 0,-1 3 0 0 0,-83-30 0 0 0,-144-34 0 0 0,180 61 0 0 0,59 23 0 0 0,36 9 0 0 0,0 1 0 0 0,0-2 0 0 0,1 0 0 0 0,0-1 0 0 0,-31-18 0 0 0,21 4 0 0 0,15 12 0 0 0,9 6 0 0 0,-13-19 0 0 0,8 12 0 0 0,3 2 0 0 0,1 1 0 0 0,0-1 0 0 0,0 0 0 0 0,-3-10 0 0 0,2 7 0 0 0,-69-158 0 0 0,-21-16 0 0 0,45 91 0 0 0,43 81 0 0 0,2 3 0 0 0,0 1 0 0 0,1-1 0 0 0,0 0 0 0 0,1 0 0 0 0,0 0 0 0 0,1 0 0 0 0,0 0 0 0 0,-1-14 0 0 0,2 14 0 0 0,0-1 0 0 0,-1 1 0 0 0,-1 0 0 0 0,1 0 0 0 0,1 1 0 0 0,-1-1 0 0 0,0 1 0 0 0,0 2 0 0 0,0-1 0 0 0,0 0 0 0 0,1 1 0 0 0,-1-1 0 0 0,1 1 0 0 0,-1 0 0 0 0,-3 1 0 0 0,2 2-147 0 0,24-5-11241 0 0,0-3 7750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1:56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25 140 0 0,'-27'-23'9687'0'0,"21"22"-5631"0"0,5 3-3770 0 0,0 1 0 0 0,0 0 1 0 0,0-1-1 0 0,0 1 1 0 0,1 0-1 0 0,-1 0 1 0 0,1-1-1 0 0,0 1 1 0 0,0 0-1 0 0,0 0 1 0 0,0 0-1 0 0,0 0 0 0 0,1 0 1 0 0,-1-1-1 0 0,2 6 1 0 0,17 51 1940 0 0,-15-48-1853 0 0,30 94 1622 0 0,19 49-879 0 0,7 15-59 0 0,-46-121-777 0 0,10 52 0 0 0,-8-40 1212 0 0,-15-58-625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1:5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37 472 120 0 0,'-36'13'6487'0'0,"46"-16"981"0"0,48-19-5398 0 0,440-214 4684 0 0,-413 193-5788 0 0,146-73 2209 0 0,-202 103-2848 0 0,17-9-1420 0 0,-21 3-7883 0 0,-21 14 6091 0 0,-1 0 413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0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44 131 616 0 0,'-25'-10'2775'0'0,"24"9"-2405"0"0,0 1 0 0 0,0-1 0 0 0,0 1 0 0 0,0-1 0 0 0,0 1 1 0 0,0-1-1 0 0,0 0 0 0 0,0 1 0 0 0,0-1 0 0 0,0 0 0 0 0,0 0 0 0 0,0 0 1 0 0,0 0-1 0 0,1 0 0 0 0,-1 0 0 0 0,0 0 0 0 0,1 0 0 0 0,-1 0 1 0 0,0-2-1 0 0,1 2-169 0 0,0-1 1 0 0,1 1 0 0 0,-1 0 0 0 0,1 0 0 0 0,-1 0-1 0 0,0 0 1 0 0,1 0 0 0 0,0 0 0 0 0,-1 0 0 0 0,1 0-1 0 0,0 0 1 0 0,-1 0 0 0 0,1 0 0 0 0,0 0-1 0 0,0 0 1 0 0,0 1 0 0 0,0-1 0 0 0,0 0 0 0 0,0 0-1 0 0,2 0 1 0 0,25-12 1594 0 0,-22 10-1377 0 0,-3 2-304 0 0,120-46 3685 0 0,-109 42-3398 0 0,1 2 0 0 0,0-1 0 0 0,0 2 0 0 0,0 0 0 0 0,0 1-1 0 0,26 1 1 0 0,-38 0-353 0 0,0 1 0 0 0,0-1 0 0 0,0 1 0 0 0,0 0 0 0 0,-1 0 0 0 0,1 0 1 0 0,0 0-1 0 0,0 0 0 0 0,-1 0 0 0 0,1 1 0 0 0,-1-1 0 0 0,1 1 0 0 0,-1 0 0 0 0,1 0 0 0 0,-1 0 0 0 0,3 3 0 0 0,-2-1-4 0 0,-1 0 0 0 0,1 0 0 0 0,-1 0 0 0 0,0 0 0 0 0,0 1 0 0 0,0-1-1 0 0,0 1 1 0 0,-1-1 0 0 0,1 8 0 0 0,1 7 38 0 0,-1 1-1 0 0,-2 0 0 0 0,-2 38 1 0 0,0-40-32 0 0,-17 209 1681 0 0,19-224-1739 0 0,-1 0 0 0 0,1 1 0 0 0,-1-1-1 0 0,1 1 1 0 0,-1-1 0 0 0,0 0 0 0 0,0 1 0 0 0,-2 4 0 0 0,1-6-680 0 0,-9-22-12259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0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1 217 144 0 0,'0'-1'158'0'0,"0"1"-1"0"0,0 0 1 0 0,1-1-1 0 0,-1 1 1 0 0,1 0-1 0 0,-1-1 1 0 0,0 1-1 0 0,1 0 1 0 0,-1 0 0 0 0,1-1-1 0 0,-1 1 1 0 0,0 0-1 0 0,1 0 1 0 0,-1 0-1 0 0,1 0 1 0 0,-1 0-1 0 0,1-1 1 0 0,-1 1 0 0 0,1 0-1 0 0,-1 0 1 0 0,1 0-1 0 0,-1 0 1 0 0,1 0-1 0 0,-1 1 1 0 0,0-1-1 0 0,1 0 1 0 0,-1 0 0 0 0,1 0-1 0 0,-1 0 1 0 0,2 1-1 0 0,11 13 2045 0 0,4 23-250 0 0,-17-36-1840 0 0,37 102 3126 0 0,21 51 120 0 0,-45-124-2057 0 0,1 0 0 0 0,35 52 0 0 0,-48-81-1263 0 0,24 30 1303 0 0,-24-29-1204 0 0,1-1 1 0 0,0 1-1 0 0,-1-1 1 0 0,1 0-1 0 0,0 1 1 0 0,0-1-1 0 0,-1 0 1 0 0,1 0-1 0 0,0 0 1 0 0,0 0-1 0 0,0-1 1 0 0,0 1-1 0 0,1 0 1 0 0,-1-1-1 0 0,3 1 0 0 0,-3-1-58 0 0,-1-1-1 0 0,1 1 0 0 0,-1 0 0 0 0,0-1 0 0 0,1 0 0 0 0,-1 1 0 0 0,0-1 1 0 0,1 1-1 0 0,-1-1 0 0 0,0 0 0 0 0,0 0 0 0 0,0 0 0 0 0,0 0 0 0 0,0 0 1 0 0,0 0-1 0 0,0 0 0 0 0,0 0 0 0 0,1-2 0 0 0,12-22 570 0 0,51-174 1171 0 0,-50 144-1444 0 0,2 1 0 0 0,35-77 0 0 0,-22 64-115 0 0,-22 47-226 0 0,0 1 0 0 0,1-1 0 0 0,1 1-1 0 0,1 1 1 0 0,1 0 0 0 0,20-24 0 0 0,-31 41-212 0 0,0 0 0 0 0,0 1 1 0 0,0-1-1 0 0,0 0 0 0 0,0 0 1 0 0,0 0-1 0 0,0 1 1 0 0,0-1-1 0 0,0 1 0 0 0,1-1 1 0 0,-1 1-1 0 0,0-1 0 0 0,0 1 1 0 0,1-1-1 0 0,-1 1 0 0 0,0 0 1 0 0,0 0-1 0 0,1 0 1 0 0,1 0-1 0 0,-1 0-675 0 0,1 1 1 0 0,0 0-1 0 0,-1 0 1 0 0,1 0-1 0 0,-1 0 0 0 0,1 0 1 0 0,-1 0-1 0 0,0 0 1 0 0,3 3-1 0 0,5 3-2040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12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1 600 0 0,'-1'0'11698'0'0,"-6"24"-8216"0"0,-11 34-1874 0 0,10-32-555 0 0,1 0 1 0 0,-3 30-1 0 0,9-46-844 0 0,0 0 1 0 0,1 0 0 0 0,0-1-1 0 0,1 1 1 0 0,0 0 0 0 0,1-1-1 0 0,0 1 1 0 0,0-1-1 0 0,6 14 1 0 0,-5-16-97 0 0,0 1-1 0 0,1-1 1 0 0,-1 0 0 0 0,1 0-1 0 0,1 0 1 0 0,0 0 0 0 0,0-1-1 0 0,0 0 1 0 0,0 0 0 0 0,1 0-1 0 0,0-1 1 0 0,0 1 0 0 0,1-2-1 0 0,-1 1 1 0 0,1-1 0 0 0,0 0-1 0 0,1 0 1 0 0,-1-1 0 0 0,1 0-1 0 0,-1 0 1 0 0,1 0-1 0 0,0-1 1 0 0,0-1 0 0 0,0 1-1 0 0,0-1 1 0 0,0-1 0 0 0,0 1-1 0 0,0-1 1 0 0,13-2 0 0 0,-2 1-17 0 0,0-1 0 0 0,-1-1 0 0 0,1 0 0 0 0,-1-2 0 0 0,0 0 0 0 0,0 0 0 0 0,28-14 0 0 0,-40 15-744 0 0,23-14-1503 0 0,-17 3-6906 0 0,-9 9 6494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12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66 72 0 0,'-31'-6'2785'0'0,"-2"0"10635"0"0,50-2-11619 0 0,10 0-419 0 0,0 0 0 0 0,1 2 0 0 0,30-3-1 0 0,-24 4-1081 0 0,-19 0-1643 0 0,-5 1-1695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1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56 127 376 0 0,'-14'-5'1229'0'0,"10"4"-354"0"0,0 0 1 0 0,0 0-1 0 0,0-1 1 0 0,0 1 0 0 0,1-1-1 0 0,-1 0 1 0 0,1 0-1 0 0,-1 0 1 0 0,-3-4 4213 0 0,20 0-3479 0 0,0 1 0 0 0,21-6 0 0 0,64-9 637 0 0,-44 11-1215 0 0,203-41 2495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81 704 0 0,'0'-1'532'0'0,"0"0"-1"0"0,0-1 1 0 0,0 1-1 0 0,1 0 1 0 0,-1 0-1 0 0,0 0 1 0 0,1 0-1 0 0,-1 1 1 0 0,1-1-1 0 0,-1 0 1 0 0,1 0-1 0 0,-1 0 1 0 0,1 0-1 0 0,0 0 1 0 0,-1 0-1 0 0,1 1 1 0 0,0-1-1 0 0,0 0 1 0 0,0 1-1 0 0,1-2 1 0 0,7 3 3896 0 0,3 4-3618 0 0,10 7 947 0 0,-1 1 0 0 0,0 1 1 0 0,-1 1-1 0 0,0 1 1 0 0,-2 1-1 0 0,27 29 732 0 0,-44-53-2414 0 0,1 1-1 0 0,-1-1 0 0 0,1 1 0 0 0,4-10 0 0 0,-3 8-37 0 0,2-3 2 0 0,0 0-1 0 0,0 1 0 0 0,1-1 1 0 0,0 1-1 0 0,1 0 0 0 0,0 1 1 0 0,1 0-1 0 0,0 0 0 0 0,0 0 1 0 0,18-13-1 0 0,-22 19 20 0 0,1 0 0 0 0,-1 0 0 0 0,0 0 0 0 0,1 0-1 0 0,0 1 1 0 0,-1 0 0 0 0,1 0 0 0 0,0 0 0 0 0,0 1 0 0 0,0 0 0 0 0,0 0 0 0 0,1 0 0 0 0,-1 0 0 0 0,0 1 0 0 0,0 0-1 0 0,0 0 1 0 0,1 0 0 0 0,-1 1 0 0 0,0 0 0 0 0,0 0 0 0 0,0 0 0 0 0,0 0 0 0 0,0 1 0 0 0,0 0 0 0 0,0 0 0 0 0,-1 0-1 0 0,6 4 1 0 0,1 2-30 0 0,-1 0-1 0 0,0 0 1 0 0,0 1-1 0 0,-1 1 1 0 0,-1 0-1 0 0,1 0 1 0 0,13 22-1 0 0,-5-1-194 0 0,24 55-1 0 0,-40-84-187 0 0,0 1-1 0 0,0-1 1 0 0,0 0-1 0 0,0 0 1 0 0,1 0-1 0 0,-1 0 1 0 0,1-1-1 0 0,-1 1 1 0 0,1 0 0 0 0,0-1-1 0 0,0 1 1 0 0,-1-1-1 0 0,1 1 1 0 0,0-1-1 0 0,0 0 1 0 0,4 2-1 0 0,-2-2-670 0 0,0 0 0 0 0,0 0 1 0 0,0 0-1 0 0,1 0 0 0 0,-1-1 0 0 0,0 1 0 0 0,0-1 0 0 0,9-1 0 0 0,9-2-1922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1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96 0 0,'0'0'106'0'0,"0"-1"0"0"0,0 1 0 0 0,0 0 1 0 0,1 0-1 0 0,-1 0 0 0 0,0 0 0 0 0,0 0 0 0 0,0 0 0 0 0,1-1 0 0 0,-1 1 0 0 0,0 0 1 0 0,0 0-1 0 0,1 0 0 0 0,-1 0 0 0 0,0 0 0 0 0,0 0 0 0 0,0 0 0 0 0,1 0 1 0 0,-1 0-1 0 0,0 0 0 0 0,0 0 0 0 0,1 0 0 0 0,-1 0 0 0 0,0 0 0 0 0,0 0 0 0 0,1 1 1 0 0,-1-1-1 0 0,0 0 0 0 0,0 0 0 0 0,0 0 0 0 0,1 0 0 0 0,-1 0 0 0 0,0 0 1 0 0,0 1-1 0 0,0-1 0 0 0,0 0 0 0 0,1 0 0 0 0,-1 0 0 0 0,0 1 0 0 0,6 13 1961 0 0,1 19-7 0 0,-7-30-1639 0 0,8 58 2742 0 0,12 66 1912 0 0,-15-115-2463 0 0,-3-22-1546 0 0,-1-37-857 0 0,-1 33 210 0 0,2-22 356 0 0,12-64 0 0 0,-14 98-742 0 0,0 1 0 0 0,0-1-1 0 0,0 1 1 0 0,1-1-1 0 0,-1 1 1 0 0,1-1-1 0 0,-1 1 1 0 0,1-1 0 0 0,0 1-1 0 0,-1 0 1 0 0,1-1-1 0 0,0 1 1 0 0,0 0-1 0 0,0 0 1 0 0,0 0 0 0 0,0 0-1 0 0,0-1 1 0 0,1 1-1 0 0,-1 1 1 0 0,0-1-1 0 0,3-2 1 0 0,-3 3-9 0 0,1 0-1 0 0,0 0 1 0 0,-1 0 0 0 0,1 0-1 0 0,0 0 1 0 0,-1 0 0 0 0,1 0-1 0 0,0 0 1 0 0,-1 1 0 0 0,1-1-1 0 0,0 1 1 0 0,-1-1 0 0 0,1 1-1 0 0,-1 0 1 0 0,1-1 0 0 0,-1 1 0 0 0,1 0-1 0 0,-1 0 1 0 0,3 2 0 0 0,3 2 7 0 0,10 7-231 0 0,0-1 0 0 0,30 15 0 0 0,-46-25 189 0 0,0-1-1 0 0,0 0 0 0 0,0 0 1 0 0,0 0-1 0 0,0 0 0 0 0,0 0 1 0 0,1 0-1 0 0,-1 0 0 0 0,0 0 1 0 0,0 0-1 0 0,0 0 0 0 0,0-1 1 0 0,0 1-1 0 0,0 0 0 0 0,0-1 0 0 0,0 1 1 0 0,0-1-1 0 0,0 1 0 0 0,0-1 1 0 0,0 0-1 0 0,0 1 0 0 0,0-1 1 0 0,0 0-1 0 0,-1 0 0 0 0,1 1 1 0 0,0-1-1 0 0,0-1 0 0 0,19-27-97 0 0,-19 26 95 0 0,16-29-88 0 0,-10 18 104 0 0,1-1 1 0 0,1 1-1 0 0,16-20 1 0 0,-24 33 65 0 0,1 1-24 0 0,2 1-18 0 0,0 0 1 0 0,-1 0-1 0 0,1 1 1 0 0,-1-1-1 0 0,0 1 1 0 0,0 0-1 0 0,1 0 1 0 0,-1 0 0 0 0,0 0-1 0 0,0 1 1 0 0,-1-1-1 0 0,1 1 1 0 0,0-1-1 0 0,-1 1 1 0 0,0 0-1 0 0,0 0 1 0 0,0 1-1 0 0,0-1 1 0 0,0 0-1 0 0,2 6 1 0 0,5 11-195 0 0,-1 0 0 0 0,6 28-1 0 0,-10-34-314 0 0,0-1-200 0 0,6 17-2113 0 0,2-12-2684 0 0,-4-11 3116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19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32 488 0 0,'-5'-4'597'0'0,"0"0"1"0"0,0 1-1 0 0,-1 0 1 0 0,1 0-1 0 0,-1 0 1 0 0,0 1-1 0 0,0 0 1 0 0,0 0-1 0 0,0 0 1 0 0,0 1-1 0 0,0 0 0 0 0,-1 0 1 0 0,1 1-1 0 0,0-1 1 0 0,0 2-1 0 0,-10 0 1 0 0,0 1 247 0 0,1 0 0 0 0,0 1 1 0 0,0 1-1 0 0,1 0 0 0 0,-25 11 1 0 0,29-10-481 0 0,0 1 1 0 0,0 0 0 0 0,1 0-1 0 0,-1 1 1 0 0,2 0 0 0 0,-1 0 0 0 0,1 1-1 0 0,-8 10 1 0 0,12-14-212 0 0,0 0 0 0 0,1 1 0 0 0,0 0 0 0 0,0 0 0 0 0,0 0 1 0 0,0 0-1 0 0,1 0 0 0 0,0 0 0 0 0,0 1 0 0 0,0-1 0 0 0,1 1 0 0 0,0 0 0 0 0,0-1 1 0 0,0 1-1 0 0,1 0 0 0 0,-1 0 0 0 0,2 9 0 0 0,0-12-127 0 0,-1 0 1 0 0,1-1-1 0 0,-1 1 0 0 0,1-1 0 0 0,0 1 1 0 0,0-1-1 0 0,1 1 0 0 0,-1-1 1 0 0,0 1-1 0 0,1-1 0 0 0,-1 0 0 0 0,1 0 1 0 0,0 0-1 0 0,0 0 0 0 0,0 0 0 0 0,0 0 1 0 0,0 0-1 0 0,0-1 0 0 0,1 1 1 0 0,-1-1-1 0 0,0 1 0 0 0,1-1 0 0 0,-1 0 1 0 0,1 0-1 0 0,-1 0 0 0 0,1 0 1 0 0,0-1-1 0 0,-1 1 0 0 0,5 0 0 0 0,-2-1-39 0 0,0 0-1 0 0,-1 0 0 0 0,1 0 1 0 0,0-1-1 0 0,-1 1 0 0 0,1-1 1 0 0,-1 0-1 0 0,1 0 0 0 0,-1-1 1 0 0,1 0-1 0 0,-1 1 0 0 0,0-1 0 0 0,0-1 1 0 0,0 1-1 0 0,0-1 0 0 0,5-4 1 0 0,4-5 199 0 0,-1-1 0 0 0,-1 0 0 0 0,12-19 0 0 0,5-6 1514 0 0,-27 37-1403 0 0,8-3 798 0 0,-4 11-783 0 0,0 1 0 0 0,0-1 0 0 0,0 1 0 0 0,3 9-1 0 0,-6-12-411 0 0,0 0 0 0 0,1 0 0 0 0,-1 0 0 0 0,1 0-1 0 0,0 0 1 0 0,1-1 0 0 0,-1 1 0 0 0,1-1 0 0 0,0 0-1 0 0,0 0 1 0 0,0 0 0 0 0,1 0 0 0 0,-1-1 0 0 0,8 5-1 0 0,16 1-1809 0 0,14-5-5466 0 0,-25-5 4456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0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194 134 540 0 0,'-7'-8'414'0'0,"-13"-16"2476"0"0,-2 1 0 0 0,-1 0 0 0 0,-32-24 0 0 0,54 46-2700 0 0,0 1 0 0 0,-1-1 0 0 0,1 0-1 0 0,0 0 1 0 0,0 1 0 0 0,0-1 0 0 0,-1 0 0 0 0,1 1 0 0 0,0-1 0 0 0,-1 1 0 0 0,1 0 0 0 0,-1-1 0 0 0,1 1 0 0 0,0 0 0 0 0,-1 0-1 0 0,1 0 1 0 0,-1 0 0 0 0,1 0 0 0 0,-1 0 0 0 0,1 1 0 0 0,0-1 0 0 0,-1 0 0 0 0,1 1 0 0 0,0-1 0 0 0,-1 1 0 0 0,1-1 0 0 0,0 1-1 0 0,-1-1 1 0 0,1 1 0 0 0,0 0 0 0 0,0 0 0 0 0,-2 1 0 0 0,1 1-99 0 0,-1 0-1 0 0,1-1 1 0 0,0 2 0 0 0,0-1-1 0 0,0 0 1 0 0,0 0 0 0 0,1 0-1 0 0,-1 1 1 0 0,1-1 0 0 0,-2 5-1 0 0,4-6-225 0 0,-1 0-1 0 0,1 0 0 0 0,-1 0 0 0 0,1 0 1 0 0,0 0-1 0 0,0 0 0 0 0,0 0 0 0 0,0-1 1 0 0,0 1-1 0 0,2 2 0 0 0,-1 0-266 0 0,1-1-106 0 0,-1 1 0 0 0,1-1 0 0 0,-1 0 0 0 0,1 0-1 0 0,0 0 1 0 0,0-1 0 0 0,0 1 0 0 0,1-1 0 0 0,-1 1 0 0 0,1-1 0 0 0,3 2 0 0 0,12 5-1513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1 708 0 0,'-14'21'3087'0'0,"1"1"0"0"0,-19 43 0 0 0,-12 22 1270 0 0,-33 27-855 0 0,47-79-5180 0 0,-4-3-3872 0 0,28-26 3731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47 5749 0 0,'-9'-10'2595'0'0,"6"5"-1563"0"0,0 1 1 0 0,0 0 0 0 0,-1 1 0 0 0,1-1-1 0 0,-1 1 1 0 0,0-1 0 0 0,0 1 0 0 0,-7-4 3576 0 0,21 22-3177 0 0,56 69 1339 0 0,-14-19-1849 0 0,144 177 973 0 0,-193-238-2070 0 0,1-1 0 0 0,-1 1 0 0 0,1 0 0 0 0,0-1 1 0 0,0 0-1 0 0,0 0 0 0 0,1 0 0 0 0,5 2 0 0 0,14 0-3493 0 0,2-8-4055 0 0,-18-1 5106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1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13 632 0 0,'-13'8'18034'0'0,"13"-7"-17548"0"0,2 4-1031 0 0,-1-4 869 0 0,1 1-1 0 0,-1-1 1 0 0,1 0 0 0 0,0 0 0 0 0,0 0-1 0 0,-1 0 1 0 0,1-1 0 0 0,0 1-1 0 0,0 0 1 0 0,0-1 0 0 0,0 1 0 0 0,3-1-1 0 0,1 2 269 0 0,11 3 72 0 0,0-1 1 0 0,1-1-1 0 0,-1 0 1 0 0,1-2-1 0 0,0 0 1 0 0,23-1-1 0 0,-4-3-304 0 0,72-15 0 0 0,-46 1 18 0 0,-19 5-1462 0 0,-16 6-2893 0 0,-22 5 1768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1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56 0 0,'-1'1'619'0'0,"-1"1"1"0"0,1-1-1 0 0,-1 1 1 0 0,1 0-1 0 0,-1-1 0 0 0,1 1 1 0 0,0 0-1 0 0,0 0 1 0 0,0 0-1 0 0,-1 2 0 0 0,1-2 979 0 0,19 10 2845 0 0,13-7-291 0 0,42 2 1 0 0,-29-6-1835 0 0,71-8 0 0 0,-88 4-4629 0 0,-12 0-6264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3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494 322 112 0 0,'4'-6'876'0'0,"0"-1"-1"0"0,0 1 1 0 0,-1-1 0 0 0,0 0-1 0 0,0 0 1 0 0,2-11 0 0 0,-4 14-506 0 0,0-1 0 0 0,-1 1 1 0 0,0-1-1 0 0,0 0 1 0 0,-1 1-1 0 0,1-1 0 0 0,-1 1 1 0 0,0-1-1 0 0,0 0 1 0 0,0 1-1 0 0,-1 0 1 0 0,-2-5-1 0 0,-2-4 1 0 0,-1 1-1 0 0,0 0 1 0 0,-1 0-1 0 0,0 0 1 0 0,-1 1-1 0 0,0 1 1 0 0,-1-1-1 0 0,0 2 1 0 0,0-1-1 0 0,-1 1 1 0 0,-1 1-1 0 0,1 0 1 0 0,-1 1-1 0 0,-14-7 1 0 0,11 7-80 0 0,-1 0 0 0 0,1 1 1 0 0,-1 1-1 0 0,0 0 0 0 0,-1 1 0 0 0,1 1 1 0 0,-1 1-1 0 0,0 0 0 0 0,1 1 0 0 0,-1 0 1 0 0,-25 4-1 0 0,34-2-176 0 0,1 1 0 0 0,-1 0 0 0 0,1 0 0 0 0,0 1 0 0 0,0-1 0 0 0,0 2 0 0 0,0-1 0 0 0,1 1 0 0 0,-1 0 0 0 0,1 0 0 0 0,0 1-1 0 0,0 0 1 0 0,0 0 0 0 0,-9 11 0 0 0,13-13-77 0 0,-1 1 0 0 0,0-1 0 0 0,1 1 0 0 0,0 0 0 0 0,0 0-1 0 0,0 0 1 0 0,0 0 0 0 0,1 0 0 0 0,-1 0 0 0 0,1 1 0 0 0,0-1 0 0 0,0 0-1 0 0,1 1 1 0 0,-1-1 0 0 0,1 1 0 0 0,0-1 0 0 0,0 0 0 0 0,1 1-1 0 0,-1-1 1 0 0,1 1 0 0 0,0-1 0 0 0,0 0 0 0 0,1 0 0 0 0,-1 1-1 0 0,1-1 1 0 0,2 5 0 0 0,1-2-135 0 0,0 0 0 0 0,0 0 1 0 0,0 0-1 0 0,1-1 0 0 0,-1 0 0 0 0,2 0 1 0 0,-1 0-1 0 0,1-1 0 0 0,0 0 0 0 0,10 6 0 0 0,-12-8-67 0 0,1 0-1 0 0,-1 0 0 0 0,1-1 1 0 0,0 0-1 0 0,0 0 0 0 0,0 0 1 0 0,0-1-1 0 0,0 0 0 0 0,0 0 1 0 0,0 0-1 0 0,0-1 0 0 0,0 0 0 0 0,0 0 1 0 0,0-1-1 0 0,8-1 0 0 0,-10 1 100 0 0,0-1 0 0 0,-1 1 0 0 0,1-1 0 0 0,0 0-1 0 0,-1 0 1 0 0,1-1 0 0 0,-1 1 0 0 0,1-1-1 0 0,-1 0 1 0 0,0 0 0 0 0,0 0 0 0 0,0 0 0 0 0,-1 0-1 0 0,3-4 1 0 0,5-8 158 0 0,-1 0 1 0 0,7-17-1 0 0,-7 13 141 0 0,-2 5 158 0 0,-2 4 552 0 0,-1 1 0 0 0,13-16 1115 0 0,-15 26-1488 0 0,1 1-379 0 0,0 1 0 0 0,0-1 0 0 0,-1 1 0 0 0,1 0 0 0 0,-1-1 0 0 0,0 1 0 0 0,0 0 0 0 0,1 0 0 0 0,-2 1 0 0 0,1-1 0 0 0,0 0 0 0 0,1 5 0 0 0,15 52 970 0 0,-10-31-581 0 0,54 231 2880 0 0,-60-251-3466 0 0,1 8-680 0 0,1 0 0 0 0,7 21 1 0 0,3-46-9545 0 0,-10 2 7056 0 0,-1 0 457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83 832 0 0,'0'0'208'0'0,"0"0"-1"0"0,0-1 1 0 0,0 1-1 0 0,1-1 1 0 0,-1 1-1 0 0,0 0 1 0 0,0-1-1 0 0,0 1 1 0 0,0 0-1 0 0,1-1 1 0 0,-1 1-1 0 0,0 0 1 0 0,0-1-1 0 0,0 1 1 0 0,1 0-1 0 0,-1-1 1 0 0,0 1-1 0 0,1 0 1 0 0,-1-1-1 0 0,0 1 1 0 0,1 0-1 0 0,-1 0 1 0 0,0 0-1 0 0,1-1 1 0 0,-1 1-1 0 0,0 0 1 0 0,1 0-1 0 0,-1 0 1 0 0,1 0-1 0 0,-1 0 1 0 0,0 0-1 0 0,1 0 1 0 0,-1 0-1 0 0,1 0 1 0 0,-1 0-1 0 0,0 0 1 0 0,1 0-1 0 0,14 11 3695 0 0,7 23-388 0 0,10 36 880 0 0,-24-47-3310 0 0,2-1 0 0 0,0 0 0 0 0,2 0 0 0 0,0-1 0 0 0,2 0 0 0 0,22 26 0 0 0,-35-46-1016 0 0,1 1 0 0 0,-1-1 0 0 0,1 1 1 0 0,0-1-1 0 0,-1 0 0 0 0,1 0 0 0 0,0 1 0 0 0,0-1 1 0 0,0-1-1 0 0,0 1 0 0 0,0 0 0 0 0,0 0 1 0 0,0-1-1 0 0,0 1 0 0 0,0-1 0 0 0,0 0 1 0 0,0 1-1 0 0,0-1 0 0 0,0 0 0 0 0,0 0 1 0 0,1 0-1 0 0,-1-1 0 0 0,0 1 0 0 0,0 0 0 0 0,0-1 1 0 0,0 0-1 0 0,0 1 0 0 0,0-1 0 0 0,0 0 1 0 0,0 0-1 0 0,0 0 0 0 0,-1 0 0 0 0,1 0 1 0 0,0-1-1 0 0,-1 1 0 0 0,1 0 0 0 0,0-1 1 0 0,0-1-1 0 0,8-7 4 0 0,0-1 0 0 0,-1-1 0 0 0,0 1 0 0 0,10-19 0 0 0,-13 19 28 0 0,30-46 175 0 0,2 2 0 0 0,84-94-1 0 0,-120 147-456 0 0,0 0 0 0 0,0 0 0 0 0,0 0 0 0 0,0 0 0 0 0,0 0 0 0 0,1 0 0 0 0,-1 1 0 0 0,0 0 0 0 0,1-1 1 0 0,2 0-1 0 0,-2 2-459 0 0,-1-1 0 0 0,1 1 0 0 0,0 0 0 0 0,-1 1 0 0 0,1-1 0 0 0,0 0 0 0 0,-1 1 0 0 0,1-1 0 0 0,-1 1 0 0 0,1 0 0 0 0,-1 0 0 0 0,4 1 0 0 0,13 6-2983 0 0,5-1 523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10257 0 0,'-14'42'10787'0'0,"-9"-1"-6734"0"0,-30 34-1667 0 0,-32 27-258 0 0,-1 3-2005 0 0,35-33-7512 0 0,45-64 3661 0 0,1-3 536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333 176 104 0 0,'-1'-8'756'0'0,"1"1"0"0"0,-1-1 0 0 0,0 1 0 0 0,0-1 0 0 0,-1 1 0 0 0,0 0 0 0 0,-1-1 0 0 0,1 1 0 0 0,-1 0 0 0 0,-1 0 0 0 0,1 1 0 0 0,-1-1 0 0 0,0 1 0 0 0,-1 0 0 0 0,-7-8 0 0 0,7 8-365 0 0,-1 1-1 0 0,0 0 1 0 0,0 0-1 0 0,0 1 1 0 0,0 0-1 0 0,-1 0 1 0 0,0 0-1 0 0,0 1 1 0 0,0 0-1 0 0,0 0 1 0 0,-1 1-1 0 0,1 0 1 0 0,-1 0-1 0 0,1 1 1 0 0,-1 0-1 0 0,1 0 1 0 0,-1 1-1 0 0,0 0 1 0 0,0 0-1 0 0,1 1 1 0 0,-1 0-1 0 0,1 0 1 0 0,-15 5-1 0 0,16-4-235 0 0,1-1 0 0 0,-1 1 0 0 0,1 1 0 0 0,-1-1 0 0 0,1 1 0 0 0,0 0-1 0 0,0 0 1 0 0,0 1 0 0 0,1-1 0 0 0,-1 1 0 0 0,1 0 0 0 0,0 0 0 0 0,0 1 0 0 0,0-1 0 0 0,1 1 0 0 0,-1 0 0 0 0,1 0 0 0 0,0 0 0 0 0,1 0 0 0 0,-1 0-1 0 0,1 1 1 0 0,0-1 0 0 0,1 1 0 0 0,-1 0 0 0 0,1 0 0 0 0,0-1 0 0 0,0 1 0 0 0,1 0 0 0 0,0 7 0 0 0,0 2 92 0 0,2-1 1 0 0,0 1-1 0 0,0-1 1 0 0,2 0-1 0 0,0 0 1 0 0,0 0-1 0 0,1 0 1 0 0,1-1-1 0 0,0 1 1 0 0,14 19-1 0 0,-9-16-63 0 0,0-1 0 0 0,2 0 0 0 0,0-1 0 0 0,0 0 0 0 0,2-1-1 0 0,19 15 1 0 0,-24-22-136 0 0,-1-1 1 0 0,0 0-1 0 0,1 0 0 0 0,0-1 0 0 0,1-1 0 0 0,-1 0 0 0 0,1 0 0 0 0,0-1 0 0 0,0 0 0 0 0,0-1 1 0 0,0 0-1 0 0,19 0 0 0 0,-25-2-75 0 0,0 0 1 0 0,0 0 0 0 0,0-1-1 0 0,0 0 1 0 0,0 0 0 0 0,0 0-1 0 0,-1 0 1 0 0,1-1 0 0 0,0 0-1 0 0,-1 0 1 0 0,1 0 0 0 0,-1-1-1 0 0,0 1 1 0 0,0-1 0 0 0,0 0-1 0 0,0 0 1 0 0,0-1 0 0 0,-1 1-1 0 0,1-1 1 0 0,-1 1 0 0 0,0-1-1 0 0,0 0 1 0 0,-1-1 0 0 0,1 1-1 0 0,-1 0 1 0 0,0-1 0 0 0,0 1-1 0 0,0-1 1 0 0,0 0 0 0 0,-1 1 0 0 0,0-1-1 0 0,1-9 1 0 0,0 2-32 0 0,-1-1 1 0 0,0 0 0 0 0,-1 1-1 0 0,0-1 1 0 0,-1 0-1 0 0,-1 1 1 0 0,0-1-1 0 0,-1 1 1 0 0,0-1 0 0 0,0 1-1 0 0,-11-22 1 0 0,4 15-299 0 0,0 1 0 0 0,-26-33 0 0 0,-1 13-2168 0 0,32 34 1208 0 0,-1 0 1 0 0,1 1-1 0 0,-1-1 1 0 0,0 1 0 0 0,-10-3-1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35 680 0 0,'-3'-4'427'0'0,"-1"1"-1"0"0,0 0 1 0 0,0 0 0 0 0,-1 0 0 0 0,1 0-1 0 0,0 0 1 0 0,-1 1 0 0 0,0 0 0 0 0,1 0-1 0 0,-1 0 1 0 0,0 1 0 0 0,0 0-1 0 0,-7-1 1 0 0,5 1 39 0 0,0 1 0 0 0,1 1 0 0 0,-1 0 0 0 0,0 0 0 0 0,0 0 0 0 0,1 1 0 0 0,-1-1 0 0 0,1 2 0 0 0,-12 4 0 0 0,-5 4 307 0 0,1 1 0 0 0,1 1 0 0 0,0 1 0 0 0,0 1 0 0 0,2 0 0 0 0,-22 23 0 0 0,26-23-160 0 0,1 0-1 0 0,1 1 0 0 0,0 0 0 0 0,1 2 1 0 0,1-1-1 0 0,1 1 0 0 0,-17 38 0 0 0,25-49-384 0 0,0 0 0 0 0,0 0 0 0 0,0 0 0 0 0,1 1 0 0 0,0-1 0 0 0,0 0 0 0 0,1 1 0 0 0,0-1 0 0 0,0 0 0 0 0,1 1 0 0 0,0-1 0 0 0,0 0 0 0 0,1 0 0 0 0,0 1 0 0 0,0-1 0 0 0,1 0 0 0 0,5 11 0 0 0,-3-10-125 0 0,0-1 0 0 0,0 0 0 0 0,0 0 0 0 0,1-1 0 0 0,0 1 0 0 0,0-1 0 0 0,1-1 0 0 0,0 1 0 0 0,0-1 0 0 0,0 0 0 0 0,1-1 0 0 0,-1 1 0 0 0,1-1 0 0 0,12 4 0 0 0,-7-4-722 0 0,-1-1 0 0 0,1 0 0 0 0,0 0 0 0 0,-1-1 0 0 0,25 0 0 0 0,-22-2-2188 0 0,0-1 0 0 0,21-4 0 0 0,-12 0 211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0 363 940 0 0,'7'4'557'0'0,"0"1"1"0"0,0 1-1 0 0,-1-1 1 0 0,0 1-1 0 0,0 0 0 0 0,0 0 1 0 0,-1 1-1 0 0,0 0 1 0 0,6 11-1 0 0,4 9 1248 0 0,13 37-1 0 0,-17-40-795 0 0,17 44 1457 0 0,37 78 2030 0 0,-55-127-3600 0 0,0 0 0 0 0,2-1 0 0 0,0 0 0 0 0,1-1 0 0 0,19 18-1 0 0,-31-33-795 0 0,0 0 0 0 0,1-1 0 0 0,0 1-1 0 0,-1-1 1 0 0,1 0 0 0 0,0 1-1 0 0,0-1 1 0 0,0 0 0 0 0,0 0-1 0 0,0 0 1 0 0,0 0 0 0 0,0 0-1 0 0,0-1 1 0 0,0 1 0 0 0,0-1-1 0 0,0 1 1 0 0,1-1 0 0 0,-1 0-1 0 0,0 0 1 0 0,0 0 0 0 0,1 0-1 0 0,-1 0 1 0 0,0 0 0 0 0,0-1-1 0 0,0 1 1 0 0,1-1 0 0 0,-1 1-1 0 0,0-1 1 0 0,0 0 0 0 0,0 0-1 0 0,0 0 1 0 0,0 0 0 0 0,0 0-1 0 0,-1 0 1 0 0,1-1 0 0 0,0 1-1 0 0,0-1 1 0 0,-1 1 0 0 0,1-1-1 0 0,-1 0 1 0 0,2-2 0 0 0,5-6 65 0 0,0-1 0 0 0,-2 0-1 0 0,1 0 1 0 0,-1 0 0 0 0,8-23 0 0 0,18-75 359 0 0,-16 34-281 0 0,-3 0-1 0 0,4-109 1 0 0,-15 148-189 0 0,1-31 99 0 0,-2 0 0 0 0,-13-101 0 0 0,12 167-203 0 0,0 1 0 0 0,0-1 0 0 0,0 0 0 0 0,0 0 1 0 0,0 1-1 0 0,0-1 0 0 0,0 0 0 0 0,0 1 0 0 0,0-1 0 0 0,0 0 0 0 0,0 0 0 0 0,0 1 0 0 0,0-1 0 0 0,0 0 1 0 0,1 1-1 0 0,-1-1 0 0 0,1-1 0 0 0,-1 2-2 0 0,0 0 0 0 0,1 0 0 0 0,-1 0 0 0 0,0 0 0 0 0,1-1 0 0 0,-1 1 0 0 0,0 0 0 0 0,1 0 0 0 0,-1 0 0 0 0,0 0 0 0 0,1 0 0 0 0,-1 0 0 0 0,0 0 0 0 0,1 0 0 0 0,-1 0 0 0 0,0 0 0 0 0,1 0 0 0 0,-1 0 0 0 0,0 0 0 0 0,1 1 0 0 0,-1-1 0 0 0,0 0 0 0 0,1 0 0 0 0,-1 0 0 0 0,1 1 0 0 0,24 18-2223 0 0,-20-15 2121 0 0,72 60-8633 0 0,-49-38 5884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4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14 100 0 0,'-1'-14'13266'0'0,"1"14"-13131"0"0,-7 7 658 0 0,-1 0 0 0 0,2 1 1 0 0,-1 0-1 0 0,1 0 1 0 0,-6 11-1 0 0,-28 52 1782 0 0,19-30-1512 0 0,14-28-771 0 0,-1 0 195 0 0,1 0 1 0 0,0 0 0 0 0,1 1-1 0 0,0 0 1 0 0,-3 16-1 0 0,8-27-401 0 0,0 1 0 0 0,1-1 0 0 0,0 1 0 0 0,-1-1-1 0 0,1 0 1 0 0,0 1 0 0 0,0-1 0 0 0,1 1 0 0 0,-1-1 0 0 0,1 1-1 0 0,0-1 1 0 0,0 0 0 0 0,0 1 0 0 0,0-1 0 0 0,0 0-1 0 0,1 0 1 0 0,0 0 0 0 0,-1 0 0 0 0,1 0 0 0 0,0 0 0 0 0,1 0-1 0 0,-1-1 1 0 0,0 1 0 0 0,1-1 0 0 0,-1 0 0 0 0,1 1 0 0 0,0-1-1 0 0,3 2 1 0 0,8 4-35 0 0,1-1 0 0 0,0 0 1 0 0,1 0-1 0 0,0-2 0 0 0,0 0 0 0 0,0-1 0 0 0,0 0 0 0 0,1-1 0 0 0,-1-1 0 0 0,1-1 0 0 0,27-1 1 0 0,-19-1-521 0 0,1-2 0 0 0,0 0 1 0 0,0-2-1 0 0,-1-1 1 0 0,0-1-1 0 0,45-19 0 0 0,-37 8-945 0 0,-32 17 1117 0 0,1 0 0 0 0,-1 0-1 0 0,0 0 1 0 0,1 0 0 0 0,-1-1 0 0 0,0 1-1 0 0,0 0 1 0 0,0 0 0 0 0,1-1 0 0 0,-1 1-1 0 0,-1-1 1 0 0,1 1 0 0 0,0-1 0 0 0,0 1-1 0 0,-1-1 1 0 0,1 0 0 0 0,-1 1 0 0 0,1-3-1 0 0,-2-2-3517 0 0,-2 0 2914 0 0,2 6 400 0 0,-6-6-1669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23 7181 0 0,'-27'-1'4166'0'0,"-30"2"1783"0"0,26 2 2809 0 0,71-9-7384 0 0,46 1-1 0 0,12-1-3372 0 0,-84 0 476 0 0,-9 3-1274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5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237 190 656 0 0,'-106'-39'1734'0'0,"45"17"877"0"0,1-3 3694 0 0,59 25-6203 0 0,1 0-1 0 0,-1 0 1 0 0,1 0 0 0 0,0 0 0 0 0,-1 0 0 0 0,1 0 0 0 0,-1 0 0 0 0,1 0-1 0 0,0-1 1 0 0,-1 1 0 0 0,1 0 0 0 0,0 0 0 0 0,-1 0 0 0 0,1-1 0 0 0,0 1-1 0 0,-1 0 1 0 0,1 0 0 0 0,0-1 0 0 0,0 1 0 0 0,-1 0 0 0 0,1-1 0 0 0,0 1-1 0 0,0 0 1 0 0,0-1 0 0 0,-1 1 0 0 0,1 0 0 0 0,0-1 0 0 0,0 1 0 0 0,0-1-1 0 0,0 1 1 0 0,0 0 0 0 0,0-1 0 0 0,0 1 0 0 0,0 0 0 0 0,0-1 0 0 0,0 1-1 0 0,0-1 1 0 0,0 1 0 0 0,0 0 0 0 0,0-1 0 0 0,0 1 0 0 0,0-1 0 0 0,0 1-1 0 0,0 0 1 0 0,0-1 0 0 0,1 1 0 0 0,-1 0 0 0 0,0-1 0 0 0,0 1 0 0 0,0 0-1 0 0,1-1 1 0 0,-1 1 0 0 0,0 0 0 0 0,1-1 0 0 0,-1 1 0 0 0,0 0 0 0 0,0 0-1 0 0,1 0 1 0 0,-1-1 0 0 0,0 1 0 0 0,1 0 0 0 0,-1 0 0 0 0,1 0 0 0 0,-1 0-1 0 0,1-1 1 0 0,31-11 2268 0 0,49-10 115 0 0,2 4 1 0 0,160-13-1 0 0,-236 30-3163 0 0,1 0 0 0 0,-1 1 1 0 0,1 0-1 0 0,-1 0 0 0 0,8 2 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6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0 564 0 0,'0'0'3366'0'0,"3"2"-2094"0"0,-1 1-915 0 0,0-1 0 0 0,-1 1 0 0 0,1-1 0 0 0,0 1 0 0 0,-1 0 0 0 0,0 0 0 0 0,0 0 0 0 0,0 0 0 0 0,0 0 0 0 0,0 0 0 0 0,0 0-1 0 0,-1 0 1 0 0,1 4 0 0 0,2 52 3411 0 0,-3-32-2190 0 0,2-5-415 0 0,-1-8 6 0 0,0 0 0 0 0,-1 0 0 0 0,-3 26 1 0 0,3-39 13 0 0,0-6-1078 0 0,1-7-35 0 0,0 1 1 0 0,1-1-1 0 0,1 1 1 0 0,0 0-1 0 0,5-13 1 0 0,-6 20-12 0 0,-1 1 0 0 0,0-1 0 0 0,0 1 0 0 0,1 0 0 0 0,0 0 0 0 0,0 0 0 0 0,0 0 1 0 0,0 0-1 0 0,0 0 0 0 0,0 1 0 0 0,1-1 0 0 0,-1 1 0 0 0,1 0 0 0 0,0-1 1 0 0,0 1-1 0 0,0 0 0 0 0,0 1 0 0 0,0-1 0 0 0,0 0 0 0 0,0 1 0 0 0,1 0 0 0 0,6-2 1 0 0,-6 3 33 0 0,1 0 0 0 0,0 1 1 0 0,-1-1-1 0 0,1 1 0 0 0,0 1 1 0 0,-1-1-1 0 0,0 0 1 0 0,1 1-1 0 0,-1 0 0 0 0,0 0 1 0 0,0 0-1 0 0,1 1 1 0 0,-2-1-1 0 0,1 1 0 0 0,4 3 1 0 0,5 6 221 0 0,-1-1 0 0 0,19 24 0 0 0,-25-27-190 0 0,-4-5-63 0 0,1 0 0 0 0,0 1 0 0 0,-1-1 0 0 0,1 0 0 0 0,0-1 0 0 0,0 1 0 0 0,0 0 0 0 0,1-1 0 0 0,3 3 0 0 0,-5-5-55 0 0,0 0-1 0 0,0-1 1 0 0,0 1 0 0 0,0 0 0 0 0,-1-1-1 0 0,1 1 1 0 0,0-1 0 0 0,0 0 0 0 0,-1 1-1 0 0,1-1 1 0 0,0 0 0 0 0,-1 0 0 0 0,1 0-1 0 0,-1-1 1 0 0,1 1 0 0 0,1-2 0 0 0,0 0-7 0 0,10-7-6 0 0,0 1 1 0 0,0-1 0 0 0,1 2 0 0 0,1 0 0 0 0,20-8 0 0 0,-28 14 32 0 0,0-1 1 0 0,0 2-1 0 0,1-1 1 0 0,-1 1-1 0 0,1 0 1 0 0,-1 0-1 0 0,1 1 1 0 0,-1 0-1 0 0,1 1 1 0 0,-1 0-1 0 0,1 0 1 0 0,-1 0-1 0 0,14 5 1 0 0,-3 2 133 0 0,0 0 0 0 0,-1 1 0 0 0,0 1 0 0 0,18 13 0 0 0,-19-11-130 0 0,0-2-1 0 0,2 0 0 0 0,31 14 0 0 0,-45-23-299 0 0,-1 0-1 0 0,1 0 0 0 0,0 0 1 0 0,0-1-1 0 0,0 1 0 0 0,0-1 1 0 0,0 0-1 0 0,0 0 1 0 0,0-1-1 0 0,0 1 0 0 0,-1-1 1 0 0,1 0-1 0 0,0 0 0 0 0,7-2 1 0 0,-6 0-658 0 0,1 1 0 0 0,-1-1-1 0 0,0 0 1 0 0,0-1 0 0 0,-1 1 0 0 0,1-1 0 0 0,-1 0 0 0 0,1 0 0 0 0,3-5 0 0 0,3-8-1768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134 310 940 0 0,'-21'-53'1938'0'0,"-34"-62"1"0"0,9 23 4013 0 0,44 88-5464 0 0,0 1 1 0 0,1 0 0 0 0,0-1-1 0 0,-1 1 1 0 0,1-1-1 0 0,0 0 1 0 0,1 1-1 0 0,-1-1 1 0 0,0-7-1 0 0,2 10-497 0 0,-1 1 0 0 0,0-1 0 0 0,0 1-1 0 0,1 0 1 0 0,-1-1 0 0 0,0 1 0 0 0,1-1 0 0 0,-1 1-1 0 0,1 0 1 0 0,-1-1 0 0 0,0 1 0 0 0,1 0 0 0 0,-1 0-1 0 0,1-1 1 0 0,-1 1 0 0 0,1 0 0 0 0,-1 0 0 0 0,1 0-1 0 0,-1-1 1 0 0,1 1 0 0 0,-1 0 0 0 0,1 0 0 0 0,-1 0-1 0 0,1 0 1 0 0,-1 0 0 0 0,1 0 0 0 0,-1 0 0 0 0,1 0-1 0 0,-1 0 1 0 0,1 0 0 0 0,0 1 0 0 0,20 9-717 0 0,14 21-485 0 0,-25-18 1078 0 0,1 0 1 0 0,-1 1 0 0 0,-1 0 0 0 0,-1 0 0 0 0,0 1 0 0 0,0 0 0 0 0,-2 1 0 0 0,0-1 0 0 0,5 23 0 0 0,-1 10 1349 0 0,8 90 0 0 0,4 29 3831 0 0,-21-163-4822 0 0,0-1 0 0 0,0 1 0 0 0,0 0 0 0 0,0 0 1 0 0,1 0-1 0 0,-1-1 0 0 0,1 1 0 0 0,0-1 0 0 0,0 1 0 0 0,1-1 1 0 0,3 4-1 0 0,-5-6-157 0 0,0 0-1 0 0,1 0 1 0 0,-1 0 0 0 0,1-1 0 0 0,-1 1-1 0 0,1-1 1 0 0,-1 1 0 0 0,1-1 0 0 0,-1 1-1 0 0,1-1 1 0 0,-1 0 0 0 0,1 1-1 0 0,0-1 1 0 0,-1 0 0 0 0,1 0 0 0 0,0 0-1 0 0,-1-1 1 0 0,1 1 0 0 0,-1 0 0 0 0,1-1-1 0 0,0 1 1 0 0,-1-1 0 0 0,1 1 0 0 0,-1-1-1 0 0,1 0 1 0 0,-1 1 0 0 0,0-1 0 0 0,1 0-1 0 0,-1 0 1 0 0,2-2 0 0 0,27-17 354 0 0,70-41 498 0 0,-90 55-750 0 0,1 1-1 0 0,0 1 1 0 0,0 0-1 0 0,0 0 1 0 0,1 1-1 0 0,-1 0 1 0 0,19-1-1 0 0,-25 4-59 0 0,-1 0 0 0 0,1 0-1 0 0,-1 0 1 0 0,1 0 0 0 0,-1 1 0 0 0,0 0-1 0 0,1 0 1 0 0,-1 0 0 0 0,0 0 0 0 0,0 1 0 0 0,0 0-1 0 0,1 0 1 0 0,-2 0 0 0 0,1 0 0 0 0,0 1-1 0 0,0-1 1 0 0,-1 1 0 0 0,1 0 0 0 0,-1 0-1 0 0,0 0 1 0 0,0 0 0 0 0,3 5 0 0 0,2 6 384 0 0,0 0 0 0 0,-1 0 0 0 0,0 1 0 0 0,8 29 0 0 0,-10-28-355 0 0,1 0 0 0 0,0-1 0 0 0,14 25 0 0 0,-18-38-411 0 0,-1 0 0 0 0,0 0 0 0 0,1 0 0 0 0,0-1 0 0 0,-1 1 1 0 0,1 0-1 0 0,0-1 0 0 0,0 1 0 0 0,0-1 0 0 0,0 0 0 0 0,0 0 0 0 0,0 0 0 0 0,4 2 0 0 0,-3-3-521 0 0,0 1 1 0 0,-1 0-1 0 0,1-1 1 0 0,-1 0-1 0 0,1 0 0 0 0,0 0 1 0 0,-1 0-1 0 0,1 0 1 0 0,0 0-1 0 0,-1-1 1 0 0,1 1-1 0 0,2-2 0 0 0,14-5-2403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7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0 460 0 0,'-17'7'5078'0'0,"11"-5"-579"0"0,5-2-4156 0 0,0 0 1 0 0,1 1-1 0 0,-1-1 1 0 0,1 0-1 0 0,-1 0 1 0 0,1 0-1 0 0,-1 0 1 0 0,1 1-1 0 0,-1-1 1 0 0,1 0-1 0 0,-1 1 1 0 0,1-1-1 0 0,0 0 1 0 0,-1 1-1 0 0,1-1 1 0 0,-1 0-1 0 0,1 1 1 0 0,0-1-1 0 0,-1 1 1 0 0,1-1-1 0 0,0 1 1 0 0,-1-1-1 0 0,1 1 1 0 0,0-1-1 0 0,0 1 1 0 0,0-1-1 0 0,-1 1 1 0 0,1-1-1 0 0,0 1 1 0 0,0-1-1 0 0,0 1 1 0 0,0 1-1 0 0,1-1-98 0 0,-1 0-1 0 0,1 0 1 0 0,0 0-1 0 0,0 0 1 0 0,-1 0-1 0 0,1 0 1 0 0,0-1-1 0 0,0 1 1 0 0,0 0-1 0 0,0 0 1 0 0,0-1 0 0 0,0 1-1 0 0,3 0 1 0 0,25 11 253 0 0,-14-8 1529 0 0,6 0-1560 0 0,0-1 1 0 0,1-1-1 0 0,-1-1 0 0 0,33-3 0 0 0,88-15 2328 0 0,-93 9-2480 0 0,-27 5-2899 0 0,-12 1-703 0 0,1 0 0 0 0,-1 1 0 0 0,17 0 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7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6649 0 0,'-1'0'68'0'0,"-24"15"6661"0"0,24-15-6303 0 0,0 1 1 0 0,-1 0-1 0 0,1 0 1 0 0,0 0-1 0 0,0 0 0 0 0,0 0 1 0 0,0 0-1 0 0,0 0 1 0 0,1 0-1 0 0,-1 0 1 0 0,0 0-1 0 0,0 0 1 0 0,1 1-1 0 0,-1-1 0 0 0,1 0 1 0 0,-1 0-1 0 0,1 1 1 0 0,0-1-1 0 0,-1 2 1 0 0,2-2-284 0 0,-1 0 1 0 0,1 0 0 0 0,-1 0-1 0 0,1-1 1 0 0,-1 1-1 0 0,1 0 1 0 0,0 0 0 0 0,0-1-1 0 0,-1 1 1 0 0,1 0 0 0 0,0-1-1 0 0,0 1 1 0 0,0 0 0 0 0,0-1-1 0 0,-1 1 1 0 0,1-1-1 0 0,0 0 1 0 0,0 1 0 0 0,0-1-1 0 0,2 1 1 0 0,21 5 1183 0 0,-1-2-33 0 0,0-1 1 0 0,44-1 0 0 0,46-10-976 0 0,-90 2-2546 0 0,-16 3-887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23 107 56 0 0,'-22'-26'14485'0'0,"24"26"-13222"0"0,6 0-502 0 0,0 0 1 0 0,0 1-1 0 0,-1 0 0 0 0,12 3 0 0 0,15 2 449 0 0,49 1 384 0 0,87-5 1 0 0,-128-5-1259 0 0,1 0 0 0 0,-1-3 0 0 0,78-21 1 0 0,-106 22-246 0 0,0 0-1 0 0,0-1 1 0 0,-1 0 0 0 0,0-1 0 0 0,0-1 0 0 0,20-15 0 0 0,-33 23-88 0 0,0 0 1 0 0,0 0-1 0 0,0 0 1 0 0,0-1-1 0 0,1 1 1 0 0,-1 0-1 0 0,0 0 1 0 0,0 0-1 0 0,0 0 1 0 0,1-1-1 0 0,-1 1 1 0 0,0 0-1 0 0,0 0 1 0 0,0 0-1 0 0,1 0 1 0 0,-1 0-1 0 0,0 0 1 0 0,0 0-1 0 0,0 0 1 0 0,1 0-1 0 0,-1 0 1 0 0,0 0-1 0 0,0 0 1 0 0,1 0-1 0 0,-1 0 1 0 0,0 0-1 0 0,0 0 1 0 0,1 0-1 0 0,-1 0 1 0 0,0 0 0 0 0,0 0-1 0 0,0 0 1 0 0,1 0-1 0 0,-1 0 1 0 0,0 0-1 0 0,0 0 1 0 0,0 1-1 0 0,1-1 1 0 0,-1 0-1 0 0,2 11 126 0 0,-6 15 35 0 0,4-25-155 0 0,-12 69 112 0 0,4 1 0 0 0,3 0 1 0 0,5 101-1 0 0,6-118-1072 0 0,0-15-2867 0 0,-5-14-4955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20 372 0 0,'-4'-1'-995'0'0,"-20"-6"16544"0"0,24 7-15439 0 0,13-5 1878 0 0,1 2-1270 0 0,1 1 1 0 0,-1 1 0 0 0,1 0 0 0 0,-1 1 0 0 0,15 2 0 0 0,9-1 401 0 0,64 6 626 0 0,-51-3-4150 0 0,0-2-5827 0 0,-40-2 5904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39 768 0 0,'1'-5'2648'0'0,"3"-17"1295"0"0,-4 22-3697 0 0,0-1 0 0 0,0 0 1 0 0,1 1-1 0 0,-1-1 1 0 0,0 0-1 0 0,1 1 1 0 0,-1-1-1 0 0,0 1 1 0 0,1-1-1 0 0,-1 1 1 0 0,1-1-1 0 0,-1 1 0 0 0,1-1 1 0 0,-1 1-1 0 0,1 0 1 0 0,-1-1-1 0 0,1 1 1 0 0,-1 0-1 0 0,1-1 1 0 0,0 1-1 0 0,-1 0 1 0 0,1 0-1 0 0,0-1 0 0 0,-1 1 1 0 0,1 0-1 0 0,-1 0 1 0 0,3 0 1385 0 0,13 13 2099 0 0,-7 7-2571 0 0,0 0 0 0 0,-2 1-1 0 0,0 0 1 0 0,-2 1 0 0 0,5 29 0 0 0,-1-4-82 0 0,-1-2-147 0 0,-5-26-637 0 0,1 0 0 0 0,8 25 0 0 0,-11-42-465 0 0,-1-1 1 0 0,1 1-1 0 0,0-1 0 0 0,-1 1 0 0 0,1-1 1 0 0,0 0-1 0 0,0 1 0 0 0,0-1 0 0 0,0 0 1 0 0,0 0-1 0 0,0 0 0 0 0,0 0 1 0 0,0 0-1 0 0,1 0 0 0 0,-1 0 0 0 0,0 0 1 0 0,1 0-1 0 0,-1-1 0 0 0,0 1 0 0 0,4 1 1 0 0,-1-2-1281 0 0,0 1 1 0 0,0-1-1 0 0,0 1 0 0 0,1-1 1 0 0,-1-1-1 0 0,8 0 1 0 0,2-1-1204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29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1 123 960 0 0,'10'1'843'0'0,"-1"0"0"0"0,1 0 0 0 0,0 2 0 0 0,-1-1 0 0 0,1 1 0 0 0,-1 0 0 0 0,0 1-1 0 0,0 0 1 0 0,0 0 0 0 0,-1 1 0 0 0,1 0 0 0 0,-1 1 0 0 0,10 8 0 0 0,11 12 843 0 0,-2 0 0 0 0,26 32 0 0 0,-42-46-893 0 0,39 50 1945 0 0,16 17 1078 0 0,-64-77-3740 0 0,-1 0 0 0 0,1-1 0 0 0,0 1 0 0 0,0-1 1 0 0,0 0-1 0 0,0 1 0 0 0,0-1 0 0 0,0 0 0 0 0,0 0 0 0 0,0-1 0 0 0,0 1 0 0 0,0 0 0 0 0,1-1 0 0 0,-1 1 0 0 0,0-1 0 0 0,0 0 0 0 0,1 1 0 0 0,3-1 0 0 0,-2-1-8 0 0,1 0 1 0 0,-1 0-1 0 0,0 0 0 0 0,0 0 1 0 0,0-1-1 0 0,0 0 0 0 0,0 1 1 0 0,0-1-1 0 0,5-4 0 0 0,3-3 67 0 0,0-1 1 0 0,0 0-1 0 0,-1 0 0 0 0,16-20 1 0 0,56-73 816 0 0,77-87 1602 0 0,-89 119-1342 0 0,-58 63-3763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975 55 92 0 0,'-11'-54'12230'0'0,"13"57"-11219"0"0,4 11-341 0 0,-1 0 0 0 0,-1 0-1 0 0,0 0 1 0 0,4 29 0 0 0,1 66 876 0 0,-8-92-1268 0 0,6 201 2144 0 0,9 110 412 0 0,-6-237-2106 0 0,22 149 1603 0 0,-29-222-2084 0 0,-3-15-138 0 0,0 1 0 0 0,1 0 0 0 0,-1 0 0 0 0,1 0 0 0 0,0-1 0 0 0,0 1 1 0 0,3 4-1 0 0,-4-8-92 0 0,0 1 0 0 0,0-1 0 0 0,0 0 0 0 0,0 1 0 0 0,1-1 0 0 0,-1 0 0 0 0,0 1 0 0 0,0-1 0 0 0,1 0 0 0 0,-1 1 0 0 0,0-1 0 0 0,0 0 0 0 0,1 0 0 0 0,-1 1 0 0 0,0-1 0 0 0,1 0 0 0 0,-1 0 0 0 0,0 0 0 0 0,1 1 0 0 0,-1-1 0 0 0,1 0 0 0 0,-1 0 0 0 0,0 0 0 0 0,1 0 0 0 0,-1 0-1 0 0,1 0 1 0 0,-1 0 0 0 0,0 0 0 0 0,1 0 0 0 0,-1 0 0 0 0,1 0 0 0 0,-1 0 0 0 0,0 0 0 0 0,1 0 0 0 0,-1 0 0 0 0,0 0 0 0 0,1 0 0 0 0,-1-1 0 0 0,1 1 0 0 0,-1 0 0 0 0,0 0 0 0 0,1 0 0 0 0,-1-1 0 0 0,0 1 0 0 0,0 0 0 0 0,1 0 0 0 0,-1-1 0 0 0,0 1 0 0 0,1 0 0 0 0,-1-1 0 0 0,0 1 0 0 0,1-1 0 0 0,-1 0 8 0 0,1-1 1 0 0,0 1-1 0 0,0 0 0 0 0,0-1 0 0 0,-1 1 0 0 0,1-1 0 0 0,-1 1 0 0 0,1-1 0 0 0,-1 1 0 0 0,0-1 1 0 0,0 1-1 0 0,1-1 0 0 0,-1 0 0 0 0,0-2 0 0 0,-2-1-11 0 0,1 0 0 0 0,-1 0 0 0 0,0 1 0 0 0,0-1 0 0 0,-1 1 0 0 0,1-1 0 0 0,-1 1 0 0 0,0 0 0 0 0,0 0 0 0 0,-1 0 0 0 0,1 0 0 0 0,-1 1 0 0 0,0-1-1 0 0,0 1 1 0 0,0 0 0 0 0,0 0 0 0 0,0 0 0 0 0,-1 1 0 0 0,-5-3 0 0 0,-6-3-3 0 0,0 1-1 0 0,0 1 1 0 0,-1 1-1 0 0,-25-6 0 0 0,3 5-10 0 0,-1 2-1 0 0,0 2 1 0 0,0 1 0 0 0,0 2-1 0 0,0 2 1 0 0,1 1-1 0 0,-1 2 1 0 0,1 2-1 0 0,-70 24 1 0 0,69-16 15 0 0,0 1 0 0 0,2 2 0 0 0,0 1 1 0 0,1 3-1 0 0,2 0 0 0 0,-58 51 0 0 0,78-60 4 0 0,0 2 0 0 0,1 0 0 0 0,0 1 0 0 0,2 0 0 0 0,-16 27 0 0 0,22-32 5 0 0,0 0 0 0 0,0 1 0 0 0,1 0 0 0 0,1 0 0 0 0,0 1 0 0 0,1-1-1 0 0,0 1 1 0 0,1 0 0 0 0,0 19 0 0 0,2-6 55 0 0,2 1 0 0 0,0-1-1 0 0,2 0 1 0 0,1-1 0 0 0,16 50 0 0 0,-15-58-14 0 0,2-1 0 0 0,0 0 1 0 0,0-1-1 0 0,2 0 0 0 0,0 0 0 0 0,1-1 1 0 0,0 0-1 0 0,1-1 0 0 0,22 20 1 0 0,-14-18 6 0 0,1 0 0 0 0,0-1 1 0 0,1-1-1 0 0,1-1 1 0 0,0-1-1 0 0,1-2 1 0 0,0 0-1 0 0,0-1 1 0 0,1-1-1 0 0,0-2 1 0 0,1 0-1 0 0,32 2 1 0 0,-14-3 12 0 0,0-3 0 0 0,0-1 0 0 0,53-6 0 0 0,127-33 85 0 0,-153 20-86 0 0,101-37 1 0 0,66-54-69 0 0,-191 83-16 0 0,-1-1 0 0 0,52-42 0 0 0,-80 54 0 0 0,0 0 0 0 0,-1-1 0 0 0,-1-1 0 0 0,-1-1 0 0 0,0 0 0 0 0,-2-1 0 0 0,18-30 0 0 0,-28 43 0 0 0,0-1 0 0 0,0 1 0 0 0,0-1 0 0 0,-1 0 0 0 0,0 0 0 0 0,0 0 0 0 0,-1 0 0 0 0,0-1 0 0 0,0 1 0 0 0,-1 0 0 0 0,0-1 0 0 0,0 1 0 0 0,-1 0 0 0 0,-2-14 0 0 0,0 11 0 0 0,0 1 0 0 0,-1-1 0 0 0,0 1 0 0 0,-1 0 0 0 0,0-1 0 0 0,0 2 0 0 0,-1-1 0 0 0,0 1 0 0 0,-10-11 0 0 0,-6-3 0 0 0,-2 2 0 0 0,0 0 0 0 0,-1 1 0 0 0,-1 2 0 0 0,-45-24 0 0 0,28 20 0 0 0,-2 1 0 0 0,0 2 0 0 0,-65-15 0 0 0,34 15 0 0 0,-101-9 0 0 0,153 24-609 0 0,1 1 0 0 0,-1 2 0 0 0,-37 3 1 0 0,54-2 356 0 0,-1 0 0 0 0,1 0 0 0 0,0 1 0 0 0,0 0 1 0 0,0 0-1 0 0,0 1 0 0 0,0 0 0 0 0,1 0 1 0 0,-1 1-1 0 0,1-1 0 0 0,0 1 0 0 0,0 1 0 0 0,0-1 1 0 0,0 1-1 0 0,-6 8 0 0 0,-14 18-7393 0 0,13-15 4448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1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63 156 0 0,'-1'-6'638'0'0,"-1"1"0"0"0,0-1 0 0 0,0 1 0 0 0,-1 0 0 0 0,0 0 0 0 0,0 0 0 0 0,0 0 0 0 0,0 0 0 0 0,-1 0 0 0 0,-6-5 2499 0 0,-2 17-1488 0 0,11-5-1458 0 0,-1-1 1 0 0,1 1-1 0 0,0 0 1 0 0,0 0-1 0 0,0 0 1 0 0,0 0-1 0 0,0-1 0 0 0,0 1 1 0 0,0 1-1 0 0,0-1 1 0 0,1 0-1 0 0,-1 0 1 0 0,1 0-1 0 0,-1 4 1 0 0,1 34 1261 0 0,0-29-967 0 0,2 49 403 0 0,2 0 0 0 0,12 63 0 0 0,-15-117-1456 0 0,1 0-1 0 0,-1 0 0 0 0,1 0 0 0 0,5 10 0 0 0,3-2-5043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2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41 106 468 0 0,'-6'0'416'0'0,"2"1"397"0"0,-1-1 0 0 0,0-1 0 0 0,1 1 0 0 0,-1-1 0 0 0,-7-1 6088 0 0,17-1-5501 0 0,6-3-600 0 0,1 0-1 0 0,1 1 1 0 0,-1 0 0 0 0,19-3-1 0 0,60-11 1307 0 0,-55 12-1396 0 0,4-1 1 0 0,180-27 3413 0 0,-216 35-4243 0 0,0-1 0 0 0,-1 1 0 0 0,1 0 0 0 0,0 0 0 0 0,0 1 0 0 0,0-1 0 0 0,0 1 1 0 0,-1 0-1 0 0,1 0 0 0 0,4 1 0 0 0,-5 0-986 0 0,0 0 0 0 0,0 0 0 0 0,-1 0 0 0 0,1 0 0 0 0,-1 0 0 0 0,0 0 0 0 0,5 5 0 0 0,0 1-1425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57 568 0 0,'0'-9'1703'0'0,"2"-19"2594"0"0,-2 27-4012 0 0,0 0 1 0 0,1-1 0 0 0,-1 1-1 0 0,0 0 1 0 0,1 0 0 0 0,-1 1 0 0 0,1-1-1 0 0,-1 0 1 0 0,1 0 0 0 0,0 0-1 0 0,-1 0 1 0 0,1 0 0 0 0,0 0 0 0 0,-1 1-1 0 0,1-1 1 0 0,0 0 0 0 0,0 1 0 0 0,0-1-1 0 0,0 1 1 0 0,0-1 0 0 0,0 1-1 0 0,2-2 1140 0 0,-1 4-345 0 0,0 0-741 0 0,1 1-1 0 0,0-1 1 0 0,-1 1 0 0 0,1 0-1 0 0,-1 0 1 0 0,0 0-1 0 0,0 0 1 0 0,0 0 0 0 0,2 7-1 0 0,13 37 1520 0 0,-6-16-1027 0 0,10 37 518 0 0,-2 1 0 0 0,15 113 1 0 0,-5-19 117 0 0,19 28 137 0 0,4 21 50 0 0,-46-176-1062 0 0,0 0 1 0 0,0 54-1 0 0,-6-89-685 0 0,1 3-645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3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0 276 592 0 0,'1'0'195'0'0,"-1"0"0"0"0,0-1-1 0 0,0 1 1 0 0,1 0 0 0 0,-1-1 0 0 0,0 1 0 0 0,1 0-1 0 0,-1 0 1 0 0,0-1 0 0 0,1 1 0 0 0,-1 0-1 0 0,0 0 1 0 0,1 0 0 0 0,-1 0 0 0 0,0-1 0 0 0,1 1-1 0 0,-1 0 1 0 0,1 0 0 0 0,-1 0 0 0 0,0 0-1 0 0,1 0 1 0 0,-1 0 0 0 0,1 0 0 0 0,-1 0 0 0 0,0 0-1 0 0,1 0 1 0 0,-1 0 0 0 0,0 0 0 0 0,1 1-1 0 0,-1-1 1 0 0,1 0 0 0 0,-1 0 0 0 0,1 0 0 0 0,10 14 2763 0 0,4 21-382 0 0,-14-33-2261 0 0,17 48 1558 0 0,2 0 1 0 0,3-1-1 0 0,2-2 1 0 0,1 0-1 0 0,3-2 1 0 0,1-1-1 0 0,63 69 1 0 0,-90-110-1646 0 0,-1 0 0 0 0,1 0 1 0 0,-1-1-1 0 0,1 1 0 0 0,0-1 0 0 0,0 0 1 0 0,1 0-1 0 0,-1 0 0 0 0,0 0 0 0 0,4 1 0 0 0,-6-3-143 0 0,0 1 0 0 0,0-1 0 0 0,0 0-1 0 0,0 0 1 0 0,-1 0 0 0 0,1 0 0 0 0,0 0-1 0 0,0 0 1 0 0,0-1 0 0 0,0 1 0 0 0,0 0-1 0 0,0 0 1 0 0,0-1 0 0 0,-1 1-1 0 0,1 0 1 0 0,0-1 0 0 0,1 0 0 0 0,0-1-10 0 0,0 1 1 0 0,0-1-1 0 0,-1 0 1 0 0,1 0-1 0 0,0 0 1 0 0,-1 0-1 0 0,1 0 1 0 0,1-4-1 0 0,7-18-75 0 0,0-1 0 0 0,-2 0 0 0 0,-1-1 0 0 0,6-42 0 0 0,-5 29 0 0 0,5-22 0 0 0,2-3 0 0 0,-4 0 0 0 0,7-120 0 0 0,-18 154 0 0 0,2-1 0 0 0,0 1 0 0 0,8-33 0 0 0,-10 60-446 0 0,1 1 1 0 0,0 0-1 0 0,-1 0 0 0 0,1-1 1 0 0,0 1-1 0 0,0 0 0 0 0,0 0 1 0 0,1 0-1 0 0,-1 0 0 0 0,0 0 1 0 0,1 0-1 0 0,-1 0 0 0 0,4-3 1 0 0,-4 5 151 0 0,0-1 0 0 0,1 0 0 0 0,-1 1 0 0 0,0-1 0 0 0,0 1 0 0 0,0 0 0 0 0,0-1 1 0 0,1 1-1 0 0,-1 0 0 0 0,0 0 0 0 0,0 0 0 0 0,1 0 0 0 0,-1 0 0 0 0,0 0 0 0 0,0 0 0 0 0,1 0 0 0 0,-1 0 1 0 0,0 1-1 0 0,0-1 0 0 0,1 0 0 0 0,-1 1 0 0 0,0-1 0 0 0,0 1 0 0 0,0-1 0 0 0,0 1 0 0 0,2 1 0 0 0,5 5-2893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34 548 0 0,'-9'-34'12073'0'0,"6"36"-11051"0"0,-4 3-379 0 0,0 0-1 0 0,0 1 1 0 0,1-1-1 0 0,0 1 1 0 0,0 1-1 0 0,0-1 1 0 0,1 1-1 0 0,0 0 0 0 0,-8 15 1 0 0,0 4 1094 0 0,-18 47 1 0 0,26-58-1289 0 0,0 0 0 0 0,1 0 0 0 0,1 1 0 0 0,0 0 0 0 0,1 0 1 0 0,1 0-1 0 0,1 24 0 0 0,1-35-312 0 0,0 1 1 0 0,-1-1 0 0 0,2 1 0 0 0,-1-1-1 0 0,1 0 1 0 0,0 1 0 0 0,0-1 0 0 0,0 0-1 0 0,1 0 1 0 0,6 9 0 0 0,-7-11-80 0 0,1 0 0 0 0,0 0 0 0 0,0 0 1 0 0,0-1-1 0 0,1 1 0 0 0,-1-1 0 0 0,0 0 1 0 0,1 0-1 0 0,0 0 0 0 0,-1 0 0 0 0,1-1 1 0 0,0 1-1 0 0,0-1 0 0 0,0 0 0 0 0,0 0 0 0 0,7 0 1 0 0,-1 0-2 0 0,0-1 0 0 0,0 0 1 0 0,0-1-1 0 0,0 0 0 0 0,1-1 1 0 0,-2 0-1 0 0,1 0 1 0 0,0-1-1 0 0,10-4 0 0 0,-1-1-242 0 0,-1-1-1 0 0,0-1 0 0 0,25-18 0 0 0,-40 26-106 0 0,0 0 0 0 0,-1 0 0 0 0,0 0 0 0 0,0-1 0 0 0,1 1 0 0 0,-1-1 0 0 0,-1 1 0 0 0,1-1 0 0 0,0 0 0 0 0,2-4 0 0 0,-1-6-3648 0 0,-1 1-3314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72 144 0 0,'-25'-5'1968'0'0,"-5"-1"4554"0"0,29 6-6391 0 0,1 0 0 0 0,0 0-1 0 0,0-1 1 0 0,0 1 0 0 0,-1 0 0 0 0,1 0-1 0 0,0 0 1 0 0,0 0 0 0 0,0 0 0 0 0,0 0-1 0 0,-1 0 1 0 0,1-1 523 0 0,-1 1-523 0 0,1 0 0 0 0,0 0-1 0 0,0-1 1 0 0,0 1 0 0 0,0 0 0 0 0,0 0-1 0 0,0 0 1 0 0,0 0 0 0 0,0-1 0 0 0,0 1-1 0 0,-1 0 1 0 0,1 0 0 0 0,0 0 0 0 0,0-1-1 0 0,0 1 1 0 0,0 0 0 0 0,0 0 0 0 0,0 0-1 0 0,0-1 1 0 0,0 1 0 0 0,0 0 0 0 0,1 0 0 0 0,-1 0-1 0 0,0-1 1 0 0,0 1 0 0 0,0 0 0 0 0,0 0-1 0 0,0 0 1 0 0,0 0 0 0 0,0-1 0 0 0,1 1 522 0 0,-1-1-522 0 0,0 1 0 0 0,0 0 0 0 0,1 0-1 0 0,-1 0 1 0 0,0 0 0 0 0,0 0 0 0 0,0 0-1 0 0,0 0 1 0 0,1 0 0 0 0,8-6 2091 0 0,-2 2-1227 0 0,1 1 1 0 0,0 0 0 0 0,0 1-1 0 0,0 0 1 0 0,0 0 0 0 0,15-1-1 0 0,16-3-426 0 0,-13-1-2250 0 0,-16 3-1276 0 0,-1-1-3538 0 0,-1 1 3837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64 632 0 0,'-13'-3'2133'0'0,"11"3"-1437"0"0,-1 0 1 0 0,1 0-1 0 0,0-1 0 0 0,-1 0 0 0 0,1 1 0 0 0,0-1 1 0 0,-1 0-1 0 0,1 0 0 0 0,0 0 0 0 0,0 0 0 0 0,-3-3 3608 0 0,22-5-1085 0 0,-3 1-1816 0 0,12-1 837 0 0,0 2-1 0 0,42-7 1 0 0,-27 11-2308 0 0,-1 6-3313 0 0,-36-2 1164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5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0 212 0 0,'0'0'839'0'0,"1"2"207"0"0,2 0-552 0 0,-1 1 1 0 0,1-1-1 0 0,0-1 1 0 0,0 1-1 0 0,-1 0 1 0 0,1-1-1 0 0,0 1 1 0 0,1-1-1 0 0,-1 0 1 0 0,0 0-1 0 0,0 0 1 0 0,6 0-1 0 0,49 5 2405 0 0,-29-4-1727 0 0,527 22 6876 0 0,-277-19-6528 0 0,30 6-359 0 0,-3 2-177 0 0,-9-8-95 0 0,-281-5-854 0 0,955-32 2999 0 0,-931 30-2845 0 0,-11 1 234 0 0,-1-2 0 0 0,28-6 0 0 0,-6 2 980 0 0,-49 7-1305 0 0,0-1-199 0 0,-1 1 1 0 0,1 0-1 0 0,-1 0 1 0 0,1-1 0 0 0,0 1-1 0 0,-1 0 1 0 0,1 0-1 0 0,-1 0 1 0 0,1 0 0 0 0,-1-1-1 0 0,1 1 1 0 0,0 0-1 0 0,-1 0 1 0 0,1 0 0 0 0,-1 0-1 0 0,1 0 1 0 0,0 1 0 0 0,-1-1-1 0 0,1 0 1 0 0,-1 0-1 0 0,1 0 1 0 0,-1 0 0 0 0,1 1-1 0 0,0-1 1 0 0,4 2-4211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256 137 232 0 0,'0'-5'687'0'0,"0"-1"-1"0"0,-1 1 1 0 0,1 0 0 0 0,-1 0 0 0 0,0 0-1 0 0,0 0 1 0 0,-1 0 0 0 0,1 0 0 0 0,-1 0-1 0 0,-4-8 1 0 0,4 11-436 0 0,1 0 0 0 0,-1 0 0 0 0,1 0-1 0 0,-1 0 1 0 0,0 1 0 0 0,0-1 0 0 0,0 1 0 0 0,0-1 0 0 0,0 1 0 0 0,0-1 0 0 0,0 1 0 0 0,0 0-1 0 0,0 0 1 0 0,-1 0 0 0 0,1 1 0 0 0,0-1 0 0 0,-1 0 0 0 0,1 1 0 0 0,0 0 0 0 0,-1-1-1 0 0,1 1 1 0 0,-1 0 0 0 0,1 0 0 0 0,-5 1 0 0 0,-1 0 178 0 0,0 1 1 0 0,0 0-1 0 0,0 0 1 0 0,0 1-1 0 0,0 0 1 0 0,0 0-1 0 0,1 0 1 0 0,0 1-1 0 0,-1 1 1 0 0,1-1-1 0 0,-8 8 1 0 0,6-4 91 0 0,-1 1 1 0 0,1 0 0 0 0,0 1-1 0 0,1-1 1 0 0,0 2 0 0 0,-9 15-1 0 0,16-23-393 0 0,-1 0 0 0 0,0 0-1 0 0,1 0 1 0 0,-1 1-1 0 0,1-1 1 0 0,0 1-1 0 0,0-1 1 0 0,0 1-1 0 0,1-1 1 0 0,-1 1 0 0 0,1-1-1 0 0,0 1 1 0 0,0 0-1 0 0,0-1 1 0 0,0 1-1 0 0,1-1 1 0 0,-1 1-1 0 0,1-1 1 0 0,0 1 0 0 0,0-1-1 0 0,0 1 1 0 0,1-1-1 0 0,-1 0 1 0 0,1 1-1 0 0,0-1 1 0 0,0 0 0 0 0,0 0-1 0 0,3 3 1 0 0,0-1-9 0 0,1 1 1 0 0,-1-1 0 0 0,1-1 0 0 0,0 1-1 0 0,1-1 1 0 0,-1 0 0 0 0,1-1 0 0 0,-1 0-1 0 0,1 0 1 0 0,0 0 0 0 0,1-1-1 0 0,12 3 1 0 0,-11-3-125 0 0,1-1-1 0 0,0 0 0 0 0,0-1 1 0 0,0 0-1 0 0,0-1 1 0 0,0 0-1 0 0,0 0 0 0 0,0-1 1 0 0,15-5-1 0 0,-22 6-4 0 0,0 0-1 0 0,-1 0 1 0 0,1 0-1 0 0,0 0 1 0 0,-1 0 0 0 0,1-1-1 0 0,-1 1 1 0 0,0-1-1 0 0,1 0 1 0 0,-1 0 0 0 0,0 1-1 0 0,0-2 1 0 0,0 1-1 0 0,0 0 1 0 0,0 0 0 0 0,-1 0-1 0 0,1-1 1 0 0,0 1-1 0 0,-1-1 1 0 0,0 0 0 0 0,0 1-1 0 0,0-1 1 0 0,0 0-1 0 0,0 1 1 0 0,0-1 0 0 0,-1 0-1 0 0,0 0 1 0 0,1 0-1 0 0,-1 0 1 0 0,0 0 0 0 0,0 1-1 0 0,0-1 1 0 0,-1 0-1 0 0,1 0 1 0 0,-1 0 0 0 0,0 0-1 0 0,-1-4 1 0 0,-3-6 1 0 0,-1 0 1 0 0,0 1-1 0 0,0 0 1 0 0,-2 0-1 0 0,1 0 1 0 0,-15-16-1 0 0,0 4-299 0 0,-41-37 0 0 0,16 20-3001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13 568 0 0,'-1'-1'233'0'0,"1"0"0"0"0,0 1 0 0 0,0-1 0 0 0,-1 1 0 0 0,1-1-1 0 0,0 0 1 0 0,-1 1 0 0 0,1-1 0 0 0,0 1 0 0 0,-1-1 0 0 0,1 1 0 0 0,-1-1 0 0 0,1 1 0 0 0,-1-1 0 0 0,1 1-1 0 0,-1-1 1 0 0,0 1 0 0 0,1 0 0 0 0,-1-1 0 0 0,1 1 0 0 0,-1 0 0 0 0,0 0 0 0 0,1 0 0 0 0,-1-1 0 0 0,0 1-1 0 0,1 0 1 0 0,-1 0 0 0 0,0 0 0 0 0,1 0 0 0 0,-1 0 0 0 0,0 0 0 0 0,1 0 0 0 0,-2 0 0 0 0,-5 11 4327 0 0,4 2-4956 0 0,2-10 604 0 0,-10 58 2953 0 0,-4 68 1 0 0,13-90-2576 0 0,-3 49 1583 0 0,10 138 1 0 0,1-131-2707 0 0,1-87-2238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208 172 652 0 0,'0'-2'392'0'0,"0"0"1"0"0,-1-1-1 0 0,1 1 0 0 0,0 0 0 0 0,0-1 0 0 0,1 1 1 0 0,-1-1-1 0 0,0 1 0 0 0,1 0 0 0 0,-1-1 1 0 0,1 1-1 0 0,0 0 0 0 0,0 0 0 0 0,0 0 1 0 0,0-1-1 0 0,0 1 0 0 0,0 0 0 0 0,1 0 1 0 0,1-2-1 0 0,1 1 120 0 0,0 0 0 0 0,0 0 0 0 0,1 0 0 0 0,-1 0 0 0 0,1 0 0 0 0,-1 1 0 0 0,9-3-1 0 0,16-4 364 0 0,0 1 0 0 0,1 1 0 0 0,0 2 0 0 0,0 1 0 0 0,33 0-1 0 0,-30 1-313 0 0,411-4 2893 0 0,-331 9-3006 0 0,420-7 1694 0 0,-6-39-472 0 0,-515 42-1545 0 0,-6 1-18 0 0,-1 0 1 0 0,1 0-1 0 0,0 1 1 0 0,0 0-1 0 0,-1 0 1 0 0,12 2-1 0 0,-16-2-97 0 0,1 1 1 0 0,-1 0-1 0 0,0-1 0 0 0,0 1 0 0 0,0 0 1 0 0,0 0-1 0 0,0-1 0 0 0,0 1 0 0 0,0 0 1 0 0,-1 0-1 0 0,1 0 0 0 0,0 0 0 0 0,0 0 1 0 0,-1 0-1 0 0,1 1 0 0 0,-1-1 0 0 0,1 0 1 0 0,-1 0-1 0 0,1 0 0 0 0,-1 0 0 0 0,0 1 1 0 0,1-1-1 0 0,-1 0 0 0 0,0 0 0 0 0,0 2 1 0 0,1 36 62 0 0,-2-34-56 0 0,-17 161 503 0 0,10-105-11 0 0,-2 75-1 0 0,11-91-109 0 0,2 0 0 0 0,3-1-1 0 0,1 0 1 0 0,22 76 0 0 0,-12-54 416 0 0,-17-66-806 0 0,0 1 0 0 0,0-1 0 0 0,0 1 0 0 0,0-1 0 0 0,0 1 0 0 0,0 0 0 0 0,0-1 0 0 0,0 1 0 0 0,0-1 0 0 0,0 1 0 0 0,0-1 0 0 0,0 1 0 0 0,-1-1 0 0 0,1 1 0 0 0,0-1 0 0 0,0 1 0 0 0,-1-1 0 0 0,1 1 1 0 0,0-1-1 0 0,-1 0 0 0 0,1 1 0 0 0,0-1 0 0 0,-1 1 0 0 0,1-1 0 0 0,-1 0 0 0 0,1 1 0 0 0,-1-1 0 0 0,1 0 0 0 0,-1 0 0 0 0,1 1 0 0 0,-1-1 0 0 0,1 0 0 0 0,-1 0 0 0 0,1 0 0 0 0,-1 0 0 0 0,1 0 0 0 0,-1 1 0 0 0,1-1 1 0 0,-1 0-1 0 0,1 0 0 0 0,-1 0 0 0 0,0-1 0 0 0,-28 0 13 0 0,24 1-10 0 0,-277-38-334 0 0,80 9-78 0 0,-736-23-550 0 0,408 89 635 0 0,456-31 269 0 0,42-4 59 0 0,-54 10-1 0 0,81-11-411 0 0,0-1 0 0 0,0 0-1 0 0,0 0 1 0 0,0 0 0 0 0,-8-2-1 0 0,11 2-416 0 0,3-2-373 0 0,0-1 489 0 0,1-1 129 0 0,20-15-9915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9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102 449 480 0 0,'0'0'969'0'0,"-2"3"146"0"0,-2 3-637 0 0,2-1 1 0 0,-1 1-1 0 0,1-1 0 0 0,-1 1 0 0 0,2 0 0 0 0,-1 0 1 0 0,1 0-1 0 0,-1 0 0 0 0,2 0 0 0 0,-1 1 0 0 0,1-1 0 0 0,0 0 1 0 0,1 9-1 0 0,2 13 2624 0 0,12 46 0 0 0,-11-53-1819 0 0,-2-7 2745 0 0,-7-26-3127 0 0,-9-28-753 0 0,-2-14 155 0 0,-48-206 796 0 0,62 247-1015 0 0,0-1 1 0 0,1 1-1 0 0,1-1 1 0 0,0 0 0 0 0,1 1-1 0 0,1-1 1 0 0,0 1-1 0 0,0 0 1 0 0,6-17-1 0 0,-4 20-28 0 0,0 1 0 0 0,0 0 0 0 0,1 0 0 0 0,0 0 0 0 0,1 0 0 0 0,0 1 0 0 0,0 0 0 0 0,1 0 0 0 0,-1 1 0 0 0,2 0 0 0 0,-1 0 0 0 0,17-11 0 0 0,-13 11-1 0 0,0 1 0 0 0,0 0 1 0 0,1 1-1 0 0,-1 1 0 0 0,1 0 1 0 0,0 0-1 0 0,1 1 0 0 0,-1 1 1 0 0,0 0-1 0 0,1 0 0 0 0,-1 1 1 0 0,17 2-1 0 0,-19-1-23 0 0,0 1 0 0 0,-1 0 0 0 0,1 0 0 0 0,0 1-1 0 0,0 1 1 0 0,-1 0 0 0 0,1 0 0 0 0,-1 1 0 0 0,0 0 0 0 0,0 0 0 0 0,0 1 0 0 0,-1 0 0 0 0,0 1 0 0 0,0 0 0 0 0,13 12 0 0 0,-17-13-24 0 0,-1-1 0 0 0,0 1 0 0 0,0 0 1 0 0,0 0-1 0 0,0 0 0 0 0,-1 1 1 0 0,0-1-1 0 0,0 0 0 0 0,0 1 0 0 0,-1 0 1 0 0,0-1-1 0 0,0 1 0 0 0,0 0 0 0 0,-1-1 1 0 0,0 1-1 0 0,0 0 0 0 0,0 0 0 0 0,-1-1 1 0 0,0 1-1 0 0,0 0 0 0 0,0-1 0 0 0,-3 8 1 0 0,-2 4-12 0 0,0-1 1 0 0,-1 1 0 0 0,-1-1-1 0 0,-1 0 1 0 0,-19 26 0 0 0,9-17-46 0 0,-1-1-1 0 0,-1-2 1 0 0,-1 0 0 0 0,-1-1 0 0 0,-1-1 0 0 0,0-1-1 0 0,-2-1 1 0 0,0-1 0 0 0,-1-2 0 0 0,-30 13 0 0 0,57-28 46 0 0,0 0 0 0 0,-1 0 0 0 0,1 0 0 0 0,0 0 0 0 0,0 0 1 0 0,0 0-1 0 0,0 0 0 0 0,0 1 0 0 0,-1-1 0 0 0,1 0 0 0 0,0 0 0 0 0,0 0 1 0 0,0 0-1 0 0,0 0 0 0 0,0 1 0 0 0,0-1 0 0 0,-1 0 0 0 0,1 0 0 0 0,0 0 1 0 0,0 0-1 0 0,0 1 0 0 0,0-1 0 0 0,0 0 0 0 0,0 0 0 0 0,0 0 0 0 0,0 0 1 0 0,0 1-1 0 0,0-1 0 0 0,0 0 0 0 0,0 0 0 0 0,0 0 0 0 0,0 1 0 0 0,0-1 1 0 0,0 0-1 0 0,0 0 0 0 0,0 0 0 0 0,0 1 0 0 0,0-1 0 0 0,0 0 0 0 0,1 0 1 0 0,-1 0-1 0 0,0 0 0 0 0,0 1 0 0 0,10 10 65 0 0,24 13 261 0 0,-22-16-185 0 0,13 12 146 0 0,-1 1-1 0 0,32 38 0 0 0,-8-9-251 0 0,-45-46-331 0 0,1-1-1 0 0,0-1 0 0 0,0 1 0 0 0,0 0 1 0 0,0-1-1 0 0,1 0 0 0 0,-1 0 0 0 0,1 0 1 0 0,-1 0-1 0 0,1-1 0 0 0,-1 0 0 0 0,1 0 1 0 0,6 1-1 0 0,-4-2-1435 0 0,0 1 0 0 0,0-1 0 0 0,0 0-1 0 0,13-3 1 0 0,-6 0-692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4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17 68 0 0,'-16'-16'5142'0'0,"14"16"-4765"0"0,-1 0 1 0 0,1 0 0 0 0,-1 1-1 0 0,1-1 1 0 0,-1 1 0 0 0,1 0-1 0 0,0-1 1 0 0,-1 1-1 0 0,1 0 1 0 0,0 0 0 0 0,0 1-1 0 0,0-1 1 0 0,0 0-1 0 0,0 1 1 0 0,0-1 0 0 0,0 1-1 0 0,0 0 1 0 0,1-1 0 0 0,-1 1-1 0 0,1 0 1 0 0,-2 3-1 0 0,-8 8 1107 0 0,-15 28 0 0 0,21-32-848 0 0,0-1-197 0 0,1 0 1 0 0,0 0 0 0 0,1 0-1 0 0,-1 1 1 0 0,1-1-1 0 0,1 1 1 0 0,0 0 0 0 0,-2 17-1 0 0,4-21-296 0 0,0 0-1 0 0,0 0 0 0 0,0 0 0 0 0,1 0 1 0 0,0 0-1 0 0,0 0 0 0 0,0 0 0 0 0,1 0 1 0 0,0 0-1 0 0,0 0 0 0 0,0-1 1 0 0,0 1-1 0 0,1-1 0 0 0,0 1 0 0 0,0-1 1 0 0,0 0-1 0 0,4 4 0 0 0,-1-2-54 0 0,1-1 0 0 0,-1 0 0 0 0,1 0 0 0 0,0-1 0 0 0,0 1 0 0 0,1-2 1 0 0,-1 1-1 0 0,1-1 0 0 0,0 0 0 0 0,-1-1 0 0 0,1 0 0 0 0,1 0 0 0 0,-1 0 0 0 0,16 0 0 0 0,-12-2-242 0 0,0 0 0 0 0,-1 0 0 0 0,1-1 0 0 0,0 0 1 0 0,0-1-1 0 0,-1-1 0 0 0,1 0 0 0 0,-1 0 0 0 0,22-11 0 0 0,4-9-1814 0 0,-34 20 1368 0 0,-1 1-1 0 0,1-1 0 0 0,-1 1 1 0 0,0-1-1 0 0,0 0 0 0 0,3-4 1 0 0,-5-1-5485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5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30 368 0 0,'-7'-2'15189'0'0,"13"-1"-14852"0"0,-1 1 1 0 0,1 0-1 0 0,-1 0 0 0 0,1 0 0 0 0,0 1 0 0 0,0-1 0 0 0,11 0 0 0 0,51 0 1046 0 0,-34 1-913 0 0,9 0-175 0 0,31-2 1217 0 0,-23-2-6353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56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1 248 0 0,'4'14'8733'0'0,"-1"-12"-7911"0"0,1-1-1 0 0,0 1 0 0 0,-1-1 0 0 0,1 0 1 0 0,0-1-1 0 0,0 1 0 0 0,7 0 0 0 0,18-1 638 0 0,-7 1-3223 0 0,-3 1-3401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5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1 356 0 0,'0'0'2477'0'0,"-4"6"1596"0"0,8-3-3640 0 0,0-1 1 0 0,0-1-1 0 0,0 1 1 0 0,0 0-1 0 0,0-1 1 0 0,1 0-1 0 0,-1 0 1 0 0,0 0-1 0 0,1 0 1 0 0,6-1-1 0 0,54 1 1795 0 0,-40-2-1353 0 0,1 0 399 0 0,-1-2 1 0 0,30-5-1 0 0,-46 6-1352 0 0,-7 2-346 0 0,2 3-1626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2:5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52 508 0 0,'-2'1'3647'0'0,"6"0"-1251"0"0,16 0-110 0 0,25-1-407 0 0,352-12 4762 0 0,-219 2-4559 0 0,-65 2-103 0 0,-35-1-317 0 0,18 1-242 0 0,-43 1 0 0 0,-51 7-1246 0 0,22 3 1276 0 0,-22 1-1372 0 0,-1 1 0 0 0,0 0 0 0 0,0 0 0 0 0,0-1 1 0 0,-1 1-1 0 0,0 0 0 0 0,0 7 0 0 0,0-5 7 0 0,40 302 1733 0 0,-25-214-1371 0 0,3 142 1357 0 0,-16-186-1389 0 0,2 43-1850 0 0,-4-93 509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13 516 204 0 0,'-12'-12'9948'0'0,"23"5"-9049"0"0,2 1 0 0 0,-1 0 0 0 0,1 0 0 0 0,-1 2-1 0 0,1-1 1 0 0,1 2 0 0 0,18-4 0 0 0,2-1 32 0 0,37-9 245 0 0,0 3 0 0 0,1 3 0 0 0,0 4 0 0 0,1 2 0 0 0,0 4-1 0 0,-1 3 1 0 0,144 22 0 0 0,-149-13-469 0 0,36 8 1320 0 0,-100-18-1962 0 0,0-1 0 0 0,0 0 0 0 0,0 1 0 0 0,0-2 0 0 0,0 1 0 0 0,0 0 0 0 0,0 0 0 0 0,0-1 0 0 0,0 0 1 0 0,-1 1-1 0 0,1-1 0 0 0,0 0 0 0 0,0-1 0 0 0,0 1 0 0 0,-1 0 0 0 0,1-1 0 0 0,-1 0 0 0 0,1 1 0 0 0,-1-1 0 0 0,0 0 0 0 0,3-3 0 0 0,5-6 14 0 0,0 1-1 0 0,-1-2 0 0 0,9-13 0 0 0,-9 12-44 0 0,35-42 74 0 0,3 2 0 0 0,2 2 0 0 0,93-75 0 0 0,-123 110-53 0 0,-1 1-82 0 0,25-26 0 0 0,-43 41-304 0 0,4-4-429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1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9 496 0 0,'14'-9'11022'0'0,"-23"27"-9865"0"0,0 0 0 0 0,-1-1 0 0 0,0 0-1 0 0,-25 28 1 0 0,-62 60 1968 0 0,87-95-2681 0 0,-24 22 924 0 0,18-18-425 0 0,1 2 0 0 0,-16 18 0 0 0,42-30-5203 0 0,9-7 1139 0 0,0-3 169 0 0,2-3 426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12 324 0 0,'-16'-7'3022'0'0,"10"6"-2440"0"0,1 0-1 0 0,-1 0 0 0 0,0 0 1 0 0,0 1-1 0 0,0 0 0 0 0,1 0 1 0 0,-1 0-1 0 0,0 1 1 0 0,0 0-1 0 0,1 0 0 0 0,-1 0 1 0 0,0 1-1 0 0,1 0 0 0 0,-1 0 1 0 0,1 0-1 0 0,0 1 0 0 0,0 0 1 0 0,0 0-1 0 0,0 0 1 0 0,0 1-1 0 0,-7 6 0 0 0,5-3-67 0 0,0 0-1 0 0,0 0 0 0 0,0 0 0 0 0,1 1 0 0 0,1 0 1 0 0,-1 0-1 0 0,1 1 0 0 0,1 0 0 0 0,0-1 0 0 0,0 1 1 0 0,0 1-1 0 0,-2 12 0 0 0,5-17-327 0 0,1 0-1 0 0,0 0 1 0 0,0 0 0 0 0,0 0 0 0 0,0 0-1 0 0,1 0 1 0 0,0 0 0 0 0,0 0-1 0 0,0 0 1 0 0,1-1 0 0 0,0 1-1 0 0,0 0 1 0 0,0-1 0 0 0,0 1 0 0 0,1-1-1 0 0,0 0 1 0 0,0 0 0 0 0,0 0-1 0 0,0 0 1 0 0,0 0 0 0 0,1-1-1 0 0,0 1 1 0 0,0-1 0 0 0,0 0 0 0 0,8 5-1 0 0,-5-3-118 0 0,1-1 0 0 0,0 0-1 0 0,-1 0 1 0 0,1-1 0 0 0,0 0 0 0 0,1 0-1 0 0,-1-1 1 0 0,1 0 0 0 0,-1 0 0 0 0,1-1-1 0 0,-1 0 1 0 0,1 0 0 0 0,0-1 0 0 0,11-1-1 0 0,-16 0-122 0 0,-1 0-1 0 0,1 0 0 0 0,0 0 0 0 0,-1 0 0 0 0,1 0 1 0 0,-1-1-1 0 0,0 1 0 0 0,1-1 0 0 0,-1 0 1 0 0,0 0-1 0 0,0 0 0 0 0,0-1 0 0 0,3-2 1 0 0,-5 3 26 0 0,1 0 1 0 0,-1 1 0 0 0,0-1 0 0 0,0 0 0 0 0,0 0-1 0 0,0 0 1 0 0,0 0 0 0 0,-1 0 0 0 0,1-1 0 0 0,-1 1-1 0 0,1 0 1 0 0,-1 0 0 0 0,0 0 0 0 0,1 0 0 0 0,-1-1-1 0 0,0 1 1 0 0,-1 0 0 0 0,1 0 0 0 0,0 0 0 0 0,-1-1-1 0 0,1 1 1 0 0,-1 0 0 0 0,-1-4 0 0 0,-3-6-45 0 0,-1 0 0 0 0,0 0 1 0 0,-1 0-1 0 0,-1 1 0 0 0,1 0 1 0 0,-2 0-1 0 0,1 1 0 0 0,-17-14 0 0 0,9 9-354 0 0,-2 1 0 0 0,1 1 0 0 0,-2 0 0 0 0,-29-14 0 0 0,12 14-2536 0 0,35 13 2124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1 224 0 0,'-6'12'10268'0'0,"-27"47"-7163"0"0,-9 9-34 0 0,-72 91 0 0 0,12-20 229 0 0,86-115-2587 0 0,-2 4 1345 0 0,-26 30 1571 0 0,46-65-3558 0 0,-1 1 1 0 0,2 0 0 0 0,-1 0-1 0 0,1 1 1 0 0,-1-1-1 0 0,1 1 1 0 0,1-1 0 0 0,-1 1-1 0 0,1 0 1 0 0,5-6 0 0 0,5-8 78 0 0,95-160 539 0 0,-49 65-412 0 0,-41 75-204 0 0,-17 34-64 0 0,10-19 166 0 0,16-24-1 0 0,-27 48-162 0 0,-1-1 1 0 0,0 1-1 0 0,1 0 1 0 0,-1 0-1 0 0,0-1 1 0 0,1 1-1 0 0,-1 0 1 0 0,0-1-1 0 0,1 1 1 0 0,-1 0-1 0 0,1 0 1 0 0,-1 0-1 0 0,0-1 1 0 0,1 1-1 0 0,-1 0 1 0 0,1 0 0 0 0,-1 0-1 0 0,1 0 1 0 0,-1 0-1 0 0,1 0 1 0 0,-1 0-1 0 0,0 0 1 0 0,1 0-1 0 0,-1 0 1 0 0,1 0-1 0 0,-1 0 1 0 0,1 0-1 0 0,-1 1 1 0 0,1-1-1 0 0,-1 0 1 0 0,0 0-1 0 0,1 0 1 0 0,-1 0-1 0 0,1 1 1 0 0,-1-1 0 0 0,0 0-1 0 0,1 1 1 0 0,-1-1-1 0 0,0 0 1 0 0,1 1-1 0 0,-1-1 1 0 0,1 1-1 0 0,16 19 251 0 0,-12-14-142 0 0,81 83-89 0 0,98 76 1 0 0,10 11-27 0 0,-132-103-6 0 0,-54-64 0 0 0,-8-9 0 0 0,1 0 0 0 0,-1 0 0 0 0,0 0 0 0 0,0 0 0 0 0,0 0 0 0 0,0 0 0 0 0,0 0 0 0 0,0 1 0 0 0,1-1 0 0 0,-1 0 0 0 0,0 0 0 0 0,0 0 0 0 0,0 0 0 0 0,0 0 0 0 0,0 0 0 0 0,0 0 0 0 0,0 0 0 0 0,0 0 0 0 0,0 0 0 0 0,1 1 0 0 0,-1-1 0 0 0,0 0 0 0 0,0 0 0 0 0,0 0 0 0 0,0 0 0 0 0,0 0 0 0 0,0 0 0 0 0,0 1 0 0 0,0-1 0 0 0,0 0 0 0 0,0 0 0 0 0,0 0 0 0 0,0 0 0 0 0,0 0 0 0 0,0 0 0 0 0,0 1 0 0 0,0-1 0 0 0,0 0 0 0 0,0 0 0 0 0,0 0 0 0 0,0 0 0 0 0,0 0 0 0 0,0 0 0 0 0,0 1 0 0 0,0-1 0 0 0,0 0 0 0 0,-1 0 0 0 0,1 0 0 0 0,0 0 0 0 0,0 0 0 0 0,0 0 0 0 0,0 0 0 0 0,0 0 0 0 0,0 0 0 0 0,0 1 0 0 0,0-1 0 0 0,-1 0 0 0 0,1 0 0 0 0,0 0 0 0 0,0 0 0 0 0,0 0 0 0 0,0 0 0 0 0,0 0 0 0 0,0 0 0 0 0,0 0 0 0 0,-1 0 0 0 0,1 0 0 0 0,0 0 0 0 0,-12-2 0 0 0,0-1 0 0 0,1 0 0 0 0,-22-9 0 0 0,-13-4 0 0 0,-2 3 0 0 0,-1 2 0 0 0,0 3 0 0 0,-95-4 0 0 0,-153 17 0 0 0,283-4 0 0 0,-86-1-2070 0 0,92 1 271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25 224 0 0,'-1'-24'19048'0'0,"29"176"-12930"0"0,69 355-540 0 0,-68-333-4678 0 0,12 319-1 0 0,-38-316-899 0 0,-3 19 0 0 0,0-132-205 0 0,5-92-6358 0 0,-1 15 2579 0 0,-2 1 211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5 428 0 0,'-4'-4'16229'0'0,"3"10"-15492"0"0,1 1-1 0 0,-1-1 1 0 0,1 1 0 0 0,0 7 0 0 0,-1 25 1167 0 0,-10 43 506 0 0,-7 39-132 0 0,14-100-1848 0 0,0-1 1 0 0,2 1-1 0 0,0-1 0 0 0,2 1 0 0 0,2 31 1 0 0,-1-49-387 0 0,0 1 1 0 0,0-1-1 0 0,1 1 1 0 0,-1-1-1 0 0,1 1 0 0 0,-1-1 1 0 0,1 0-1 0 0,0 0 1 0 0,1 1-1 0 0,-1-2 1 0 0,0 1-1 0 0,1 0 1 0 0,0 0-1 0 0,-1-1 0 0 0,1 1 1 0 0,0-1-1 0 0,0 0 1 0 0,1 0-1 0 0,-1 0 1 0 0,0 0-1 0 0,6 1 1 0 0,7 4 46 0 0,1-1 1 0 0,0-1 0 0 0,21 3 0 0 0,-29-6-58 0 0,46 8 124 0 0,93 5 1 0 0,56-11 16 0 0,-48-3-75 0 0,258-5 97 0 0,-359 2-175 0 0,242-6 135 0 0,127 0 175 0 0,2-1 14 0 0,381-20-208 0 0,-135 2-49 0 0,469 41-89 0 0,-683 11 0 0 0,-353-16 0 0 0,67 6 0 0 0,-156-14 0 0 0,0 1 0 0 0,-2 0 0 0 0,4-2-112 0 0,-16 0-607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0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26 236 180 0 0,'-25'-4'11578'0'0,"67"-2"-9470"0"0,73-1 0 0 0,-38 4-1291 0 0,775-49 3683 0 0,271-47-2208 0 0,-914 78-1892 0 0,121-15 371 0 0,-293 32-364 0 0,0 1 1 0 0,0 2 0 0 0,71 8-1 0 0,-103-7-351 0 0,0 1 0 0 0,1 0 0 0 0,-2 0-1 0 0,1 1 1 0 0,0 0 0 0 0,0 0 0 0 0,0 0-1 0 0,-1 0 1 0 0,1 1 0 0 0,-1-1-1 0 0,0 1 1 0 0,0 0 0 0 0,0 1 0 0 0,0-1-1 0 0,0 1 1 0 0,-1-1 0 0 0,1 1-1 0 0,-1 0 1 0 0,0 1 0 0 0,-1-1 0 0 0,1 0-1 0 0,-1 1 1 0 0,3 6 0 0 0,5 12 155 0 0,-2 0 0 0 0,-1 0 0 0 0,0 1 0 0 0,-2 0 0 0 0,3 32 0 0 0,-6 6 291 0 0,-2-1 0 0 0,-11 75 0 0 0,0-7 377 0 0,10-110-797 0 0,1-1 0 0 0,1 1 0 0 0,1 0 0 0 0,0-1 0 0 0,2 0 0 0 0,0 1 0 0 0,1-1 0 0 0,0 0 0 0 0,2-1 0 0 0,0 0 0 0 0,1 0 0 0 0,0 0 0 0 0,2-1 0 0 0,0 0 0 0 0,1-1 0 0 0,13 15 0 0 0,-19-24-82 0 0,-1-3 0 0 0,-1 1 0 0 0,0 0 0 0 0,0-1 0 0 0,0 1 0 0 0,5 9 0 0 0,-8-13 0 0 0,0 1 0 0 0,-1-1 0 0 0,1 0 0 0 0,0 1 0 0 0,0-1 0 0 0,0 1 0 0 0,0-1 0 0 0,-1 1 0 0 0,1-1 0 0 0,0 0 0 0 0,0 1 0 0 0,0-1 0 0 0,-1 1 0 0 0,1-1 0 0 0,0 0 0 0 0,-1 1 0 0 0,1-1 0 0 0,0 0 0 0 0,-1 1 0 0 0,1-1 0 0 0,-1 0 0 0 0,1 0 0 0 0,0 0 0 0 0,-1 1 0 0 0,1-1 0 0 0,-1 0 0 0 0,1 0 0 0 0,-1 0 0 0 0,1 0 0 0 0,-1 0 0 0 0,1 0 0 0 0,0 0 0 0 0,-1 1 0 0 0,1-1 0 0 0,-1-1 0 0 0,-8 2-65 0 0,1 0 0 0 0,-1-1 1 0 0,1 0-1 0 0,-12-2 0 0 0,-11 0-426 0 0,23 1 656 0 0,8 1-600 0 0,-1 0 0 0 0,1 0 0 0 0,-1 0-1 0 0,0 0 1 0 0,1 0 0 0 0,-1 0 0 0 0,0 0 0 0 0,1 0-1 0 0,-1 0 1 0 0,0 0 0 0 0,1 0 0 0 0,-1 0-1 0 0,0 0 1 0 0,1 0 0 0 0,-1 0 0 0 0,1 1-1 0 0,-1-1 1 0 0,0 0 0 0 0,1 0 0 0 0,-1 1-1 0 0,1-1 1 0 0,-1 1 0 0 0,1-1 0 0 0,-2 2-871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0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57 464 0 0,'-22'-10'12045'0'0,"25"9"-10869"0"0,7-2-437 0 0,2 0 1 0 0,-1 1-1 0 0,0 0 0 0 0,0 1 0 0 0,18 0 0 0 0,6-1-51 0 0,581-27 5965 0 0,-578 28-6100 0 0,-24 0-381 0 0,-1 0 0 0 0,1 1 0 0 0,16 3 0 0 0,-30-3-247 0 0,0 0 0 0 0,1 0-1 0 0,-1 0 1 0 0,0 0-1 0 0,0 0 1 0 0,0 0 0 0 0,1 0-1 0 0,-1 0 1 0 0,0 1 0 0 0,0-1-1 0 0,0 0 1 0 0,1 0-1 0 0,-1 0 1 0 0,0 0 0 0 0,0 0-1 0 0,0 1 1 0 0,1-1-1 0 0,-1 0 1 0 0,0 0 0 0 0,0 0-1 0 0,0 0 1 0 0,0 1-1 0 0,0-1 1 0 0,0 0 0 0 0,1 0-1 0 0,-1 1 1 0 0,0-1-1 0 0,0 0 1 0 0,0 0 0 0 0,0 0-1 0 0,0 1 1 0 0,0-1-1 0 0,0 0 1 0 0,0 0 0 0 0,0 1-1 0 0,0-1 1 0 0,-9 15-11057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1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0 548 0 0,'-22'3'5498'0'0,"21"-1"-5143"0"0,0-1 0 0 0,0 1 0 0 0,0 0 1 0 0,1-1-1 0 0,-1 1 0 0 0,1 0 0 0 0,-1-1 0 0 0,1 1 1 0 0,0 0-1 0 0,0-1 0 0 0,0 1 0 0 0,0 0 0 0 0,0 3 0 0 0,3 25 1734 0 0,-2-26-1816 0 0,25 147 4330 0 0,27 208-461 0 0,51 479 2028 0 0,-76-687-4964 0 0,-29-150-1266 0 0,1-1-1 0 0,0 1 1 0 0,0-1-1 0 0,1 1 1 0 0,-1 0-1 0 0,0-1 0 0 0,0 1 1 0 0,0-1-1 0 0,0 1 1 0 0,0 0-1 0 0,1-1 1 0 0,-1 1-1 0 0,0-1 1 0 0,1 1-1 0 0,-1-1 0 0 0,0 1 1 0 0,1-1-1 0 0,-1 1 1 0 0,0-1-1 0 0,1 1 1 0 0,-1-1-1 0 0,1 0 1 0 0,-1 1-1 0 0,1-1 0 0 0,-1 1 1 0 0,1-1-1 0 0,-1 0 1 0 0,1 0-1 0 0,0 1 1 0 0,0-1-1 0 0,0 0-128 0 0,0-1-1 0 0,0 1 1 0 0,0 0-1 0 0,0-1 1 0 0,0 1-1 0 0,0-1 1 0 0,0 1-1 0 0,0-1 1 0 0,0 1-1 0 0,-1-1 1 0 0,1 0-1 0 0,0 0 1 0 0,0 1-1 0 0,-1-1 1 0 0,2-1-1 0 0,3-5-2068 0 0,0 1 0 0 0,-1-1 0 0 0,6-11 0 0 0,-3 0-409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13 412 0 0,'0'-1'213'0'0,"1"1"0"0"0,-1-1 0 0 0,0 0 1 0 0,1 1-1 0 0,-1-1 0 0 0,0 0 0 0 0,1 1 0 0 0,-1-1 0 0 0,1 0 0 0 0,-1 1 0 0 0,0-1 0 0 0,1 1 1 0 0,0-1-1 0 0,-1 1 0 0 0,1-1 0 0 0,-1 1 0 0 0,1 0 0 0 0,0-1 0 0 0,-1 1 0 0 0,1 0 1 0 0,0-1-1 0 0,-1 1 0 0 0,1 0 0 0 0,0 0 0 0 0,-1-1 0 0 0,1 1 0 0 0,0 0 0 0 0,0 0 0 0 0,1 0 1 0 0,-1 1 40 0 0,0-1 0 0 0,0 1 0 0 0,1 0 0 0 0,-1 0 0 0 0,0-1 0 0 0,0 1 0 0 0,0 0 0 0 0,0 0 0 0 0,0 0 0 0 0,0 0 0 0 0,-1 0 0 0 0,1 1 0 0 0,0-1 0 0 0,1 2 0 0 0,2 6 502 0 0,0 0-1 0 0,0 0 1 0 0,3 15 0 0 0,18 107 3163 0 0,11 205 0 0 0,-33-310-3594 0 0,85 638 5214 0 0,-80-612-5189 0 0,46 218 1190 0 0,-41-218-1189 0 0,2-1 0 0 0,3-1 0 0 0,27 55 0 0 0,-43-101-247 0 0,0 1-1 0 0,0-1 1 0 0,1 0 0 0 0,-1 0 0 0 0,1 0 0 0 0,0 0-1 0 0,0 0 1 0 0,0 0 0 0 0,1-1 0 0 0,-1 1 0 0 0,1-1-1 0 0,7 5 1 0 0,-10-8 554 0 0,-2-2-655 0 0,0-1 0 0 0,0 1 0 0 0,-1-1 0 0 0,1 1 0 0 0,0 0 0 0 0,-1-1 0 0 0,0 1 0 0 0,1 0 0 0 0,-1 0 0 0 0,0 0 0 0 0,0 0 0 0 0,0 1 0 0 0,-3-3 0 0 0,-12-8-38 0 0,0 1 0 0 0,-1 1 0 0 0,0 0 1 0 0,0 1-1 0 0,-26-8 0 0 0,-99-23-124 0 0,83 27 100 0 0,-1 3 1 0 0,-66-2-1 0 0,-123 12-37 0 0,161 0-553 0 0,87 0 169 0 0,-7 0-442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3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0 865 8 0 0,'113'-20'9334'0'0,"53"-7"-4958"0"0,1 0-1685 0 0,43-2-533 0 0,-90 15-1308 0 0,189-18 1261 0 0,-148 17-1534 0 0,1038-73 3607 0 0,-935 80-3485 0 0,-78 4-349 0 0,22 6 9 0 0,-65 1-27 0 0,14-5 1549 0 0,-115-3-161 0 0,-42 5-1704 0 0,1-1 0 0 0,-1 1-1 0 0,0 0 1 0 0,0 0 0 0 0,1-1-1 0 0,-1 1 1 0 0,0 0 0 0 0,0-1-1 0 0,0 1 1 0 0,1 0 0 0 0,-1-1-1 0 0,0 1 1 0 0,0 0-1 0 0,0-1 1 0 0,0 1 0 0 0,0 0-1 0 0,0-1 1 0 0,0 1 0 0 0,0 0-1 0 0,0-1 1 0 0,0 1 0 0 0,0-1-1 0 0,0 1 1 0 0,0 0 0 0 0,0-1-1 0 0,0 1 1 0 0,0 0 0 0 0,0-1-1 0 0,0 1 1 0 0,-1-1 0 0 0,-2-14 531 0 0,3 14-443 0 0,-25-55-104 0 0,15 32 0 0 0,-11-32 0 0 0,-77-266 0 0 0,75 232 0 0 0,20 82 0 0 0,-1 1 0 0 0,-6-2-163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5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3 233 484 0 0,'6'15'1212'0'0,"0"0"0"0"0,-2 1 0 0 0,5 23 0 0 0,2 7 412 0 0,4 14 1268 0 0,11 83-1 0 0,-25-119-1514 0 0,-1-23-1263 0 0,0 0 1 0 0,-1 0-1 0 0,1 0 0 0 0,0 0 1 0 0,0-1-1 0 0,0 1 1 0 0,0 0-1 0 0,-1 0 1 0 0,1 0-1 0 0,0-1 1 0 0,-1 1-1 0 0,1 0 0 0 0,-1-1 1 0 0,1 1-1 0 0,-1 0 1 0 0,1-1-1 0 0,-1 1 1 0 0,1 0-1 0 0,-1-1 1 0 0,0 1-1 0 0,1-1 1 0 0,-1 1-1 0 0,0-1 0 0 0,0 1 1 0 0,-1-2-36 0 0,1 1 0 0 0,-1-1 1 0 0,1 0-1 0 0,0 0 0 0 0,-1 0 0 0 0,1 0 1 0 0,0 0-1 0 0,0 0 0 0 0,-1 0 1 0 0,1 0-1 0 0,0 0 0 0 0,0-1 0 0 0,0 1 1 0 0,1 0-1 0 0,-1-1 0 0 0,-1-2 0 0 0,-6-14 289 0 0,1 0 1 0 0,1-1-1 0 0,0 0 0 0 0,-4-31 0 0 0,4 7 308 0 0,1-45 0 0 0,5 67-477 0 0,2 0 0 0 0,0 0 0 0 0,1 0 0 0 0,2 0 0 0 0,0 0 0 0 0,1 1 0 0 0,1 0 0 0 0,1 0 0 0 0,0 1 0 0 0,13-21 0 0 0,-16 31-106 0 0,0 1 1 0 0,1 0-1 0 0,0 0 0 0 0,0 1 0 0 0,1 0 0 0 0,0 0 1 0 0,0 0-1 0 0,10-7 0 0 0,-15 12-77 0 0,1 1 1 0 0,-1 0-1 0 0,0-1 1 0 0,1 1-1 0 0,-1 0 0 0 0,0 0 1 0 0,1 0-1 0 0,-1 0 1 0 0,1 1-1 0 0,-1-1 1 0 0,1 1-1 0 0,0 0 0 0 0,-1-1 1 0 0,1 1-1 0 0,0 0 1 0 0,-1 0-1 0 0,1 1 1 0 0,-1-1-1 0 0,1 1 0 0 0,-1-1 1 0 0,1 1-1 0 0,-1 0 1 0 0,1 0-1 0 0,-1 0 0 0 0,1 0 1 0 0,-1 0-1 0 0,0 0 1 0 0,0 1-1 0 0,1-1 1 0 0,-1 1-1 0 0,0 0 0 0 0,0 0 1 0 0,-1-1-1 0 0,4 6 1 0 0,0 0-25 0 0,0 0 0 0 0,0 1 0 0 0,-1 0 1 0 0,0 0-1 0 0,-1 0 0 0 0,0 0 0 0 0,0 0 1 0 0,-1 1-1 0 0,0 0 0 0 0,0-1 1 0 0,-1 1-1 0 0,0 0 0 0 0,0 0 0 0 0,-1-1 1 0 0,-1 1-1 0 0,1 0 0 0 0,-3 12 0 0 0,-1 1-64 0 0,-1 1 0 0 0,-1-1-1 0 0,-1 0 1 0 0,-1-1 0 0 0,-16 32-1 0 0,16-36-6 0 0,-2 0 0 0 0,0-1-1 0 0,-2 0 1 0 0,1 0 0 0 0,-2-1-1 0 0,-19 18 1 0 0,31-32 580 0 0,18 14 617 0 0,7-4-570 0 0,-1 1 0 0 0,0 1-1 0 0,38 30 1 0 0,-47-32-394 0 0,0 1 0 0 0,-1 1 0 0 0,-1 0 0 0 0,0 1 0 0 0,-1 0 0 0 0,14 23 0 0 0,-24-35-235 0 0,0-1 0 0 0,0 1 1 0 0,0 0-1 0 0,0-1 0 0 0,0 1 1 0 0,0-1-1 0 0,0 1 0 0 0,0-1 1 0 0,1 1-1 0 0,-1-1 0 0 0,1 0 1 0 0,-1 0-1 0 0,1 0 0 0 0,-1 0 1 0 0,1 0-1 0 0,0 0 0 0 0,1 1 1 0 0,-1-2-760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5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55 460 0 0,'1'-4'1006'0'0,"-1"1"0"0"0,1-1 1 0 0,0 0-1 0 0,0 1 0 0 0,0-1 0 0 0,1 0 0 0 0,-1 1 1 0 0,1 0-1 0 0,-1-1 0 0 0,1 1 0 0 0,1 0 0 0 0,-1 0 0 0 0,3-3 1 0 0,-5 5-911 0 0,0 1 0 0 0,1 0 0 0 0,-1 0 1 0 0,0-1-1 0 0,0 1 0 0 0,1 0 0 0 0,-1 0 1 0 0,0 0-1 0 0,1-1 0 0 0,-1 1 0 0 0,0 0 0 0 0,1 0 1 0 0,-1 0-1 0 0,0 0 0 0 0,1 0 0 0 0,-1 0 1 0 0,0 0-1 0 0,1 0 0 0 0,-1-1 0 0 0,0 1 1 0 0,1 0-1 0 0,-1 1 0 0 0,0-1 0 0 0,1 0 1 0 0,-1 0-1 0 0,0 0 0 0 0,1 0 0 0 0,-1 0 0 0 0,0 0 1 0 0,1 0-1 0 0,-1 0 0 0 0,0 1 0 0 0,0-1 1 0 0,1 0-1 0 0,-1 0 0 0 0,0 0 0 0 0,0 1 1 0 0,1-1-1 0 0,-1 0 0 0 0,0 0 0 0 0,0 1 0 0 0,1-1 1 0 0,-1 0-1 0 0,0 0 0 0 0,0 1 0 0 0,0-1 1 0 0,0 0-1 0 0,1 1 0 0 0,-1 0 0 0 0,6 14 1104 0 0,-5 0-701 0 0,0-1-1 0 0,-1 0 1 0 0,-1 0 0 0 0,0 0 0 0 0,-1 1 0 0 0,-6 23 0 0 0,1 1 127 0 0,4-28-406 0 0,1-1 0 0 0,1 1 0 0 0,0 0 0 0 0,0 0 0 0 0,1 0 0 0 0,1-1 0 0 0,0 1 0 0 0,0 0 0 0 0,4 11 0 0 0,-4-19-131 0 0,0-1 0 0 0,1 1 0 0 0,0-1 0 0 0,0 0 0 0 0,-1 0 0 0 0,1 0 0 0 0,1 0 0 0 0,-1 0 0 0 0,0 0 0 0 0,0 0 0 0 0,1-1 0 0 0,-1 1 0 0 0,1-1 0 0 0,-1 0 0 0 0,1 1 0 0 0,0-1 0 0 0,-1-1 0 0 0,1 1 0 0 0,0 0 0 0 0,0-1 0 0 0,3 1 0 0 0,9 1 215 0 0,1 0 1 0 0,24-1 0 0 0,-34-1-220 0 0,20 0 161 0 0,35-5 1 0 0,-52 6 353 0 0,-3 0-3871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4 212 0 0,'0'0'2485'0'0,"3"-1"-870"0"0,8-1 101 0 0,-8 1 23 0 0,9 9 3250 0 0,-9 2-3495 0 0,0 0 0 0 0,-1 1 0 0 0,0 0 0 0 0,0 21 0 0 0,-5 46 2575 0 0,1-58-3946 0 0,1 0-1 0 0,1 0 1 0 0,1 0-1 0 0,0 0 1 0 0,5 21-1 0 0,-6-40-219 0 0,1 4-399 0 0,1-1 1 0 0,-1 1-1 0 0,1 0 0 0 0,0-1 1 0 0,3 6-1 0 0,-5-9-49 0 0,1 1 0 0 0,0-1 0 0 0,0 0 1 0 0,0 0-1 0 0,0 0 0 0 0,0 0 0 0 0,1 0 0 0 0,-1 0 0 0 0,0 0 0 0 0,1 0 0 0 0,-1 0 0 0 0,3 1 0 0 0,3 0-2005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21 440 0 0,'-17'-20'15276'0'0,"25"254"-9055"0"0,-1-127-4765 0 0,-2-44-87 0 0,3-1 0 0 0,18 72 1 0 0,-26-133-1901 0 0,2 3-1658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4 100 188 0 0,'-3'2'12839'0'0,"144"-14"-6707"0"0,77-12-2770 0 0,-38 4-1958 0 0,269-12 1996 0 0,-58 21-382 0 0,-344 8-7035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9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33 308 0 0,'4'-6'771'0'0,"18"-21"10613"0"0,-24 31-10561 0 0,-11 19 34 0 0,-2-1 1 0 0,0-1-1 0 0,-1-1 0 0 0,-32 32 1 0 0,-88 69 1566 0 0,121-109-2118 0 0,-90 68 1510 0 0,64-51-1038 0 0,120-78-10964 0 0,-41 25 8008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1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1 668 0 0,'4'0'9536'0'0,"-9"14"-8656"0"0,-2-1-1 0 0,0 1 1 0 0,0-1-1 0 0,-1-1 0 0 0,-18 22 1 0 0,-56 56 1553 0 0,-89 71 1278 0 0,75-73-1719 0 0,147-119-6820 0 0,-11 7 3124 0 0,36-24-3273 0 0,-34 20 2902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2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1 232 0 0,'0'1'8539'0'0,"-6"16"-7706"0"0,-6 6 1423 0 0,-22 33 0 0 0,-49 50 240 0 0,78-100-2307 0 0,-39 47 2140 0 0,-85 79 1 0 0,120-123-2494 0 0,12-9-1110 0 0,15-11 158 0 0,74-55-5256 0 0,-55 35 4223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20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0 556 0 0,'0'0'4057'0'0,"-2"4"-2491"0"0,-58 89 5503 0 0,-109 118-287 0 0,161-202-6502 0 0,1-1-6 0 0,0 0 1 0 0,-1 0-1 0 0,-15 12 1 0 0,22-19-968 0 0,8-3-4968 0 0,2-4 4646 0 0,-4 3 210 0 0,15-9-1464 0 0</inkml:trace>
  <inkml:trace contextRef="#ctx0" brushRef="#br0" timeOffset="1">345 112 828 0 0,'0'0'1521'0'0,"-4"5"246"0"0,-94 101 6503 0 0,55-55-4582 0 0,-51 76 1 0 0,70-92-2742 0 0,-11 18-326 0 0,16-16-8055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31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0 699 396 0 0,'0'0'772'0'0,"2"2"124"0"0,2 1-438 0 0,1 0 1 0 0,-1 0-1 0 0,1 0 1 0 0,-1-1-1 0 0,1 1 1 0 0,0-1 0 0 0,0 0-1 0 0,0-1 1 0 0,7 2-1 0 0,54 8 1370 0 0,-34-6-1244 0 0,395 56 4568 0 0,-125-19-3348 0 0,-137-22-878 0 0,185-2-1 0 0,163-25 214 0 0,-499 6-1125 0 0,256-7 423 0 0,220-12 282 0 0,196-4-173 0 0,-301 8-157 0 0,-74 0-43 0 0,142-10 137 0 0,-135 3-175 0 0,-223 16-238 0 0,114-8 125 0 0,435-41 424 0 0,-536 44-488 0 0,173-12 115 0 0,-13 2 0 0 0,93-7-35 0 0,15 0-66 0 0,262-19 103 0 0,-485 36-173 0 0,195-20 174 0 0,-20 1-67 0 0,-8 8-54 0 0,86-4-8 0 0,331-28 109 0 0,21-7 96 0 0,-480 41-237 0 0,56-3-12 0 0,-6 1 74 0 0,11-1 3 0 0,72-5 55 0 0,29-2 20 0 0,189-11 176 0 0,-453 33-268 0 0,208-11 291 0 0,-131 2-14 0 0,-238 17-424 0 0,7-1 80 0 0,0-1 45 0 0,11-1 7 0 0,14-3-438 0 0,-62 10-10534 0 0,1-1 7924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33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0 312 0 0,'2'0'309'0'0,"0"0"1"0"0,-1 0-1 0 0,1 0 1 0 0,0 1-1 0 0,-1-1 0 0 0,1 0 1 0 0,0 1-1 0 0,-1-1 1 0 0,1 1-1 0 0,-1-1 0 0 0,1 1 1 0 0,-1 0-1 0 0,1 0 0 0 0,-1-1 1 0 0,1 1-1 0 0,-1 0 1 0 0,0 0-1 0 0,0 1 0 0 0,1-1 1 0 0,-1 0-1 0 0,0 0 1 0 0,0 1-1 0 0,0-1 0 0 0,1 3 1 0 0,24 39 2356 0 0,-23-38-2189 0 0,22 47 1311 0 0,-2 1 0 0 0,21 73-1 0 0,20 117 757 0 0,5 17-572 0 0,-33-154-1187 0 0,31 108 610 0 0,-53-157-841 0 0,15 106 0 0 0,21 514 2855 0 0,-37-525-2438 0 0,-13-146-922 0 0,1 0 0 0 0,0-1 0 0 0,1 1 0 0 0,-1 0-1 0 0,1-1 1 0 0,0 1 0 0 0,1-1 0 0 0,-1 0 0 0 0,1 0-1 0 0,0 0 1 0 0,0 0 0 0 0,1 0 0 0 0,4 4 0 0 0,-2-3-1 0 0,0-1 0 0 0,0 0 0 0 0,0 0 1 0 0,1-1-1 0 0,0 0 0 0 0,0 0 0 0 0,0 0 1 0 0,12 3-1 0 0,8 1 21 0 0,0-1-1 0 0,0-2 1 0 0,1 0-1 0 0,35 0 1 0 0,-54-5-64 0 0,116 4 204 0 0,185-18-1 0 0,-254 10-153 0 0,171-15 118 0 0,225-13 233 0 0,-405 30-387 0 0,323-9 183 0 0,-60 5-84 0 0,-160 1-43 0 0,323-15 195 0 0,-276 10-62 0 0,92-5 74 0 0,-10 0-8 0 0,29 1-209 0 0,-6 0-65 0 0,9 0 0 0 0,-3 6 0 0 0,5 0 0 0 0,-2 2 0 0 0,72-2 0 0 0,3 3 0 0 0,-14-11 0 0 0,-8-2 0 0 0,15-1 0 0 0,149-5 0 0 0,-180 0 0 0 0,219-11 0 0 0,-301 21 0 0 0,94-10 0 0 0,492-30 0 0 0,-296 24 0 0 0,84-6 0 0 0,106-16 0 0 0,-275 3 0 0 0,-191 19 0 0 0,-123 14 0 0 0,286-21 0 0 0,-61 7 0 0 0,-355 27 0 0 0,45-12 0 0 0,-71 15-480 0 0,1 0-1 0 0,-1 0 1 0 0,0-1 0 0 0,0 1-1 0 0,1-1 1 0 0,-1 1 0 0 0,0-1 0 0 0,0 1-1 0 0,0-1 1 0 0,0 0 0 0 0,0 0-1 0 0,0 1 1 0 0,0-1 0 0 0,0 0-1 0 0,0 0 1 0 0,0 0 0 0 0,0 0 0 0 0,0 0-1 0 0,-1 0 1 0 0,1 0 0 0 0,0 0-1 0 0,0-2 1 0 0,0 1-289 0 0,1-4-2820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3:34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9 716 0 0,'5'-8'9071'0'0,"1"23"-6152"0"0,3 29-1852 0 0,-9-41-569 0 0,47 467 6380 0 0,-37-307-5540 0 0,8 483 3061 0 0,-17-420-2645 0 0,0-161-983 0 0,2 0 1 0 0,17 92-1 0 0,29 51 1042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24:01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30 728 0 0,'-7'-29'18037'0'0,"6"81"-14550"0"0,1 39-190 0 0,7 1-3448 0 0,2-51-2975 0 0,0-27-5396 0 0,-4-10 6165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2 364 0 0,'-1'0'104'0'0,"1"-1"1"0"0,-1 1-1 0 0,1 0 0 0 0,-1 0 1 0 0,0 0-1 0 0,1-1 0 0 0,-1 1 1 0 0,1 0-1 0 0,-1 0 0 0 0,0 0 1 0 0,1 0-1 0 0,-1 0 0 0 0,0 0 1 0 0,1 0-1 0 0,-1 1 0 0 0,1-1 1 0 0,-1 0-1 0 0,0 0 0 0 0,1 0 1 0 0,-1 1-1 0 0,1-1 0 0 0,-1 0 1 0 0,1 1-1 0 0,-1-1 0 0 0,1 0 1 0 0,-1 1-1 0 0,1-1 0 0 0,-1 1 1 0 0,-12 20 1725 0 0,2 28 134 0 0,10-47-1839 0 0,-9 85 2353 0 0,2 164-1 0 0,8-221-2101 0 0,1 39 554 0 0,16 92 0 0 0,24 64 375 0 0,-33-170-1524 0 0,4 19-1632 0 0,3-30-3589 0 0,-13-40 4018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1 616 256 0 0,'1'-19'525'0'0,"0"0"0"0"0,2 0-1 0 0,0 0 1 0 0,1 1 0 0 0,1-1 0 0 0,1 1-1 0 0,15-33 1 0 0,-7 22 150 0 0,2 1 0 0 0,1 0 0 0 0,36-44 0 0 0,-34 51-238 0 0,0 0-1 0 0,1 1 1 0 0,1 1-1 0 0,1 1 1 0 0,0 1 0 0 0,29-17-1 0 0,-20 16 119 0 0,0 1 1 0 0,0 1-1 0 0,2 2 0 0 0,61-19 0 0 0,-70 26-180 0 0,1 0-1 0 0,1 2 1 0 0,-1 1-1 0 0,1 1 1 0 0,-1 2 0 0 0,1 0-1 0 0,0 1 1 0 0,0 2 0 0 0,-1 1-1 0 0,46 10 1 0 0,-58-9-212 0 0,1 0 0 0 0,-2 1 0 0 0,1 1 0 0 0,0 0-1 0 0,-1 1 1 0 0,-1 0 0 0 0,1 0 0 0 0,-1 2 0 0 0,13 11 0 0 0,-15-11-62 0 0,-2 0 1 0 0,1 0 0 0 0,-1 0-1 0 0,0 1 1 0 0,-1 0-1 0 0,0 1 1 0 0,-1-1-1 0 0,0 1 1 0 0,-1 0-1 0 0,0 0 1 0 0,-1 0-1 0 0,3 13 1 0 0,-3-3 7 0 0,-1-1 1 0 0,-1 1 0 0 0,-1 0-1 0 0,-1 0 1 0 0,0 0 0 0 0,-2 0-1 0 0,0 0 1 0 0,-2-1-1 0 0,0 1 1 0 0,-1-1 0 0 0,-1-1-1 0 0,-1 1 1 0 0,-1-1-1 0 0,0 0 1 0 0,-1-1 0 0 0,-14 18-1 0 0,9-15-28 0 0,0-1 0 0 0,-1-1 0 0 0,0 0-1 0 0,-2-2 1 0 0,0 0 0 0 0,-1-1 0 0 0,-1 0-1 0 0,-1-2 1 0 0,0 0 0 0 0,0-2 0 0 0,-1 0 0 0 0,-1-2-1 0 0,-28 10 1 0 0,39-16-44 0 0,0-1 0 0 0,0-1 0 0 0,0 0 0 0 0,0-1-1 0 0,-18 0 1 0 0,24-1-46 0 0,0 0-1 0 0,1-1 1 0 0,-1 0-1 0 0,0 0 1 0 0,0 0 0 0 0,1-1-1 0 0,-1 1 1 0 0,1-2-1 0 0,-1 1 1 0 0,1 0-1 0 0,0-1 1 0 0,0 0-1 0 0,-5-4 1 0 0,9 6 3 0 0,0 1-1 0 0,0-1 1 0 0,0 0 0 0 0,1 1 0 0 0,-1-1-1 0 0,0 0 1 0 0,0 0 0 0 0,1 1 0 0 0,-1-1-1 0 0,0 0 1 0 0,1 0 0 0 0,-1 0 0 0 0,1 0-1 0 0,-1 0 1 0 0,1 0 0 0 0,-1 0 0 0 0,1 0 0 0 0,0 0-1 0 0,0 0 1 0 0,-1 0 0 0 0,1 0 0 0 0,0 0-1 0 0,0-1 1 0 0,0 0 0 0 0,1 1-2 0 0,-1-1 1 0 0,1 1 0 0 0,0 0-1 0 0,-1 0 1 0 0,1 0-1 0 0,0 0 1 0 0,0 0-1 0 0,0 0 1 0 0,0 0-1 0 0,0 0 1 0 0,0 0 0 0 0,0 0-1 0 0,0 1 1 0 0,0-1-1 0 0,0 0 1 0 0,2 0-1 0 0,5-2-12 0 0,-1 0 0 0 0,1 1-1 0 0,0-1 1 0 0,-1 2-1 0 0,9-2 1 0 0,4 2 34 0 0,0 0 1 0 0,0 2-1 0 0,0 0 1 0 0,0 1-1 0 0,0 1 0 0 0,0 1 1 0 0,-1 1-1 0 0,0 1 1 0 0,0 0-1 0 0,0 1 0 0 0,-1 1 1 0 0,26 16-1 0 0,-20-10 134 0 0,-1 1 0 0 0,-1 1-1 0 0,-1 1 1 0 0,0 1 0 0 0,-1 1 0 0 0,-1 1-1 0 0,-1 1 1 0 0,25 35 0 0 0,-32-39 85 0 0,-1 0-1 0 0,0 1 1 0 0,8 22 0 0 0,-15-32-50 0 0,-1 0 0 0 0,1 0 0 0 0,-1 0 0 0 0,-1 1-1 0 0,0-1 1 0 0,0 0 0 0 0,0 1 0 0 0,-1-1 0 0 0,0 1 0 0 0,-2 8 0 0 0,2-15-126 0 0,0-2-228 0 0,-1 0 67 0 0,1 1 1 0 0,0-1-1 0 0,0 0 0 0 0,0 0 0 0 0,0 1 1 0 0,0-1-1 0 0,0 0 0 0 0,0 1 0 0 0,0-1 0 0 0,0 0 1 0 0,0 0-1 0 0,0 1 0 0 0,0-1 0 0 0,0 0 1 0 0,1 1-1 0 0,-1-1 0 0 0,0 0 0 0 0,0 0 1 0 0,0 1-1 0 0,0-1 0 0 0,0 0 0 0 0,1 0 1 0 0,-1 1-1 0 0,0-1 0 0 0,0 0 0 0 0,0 0 1 0 0,1 1-1 0 0,29-7-9022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34 448 0 0,'-2'-21'4054'0'0,"4"8"6026"0"0,2 27-7613 0 0,1 29-1350 0 0,-4 55 1572 0 0,0 15-831 0 0,1-95-1536 0 0,0 0 1 0 0,1-1-1 0 0,1 1 0 0 0,8 21 1 0 0,-11-34-241 0 0,1 0 0 0 0,0-1 0 0 0,1 0 0 0 0,-1 0 0 0 0,1 1 0 0 0,0-1 0 0 0,0-1 0 0 0,0 1 0 0 0,0 0 0 0 0,1-1 0 0 0,-1 0 0 0 0,1 0 0 0 0,0 0 0 0 0,6 4 0 0 0,-2-3 20 0 0,-1-1 1 0 0,1 0-1 0 0,-1 0 0 0 0,1-1 1 0 0,0 0-1 0 0,0 0 0 0 0,16 1 1 0 0,4-3 115 0 0,1 0 1 0 0,-1-2-1 0 0,52-10 1 0 0,-43 4-80 0 0,-21 4-222 0 0,0 0 0 0 0,1 2 0 0 0,16-1 0 0 0,-32 6 212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54 16 0 0,'-28'-8'18350'0'0,"39"8"-17846"0"0,68 3 1138 0 0,0-4-1 0 0,0-4 0 0 0,95-18 1 0 0,-139 15-1302 0 0,7-3-1726 0 0,-16 10-2699 0 0,-12 4-2945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2 424 0 0,'0'0'114'0'0,"0"0"0"0"0,0 0 1 0 0,-1 0-1 0 0,1 1 0 0 0,0-1 0 0 0,0 0 0 0 0,0 0 1 0 0,-1 0-1 0 0,1 0 0 0 0,0 0 0 0 0,0 0 0 0 0,-1 0 1 0 0,1 1-1 0 0,0-1 0 0 0,0 0 0 0 0,0 0 0 0 0,0 0 1 0 0,0 1-1 0 0,-1-1 0 0 0,1 0 0 0 0,0 0 0 0 0,0 0 1 0 0,0 1-1 0 0,0-1 0 0 0,0 0 0 0 0,0 0 0 0 0,0 0 1 0 0,0 1-1 0 0,0-1 0 0 0,-1 0 0 0 0,1 0 1 0 0,0 1-1 0 0,0-1 0 0 0,0 0 0 0 0,0 0 0 0 0,1 1 1 0 0,-1-1-1 0 0,0 0 0 0 0,0 0 0 0 0,0 1 0 0 0,0-1 1 0 0,0 0-1 0 0,0 0 0 0 0,0 0 0 0 0,0 1 0 0 0,0-1 1 0 0,1 0-1 0 0,-1 0 0 0 0,0 0 0 0 0,0 1 0 0 0,0-1 1 0 0,18 4 2960 0 0,25-4 53 0 0,3-3-1115 0 0,159-9 2894 0 0,-177 17-12413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1 646 288 0 0,'1'-1'11669'0'0,"7"-15"-10933"0"0,-1 7-208 0 0,-1-1 0 0 0,0 0 0 0 0,0 0 1 0 0,-1-1-1 0 0,0 0 0 0 0,-1 1 1 0 0,-1-2-1 0 0,0 1 0 0 0,0 0 1 0 0,-1-1-1 0 0,2-20 0 0 0,-3-6-383 0 0,-2 0 0 0 0,-7-46-1 0 0,5 61 52 0 0,-34-257 611 0 0,36 263-269 0 0,1 17-521 0 0,0 0 1 0 0,0 0-1 0 0,0 0 1 0 0,0 0-1 0 0,0 1 1 0 0,0-1-1 0 0,0 0 1 0 0,0 0-1 0 0,0 0 1 0 0,0 0 0 0 0,0 0-1 0 0,0 0 1 0 0,0 0-1 0 0,0 0 1 0 0,0 0-1 0 0,0 0 1 0 0,0 0-1 0 0,0 0 1 0 0,0 0 0 0 0,0 0-1 0 0,0 0 1 0 0,0 0-1 0 0,0 0 1 0 0,1 0-1 0 0,-1 0 1 0 0,0 0-1 0 0,0 1 1 0 0,0-1 0 0 0,0 0-1 0 0,0 0 1 0 0,0 0-1 0 0,0 0 1 0 0,0 0-1 0 0,0 0 1 0 0,0 0-1 0 0,0 0 1 0 0,0 0-1 0 0,0 0 1 0 0,1 0 0 0 0,-1 0-1 0 0,0-1 1 0 0,0 1-1 0 0,0 0 1 0 0,0 0-1 0 0,0 0 1 0 0,0 0-1 0 0,0 0 1 0 0,0 0 0 0 0,0 0-1 0 0,0 0 1 0 0,0 0-1 0 0,0 0 1 0 0,0 0-1 0 0,0 0 1 0 0,0 0-1 0 0,0 0 1 0 0,0 0 0 0 0,1 0-1 0 0,-1 0 1 0 0,8 31 885 0 0,19 202 963 0 0,14 86 397 0 0,-32-265-1775 0 0,-9-52-639 0 0,0-2 103 0 0,0 0 0 0 0,0 1 1 0 0,0-1-1 0 0,0 0 0 0 0,0 1 1 0 0,0-1-1 0 0,0 0 0 0 0,0 1 1 0 0,0-1-1 0 0,0 0 1 0 0,0 1-1 0 0,1-1 0 0 0,-1 0 1 0 0,0 1-1 0 0,0-1 0 0 0,0 0 1 0 0,1 0-1 0 0,-1 1 1 0 0,0-1-1 0 0,0 0 0 0 0,0 0 1 0 0,1 1-1 0 0,-1-1 0 0 0,0 0 1 0 0,1 0-1 0 0,-1 0 1 0 0,0 1-1 0 0,1-1 0 0 0,-1 0 1 0 0,0 0-1 0 0,0 0 0 0 0,1 0 1 0 0,0 0-1 0 0,13-1-4274 0 0,12-10-2921 0 0,-16 4 4800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1 229 340 0 0,'11'-21'4442'0'0,"-1"9"-3184"0"0,1 1 0 0 0,0 0 0 0 0,0 1 1 0 0,1 0-1 0 0,1 1 0 0 0,0 1 0 0 0,23-13 0 0 0,105-38 1910 0 0,-125 53-2763 0 0,127-44 2502 0 0,-142 50-2658 0 0,-4 1-272 0 0,-126 47-326 0 0,79-32 256 0 0,1 3-1 0 0,-81 43 1 0 0,124-58 91 0 0,0 0 0 0 0,0 0 0 0 0,1 0-1 0 0,0 0 1 0 0,-1 1 0 0 0,-4 6 0 0 0,10-10 14 0 0,-1 0 0 0 0,0 0 0 0 0,0 0 1 0 0,1 0-1 0 0,-1 0 0 0 0,0 0 0 0 0,1 0 0 0 0,-1 0 0 0 0,1 1 0 0 0,-1-1 0 0 0,1 0 1 0 0,0 0-1 0 0,-1 1 0 0 0,1-1 0 0 0,0 0 0 0 0,0 1 0 0 0,0-1 0 0 0,0 0 1 0 0,0 0-1 0 0,0 1 0 0 0,1-1 0 0 0,-1 0 0 0 0,0 1 0 0 0,1-1 0 0 0,-1 0 1 0 0,1 0-1 0 0,-1 0 0 0 0,1 1 0 0 0,-1-1 0 0 0,1 0 0 0 0,0 0 0 0 0,0 0 1 0 0,-1 0-1 0 0,1 0 0 0 0,0 0 0 0 0,0 0 0 0 0,0-1 0 0 0,0 1 0 0 0,0 0 1 0 0,2 1-1 0 0,14 9 136 0 0,1 0 0 0 0,0 0 0 0 0,38 14 0 0 0,66 17 293 0 0,-51-20-164 0 0,-65-20-252 0 0,27 9 150 0 0,-1 1 0 0 0,0 1 0 0 0,56 33-1 0 0,-85-43-143 0 0,1-1 0 0 0,-1 0-1 0 0,0 1 1 0 0,0 0 0 0 0,0 0-1 0 0,0 0 1 0 0,0 0 0 0 0,-1 0-1 0 0,0 0 1 0 0,1 1 0 0 0,1 4-1 0 0,-3-6-16 0 0,-1 0-1 0 0,1-1 1 0 0,-1 1-1 0 0,0 0 1 0 0,0 0 0 0 0,0-1-1 0 0,0 1 1 0 0,0 0-1 0 0,0 0 1 0 0,0 0-1 0 0,0-1 1 0 0,-1 1-1 0 0,1 0 1 0 0,-1-1 0 0 0,1 1-1 0 0,-1 0 1 0 0,0-1-1 0 0,0 1 1 0 0,0 0-1 0 0,0-1 1 0 0,0 1 0 0 0,0-1-1 0 0,0 0 1 0 0,0 1-1 0 0,0-1 1 0 0,-1 0-1 0 0,-1 2 1 0 0,-9 7 19 0 0,-1-1 1 0 0,0-1-1 0 0,0 0 0 0 0,0-1 1 0 0,-1 0-1 0 0,0-1 0 0 0,-1 0 1 0 0,-23 5-1 0 0,-14 1-13 0 0,-58 6 0 0 0,-52 0-2662 0 0,158-18 2265 0 0,-2 1-1065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508 107 252 0 0,'-2'-19'3287'0'0,"1"15"-2948"0"0,0 1-1 0 0,0 0 1 0 0,-1-1-1 0 0,1 1 1 0 0,-1 0-1 0 0,1 0 1 0 0,-1 0-1 0 0,0 0 1 0 0,0 1-1 0 0,-1-1 1 0 0,1 0 0 0 0,-1 1-1 0 0,1 0 1 0 0,-1-1-1 0 0,-2-1 1 0 0,-1 1 85 0 0,0-1 0 0 0,0 1-1 0 0,0 1 1 0 0,0-1 0 0 0,-1 1 0 0 0,1 0 0 0 0,-10-1 0 0 0,0 0 146 0 0,-1 1 1 0 0,0 2-1 0 0,0-1 0 0 0,0 2 0 0 0,-24 3 1 0 0,20 0-138 0 0,1 1-1 0 0,0 0 1 0 0,0 2 0 0 0,0 0-1 0 0,1 1 1 0 0,0 1 0 0 0,-18 11 0 0 0,28-15-170 0 0,1 1 1 0 0,0 0-1 0 0,0 0 1 0 0,0 1-1 0 0,0 0 1 0 0,1 0-1 0 0,0 0 1 0 0,1 1-1 0 0,0 0 1 0 0,0 1-1 0 0,1-1 1 0 0,0 1-1 0 0,0 0 1 0 0,1 0-1 0 0,0 1 1 0 0,-3 12-1 0 0,6-16-131 0 0,1 0 0 0 0,-1 0-1 0 0,1 1 1 0 0,0-1 0 0 0,1 0-1 0 0,0 1 1 0 0,0-1 0 0 0,0 0-1 0 0,1 0 1 0 0,0 0 0 0 0,0 0-1 0 0,0 0 1 0 0,1 0 0 0 0,0-1 0 0 0,0 1-1 0 0,0-1 1 0 0,1 1 0 0 0,0-1-1 0 0,4 4 1 0 0,3 3 21 0 0,0-1-1 0 0,0 0 1 0 0,1-1-1 0 0,0 0 1 0 0,1-1-1 0 0,20 11 1 0 0,-17-12-39 0 0,1-1-1 0 0,0-1 1 0 0,0 0 0 0 0,0-2-1 0 0,1 0 1 0 0,0 0 0 0 0,0-2-1 0 0,0 0 1 0 0,31-2 0 0 0,-17-1-97 0 0,-1-2 0 0 0,1-2 0 0 0,0 0 0 0 0,48-17 0 0 0,-54 14-101 0 0,-1-2 0 0 0,44-24 1 0 0,-56 27-14 0 0,-1-1 1 0 0,0 0 0 0 0,-1-1 0 0 0,0-1 0 0 0,0 0 0 0 0,17-20 0 0 0,-26 27 52 0 0,0 0 0 0 0,0 1 0 0 0,-1-1-1 0 0,1 0 1 0 0,0 0 0 0 0,-1 0 0 0 0,0-1 0 0 0,0 1 0 0 0,0 0 0 0 0,0 0 0 0 0,0-1 0 0 0,-1 1 0 0 0,1 0 0 0 0,-1-1-1 0 0,0 1 1 0 0,0-7 0 0 0,-1 5-12 0 0,0 1-1 0 0,-1-1 0 0 0,1 0 1 0 0,-1 1-1 0 0,0 0 1 0 0,0-1-1 0 0,0 1 1 0 0,-1 0-1 0 0,0 0 0 0 0,-5-6 1 0 0,-3-2-84 0 0,0 1-1 0 0,-1 1 1 0 0,0 0 0 0 0,-1 1 0 0 0,0 0 0 0 0,-17-8-1 0 0,-5-2-403 0 0,0 2-1 0 0,-2 1 0 0 0,0 2 1 0 0,0 1-1 0 0,-2 2 1 0 0,-55-8-1 0 0,88 18 241 0 0,-1 1-1 0 0,0-1 1 0 0,0 2-1 0 0,1-1 1 0 0,-1 1-1 0 0,0 0 1 0 0,1 0-1 0 0,-1 1 1 0 0,-7 2-1 0 0,10-2-433 0 0,-1 0 0 0 0,1 0-1 0 0,0 1 1 0 0,0-1 0 0 0,0 1-1 0 0,0 0 1 0 0,0 0 0 0 0,-4 5-1 0 0,2 1-1294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1 694 5753 0 0,'7'4'2094'0'0,"1"-1"0"0"0,0 0 0 0 0,0 0 1 0 0,11 3-1 0 0,9-1-1113 0 0,29 2 1 0 0,-22-3 137 0 0,28 3-180 0 0,116 19 1096 0 0,-140-18-1375 0 0,-1 1 1 0 0,57 22-1 0 0,-92-30-581 0 0,0 0-1 0 0,0 0 0 0 0,-1 0 0 0 0,1 0 1 0 0,-1 0-1 0 0,1 0 0 0 0,-1 1 0 0 0,1-1 1 0 0,-1 1-1 0 0,0 0 0 0 0,0-1 0 0 0,1 1 1 0 0,-1 0-1 0 0,3 4 0 0 0,-5-5 419 0 0,-2 0-360 0 0,-1 0-116 0 0,1-1 1 0 0,0 1-1 0 0,-1-1 0 0 0,1 0 1 0 0,-1 0-1 0 0,1 0 0 0 0,0 0 1 0 0,-1 0-1 0 0,1 0 0 0 0,-1-1 0 0 0,1 1 1 0 0,0-1-1 0 0,-1 1 0 0 0,1-1 1 0 0,0 0-1 0 0,0 0 0 0 0,0 0 1 0 0,-1 0-1 0 0,1-1 0 0 0,0 1 0 0 0,0-1 1 0 0,1 1-1 0 0,-1-1 0 0 0,0 1 1 0 0,0-1-1 0 0,1 0 0 0 0,-1 0 1 0 0,-1-2-1 0 0,-1-2 2 0 0,0-1 0 0 0,0 1-1 0 0,0-1 1 0 0,1 0 0 0 0,0 1 0 0 0,0-2 0 0 0,1 1 0 0 0,-3-10-1 0 0,4 0-25 0 0,0 0-1 0 0,1 0 0 0 0,0-1 0 0 0,2 1 0 0 0,0 0 0 0 0,1 0 1 0 0,5-17-1 0 0,-1 5-40 0 0,2 1 0 0 0,18-40 1 0 0,-19 49 24 0 0,8-18-46 0 0,1 1 1 0 0,2 0 0 0 0,1 2 0 0 0,2 0-1 0 0,1 2 1 0 0,45-49 0 0 0,-53 65 62 0 0,0 2 0 0 0,1 0 0 0 0,1 1 0 0 0,0 0 0 0 0,1 1 0 0 0,1 2 0 0 0,-1-1 0 0 0,2 2 0 0 0,-1 1 0 0 0,1 0 0 0 0,0 2 0 0 0,1 0 0 0 0,38-6 0 0 0,-52 11 17 0 0,0 1 0 0 0,0 0 0 0 0,0 0 0 0 0,0 0 0 0 0,0 1 0 0 0,0 0 0 0 0,0 0 0 0 0,0 1 0 0 0,0-1 0 0 0,0 2 0 0 0,-1-1 0 0 0,11 6 0 0 0,-14-6 4 0 0,1 0 0 0 0,-1 1 1 0 0,1 0-1 0 0,-1-1 0 0 0,0 1 0 0 0,0 0 1 0 0,0 1-1 0 0,-1-1 0 0 0,1 0 0 0 0,-1 1 1 0 0,0 0-1 0 0,0-1 0 0 0,0 1 0 0 0,0 0 1 0 0,0 0-1 0 0,-1 0 0 0 0,0 0 0 0 0,0 0 1 0 0,0 1-1 0 0,0-1 0 0 0,-1 7 0 0 0,1 4 45 0 0,-2 0-1 0 0,0 1 1 0 0,-1-1-1 0 0,-1 0 0 0 0,0 1 1 0 0,-1-1-1 0 0,-1-1 0 0 0,-9 23 1 0 0,-10 13 182 0 0,-32 49 0 0 0,22-40-60 0 0,-5 1-2 0 0,28-45-115 0 0,0 1 0 0 0,2 0-1 0 0,-1 1 1 0 0,2 0 0 0 0,-9 26 0 0 0,16-40-56 0 0,0 0 1 0 0,1-1 0 0 0,-1 1-1 0 0,1-1 1 0 0,0 1-1 0 0,0 0 1 0 0,0-1-1 0 0,0 1 1 0 0,1 0-1 0 0,-1-1 1 0 0,1 1-1 0 0,-1-1 1 0 0,1 1 0 0 0,0-1-1 0 0,0 1 1 0 0,0-1-1 0 0,3 5 1 0 0,-1-3 0 0 0,0 0 0 0 0,1 0 0 0 0,-1-1 0 0 0,1 1 0 0 0,0-1 0 0 0,0 0 0 0 0,0 0 0 0 0,8 5 0 0 0,6 0 29 0 0,0 0 0 0 0,1-1 1 0 0,32 8-1 0 0,-50-15-40 0 0,101 21 643 0 0,194 16 0 0 0,-220-30-284 0 0,-55-9-1835 0 0,-16-1-2322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2 249 428 0 0,'0'0'895'0'0,"-1"-6"502"0"0,1 6-1322 0 0,0 0-1 0 0,0 0 1 0 0,0 0 0 0 0,0 0 0 0 0,0 0 0 0 0,0 0 0 0 0,0 0-1 0 0,0 0 1 0 0,0 1 0 0 0,0-1 0 0 0,0 0 224 0 0,1 0-224 0 0,-1 0 0 0 0,0 0 0 0 0,0 0 0 0 0,0 0-1 0 0,0 0 1 0 0,0 0 0 0 0,0 1 0 0 0,0-1 0 0 0,0 0 0 0 0,1 0-1 0 0,-1 0 1 0 0,0 0 0 0 0,0 0 0 0 0,0 0 0 0 0,0 0 0 0 0,0 0-1 0 0,0 0 1 0 0,1 0 0 0 0,-1 0 0 0 0,0 0 0 0 0,0 0 0 0 0,0 0-1 0 0,0 0 1 0 0,0 0 0 0 0,0 0 0 0 0,0 0 0 0 0,1-1 0 0 0,-1 1-1 0 0,0 0 1 0 0,0 0 0 0 0,0 0 0 0 0,0 0 224 0 0,0 0-224 0 0,0 0 0 0 0,0 0 0 0 0,1 0 0 0 0,-1-1-1 0 0,0 1 1 0 0,0 0 0 0 0,0 0 0 0 0,0 0 0 0 0,0 0 0 0 0,0 0-1 0 0,29 35 1941 0 0,-2 2 0 0 0,37 68 0 0 0,-19-32-1046 0 0,20 31 323 0 0,128 187 3233 0 0,-154-234-3761 0 0,15 18 677 0 0,-53-74-1377 0 0,-1 0-1 0 0,1 0 1 0 0,0 0-1 0 0,0 0 0 0 0,-1 0 1 0 0,1 0-1 0 0,0 0 0 0 0,0 0 1 0 0,0 0-1 0 0,0-1 1 0 0,0 1-1 0 0,0 0 0 0 0,0-1 1 0 0,1 1-1 0 0,-1-1 0 0 0,0 1 1 0 0,0-1-1 0 0,0 1 1 0 0,1-1-1 0 0,-1 0 0 0 0,0 0 1 0 0,0 1-1 0 0,1-1 1 0 0,1 0-1 0 0,-2-1-14 0 0,1 0 1 0 0,-1 0-1 0 0,0 1 0 0 0,0-1 1 0 0,0 0-1 0 0,1 0 1 0 0,-1 0-1 0 0,0 0 0 0 0,0-1 1 0 0,0 1-1 0 0,0 0 0 0 0,-1 0 1 0 0,1-1-1 0 0,0 1 1 0 0,0 0-1 0 0,-1-1 0 0 0,1-1 1 0 0,4-11 116 0 0,-1 0 0 0 0,0-1 0 0 0,1-19 0 0 0,-3 23-71 0 0,41-503 1711 0 0,-35 335-799 0 0,-6 145-522 0 0,10-52 1 0 0,-10 76-885 0 0,0 0-1 0 0,1 0 1 0 0,0 0 0 0 0,1 1-1 0 0,0-1 1 0 0,1 1 0 0 0,0 0 0 0 0,0 0-1 0 0,10-13 1 0 0,-6 18-3544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23 109 912 0 0,'-23'-6'9140'0'0,"27"4"-7316"0"0,8-2-231 0 0,1-1 0 0 0,25-3 0 0 0,68-4 1203 0 0,-61 8-1676 0 0,188-13 2693 0 0,55-7-294 0 0,-224 14-2618 0 0,-21 2-3082 0 0,-1 3-5938 0 0,-26 4 5033 0 0,-1-1 441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1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90 116 0 0,'11'-14'3666'0'0,"1"6"-2269"0"0,0 1 1 0 0,1 0-1 0 0,0 1 0 0 0,0 0 0 0 0,0 1 0 0 0,17-4 0 0 0,9 0 751 0 0,39-5 0 0 0,-55 12-1326 0 0,1 0 0 0 0,-1 1 0 0 0,40 5 0 0 0,-50-3-592 0 0,-1 1-1 0 0,0 0 0 0 0,0 1 0 0 0,0 1 1 0 0,-1 0-1 0 0,1 0 0 0 0,-1 1 0 0 0,19 11 0 0 0,-28-14-189 0 0,0 0 0 0 0,0 0 0 0 0,0 0 0 0 0,0 0 0 0 0,0 0 0 0 0,0 0 0 0 0,-1 0 0 0 0,1 1 0 0 0,-1-1 0 0 0,1 1 0 0 0,-1-1 0 0 0,0 1 0 0 0,0 0 0 0 0,0-1 0 0 0,-1 1 0 0 0,1 0 0 0 0,0-1 0 0 0,-1 1 0 0 0,0 0 0 0 0,0 0 0 0 0,0 0 0 0 0,0 0 0 0 0,0-1 0 0 0,0 1 0 0 0,-1 0 0 0 0,1 0 0 0 0,-1-1 0 0 0,0 1 0 0 0,0 0 0 0 0,-1 2 0 0 0,-4 9 45 0 0,0 0 0 0 0,-1 0 0 0 0,-1-1 0 0 0,-10 15 0 0 0,-23 25 59 0 0,-2-3 0 0 0,-85 80 0 0 0,102-105-106 0 0,25-24-32 0 0,-11 10 2 0 0,0 2 0 0 0,-11 14 1 0 0,21-24 21 0 0,0-1 0 0 0,0 1 0 0 0,0 0 1 0 0,1 0-1 0 0,-1-1 0 0 0,1 1 0 0 0,0 0 0 0 0,-1 0 1 0 0,1 1-1 0 0,1-1 0 0 0,-1 0 0 0 0,0 0 1 0 0,1 0-1 0 0,-1 1 0 0 0,1-1 0 0 0,0 0 1 0 0,0 0-1 0 0,1 6 0 0 0,0-7 32 0 0,1 0-1 0 0,-1 1 1 0 0,0-1 0 0 0,1 0 0 0 0,-1 0-1 0 0,1 0 1 0 0,0 0 0 0 0,0 0-1 0 0,0 0 1 0 0,0 0 0 0 0,0-1 0 0 0,0 1-1 0 0,0-1 1 0 0,1 1 0 0 0,-1-1-1 0 0,0 0 1 0 0,1 0 0 0 0,-1 0 0 0 0,1 0-1 0 0,-1 0 1 0 0,5 0 0 0 0,7 2 280 0 0,0-1 0 0 0,25 1 0 0 0,-30-3-218 0 0,21 0 248 0 0,0-2-1 0 0,0 0 0 0 0,0-2 0 0 0,0-2 1 0 0,33-10-1 0 0,-43 9-3336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87 452 0 0,'-28'-7'11978'0'0,"31"6"-10669"0"0,33-7 3470 0 0,73-9 0 0 0,-2 2-1351 0 0,67-18-43 0 0,-172 33-3749 0 0,2-1-157 0 0,55-2-4847 0 0,-24 2-1791 0 0,-16 1 4294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1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95 128 0 0,'13'-8'11847'0'0,"5"5"-5720"0"0,22 4-3145 0 0,-13-1-1107 0 0,150-25 3748 0 0,-2-14-4318 0 0,-160 36-1425 0 0,11-3-1432 0 0,5 0-1595 0 0,-12 0-6200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11 700 0 0,'2'10'6019'0'0,"2"-9"-5160"0"0,0 1 0 0 0,0-1 0 0 0,1 0 0 0 0,-1 0 0 0 0,1-1 0 0 0,-1 1 0 0 0,0-1 0 0 0,8 0 0 0 0,41-5 3212 0 0,-25 2-2397 0 0,11 0 318 0 0,-1 1 817 0 0,55-10 0 0 0,-65 10-3412 0 0,-13 3-2844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53 146 328 0 0,'0'0'2977'0'0,"4"-2"-1794"0"0,16-8-203 0 0,1 2 1 0 0,0 0-1 0 0,0 1 0 0 0,1 1 0 0 0,29-3 0 0 0,-1-2 210 0 0,5-2 25 0 0,248-53 5497 0 0,-295 64-6219 0 0,-6 1-262 0 0,1 0-1 0 0,-1 1 1 0 0,1-1-1 0 0,-1 1 1 0 0,1 0-1 0 0,-1 0 1 0 0,1 0-1 0 0,-1 0 1 0 0,5 1-1 0 0,-14 3-40 0 0,-25 14-18 0 0,-1-1-1 0 0,-40 13 0 0 0,-81 22 45 0 0,4-1-64 0 0,133-45-129 0 0,-36 14 150 0 0,-53 28-1 0 0,103-47-135 0 0,0 1-1 0 0,0 0 1 0 0,0 0-1 0 0,0 0 1 0 0,1 1-1 0 0,-1-1 1 0 0,0 1 0 0 0,-2 3-1 0 0,5-5-15 0 0,-1 0 0 0 0,1-1-1 0 0,-1 1 1 0 0,1 0 0 0 0,0-1 0 0 0,-1 1-1 0 0,1 0 1 0 0,0 0 0 0 0,-1-1 0 0 0,1 1 0 0 0,0 0-1 0 0,0 0 1 0 0,0 0 0 0 0,0 0 0 0 0,0-1-1 0 0,0 1 1 0 0,0 0 0 0 0,0 0 0 0 0,0 0 0 0 0,0-1-1 0 0,1 1 1 0 0,-1 0 0 0 0,0 0 0 0 0,1-1-1 0 0,-1 1 1 0 0,0 0 0 0 0,1 0 0 0 0,-1-1 0 0 0,1 1-1 0 0,-1 0 1 0 0,1-1 0 0 0,-1 1 0 0 0,1-1-1 0 0,-1 1 1 0 0,1-1 0 0 0,0 1 0 0 0,-1-1 0 0 0,1 1-1 0 0,0-1 1 0 0,-1 1 0 0 0,2-1 0 0 0,17 10 156 0 0,0-2 0 0 0,1-1 0 0 0,-1 0 1 0 0,1-1-1 0 0,1-2 0 0 0,20 3 0 0 0,25 7 141 0 0,-12-3-175 0 0,157 42 595 0 0,-188-46-668 0 0,0 2 0 0 0,-1 0 0 0 0,1 1 0 0 0,-2 2 1 0 0,0 0-1 0 0,37 28 0 0 0,-55-38-66 0 0,-1 0 1 0 0,1 1-1 0 0,0-1 1 0 0,-1 1-1 0 0,1 0 1 0 0,-1 0-1 0 0,0 0 1 0 0,0 0-1 0 0,0 0 1 0 0,-1 0-1 0 0,1 1 1 0 0,-1-1-1 0 0,1 0 1 0 0,-1 1-1 0 0,0-1 1 0 0,-1 1-1 0 0,1-1 1 0 0,0 1-1 0 0,-1 0 1 0 0,0-1-1 0 0,0 1 1 0 0,0 0-1 0 0,0-1 1 0 0,-1 1-1 0 0,1-1 1 0 0,-1 1-1 0 0,0-1 1 0 0,0 1-1 0 0,0-1 1 0 0,-1 1-1 0 0,1-1 1 0 0,-1 0-1 0 0,0 0 1 0 0,0 0-1 0 0,0 0 1 0 0,0 0-1 0 0,0 0 1 0 0,-1 0-1 0 0,-2 2 1 0 0,-8 7 61 0 0,0 1 1 0 0,0-2-1 0 0,-2 0 0 0 0,1-1 1 0 0,-1 0-1 0 0,-1-2 0 0 0,1 1 1 0 0,-2-2-1 0 0,1 0 0 0 0,-1-1 1 0 0,-31 7-1 0 0,19-7 46 0 0,0-1 0 0 0,-1-2 0 0 0,1-1 0 0 0,-1-1 0 0 0,0-1 1 0 0,-41-7-1 0 0,66 7-151 0 0,-4-1-225 0 0,1 0 0 0 0,-1-1-1 0 0,0 1 1 0 0,0-2 0 0 0,0 1-1 0 0,1-1 1 0 0,0 0 0 0 0,-1-1-1 0 0,-10-6 1 0 0,18 9-652 0 0,1-6-1474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4:2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0 214 636 0 0,'10'-5'921'0'0,"1"-1"1"0"0,-1 1-1 0 0,1 1 0 0 0,0 0 1 0 0,0 1-1 0 0,1 0 0 0 0,-1 0 0 0 0,1 1 1 0 0,-1 1-1 0 0,1 0 0 0 0,0 0 1 0 0,16 2-1 0 0,-17 0-350 0 0,-1 1 0 0 0,0-1 0 0 0,0 2 0 0 0,-1-1 0 0 0,1 2 0 0 0,0-1 0 0 0,-1 1 0 0 0,16 9 0 0 0,-2 4 534 0 0,-1 0 1 0 0,0 2 0 0 0,-2 0 0 0 0,0 1-1 0 0,29 39 1 0 0,31 32 1680 0 0,-77-89-2729 0 0,-1 0-1 0 0,0 0 1 0 0,0 0 0 0 0,1-1 0 0 0,-1 1 0 0 0,1-1-1 0 0,-1 0 1 0 0,1 1 0 0 0,-1-1 0 0 0,1 0 0 0 0,0-1-1 0 0,0 1 1 0 0,0 0 0 0 0,-1-1 0 0 0,1 0-1 0 0,0 1 1 0 0,0-1 0 0 0,0 0 0 0 0,0 0 0 0 0,0-1-1 0 0,-1 1 1 0 0,1-1 0 0 0,0 1 0 0 0,0-1 0 0 0,-1 0-1 0 0,1 0 1 0 0,0 0 0 0 0,-1-1 0 0 0,1 1 0 0 0,-1 0-1 0 0,1-1 1 0 0,2-2 0 0 0,7-5 42 0 0,-1 0 0 0 0,-1-1 1 0 0,0 0-1 0 0,0 0 0 0 0,9-13 0 0 0,53-71 496 0 0,-12 14 670 0 0,98-101 1 0 0,-157 181-1271 0 0,1-3-743 0 0,0 1 1 0 0,0 0-1 0 0,0-1 1 0 0,0 1 0 0 0,1 0-1 0 0,-1 0 1 0 0,1 1-1 0 0,-1-1 1 0 0,1 0 0 0 0,0 1-1 0 0,0 0 1 0 0,0-1-1 0 0,-1 1 1 0 0,1 0 0 0 0,0 1-1 0 0,1-1 1 0 0,3 0-1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5 286 764 0 0,'-4'-18'4440'0'0,"12"27"378"0"0,5 12-1537 0 0,-3-4-3524 0 0,31 69 2791 0 0,-4 1 1 0 0,33 116 0 0 0,-38-100-491 0 0,62 129 0 0 0,-90-222-1795 0 0,-3-8-134 0 0,0 1-1 0 0,0 0 0 0 0,0-1 1 0 0,1 1-1 0 0,-1-1 0 0 0,1 1 0 0 0,0-1 1 0 0,-1 0-1 0 0,1 1 0 0 0,0-1 1 0 0,4 3 672 0 0,-4-8-486 0 0,5-10-133 0 0,0-1 1 0 0,-1 1 0 0 0,0-1 0 0 0,-1 0-1 0 0,-1 0 1 0 0,4-24 0 0 0,0 5 17 0 0,13-51 119 0 0,54-189 918 0 0,-53 203-389 0 0,60-124 0 0 0,73-81-445 0 0,-142 261-1079 0 0,-12 14 598 0 0,-1 0 0 0 0,0-1 1 0 0,1 1-1 0 0,-1 0 0 0 0,0 0 0 0 0,1 0 0 0 0,-1 0 0 0 0,1 0 0 0 0,-1-1 0 0 0,0 1 0 0 0,1 0 0 0 0,-1 0 0 0 0,0 0 0 0 0,1 0 0 0 0,-1 0 0 0 0,1 0 0 0 0,-1 0 0 0 0,0 0 0 0 0,1 1 0 0 0,-1-1 1 0 0,1 0-1 0 0,-1 0 0 0 0,0 0 0 0 0,1 0 0 0 0,-1 0 0 0 0,1 1 0 0 0,0 0-251 0 0,0 1 0 0 0,0 0 1 0 0,1 0-1 0 0,-1 0 0 0 0,0-1 0 0 0,-1 1 1 0 0,1 0-1 0 0,0 0 0 0 0,-1 0 0 0 0,1 0 1 0 0,-1 0-1 0 0,1 1 0 0 0,-1-1 0 0 0,0 3 1 0 0,3 48-6968 0 0,-2-24 4257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235 157 296 0 0,'8'-23'3939'0'0,"-6"18"-2618"0"0,0 1 1 0 0,0-1 0 0 0,-1 0 0 0 0,1 0-1 0 0,0-8 1 0 0,-1 6-425 0 0,-1 0 1 0 0,1 0-1 0 0,-1 0 0 0 0,-1-1 0 0 0,1 1 0 0 0,-1 0 1 0 0,-3-8-1 0 0,4 13-750 0 0,-1 1 1 0 0,0-1-1 0 0,1 0 0 0 0,-1 0 1 0 0,0 1-1 0 0,0-1 0 0 0,0 1 1 0 0,-1-1-1 0 0,1 1 0 0 0,0-1 1 0 0,0 1-1 0 0,-1-1 0 0 0,1 1 1 0 0,-1 0-1 0 0,1 0 0 0 0,-1 0 1 0 0,0 0-1 0 0,1 0 0 0 0,-1 0 1 0 0,0 1-1 0 0,0-1 0 0 0,0 0 1 0 0,0 1-1 0 0,1-1 0 0 0,-1 1 1 0 0,0 0-1 0 0,0 0 0 0 0,0 0 1 0 0,0 0-1 0 0,0 0 0 0 0,0 0 1 0 0,0 0-1 0 0,0 0 0 0 0,-1 1 1 0 0,-7 2 81 0 0,0-1 1 0 0,0 2-1 0 0,0-1 1 0 0,1 1-1 0 0,0 1 1 0 0,0-1-1 0 0,0 2 1 0 0,0-1-1 0 0,1 1 1 0 0,0 0-1 0 0,0 1 1 0 0,0 0-1 0 0,-11 15 1 0 0,12-15-101 0 0,1 1 1 0 0,0 0 0 0 0,1 0 0 0 0,-1 1 0 0 0,2-1 0 0 0,-1 1 0 0 0,1 0 0 0 0,1 0-1 0 0,0 1 1 0 0,0-1 0 0 0,0 1 0 0 0,1-1 0 0 0,1 1 0 0 0,-1 16 0 0 0,2-22-76 0 0,1 0 0 0 0,-1 1 1 0 0,1-1-1 0 0,0 0 0 0 0,0 1 1 0 0,1-1-1 0 0,-1 0 0 0 0,1 0 1 0 0,0 0-1 0 0,0 0 0 0 0,0 0 0 0 0,0 0 1 0 0,1-1-1 0 0,0 1 0 0 0,4 4 1 0 0,-2-3 3 0 0,0-1 1 0 0,1 0 0 0 0,-1 0 0 0 0,1 0-1 0 0,0 0 1 0 0,0-1 0 0 0,1 0 0 0 0,-1-1-1 0 0,9 3 1 0 0,-5-2-112 0 0,1 0 0 0 0,0-1 0 0 0,0 0 1 0 0,0-1-1 0 0,0-1 0 0 0,0 1 0 0 0,0-2 0 0 0,0 0 0 0 0,0 0 0 0 0,-1-1 0 0 0,1 0 0 0 0,14-5 0 0 0,-20 5-2 0 0,0-1 0 0 0,0 0 0 0 0,0-1 0 0 0,0 1 0 0 0,-1-1 0 0 0,1 1 0 0 0,-1-1-1 0 0,0-1 1 0 0,0 1 0 0 0,-1 0 0 0 0,1-1 0 0 0,-1 0 0 0 0,0 0 0 0 0,0 0-1 0 0,-1 0 1 0 0,1-1 0 0 0,-1 1 0 0 0,0 0 0 0 0,-1-1 0 0 0,1 0 0 0 0,-1 1 0 0 0,0-1-1 0 0,0-11 1 0 0,-1 8 26 0 0,1 1 0 0 0,-2 0 0 0 0,1-1 0 0 0,-1 1 0 0 0,0 0 0 0 0,0-1 0 0 0,-1 1 0 0 0,-1 0 0 0 0,1 0 0 0 0,-1 0 1 0 0,0 1-1 0 0,-1-1 0 0 0,0 1 0 0 0,0 0 0 0 0,-11-14 0 0 0,10 16 10 0 0,-1 0 0 0 0,0 0 1 0 0,0 0-1 0 0,0 1 0 0 0,0 0 1 0 0,-1 0-1 0 0,0 1 0 0 0,0-1 1 0 0,0 1-1 0 0,0 1 0 0 0,0 0 1 0 0,-15-3-1 0 0,10 3-821 0 0,-1 1-1 0 0,-19 0 1 0 0,-25 6-8237 0 0,47-3 6196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44 0 0,'-1'0'851'0'0,"-1"1"1"0"0,1-1-1 0 0,0 0 1 0 0,-1 1-1 0 0,1-1 0 0 0,0 0 1 0 0,0 1-1 0 0,-1-1 0 0 0,1 1 1 0 0,0 0-1 0 0,0-1 1 0 0,0 1-1 0 0,1 8 6242 0 0,1-8-6862 0 0,-1-1 0 0 0,0 0 1 0 0,1 0-1 0 0,-1 0 0 0 0,0 0 0 0 0,0 0 0 0 0,1 0 0 0 0,19 7 4081 0 0,1-4-3842 0 0,142-3 3504 0 0,-70-3-2799 0 0,127-6 1164 0 0,-195 8-4714 0 0,-15 1-1599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1 644 0 0,'-9'6'1184'0'0,"-16"11"1826"0"0,25-16-2574 0 0,-1-1 1 0 0,0 1 0 0 0,1 0-1 0 0,-1-1 1 0 0,1 1 0 0 0,-1-1-1 0 0,1 1 1 0 0,-1 0-1 0 0,1 0 1 0 0,0-1 0 0 0,-1 1-1 0 0,1 0 1 0 0,0 0 0 0 0,-1-1-1 0 0,1 3 1 0 0,0-3-218 0 0,1 1 0 0 0,-1-1 0 0 0,1 1 0 0 0,0-1 1 0 0,-1 1-1 0 0,1-1 0 0 0,0 1 0 0 0,-1-1 0 0 0,1 0 0 0 0,0 1 1 0 0,-1-1-1 0 0,1 0 0 0 0,0 1 0 0 0,0-1 0 0 0,-1 0 0 0 0,1 0 1 0 0,0 0-1 0 0,0 0 0 0 0,-1 0 0 0 0,1 0 0 0 0,0 0 0 0 0,1 0 1 0 0,21 0 1862 0 0,10-3 825 0 0,36-8 0 0 0,4-2-716 0 0,-23 10-4161 0 0,-21 1-6672 0 0,-16 1 5843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51 136 0 0,'0'-34'9538'0'0,"-1"31"-8114"0"0,1 2-1266 0 0,-1 0 0 0 0,1 1 0 0 0,-1-1 0 0 0,1 0 1 0 0,0 0-1 0 0,-1 1 0 0 0,1-1 0 0 0,-1 0 0 0 0,0 1 1 0 0,1-1-1 0 0,-1 1 0 0 0,1-1 0 0 0,-1 1 0 0 0,0-1 0 0 0,1 1 1 0 0,-1-1-1 0 0,0 1 0 0 0,0-1 0 0 0,1 1 0 0 0,-1 0 1 0 0,0-1-1 0 0,0 1 0 0 0,-1 0 0 0 0,1 0 11 0 0,0 0 0 0 0,-1 0 0 0 0,1 0 0 0 0,0 0 0 0 0,-1 1-1 0 0,1-1 1 0 0,0 0 0 0 0,0 1 0 0 0,-1-1 0 0 0,1 1 0 0 0,0-1 0 0 0,0 1 0 0 0,0 0-1 0 0,0 0 1 0 0,0-1 0 0 0,0 1 0 0 0,0 0 0 0 0,0 0 0 0 0,-1 1 0 0 0,-9 11 414 0 0,0 1 1 0 0,1-1 0 0 0,1 1 0 0 0,0 1 0 0 0,1 0-1 0 0,1 0 1 0 0,0 1 0 0 0,1 0 0 0 0,-5 21 0 0 0,-1 13 847 0 0,-9 90 0 0 0,19-116-1214 0 0,0-1-1 0 0,2 1 1 0 0,1 0-1 0 0,0-1 1 0 0,2 1-1 0 0,1-1 1 0 0,1 1-1 0 0,0-1 1 0 0,14 33-1 0 0,-16-50-286 0 0,1 1 0 0 0,0 0 1 0 0,0-1-1 0 0,1 1 0 0 0,-1-1 0 0 0,2-1 0 0 0,-1 1 0 0 0,0-1 0 0 0,1 0 0 0 0,0 0 0 0 0,0 0 0 0 0,1-1 0 0 0,-1 0 0 0 0,1 0 0 0 0,0 0 0 0 0,0-1 0 0 0,13 4 0 0 0,-11-5-544 0 0,-1 0-1 0 0,1 0 0 0 0,0-1 1 0 0,0 0-1 0 0,0-1 0 0 0,13-1 1 0 0,-13 0-845 0 0,0 0 1 0 0,0-1-1 0 0,0 0 1 0 0,0 0-1 0 0,-1-1 1 0 0,13-6 0 0 0,-11 4-836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163 201 180 0 0,'-1'-2'559'0'0,"1"0"-1"0"0,0 1 1 0 0,-1-1 0 0 0,1 0-1 0 0,0 0 1 0 0,0 0 0 0 0,0 0-1 0 0,1 0 1 0 0,-1 0 0 0 0,0 0-1 0 0,2-3 1 0 0,5-9 2297 0 0,11-2 198 0 0,-7 9-2089 0 0,0 1 0 0 0,1 1 0 0 0,21-8 0 0 0,-17 7-283 0 0,54-16 1760 0 0,2 3 0 0 0,142-20 0 0 0,-110 23-934 0 0,-86 12-1180 0 0,-2 1 119 0 0,0 1 0 0 0,16-1 0 0 0,-38 9-69 0 0,-11 3-408 0 0,-143 40-54 0 0,87-29 61 0 0,-241 76-49 0 0,258-77 195 0 0,-94 43-1 0 0,145-60-93 0 0,1 1-1 0 0,0-1 0 0 0,0 1 1 0 0,0 0-1 0 0,-5 4 0 0 0,8-7-17 0 0,1 1 1 0 0,-1-1-1 0 0,0 1 0 0 0,1 0 0 0 0,-1-1 1 0 0,1 1-1 0 0,-1-1 0 0 0,1 1 0 0 0,0 0 1 0 0,-1-1-1 0 0,1 1 0 0 0,0 0 0 0 0,-1-1 1 0 0,1 1-1 0 0,0 0 0 0 0,0 0 0 0 0,0-1 1 0 0,-1 1-1 0 0,1 0 0 0 0,0 0 0 0 0,0 0 1 0 0,0-1-1 0 0,0 1 0 0 0,0 0 0 0 0,1 0 0 0 0,-1-1 1 0 0,0 1-1 0 0,0 0 0 0 0,0 0 0 0 0,1-1 1 0 0,-1 1-1 0 0,0 0 0 0 0,1-1 0 0 0,-1 1 1 0 0,0 0-1 0 0,1-1 0 0 0,-1 1 0 0 0,1 0 1 0 0,-1-1-1 0 0,1 1 0 0 0,0-1 0 0 0,0 1 1 0 0,11 7 66 0 0,0-1 1 0 0,1-1-1 0 0,-1 0 1 0 0,1-1-1 0 0,0 0 1 0 0,1-1-1 0 0,23 4 1 0 0,-12-2 19 0 0,210 58 413 0 0,-228-62-497 0 0,157 51 331 0 0,-148-47-374 0 0,0 2 1 0 0,0 0-1 0 0,-1 0 0 0 0,0 2 0 0 0,-1 0 0 0 0,0 0 0 0 0,19 19 0 0 0,-31-27 7 0 0,1 1 1 0 0,0 0-1 0 0,-1 0 0 0 0,0 0 1 0 0,0 0-1 0 0,0 0 0 0 0,0 0 1 0 0,0 0-1 0 0,-1 1 0 0 0,1-1 1 0 0,-1 1-1 0 0,0-1 0 0 0,0 1 1 0 0,0 0-1 0 0,-1-1 0 0 0,1 1 1 0 0,-1 0-1 0 0,0 0 0 0 0,0 6 1 0 0,-1-6 11 0 0,-1 1 1 0 0,1-1-1 0 0,-1 0 1 0 0,1 0-1 0 0,-1 0 1 0 0,-1 0-1 0 0,1 0 1 0 0,0 0-1 0 0,-1-1 0 0 0,0 1 1 0 0,0-1-1 0 0,0 0 1 0 0,0 0-1 0 0,-1 0 1 0 0,1 0-1 0 0,-6 3 1 0 0,-5 3 31 0 0,-1 0 0 0 0,-1-1 1 0 0,0-1-1 0 0,0 0 1 0 0,0-1-1 0 0,-1-1 0 0 0,0-1 1 0 0,-23 4-1 0 0,6-4-237 0 0,0-1-1 0 0,0-2 1 0 0,-44-4 0 0 0,40-1-676 0 0,20-2-1374 0 0,5-2-5724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1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1 162 156 0 0,'1'-1'436'0'0,"1"0"-1"0"0,-1 0 1 0 0,1 0 0 0 0,0 0 0 0 0,0 0-1 0 0,-1 0 1 0 0,1 1 0 0 0,0-1 0 0 0,0 1-1 0 0,0-1 1 0 0,0 1 0 0 0,-1 0 0 0 0,1 0-1 0 0,0 0 1 0 0,0 0 0 0 0,2 0 0 0 0,-1 1 46 0 0,0 0 1 0 0,0 0-1 0 0,0 0 1 0 0,0 1 0 0 0,-1-1-1 0 0,1 1 1 0 0,-1 0 0 0 0,1-1-1 0 0,3 5 1 0 0,103 104 7146 0 0,-25-22-4097 0 0,-66-71-2709 0 0,27 24 1188 0 0,-41-38-1758 0 0,0 0 0 0 0,0-1 0 0 0,1 1 0 0 0,-1-1 0 0 0,1 0 0 0 0,0 0 0 0 0,-1 0 0 0 0,1-1 0 0 0,8 2 0 0 0,-11-3-182 0 0,-1 0 1 0 0,1 0-1 0 0,0 0 0 0 0,0 0 0 0 0,0-1 0 0 0,-1 1 0 0 0,1-1 1 0 0,0 1-1 0 0,0-1 0 0 0,-1 0 0 0 0,1 0 0 0 0,-1 0 0 0 0,1 0 1 0 0,-1 0-1 0 0,1 0 0 0 0,-1 0 0 0 0,1 0 0 0 0,-1 0 0 0 0,0-1 1 0 0,0 1-1 0 0,0-1 0 0 0,0 1 0 0 0,0-1 0 0 0,0 1 0 0 0,1-3 0 0 0,3-4 86 0 0,-1-1 0 0 0,0 0-1 0 0,3-12 1 0 0,7-29 289 0 0,-2 0 0 0 0,9-75 0 0 0,-19 87-409 0 0,-2 26-265 0 0,1-1 0 0 0,1 0 0 0 0,0 1-1 0 0,3-14 1 0 0,-4 25-30 0 0,0-1 0 0 0,0 0 0 0 0,0 0 0 0 0,0 0 0 0 0,1 0 0 0 0,-1 1 0 0 0,0-1 0 0 0,1 1 0 0 0,-1-1 0 0 0,1 1 0 0 0,0-1 0 0 0,-1 1 0 0 0,1 0 0 0 0,0 0 0 0 0,0 0 0 0 0,0 0 0 0 0,0 0 0 0 0,0 0 0 0 0,0 0 0 0 0,4 0 0 0 0,4-1-2107 0 0,1 0 0 0 0,22-1 0 0 0,-22 3 1052 0 0,35-2-1738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1 352 0 0,'0'6'9472'0'0,"0"7"-4432"0"0,4 84-1358 0 0,11 98 355 0 0,-6-143-5563 0 0,-6-47 754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23 440 0 0,'-27'-3'2124'0'0,"-3"-2"11802"0"0,36 5-12419 0 0,137 2 5872 0 0,80-8-1986 0 0,-158 1-3651 0 0,-24 1-1959 0 0,-3 3-3406 0 0,-32 5 1003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72 0 0,'-1'1'238'0'0,"0"0"-1"0"0,0 0 1 0 0,1 0 0 0 0,-1 1 0 0 0,1-1-1 0 0,-1 0 1 0 0,1 0 0 0 0,0 1-1 0 0,-1-1 1 0 0,1 0 0 0 0,0 1-1 0 0,0-1 1 0 0,0 0 0 0 0,0 1 0 0 0,0-1-1 0 0,0 0 1 0 0,0 0 0 0 0,1 1-1 0 0,-1-1 1 0 0,0 0 0 0 0,1 1 0 0 0,-1-1-1 0 0,1 0 1 0 0,-1 0 0 0 0,1 0-1 0 0,0 1 1 0 0,-1-1 0 0 0,1 0-1 0 0,0 0 1 0 0,0 0 0 0 0,0 0 0 0 0,0 0-1 0 0,0 0 1 0 0,0-1 0 0 0,0 1-1 0 0,0 0 1 0 0,0 0 0 0 0,0-1 0 0 0,0 1-1 0 0,1-1 1 0 0,-1 1 0 0 0,0-1-1 0 0,0 1 1 0 0,3-1 0 0 0,7 3 886 0 0,0 0 0 0 0,0-1 0 0 0,0-1 0 0 0,14 0 0 0 0,-16 0-642 0 0,64 0 3345 0 0,75-9-1 0 0,16 0 2003 0 0,-139 9-8239 0 0,6 0-7492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568 129 524 0 0,'2'-3'483'0'0,"0"-1"0"0"0,0 0 0 0 0,0 0 0 0 0,0 1 0 0 0,0-1 0 0 0,-1 0 0 0 0,0 0 0 0 0,0 0 0 0 0,0-1 0 0 0,0 1 0 0 0,0 0 0 0 0,-1 0 0 0 0,0 0 0 0 0,0-1 0 0 0,0 1 0 0 0,-1 0 0 0 0,1 0 0 0 0,-3-7 0 0 0,2 8-231 0 0,0 0 1 0 0,0 1-1 0 0,0-1 1 0 0,0 1-1 0 0,-1-1 1 0 0,0 1-1 0 0,1-1 0 0 0,-1 1 1 0 0,0 0-1 0 0,0 0 1 0 0,0 0-1 0 0,0 0 1 0 0,0 0-1 0 0,-1 1 1 0 0,1-1-1 0 0,-1 1 1 0 0,1-1-1 0 0,-1 1 1 0 0,1 0-1 0 0,-1 0 1 0 0,0 0-1 0 0,1 0 0 0 0,-1 1 1 0 0,0-1-1 0 0,0 1 1 0 0,0 0-1 0 0,1-1 1 0 0,-6 2-1 0 0,-14 0 231 0 0,-1 1-1 0 0,1 1 0 0 0,-1 1 0 0 0,1 1 1 0 0,1 1-1 0 0,-1 1 0 0 0,1 1 0 0 0,-31 15 1 0 0,22-6 4 0 0,0 0 0 0 0,2 2 0 0 0,0 0 1 0 0,-49 47-1 0 0,67-56-263 0 0,1 0 0 0 0,0 1-1 0 0,0 0 1 0 0,1 0 0 0 0,0 1 0 0 0,1 0 0 0 0,0 0 0 0 0,-7 21-1 0 0,11-24-75 0 0,1 0 0 0 0,-1 0 0 0 0,2 0 0 0 0,-1 0 0 0 0,1 0 0 0 0,1 1 0 0 0,0-1 0 0 0,0 0 0 0 0,1 0 0 0 0,0 0 0 0 0,0 1 0 0 0,1-1 0 0 0,6 15 0 0 0,-3-10-4 0 0,2-1 0 0 0,-1-1 0 0 0,2 1-1 0 0,0-1 1 0 0,0 0 0 0 0,1-1 0 0 0,1 0-1 0 0,10 10 1 0 0,9 6 199 0 0,49 35 0 0 0,-61-50-323 0 0,1 0 0 0 0,0 0 0 0 0,1-2-1 0 0,0-1 1 0 0,0 0 0 0 0,1-1 0 0 0,0-1-1 0 0,1-1 1 0 0,-1-1 0 0 0,1 0 0 0 0,0-2-1 0 0,22 1 1 0 0,-40-4-93 0 0,1 0 0 0 0,-1 0 0 0 0,1-1 0 0 0,-1 1 0 0 0,1-1 0 0 0,-1 0 0 0 0,0 0 0 0 0,1 0 0 0 0,-1 0-1 0 0,0 0 1 0 0,0-1 0 0 0,0 0 0 0 0,0 1 0 0 0,0-1 0 0 0,0 0 0 0 0,4-4 0 0 0,-6 4 38 0 0,1 0 0 0 0,-1 0 0 0 0,0 0 0 0 0,1 0 0 0 0,-1 0 0 0 0,0-1-1 0 0,0 1 1 0 0,-1 0 0 0 0,1 0 0 0 0,0-1 0 0 0,-1 1 0 0 0,0 0 0 0 0,1-1 0 0 0,-1 1 0 0 0,0-1 0 0 0,0 1 0 0 0,0 0 0 0 0,0-1-1 0 0,-1 1 1 0 0,1 0 0 0 0,-1-1 0 0 0,1 1 0 0 0,-1 0 0 0 0,0-1 0 0 0,-1-2 0 0 0,-2-3 11 0 0,-1 1 0 0 0,1-1 0 0 0,-1 1 0 0 0,-1 0 0 0 0,1 0 0 0 0,-1 1 1 0 0,0-1-1 0 0,-1 1 0 0 0,0 1 0 0 0,1-1 0 0 0,-2 1 0 0 0,1 0 0 0 0,-1 1 0 0 0,1 0 0 0 0,-11-4 0 0 0,0 0-114 0 0,0 2-1 0 0,-1 0 1 0 0,0 1-1 0 0,0 1 1 0 0,-37-3-1 0 0,46 6-241 0 0,0 1 0 0 0,-20 2 0 0 0,27-2 130 0 0,0 0 0 0 0,1 1 0 0 0,-1 0 1 0 0,1 0-1 0 0,0 0 0 0 0,-1 0 0 0 0,-3 2 1 0 0,5-3-31 0 0,0 1 0 0 0,1 0 1 0 0,-1-1-1 0 0,0 1 0 0 0,1-1 1 0 0,-1 1-1 0 0,0 0 0 0 0,1 0 0 0 0,-1-1 1 0 0,1 1-1 0 0,-1 0 0 0 0,1 0 1 0 0,0 0-1 0 0,-1-1 0 0 0,1 1 1 0 0,0 0-1 0 0,0 0 0 0 0,-1 0 0 0 0,1 0 1 0 0,0 0-1 0 0,0 1 0 0 0,2 1-2633 0 0,10 11 417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448 135 764 0 0,'1'-4'631'0'0,"-1"0"0"0"0,0 0 0 0 0,1-1 1 0 0,-2 1-1 0 0,1 0 0 0 0,0 0 0 0 0,-1 0 0 0 0,0 0 0 0 0,0 0 0 0 0,0 0 0 0 0,0 0 1 0 0,-1 0-1 0 0,0 0 0 0 0,0 0 0 0 0,0 1 0 0 0,-3-6 0 0 0,1 4-161 0 0,0 1-1 0 0,-1 0 0 0 0,1-1 1 0 0,-1 1-1 0 0,0 1 0 0 0,0-1 1 0 0,0 1-1 0 0,0 0 1 0 0,-1 0-1 0 0,-7-3 0 0 0,1 2-89 0 0,0 1-1 0 0,0 0 0 0 0,0 0 1 0 0,0 1-1 0 0,0 1 0 0 0,0 0 0 0 0,0 0 1 0 0,-1 1-1 0 0,1 1 0 0 0,0 0 1 0 0,-12 3-1 0 0,7 1-27 0 0,0 0-1 0 0,1 1 1 0 0,-1 1 0 0 0,2 1-1 0 0,-28 17 1 0 0,35-21-198 0 0,1 1-1 0 0,1 0 1 0 0,-1 0-1 0 0,1 1 1 0 0,0-1-1 0 0,0 2 1 0 0,1-1-1 0 0,0 0 1 0 0,0 1-1 0 0,0 0 1 0 0,1 0-1 0 0,0 1 1 0 0,0-1 0 0 0,-3 12-1 0 0,6-14-80 0 0,0 0 1 0 0,1 0-1 0 0,0 1 1 0 0,0-1-1 0 0,0 0 1 0 0,1 0-1 0 0,-1 0 1 0 0,1 0-1 0 0,0 0 1 0 0,1 0-1 0 0,-1 0 1 0 0,1 0-1 0 0,0 0 1 0 0,1 0-1 0 0,-1-1 1 0 0,1 1-1 0 0,-1-1 1 0 0,1 0-1 0 0,1 0 1 0 0,-1 0-1 0 0,1 0 0 0 0,-1-1 1 0 0,1 1-1 0 0,6 3 1 0 0,-2 0-68 0 0,1-1 1 0 0,0 0-1 0 0,0 0 0 0 0,1-1 1 0 0,-1 0-1 0 0,1-1 0 0 0,0 0 1 0 0,0-1-1 0 0,1 0 0 0 0,19 3 1 0 0,-21-5-52 0 0,0-1-1 0 0,0 0 1 0 0,0 0 0 0 0,0-1-1 0 0,-1 0 1 0 0,1-1-1 0 0,0 0 1 0 0,0-1 0 0 0,-1 1-1 0 0,0-2 1 0 0,1 1 0 0 0,-1-1-1 0 0,-1 0 1 0 0,10-6 0 0 0,-5 1 77 0 0,0-1 1 0 0,-1 0-1 0 0,0-1 0 0 0,0 0 1 0 0,-1-1-1 0 0,-1 0 1 0 0,12-19-1 0 0,-7 13 243 0 0,-11 15-145 0 0,0 0 0 0 0,-1-1 0 0 0,1 1 0 0 0,-1-1 1 0 0,0 1-1 0 0,0-1 0 0 0,2-6 1514 0 0,-6 18-1300 0 0,-105 278 2113 0 0,32-93-2421 0 0,-31 90-43 0 0,99-258 19 0 0,0-1-77 0 0,-16 40 1 0 0,23-58-822 0 0,29-30-11670 0 0,-17 16 9261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67 236 0 0,'-2'-9'1674'0'0,"0"3"1497"0"0,1 3-2636 0 0,-1 0 1 0 0,1 0-1 0 0,-1-1 0 0 0,0 2 0 0 0,0-1 0 0 0,0 0 0 0 0,-1 0 1 0 0,1 1-1 0 0,-1-1 0 0 0,1 1 0 0 0,-1 0 0 0 0,0-1 1 0 0,0 2-1 0 0,0-1 0 0 0,0 0 0 0 0,-6-2 0 0 0,5 3-109 0 0,-1-1 0 0 0,0 1 0 0 0,0 0-1 0 0,1 0 1 0 0,-1 1 0 0 0,0-1 0 0 0,0 1 0 0 0,0 0-1 0 0,0 1 1 0 0,0-1 0 0 0,0 1 0 0 0,-8 2-1 0 0,-1 1 32 0 0,0 1 0 0 0,0 0 0 0 0,0 0 0 0 0,1 2 0 0 0,0 0 0 0 0,0 0 0 0 0,1 1 0 0 0,0 1 0 0 0,0 0 0 0 0,1 0 0 0 0,0 1 0 0 0,1 1 0 0 0,0 0 0 0 0,1 0 0 0 0,0 1 0 0 0,-8 13 0 0 0,15-20-292 0 0,-1 0-1 0 0,1 0 0 0 0,0 0 1 0 0,1 0-1 0 0,-1 0 1 0 0,1 0-1 0 0,0 0 1 0 0,0 1-1 0 0,1-1 0 0 0,0 0 1 0 0,0 1-1 0 0,0-1 1 0 0,0 0-1 0 0,1 1 0 0 0,1 6 1 0 0,0-5-36 0 0,1-1-1 0 0,-1 0 1 0 0,1 1-1 0 0,0-1 1 0 0,0 0 0 0 0,1-1-1 0 0,0 1 1 0 0,0 0-1 0 0,1-1 1 0 0,-1 0 0 0 0,6 5-1 0 0,-3-4-180 0 0,0 0-1 0 0,1-1 1 0 0,-1 1-1 0 0,1-1 1 0 0,0-1-1 0 0,1 1 0 0 0,-1-2 1 0 0,1 1-1 0 0,0-1 1 0 0,0 0-1 0 0,0-1 1 0 0,0 0-1 0 0,0 0 1 0 0,1-1-1 0 0,-1-1 1 0 0,0 1-1 0 0,17-2 0 0 0,-15-2-64 0 0,-1 0-1 0 0,1 0 0 0 0,-1-1 0 0 0,0 0 0 0 0,-1-1 1 0 0,1 0-1 0 0,-1 0 0 0 0,0-1 0 0 0,0 0 0 0 0,0-1 0 0 0,-1 0 1 0 0,0 0-1 0 0,-1-1 0 0 0,1 0 0 0 0,-2 0 0 0 0,1-1 1 0 0,-1 0-1 0 0,0 0 0 0 0,-1 0 0 0 0,8-20 0 0 0,-12 26 101 0 0,0-1 0 0 0,0 1 0 0 0,0-1 0 0 0,0 1 0 0 0,-1-1 0 0 0,0 1 0 0 0,0-1 0 0 0,0 1 0 0 0,0-1 0 0 0,0 1 0 0 0,-1-1 0 0 0,0 1 0 0 0,1-1 1 0 0,-1 1-1 0 0,0-1 0 0 0,-3-4 0 0 0,2 4 9 0 0,-1-1 1 0 0,0 0 0 0 0,-1 1 0 0 0,1 0 0 0 0,-1 0 0 0 0,0 0 0 0 0,0 0 0 0 0,0 1 0 0 0,-8-6 0 0 0,-2 1-101 0 0,1 0-1 0 0,-2 1 1 0 0,1 1 0 0 0,-1 1 0 0 0,1 0 0 0 0,-24-5-1 0 0,-39-1-2119 0 0,28 11-5850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1.5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1 96 0 0,'-9'6'13675'0'0,"28"0"-10542"0"0,32 4-2673 0 0,397 18 4782 0 0,-313-25-4833 0 0,0 8-118 0 0,27 1 169 0 0,42-3 90 0 0,0 1 89 0 0,120 1 468 0 0,-262-11-970 0 0,61 0 124 0 0,27-3 241 0 0,-13 1 206 0 0,-67 1-300 0 0,-35 1-15 0 0,35-4-1 0 0,-10 1 297 0 0,-45 3-397 0 0,0 0 1 0 0,0-1 0 0 0,27-6-1 0 0,-41 7-243 0 0,36-2 624 0 0,-28 3-359 0 0,-9 1-529 0 0,-18 5-1769 0 0,-29 4-7973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101 116 392 0 0,'-26'-19'15078'0'0,"34"13"-13246"0"0,-7 6-1690 0 0,0-1-1 0 0,0 0 1 0 0,0 0 0 0 0,0 1 0 0 0,0-1 0 0 0,0 1 0 0 0,0-1 0 0 0,0 1 0 0 0,0-1 0 0 0,0 1 0 0 0,0-1 0 0 0,0 1 0 0 0,0 0 0 0 0,2 0-1 0 0,218-39 5390 0 0,-126 21-4210 0 0,-91 18-1218 0 0,1-1-1 0 0,-1-1 1 0 0,0 1-1 0 0,1-1 1 0 0,-1 1-1 0 0,0-1 1 0 0,0 0-1 0 0,0-1 1 0 0,0 1-1 0 0,0-1 1 0 0,5-4 0 0 0,-8 6 185 0 0,-6 3-283 0 0,3-2 1 0 0,0 1 0 0 0,0-1 0 0 0,0 1 1 0 0,0 0-1 0 0,0 0 0 0 0,0 0 0 0 0,0 0 0 0 0,0 0 1 0 0,0 0-1 0 0,0 1 0 0 0,1-1 0 0 0,-1 1 0 0 0,1-1 1 0 0,-1 1-1 0 0,1 0 0 0 0,-1-1 0 0 0,1 1 0 0 0,0 0 1 0 0,0 0-1 0 0,0 0 0 0 0,0 0 0 0 0,0 0 0 0 0,0 0 1 0 0,1 0-1 0 0,-1 0 0 0 0,0 3 0 0 0,-3 11 174 0 0,1 0 0 0 0,1 1 0 0 0,1-1 0 0 0,0 1 0 0 0,1 20 0 0 0,15 83 1099 0 0,-14-113-1206 0 0,2 14 306 0 0,11 38 0 0 0,-14-58-368 0 0,1 1 0 0 0,-1 0-1 0 0,1-1 1 0 0,-1 1 0 0 0,0 0 0 0 0,1-1 0 0 0,-1 1 0 0 0,0 0 0 0 0,0-1-1 0 0,0 1 1 0 0,-1 0 0 0 0,1 0 0 0 0,0-1 0 0 0,-1 1 0 0 0,1-1 0 0 0,-1 1-1 0 0,1 0 1 0 0,-1-1 0 0 0,-1 3 0 0 0,0-1-27 0 0,0-1 0 0 0,0 0-1 0 0,0 1 1 0 0,0-1 0 0 0,0 0 0 0 0,-1 0 0 0 0,1-1 0 0 0,-1 1-1 0 0,0 0 1 0 0,-3 1 0 0 0,-7 2-124 0 0,-1 1 0 0 0,0-2-1 0 0,-24 5 1 0 0,25-6 130 0 0,-138 21-411 0 0,-9 3 636 0 0,159-27-201 0 0,1 0 0 0 0,-1 0 0 0 0,0 0 0 0 0,1 0 0 0 0,-1 0-1 0 0,1 0 1 0 0,-1 0 0 0 0,1 0 0 0 0,-1 0 0 0 0,1 1 0 0 0,-1-1-1 0 0,1 0 1 0 0,-1 0 0 0 0,1 1 0 0 0,-1-1 0 0 0,1 0 0 0 0,-1 0-1 0 0,1 1 1 0 0,-1-1 0 0 0,1 0 0 0 0,-1 1 0 0 0,1-1 0 0 0,0 1-1 0 0,-1-1 1 0 0,1 1 0 0 0,0-1 0 0 0,-1 1 0 0 0,15 5 788 0 0,29-1 350 0 0,-1-2-1736 0 0,1 0-1949 0 0,1-2 0 0 0,0-1 1 0 0,45-7-1 0 0,-78 5-1144 0 0,2-1 527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25 312 0 0,'-16'-4'1796'0'0,"-6"-1"9595"0"0,65-7-6413 0 0,13 9-1477 0 0,111 7 1 0 0,55 24-2166 0 0,-219-28-1329 0 0,34 7-1105 0 0,-1-2-2184 0 0,-11-2-2898 0 0,-11-1 3390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34 452 0 0,'-7'-11'14766'0'0,"8"9"-14377"0"0,1 1 0 0 0,-1-1-1 0 0,1 1 1 0 0,-1-1 0 0 0,1 1 0 0 0,-1 0 0 0 0,1-1 0 0 0,0 1-1 0 0,0 0 1 0 0,-1 0 0 0 0,1 0 0 0 0,0 0 0 0 0,0 1-1 0 0,0-1 1 0 0,4 0 0 0 0,0 0 158 0 0,0 0 0 0 0,1 0 1 0 0,-1 1-1 0 0,1 0 0 0 0,7 1 0 0 0,-2 0 140 0 0,1 1 0 0 0,0 1 0 0 0,-1 0 0 0 0,24 10 0 0 0,-32-12-590 0 0,-1 0 1 0 0,0 1-1 0 0,0 0 0 0 0,-1-1 1 0 0,1 1-1 0 0,0 0 0 0 0,-1 0 0 0 0,1 1 1 0 0,-1-1-1 0 0,1 1 0 0 0,-1-1 0 0 0,0 1 1 0 0,0 0-1 0 0,0-1 0 0 0,-1 1 0 0 0,1 0 1 0 0,-1 0-1 0 0,1 0 0 0 0,-1 1 1 0 0,1 3-1 0 0,-1-3-35 0 0,-1 1 0 0 0,0-1 1 0 0,0 1-1 0 0,0 0 0 0 0,0-1 1 0 0,-1 1-1 0 0,0 0 0 0 0,1-1 0 0 0,-2 1 1 0 0,1-1-1 0 0,-1 1 0 0 0,1-1 1 0 0,-1 0-1 0 0,-3 5 0 0 0,-7 10 33 0 0,-1 0 0 0 0,0-1 0 0 0,-2-1 0 0 0,-21 21 0 0 0,-20 24-8 0 0,55-61-81 0 0,0 0 1 0 0,0 0 0 0 0,0 0-1 0 0,0 0 1 0 0,0 0 0 0 0,0 0-1 0 0,1 0 1 0 0,-1 1 0 0 0,1-1-1 0 0,-1 0 1 0 0,1 1 0 0 0,-1-1-1 0 0,1 0 1 0 0,-1 1 0 0 0,1-1-1 0 0,0 0 1 0 0,0 1 0 0 0,0-1-1 0 0,0 1 1 0 0,0-1 0 0 0,0 0-1 0 0,0 1 1 0 0,0-1 0 0 0,1 2-1 0 0,0-1 17 0 0,0-1 0 0 0,0 1 0 0 0,1-1 1 0 0,-1 0-1 0 0,0 1 0 0 0,0-1 0 0 0,1 0 0 0 0,-1 0 0 0 0,1 0 0 0 0,-1 0 0 0 0,1 0 0 0 0,-1 0 0 0 0,1 0 0 0 0,0-1 0 0 0,3 2 0 0 0,5 1 84 0 0,0-1 0 0 0,0 0 1 0 0,0 0-1 0 0,20-1 0 0 0,-5-1-107 0 0,-1-1 0 0 0,45-8 0 0 0,-49 3-2830 0 0,33-14 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56 0 0,'-26'-4'16468'0'0,"36"3"-10105"0"0,26-2-1279 0 0,50-3-2116 0 0,-52 4-2604 0 0,-23 1-4236 0 0,2 1-5215 0 0,-5 0 5944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68 160 0 0,'0'0'5343'0'0,"2"3"-3729"0"0,0 0-703 0 0,-1 0 1 0 0,0 1 0 0 0,0-1 0 0 0,0 1-1 0 0,0-1 1 0 0,0 1 0 0 0,-1-1-1 0 0,1 6 1 0 0,-1 20 7554 0 0,0-17-2849 0 0,-10-47-4695 0 0,10 26-781 0 0,0 1 0 0 0,1 0 0 0 0,0-1 0 0 0,0 1 0 0 0,5-15 0 0 0,-5 20-84 0 0,-1 0 0 0 0,1 1 0 0 0,0-1 0 0 0,0 0 0 0 0,1 1-1 0 0,-1-1 1 0 0,1 1 0 0 0,-1-1 0 0 0,1 1 0 0 0,-1 0 0 0 0,1-1 0 0 0,0 1-1 0 0,0 0 1 0 0,0 0 0 0 0,1 0 0 0 0,-1 1 0 0 0,0-1 0 0 0,1 1-1 0 0,3-3 1 0 0,-3 4-47 0 0,-1 0-1 0 0,0-1 0 0 0,1 1 1 0 0,-1 0-1 0 0,1 0 0 0 0,-1 1 1 0 0,1-1-1 0 0,-1 1 0 0 0,1-1 1 0 0,-1 1-1 0 0,0 0 0 0 0,1-1 1 0 0,-1 1-1 0 0,0 0 1 0 0,0 1-1 0 0,0-1 0 0 0,0 0 1 0 0,1 1-1 0 0,-2-1 0 0 0,1 1 1 0 0,0-1-1 0 0,0 1 0 0 0,0 0 1 0 0,-1 0-1 0 0,2 2 0 0 0,5 7 44 0 0,0 0-1 0 0,-1 0 1 0 0,7 16-1 0 0,-10-21-48 0 0,-3-1-4 0 0,10 16 0 0 0,-10-21 0 0 0,-1 0 0 0 0,0 0 0 0 0,1 1 0 0 0,-1-1 0 0 0,1 0 0 0 0,-1 0 0 0 0,1 0 0 0 0,-1-1 0 0 0,0 1 0 0 0,1 0 0 0 0,-1 0 0 0 0,1 0 0 0 0,-1 0 0 0 0,0 0 0 0 0,1 0 0 0 0,-1 0 0 0 0,1-1 0 0 0,-1 1 0 0 0,0 0 0 0 0,1 0 0 0 0,-1-1 0 0 0,0 1 0 0 0,1 0 0 0 0,-1 0 0 0 0,0-1 0 0 0,0 1 0 0 0,1 0 0 0 0,-1-1 0 0 0,0 1 0 0 0,0-1 0 0 0,0 1 0 0 0,1 0 0 0 0,-1-1 0 0 0,0 1 0 0 0,12-17 0 0 0,-12 16 0 0 0,5-6 0 0 0,0 0 0 0 0,0 1 0 0 0,1-1 0 0 0,-1 1 0 0 0,1 0 0 0 0,1 1 0 0 0,-1-1 0 0 0,11-5 0 0 0,-11 9 0 0 0,-4 2 0 0 0,0 0 0 0 0,0 0 0 0 0,0 1 0 0 0,0-1 0 0 0,0 1 0 0 0,0-1 0 0 0,0 1 0 0 0,0 0 0 0 0,0 0 0 0 0,0 0 0 0 0,0 0 0 0 0,0 0 0 0 0,-1 0 0 0 0,1 0 0 0 0,-1 1 0 0 0,1-1 0 0 0,-1 1 0 0 0,1-1 0 0 0,-1 1 0 0 0,0-1 0 0 0,1 1 0 0 0,-1 0 0 0 0,0 0 0 0 0,0-1 0 0 0,0 1 0 0 0,0 3 0 0 0,2-1 0 0 0,0 2-210 0 0,1 1 0 0 0,0-1 0 0 0,0-1-1 0 0,1 1 1 0 0,-1 0 0 0 0,12 8 0 0 0,-12-11 7 0 0,0 0-1 0 0,1-1 1 0 0,-1 0-1 0 0,1 1 1 0 0,0-2-1 0 0,0 1 1 0 0,0-1-1 0 0,0 1 1 0 0,0-1-1 0 0,9 0 1 0 0,4 1-5480 0 0,33-2 0 0 0,-34 0 2652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32 568 0 0,'0'0'977'0'0,"-14"-23"8088"0"0,11 21-8340 0 0,-1 1 0 0 0,0 0 0 0 0,0-1 0 0 0,0 2 0 0 0,1-1 0 0 0,-1 0 0 0 0,0 1 0 0 0,0 0 0 0 0,0 0 1 0 0,0 0-1 0 0,0 0 0 0 0,-6 2 0 0 0,2 0 20 0 0,0 0 1 0 0,0 1-1 0 0,0 0 1 0 0,0 0-1 0 0,-11 7 1 0 0,4 0 104 0 0,0 1 1 0 0,1 0 0 0 0,0 0-1 0 0,-23 26 1 0 0,34-34-653 0 0,0 0 0 0 0,1 0-1 0 0,-1 1 1 0 0,1-1 0 0 0,0 1 0 0 0,0 0-1 0 0,0-1 1 0 0,-1 7 0 0 0,2-9-176 0 0,1 0 0 0 0,0 0 1 0 0,0 0-1 0 0,0 0 0 0 0,0 0 1 0 0,0 0-1 0 0,0 0 0 0 0,0 0 0 0 0,0-1 1 0 0,0 1-1 0 0,1 0 0 0 0,-1 0 0 0 0,0 0 1 0 0,1 0-1 0 0,-1 0 0 0 0,0-1 0 0 0,1 1 1 0 0,-1 0-1 0 0,1 0 0 0 0,-1 0 0 0 0,1-1 1 0 0,0 1-1 0 0,-1 0 0 0 0,1-1 1 0 0,0 1-1 0 0,-1-1 0 0 0,1 1 0 0 0,0-1 1 0 0,0 1-1 0 0,-1-1 0 0 0,1 1 0 0 0,0-1 1 0 0,0 0-1 0 0,0 1 0 0 0,0-1 0 0 0,-1 0 1 0 0,1 0-1 0 0,0 0 0 0 0,0 0 1 0 0,0 1-1 0 0,0-1 0 0 0,0-1 0 0 0,1 1 1 0 0,3 1-83 0 0,0-1 0 0 0,-1 0 0 0 0,1-1 0 0 0,-1 1 1 0 0,1-1-1 0 0,-1 0 0 0 0,1 0 0 0 0,-1 0 1 0 0,1 0-1 0 0,5-4 0 0 0,39-24-216 0 0,-7 4 683 0 0,-40 24-388 0 0,-1 1-1 0 0,0 0 1 0 0,1-1 0 0 0,-1 1 0 0 0,0 0-1 0 0,1 0 1 0 0,-1 0 0 0 0,0 0 0 0 0,1 0-1 0 0,-1 1 1 0 0,1-1 0 0 0,-1 0 0 0 0,0 1 0 0 0,0-1-1 0 0,1 1 1 0 0,-1-1 0 0 0,0 1 0 0 0,0-1-1 0 0,1 1 1 0 0,-1 0 0 0 0,0 0 0 0 0,0 0-1 0 0,0 0 1 0 0,1 1 0 0 0,11 6-2543 0 0,2-4-4042 0 0,-7-5 2836 0 0,1 1 535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117 148 8441 0 0,'-45'-57'11107'0'0,"-5"6"-4586"0"0,49 50-6466 0 0,-1-1 283 0 0,0 0 1 0 0,0 0-1 0 0,0 0 0 0 0,0 0 0 0 0,0 0 0 0 0,0-1 0 0 0,0 1 1 0 0,1-1-1 0 0,-2-3 0 0 0,4 5-443 0 0,-1 0 0 0 0,1 0 0 0 0,0 0 0 0 0,0 0 0 0 0,0 0 0 0 0,1 0 0 0 0,-1 0 0 0 0,0 0 0 0 0,0 1 0 0 0,0-1 0 0 0,1 0 0 0 0,-1 1 0 0 0,0-1 0 0 0,3 0 0 0 0,4 1-1857 0 0,0 0 0 0 0,0 1 0 0 0,13 3 0 0 0,-14-3 556 0 0,14 3-1798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1 536 0 0,'0'0'1337'0'0,"-3"4"307"0"0,-15 20 2577 0 0,-1-1 0 0 0,-30 30 0 0 0,14-17-1469 0 0,-196 197 7028 0 0,204-209-10569 0 0,26-24 20 0 0</inkml:trace>
  <inkml:trace contextRef="#ctx0" brushRef="#br0" timeOffset="1">16 163 52 0 0,'-15'-22'19929'0'0,"26"34"-19636"0"0,89 90 6749 0 0,-82-85-5679 0 0,2-1-1 0 0,0-1 1 0 0,40 23 0 0 0,-55-35-2135 0 0,0 0-1 0 0,0-1 1 0 0,0 0 0 0 0,1 0 0 0 0,-1-1-1 0 0,1 0 1 0 0,0 0 0 0 0,-1 0-1 0 0,1 0 1 0 0,0-1 0 0 0,-1 0-1 0 0,1 0 1 0 0,0-1 0 0 0,-1 1 0 0 0,1-1-1 0 0,0-1 1 0 0,9-2 0 0 0,-1-2-2461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1092 0 0,'0'0'135'0'0,"-27"7"5010"0"0,24-6-4090 0 0,0 0 1 0 0,1 0 0 0 0,-1 0 0 0 0,1 1 0 0 0,-1-1-1 0 0,1 1 1 0 0,0-1 0 0 0,0 1 0 0 0,0 0 0 0 0,0 0 0 0 0,0 0-1 0 0,-2 3 1 0 0,3-5-908 0 0,1 1 0 0 0,0-1 0 0 0,0 0-1 0 0,0 1 1 0 0,-1-1 0 0 0,1 1 0 0 0,0-1-1 0 0,0 1 1 0 0,0-1 0 0 0,0 1 0 0 0,0-1-1 0 0,0 1 1 0 0,0-1 0 0 0,0 1 0 0 0,0-1 0 0 0,0 1-1 0 0,1-1 1 0 0,-1 1 0 0 0,0-1 0 0 0,0 0-1 0 0,0 1 1 0 0,0-1 0 0 0,1 1 0 0 0,-1-1 0 0 0,0 1-1 0 0,1-1 1 0 0,-1 0 0 0 0,0 1 0 0 0,0-1-1 0 0,1 0 1 0 0,-1 1 0 0 0,1-1 0 0 0,-1 0 0 0 0,0 1-1 0 0,1-1 1 0 0,-1 0 0 0 0,1 0 0 0 0,-1 0-1 0 0,1 1 1 0 0,-1-1 0 0 0,1 0 0 0 0,-1 0 0 0 0,0 0-1 0 0,2 0 1 0 0,19 6 1794 0 0,0-3-1359 0 0,1-1-1 0 0,0-1 1 0 0,0-1-1 0 0,-1-1 1 0 0,1 0-1 0 0,35-8 1 0 0,-47 7-3530 0 0,13-3-9588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0 588 0 0,'-16'8'1301'0'0,"-18"13"2727"0"0,19-5 1815 0 0,15-15-5663 0 0,0-1 0 0 0,0 0 0 0 0,0 1-1 0 0,0-1 1 0 0,0 0 0 0 0,0 1 0 0 0,0-1-1 0 0,0 0 1 0 0,0 1 0 0 0,0-1 0 0 0,0 0-1 0 0,0 1 1 0 0,0-1 0 0 0,0 0 0 0 0,0 1-1 0 0,0-1 1 0 0,0 0 0 0 0,0 1 0 0 0,0-1-1 0 0,1 0 1 0 0,-1 0 0 0 0,0 1 0 0 0,0-1-1 0 0,0 0 1 0 0,1 0 0 0 0,-1 1 0 0 0,0-1-1 0 0,0 0 1 0 0,1 0 0 0 0,-1 1 0 0 0,0-1-1 0 0,1 0 1 0 0,15 7 3045 0 0,16-2-172 0 0,2-4-1546 0 0,91-2 4742 0 0,-84-3-8250 0 0,-1-3-4293 0 0,-35 5 2385 0 0,1-1 560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14 188 0 0,'-14'-14'17163'0'0,"-2"180"-6952"0"0,10-129-8953 0 0,2-15-91 0 0,-2 45 0 0 0,9-56-1221 0 0,-2-10-538 0 0,0-1 0 0 0,0 1-1 0 0,0-1 1 0 0,0 1 0 0 0,0-1 0 0 0,0 1-1 0 0,0-1 1 0 0,0 0 0 0 0,0 0-1 0 0,0 1 1 0 0,0-1 0 0 0,1 0-1 0 0,-1 0 1 0 0,0 0 0 0 0,0 0 0 0 0,0 0-1 0 0,0 0 1 0 0,0 0 0 0 0,0-1-1 0 0,0 1 1 0 0,2-1 0 0 0,5-2-2505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272 113 380 0 0,'12'-21'9280'0'0,"-11"18"-8723"0"0,0 0 1 0 0,-1 1 0 0 0,0-1-1 0 0,1 0 1 0 0,-1 0 0 0 0,0 1-1 0 0,0-1 1 0 0,-1 0 0 0 0,1 0 0 0 0,-1 1-1 0 0,1-1 1 0 0,-1 0 0 0 0,0 1-1 0 0,0-1 1 0 0,0 0 0 0 0,0 1 0 0 0,0-1-1 0 0,-1 1 1 0 0,-2-4 0 0 0,1 3-230 0 0,0 0 0 0 0,0 1 0 0 0,0-1 0 0 0,-1 0 0 0 0,1 1 0 0 0,-1 0 1 0 0,1 0-1 0 0,-1 0 0 0 0,0 1 0 0 0,0-1 0 0 0,1 1 0 0 0,-6-1 0 0 0,0-1-73 0 0,0 2-1 0 0,-1 0 0 0 0,1 0 1 0 0,-1 0-1 0 0,1 1 0 0 0,-1 1 1 0 0,1-1-1 0 0,0 2 0 0 0,-1-1 1 0 0,1 1-1 0 0,-10 4 0 0 0,11-3-57 0 0,1 0 0 0 0,-1 1 0 0 0,0 1 0 0 0,1-1-1 0 0,0 1 1 0 0,0 0 0 0 0,1 1 0 0 0,-1 0 0 0 0,-10 12 0 0 0,15-15-107 0 0,0 0 1 0 0,0-1 0 0 0,0 1 0 0 0,0 0 0 0 0,1 0 0 0 0,-1 0 0 0 0,1 0 0 0 0,0 0 0 0 0,0 1 0 0 0,0-1-1 0 0,0 0 1 0 0,1 1 0 0 0,-1-1 0 0 0,1 0 0 0 0,0 1 0 0 0,0-1 0 0 0,0 0 0 0 0,0 1 0 0 0,1-1 0 0 0,0 0-1 0 0,-1 1 1 0 0,1-1 0 0 0,0 0 0 0 0,0 0 0 0 0,1 0 0 0 0,-1 0 0 0 0,1 0 0 0 0,2 4 0 0 0,0-1-89 0 0,1-1 1 0 0,-1 1 0 0 0,1-1 0 0 0,1 0 0 0 0,-1-1-1 0 0,1 1 1 0 0,0-1 0 0 0,0 0 0 0 0,0 0 0 0 0,0-1-1 0 0,1 0 1 0 0,-1 0 0 0 0,14 3 0 0 0,-9-3-4 0 0,0 0 0 0 0,0-1 0 0 0,0-1 0 0 0,0 0 0 0 0,0 0 1 0 0,0-1-1 0 0,0-1 0 0 0,17-2 0 0 0,-25 2-42 0 0,1 0 0 0 0,-1 0 1 0 0,1 0-1 0 0,-1-1 0 0 0,1 1 0 0 0,-1-1 0 0 0,0 0 1 0 0,0 0-1 0 0,0 0 0 0 0,0 0 0 0 0,0-1 0 0 0,0 1 1 0 0,0-1-1 0 0,-1 0 0 0 0,1 0 0 0 0,-1 0 0 0 0,0 0 1 0 0,0 0-1 0 0,0 0 0 0 0,0 0 0 0 0,-1-1 0 0 0,1 1 1 0 0,-1-1-1 0 0,0 1 0 0 0,0-1 0 0 0,0 0 1 0 0,-1 1-1 0 0,1-1 0 0 0,-1 0 0 0 0,0 1 0 0 0,0-1 1 0 0,0 0-1 0 0,0 0 0 0 0,-1 1 0 0 0,1-1 0 0 0,-1 0 1 0 0,0 1-1 0 0,0-1 0 0 0,-1 1 0 0 0,1-1 0 0 0,-1 1 1 0 0,1 0-1 0 0,-1-1 0 0 0,0 1 0 0 0,0 0 0 0 0,-1 0 1 0 0,-2-3-1 0 0,-3-2-498 0 0,-1 0 1 0 0,0 1 0 0 0,0 0-1 0 0,-1 0 1 0 0,0 1 0 0 0,0 0-1 0 0,-1 1 1 0 0,-20-7 0 0 0,-20-3-9256 0 0,42 13 7043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57 120 0 0,'1'-4'584'0'0,"0"0"1"0"0,1 1-1 0 0,-1-1 0 0 0,1 1 1 0 0,0-1-1 0 0,0 1 0 0 0,0 0 1 0 0,0 0-1 0 0,1 0 0 0 0,-1 0 1 0 0,1 0-1 0 0,0 1 0 0 0,4-4 1 0 0,-4 4-206 0 0,-1 1 0 0 0,1 0 0 0 0,0 0 0 0 0,-1 0 1 0 0,1 1-1 0 0,0-1 0 0 0,0 1 0 0 0,0-1 0 0 0,-1 1 1 0 0,1 0-1 0 0,0 0 0 0 0,0 0 0 0 0,0 0 1 0 0,0 1-1 0 0,-1-1 0 0 0,1 1 0 0 0,0 0 0 0 0,0-1 1 0 0,4 4-1 0 0,23 10 760 0 0,-1 2 1 0 0,0 2-1 0 0,-1 0 0 0 0,37 33 1 0 0,-47-37-885 0 0,25 20 579 0 0,-2 1 0 0 0,-1 2 1 0 0,-3 1-1 0 0,0 2 0 0 0,38 56 0 0 0,-62-74-407 0 0,1 0-1 0 0,-2 1 1 0 0,-1 0 0 0 0,-1 1 0 0 0,10 36 0 0 0,-16-41-172 0 0,0 1 0 0 0,-1-1-1 0 0,-1 1 1 0 0,0-1 0 0 0,-2 1 0 0 0,0 0 0 0 0,-7 38 0 0 0,3-37-167 0 0,-1 0 0 0 0,-1 0 1 0 0,0-1-1 0 0,-2 0 0 0 0,0 0 1 0 0,-2-1-1 0 0,0 0 0 0 0,-1 0 1 0 0,-1-2-1 0 0,0 1 1 0 0,-1-1-1 0 0,-1-1 0 0 0,-1-1 1 0 0,-33 28-1 0 0,23-25-273 0 0,-1-1 1 0 0,-1-1-1 0 0,-1-1 0 0 0,0-1 1 0 0,0-2-1 0 0,-50 14 0 0 0,71-25 302 0 0,4 0-2146 0 0,-16 2-11360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22 148 0 0,'-9'-4'2491'0'0,"-3"0"-435"0"0,0 0-1 0 0,0 1 1 0 0,0 1 0 0 0,0 0-1 0 0,-13-1 1 0 0,13 3-957 0 0,1 0 0 0 0,0 1 1 0 0,-1 0-1 0 0,1 1 0 0 0,-20 5 0 0 0,24-5-831 0 0,0 0 0 0 0,0 1-1 0 0,0 0 1 0 0,1 0 0 0 0,-1 0-1 0 0,1 1 1 0 0,0 0 0 0 0,0 1-1 0 0,0-1 1 0 0,0 1 0 0 0,1 0-1 0 0,0 1 1 0 0,0-1 0 0 0,0 1-1 0 0,1 0 1 0 0,0 0 0 0 0,0 0-1 0 0,0 1 1 0 0,1-1 0 0 0,0 1-1 0 0,-4 13 1 0 0,6-17-208 0 0,0 1 0 0 0,0-1 0 0 0,0 0 0 0 0,1 1 1 0 0,0-1-1 0 0,-1 0 0 0 0,1 1 0 0 0,0-1 0 0 0,1 1 0 0 0,-1-1 0 0 0,1 0 0 0 0,-1 1 0 0 0,1-1 0 0 0,0 0 0 0 0,0 0 0 0 0,0 1 1 0 0,1-1-1 0 0,-1 0 0 0 0,1 0 0 0 0,0 0 0 0 0,0-1 0 0 0,0 1 0 0 0,3 3 0 0 0,0-1-83 0 0,0-1 0 0 0,0 0 0 0 0,1-1 1 0 0,-1 1-1 0 0,1-1 0 0 0,0 0 0 0 0,0-1 0 0 0,0 1 0 0 0,0-1 0 0 0,1 0 0 0 0,8 1 1 0 0,-10-2 1 0 0,0 0 0 0 0,0-1 0 0 0,0 1 0 0 0,1-1 0 0 0,-1 0 0 0 0,0 0 0 0 0,1-1 0 0 0,-1 1 0 0 0,0-1 0 0 0,0 0 0 0 0,0-1 0 0 0,0 1 0 0 0,10-5 0 0 0,-13 4 40 0 0,1 0 0 0 0,-1 1 0 0 0,1-1-1 0 0,-1 0 1 0 0,0-1 0 0 0,1 1 0 0 0,-1 0 0 0 0,0-1 0 0 0,-1 1 0 0 0,1-1-1 0 0,0 1 1 0 0,-1-1 0 0 0,0 0 0 0 0,1 0 0 0 0,-1 1 0 0 0,0-1 0 0 0,0 0-1 0 0,-1 0 1 0 0,1 0 0 0 0,-1 0 0 0 0,1-1 0 0 0,-1 1 0 0 0,0 0 0 0 0,0 0-1 0 0,-1-4 1 0 0,0 1 22 0 0,0 0 0 0 0,-1 0 0 0 0,1 0 0 0 0,-1 1 0 0 0,-1-1 0 0 0,1 1 0 0 0,-1-1 0 0 0,0 1 0 0 0,0 0 0 0 0,-1 0 0 0 0,1 0 0 0 0,-1 0 0 0 0,0 1 0 0 0,-1-1 0 0 0,-5-4 0 0 0,0 1-586 0 0,1 0 0 0 0,-17-9 0 0 0,-19-5-6576 0 0,39 21 3665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50 204 0 0,'-2'3'934'0'0,"0"-1"0"0"0,1 1 1 0 0,-1-1-1 0 0,1 1 0 0 0,-1 0 0 0 0,1-1 0 0 0,0 1 1 0 0,0 0-1 0 0,0 0 0 0 0,1 0 0 0 0,-1 0 0 0 0,1 0 1 0 0,-1 5-1 0 0,1-4 105 0 0,-1 0-1 0 0,0 0 1 0 0,0 0 0 0 0,0 0 0 0 0,0 0 0 0 0,0 0-1 0 0,-1 0 1 0 0,-3 6 0 0 0,5-9-868 0 0,-1 0 0 0 0,1 0 1 0 0,-1-1-1 0 0,1 1 0 0 0,-1 0 0 0 0,1-1 1 0 0,-1 1-1 0 0,1-1 0 0 0,-1 1 0 0 0,0-1 0 0 0,1 1 1 0 0,-1-1-1 0 0,0 1 0 0 0,1-1 0 0 0,-1 1 1 0 0,0-1-1 0 0,0 0 0 0 0,1 0 0 0 0,-1 1 0 0 0,0-1 1 0 0,0 0-1 0 0,1 0 0 0 0,-1 0 0 0 0,0 0 0 0 0,0 0 1 0 0,0 0-1 0 0,0 0 0 0 0,0 0 0 0 0,0-1-99 0 0,0 1 1 0 0,0-1-1 0 0,0 0 0 0 0,0 1 0 0 0,0-1 0 0 0,0 0 0 0 0,0 0 0 0 0,1 0 0 0 0,-1 0 0 0 0,0 0 0 0 0,1 0 0 0 0,-1 0 1 0 0,1 0-1 0 0,-1 0 0 0 0,1-1 0 0 0,-1 1 0 0 0,1 0 0 0 0,0 0 0 0 0,-1 0 0 0 0,1 0 0 0 0,0-2 0 0 0,-2-5 131 0 0,1 1 0 0 0,0-1-1 0 0,1 0 1 0 0,-1 0 0 0 0,2 0-1 0 0,-1 0 1 0 0,4-15-1 0 0,-4 20-152 0 0,1 1-1 0 0,0-1 0 0 0,0 1 0 0 0,0 0 1 0 0,0-1-1 0 0,0 1 0 0 0,0 0 0 0 0,1 0 0 0 0,-1 0 1 0 0,1 0-1 0 0,0 0 0 0 0,-1 0 0 0 0,1 1 1 0 0,0-1-1 0 0,0 0 0 0 0,0 1 0 0 0,0-1 0 0 0,0 1 1 0 0,1 0-1 0 0,-1 0 0 0 0,0 0 0 0 0,1 0 0 0 0,-1 0 1 0 0,0 0-1 0 0,1 1 0 0 0,-1-1 0 0 0,1 1 1 0 0,-1 0-1 0 0,4 0 0 0 0,3 0-22 0 0,0 0 0 0 0,-1 1 1 0 0,1 1-1 0 0,0-1 0 0 0,-1 1 0 0 0,1 1 1 0 0,-1 0-1 0 0,0 0 0 0 0,0 0 0 0 0,13 8 0 0 0,-4 0 20 0 0,0 0 0 0 0,0 1-1 0 0,21 20 1 0 0,-34-28-47 0 0,-3-3 0 0 0,1-1 0 0 0,-1 1 0 0 0,0 0 0 0 0,0 0 0 0 0,0 1 0 0 0,0-1 0 0 0,-1 0 0 0 0,1 0 0 0 0,0 0 0 0 0,0 1 0 0 0,-1-1 0 0 0,1 0 0 0 0,0 3 0 0 0,-1-4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1 0 0 0,-10-12 0 0 0,9 9 0 0 0,-1 0 0 0 0,1 0 0 0 0,0 0 0 0 0,0 0 0 0 0,0 0 0 0 0,0-1 0 0 0,1 1 0 0 0,-1 0 0 0 0,1 0 0 0 0,-1 0 0 0 0,1-1 0 0 0,-1 1 0 0 0,1 0 0 0 0,0-1 0 0 0,0 1 0 0 0,0 0 0 0 0,1 0 0 0 0,-1-1 0 0 0,1 1 0 0 0,-1 0 0 0 0,1 0 0 0 0,-1-1 0 0 0,1 1 0 0 0,0 0 0 0 0,0 0 0 0 0,0 0 0 0 0,1 0 0 0 0,-1 0 0 0 0,0 0 0 0 0,1 1 0 0 0,-1-1 0 0 0,1 0 0 0 0,3-2 0 0 0,-2 1 0 0 0,1 1 0 0 0,-1-1 0 0 0,1 1 0 0 0,0 0 0 0 0,0 0 0 0 0,0 1 0 0 0,0-1 0 0 0,0 1 0 0 0,1 0 0 0 0,-1 0 0 0 0,0 0 0 0 0,1 1 0 0 0,-1-1 0 0 0,0 1 0 0 0,1 0 0 0 0,7 1 0 0 0,6 3 0 0 0,0 1 0 0 0,0 1 0 0 0,0 0 0 0 0,-1 2 0 0 0,0 0 0 0 0,-1 0 0 0 0,0 2 0 0 0,0 0 0 0 0,23 20 0 0 0,-37-28-1039 0 0,1 0 0 0 0,0 0 0 0 0,-1 0 0 0 0,1 0 0 0 0,0-1 0 0 0,0 1 0 0 0,0-1 0 0 0,1 0 0 0 0,-1 0 0 0 0,0 0 0 0 0,0 0 0 0 0,5 0 0 0 0,0 1-2260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159 160 224 0 0,'0'0'4318'0'0,"-2"3"-2488"0"0,-73 123 12059 0 0,39-63-8606 0 0,18-37 1930 0 0,24-65-7207 0 0,23-76 0 0 0,5-20-8 0 0,-32 121 2 0 0,-1 6 0 0 0,0 1 0 0 0,1-1 0 0 0,0 0 0 0 0,0 1 0 0 0,1 0 0 0 0,4-10 0 0 0,-4 12 0 0 0,4 0 0 0 0,-6 4 0 0 0,0 1 0 0 0,0-1 0 0 0,0 1 0 0 0,1 0 0 0 0,-1 0 0 0 0,0 0 0 0 0,0 0 0 0 0,1 0 0 0 0,-1 0 0 0 0,0 0 0 0 0,0 0 0 0 0,0 0 0 0 0,1 0 0 0 0,-1 1 0 0 0,0-1 0 0 0,0 1 0 0 0,0-1 0 0 0,0 1 0 0 0,1-1 0 0 0,-1 1 0 0 0,0-1 0 0 0,0 1 0 0 0,0 0 0 0 0,0 0 0 0 0,0 0 0 0 0,-1-1 0 0 0,1 1 0 0 0,0 0 0 0 0,0 0 0 0 0,0 0 0 0 0,-1 0 0 0 0,1 0 0 0 0,0 2 0 0 0,2 0 0 0 0,12 16 0 0 0,0 0 0 0 0,-1 1 0 0 0,0 1 0 0 0,17 37 0 0 0,11 19 0 0 0,-32-62-23 0 0,-1 1-197 0 0,23 27 0 0 0,-28-38 176 0 0,0-1-1 0 0,1 0 1 0 0,-1 0-1 0 0,1 0 1 0 0,0-1 0 0 0,0 1-1 0 0,0-1 1 0 0,1 0 0 0 0,10 4-1 0 0,-15-7 12 0 0,0 0-1 0 0,0 0 1 0 0,0 0 0 0 0,0 0-1 0 0,1 0 1 0 0,-1 0 0 0 0,0-1-1 0 0,0 1 1 0 0,0 0-1 0 0,0 0 1 0 0,0-1 0 0 0,0 1-1 0 0,1-1 1 0 0,-1 1-1 0 0,0-1 1 0 0,0 0 0 0 0,0 1-1 0 0,-1-1 1 0 0,1 0 0 0 0,0 1-1 0 0,0-1 1 0 0,0 0-1 0 0,0 0 1 0 0,-1 0 0 0 0,1 0-1 0 0,1-2 1 0 0,-2 2 69 0 0,-13-20 297 0 0,8 16-267 0 0,-1 1 0 0 0,1 0 0 0 0,-1 1 0 0 0,1-1 0 0 0,-1 1 0 0 0,0 0 0 0 0,0 0 0 0 0,-13-3 0 0 0,-2 0 188 0 0,-29-4 0 0 0,3 5-173 0 0,0 2 1 0 0,-64 4-1 0 0,71 0-4712 0 0,-1-1-4401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38.7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128 154 68 0 0,'-8'-7'995'0'0,"-1"2"-1"0"0,1-1 1 0 0,-1 1 0 0 0,0 0 0 0 0,0 1-1 0 0,-67-14 14531 0 0,187 2-11915 0 0,127-12-614 0 0,-79 23-2630 0 0,400-2 690 0 0,245-3-234 0 0,-466 10-273 0 0,-137 3-273 0 0,132-13 167 0 0,2 0-106 0 0,-40 3-113 0 0,195 6 128 0 0,276 4-177 0 0,-740-4-175 0 0,222 1 0 0 0,63-2 0 0 0,-164-9 0 0 0,-134 10 0 0 0,0 1 0 0 0,1 0 0 0 0,0 0 0 0 0,2 0 0 0 0,2 1 0 0 0,0 0 0 0 0,-2-1 0 0 0,1 0 0 0 0,-1 0 0 0 0,-2 2 0 0 0,-13-2-33 0 0,-1 0 0 0 0,1 0 0 0 0,-1 1 0 0 0,1-1 0 0 0,-1 0 0 0 0,1 0 0 0 0,-1 1 0 0 0,0-1 0 0 0,1 0-1 0 0,-1 0 1 0 0,1 1 0 0 0,-1-1 0 0 0,0 0 0 0 0,1 1 0 0 0,-1-1 0 0 0,0 1 0 0 0,0-1 0 0 0,1 0 0 0 0,-1 1 0 0 0,0-1 0 0 0,0 1 0 0 0,1-1 0 0 0,-1 1 0 0 0,0-1 0 0 0,0 0 0 0 0,0 1 0 0 0,0-1 0 0 0,0 1 0 0 0,0-1-1 0 0,0 1 1 0 0,0-1 0 0 0,0 1 0 0 0,0-1 0 0 0,0 1 0 0 0,0-1 0 0 0,0 1 0 0 0,-1 0 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40.1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0 125 196 0 0,'13'-6'9202'0'0,"18"3"-7567"0"0,-28 3-1058 0 0,255-1 5925 0 0,-126 3-5008 0 0,368 5 2472 0 0,-187 0-2300 0 0,-99-3-822 0 0,501-8 903 0 0,360-51-715 0 0,-745 39-877 0 0,136-4 200 0 0,-256 13-176 0 0,143-3 186 0 0,116-4 687 0 0,-223 7-559 0 0,1 7 446 0 0,-224-2-595 0 0,-21 2-527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16 552 0 0,'-3'-1'935'0'0,"-29"-11"3553"0"0,13 10 8401 0 0,22 5-11794 0 0,10 8-138 0 0,0-1 1 0 0,0-1-1 0 0,1 0 0 0 0,30 14 0 0 0,68 24 847 0 0,-92-40-1516 0 0,-19-6-286 0 0,51 20 433 0 0,1-2 0 0 0,1-2 0 0 0,94 16 0 0 0,-133-32-2447 0 0,-9-1-1306 0 0,7-2-6570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22 484 0 0,'-10'-21'9622'0'0,"11"20"-9476"0"0,-1 1 0 0 0,0 0 0 0 0,0 0 0 0 0,0 0 1 0 0,0 0-1 0 0,1 0 0 0 0,-1 0 0 0 0,0 0 0 0 0,0 0 1 0 0,0 0-1 0 0,1 0 0 0 0,-1 0 0 0 0,0 0 1 0 0,0 0-1 0 0,0 0 0 0 0,0 0 0 0 0,1 0 0 0 0,20 6 5599 0 0,-4 0-6063 0 0,76 34 4461 0 0,-53-22-2875 0 0,0-1 1 0 0,1-3-1 0 0,53 13 1 0 0,-64-24-3138 0 0,-9-4-6985 0 0,-12-1 5997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8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749 33 788 0 0,'-2'-33'15577'0'0,"9"62"-14505"0"0,-1 0 1 0 0,-2 0-1 0 0,-1 0 0 0 0,-2 42 1 0 0,1-20-418 0 0,2 54 532 0 0,11 173 1235 0 0,-8-209-1767 0 0,4-1 0 0 0,19 70 0 0 0,36 71 1220 0 0,-62-201-1576 0 0,-1 0-1 0 0,1 0 1 0 0,6 9-1 0 0,-3-6 193 0 0,-7-10-373 0 0,11 4 362 0 0,-5-3-114 0 0,-5-5-92 0 0,-5 0-273 0 0,0-1-1 0 0,0 1 1 0 0,0 0 0 0 0,0 0 0 0 0,0 0 0 0 0,0 0 0 0 0,-1 1 0 0 0,0-1 0 0 0,1 1 0 0 0,-1 0-1 0 0,0 1 1 0 0,0-1 0 0 0,0 1 0 0 0,-10-1 0 0 0,-14-1-1 0 0,-1 1 0 0 0,1 2 0 0 0,-1 1 0 0 0,1 1 0 0 0,0 1 0 0 0,-38 10 0 0 0,22-1 0 0 0,1 1 0 0 0,1 2 0 0 0,-56 28 0 0 0,62-24 0 0 0,2 1 0 0 0,1 2 0 0 0,-49 40 0 0 0,64-45 0 0 0,0 0 0 0 0,1 2 0 0 0,0 0 0 0 0,2 1 0 0 0,1 1 0 0 0,-23 39 0 0 0,26-36 0 0 0,2 1 0 0 0,0 0 0 0 0,2 1 0 0 0,0-1 0 0 0,-4 35 0 0 0,9-43 0 0 0,2 0 0 0 0,0 0 0 0 0,0 0 0 0 0,2 0 0 0 0,0 0 0 0 0,1 0 0 0 0,1-1 0 0 0,0 1 0 0 0,2 0 0 0 0,-1-1 0 0 0,2 0 0 0 0,15 31 0 0 0,-11-30 0 0 0,1 1 0 0 0,1-1 0 0 0,0-1 0 0 0,2 0 0 0 0,0-1 0 0 0,0 0 0 0 0,1-1 0 0 0,1-1 0 0 0,0 0 0 0 0,26 15 0 0 0,-11-12 0 0 0,0-1 0 0 0,1-1 0 0 0,0-1 0 0 0,1-2 0 0 0,1-2 0 0 0,41 7 0 0 0,10-3 0 0 0,115 1 0 0 0,-140-12 0 0 0,0-3 0 0 0,116-18 0 0 0,-140 12 0 0 0,-1-1 0 0 0,0-2 0 0 0,0-2 0 0 0,-1-1 0 0 0,0-2 0 0 0,34-20 0 0 0,-35 15 0 0 0,0-2 0 0 0,-1-1 0 0 0,37-34 0 0 0,-56 44 0 0 0,0-1 0 0 0,0 0 0 0 0,-2-1 0 0 0,0 0 0 0 0,0 0 0 0 0,-2-1 0 0 0,0-1 0 0 0,0 1 0 0 0,6-21 0 0 0,-12 24 0 0 0,0 0 0 0 0,0-1 0 0 0,-1 1 0 0 0,-1-1 0 0 0,0 0 0 0 0,-1 0 0 0 0,0 1 0 0 0,-1-1 0 0 0,-1 0 0 0 0,0 1 0 0 0,-1-1 0 0 0,-6-17 0 0 0,1 10 0 0 0,0 0 0 0 0,-1 1 0 0 0,-1 0 0 0 0,-1 0 0 0 0,-1 1 0 0 0,-26-33 0 0 0,18 31 0 0 0,-1 0 0 0 0,-1 1 0 0 0,-1 1 0 0 0,-1 1 0 0 0,0 1 0 0 0,-1 1 0 0 0,-1 1 0 0 0,0 2 0 0 0,-1 0 0 0 0,-1 2 0 0 0,0 1 0 0 0,0 1 0 0 0,-1 2 0 0 0,0 1 0 0 0,-47-5 0 0 0,40 9 0 0 0,20 1 0 0 0,0 0 0 0 0,-1-1 0 0 0,1 0 0 0 0,-21-7 0 0 0,36 9-156 0 0,1 0 0 0 0,-1 0 0 0 0,0 0 0 0 0,1-1 0 0 0,-1 1 0 0 0,0 0 0 0 0,1-1 0 0 0,-1 1 0 0 0,0 0 1 0 0,1-1-1 0 0,-1 1 0 0 0,1-1 0 0 0,-1 1 0 0 0,0-1 0 0 0,1 1 0 0 0,-1-1 0 0 0,1 1 0 0 0,0-1 0 0 0,-1 1 0 0 0,1-1 0 0 0,-1 0 0 0 0,1 1 0 0 0,0-1 0 0 0,0 0 0 0 0,-1 1 0 0 0,1-1 0 0 0,0 0 1 0 0,0 1-1 0 0,0-1 0 0 0,0-1 0 0 0,8-18-7329 0 0,-5 15 6486 0 0,4-10-2337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8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39 272 0 0,'0'-9'1542'0'0,"-1"7"-821"0"0,1-1 0 0 0,0 0 0 0 0,0 1 0 0 0,0-1 0 0 0,5-14 13221 0 0,-2 32-11792 0 0,5 27-1001 0 0,1 69 1656 0 0,-6-53-1953 0 0,3 0 0 0 0,17 75 0 0 0,-22-128-1157 0 0,0 0 1 0 0,1 0 0 0 0,0-1-1 0 0,0 1 1 0 0,3 4 0 0 0,10 7-7399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76 820 0 0,'-37'-9'16442'0'0,"252"-12"-8766"0"0,-9 2-3534 0 0,-126 3-1963 0 0,-47 5-6705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1 564 0 0,'-4'-1'1115'0'0,"2"1"-767"0"0,0 0-1 0 0,0 1 0 0 0,0-1 0 0 0,0 0 0 0 0,0 0 0 0 0,0 1 0 0 0,0 0 1 0 0,0-1-1 0 0,0 1 0 0 0,0 0 0 0 0,0 0 0 0 0,0 0 0 0 0,0 0 0 0 0,1 0 1 0 0,-1 0-1 0 0,0 1 0 0 0,1-1 0 0 0,-1 0 0 0 0,1 1 0 0 0,-1 0 0 0 0,1-1 1 0 0,0 1-1 0 0,-2 2 0 0 0,-38 57 4344 0 0,19-25-2727 0 0,-5-1-369 0 0,0-1-1 0 0,-2-1 0 0 0,-65 56 0 0 0,59-55-5759 0 0,23-22-260 0 0,3-4 1945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15 243 700 0 0,'-14'-21'11648'0'0,"32"37"-10699"0"0,-1 1 0 0 0,-1 1 0 0 0,0 1 0 0 0,-1 0 0 0 0,15 26 0 0 0,58 118 1675 0 0,-43-76-1322 0 0,-19-41-386 0 0,2-1 0 0 0,45 56 0 0 0,-71-98-825 0 0,0-1 0 0 0,-1 0 0 0 0,1 0-1 0 0,1 0 1 0 0,-1 0 0 0 0,0 0 0 0 0,0 0 0 0 0,1-1-1 0 0,-1 1 1 0 0,1-1 0 0 0,4 2 0 0 0,-6-3 111 0 0,1-1 8 0 0,0-1-145 0 0,0 0-1 0 0,0 0 1 0 0,0 0 0 0 0,0 0 0 0 0,0-1 0 0 0,-1 1 0 0 0,1 0-1 0 0,-1-1 1 0 0,1 1 0 0 0,-1-1 0 0 0,0 0 0 0 0,0 1 0 0 0,1-6-1 0 0,8-45 508 0 0,-8 40-430 0 0,8-86 908 0 0,-3-121 1 0 0,-1-8 378 0 0,-4 215-1338 0 0,-1 0 0 0 0,2 0 0 0 0,0 0 0 0 0,1 0 0 0 0,10-23 0 0 0,-13 31-196 0 0,1 1-1 0 0,0 0 1 0 0,1-1 0 0 0,-1 1 0 0 0,1 0-1 0 0,0 1 1 0 0,0-1 0 0 0,0 0 0 0 0,0 1-1 0 0,0-1 1 0 0,1 1 0 0 0,0 0 0 0 0,0 1 0 0 0,0-1-1 0 0,0 0 1 0 0,0 1 0 0 0,0 0 0 0 0,0 0-1 0 0,8-2 1 0 0,-10 4-119 0 0,0 0-1 0 0,1-1 1 0 0,-1 1-1 0 0,0 1 1 0 0,0-1-1 0 0,1 0 1 0 0,-1 0-1 0 0,0 1 1 0 0,0 0-1 0 0,0-1 1 0 0,1 1-1 0 0,-1 0 1 0 0,0 0-1 0 0,0 0 1 0 0,0 0-1 0 0,0 0 1 0 0,0 0-1 0 0,-1 1 1 0 0,1-1-1 0 0,0 1 1 0 0,1 2-1 0 0,4 3-1660 0 0,-2 0 0 0 0,1 0 0 0 0,7 15 0 0 0,-12-20 1481 0 0,12 19-2498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49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5 446 6973 0 0,'-1'-2'901'0'0,"1"-1"1"0"0,-1 0 0 0 0,0 1-1 0 0,0-1 1 0 0,1 1 0 0 0,0-1-1 0 0,-1 0 1 0 0,1 0 0 0 0,1-3-1 0 0,-1-1 2126 0 0,3 9-2041 0 0,5 6-542 0 0,1 0 0 0 0,-1 1-1 0 0,-1 0 1 0 0,0 0-1 0 0,11 19 1 0 0,27 60 1017 0 0,-10-18-363 0 0,-10-23-11 0 0,2-2 1 0 0,3-1-1 0 0,59 69 1 0 0,-87-110-959 0 0,0 0 0 0 0,1 0 0 0 0,0-1 0 0 0,0 1 0 0 0,0-1 0 0 0,0 1 1 0 0,0-1-1 0 0,0 0 0 0 0,0 0 0 0 0,1-1 0 0 0,-1 1 0 0 0,1-1 0 0 0,-1 1 0 0 0,7 0 1 0 0,-9-2-93 0 0,1 0 1 0 0,-1-1-1 0 0,0 1 1 0 0,0 0-1 0 0,0-1 1 0 0,0 1-1 0 0,0-1 1 0 0,0 1-1 0 0,0-1 1 0 0,0 0-1 0 0,0 0 1 0 0,0 1-1 0 0,0-1 1 0 0,0 0-1 0 0,0 0 1 0 0,-1 0-1 0 0,1 0 1 0 0,0 0-1 0 0,-1 0 1 0 0,1 0-1 0 0,0-1 1 0 0,11-26 209 0 0,-2-16-205 0 0,-1 0 0 0 0,-2-1 1 0 0,1-74-1 0 0,-3 41-26 0 0,1 7-16 0 0,30-299 0 0 0,-33 345 0 0 0,-2 11 0 0 0,1 1 0 0 0,6-24 0 0 0,-8 36-147 0 0,1 0 1 0 0,-1 0-1 0 0,1 0 1 0 0,-1 0-1 0 0,1 0 1 0 0,0 0-1 0 0,-1 0 1 0 0,1 0-1 0 0,0 0 1 0 0,0 0-1 0 0,0 1 1 0 0,-1-1-1 0 0,1 0 1 0 0,0 1-1 0 0,0-1 1 0 0,0 1-1 0 0,0-1 1 0 0,0 1-1 0 0,0-1 1 0 0,0 1-1 0 0,0 0 1 0 0,0-1-1 0 0,0 1 1 0 0,1 0-1 0 0,-1 0 1 0 0,0 0-1 0 0,0 0 1 0 0,0 0-1 0 0,0 0 1 0 0,0 0-1 0 0,0 0 1 0 0,0 0-1 0 0,1 1 1 0 0,1 0-1 0 0,3 1-1337 0 0,1 0-1 0 0,0 1 1 0 0,0-1-1 0 0,5 5 1 0 0,-9-5 1026 0 0,20 9-2928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5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0 608 0 0,'0'0'2888'0'0,"-10"7"4338"0"0,3-2-5226 0 0,-7 11-524 0 0,1 0 0 0 0,1 1-1 0 0,1 1 1 0 0,0-1 0 0 0,-10 25-1 0 0,13-23-919 0 0,0 0 0 0 0,2 0 0 0 0,0 1 0 0 0,1 0 0 0 0,1 0 0 0 0,1 0 0 0 0,0 0 0 0 0,2 0 0 0 0,1 28 0 0 0,1-40-443 0 0,0 1-1 0 0,1-1 1 0 0,0 1-1 0 0,1-1 1 0 0,-1 0-1 0 0,2 0 0 0 0,-1 0 1 0 0,1 0-1 0 0,0 0 1 0 0,1-1-1 0 0,-1 0 1 0 0,2 0-1 0 0,-1 0 0 0 0,1-1 1 0 0,0 0-1 0 0,0 0 1 0 0,0 0-1 0 0,1 0 0 0 0,0-1 1 0 0,0-1-1 0 0,1 1 1 0 0,-1-1-1 0 0,1 0 1 0 0,0-1-1 0 0,0 0 0 0 0,0 0 1 0 0,1-1-1 0 0,-1 1 1 0 0,1-2-1 0 0,-1 0 0 0 0,1 0 1 0 0,-1 0-1 0 0,1-1 1 0 0,0 0-1 0 0,11-2 1 0 0,-9 0-235 0 0,1 0 0 0 0,-1-1 0 0 0,0-1 0 0 0,1 1 0 0 0,-2-2 0 0 0,1 0 0 0 0,0 0 1 0 0,10-8-1 0 0,-9 6-814 0 0,-1-1 1 0 0,-1 0 0 0 0,17-17 0 0 0,-10 4-3237 0 0,-8 6-1812 0 0,-5 7 3207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5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43 328 0 0,'-35'-7'15797'0'0,"67"3"-13219"0"0,45-7 2737 0 0,-28-3-7596 0 0,-39 8-3969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5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26 124 8189 0 0,'-6'-3'2632'0'0,"5"3"-2109"0"0,0-1 0 0 0,0 1 0 0 0,0 0-1 0 0,0-1 1 0 0,0 1 0 0 0,0-1 0 0 0,0 1 0 0 0,0-1 0 0 0,0 0 0 0 0,0 1-1 0 0,0-1 1 0 0,0 0 0 0 0,1 1 0 0 0,-1-1 0 0 0,0 0 0 0 0,0 0 0 0 0,1 0-1 0 0,-1 0 1 0 0,1 0 0 0 0,-1 0 0 0 0,1 0 0 0 0,-1-1 0 0 0,2 0-342 0 0,-1 1-1 0 0,2 0 1 0 0,-1 0 0 0 0,0 0 0 0 0,0 0 0 0 0,0 1-1 0 0,0-1 1 0 0,1 0 0 0 0,-1 0 0 0 0,0 1 0 0 0,1-1-1 0 0,-1 1 1 0 0,0-1 0 0 0,1 1 0 0 0,-1 0 0 0 0,3-1-1 0 0,-2 0 186 0 0,181-42 4069 0 0,-22 7-2996 0 0,-153 34-2314 0 0,14-5 834 0 0,-15 6-3568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5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81 360 0 0,'-2'-15'883'0'0,"-1"-19"2992"0"0,5 3 7143 0 0,-1 34-9879 0 0,6 13-57 0 0,-1 0-1 0 0,0 0 1 0 0,-2 0-1 0 0,6 34 1 0 0,2 75 992 0 0,-9-72-1283 0 0,11 320 2948 0 0,-9-145-2002 0 0,33 120 6 0 0,-37-339-1743 0 0,-1-7 0 0 0,16 14 0 0 0,-12-15 0 0 0,-1-12 0 0 0,-4 9 0 0 0,0 0 0 0 0,0 1 0 0 0,0-1 0 0 0,0 0 0 0 0,0 0 0 0 0,-1 1 0 0 0,1-1 0 0 0,-1 0 0 0 0,1 1 0 0 0,-1-1 0 0 0,1 1 0 0 0,-1 0 0 0 0,0 0 0 0 0,0 0 0 0 0,1 0 0 0 0,-1 0 0 0 0,0 0 0 0 0,0 0 0 0 0,0 0 0 0 0,-3 0 0 0 0,-45-11 0 0 0,48 12 0 0 0,-11-3 0 0 0,1 2 0 0 0,0 0 0 0 0,-1 0 0 0 0,1 1 0 0 0,-1 0 0 0 0,1 1 0 0 0,0 1 0 0 0,-1 0 0 0 0,1 1 0 0 0,0 0 0 0 0,0 1 0 0 0,0 0 0 0 0,1 1 0 0 0,0 0 0 0 0,0 1 0 0 0,-11 7 0 0 0,18-11 0 0 0,0 1 0 0 0,1 0 0 0 0,0 0 0 0 0,-1 0 0 0 0,1 1 0 0 0,0-1 0 0 0,1 1 0 0 0,-1 0 0 0 0,0 0 0 0 0,1 0 0 0 0,0 0 0 0 0,0 0 0 0 0,0 0 0 0 0,1 1 0 0 0,-1-1 0 0 0,1 0 0 0 0,0 1 0 0 0,1-1 0 0 0,-1 1 0 0 0,1 0 0 0 0,-1-1 0 0 0,1 1 0 0 0,1-1 0 0 0,-1 1 0 0 0,1-1 0 0 0,-1 1 0 0 0,2-1 0 0 0,-1 1 0 0 0,0-1 0 0 0,3 6 0 0 0,-1-5 0 0 0,0-1 0 0 0,0 0 0 0 0,0 0 0 0 0,0 0 0 0 0,1 0 0 0 0,-1 0 0 0 0,1-1 0 0 0,0 0 0 0 0,0 0 0 0 0,1 0 0 0 0,-1 0 0 0 0,1 0 0 0 0,6 2 0 0 0,-4-3 0 0 0,1 1 0 0 0,-1-1 0 0 0,1 0 0 0 0,0-1 0 0 0,0 0 0 0 0,0 0 0 0 0,-1-1 0 0 0,10 0 0 0 0,-4-1 0 0 0,1-1 0 0 0,-1 0 0 0 0,0-1 0 0 0,-1 0 0 0 0,1-1 0 0 0,0 0 0 0 0,-1-1 0 0 0,0-1 0 0 0,0 0 0 0 0,12-9 0 0 0,-10 5 0 0 0,0 0 0 0 0,-1-2 0 0 0,22-23 0 0 0,-32 31 0 0 0,0 0 0 0 0,0 0 0 0 0,0 0 0 0 0,0 0 0 0 0,0 0 0 0 0,-1-1 0 0 0,0 1 0 0 0,0-1 0 0 0,0 0 0 0 0,0 1 0 0 0,-1-1 0 0 0,0 0 0 0 0,0 0 0 0 0,0 0 0 0 0,0 0 0 0 0,-1 0 0 0 0,0-8 0 0 0,-1 10 0 0 0,1 0 0 0 0,-1 1 0 0 0,0-1 0 0 0,0 0 0 0 0,0 1 0 0 0,-1-1 0 0 0,1 1 0 0 0,0-1 0 0 0,-1 1 0 0 0,0 0 0 0 0,1 0 0 0 0,-1 0 0 0 0,0 0 0 0 0,0 0 0 0 0,-4-3 0 0 0,2 2 0 0 0,0 1 0 0 0,-1-1 0 0 0,0 1 0 0 0,0-1 0 0 0,0 2 0 0 0,0-1 0 0 0,-8-2 0 0 0,-3 2 0 0 0,1 0 0 0 0,-1 1 0 0 0,0 0 0 0 0,-22 3 0 0 0,20 0 0 0 0,0 1 0 0 0,0 0 0 0 0,0 1 0 0 0,0 2 0 0 0,-16 6 0 0 0,24-8 0 0 0,1 0 0 0 0,0 0 0 0 0,0 1 0 0 0,0 1 0 0 0,1-1 0 0 0,0 1 0 0 0,0 1 0 0 0,0-1 0 0 0,1 1 0 0 0,-10 13 0 0 0,15-19 0 0 0,1 1 0 0 0,0 0 0 0 0,0 0 0 0 0,-1 0 0 0 0,1-1 0 0 0,0 1 0 0 0,1 0 0 0 0,-1 0 0 0 0,0 0 0 0 0,1 0 0 0 0,-1 1 0 0 0,1-1 0 0 0,-1 0 0 0 0,1 0 0 0 0,0 0 0 0 0,0 0 0 0 0,0 0 0 0 0,0 1 0 0 0,0-1 0 0 0,1 0 0 0 0,-1 0 0 0 0,1 0 0 0 0,-1 0 0 0 0,1 0 0 0 0,0 0 0 0 0,0 0 0 0 0,0 0 0 0 0,2 3 0 0 0,-1-3 0 0 0,1 1 0 0 0,-1 0 0 0 0,1-1 0 0 0,0 0 0 0 0,0 0 0 0 0,0 0 0 0 0,0 0 0 0 0,0 0 0 0 0,0-1 0 0 0,1 1 0 0 0,-1-1 0 0 0,1 0 0 0 0,-1 0 0 0 0,1 0 0 0 0,-1 0 0 0 0,6 0 0 0 0,2 0 0 0 0,1 0 0 0 0,0-1 0 0 0,-1-1 0 0 0,1 0 0 0 0,-1 0 0 0 0,1-1 0 0 0,14-4 0 0 0,-21 5 0 0 0,0-1 0 0 0,0 0 0 0 0,0 0 0 0 0,0-1 0 0 0,-1 1 0 0 0,1-1 0 0 0,-1 0 0 0 0,1 0 0 0 0,-1 0 0 0 0,0-1 0 0 0,0 1 0 0 0,-1-1 0 0 0,1 0 0 0 0,-1 0 0 0 0,0-1 0 0 0,0 1 0 0 0,0-1 0 0 0,3-6 0 0 0,-5 8-33 0 0,0-1 1 0 0,0 0-1 0 0,-1 0 1 0 0,1 0-1 0 0,-1 0 1 0 0,0 0-1 0 0,0 0 0 0 0,0 0 1 0 0,-1 0-1 0 0,1 0 1 0 0,-1 0-1 0 0,0 0 0 0 0,0 0 1 0 0,-1 1-1 0 0,1-1 1 0 0,-1 0-1 0 0,1 1 1 0 0,-1-1-1 0 0,-3-3 0 0 0,-4-7-385 0 0,-1-1 0 0 0,-22-23 0 0 0,17 23-1314 0 0,-10-13-6874 0 0,19 15 5089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0:52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288 135 724 0 0,'-2'-5'806'0'0,"0"-1"-1"0"0,0 1 1 0 0,-1 0-1 0 0,0 0 1 0 0,0 0-1 0 0,0 1 1 0 0,-1-1-1 0 0,1 1 1 0 0,-1-1-1 0 0,0 1 1 0 0,0 0-1 0 0,-1 1 1 0 0,1-1-1 0 0,-1 1 1 0 0,0 0-1 0 0,-9-4 1 0 0,8 3-203 0 0,0 1 0 0 0,0 1 0 0 0,0-1 0 0 0,-1 1 0 0 0,1 1 0 0 0,-1-1 0 0 0,0 1 0 0 0,1 0 0 0 0,-1 0 0 0 0,0 1 0 0 0,0 0 0 0 0,1 0 0 0 0,-14 2 0 0 0,11 1-110 0 0,0 0 0 0 0,0 1 1 0 0,0 0-1 0 0,0 0 0 0 0,-13 9 0 0 0,19-10-298 0 0,-1-1-1 0 0,0 1 0 0 0,0 0 1 0 0,1 0-1 0 0,0 1 1 0 0,0-1-1 0 0,0 1 1 0 0,0-1-1 0 0,0 1 1 0 0,0 0-1 0 0,1 0 0 0 0,0 0 1 0 0,-3 9-1 0 0,4-12-125 0 0,1 1 0 0 0,0 0-1 0 0,0 0 1 0 0,0-1 0 0 0,0 1-1 0 0,0 0 1 0 0,0 0 0 0 0,0-1-1 0 0,0 1 1 0 0,1 0-1 0 0,-1 0 1 0 0,1-1 0 0 0,-1 1-1 0 0,1 0 1 0 0,0-1 0 0 0,0 1-1 0 0,0-1 1 0 0,0 1 0 0 0,0-1-1 0 0,0 1 1 0 0,0-1 0 0 0,0 0-1 0 0,0 1 1 0 0,1-1 0 0 0,-1 0-1 0 0,1 0 1 0 0,-1 0 0 0 0,0 0-1 0 0,1 0 1 0 0,0 0 0 0 0,-1-1-1 0 0,1 1 1 0 0,0 0 0 0 0,-1-1-1 0 0,3 1 1 0 0,3 1 100 0 0,0 0 0 0 0,0 0 0 0 0,0-1 0 0 0,0 0 0 0 0,1-1 0 0 0,-1 1 1 0 0,12-2-1 0 0,-5-1-133 0 0,1 0 0 0 0,-2-2 0 0 0,1 1 0 0 0,0-1 0 0 0,-1-1 0 0 0,15-7 0 0 0,-24 10-26 0 0,0-1 0 0 0,-1 1-1 0 0,1-1 1 0 0,0 0-1 0 0,-1 0 1 0 0,1 0-1 0 0,-1 0 1 0 0,0 0 0 0 0,0-1-1 0 0,3-5 1 0 0,-4 7-8 0 0,-1-1 0 0 0,0 0 1 0 0,0 1-1 0 0,0-1 0 0 0,0 0 0 0 0,-1 1 1 0 0,1-1-1 0 0,-1 0 0 0 0,0 0 1 0 0,1 1-1 0 0,-1-1 0 0 0,0 0 0 0 0,-1 0 1 0 0,1 0-1 0 0,0 1 0 0 0,-1-1 0 0 0,0 0 1 0 0,-1-4-1 0 0,0 3-2 0 0,0 1 0 0 0,-1-1 0 0 0,1 0 0 0 0,-1 1 0 0 0,0 0 0 0 0,1-1 0 0 0,-2 1 0 0 0,1 0 0 0 0,0 1 0 0 0,-1-1 0 0 0,1 1 0 0 0,-1-1 0 0 0,1 1 0 0 0,-1 0 0 0 0,0 0 0 0 0,0 0 0 0 0,0 1 0 0 0,-7-2 0 0 0,7 2 0 0 0,0 0 0 0 0,1 0 0 0 0,-1 0 0 0 0,0 0 0 0 0,0 1 0 0 0,0-1 0 0 0,1 1 0 0 0,-1 0 0 0 0,0 1 0 0 0,0-1 0 0 0,0 0 0 0 0,0 1 0 0 0,1 0 0 0 0,-1 0 0 0 0,0 0 0 0 0,1 1 0 0 0,-1-1 0 0 0,0 1 0 0 0,1 0 0 0 0,0 0 0 0 0,-5 3 0 0 0,8-5-18 0 0,0 0-1 0 0,-1 0 1 0 0,1 1-1 0 0,-1-1 1 0 0,1 0 0 0 0,0 1-1 0 0,-1-1 1 0 0,1 0 0 0 0,0 1-1 0 0,0-1 1 0 0,-1 0-1 0 0,1 1 1 0 0,0-1 0 0 0,0 1-1 0 0,-1-1 1 0 0,1 0 0 0 0,0 1-1 0 0,0-1 1 0 0,0 1-1 0 0,0-1 1 0 0,0 1 0 0 0,0-1-1 0 0,-1 0 1 0 0,1 1-1 0 0,0-1 1 0 0,0 1 0 0 0,0-1-1 0 0,1 1 1 0 0,-1-1 0 0 0,0 1-1 0 0,0-1 1 0 0,0 1-1 0 0,0-1 1 0 0,0 0 0 0 0,0 1-1 0 0,1-1 1 0 0,-1 1 0 0 0,0-1-1 0 0,0 0 1 0 0,1 1-1 0 0,-1-1 1 0 0,0 0 0 0 0,1 1-1 0 0,-1-1 1 0 0,0 0 0 0 0,1 1-1 0 0,16 6-2255 0 0,-15-7 1682 0 0,1 1-407 0 0,-1 0 260 0 0,0 0 0 0 0,-1-1 0 0 0,1 1 0 0 0,0-1 0 0 0,0 1 0 0 0,0-1 1 0 0,0 0-1 0 0,0 0 0 0 0,4 0 0 0 0,9-3-2800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0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3525 1 124 0 0,'-10'12'4106'0'0,"-48"53"-3321"0"0,-351 308 751 0 0,329-304-1427 0 0,-318 288 84 0 0,-4 4-301 0 0,115-84-182 0 0,-160 145-154 0 0,155-172 114 0 0,-409 270-426 0 0,319-269 153 0 0,381-250 574 0 0,-5 2-201 0 0,0 0-1 0 0,1 1 1 0 0,-1 0 0 0 0,1 0 0 0 0,0 0 0 0 0,1 1-1 0 0,-1 0 1 0 0,1 0 0 0 0,-5 6 0 0 0,7-6-473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0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7296 0 172 0 0,'-176'137'1593'0'0,"58"-43"-991"0"0,-197 142 525 0 0,152-99-668 0 0,99-83-322 0 0,-453 377 771 0 0,-76 62-304 0 0,207-180-362 0 0,117-95-107 0 0,-615 488 193 0 0,614-492-254 0 0,-201 154 28 0 0,-40 26-24 0 0,-59 44-31 0 0,34-24-19 0 0,247-189 8 0 0,-258 218 55 0 0,322-258-34 0 0,105-91-37 0 0,51-41-147 0 0,-110 109 0 0 0,155-129-2524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0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8698 1 360 0 0,'-74'53'1810'0'0,"3"2"0"0"0,-120 123 1 0 0,-413 399 724 0 0,488-472-2286 0 0,-41 32 51 0 0,86-78-205 0 0,-338 300 382 0 0,124-106-221 0 0,-23 19-56 0 0,-584 449 113 0 0,155-140-179 0 0,259-200-57 0 0,176-143-40 0 0,-260 203 15 0 0,-1076 816 8 0 0,1175-893-38 0 0,-429 323 14 0 0,800-621-72 0 0,-234 186-1675 0 0,322-248 1424 0 0,-15 13-243 0 0,18-16 413 0 0,1-1 0 0 0,-1 1 0 0 0,1-1 0 0 0,-1 1 0 0 0,1-1 0 0 0,-1 1 0 0 0,1 0 0 0 0,-1-1 0 0 0,1 1 0 0 0,0 0 0 0 0,-1-1 0 0 0,1 1 0 0 0,0 0 0 0 0,0-1 0 0 0,0 1 0 0 0,-1 0 0 0 0,1 0 0 0 0,0 0 0 0 0,0-1 0 0 0,0 1 0 0 0,0 0 0 0 0,0 0 0 0 0,0 0 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0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5232 1 184 0 0,'-184'180'2390'0'0,"36"-32"-1535"0"0,-38 32-174 0 0,90-86-351 0 0,-167 167 314 0 0,-456 426 618 0 0,-744 519 643 0 0,930-815-1497 0 0,413-309-333 0 0,-276 185 158 0 0,-377 269 503 0 0,441-309-493 0 0,314-211-794 0 0,47-27-4076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40 368 0 0,'3'-16'5116'0'0,"-4"14"-3737"0"0,-1 0-1058 0 0,0 0 0 0 0,0 0 0 0 0,0 0-1 0 0,0 1 1 0 0,0-1 0 0 0,-1 1 0 0 0,1-1 0 0 0,0 1 0 0 0,-1 0 0 0 0,1 0 0 0 0,-1 0 0 0 0,0 0 0 0 0,1 1 0 0 0,-1-1 0 0 0,0 1 0 0 0,1-1 0 0 0,-1 1 0 0 0,0 0 0 0 0,0 0 0 0 0,-4 1 0 0 0,-10 0 547 0 0,0 1 1 0 0,-18 4 0 0 0,28-5-593 0 0,-16 4 631 0 0,0 1 0 0 0,-43 18 0 0 0,55-19-560 0 0,0 0-1 0 0,0 1 1 0 0,1 0 0 0 0,-1 1-1 0 0,1 0 1 0 0,1 1 0 0 0,-14 13-1 0 0,21-20-288 0 0,1 1 1 0 0,-1-1-1 0 0,1 1 0 0 0,-1 0 0 0 0,1 0 0 0 0,0 0 0 0 0,0 0 1 0 0,0 0-1 0 0,0 0 0 0 0,0 0 0 0 0,0 0 0 0 0,0 0 0 0 0,1 1 0 0 0,-1-1 1 0 0,1 0-1 0 0,0 0 0 0 0,0 1 0 0 0,0-1 0 0 0,0 0 0 0 0,0 0 1 0 0,0 1-1 0 0,0-1 0 0 0,1 0 0 0 0,-1 0 0 0 0,1 1 0 0 0,0-1 0 0 0,-1 0 1 0 0,1 0-1 0 0,0 0 0 0 0,0 0 0 0 0,1 0 0 0 0,-1 0 0 0 0,0 0 1 0 0,1 0-1 0 0,-1-1 0 0 0,1 1 0 0 0,-1-1 0 0 0,1 1 0 0 0,3 2 0 0 0,7 5 77 0 0,1 0 0 0 0,0-1 1 0 0,1 0-1 0 0,23 10 0 0 0,-21-10 9 0 0,2 0-40 0 0,3 2 79 0 0,31 19 0 0 0,-48-27-169 0 0,0 1 0 0 0,0 0 1 0 0,0 0-1 0 0,0 1 0 0 0,0-1 0 0 0,-1 1 0 0 0,0-1 1 0 0,1 1-1 0 0,-1 0 0 0 0,-1 1 0 0 0,1-1 0 0 0,-1 0 1 0 0,3 7-1 0 0,-4-9-14 0 0,0 1 1 0 0,-1 0-1 0 0,1-1 0 0 0,-1 1 1 0 0,1 0-1 0 0,-1 0 1 0 0,0-1-1 0 0,0 1 1 0 0,0 0-1 0 0,-1 0 1 0 0,1-1-1 0 0,-1 1 1 0 0,0 0-1 0 0,1 0 0 0 0,-1-1 1 0 0,0 1-1 0 0,0-1 1 0 0,-3 4-1 0 0,2-2 2 0 0,-1 0 0 0 0,0-1 0 0 0,-1 1 0 0 0,1-1 0 0 0,0 0 0 0 0,-1 0 0 0 0,0 0 0 0 0,0 0 0 0 0,0-1 0 0 0,-4 2 0 0 0,-7 3-28 0 0,-1-1-1 0 0,1 0 0 0 0,-1-2 0 0 0,-33 6 0 0 0,-48-2-4172 0 0,82-7-3783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0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2645 0 60 0 0,'-458'488'3583'0'0,"263"-278"-1907"0"0,-21 10-305 0 0,157-162-951 0 0,-173 168 950 0 0,8-13-323 0 0,-73 75 419 0 0,-61 45 205 0 0,268-249-1314 0 0,-290 253 1197 0 0,326-292-1746 0 0,-21 16-3447 0 0,68-57 1845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31:11.24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17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964 607 76 0 0,'-3'-23'5050'0'0,"1"22"-4768"0"0,-1-1-1 0 0,0 0 1 0 0,0 1 0 0 0,1-1 0 0 0,-1 1 0 0 0,0 0 0 0 0,0 0 0 0 0,0 0-1 0 0,0 0 1 0 0,-1 0 0 0 0,1 1 0 0 0,0 0 0 0 0,0-1 0 0 0,0 1-1 0 0,0 0 1 0 0,-1 1 0 0 0,1-1 0 0 0,0 0 0 0 0,-3 2 0 0 0,-14 1 750 0 0,-32 11 1 0 0,49-13-903 0 0,-37 14 956 0 0,1 2 1 0 0,1 1 0 0 0,-54 35-1 0 0,39-18-576 0 0,3 2 0 0 0,0 1 0 0 0,3 4-1 0 0,1 1 1 0 0,3 2 0 0 0,1 2 0 0 0,2 1-1 0 0,3 3 1 0 0,-55 97 0 0 0,73-112-245 0 0,3 0 0 0 0,1 2-1 0 0,1 0 1 0 0,2 0 0 0 0,-10 61 0 0 0,16-62-80 0 0,1 0 1 0 0,2 0 0 0 0,1 0-1 0 0,2 0 1 0 0,2 0 0 0 0,7 48-1 0 0,-5-64-83 0 0,1 0 0 0 0,1 0 0 0 0,1-1 0 0 0,0 0 0 0 0,2 0 0 0 0,0 0 0 0 0,1-1 0 0 0,1-1 0 0 0,1 0 0 0 0,0 0 0 0 0,2-1 0 0 0,0-1 0 0 0,0 0 0 0 0,2-1 0 0 0,0-1 0 0 0,34 24 0 0 0,180 89 849 0 0,-2-1 45 0 0,-144-74-658 0 0,120 81 152 0 0,-138-87-338 0 0,60 56 0 0 0,33 35 81 0 0,-48-44-74 0 0,-93-77-138 0 0,97 88 136 0 0,-95-83-107 0 0,0 1 0 0 0,-1 1 1 0 0,19 32-1 0 0,-31-44-17 0 0,-1 1 1 0 0,-1 0-1 0 0,0 1 0 0 0,0-1 0 0 0,-1 1 0 0 0,-1 0 1 0 0,0 0-1 0 0,-1 0 0 0 0,0 0 0 0 0,-1 23 0 0 0,-3 7 125 0 0,-14 85 0 0 0,1-30-63 0 0,11-58-70 0 0,-2 31 41 0 0,-3-1 0 0 0,-3-1-1 0 0,-23 78 1 0 0,-36 55 116 0 0,-49 162 58 0 0,87-230-183 0 0,-15 50 94 0 0,-23 10-48 0 0,-1-1-7 0 0,15-22-96 0 0,43-122 0 0 0,1 0 0 0 0,-7 69 0 0 0,17-91 0 0 0,2 0 0 0 0,0 1 0 0 0,2-1 0 0 0,1 0 0 0 0,2 0 0 0 0,6 29 0 0 0,-8-49 0 0 0,0 0 0 0 0,0 0 0 0 0,1 0 0 0 0,0 0 0 0 0,0 0 0 0 0,0 0 0 0 0,1-1 0 0 0,0 0 0 0 0,0 0 0 0 0,1 0 0 0 0,0 0 0 0 0,0-1 0 0 0,0 1 0 0 0,0-1 0 0 0,1-1 0 0 0,0 1 0 0 0,0-1 0 0 0,0 0 0 0 0,1 0 0 0 0,0-1 0 0 0,-1 0 0 0 0,1 0 0 0 0,0 0 0 0 0,0-1 0 0 0,0 0 0 0 0,15 2 0 0 0,13-1 0 0 0,0 0 0 0 0,0-3 0 0 0,0 0 0 0 0,0-3 0 0 0,-1-1 0 0 0,1-1 0 0 0,35-11 0 0 0,108-31 0 0 0,141-45 0 0 0,-222 62 0 0 0,1 4 0 0 0,160-21 0 0 0,-221 42 0 0 0,654-62 0 0 0,-460 58 0 0 0,134-3 0 0 0,-230 9 0 0 0,58 2 0 0 0,-166 1 0 0 0,356 25 0 0 0,-233-10 0 0 0,169-3 0 0 0,-292-13 0 0 0,1 0 0 0 0,0-2 0 0 0,-1-1 0 0 0,32-9 0 0 0,-43 9 0 0 0,-1-1 0 0 0,0-1 0 0 0,0 0 0 0 0,0-1 0 0 0,-1-1 0 0 0,0 0 0 0 0,-1-1 0 0 0,20-16 0 0 0,-29 20 0 0 0,0 1 0 0 0,0 0 0 0 0,0-1 0 0 0,-1 0 0 0 0,0 0 0 0 0,0 0 0 0 0,0 0 0 0 0,3-10 0 0 0,11-48 0 0 0,-12 45 0 0 0,4-27 0 0 0,-1-1 0 0 0,-3 0 0 0 0,-2 0 0 0 0,-1-1 0 0 0,-3 1 0 0 0,-2 0 0 0 0,-9-52 0 0 0,-2 40 0 0 0,-2 0 0 0 0,-25-58 0 0 0,17 52 0 0 0,-16-70 0 0 0,39 132 0 0 0,-72-389 0 0 0,68 333 0 0 0,2-1 0 0 0,4-1 0 0 0,2 2 0 0 0,20-114 0 0 0,32-55 0 0 0,-38 178 0 0 0,1 1 0 0 0,39-71 0 0 0,38-31 0 0 0,0-1 0 0 0,-80 123 0 0 0,170-317 0 0 0,-171 318 0 0 0,16-32 0 0 0,-2-2 0 0 0,23-75 0 0 0,2-100 0 0 0,-42 179 0 0 0,4-20 0 0 0,-4-1 0 0 0,2-123 0 0 0,-15 147 0 0 0,-2 0 0 0 0,-13-63 0 0 0,-34-105 0 0 0,28 125 0 0 0,-1 15 0 0 0,-48-113 0 0 0,38 110 0 0 0,-83-186 0 0 0,107 251 0 0 0,0 2 0 0 0,-2-1 0 0 0,0 2 0 0 0,-1-1 0 0 0,-1 2 0 0 0,-19-18 0 0 0,22 24 0 0 0,0 0 0 0 0,0 2 0 0 0,-1-1 0 0 0,-1 1 0 0 0,1 1 0 0 0,-1 0 0 0 0,0 1 0 0 0,-1 1 0 0 0,0 0 0 0 0,-16-4 0 0 0,-6 2 0 0 0,0 2 0 0 0,0 2 0 0 0,-54 1 0 0 0,-109 16 0 0 0,148-10 0 0 0,-29 7 0 0 0,-119 30 0 0 0,132-24 0 0 0,1 2 0 0 0,1 3 0 0 0,-70 35 0 0 0,101-39 0 0 0,-1-2 0 0 0,-1-2 0 0 0,0 0 0 0 0,-1-3 0 0 0,0-1 0 0 0,-55 7 0 0 0,-46-7 0 0 0,118-10 0 0 0,0-1 0 0 0,0-1 0 0 0,0-1 0 0 0,-37-10 0 0 0,-33-8 0 0 0,48 12 0 0 0,-73-12 0 0 0,78 16 0 0 0,-1-3 0 0 0,-49-15 0 0 0,29 1 0 0 0,-73-23 0 0 0,122 43 0 0 0,1-1 0 0 0,0-1 0 0 0,0 0 0 0 0,1 0 0 0 0,-1 0 0 0 0,-10-9 0 0 0,-3-1 0 0 0,-34-18 0 0 0,27 18 0 0 0,-40-30 0 0 0,-157-110 0 0 0,152 105 0 0 0,50 32 0 0 0,-1 1 0 0 0,-1 1 0 0 0,-48-21 0 0 0,56 30 0 0 0,-17-8 0 0 0,0 3 0 0 0,-48-11 0 0 0,7 9 0 0 0,11 5 0 0 0,-95 0 0 0 0,-68 14 0 0 0,198-5 0 0 0,19-1 0 0 0,-30 1 0 0 0,0 2 0 0 0,1 1 0 0 0,-65 16 0 0 0,80-11 0 0 0,0 1 0 0 0,0 2 0 0 0,1 0 0 0 0,-31 23 0 0 0,-16 9 0 0 0,-83 50 0 0 0,117-65 0 0 0,-36 36 0 0 0,40-34 0 0 0,-42 31 0 0 0,-34 29 0 0 0,100-86 0 0 0,-2 5 0 0 0,-1 2 0 0 0,8-9-50 0 0,2-2-297 0 0,48-26-14757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20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65 260 0 0,'-5'1'14747'0'0,"404"6"-8243"0"0,-382-8-6392 0 0,588-19 3249 0 0,-517 16-3013 0 0,45 0 21 0 0,-22 2 78 0 0,124-19 0 0 0,-106 4 1309 0 0,-127 16-1649 0 0,12 0 498 0 0,-6-1-2945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21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71 76 0 0,'-26'1'18698'0'0,"81"7"-16543"0"0,725-13 5085 0 0,-563-2-6140 0 0,-44-2-541 0 0,46-1 372 0 0,-192 8-574 0 0,-890-12-2790 0 0,720 17 2116 0 0,-390 20-379 0 0,457-17 641 0 0,75-6 364 0 0,5-1-258 0 0,344-16 586 0 0,-272 16-544 0 0,245-1 350 0 0,287-9 565 0 0,-419-6-302 0 0,-75 6-436 0 0,-65 6 336 0 0,-47 5-450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27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2 942 328 0 0,'-1'-24'759'0'0,"1"19"137"0"0,-1-10 9857 0 0,49 60-8639 0 0,-30-28-1623 0 0,0-1 1 0 0,21 16-1 0 0,-15-16-252 0 0,0-2-1 0 0,2 0 1 0 0,0-2-1 0 0,0 0 1 0 0,49 13 0 0 0,-34-16 6 0 0,-1-1 0 0 0,1-2 0 0 0,59 2 0 0 0,-4-10 77 0 0,0-4 1 0 0,159-30 0 0 0,29-16-29 0 0,108-19-23 0 0,-332 60-162 0 0,95-33 0 0 0,49-32 127 0 0,-138 50-181 0 0,11-3-41 0 0,292-125 182 0 0,137-49 170 0 0,17 52 139 0 0,-102 68 174 0 0,2 27-274 0 0,-327 44-360 0 0,326-18 246 0 0,-201 19-132 0 0,842-47 589 0 0,-904 52-649 0 0,330-5 292 0 0,-369 9 283 0 0,-104 0-884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28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10 76 0 0,'-28'-10'14833'0'0,"231"41"-10277"0"0,64 13-2108 0 0,-256-42-2313 0 0,25 7 167 0 0,-34-8-286 0 0,-1-1 0 0 0,0 0 1 0 0,0 1-1 0 0,0-1 0 0 0,0 1 0 0 0,0-1 0 0 0,0 1 0 0 0,0-1 0 0 0,0 1 0 0 0,-1 0 0 0 0,1-1 0 0 0,0 1 1 0 0,0 0-1 0 0,0 0 0 0 0,-1-1 0 0 0,1 1 0 0 0,0 0 0 0 0,-1 0 0 0 0,1 0 0 0 0,-1 0 0 0 0,1 0 0 0 0,-1 0 0 0 0,1 0 1 0 0,-1 0-1 0 0,0 2 0 0 0,0-1 6 0 0,0 1 1 0 0,-1 0 0 0 0,1 0-1 0 0,-1-1 1 0 0,0 1 0 0 0,0 0-1 0 0,0-1 1 0 0,0 1 0 0 0,-1-1-1 0 0,1 1 1 0 0,-1-1 0 0 0,-3 5-1 0 0,-26 26 105 0 0,18-22-79 0 0,-69 72 373 0 0,-136 103 0 0 0,195-169 19 0 0,-1-1-1 0 0,0-1 0 0 0,-1-1 1 0 0,-29 12-1 0 0,53-26-413 0 0,1 0-1 0 0,-1 0 1 0 0,0 0 0 0 0,0 0-1 0 0,0 0 1 0 0,0 0-1 0 0,1 0 1 0 0,-1 0 0 0 0,0 0-1 0 0,0 0 1 0 0,0 0 0 0 0,0 0-1 0 0,1-1 1 0 0,-1 1-1 0 0,0 0 1 0 0,0-1 0 0 0,1 1-1 0 0,-1 0 1 0 0,0-1 0 0 0,0 1-1 0 0,1-1 1 0 0,-1 1-1 0 0,1-1 1 0 0,-1 1 0 0 0,0-1-1 0 0,1 0 1 0 0,-1 1 0 0 0,0-2-1 0 0,-9-18 195 0 0,-57-219 307 0 0,54 192-512 0 0,-11-92 1 0 0,23 132-32 0 0,0 5 5 0 0,1 0 0 0 0,-1-1-1 0 0,1 1 1 0 0,0 0-1 0 0,0-1 1 0 0,0 1 0 0 0,0-1-1 0 0,1 1 1 0 0,-1 0 0 0 0,1-1-1 0 0,1-3 1 0 0,-2 5-14 0 0,7 0 17 0 0,-1 1 1 0 0,1 1-1 0 0,-1-1 1 0 0,0 1-1 0 0,1 0 1 0 0,-1 0-1 0 0,0 1 1 0 0,0 0-1 0 0,0 0 1 0 0,0 0-1 0 0,10 6 1 0 0,17 5-2 0 0,-8-5 6 0 0,88 23 14 0 0,-101-29 3 0 0,0 0 0 0 0,0 0 0 0 0,1-1 0 0 0,-1-1 0 0 0,1 0 0 0 0,-1-1 0 0 0,15-3 1 0 0,-21 3-46 0 0,-7 0 10 0 0,-19 3-4 0 0,-34 7-12 0 0,24-2 1 0 0,-4 0-25 0 0,-55 21-1 0 0,88-28 63 0 0,1 0 0 0 0,-1 0 0 0 0,1 0 0 0 0,-1 0 0 0 0,1 0 0 0 0,-1 0 0 0 0,1 1 0 0 0,-1-1 0 0 0,1 0 0 0 0,-1 0 0 0 0,1 0 0 0 0,0 1 0 0 0,-1-1 0 0 0,1 0 0 0 0,0 1 0 0 0,-1-1 0 0 0,1 0 0 0 0,0 1 0 0 0,-1-1 0 0 0,1 0 0 0 0,0 1 0 0 0,-1-1 0 0 0,1 1 0 0 0,0-1 0 0 0,0 1 0 0 0,0-1 0 0 0,-1 1 0 0 0,1 0 0 0 0,11 5 20 0 0,22 0 14 0 0,103-6 20 0 0,-61-1-7 0 0,-75 1-46 0 0,0 0 0 0 0,0 0 0 0 0,0 0 0 0 0,0 0 0 0 0,0 0 0 0 0,0 0 0 0 0,0 0 0 0 0,0 0 0 0 0,0 0 0 0 0,0 1 0 0 0,0-1 1 0 0,0 0-1 0 0,0 0 0 0 0,0 0 0 0 0,0 0 0 0 0,0 0 0 0 0,0 0 0 0 0,0 0 0 0 0,0 0 0 0 0,0 0 0 0 0,0 0 0 0 0,0 0 0 0 0,0 1 0 0 0,0-1 0 0 0,0 0 0 0 0,0 0 0 0 0,0 0 0 0 0,0 0 0 0 0,0 0 1 0 0,0 0-1 0 0,1 0 0 0 0,-1 0 0 0 0,0 0 0 0 0,-19 6 16 0 0,-28 7-9 0 0,17-6-61 0 0,10-3-118 0 0,1 0-1 0 0,0 2 1 0 0,0 0 0 0 0,-32 16 0 0 0,51-21-613 0 0,1 0 609 0 0,0 0 1 0 0,-1 0-1 0 0,1 0 0 0 0,0-1 0 0 0,-1 1 0 0 0,1 0 0 0 0,0 0 0 0 0,0-1 1 0 0,0 1-1 0 0,0-1 0 0 0,0 1 0 0 0,0-1 0 0 0,-1 1 0 0 0,1-1 1 0 0,0 1-1 0 0,0-1 0 0 0,0 0 0 0 0,1 1 0 0 0,0-1 0 0 0,21 5-5210 0 0,-8-5 2449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0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633 1 36 0 0,'-112'113'1004'0'0,"-179"198"-827"0"0,127-126-893 0 0,98-110 535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1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0 72 0 0,'-32'27'108'0'0,"-1"0"24"0"0,3-1-4 0 0,5-3 0 0 0,5-5 0 0 0,5-1 0 0 0,1-5-4 0 0,2-1-20 0 0,3-1-12 0 0,1-1-8 0 0,1 0-32 0 0,0-3-28 0 0,2 2-56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2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2515 0 60 0 0,'0'0'1938'0'0,"-4"1"-1183"0"0,-7 3-317 0 0,1 0 0 0 0,0 1 0 0 0,0 0 0 0 0,0 1 0 0 0,-14 10 0 0 0,-50 42 902 0 0,46-34-933 0 0,-214 174 1310 0 0,192-158-1599 0 0,-377 308-33 0 0,-183 150-712 0 0,419-349 466 0 0,-440 316 486 0 0,457-349-1243 0 0,165-107-2211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35 320 0 0,'0'-1'238'0'0,"0"-1"339"0"0,1 0 0 0 0,-1 0 0 0 0,0-1 0 0 0,-1 1 0 0 0,1 0 0 0 0,0 0 0 0 0,-1 0 0 0 0,1-1 0 0 0,-1 1 1 0 0,0 0-1 0 0,1 0 0 0 0,-1 0 0 0 0,-3-4 4360 0 0,-14 26-1026 0 0,8-1-2435 0 0,1 1 0 0 0,1 0 1 0 0,1 0-1 0 0,-9 42 0 0 0,9-25-519 0 0,2 1 0 0 0,-1 37 0 0 0,5-52-627 0 0,1-1 0 0 0,1 1 0 0 0,1-1 0 0 0,1 0 0 0 0,1 0 1 0 0,1 0-1 0 0,12 33 0 0 0,-14-47-390 0 0,1-1 1 0 0,-1 0-1 0 0,1 0 1 0 0,0 0-1 0 0,1 0 1 0 0,-1-1-1 0 0,1 1 1 0 0,1-1-1 0 0,-1 0 1 0 0,1-1-1 0 0,0 1 1 0 0,0-1-1 0 0,1 0 1 0 0,-1-1-1 0 0,1 0 1 0 0,0 0-1 0 0,1 0 1 0 0,-1-1-1 0 0,0 0 1 0 0,1 0-1 0 0,0-1 1 0 0,0 0-1 0 0,0 0 1 0 0,8 0-1 0 0,-3-1-928 0 0,0-1 0 0 0,0 0 1 0 0,1-1-1 0 0,22-4 0 0 0,21-12-6432 0 0,-34 8 4687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2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3722 1 336 0 0,'-225'206'3663'0'0,"-40"37"-2282"0"0,-83 77-368 0 0,102-94-509 0 0,-7 5-132 0 0,161-150-273 0 0,-312 281 212 0 0,69-83-149 0 0,-7-8-56 0 0,231-184-67 0 0,-142 117 50 0 0,-18 17-5 0 0,11-10-5 0 0,132-94 4 0 0,87-78-45 0 0,-40 43 106 0 0,70-69-217 0 0,1 0 1 0 0,0 0-1 0 0,1 1 0 0 0,-14 28 0 0 0,22-42 20 0 0,1 0 0 0 0,0 1 0 0 0,0-1 0 0 0,-1 0 0 0 0,1 1 0 0 0,0-1 0 0 0,0 1 0 0 0,0-1 0 0 0,-1 1 0 0 0,1-1-1 0 0,0 0 1 0 0,0 1 0 0 0,0-1 0 0 0,0 1 0 0 0,0-1 0 0 0,0 1 0 0 0,0-1 0 0 0,0 1 0 0 0,0-1 0 0 0,0 1 0 0 0,0-1 0 0 0,0 0-1 0 0,0 1 1 0 0,0-1 0 0 0,1 1 0 0 0,-1-1 0 0 0,0 1 0 0 0,0-1 0 0 0,0 0 0 0 0,1 1 0 0 0,-1-1 0 0 0,0 0 0 0 0,0 1 0 0 0,1-1-1 0 0,-1 0 1 0 0,0 1 0 0 0,1-1 0 0 0,-1 0 0 0 0,1 1 0 0 0,-1-1 0 0 0,0 0 0 0 0,1 0 0 0 0,-1 0 0 0 0,1 1 0 0 0,-1-1-1 0 0,0 0 1 0 0,1 0 0 0 0,-1 0 0 0 0,1 0 0 0 0,-1 0 0 0 0,1 0 0 0 0,-1 0 0 0 0,1 0 0 0 0,-1 0 0 0 0,1 0 0 0 0,-1 0 0 0 0,1 0-1 0 0,8-1-814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3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3547 1 324 0 0,'-43'33'1293'0'0,"1"1"0"0"0,1 2 0 0 0,-38 46 0 0 0,37-38-744 0 0,-677 644 2031 0 0,332-373-2085 0 0,349-285-451 0 0,-253 186 232 0 0,34-37-92 0 0,21-7-32 0 0,-116 78 21 0 0,140-107-86 0 0,95-66-43 0 0,-241 168 244 0 0,293-197-32 0 0,2 2 0 0 0,-109 114 0 0 0,149-136-578 0 0,22-27 209 0 0,0 0 0 0 0,0 1-1 0 0,0-1 1 0 0,0 1 0 0 0,0 0-1 0 0,1-1 1 0 0,-1 1 0 0 0,0 0 0 0 0,1-1-1 0 0,-1 1 1 0 0,1 0 0 0 0,0 0-1 0 0,0-1 1 0 0,-1 1 0 0 0,1 0-1 0 0,0 1 1 0 0,14 4-3567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3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1555 1 20 0 0,'-192'211'6117'0'0,"-280"185"-2840"0"0,-255 96 1960 0 0,708-480-5179 0 0,-125 76-251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35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1789 30 452 0 0,'-1'-21'2404'0'0,"1"19"-1564"0"0,0 2-746 0 0,0-1-1 0 0,0 1 1 0 0,-1 0 0 0 0,1-1-1 0 0,0 1 1 0 0,0 0-1 0 0,0-1 1 0 0,0 1-1 0 0,-1 0 1 0 0,1-1-1 0 0,0 1 1 0 0,0 0-1 0 0,-1 0 1 0 0,1-1-1 0 0,0 1 1 0 0,0 0 0 0 0,-1 0-1 0 0,1-1 1 0 0,0 1-1 0 0,-1 0 1 0 0,1 0-1 0 0,0 0 1 0 0,-1 0-1 0 0,1 0 1 0 0,0-1-1 0 0,-1 1 1 0 0,1 0 0 0 0,0 0-1 0 0,-1 0 1 0 0,-12 7 270 0 0,0 0 0 0 0,0 1 1 0 0,1 1-1 0 0,0 0 0 0 0,-19 19 1 0 0,-3 1-90 0 0,-139 122 442 0 0,52-44-529 0 0,-84 71-511 0 0,13-23-389 0 0,-76 52-203 0 0,137-112 622 0 0,-119 92 225 0 0,175-126 278 0 0,19-16 178 0 0,-91 92-1 0 0,113-88-4102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4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0 390 516 0 0,'1'-6'1453'0'0,"7"-23"5486"0"0,-8 29-6769 0 0,0-1 0 0 0,1 0-1 0 0,-1 1 1 0 0,0-1-1 0 0,1 1 1 0 0,-1-1 0 0 0,1 1-1 0 0,-1-1 1 0 0,0 1-1 0 0,1-1 1 0 0,0 1 0 0 0,-1 0-1 0 0,1-1 1 0 0,-1 1-1 0 0,1 0 1 0 0,-1-1 0 0 0,1 1-1 0 0,0 0 1 0 0,-1 0-1 0 0,1-1 1 0 0,0 1-1 0 0,-1 0 1 0 0,1 0 0 0 0,-1 0-1 0 0,1 0 1 0 0,0 0-1 0 0,-1 0 1 0 0,1 0 0 0 0,0 0-1 0 0,-1 0 1 0 0,1 0-1 0 0,0 1 1 0 0,-1-1 0 0 0,1 0-1 0 0,0 0 1 0 0,-1 1-1 0 0,1-1 1 0 0,-1 0 0 0 0,2 1-1 0 0,4 3 266 0 0,0 0 1 0 0,-1 0-1 0 0,1 0 0 0 0,-1 1 0 0 0,0 0 0 0 0,0 0 1 0 0,0 0-1 0 0,-1 1 0 0 0,6 9 0 0 0,30 57 898 0 0,-35-62-1095 0 0,73 170 2183 0 0,-54-119-1672 0 0,3 0 0 0 0,2-1 0 0 0,41 60 0 0 0,-66-115-659 0 0,-1 0 0 0 0,1-1 0 0 0,0 1 0 0 0,0-1 0 0 0,0 0 0 0 0,0 0 0 0 0,1 0 0 0 0,4 2 0 0 0,-7-5-53 0 0,-1 0 0 0 0,1 0-1 0 0,-1-1 1 0 0,1 1 0 0 0,0-1-1 0 0,-1 1 1 0 0,1-1 0 0 0,-1 0-1 0 0,1 1 1 0 0,0-1 0 0 0,-1 0-1 0 0,1 0 1 0 0,0 0 0 0 0,-1 0-1 0 0,1-1 1 0 0,0 1 0 0 0,-1 0-1 0 0,1-1 1 0 0,0 1-1 0 0,-1-1 1 0 0,1 0 0 0 0,-1 1-1 0 0,1-1 1 0 0,-1 0 0 0 0,0 0-1 0 0,1 0 1 0 0,-1 0 0 0 0,0 0-1 0 0,1 0 1 0 0,-1 0 0 0 0,0 0-1 0 0,1-3 1 0 0,6-6 114 0 0,0 0 0 0 0,-1-1 0 0 0,0 0 0 0 0,-1 0 0 0 0,0-1 0 0 0,4-13 0 0 0,21-76 435 0 0,-26 82-480 0 0,56-217 767 0 0,19-71 220 0 0,-9 116-1093 0 0,-65 174 18 0 0,-5 12-34 0 0,1 1 1 0 0,-1 0 0 0 0,1 0 0 0 0,0 0 0 0 0,0 0-1 0 0,0 0 1 0 0,3-5 0 0 0,-4 9-532 0 0,11 19-14295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4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62 876 0 0,'0'0'304'0'0,"-1"-1"0"0"0,1 1-1 0 0,0-1 1 0 0,-1 1 0 0 0,1-1 0 0 0,0 0 0 0 0,-1 1-1 0 0,1-1 1 0 0,0 1 0 0 0,0-1 0 0 0,0 0-1 0 0,0 1 1 0 0,-1-1 0 0 0,1 0 0 0 0,0 1 0 0 0,0-1-1 0 0,0 1 1 0 0,0-1 0 0 0,0 0 0 0 0,0 1 0 0 0,1-1-1 0 0,-1 0 1 0 0,0 1 0 0 0,0-1 0 0 0,0 1-1 0 0,1-1 1 0 0,-1 0 0 0 0,1 0 0 0 0,0-1 168 0 0,1 0 1 0 0,-1 1-1 0 0,0-1 0 0 0,1 1 1 0 0,0 0-1 0 0,-1-1 0 0 0,1 1 1 0 0,0 0-1 0 0,2-1 1 0 0,4-2 542 0 0,0 1 1 0 0,1 0 0 0 0,11-3-1 0 0,-2 2 21 0 0,0 1-1 0 0,1 0 0 0 0,-1 1 0 0 0,28 2 1 0 0,-39 0-866 0 0,1 1 0 0 0,-1-1 1 0 0,0 2-1 0 0,0-1 0 0 0,0 1 1 0 0,0 0-1 0 0,0 0 0 0 0,0 1 1 0 0,0 0-1 0 0,-1 0 0 0 0,1 1 1 0 0,-1 0-1 0 0,0 0 0 0 0,7 6 1 0 0,-11-8-132 0 0,0 1 0 0 0,0 0 1 0 0,0 0-1 0 0,0 0 0 0 0,0 0 1 0 0,-1 1-1 0 0,0-1 0 0 0,1 0 1 0 0,-1 1-1 0 0,0-1 0 0 0,-1 1 1 0 0,1-1-1 0 0,-1 1 0 0 0,1-1 1 0 0,-1 1-1 0 0,0-1 0 0 0,0 1 1 0 0,-1-1-1 0 0,1 1 0 0 0,-1-1 1 0 0,1 1-1 0 0,-1-1 0 0 0,-2 5 1 0 0,-3 10-10 0 0,-1 0-1 0 0,-1 0 1 0 0,-11 17 0 0 0,12-20 0 0 0,-15 21-12 0 0,0-1-1 0 0,-2-2 1 0 0,-29 32 0 0 0,-9 11 17 0 0,60-73-6 0 0,-1 0-1 0 0,1 0 1 0 0,0 1-1 0 0,0-1 1 0 0,0 1-1 0 0,1-1 1 0 0,-1 1-1 0 0,1 0 1 0 0,-1 4-1 0 0,2-7 7 0 0,0 0 0 0 0,0 0 0 0 0,0 0 0 0 0,0 0 1 0 0,0 0-1 0 0,0-1 0 0 0,1 1 0 0 0,-1 0 0 0 0,0 0 0 0 0,0 0 0 0 0,1 0 0 0 0,-1 0 0 0 0,1 0 0 0 0,-1 0 0 0 0,1 0 0 0 0,0-1 0 0 0,-1 1 0 0 0,1 0 0 0 0,-1 0 0 0 0,1-1 0 0 0,0 1 0 0 0,0 0 0 0 0,0-1 0 0 0,-1 1 0 0 0,1-1 0 0 0,0 1 0 0 0,0-1 0 0 0,0 1 1 0 0,0-1-1 0 0,0 0 0 0 0,0 1 0 0 0,0-1 0 0 0,0 0 0 0 0,0 0 0 0 0,0 0 0 0 0,0 0 0 0 0,0 0 0 0 0,0 0 0 0 0,1 0 0 0 0,22 1 464 0 0,0 0 0 0 0,0-2 0 0 0,47-8 0 0 0,-11 1-59 0 0,-52 7-415 0 0,1-1 0 0 0,-1 0 0 0 0,0 0 0 0 0,9-4 0 0 0,-3 1-557 0 0,-13 4 78 0 0,16-12-1747 0 0,-15 11 2315 0 0,4-12-10602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41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73 504 0 0,'-30'-16'16636'0'0,"31"16"-16457"0"0,16-7 2887 0 0,43-5 983 0 0,65-5 0 0 0,-33 6-1792 0 0,-71 7-2020 0 0,10-1 666 0 0,-21 5-4882 0 0,-1-1-3918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5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37 532 0 0,'0'-1'83'0'0,"10"-20"3996"0"0,-10 20-3497 0 0,1 0-1 0 0,0 0 1 0 0,-1 0 0 0 0,1 0 0 0 0,0 0 0 0 0,0 0 0 0 0,0 0 0 0 0,0 0 0 0 0,0 0 0 0 0,0 0 0 0 0,0 1 0 0 0,0-1 0 0 0,0 0 0 0 0,0 1 0 0 0,3-2 2032 0 0,-2 10-1097 0 0,-1-7-1412 0 0,-1-1 0 0 0,1 1-1 0 0,-1 0 1 0 0,1 0-1 0 0,-1-1 1 0 0,0 1 0 0 0,1 0-1 0 0,-1 0 1 0 0,0-1-1 0 0,0 1 1 0 0,0 0 0 0 0,0 0-1 0 0,0 0 1 0 0,0 0-1 0 0,0-1 1 0 0,0 1 0 0 0,0 1-1 0 0,-1 22 954 0 0,-4 231 4029 0 0,6-238-5038 0 0,4 38-112 0 0,-4-50-443 0 0,0-1 0 0 0,0 0 0 0 0,0 1-1 0 0,1-1 1 0 0,3 6 0 0 0,-4-9-147 0 0,-1 0 0 0 0,1 1 1 0 0,0-1-1 0 0,0 0 0 0 0,0 0 1 0 0,0 0-1 0 0,1 0 0 0 0,-1 0 1 0 0,0 0-1 0 0,0-1 0 0 0,1 1 1 0 0,0 1-1 0 0,-1-2 794 0 0,5 3-2575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48 644 0 0,'-18'0'736'0'0,"-5"0"14062"0"0,42 0-13166 0 0,39-3 691 0 0,57-9-1 0 0,15-2-234 0 0,-11 3 251 0 0,-58 4-752 0 0,-59 7-1655 0 0,0-1-1 0 0,0 1 1 0 0,0 0-1 0 0,0 0 1 0 0,0 0-1 0 0,0 1 1 0 0,0-1-1 0 0,-1 0 0 0 0,5 2 1 0 0,-5-2-892 0 0,0 1-1 0 0,1 0 1 0 0,-1 0 0 0 0,0 0 0 0 0,1 0-1 0 0,-1 1 1 0 0,0-1 0 0 0,0 0-1 0 0,0 1 1 0 0,1 1 0 0 0,2 1-1992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35 880 0 0,'-9'9'8026'0'0,"18"-7"-1953"0"0,0-2-6841 0 0,67 1 6458 0 0,34-12-1762 0 0,-63 5-2417 0 0,104-11 3097 0 0,-148 16-4878 0 0,0 1-1 0 0,-1-1 1 0 0,1 1-1 0 0,-1-1 1 0 0,1 0-1 0 0,-1 0 1 0 0,1 0-1 0 0,-1-1 0 0 0,0 1 1 0 0,4-3-1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40 296 0 0,'-2'-3'525'0'0,"1"0"1"0"0,-1 1-1 0 0,1-1 1 0 0,-1 0-1 0 0,0 1 0 0 0,0-1 1 0 0,-1 1-1 0 0,1 0 1 0 0,0-1-1 0 0,-1 1 0 0 0,1 0 1 0 0,-1 1-1 0 0,0-1 0 0 0,0 0 1 0 0,1 1-1 0 0,-5-2 1 0 0,5 3-217 0 0,0 0 1 0 0,0 0 0 0 0,-1 0-1 0 0,1 0 1 0 0,0 0 0 0 0,0 1-1 0 0,0-1 1 0 0,0 1 0 0 0,0-1 0 0 0,0 1-1 0 0,0 0 1 0 0,0 0 0 0 0,0-1-1 0 0,1 2 1 0 0,-1-1 0 0 0,0 0-1 0 0,0 0 1 0 0,1 0 0 0 0,-1 1-1 0 0,1-1 1 0 0,-1 1 0 0 0,1-1 0 0 0,0 1-1 0 0,0 0 1 0 0,-2 2 0 0 0,-6 10 512 0 0,0 0 1 0 0,0 1 0 0 0,2 0 0 0 0,0 0 0 0 0,0 1 0 0 0,2 0 0 0 0,-6 25 0 0 0,5-14-14 0 0,2 0 0 0 0,1 0 1 0 0,1 52-1 0 0,3-65-597 0 0,0 0 1 0 0,1 0-1 0 0,1 0 1 0 0,0-1-1 0 0,1 1 1 0 0,1-1-1 0 0,0 0 1 0 0,0 0-1 0 0,1 0 1 0 0,1-1-1 0 0,0 0 1 0 0,11 13-1 0 0,-12-18-220 0 0,0 0 0 0 0,0 0 0 0 0,1-1-1 0 0,0 0 1 0 0,0 0 0 0 0,0-1 0 0 0,1 0-1 0 0,12 6 1 0 0,-13-8-301 0 0,0 0-1 0 0,0-1 1 0 0,0 0 0 0 0,1 0-1 0 0,-1 0 1 0 0,0-1 0 0 0,1 0 0 0 0,-1-1-1 0 0,1 0 1 0 0,-1 0 0 0 0,11-2-1 0 0,-11 1-266 0 0,1 0-1759 0 0,0 0 0 0 0,0 0-1 0 0,13-5 1 0 0,-10 1-435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0 193 724 0 0,'0'0'1262'0'0,"10"-5"5029"0"0,-2 14-5305 0 0,0 0 0 0 0,0 1-1 0 0,-1 0 1 0 0,0 0 0 0 0,7 16-1 0 0,24 62 1884 0 0,-14-31-1434 0 0,-17-39-912 0 0,9 16 978 0 0,29 50 0 0 0,-39-74-1170 0 0,1-2-1 0 0,-1 1 1 0 0,1-1-1 0 0,1 0 1 0 0,-1 0-1 0 0,1 0 1 0 0,1-2-1 0 0,-1 1 0 0 0,20 11 1 0 0,-26-17-261 0 0,0 0 0 0 0,0-1 1 0 0,0 1-1 0 0,0 0 0 0 0,0-1 0 0 0,0 1 1 0 0,0-1-1 0 0,0 1 0 0 0,0-1 0 0 0,0 0 0 0 0,0 0 1 0 0,0 0-1 0 0,1 0 0 0 0,-1 0 0 0 0,0-1 1 0 0,0 1-1 0 0,0-1 0 0 0,0 1 0 0 0,0-1 1 0 0,0 0-1 0 0,0 1 0 0 0,0-1 0 0 0,0 0 0 0 0,-1 0 1 0 0,1-1-1 0 0,0 1 0 0 0,0 0 0 0 0,-1-1 1 0 0,1 1-1 0 0,-1-1 0 0 0,1 1 0 0 0,-1-1 0 0 0,0 0 1 0 0,0 1-1 0 0,0-1 0 0 0,2-4 0 0 0,3-6 167 0 0,0 0 0 0 0,-1-1 1 0 0,0 1-1 0 0,4-23 0 0 0,8-38 677 0 0,-4-1 1 0 0,-2 0-1 0 0,0-114 1 0 0,-11 168-1256 0 0,1 0-1 0 0,1 0 1 0 0,6-30 0 0 0,-5 45-4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1:5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151 129 292 0 0,'0'-2'849'0'0,"0"-3"-145"0"0,-3-32 5989 0 0,3 35-6361 0 0,-1 1 0 0 0,1-1 1 0 0,-1 1-1 0 0,1-1 0 0 0,-1 1 0 0 0,0-1 1 0 0,0 1-1 0 0,0 0 0 0 0,1-1 1 0 0,-1 1-1 0 0,-1 0 0 0 0,1 0 0 0 0,0-1 1 0 0,0 1-1 0 0,0 0 0 0 0,-1 0 0 0 0,1 0 1 0 0,0 0-1 0 0,-1 1 0 0 0,-2-2 0 0 0,3 1 432 0 0,-13 2 1292 0 0,8 2-1741 0 0,0 0-1 0 0,0 0 1 0 0,1 1 0 0 0,-1 0-1 0 0,1 0 1 0 0,0 0 0 0 0,0 1-1 0 0,0 0 1 0 0,1 0 0 0 0,0 0-1 0 0,0 0 1 0 0,-6 9 0 0 0,5-4-18 0 0,-1-1 1 0 0,1 1 0 0 0,1 0 0 0 0,0 0 0 0 0,0 0 0 0 0,1 1-1 0 0,-3 13 1 0 0,6-21-218 0 0,-1 1 0 0 0,1-1-1 0 0,0 0 1 0 0,0 0 0 0 0,0 1-1 0 0,0-1 1 0 0,0 0-1 0 0,1 0 1 0 0,0 1 0 0 0,-1-1-1 0 0,1 0 1 0 0,1 0 0 0 0,-1 0-1 0 0,0 0 1 0 0,1 0 0 0 0,-1 0-1 0 0,1-1 1 0 0,0 1 0 0 0,0 0-1 0 0,0-1 1 0 0,3 4 0 0 0,-1-3-1 0 0,0-1 0 0 0,0 1 0 0 0,0-1 0 0 0,0 0 0 0 0,0 0 0 0 0,0 0 0 0 0,1 0 0 0 0,-1-1 1 0 0,1 0-1 0 0,-1 0 0 0 0,1 0 0 0 0,-1 0 0 0 0,1-1 0 0 0,7 0 0 0 0,-1 0-6 0 0,-1-1 0 0 0,1 0 0 0 0,-1-1 0 0 0,0 0 1 0 0,1-1-1 0 0,-1 0 0 0 0,0 0 0 0 0,-1-1 0 0 0,1 0 0 0 0,-1-1 0 0 0,0 0 0 0 0,0-1 0 0 0,0 0 0 0 0,8-7 0 0 0,-12 9-46 0 0,0-1-1 0 0,-1 0 0 0 0,1 1 0 0 0,-1-2 1 0 0,0 1-1 0 0,0 0 0 0 0,0-1 0 0 0,-1 0 1 0 0,0 0-1 0 0,0 0 0 0 0,-1 0 0 0 0,1 0 1 0 0,-1-1-1 0 0,-1 1 0 0 0,1-1 1 0 0,-1 1-1 0 0,0-1 0 0 0,-1 0 0 0 0,1 1 1 0 0,-1-1-1 0 0,-1 0 0 0 0,-1-12 0 0 0,0 13 13 0 0,0 1 0 0 0,0 0 0 0 0,-1-1 0 0 0,0 1 0 0 0,0 1 0 0 0,0-1 0 0 0,0 0 0 0 0,-1 1 0 0 0,1-1 1 0 0,-1 1-1 0 0,0 0 0 0 0,-1 0 0 0 0,1 1 0 0 0,-1-1 0 0 0,1 1 0 0 0,-1 0 0 0 0,0 0 0 0 0,0 1 0 0 0,-9-4 0 0 0,6 3-413 0 0,0 0 1 0 0,0 1 0 0 0,0 0 0 0 0,0 0-1 0 0,-15-1 1 0 0,18 3-584 0 0,0 0-1 0 0,-1 0 0 0 0,1 0 0 0 0,0 1 1 0 0,0 0-1 0 0,0 0 0 0 0,0 0 0 0 0,0 0 1 0 0,-6 4-1 0 0,0 1-2200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74 328 0 0,'-5'0'8705'0'0,"172"-1"-2525"0"0,91-16-2585 0 0,-69-18-1203 0 0,-109 15-9231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1 364 0 0,'-2'0'357'0'0,"0"0"0"0"0,0 0 1 0 0,0 1-1 0 0,0-1 0 0 0,0 1 0 0 0,0 0 0 0 0,0-1 0 0 0,1 1 0 0 0,-1 0 1 0 0,0 0-1 0 0,0 0 0 0 0,1 0 0 0 0,-1 0 0 0 0,1 1 0 0 0,-1-1 1 0 0,1 0-1 0 0,0 1 0 0 0,-1-1 0 0 0,1 1 0 0 0,0-1 0 0 0,0 1 1 0 0,0 0-1 0 0,0 0 0 0 0,0-1 0 0 0,1 1 0 0 0,-1 0 0 0 0,0 0 1 0 0,1 0-1 0 0,-1 3 0 0 0,-2 8 722 0 0,1 0 1 0 0,0 0-1 0 0,1 19 1 0 0,0-16-338 0 0,-1 16 279 0 0,-7 93 2429 0 0,12 199 0 0 0,0-290-3126 0 0,19 170 1664 0 0,-1-62-1031 0 0,-21-140-1164 0 0,-1 0-1143 0 0,1-1 1268 0 0,-1-1-1 0 0,1 1 1 0 0,-1-1 0 0 0,1 0 0 0 0,-1 1-1 0 0,1-1 1 0 0,-1 0 0 0 0,1 1 0 0 0,-1-1-1 0 0,1 0 1 0 0,-1 0 0 0 0,1 0-1 0 0,-1 1 1 0 0,1-1 0 0 0,-1 0 0 0 0,0 0-1 0 0,1 0 1 0 0,-1 0 0 0 0,-69-6-1686 0 0,-2-1 1118 0 0,1 4 1 0 0,-109 7 0 0 0,145-1 973 0 0,14-1 470 0 0,-33 6 0 0 0,53-8-745 0 0,1 0 0 0 0,-1 1 0 0 0,0-1 0 0 0,1 0 0 0 0,-1 0-1 0 0,1 0 1 0 0,-1 0 0 0 0,0 1 0 0 0,1-1 0 0 0,-1 0 0 0 0,1 1 0 0 0,-1-1-1 0 0,0 0 1 0 0,1 1 0 0 0,-1-1 0 0 0,1 1 0 0 0,-1-1 0 0 0,1 1 0 0 0,-1 0-1 0 0,8 4 918 0 0,23 2-142 0 0,72-1 409 0 0,176-11 0 0 0,-190 0-798 0 0,341-24 1637 0 0,-426 28-2131 0 0,6 0-1481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34 364 0 0,'3'-27'7153'0'0,"-3"26"-6957"0"0,0 1 0 0 0,1 0 0 0 0,-1-1 0 0 0,0 1-1 0 0,0 0 1 0 0,0-1 0 0 0,0 1 0 0 0,0 0-1 0 0,1 0 1 0 0,-1-1 0 0 0,0 1 0 0 0,0 0 0 0 0,1 0-1 0 0,-1-1 1 0 0,0 1 0 0 0,0 0 0 0 0,1 0 0 0 0,-1 0-1 0 0,0-1 1 0 0,0 1 0 0 0,1 0 0 0 0,-1 0 0 0 0,0 0-1 0 0,1 0 1 0 0,-1 0 0 0 0,0 0 0 0 0,1 0-1 0 0,-1 0 1 0 0,0 0 0 0 0,1 0 0 0 0,-1 0 0 0 0,0 0-1 0 0,1 0 1 0 0,6 9 2064 0 0,0 21 174 0 0,-9 3-1210 0 0,-2-1 0 0 0,-1 0 1 0 0,-12 40-1 0 0,-3 21 346 0 0,20-91-1541 0 0,-3 12 245 0 0,1-1 0 0 0,0 1 0 0 0,1 0 0 0 0,1 0 0 0 0,1 15-1 0 0,0-26-218 0 0,-1 0 0 0 0,1 1 0 0 0,0-1-1 0 0,0 0 1 0 0,0 0 0 0 0,0 1-1 0 0,1-1 1 0 0,-1 0 0 0 0,1 0 0 0 0,0 0-1 0 0,0-1 1 0 0,0 1 0 0 0,0 0-1 0 0,0-1 1 0 0,0 1 0 0 0,1-1 0 0 0,-1 0-1 0 0,1 0 1 0 0,0 0 0 0 0,0 0-1 0 0,0 0 1 0 0,0 0 0 0 0,0-1-1 0 0,0 0 1 0 0,0 1 0 0 0,4 0 0 0 0,15 3 105 0 0,0 0 1 0 0,0-2-1 0 0,45 2 1 0 0,69-9 375 0 0,10-9 272 0 0,-115 11-1273 0 0,-9 2-2521 0 0,-4-2-4078 0 0,-9-4 881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61 240 0 0,'-26'-5'17673'0'0,"30"5"-16833"0"0,27 1 328 0 0,-1-1 0 0 0,1-2 0 0 0,-1-1 0 0 0,44-10 0 0 0,-23 4-643 0 0,42-7-175 0 0,-34 4-2941 0 0,-29 10-2281 0 0,-20 3-711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2 748 0 0,'0'0'1210'0'0,"15"13"4663"0"0,12-10-3238 0 0,1-1-1 0 0,-1-1 1 0 0,0-1 0 0 0,49-7 0 0 0,-16 2 169 0 0,-22 1-860 0 0,-35 4-1781 0 0,-1 0-158 0 0,4-1-240 0 0,6-2-861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74 364 0 0,'5'0'371'0'0,"1"1"0"0"0,0 0 0 0 0,-1 0 0 0 0,0 0 0 0 0,1 1 0 0 0,-1 0 0 0 0,0 0 0 0 0,0 0 0 0 0,0 1 0 0 0,0 0 1 0 0,0 0-1 0 0,8 6 0 0 0,3 5 882 0 0,28 30 1 0 0,-42-42-1130 0 0,28 33 1357 0 0,-2 1 0 0 0,-1 2 1 0 0,32 59-1 0 0,53 131 3243 0 0,-71-141-2671 0 0,-39-84-1933 0 0,19 37 1372 0 0,-20-39-1384 0 0,0 1-1 0 0,0 0 0 0 0,1-1 1 0 0,-1 1-1 0 0,0-1 1 0 0,0 0-1 0 0,1 1 0 0 0,-1-1 1 0 0,1 0-1 0 0,-1 0 0 0 0,1 0 1 0 0,-1 0-1 0 0,1 0 1 0 0,0 0-1 0 0,0 0 0 0 0,-1-1 1 0 0,1 1-1 0 0,0-1 1 0 0,2 1-1 0 0,-2-1-32 0 0,0 0-1 0 0,0-1 1 0 0,-1 1 0 0 0,1-1-1 0 0,0 1 1 0 0,0-1 0 0 0,-1 0-1 0 0,1 0 1 0 0,0 0 0 0 0,-1 0-1 0 0,1 0 1 0 0,-1 0 0 0 0,1 0-1 0 0,-1 0 1 0 0,0-1 0 0 0,1 1-1 0 0,-1 0 1 0 0,0-1 0 0 0,0 1-1 0 0,1-3 1 0 0,19-37 449 0 0,-16 29-378 0 0,13-33 213 0 0,-2 0-1 0 0,-2-1 0 0 0,8-54 1 0 0,-10 50-152 0 0,63-310 1455 0 0,-75 358-1773 0 0,0 0 0 0 0,1 0-1 0 0,-1 0 1 0 0,1 1 0 0 0,0-1 0 0 0,-1 0-1 0 0,1 0 1 0 0,0 1 0 0 0,0-1 0 0 0,0 1-1 0 0,0-1 1 0 0,1 1 0 0 0,-1-1 0 0 0,2-1-1 0 0,-2 3-25 0 0,0 0 0 0 0,-1-1 0 0 0,1 1-1 0 0,0 0 1 0 0,0 0 0 0 0,0 0 0 0 0,0 0 0 0 0,-1 0-1 0 0,1 0 1 0 0,0 0 0 0 0,0 0 0 0 0,0 0-1 0 0,0 0 1 0 0,0 1 0 0 0,-1-1 0 0 0,1 0-1 0 0,0 0 1 0 0,0 1 0 0 0,-1-1 0 0 0,1 1-1 0 0,0-1 1 0 0,0 1 0 0 0,-1-1 0 0 0,1 1-1 0 0,0-1 1 0 0,-1 1 0 0 0,1-1 0 0 0,-1 1 0 0 0,1 0-1 0 0,-1-1 1 0 0,1 1 0 0 0,-1 0 0 0 0,1 0-1 0 0,-1 0 1 0 0,18 28-6620 0 0,-11-13 3913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284 117 100 0 0,'0'-7'1430'0'0,"0"-1"-1"0"0,0 1 1 0 0,-1-1 0 0 0,0 1-1 0 0,-1-1 1 0 0,-2-9 0 0 0,3 14-1159 0 0,0 1 1 0 0,-1-1 0 0 0,1 1 0 0 0,-1-1 0 0 0,1 1-1 0 0,-1 0 1 0 0,0 0 0 0 0,0 0 0 0 0,0 0 0 0 0,0 0-1 0 0,0 0 1 0 0,-1 0 0 0 0,1 0 0 0 0,0 1 0 0 0,-1 0-1 0 0,0-1 1 0 0,1 1 0 0 0,-1 0 0 0 0,1 0 0 0 0,-4-1-1 0 0,-3 0 41 0 0,1 0-1 0 0,-1 1 1 0 0,0 0-1 0 0,1 0 1 0 0,-1 1-1 0 0,0 0 1 0 0,0 1-1 0 0,1 0 1 0 0,-1 0-1 0 0,1 0 1 0 0,-1 1-1 0 0,1 1 1 0 0,-1-1-1 0 0,1 2 1 0 0,0-1-1 0 0,0 1 1 0 0,-11 7-1 0 0,14-8-168 0 0,0 0-1 0 0,1 1 0 0 0,-1 0 0 0 0,1 0 0 0 0,-1 0 1 0 0,1 1-1 0 0,1-1 0 0 0,-1 1 0 0 0,1 0 0 0 0,-1 0 1 0 0,1 0-1 0 0,1 1 0 0 0,-1-1 0 0 0,1 1 0 0 0,0-1 0 0 0,0 1 1 0 0,1 0-1 0 0,-1 0 0 0 0,1 0 0 0 0,1-1 0 0 0,-1 1 1 0 0,1 0-1 0 0,0 0 0 0 0,0 0 0 0 0,1 0 0 0 0,1 8 1 0 0,0-8-38 0 0,0 0 0 0 0,0 0 1 0 0,0 0-1 0 0,1-1 0 0 0,0 1 1 0 0,0-1-1 0 0,1 1 0 0 0,0-1 1 0 0,-1 0-1 0 0,2-1 1 0 0,-1 1-1 0 0,0-1 0 0 0,1 1 1 0 0,0-1-1 0 0,7 4 0 0 0,-3-2 1 0 0,-1-1 0 0 0,1 0 0 0 0,-1-1 0 0 0,1 0 0 0 0,1-1 0 0 0,-1 0 0 0 0,0 0 0 0 0,1-1 0 0 0,11 2 0 0 0,-6-3-29 0 0,-1 0 0 0 0,1-1-1 0 0,-1-1 1 0 0,0 0 0 0 0,1-1-1 0 0,-1-1 1 0 0,0 0 0 0 0,18-7-1 0 0,-26 8-68 0 0,0-1-1 0 0,1 1 1 0 0,-1-1-1 0 0,0-1 1 0 0,-1 1-1 0 0,1-1 1 0 0,-1 0 0 0 0,1-1-1 0 0,-1 1 1 0 0,-1-1-1 0 0,1 0 1 0 0,-1 0-1 0 0,1 0 1 0 0,-1-1-1 0 0,-1 1 1 0 0,1-1-1 0 0,-1 0 1 0 0,0 0-1 0 0,4-13 1 0 0,-6 15-15 0 0,0 0 0 0 0,-1 0 1 0 0,1 0-1 0 0,-1 0 0 0 0,1 0 0 0 0,-1 0 1 0 0,0 0-1 0 0,-1-1 0 0 0,1 1 0 0 0,-1 0 1 0 0,0 0-1 0 0,0 0 0 0 0,0 0 0 0 0,-4-7 1 0 0,2 5-4 0 0,0 0 1 0 0,-1 1 0 0 0,0-1-1 0 0,0 1 1 0 0,0 0 0 0 0,-1 0-1 0 0,1 1 1 0 0,-10-7 0 0 0,1 1-124 0 0,0 2 1 0 0,-1 0-1 0 0,0 1 1 0 0,0 0 0 0 0,-1 1-1 0 0,-30-8 1 0 0,33 11-301 0 0,0 0 1 0 0,1 1-1 0 0,-1 1 1 0 0,0 0-1 0 0,0 1 1 0 0,-13 1-1 0 0,17 0-1075 0 0,0 0-1 0 0,0 1 0 0 0,0 0 0 0 0,0 0 1 0 0,-14 8-1 0 0,4 0-1174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57 500 0 0,'0'0'162'0'0,"0"1"0"0"0,-1-1 0 0 0,1 0 0 0 0,0 1 0 0 0,-1-1 0 0 0,1 0 0 0 0,0 1 0 0 0,0-1 0 0 0,0 1-1 0 0,-1-1 1 0 0,1 1 0 0 0,0-1 0 0 0,0 0 0 0 0,0 1 0 0 0,0-1 0 0 0,0 1 0 0 0,0-1 0 0 0,0 1 0 0 0,0-1 0 0 0,0 1 0 0 0,0-1 0 0 0,0 1 0 0 0,0-1 0 0 0,0 1 0 0 0,0-1-1 0 0,0 0 1 0 0,0 1 0 0 0,1-1 0 0 0,-1 1 0 0 0,0-1 0 0 0,1 1 0 0 0,13 10 2289 0 0,23 2-27 0 0,4-7-1205 0 0,1-1 1 0 0,0-2-1 0 0,1-1 0 0 0,46-6 1 0 0,-44 3-574 0 0,718-37 4621 0 0,-459 21-3897 0 0,191-23 989 0 0,-479 38-3243 0 0,30-4 2681 0 0,-31 5-5391 0 0,1 0-4848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49 532 0 0,'-88'-3'20836'0'0,"270"-26"-14758"0"0,-55 18-8609 0 0,-84 8-5944 0 0,-30 0 5656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6 203 168 0 0,'-5'22'5551'0'0,"11"84"2557"0"0,17 52-2901 0 0,-7-54-2280 0 0,27 109 4386 0 0,-45-216-5163 0 0,-3-4-1949 0 0,0 0 1 0 0,1 0-1 0 0,-8-16 1 0 0,-1-13-174 0 0,1-1-1 0 0,2 0 1 0 0,1-1 0 0 0,2 0 0 0 0,2-1 0 0 0,2 1 0 0 0,1-44 0 0 0,3 64-26 0 0,0 0-1 0 0,1-1 1 0 0,1 1 0 0 0,1 0 0 0 0,1 0-1 0 0,0 1 1 0 0,1-1 0 0 0,1 1-1 0 0,1 0 1 0 0,0 1 0 0 0,1 0-1 0 0,1 0 1 0 0,1 1 0 0 0,0 0 0 0 0,0 1-1 0 0,2 0 1 0 0,15-13 0 0 0,-11 13 12 0 0,1 0 0 0 0,1 1 0 0 0,0 1 0 0 0,30-14 0 0 0,-40 22-7 0 0,0 0 0 0 0,0 1 0 0 0,0 0 0 0 0,1 0 0 0 0,-1 1 0 0 0,1 0 0 0 0,0 1 0 0 0,0 0 0 0 0,-1 0 0 0 0,1 1-1 0 0,0 1 1 0 0,16 2 0 0 0,-22-2-5 0 0,-1 0-1 0 0,1 0 1 0 0,-1 0-1 0 0,1 0 0 0 0,-1 1 1 0 0,0-1-1 0 0,0 1 0 0 0,1 0 1 0 0,-1 0-1 0 0,0 0 1 0 0,-1 1-1 0 0,1-1 0 0 0,0 1 1 0 0,-1-1-1 0 0,1 1 1 0 0,2 4-1 0 0,-2-2 3 0 0,-1-1 0 0 0,0 1-1 0 0,0 0 1 0 0,0 0 0 0 0,-1 0 0 0 0,1 0 0 0 0,-1 0-1 0 0,0 0 1 0 0,-1 0 0 0 0,1 8 0 0 0,-2 2 4 0 0,0 1 0 0 0,-1-1 0 0 0,0 0 0 0 0,-2 0 1 0 0,1 0-1 0 0,-11 26 0 0 0,2-15-81 0 0,-1 0 0 0 0,-1-1-1 0 0,-1-1 1 0 0,-2 0 0 0 0,0 0 0 0 0,-1-2-1 0 0,-1 0 1 0 0,-1-2 0 0 0,-1 0 0 0 0,-1-1-1 0 0,-1-1 1 0 0,0-1 0 0 0,-35 19 0 0 0,50-32-92 0 0,1 0 0 0 0,-1 0 1 0 0,1-1-1 0 0,-1 0 0 0 0,0 0 0 0 0,0-1 1 0 0,-15 3-1 0 0,22-5-38 0 0,6-1-265 0 0,14-3 489 0 0,-1 2 0 0 0,1 0 1 0 0,0 1-1 0 0,0 1 0 0 0,0 1 0 0 0,0 0 0 0 0,0 2 0 0 0,25 6 0 0 0,-19-3 141 0 0,0 1 0 0 0,-1 2 0 0 0,0 0 0 0 0,0 1 0 0 0,41 27 0 0 0,-51-27 7 0 0,-1 1 1 0 0,-1 0-1 0 0,0 1 1 0 0,0 0 0 0 0,-2 1-1 0 0,17 25 1 0 0,11 12-452 0 0,-38-50 146 0 0,1 1 1 0 0,-1 0 0 0 0,1-1-1 0 0,0 1 1 0 0,-1-1 0 0 0,1 1-1 0 0,0-1 1 0 0,0 1 0 0 0,-1-1-1 0 0,1 1 1 0 0,0-1 0 0 0,0 0-1 0 0,0 1 1 0 0,-1-1 0 0 0,1 0-1 0 0,0 0 1 0 0,0 0 0 0 0,0 0 0 0 0,0 1-1 0 0,0-1 1 0 0,0 0 0 0 0,0-1-1 0 0,-1 1 1 0 0,2 0 0 0 0,18-9-10704 0 0,-13 2 7822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1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92 0 0,'8'-15'3208'0'0,"-8"14"-2500"0"0,1-1 0 0 0,0 1 1 0 0,-1 0-1 0 0,1 0 1 0 0,0 0-1 0 0,0 0 0 0 0,0 0 1 0 0,0 1-1 0 0,0-1 0 0 0,0 0 1 0 0,0 0-1 0 0,0 1 1 0 0,0-1-1 0 0,1 0 0 0 0,-1 1 1 0 0,3-1 1413 0 0,-1 25 3665 0 0,0 2-3826 0 0,-12 100 2652 0 0,0 0-1751 0 0,9-121-2846 0 0,0 0 0 0 0,1-1 1 0 0,-1 1-1 0 0,1-1 0 0 0,0 1 0 0 0,0 0 0 0 0,0-1 1 0 0,1 0-1 0 0,0 1 0 0 0,0-1 0 0 0,0 0 0 0 0,0 0 1 0 0,1 0-1 0 0,-1 0 0 0 0,7 7 0 0 0,-4-6 10 0 0,1 0-1 0 0,-1-1 1 0 0,1 0 0 0 0,0 0-1 0 0,1 0 1 0 0,-1-1-1 0 0,0 0 1 0 0,1 0-1 0 0,10 3 1 0 0,7 0 29 0 0,1-1-1 0 0,0-1 1 0 0,0-2-1 0 0,44 0 1 0 0,137-16-55 0 0,-198 12 0 0 0,-2-1-25 0 0,-4 3-177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0 383 128 0 0,'0'0'3334'0'0,"3"1"-2362"0"0,10-2-183 0 0,0 1 1 0 0,1-2 0 0 0,-2 0-1 0 0,23-6 1 0 0,-1 1-134 0 0,508-110 4931 0 0,-443 95-4977 0 0,250-61 1383 0 0,-5-28 1188 0 0,-311 100-3417 0 0,-9 3-2038 0 0,-3 0-4772 0 0,-16 4 5186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20 396 0 0,'-4'-4'7189'0'0,"42"-2"-4652"0"0,1 2 0 0 0,57 2 0 0 0,-38 1-1325 0 0,-27 0-624 0 0,57 0 724 0 0,-80 1-1166 0 0,-1 1-1 0 0,1 0 1 0 0,-1 0-1 0 0,1 1 1 0 0,-1 0-1 0 0,0 0 1 0 0,1 1-1 0 0,11 6 1 0 0,-17-7-108 0 0,0 0-1 0 0,1 0 1 0 0,-1 0 0 0 0,0 0-1 0 0,-1 1 1 0 0,1-1 0 0 0,0 1 0 0 0,-1-1-1 0 0,1 1 1 0 0,-1-1 0 0 0,0 1 0 0 0,0 0-1 0 0,0 0 1 0 0,0 0 0 0 0,0-1-1 0 0,-1 1 1 0 0,1 0 0 0 0,-1 0 0 0 0,0 0-1 0 0,1 0 1 0 0,-2 0 0 0 0,1 0 0 0 0,0 0-1 0 0,-1 0 1 0 0,0 3 0 0 0,-2 11 52 0 0,-1 0 1 0 0,-1 0-1 0 0,-6 16 1 0 0,6-19-32 0 0,-61 159 1022 0 0,15-41 522 0 0,50-131-1617 0 0,-1 4-226 0 0,0 0 1 0 0,1 0-1 0 0,-1 0 1 0 0,1 1-1 0 0,-1 9 1 0 0,2-13-486 0 0,7-2-2615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65 528 0 0,'-20'-17'10696'0'0,"23"20"-9384"0"0,7 5-819 0 0,0 0 0 0 0,0-1 0 0 0,1-1 0 0 0,0 0 0 0 0,0 0 0 0 0,0-1 0 0 0,1 0 0 0 0,13 3 0 0 0,13 3 552 0 0,54 7-1 0 0,-53-12-625 0 0,1-2 1 0 0,0-1-1 0 0,0-2 1 0 0,1-2-1 0 0,-2-2 0 0 0,1-1 1 0 0,57-15-1 0 0,-85 16-328 0 0,-1-1 0 0 0,1-1-1 0 0,-1 0 1 0 0,0-1 0 0 0,0 0-1 0 0,-1-1 1 0 0,0 0-1 0 0,0 0 1 0 0,-1-1 0 0 0,0-1-1 0 0,0 1 1 0 0,-1-2 0 0 0,0 1-1 0 0,0-1 1 0 0,5-10 0 0 0,-12 19 79 0 0,3 70 586 0 0,-3 18-130 0 0,4 0 0 0 0,3 0 0 0 0,4-1 0 0 0,5 0 1 0 0,52 163-1 0 0,-41-156-443 0 0,-28-92-295 0 0,-14 9-438 0 0,-27-7-5 0 0,-51-4-1 0 0,18-1 377 0 0,-419 44-218 0 0,491-42 412 0 0,-3 1 81 0 0,-1-1-1 0 0,0 1 0 0 0,1 0 1 0 0,-1 0-1 0 0,1 1 1 0 0,0-1-1 0 0,-1 1 1 0 0,1 1-1 0 0,0-1 0 0 0,-8 6 511 0 0,15-7-532 0 0,0 0 0 0 0,1 0 0 0 0,-1 0 0 0 0,1 0 0 0 0,-1 0 0 0 0,1 0 0 0 0,-1-1-1 0 0,1 1 1 0 0,-1-1 0 0 0,4 0 0 0 0,49 0 522 0 0,91-10 1 0 0,-113 6-472 0 0,70-6 165 0 0,192-17 460 0 0,-253 27-1398 0 0,-8-1-3083 0 0,1-2-7051 0 0,-22 2 8045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27 584 0 0,'3'-7'888'0'0,"-2"5"-267"0"0,-1 1-1 0 0,1 0 0 0 0,-1-1 1 0 0,1 1-1 0 0,10-12 10225 0 0,-1 22-7552 0 0,-12 17-1835 0 0,-1-1-1 0 0,-1 0 1 0 0,-2 0 0 0 0,-8 29-1 0 0,4-22-432 0 0,-8 62 1 0 0,17-91-949 0 0,1 1 1 0 0,0-1 0 0 0,0 1 0 0 0,0-1-1 0 0,0 1 1 0 0,1 0 0 0 0,0-1 0 0 0,-1 1 0 0 0,1-1-1 0 0,0 0 1 0 0,1 1 0 0 0,-1-1 0 0 0,1 0-1 0 0,-1 0 1 0 0,1 1 0 0 0,0-1 0 0 0,3 3 0 0 0,-2-2-1 0 0,1-1 0 0 0,0 1 0 0 0,1-1 0 0 0,-1 1 0 0 0,1-1 0 0 0,-1-1 0 0 0,1 1 0 0 0,0-1 0 0 0,0 1 0 0 0,6 1 0 0 0,11 1 74 0 0,0 0-1 0 0,0-1 1 0 0,0-1-1 0 0,29 0 1 0 0,-44-3-119 0 0,56-1 307 0 0,-41 0-1089 0 0,-1 1-1 0 0,25 3 1 0 0,-40-2-2001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153 475 144 0 0,'-20'-2'4829'0'0,"6"-4"6056"0"0,18-3-10460 0 0,0-1 0 0 0,-1 0 0 0 0,0 0-1 0 0,0 0 1 0 0,-1 0 0 0 0,0 0 0 0 0,-1 0 0 0 0,-1-1 0 0 0,1 1-1 0 0,-3-18 1 0 0,-1-7 171 0 0,-16-64-1 0 0,15 81-473 0 0,-1 0 0 0 0,0 1 0 0 0,-2-1 1 0 0,0 1-1 0 0,0 1 0 0 0,-2-1 0 0 0,0 2 0 0 0,-1-1 0 0 0,-22-26 0 0 0,31 41-118 0 0,1 0 0 0 0,-1 0 0 0 0,0 1 0 0 0,0-1-1 0 0,0 0 1 0 0,0 0 0 0 0,0 0 0 0 0,0 1-1 0 0,0-1 1 0 0,-1 1 0 0 0,1-1 0 0 0,0 1 0 0 0,-2-1-1 0 0,3 1 2 0 0,0 0 1 0 0,-1 0-1 0 0,1 0 0 0 0,0 0 0 0 0,0 0 0 0 0,-1 0 0 0 0,1 0 0 0 0,0 0 0 0 0,-1 0 0 0 0,1 1 1 0 0,0-1-1 0 0,0 0 0 0 0,-1 0 0 0 0,1 0 0 0 0,0 0 0 0 0,0 1 0 0 0,0-1 0 0 0,-1 0 1 0 0,1 0-1 0 0,0 0 0 0 0,0 1 0 0 0,0-1 0 0 0,-1 0 0 0 0,1 0 0 0 0,0 1 0 0 0,0-1 0 0 0,0 0 1 0 0,0 0-1 0 0,0 1 0 0 0,0-1 0 0 0,0 0 0 0 0,0 1 0 0 0,-1 1 17 0 0,1 0-1 0 0,0 0 1 0 0,0 0 0 0 0,0-1-1 0 0,0 1 1 0 0,1 0-1 0 0,-1 0 1 0 0,0 0 0 0 0,1 0-1 0 0,0 0 1 0 0,-1-1-1 0 0,1 1 1 0 0,1 3-1 0 0,3 0 21 0 0,-1 1-1 0 0,1-1 0 0 0,0 0 0 0 0,0-1 0 0 0,1 1 1 0 0,0-1-1 0 0,-1 0 0 0 0,1 0 0 0 0,1-1 0 0 0,11 6 0 0 0,-5-4-8 0 0,1 0 0 0 0,0 0 0 0 0,0-2 1 0 0,18 3-1 0 0,-18-4-115 0 0,1 0 0 0 0,-1-2 0 0 0,28-1 0 0 0,-37 1 34 0 0,-1-1 0 0 0,1 0-1 0 0,0 0 1 0 0,-1 0 0 0 0,0-1 0 0 0,1 1-1 0 0,-1-1 1 0 0,0 0 0 0 0,1 0 0 0 0,-1-1 0 0 0,-1 1-1 0 0,1-1 1 0 0,0 0 0 0 0,0 0 0 0 0,-1 0-1 0 0,4-4 1 0 0,-2 1 4 0 0,-1 0 1 0 0,1-1-1 0 0,-1 1 1 0 0,0-1-1 0 0,0 0 0 0 0,2-8 1 0 0,-6 14 117 0 0,2 17 2233 0 0,2 5-1751 0 0,1-1 0 0 0,0 1 0 0 0,2-1-1 0 0,0 0 1 0 0,1-1 0 0 0,1 0 0 0 0,20 32 0 0 0,-24-43-620 0 0,-1-1 0 0 0,1 1 1 0 0,1-1-1 0 0,0 0 0 0 0,0 0 1 0 0,0-1-1 0 0,0 0 0 0 0,1 0 1 0 0,11 7-1 0 0,-12-9-642 0 0,0-1 0 0 0,0-1 0 0 0,-1 1 0 0 0,2-1 0 0 0,8 2 0 0 0,-6-2-1186 0 0,-1-1-1 0 0,1 0 0 0 0,-1-1 1 0 0,12 0-1 0 0,-5-1-699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89 384 0 0,'-22'23'2442'0'0,"1"1"0"0"0,2 1-1 0 0,0 1 1 0 0,1 0 0 0 0,-15 33 0 0 0,26-48-1508 0 0,-23 46 7267 0 0,28-64-8017 0 0,1 0 0 0 0,0 0 0 0 0,0 0 1 0 0,1 0-1 0 0,0 0 0 0 0,0 0 0 0 0,1 1 1 0 0,1-12-1 0 0,0 2 76 0 0,4-63 671 0 0,5-62 1019 0 0,-10 136-1724 0 0,1-11 9 0 0,-2 15-221 0 0,0 1 1 0 0,0 0-1 0 0,0-1 0 0 0,0 1 0 0 0,1-1 1 0 0,-1 1-1 0 0,0 0 0 0 0,0-1 0 0 0,0 1 0 0 0,0-1 1 0 0,1 1-1 0 0,-1 0 0 0 0,0-1 0 0 0,0 1 1 0 0,1 0-1 0 0,-1-1 0 0 0,0 1 0 0 0,1 0 0 0 0,-1 0 1 0 0,0-1-1 0 0,1 1 0 0 0,-1 0 0 0 0,1 0 1 0 0,-1-1-1 0 0,0 1 0 0 0,1 0 0 0 0,-1 0 0 0 0,1 0 1 0 0,2 1 5 0 0,0 1 1 0 0,0 0 0 0 0,0 0 0 0 0,0 0 0 0 0,0 0-1 0 0,0 0 1 0 0,-1 0 0 0 0,1 1 0 0 0,-1-1-1 0 0,0 1 1 0 0,0 0 0 0 0,3 4 0 0 0,-1-2 21 0 0,41 48 163 0 0,83 74 0 0 0,-26-48-1163 0 0,-94-73 647 0 0,0-1-1 0 0,1 0 0 0 0,0 0 0 0 0,-1 0 0 0 0,1-1 0 0 0,1-1 0 0 0,16 5 0 0 0,-24-7 63 0 0,-1-1 215 0 0,-1 1 0 0 0,1-1 0 0 0,0 0 0 0 0,0 0 0 0 0,0 0 0 0 0,0 0 0 0 0,-1 0 0 0 0,1 0-1 0 0,0 0 1 0 0,0 0 0 0 0,0 0 0 0 0,0 0 0 0 0,-1 0 0 0 0,1 0 0 0 0,0-1 0 0 0,0 1 0 0 0,0 0 0 0 0,-1-1 0 0 0,1 1 0 0 0,0 0 0 0 0,0-1 0 0 0,1 0-1 0 0,-1 0 12 0 0,0 1-1 0 0,0-1 0 0 0,0 0 0 0 0,0 1 1 0 0,0-1-1 0 0,0 0 0 0 0,0 0 0 0 0,0 1 1 0 0,-1-1-1 0 0,1 0 0 0 0,0 0 0 0 0,0 0 1 0 0,-1 0-1 0 0,2-2 0 0 0,-2 2-19 0 0,-15-15-67 0 0,10 13 98 0 0,-1 0 0 0 0,0 0 0 0 0,0 1 0 0 0,0 0 0 0 0,0 0 0 0 0,0 0 0 0 0,-1 1 0 0 0,1-1 0 0 0,0 2 0 0 0,-8-1 0 0 0,-7 0 9 0 0,-37 4 0 0 0,31 0-137 0 0,1 0-1 0 0,-1 2 1 0 0,1 1 0 0 0,0 1 0 0 0,1 1 0 0 0,-48 22 0 0 0,72-29-589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77 932 0 0,'-41'-36'4561'0'0,"1"0"4729"0"0,34 32-6159 0 0,4 6-1494 0 0,8 15-1642 0 0,17 22-4710 0 0,-10-23 2242 0 0,3 1 356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0 252 0 0,'-1'16'1980'0'0,"0"0"0"0"0,-1-1-1 0 0,0 1 1 0 0,-1-1 0 0 0,-7 21 0 0 0,2-14-619 0 0,-1-1 0 0 0,-1 0 0 0 0,-13 20 0 0 0,-13 13 549 0 0,-70 81 0 0 0,70-92-328 0 0,2-5-1669 0 0,8-16-2827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49 468 0 0,'0'-2'289'0'0,"-1"0"-1"0"0,1 0 1 0 0,0 0-1 0 0,0 0 1 0 0,0 1-1 0 0,1-1 1 0 0,-1 0-1 0 0,0 0 1 0 0,1 0-1 0 0,-1 1 1 0 0,1-1-1 0 0,0 0 1 0 0,-1 0-1 0 0,1 1 1 0 0,0-1-1 0 0,0 1 1 0 0,0-1-1 0 0,0 1 1 0 0,0-1-1 0 0,1 1 1 0 0,-1 0-1 0 0,0-1 1 0 0,1 1-1 0 0,-1 0 1 0 0,1 0-1 0 0,-1 0 1 0 0,1 0 0 0 0,-1 0-1 0 0,1 0 1 0 0,0 0-1 0 0,2 0 1 0 0,-1 1 196 0 0,1-1 1 0 0,0 1-1 0 0,-1 0 1 0 0,1 0 0 0 0,0 1-1 0 0,0-1 1 0 0,-1 1 0 0 0,1 0-1 0 0,-1 0 1 0 0,1 0-1 0 0,-1 0 1 0 0,1 1 0 0 0,-1-1-1 0 0,6 4 1 0 0,11 8 469 0 0,-1 1 0 0 0,-1 0 0 0 0,0 2 1 0 0,-1 0-1 0 0,0 0 0 0 0,22 31 0 0 0,-16-15 200 0 0,0 2 0 0 0,34 71 0 0 0,-43-75-747 0 0,-1 2 0 0 0,-1 0 1 0 0,-2 0-1 0 0,-2 1 0 0 0,-1 0 1 0 0,-1 0-1 0 0,-2 1 0 0 0,0 47 1 0 0,-5-65-269 0 0,0 0 1 0 0,-2-1 0 0 0,0 1-1 0 0,-1-1 1 0 0,0 0 0 0 0,-1 0-1 0 0,-1-1 1 0 0,0 1-1 0 0,-1-1 1 0 0,-12 19 0 0 0,14-25-276 0 0,-1 0 0 0 0,0 0 1 0 0,0-1-1 0 0,-1 0 1 0 0,0 0-1 0 0,0-1 1 0 0,0 1-1 0 0,-1-2 0 0 0,0 1 1 0 0,0-1-1 0 0,0 0 1 0 0,-1-1-1 0 0,0 0 1 0 0,0 0-1 0 0,0-1 0 0 0,0 0 1 0 0,0 0-1 0 0,-11 1 1 0 0,18-4-756 0 0,-14 1 91 0 0,11-2-2750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44 508 0 0,'-8'-18'2031'0'0,"-2"-8"10724"0"0,13 28-11205 0 0,11 8 79 0 0,0 1 0 0 0,-1 0 0 0 0,23 25-1 0 0,14 12 199 0 0,196 132 3128 0 0,-220-162-4474 0 0,-14-9-350 0 0,0 0 0 0 0,0-2-1 0 0,1 1 1 0 0,0-1 0 0 0,19 6-1 0 0,-30-12-458 0 0,0-1 0 0 0,0 1 0 0 0,0-1-1 0 0,1 0 1 0 0,-1 0 0 0 0,0 0 0 0 0,0 0-1 0 0,0 0 1 0 0,0 0 0 0 0,3-1 0 0 0,5-5-8714 0 0,-3 1 5829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1 784 0 0,'-2'1'1229'0'0,"0"0"-1"0"0,1 0 1 0 0,-1 1-1 0 0,1-1 1 0 0,-1 1-1 0 0,1-1 1 0 0,-1 1 0 0 0,1 0-1 0 0,0-1 1 0 0,0 1-1 0 0,-2 3 1 0 0,3-5-988 0 0,0 1 0 0 0,0-1 0 0 0,1 0 1 0 0,-1 1-1 0 0,0-1 0 0 0,0 0 0 0 0,3 5 3618 0 0,-3-5-3617 0 0,0 0-1 0 0,0 0 0 0 0,1 1 0 0 0,19 4 919 0 0,2-2 1096 0 0,35 0 1 0 0,65-9-38 0 0,-58 1-1401 0 0,0 2-386 0 0,127-11 156 0 0,-168 14-3130 0 0,-17 1-1174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1 740 0 0,'-1'0'291'0'0,"0"0"-1"0"0,1 0 1 0 0,-1 1-1 0 0,0-1 1 0 0,1 0-1 0 0,-1 1 1 0 0,1-1-1 0 0,-1 0 1 0 0,0 1-1 0 0,1-1 1 0 0,-1 1-1 0 0,1-1 1 0 0,-1 1-1 0 0,1-1 1 0 0,-1 1-1 0 0,1-1 1 0 0,0 1-1 0 0,-1 0 1 0 0,1-1-1 0 0,-1 1 1 0 0,1 0-1 0 0,0-1 1 0 0,0 1-1 0 0,-1 0 1 0 0,1-1-1 0 0,0 1 1 0 0,0 1-1 0 0,0-2-62 0 0,1 1-1 0 0,0 0 1 0 0,-1 0-1 0 0,1-1 1 0 0,0 1-1 0 0,-1-1 1 0 0,1 1-1 0 0,0 0 0 0 0,0-1 1 0 0,-1 0-1 0 0,1 1 1 0 0,0-1-1 0 0,0 1 1 0 0,0-1-1 0 0,0 0 1 0 0,-1 0-1 0 0,3 1 1 0 0,42 5 4017 0 0,104-5 2783 0 0,75-19-1675 0 0,-188 13-5311 0 0,-18 1-1910 0 0,-4 1-4996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1 163 188 0 0,'2'-7'1616'0'0,"2"6"1686"0"0,3 5-2694 0 0,0 1 0 0 0,0-1 0 0 0,0 1-1 0 0,0 1 1 0 0,-1-1 0 0 0,0 1 0 0 0,0 0 0 0 0,7 11-1 0 0,40 61 1986 0 0,-42-60-1969 0 0,28 49 1810 0 0,31 79 1 0 0,-46-91-859 0 0,2-2 0 0 0,3-1 0 0 0,43 61 0 0 0,-71-111-1431 0 0,1 1 0 0 0,0-1 0 0 0,-1 0 1 0 0,1 0-1 0 0,1 0 0 0 0,-1 0 0 0 0,0 0 1 0 0,0 0-1 0 0,1-1 0 0 0,-1 1 0 0 0,0-1 0 0 0,1 0 1 0 0,0 1-1 0 0,-1-1 0 0 0,1 0 0 0 0,0-1 1 0 0,3 2-1 0 0,-3-2-52 0 0,-1-1 0 0 0,1 1 0 0 0,0 0 0 0 0,-1-1 0 0 0,1 0 0 0 0,-1 1-1 0 0,1-1 1 0 0,-1 0 0 0 0,0 0 0 0 0,1-1 0 0 0,-1 1 0 0 0,0 0 0 0 0,0-1 0 0 0,0 1 0 0 0,0-1 0 0 0,0 0 0 0 0,0 0 0 0 0,0 0 0 0 0,1-2 0 0 0,8-9 72 0 0,-2-1 1 0 0,0 0 0 0 0,0 0-1 0 0,-2-1 1 0 0,0 0 0 0 0,0-1-1 0 0,5-21 1 0 0,8-17 109 0 0,31-79 141 0 0,111-255 868 0 0,-152 364-1295 0 0,7-14-93 0 0,-16 36-95 0 0,0 0 0 0 0,1 0 1 0 0,-1 0-1 0 0,0 0 0 0 0,1 0 1 0 0,0 1-1 0 0,-1-1 0 0 0,1 0 1 0 0,0 1-1 0 0,0-1 0 0 0,-1 1 0 0 0,1 0 1 0 0,3-2-1 0 0,-4 3-23 0 0,0 0 0 0 0,0 0-1 0 0,0 0 1 0 0,0 0 0 0 0,0 0 0 0 0,0 0 0 0 0,-1 1-1 0 0,1-1 1 0 0,0 0 0 0 0,0 0 0 0 0,0 1-1 0 0,0-1 1 0 0,0 1 0 0 0,0-1 0 0 0,-1 1-1 0 0,1-1 1 0 0,0 1 0 0 0,0-1 0 0 0,-1 1 0 0 0,1 0-1 0 0,0-1 1 0 0,0 2 0 0 0,15 17-6527 0 0,-8-9 3668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478 181 696 0 0,'1'-2'684'0'0,"0"-1"0"0"0,-1 1 0 0 0,1-1 0 0 0,-1 0 0 0 0,1 1-1 0 0,-1-1 1 0 0,0 0 0 0 0,0 1 0 0 0,0-1 0 0 0,0 0 0 0 0,-1 1 0 0 0,1-1 0 0 0,-1 0 0 0 0,0 1 0 0 0,1-1 0 0 0,-3-3-1 0 0,1 2-169 0 0,-1 0 0 0 0,1 0 0 0 0,-1 1 0 0 0,0-1 0 0 0,0 1 0 0 0,0 0-1 0 0,0-1 1 0 0,0 1 0 0 0,-5-3 0 0 0,-2 0-130 0 0,0 0 0 0 0,0 1 0 0 0,0 0 0 0 0,0 1 0 0 0,-1-1 0 0 0,0 2 0 0 0,-12-3 0 0 0,5 3-94 0 0,1 1 0 0 0,-1 0 1 0 0,0 1-1 0 0,1 1 0 0 0,-1 1 1 0 0,1 1-1 0 0,-1 0 0 0 0,-18 5 1 0 0,24-4-123 0 0,1 0 1 0 0,0 1 0 0 0,0 0 0 0 0,0 1-1 0 0,0 1 1 0 0,1-1 0 0 0,0 1 0 0 0,0 1 0 0 0,1 0-1 0 0,0 0 1 0 0,0 1 0 0 0,0 0 0 0 0,-8 11-1 0 0,15-16-95 0 0,0-1 0 0 0,0 1-1 0 0,0-1 1 0 0,0 1-1 0 0,1 0 1 0 0,-1 0 0 0 0,1 0-1 0 0,-1 0 1 0 0,1 0-1 0 0,0 0 1 0 0,1 0 0 0 0,-1 0-1 0 0,0 0 1 0 0,1 0-1 0 0,-1 1 1 0 0,1-1-1 0 0,0 0 1 0 0,0 0 0 0 0,1 1-1 0 0,-1-1 1 0 0,1 0-1 0 0,-1 0 1 0 0,1 0 0 0 0,0 0-1 0 0,0 0 1 0 0,0 0-1 0 0,1 0 1 0 0,-1 0 0 0 0,1 0-1 0 0,0 0 1 0 0,-1-1-1 0 0,1 1 1 0 0,0 0 0 0 0,1-1-1 0 0,-1 0 1 0 0,0 0-1 0 0,5 4 1 0 0,2 0 49 0 0,0 0 0 0 0,0 0 0 0 0,0-1 0 0 0,1 0 0 0 0,-1 0 0 0 0,1-1-1 0 0,0-1 1 0 0,1 0 0 0 0,-1 0 0 0 0,15 1 0 0 0,-9-2-82 0 0,0-2 0 0 0,1 1 1 0 0,-1-2-1 0 0,1-1 0 0 0,-1 0 0 0 0,27-7 0 0 0,-36 8-59 0 0,-1-1-1 0 0,1 0 1 0 0,-1-1-1 0 0,1 1 1 0 0,-1-1-1 0 0,0-1 1 0 0,0 1-1 0 0,0-1 1 0 0,-1 0 0 0 0,1 0-1 0 0,-1 0 1 0 0,0-1-1 0 0,0 0 1 0 0,0 0-1 0 0,-1 0 1 0 0,0-1-1 0 0,0 0 1 0 0,4-7-1 0 0,-7 9-15 0 0,0 0 0 0 0,0 0 0 0 0,0 0 0 0 0,-1 0-1 0 0,1 0 1 0 0,-1 0 0 0 0,0 0 0 0 0,0-1 0 0 0,-1 1-1 0 0,1 0 1 0 0,-1 0 0 0 0,0 0 0 0 0,0 0 0 0 0,0 0 0 0 0,-1 0-1 0 0,1 1 1 0 0,-1-1 0 0 0,0 0 0 0 0,0 1 0 0 0,0-1-1 0 0,0 1 1 0 0,-1 0 0 0 0,0 0 0 0 0,-3-4 0 0 0,-6-6-258 0 0,-1 1 1 0 0,0 0 0 0 0,-1 1 0 0 0,-15-10-1 0 0,13 11-780 0 0,1 0-1 0 0,-28-11 1 0 0,10 10-7274 0 0,29 9 5669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22 364 0 0,'6'-22'16502'0'0,"0"42"-14752"0"0,-1 1 0 0 0,-1-1 1 0 0,3 35-1 0 0,5 26 214 0 0,14 66-57 0 0,-24-140-2742 0 0,6 23-344 0 0,-2-23-2225 0 0,7 0-6015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59 944 0 0,'-29'-3'14811'0'0,"34"2"-13142"0"0,225-24 7692 0 0,-27 4-6531 0 0,-178 15-4644 0 0,-14 3-7471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520 118 144 0 0,'-1'-6'535'0'0,"0"1"0"0"0,0-1 0 0 0,-1 1 0 0 0,0 0-1 0 0,0 0 1 0 0,0-1 0 0 0,0 1 0 0 0,-1 1 0 0 0,0-1 0 0 0,0 0 0 0 0,0 1 0 0 0,-1-1-1 0 0,1 1 1 0 0,-1 0 0 0 0,0 0 0 0 0,0 1 0 0 0,-5-5 0 0 0,2 4 3 0 0,0 1 0 0 0,0-1-1 0 0,0 1 1 0 0,0 0 0 0 0,0 0 0 0 0,-1 1-1 0 0,1 0 1 0 0,-1 1 0 0 0,0-1 0 0 0,1 1 0 0 0,-17 1-1 0 0,11 0-156 0 0,-1 1-1 0 0,0 1 0 0 0,1 1 0 0 0,-1 0 0 0 0,1 0 0 0 0,0 1 0 0 0,0 1 0 0 0,1 0 0 0 0,-1 1 0 0 0,-13 9 0 0 0,9-4-10 0 0,-1 1 0 0 0,2 0 0 0 0,0 2-1 0 0,1-1 1 0 0,0 2 0 0 0,-14 17 0 0 0,20-20-133 0 0,0 1 1 0 0,1 0-1 0 0,0 0 0 0 0,1 0 1 0 0,0 1-1 0 0,1 0 1 0 0,1 1-1 0 0,0-1 0 0 0,1 1 1 0 0,0 0-1 0 0,2 0 1 0 0,-2 23-1 0 0,3-27-115 0 0,1 0 0 0 0,1 0 0 0 0,0 0-1 0 0,1 1 1 0 0,0-1 0 0 0,0 0 0 0 0,1-1 0 0 0,1 1 0 0 0,0 0 0 0 0,0-1 0 0 0,1 0-1 0 0,0 0 1 0 0,1 0 0 0 0,0-1 0 0 0,1 0 0 0 0,-1 0 0 0 0,14 13 0 0 0,-6-10 5 0 0,0 0 1 0 0,1 0 0 0 0,0-2-1 0 0,1 1 1 0 0,0-2 0 0 0,1 0 0 0 0,0-2-1 0 0,29 11 1 0 0,-31-14-220 0 0,-1 0 1 0 0,0-1-1 0 0,1-1 0 0 0,-1 0 0 0 0,1-1 1 0 0,0 0-1 0 0,0-1 0 0 0,-1-1 0 0 0,1-1 1 0 0,0 0-1 0 0,21-6 0 0 0,-30 6-11 0 0,-1 0 0 0 0,1 0 0 0 0,-1-1 0 0 0,1 1-1 0 0,-1-2 1 0 0,0 1 0 0 0,0 0 0 0 0,-1-1 0 0 0,1 0-1 0 0,-1 0 1 0 0,0 0 0 0 0,0 0 0 0 0,5-7 0 0 0,-8 9 79 0 0,1-1 0 0 0,0 0 0 0 0,-1 0 1 0 0,0 0-1 0 0,1 0 0 0 0,-1 0 0 0 0,-1 0 1 0 0,1 0-1 0 0,0 0 0 0 0,-1 0 0 0 0,1 0 1 0 0,-1 0-1 0 0,0 0 0 0 0,0-1 0 0 0,0 1 1 0 0,-1 0-1 0 0,1 0 0 0 0,-1 0 0 0 0,1 0 1 0 0,-1 0-1 0 0,0 0 0 0 0,0 0 0 0 0,-1 0 1 0 0,1 0-1 0 0,-1 0 0 0 0,1 1 0 0 0,-3-4 1 0 0,-5-5 14 0 0,0 1 0 0 0,-1 0 0 0 0,0 0-1 0 0,0 1 1 0 0,-1 0 0 0 0,0 1 0 0 0,0 0 0 0 0,-1 1 0 0 0,-1 0 0 0 0,-12-5 0 0 0,7 4-6 0 0,-1 1 0 0 0,0 1 0 0 0,-1 1 0 0 0,1 0 0 0 0,-1 1 0 0 0,-30-1 0 0 0,12 8-653 0 0,37-3 548 0 0,0 0 0 0 0,-1 0-1 0 0,1 0 1 0 0,0 1 0 0 0,-1-1 0 0 0,1 1 0 0 0,0-1 0 0 0,-1 1-1 0 0,1-1 1 0 0,0 1 0 0 0,0 0 0 0 0,0-1 0 0 0,0 1 0 0 0,0 0 0 0 0,0 0-1 0 0,0 0 1 0 0,0 0 0 0 0,0 0 0 0 0,0 0 0 0 0,0 0 0 0 0,0 0 0 0 0,-1 3-1 0 0,3-3-122 0 0,-1 0-1 0 0,0 1 1 0 0,0-1 0 0 0,0 0-1 0 0,1 1 1 0 0,-1-1-1 0 0,1 0 1 0 0,-1 0-1 0 0,1 1 1 0 0,-1-1-1 0 0,1 0 1 0 0,0 0-1 0 0,-1 0 1 0 0,1 0 0 0 0,0 0-1 0 0,0 0 1 0 0,0 0-1 0 0,2 2 1 0 0,18 15-3716 0 0,-20-18 3904 0 0,17 12-2334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368 114 384 0 0,'-5'-9'1322'0'0,"-1"0"0"0"0,0 0 1 0 0,-1 0-1 0 0,1 1 0 0 0,-2 1 0 0 0,1-1 1 0 0,-1 1-1 0 0,0 0 0 0 0,-17-11 0 0 0,19 15-925 0 0,-1 0-1 0 0,1 0 1 0 0,-1 0-1 0 0,1 1 1 0 0,-1 0-1 0 0,0 0 1 0 0,0 0-1 0 0,0 1 0 0 0,0 0 1 0 0,0 1-1 0 0,0 0 1 0 0,0 0-1 0 0,0 0 1 0 0,0 1-1 0 0,-12 2 1 0 0,7 0-75 0 0,0 1 0 0 0,1 0-1 0 0,0 0 1 0 0,0 1 0 0 0,0 1 0 0 0,1 0 0 0 0,0 0 0 0 0,0 1 0 0 0,-11 9-1 0 0,17-13-216 0 0,1 0 0 0 0,-1 1-1 0 0,1-1 1 0 0,0 1 0 0 0,0-1-1 0 0,0 1 1 0 0,1 0 0 0 0,-1 0-1 0 0,1 0 1 0 0,0 1 0 0 0,0-1-1 0 0,1 0 1 0 0,-1 1 0 0 0,1 0-1 0 0,0-1 1 0 0,0 1 0 0 0,0-1-1 0 0,1 1 1 0 0,-1 0 0 0 0,1 0-1 0 0,1-1 1 0 0,-1 1 0 0 0,0 0-1 0 0,1-1 1 0 0,2 10 0 0 0,-1-11-91 0 0,0 0 0 0 0,0 1 0 0 0,0-1 0 0 0,0 0 0 0 0,1 0 0 0 0,-1 0 0 0 0,1 0 0 0 0,0-1 0 0 0,0 1 0 0 0,0-1 0 0 0,0 0 0 0 0,0 1 0 0 0,0-1 0 0 0,1-1 0 0 0,-1 1 1 0 0,1 0-1 0 0,-1-1 0 0 0,1 0 0 0 0,-1 0 0 0 0,6 1 0 0 0,-1 0-66 0 0,-1 0 0 0 0,0-1 0 0 0,1-1-1 0 0,-1 1 1 0 0,0-1 0 0 0,1 0 0 0 0,-1-1 0 0 0,1 1 0 0 0,-1-2 0 0 0,8-1 0 0 0,-9 1 36 0 0,0-1 1 0 0,1 0-1 0 0,-1 0 1 0 0,0-1-1 0 0,-1 1 1 0 0,1-1-1 0 0,-1 0 1 0 0,1-1-1 0 0,-1 0 1 0 0,7-8-1 0 0,1-4 463 0 0,0 0 0 0 0,10-21 0 0 0,-23 37 168 0 0,7 11-158 0 0,-6-6-368 0 0,-1 0 0 0 0,1 1 0 0 0,-1-1-1 0 0,0 0 1 0 0,0 0 0 0 0,0 1 0 0 0,-1-1 0 0 0,1 0 0 0 0,-1 0 0 0 0,-2 7 0 0 0,0 4 132 0 0,-17 72 707 0 0,-4-1 1 0 0,-4 0-1 0 0,-52 111 1 0 0,77-190-1235 0 0,0 0 0 0 0,0 0 0 0 0,1 1 0 0 0,0-1 0 0 0,0 0 0 0 0,-1 11 0 0 0,3-17-345 0 0,5 6-3405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99 344 0 0,'0'0'1748'0'0,"-10"-24"7642"0"0,-22 9-1584 0 0,28 14-7499 0 0,1 1 1 0 0,-1-1-1 0 0,1 1 1 0 0,-1 0-1 0 0,1-1 1 0 0,-1 2-1 0 0,0-1 1 0 0,1 0-1 0 0,-1 1 1 0 0,1-1-1 0 0,-1 1 1 0 0,-6 3-1 0 0,-1 0 53 0 0,-1 1-1 0 0,0 1 1 0 0,1 0-1 0 0,0 1 0 0 0,1 0 1 0 0,-1 1-1 0 0,1 0 0 0 0,1 0 1 0 0,0 1-1 0 0,0 0 0 0 0,0 1 1 0 0,2 0-1 0 0,-1 0 1 0 0,-10 19-1 0 0,16-25-291 0 0,0 0 1 0 0,0 0-1 0 0,0 0 1 0 0,0 0-1 0 0,1 1 1 0 0,-1-1-1 0 0,1 1 1 0 0,0-1-1 0 0,1 1 1 0 0,-1-1-1 0 0,1 1 1 0 0,0 0-1 0 0,0-1 1 0 0,0 1-1 0 0,0 0 1 0 0,1-1-1 0 0,0 1 1 0 0,0-1-1 0 0,0 1 0 0 0,1-1 1 0 0,0 0-1 0 0,-1 1 1 0 0,1-1-1 0 0,1 0 1 0 0,3 5-1 0 0,-2-3-117 0 0,1-1-1 0 0,-1-1 0 0 0,1 1 1 0 0,0-1-1 0 0,1 1 0 0 0,-1-1 0 0 0,1-1 1 0 0,0 1-1 0 0,0-1 0 0 0,0 0 1 0 0,0-1-1 0 0,0 1 0 0 0,1-1 1 0 0,-1 0-1 0 0,1-1 0 0 0,11 2 0 0 0,-8-2-98 0 0,0-1-1 0 0,0 0 1 0 0,-1-1-1 0 0,1 0 1 0 0,0 0-1 0 0,-1-1 1 0 0,1 0-1 0 0,-1-1 1 0 0,1 0-1 0 0,-1 0 1 0 0,13-8-1 0 0,-16 8 160 0 0,1-1 0 0 0,-1 0 0 0 0,0 0 0 0 0,-1-1 0 0 0,1 1 0 0 0,-1-1 0 0 0,0 0 0 0 0,0-1 0 0 0,0 0 0 0 0,-1 1 0 0 0,0-1 0 0 0,0-1 0 0 0,0 1 0 0 0,-1 0 0 0 0,5-15 0 0 0,-6 16 40 0 0,-1-1 0 0 0,-1 0 0 0 0,1 0 0 0 0,-1 0 0 0 0,0-1 0 0 0,0 1-1 0 0,-1 0 1 0 0,0 0 0 0 0,0 1 0 0 0,0-1 0 0 0,-1 0 0 0 0,0 0 0 0 0,0 0 0 0 0,0 1 0 0 0,-1-1 0 0 0,0 1-1 0 0,0 0 1 0 0,-7-9 0 0 0,2 3-17 0 0,-1 0 1 0 0,-1 0-1 0 0,0 1 0 0 0,0 0 0 0 0,-1 1 1 0 0,-22-15-1 0 0,21 17-305 0 0,-1 0 0 0 0,0 0 0 0 0,0 1 0 0 0,-1 1 0 0 0,0 0 0 0 0,-24-4 0 0 0,-3 4-3371 0 0,-2 7-4190 0 0,31 0 5116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54 292 0 0,'-3'-3'21055'0'0,"15"7"-20199"0"0,0 0 0 0 0,1-1 1 0 0,-1-1-1 0 0,1 0 1 0 0,0-1-1 0 0,0 0 0 0 0,20-1 1 0 0,98-16 1419 0 0,-93 10-1395 0 0,63-16 555 0 0,-41 7-1542 0 0,-44 10-1660 0 0,0 1-2787 0 0,-3 5-3780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1 167 492 0 0,'0'-1'185'0'0,"0"0"-1"0"0,0 0 1 0 0,0 0-1 0 0,0 1 1 0 0,0-1 0 0 0,1 0-1 0 0,-1 0 1 0 0,0 1-1 0 0,1-1 1 0 0,-1 0-1 0 0,0 1 1 0 0,1-1 0 0 0,-1 0-1 0 0,1 1 1 0 0,-1-1-1 0 0,1 0 1 0 0,0 1 0 0 0,-1-1-1 0 0,1 1 1 0 0,-1-1-1 0 0,1 1 1 0 0,0-1-1 0 0,0 1 1 0 0,-1 0 0 0 0,1-1-1 0 0,0 1 1 0 0,-1 0-1 0 0,1 0 1 0 0,0-1 0 0 0,1 1-1 0 0,0 0 32 0 0,0 1 0 0 0,0-1 0 0 0,0 1-1 0 0,0 0 1 0 0,-1-1 0 0 0,1 1 0 0 0,0 0 0 0 0,-1 0 0 0 0,1 0 0 0 0,-1 0-1 0 0,1 0 1 0 0,2 2 0 0 0,4 6 479 0 0,0-1 0 0 0,14 19 1 0 0,5 16 852 0 0,-2 1 0 0 0,31 73 0 0 0,-39-78-687 0 0,1-1 1 0 0,1 0-1 0 0,3-2 1 0 0,35 49-1 0 0,-51-78-570 0 0,1 0 0 0 0,-1 0 0 0 0,1-1-1 0 0,1 0 1 0 0,-1 0 0 0 0,1-1 0 0 0,0 0 0 0 0,14 7-1 0 0,-19-10-174 0 0,0-1-1 0 0,0 0 0 0 0,1 0 0 0 0,-1 0 0 0 0,0-1 1 0 0,0 1-1 0 0,1-1 0 0 0,-1 0 0 0 0,0 0 0 0 0,1 0 1 0 0,-1 0-1 0 0,0 0 0 0 0,1-1 0 0 0,-1 1 1 0 0,0-1-1 0 0,1 0 0 0 0,-1 0 0 0 0,0-1 0 0 0,0 1 1 0 0,0 0-1 0 0,0-1 0 0 0,0 0 0 0 0,-1 0 1 0 0,1 0-1 0 0,0 0 0 0 0,-1 0 0 0 0,3-3 0 0 0,5-6 100 0 0,-1-1-1 0 0,0 0 1 0 0,-1 0-1 0 0,-1-1 1 0 0,0 0-1 0 0,0 0 1 0 0,-1-1-1 0 0,-1 1 1 0 0,5-19-1 0 0,3-22 334 0 0,6-61 1 0 0,-14 84-324 0 0,5-55 287 0 0,-8 56-295 0 0,2-1 1 0 0,1 1 0 0 0,1-1-1 0 0,19-55 1 0 0,-23 81-318 0 0,1 1 0 0 0,-1-1-1 0 0,1 0 1 0 0,0 1 0 0 0,4-6 0 0 0,-5 8-82 0 0,-1 1 0 0 0,0 0-1 0 0,0-1 1 0 0,1 1 0 0 0,-1 0-1 0 0,1 0 1 0 0,-1 0 0 0 0,1 0-1 0 0,0 0 1 0 0,-1 1 0 0 0,1-1-1 0 0,0 0 1 0 0,0 1 0 0 0,-1-1-1 0 0,1 1 1 0 0,0 0 0 0 0,3-1-1 0 0,-4 2-16 0 0,0-1 0 0 0,0 1 0 0 0,0 0 0 0 0,0-1-1 0 0,0 1 1 0 0,0 0 0 0 0,0 0 0 0 0,0-1-1 0 0,0 1 1 0 0,-1 0 0 0 0,1 0 0 0 0,0 0-1 0 0,-1 0 1 0 0,1 2 0 0 0,0-2-356 0 0,13 24-6304 0 0,-8-13 3998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4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396 118 372 0 0,'0'-3'665'0'0,"0"0"0"0"0,-1 0-1 0 0,1 0 1 0 0,-1 0 0 0 0,1 0 0 0 0,-1 0-1 0 0,0 0 1 0 0,0 0 0 0 0,0 0 0 0 0,-1 0-1 0 0,1 1 1 0 0,-1-1 0 0 0,1 0 0 0 0,-5-3-1 0 0,3 2-111 0 0,-1 0 0 0 0,0 1-1 0 0,0 0 1 0 0,0 0 0 0 0,-1 0-1 0 0,1 0 1 0 0,-1 0 0 0 0,-5-1-1 0 0,0 0-85 0 0,0 0-1 0 0,0 1 0 0 0,-1 1 0 0 0,1 0 0 0 0,-1 0 1 0 0,0 1-1 0 0,1 0 0 0 0,-12 1 0 0 0,9 1-195 0 0,1 1 0 0 0,0 0 0 0 0,-1 1 1 0 0,1 0-1 0 0,0 0 0 0 0,1 2 0 0 0,-1-1 0 0 0,1 1 0 0 0,-17 11 0 0 0,20-11-156 0 0,1 0 0 0 0,0 0 0 0 0,0 1 0 0 0,0 0 0 0 0,1 1 0 0 0,0-1-1 0 0,0 1 1 0 0,1 1 0 0 0,0-1 0 0 0,0 1 0 0 0,0-1 0 0 0,1 1 0 0 0,0 1 0 0 0,-2 8 0 0 0,4-13-45 0 0,1 1 1 0 0,0-1 0 0 0,1 1-1 0 0,-1-1 1 0 0,1 1 0 0 0,-1 0 0 0 0,1-1-1 0 0,1 1 1 0 0,-1 0 0 0 0,1-1 0 0 0,-1 1-1 0 0,1-1 1 0 0,1 1 0 0 0,-1-1-1 0 0,1 1 1 0 0,0-1 0 0 0,0 0 0 0 0,0 1-1 0 0,0-1 1 0 0,1-1 0 0 0,-1 1 0 0 0,1 0-1 0 0,0 0 1 0 0,7 5 0 0 0,-3-2 12 0 0,1-1 1 0 0,1 0-1 0 0,-1 0 1 0 0,1-1 0 0 0,0 0-1 0 0,0 0 1 0 0,0-1-1 0 0,1-1 1 0 0,0 1 0 0 0,12 2-1 0 0,0-2 39 0 0,1-1 1 0 0,0-1-1 0 0,0-1 0 0 0,-1 0 0 0 0,1-2 0 0 0,35-6 1 0 0,-41 5-62 0 0,0-2 1 0 0,-1 0 0 0 0,0-1 0 0 0,0 0 0 0 0,0-2-1 0 0,-1 0 1 0 0,0 0 0 0 0,0-2 0 0 0,21-15 0 0 0,-31 21-43 0 0,-1-1 1 0 0,0 0-1 0 0,0 0 1 0 0,0 0-1 0 0,-1-1 1 0 0,1 1-1 0 0,-1-1 1 0 0,0 0 0 0 0,0 0-1 0 0,-1 0 1 0 0,1 0-1 0 0,2-11 1 0 0,-4 12-15 0 0,-1 1-1 0 0,1-1 1 0 0,-1 0 0 0 0,0 0-1 0 0,0 0 1 0 0,0 1 0 0 0,0-1-1 0 0,-1 0 1 0 0,0 0 0 0 0,1 0-1 0 0,-1 1 1 0 0,-1-1 0 0 0,1 0-1 0 0,-1 1 1 0 0,1-1 0 0 0,-1 1 0 0 0,0 0-1 0 0,0 0 1 0 0,0-1 0 0 0,-4-3-1 0 0,-5-3-13 0 0,0-1-1 0 0,0 2 0 0 0,-1-1 0 0 0,0 2 0 0 0,-1-1 1 0 0,0 2-1 0 0,0 0 0 0 0,-1 0 0 0 0,-20-6 1 0 0,7 4-447 0 0,0 1 1 0 0,0 2-1 0 0,-1 0 1 0 0,-34-1-1 0 0,26 7-2206 0 0,2 4-4398 0 0,22 0 4257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8 106 432 0 0,'-8'8'10354'0'0,"16"-3"-9637"0"0,-1 0 0 0 0,1 0 0 0 0,0-1 0 0 0,1-1 0 0 0,-1 1 0 0 0,0-1 0 0 0,1-1 0 0 0,14 4 0 0 0,80 7 1020 0 0,-66-10-1060 0 0,574 24 3735 0 0,-366-23-3409 0 0,40 4-295 0 0,-182-4-400 0 0,63-1 157 0 0,51-1 30 0 0,44 0-34 0 0,-55-6-159 0 0,210-9 149 0 0,58-6-168 0 0,-320 14-229 0 0,171-14 69 0 0,586-34 41 0 0,-459 33-108 0 0,41-3 69 0 0,167-14 195 0 0,-405 18 1009 0 0,-185 15-2283 0 0,-68 7 597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277 164 68 0 0,'-2'-1'277'0'0,"0"0"0"0"0,0 0 0 0 0,0 0 0 0 0,0 1 0 0 0,0-1 0 0 0,0 1 0 0 0,0-1 0 0 0,0 1 0 0 0,0 0 0 0 0,0 0-1 0 0,0 0 1 0 0,0 0 0 0 0,0 0 0 0 0,0 0 0 0 0,0 1 0 0 0,0-1 0 0 0,0 1 0 0 0,0-1 0 0 0,0 1 0 0 0,0 0 0 0 0,-3 1 0 0 0,3 0 7 0 0,1 0 0 0 0,-1 0 0 0 0,1 0 1 0 0,-1 0-1 0 0,1 0 0 0 0,0 1 0 0 0,0-1 0 0 0,0 0 1 0 0,0 1-1 0 0,0-1 0 0 0,1 1 0 0 0,-1-1 0 0 0,1 1 0 0 0,-1-1 1 0 0,1 1-1 0 0,0-1 0 0 0,0 1 0 0 0,1 3 0 0 0,3 110 3846 0 0,-1 58-1038 0 0,-44 207 4262 0 0,41-380-7308 0 0,0 0 1 0 0,0-1 0 0 0,-1 1-1 0 0,1 0 1 0 0,0-1 0 0 0,0 1-1 0 0,0 0 1 0 0,0-1 0 0 0,-1 1-1 0 0,1-1 1 0 0,0 1 0 0 0,0 0-1 0 0,-1-1 1 0 0,1 1 0 0 0,0-1-1 0 0,-1 1 1 0 0,1-1 0 0 0,-1 1-1 0 0,1-1 1 0 0,-1 1 0 0 0,1-1-1 0 0,-1 1 1 0 0,1-1 0 0 0,-1 0-1 0 0,1 1 1 0 0,-1-1 0 0 0,0 1-1 0 0,0-1-13 0 0,0-1 0 0 0,0 1 0 0 0,0 0 0 0 0,0 0-1 0 0,0 0 1 0 0,0-1 0 0 0,0 1 0 0 0,0-1 0 0 0,0 1 0 0 0,0 0-1 0 0,0-1 1 0 0,0 1 0 0 0,1-1 0 0 0,-1 0 0 0 0,0 1-1 0 0,0-2 1 0 0,-5-4 51 0 0,0 0-1 0 0,1-1 1 0 0,-8-10 0 0 0,-5-12-5 0 0,2-1 1 0 0,1-1 0 0 0,2-1 0 0 0,0 1-1 0 0,3-2 1 0 0,-12-54 0 0 0,15 50-96 0 0,2-1 0 0 0,1 0 0 0 0,3 1 1 0 0,0-1-1 0 0,10-70 0 0 0,-7 91-3 0 0,2 1 1 0 0,0 0-1 0 0,1 0 1 0 0,0 0-1 0 0,1 1 1 0 0,1 0-1 0 0,0 0 1 0 0,1 1-1 0 0,19-27 1 0 0,-19 32 12 0 0,0 0 0 0 0,0 1 0 0 0,1-1 0 0 0,0 2 0 0 0,1-1 0 0 0,-1 1 0 0 0,1 1 0 0 0,1 0 0 0 0,-1 0 0 0 0,1 1 0 0 0,0 0 0 0 0,0 1 0 0 0,0 1 0 0 0,17-4 0 0 0,-14 5 9 0 0,1 0 0 0 0,-1 1 0 0 0,0 1 0 0 0,0 0 1 0 0,1 1-1 0 0,-1 0 0 0 0,0 1 0 0 0,0 1 0 0 0,0 1 1 0 0,-1 0-1 0 0,18 7 0 0 0,-21-7 1 0 0,-1 0 0 0 0,1 1 0 0 0,-1 0 0 0 0,-1 1 0 0 0,1 0 1 0 0,-1 0-1 0 0,0 1 0 0 0,0 0 0 0 0,-1 0 0 0 0,0 1 0 0 0,0 0 0 0 0,0 0 0 0 0,-1 1 0 0 0,-1-1 1 0 0,10 20-1 0 0,-13-21-3 0 0,0 1 0 0 0,0-1 0 0 0,-1 1 1 0 0,0 0-1 0 0,0 0 0 0 0,-1-1 1 0 0,0 1-1 0 0,0 0 0 0 0,-1 0 0 0 0,0 0 1 0 0,0-1-1 0 0,-1 1 0 0 0,0 0 1 0 0,0-1-1 0 0,-1 0 0 0 0,-5 12 0 0 0,0-3-19 0 0,-1 0-1 0 0,0-1 0 0 0,-1 0 0 0 0,-1-1 0 0 0,0 0 0 0 0,-16 15 0 0 0,6-10-68 0 0,-1-1 0 0 0,-1-1 0 0 0,0-1 0 0 0,-1-1 1 0 0,-1-1-1 0 0,0-2 0 0 0,-1 0 0 0 0,0-1 0 0 0,-51 12 0 0 0,32-13-460 0 0,44-10 423 0 0,5 2-26 0 0,96 27 350 0 0,-53-17 176 0 0,92 38 1 0 0,-124-43-258 0 0,-1 0 1 0 0,0 1-1 0 0,-1 0 1 0 0,1 1-1 0 0,-2 1 1 0 0,16 14 0 0 0,-23-18 0 0 0,1 1 0 0 0,-1-1 0 0 0,0 1 0 0 0,0 0 1 0 0,-1 0-1 0 0,0 1 0 0 0,0-1 0 0 0,0 1 1 0 0,-1 0-1 0 0,-1 0 0 0 0,1 0 0 0 0,-1 0 1 0 0,1 14-1 0 0,-3-20-173 0 0,1 1 0 0 0,-1 0-1 0 0,0-1 1 0 0,1 0 0 0 0,-1 1 0 0 0,1-1 0 0 0,0 1 0 0 0,0-1 0 0 0,0 0 0 0 0,0 1 0 0 0,0-1-1 0 0,0 0 1 0 0,2 3 0 0 0,-1-5-284 0 0,-1 1 0 0 0,0 0-1 0 0,0-1 1 0 0,1 1 0 0 0,-1-1-1 0 0,0 1 1 0 0,0-1 0 0 0,1 0-1 0 0,-1 1 1 0 0,0-1 0 0 0,1 0-1 0 0,-1 0 1 0 0,1 0 0 0 0,-1 0-1 0 0,0 0 1 0 0,1 0 0 0 0,-1-1-1 0 0,0 1 1 0 0,1 0 0 0 0,-1-1-1 0 0,0 1 1 0 0,1-1 0 0 0,-1 1-1 0 0,0-1 1 0 0,0 0 0 0 0,2 0-1 0 0,9-5-3073 0 0,0 0 488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59 748 0 0,'8'-9'1590'0'0,"1"1"-1"0"0,0 0 1 0 0,13-10-1 0 0,-20 16-1147 0 0,0 1 0 0 0,1-1 0 0 0,-1 1 0 0 0,0-1 0 0 0,1 1 0 0 0,-1 0 0 0 0,1 0 0 0 0,-1 0 0 0 0,1 0 0 0 0,0 0 0 0 0,-1 0 0 0 0,1 1 0 0 0,0 0 0 0 0,0-1 0 0 0,-1 1 0 0 0,1 0 0 0 0,0 0 0 0 0,0 0 0 0 0,-1 1 0 0 0,5 0 0 0 0,-5 0-204 0 0,0 1 0 0 0,0-1 0 0 0,0 1 0 0 0,0-1 0 0 0,0 1 0 0 0,-1-1 0 0 0,1 1 0 0 0,-1 0 0 0 0,1 0 0 0 0,-1 0 0 0 0,0 0 0 0 0,0 0 0 0 0,0 0 0 0 0,0 0 0 0 0,0 0 0 0 0,0 1 0 0 0,-1-1 0 0 0,1 0 0 0 0,-1 0 0 0 0,1 1 0 0 0,-1-1 0 0 0,0 0 0 0 0,0 1 0 0 0,0-1 0 0 0,0 0 0 0 0,-1 4 0 0 0,0 7 345 0 0,-1 0 0 0 0,0 0 0 0 0,-6 16 0 0 0,7-26-435 0 0,-8 29 699 0 0,3-16-361 0 0,1 0 0 0 0,1 1 0 0 0,1 0 0 0 0,0 0 0 0 0,1 0 0 0 0,0 31 0 0 0,3-44-444 0 0,-1-1-1 0 0,1 1 0 0 0,0 0 0 0 0,0-1 0 0 0,0 1 1 0 0,1-1-1 0 0,-1 1 0 0 0,1-1 0 0 0,0 0 0 0 0,0 1 0 0 0,0-1 1 0 0,0 0-1 0 0,0 0 0 0 0,5 4 0 0 0,-2-3 96 0 0,0 0 0 0 0,0 0 0 0 0,1-1 0 0 0,-1 1 0 0 0,1-1 0 0 0,0-1 0 0 0,11 5 0 0 0,0-2 114 0 0,0-1 1 0 0,1 0 0 0 0,0-2 0 0 0,0 0-1 0 0,22-1 1 0 0,183-13-1211 0 0,-218 12 646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53 251 456 0 0,'2'1'1510'0'0,"-2"-1"-1416"0"0,0 0 1 0 0,0 0-1 0 0,0 0 0 0 0,0 0 1 0 0,0 1-1 0 0,0-1 1 0 0,0 0-1 0 0,0 0 0 0 0,0 0 1 0 0,0 0-1 0 0,0 0 0 0 0,0 0 1 0 0,0 1-1 0 0,0-1 1 0 0,0 0-1 0 0,-1 2 1793 0 0,1-2-1792 0 0,0 0-1 0 0,-1 0 1 0 0,1 0-1 0 0,0 0 0 0 0,0 0 1 0 0,0 0-1 0 0,0 0 0 0 0,0 1 1 0 0,0-1-1 0 0,-1 0 0 0 0,1 0 1 0 0,0 0-1 0 0,0 0 1 0 0,0 0-1 0 0,18 6 1928 0 0,27 1-461 0 0,5-5-262 0 0,0-2 1 0 0,0-3-1 0 0,-1-2 0 0 0,82-17 1 0 0,-123 20-1144 0 0,0 0 1 0 0,0 0-1 0 0,0-1 1 0 0,-1 0 0 0 0,1-1-1 0 0,-1 1 1 0 0,1-1-1 0 0,-1-1 1 0 0,-1 1-1 0 0,1-1 1 0 0,-1 0-1 0 0,1-1 1 0 0,-1 0-1 0 0,-1 0 1 0 0,1 0-1 0 0,-1 0 1 0 0,0-1-1 0 0,-1 0 1 0 0,0 0-1 0 0,0 0 1 0 0,0-1-1 0 0,-1 1 1 0 0,0-1 0 0 0,0 0-1 0 0,2-14 1 0 0,0-7 169 0 0,-5 22-162 0 0,1-1-1 0 0,1 0 1 0 0,-1 1 0 0 0,1 0 0 0 0,6-14 0 0 0,-8 21-140 0 0,0-1-1 0 0,0 1 1 0 0,0 0 0 0 0,0 0-1 0 0,0 0 1 0 0,0 0 0 0 0,0 0-1 0 0,0 0 1 0 0,1 0-1 0 0,-1 0 1 0 0,0 0 0 0 0,0-1-1 0 0,0 1 1 0 0,0 0 0 0 0,0 0-1 0 0,0 0 1 0 0,1 0 0 0 0,-1 0-1 0 0,0 0 1 0 0,0 0 0 0 0,0 0-1 0 0,0 0 1 0 0,0 0 0 0 0,0 0-1 0 0,1 0 1 0 0,-1 0-1 0 0,0 0 1 0 0,0 0 0 0 0,0 0-1 0 0,0 0 1 0 0,0 0 0 0 0,1 0-1 0 0,-1 0 1 0 0,0 0 0 0 0,0 0-1 0 0,0 0 1 0 0,0 1 0 0 0,0-1-1 0 0,0 0 1 0 0,1 0 0 0 0,-1 0-1 0 0,0 0 1 0 0,0 0-1 0 0,0 0 1 0 0,0 1 0 0 0,7 8 307 0 0,4 12-32 0 0,3 23 340 0 0,-1 0 0 0 0,10 75 0 0 0,-11-50-173 0 0,61 315 1126 0 0,-19-150-661 0 0,-1-12-250 0 0,-52-215-695 0 0,1 1 1 0 0,-1-1-1 0 0,0 0 1 0 0,-1 1-1 0 0,0-1 1 0 0,0 9-1 0 0,-1-14-22 0 0,1-1 0 0 0,-1 1-1 0 0,1 0 1 0 0,-1 0 0 0 0,0-1-1 0 0,1 1 1 0 0,-1 0-1 0 0,0-1 1 0 0,0 1 0 0 0,0-1-1 0 0,0 1 1 0 0,-1-1-1 0 0,1 1 1 0 0,0-1 0 0 0,-1 0-1 0 0,1 0 1 0 0,0 1-1 0 0,-1-1 1 0 0,0 0 0 0 0,1 0-1 0 0,-1-1 1 0 0,1 1-1 0 0,-1 0 1 0 0,0 0 0 0 0,0-1-1 0 0,0 1 1 0 0,1-1-1 0 0,-1 0 1 0 0,-2 1 0 0 0,-188 18-1504 0 0,74-10 1140 0 0,-44 10 131 0 0,-172 43-1 0 0,330-61 341 0 0,-18 5 11 0 0,21-6-36 0 0,0 0 0 0 0,0 0 1 0 0,1 0-1 0 0,-1 1 0 0 0,0-1 0 0 0,1 0 0 0 0,-1 1 0 0 0,0-1 0 0 0,0 0 1 0 0,1 1-1 0 0,-1-1 0 0 0,1 1 0 0 0,-1-1 0 0 0,0 1 0 0 0,1-1 0 0 0,-1 1 0 0 0,1-1 1 0 0,-1 1-1 0 0,0 1 0 0 0,5-2 273 0 0,30 0 155 0 0,-1-1 0 0 0,1-2 1 0 0,62-13-1 0 0,-27 4-45 0 0,61-8 150 0 0,244-30-190 0 0,-312 42-4456 0 0,-22-2-4883 0 0,-26 5 5941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56 284 0 0,'1'-4'609'0'0,"1"0"0"0"0,0 0 1 0 0,-1 0-1 0 0,1 0 0 0 0,0 0 0 0 0,1 0 0 0 0,-1 0 1 0 0,4-3-1 0 0,-4 5 86 0 0,0 0 0 0 0,-1 1 0 0 0,1-1-1 0 0,0 0 1 0 0,0 1 0 0 0,0 0 0 0 0,1-1 0 0 0,-1 1 0 0 0,4-1 0 0 0,-6 2-574 0 0,0 0 0 0 0,1 0 0 0 0,-1 0 0 0 0,1 0 0 0 0,-1 0 0 0 0,0 0 0 0 0,1 1 0 0 0,-1-1 0 0 0,1 0 0 0 0,-1 0 0 0 0,0 0 0 0 0,1 1-1 0 0,-1-1 1 0 0,0 0 0 0 0,1 0 0 0 0,-1 1 0 0 0,0-1 0 0 0,0 0 0 0 0,1 1 0 0 0,-1-1 0 0 0,0 0 0 0 0,0 1 0 0 0,1-1 0 0 0,-1 1 0 0 0,0-1 0 0 0,0 0 0 0 0,0 1 0 0 0,0-1 0 0 0,0 1 0 0 0,0-1 0 0 0,0 1 0 0 0,0-1 0 0 0,1 0 0 0 0,-2 1 0 0 0,4 15 1293 0 0,-5 12-359 0 0,0-1 1 0 0,-2 1 0 0 0,0-1 0 0 0,-2 0 0 0 0,-18 50 0 0 0,-5 24 565 0 0,24-80-1268 0 0,-1 4 408 0 0,-6 47-1 0 0,12-66-617 0 0,0 1 0 0 0,-1-1 0 0 0,2 0 1 0 0,-1 0-1 0 0,1 1 0 0 0,0-1 0 0 0,0 0 0 0 0,1 0 1 0 0,0 0-1 0 0,0 0 0 0 0,0 0 0 0 0,7 11 0 0 0,-7-14-82 0 0,1-1 0 0 0,0 1-1 0 0,-1 0 1 0 0,1-1-1 0 0,0 1 1 0 0,1-1-1 0 0,-1 0 1 0 0,0 0-1 0 0,1 0 1 0 0,-1-1-1 0 0,1 1 1 0 0,0-1-1 0 0,-1 0 1 0 0,1 0 0 0 0,0 0-1 0 0,0 0 1 0 0,-1-1-1 0 0,1 0 1 0 0,0 1-1 0 0,0-1 1 0 0,5-1-1 0 0,11-1-244 0 0,0 0-1 0 0,35-10 0 0 0,-46 10-111 0 0,19-3-2183 0 0,-16 3-1238 0 0,0 0-3475 0 0,-6 0 4252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104 447 264 0 0,'-3'10'16037'0'0,"6"-11"-15728"0"0,1-1 0 0 0,-1 1 0 0 0,0-1 1 0 0,0 1-1 0 0,0-1 0 0 0,0 0 0 0 0,0 0 0 0 0,0-1 0 0 0,-1 1 1 0 0,1 0-1 0 0,-1-1 0 0 0,1 0 0 0 0,1-3 0 0 0,0 0 24 0 0,0-1 0 0 0,0 0 0 0 0,-1 1-1 0 0,0-1 1 0 0,4-14 0 0 0,-2 0 18 0 0,-1 0 1 0 0,-1-1 0 0 0,0-31-1 0 0,-2 38-259 0 0,-1-1 0 0 0,0 1-1 0 0,-2 0 1 0 0,0 0-1 0 0,0 0 1 0 0,-2 0 0 0 0,0 0-1 0 0,0 0 1 0 0,-1 1 0 0 0,-1 0-1 0 0,-1 0 1 0 0,0 0 0 0 0,0 1-1 0 0,-10-12 1 0 0,15 23-58 0 0,1 0 0 0 0,0 0 0 0 0,-1 1 0 0 0,1-1 0 0 0,-1 0 0 0 0,0 1 1 0 0,0 0-1 0 0,0-1 0 0 0,1 1 0 0 0,-1 0 0 0 0,0 0 0 0 0,0 0 0 0 0,0 0 0 0 0,-1 0 0 0 0,1 1 0 0 0,0-1 0 0 0,0 0 0 0 0,0 1 1 0 0,-1 0-1 0 0,1 0 0 0 0,0-1 0 0 0,0 1 0 0 0,-1 1 0 0 0,1-1 0 0 0,0 0 0 0 0,0 0 0 0 0,-1 1 0 0 0,1 0 0 0 0,0-1 0 0 0,0 1 1 0 0,0 0-1 0 0,0 0 0 0 0,0 0 0 0 0,0 0 0 0 0,-2 2 0 0 0,0-1 77 0 0,1 1 0 0 0,0-1 0 0 0,0 1 0 0 0,0 0 0 0 0,0 0 0 0 0,0 1 0 0 0,1-1 0 0 0,-1 0 0 0 0,1 1 0 0 0,0-1 1 0 0,0 1-1 0 0,0 0 0 0 0,1 0 0 0 0,-1 0 0 0 0,1 0 0 0 0,0 0 0 0 0,0 0 0 0 0,0 7 0 0 0,1-5-28 0 0,1 0 1 0 0,-1 0-1 0 0,1 0 0 0 0,1 0 0 0 0,-1 0 1 0 0,1 0-1 0 0,0 0 0 0 0,0 0 1 0 0,1-1-1 0 0,0 1 0 0 0,0-1 0 0 0,0 0 1 0 0,0 1-1 0 0,1-1 0 0 0,0-1 1 0 0,0 1-1 0 0,0-1 0 0 0,1 1 0 0 0,0-1 1 0 0,-1-1-1 0 0,1 1 0 0 0,1-1 1 0 0,-1 1-1 0 0,10 3 0 0 0,-7-3-131 0 0,0 0 0 0 0,1-1 0 0 0,-1 0 0 0 0,1 0 0 0 0,0-1 0 0 0,0 0 0 0 0,0-1 0 0 0,0 0 0 0 0,0 0 0 0 0,0-1 0 0 0,0 0 0 0 0,0-1 0 0 0,0 0 0 0 0,0 0 0 0 0,0-1 0 0 0,12-4 0 0 0,-14 3-6 0 0,0 0 0 0 0,0-1 0 0 0,-1 1 0 0 0,1-2 0 0 0,-1 1 0 0 0,0-1 0 0 0,10-10 0 0 0,-1-1-63 0 0,16-25-1 0 0,-17 22 324 0 0,19-21 0 0 0,-33 40-175 0 0,0 0-1 0 0,1 0 1 0 0,-1-1 0 0 0,0 1-1 0 0,1 0 1 0 0,-1-1-1 0 0,0 1 1 0 0,0 0-1 0 0,1 0 1 0 0,-1 0-1 0 0,0-1 1 0 0,1 1 0 0 0,-1 0-1 0 0,1 0 1 0 0,-1 0-1 0 0,0 0 1 0 0,1 0-1 0 0,-1 0 1 0 0,0 0-1 0 0,1 0 1 0 0,-1-1 0 0 0,1 1-1 0 0,-1 0 1 0 0,0 1-1 0 0,1-1 1 0 0,-1 0-1 0 0,0 0 1 0 0,1 0-1 0 0,-1 0 1 0 0,1 0-1 0 0,-1 0 1 0 0,0 0 0 0 0,1 1-1 0 0,0-1 1 0 0,8 15 784 0 0,3 26 93 0 0,-11-37-833 0 0,1 6-110 0 0,1-1-1 0 0,0 1 1 0 0,1-1-1 0 0,0 0 1 0 0,1 0-1 0 0,0 0 1 0 0,0-1-1 0 0,1 0 1 0 0,0 0-1 0 0,9 9 1 0 0,-10-12-516 0 0,0 0 0 0 0,0-1 0 0 0,0 0 0 0 0,1 0 1 0 0,-1-1-1 0 0,13 6 0 0 0,-13-7-503 0 0,0 0 1 0 0,0-1-1 0 0,0 1 0 0 0,0-1 1 0 0,0 0-1 0 0,0-1 0 0 0,0 1 1 0 0,1-1-1 0 0,8-1 0 0 0,1-2-2005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79 517 1464 0 0,'28'-26'12693'0'0,"-30"31"-11157"0"0,-2 5-637 0 0,0 1 0 0 0,0-1 0 0 0,1 1 0 0 0,0 0-1 0 0,1 0 1 0 0,-1 17 0 0 0,3-20-517 0 0,0 1-1 0 0,0-1 1 0 0,4 17 0 0 0,-3-19-688 0 0,0 0 0 0 0,1 0-1 0 0,0-1 1 0 0,1 1 0 0 0,-1-1 0 0 0,5 8 0 0 0,-6-12-204 0 0,0 0 0 0 0,0 1 0 0 0,0-1 0 0 0,0 0 0 0 0,0 1 0 0 0,0-1 0 0 0,0 0 0 0 0,0 0 0 0 0,1 0 0 0 0,-1 0 0 0 0,2 1 0 0 0,6 2-2106 0 0</inkml:trace>
  <inkml:trace contextRef="#ctx0" brushRef="#br0" timeOffset="1">187 218 752 0 0,'-11'-23'1585'0'0,"-1"1"1"0"0,-1 1-1 0 0,-1 0 0 0 0,-32-37 0 0 0,35 46 297 0 0,-1 1 1 0 0,0 0-1 0 0,-1 1 0 0 0,0 0 1 0 0,-16-9-1 0 0,45 29-2261 0 0,23 16-5473 0 0,-22-14 3496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4 376 0 0,'0'46'4446'0'0,"-3"0"0"0"0,-8 48 1 0 0,4-44-2489 0 0,3-19 23 0 0,-1 1 0 0 0,-2-2 0 0 0,-13 41 0 0 0,19-68-1773 0 0,0-1 5 0 0,1 0 0 0 0,-1 0 0 0 0,0 0 0 0 0,1 0 0 0 0,-1-1 0 0 0,0 1 0 0 0,0 0 0 0 0,0 0 0 0 0,-1-1 0 0 0,1 1 0 0 0,0-1 0 0 0,0 1 0 0 0,-1-1 0 0 0,1 1 0 0 0,-1-1 0 0 0,-3 2 0 0 0,4-3 208 0 0,1-7-308 0 0,0 1 1 0 0,0-1 0 0 0,0 0 0 0 0,1 0 0 0 0,0 0 0 0 0,0 1 0 0 0,1-1 0 0 0,0 0 0 0 0,0 1 0 0 0,1-1 0 0 0,-1 1-1 0 0,1 0 1 0 0,1 0 0 0 0,-1 0 0 0 0,1 0 0 0 0,0 1 0 0 0,5-6 0 0 0,-6 7-72 0 0,0 1 0 0 0,1 0 0 0 0,-1 0 0 0 0,0 0 1 0 0,1 0-1 0 0,0 1 0 0 0,-1-1 0 0 0,1 1 0 0 0,0 0 0 0 0,0 0 0 0 0,1 1 0 0 0,-1-1 0 0 0,0 1 1 0 0,1 0-1 0 0,-1 0 0 0 0,0 0 0 0 0,1 0 0 0 0,-1 1 0 0 0,1 0 0 0 0,-1 0 0 0 0,1 0 1 0 0,-1 1-1 0 0,1-1 0 0 0,-1 1 0 0 0,1 0 0 0 0,6 3 0 0 0,14 7 243 0 0,-1 2 0 0 0,-1 0-1 0 0,30 23 1 0 0,33 20 309 0 0,-60-42-594 0 0,1-1 0 0 0,0-1 0 0 0,0-1 0 0 0,1-1 0 0 0,1-1 0 0 0,0-2 0 0 0,0-1 0 0 0,0-1 0 0 0,39 0 0 0 0,-62-4-52 0 0,0-2 1 0 0,1 1-1 0 0,-1-1 1 0 0,0 0-1 0 0,0 0 0 0 0,0-1 1 0 0,0 1-1 0 0,0-1 1 0 0,0-1-1 0 0,0 1 0 0 0,-1-1 1 0 0,8-5-1 0 0,-10 6 24 0 0,-1 0-1 0 0,1 0 1 0 0,-1 0-1 0 0,0-1 0 0 0,0 1 1 0 0,0-1-1 0 0,0 0 1 0 0,0 0-1 0 0,-1 1 1 0 0,1-1-1 0 0,-1 0 0 0 0,0 0 1 0 0,0 0-1 0 0,0-1 1 0 0,0 1-1 0 0,0 0 1 0 0,-1 0-1 0 0,1 0 0 0 0,-1-1 1 0 0,0 1-1 0 0,0 0 1 0 0,0 0-1 0 0,-1-1 1 0 0,1 1-1 0 0,-2-4 1 0 0,-5-22-44 0 0,-1-1 1 0 0,-2 2-1 0 0,-1 0 1 0 0,-1 0-1 0 0,-2 1 1 0 0,0 0-1 0 0,-2 1 1 0 0,-1 1-1 0 0,-1 0 1 0 0,-1 2-1 0 0,-1 0 1 0 0,-1 1-1 0 0,-30-25 1 0 0,27 32-855 0 0,31 23-6001 0 0,-4-5 6299 0 0,-1-1 0 0 0,1 0 0 0 0,0 0 0 0 0,0 0 0 0 0,1 0-1 0 0,-1 0 1 0 0,0-1 0 0 0,5 2 0 0 0,13 4-2258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1 276 0 0,'-28'25'3271'0'0,"26"-23"-2672"0"0,0 0 0 0 0,1-1 0 0 0,-1 1-1 0 0,1 0 1 0 0,0 0 0 0 0,0 0 0 0 0,0 0 0 0 0,0 0 0 0 0,0 0 0 0 0,0 0-1 0 0,0 1 1 0 0,0-1 0 0 0,1 0 0 0 0,-1 3 0 0 0,2-4-414 0 0,-1-1 0 0 0,0 1-1 0 0,1 0 1 0 0,-1-1 0 0 0,1 1 0 0 0,-1-1 0 0 0,1 1 0 0 0,-1-1 0 0 0,1 1 0 0 0,-1-1 0 0 0,1 0 0 0 0,0 1-1 0 0,-1-1 1 0 0,1 0 0 0 0,0 1 0 0 0,-1-1 0 0 0,1 0 0 0 0,0 0 0 0 0,-1 1 0 0 0,1-1 0 0 0,0 0-1 0 0,1 0 1 0 0,18 3 1627 0 0,-19-3-1520 0 0,31 1 1509 0 0,0-1-1 0 0,1-2 0 0 0,-1-1 0 0 0,48-11 0 0 0,-52 9-994 0 0,-17 3-1256 0 0,11-4-11192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1084 0 0,'20'17'10360'0'0,"-12"-12"-9123"0"0,0-2 0 0 0,0 1 0 0 0,0-1-1 0 0,1 0 1 0 0,-1 0 0 0 0,15 1 0 0 0,56 5 2286 0 0,-63-8-2686 0 0,54 3 1406 0 0,87-7 1 0 0,68-18 1063 0 0,-191 16-2916 0 0,-26 3-647 0 0,-1 0-1 0 0,1 1 1 0 0,0 0-1 0 0,0 0 1 0 0,0 1-1 0 0,0 0 0 0 0,15 2 1 0 0,-21 2-1837 0 0,-16 10-10196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9257 0 0,'-13'12'5351'0'0,"7"-8"-3516"0"0,1 0 0 0 0,0 1 0 0 0,0-1 1 0 0,0 1-1 0 0,1 0 0 0 0,-7 10 0 0 0,11-15-1767 0 0,1 1 0 0 0,-1-1 1 0 0,0 1-1 0 0,0-1 0 0 0,0 1 0 0 0,0-1 1 0 0,1 0-1 0 0,-1 1 0 0 0,0-1 0 0 0,0 1 1 0 0,1-1-1 0 0,-1 0 0 0 0,0 1 0 0 0,1-1 1 0 0,-1 0-1 0 0,0 1 0 0 0,1-1 0 0 0,-1 0 1 0 0,1 0-1 0 0,-1 1 0 0 0,0-1 1 0 0,1 0-1 0 0,-1 0 0 0 0,1 0 0 0 0,-1 1 1 0 0,1-1-1 0 0,-1 0 0 0 0,1 0 0 0 0,-1 0 1 0 0,0 0-1 0 0,1 0 0 0 0,0 0 0 0 0,17 4 623 0 0,228 13 1996 0 0,-81-15-5888 0 0,-163-2 2340 0 0,0 0 0 0 0,0 0 0 0 0,0-1 0 0 0,0 1 0 0 0,0 0 0 0 0,0-1 0 0 0,1 1 0 0 0,-1-1 0 0 0,0 0 0 0 0,0 1 0 0 0,3-3-1 0 0,1-1-2487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0 488 0 0,'-2'3'381'0'0,"-1"0"0"0"0,1-1-1 0 0,0 1 1 0 0,0 0 0 0 0,0 0 0 0 0,0 0 0 0 0,0 1 0 0 0,1-1-1 0 0,-1 0 1 0 0,1 1 0 0 0,0-1 0 0 0,0 1 0 0 0,0-1-1 0 0,1 1 1 0 0,-1-1 0 0 0,1 1 0 0 0,0-1 0 0 0,0 1-1 0 0,0 0 1 0 0,0-1 0 0 0,1 1 0 0 0,-1-1 0 0 0,3 7-1 0 0,2 7 479 0 0,0-1 0 0 0,1 0 0 0 0,14 24 0 0 0,-17-34-666 0 0,37 66 1446 0 0,3-1-1 0 0,3-2 1 0 0,95 106-1 0 0,118 131 1551 0 0,-22-11-628 0 0,54 142 639 0 0,-181-260-2033 0 0,-71-115-600 0 0,4-2 0 0 0,2-2 0 0 0,2-2 0 0 0,92 84 0 0 0,-46-63-2453 0 0,-89-73-1856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7213 0 0,'-8'-28'18041'0'0,"62"61"-15628"0"0,-7-4-1229 0 0,51 24 0 0 0,55 11-238 0 0,-76-33-53 0 0,118 65 0 0 0,-191-94-893 0 0,1 0 0 0 0,-1 1 0 0 0,-1 0 0 0 0,1-1 0 0 0,0 2 0 0 0,-1-1 0 0 0,1 0 0 0 0,-1 1 0 0 0,4 4 0 0 0,-6-6 0 0 0,-1 0 0 0 0,1 0 0 0 0,-1-1 0 0 0,1 1 0 0 0,-1 0 0 0 0,1 0 0 0 0,-1 0 0 0 0,0 0 0 0 0,0 0 0 0 0,0-1 0 0 0,0 1 0 0 0,0 0 0 0 0,-1 0 0 0 0,1 0 0 0 0,0 0 0 0 0,-1-1 0 0 0,1 1 0 0 0,-1 0 0 0 0,0 0 0 0 0,0-1 0 0 0,1 1 0 0 0,-1 0 0 0 0,0-1 0 0 0,0 1 0 0 0,-3 2 0 0 0,-8 11 0 0 0,-1-1 0 0 0,0 0 0 0 0,-1-1 0 0 0,-21 17 0 0 0,-69 43 0 0 0,54-40 0 0 0,-275 194 0 0 0,319-222 3 0 0,-9 5-53 0 0,1 1 1 0 0,0 0-1 0 0,-15 17 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45 408 0 0,'-17'-3'18673'0'0,"20"4"-17601"0"0,6 1-491 0 0,-1 0 1 0 0,1 0 0 0 0,-1-1-1 0 0,1 0 1 0 0,-1 0 0 0 0,14-2-1 0 0,59-7 1081 0 0,-45 4-1050 0 0,47-4 387 0 0,145-21 1003 0 0,-200 27-5400 0 0,-26 2 2624 0 0,-1 0-1 0 0,1 0 1 0 0,0 1-1 0 0,-1-1 1 0 0,1 0-1 0 0,-1 0 1 0 0,1 1-1 0 0,-1-1 1 0 0,1 1-1 0 0,-1-1 1 0 0,1 1-1 0 0,-1 0 1 0 0,3 1-1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0 192 0 0,'-3'4'3960'0'0,"-10"7"1332"0"0,17-9-3524 0 0,5 2-802 0 0,1 0 0 0 0,-1-1 0 0 0,1 0 1 0 0,0-1-1 0 0,0 0 0 0 0,0-1 0 0 0,13 1 0 0 0,81-2 3120 0 0,-48-2-2241 0 0,107-5 1951 0 0,-56-4-5342 0 0,-99 12 477 0 0,4 1-6803 0 0,-9-1 6249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1 409 744 0 0,'4'1'426'0'0,"1"0"0"0"0,-1 1 0 0 0,1-1 0 0 0,-1 1 0 0 0,0 0 0 0 0,0 0 0 0 0,0 1 0 0 0,0-1 0 0 0,0 1 0 0 0,0 0 0 0 0,-1 0 0 0 0,1 0 0 0 0,-1 0 0 0 0,0 1 0 0 0,0-1 0 0 0,4 6 0 0 0,3 6 721 0 0,-1 1 0 0 0,13 27-1 0 0,-21-41-1052 0 0,48 95 3397 0 0,-17-41-1422 0 0,2-2-1 0 0,3-1 1 0 0,51 58 0 0 0,-75-97-1425 0 0,-3-3 21 0 0,0-1 1 0 0,13 12-1 0 0,-21-21-534 0 0,0 1 1 0 0,-1-1-1 0 0,1 1 0 0 0,0-1 0 0 0,0 0 1 0 0,1 0-1 0 0,-1 1 0 0 0,0-2 0 0 0,0 1 1 0 0,0 0-1 0 0,1 0 0 0 0,-1-1 1 0 0,0 1-1 0 0,1-1 0 0 0,-1 0 0 0 0,1 0 1 0 0,-1 1-1 0 0,0-2 0 0 0,1 1 0 0 0,2 0 1 0 0,-2-2-33 0 0,-1 1 0 0 0,1-1 0 0 0,0 0 1 0 0,-1 0-1 0 0,1 0 0 0 0,-1 0 0 0 0,1-1 0 0 0,-1 1 1 0 0,0 0-1 0 0,0-1 0 0 0,0 0 0 0 0,0 1 1 0 0,-1-1-1 0 0,1 0 0 0 0,-1 0 0 0 0,1 0 1 0 0,0-4-1 0 0,4-10 83 0 0,6-32 0 0 0,-9 39-84 0 0,27-127 367 0 0,82-292 295 0 0,-10 173-204 0 0,-101 254-618 0 0,0 1-1 0 0,0-1 0 0 0,0 0 1 0 0,0 0-1 0 0,0 1 1 0 0,0-1-1 0 0,0 0 0 0 0,1 1 1 0 0,-1 0-1 0 0,0-1 1 0 0,1 1-1 0 0,0 0 0 0 0,-1-1 1 0 0,1 1-1 0 0,0 0 0 0 0,-1 0 1 0 0,1 1-1 0 0,0-1 1 0 0,0 0-1 0 0,0 0 0 0 0,0 1 1 0 0,0-1-1 0 0,0 1 1 0 0,0 0-1 0 0,0 0 0 0 0,0-1 1 0 0,0 1-1 0 0,0 0 0 0 0,0 1 1 0 0,0-1-1 0 0,0 0 1 0 0,0 1-1 0 0,0-1 0 0 0,2 2 1 0 0,8 2-967 0 0,-1 0 1 0 0,1 1-1 0 0,-1 1 1 0 0,17 11-1 0 0,-7-4-1762 0 0,12 5-978 0 0,-3-3 544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428 211 372 0 0,'0'0'7409'0'0,"-1"-3"-6146"0"0,0 0-858 0 0,0 0-1 0 0,-1 0 1 0 0,1 1 0 0 0,-1-1-1 0 0,0 1 1 0 0,1-1 0 0 0,-1 1-1 0 0,0 0 1 0 0,-1 0 0 0 0,1 0-1 0 0,0 0 1 0 0,0 0 0 0 0,-1 0-1 0 0,1 1 1 0 0,-5-3 0 0 0,1 1 50 0 0,0 1 0 0 0,1 0 0 0 0,-1 1 0 0 0,0 0 0 0 0,0-1 0 0 0,0 2 0 0 0,-9-1 0 0 0,-5 1 445 0 0,-1 2-1 0 0,1 0 0 0 0,-36 9 1 0 0,36-6-334 0 0,0 1 1 0 0,1 0 0 0 0,-1 2-1 0 0,-28 15 1 0 0,41-19-308 0 0,0 0 0 0 0,0 1 0 0 0,0 0 0 0 0,1 0 0 0 0,-1 0 0 0 0,1 1 0 0 0,1 0-1 0 0,-1 0 1 0 0,1 0 0 0 0,0 1 0 0 0,0 0 0 0 0,1 0 0 0 0,0 0 0 0 0,-4 10 0 0 0,7-14-192 0 0,0 0-1 0 0,1 0 1 0 0,-1 0-1 0 0,1 1 1 0 0,0-1-1 0 0,0 0 1 0 0,0 1-1 0 0,0-1 1 0 0,1 0-1 0 0,-1 0 1 0 0,1 0-1 0 0,0 1 1 0 0,0-1-1 0 0,0 0 1 0 0,0 0-1 0 0,1 0 1 0 0,-1 0-1 0 0,1-1 1 0 0,0 1-1 0 0,0 0 1 0 0,0-1-1 0 0,0 1 1 0 0,0-1-1 0 0,0 1 1 0 0,1-1-1 0 0,4 4 1 0 0,3 1 183 0 0,0 1-1 0 0,1-1 1 0 0,0-1-1 0 0,0 0 1 0 0,18 6-1 0 0,-16-7-249 0 0,0-2 0 0 0,1 0 0 0 0,-1 0 0 0 0,1-1 0 0 0,0-1 0 0 0,0 0 0 0 0,0-1 0 0 0,23-2 0 0 0,-20 0 0 0 0,1-1 0 0 0,-1-1 0 0 0,0 0 0 0 0,-1-2 0 0 0,1 1 0 0 0,21-12 0 0 0,-31 13 0 0 0,0 0 0 0 0,0 0 0 0 0,-1-1 0 0 0,1 0 0 0 0,-1 0 0 0 0,0-1 0 0 0,0 0 0 0 0,-1 0 0 0 0,0 0 0 0 0,0-1 0 0 0,0 1 0 0 0,-1-1 0 0 0,0 0 0 0 0,4-9 0 0 0,-6 10 0 0 0,0 0 0 0 0,0-1 0 0 0,-1 1 0 0 0,0 0 0 0 0,0-1 0 0 0,0 1 0 0 0,0-1 0 0 0,-1 0 0 0 0,-1 1 0 0 0,1-1 0 0 0,-1 1 0 0 0,0-1 0 0 0,0 1 0 0 0,-1-1 0 0 0,0 1 0 0 0,0 0 0 0 0,-5-10 0 0 0,0 3-183 0 0,-1 2 1 0 0,0-1-1 0 0,0 1 1 0 0,-1 0-1 0 0,-1 1 1 0 0,0 0-1 0 0,0 0 1 0 0,-1 1-1 0 0,0 1 1 0 0,-1 0-1 0 0,-19-11 1 0 0,6 6-456 0 0,0 2 0 0 0,0 0 1 0 0,-1 2-1 0 0,0 1 1 0 0,-28-5-1 0 0,28 9-7142 0 0,19 2 4530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6689 0 0,'-57'16'14445'0'0,"57"-15"-14383"0"0,0-1 0 0 0,1 0 0 0 0,-1 0 0 0 0,0 0 0 0 0,0 0 0 0 0,0 0 0 0 0,0 0 0 0 0,0 0 0 0 0,0 0 0 0 0,1 0-1 0 0,-1 0 1 0 0,0 0 0 0 0,0 0 0 0 0,0 0 0 0 0,0 0 0 0 0,0 1 0 0 0,0-1 0 0 0,0 0 0 0 0,0 0 0 0 0,0 0 0 0 0,0 0 0 0 0,1 0 0 0 0,-1 0 0 0 0,0 0 0 0 0,0 1 0 0 0,0-1 0 0 0,0 0 0 0 0,0 0 0 0 0,0 0 0 0 0,0 0 0 0 0,0 0 0 0 0,0 1 0 0 0,0-1 0 0 0,0 0 0 0 0,0 0-1 0 0,0 0 1 0 0,0 0 0 0 0,0 0 0 0 0,0 0 0 0 0,0 1 0 0 0,0-1 0 0 0,0 0 0 0 0,-1 0 0 0 0,1 0 0 0 0,0 0 0 0 0,0 0 0 0 0,0 0 0 0 0,0 0 0 0 0,0 1 0 0 0,0-1 0 0 0,0 0 0 0 0,0 0 0 0 0,0 0 0 0 0,0 0 0 0 0,-1 0 0 0 0,1 0 0 0 0,0 0 0 0 0,11 4 689 0 0,29 2 703 0 0,0-1 0 0 0,79-3 0 0 0,-88-2-1003 0 0,583-20 2024 0 0,-540 12-15853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5:5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669 100 656 0 0,'-2'-5'448'0'0,"0"-1"0"0"0,-1 1 0 0 0,1 0 0 0 0,-1-1 0 0 0,0 1 0 0 0,-1 0 0 0 0,1 1 0 0 0,-1-1 1 0 0,0 0-1 0 0,0 1 0 0 0,-1 0 0 0 0,1 0 0 0 0,-1 1 0 0 0,0-1 0 0 0,0 1 0 0 0,-8-4 0 0 0,4 3 100 0 0,-1 0 1 0 0,0 1-1 0 0,0 1 0 0 0,0-1 0 0 0,0 2 1 0 0,0-1-1 0 0,0 2 0 0 0,0-1 1 0 0,-13 2-1 0 0,-2 0 135 0 0,1 2 1 0 0,0 1-1 0 0,0 0 0 0 0,0 2 1 0 0,1 1-1 0 0,0 1 0 0 0,0 1 1 0 0,-40 21-1 0 0,39-17-117 0 0,0 2-1 0 0,1 0 1 0 0,1 1 0 0 0,0 1 0 0 0,-36 37 0 0 0,52-47-386 0 0,0 0 1 0 0,0 0 0 0 0,1 0 0 0 0,0 1 0 0 0,1-1 0 0 0,-1 1 0 0 0,1 1-1 0 0,1-1 1 0 0,-1 0 0 0 0,2 1 0 0 0,-1 0 0 0 0,1-1 0 0 0,0 1 0 0 0,1 0-1 0 0,0 0 1 0 0,1 0 0 0 0,-1 0 0 0 0,2 0 0 0 0,-1 0 0 0 0,1 0 0 0 0,1 0-1 0 0,0 0 1 0 0,3 9 0 0 0,-1-6-20 0 0,2 0 0 0 0,-1-1 0 0 0,1 0 1 0 0,1-1-1 0 0,0 1 0 0 0,1-1 0 0 0,13 14 0 0 0,-2-4 57 0 0,1-2 1 0 0,27 20-1 0 0,-29-26-73 0 0,1 0 0 0 0,0 0 0 0 0,1-2 0 0 0,0-1-1 0 0,0 0 1 0 0,36 9 0 0 0,-47-15-187 0 0,1-1-1 0 0,0 0 1 0 0,0 0-1 0 0,0-1 1 0 0,0-1-1 0 0,0 0 1 0 0,0 0-1 0 0,0-1 1 0 0,0 0 0 0 0,0-1-1 0 0,0 0 1 0 0,0 0-1 0 0,0-1 1 0 0,-1 0-1 0 0,1-1 1 0 0,10-6-1 0 0,-16 8 20 0 0,-1 0-1 0 0,1 0 0 0 0,-1 0 0 0 0,0-1 0 0 0,0 1 0 0 0,0-1 0 0 0,0 0 1 0 0,0 0-1 0 0,0 0 0 0 0,-1 0 0 0 0,0-1 0 0 0,1 1 0 0 0,-1-1 0 0 0,0 1 1 0 0,-1-1-1 0 0,1 0 0 0 0,-1 1 0 0 0,1-1 0 0 0,-1 0 0 0 0,-1 0 0 0 0,1 0 1 0 0,0 0-1 0 0,-1 0 0 0 0,0 0 0 0 0,0 0 0 0 0,0 0 0 0 0,0-1 0 0 0,-1 1 1 0 0,1 0-1 0 0,-1 0 0 0 0,0 1 0 0 0,0-1 0 0 0,-1 0 0 0 0,1 0 0 0 0,-1 0 1 0 0,0 1-1 0 0,0-1 0 0 0,0 1 0 0 0,0-1 0 0 0,-1 1 0 0 0,-3-3 0 0 0,-4-6 13 0 0,0 2-1 0 0,-1-1 1 0 0,0 1 0 0 0,-1 1-1 0 0,0 0 1 0 0,0 1-1 0 0,-15-8 1 0 0,15 10-71 0 0,1 1 0 0 0,-1 0 0 0 0,0 1 0 0 0,0 0 0 0 0,0 0-1 0 0,-1 1 1 0 0,1 1 0 0 0,-23-1 0 0 0,34 2 24 0 0,0 1 0 0 0,0 0-1 0 0,0 0 1 0 0,0 0-1 0 0,0 0 1 0 0,1 0 0 0 0,-1 1-1 0 0,0-1 1 0 0,0 0 0 0 0,0 0-1 0 0,0 1 1 0 0,1-1 0 0 0,-1 0-1 0 0,0 1 1 0 0,0-1 0 0 0,0 0-1 0 0,1 1 1 0 0,-2 0 0 0 0,2 0-14 0 0,0-1 1 0 0,0 0 0 0 0,0 1-1 0 0,0-1 1 0 0,-1 1 0 0 0,1-1-1 0 0,0 0 1 0 0,0 1 0 0 0,0-1-1 0 0,0 1 1 0 0,0-1 0 0 0,1 1-1 0 0,-1-1 1 0 0,0 0 0 0 0,0 1-1 0 0,0-1 1 0 0,0 1 0 0 0,0-1-1 0 0,0 0 1 0 0,1 1 0 0 0,-1-1 0 0 0,0 0-1 0 0,0 1 1 0 0,1-1 0 0 0,-1 1-1 0 0,3 2-334 0 0,0 0-1 0 0,0 0 1 0 0,1 0-1 0 0,-1 0 1 0 0,0-1-1 0 0,7 4 1 0 0,4 2-1741 0 0,1-1 0 0 0,27 10 1 0 0,3-6-562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14 205 468 0 0,'-2'-2'377'0'0,"1"1"0"0"0,0-1 1 0 0,0 1-1 0 0,-1-1 0 0 0,1 0 0 0 0,1 0 0 0 0,-1 0 0 0 0,0 0 0 0 0,0 1 1 0 0,1-1-1 0 0,-1 0 0 0 0,1 0 0 0 0,-1 0 0 0 0,1 0 0 0 0,0 0 1 0 0,0 0-1 0 0,0-1 0 0 0,0-2 0 0 0,1 1 65 0 0,0 0 1 0 0,0 1-1 0 0,1-1 0 0 0,-1 0 1 0 0,1 1-1 0 0,-1-1 0 0 0,1 1 1 0 0,0-1-1 0 0,3-3 1 0 0,4-3 392 0 0,1-1 1 0 0,0 1-1 0 0,0 1 1 0 0,17-12-1 0 0,-14 11-115 0 0,1 1 0 0 0,-1 1-1 0 0,2 0 1 0 0,-1 1-1 0 0,31-10 1 0 0,-41 15-521 0 0,1 1 0 0 0,0 0 1 0 0,0 0-1 0 0,0 1 1 0 0,0 0-1 0 0,0-1 0 0 0,0 2 1 0 0,0-1-1 0 0,0 0 1 0 0,7 3-1 0 0,-9-2-105 0 0,0 0 1 0 0,0 0-1 0 0,0 0 1 0 0,0 1-1 0 0,-1 0 1 0 0,1-1-1 0 0,0 1 0 0 0,-1 0 1 0 0,1 0-1 0 0,-1 1 1 0 0,0-1-1 0 0,1 0 0 0 0,-1 1 1 0 0,0-1-1 0 0,0 1 1 0 0,-1 0-1 0 0,3 4 1 0 0,-2-2-32 0 0,-1-1 1 0 0,1 1-1 0 0,-1 0 1 0 0,0 0-1 0 0,0 0 1 0 0,-1 0-1 0 0,1 1 1 0 0,-1-1-1 0 0,0 0 1 0 0,-1 0-1 0 0,1 0 0 0 0,-1 0 1 0 0,0 0-1 0 0,-2 7 1 0 0,0 0-89 0 0,-1-1 0 0 0,-1 1 0 0 0,0-1 1 0 0,-12 20-1 0 0,8-17-253 0 0,-2 0 1 0 0,1 0 0 0 0,-2-1 0 0 0,0 0 0 0 0,0-1 0 0 0,-23 16-1 0 0,35-27 279 0 0,0-1-1 0 0,-1 0 0 0 0,1 0 0 0 0,0 0 0 0 0,0 0 0 0 0,0 0 0 0 0,0 0 0 0 0,0 0 0 0 0,0 1 0 0 0,-1-1 0 0 0,1 0 0 0 0,0 0 0 0 0,0 0 0 0 0,0 0 0 0 0,0 0 0 0 0,0 1 0 0 0,0-1 0 0 0,0 0 0 0 0,0 0 0 0 0,0 0 1 0 0,0 0-1 0 0,0 1 0 0 0,0-1 0 0 0,0 0 0 0 0,0 0 0 0 0,0 0 0 0 0,0 0 0 0 0,0 1 0 0 0,0-1 0 0 0,0 0 0 0 0,0 0 0 0 0,0 0 0 0 0,0 0 0 0 0,0 1 0 0 0,0-1 0 0 0,0 0 0 0 0,1 0 0 0 0,-1 0 0 0 0,0 0 1 0 0,0 0-1 0 0,0 0 0 0 0,0 1 0 0 0,0-1 0 0 0,0 0 0 0 0,0 0 0 0 0,1 0 0 0 0,-1 0 0 0 0,0 0 0 0 0,0 0 0 0 0,0 0 0 0 0,1 0 0 0 0,107 25 1001 0 0,11 2-311 0 0,-106-23-591 0 0,1 2 1 0 0,-1-1-1 0 0,0 2 0 0 0,-1-1 0 0 0,1 2 1 0 0,-1 0-1 0 0,19 16 0 0 0,-28-20-64 0 0,1-1-1 0 0,-1 1 1 0 0,0-1-1 0 0,0 1 0 0 0,0 0 1 0 0,0 0-1 0 0,-1 1 0 0 0,0-1 1 0 0,0 0-1 0 0,0 1 1 0 0,2 7-1 0 0,-4-9-15 0 0,1 0 0 0 0,-1 0 0 0 0,0 1 1 0 0,0-1-1 0 0,0 0 0 0 0,0 1 0 0 0,-1-1 0 0 0,1 0 0 0 0,-1 1 0 0 0,0-1 1 0 0,0 0-1 0 0,0 0 0 0 0,0 0 0 0 0,-1 0 0 0 0,1 0 0 0 0,-1 0 0 0 0,0 0 1 0 0,-3 4-1 0 0,0-2-4 0 0,0 0 1 0 0,0 0 0 0 0,-1 0-1 0 0,1-1 1 0 0,-1 0 0 0 0,0 0-1 0 0,0 0 1 0 0,-1-1 0 0 0,1 0-1 0 0,-1 0 1 0 0,0-1 0 0 0,0 1-1 0 0,1-1 1 0 0,-1-1 0 0 0,-1 0-1 0 0,1 0 1 0 0,0 0 0 0 0,-8-1-1 0 0,-10 1-858 0 0,1-2 0 0 0,0-1 1 0 0,0-2-1 0 0,-24-5 0 0 0,25 3-3051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414 126 124 0 0,'-22'-31'4202'0'0,"14"19"-2178"0"0,0 1 0 0 0,-1 0 0 0 0,-14-14 0 0 0,18 22-1632 0 0,1-1 0 0 0,-1 1 0 0 0,0 0 0 0 0,0 0 0 0 0,0 0 0 0 0,0 1 0 0 0,0-1 0 0 0,-1 1 0 0 0,1 1 0 0 0,-1-1 0 0 0,1 1 0 0 0,-7-1 0 0 0,-6 0 362 0 0,-1 1 0 0 0,0 1-1 0 0,1 0 1 0 0,-1 1 0 0 0,-35 7 0 0 0,47-6-543 0 0,0-1 1 0 0,0 1-1 0 0,0 0 1 0 0,0 1-1 0 0,1-1 1 0 0,-1 1-1 0 0,1 1 1 0 0,0-1-1 0 0,0 1 1 0 0,0 0 0 0 0,0 1-1 0 0,0-1 1 0 0,1 1-1 0 0,0 0 1 0 0,0 0-1 0 0,1 1 1 0 0,-1-1-1 0 0,-5 12 1 0 0,9-16-142 0 0,0 1 1 0 0,0 0 0 0 0,1 0 0 0 0,-1 0-1 0 0,0 0 1 0 0,1 0 0 0 0,0 0-1 0 0,-1 0 1 0 0,1 0 0 0 0,0 0 0 0 0,0 0-1 0 0,0 0 1 0 0,0 0 0 0 0,1 0-1 0 0,-1 0 1 0 0,1 0 0 0 0,-1 0 0 0 0,1 0-1 0 0,-1 0 1 0 0,3 3 0 0 0,-1-2-7 0 0,0 0 0 0 0,0 0-1 0 0,0-1 1 0 0,1 1 0 0 0,-1 0 0 0 0,1-1 0 0 0,0 0 0 0 0,0 0 0 0 0,0 0 0 0 0,6 4 0 0 0,1-2-42 0 0,-1 0-1 0 0,1 0 1 0 0,0-1 0 0 0,0 0 0 0 0,0-1-1 0 0,1 0 1 0 0,12 1 0 0 0,-15-3-70 0 0,0 0 0 0 0,0-1-1 0 0,0 0 1 0 0,-1 0 0 0 0,1 0 0 0 0,0-1 0 0 0,-1 0 0 0 0,0-1-1 0 0,1 0 1 0 0,-1 0 0 0 0,0 0 0 0 0,6-5 0 0 0,1-2 95 0 0,-1 0-1 0 0,0 0 1 0 0,-1-1 0 0 0,17-20 0 0 0,-29 31-31 0 0,0 0 0 0 0,0 0 0 0 0,0-1 0 0 0,0 1 0 0 0,0 0 0 0 0,0 0 1 0 0,0 0-1 0 0,0 0 0 0 0,1 0 0 0 0,-1 0 0 0 0,0 0 0 0 0,0 0 0 0 0,0 0 0 0 0,0 0 0 0 0,0 0 0 0 0,0 0 1 0 0,0 0-1 0 0,0 0 0 0 0,0 0 0 0 0,0 0 0 0 0,1 0 0 0 0,-1 0 0 0 0,0 0 0 0 0,0 0 0 0 0,0 0 0 0 0,0 0 0 0 0,0 0 1 0 0,0 0-1 0 0,0 0 0 0 0,0 0 0 0 0,0 0 0 0 0,1 0 0 0 0,-1 0 0 0 0,0 0 0 0 0,0 0 0 0 0,0 0 0 0 0,0 0 1 0 0,0 0-1 0 0,0 0 0 0 0,0 0 0 0 0,0 0 0 0 0,0 0 0 0 0,0 0 0 0 0,0 0 0 0 0,0 1 0 0 0,0-1 0 0 0,1 0 0 0 0,-1 0 1 0 0,0 0-1 0 0,0 0 0 0 0,0 0 0 0 0,0 0 0 0 0,0 0 0 0 0,0 0 0 0 0,0 0 0 0 0,0 0 0 0 0,0 1 0 0 0,0-1 1 0 0,0 0-1 0 0,0 0 0 0 0,0 0 0 0 0,0 0 0 0 0,0 0 0 0 0,1 12 334 0 0,-2 13 30 0 0,-24 88 1109 0 0,-65 184-1 0 0,46-183-1488 0 0,-13 41 0 0 0,41-112-104 0 0,15-42-427 0 0,2 2-553 0 0,0 1 515 0 0,11-1-4334 0 0,4-2-2865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349 163 40 0 0,'0'-12'3032'0'0,"0"10"-2604"0"0,-1-1 1 0 0,0 1 0 0 0,1 0 0 0 0,-1-1 0 0 0,0 1 0 0 0,0 0 0 0 0,0 0-1 0 0,0-1 1 0 0,-1 1 0 0 0,1 0 0 0 0,0 0 0 0 0,-1 0 0 0 0,0 1-1 0 0,1-1 1 0 0,-1 0 0 0 0,0 1 0 0 0,-4-4 0 0 0,2 3 117 0 0,-1-1 0 0 0,1 1 1 0 0,-1 0-1 0 0,0 0 0 0 0,0 1 0 0 0,0 0 0 0 0,0-1 1 0 0,-6 1-1 0 0,-3 0 371 0 0,1 0 0 0 0,-1 1 0 0 0,1 1 0 0 0,-1 0 0 0 0,-25 6 0 0 0,27-4-408 0 0,1 1 0 0 0,0 1-1 0 0,0 0 1 0 0,0 1 0 0 0,0 0 0 0 0,1 0-1 0 0,0 1 1 0 0,-16 13 0 0 0,22-16-312 0 0,-1 0 1 0 0,1 0 0 0 0,0 1-1 0 0,0-1 1 0 0,0 1 0 0 0,0 0-1 0 0,1 0 1 0 0,0 0 0 0 0,0 1 0 0 0,0-1-1 0 0,1 1 1 0 0,0 0 0 0 0,0-1-1 0 0,0 1 1 0 0,1 0 0 0 0,0 0-1 0 0,0 0 1 0 0,0 0 0 0 0,1 8-1 0 0,0-10-93 0 0,1 1-1 0 0,0 0 0 0 0,0-1 0 0 0,1 1 0 0 0,-1-1 0 0 0,1 1 0 0 0,0-1 0 0 0,0 0 0 0 0,0 0 1 0 0,1 0-1 0 0,0 0 0 0 0,5 7 0 0 0,-2-5-19 0 0,0-1 0 0 0,0 0 1 0 0,0 0-1 0 0,1 0 0 0 0,0-1 0 0 0,-1 0 0 0 0,11 4 1 0 0,-4-3-170 0 0,0 0 0 0 0,0-1 1 0 0,1 0-1 0 0,0-1 1 0 0,-1 0-1 0 0,1-2 1 0 0,0 1-1 0 0,23-2 1 0 0,-24-1-99 0 0,1-1 0 0 0,-1-1 0 0 0,1 0 0 0 0,-1-1 0 0 0,0 0 0 0 0,0-1 1 0 0,-1 0-1 0 0,24-14 0 0 0,-30 15 115 0 0,0 0 0 0 0,1 0 0 0 0,-1-1 0 0 0,-1 0 0 0 0,1 0 1 0 0,-1 0-1 0 0,0-1 0 0 0,0 1 0 0 0,-1-1 0 0 0,1 0 0 0 0,-1-1 0 0 0,-1 1 1 0 0,1-1-1 0 0,-1 0 0 0 0,0 1 0 0 0,-1-2 0 0 0,4-12 0 0 0,-6 14 41 0 0,0 1-1 0 0,0 0 0 0 0,0-1 1 0 0,-1 1-1 0 0,0 0 1 0 0,0-1-1 0 0,0 1 1 0 0,-1 0-1 0 0,0 0 0 0 0,0 0 1 0 0,0 0-1 0 0,0 1 1 0 0,-1-1-1 0 0,0 0 1 0 0,0 1-1 0 0,0 0 0 0 0,-1 0 1 0 0,-7-8-1 0 0,-2 0-128 0 0,-1 0 0 0 0,0 0 0 0 0,-1 1 0 0 0,-19-10-1 0 0,7 7-1341 0 0,0 2-1 0 0,-49-16 0 0 0,34 13-3928 0 0,19 6 2529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5464 0 0,'1'3'10809'0'0,"14"32"-7058"0"0,11 27-3035 0 0,17 42 1067 0 0,-23-51-1337 0 0,65 146 1728 0 0,-69-167-1729 0 0,2-1-1 0 0,1 0 0 0 0,1-1 1 0 0,29 31-1 0 0,-35-45-253 0 0,46 48 514 0 0,-53-58-573 0 0,0 1 0 0 0,1-1 1 0 0,-1-1-1 0 0,1 1 0 0 0,0-2 0 0 0,16 8 0 0 0,-22-11-104 0 0,0 0-1 0 0,0-1 1 0 0,0 1 0 0 0,0-1-1 0 0,0 1 1 0 0,0-1 0 0 0,0 0-1 0 0,0 0 1 0 0,0 0 0 0 0,0 0-1 0 0,0 0 1 0 0,0-1 0 0 0,0 1 0 0 0,0-1-1 0 0,0 1 1 0 0,0-1 0 0 0,0 0-1 0 0,0 1 1 0 0,0-1 0 0 0,0 0-1 0 0,-1 0 1 0 0,1 0 0 0 0,0-1-1 0 0,-1 1 1 0 0,1 0 0 0 0,-1-1-1 0 0,1 1 1 0 0,-1-1 0 0 0,0 1-1 0 0,0-1 1 0 0,2-2 0 0 0,3-6 66 0 0,-1 0-1 0 0,-1 0 1 0 0,1 0 0 0 0,4-18 0 0 0,-5 13-31 0 0,63-225 651 0 0,-40 137-318 0 0,51-133 0 0 0,-61 190-311 0 0,-8 22-96 0 0,0 1 1 0 0,23-41-1 0 0,-31 63-88 0 0,-1 0 0 0 0,1 0 0 0 0,0 0 0 0 0,0 0 1 0 0,-1 1-1 0 0,1-1 0 0 0,0 0 0 0 0,0 1 0 0 0,0-1 0 0 0,0 0 0 0 0,0 1 0 0 0,0-1 1 0 0,0 1-1 0 0,0 0 0 0 0,0-1 0 0 0,0 1 0 0 0,0 0 0 0 0,0-1 0 0 0,0 1 0 0 0,0 0 1 0 0,0 0-1 0 0,1 0 0 0 0,-1 0 0 0 0,0 0 0 0 0,0 0 0 0 0,0 0 0 0 0,0 1 0 0 0,0-1 0 0 0,0 0 1 0 0,0 1-1 0 0,0-1 0 0 0,0 0 0 0 0,0 1 0 0 0,0 0 0 0 0,0-1 0 0 0,2 2 0 0 0,4 3-1132 0 0,1 0-1 0 0,-1 1 1 0 0,11 10-1 0 0,-7-5-1597 0 0,16 11-631 0 0,-4-1 496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12 292 0 0,'-17'0'3681'0'0,"3"0"-1511"0"0,-1 1 1 0 0,1 0-1 0 0,0 1 0 0 0,-27 7 1 0 0,32-6-1622 0 0,0 0 0 0 0,0 1 0 0 0,1 0 0 0 0,0 0 0 0 0,-1 1 0 0 0,2 0 0 0 0,-1 1 0 0 0,-11 10 0 0 0,11-8-12 0 0,0-1 1 0 0,0 2 0 0 0,1-1-1 0 0,1 1 1 0 0,-1 0-1 0 0,1 1 1 0 0,1-1-1 0 0,-1 1 1 0 0,2 0 0 0 0,-7 19-1 0 0,9-22-343 0 0,1 0 0 0 0,0 0 1 0 0,0 0-1 0 0,1 0 0 0 0,0 0 0 0 0,0 0 0 0 0,1 0 0 0 0,-1 0 0 0 0,2 0 0 0 0,-1 0 0 0 0,1-1 1 0 0,0 1-1 0 0,0 0 0 0 0,1-1 0 0 0,0 1 0 0 0,0-1 0 0 0,0 0 0 0 0,6 7 0 0 0,-1-3-117 0 0,0-1-1 0 0,0 0 1 0 0,1 0-1 0 0,0-1 1 0 0,0 0-1 0 0,1-1 1 0 0,0 0-1 0 0,1-1 1 0 0,-1 0 0 0 0,1 0-1 0 0,0-1 1 0 0,1-1-1 0 0,-1 0 1 0 0,1 0-1 0 0,0-1 1 0 0,15 2-1 0 0,-16-3-208 0 0,0-1 1 0 0,1 0-1 0 0,-1 0 0 0 0,0-1 0 0 0,0-1 1 0 0,0 0-1 0 0,1 0 0 0 0,-1-1 0 0 0,0-1 1 0 0,-1 0-1 0 0,1 0 0 0 0,0-1 0 0 0,-1 0 1 0 0,0-1-1 0 0,0 0 0 0 0,0-1 0 0 0,16-12 1 0 0,-19 11 73 0 0,1 0 0 0 0,-1 0 0 0 0,-1 0 1 0 0,1-1-1 0 0,-1 0 0 0 0,-1 0 1 0 0,0-1-1 0 0,0 0 0 0 0,6-13 1 0 0,-10 17 60 0 0,1 0 1 0 0,-1 0-1 0 0,0-1 1 0 0,0 1 0 0 0,0 0-1 0 0,-1-1 1 0 0,0 1 0 0 0,0 0-1 0 0,0-1 1 0 0,-1 1-1 0 0,0-1 1 0 0,0 1 0 0 0,0 0-1 0 0,0 0 1 0 0,-1 0 0 0 0,0 0-1 0 0,0 0 1 0 0,-6-9 0 0 0,1 3 21 0 0,-2 0 1 0 0,1 0-1 0 0,-2 1 1 0 0,1 0-1 0 0,-1 1 1 0 0,-1 0-1 0 0,0 1 1 0 0,0 0-1 0 0,0 0 1 0 0,-15-6-1 0 0,-3 0-166 0 0,0 1 1 0 0,-1 1-1 0 0,-39-9 0 0 0,47 16-585 0 0,0 0 0 0 0,-36-1-1 0 0,-12 4-7202 0 0,50 2 4944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37 224 128 0 0,'-1'0'183'0'0,"-2"0"495"0"0,0 1-1 0 0,-1-1 0 0 0,1 1 1 0 0,0 0-1 0 0,0 0 0 0 0,0 0 1 0 0,0 0-1 0 0,0 0 0 0 0,-5 4 2583 0 0,16-2-2535 0 0,1-1 1 0 0,-1 0-1 0 0,0 0 1 0 0,1-1-1 0 0,0 0 1 0 0,16 0-1 0 0,-9-1-245 0 0,542 29 4365 0 0,2187-17 43 0 0,-1020-89-3992 0 0,-780 21-165 0 0,-296 19-199 0 0,-345 17-68 0 0,528-73 1780 0 0,-810 88-2664 0 0,-21 5-43 0 0,-30 5-13806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239 341 504 0 0,'0'0'4242'0'0,"1"5"-2611"0"0,9 51 1826 0 0,-4 0 1 0 0,1 87-1 0 0,-17 120 1042 0 0,7-211-3413 0 0,2-14-28 0 0,-3 0 0 0 0,-14 68 0 0 0,15-91-883 0 0,2-10-186 0 0,0 0 0 0 0,0-1-1 0 0,-1 1 1 0 0,0 0-1 0 0,1-1 1 0 0,-1 1 0 0 0,-1-1-1 0 0,-2 6 1 0 0,4-10-256 0 0,-2-2-319 0 0,-1-1 492 0 0,1-1 0 0 0,-1 0 1 0 0,0 0-1 0 0,1-1 0 0 0,0 1 1 0 0,0 0-1 0 0,-4-10 1 0 0,-16-41-252 0 0,15 32 230 0 0,-29-71 116 0 0,6-2 0 0 0,-31-149 0 0 0,58 221 161 0 0,1 0-1 0 0,1-1 1 0 0,1-42-1 0 0,3 52-58 0 0,-1 1-1 0 0,2-1 1 0 0,0 1-1 0 0,1-1 0 0 0,0 1 1 0 0,1 0-1 0 0,1 1 0 0 0,7-14 1 0 0,0 5 49 0 0,1 0 1 0 0,0 1-1 0 0,2 1 1 0 0,1 1-1 0 0,0 0 1 0 0,1 1-1 0 0,1 1 1 0 0,1 0-1 0 0,0 2 1 0 0,1 0-1 0 0,1 2 1 0 0,42-21-1 0 0,-31 21 151 0 0,0 0 0 0 0,0 2 0 0 0,2 2-1 0 0,-1 1 1 0 0,63-6 0 0 0,-76 13-128 0 0,1 0 1 0 0,-1 2-1 0 0,0 0 1 0 0,0 1-1 0 0,0 1 1 0 0,0 1-1 0 0,0 1 1 0 0,0 1-1 0 0,-1 1 1 0 0,36 17-1 0 0,-48-19-115 0 0,0-1-1 0 0,-1 1 1 0 0,1 0-1 0 0,-1 1 0 0 0,0 0 1 0 0,-1 0-1 0 0,1 0 0 0 0,-1 1 1 0 0,-1 0-1 0 0,7 10 0 0 0,-9-12-22 0 0,0 0 0 0 0,-1 0-1 0 0,0 0 1 0 0,0 0 0 0 0,0 1-1 0 0,-1-1 1 0 0,0 1 0 0 0,0-1-1 0 0,0 1 1 0 0,0-1 0 0 0,-1 1-1 0 0,0 0 1 0 0,0-1 0 0 0,-1 1-1 0 0,0-1 1 0 0,0 1 0 0 0,0-1-1 0 0,-3 8 1 0 0,-2 4 2 0 0,-2 0 1 0 0,0-1-1 0 0,-1 0 0 0 0,-1 0 0 0 0,0-1 1 0 0,-1 0-1 0 0,-1 0 0 0 0,-25 23 1 0 0,12-15-6 0 0,-1-2 0 0 0,0-1 1 0 0,-2 0-1 0 0,-31 15 0 0 0,34-21-26 0 0,0-2-1 0 0,0 0 0 0 0,-1-2 0 0 0,-1-1 1 0 0,0-1-1 0 0,0-1 0 0 0,0-2 0 0 0,-1 0 1 0 0,-34 0-1 0 0,62-5-7 0 0,-2 0-5 0 0,0 1-1 0 0,0-1 1 0 0,0 0-1 0 0,0 0 1 0 0,0 0 0 0 0,0 0-1 0 0,0-1 1 0 0,1 1-1 0 0,-1-1 1 0 0,0 1 0 0 0,0-1-1 0 0,0 1 1 0 0,0-1-1 0 0,1 0 1 0 0,-1 0 0 0 0,0 0-1 0 0,1 0 1 0 0,-1 0-1 0 0,-2-2 1 0 0,4 2-50 0 0,3-1 3 0 0,7-2 60 0 0,1 0 0 0 0,0 1 0 0 0,0 0 0 0 0,1 1 0 0 0,-1 0 0 0 0,0 1 0 0 0,1 0 0 0 0,-1 1 0 0 0,1 0 0 0 0,-1 1 0 0 0,14 2 0 0 0,-1 1 16 0 0,-1 1-1 0 0,0 0 1 0 0,0 2 0 0 0,33 14 0 0 0,-41-13-24 0 0,0 0 0 0 0,-1 1 0 0 0,0 1 0 0 0,-1 0 0 0 0,0 0 0 0 0,0 2 0 0 0,-1-1 0 0 0,-1 2 0 0 0,0 0 0 0 0,10 15 0 0 0,9 18 0 0 0,41 85 0 0 0,-64-117 0 0 0,16 38 0 0 0,-20-48 0 0 0,3 0 0 0 0,-2-2-53 0 0,1-3-272 0 0,23-14-1814 0 0,4-4-8159 0 0,-21 12 6880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0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9 572 0 0,'15'-8'10534'0'0,"-13"9"-10204"0"0,-1 0 0 0 0,1 0 0 0 0,0 0 0 0 0,-1 0 0 0 0,1 0 0 0 0,-1 1 1 0 0,0-1-1 0 0,1 0 0 0 0,-1 1 0 0 0,0 0 0 0 0,0-1 0 0 0,0 1 0 0 0,0-1 0 0 0,0 1 1 0 0,0 0-1 0 0,0 0 0 0 0,-1-1 0 0 0,1 1 0 0 0,-1 0 0 0 0,1 0 0 0 0,-1 0 0 0 0,0 0 1 0 0,0 0-1 0 0,0 0 0 0 0,0 0 0 0 0,0 0 0 0 0,0 0 0 0 0,0 1 0 0 0,-1 10 888 0 0,-1 0 1 0 0,-5 23-1 0 0,-41 111 2541 0 0,17-63-2028 0 0,29-78-1570 0 0,0 1 0 0 0,0-1-1 0 0,1 0 1 0 0,0 1 0 0 0,0-1 0 0 0,0 0-1 0 0,1 1 1 0 0,0-1 0 0 0,1 8 0 0 0,-1-11-95 0 0,1 0 1 0 0,0 0 0 0 0,0 0 0 0 0,1 0-1 0 0,-1 0 1 0 0,1 0 0 0 0,-1 0 0 0 0,1 0 0 0 0,0 0-1 0 0,0 0 1 0 0,0-1 0 0 0,0 1 0 0 0,1-1-1 0 0,-1 0 1 0 0,1 0 0 0 0,-1 0 0 0 0,1 0-1 0 0,0 0 1 0 0,4 2 0 0 0,14 6-67 0 0,1 0 0 0 0,0-1 0 0 0,0-2 0 0 0,0 0 0 0 0,45 6 0 0 0,121 5 0 0 0,-120-17-625 0 0,-67-1 28 0 0,-1 0-1 0 0,1 0 1 0 0,0 0-1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75 128 0 0,'-35'-2'18482'0'0,"89"-3"-16323"0"0,-1-4 0 0 0,64-17 0 0 0,23-4 342 0 0,-101 27-3237 0 0,-22 8-2131 0 0,-16-5 2406 0 0,0 1 1 0 0,-1-1-1 0 0,1 1 1 0 0,0-1-1 0 0,-1 1 1 0 0,1-1-1 0 0,-1 1 1 0 0,1-1-1 0 0,-1 1 1 0 0,1 0-1 0 0,-1-1 1 0 0,1 1-1 0 0,-1 0 1 0 0,1-1 0 0 0,-1 1-1 0 0,0 0 1 0 0,1 1-1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77 4 0 0,'-5'3'971'0'0,"1"0"0"0"0,0 0 0 0 0,0 0-1 0 0,0 0 1 0 0,-6 8 1868 0 0,21-7 870 0 0,-3-4-3005 0 0,0 0 0 0 0,-1-1 0 0 0,1 1 0 0 0,0-2 0 0 0,-1 1 0 0 0,1-1 0 0 0,10-4 0 0 0,5 0 222 0 0,40-11 214 0 0,143-31 5132 0 0,-136 37-7661 0 0,1 4-3949 0 0,-56 5 2228 0 0,-1-1 444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21 154 116 0 0,'-21'-12'10580'0'0,"25"10"-9342"0"0,9-5-291 0 0,1 0 0 0 0,0 1 0 0 0,1 1 0 0 0,19-5 0 0 0,67-12 853 0 0,-35 10-721 0 0,145-27 1266 0 0,-68 14-532 0 0,-115 19-733 0 0,-135 27-1491 0 0,2 5 1 0 0,-131 51-1 0 0,222-71 363 0 0,-55 24-147 0 0,62-27 182 0 0,1 1 1 0 0,0 0-1 0 0,0 0 1 0 0,0 0-1 0 0,1 1 0 0 0,-1-1 1 0 0,1 2-1 0 0,-4 4 0 0 0,8-9 20 0 0,1 0-1 0 0,-1 0 0 0 0,1 0 0 0 0,-1 0 1 0 0,1 0-1 0 0,0 0 0 0 0,0 0 0 0 0,-1 0 1 0 0,1 1-1 0 0,0-1 0 0 0,0 0 0 0 0,0 0 1 0 0,0 0-1 0 0,0 0 0 0 0,1 0 0 0 0,-1 0 1 0 0,0 0-1 0 0,0 0 0 0 0,1 0 0 0 0,-1 0 0 0 0,0 0 1 0 0,1 0-1 0 0,-1 0 0 0 0,1 0 0 0 0,0 0 1 0 0,-1 0-1 0 0,1 0 0 0 0,0-1 0 0 0,-1 1 1 0 0,1 0-1 0 0,0 0 0 0 0,1 0 0 0 0,3 4 54 0 0,0-1 0 0 0,1 0 0 0 0,-1 0 0 0 0,9 4 1 0 0,13 5 180 0 0,1-1 1 0 0,53 16 0 0 0,65 6 435 0 0,-88-22-326 0 0,-1 3 0 0 0,60 23-1 0 0,-109-35-282 0 0,0 1-1 0 0,0 0 1 0 0,0 0-1 0 0,11 9 0 0 0,-17-12-57 0 0,-1-1-1 0 0,0 1 0 0 0,0 0 1 0 0,0 0-1 0 0,0 0 0 0 0,0 0 1 0 0,-1 0-1 0 0,1 0 1 0 0,0 0-1 0 0,0 0 0 0 0,-1 0 1 0 0,1 0-1 0 0,0 0 0 0 0,-1 0 1 0 0,1 1-1 0 0,-1-1 0 0 0,0 0 1 0 0,1 0-1 0 0,-1 1 0 0 0,0-1 1 0 0,0 0-1 0 0,1 1 0 0 0,-1-1 1 0 0,0 0-1 0 0,-1 0 0 0 0,1 1 1 0 0,0-1-1 0 0,0 0 0 0 0,0 1 1 0 0,-1-1-1 0 0,1 0 0 0 0,-1 0 1 0 0,1 0-1 0 0,-1 1 0 0 0,1-1 1 0 0,-1 0-1 0 0,0 0 0 0 0,1 0 1 0 0,-1 0-1 0 0,-2 2 0 0 0,-3 3 10 0 0,-1 0 0 0 0,-1 0 0 0 0,1 0 0 0 0,-1-1 0 0 0,0 0 0 0 0,0-1 0 0 0,0 1 0 0 0,-14 4 0 0 0,-9 1 20 0 0,-35 8-1 0 0,7-6-287 0 0,-1-2-1 0 0,0-3 0 0 0,-82-1 1 0 0,128-8-2012 0 0,24-2-2306 0 0,23-2-582 0 0,-5 2 2723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4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5 165 308 0 0,'-1'-3'363'0'0,"0"1"-1"0"0,0 0 1 0 0,1 0-1 0 0,-1-1 1 0 0,1 1-1 0 0,-1-1 1 0 0,1 1-1 0 0,0 0 1 0 0,0-1-1 0 0,0 1 1 0 0,0-1-1 0 0,1 1 1 0 0,-1 0-1 0 0,1-1 1 0 0,-1 1-1 0 0,1 0 1 0 0,0 0-1 0 0,0-1 1 0 0,0 1-1 0 0,0 0 1 0 0,0 0-1 0 0,0 0 1 0 0,1 0-1 0 0,-1 0 1 0 0,1 0-1 0 0,-1 0 1 0 0,1 1-1 0 0,2-2 1 0 0,4-6 529 0 0,1 0-1 0 0,0 2 1 0 0,1-1 0 0 0,12-7-1 0 0,-8 7-122 0 0,0 0-1 0 0,1 1 0 0 0,0 1 1 0 0,0 0-1 0 0,21-5 0 0 0,-30 10-557 0 0,0-1 1 0 0,0 1-1 0 0,1 0 0 0 0,-1 1 1 0 0,0-1-1 0 0,0 1 0 0 0,1 0 1 0 0,-1 1-1 0 0,0 0 0 0 0,0 0 1 0 0,0 0-1 0 0,1 0 0 0 0,-1 1 1 0 0,-1 0-1 0 0,1 1 0 0 0,10 5 0 0 0,-13-6-158 0 0,-1 0 0 0 0,0 0 0 0 0,0 0 0 0 0,0 1-1 0 0,0-1 1 0 0,0 1 0 0 0,0 0 0 0 0,0-1-1 0 0,-1 1 1 0 0,0 0 0 0 0,1 0 0 0 0,-1 0 0 0 0,0 0-1 0 0,0 0 1 0 0,-1 0 0 0 0,1 0 0 0 0,-1 1-1 0 0,1-1 1 0 0,-1 0 0 0 0,0 0 0 0 0,0 0 0 0 0,-1 0-1 0 0,1 1 1 0 0,-1-1 0 0 0,-1 5 0 0 0,-2 9 36 0 0,-1 0 0 0 0,-1-1 0 0 0,-11 23-1 0 0,13-29-54 0 0,-17 30 91 0 0,-47 69 0 0 0,-9 15 40 0 0,76-123-156 0 0,0 1-1 0 0,-1 0 1 0 0,1 0 0 0 0,0 0 0 0 0,1 0 0 0 0,-1 0 0 0 0,0 1 0 0 0,1-1 0 0 0,-1 0-1 0 0,1 0 1 0 0,-1 0 0 0 0,1 1 0 0 0,0-1 0 0 0,0 0 0 0 0,0 0 0 0 0,0 0 0 0 0,0 1-1 0 0,1-1 1 0 0,-1 0 0 0 0,1 0 0 0 0,-1 0 0 0 0,1 0 0 0 0,0 1 0 0 0,0-1 0 0 0,0 0 0 0 0,0-1-1 0 0,0 1 1 0 0,1 0 0 0 0,-1 0 0 0 0,0 0 0 0 0,1-1 0 0 0,-1 1 0 0 0,1 0 0 0 0,0-1-1 0 0,-1 0 1 0 0,1 1 0 0 0,0-1 0 0 0,0 0 0 0 0,0 0 0 0 0,4 2 0 0 0,5 1 68 0 0,0 0 0 0 0,0-1 1 0 0,1 0-1 0 0,-1-1 0 0 0,1 0 1 0 0,15 0-1 0 0,10-1 39 0 0,0-1 0 0 0,0-2-1 0 0,0-2 1 0 0,44-10 0 0 0,-78 13-466 0 0,0 1 1 0 0,0-1 0 0 0,-1 0-1 0 0,1 0 1 0 0,0 0 0 0 0,-1-1-1 0 0,1 1 1 0 0,-1-1 0 0 0,4-2-1 0 0,-2 0-3306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10 304 0 0,'0'0'10075'0'0,"2"28"-2144"0"0,-1-26-7511 0 0,0 0 1 0 0,0 0 0 0 0,0 0-1 0 0,0 0 1 0 0,0 0 0 0 0,0 0-1 0 0,0 0 1 0 0,1 0 0 0 0,-1 0-1 0 0,1 0 1 0 0,0-1-1 0 0,-1 1 1 0 0,3 1 0 0 0,-2-2-283 0 0,-1 0 1 0 0,0-1-1 0 0,0 1 0 0 0,1-1 1 0 0,-1 1-1 0 0,0-1 1 0 0,1 0-1 0 0,-1 1 0 0 0,1-1 1 0 0,-1 0-1 0 0,0 0 1 0 0,1 0-1 0 0,-1 0 1 0 0,1 0-1 0 0,-1 0 0 0 0,0-1 1 0 0,1 1-1 0 0,-1 0 1 0 0,0-1-1 0 0,1 1 0 0 0,1-2 1 0 0,-3 2-112 0 0,1 0 0 0 0,-1 0 1 0 0,0-1-1 0 0,1 1 0 0 0,-1 0 1 0 0,0-1-1 0 0,1 1 0 0 0,-1 0 1 0 0,0-1-1 0 0,0 1 0 0 0,1-1 1 0 0,-1 1-1 0 0,0 0 0 0 0,0-1 1 0 0,0 1-1 0 0,1-1 0 0 0,-1 1 1 0 0,0-1-1 0 0,0 1 0 0 0,0-1 1 0 0,0 1-1 0 0,0 0 0 0 0,0-1 1 0 0,0 1-1 0 0,0-1 0 0 0,0 1 1 0 0,0-1-1 0 0,0 1 0 0 0,0-1 1 0 0,0 1-1 0 0,-1-1 0 0 0,1 0 1 0 0,-6-13 341 0 0,5 13-373 0 0,-18-33-1282 0 0,19 33 467 0 0,23-2-9584 0 0,-12 6 7661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8141 0 0,'0'0'14730'0'0,"8"-1"-12503"0"0,0 0-2079 0 0,0-1-1 0 0,0 0 0 0 0,0 0 1 0 0,0-1-1 0 0,0 0 0 0 0,-1-1 1 0 0,1 1-1 0 0,-1-1 0 0 0,0-1 1 0 0,0 0-1 0 0,0 0 0 0 0,-1 0 1 0 0,0 0-1 0 0,0-1 0 0 0,0 0 0 0 0,-1-1 1 0 0,0 1-1 0 0,0-1 0 0 0,0 0 1 0 0,-1 0-1 0 0,0 0 0 0 0,-1-1 1 0 0,1 0-1 0 0,-1 1 0 0 0,-1-1 1 0 0,0 0-1 0 0,2-11 0 0 0,-1 0-114 0 0,-1 0 0 0 0,-1 0 0 0 0,0 0 0 0 0,-2-1 0 0 0,-5-35-1 0 0,-30-90 3 0 0,19 84-5 0 0,8 29 1284 0 0,11 36-1007 0 0,20 44 108 0 0,-2 2-1 0 0,24 90 0 0 0,-4-7 4 0 0,-39-129-1098 0 0,1 1-1 0 0,-1-1 1 0 0,1 0 0 0 0,0 0 0 0 0,0 0-1 0 0,0 0 1 0 0,1 0 0 0 0,4 5-1 0 0,-5-8 391 0 0,-1 0 0 0 0,1 0-1 0 0,-1 0 1 0 0,1 0 0 0 0,-1-1 0 0 0,1 1-1 0 0,-1-1 1 0 0,1 1 0 0 0,0-1-1 0 0,0 1 1 0 0,-1-1 0 0 0,1 0-1 0 0,0 0 1 0 0,-1 0 0 0 0,1 0-1 0 0,0 0 1 0 0,-1 0 0 0 0,1-1-1 0 0,0 1 1 0 0,0 0 0 0 0,-1-1-1 0 0,1 0 1 0 0,-1 1 0 0 0,1-1-1 0 0,-1 0 1 0 0,3-1 0 0 0,12-6-2935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42 105 812 0 0,'-23'-62'5453'0'0,"10"20"9915"0"0,11 52-14671 0 0,1 0-1 0 0,0 1 0 0 0,0-1 0 0 0,1 1 0 0 0,2 19 1 0 0,-1-19-1358 0 0,1 0 1 0 0,0 1 0 0 0,1-1 0 0 0,1 0 0 0 0,4 12-1 0 0,14 9-5653 0 0,-13-20 3652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62 404 0 0,'3'-10'3470'0'0,"-3"8"-3027"0"0,0 0 1 0 0,0 0 0 0 0,0 0 0 0 0,0 0 0 0 0,-1 1-1 0 0,1-1 1 0 0,-1 0 0 0 0,1 0 0 0 0,-1 1 0 0 0,0-1-1 0 0,0 0 1 0 0,0 1 0 0 0,0-1 0 0 0,0 1 0 0 0,0-1-1 0 0,0 1 1 0 0,0-1 0 0 0,0 1 0 0 0,-1 0 0 0 0,-1-2-1 0 0,0 1 43 0 0,0 0 0 0 0,0 1-1 0 0,-1-1 1 0 0,1 1-1 0 0,-1-1 1 0 0,1 1 0 0 0,-1 0-1 0 0,1 0 1 0 0,-8 0-1 0 0,3 0-16 0 0,-1 1 0 0 0,1 0-1 0 0,-1 0 1 0 0,0 1 0 0 0,1 0-1 0 0,-1 0 1 0 0,1 1 0 0 0,-12 4-1 0 0,-1 3 35 0 0,0 1 0 0 0,1 1-1 0 0,0 1 1 0 0,0 1-1 0 0,-23 21 1 0 0,32-25-281 0 0,1 0 0 0 0,0 2 0 0 0,0-1 0 0 0,1 1 0 0 0,1 1 0 0 0,-1-1 1 0 0,2 1-1 0 0,0 1 0 0 0,-10 25 0 0 0,14-32-136 0 0,1 1 1 0 0,0 0 0 0 0,1-1-1 0 0,0 1 1 0 0,0 0 0 0 0,0 0-1 0 0,1 0 1 0 0,0 0 0 0 0,1 0-1 0 0,-1 0 1 0 0,1 0-1 0 0,0 0 1 0 0,1 0 0 0 0,0 0-1 0 0,0-1 1 0 0,0 1 0 0 0,1-1-1 0 0,0 1 1 0 0,1-1-1 0 0,-1 0 1 0 0,1 0 0 0 0,0-1-1 0 0,0 1 1 0 0,1-1 0 0 0,0 0-1 0 0,0 0 1 0 0,0 0 0 0 0,0 0-1 0 0,1-1 1 0 0,0 0-1 0 0,9 5 1 0 0,-5-4-107 0 0,-1-1 1 0 0,1 0-1 0 0,-1-1 0 0 0,1 0 0 0 0,0 0 1 0 0,1-1-1 0 0,-1 0 0 0 0,0-1 0 0 0,0 0 1 0 0,1-1-1 0 0,-1 0 0 0 0,1 0 0 0 0,-1-1 1 0 0,0-1-1 0 0,0 0 0 0 0,15-4 0 0 0,-18 4-42 0 0,-1-1 1 0 0,0 1-1 0 0,0-1 0 0 0,0 0 0 0 0,0-1 0 0 0,0 1 1 0 0,0-1-1 0 0,-1 0 0 0 0,0-1 0 0 0,0 1 0 0 0,0-1 1 0 0,-1 0-1 0 0,1 0 0 0 0,-1-1 0 0 0,0 1 0 0 0,-1-1 1 0 0,1 0-1 0 0,-1 0 0 0 0,0 0 0 0 0,-1 0 0 0 0,1-1 1 0 0,-1 1-1 0 0,0-1 0 0 0,-1 1 0 0 0,1-12 0 0 0,-1 9 35 0 0,-2 1 0 0 0,1-1-1 0 0,-1 0 1 0 0,0 1 0 0 0,-1-1-1 0 0,0 1 1 0 0,0 0 0 0 0,-1 0-1 0 0,0 0 1 0 0,-1 0 0 0 0,1 0 0 0 0,-2 0-1 0 0,1 1 1 0 0,-1 0 0 0 0,0 0-1 0 0,0 0 1 0 0,-1 1 0 0 0,-7-8-1 0 0,2 4-96 0 0,-1 0-1 0 0,0 0 0 0 0,0 1 0 0 0,-1 1 1 0 0,0 0-1 0 0,0 1 0 0 0,-1 0 1 0 0,0 1-1 0 0,-22-7 0 0 0,31 12-184 0 0,-1-1 0 0 0,1 1 0 0 0,-1 1 0 0 0,1-1 0 0 0,-1 1 0 0 0,-7 0 0 0 0,-5 4-3520 0 0,15 4-2156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69 336 0 0,'0'-3'340'0'0,"1"0"0"0"0,-2 1 0 0 0,1-1 0 0 0,0 0 0 0 0,0 0 0 0 0,-1 1 0 0 0,0-1 0 0 0,1 1 0 0 0,-1-1 0 0 0,0 0 0 0 0,0 1 0 0 0,-1 0 0 0 0,1-1 0 0 0,0 1 0 0 0,-1 0 0 0 0,1-1 0 0 0,-1 1 0 0 0,0 0 0 0 0,0 0 0 0 0,0 0 0 0 0,0 1 0 0 0,0-1 0 0 0,0 0 0 0 0,0 1 0 0 0,-1 0 0 0 0,1-1 0 0 0,0 1 0 0 0,-1 0 0 0 0,1 0 0 0 0,-1 0 0 0 0,0 0 0 0 0,1 1 0 0 0,-5-1-1 0 0,1 0 110 0 0,0 1-1 0 0,-1-1 1 0 0,1 1-1 0 0,0 1 0 0 0,-1 0 1 0 0,1-1-1 0 0,0 2 0 0 0,0-1 1 0 0,0 1-1 0 0,0 0 0 0 0,0 0 1 0 0,0 1-1 0 0,-8 4 0 0 0,1 2-112 0 0,1 0 0 0 0,-1 2 0 0 0,1-1 0 0 0,1 1 0 0 0,0 1 1 0 0,1 0-1 0 0,0 1 0 0 0,1-1 0 0 0,0 2 0 0 0,1-1 0 0 0,1 1 0 0 0,0 1 0 0 0,1-1 0 0 0,0 1 0 0 0,1 0 0 0 0,1 1 0 0 0,1-1 0 0 0,0 1 0 0 0,-1 21 0 0 0,4-26-201 0 0,1-1 0 0 0,0 1 0 0 0,1 0 0 0 0,0-1 0 0 0,1 1 1 0 0,0-1-1 0 0,0 0 0 0 0,1 0 0 0 0,1 0 0 0 0,0-1 0 0 0,0 1 0 0 0,0-1 0 0 0,2 0 0 0 0,-1-1 0 0 0,1 1 0 0 0,0-1 1 0 0,10 8-1 0 0,-1-2-20 0 0,0 0-1 0 0,1-1 1 0 0,1-1 0 0 0,0-1 0 0 0,0 0 0 0 0,1-1 0 0 0,35 12 0 0 0,-35-15-320 0 0,1-2-1 0 0,0 0 1 0 0,0-1 0 0 0,1-1-1 0 0,21 0 1 0 0,-35-2 71 0 0,0-1 0 0 0,0 0 0 0 0,0-1 0 0 0,0 0 0 0 0,0 0 0 0 0,0 0 1 0 0,0-1-1 0 0,0 0 0 0 0,0 0 0 0 0,-1 0 0 0 0,1-1 0 0 0,-1 0 0 0 0,0-1 0 0 0,0 1 0 0 0,0-1 0 0 0,0 0 0 0 0,-1-1 0 0 0,7-6 1 0 0,-11 10 124 0 0,0 0 0 0 0,1 0 0 0 0,-1-1 0 0 0,0 1 0 0 0,0 0 0 0 0,-1-1 0 0 0,1 1 0 0 0,0-1 0 0 0,0 1 0 0 0,-1-1 0 0 0,1 0 0 0 0,-1 1 0 0 0,1-1 0 0 0,-1 1 0 0 0,0-1 0 0 0,1 0 1 0 0,-1 1-1 0 0,0-1 0 0 0,0 0 0 0 0,0 0 0 0 0,-1 1 0 0 0,1-1 0 0 0,-1-2 0 0 0,0 2 11 0 0,0-1 1 0 0,-1 1-1 0 0,1 0 0 0 0,-1 0 1 0 0,1 0-1 0 0,-1 0 1 0 0,0 0-1 0 0,0 0 0 0 0,0 1 1 0 0,0-1-1 0 0,0 1 1 0 0,0-1-1 0 0,-5-1 0 0 0,-5-3 30 0 0,-1 1-1 0 0,0 1 0 0 0,0 0 1 0 0,-22-4-1 0 0,17 6-6 0 0,0-1 0 0 0,0 2-1 0 0,0 1 1 0 0,0 0 0 0 0,-35 5 0 0 0,45-3-311 0 0,-1 0 0 0 0,1 0 0 0 0,-1 1 1 0 0,1 0-1 0 0,0 1 0 0 0,-9 5 0 0 0,12-7-330 0 0,1 1 0 0 0,0 0 0 0 0,0 0 0 0 0,0 1 0 0 0,1-1 0 0 0,-1 1 0 0 0,1 0-1 0 0,0 0 1 0 0,0 0 0 0 0,0 0 0 0 0,-3 8 0 0 0,-3 7-1989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8 160 424 0 0,'-7'4'11654'0'0,"12"-1"-11155"0"0,0 0-1 0 0,1 0 1 0 0,-1 0-1 0 0,1-1 0 0 0,-1 0 1 0 0,1 0-1 0 0,0 0 0 0 0,0-1 1 0 0,9 2-1 0 0,62 3 1597 0 0,-51-5-1524 0 0,302 8 3492 0 0,-269-9-3606 0 0,372-4 1686 0 0,216-26-39 0 0,-140-15-918 0 0,-267 21-558 0 0,546-55 855 0 0,-625 58-508 0 0,-154 20-996 0 0,-7 1-101 0 0,1 0 1 0 0,-1 0 0 0 0,0 0 0 0 0,0 1 0 0 0,0-1-1 0 0,1 0 1 0 0,-1 0 0 0 0,0 0 0 0 0,0 0 0 0 0,0 0-1 0 0,0 0 1 0 0,1 0 0 0 0,-1 0 0 0 0,0 0 0 0 0,0 0-1 0 0,0 0 1 0 0,0 1 0 0 0,1-1 0 0 0,-1 0 0 0 0,0 0-1 0 0,0 0 1 0 0,0 0 0 0 0,0 0 0 0 0,0 1 0 0 0,0-1-1 0 0,1 0 1 0 0,-1 0 0 0 0,0 0 0 0 0,0 1 0 0 0,0-1-1 0 0,0 0 1 0 0,0 0 0 0 0,0 0 0 0 0,0 0 0 0 0,0 1-1 0 0,0-1 1 0 0,0 0 0 0 0,0 0 0 0 0,0 0 0 0 0,0 1-1 0 0,0-1 1 0 0,0 0 0 0 0,0 0 0 0 0,0 0 0 0 0,0 1-1 0 0,0-1 1 0 0,0 0 0 0 0,-1 0 0 0 0,1 0-1 0 0,0 0 1 0 0,0 1 0 0 0,0-1 0 0 0,0 0 0 0 0,0 0-1 0 0,0 0 1 0 0,-1 0 0 0 0,1 1 0 0 0,0-1 0 0 0,0 0-1 0 0,0 0 1 0 0,0 0 0 0 0,-1 0 0 0 0,1 0 0 0 0,0 0-1 0 0,0 0 1 0 0,-11 12-6845 0 0,6-10 3919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32 612 516 0 0,'-2'1'-402'0'0,"-11"4"725"0"0,-4-4 13743 0 0,17-1-13950 0 0,10-11 1886 0 0,45-35 459 0 0,-39 34-1914 0 0,-1 0 0 0 0,0-2 0 0 0,0 0 0 0 0,24-31 0 0 0,-31 32-322 0 0,0-1-1 0 0,-1 0 0 0 0,0 0 1 0 0,-1 0-1 0 0,0-1 0 0 0,-1 0 0 0 0,5-30 1 0 0,-5 12 125 0 0,-1-1 0 0 0,-2-57 0 0 0,-3 68-201 0 0,-1 1 1 0 0,-1 0 0 0 0,-11-42-1 0 0,13 62-128 0 0,-5-15 31 0 0,6 16-43 0 0,-1 0-1 0 0,1 0 1 0 0,0 1 0 0 0,0-1 0 0 0,-1 1 0 0 0,1-1 0 0 0,-1 0 0 0 0,1 1-1 0 0,0-1 1 0 0,-1 1 0 0 0,1-1 0 0 0,-1 1 0 0 0,1-1 0 0 0,-1 1 0 0 0,0-1-1 0 0,1 1 1 0 0,-1-1 0 0 0,1 1 0 0 0,-1 0 0 0 0,0-1 0 0 0,0 1 0 0 0,-1 4 72 0 0,-2 13 109 0 0,1 0 0 0 0,0 0 0 0 0,2 0-1 0 0,0 31 1 0 0,-2 11 225 0 0,-6 32 31 0 0,3-42-140 0 0,2 0 0 0 0,2 0 0 0 0,6 74 0 0 0,-3-117-445 0 0,0 0 0 0 0,1 1 0 0 0,0-1 0 0 0,3 8 0 0 0,-4-13-179 0 0,-1 1 1 0 0,1 0-1 0 0,0 0 0 0 0,0-1 1 0 0,0 1-1 0 0,0 0 0 0 0,1-1 1 0 0,-1 1-1 0 0,0-1 0 0 0,1 1 1 0 0,-1-1-1 0 0,1 0 0 0 0,-1 0 1 0 0,1 0-1 0 0,0 0 0 0 0,-1 0 1 0 0,4 2-1 0 0,7-10-7483 0 0,-3 0 5325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60 0 0,'0'-11'4333'0'0,"2"7"-3777"0"0,0 1-1 0 0,0-1 0 0 0,1 0 1 0 0,-1 1-1 0 0,1 0 1 0 0,0-1-1 0 0,0 1 1 0 0,0 0-1 0 0,0 0 1 0 0,0 1-1 0 0,1-1 1 0 0,-1 1-1 0 0,1 0 1 0 0,4-3-1 0 0,10-4 1207 0 0,31-13 0 0 0,333-112 6643 0 0,-369 131-7361 0 0,-29 10-915 0 0,-36 11-354 0 0,-137 49-88 0 0,149-51 233 0 0,1 3 1 0 0,-61 39-1 0 0,94-55 109 0 0,1 1-1 0 0,-1 0 1 0 0,1 1-1 0 0,0-1 1 0 0,0 1-1 0 0,1 0 1 0 0,-6 9-1 0 0,9-13-3 0 0,0 0 0 0 0,1 0 0 0 0,-1 0 0 0 0,1 1 1 0 0,-1-1-1 0 0,1 0 0 0 0,-1 1 0 0 0,1-1 0 0 0,0 0 0 0 0,0 0 0 0 0,0 1 0 0 0,0-1 0 0 0,0 1 0 0 0,0-1 1 0 0,0 0-1 0 0,0 1 0 0 0,1 1 0 0 0,-1-2 5 0 0,1 1 0 0 0,0 0 1 0 0,0-1-1 0 0,0 1 0 0 0,0-1 1 0 0,0 0-1 0 0,1 1 0 0 0,-1-1 1 0 0,0 0-1 0 0,0 0 0 0 0,1 0 1 0 0,-1 0-1 0 0,1 0 0 0 0,-1 0 0 0 0,1 0 1 0 0,2 1-1 0 0,32 12 267 0 0,-1-2 1 0 0,2-1-1 0 0,-1-2 1 0 0,51 6-1 0 0,-45-8-57 0 0,-2 1 0 0 0,1 1 0 0 0,46 19 0 0 0,-82-26-230 0 0,0 0-1 0 0,-1 0 1 0 0,0 0 0 0 0,1 1 0 0 0,-1 0 0 0 0,0 0-1 0 0,0 0 1 0 0,0 0 0 0 0,-1 0 0 0 0,6 7-1 0 0,-8-9-13 0 0,0 1-1 0 0,0-1 1 0 0,-1 1 0 0 0,1 0-1 0 0,0 0 1 0 0,-1-1-1 0 0,1 1 1 0 0,-1 0-1 0 0,0 0 1 0 0,1 0-1 0 0,-1 0 1 0 0,0-1-1 0 0,0 1 1 0 0,0 0 0 0 0,-1 0-1 0 0,1 0 1 0 0,0 0-1 0 0,-1-1 1 0 0,1 1-1 0 0,-1 0 1 0 0,1 0-1 0 0,-1-1 1 0 0,0 1-1 0 0,0 0 1 0 0,0-1 0 0 0,0 1-1 0 0,0-1 1 0 0,0 1-1 0 0,0-1 1 0 0,-2 2-1 0 0,-4 4-1 0 0,0 0 1 0 0,0 0-1 0 0,-1-1 0 0 0,0 0 0 0 0,0 0 0 0 0,0-1 0 0 0,-13 6 0 0 0,-3 0-6 0 0,-40 11 0 0 0,33-13-19 0 0,0-1 0 0 0,-33 3 0 0 0,48-9-304 0 0,-1 0 0 0 0,0-2 0 0 0,1 0 0 0 0,-1-1 0 0 0,-28-4 0 0 0,43 4 60 0 0,1 1-1 0 0,-1-1 1 0 0,1 1-1 0 0,-1-1 1 0 0,0 0-1 0 0,1 0 0 0 0,-1 0 1 0 0,1 0-1 0 0,0 0 1 0 0,-1 0-1 0 0,1 0 1 0 0,0 0-1 0 0,0 0 1 0 0,-1 0-1 0 0,1-1 1 0 0,-1-2-1 0 0,4 2-444 0 0,0 0 0 0 0,0 1 0 0 0,1-1 0 0 0,-1 1 0 0 0,1-1 0 0 0,-1 1 0 0 0,5-2 0 0 0,11-4-1956 0 0,1-1 382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25 68 0 0,'-1'-2'274'0'0,"-1"0"0"0"0,0 0 0 0 0,0 0 1 0 0,0 0-1 0 0,0 0 0 0 0,0 1 0 0 0,-1-1 0 0 0,1 1 0 0 0,0-1 0 0 0,-1 1 0 0 0,1 0 1 0 0,-1 0-1 0 0,1 0 0 0 0,-1 0 0 0 0,0 1 0 0 0,1-1 0 0 0,-1 1 0 0 0,0-1 0 0 0,0 1 1 0 0,1 0-1 0 0,-4 0 0 0 0,1 1 127 0 0,1 0 1 0 0,-1 1-1 0 0,1-1 0 0 0,0 1 1 0 0,0 0-1 0 0,0 0 0 0 0,0 0 1 0 0,0 0-1 0 0,0 1 0 0 0,1 0 1 0 0,-7 5-1 0 0,-1 3 451 0 0,0 1 1 0 0,1 0-1 0 0,0 1 0 0 0,1 0 1 0 0,1 1-1 0 0,-8 15 1 0 0,12-21-563 0 0,1-1 1 0 0,1 1-1 0 0,-1-1 1 0 0,1 1-1 0 0,1 0 1 0 0,-1 0-1 0 0,1 0 1 0 0,1 0 0 0 0,-1 0-1 0 0,2 0 1 0 0,-1 0-1 0 0,1 0 1 0 0,0 0-1 0 0,0 0 1 0 0,1 0-1 0 0,0 0 1 0 0,1-1 0 0 0,0 1-1 0 0,0-1 1 0 0,0 0-1 0 0,1 1 1 0 0,0-1-1 0 0,0-1 1 0 0,1 1-1 0 0,0-1 1 0 0,8 9-1 0 0,-5-7-128 0 0,0 0-1 0 0,1-1 0 0 0,0 0 0 0 0,0 0 1 0 0,0-1-1 0 0,1 0 0 0 0,0-1 0 0 0,0 0 1 0 0,0 0-1 0 0,1-1 0 0 0,-1-1 0 0 0,1 0 0 0 0,0 0 1 0 0,0-1-1 0 0,0 0 0 0 0,0-1 0 0 0,1 0 1 0 0,15-1-1 0 0,-16-2-231 0 0,1 1 1 0 0,-1-1-1 0 0,1-1 0 0 0,-1 0 1 0 0,0 0-1 0 0,0-1 0 0 0,0-1 1 0 0,-1 0-1 0 0,1 0 0 0 0,-1-1 1 0 0,16-12-1 0 0,-20 13 27 0 0,-1-1-1 0 0,1 1 1 0 0,-1-1-1 0 0,0 0 1 0 0,-1 0 0 0 0,1 0-1 0 0,-1-1 1 0 0,0 0 0 0 0,-1 0-1 0 0,0 0 1 0 0,0 0-1 0 0,0 0 1 0 0,-1 0 0 0 0,0-1-1 0 0,-1 1 1 0 0,0-1-1 0 0,0 0 1 0 0,0-12 0 0 0,-1 11 43 0 0,0 0-1 0 0,-1-1 1 0 0,-1 1 0 0 0,1 0 0 0 0,-1 1 0 0 0,-1-1 0 0 0,0 0 0 0 0,0 1-1 0 0,0-1 1 0 0,-1 1 0 0 0,-1 0 0 0 0,1 0 0 0 0,-1 0 0 0 0,0 1 0 0 0,-1 0 0 0 0,0 0-1 0 0,0 0 1 0 0,-1 1 0 0 0,0 0 0 0 0,0 0 0 0 0,0 0 0 0 0,0 1 0 0 0,-1 0-1 0 0,0 1 1 0 0,0 0 0 0 0,0 0 0 0 0,-1 1 0 0 0,-15-5 0 0 0,11 5-284 0 0,-1 0 0 0 0,1 1 0 0 0,-1 1 0 0 0,0 0 0 0 0,1 1 0 0 0,-1 0 0 0 0,-16 3 0 0 0,13 0-1004 0 0,-1 1-1 0 0,1 1 1 0 0,0 0-1 0 0,0 1 0 0 0,-16 10 1 0 0,-8 4-1474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0 256 0 0,'-13'3'16741'0'0,"20"1"-15544"0"0,-1-1 0 0 0,1-1 0 0 0,0 1 0 0 0,13 2 0 0 0,63 5 3328 0 0,-67-8-3711 0 0,37-4-320 0 0,-36 1-3472 0 0,0 0-3860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60 352 0 0,'0'0'3194'0'0,"-3"3"-1891"0"0,-10 16 406 0 0,1 1 0 0 0,1 1-1 0 0,-13 32 1 0 0,-8 16 326 0 0,-11 3 73 0 0,25-43 263 0 0,-27 56 0 0 0,36-72-914 0 0,1-22 185 0 0,3-26-800 0 0,6 14-741 0 0,1 1-1 0 0,0-1 1 0 0,2 1 0 0 0,0 0-1 0 0,9-23 1 0 0,-13 42-95 0 0,1 1 1 0 0,0-1-1 0 0,-1 0 1 0 0,1 0-1 0 0,0 0 1 0 0,0 1-1 0 0,0-1 1 0 0,0 0-1 0 0,0 1 1 0 0,0-1-1 0 0,0 1 1 0 0,0-1-1 0 0,0 1 1 0 0,0 0-1 0 0,0-1 1 0 0,0 1-1 0 0,0 0 1 0 0,0 0-1 0 0,0-1 1 0 0,0 1-1 0 0,0 0 1 0 0,0 0 0 0 0,0 0-1 0 0,1 1 1 0 0,-1-1-1 0 0,0 0 1 0 0,0 0-1 0 0,0 0 1 0 0,0 1-1 0 0,0-1 1 0 0,0 1-1 0 0,0-1 1 0 0,0 1-1 0 0,0-1 1 0 0,0 1-1 0 0,0-1 1 0 0,1 2-1 0 0,44 28 180 0 0,-40-26-150 0 0,26 18 7 0 0,108 66 490 0 0,-124-80-627 0 0,0 0 0 0 0,1-1 0 0 0,0-1 0 0 0,0-1 0 0 0,0 0 0 0 0,1-2-1 0 0,18 3 1 0 0,-34-6 76 0 0,0 0 0 0 0,-1 0 0 0 0,1 0-1 0 0,0 0 1 0 0,0 0 0 0 0,-1 0-1 0 0,1-1 1 0 0,0 1 0 0 0,-1-1 0 0 0,1 1-1 0 0,0-1 1 0 0,-1 0 0 0 0,1 0-1 0 0,-1 1 1 0 0,1-1 0 0 0,-1 0 0 0 0,0 0-1 0 0,1 0 1 0 0,-1-1 0 0 0,0 1-1 0 0,1 0 1 0 0,-1 0 0 0 0,0-1 0 0 0,0 1-1 0 0,0-1 1 0 0,0 1 0 0 0,-1-1 0 0 0,1 1-1 0 0,0-1 1 0 0,-1 1 0 0 0,2-4-1 0 0,-1-2 19 0 0,1 0 0 0 0,-1 0-1 0 0,0 0 1 0 0,0-1-1 0 0,-1-13 1 0 0,-2-9 33 0 0,-1 0 1 0 0,-1 0-1 0 0,-15-53 0 0 0,14 67-7 0 0,0 0 0 0 0,-1 0 0 0 0,-1 0 0 0 0,-1 1 0 0 0,0 0 0 0 0,-1 0 0 0 0,0 1 0 0 0,-14-16 0 0 0,11 11-1783 0 0,13 18 1508 0 0,-1 0 1 0 0,0 1 0 0 0,0-1 0 0 0,1 1 0 0 0,-1-1-1 0 0,1 1 1 0 0,-1-1 0 0 0,0 1 0 0 0,1-1 0 0 0,-1 1 0 0 0,1 0-1 0 0,-1-1 1 0 0,1 1 0 0 0,-1 0 0 0 0,1-1 0 0 0,0 1-1 0 0,-1 0 1 0 0,1-1 0 0 0,-1 1 0 0 0,1 0 0 0 0,-1 0 0 0 0,1 0-1 0 0,0 0 1 0 0,-1 0 0 0 0,1 0 0 0 0,0 0 0 0 0,-1 0-1 0 0,1 0 1 0 0,0 0 0 0 0,-1 0 0 0 0,1 0 0 0 0,-1 0 0 0 0,1 0-1 0 0,0 0 1 0 0,0 1 0 0 0,23 1-2237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51 676 0 0,'11'-51'17164'0'0,"-11"67"-15229"0"0,-1 0 0 0 0,-5 29 0 0 0,4-28-1242 0 0,0 0-1 0 0,1 18 1 0 0,1-28-1267 0 0,0 0 0 0 0,1 0 1 0 0,0-1-1 0 0,2 10 0 0 0,3-5-1827 0 0,1-1-3989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1 196 0 0,'-10'8'964'0'0,"8"-7"-302"0"0,0 0 0 0 0,-1 1 0 0 0,1 0 0 0 0,0 0 0 0 0,0-1 0 0 0,1 1 0 0 0,-1 0 0 0 0,0 0 0 0 0,1 1 1 0 0,-1-1-1 0 0,1 0 0 0 0,0 0 0 0 0,-2 6 1637 0 0,5-6-1874 0 0,0-1 0 0 0,0 0 0 0 0,0 0 0 0 0,0 0-1 0 0,0 1 1 0 0,1-2 0 0 0,-1 1 0 0 0,0 0 0 0 0,1 0 0 0 0,-1-1-1 0 0,1 0 1 0 0,3 1 0 0 0,35 0 2421 0 0,-30-1-1963 0 0,68-3 3332 0 0,-39 2-5279 0 0,2 0-7878 0 0,-28 1 6280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24 143 604 0 0,'-2'-2'617'0'0,"-1"0"1"0"0,1 0-1 0 0,0 0 1 0 0,-1 0-1 0 0,1 0 1 0 0,0 0-1 0 0,0-1 0 0 0,-2-3 1 0 0,4 5-449 0 0,0 0-1 0 0,-1 0 1 0 0,1 0 0 0 0,0 1 0 0 0,0-1 0 0 0,0 0-1 0 0,0 0 1 0 0,0 0 0 0 0,0 0 0 0 0,0 0-1 0 0,0 0 1 0 0,0 0 0 0 0,0 0 0 0 0,1 0 0 0 0,-1 0-1 0 0,0 0 1 0 0,1 0 0 0 0,-1 0 0 0 0,0 0 0 0 0,1 0-1 0 0,-1 1 1 0 0,1-1 0 0 0,0 0 0 0 0,-1 0-1 0 0,1 1 1 0 0,0-1 0 0 0,-1 0 0 0 0,1 1 0 0 0,1-2-1 0 0,11-10 1084 0 0,1 1 0 0 0,1 0 0 0 0,-1 1 0 0 0,24-12-1 0 0,-30 18-776 0 0,1 0 0 0 0,0 0-1 0 0,0 1 1 0 0,0 0 0 0 0,1 1-1 0 0,-1 0 1 0 0,1 0 0 0 0,-1 1-1 0 0,19 0 1 0 0,-26 1-388 0 0,0 0 0 0 0,0 0 0 0 0,1 0-1 0 0,-1 0 1 0 0,0 0 0 0 0,0 1 0 0 0,1-1 0 0 0,-1 1 0 0 0,0 0-1 0 0,0 0 1 0 0,0 0 0 0 0,0 0 0 0 0,0 0 0 0 0,0 0 0 0 0,0 0-1 0 0,0 0 1 0 0,0 1 0 0 0,-1-1 0 0 0,1 1 0 0 0,0 0 0 0 0,-1-1 0 0 0,0 1-1 0 0,1 0 1 0 0,-1 0 0 0 0,0 0 0 0 0,0 0 0 0 0,0 0 0 0 0,0 0-1 0 0,0 0 1 0 0,0 0 0 0 0,-1 0 0 0 0,1 1 0 0 0,-1-1 0 0 0,1 0-1 0 0,-1 0 1 0 0,0 1 0 0 0,0 3 0 0 0,-1 0-21 0 0,1 1 0 0 0,-1-1 0 0 0,-1 0 0 0 0,1 0 0 0 0,-1 0 0 0 0,0-1 0 0 0,-1 1 0 0 0,1 0 0 0 0,-1-1 0 0 0,0 1 0 0 0,-1-1 0 0 0,-7 9 0 0 0,-52 48 96 0 0,62-61-104 0 0,5 2-12 0 0,8 2 23 0 0,-1 0 0 0 0,1-1 0 0 0,1 0 0 0 0,-1-1 0 0 0,0-1 0 0 0,26 3 0 0 0,-17-3 94 0 0,39 11-1 0 0,-46-8-94 0 0,0 0-1 0 0,-1 1 1 0 0,16 9 0 0 0,-24-13-38 0 0,-1 1 0 0 0,0 0 1 0 0,0-1-1 0 0,0 2 0 0 0,0-1 0 0 0,-1 0 0 0 0,1 1 0 0 0,-1-1 0 0 0,0 1 1 0 0,0 0-1 0 0,0 0 0 0 0,0 1 0 0 0,2 5 0 0 0,-4-8 2 0 0,-1 1 0 0 0,1-1 0 0 0,0 1 0 0 0,-1-1 0 0 0,1 1-1 0 0,-1-1 1 0 0,0 1 0 0 0,0-1 0 0 0,0 1 0 0 0,0-1 0 0 0,-1 1 0 0 0,1-1 0 0 0,-1 1-1 0 0,1-1 1 0 0,-1 1 0 0 0,0-1 0 0 0,-2 5 0 0 0,1-4 3 0 0,-1 1 0 0 0,1-1 0 0 0,-1 0 0 0 0,0 1 0 0 0,0-1 0 0 0,0-1 0 0 0,0 1 0 0 0,0 0 0 0 0,-1-1 0 0 0,-3 3 0 0 0,-6 1 8 0 0,-1 1-1 0 0,0-2 1 0 0,-1 1-1 0 0,-28 5 1 0 0,-62 6-1094 0 0,89-16-584 0 0,1 0 1 0 0,-23-3-1 0 0,32 1 787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42 147 848 0 0,'0'-3'1480'0'0,"0"1"-1051"0"0,0 0 0 0 0,0 0 0 0 0,0 0 1 0 0,1 0-1 0 0,-1 0 0 0 0,0 1 0 0 0,1-1 1 0 0,0 0-1 0 0,-1 0 0 0 0,1 0 0 0 0,0 1 0 0 0,0-1 1 0 0,0 0-1 0 0,0 1 0 0 0,0-1 0 0 0,1 0 1 0 0,-1 1-1 0 0,0 0 0 0 0,1-1 0 0 0,-1 1 1 0 0,1 0-1 0 0,-1 0 0 0 0,1 0 0 0 0,2-2 1 0 0,7-3 942 0 0,1 0 0 0 0,21-7 0 0 0,-12 5-172 0 0,80-27 2905 0 0,-6 2-517 0 0,-94 33-3242 0 0,-6 1-874 0 0,-41 10 411 0 0,1 1 0 0 0,0 3 1 0 0,1 2-1 0 0,0 1 0 0 0,-47 29 1 0 0,89-46 141 0 0,1-1 1 0 0,0 1-1 0 0,-1 0 1 0 0,1 0-1 0 0,0 0 1 0 0,0 0-1 0 0,0 0 1 0 0,0 0-1 0 0,0 0 1 0 0,0 0-1 0 0,0 0 1 0 0,0 0-1 0 0,0 0 1 0 0,1 1-1 0 0,-1-1 1 0 0,0 0-1 0 0,1 1 1 0 0,-1-1-1 0 0,1 1 1 0 0,-1-1-1 0 0,1 2 1 0 0,0-2 5 0 0,0 1 0 0 0,1-1-1 0 0,-1 1 1 0 0,0-1 0 0 0,1 0 0 0 0,-1 1 0 0 0,1-1 0 0 0,0 0 0 0 0,-1 1 0 0 0,1-1 0 0 0,0 0 0 0 0,0 0-1 0 0,0 0 1 0 0,0 1 0 0 0,0-1 0 0 0,0 0 0 0 0,1 1 0 0 0,7 4 104 0 0,0 0 0 0 0,0 0 0 0 0,1-1 0 0 0,14 6 1 0 0,-20-10-127 0 0,26 12 77 0 0,-1 1 0 0 0,-1 1-1 0 0,0 1 1 0 0,47 37 0 0 0,-73-51-94 0 0,0-1 0 0 0,-1 1 0 0 0,1 0 1 0 0,-1 0-1 0 0,1 0 0 0 0,-1 0 1 0 0,0 0-1 0 0,0 0 0 0 0,0 0 1 0 0,2 3-1 0 0,-3-3-19 0 0,1 1 1 0 0,-1-1 0 0 0,0 0-1 0 0,0 0 1 0 0,1 0 0 0 0,-1 0-1 0 0,0 0 1 0 0,-1 0 0 0 0,1 1-1 0 0,0-1 1 0 0,-1 0 0 0 0,1 0-1 0 0,-1 0 1 0 0,0 0 0 0 0,1 0-1 0 0,-1 0 1 0 0,0 0 0 0 0,0 0-1 0 0,0-1 1 0 0,-1 1-1 0 0,1 0 1 0 0,0 0 0 0 0,-1-1-1 0 0,1 1 1 0 0,-1-1 0 0 0,1 1-1 0 0,-1-1 1 0 0,0 0 0 0 0,0 0-1 0 0,1 0 1 0 0,-1 0 0 0 0,-4 2-1 0 0,-3 0-513 0 0,0 1 0 0 0,-1-1 0 0 0,0-1 0 0 0,1 1 0 0 0,-12 0 0 0 0,14-2-53 0 0,-15-2-2580 0 0,11-3-2356 0 0,-7-3 3143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94 692 0 0,'4'-41'4673'0'0,"-4"31"-2093"0"0,1 1 0 0 0,0 0-1 0 0,4-15 6326 0 0,-2 43-8128 0 0,0 1 0 0 0,8 22-1 0 0,-5-19-1283 0 0,-1-5 150 0 0,-3-8-933 0 0,0 1 0 0 0,1-1 0 0 0,1 0 0 0 0,0 0 0 0 0,0 0 0 0 0,7 11 0 0 0,1-6-1186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14 496 0 0,'-6'-5'14466'0'0,"14"3"-13770"0"0,0 0-1 0 0,0 0 0 0 0,0 1 1 0 0,0 0-1 0 0,1 0 1 0 0,-1 1-1 0 0,0 0 1 0 0,1 1-1 0 0,13 2 1 0 0,-19-3-521 0 0,1 1 0 0 0,0 0 0 0 0,0 0 0 0 0,-1 0-1 0 0,1 0 1 0 0,0 1 0 0 0,-1 0 0 0 0,1-1 0 0 0,-1 1 0 0 0,0 0 0 0 0,0 1 0 0 0,0-1 0 0 0,0 1 0 0 0,0-1 0 0 0,0 1 0 0 0,-1 0 0 0 0,1 0-1 0 0,-1 0 1 0 0,0 0 0 0 0,0 0 0 0 0,0 1 0 0 0,0-1 0 0 0,3 8 0 0 0,-5-8-138 0 0,0-1 0 0 0,1 1 0 0 0,-1-1-1 0 0,0 1 1 0 0,0-1 0 0 0,0 1 0 0 0,0-1 0 0 0,-1 1 0 0 0,1-1-1 0 0,-1 1 1 0 0,1-1 0 0 0,-1 0 0 0 0,0 1 0 0 0,0-1-1 0 0,0 0 1 0 0,0 1 0 0 0,-1-1 0 0 0,-2 4 0 0 0,-3 3-51 0 0,0-1-1 0 0,-1 1 1 0 0,-10 6 0 0 0,-4 7-39 0 0,21-21 124 0 0,1 0-56 0 0,1 0 1 0 0,-1 0-1 0 0,1-1 1 0 0,-1 1-1 0 0,1 0 1 0 0,0 0-1 0 0,-1-1 1 0 0,1 1 0 0 0,0 0-1 0 0,0-1 1 0 0,-1 1-1 0 0,1-1 1 0 0,0 1-1 0 0,0-1 1 0 0,0 1-1 0 0,0-1 1 0 0,0 0-1 0 0,0 1 1 0 0,0-1-1 0 0,0 0 1 0 0,1 1-1 0 0,22 4 273 0 0,-18-5-225 0 0,27 4 432 0 0,55 13-1 0 0,-79-15-431 0 0,0 1 1 0 0,-1 0 0 0 0,1 1 0 0 0,-1 0 0 0 0,0 0-1 0 0,0 0 1 0 0,0 1 0 0 0,-1 0 0 0 0,1 1-1 0 0,-1 0 1 0 0,7 8 0 0 0,-13-13-53 0 0,1 0 1 0 0,-1 1-1 0 0,0-1 1 0 0,0 1-1 0 0,0 0 0 0 0,0-1 1 0 0,0 1-1 0 0,0 0 0 0 0,-1-1 1 0 0,1 1-1 0 0,0 0 1 0 0,-1 0-1 0 0,1 0 0 0 0,-1 0 1 0 0,0-1-1 0 0,0 1 0 0 0,0 0 1 0 0,0 0-1 0 0,0 0 1 0 0,-1 4-1 0 0,0-4-2 0 0,0 1-1 0 0,0 0 1 0 0,0 0 0 0 0,-1 0 0 0 0,1-1 0 0 0,-1 1-1 0 0,0-1 1 0 0,0 1 0 0 0,0-1 0 0 0,0 0-1 0 0,-4 4 1 0 0,-6 3-88 0 0,1-1-1 0 0,-2-1 1 0 0,1 1-1 0 0,-17 5 1 0 0,-56 21-1536 0 0,29-16-6791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67 812 0 0,'-1'-2'414'0'0,"1"1"-1"0"0,-1-1 0 0 0,1 1 1 0 0,-1-1-1 0 0,1 0 1 0 0,0 1-1 0 0,0-1 1 0 0,0 0-1 0 0,0 1 1 0 0,0-1-1 0 0,0 0 1 0 0,0 1-1 0 0,1-1 0 0 0,-1 1 1 0 0,0-1-1 0 0,1 0 1 0 0,0 1-1 0 0,-1-1 1 0 0,1 1-1 0 0,0-1 1 0 0,0 1-1 0 0,1-2 1 0 0,0 1 89 0 0,0 0 0 0 0,0 0 0 0 0,0 0 0 0 0,1 0 0 0 0,-1 0 0 0 0,1 0 1 0 0,0 1-1 0 0,-1 0 0 0 0,1-1 0 0 0,0 1 0 0 0,4-1 0 0 0,1 0 227 0 0,0 0 0 0 0,1 0 0 0 0,-1 1 0 0 0,0 1 0 0 0,1-1 0 0 0,-1 1 0 0 0,1 1 0 0 0,10 1 0 0 0,-9 0-250 0 0,1 1 0 0 0,-1 0 0 0 0,0 0 0 0 0,0 1 0 0 0,0 1 1 0 0,12 7-1 0 0,-18-10-341 0 0,-1 0-1 0 0,1 1 1 0 0,-1 0 0 0 0,1 0 0 0 0,-1 0 0 0 0,0 0 0 0 0,0 1 0 0 0,0-1 0 0 0,0 1 0 0 0,-1 0 0 0 0,1-1 0 0 0,-1 1-1 0 0,0 0 1 0 0,0 0 0 0 0,-1 1 0 0 0,1-1 0 0 0,1 9 0 0 0,-3-10-129 0 0,0 0 0 0 0,0 1 0 0 0,0-1 0 0 0,-1 0 0 0 0,1 0 0 0 0,-1 0 0 0 0,0 0 0 0 0,0 0 0 0 0,0 0 0 0 0,0 0 1 0 0,-1 0-1 0 0,1 0 0 0 0,-1 0 0 0 0,0-1 0 0 0,1 1 0 0 0,-1 0 0 0 0,0-1 0 0 0,-1 0 0 0 0,1 1 0 0 0,0-1 0 0 0,-1 0 0 0 0,1 0 0 0 0,-1 0 0 0 0,0-1 0 0 0,-2 2 0 0 0,-10 6-210 0 0,-1-1-1 0 0,1-1 1 0 0,-22 7-1 0 0,34-13 165 0 0,-10 5-193 0 0,11-3-8 0 0,22 1 32 0 0,-7-3 319 0 0,22 4 183 0 0,43 12 1 0 0,-67-14-225 0 0,0 0 0 0 0,-1 1 0 0 0,1 0 1 0 0,-1 1-1 0 0,0 0 0 0 0,0 0 0 0 0,-1 1 1 0 0,12 10-1 0 0,-19-14-47 0 0,0-1-1 0 0,1 1 1 0 0,-1 0 0 0 0,0 0-1 0 0,-1 1 1 0 0,1-1 0 0 0,0 0 0 0 0,-1 1-1 0 0,1-1 1 0 0,-1 1 0 0 0,0-1-1 0 0,1 1 1 0 0,-1 0 0 0 0,-1-1-1 0 0,1 1 1 0 0,0 0 0 0 0,-1 0-1 0 0,1 0 1 0 0,-1-1 0 0 0,0 1 0 0 0,0 0-1 0 0,0 0 1 0 0,0 0 0 0 0,-1 3-1 0 0,-1-2-25 0 0,1 0-1 0 0,-1 0 1 0 0,0-1-1 0 0,0 1 0 0 0,0-1 1 0 0,-1 1-1 0 0,1-1 0 0 0,-1 0 1 0 0,0 0-1 0 0,0 0 1 0 0,0 0-1 0 0,0-1 0 0 0,0 1 1 0 0,-1-1-1 0 0,1 1 1 0 0,-5 1-1 0 0,-9 4-518 0 0,0-1 0 0 0,-1 0 0 0 0,-31 7-1 0 0,5-2-2720 0 0,2 4-4770 0 0,35-12 5228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95 318 60 0 0,'0'0'10785'0'0,"-2"2"-9227"0"0,1-2-1273 0 0,0 1 1 0 0,1-1-1 0 0,-1 1 0 0 0,0-1 1 0 0,1 1-1 0 0,-1-1 0 0 0,0 0 0 0 0,0 0 1 0 0,1 1-1 0 0,-1-1 0 0 0,0 0 0 0 0,0 0 1 0 0,0 0-1 0 0,0 0 0 0 0,1 0 1 0 0,-1 0-1 0 0,0 0 0 0 0,0 0 0 0 0,0 0 1 0 0,0 0-1 0 0,1 0 0 0 0,-1 0 0 0 0,-1-1 1 0 0,-9-9 4230 0 0,4-1-4855 0 0,-3-9 1073 0 0,0 0-1 0 0,1 0 1 0 0,-8-34-1 0 0,14 44-609 0 0,1 0 0 0 0,1 0 0 0 0,0 0 0 0 0,0 0-1 0 0,1 0 1 0 0,0 0 0 0 0,1 0 0 0 0,0 0 0 0 0,0 0 0 0 0,4-12 0 0 0,-4 19-85 0 0,0 1 1 0 0,0-1 0 0 0,0 0-1 0 0,0 0 1 0 0,0 1 0 0 0,1-1-1 0 0,-1 1 1 0 0,1 0-1 0 0,0-1 1 0 0,-1 1 0 0 0,1 0-1 0 0,0 0 1 0 0,0 0 0 0 0,0 0-1 0 0,1 0 1 0 0,-1 0-1 0 0,0 1 1 0 0,1-1 0 0 0,4-1-1 0 0,-5 2-6 0 0,0 1 1 0 0,0 0-1 0 0,0-1 0 0 0,0 1 0 0 0,0 0 0 0 0,1 0 1 0 0,-1 0-1 0 0,0 1 0 0 0,0-1 0 0 0,0 0 0 0 0,0 1 1 0 0,0 0-1 0 0,0-1 0 0 0,0 1 0 0 0,0 0 1 0 0,0 0-1 0 0,-1 0 0 0 0,1 0 0 0 0,0 0 0 0 0,0 0 1 0 0,-1 1-1 0 0,1-1 0 0 0,-1 0 0 0 0,1 1 0 0 0,-1 0 1 0 0,0-1-1 0 0,3 4 0 0 0,0 3 58 0 0,1 0 1 0 0,-1 0-1 0 0,-1 1 1 0 0,1-1-1 0 0,-1 1 1 0 0,-1 0-1 0 0,0 0 1 0 0,0 0-1 0 0,0 0 1 0 0,-1 0-1 0 0,-1 11 0 0 0,0-11-1385 0 0,2-23 756 0 0,1 2 480 0 0,1 0 0 0 0,1 1 0 0 0,0 0 1 0 0,1-1-1 0 0,9-13 0 0 0,-11 18 88 0 0,1 1 0 0 0,0-1 0 0 0,0 1-1 0 0,1 0 1 0 0,-1 0 0 0 0,1 1 0 0 0,1 0 0 0 0,12-9 0 0 0,-17 13 7 0 0,-1 0-1 0 0,1 1 0 0 0,-1-1 0 0 0,1 0 1 0 0,-1 0-1 0 0,1 1 0 0 0,0-1 1 0 0,-1 1-1 0 0,1 0 0 0 0,0 0 0 0 0,0-1 1 0 0,-1 1-1 0 0,1 0 0 0 0,0 0 1 0 0,0 0-1 0 0,-1 1 0 0 0,1-1 1 0 0,0 0-1 0 0,-1 1 0 0 0,1-1 0 0 0,0 1 1 0 0,-1-1-1 0 0,2 2 0 0 0,0 0 59 0 0,-1 0-1 0 0,0 0 1 0 0,0 0-1 0 0,0 0 1 0 0,0 0-1 0 0,0 0 1 0 0,0 1-1 0 0,-1-1 1 0 0,1 1 0 0 0,-1-1-1 0 0,0 1 1 0 0,2 4-1 0 0,2 8 382 0 0,-1 0 0 0 0,-1 1 0 0 0,3 30 0 0 0,-6-44-449 0 0,1 19 75 0 0,4 24-1483 0 0,-4-42 769 0 0,0 0-1 0 0,0 0 0 0 0,0 0 1 0 0,0-1-1 0 0,0 1 0 0 0,0 0 0 0 0,3 3 1 0 0,6-1-7054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67 385 740 0 0,'-8'14'2108'0'0,"1"0"0"0"0,1 0 0 0 0,0 1 0 0 0,1-1 0 0 0,1 1-1 0 0,-4 23 1 0 0,-3 6 4513 0 0,9-22 1842 0 0,-4-95-8026 0 0,3 0 0 0 0,9-115-1 0 0,1 5-270 0 0,-7 179-157 0 0,0-2 7 0 0,0 0 0 0 0,0-1 1 0 0,1 1-1 0 0,0 0 1 0 0,0 0-1 0 0,2-8 0 0 0,-3 14-12 0 0,0 0 0 0 0,0 0 0 0 0,0 0 0 0 0,0 0 0 0 0,0-1 0 0 0,0 1 0 0 0,1 0 0 0 0,-1 0 0 0 0,0 0 0 0 0,0 0 0 0 0,0 0 0 0 0,0 0 0 0 0,0-1 0 0 0,0 1 0 0 0,1 0-1 0 0,-1 0 1 0 0,0 0 0 0 0,0 0 0 0 0,0 0 0 0 0,0 0 0 0 0,1 0 0 0 0,-1 0 0 0 0,0 0 0 0 0,0 0 0 0 0,0 0 0 0 0,0 0 0 0 0,1 0 0 0 0,-1 0 0 0 0,0 0 0 0 0,0 0 0 0 0,0 0 0 0 0,1 0 0 0 0,-1 0 0 0 0,0 0 0 0 0,0 0 0 0 0,0 0-1 0 0,0 0 1 0 0,1 0 0 0 0,-1 0 0 0 0,0 0 0 0 0,0 0 0 0 0,0 0 0 0 0,0 1 0 0 0,0-1 0 0 0,1 0 0 0 0,-1 0 0 0 0,0 0 0 0 0,0 0 0 0 0,0 0 0 0 0,0 0 0 0 0,0 1 0 0 0,0-1 0 0 0,1 0 0 0 0,18 27 66 0 0,0 0 0 0 0,-2 1 1 0 0,18 39-1 0 0,14 22 24 0 0,-26-52-94 0 0,1-1 0 0 0,37 41 0 0 0,-47-62 0 0 0,0 0 0 0 0,2 0 0 0 0,0-2 0 0 0,0 0 0 0 0,1-1 0 0 0,33 18 0 0 0,-41-25-539 0 0,0-1 0 0 0,1-1 0 0 0,16 5-1 0 0,-24-7 454 0 0,0-1-1 0 0,0 1 0 0 0,0-1 0 0 0,0 0 0 0 0,0 0 0 0 0,0 1 0 0 0,0-1 0 0 0,-1-1 0 0 0,1 1 0 0 0,0 0 0 0 0,0 0 1 0 0,0-1-1 0 0,0 1 0 0 0,0-1 0 0 0,0 1 0 0 0,-1-1 0 0 0,1 0 0 0 0,0 0 0 0 0,0 0 0 0 0,-1 0 0 0 0,1 0 0 0 0,-1 0 1 0 0,1 0-1 0 0,-1-1 0 0 0,1 1 0 0 0,1-3 0 0 0,-3 3 54 0 0,1 1-1 0 0,-1-1 1 0 0,0 0 0 0 0,0 1 0 0 0,1-1-1 0 0,-1 0 1 0 0,0 0 0 0 0,0 1-1 0 0,0-1 1 0 0,0 0 0 0 0,0 0 0 0 0,0 1-1 0 0,0-1 1 0 0,0 0 0 0 0,-1 0-1 0 0,1 1 1 0 0,0-1 0 0 0,0 0 0 0 0,-1 1-1 0 0,1-1 1 0 0,0 0 0 0 0,-1 1-1 0 0,1-1 1 0 0,0 0 0 0 0,-1 1 0 0 0,1-1-1 0 0,-1 1 1 0 0,1-1 0 0 0,-1 1-1 0 0,1-1 1 0 0,-1 1 0 0 0,0-1 0 0 0,1 1-1 0 0,-1-1 1 0 0,0 1 0 0 0,1 0-1 0 0,-1-1 1 0 0,0 1 0 0 0,1 0 0 0 0,-2 0-1 0 0,-29-11-263 0 0,0 5 119 0 0,-1 1-1 0 0,1 2 0 0 0,-1 1 0 0 0,0 2 0 0 0,0 1 0 0 0,1 1 0 0 0,-1 2 0 0 0,1 1 0 0 0,0 1 0 0 0,-48 17 0 0 0,73-21-112 0 0,0 1 0 0 0,1-1-1 0 0,-1 1 1 0 0,1 0-1 0 0,0 1 1 0 0,-5 3 0 0 0,6-3-661 0 0,0-1-1 0 0,0 1 1 0 0,1 0 0 0 0,-1 1 0 0 0,1-1 0 0 0,-5 8-1 0 0,2 3-1775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1 257 532 0 0,'0'-2'1396'0'0,"1"-3"-746"0"0,1 0 0 0 0,-1 1 0 0 0,1-1 0 0 0,0 1 0 0 0,0-1 0 0 0,0 1 0 0 0,0 0 0 0 0,1 0 0 0 0,0 0 0 0 0,0 0 0 0 0,0 0 0 0 0,0 0-1 0 0,1 1 1 0 0,0 0 0 0 0,-1-1 0 0 0,9-4 0 0 0,7-4 739 0 0,1 1 0 0 0,27-12-1 0 0,-41 20-1117 0 0,75-29 2818 0 0,1 3 0 0 0,157-33 0 0 0,-216 57-2517 0 0,-10 2-156 0 0,-33 8-514 0 0,-150 34-530 0 0,-10 2 288 0 0,144-31 277 0 0,0 2 0 0 0,-64 32 0 0 0,96-42 68 0 0,1 0-1 0 0,-1 0 1 0 0,0 1-1 0 0,1-1 0 0 0,-1 1 1 0 0,1 0-1 0 0,-3 4 1 0 0,5-6 3 0 0,0 0-1 0 0,1 0 1 0 0,-1-1 0 0 0,0 1 0 0 0,1 0 0 0 0,-1 0 0 0 0,1 0 0 0 0,0 0 0 0 0,-1 0 0 0 0,1 0-1 0 0,0 0 1 0 0,-1 0 0 0 0,1 0 0 0 0,0 0 0 0 0,0 0 0 0 0,0 0 0 0 0,0 0 0 0 0,0 0 0 0 0,0 0 0 0 0,0 0-1 0 0,0 0 1 0 0,1 0 0 0 0,-1 0 0 0 0,0 0 0 0 0,0-1 0 0 0,1 1 0 0 0,-1 0 0 0 0,1 0 0 0 0,-1 0 0 0 0,1 0-1 0 0,-1 0 1 0 0,1 0 0 0 0,0-1 0 0 0,-1 1 0 0 0,1 0 0 0 0,1 1 0 0 0,11 7 82 0 0,0-1 0 0 0,0-1 0 0 0,1 1 1 0 0,-1-2-1 0 0,2 0 0 0 0,-1-1 0 0 0,26 6 1 0 0,-29-7-36 0 0,255 71 796 0 0,-203-59-711 0 0,-40-11-33 0 0,-1 1-1 0 0,1 1 1 0 0,-1 1 0 0 0,39 20-1 0 0,-59-27-96 0 0,0 0-1 0 0,0 0 1 0 0,0 1-1 0 0,0-1 1 0 0,-1 0-1 0 0,1 1 1 0 0,0-1-1 0 0,-1 1 1 0 0,1-1-1 0 0,-1 1 0 0 0,0 0 1 0 0,0 0-1 0 0,1 0 1 0 0,-1 0-1 0 0,1 3 1 0 0,-2-4-2 0 0,0 1-1 0 0,0-1 1 0 0,1 0 0 0 0,-2 0 0 0 0,1 1-1 0 0,0-1 1 0 0,0 0 0 0 0,0 0 0 0 0,0 1-1 0 0,-1-1 1 0 0,1 0 0 0 0,-1 0 0 0 0,1 0-1 0 0,-1 0 1 0 0,1 0 0 0 0,-1 1 0 0 0,0-1 0 0 0,1 0-1 0 0,-1 0 1 0 0,-1 1 0 0 0,-3 2 20 0 0,0 1 0 0 0,-1-1-1 0 0,1 0 1 0 0,-1 0 0 0 0,0 0 0 0 0,-1-1 0 0 0,-10 5 0 0 0,-18 5 107 0 0,0-2 1 0 0,-68 13 0 0 0,-74-2 113 0 0,146-19-353 0 0,10 0-512 0 0,-1-1-1 0 0,0-1 1 0 0,0-1-1 0 0,-30-3 0 0 0,50 2-675 0 0,31-4-10481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3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19 916 0 0,'0'0'18129'0'0,"0"3"-16587"0"0,0-1-1302 0 0,0-1 0 0 0,0 1 0 0 0,1 0 0 0 0,-1-1 0 0 0,1 1 0 0 0,-1-1 0 0 0,1 1 0 0 0,0 0 0 0 0,-1-1 0 0 0,1 0 0 0 0,0 1 0 0 0,0-1 0 0 0,0 1-1 0 0,0-1 1 0 0,1 0 0 0 0,-1 0 0 0 0,0 0 0 0 0,0 0 0 0 0,1 1 0 0 0,-1-2 0 0 0,1 1 0 0 0,-1 0 0 0 0,1 0 0 0 0,-1 0 0 0 0,1-1 0 0 0,-1 1 0 0 0,1-1 0 0 0,0 1 0 0 0,-1-1 0 0 0,1 0 0 0 0,0 1 0 0 0,-1-1-1 0 0,1 0 1 0 0,0 0 0 0 0,1-1 0 0 0,-5-2-332 0 0,-4-3-160 0 0,0 0 0 0 0,-1 0 0 0 0,1 1 0 0 0,-1 0 0 0 0,0 0 0 0 0,-1 1 0 0 0,1 0 0 0 0,-1 0 0 0 0,-8-3-1 0 0,12 5-153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52 212 0 0,'2'0'15764'0'0,"22"-3"-15174"0"0,98-23 3541 0 0,-52 10-2019 0 0,-44 10-1122 0 0,-31 5-517 0 0,-49 13-509 0 0,-62 28-352 0 0,104-35 362 0 0,0 1 0 0 0,1 0-1 0 0,0 0 1 0 0,0 1 0 0 0,0 1 0 0 0,1 0 0 0 0,-13 13 0 0 0,21-19 41 0 0,0 0 0 0 0,0 1 0 0 0,0-1-1 0 0,1 0 1 0 0,-1 1 0 0 0,1-1 0 0 0,0 1 0 0 0,0 0 0 0 0,0-1 0 0 0,0 1 0 0 0,0 0 0 0 0,1 0 0 0 0,-1 0-1 0 0,1 0 1 0 0,-1-1 0 0 0,1 1 0 0 0,0 0 0 0 0,1 0 0 0 0,-1 0 0 0 0,0 0 0 0 0,1 0 0 0 0,-1 0-1 0 0,1-1 1 0 0,0 1 0 0 0,0 0 0 0 0,0 0 0 0 0,0-1 0 0 0,1 1 0 0 0,-1-1 0 0 0,3 4 0 0 0,5 7 82 0 0,1-1 1 0 0,0-1-1 0 0,0 1 0 0 0,18 13 1 0 0,-13-12 14 0 0,58 47 388 0 0,7 7 33 0 0,-71-59-490 0 0,-1 1 0 0 0,0 0 1 0 0,0 1-1 0 0,-1 0 1 0 0,-1 0-1 0 0,9 17 0 0 0,-14-25-46 0 0,0 0 0 0 0,0 0-1 0 0,0 1 1 0 0,0-1-1 0 0,0 1 1 0 0,-1-1-1 0 0,1 0 1 0 0,-1 1-1 0 0,0-1 1 0 0,0 1 0 0 0,0-1-1 0 0,0 1 1 0 0,0-1-1 0 0,0 1 1 0 0,-1-1-1 0 0,1 1 1 0 0,-1-1 0 0 0,0 1-1 0 0,-1 3 1 0 0,0-3 3 0 0,0 0 0 0 0,-1 0-1 0 0,1 0 1 0 0,-1 0 0 0 0,1-1 0 0 0,-1 1 0 0 0,0-1 0 0 0,0 1 0 0 0,0-1 0 0 0,0 0 0 0 0,0 0 0 0 0,-4 1 0 0 0,-5 2 3 0 0,0 0 1 0 0,0-2 0 0 0,0 1 0 0 0,0-1 0 0 0,-1-1-1 0 0,-20 1 1 0 0,14-2-791 0 0,0 0 1 0 0,0-2-1 0 0,0-1 0 0 0,-26-5 0 0 0,41 6 84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0 289 744 0 0,'15'-1'9459'0'0,"21"-3"-5580"0"0,18-1-2631 0 0,601-38 5579 0 0,58 9-3547 0 0,17-1-506 0 0,-3-28-531 0 0,-129-30-629 0 0,-583 90-1634 0 0,15-4-702 0 0,-56 6-15323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1 188 0 0,'-1'0'295'0'0,"0"0"0"0"0,0 0 0 0 0,0 0 1 0 0,1 0-1 0 0,-1 0 0 0 0,0 0 0 0 0,0 0 0 0 0,0 1 0 0 0,1-1 0 0 0,-1 0 1 0 0,0 0-1 0 0,0 1 0 0 0,1-1 0 0 0,-2 1 0 0 0,-3 18 2995 0 0,1 1 0 0 0,-2 29-1 0 0,4 90 1046 0 0,3-59-2543 0 0,5 166 2989 0 0,-4-223-4341 0 0,-2-20-586 0 0,3 20 314 0 0,2-15-2459 0 0,-4-8 2017 0 0,-1 1 1 0 0,0-1 0 0 0,1 0-1 0 0,-1 0 1 0 0,1 0 0 0 0,-1 0-1 0 0,1 0 1 0 0,-1 0 0 0 0,1 0-1 0 0,-1 0 1 0 0,0 0 0 0 0,1 0-1 0 0,-1 0 1 0 0,1 0 0 0 0,-1 0-1 0 0,1 0 1 0 0,-1 0 0 0 0,0 0 0 0 0,1 0-1 0 0,-1-1 1 0 0,1 1 0 0 0,0-1-1 0 0,9-5-2609 0 0,-1-3 415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0 246 944 0 0,'21'-17'2042'0'0,"0"0"0"0"0,0 2 0 0 0,2 1 0 0 0,0 0-1 0 0,46-19 1 0 0,132-36 4235 0 0,-158 56-4838 0 0,134-40 5549 0 0,-256 72-6603 0 0,-107 30-672 0 0,153-39 223 0 0,2 2-1 0 0,-1 2 1 0 0,-48 28-1 0 0,76-40 88 0 0,-1 1 1 0 0,1-1-1 0 0,1 1 0 0 0,-1 0 0 0 0,0 1 1 0 0,1-1-1 0 0,0 1 0 0 0,-5 5 0 0 0,7-7-1 0 0,1-1-1 0 0,-1 0 1 0 0,1 0 0 0 0,-1 0-1 0 0,1 1 1 0 0,0-1-1 0 0,0 0 1 0 0,-1 0-1 0 0,1 1 1 0 0,0-1 0 0 0,0 0-1 0 0,0 1 1 0 0,0-1-1 0 0,0 0 1 0 0,1 0-1 0 0,-1 1 1 0 0,0-1-1 0 0,0 0 1 0 0,1 0 0 0 0,-1 1-1 0 0,1-1 1 0 0,-1 0-1 0 0,1 0 1 0 0,0 0-1 0 0,0 0 1 0 0,-1 0 0 0 0,1 0-1 0 0,0 0 1 0 0,0 0-1 0 0,0 0 1 0 0,0 0-1 0 0,0 0 1 0 0,0 0-1 0 0,0-1 1 0 0,2 2 0 0 0,13 7 115 0 0,0 0 1 0 0,0-2-1 0 0,1 0 1 0 0,0-1-1 0 0,0 0 1 0 0,26 4-1 0 0,-5 0 63 0 0,-27-7-155 0 0,35 9 182 0 0,1 3-1 0 0,74 34 0 0 0,-116-46-249 0 0,1 0-1 0 0,-1 1 1 0 0,0 0-1 0 0,0-1 0 0 0,0 2 1 0 0,-1-1-1 0 0,1 0 1 0 0,5 9-1 0 0,-9-12 20 0 0,0 0 0 0 0,0 0 0 0 0,-1 1 0 0 0,1-1 0 0 0,0 0 0 0 0,-1 1 0 0 0,1-1 0 0 0,-1 1 0 0 0,1-1 0 0 0,-1 0 0 0 0,1 1 0 0 0,-1-1 0 0 0,0 1 0 0 0,0-1 0 0 0,0 1 0 0 0,0-1 0 0 0,0 1 0 0 0,0-1 0 0 0,0 1 0 0 0,-1-1 0 0 0,1 1 0 0 0,0-1 0 0 0,-1 0 0 0 0,1 1 0 0 0,-1-1 0 0 0,0 1 0 0 0,1-1 0 0 0,-1 0 0 0 0,0 0 0 0 0,0 1 0 0 0,0-1 0 0 0,0 0 0 0 0,0 0 0 0 0,0 0 0 0 0,0 0 0 0 0,0 0 0 0 0,0 0 0 0 0,0 0 0 0 0,-1-1 0 0 0,1 1 0 0 0,-2 1 0 0 0,-18 8-152 0 0,-1 0-1 0 0,0-2 0 0 0,0 0 1 0 0,-1-1-1 0 0,0-2 0 0 0,0 0 0 0 0,0-1 1 0 0,0-2-1 0 0,-1 0 0 0 0,1-1 0 0 0,-1-2 1 0 0,1 0-1 0 0,-34-7 0 0 0,55 7-72 0 0,-41-9-1107 0 0,41 9 996 0 0,0 1 0 0 0,0-1-1 0 0,0 0 1 0 0,0 0 0 0 0,0 0 0 0 0,1 0 0 0 0,-1 0 0 0 0,0 0 0 0 0,0 0 0 0 0,1 0 0 0 0,-1-1-1 0 0,0 1 1 0 0,1-1 0 0 0,0 1 0 0 0,-1-1 0 0 0,-1-3 0 0 0,10-8-8197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311 202 272 0 0,'-1'-6'811'0'0,"0"0"-1"0"0,-1 1 1 0 0,0-1-1 0 0,0 1 1 0 0,-1 0-1 0 0,1 0 1 0 0,-1 0 0 0 0,0 0-1 0 0,-6-7 1 0 0,6 9-366 0 0,0 0-1 0 0,0 1 1 0 0,0 0 0 0 0,0-1 0 0 0,0 1-1 0 0,-1 0 1 0 0,1 1 0 0 0,-1-1 0 0 0,1 1-1 0 0,-1-1 1 0 0,0 1 0 0 0,0 0 0 0 0,1 0 0 0 0,-1 1-1 0 0,-6-1 1 0 0,1 0 34 0 0,0 1 1 0 0,0 0-1 0 0,0 0 1 0 0,0 1-1 0 0,1 1 0 0 0,-1-1 1 0 0,0 1-1 0 0,0 1 0 0 0,1-1 1 0 0,-12 6-1 0 0,13-4-282 0 0,0 0 0 0 0,0 0 1 0 0,0 1-1 0 0,0 0 0 0 0,1 1 1 0 0,-1-1-1 0 0,1 1 0 0 0,1 0 0 0 0,-1 1 1 0 0,1-1-1 0 0,0 1 0 0 0,1 0 0 0 0,-1 0 1 0 0,1 1-1 0 0,1-1 0 0 0,0 1 0 0 0,-4 12 1 0 0,4-8-16 0 0,0 0 0 0 0,0 0 0 0 0,1 1 1 0 0,1-1-1 0 0,0 1 0 0 0,1 0 0 0 0,1-1 1 0 0,-1 1-1 0 0,2-1 0 0 0,0 1 0 0 0,0-1 1 0 0,7 18-1 0 0,-6-22-117 0 0,0-1-1 0 0,0 0 1 0 0,1 0 0 0 0,0-1-1 0 0,0 1 1 0 0,0-1 0 0 0,1 0 0 0 0,0 0-1 0 0,0-1 1 0 0,0 1 0 0 0,1-1-1 0 0,0 0 1 0 0,0 0 0 0 0,0-1 0 0 0,1 0-1 0 0,0 0 1 0 0,-1-1 0 0 0,1 1-1 0 0,0-1 1 0 0,1-1 0 0 0,11 4 0 0 0,-4-4-121 0 0,0-1 1 0 0,0 0 0 0 0,0-1 0 0 0,0 0 0 0 0,0-1-1 0 0,0-1 1 0 0,0 0 0 0 0,-1-1 0 0 0,1-1 0 0 0,-1 0-1 0 0,0-1 1 0 0,0-1 0 0 0,0 0 0 0 0,-1 0 0 0 0,23-16 0 0 0,-26 15 32 0 0,-1 0 0 0 0,1-1 1 0 0,-1 0-1 0 0,-1 0 1 0 0,1-1-1 0 0,-2 0 1 0 0,1 0-1 0 0,11-22 1 0 0,-15 24 63 0 0,0-1 0 0 0,-1 1 0 0 0,0-1 0 0 0,-1 0 0 0 0,1-1-1 0 0,-1 1 1 0 0,-1 0 0 0 0,0 0 0 0 0,0-1 0 0 0,-1 1 0 0 0,0-1 0 0 0,0 1 0 0 0,-3-13 0 0 0,0 9 1 0 0,0 0 0 0 0,-1 1 0 0 0,0-1 0 0 0,-1 1 0 0 0,0 0 0 0 0,-1 1 0 0 0,0-1 0 0 0,-1 1 0 0 0,0 0 0 0 0,0 1 0 0 0,-1-1 1 0 0,-1 2-1 0 0,1-1 0 0 0,-14-9 0 0 0,2 3-91 0 0,0 1 0 0 0,0 1-1 0 0,-2 1 1 0 0,1 1 0 0 0,-2 0 0 0 0,-25-7 0 0 0,38 15-265 0 0,1 0 1 0 0,0 1-1 0 0,0 0 0 0 0,-1 1 0 0 0,-9 0 0 0 0,-3 2-2706 0 0,-1 2-3421 0 0,13-1 3605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4 0 0,'-7'1'14118'0'0,"14"5"-10932"0"0,18 6-1722 0 0,5-7 548 0 0,1-1-1 0 0,42-1 1 0 0,-31-4-509 0 0,-1-2-1 0 0,80-15 1 0 0,-96 11-1178 0 0,-15 4-1387 0 0,-1 1 0 0 0,0 0-1 0 0,18-2 1 0 0,-20 7-3070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1 236 0 0,'-4'18'9123'0'0,"6"-15"-8532"0"0,0 0 0 0 0,0-1 1 0 0,0 1-1 0 0,1-1 0 0 0,-1 1 1 0 0,1-1-1 0 0,-1 0 0 0 0,1 0 1 0 0,0 0-1 0 0,-1 0 0 0 0,1-1 1 0 0,0 1-1 0 0,0-1 0 0 0,0 0 1 0 0,1 0-1 0 0,-1 0 0 0 0,0 0 0 0 0,0 0 1 0 0,1-1-1 0 0,4 1 0 0 0,13 2 1098 0 0,0-2-1 0 0,23-1 0 0 0,-25 0-548 0 0,-13 0-1087 0 0,60-2 3216 0 0,-26-5-7908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97 400 0 0,'0'0'128'0'0,"-32"-14"2444"0"0,31 13-2169 0 0,-1 0 0 0 0,0 0 1 0 0,1 0-1 0 0,-1 0 0 0 0,1-1 1 0 0,-1 1-1 0 0,1 0 1 0 0,0-1-1 0 0,-1 1 0 0 0,1-1 1 0 0,0 0-1 0 0,0 1 0 0 0,0-1 1 0 0,0 0-1 0 0,-1-2 1 0 0,2 3-228 0 0,0 0 1 0 0,0-1 0 0 0,0 1 0 0 0,0 0 0 0 0,0 0 0 0 0,1 0-1 0 0,-1 0 1 0 0,0 0 0 0 0,0 0 0 0 0,1 0 0 0 0,-1 0-1 0 0,1 0 1 0 0,-1 0 0 0 0,1 0 0 0 0,-1 0 0 0 0,1 0 0 0 0,0 0-1 0 0,-1 0 1 0 0,1 0 0 0 0,0 0 0 0 0,0 1 0 0 0,-1-1 0 0 0,1 0-1 0 0,0 1 1 0 0,1-2 0 0 0,24-13 1794 0 0,-25 15-1797 0 0,5-3 239 0 0,0 0 0 0 0,0 1 0 0 0,1 0 0 0 0,-1 0 0 0 0,0 1 0 0 0,1 0 0 0 0,-1 0 0 0 0,1 0 0 0 0,-1 1 0 0 0,12 0 0 0 0,-14 1-270 0 0,-1-1-1 0 0,1 1 1 0 0,0 0 0 0 0,0 0 0 0 0,0 0-1 0 0,-1 1 1 0 0,1-1 0 0 0,-1 1 0 0 0,1 0-1 0 0,-1 0 1 0 0,0 0 0 0 0,0 1-1 0 0,1-1 1 0 0,-2 1 0 0 0,1 0 0 0 0,0-1-1 0 0,0 1 1 0 0,3 7 0 0 0,-4-8-73 0 0,-1 1 1 0 0,0 0-1 0 0,0 0 0 0 0,0 0 1 0 0,-1-1-1 0 0,1 1 0 0 0,-1 0 1 0 0,1 0-1 0 0,-1 0 1 0 0,0 0-1 0 0,0 0 0 0 0,0 0 1 0 0,0 0-1 0 0,-1 0 0 0 0,0 0 1 0 0,1 0-1 0 0,-1 0 1 0 0,0 0-1 0 0,0 0 0 0 0,0-1 1 0 0,-1 1-1 0 0,1 0 0 0 0,-3 3 1 0 0,-2 3 21 0 0,0 0 0 0 0,-1 0 0 0 0,0-1 0 0 0,0 0 0 0 0,-9 8 0 0 0,-18 11 116 0 0,25-21-161 0 0,0 0 1 0 0,0 1-1 0 0,1 1 1 0 0,0-1 0 0 0,-6 10-1 0 0,13-17-47 0 0,1 1-1 0 0,0-1 1 0 0,0 1-1 0 0,0-1 1 0 0,0 0-1 0 0,0 1 1 0 0,0-1-1 0 0,0 1 1 0 0,0-1-1 0 0,0 1 1 0 0,1-1 0 0 0,-1 1-1 0 0,0-1 1 0 0,0 0-1 0 0,0 1 1 0 0,0-1-1 0 0,1 1 1 0 0,-1-1-1 0 0,0 0 1 0 0,0 1-1 0 0,1-1 1 0 0,-1 0-1 0 0,0 1 1 0 0,1-1 0 0 0,-1 0-1 0 0,0 1 1 0 0,1-1-1 0 0,-1 0 1 0 0,0 0-1 0 0,1 1 1 0 0,-1-1-1 0 0,1 0 1 0 0,-1 0-1 0 0,0 0 1 0 0,1 1-1 0 0,0-1 1 0 0,19 9 46 0 0,-18-8-37 0 0,75 26 291 0 0,45 19 64 0 0,-109-40-313 0 0,-1 1 1 0 0,0 0 0 0 0,0 1 0 0 0,0 0 0 0 0,-1 1 0 0 0,-1 0-1 0 0,12 12 1 0 0,-20-19-38 0 0,0 1-1 0 0,0-1 1 0 0,0 1 0 0 0,0-1-1 0 0,0 1 1 0 0,-1-1-1 0 0,1 1 1 0 0,-1 0 0 0 0,0 0-1 0 0,0 0 1 0 0,0 0 0 0 0,0 0-1 0 0,0 0 1 0 0,-1 0-1 0 0,1 0 1 0 0,-1 0 0 0 0,0 0-1 0 0,0 0 1 0 0,0 6-1 0 0,-2-4 11 0 0,1-1-1 0 0,-1 0 1 0 0,1 0-1 0 0,-1 0 1 0 0,-1-1-1 0 0,1 1 1 0 0,0 0 0 0 0,-1-1-1 0 0,0 1 1 0 0,1-1-1 0 0,-2 0 1 0 0,1 0-1 0 0,-5 4 1 0 0,-1-1 6 0 0,1-1 0 0 0,-1 1 1 0 0,0-2-1 0 0,0 1 1 0 0,0-2-1 0 0,-1 1 1 0 0,1-1-1 0 0,-1 0 1 0 0,0-1-1 0 0,0 0 1 0 0,0-1-1 0 0,0 0 1 0 0,-13-1-1 0 0,14 0-278 0 0,1 0 1 0 0,-1-1-1 0 0,0 0 1 0 0,1-1-1 0 0,-1 0 1 0 0,1-1-1 0 0,-9-3 1 0 0,12 4-219 0 0,1 0-1 0 0,-1-1 1 0 0,1 1 0 0 0,-1-1 0 0 0,1 0 0 0 0,0-1 0 0 0,0 1-1 0 0,0-1 1 0 0,1 0 0 0 0,-1 0 0 0 0,1 0 0 0 0,-4-5 0 0 0,6 7-194 0 0,0 0 0 0 0,0 0 0 0 0,0 0 0 0 0,0 0 0 0 0,1 0 0 0 0,-1 0 0 0 0,1 0 0 0 0,-1-4 0 0 0,-1-6-1816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21 220 0 0,'-12'-20'10582'0'0,"11"22"-9087"0"0,-1 2-802 0 0,0 0-1 0 0,1 0 0 0 0,-1 0 1 0 0,1 0-1 0 0,0 1 1 0 0,1-1-1 0 0,-1 0 0 0 0,0 8 1 0 0,3 42 2492 0 0,0-17-1568 0 0,1 24 1278 0 0,12 72 0 0 0,-2-28-485 0 0,-4-60-1605 0 0,0-59-11592 0 0,-7 1 7191 0 0,2 1 516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56 948 0 0,'1'-20'315'0'0,"-3"-15"19330"0"0,-3 46-18702 0 0,4-8-1085 0 0,1 1 0 0 0,0-1 0 0 0,-1 0 0 0 0,1 0 0 0 0,1 0 0 0 0,-1 0 1 0 0,0 0-1 0 0,1 0 0 0 0,-1 0 0 0 0,1 0 0 0 0,0 0 0 0 0,0 0 0 0 0,0 0 1 0 0,2 3-1 0 0,3 10-3069 0 0,-1 0 457 0 0,2 4 397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14 600 0 0,'-20'-3'13741'0'0,"24"1"-12111"0"0,3 0-1087 0 0,1 0-1 0 0,0 0 0 0 0,-1 1 0 0 0,1 0 0 0 0,0 0 0 0 0,0 1 1 0 0,0 0-1 0 0,0 1 0 0 0,0-1 0 0 0,-1 2 0 0 0,1-1 0 0 0,0 1 0 0 0,0 0 1 0 0,-1 0-1 0 0,10 5 0 0 0,-9-3-298 0 0,1 0 0 0 0,0 0 0 0 0,-1 0-1 0 0,0 1 1 0 0,0 1 0 0 0,-1-1 0 0 0,1 2 0 0 0,-1-1 0 0 0,0 0 0 0 0,-1 1 0 0 0,0 1 0 0 0,10 13 0 0 0,-14-17-241 0 0,0 0 0 0 0,0-1 0 0 0,-1 1 0 0 0,1 0 1 0 0,-1 0-1 0 0,0 0 0 0 0,0 0 0 0 0,-1 0 1 0 0,1 0-1 0 0,-1 0 0 0 0,0 0 0 0 0,0 0 1 0 0,0 0-1 0 0,0 0 0 0 0,-1 0 0 0 0,1 0 0 0 0,-1 0 1 0 0,0 0-1 0 0,-1 0 0 0 0,1 0 0 0 0,-1-1 1 0 0,1 1-1 0 0,-1 0 0 0 0,0-1 0 0 0,0 1 1 0 0,-1-1-1 0 0,1 0 0 0 0,-1 0 0 0 0,0 0 0 0 0,0 0 1 0 0,-5 4-1 0 0,-5 4-137 0 0,-1-1 1 0 0,0-1-1 0 0,0 0 0 0 0,-1 0 1 0 0,0-2-1 0 0,-20 8 0 0 0,33-15 112 0 0,0 0-1 0 0,0 1 1 0 0,1 0 0 0 0,-1-1-1 0 0,0 1 1 0 0,1 0-1 0 0,-1 0 1 0 0,1 0-1 0 0,-1 0 1 0 0,1 0-1 0 0,-1 0 1 0 0,1 0-1 0 0,0 1 1 0 0,-1-1-1 0 0,1 0 1 0 0,0 1-1 0 0,0-1 1 0 0,0 1-1 0 0,0-1 1 0 0,0 1-1 0 0,-1 2 1 0 0,4-3 16 0 0,-1 1 0 0 0,1 0 1 0 0,-1-1-1 0 0,1 1 0 0 0,0-1 1 0 0,-1 0-1 0 0,1 1 0 0 0,0-1 1 0 0,0 0-1 0 0,0 0 0 0 0,0 0 1 0 0,3 1-1 0 0,-3-1 0 0 0,80 31 132 0 0,11 6 179 0 0,-82-33-245 0 0,-1 0 1 0 0,0 2-1 0 0,0-1 0 0 0,0 1 1 0 0,-1 0-1 0 0,9 10 0 0 0,-16-16-41 0 0,0 1 0 0 0,-1-1 0 0 0,0 0 1 0 0,1 1-1 0 0,-1 0 0 0 0,0-1 0 0 0,0 1 0 0 0,0 0 0 0 0,0 0 0 0 0,0-1 0 0 0,0 1 0 0 0,-1 0 1 0 0,1 0-1 0 0,-1 0 0 0 0,1 0 0 0 0,-1 0 0 0 0,0 0 0 0 0,1 0 0 0 0,-1 0 0 0 0,0 0 0 0 0,0 0 1 0 0,-1 3-1 0 0,0-3 2 0 0,0 1 0 0 0,0-1 0 0 0,0 0 1 0 0,-1 1-1 0 0,1-1 0 0 0,-1 0 0 0 0,1 0 0 0 0,-1 0 1 0 0,0 0-1 0 0,0 0 0 0 0,0 0 0 0 0,0 0 1 0 0,0-1-1 0 0,-4 3 0 0 0,-5 2-91 0 0,1-1 1 0 0,-2 0-1 0 0,1 0 0 0 0,0-1 1 0 0,-1-1-1 0 0,-13 3 0 0 0,-3-1-1173 0 0,-33 1 1 0 0,31-6-1997 0 0,1-3-3353 0 0,18 2 3984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19 186 60 0 0,'-3'-4'884'0'0,"1"0"0"0"0,0 0 1 0 0,0-1-1 0 0,0 1 0 0 0,0 0 0 0 0,1-1 0 0 0,-1 0 1 0 0,0-9-1 0 0,2 12-504 0 0,0-1-1 0 0,0 0 1 0 0,1 1 0 0 0,-1-1 0 0 0,1 0 0 0 0,-1 1-1 0 0,1-1 1 0 0,0 1 0 0 0,0-1 0 0 0,0 1 0 0 0,1-1-1 0 0,-1 1 1 0 0,0 0 0 0 0,1-1 0 0 0,0 1 0 0 0,-1 0-1 0 0,1 0 1 0 0,2-2 0 0 0,7-5 216 0 0,0 0 0 0 0,0 0 0 0 0,1 1 0 0 0,1 0 0 0 0,-1 1 0 0 0,1 1 0 0 0,0 0-1 0 0,0 0 1 0 0,1 2 0 0 0,0-1 0 0 0,-1 2 0 0 0,2 0 0 0 0,-1 0 0 0 0,0 2 0 0 0,17-1 0 0 0,-27 2-479 0 0,-1 0 0 0 0,1 0-1 0 0,-1 1 1 0 0,1-1 0 0 0,-1 1 0 0 0,0 0 0 0 0,1 0-1 0 0,-1 0 1 0 0,0 1 0 0 0,0-1 0 0 0,0 1 0 0 0,0-1-1 0 0,0 1 1 0 0,0 0 0 0 0,0 0 0 0 0,0 0 0 0 0,-1 1-1 0 0,3 2 1 0 0,-2-2-24 0 0,-1 1 0 0 0,0-1 0 0 0,0 1 0 0 0,-1 0 0 0 0,1 0 0 0 0,-1-1 0 0 0,0 1 0 0 0,0 0 0 0 0,0 0 0 0 0,0 0-1 0 0,-1 0 1 0 0,0 0 0 0 0,0 6 0 0 0,-1 6 38 0 0,-1 1 1 0 0,-1-1-1 0 0,0 1 0 0 0,-2-1 0 0 0,1 0 0 0 0,-9 17 0 0 0,-2-1 3 0 0,-1-1-1 0 0,-27 39 1 0 0,24-42-23 0 0,1 2 1 0 0,-20 47-1 0 0,37-75-105 0 0,-1 1-1 0 0,1 0 1 0 0,0 0 0 0 0,1 0-1 0 0,-1 0 1 0 0,0 0-1 0 0,1 0 1 0 0,0 0 0 0 0,0 0-1 0 0,0 0 1 0 0,0 0-1 0 0,0 0 1 0 0,1 1 0 0 0,-1-1-1 0 0,1 0 1 0 0,0-1-1 0 0,-1 1 1 0 0,1 0 0 0 0,1 0-1 0 0,-1 0 1 0 0,0 0-1 0 0,1-1 1 0 0,0 1 0 0 0,-1-1-1 0 0,1 1 1 0 0,0-1-1 0 0,0 0 1 0 0,0 1 0 0 0,1-1-1 0 0,-1 0 1 0 0,0-1 0 0 0,1 1-1 0 0,0 0 1 0 0,-1-1-1 0 0,1 1 1 0 0,0-1 0 0 0,0 0-1 0 0,5 2 1 0 0,7 2-59 0 0,1-1 1 0 0,-1 0-1 0 0,1-1 0 0 0,-1-1 1 0 0,1-1-1 0 0,0 0 0 0 0,16-2 1 0 0,-6-1-1904 0 0,44-9 0 0 0,-68 10 1064 0 0,15-4-2189 0 0,-13 4 2053 0 0,-1 0-439 0 0,10-7-5044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1000 0 0,'2'-10'834'0'0,"1"0"0"0"0,-1 1 1 0 0,2-1-1 0 0,-1 1 0 0 0,1-1 0 0 0,1 1 0 0 0,-1 0 0 0 0,2 1 1 0 0,-1-1-1 0 0,1 1 0 0 0,0 0 0 0 0,11-10 0 0 0,-11 12-220 0 0,0 0 1 0 0,1 0-1 0 0,0 1 0 0 0,0 0 1 0 0,0 0-1 0 0,1 1 0 0 0,-1-1 1 0 0,1 2-1 0 0,0-1 0 0 0,0 1 0 0 0,1 0 1 0 0,-1 1-1 0 0,1 0 0 0 0,14-2 1 0 0,-19 4-440 0 0,-1 0 1 0 0,0 0 0 0 0,1 0 0 0 0,-1 0 0 0 0,0 1 0 0 0,1-1-1 0 0,-1 1 1 0 0,0 0 0 0 0,0 0 0 0 0,1 0 0 0 0,-1 0-1 0 0,0 1 1 0 0,0-1 0 0 0,0 1 0 0 0,0 0 0 0 0,-1 0 0 0 0,1 0-1 0 0,0 0 1 0 0,-1 0 0 0 0,0 0 0 0 0,1 1 0 0 0,-1-1-1 0 0,0 1 1 0 0,0 0 0 0 0,0 0 0 0 0,-1 0 0 0 0,1 0 0 0 0,1 4-1 0 0,-1-2-77 0 0,-1 1 0 0 0,1-1 0 0 0,-1 1 0 0 0,0-1 0 0 0,-1 1 0 0 0,1 0 0 0 0,-1 0 0 0 0,0-1 0 0 0,-1 1 0 0 0,1 0-1 0 0,-1-1 1 0 0,0 1 0 0 0,-1-1 0 0 0,1 1 0 0 0,-1-1 0 0 0,-3 7 0 0 0,-2 0-101 0 0,-1 0 0 0 0,-1 0 0 0 0,1-1 0 0 0,-2 0 0 0 0,0-1 0 0 0,0 0 0 0 0,0 0 0 0 0,-2-1 0 0 0,1 0 0 0 0,-1-1 0 0 0,0-1 0 0 0,-15 7 0 0 0,26-13-13 0 0,3 1 4 0 0,8 3 25 0 0,0 0 0 0 0,0 0 1 0 0,0-1-1 0 0,20 5 0 0 0,-13-4 19 0 0,28 13 0 0 0,-34-13-21 0 0,1 1 1 0 0,-1 1-1 0 0,0 0 0 0 0,-1 0 1 0 0,0 1-1 0 0,0 0 0 0 0,-1 1 0 0 0,0 0 1 0 0,0 1-1 0 0,-1 0 0 0 0,0 0 1 0 0,9 16-1 0 0,-16-24-1 0 0,0 0-1 0 0,0 0 1 0 0,0 1 0 0 0,0-1-1 0 0,-1 0 1 0 0,1 1 0 0 0,-1-1-1 0 0,1 1 1 0 0,-1-1-1 0 0,0 1 1 0 0,0-1 0 0 0,0 1-1 0 0,0-1 1 0 0,0 1 0 0 0,-1-1-1 0 0,1 1 1 0 0,-1-1 0 0 0,0 1-1 0 0,1-1 1 0 0,-1 0 0 0 0,0 1-1 0 0,0-1 1 0 0,-1 0 0 0 0,1 0-1 0 0,0 0 1 0 0,-1 0 0 0 0,1 0-1 0 0,-1 0 1 0 0,0 0 0 0 0,-3 2-1 0 0,-5 5-341 0 0,-1-2 0 0 0,0 1 0 0 0,-1-1 0 0 0,-21 9 0 0 0,-2 2-2790 0 0,16-4-3693 0 0,11-7 3946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158 288 484 0 0,'-7'0'7913'0'0,"1"5"-6230"0"0,0 0 0 0 0,0 0 1 0 0,1 1-1 0 0,-1 0 0 0 0,1 0 0 0 0,-7 13 1 0 0,-1-2 1385 0 0,12-16-2931 0 0,1 0 0 0 0,-1-1 0 0 0,1 1 0 0 0,-1-1 0 0 0,1 1 0 0 0,-1-1 0 0 0,1 1 0 0 0,-1-1 0 0 0,1 1 0 0 0,-1-1-1 0 0,1 0 1 0 0,-1 1 0 0 0,0-1 0 0 0,1 0 0 0 0,-1 1 0 0 0,0-1 0 0 0,1 0 0 0 0,-1 0 0 0 0,0 0 0 0 0,0 0 0 0 0,1 1 0 0 0,-1-1-1 0 0,0 0 1 0 0,1 0 0 0 0,-1 0 0 0 0,0-1 0 0 0,0 1 0 0 0,0 0 0 0 0,-1-1 13 0 0,0 0 1 0 0,0 0 0 0 0,1 0-1 0 0,-1 0 1 0 0,1 0-1 0 0,-1 0 1 0 0,1 0-1 0 0,-1-1 1 0 0,1 1-1 0 0,-2-3 1 0 0,-3-4 90 0 0,1 1 0 0 0,1-1 0 0 0,-7-14-1 0 0,5 8-84 0 0,1 0-1 0 0,1 0 0 0 0,0-1 0 0 0,1 1 0 0 0,0-1 0 0 0,2 0 0 0 0,-1 1 0 0 0,3-28 1 0 0,-1 34-97 0 0,1 1 0 0 0,0 0 0 0 0,0-1 0 0 0,1 1 0 0 0,0 0 0 0 0,0 0 1 0 0,1 0-1 0 0,0 1 0 0 0,0-1 0 0 0,0 0 0 0 0,1 1 0 0 0,0 0 1 0 0,0 0-1 0 0,1 0 0 0 0,0 1 0 0 0,0-1 0 0 0,0 1 0 0 0,1 0 0 0 0,11-8 1 0 0,-15 12-56 0 0,1-1 0 0 0,-1 1 0 0 0,1 0 0 0 0,0-1 0 0 0,-1 1 0 0 0,1 0 0 0 0,0 1 0 0 0,0-1 0 0 0,0 0 0 0 0,0 1 0 0 0,0 0 1 0 0,0-1-1 0 0,-1 1 0 0 0,1 0 0 0 0,0 1 0 0 0,0-1 0 0 0,0 0 0 0 0,6 2 0 0 0,-5 0 3 0 0,1 0 0 0 0,-1 0 0 0 0,0 1 0 0 0,0-1 0 0 0,0 1 1 0 0,0 0-1 0 0,0 0 0 0 0,-1 0 0 0 0,1 1 0 0 0,4 6 0 0 0,0 0 3 0 0,-1 1 0 0 0,0 0 1 0 0,-1 1-1 0 0,0-1 0 0 0,0 1 0 0 0,-2 0 1 0 0,7 24-1 0 0,-9-30-11 0 0,-1-3 0 0 0,-1 0 0 0 0,1-1 0 0 0,-1 1 0 0 0,0 0 0 0 0,0 0 0 0 0,1-1 0 0 0,-2 1 0 0 0,1 4 0 0 0,1-18 0 0 0,1 0 0 0 0,1 0 0 0 0,-1 0 0 0 0,2 0 0 0 0,0 0 0 0 0,0 1 0 0 0,1-1 0 0 0,0 1 0 0 0,1 0 0 0 0,0 1 0 0 0,8-10 0 0 0,-11 15 0 0 0,1 0 0 0 0,-1 0 0 0 0,1 0 0 0 0,0 0 0 0 0,1 1 0 0 0,-1-1 0 0 0,1 1 0 0 0,-1 1 0 0 0,1-1 0 0 0,0 0 0 0 0,0 1 0 0 0,0 0 0 0 0,0 0 0 0 0,0 1 0 0 0,0-1 0 0 0,1 1 0 0 0,-1 0 0 0 0,0 1 0 0 0,1-1 0 0 0,-1 1 0 0 0,1 0 0 0 0,-1 1 0 0 0,1-1 0 0 0,-1 1 0 0 0,0 0 0 0 0,10 3 0 0 0,-8-2 0 0 0,0 1 0 0 0,1 1 0 0 0,-1-1 0 0 0,-1 1 0 0 0,1 0 0 0 0,-1 0 0 0 0,1 1 0 0 0,-1 0 0 0 0,0 0 0 0 0,-1 1 0 0 0,1 0 0 0 0,-1 0 0 0 0,0 0 0 0 0,-1 0 0 0 0,0 1 0 0 0,0-1 0 0 0,0 1 0 0 0,-1 0 0 0 0,1 0 0 0 0,-2 1 0 0 0,1-1 0 0 0,-1 1 0 0 0,1 7 0 0 0,7 43-540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6:5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204 271 568 0 0,'-48'85'7163'0'0,"6"-10"-569"0"0,28-52-4362 0 0,7-11 473 0 0,-1 1-1 0 0,-13 15 2448 0 0,20-28-5094 0 0,1 0 1 0 0,-1-1-1 0 0,0 1 1 0 0,1 0 0 0 0,-1-1-1 0 0,1 1 1 0 0,-1 0-1 0 0,1-1 1 0 0,-1 1-1 0 0,0-1 1 0 0,1 1-1 0 0,-1-1 1 0 0,1 1-1 0 0,0-1 1 0 0,-1 1-1 0 0,1-1 1 0 0,-1 1-1 0 0,1-1 1 0 0,0 0 0 0 0,0 1-1 0 0,-1-1 1 0 0,1 1-1 0 0,0-1 1 0 0,0 0-1 0 0,0 1 1 0 0,-1-1-1 0 0,1 0 1 0 0,0 1-1 0 0,0-2 1 0 0,-2-26 593 0 0,2 22-479 0 0,1-40 154 0 0,2 0 0 0 0,2 1 0 0 0,19-76 0 0 0,-24 118-318 0 0,35-128 347 0 0,-23 89-87 0 0,-12 41-229 0 0,0-1 0 0 0,1 1 0 0 0,-1 0 0 0 0,1 0 0 0 0,-1-1 0 0 0,1 1 0 0 0,0 0 0 0 0,-1 0 0 0 0,1 0 0 0 0,0 0 0 0 0,0 0 0 0 0,0 0 0 0 0,0 0 0 0 0,0 0 0 0 0,0 0 0 0 0,0 0 0 0 0,0 0 1 0 0,0 1-1 0 0,0-1 0 0 0,3-1 0 0 0,-3 2 164 0 0,2 2-131 0 0,3 2-72 0 0,0 0 0 0 0,-1 0 0 0 0,0 0 0 0 0,1 1 0 0 0,-1 0 0 0 0,-1 0 0 0 0,1 0 1 0 0,4 8-1 0 0,33 56-2 0 0,-19-30 0 0 0,11 16 1 0 0,72 89 0 0 0,-93-129 0 0 0,1-1 0 0 0,0 0 0 0 0,0-1 0 0 0,1-1 0 0 0,1 0 0 0 0,0-1 0 0 0,1 0 0 0 0,0-2 0 0 0,0 0 0 0 0,26 9 0 0 0,-12-12 0 0 0,-29-5 0 0 0,-1-1 0 0 0,1 0 0 0 0,0 0 0 0 0,-1 0 0 0 0,1 0 0 0 0,0 0 0 0 0,-1 0 0 0 0,1-1 0 0 0,-1 1 0 0 0,1 0 0 0 0,-1-1 0 0 0,1 0 0 0 0,0 1 0 0 0,-1-1 0 0 0,0 0 0 0 0,3-1 0 0 0,-4 2-4 0 0,1-1 0 0 0,0 1 1 0 0,-1-1-1 0 0,1 0 0 0 0,-1 1 0 0 0,1-1 0 0 0,-1 0 0 0 0,0 1 1 0 0,1-1-1 0 0,-1 0 0 0 0,1 0 0 0 0,-1 1 0 0 0,0-1 1 0 0,0 0-1 0 0,0 0 0 0 0,1 0 0 0 0,-1 1 0 0 0,0-1 0 0 0,0 0 1 0 0,0 0-1 0 0,0 0 0 0 0,0 0 0 0 0,0 1 0 0 0,-1-1 1 0 0,1 0-1 0 0,0 0 0 0 0,0 0 0 0 0,-1 1 0 0 0,1-1 0 0 0,0 0 1 0 0,-1 0-1 0 0,0-1 0 0 0,-16-14-154 0 0,4 8 150 0 0,1 1 0 0 0,-2 1 0 0 0,1 0 0 0 0,0 0 0 0 0,-1 2 0 0 0,-24-6-1 0 0,4 4 74 0 0,-58-3 0 0 0,56 8 10 0 0,0 1 0 0 0,0 2 0 0 0,-47 8 0 0 0,63-6-269 0 0,0 1 0 0 0,0 0 0 0 0,1 1 0 0 0,0 1 0 0 0,0 1 0 0 0,1 1 0 0 0,-26 16 0 0 0,40-22-165 0 0,-1 0-1 0 0,1 1 0 0 0,1-1 0 0 0,-1 1 1 0 0,-5 6-1 0 0,3 1-2915 0 0,4 1-3424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 92 0 0,'-7'-6'6543'0'0,"6"9"-6163"0"0,-1-1 0 0 0,0 1 0 0 0,1 0 0 0 0,-1 0 1 0 0,1-1-1 0 0,0 1 0 0 0,0 0 0 0 0,0 0 1 0 0,0 0-1 0 0,0 0 0 0 0,1 0 0 0 0,-1 4 0 0 0,-4 46 1919 0 0,4-39-1815 0 0,-19 152 2346 0 0,9-91-1511 0 0,-2 96 0 0 0,14-122-1337 0 0,3-1 1 0 0,14 77-1 0 0,-16-116-597 0 0,5 29-1332 0 0,-5-14-2651 0 0,-3-21 2494 0 0,-3 6 302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8 320 152 0 0,'-2'-7'433'0'0,"1"1"1"0"0,-1-1-1 0 0,1 1 0 0 0,0-1 1 0 0,1 0-1 0 0,0 1 1 0 0,0-1-1 0 0,0 0 0 0 0,1 1 1 0 0,0-1-1 0 0,0 1 0 0 0,4-13 1 0 0,-1 11-34 0 0,0-1 1 0 0,0 1 0 0 0,1 0 0 0 0,0 0-1 0 0,0 0 1 0 0,0 1 0 0 0,1-1-1 0 0,10-8 1 0 0,0 2 151 0 0,0 1 1 0 0,1 0-1 0 0,1 1 1 0 0,0 1-1 0 0,1 1 0 0 0,0 0 1 0 0,29-10-1 0 0,-19 11-98 0 0,0 1-1 0 0,0 1 1 0 0,1 2-1 0 0,0 0 0 0 0,0 2 1 0 0,0 2-1 0 0,0 0 1 0 0,47 7-1 0 0,-57-4-242 0 0,0 1-1 0 0,-1 1 1 0 0,1 1-1 0 0,-1 0 1 0 0,0 2-1 0 0,0 0 0 0 0,-1 2 1 0 0,0 0-1 0 0,0 0 1 0 0,-1 2-1 0 0,0 0 1 0 0,-1 1-1 0 0,26 25 1 0 0,-32-26-80 0 0,0 1 1 0 0,-1 0 0 0 0,-1 0 0 0 0,0 1-1 0 0,-1 0 1 0 0,0 0 0 0 0,-1 1 0 0 0,8 24-1 0 0,-9-17 44 0 0,-1 0-1 0 0,0-1 0 0 0,-1 2 1 0 0,-2-1-1 0 0,-1 35 1 0 0,-2-23 42 0 0,-2 0 0 0 0,-2-1 1 0 0,-1 0-1 0 0,-1 0 1 0 0,-2 0-1 0 0,-1-1 1 0 0,-29 56-1 0 0,27-61-13 0 0,-1-1-1 0 0,-2-1 0 0 0,0 0 0 0 0,-38 41 1 0 0,47-57-143 0 0,-1-2 1 0 0,1 1-1 0 0,-1-1 1 0 0,0-1-1 0 0,-1 1 1 0 0,1-1 0 0 0,-1-1-1 0 0,0 0 1 0 0,0 0-1 0 0,-1 0 1 0 0,1-1-1 0 0,-1-1 1 0 0,0 0 0 0 0,1 0-1 0 0,-1-1 1 0 0,0 0-1 0 0,0 0 1 0 0,-11-2-1 0 0,-10-2-7 0 0,0-2 0 0 0,1-1 0 0 0,-40-13 0 0 0,-88-39-918 0 0,100 35 80 0 0,8-1-2111 0 0,85 22-7369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1115 472 0 0,'-4'-5'10098'0'0,"26"-9"-7726"0"0,32-14 1 0 0,20-12 213 0 0,-65 35-2283 0 0,-1-1 0 0 0,0 0 1 0 0,-1-1-1 0 0,1 1 0 0 0,-1-1 1 0 0,7-9-1 0 0,-12 13-224 0 0,0 1 0 0 0,-1 0 0 0 0,1-1 0 0 0,0 1 1 0 0,-1-1-1 0 0,0 1 0 0 0,0-1 0 0 0,0 0 0 0 0,0 1 0 0 0,0-1 0 0 0,0 0 1 0 0,-1 0-1 0 0,1 0 0 0 0,-1 1 0 0 0,0-1 0 0 0,0 0 0 0 0,0 0 0 0 0,0 0 1 0 0,-1 0-1 0 0,0-4 0 0 0,0 4-47 0 0,0 1 1 0 0,-1 0-1 0 0,1-1 1 0 0,-1 1-1 0 0,1 0 1 0 0,-1 0-1 0 0,0 0 0 0 0,0 0 1 0 0,0 0-1 0 0,0 1 1 0 0,0-1-1 0 0,0 1 1 0 0,0-1-1 0 0,-1 1 1 0 0,1 0-1 0 0,0-1 0 0 0,-1 1 1 0 0,1 0-1 0 0,-1 1 1 0 0,0-1-1 0 0,1 0 1 0 0,-5 0-1 0 0,-8-1 8 0 0,-1 0 1 0 0,0 1-1 0 0,0 1 1 0 0,0 0-1 0 0,0 1 0 0 0,0 1 1 0 0,-21 4-1 0 0,25-3 28 0 0,0 0 1 0 0,0 1-1 0 0,0 0 0 0 0,1 1 1 0 0,-1 1-1 0 0,1 0 0 0 0,0 0 1 0 0,0 1-1 0 0,-17 15 0 0 0,25-20 11 0 0,0 1 1 0 0,0 0-1 0 0,1 0 0 0 0,-1 0 1 0 0,1 1-1 0 0,-1-1 0 0 0,1 1 1 0 0,0-1-1 0 0,0 1 0 0 0,1 0 1 0 0,-1 0-1 0 0,1-1 0 0 0,0 1 1 0 0,0 0-1 0 0,0 0 0 0 0,0 0 1 0 0,1 1-1 0 0,-1 4 0 0 0,2-5 11 0 0,-1 0-1 0 0,1 0 0 0 0,0 1 0 0 0,0-1 0 0 0,1 0 1 0 0,-1 0-1 0 0,1 0 0 0 0,0 0 0 0 0,0 0 0 0 0,0 0 1 0 0,1-1-1 0 0,-1 1 0 0 0,1-1 0 0 0,0 1 0 0 0,0-1 1 0 0,0 0-1 0 0,5 3 0 0 0,5 4 53 0 0,1 0 0 0 0,1-1 0 0 0,-1-1 0 0 0,1 0 1 0 0,1-1-1 0 0,0-1 0 0 0,0 0 0 0 0,0-1 0 0 0,0-1 0 0 0,1 0 0 0 0,0-1 0 0 0,21 0 0 0 0,-5-1 13 0 0,0-2 0 0 0,0-2 0 0 0,0-1 0 0 0,-1-1 0 0 0,46-12 0 0 0,-67 13-119 0 0,0-1 0 0 0,0 0 0 0 0,0 0 0 0 0,0-1 0 0 0,0-1 0 0 0,-1 0 0 0 0,0 0 0 0 0,0-1 1 0 0,11-11-1 0 0,-10 7-10 0 0,1-1 1 0 0,-2 0 0 0 0,0-1-1 0 0,0 0 1 0 0,-2 0-1 0 0,9-16 1 0 0,2-14 5 0 0,-2-1 0 0 0,-1-1-1 0 0,15-76 1 0 0,-23 83-49 0 0,-2-1 0 0 0,-1 1 0 0 0,-2-1 0 0 0,-3-61 0 0 0,-5 47-90 0 0,-2 0-1 0 0,-23-91 1 0 0,14 71-103 0 0,10 44-44 0 0,-1 0 0 0 0,-18-50 0 0 0,11 62-58 0 0,14 16 230 0 0,-2 2-2 0 0,0 0 76 0 0,1 0 1 0 0,0 0 0 0 0,-1 0-1 0 0,1 0 1 0 0,0 0 0 0 0,0 0 0 0 0,0 0-1 0 0,-1 0 1 0 0,1 1 0 0 0,0-1 0 0 0,1 0-1 0 0,-1 1 1 0 0,0-1 0 0 0,0 1-1 0 0,1-1 1 0 0,-1 1 0 0 0,1-1 0 0 0,-1 3-1 0 0,-7 38 3 0 0,6-26 10 0 0,-7 51 159 0 0,3-1 0 0 0,3 2 0 0 0,3-1-1 0 0,3 0 1 0 0,3 0 0 0 0,2-1 0 0 0,4 0 0 0 0,2 0 0 0 0,29 79 0 0 0,-34-124-32 0 0,0 0 0 0 0,1 0 0 0 0,2-1 1 0 0,0-1-1 0 0,0 0 0 0 0,2-1 0 0 0,19 21 0 0 0,-20-25-5 0 0,1-1-1 0 0,1 0 0 0 0,0-1 1 0 0,0-1-1 0 0,2 0 0 0 0,-1-1 0 0 0,1-1 1 0 0,33 14-1 0 0,-45-22-297 0 0,1 1 1 0 0,-1-1-1 0 0,0 0 1 0 0,0 0-1 0 0,0 0 1 0 0,9-1-1 0 0,1-1-3299 0 0,1-3-4485 0 0,-4 0 4660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9 279 424 0 0,'-9'7'13181'0'0,"28"-7"-8670"0"0,0-2-4491 0 0,14-7 1758 0 0,55-21 0 0 0,-77 25-1696 0 0,0 0 1 0 0,-1 0-1 0 0,1-1 1 0 0,-2-1-1 0 0,1 1 1 0 0,-1-2 0 0 0,0 1-1 0 0,16-18 1 0 0,-23 22-97 0 0,1 0 0 0 0,-1 0 0 0 0,0 0-1 0 0,0 0 1 0 0,0 0 0 0 0,0 0 0 0 0,-1-1 0 0 0,1 1 0 0 0,-1-1 0 0 0,0 1 0 0 0,0-1 0 0 0,0 0 0 0 0,-1 1 0 0 0,1-1 0 0 0,-1 0 0 0 0,0 0 0 0 0,0 1 0 0 0,0-1 0 0 0,-1 0 0 0 0,0-4 0 0 0,-1 3 5 0 0,0 0 0 0 0,0 0 0 0 0,-1-1 0 0 0,0 2 0 0 0,0-1 0 0 0,0 0 0 0 0,0 1 0 0 0,-1-1 0 0 0,0 1 0 0 0,0 0 0 0 0,0 0 0 0 0,-8-6 0 0 0,7 7 97 0 0,1-1-1 0 0,-1 1 1 0 0,0 0 0 0 0,0 0 0 0 0,0 0 0 0 0,0 1 0 0 0,-8-3-1 0 0,11 5-15 0 0,1 0-1 0 0,-1-1 0 0 0,1 1 1 0 0,-1 0-1 0 0,1 0 0 0 0,-1 0 1 0 0,1 0-1 0 0,-1 0 0 0 0,1 0 0 0 0,-1 0 1 0 0,1 1-1 0 0,-1-1 0 0 0,1 0 1 0 0,-1 1-1 0 0,1 0 0 0 0,-1-1 1 0 0,1 1-1 0 0,0 0 0 0 0,-1-1 0 0 0,1 1 1 0 0,0 0-1 0 0,0 0 0 0 0,0 0 1 0 0,0 0-1 0 0,-1 0 0 0 0,1 1 1 0 0,1-1-1 0 0,-1 0 0 0 0,0 0 1 0 0,0 1-1 0 0,0-1 0 0 0,1 0 0 0 0,-1 1 1 0 0,0 1-1 0 0,-3 7 173 0 0,0 0 0 0 0,1 1-1 0 0,0 0 1 0 0,0-1 0 0 0,1 1 0 0 0,1 0-1 0 0,0 0 1 0 0,0 0 0 0 0,2 12 0 0 0,0-16-640 0 0,0 0 0 0 0,0 0 1 0 0,0 0-1 0 0,1-1 1 0 0,0 1-1 0 0,6 10 0 0 0,-6-12-503 0 0,1 0 1 0 0,0-1-1 0 0,0 1 0 0 0,0-1 0 0 0,1 0 1 0 0,0 0-1 0 0,-1 0 0 0 0,1 0 0 0 0,6 4 0 0 0,2-1-1829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78 100 900 0 0,'6'6'6187'0'0,"-5"-5"-5500"0"0,-1 0 0 0 0,1 0 1 0 0,-1 0-1 0 0,1 1 1 0 0,-2 3 327 0 0,0 0 1 0 0,0 1-1 0 0,-1-1 1 0 0,0 0 0 0 0,0-1-1 0 0,0 1 1 0 0,-1 0 0 0 0,0-1-1 0 0,0 1 1 0 0,0-1-1 0 0,0 0 1 0 0,-1 0 0 0 0,-5 6-1 0 0,9-10-917 0 0,-1 1-1 0 0,0-1 0 0 0,0 0 1 0 0,0 1-1 0 0,1-1 0 0 0,-1 0 1 0 0,0 1-1 0 0,0-1 0 0 0,0 0 1 0 0,0 0-1 0 0,0 0 0 0 0,0 0 1 0 0,1 0-1 0 0,-1 0 0 0 0,0 0 1 0 0,0 0-1 0 0,0 0 0 0 0,0 0 1 0 0,0 0-1 0 0,0 0 0 0 0,0-1 1 0 0,1 1-1 0 0,-1 0 0 0 0,0-1 1 0 0,0 1-1 0 0,0-1 0 0 0,-1 0 1 0 0,1 0-19 0 0,0 0 0 0 0,-1 0 1 0 0,1 0-1 0 0,-1 0 0 0 0,1-1 1 0 0,0 1-1 0 0,0 0 0 0 0,0-1 1 0 0,0 1-1 0 0,0-1 1 0 0,-2-2-1 0 0,2 0-25 0 0,0 0-1 0 0,0 0 1 0 0,0 0 0 0 0,0-1 0 0 0,0 1-1 0 0,1 0 1 0 0,0 0 0 0 0,0-1-1 0 0,0 1 1 0 0,1 0 0 0 0,-1 0 0 0 0,1-1-1 0 0,0 1 1 0 0,0 0 0 0 0,0 0 0 0 0,1 0-1 0 0,-1 0 1 0 0,1 0 0 0 0,0 1 0 0 0,0-1-1 0 0,1 0 1 0 0,-1 1 0 0 0,1-1-1 0 0,0 1 1 0 0,-1 0 0 0 0,1 0 0 0 0,1 0-1 0 0,-1 0 1 0 0,0 1 0 0 0,1-1 0 0 0,4-1-1 0 0,3-3 60 0 0,0 2-1 0 0,0-1 1 0 0,0 2-1 0 0,1-1 0 0 0,0 1 1 0 0,0 1-1 0 0,0 0 1 0 0,0 1-1 0 0,20-1 1 0 0,-19 3-45 0 0,1 0 0 0 0,0 1 1 0 0,-1 1-1 0 0,1 0 0 0 0,-1 1 1 0 0,0 0-1 0 0,1 1 0 0 0,-1 0 1 0 0,-1 1-1 0 0,1 1 0 0 0,-1 0 1 0 0,0 1-1 0 0,0 0 0 0 0,-1 0 1 0 0,0 1-1 0 0,0 1 0 0 0,-1 0 1 0 0,0 1-1 0 0,-1 0 0 0 0,0 0 1 0 0,11 16-1 0 0,-15-18-1212 0 0,1 0 0 0 0,-1-1 0 0 0,2 1 0 0 0,-1-1-1 0 0,10 7 1 0 0,-13-11 616 0 0,0-1-1 0 0,1 0 1 0 0,-1 0-1 0 0,1 0 1 0 0,0 0-1 0 0,-1-1 1 0 0,1 1-1 0 0,0-1 0 0 0,0 0 1 0 0,0 0-1 0 0,0 0 1 0 0,0-1-1 0 0,0 1 1 0 0,0-1-1 0 0,5 0 1 0 0,7-2-2465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22 218 724 0 0,'-2'1'1518'0'0,"1"1"-986"0"0,-1-1 1 0 0,0 1-1 0 0,1-1 1 0 0,-1 1-1 0 0,1 0 1 0 0,0-1-1 0 0,0 1 1 0 0,0 0-1 0 0,-1 0 1 0 0,2 0-1 0 0,-1 0 1 0 0,0 0-1 0 0,0 0 1 0 0,1 0-1 0 0,-1 0 1 0 0,1 0-1 0 0,-1 0 1 0 0,1 4-1 0 0,0-2 74 0 0,1 0 0 0 0,-1 0-1 0 0,1 0 1 0 0,0 0-1 0 0,0 0 1 0 0,0-1-1 0 0,0 1 1 0 0,1 0 0 0 0,3 6-1 0 0,1-2 64 0 0,-1 0 0 0 0,1 0 0 0 0,0-1-1 0 0,1 1 1 0 0,0-1 0 0 0,0-1 0 0 0,1 1-1 0 0,8 4 1 0 0,-4-4-371 0 0,0-1-1 0 0,0-1 1 0 0,1-1-1 0 0,0 1 1 0 0,0-2 0 0 0,0 0-1 0 0,0 0 1 0 0,1-2-1 0 0,-1 1 1 0 0,1-2-1 0 0,-1 0 1 0 0,1 0-1 0 0,21-4 1 0 0,-30 3-361 0 0,0 0 0 0 0,-1 0 0 0 0,1 0 1 0 0,-1-1-1 0 0,0 1 0 0 0,1-1 0 0 0,-1 0 0 0 0,0-1 0 0 0,0 1 0 0 0,0 0 1 0 0,-1-1-1 0 0,1 0 0 0 0,0 0 0 0 0,-1 0 0 0 0,0-1 0 0 0,4-4 1 0 0,-3 2-53 0 0,-1 0 1 0 0,1 0 0 0 0,-2 0 0 0 0,1 0 0 0 0,-1-1 0 0 0,0 1 0 0 0,0-1 0 0 0,0 0 0 0 0,-1 1 0 0 0,0-9 0 0 0,0-7-209 0 0,-2 0 0 0 0,0-1 0 0 0,-1 1 0 0 0,-2 0 0 0 0,-10-38 0 0 0,11 47 40 0 0,-2-5-870 0 0,0 0 1 0 0,-1 1-1 0 0,-16-34 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24 137 344 0 0,'0'19'2610'0'0,"1"-7"-37"0"0,-1-1 0 0 0,-1 1 0 0 0,1 0 0 0 0,-2-1 0 0 0,0 0 0 0 0,-3 13 0 0 0,5-24-2468 0 0,0 0 0 0 0,0 0 0 0 0,-1 1 0 0 0,1-1 0 0 0,0 0 1 0 0,0 0-1 0 0,0 0 0 0 0,0 1 0 0 0,0-1 0 0 0,0 0 1 0 0,0 0-1 0 0,-1 0 0 0 0,1 1 0 0 0,0-1 0 0 0,0 0 1 0 0,0 0-1 0 0,-1 0 0 0 0,1 0 0 0 0,0 0 0 0 0,0 0 0 0 0,0 1 1 0 0,-1-1-1 0 0,1 0 0 0 0,0 0 0 0 0,0 0 0 0 0,0 0 1 0 0,-1 0-1 0 0,1 0 0 0 0,0 0 0 0 0,0 0 0 0 0,-1 0 0 0 0,1 0 1 0 0,0 0-1 0 0,0 0 0 0 0,-1 0 0 0 0,1 0 0 0 0,0 0 1 0 0,0 0-1 0 0,0 0 0 0 0,-1 0 0 0 0,1 0 0 0 0,0-1 0 0 0,-1 1 1 0 0,1 0-32 0 0,-1-1 0 0 0,1 1 1 0 0,0-1-1 0 0,-1 1 0 0 0,1 0 1 0 0,-1-1-1 0 0,1 1 0 0 0,0-1 1 0 0,-1 0-1 0 0,1 1 0 0 0,0-1 1 0 0,0 1-1 0 0,0-1 0 0 0,-1 1 1 0 0,1-1-1 0 0,0 0 0 0 0,0 1 1 0 0,0-1-1 0 0,0 1 0 0 0,0-1 1 0 0,0 0-1 0 0,0 0 0 0 0,1-11 87 0 0,1 0-1 0 0,1 0 0 0 0,0 0 1 0 0,0 0-1 0 0,1 1 0 0 0,1-1 0 0 0,0 1 1 0 0,0 0-1 0 0,1 0 0 0 0,1 1 1 0 0,0 0-1 0 0,0 0 0 0 0,12-13 1 0 0,-13 17-86 0 0,0 0 0 0 0,0 0 0 0 0,0 0 0 0 0,1 1 1 0 0,0 0-1 0 0,0 0 0 0 0,0 1 0 0 0,1 0 1 0 0,0 0-1 0 0,0 0 0 0 0,-1 1 0 0 0,2 1 0 0 0,-1-1 1 0 0,0 1-1 0 0,1 0 0 0 0,-1 1 0 0 0,1 0 1 0 0,-1 1-1 0 0,1-1 0 0 0,12 3 0 0 0,-6 0 7 0 0,0 2 0 0 0,-1 0 0 0 0,1 1 0 0 0,-1 0 0 0 0,0 1 0 0 0,-1 0 0 0 0,1 1 1 0 0,-1 1-1 0 0,-1 0 0 0 0,1 1 0 0 0,-1 1 0 0 0,-1-1 0 0 0,0 2 0 0 0,0-1 0 0 0,-1 2 0 0 0,-1-1 0 0 0,0 1 0 0 0,0 1 0 0 0,9 18 0 0 0,-15-23-183 0 0,0 0 0 0 0,0 1 1 0 0,-1-1-1 0 0,0 1 0 0 0,1 15 0 0 0,0-3-288 0 0,-3-20 5 0 0,1 0 1 0 0,-1-1-1 0 0,0 1 1 0 0,1-1-1 0 0,-1 1 1 0 0,0-1-1 0 0,1 1 1 0 0,-1-1-1 0 0,1 1-383 0 0,-1-1 383 0 0,1 1 1 0 0,-1-1-1 0 0,1 0 1 0 0,-1 1-1 0 0,1-1 1 0 0,0 0-1 0 0,-1 0 0 0 0,1 1 1 0 0,-1-1-1 0 0,1 0 1 0 0,-1 0-1 0 0,1 0 1 0 0,0 0-1 0 0,-1 0 1 0 0,1 0-1 0 0,0 0 0 0 0,-1 0 1 0 0,2 0-1 0 0,0 0 323 0 0,12 2-3402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61 300 0 0,'-13'-5'11063'0'0,"29"11"-5992"0"0,0-3-6374 0 0,20-1 2005 0 0,0-1 0 0 0,0-1-1 0 0,0-2 1 0 0,0-2 0 0 0,-1-1-1 0 0,65-19 1 0 0,-95 23-631 0 0,-1 0 1 0 0,0 0-1 0 0,1-1 0 0 0,-1 0 0 0 0,0 0 0 0 0,0 0 0 0 0,0 0 1 0 0,0-1-1 0 0,-1 0 0 0 0,1 1 0 0 0,0-1 0 0 0,3-5 1 0 0,-6 7 111 0 0,-5 4-146 0 0,0 2 2 0 0,0 0 1 0 0,0 0 0 0 0,1 1 0 0 0,-1-1 0 0 0,1 1 0 0 0,0 0-1 0 0,1 0 1 0 0,-1 0 0 0 0,1 0 0 0 0,0 0 0 0 0,-1 10 0 0 0,-2 16 237 0 0,-2 34 0 0 0,4-35-81 0 0,-15 103 426 0 0,7-61 33 0 0,-2 97-1 0 0,13-153-389 0 0,1 0 0 0 0,3 18 0 0 0,5-2-805 0 0,-7-29-134 0 0,0 0 0 0 0,0-1 1 0 0,0 1-1 0 0,1 0 0 0 0,4 5 1 0 0,-4-8-962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28 436 0 0,'-9'-5'776'0'0,"-1"1"-1"0"0,1 0 1 0 0,-1 1 0 0 0,0 0 0 0 0,0 1-1 0 0,0-1 1 0 0,0 2 0 0 0,0 0-1 0 0,-1 0 1 0 0,-19 1 0 0 0,22 1-188 0 0,-1 1 0 0 0,1 0 0 0 0,0 0 0 0 0,0 0 0 0 0,0 1 0 0 0,0 0 0 0 0,0 1 0 0 0,0 0 0 0 0,1 0 0 0 0,0 0 0 0 0,0 1 0 0 0,0 0 0 0 0,-9 9 0 0 0,7-5 148 0 0,0 1 1 0 0,0-1-1 0 0,1 1 0 0 0,1 1 1 0 0,0-1-1 0 0,0 1 0 0 0,-6 14 1 0 0,12-21-521 0 0,-1 0 1 0 0,0-1 0 0 0,1 1-1 0 0,0 0 1 0 0,0 0 0 0 0,0 0-1 0 0,1 0 1 0 0,-1 1 0 0 0,1-1-1 0 0,0 0 1 0 0,0 0 0 0 0,0 0-1 0 0,1 0 1 0 0,-1 0-1 0 0,1 0 1 0 0,0 0 0 0 0,0 0-1 0 0,1 0 1 0 0,-1 0 0 0 0,1 0-1 0 0,0-1 1 0 0,0 1 0 0 0,0-1-1 0 0,0 1 1 0 0,5 5 0 0 0,-1-4-59 0 0,1 1 1 0 0,-1-1-1 0 0,1-1 1 0 0,0 1 0 0 0,0-1-1 0 0,1 0 1 0 0,-1-1-1 0 0,1 0 1 0 0,-1 0 0 0 0,1-1-1 0 0,0 0 1 0 0,14 2-1 0 0,-3-1-157 0 0,-1-1 0 0 0,1-2 0 0 0,-1 1 0 0 0,31-5 0 0 0,-28 0-287 0 0,-1-1 0 0 0,0-1 1 0 0,0 0-1 0 0,25-13 0 0 0,31-10-937 0 0,-72 28 1077 0 0,0 0-1 0 0,0 0 0 0 0,1 0 1 0 0,-1 1-1 0 0,0 0 0 0 0,1 0 1 0 0,-1 0-1 0 0,0 1 0 0 0,1-1 1 0 0,6 3-1 0 0,43 17-3347 0 0,-3-2-3785 0 0,-29-13 4579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177 278 588 0 0,'-39'-60'1204'0'0,"6"14"344"0"0,10 11 188 0 0,0 3 61 0 0,1 1-17 0 0,8 8-80 0 0,3 6-120 0 0,5 3-144 0 0,0 5-144 0 0,6 2 737 0 0,12 3-1377 0 0,-2 6-352 0 0,4 4-588 0 0,8 6-352 0 0,13 7-2149 0 0,-1 3 465 0 0,3 1 388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413 216 384 0 0,'2'-4'644'0'0,"0"1"-1"0"0,0-1 1 0 0,0 0 0 0 0,-1 1 0 0 0,1-1-1 0 0,-1 0 1 0 0,0 0 0 0 0,0 0-1 0 0,-1 0 1 0 0,1 0 0 0 0,-1 0-1 0 0,0-1 1 0 0,0 1 0 0 0,0 0 0 0 0,-1 0-1 0 0,1 0 1 0 0,-2-6 0 0 0,-1 4-194 0 0,1 1 0 0 0,0-1 1 0 0,-1 0-1 0 0,0 1 1 0 0,-1 0-1 0 0,1 0 0 0 0,-1 0 1 0 0,0 0-1 0 0,0 1 1 0 0,-8-8-1 0 0,0 3-63 0 0,0 0 0 0 0,0 1-1 0 0,0 1 1 0 0,-1-1 0 0 0,0 2 0 0 0,-1 0 0 0 0,1 1 0 0 0,-1 0-1 0 0,-16-3 1 0 0,20 6-168 0 0,0 1 0 0 0,0 0 1 0 0,0 1-1 0 0,0 0 0 0 0,0 1 0 0 0,0 0 0 0 0,0 1 0 0 0,0 0 0 0 0,0 0 0 0 0,1 1 0 0 0,-1 0 1 0 0,-12 6-1 0 0,15-6-51 0 0,1 1 0 0 0,0-1 0 0 0,0 1 1 0 0,0 0-1 0 0,0 0 0 0 0,1 1 1 0 0,-1 0-1 0 0,1 0 0 0 0,1 0 1 0 0,-1 0-1 0 0,1 1 0 0 0,0 0 0 0 0,0 0 1 0 0,0 0-1 0 0,1 0 0 0 0,0 1 1 0 0,0-1-1 0 0,-2 9 0 0 0,4-11-87 0 0,1-1 0 0 0,-1 1 0 0 0,1 0 0 0 0,0-1 0 0 0,0 1 0 0 0,0-1 0 0 0,1 1 0 0 0,-1-1 0 0 0,1 1 0 0 0,0-1 0 0 0,0 0 0 0 0,0 1 0 0 0,0-1 0 0 0,0 0 0 0 0,1 1 0 0 0,0-1 0 0 0,0 0 0 0 0,0 0 0 0 0,0 0 0 0 0,0-1 0 0 0,0 1 0 0 0,1 0 0 0 0,-1-1 0 0 0,1 0 0 0 0,0 1 0 0 0,-1-1 0 0 0,7 3 0 0 0,0 0 31 0 0,0 0-1 0 0,0 0 0 0 0,1-1 0 0 0,-1-1 1 0 0,1 0-1 0 0,0 0 0 0 0,-1 0 0 0 0,17 1 1 0 0,8-3 73 0 0,-11-2-76 0 0,-11-1-75 0 0,0 0-1 0 0,0 0 0 0 0,0-1 0 0 0,0-1 1 0 0,0 0-1 0 0,0-1 0 0 0,-1 0 0 0 0,0 0 1 0 0,0-1-1 0 0,-1-1 0 0 0,1 0 0 0 0,-1 0 1 0 0,-1-1-1 0 0,0 0 0 0 0,0-1 0 0 0,0 0 1 0 0,-1-1-1 0 0,0 1 0 0 0,-1-1 0 0 0,11-21 1 0 0,-11 10-11 0 0,-3 8 366 0 0,-4 13-383 0 0,1 0 0 0 0,-1 0 1 0 0,0 0-1 0 0,1 0 0 0 0,-1 0 0 0 0,0 0 0 0 0,1 0 1 0 0,-1 0-1 0 0,0 1 0 0 0,0-1 0 0 0,1 0 0 0 0,-1 0 1 0 0,0 0-1 0 0,0 0 0 0 0,1 1 0 0 0,-1-1 0 0 0,0 0 1 0 0,0 0-1 0 0,1 1 0 0 0,-1-1 0 0 0,0 0 0 0 0,0 0 1 0 0,0 1-1 0 0,0-1 0 0 0,1 0 0 0 0,-1 1 0 0 0,0-1 1 0 0,0 0-1 0 0,0 1 0 0 0,0-1 0 0 0,0 0 1 0 0,0 1-1 0 0,0-1 0 0 0,0 0 0 0 0,0 0 0 0 0,0 1 1 0 0,3 5 31 0 0,0 0 0 0 0,1 0 0 0 0,0 0 0 0 0,0-1 1 0 0,0 1-1 0 0,1-1 0 0 0,9 8 0 0 0,38 27 74 0 0,-16-16-330 0 0,1-2 1 0 0,77 33-1 0 0,87 15-1402 0 0,7-20-2255 0 0,-142-39-1006 0 0,78 2 0 0 0,-84-12 2095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459 790 4 0 0,'-11'-19'826'0'0,"0"0"1"0"0,-1 0-1 0 0,-1 1 0 0 0,-1 1 1 0 0,0 0-1 0 0,-2 1 1 0 0,-20-18-1 0 0,21 22 477 0 0,0 1 1 0 0,0 0-1 0 0,-1 1 1 0 0,-1 1-1 0 0,1 1 0 0 0,-1 0 1 0 0,-1 1-1 0 0,-33-9 1 0 0,45 15-884 0 0,1 0 1 0 0,0 0 0 0 0,0 0-1 0 0,0 1 1 0 0,-1 0-1 0 0,1 0 1 0 0,0 1 0 0 0,0-1-1 0 0,-1 1 1 0 0,1 0-1 0 0,0 0 1 0 0,0 1 0 0 0,0 0-1 0 0,0 0 1 0 0,0 0 0 0 0,1 0-1 0 0,-8 5 1 0 0,8-4-162 0 0,0 1 0 0 0,-1 0 0 0 0,1 0 0 0 0,0 1 0 0 0,1-1 0 0 0,-1 1 0 0 0,1-1 0 0 0,0 1 0 0 0,0 0 0 0 0,1 1 0 0 0,-1-1 0 0 0,1 0 0 0 0,0 1 0 0 0,1-1 0 0 0,-3 11 0 0 0,3-10-63 0 0,1-1-1 0 0,-1 0 0 0 0,1 1 1 0 0,0-1-1 0 0,1 1 0 0 0,-1-1 1 0 0,1 0-1 0 0,0 1 0 0 0,0-1 1 0 0,1 0-1 0 0,3 9 0 0 0,-2-6-105 0 0,1-1 0 0 0,1 1 1 0 0,9 13-1 0 0,-2-7-90 0 0,9 7 1 0 0,3-2-1 0 0,17 6 0 0 0,-33-21 0 0 0,1 0 0 0 0,0-1 0 0 0,0 0 0 0 0,1 0 0 0 0,-1-1 0 0 0,11 2 0 0 0,-14-4 0 0 0,1 1 0 0 0,-1-1 0 0 0,0 0 0 0 0,1-1 0 0 0,11-2 0 0 0,-15 2-5 0 0,1-1 1 0 0,0 1-1 0 0,-1-1 0 0 0,1 0 1 0 0,-1 0-1 0 0,0 0 1 0 0,1-1-1 0 0,-1 1 0 0 0,0-1 1 0 0,-1 0-1 0 0,1 0 0 0 0,0 0 1 0 0,-1 0-1 0 0,1 0 1 0 0,-1-1-1 0 0,0 1 0 0 0,0-1 1 0 0,-1 1-1 0 0,1-1 0 0 0,-1 0 1 0 0,2-5-1 0 0,2-10-43 0 0,0 0-1 0 0,3-39 0 0 0,-7 53 44 0 0,18-528-478 0 0,-19 457 582 0 0,-2-6 447 0 0,9 98-467 0 0,-3-10-67 0 0,6 26-12 0 0,11 63 0 0 0,-7-23 0 0 0,-3-25-332 0 0,2-2 0 0 0,2 1-1 0 0,27 58 1 0 0,-34-88 157 0 0,1 0-1 0 0,1-1 1 0 0,0 0-1 0 0,0 0 1 0 0,2-1 0 0 0,0-1-1 0 0,0 0 1 0 0,1 0-1 0 0,1-1 1 0 0,0-1-1 0 0,1-1 1 0 0,17 11-1 0 0,-28-19-848 0 0,1 0 1 0 0,-1 0-1 0 0,1 0 0 0 0,0 0 0 0 0,0-1 0 0 0,0 1 0 0 0,0-1 0 0 0,0 0 0 0 0,10 0 0 0 0,5-1-2221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349 139 8597 0 0,'-14'-4'2355'0'0,"-1"2"1"0"0,0 0 0 0 0,0 0-1 0 0,-15 2 1 0 0,13 0-1062 0 0,0 2 1 0 0,1 0-1 0 0,-29 7 1 0 0,35-6-1013 0 0,0 0 0 0 0,0 0 0 0 0,0 1 0 0 0,0 0 0 0 0,1 1 0 0 0,0 0 0 0 0,0 0 0 0 0,0 1 0 0 0,1 0 0 0 0,0 1 0 0 0,0 0 0 0 0,0 0 0 0 0,1 1 0 0 0,0 0 0 0 0,-10 14 0 0 0,15-18-246 0 0,0 0 0 0 0,0 0 0 0 0,0 0 0 0 0,1 0 0 0 0,-1 0 0 0 0,1 0 1 0 0,0 0-1 0 0,0 0 0 0 0,1 1 0 0 0,-1-1 0 0 0,1 0 0 0 0,0 1 0 0 0,0-1 0 0 0,0 0 1 0 0,1 1-1 0 0,0 4 0 0 0,1-4 39 0 0,0 1 1 0 0,0-1 0 0 0,0 0-1 0 0,1 0 1 0 0,0 0 0 0 0,0 0-1 0 0,0-1 1 0 0,1 1-1 0 0,-1-1 1 0 0,1 0 0 0 0,4 4-1 0 0,4 2 57 0 0,1 0-1 0 0,0-1 0 0 0,0-1 0 0 0,0 0 0 0 0,1-1 0 0 0,0-1 1 0 0,1 0-1 0 0,14 4 0 0 0,-13-6-131 0 0,-1 0 0 0 0,1-1 0 0 0,0-1 0 0 0,0 0 0 0 0,0-1 0 0 0,0-1 0 0 0,0 0 0 0 0,26-5 0 0 0,-36 4 0 0 0,-1 0 0 0 0,0 0 0 0 0,0 0 0 0 0,1-1 0 0 0,-1 0 0 0 0,0 0 0 0 0,-1 0 0 0 0,1-1 0 0 0,0 0 0 0 0,-1 0 0 0 0,1 0 0 0 0,-1 0 0 0 0,0-1 0 0 0,0 1 0 0 0,0-1 0 0 0,0 0 0 0 0,-1 0 0 0 0,0-1 0 0 0,0 1 0 0 0,0-1 0 0 0,0 1 0 0 0,-1-1 0 0 0,1 0 0 0 0,-1 0 0 0 0,-1 0 0 0 0,1 0 0 0 0,-1 0 0 0 0,2-11 0 0 0,-3 7 0 0 0,0 0 0 0 0,0 0 0 0 0,-1 0 0 0 0,0 0 0 0 0,0 0 0 0 0,-1 0 0 0 0,0 1 0 0 0,-1-1 0 0 0,0 1 0 0 0,0 0 0 0 0,-1-1 0 0 0,0 2 0 0 0,-7-11 0 0 0,-2-1 0 0 0,0 1 0 0 0,-1 0 0 0 0,-29-27 0 0 0,24 28-254 0 0,-1 0-1 0 0,0 1 1 0 0,-35-20 0 0 0,45 30 81 0 0,-1 0 0 0 0,0 1 1 0 0,0 1-1 0 0,0-1 1 0 0,0 2-1 0 0,-1 0 1 0 0,0 0-1 0 0,0 1 1 0 0,-19-2-1 0 0,12 6-1932 0 0,18-1 1527 0 0,-1-1 0 0 0,0 1 0 0 0,1-1-1 0 0,-1 1 1 0 0,1 0 0 0 0,-1-1 0 0 0,0 1-1 0 0,1 0 1 0 0,-1 0 0 0 0,1 0 0 0 0,0 0-1 0 0,-1 1 1 0 0,-1 1 0 0 0,-2 5-2820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34 448 0 0,'-1'0'179'0'0,"1"0"1"0"0,0 1-1 0 0,0-1 0 0 0,0 0 1 0 0,-1 0-1 0 0,1 1 0 0 0,0-1 1 0 0,0 1-1 0 0,0-1 0 0 0,0 0 1 0 0,-1 1-1 0 0,1-1 0 0 0,0 0 1 0 0,0 1-1 0 0,0-1 0 0 0,0 1 1 0 0,0-1-1 0 0,0 0 0 0 0,0 1 1 0 0,0-1-1 0 0,0 0 0 0 0,0 1 1 0 0,0-1-1 0 0,0 1 0 0 0,1-1 1 0 0,-1 0-1 0 0,0 1 0 0 0,0-1 1 0 0,0 0-1 0 0,0 1 0 0 0,1-1 1 0 0,-1 0-1 0 0,1 1 0 0 0,14 10 2487 0 0,22 2 363 0 0,-28-11-2374 0 0,1-1 0 0 0,0 0 0 0 0,0 0-1 0 0,0-1 1 0 0,0 0 0 0 0,0-1 0 0 0,12-2-1 0 0,-22 3-613 0 0,1-1 1 0 0,0 1-1 0 0,0 0 0 0 0,-1 0 0 0 0,1 0 0 0 0,0-1 0 0 0,0 1 0 0 0,-1 0 0 0 0,1-1 1 0 0,0 1-1 0 0,-1-1 0 0 0,1 1 0 0 0,-1-1 0 0 0,1 1 0 0 0,-1-1 0 0 0,1 1 1 0 0,0-1-1 0 0,-1 0 0 0 0,0 1 0 0 0,1-1 0 0 0,-1 0 0 0 0,1 1 0 0 0,-1-1 0 0 0,0 0 1 0 0,0 1-1 0 0,1-1 0 0 0,-1 0 0 0 0,0 0 0 0 0,0 1 0 0 0,0-1 0 0 0,0 0 1 0 0,0 0-1 0 0,0 0 0 0 0,0 1 0 0 0,0-1 0 0 0,0 0 0 0 0,0 0 0 0 0,0 1 0 0 0,0-1 1 0 0,-1 0-1 0 0,1 0 0 0 0,0 1 0 0 0,-1-1 0 0 0,1 0 0 0 0,-1-1 0 0 0,-2-4 22 0 0,-1 0-1 0 0,1 0 0 0 0,-1 0 0 0 0,-5-5 1 0 0,5 6-316 0 0,3 4-286 0 0,29 15-8770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1 760 0 0,'-18'20'3211'0'0,"3"2"3320"0"0,15-21-6391 0 0,0-1 1 0 0,0 1-1 0 0,0-1 0 0 0,0 0 1 0 0,0 1-1 0 0,0-1 1 0 0,1 1-1 0 0,-1-1 1 0 0,0 0-1 0 0,0 1 0 0 0,0-1 1 0 0,1 0-1 0 0,-1 1 1 0 0,0-1-1 0 0,0 0 1 0 0,1 1-1 0 0,-1-1 0 0 0,0 0 1 0 0,1 0-1 0 0,-1 1 1 0 0,0-1-1 0 0,1 0 1 0 0,-1 0-1 0 0,0 1 1 0 0,1-1-1 0 0,-1 0 0 0 0,1 0 1 0 0,-1 0-1 0 0,0 0 1 0 0,1 0-1 0 0,-1 0 1 0 0,1 0-1 0 0,0 0 0 0 0,15 5 2032 0 0,-8-4-1654 0 0,0 0 1 0 0,-1 0-1 0 0,1-1 0 0 0,0 0 0 0 0,-1 0 0 0 0,1-1 1 0 0,-1 0-1 0 0,1 0 0 0 0,0 0 0 0 0,-1-1 0 0 0,0-1 1 0 0,0 1-1 0 0,10-6 0 0 0,-16 8-490 0 0,-1 0 0 0 0,0 0 1 0 0,1 0-1 0 0,-1 0 0 0 0,1-1 1 0 0,-1 1-1 0 0,0 0 0 0 0,1-1 0 0 0,-1 1 1 0 0,0 0-1 0 0,0 0 0 0 0,1-1 1 0 0,-1 1-1 0 0,0-1 0 0 0,0 1 0 0 0,1 0 1 0 0,-1-1-1 0 0,0 1 0 0 0,0 0 1 0 0,0-1-1 0 0,0 1 0 0 0,1-1 0 0 0,-1 1 1 0 0,0-1-1 0 0,0 1 0 0 0,0 0 1 0 0,0-1-1 0 0,0 1 0 0 0,0-1 0 0 0,0 1 1 0 0,0-1-1 0 0,0 1 0 0 0,-1-1 1 0 0,-11-8 449 0 0,-22 1-137 0 0,-4 11-279 0 0,21 4-1865 0 0,5 5-4432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2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0 141 496 0 0,'0'0'5953'0'0,"6"1"-4301"0"0,38 3 383 0 0,0-1-1 0 0,46-3 1 0 0,95-12 961 0 0,-184 12-2968 0 0,28-2 408 0 0,109-12 1364 0 0,-114 10-1345 0 0,1-1 0 0 0,-1-1-1 0 0,34-13 1 0 0,-51 16-284 0 0,0 0-1 0 0,-1-1 1 0 0,1 0 0 0 0,6-5-1 0 0,-11 8-115 0 0,-1 0 0 0 0,1 0 0 0 0,0-1 0 0 0,-1 1-1 0 0,1-1 1 0 0,-1 1 0 0 0,0-1 0 0 0,0 0 0 0 0,1 0-1 0 0,-1 1 1 0 0,0-1 0 0 0,0 0 0 0 0,-1 0 0 0 0,1 0 0 0 0,0 0-1 0 0,-1 0 1 0 0,1 0 0 0 0,0-4 0 0 0,-1 5-33 0 0,0 0 0 0 0,-1 0 0 0 0,1-1 0 0 0,0 1 0 0 0,-1 0 0 0 0,1 0 0 0 0,-1-1 0 0 0,1 1 0 0 0,-1 0 0 0 0,0 0 0 0 0,1 0 0 0 0,-1 0 0 0 0,0 0 0 0 0,0 0 0 0 0,0 0 0 0 0,1 0 0 0 0,-1 0 0 0 0,0 0 0 0 0,0 0 0 0 0,-1 1 0 0 0,1-1 0 0 0,0 0 0 0 0,0 1 0 0 0,0-1 0 0 0,0 1 0 0 0,-1-1 0 0 0,1 1 0 0 0,0-1 0 0 0,0 1 0 0 0,-1 0 0 0 0,1 0 0 0 0,0 0 0 0 0,-1 0 0 0 0,-1 0 0 0 0,-2-1 22 0 0,0 1 0 0 0,-1 0 0 0 0,1 1 0 0 0,0-1 0 0 0,0 1 0 0 0,-1 0 0 0 0,-5 2 1 0 0,5-1 9 0 0,1 1 1 0 0,-1-1 0 0 0,1 1 0 0 0,0 0 0 0 0,0 0 0 0 0,0 1 0 0 0,0 0 0 0 0,0 0-1 0 0,1 0 1 0 0,0 0 0 0 0,0 0 0 0 0,0 1 0 0 0,-3 5 0 0 0,2-2 62 0 0,1 0 1 0 0,0 1-1 0 0,0-1 1 0 0,1 1-1 0 0,0 0 1 0 0,0 0-1 0 0,-1 16 1 0 0,1 3 185 0 0,2 0 1 0 0,1 0 0 0 0,1 1 0 0 0,8 43 0 0 0,4 4 285 0 0,4-1 1 0 0,3-1 0 0 0,3-1-1 0 0,3-2 1 0 0,60 116 0 0 0,-20-67-1338 0 0,-65-119 570 0 0,-18 1-906 0 0,-96-14 649 0 0,-1 4 0 0 0,1 5 0 0 0,-152 15 0 0 0,255-11 449 0 0,-48 7 31 0 0,53-7-14 0 0,0 0 0 0 0,0 0 0 0 0,0 1 0 0 0,1-1 0 0 0,-1 1-1 0 0,1 0 1 0 0,-1 1 0 0 0,1-1 0 0 0,-4 4 0 0 0,7-6-21 0 0,1 0-1 0 0,0 0 1 0 0,0 0 0 0 0,0 0-1 0 0,0 1 1 0 0,0-1 0 0 0,-1 0-1 0 0,1 0 1 0 0,0 0 0 0 0,0 0-1 0 0,0 1 1 0 0,0-1 0 0 0,0 0-1 0 0,0 0 1 0 0,0 0-1 0 0,0 0 1 0 0,0 1 0 0 0,0-1-1 0 0,0 0 1 0 0,0 0 0 0 0,0 0-1 0 0,0 1 1 0 0,0-1 0 0 0,0 0-1 0 0,0 0 1 0 0,0 0 0 0 0,0 0-1 0 0,0 1 1 0 0,0-1-1 0 0,0 0 1 0 0,0 0 0 0 0,0 0-1 0 0,0 1 1 0 0,0-1 0 0 0,0 0-1 0 0,0 0 1 0 0,0 0 0 0 0,1 0-1 0 0,-1 0 1 0 0,0 1 0 0 0,0-1-1 0 0,0 0 1 0 0,11 6 175 0 0,14 1 66 0 0,44-1 501 0 0,134-7 0 0 0,-130-2-391 0 0,91-1-808 0 0,-110 3-3223 0 0,1 1-4746 0 0,-38 0 5353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17 162 288 0 0,'-3'-4'573'0'0,"1"0"0"0"0,0 0 0 0 0,0-1-1 0 0,0 1 1 0 0,1-1 0 0 0,0 1 0 0 0,0-1 0 0 0,0 1-1 0 0,0-1 1 0 0,1 0 0 0 0,0 1 0 0 0,0-8 0 0 0,0 9-179 0 0,1 0 0 0 0,0 0 0 0 0,0 0 0 0 0,0 1 0 0 0,0-1 1 0 0,1 0-1 0 0,-1 0 0 0 0,1 1 0 0 0,0-1 0 0 0,-1 1 0 0 0,1-1 0 0 0,0 1 1 0 0,0 0-1 0 0,1 0 0 0 0,-1-1 0 0 0,0 2 0 0 0,1-1 0 0 0,-1 0 0 0 0,7-2 0 0 0,6-4 440 0 0,2 1-1 0 0,-1 0 0 0 0,1 2 0 0 0,0 0 0 0 0,0 1 0 0 0,0 0 0 0 0,0 2 0 0 0,33-2 0 0 0,-6 4 231 0 0,1 2-1 0 0,56 10 1 0 0,-80-9-417 0 0,33 9 0 0 0,-50-10-549 0 0,1-1 1 0 0,-1 1-1 0 0,1 0 0 0 0,-1 0 0 0 0,0 0 1 0 0,0 0-1 0 0,0 1 0 0 0,0-1 0 0 0,0 1 0 0 0,0 0 1 0 0,-1 1-1 0 0,1-1 0 0 0,3 6 0 0 0,-6-7-50 0 0,0 1 0 0 0,0-1 0 0 0,0 1 1 0 0,0-1-1 0 0,-1 1 0 0 0,1 0 0 0 0,-1 0 0 0 0,1-1 0 0 0,-1 1 0 0 0,0 0 0 0 0,0 0 0 0 0,-1-1 0 0 0,1 1 0 0 0,-1 0 0 0 0,1-1 0 0 0,-1 1 0 0 0,0 0 0 0 0,0-1 0 0 0,0 1 0 0 0,0-1 0 0 0,-2 4 0 0 0,-4 6 66 0 0,0 0 0 0 0,-16 20-1 0 0,21-30-93 0 0,-18 22 89 0 0,0-2 0 0 0,-1 0 1 0 0,-29 22-1 0 0,-77 50 190 0 0,75-58-139 0 0,-76 68 1 0 0,124-101-150 0 0,1 1 1 0 0,0 0 0 0 0,-1-1-1 0 0,2 1 1 0 0,-1 0 0 0 0,0 0 0 0 0,1 1-1 0 0,-4 6 1 0 0,6-10-9 0 0,0 0 0 0 0,-1 0 1 0 0,1 1-1 0 0,0-1 0 0 0,0 0 0 0 0,0 0 0 0 0,0 0 1 0 0,0 0-1 0 0,0 0 0 0 0,0 0 0 0 0,0 0 0 0 0,1 1 0 0 0,-1-1 1 0 0,0 0-1 0 0,1 0 0 0 0,-1 0 0 0 0,0 0 0 0 0,1 0 0 0 0,-1 0 1 0 0,1 0-1 0 0,0 0 0 0 0,-1 0 0 0 0,1-1 0 0 0,0 1 0 0 0,0 0 1 0 0,-1 0-1 0 0,1 0 0 0 0,0-1 0 0 0,0 1 0 0 0,0-1 0 0 0,0 1 1 0 0,0 0-1 0 0,0-1 0 0 0,0 0 0 0 0,0 1 0 0 0,0-1 0 0 0,0 1 1 0 0,0-1-1 0 0,0 0 0 0 0,1 0 0 0 0,0 0 0 0 0,18 5 123 0 0,-1-2-1 0 0,1 0 0 0 0,0-2 1 0 0,0 0-1 0 0,24-2 0 0 0,-1-3-279 0 0,57-12 0 0 0,-98 15 83 0 0,36-8-1672 0 0,-18-3-2728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80 144 0 0,'-20'-3'903'0'0,"-21"-3"1890"0"0,39 6-2177 0 0,-1-1-1 0 0,0 1 1 0 0,1-1 0 0 0,-1 0-1 0 0,0 0 1 0 0,1 0 0 0 0,0 0-1 0 0,-1-1 1 0 0,1 1 0 0 0,-4-4 3750 0 0,9 4-2620 0 0,15-6-360 0 0,0 1 1 0 0,1 1-1 0 0,0 1 1 0 0,0 0-1 0 0,22 0 1 0 0,9-3 313 0 0,-15 0-1254 0 0,34-4 2188 0 0,-35 10-5558 0 0,-4 7-6143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45 113 728 0 0,'-10'-3'1046'0'0,"7"3"-302"0"0,0-1 0 0 0,0 0-1 0 0,0 0 1 0 0,0 0 0 0 0,0 0 0 0 0,0 0 0 0 0,1 0 0 0 0,-1-1 0 0 0,0 1 0 0 0,-3-4 4522 0 0,7 5-5095 0 0,0-1-1 0 0,0 0 1 0 0,0 0-1 0 0,0 1 1 0 0,0-1-1 0 0,0 0 1 0 0,0 0-1 0 0,0 0 1 0 0,-1 0-1 0 0,1 0 1 0 0,0 0-1 0 0,0-1 1 0 0,2-3 245 0 0,5 0 144 0 0,0 0 1 0 0,0 0 0 0 0,0 1 0 0 0,1 0-1 0 0,-1 0 1 0 0,1 1 0 0 0,0 0 0 0 0,13-2-1 0 0,16-6 939 0 0,32-11-139 0 0,-46 17-4677 0 0,-2 3-4251 0 0,-14 2 5145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0 142 368 0 0,'17'10'4515'0'0,"-14"-6"-3581"0"0,-1 0 0 0 0,0-1 0 0 0,0 1 0 0 0,0 0 0 0 0,2 8 0 0 0,6 37 7232 0 0,-8-32-1654 0 0,-4-30-6301 0 0,0 0 0 0 0,1 0 0 0 0,1-1 0 0 0,0 1 0 0 0,1-1 0 0 0,0 1 1 0 0,1 0-1 0 0,0 0 0 0 0,5-17 0 0 0,-5 24-129 0 0,1 1 0 0 0,-1-1 0 0 0,1 1 0 0 0,-1-1 0 0 0,2 1 0 0 0,-1 0 0 0 0,0 0 0 0 0,1 0 0 0 0,0 1 0 0 0,0-1 0 0 0,1 1 0 0 0,-1 0 0 0 0,1 0 0 0 0,0 1 0 0 0,0-1 0 0 0,0 1 0 0 0,0 0 0 0 0,1 0 0 0 0,-1 1 0 0 0,1-1 0 0 0,-1 1 0 0 0,1 1 0 0 0,9-3 0 0 0,-3 3 71 0 0,0 0 0 0 0,0 0 1 0 0,0 1-1 0 0,0 1 0 0 0,0 0 0 0 0,0 1 0 0 0,0 0 1 0 0,-1 0-1 0 0,1 2 0 0 0,-1-1 0 0 0,16 8 1 0 0,-21-8-25 0 0,1 0 0 0 0,0 1 0 0 0,-1 0 0 0 0,0 1 1 0 0,0-1-1 0 0,0 1 0 0 0,0 0 0 0 0,6 9 0 0 0,-9-10-91 0 0,0 0-1 0 0,0 0 0 0 0,-1 0 0 0 0,1 0 1 0 0,-1 1-1 0 0,0-1 0 0 0,-1 1 0 0 0,1 0 1 0 0,-1-1-1 0 0,0 1 0 0 0,0 0 0 0 0,0 0 1 0 0,0 9-1 0 0,-1-14-37 0 0,0 1 0 0 0,0 0 0 0 0,0-1 0 0 0,0 1 0 0 0,0-1 0 0 0,0 1 0 0 0,0 0 0 0 0,0-1 0 0 0,0 1 0 0 0,0 0 0 0 0,0-1 0 0 0,-1 1 0 0 0,1-1 0 0 0,0 1 0 0 0,0 0 0 0 0,-1-1 0 0 0,1 1 0 0 0,0-1 0 0 0,-1 1 0 0 0,1-1 0 0 0,-1 1 0 0 0,0 1 0 0 0,-3 4 0 0 0,-4-5 0 0 0,7-1 0 0 0,0 0 0 0 0,1 0 0 0 0,-1 0 0 0 0,0 0 0 0 0,1 0 0 0 0,-1 0 0 0 0,0 0 0 0 0,1 0 0 0 0,-1 0 0 0 0,1 0 0 0 0,-1 0 0 0 0,0 0 0 0 0,1-1 0 0 0,-1 1 0 0 0,1 0 0 0 0,-1 0 0 0 0,0-1 0 0 0,1 1 0 0 0,-1 0 0 0 0,1-1 0 0 0,-1 1 0 0 0,1-1 0 0 0,-1 1 0 0 0,1-1 0 0 0,0 1 0 0 0,-1-1 0 0 0,1 1 0 0 0,-1-1 0 0 0,1 1 0 0 0,0-1 0 0 0,0 0 0 0 0,-1 0 0 0 0,1 0 0 0 0,-1-1 0 0 0,-1 1 0 0 0,1-1 0 0 0,1 1 0 0 0,-1-1 0 0 0,0 0 0 0 0,0 0 0 0 0,1 1 0 0 0,-1-1 0 0 0,1 0 0 0 0,-1 0 0 0 0,1 0 0 0 0,0 0 0 0 0,-1 1 0 0 0,1-1 0 0 0,0 0 0 0 0,0 0 0 0 0,1 0 0 0 0,-1 0 0 0 0,0 0 0 0 0,1 0 0 0 0,-1 1 0 0 0,1-1 0 0 0,-1 0 0 0 0,1 0 0 0 0,0 1 0 0 0,0-1 0 0 0,0 0 0 0 0,0 1 0 0 0,0-1 0 0 0,0 1 0 0 0,0-1 0 0 0,2-1 0 0 0,2-3 0 0 0,1 0 0 0 0,0 0 0 0 0,0 1 0 0 0,0 0 0 0 0,1 0 0 0 0,7-5 0 0 0,-4 5 0 0 0,0 0 0 0 0,0 0 0 0 0,1 2 0 0 0,-1-1 0 0 0,1 1 0 0 0,0 1 0 0 0,0-1 0 0 0,0 2 0 0 0,0 0 0 0 0,0 0 0 0 0,0 1 0 0 0,0 0 0 0 0,0 1 0 0 0,0 0 0 0 0,0 1 0 0 0,20 6 0 0 0,-16-3 0 0 0,-1 0 0 0 0,1 1 0 0 0,-1 0 0 0 0,-1 2 0 0 0,1-1 0 0 0,-1 2 0 0 0,-1 0 0 0 0,1 0 0 0 0,-2 1 0 0 0,1 1 0 0 0,15 18 0 0 0,-6 9-4355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19 544 0 0,'6'-4'182'0'0,"-4"2"769"0"0,1 0 0 0 0,0 0 1 0 0,0 0-1 0 0,0 1 0 0 0,0-1 1 0 0,5-1-1 0 0,-6 2-580 0 0,-1 1 0 0 0,0 0 1 0 0,1 0-1 0 0,-1 0 0 0 0,1 0 0 0 0,-1 0 1 0 0,1 1-1 0 0,-1-1 0 0 0,0 0 0 0 0,1 1 1 0 0,-1-1-1 0 0,1 0 0 0 0,-1 1 0 0 0,0 0 1 0 0,0-1-1 0 0,1 1 0 0 0,-1 0 1 0 0,0 0-1 0 0,2 1 0 0 0,9 9 2257 0 0,0 0-1 0 0,18 22 1 0 0,-22-23-2370 0 0,1 0 0 0 0,0-1 0 0 0,0 0 1 0 0,1-1-1 0 0,14 11 0 0 0,-21-17-1180 0 0,0 0 0 0 0,1-1 0 0 0,-1 1-1 0 0,0-1 1 0 0,0 0 0 0 0,1 0 0 0 0,-1 0-1 0 0,5 0 1 0 0,2 0-1811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109 171 8513 0 0,'-35'-42'7510'0'0,"21"26"-4699"0"0,1-1-1 0 0,0 0 1 0 0,-16-30-1 0 0,28 46-2703 0 0,1 0-1 0 0,-1 0 0 0 0,1 0 1 0 0,-1 0-1 0 0,1 0 1 0 0,0 0-1 0 0,-1 0 1 0 0,1 0-1 0 0,0-1 0 0 0,0 1 1 0 0,0 0-1 0 0,0 0 1 0 0,0 0-1 0 0,0 0 1 0 0,0 0-1 0 0,0 0 0 0 0,0 0 1 0 0,0 0-1 0 0,1-2 1 0 0,0 2-101 0 0,-1 0 0 0 0,1 1 0 0 0,-1-1-1 0 0,1 1 1 0 0,0-1 0 0 0,-1 1 0 0 0,1-1 0 0 0,0 1 0 0 0,-1-1 0 0 0,1 1 0 0 0,0-1 0 0 0,0 1 0 0 0,-1 0 0 0 0,1 0 0 0 0,0-1 0 0 0,0 1 0 0 0,-1 0 0 0 0,1 0 0 0 0,0 0 0 0 0,1 0 0 0 0,3 0-219 0 0,-1 0 0 0 0,1 0 0 0 0,0 1 0 0 0,-1 0 0 0 0,1 0 0 0 0,0 0 0 0 0,7 3 0 0 0,25 18-2708 0 0,12 20-5617 0 0,-33-26 5735 0 0</inkml:trace>
  <inkml:trace contextRef="#ctx0" brushRef="#br0" timeOffset="1">301 274 736 0 0,'2'23'2246'0'0,"0"33"-1"0"0,-8 24 6211 0 0,7-57 2002 0 0,5-33-10144 0 0,1 0 0 0 0,0 1 1 0 0,1 0-1 0 0,-1 1 0 0 0,2-1 0 0 0,-1 2 1 0 0,1-1-1 0 0,1 1 0 0 0,18-11 1 0 0,-24 16-185 0 0,1 0 1 0 0,-1 0-1 0 0,1 0 0 0 0,0 0 1 0 0,-1 1-1 0 0,1 0 1 0 0,0 0-1 0 0,0 0 1 0 0,0 1-1 0 0,0 0 1 0 0,8 0-1 0 0,-9 1-16 0 0,-1-1-1 0 0,1 1 0 0 0,0 0 0 0 0,-1 1 1 0 0,1-1-1 0 0,-1 1 0 0 0,1-1 0 0 0,-1 1 1 0 0,0 0-1 0 0,0 0 0 0 0,0 1 1 0 0,0-1-1 0 0,0 1 0 0 0,0-1 0 0 0,0 1 1 0 0,-1 0-1 0 0,3 3 0 0 0,-3-2 14 0 0,1 0-1 0 0,-1 0 1 0 0,0 0-1 0 0,0 1 0 0 0,0-1 1 0 0,0 1-1 0 0,-1-1 1 0 0,0 1-1 0 0,0-1 1 0 0,0 1-1 0 0,0 0 1 0 0,-1 5-1 0 0,0 5-37 0 0,-1 1-1 0 0,-3 20 1 0 0,-2 19-725 0 0,9-47-1034 0 0,-2-7 1107 0 0,-1 0 0 0 0,1-1 1 0 0,0 1-1 0 0,-1 0 1 0 0,1-1-1 0 0,0 1 0 0 0,0-1 1 0 0,0 1-1 0 0,-1-1 1 0 0,1 1-1 0 0,0-1 0 0 0,0 0 1 0 0,0 0-1 0 0,0 1 1 0 0,0-1-1 0 0,0 0 1 0 0,0 0-1 0 0,0 0 0 0 0,1 0 1 0 0,10-1-2737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83 404 0 0,'-17'-3'44'0'0,"-18"-8"22919"0"0,53 11-20430 0 0,70 3-1169 0 0,1-4 1 0 0,-1-4 0 0 0,1-3-1 0 0,111-26 1 0 0,-166 24-2561 0 0,17-4-1928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3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0 992 0 0,'-11'12'4772'0'0,"11"-12"-4578"0"0,0 0-1 0 0,0 0 1 0 0,0 1-1 0 0,0-1 0 0 0,0 0 1 0 0,0 1-1 0 0,0-1 1 0 0,0 0-1 0 0,0 0 1 0 0,0 1-1 0 0,0-1 1 0 0,0 0-1 0 0,0 1 0 0 0,0-1 1 0 0,0 0-1 0 0,0 0 1 0 0,2 3 2127 0 0,-1-3-2128 0 0,14 7 5029 0 0,-1-5-4645 0 0,27 2 1849 0 0,0-1 0 0 0,0-3 0 0 0,42-4 1 0 0,-8 0-403 0 0,96-5 235 0 0,-164 8-3544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80 48 0 0,'307'-60'10607'0'0,"-244"50"-8629"0"0,-44 7-1533 0 0,17-3 1936 0 0,-32 6-1831 0 0,-5 1-142 0 0,-17 6-258 0 0,-72 20 13 0 0,-93 34-13 0 0,132-42-118 0 0,-95 39 12 0 0,122-47 73 0 0,0 1-1 0 0,1 1 1 0 0,-39 29 0 0 0,61-41-82 0 0,0-1 0 0 0,0 1 0 0 0,0 0 0 0 0,0-1 0 0 0,0 1 0 0 0,0 0 0 0 0,0 0 0 0 0,0 0 0 0 0,0 0 0 0 0,1 0 0 0 0,-1 0 0 0 0,0 0 0 0 0,1 0 0 0 0,-1 0 0 0 0,1 0 0 0 0,-1 0 0 0 0,1 0 0 0 0,-1 0 0 0 0,1 0 0 0 0,0 1 0 0 0,-1-1 0 0 0,1 0 0 0 0,0 0 0 0 0,0 0 0 0 0,0 1 0 0 0,0-1 0 0 0,0 0 0 0 0,0 0 0 0 0,1 0 0 0 0,-1 1 0 0 0,0-1 0 0 0,1 0 0 0 0,-1 0 0 0 0,0 0 0 0 0,1 0 0 0 0,-1 0 0 0 0,1 0 0 0 0,0 0 0 0 0,-1 0-1 0 0,1 0 1 0 0,0 0 0 0 0,0 0 0 0 0,0 0 0 0 0,-1 0 0 0 0,3 1 0 0 0,3 3 123 0 0,1-1-1 0 0,-1 0 1 0 0,0-1-1 0 0,1 1 1 0 0,0-1-1 0 0,8 2 1 0 0,157 42 1677 0 0,-118-35-1255 0 0,-1 2-1 0 0,55 24 0 0 0,-86-30-406 0 0,36 19 231 0 0,-53-25-348 0 0,-1 1 0 0 0,1 0-1 0 0,-1 0 1 0 0,1 1 0 0 0,-1-1 0 0 0,0 1 0 0 0,-1 0 0 0 0,1 0 0 0 0,4 6 0 0 0,-7-9-33 0 0,-1 1 0 0 0,1-1 0 0 0,0 1 0 0 0,0-1 0 0 0,-1 1 0 0 0,1 0 0 0 0,-1-1 0 0 0,1 1 0 0 0,-1 0 0 0 0,0 0 0 0 0,0-1 0 0 0,0 1 0 0 0,0 0 0 0 0,0-1 0 0 0,0 1-1 0 0,0 0 1 0 0,0 0 0 0 0,-1-1 0 0 0,0 4 0 0 0,-1-2 19 0 0,1 1-1 0 0,-1-1 1 0 0,0 0-1 0 0,0 0 0 0 0,0 0 1 0 0,-1 0-1 0 0,1 0 1 0 0,-6 4-1 0 0,-2 1 59 0 0,0-1-1 0 0,0 0 0 0 0,-1 0 1 0 0,-15 6-1 0 0,-1-1 12 0 0,-1-2 0 0 0,0-1 0 0 0,0-1 0 0 0,0-2 0 0 0,-1 0 0 0 0,-56 2 0 0 0,60-8-914 0 0,0 0 0 0 0,-35-6 1 0 0,36 0-1726 0 0,23 6 2179 0 0,0 0 1 0 0,1 0-1 0 0,-1-1 0 0 0,1 1 0 0 0,-1 0 0 0 0,0 0 0 0 0,1-1 1 0 0,-1 1-1 0 0,1 0 0 0 0,-1-1 0 0 0,1 1 0 0 0,-1-1 1 0 0,1 1-1 0 0,0-1 0 0 0,-1 1 0 0 0,1-1 0 0 0,-1 1 1 0 0,1-1-1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38 351 120 0 0,'0'0'5444'0'0,"-2"2"-3836"0"0,-13 18 11779 0 0,15-20-13259 0 0,-3-6 68 0 0,0 1 1 0 0,0-1 0 0 0,1 0 0 0 0,0 0-1 0 0,0 0 1 0 0,0 0 0 0 0,1 0 0 0 0,0 0-1 0 0,0 0 1 0 0,0-1 0 0 0,1 1 0 0 0,0 0-1 0 0,2-12 1 0 0,1-12 251 0 0,10-43 0 0 0,-11 62-300 0 0,1 1-1 0 0,0 0 1 0 0,0 0 0 0 0,1 1 0 0 0,0-1 0 0 0,1 1-1 0 0,0-1 1 0 0,1 1 0 0 0,-1 1 0 0 0,2-1 0 0 0,7-7 0 0 0,-10 12-55 0 0,0 0 0 0 0,1 1 0 0 0,0-1 0 0 0,0 1 0 0 0,0 0 0 0 0,0 0 1 0 0,0 0-1 0 0,1 1 0 0 0,-1 0 0 0 0,1 0 0 0 0,-1 0 0 0 0,1 1 0 0 0,0 0 1 0 0,0 0-1 0 0,0 1 0 0 0,-1-1 0 0 0,1 1 0 0 0,0 0 0 0 0,0 1 0 0 0,11 1 1 0 0,-4 2 10 0 0,0 0 0 0 0,0 1 0 0 0,0 0 1 0 0,-1 1-1 0 0,0 0 0 0 0,0 1 1 0 0,0 1-1 0 0,-1 0 0 0 0,0 0 1 0 0,-1 1-1 0 0,0 0 0 0 0,0 1 0 0 0,-1 0 1 0 0,0 1-1 0 0,8 12 0 0 0,-7-5-44 0 0,-5-10-348 0 0,2-23 126 0 0,-3 4 153 0 0,0 1 0 0 0,1 0-1 0 0,1 0 1 0 0,-1 1 0 0 0,2 0 0 0 0,-1 0-1 0 0,1 0 1 0 0,1 0 0 0 0,-1 1-1 0 0,2 1 1 0 0,-1-1 0 0 0,1 1 0 0 0,0 1-1 0 0,0-1 1 0 0,1 2 0 0 0,-1-1-1 0 0,15-4 1 0 0,-16 7 45 0 0,0 1 1 0 0,0 0-1 0 0,0 1 0 0 0,0 0 1 0 0,0 0-1 0 0,0 1 0 0 0,0 0 1 0 0,1 0-1 0 0,-1 1 0 0 0,0 0 1 0 0,0 0-1 0 0,0 1 0 0 0,0 0 0 0 0,0 1 1 0 0,11 4-1 0 0,-10-2 8 0 0,1 0-1 0 0,-1 1 1 0 0,0 0-1 0 0,-1 0 0 0 0,1 1 1 0 0,-1 0-1 0 0,-1 0 1 0 0,1 1-1 0 0,-1 0 1 0 0,-1 0-1 0 0,10 15 1 0 0,-7-7-455 0 0,0 1 1 0 0,11 29 0 0 0,-5 11-7457 0 0,-12-46 4335 0 0,0-3 506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129 384 564 0 0,'-2'11'8907'0'0,"-12"43"-6126"0"0,-56 88 3047 0 0,32-66-1631 0 0,35-73-2614 0 0,2-4-549 0 0,1-11-178 0 0,4-27-958 0 0,-3 31 426 0 0,49-262 695 0 0,-10 67-122 0 0,-39 197-848 0 0,12-58 581 0 0,-12 58-518 0 0,1 0-1 0 0,0 0 1 0 0,0 1 0 0 0,1-1 0 0 0,0 1 0 0 0,0-1 0 0 0,0 1 0 0 0,4-6 0 0 0,-5 10-76 0 0,-1 0 1 0 0,1 0-1 0 0,0 0 0 0 0,-1 0 0 0 0,1 0 1 0 0,0 0-1 0 0,-1 0 0 0 0,1 1 1 0 0,0-1-1 0 0,0 1 0 0 0,0-1 0 0 0,0 1 1 0 0,-1 0-1 0 0,1 0 0 0 0,0-1 1 0 0,0 1-1 0 0,0 1 0 0 0,0-1 0 0 0,0 0 1 0 0,0 0-1 0 0,0 1 0 0 0,-1-1 0 0 0,1 1 1 0 0,0-1-1 0 0,0 1 0 0 0,0 0 1 0 0,-1 0-1 0 0,1 0 0 0 0,2 1 0 0 0,6 4 81 0 0,-1 0-1 0 0,0 1 0 0 0,12 10 0 0 0,4 6 104 0 0,-1 2 0 0 0,-2 0 0 0 0,38 55 0 0 0,41 95 540 0 0,-84-142-925 0 0,1 0-1 0 0,2-1 1 0 0,1-2 0 0 0,2 0 0 0 0,1-1-1 0 0,33 31 1 0 0,-49-53-35 0 0,0-1 0 0 0,0-1 0 0 0,0 1 0 0 0,1-1-1 0 0,0-1 1 0 0,0 0 0 0 0,13 5 0 0 0,-19-8 134 0 0,-1-1 0 0 0,1 1 0 0 0,0-1 1 0 0,-1 1-1 0 0,1-1 0 0 0,0 0 0 0 0,-1 0 0 0 0,1 0 0 0 0,0 0 1 0 0,-1-1-1 0 0,1 1 0 0 0,0-1 0 0 0,4-1 0 0 0,-5 1 42 0 0,-1 0-1 0 0,1 0 0 0 0,0 0 0 0 0,-1-1 0 0 0,1 1 0 0 0,-1 0 0 0 0,0-1 1 0 0,1 1-1 0 0,-1-1 0 0 0,0 0 0 0 0,0 1 0 0 0,0-1 0 0 0,0 0 0 0 0,0 0 1 0 0,0 1-1 0 0,-1-1 0 0 0,1 0 0 0 0,0 0 0 0 0,-1 0 0 0 0,0 0 0 0 0,1-3 1 0 0,-1 3 23 0 0,1-1 0 0 0,-1 0 1 0 0,0 0-1 0 0,0 0 1 0 0,0 0-1 0 0,0 0 1 0 0,-1 0-1 0 0,1 1 0 0 0,-1-1 1 0 0,0 0-1 0 0,0 0 1 0 0,0 1-1 0 0,0-1 0 0 0,0 0 1 0 0,0 1-1 0 0,-1-1 1 0 0,1 1-1 0 0,-3-3 0 0 0,0 1 21 0 0,1 0 0 0 0,-1 0-1 0 0,-1 1 1 0 0,1 0 0 0 0,0 0-1 0 0,-1 0 1 0 0,0 0 0 0 0,1 0-1 0 0,-7-1 1 0 0,-6-2 87 0 0,0 0 0 0 0,-1 2 0 0 0,0 0 0 0 0,-29-2 0 0 0,7 2 92 0 0,1 3 0 0 0,-1 2 1 0 0,1 1-1 0 0,-1 2 0 0 0,1 1 0 0 0,-64 18 0 0 0,90-19-583 0 0,0 1-1 0 0,0 0 1 0 0,1 1 0 0 0,-13 8 0 0 0,19-8-1059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38 108 0 0,'-4'1'415'0'0,"2"-1"-95"0"0,1 0 0 0 0,-1 1-1 0 0,0-1 1 0 0,1 1 0 0 0,-1-1 0 0 0,0 1-1 0 0,1 0 1 0 0,-1 0 0 0 0,1-1 0 0 0,-1 1-1 0 0,1 0 1 0 0,-1 0 0 0 0,1 1-1 0 0,-2 1 1637 0 0,5 0-331 0 0,1 0-1282 0 0,0 0-1 0 0,0-1 0 0 0,0 1 1 0 0,1-1-1 0 0,-1 1 1 0 0,1-1-1 0 0,-1 0 0 0 0,1 0 1 0 0,0-1-1 0 0,0 1 1 0 0,0-1-1 0 0,0 0 0 0 0,8 2 1 0 0,11 0 525 0 0,29 2 0 0 0,-36-4-431 0 0,73 3 1254 0 0,-1-5 0 0 0,1-4-1 0 0,168-30 1 0 0,-248 34-1505 0 0,-1-1 0 0 0,1 0 0 0 0,0-1 0 0 0,0 0 0 0 0,-1 0 0 0 0,0 0 1 0 0,0-1-1 0 0,0 0 0 0 0,0-1 0 0 0,0 0 0 0 0,-1 0 0 0 0,8-8 0 0 0,-14 12 228 0 0,-16 0-227 0 0,14 0-177 0 0,0 1 0 0 0,-1 0 0 0 0,1-1 0 0 0,0 1-1 0 0,-1 0 1 0 0,1 0 0 0 0,-1 0 0 0 0,1 0-1 0 0,0 1 1 0 0,-1-1 0 0 0,1 0 0 0 0,0 0-1 0 0,-1 1 1 0 0,1-1 0 0 0,0 1 0 0 0,0-1 0 0 0,-3 2-1 0 0,-3 2 38 0 0,0 0 0 0 0,1 1 0 0 0,-1 0-1 0 0,1 0 1 0 0,0 0 0 0 0,0 1 0 0 0,0 0-1 0 0,1 0 1 0 0,0 0 0 0 0,-7 11 0 0 0,6-5 68 0 0,-1 0 1 0 0,2 0-1 0 0,0 1 1 0 0,1-1-1 0 0,-6 24 1 0 0,4 5 294 0 0,1 1 0 0 0,3-1 0 0 0,2 44 0 0 0,0-79-355 0 0,1 41 400 0 0,2 1-1 0 0,14 72 1 0 0,-12-96-263 0 0,1-1 1 0 0,1 0-1 0 0,2 0 1 0 0,0-1-1 0 0,1 0 1 0 0,26 39-1 0 0,8 0-796 0 0,-43-60 437 0 0,-16 1-419 0 0,-376 68-424 0 0,208-31 906 0 0,171-37 113 0 0,-52 11 214 0 0,-92 29 0 0 0,144-36 338 0 0,10-2-183 0 0,19 2-1 0 0,37-2 14 0 0,80-8 584 0 0,181-29-1 0 0,-166-1-624 0 0,-91 19-4115 0 0,-1 2-7519 0 0,-44 10 8188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98 680 0 0,'-1'-1'313'0'0,"1"0"0"0"0,0 0-1 0 0,-1 0 1 0 0,1-1 0 0 0,0 1 0 0 0,0 0-1 0 0,0 0 1 0 0,0 0 0 0 0,0 0 0 0 0,0-1 0 0 0,0 1-1 0 0,0 0 1 0 0,1 0 0 0 0,-1 0 0 0 0,0 0-1 0 0,1-1 1 0 0,-1 1 0 0 0,1 0 0 0 0,-1 0 0 0 0,1 0-1 0 0,-1 0 1 0 0,1 0 0 0 0,0 0 0 0 0,0 0-1 0 0,-1 0 1 0 0,1 1 0 0 0,0-1 0 0 0,1-1-1 0 0,30-22 4573 0 0,-22 17-4063 0 0,1 2 1 0 0,0 0-1 0 0,0 0 0 0 0,1 1 1 0 0,-1 0-1 0 0,1 1 1 0 0,0 0-1 0 0,0 1 1 0 0,14-1-1 0 0,-20 3-560 0 0,1-1 0 0 0,-1 1-1 0 0,0 0 1 0 0,0 1 0 0 0,0 0 0 0 0,0 0-1 0 0,0 0 1 0 0,0 1 0 0 0,0 0 0 0 0,0 0-1 0 0,0 0 1 0 0,0 1 0 0 0,-1-1-1 0 0,0 2 1 0 0,1-1 0 0 0,-1 0 0 0 0,0 1-1 0 0,-1 0 1 0 0,8 8 0 0 0,-9-9-146 0 0,-1 1 0 0 0,0 0 0 0 0,0 0 0 0 0,0 0 0 0 0,-1 0 0 0 0,1 0 1 0 0,-1 0-1 0 0,0 1 0 0 0,0-1 0 0 0,0 0 0 0 0,-1 1 0 0 0,0-1 0 0 0,0 0 0 0 0,0 1 0 0 0,0-1 0 0 0,-2 7 0 0 0,0 5 116 0 0,-2 0 0 0 0,-10 29-1 0 0,-5 0 108 0 0,-2-2 0 0 0,-2 0 0 0 0,-52 72 0 0 0,48-73-163 0 0,20-33-118 0 0,1 0-1 0 0,0 1 0 0 0,0 0 0 0 0,1 0 1 0 0,1 1-1 0 0,0-1 0 0 0,-6 22 0 0 0,10-31-56 0 0,0 1 0 0 0,0-1-1 0 0,0 1 1 0 0,0-1-1 0 0,1 0 1 0 0,-1 1-1 0 0,0-1 1 0 0,1 1 0 0 0,-1-1-1 0 0,0 0 1 0 0,1 1-1 0 0,0-1 1 0 0,-1 0 0 0 0,1 1-1 0 0,0-1 1 0 0,0 0-1 0 0,0 0 1 0 0,0 0 0 0 0,1 2-1 0 0,1-1 1 0 0,-1 0-1 0 0,1-1 0 0 0,0 1 1 0 0,-1-1-1 0 0,1 1 1 0 0,0-1-1 0 0,0 0 1 0 0,0 0-1 0 0,3 0 0 0 0,7 1 0 0 0,1 0 0 0 0,0-1-1 0 0,18-1 1 0 0,-23 0 0 0 0,22 0-163 0 0,0-2-1 0 0,-1-2 1 0 0,0 0 0 0 0,0-2 0 0 0,0-1-1 0 0,-1-2 1 0 0,44-18 0 0 0,-49 11-3063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0 404 0 0,'-10'2'3666'0'0,"-21"7"2833"0"0,30-9-6174 0 0,0 1 0 0 0,0-1 0 0 0,0 1 0 0 0,1-1 1 0 0,-1 1-1 0 0,0-1 0 0 0,0 1 0 0 0,0 0 1 0 0,0-1-1 0 0,0 1 0 0 0,1 0 0 0 0,-1 0 1 0 0,0 0-1 0 0,1-1 0 0 0,-1 1 0 0 0,1 0 0 0 0,-1 0 1 0 0,1 0-1 0 0,-1 0 0 0 0,1 0 0 0 0,-1 0 1 0 0,1 0-1 0 0,0 0 0 0 0,0 0 0 0 0,-1 1 0 0 0,2 0-139 0 0,-1-1 0 0 0,1 0 0 0 0,-1 0 0 0 0,1 0 0 0 0,-1 0 1 0 0,1 0-1 0 0,0 0 0 0 0,0 0 0 0 0,-1 0 0 0 0,1 0 0 0 0,0 0 0 0 0,0-1 0 0 0,0 1 0 0 0,0 0 0 0 0,0 0 0 0 0,0-1 0 0 0,0 1 0 0 0,0-1 0 0 0,0 1 0 0 0,0-1 0 0 0,0 1 0 0 0,0-1 0 0 0,1 0 0 0 0,-1 1 0 0 0,0-1 0 0 0,0 0 0 0 0,0 0 0 0 0,2 0 0 0 0,-1 1-24 0 0,0-1 1 0 0,0 0-1 0 0,0 0 1 0 0,0 1 0 0 0,0-1-1 0 0,0 0 1 0 0,0-1-1 0 0,0 1 1 0 0,0 0-1 0 0,0-1 1 0 0,0 1-1 0 0,0-1 1 0 0,0 1-1 0 0,0-1 1 0 0,0 0-1 0 0,3-2 516 0 0,-5 3-675 0 0,0 0 1 0 0,0-1 0 0 0,0 1-1 0 0,0 0 1 0 0,0 0 0 0 0,0 0-1 0 0,0-1 1 0 0,0 1 0 0 0,1 0-1 0 0,-1-1 1 0 0,0 1 0 0 0,0 0-1 0 0,0 0 1 0 0,0-1 0 0 0,0 1-1 0 0,0 0 1 0 0,0 0 0 0 0,-1-1-1 0 0,1 1 1 0 0,0 0 0 0 0,0 0-1 0 0,0-1 1 0 0,0 1 0 0 0,0 0-1 0 0,0 0 1 0 0,0-1 0 0 0,-1 1-1 0 0,1 0 1 0 0,0 0 0 0 0,0 0-1 0 0,0-1 1 0 0,0 1 0 0 0,-1 0-1 0 0,1 0 1 0 0,0 0 0 0 0,0 0-1 0 0,0-1 1 0 0,-1 1 0 0 0,1 0-1 0 0,0 0 1 0 0,0 0 0 0 0,-1 0 0 0 0,1 0-1 0 0,-1 0 1 0 0,-1-1-212 0 0,-34-5-1352 0 0,11 6-8162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66 584 0 0,'-44'-1'3429'0'0,"2"0"3680"0"0,42 1-7029 0 0,0 0 0 0 0,1 0 0 0 0,-1 0 0 0 0,0 0 0 0 0,0 0 0 0 0,0 0 0 0 0,0 0 0 0 0,0 0 0 0 0,0 0-1 0 0,1-1 1 0 0,-1 1 0 0 0,0 0 0 0 0,0 0 0 0 0,0 0 0 0 0,0 0 0 0 0,0 0 0 0 0,0 0 0 0 0,0 0 0 0 0,0-1-1 0 0,0 1 1 0 0,0 0 0 0 0,0 0 0 0 0,1 0 0 0 0,-1 0 0 0 0,0 0 0 0 0,0 0 0 0 0,0-1 0 0 0,0 1 0 0 0,0 0 0 0 0,0 0-1 0 0,0 0 1 0 0,0 0 0 0 0,0 0 0 0 0,0-1 0 0 0,0 1 0 0 0,0 0 0 0 0,-1 0 0 0 0,1 0 0 0 0,0 0 0 0 0,0 0 0 0 0,0-1-1 0 0,0 1 1 0 0,0 0 0 0 0,0 0 0 0 0,0 0 0 0 0,0 0 0 0 0,0 0 0 0 0,0 0 0 0 0,0 0 0 0 0,-1 0 0 0 0,1-1 0 0 0,0 1-1 0 0,0 0 1 0 0,0 0 0 0 0,0 0 0 0 0,0 0 0 0 0,0 0 0 0 0,0 0 0 0 0,-1 0 0 0 0,1 0 0 0 0,0 0 0 0 0,0 0-1 0 0,0 0 1 0 0,-1 0 0 0 0,10-7 1161 0 0,-9 7-1192 0 0,16-8 717 0 0,0 0 1 0 0,0 2-1 0 0,0 0 1 0 0,0 1-1 0 0,1 0 1 0 0,0 1-1 0 0,20-1 1 0 0,16 2-3239 0 0,-1 5-4405 0 0,-35 0 4409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62 198 128 0 0,'3'4'578'0'0,"0"0"1"0"0,0 0-1 0 0,0 1 0 0 0,-1-1 0 0 0,0 1 1 0 0,0-1-1 0 0,0 1 0 0 0,0 0 0 0 0,-1-1 1 0 0,0 1-1 0 0,0 0 0 0 0,0 0 0 0 0,0 0 1 0 0,-1 0-1 0 0,0 0 0 0 0,0 6 0 0 0,-1-4 169 0 0,1 1-1 0 0,-2-1 0 0 0,1 0 1 0 0,-1 0-1 0 0,0 0 0 0 0,0 0 0 0 0,-1 0 1 0 0,0-1-1 0 0,0 1 0 0 0,-7 9 1 0 0,10-15-652 0 0,0-1 0 0 0,-1 1 0 0 0,1-1 0 0 0,-1 0 0 0 0,1 1 0 0 0,0-1 0 0 0,-1 0 0 0 0,1 0 0 0 0,-1 1 0 0 0,1-1 0 0 0,-1 0 0 0 0,1 0 0 0 0,-1 0 0 0 0,1 1 0 0 0,-1-1 0 0 0,1 0 0 0 0,-1 0 1 0 0,1 0-1 0 0,-1 0 0 0 0,1 0 0 0 0,-1 0 0 0 0,1 0 0 0 0,-1 0 0 0 0,1 0 0 0 0,-1 0 0 0 0,1-1 0 0 0,-1 1 0 0 0,1 0 0 0 0,0 0 0 0 0,-1 0 0 0 0,1-1 0 0 0,-1 1 0 0 0,1 0 0 0 0,-1 0 0 0 0,1-1 0 0 0,0 1 0 0 0,-1 0 0 0 0,1-1 1 0 0,-1 1-1 0 0,1 0 0 0 0,0-1 0 0 0,-1 0 0 0 0,-14-19 1380 0 0,10 7-1231 0 0,0-1 0 0 0,1 1 0 0 0,1-1 0 0 0,0 0 0 0 0,1 0 0 0 0,0 0 0 0 0,1 0 0 0 0,1-1 0 0 0,0 1 0 0 0,1 0 0 0 0,1 0 0 0 0,0 0 0 0 0,0 0 0 0 0,2 0 0 0 0,0 0 1 0 0,0 1-1 0 0,11-22 0 0 0,-13 30-166 0 0,1-1 1 0 0,0 1 0 0 0,1 0 0 0 0,-1 0 0 0 0,1 0 0 0 0,0 0 0 0 0,0 1 0 0 0,0-1 0 0 0,1 1 0 0 0,0 0 0 0 0,0 0 0 0 0,0 1 0 0 0,9-5-1 0 0,-11 6-31 0 0,1 1 0 0 0,-1 0 0 0 0,1 0 0 0 0,-1 0 0 0 0,1 0 0 0 0,0 0 0 0 0,0 1 0 0 0,-1 0 0 0 0,1-1 0 0 0,0 2 0 0 0,0-1 0 0 0,-1 0 0 0 0,1 1 0 0 0,0-1 0 0 0,0 1 0 0 0,-1 0 0 0 0,1 1 0 0 0,-1-1 0 0 0,1 0 0 0 0,-1 1 0 0 0,1 0 0 0 0,5 4 0 0 0,-2-1 22 0 0,0 1 0 0 0,0 0 0 0 0,-1 0 0 0 0,0 0 0 0 0,0 1 0 0 0,0 0 0 0 0,-1 0-1 0 0,7 13 1 0 0,0 4 84 0 0,14 39 1 0 0,-25-60-152 0 0,0 1-32 0 0,0 0 0 0 0,-1 0 1 0 0,1 0-1 0 0,-1 0 0 0 0,1 0 0 0 0,-2 7 0 0 0,1-4-109 0 0,0-6 19 0 0,-1 0-52 0 0,1-1 164 0 0,0 0 0 0 0,-1 0 0 0 0,1 1 0 0 0,0-1 0 0 0,0 0 0 0 0,0 0 0 0 0,0 0 0 0 0,0 0 0 0 0,0 0 0 0 0,0 0 0 0 0,0 1 0 0 0,0-1 0 0 0,-1 0 0 0 0,1 0 0 0 0,0 0 0 0 0,0 0 0 0 0,0 0 0 0 0,0 0 0 0 0,0 0 0 0 0,0 0 0 0 0,-1 0 0 0 0,1 0 0 0 0,0 0 0 0 0,0 0 0 0 0,0 0 0 0 0,0 0 0 0 0,-1 0 0 0 0,1 0 0 0 0,0 0 0 0 0,0 0 0 0 0,0 0 0 0 0,0 0 0 0 0,0 0 0 0 0,-1 0 0 0 0,1 0 0 0 0,0 0 0 0 0,0 0 0 0 0,0 0 0 0 0,0 0 0 0 0,0 0 0 0 0,-1 0 0 0 0,1 0 0 0 0,0 0 0 0 0,0 0 0 0 0,0 0 0 0 0,0-1 0 0 0,0 1 0 0 0,0 0 0 0 0,-1 0 0 0 0,0-6 13 0 0,-1 1 0 0 0,1-1 0 0 0,0 1-1 0 0,1-1 1 0 0,-1 0 0 0 0,1 0-1 0 0,0 1 1 0 0,0-1 0 0 0,1 0 0 0 0,0 0-1 0 0,0 1 1 0 0,0-1 0 0 0,1 1 0 0 0,0-1-1 0 0,0 1 1 0 0,0 0 0 0 0,1-1-1 0 0,-1 1 1 0 0,1 0 0 0 0,0 1 0 0 0,1-1-1 0 0,4-5 1 0 0,-5 6 80 0 0,0 0-1 0 0,1 1 1 0 0,-1-1 0 0 0,0 1 0 0 0,1 0-1 0 0,0 0 1 0 0,0 0 0 0 0,0 1 0 0 0,0-1-1 0 0,0 1 1 0 0,0 0 0 0 0,1 0 0 0 0,-1 0 0 0 0,1 1-1 0 0,0 0 1 0 0,-1-1 0 0 0,1 2 0 0 0,0-1-1 0 0,-1 0 1 0 0,1 1 0 0 0,0 0 0 0 0,0 0-1 0 0,0 1 1 0 0,-1-1 0 0 0,1 1 0 0 0,0 0-1 0 0,6 3 1 0 0,-3-1-76 0 0,0 1 0 0 0,-1 0-1 0 0,0 1 1 0 0,1-1 0 0 0,-2 1 0 0 0,1 1-1 0 0,0 0 1 0 0,6 7 0 0 0,2 6-3 0 0,21 30 0 0 0,-1 1-9 0 0,-31-46-393 0 0,-1-1-1 0 0,1 0 1 0 0,0 0 0 0 0,0 0-1 0 0,0-1 1 0 0,0 0 0 0 0,0 1-1 0 0,1-1 1 0 0,-1 0 0 0 0,1-1-1 0 0,-1 1 1 0 0,1-1 0 0 0,0 0-1 0 0,6 0 1 0 0,10 2-3449 0 0,39-1 0 0 0,-28-3 566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21 676 0 0,'-10'-4'1143'0'0,"0"0"0"0"0,0 1 1 0 0,0 0-1 0 0,-1 1 0 0 0,0 0 0 0 0,1 0 0 0 0,-1 2 0 0 0,-20-1 1 0 0,14 3-34 0 0,0 1 0 0 0,1 0 0 0 0,-1 1 0 0 0,-30 11 1 0 0,16-3 340 0 0,1 1 0 0 0,-52 32 1 0 0,69-37-828 0 0,0 1 0 0 0,0 1 1 0 0,1 0-1 0 0,0 1 0 0 0,1 0 1 0 0,0 1-1 0 0,-17 25 0 0 0,27-36-540 0 0,0 0 0 0 0,0 0-1 0 0,0 1 1 0 0,0-1-1 0 0,1 0 1 0 0,-1 0 0 0 0,1 0-1 0 0,-1 1 1 0 0,1-1-1 0 0,-1 0 1 0 0,1 1 0 0 0,0-1-1 0 0,-1 0 1 0 0,1 1-1 0 0,0-1 1 0 0,0 1 0 0 0,0-1-1 0 0,0 0 1 0 0,0 1-1 0 0,0-1 1 0 0,1 0 0 0 0,-1 1-1 0 0,0-1 1 0 0,1 0-1 0 0,-1 1 1 0 0,1-1 0 0 0,-1 0-1 0 0,2 2 1 0 0,0-2-30 0 0,-1 1 1 0 0,1-1 0 0 0,0 0-1 0 0,0 0 1 0 0,0 0-1 0 0,-1 0 1 0 0,1-1 0 0 0,0 1-1 0 0,0 0 1 0 0,0-1-1 0 0,0 0 1 0 0,0 1-1 0 0,0-1 1 0 0,0 0 0 0 0,0 0-1 0 0,1 0 1 0 0,-1 0-1 0 0,4-1 1 0 0,16-3-37 0 0,0 0 1 0 0,0-2-1 0 0,35-14 0 0 0,-38 12-81 0 0,2 1 1 0 0,-1 1-1 0 0,1 1 0 0 0,32-4 0 0 0,-46 9-366 0 0,1 1-1 0 0,-1-1 1 0 0,1 2 0 0 0,-1-1-1 0 0,12 4 1 0 0,18 3-7966 0 0,-22-7 5290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198 180 772 0 0,'-74'-56'3704'0'0,"52"41"-860"0"0,0-1 0 0 0,2-1 0 0 0,-27-28 0 0 0,35 28 3714 0 0,13 15-5414 0 0,5-7-239 0 0,-4 7-260 0 0,5 3-286 0 0,16 5-1090 0 0,-1 0 0 0 0,31 13 0 0 0,32 21-5926 0 0,-39-19 3809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7361 0 0,'-2'5'7501'0'0,"-5"9"-2798"0"0,-34 62 1908 0 0,-6 7-4765 0 0,-156 171 1512 0 0,160-205-4556 0 0,40-44 1135 0 0</inkml:trace>
  <inkml:trace contextRef="#ctx0" brushRef="#br0" timeOffset="1">33 211 68 0 0,'-11'-17'1166'0'0,"4"8"1518"0"0,1-1 0 0 0,-3-21 10342 0 0,42 46-11449 0 0,0 2-1 0 0,55 39 0 0 0,63 60 5015 0 0,-57-43-4772 0 0,-75-58-2164 0 0,-9-7-541 0 0,0 0 0 0 0,0-1 0 0 0,1 0 0 0 0,14 7 0 0 0,-22-13 615 0 0,1 0 1 0 0,-1 0-1 0 0,1 0 0 0 0,0 0 0 0 0,-1 0 1 0 0,1 0-1 0 0,0-1 0 0 0,0 0 0 0 0,-1 0 1 0 0,1 0-1 0 0,0 0 0 0 0,-1-1 1 0 0,1 1-1 0 0,0-1 0 0 0,0 0 0 0 0,-1 0 1 0 0,1 0-1 0 0,5-4 0 0 0,8-4-3539 0 0,-1-2 545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35 636 0 0,'-20'8'17039'0'0,"36"-4"-15399"0"0,0 0 1 0 0,0-1-1 0 0,0 0 0 0 0,1-2 1 0 0,17 0-1 0 0,87-6 2189 0 0,-87 2-2497 0 0,4 0-1314 0 0,0-1 0 0 0,0-1 0 0 0,-1-3-1 0 0,45-14 1 0 0,-62 13-13015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1 560 0 0,'-1'2'577'0'0,"-1"0"-1"0"0,1 0 1 0 0,0 0 0 0 0,0 0 0 0 0,0 0-1 0 0,0 0 1 0 0,1 1 0 0 0,-1-1-1 0 0,1 0 1 0 0,-1 0 0 0 0,0 5-1 0 0,2-6-313 0 0,-1 0-1 0 0,1 0 0 0 0,-1 0 0 0 0,1 0 1 0 0,-1 0-1 0 0,1 0 0 0 0,-1 0 0 0 0,1 0 1 0 0,0 0-1 0 0,-1-1 0 0 0,1 1 0 0 0,0 0 0 0 0,0 0 1 0 0,0-1-1 0 0,-1 1 0 0 0,1-1 0 0 0,0 1 1 0 0,0 0-1 0 0,0-1 0 0 0,0 0 0 0 0,0 1 1 0 0,0-1-1 0 0,0 0 0 0 0,0 1 0 0 0,0-1 0 0 0,0 0 1 0 0,1 0-1 0 0,-1 0 0 0 0,1 0 0 0 0,23 4 3168 0 0,40 0 0 0 0,73-9 1338 0 0,-54 0-1947 0 0,-60 5-2390 0 0,54-4 2461 0 0,-29-5-8567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18 404 0 0,'1'-1'543'0'0,"8"-9"524"0"0,-6 4 3828 0 0,13 27-862 0 0,-6-1-2947 0 0,0 0 1 0 0,-2 1 0 0 0,0 0 0 0 0,-1 0 0 0 0,4 23 0 0 0,13 115 1896 0 0,-8-47-686 0 0,11 50 202 0 0,-27-162-2582 0 0,0 1 0 0 0,0 0 0 0 0,0 0 0 0 0,0-1 0 0 0,1 1 0 0 0,-1 0 0 0 0,0-1 0 0 0,1 1 0 0 0,-1 0 1 0 0,0-1-1 0 0,1 1 0 0 0,-1 0 0 0 0,0-1 0 0 0,1 1 0 0 0,-1-1 0 0 0,1 1 0 0 0,-1-1 0 0 0,1 1 0 0 0,0-1 0 0 0,-1 1 1 0 0,1-1-1 0 0,-1 1 0 0 0,1-1 0 0 0,0 0 0 0 0,-1 1 0 0 0,1-1 0 0 0,0 0 0 0 0,1 1 0 0 0,0-1-814 0 0,0-1 1 0 0,0 1-1 0 0,0 0 0 0 0,1 0 1 0 0,-1-1-1 0 0,0 1 0 0 0,0-1 0 0 0,0 0 1 0 0,2-1-1 0 0,4-1-1480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386 148 552 0 0,'1'-4'495'0'0,"1"0"0"0"0,-1 1 0 0 0,0-1 0 0 0,0 0 0 0 0,0 0 0 0 0,-1 0 0 0 0,1 0 0 0 0,-1 0 0 0 0,0 0 0 0 0,0 0 0 0 0,0 0-1 0 0,0 0 1 0 0,-1 1 0 0 0,0-1 0 0 0,0 0 0 0 0,0 0 0 0 0,0 0 0 0 0,0 1 0 0 0,-1-1 0 0 0,0 0 0 0 0,0 1 0 0 0,0-1 0 0 0,0 1 0 0 0,0 0 0 0 0,-1 0 0 0 0,1 0 0 0 0,-1 0 0 0 0,-3-3 0 0 0,2 3-197 0 0,0 1 1 0 0,1 0 0 0 0,-1-1-1 0 0,0 1 1 0 0,-1 1 0 0 0,1-1-1 0 0,0 1 1 0 0,0-1 0 0 0,-1 1-1 0 0,1 0 1 0 0,0 1 0 0 0,-1-1-1 0 0,1 1 1 0 0,-1 0 0 0 0,1 0-1 0 0,-7 1 1 0 0,-5 1 22 0 0,0 2-1 0 0,0 0 1 0 0,1 0-1 0 0,0 2 1 0 0,0 0 0 0 0,0 0-1 0 0,0 2 1 0 0,1 0-1 0 0,-16 11 1 0 0,20-11-123 0 0,0-1 0 0 0,0 2 0 0 0,1-1 0 0 0,0 1 1 0 0,0 1-1 0 0,1-1 0 0 0,0 1 0 0 0,1 1 0 0 0,0 0 0 0 0,1 0 1 0 0,0 0-1 0 0,-5 15 0 0 0,9-21-105 0 0,1 0 0 0 0,0 0 1 0 0,0 0-1 0 0,0 0 0 0 0,1 1 0 0 0,0-1 0 0 0,0 0 1 0 0,0 0-1 0 0,0 0 0 0 0,1 0 0 0 0,0 0 0 0 0,0 0 0 0 0,3 10 1 0 0,-1-8-14 0 0,0-1 0 0 0,1 1 0 0 0,0-1 0 0 0,0 0 0 0 0,0 0 1 0 0,1 0-1 0 0,0 0 0 0 0,10 8 0 0 0,-2-3 27 0 0,0-1-1 0 0,1-1 1 0 0,0 0-1 0 0,1-1 1 0 0,-1-1-1 0 0,2 0 1 0 0,27 8-1 0 0,-27-10-57 0 0,0-1 0 0 0,0-1 0 0 0,1-1-1 0 0,-1 0 1 0 0,0-1 0 0 0,1-1 0 0 0,-1-1-1 0 0,0 0 1 0 0,22-4 0 0 0,-32 4-54 0 0,0-1 0 0 0,0 0 1 0 0,0 0-1 0 0,0 0 0 0 0,0-1 0 0 0,0 1 1 0 0,-1-2-1 0 0,1 1 0 0 0,-1 0 1 0 0,0-1-1 0 0,0 0 0 0 0,0 0 0 0 0,0-1 1 0 0,-1 1-1 0 0,0-1 0 0 0,0 0 1 0 0,0 0-1 0 0,0-1 0 0 0,-1 1 0 0 0,0-1 1 0 0,0 1-1 0 0,-1-1 0 0 0,1 0 0 0 0,-1 0 1 0 0,0 0-1 0 0,1-9 0 0 0,-1 3 11 0 0,-1 0-1 0 0,0 0 0 0 0,-1 1 1 0 0,0-1-1 0 0,-1 0 1 0 0,0 0-1 0 0,-1 0 0 0 0,-1 0 1 0 0,1 1-1 0 0,-2-1 0 0 0,0 1 1 0 0,0 0-1 0 0,-1 0 0 0 0,0 0 1 0 0,-1 1-1 0 0,0 0 1 0 0,-15-19-1 0 0,12 19-278 0 0,0 0 1 0 0,0 1-1 0 0,-2-1 0 0 0,1 2 1 0 0,-1 0-1 0 0,0 0 0 0 0,-1 1 1 0 0,0 0-1 0 0,0 1 0 0 0,0 0 1 0 0,-1 1-1 0 0,1 0 1 0 0,-1 1-1 0 0,-1 1 0 0 0,-20-3 1 0 0,1 9-6212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72 20 0 0,'1'-2'305'0'0,"8"-19"4544"0"0,-9 20-4695 0 0,0 0 1 0 0,0 0-1 0 0,0 0 1 0 0,-1 0-1 0 0,1 0 0 0 0,0 0 1 0 0,0 0-1 0 0,-1 0 0 0 0,1 0 1 0 0,-1 0-1 0 0,1 0 0 0 0,-1 0 1 0 0,1 1-1 0 0,-1-1 1 0 0,1 0-1 0 0,-1 0 0 0 0,0 1 1 0 0,0-1-1 0 0,1 0 0 0 0,-1 1 1 0 0,0-1-1 0 0,0 1 0 0 0,-1-2 1 0 0,-4-2 349 0 0,-1 1-1 0 0,-1-1 1 0 0,1 1 0 0 0,0 0-1 0 0,-1 1 1 0 0,1-1 0 0 0,-1 2-1 0 0,0-1 1 0 0,0 1 0 0 0,0 0-1 0 0,0 1 1 0 0,0-1 0 0 0,-11 3 0 0 0,2-1 53 0 0,1 2 0 0 0,-1 0 1 0 0,1 1-1 0 0,-1 0 1 0 0,-19 9-1 0 0,18-5-57 0 0,0 1 0 0 0,1 0-1 0 0,0 1 1 0 0,1 1 0 0 0,-26 22 0 0 0,34-27-277 0 0,1 1 0 0 0,0 0 0 0 0,1 0 1 0 0,0 1-1 0 0,0 0 0 0 0,1 0 0 0 0,0 0 1 0 0,0 1-1 0 0,1 0 0 0 0,0 0 0 0 0,0 0 1 0 0,1 0-1 0 0,-3 14 0 0 0,5-17-109 0 0,1 0 1 0 0,0-1-1 0 0,0 1 0 0 0,0 0 0 0 0,1 0 1 0 0,0 0-1 0 0,0 0 0 0 0,0-1 1 0 0,1 1-1 0 0,0 0 0 0 0,0-1 1 0 0,0 0-1 0 0,1 1 0 0 0,-1-1 0 0 0,1 0 1 0 0,1 0-1 0 0,-1 0 0 0 0,1-1 1 0 0,0 1-1 0 0,0-1 0 0 0,0 0 0 0 0,0 0 1 0 0,1-1-1 0 0,8 6 0 0 0,2 1 44 0 0,1 0-1 0 0,0-2 0 0 0,1 0 0 0 0,0-1 0 0 0,0-1 0 0 0,29 7 1 0 0,-25-8-120 0 0,-1-1 1 0 0,1-2 0 0 0,0 0-1 0 0,31-1 1 0 0,-44-1-81 0 0,0-1 0 0 0,-1 1 0 0 0,1-2 0 0 0,0 1 0 0 0,-1-1 0 0 0,1 0 0 0 0,-1-1 0 0 0,0 1 0 0 0,0-1 0 0 0,0-1 0 0 0,0 0-1 0 0,0 0 1 0 0,-1 0 0 0 0,1-1 0 0 0,6-6 0 0 0,-9 7 21 0 0,-1-1 0 0 0,1 0 0 0 0,-1 0 0 0 0,-1 0 0 0 0,1 0 0 0 0,-1-1 0 0 0,1 1 0 0 0,-1-1 0 0 0,-1 1 0 0 0,1-1 0 0 0,-1 0 0 0 0,0 1 0 0 0,-1-1 0 0 0,1 0 0 0 0,-1 0 0 0 0,0 0-1 0 0,-1 1 1 0 0,1-1 0 0 0,-1 0 0 0 0,0 0 0 0 0,0 1 0 0 0,-4-10 0 0 0,0 0-41 0 0,-1 1-1 0 0,0 0 1 0 0,-1 0-1 0 0,0 1 1 0 0,-1 0-1 0 0,-1 0 1 0 0,-14-16-1 0 0,9 14-257 0 0,0 1 0 0 0,-1 0 0 0 0,0 1 0 0 0,-20-13-1 0 0,24 20-645 0 0,1 0-1 0 0,-1 0 1 0 0,-1 1-1 0 0,-17-6 0 0 0,11 9-5267 0 0,10 2 3622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37 100 0 0,'-11'-8'1564'0'0,"-1"2"-1"0"0,-17-8 1 0 0,27 12-1157 0 0,0 1 0 0 0,-1 0 0 0 0,1 0 0 0 0,-1 0-1 0 0,1 1 1 0 0,-1-1 0 0 0,0 0 0 0 0,1 1 0 0 0,-1 0 0 0 0,0 0-1 0 0,1 0 1 0 0,-1 0 0 0 0,0 0 0 0 0,1 0 0 0 0,-1 1 0 0 0,1-1-1 0 0,-1 1 1 0 0,0 0 0 0 0,-2 0 0 0 0,4 0-268 0 0,1 0 0 0 0,-1 0 0 0 0,0 0-1 0 0,1-1 1 0 0,-1 1 0 0 0,1 0 0 0 0,-1 0 0 0 0,1 0 0 0 0,-1 0 0 0 0,1 0 0 0 0,0 0 0 0 0,-1 0 0 0 0,1 0 0 0 0,0 0-1 0 0,0 0 1 0 0,0 0 0 0 0,0 1 0 0 0,0-1 0 0 0,0 0 0 0 0,0 0 0 0 0,0 0 0 0 0,0 0 0 0 0,0 0 0 0 0,1 0 0 0 0,-1 0-1 0 0,0 0 1 0 0,1 0 0 0 0,-1 0 0 0 0,1 0 0 0 0,-1 0 0 0 0,2 1 0 0 0,18 30 1330 0 0,77 72 1046 0 0,-72-80-2049 0 0,-1 1 0 0 0,-1 1 0 0 0,-2 1 0 0 0,26 40 0 0 0,-38-51-253 0 0,0 0 0 0 0,-2 1-1 0 0,7 21 1 0 0,-12-33-163 0 0,0 1 0 0 0,-1 0 1 0 0,0 0-1 0 0,0 0 0 0 0,-1 0 0 0 0,0 0 0 0 0,0 0 0 0 0,0 0 0 0 0,-1 0 0 0 0,1 0 0 0 0,-2 0 0 0 0,1 0 0 0 0,-4 11 0 0 0,1-9-34 0 0,0-1 0 0 0,-1 1 0 0 0,0-1 0 0 0,0 0 0 0 0,0 0 0 0 0,-1 0 0 0 0,0-1 0 0 0,-1 0-1 0 0,1 0 1 0 0,-1 0 0 0 0,0-1 0 0 0,0 0 0 0 0,-13 6 0 0 0,13-7-39 0 0,0-1 0 0 0,0 0 0 0 0,0-1 0 0 0,0 0 0 0 0,-1 0 0 0 0,1 0 0 0 0,0-1 0 0 0,-1 0 0 0 0,0 0 0 0 0,1-1 0 0 0,-1 0 0 0 0,1 0 0 0 0,-1-1-1 0 0,1 0 1 0 0,-1 0 0 0 0,-9-3 0 0 0,15 3 8 0 0,1 1-1 0 0,-1 0 1 0 0,1-1 0 0 0,-1 1-1 0 0,1-1 1 0 0,-1 0-1 0 0,1 1 1 0 0,0-1-1 0 0,-1 0 1 0 0,1 0 0 0 0,0 0-1 0 0,0 0 1 0 0,-1 0-1 0 0,1 0 1 0 0,0 0-1 0 0,0-1 1 0 0,0 1 0 0 0,0 0-1 0 0,1-1 1 0 0,-1 1-1 0 0,0 0 1 0 0,0-1-1 0 0,1 1 1 0 0,-1-1 0 0 0,1 1-1 0 0,-1-1 1 0 0,1 1-1 0 0,0-1 1 0 0,0 0-1 0 0,0 1 1 0 0,0-1 0 0 0,0 1-1 0 0,0-1 1 0 0,0 1-1 0 0,0-1 1 0 0,0 0-1 0 0,1 1 1 0 0,-1-1 0 0 0,1 1-1 0 0,-1-1 1 0 0,1 1-1 0 0,-1 0 1 0 0,1-1-1 0 0,1-1 1 0 0,4-7-35 0 0,0 1 1 0 0,0 1-1 0 0,1-1 0 0 0,14-14 1 0 0,122-101-275 0 0,-107 98 268 0 0,-2-3 1 0 0,-1 0-1 0 0,57-67 0 0 0,-84 87 84 0 0,-1 0 0 0 0,0-1-1 0 0,0 1 1 0 0,-1-1 0 0 0,0 0-1 0 0,4-18 1 0 0,-5 18 65 0 0,-3 8-60 0 0,0 0-1 0 0,0 0 1 0 0,0 0-1 0 0,0 0 1 0 0,0 0-1 0 0,-1 0 1 0 0,1 0-1 0 0,-1 1 1 0 0,1-1-1 0 0,-1 0 1 0 0,1 0-1 0 0,-1 0 1 0 0,0 1-1 0 0,-1-3 1 0 0,1 3 16 0 0,1 0 1 0 0,-1 0 0 0 0,1 0-1 0 0,-1 1 1 0 0,1-1 0 0 0,-1 0-1 0 0,0 0 1 0 0,0 0 0 0 0,1 0-1 0 0,-1 1 1 0 0,0-1 0 0 0,0 0-1 0 0,0 1 1 0 0,0-1 0 0 0,0 1-1 0 0,0-1 1 0 0,0 1 0 0 0,0-1-1 0 0,0 1 1 0 0,0 0 0 0 0,0-1-1 0 0,0 1 1 0 0,0 0 0 0 0,0 0-1 0 0,0 0 1 0 0,-1 0 0 0 0,0 0-1 0 0,-1 1 42 0 0,0 0-1 0 0,0 0 1 0 0,1 0-1 0 0,-1 0 0 0 0,0 0 1 0 0,1 1-1 0 0,-1-1 1 0 0,1 1-1 0 0,-1 0 0 0 0,1 0 1 0 0,0 0-1 0 0,0 0 1 0 0,0 0-1 0 0,0 0 0 0 0,0 1 1 0 0,-2 2-1 0 0,1 1 91 0 0,1-1 0 0 0,-1 1 0 0 0,1 0 0 0 0,0 0 0 0 0,0 0 0 0 0,1 0 0 0 0,-2 9 0 0 0,1 5 295 0 0,1 1 1 0 0,1 0 0 0 0,5 35 0 0 0,-3-44-348 0 0,0 0 0 0 0,0 0-1 0 0,1 0 1 0 0,1-1 0 0 0,0 1 0 0 0,1-1-1 0 0,0 0 1 0 0,0 0 0 0 0,1-1 0 0 0,12 17-1 0 0,-12-20-320 0 0,0-1-1 0 0,0 1 1 0 0,1-1-1 0 0,0-1 1 0 0,0 1-1 0 0,9 5 1 0 0,-8-7-535 0 0,-1 0 0 0 0,1 0 0 0 0,-1-1 1 0 0,1-1-1 0 0,0 1 0 0 0,0-1 0 0 0,10 1 0 0 0,-8-2-4114 0 0,-2-4 3518 0 0,-3 2 267 0 0,8-4-1975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1 104 692 0 0,'12'9'1775'0'0,"-1"1"-1"0"0,0 0 1 0 0,0 1-1 0 0,-1 0 1 0 0,0 0-1 0 0,-1 1 1 0 0,14 24-1 0 0,-21-32-1208 0 0,0-1 0 0 0,-1 1 0 0 0,1-1-1 0 0,-1 1 1 0 0,0-1 0 0 0,1 6 0 0 0,-2-8-320 0 0,1 0-1 0 0,-1 0 1 0 0,0 0 0 0 0,0 1-1 0 0,0-1 1 0 0,0 0-1 0 0,0 0 1 0 0,0 0 0 0 0,-1 1-1 0 0,1-1 1 0 0,0 0 0 0 0,0 0-1 0 0,-1 0 1 0 0,1 0 0 0 0,-1 1-1 0 0,1-1 1 0 0,-1 0 0 0 0,0 0-1 0 0,1 0 1 0 0,-1 0 0 0 0,0 0-1 0 0,-2 2 648 0 0,-11-9 251 0 0,12 4-1032 0 0,0 0 0 0 0,1 0 0 0 0,-1 0 1 0 0,0 0-1 0 0,1-1 0 0 0,-1 1 0 0 0,1 0 0 0 0,0-1 1 0 0,0 1-1 0 0,0-1 0 0 0,0 1 0 0 0,0-1 0 0 0,-1-3 0 0 0,-4-35 735 0 0,6 33-735 0 0,0 0 0 0 0,1 0-1 0 0,0 0 1 0 0,0 1 0 0 0,0-1 0 0 0,1 0-1 0 0,1 1 1 0 0,-1-1 0 0 0,1 1 0 0 0,0 0-1 0 0,1 0 1 0 0,-1 0 0 0 0,1 0 0 0 0,1 0-1 0 0,-1 1 1 0 0,1 0 0 0 0,0 0-1 0 0,1 0 1 0 0,0 1 0 0 0,0 0 0 0 0,0 0-1 0 0,0 0 1 0 0,1 1 0 0 0,-1-1 0 0 0,1 2-1 0 0,0-1 1 0 0,0 1 0 0 0,1 0 0 0 0,-1 1-1 0 0,1-1 1 0 0,-1 1 0 0 0,1 1-1 0 0,0 0 1 0 0,0 0 0 0 0,15 0 0 0 0,-7 3-107 0 0,1 0 1 0 0,0 1 0 0 0,0 1 0 0 0,-1 1 0 0 0,0 0 0 0 0,0 1 0 0 0,24 12-1 0 0,-30-13-5 0 0,-1 0-1 0 0,0 1 0 0 0,0 0 1 0 0,0 1-1 0 0,-1 0 0 0 0,0 0 1 0 0,-1 0-1 0 0,1 1 0 0 0,-1 0 1 0 0,-1 1-1 0 0,1 0 0 0 0,-2 0 1 0 0,6 10-1 0 0,-10-17 1 0 0,1 1 0 0 0,-1-1 0 0 0,0 1 0 0 0,0-1 0 0 0,-1 1 0 0 0,1-1 0 0 0,0 1 0 0 0,-1-1 0 0 0,0 1 0 0 0,0 0 0 0 0,1-1 0 0 0,-1 1 0 0 0,-1 0 0 0 0,1-1 0 0 0,0 1 0 0 0,-1 0 0 0 0,1-1 0 0 0,-1 1 0 0 0,0-1 0 0 0,0 1 0 0 0,-2 3 0 0 0,3-6-6 0 0,0 1 0 0 0,-1-1 0 0 0,1 1 0 0 0,-1-1 0 0 0,1 0 0 0 0,-1 1 0 0 0,1-1 0 0 0,-1 0 0 0 0,1 1 0 0 0,-1-1 0 0 0,1 0 0 0 0,-1 0 0 0 0,1 0 0 0 0,-1 1 0 0 0,0-1 0 0 0,1 0 0 0 0,-1 0 0 0 0,1 0 0 0 0,-1 0 0 0 0,0 0 0 0 0,1 0-1 0 0,-1 0 1 0 0,1 0 0 0 0,-1 0 0 0 0,0 0 0 0 0,1 0 0 0 0,-1-1 0 0 0,1 1 0 0 0,-1 0 0 0 0,1 0 0 0 0,-1-1 0 0 0,0 1 0 0 0,1 0 0 0 0,-1-1 0 0 0,1 1 0 0 0,-1 0 0 0 0,0-2 0 0 0,-14-12-326 0 0,13 10 301 0 0,0 1 1 0 0,0 0-1 0 0,0-1 0 0 0,1 1 0 0 0,-1-1 0 0 0,1 0 0 0 0,0 1 0 0 0,0-1 0 0 0,0 0 0 0 0,0 0 1 0 0,1 0-1 0 0,0 0 0 0 0,0 1 0 0 0,0-1 0 0 0,0 0 0 0 0,0 0 0 0 0,1 0 0 0 0,0 0 1 0 0,0 1-1 0 0,0-1 0 0 0,0 0 0 0 0,0 1 0 0 0,1-1 0 0 0,0 1 0 0 0,-1-1 0 0 0,1 1 1 0 0,3-4-1 0 0,-1 1 48 0 0,0 1 0 0 0,0 0 0 0 0,0 0 1 0 0,1 0-1 0 0,0 1 0 0 0,0-1 0 0 0,0 1 1 0 0,0 0-1 0 0,1 1 0 0 0,-1-1 0 0 0,1 1 1 0 0,0 0-1 0 0,0 0 0 0 0,0 1 0 0 0,9-2 1 0 0,-7 2 20 0 0,0 2 0 0 0,0-1 0 0 0,0 1 0 0 0,0 0 0 0 0,0 1 1 0 0,0 0-1 0 0,0 0 0 0 0,0 1 0 0 0,-1 0 0 0 0,1 0 0 0 0,0 1 1 0 0,-1 0-1 0 0,0 0 0 0 0,0 0 0 0 0,10 8 0 0 0,-5-3 30 0 0,0 1-1 0 0,-1 0 0 0 0,0 1 1 0 0,0 0-1 0 0,-1 1 0 0 0,-1 0 1 0 0,13 18-1 0 0,-18-23-883 0 0,0 1 0 0 0,0 0 1 0 0,1-1-1 0 0,0 0 0 0 0,1 0 0 0 0,-1 0 0 0 0,1-1 1 0 0,0 0-1 0 0,1 0 0 0 0,-1-1 0 0 0,1 1 0 0 0,0-1 1 0 0,0-1-1 0 0,0 1 0 0 0,0-1 0 0 0,15 4 0 0 0,4-2-2421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97 407 56 0 0,'0'0'1082'0'0,"-2"2"374"0"0,-7 13 651 0 0,1 0 0 0 0,0 1 1 0 0,1 0-1 0 0,1 1 0 0 0,0-1 1 0 0,-4 24-1 0 0,-2 5 1125 0 0,-17 50 8776 0 0,32-98-11849 0 0,10-16-155 0 0,0 0 1 0 0,-1-1-1 0 0,-1-1 0 0 0,-1 0 0 0 0,12-34 0 0 0,-5 11-6 0 0,16-35 2 0 0,-4-1 0 0 0,25-110 0 0 0,-33 62 0 0 0,-21 128 0 0 0,0 0 0 0 0,0 0 0 0 0,0 0 0 0 0,0-1 0 0 0,0 1 0 0 0,0 0 0 0 0,0 0 0 0 0,0 0 0 0 0,0-1 0 0 0,0 1 0 0 0,0 0 0 0 0,0 0 0 0 0,0 0 0 0 0,1 0 0 0 0,-1-1 0 0 0,0 1 0 0 0,0 0 0 0 0,0 0 0 0 0,0 0 0 0 0,0 0 0 0 0,1 0 0 0 0,-1 0 0 0 0,0-1 0 0 0,0 1 0 0 0,0 0 0 0 0,0 0 0 0 0,1 0 0 0 0,-1 0 0 0 0,0 0 0 0 0,0 0 0 0 0,0 0 0 0 0,1 0 0 0 0,-1 0 0 0 0,0 0 0 0 0,0 0 0 0 0,0 0 0 0 0,0 0 0 0 0,1 0 0 0 0,-1 0 0 0 0,0 0 0 0 0,0 0 0 0 0,0 0 0 0 0,1 0 0 0 0,-1 0 0 0 0,0 0 0 0 0,0 0 0 0 0,0 1 0 0 0,1-1 0 0 0,-1 0 0 0 0,0 0 0 0 0,0 0 0 0 0,0 0 0 0 0,0 0 0 0 0,0 0 0 0 0,1 1 0 0 0,-1-1 0 0 0,0 0 0 0 0,0 0 0 0 0,0 0 0 0 0,0 0 0 0 0,0 1 0 0 0,7 7 0 0 0,1 3 0 0 0,0 0 0 0 0,-2 1 0 0 0,10 22 0 0 0,1 1 0 0 0,17 21 0 0 0,2-1 0 0 0,49 57 0 0 0,3-8 0 0 0,106 99 0 0 0,-194-203 0 0 0,2 3-22 0 0,0-1 0 0 0,0 0 0 0 0,1 0 1 0 0,-1 0-1 0 0,1 0 0 0 0,-1 0 0 0 0,1 0 0 0 0,0-1 0 0 0,0 1 1 0 0,0-1-1 0 0,3 1 0 0 0,-5-2-278 0 0,-1 0-20 0 0,0-1 308 0 0,0 1 0 0 0,0 0 0 0 0,0 0 0 0 0,1 0 0 0 0,-1-1 0 0 0,0 1 0 0 0,0 0 0 0 0,0 0 0 0 0,0-1-1 0 0,0 1 1 0 0,0 0 0 0 0,0 0 0 0 0,1 0 0 0 0,-1-1 0 0 0,0 1 0 0 0,0 0 0 0 0,0 0 0 0 0,0 0 0 0 0,1 0-1 0 0,-1-1 1 0 0,0 1 0 0 0,0 0 0 0 0,0 0 0 0 0,1 0 0 0 0,-1 0 0 0 0,0 0 0 0 0,0 0 0 0 0,1 0 0 0 0,-1 0 0 0 0,1 0-1 0 0,-1-1 0 0 0,0 1 0 0 0,1 0 0 0 0,-1 0 0 0 0,1 0 0 0 0,-1-1 0 0 0,0 1 0 0 0,1 0 0 0 0,-1 0 0 0 0,1-1 0 0 0,-1 1 0 0 0,0 0 0 0 0,1-1 0 0 0,-1 1 0 0 0,0-1 0 0 0,0 1 0 0 0,1 0 0 0 0,-1-1 1 0 0,0 1-1 0 0,0-1 0 0 0,0 1 0 0 0,1-1 0 0 0,-1 1 0 0 0,0-1 0 0 0,1-2-19 0 0,-1 0 0 0 0,0 0 0 0 0,0 1 0 0 0,0-1 0 0 0,0 0 0 0 0,0 0 0 0 0,0 0 1 0 0,-1 0-1 0 0,1 1 0 0 0,-2-5 0 0 0,0 2 12 0 0,-1-1 0 0 0,1 1 1 0 0,-1 0-1 0 0,0 1 1 0 0,-1-1-1 0 0,1 0 0 0 0,-1 1 1 0 0,-4-5-1 0 0,-20-16 25 0 0,9 10 12 0 0,0 2-8 0 0,7 6-16 0 0,-14-9 71 0 0,0 2-1 0 0,-1 1 0 0 0,-1 1 0 0 0,-1 1 1 0 0,-48-12-1 0 0,30 13 167 0 0,-1 1 0 0 0,-86-3 0 0 0,131 12-253 0 0,-5 0-113 0 0,-1-1-1 0 0,1 1 1 0 0,-1 0-1 0 0,1 1 1 0 0,0 0-1 0 0,-1 0 0 0 0,1 1 1 0 0,0 0-1 0 0,-9 4 1 0 0,16-6 19 0 0,1 0 1 0 0,0 0-1 0 0,0 1 0 0 0,-1-1 1 0 0,1 0-1 0 0,0 0 1 0 0,0 0-1 0 0,0 1 1 0 0,0-1-1 0 0,-1 0 0 0 0,1 0 1 0 0,0 1-1 0 0,0-1 1 0 0,0 0-1 0 0,0 0 0 0 0,0 1 1 0 0,0-1-1 0 0,0 0 1 0 0,0 1-1 0 0,0-1 0 0 0,0 0 1 0 0,0 0-1 0 0,0 1 1 0 0,0-1-1 0 0,0 0 1 0 0,0 1-1 0 0,0-1 0 0 0,0 0 1 0 0,0 0-1 0 0,0 1 1 0 0,0-1-1 0 0,0 0 0 0 0,0 1 1 0 0,0-1-1 0 0,1 0 1 0 0,-1 0-1 0 0,0 0 1 0 0,0 1-1 0 0,0-1 0 0 0,0 0 1 0 0,1 0-1 0 0,-1 1 1 0 0,0-1-1 0 0,0 0 0 0 0,1 0 1 0 0,-1 0-1 0 0,11 8-5793 0 0,-6-4 2656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32 424 0 0,'-3'-3'400'0'0,"0"0"1"0"0,-1 0-1 0 0,1 0 1 0 0,-1 1-1 0 0,1-1 0 0 0,-1 1 1 0 0,0 0-1 0 0,0 0 1 0 0,0 0-1 0 0,0 1 0 0 0,0 0 1 0 0,-1-1-1 0 0,1 1 1 0 0,0 1-1 0 0,0-1 0 0 0,-9 0 1 0 0,8 2-49 0 0,-1 0 0 0 0,1 0 0 0 0,-1 0 0 0 0,1 0-1 0 0,0 1 1 0 0,0 0 0 0 0,-1 0 0 0 0,1 0 0 0 0,0 1 0 0 0,1 0 0 0 0,-1 0 0 0 0,0 0 0 0 0,-6 6 0 0 0,-8 9 445 0 0,1 1 1 0 0,1 0-1 0 0,0 1 1 0 0,1 1-1 0 0,1 1 1 0 0,2 0-1 0 0,0 0 1 0 0,-18 45-1 0 0,17-29 81 0 0,1 0 0 0 0,2 1 0 0 0,2 1 0 0 0,1-1-1 0 0,-2 43 1 0 0,9-64-508 0 0,1 0 0 0 0,0 0-1 0 0,1 0 1 0 0,1-1 0 0 0,1 1-1 0 0,1 0 1 0 0,0-1 0 0 0,8 19-1 0 0,-9-27-189 0 0,1-1-1 0 0,0 1 0 0 0,0 0 1 0 0,1-1-1 0 0,0 0 0 0 0,1 0 1 0 0,0-1-1 0 0,0 1 0 0 0,0-1 1 0 0,1 0-1 0 0,0-1 0 0 0,0 0 1 0 0,1 0-1 0 0,0-1 1 0 0,0 1-1 0 0,15 6 0 0 0,-21-12-253 0 0,-1 1-1 0 0,1-1 0 0 0,-1 1 1 0 0,1-1-1 0 0,-1 0 1 0 0,1 0-1 0 0,-1 0 1 0 0,1 0-1 0 0,0 0 1 0 0,-1 0-1 0 0,1-1 0 0 0,-1 1 1 0 0,1 0-1 0 0,-1-1 1 0 0,2 0-1 0 0,15-7-6043 0 0,-9 4-51 0 0,0 0 3172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20 341 712 0 0,'-11'-10'9645'0'0,"27"6"-1263"0"0,-6 2-9672 0 0,16-5 2592 0 0,-1-2-1 0 0,1 0 1 0 0,-1-2-1 0 0,46-27 1 0 0,-51 27-859 0 0,-6 3-102 0 0,0-1 0 0 0,0 0 0 0 0,-1-1 0 0 0,0 0 0 0 0,20-22 0 0 0,-29 28-263 0 0,0-1 0 0 0,-1 1 0 0 0,1 0 0 0 0,-1-1 0 0 0,0 0 0 0 0,0 1 0 0 0,-1-1 0 0 0,0-1 0 0 0,1 1 0 0 0,-2 0-1 0 0,1 0 1 0 0,0-1 0 0 0,-1 1 0 0 0,0-1 0 0 0,-1 1 0 0 0,1-1 0 0 0,-1 1 0 0 0,0-1 0 0 0,0 0 0 0 0,-3-10 0 0 0,3 14-61 0 0,-1 0-1 0 0,0-1 0 0 0,1 1 1 0 0,-1 0-1 0 0,0 0 1 0 0,-1 0-1 0 0,1 0 1 0 0,0 0-1 0 0,-1 1 0 0 0,1-1 1 0 0,-1 0-1 0 0,1 1 1 0 0,-1-1-1 0 0,0 0 0 0 0,1 1 1 0 0,-1 0-1 0 0,0 0 1 0 0,-3-2-1 0 0,1 1 1 0 0,0 1-1 0 0,0 0 1 0 0,0-1 0 0 0,0 1-1 0 0,-1 1 1 0 0,1-1 0 0 0,-1 1-1 0 0,-7 0 1 0 0,-3 1 2 0 0,0 0-1 0 0,1 2 1 0 0,-1 0 0 0 0,-18 7 0 0 0,16-4-1 0 0,0 0 0 0 0,0 1 0 0 0,1 1 1 0 0,1 1-1 0 0,-1 0 0 0 0,-22 19 0 0 0,32-24 23 0 0,1 0 0 0 0,0 1 0 0 0,1 0-1 0 0,-1 0 1 0 0,1 0 0 0 0,0 0 0 0 0,0 0 0 0 0,1 1-1 0 0,-1 0 1 0 0,1 0 0 0 0,0 0 0 0 0,1 0-1 0 0,0 0 1 0 0,0 0 0 0 0,0 1 0 0 0,0-1 0 0 0,1 1-1 0 0,0-1 1 0 0,1 1 0 0 0,0 12 0 0 0,1-14-4 0 0,0 0 0 0 0,0 0 1 0 0,0 0-1 0 0,1-1 1 0 0,0 1-1 0 0,0-1 0 0 0,0 1 1 0 0,1-1-1 0 0,-1 0 0 0 0,1 0 1 0 0,0 0-1 0 0,0 0 1 0 0,1 0-1 0 0,-1-1 0 0 0,1 1 1 0 0,0-1-1 0 0,0 0 0 0 0,0 0 1 0 0,0-1-1 0 0,8 5 1 0 0,3 0 38 0 0,0 0 0 0 0,1-2 1 0 0,0 1-1 0 0,28 4 0 0 0,-17-5-419 0 0,0-2-1 0 0,0-1 0 0 0,1-1 0 0 0,29-3 0 0 0,108-19-7608 0 0,-113 10 1777 0 0,-29 4 3613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71 328 0 0,'-10'-10'1340'0'0,"0"1"0"0"0,-1-1-1 0 0,0 2 1 0 0,-19-12 0 0 0,27 18-1001 0 0,1 0 1 0 0,-1 1 0 0 0,0-1-1 0 0,0 1 1 0 0,0 0 0 0 0,0 0-1 0 0,0 0 1 0 0,0 0 0 0 0,0 1-1 0 0,0-1 1 0 0,0 1 0 0 0,0 0-1 0 0,0 0 1 0 0,-1 0-1 0 0,1 0 1 0 0,0 0 0 0 0,0 1-1 0 0,0-1 1 0 0,0 1 0 0 0,0 0-1 0 0,0 0 1 0 0,0 0 0 0 0,0 0-1 0 0,0 1 1 0 0,0-1 0 0 0,1 1-1 0 0,-4 2 1 0 0,5-4-212 0 0,0 1 1 0 0,1 0 0 0 0,-1 0-1 0 0,0 0 1 0 0,0-1-1 0 0,1 1 1 0 0,-1 0-1 0 0,1 0 1 0 0,-1 0 0 0 0,0 0-1 0 0,1 0 1 0 0,0 0-1 0 0,-1 0 1 0 0,1 0-1 0 0,0 0 1 0 0,-1 0 0 0 0,1 0-1 0 0,0 0 1 0 0,0 0-1 0 0,0 1 1 0 0,0-1 0 0 0,0 0-1 0 0,0 0 1 0 0,0 0-1 0 0,1 0 1 0 0,-1 0-1 0 0,0 0 1 0 0,0 0 0 0 0,1 0-1 0 0,-1 0 1 0 0,1 0-1 0 0,-1 0 1 0 0,1 0-1 0 0,-1 0 1 0 0,1 0 0 0 0,0 0-1 0 0,-1-1 1 0 0,2 2-1 0 0,3 3 248 0 0,0 0 0 0 0,0 0 0 0 0,1 0 0 0 0,10 6 0 0 0,11 6 391 0 0,0-3 1 0 0,54 22-1 0 0,-52-25-230 0 0,-1 1 0 0 0,-1 1-1 0 0,42 28 1 0 0,-66-39-456 0 0,0 0 1 0 0,0 1-1 0 0,0 0 0 0 0,0 0 1 0 0,0 0-1 0 0,0 0 0 0 0,-1 0 1 0 0,1 0-1 0 0,-1 1 0 0 0,0-1 1 0 0,0 1-1 0 0,3 6 0 0 0,-5-8-55 0 0,0 0 0 0 0,0 0 0 0 0,1-1 0 0 0,-1 1 0 0 0,0 0 0 0 0,-1 0 0 0 0,1-1 0 0 0,0 1 0 0 0,0 0-1 0 0,-1-1 1 0 0,1 1 0 0 0,-1 0 0 0 0,0-1 0 0 0,1 1 0 0 0,-1 0 0 0 0,0-1 0 0 0,0 1 0 0 0,0-1 0 0 0,0 0 0 0 0,0 1 0 0 0,0-1 0 0 0,0 0-1 0 0,-1 1 1 0 0,1-1 0 0 0,0 0 0 0 0,-1 0 0 0 0,1 0 0 0 0,-1 0 0 0 0,1 0 0 0 0,-1-1 0 0 0,1 1 0 0 0,-4 1 0 0 0,-8 3-3 0 0,1 0 0 0 0,-1-1 0 0 0,0-1 0 0 0,0 1 0 0 0,0-2 0 0 0,-1 0 0 0 0,-18 0 0 0 0,20-2-931 0 0,0 0 0 0 0,0-1 0 0 0,0 0 0 0 0,-22-6-1 0 0,29 5-3758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29 872 0 0,'1'-5'1372'0'0,"-1"3"-469"0"0,1 0 0 0 0,-1 0 0 0 0,1 0-1 0 0,-1 0 1 0 0,1 1 0 0 0,0-1 0 0 0,-1 0-1 0 0,1 0 1 0 0,0 1 0 0 0,2-4-1 0 0,5 5 3238 0 0,6 11-2424 0 0,-7-3-1000 0 0,0 0 0 0 0,-1 1 0 0 0,0 0 0 0 0,0 0 0 0 0,-1 0 0 0 0,6 16 0 0 0,19 63 1341 0 0,-25-72-1658 0 0,10 48 996 0 0,-3 1 0 0 0,8 128 1 0 0,-13-107-415 0 0,-1-35-530 0 0,-2-23-1664 0 0,0 29 1 0 0,-4-56 486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2 212 608 0 0,'-1'-11'700'0'0,"1"1"-1"0"0,0-1 1 0 0,0 0 0 0 0,1 1 0 0 0,1-1-1 0 0,0 1 1 0 0,0-1 0 0 0,1 1-1 0 0,0 0 1 0 0,1 0 0 0 0,0 0-1 0 0,1 1 1 0 0,6-11 0 0 0,-8 16-366 0 0,-1-1 1 0 0,1 1-1 0 0,0 1 0 0 0,0-1 1 0 0,0 0-1 0 0,1 1 1 0 0,-1 0-1 0 0,1 0 0 0 0,0 0 1 0 0,0 0-1 0 0,0 0 1 0 0,0 1-1 0 0,0 0 0 0 0,1-1 1 0 0,-1 2-1 0 0,1-1 0 0 0,0 0 1 0 0,-1 1-1 0 0,1 0 1 0 0,0 0-1 0 0,0 1 0 0 0,-1-1 1 0 0,1 1-1 0 0,0 0 1 0 0,0 0-1 0 0,0 1 0 0 0,0-1 1 0 0,-1 1-1 0 0,1 0 1 0 0,8 3-1 0 0,-4 0 64 0 0,-1-1 1 0 0,1 1-1 0 0,-1 1 1 0 0,0 0-1 0 0,-1 0 0 0 0,1 0 1 0 0,-1 1-1 0 0,0 0 1 0 0,0 0-1 0 0,10 14 0 0 0,-14-17-261 0 0,-1 0-1 0 0,1 1 0 0 0,-1-1 1 0 0,0 1-1 0 0,0 0 0 0 0,0 0 1 0 0,-1-1-1 0 0,1 1 0 0 0,-1 0 1 0 0,0 1-1 0 0,0-1 0 0 0,0 0 1 0 0,-1 0-1 0 0,1 0 0 0 0,-1 0 0 0 0,0 1 1 0 0,0-1-1 0 0,-1 0 0 0 0,1 0 1 0 0,-1 1-1 0 0,0-1 0 0 0,0 0 1 0 0,0 0-1 0 0,-1 0 0 0 0,-2 5 1 0 0,-2 1 37 0 0,-1 0 1 0 0,0-1 0 0 0,0 1 0 0 0,-1-1 0 0 0,-1-1 0 0 0,1 1 0 0 0,-1-2 0 0 0,-1 1-1 0 0,1-1 1 0 0,-17 9 0 0 0,9-7-263 0 0,-1 0-1 0 0,1-1 0 0 0,-2-1 1 0 0,1-1-1 0 0,-32 7 1 0 0,38-13-2199 0 0,43-15-8821 0 0,-10 10 8247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127 293 724 0 0,'-1'-1'1180'0'0,"1"0"-787"0"0,-1 1 0 0 0,1-1 1 0 0,0 1-1 0 0,0-1 0 0 0,-1 1 1 0 0,1-1-1 0 0,0 1 0 0 0,0-1 0 0 0,0 1 1 0 0,0-1-1 0 0,0 1 0 0 0,0-1 1 0 0,0 0-1 0 0,0 1 0 0 0,0-1 0 0 0,0 1 1 0 0,0-1-1 0 0,0 1 0 0 0,0-1 1 0 0,1 1-1 0 0,-1-1 0 0 0,0 1 0 0 0,1-2 1 0 0,12-13 4779 0 0,29-11-2264 0 0,-31 19-1476 0 0,23-14 254 0 0,50-34 1202 0 0,-75 49-2637 0 0,-1-1 1 0 0,0 0 0 0 0,0-1 0 0 0,0 0 0 0 0,-1 0-1 0 0,11-18 1 0 0,-17 25-244 0 0,0-1-1 0 0,0 1 1 0 0,0-1-1 0 0,0 0 1 0 0,0 1-1 0 0,-1-1 1 0 0,1 0-1 0 0,-1 1 1 0 0,1-1-1 0 0,-1 0 1 0 0,1 0-1 0 0,-1 0 1 0 0,0 0-1 0 0,0 1 1 0 0,0-1 0 0 0,0 0-1 0 0,0 0 1 0 0,-1 0-1 0 0,1 1 1 0 0,0-1-1 0 0,-1 0 1 0 0,1 0-1 0 0,-1 1 1 0 0,0-1-1 0 0,0 0 1 0 0,1 1-1 0 0,-1-1 1 0 0,-3-2-1 0 0,2 1-36 0 0,-1 0-1 0 0,-1 1 0 0 0,1 0 0 0 0,0 0 1 0 0,-1 0-1 0 0,1 0 0 0 0,-1 0 0 0 0,1 1 1 0 0,-1-1-1 0 0,0 1 0 0 0,1 0 0 0 0,-7-1 0 0 0,-7 0-21 0 0,0 0 0 0 0,0 0-1 0 0,0 2 1 0 0,0 0-1 0 0,-1 1 1 0 0,1 1-1 0 0,-26 6 1 0 0,32-6 106 0 0,0 1 1 0 0,1 1-1 0 0,-1-1 1 0 0,1 2-1 0 0,0 0 0 0 0,0 0 1 0 0,1 0-1 0 0,-1 1 1 0 0,1 1-1 0 0,1 0 1 0 0,-1 0-1 0 0,-12 15 1 0 0,18-19 34 0 0,1 0 0 0 0,-1 0 1 0 0,1 0-1 0 0,0 1 1 0 0,1-1-1 0 0,-1 1 0 0 0,0 0 1 0 0,1-1-1 0 0,0 1 1 0 0,0 0-1 0 0,0 0 1 0 0,0 0-1 0 0,1 0 0 0 0,-1 0 1 0 0,1 0-1 0 0,0-1 1 0 0,1 1-1 0 0,-1 0 0 0 0,0 0 1 0 0,1 0-1 0 0,2 5 1 0 0,-2-3 51 0 0,2-1 1 0 0,-1 0 0 0 0,1 0-1 0 0,-1 0 1 0 0,1-1 0 0 0,1 1-1 0 0,-1-1 1 0 0,1 0-1 0 0,-1 0 1 0 0,1 0 0 0 0,1 0-1 0 0,-1 0 1 0 0,0-1 0 0 0,10 5-1 0 0,2 1-34 0 0,1-1-1 0 0,0-1 1 0 0,0-1-1 0 0,0 0 1 0 0,1-2-1 0 0,35 6 1 0 0,-10-6 108 0 0,79-2 1 0 0,-103-3-395 0 0,0-2 0 0 0,0 0 0 0 0,26-8 1 0 0,26-5-487 0 0,2 9-9570 0 0,-35 4 4629 0 0,-12 0 2937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39 504 0 0,'-5'-4'858'0'0,"0"0"1"0"0,-1 0-1 0 0,1 0 1 0 0,-1 1-1 0 0,1 0 1 0 0,-1 0-1 0 0,0 0 0 0 0,0 1 1 0 0,0 0-1 0 0,-1 0 1 0 0,1 1-1 0 0,0-1 1 0 0,-1 1-1 0 0,1 1 0 0 0,-1-1 1 0 0,1 1-1 0 0,-1 0 1 0 0,1 1-1 0 0,-1 0 1 0 0,-11 2-1 0 0,5 1 66 0 0,0-1 1 0 0,1 2-1 0 0,0 0 1 0 0,0 0-1 0 0,0 2 1 0 0,-15 9-1 0 0,23-13-619 0 0,0-1-1 0 0,0 1 0 0 0,0 0 1 0 0,0 0-1 0 0,0 1 0 0 0,1-1 1 0 0,0 1-1 0 0,0 0 0 0 0,0 0 1 0 0,0 0-1 0 0,0 0 0 0 0,1 0 1 0 0,0 0-1 0 0,0 1 0 0 0,0-1 1 0 0,0 1-1 0 0,1 0 0 0 0,0 0 1 0 0,-1 8-1 0 0,2-10-249 0 0,0-1 0 0 0,1 1 1 0 0,0 0-1 0 0,-1-1 0 0 0,1 1 0 0 0,0-1 0 0 0,0 1 1 0 0,1-1-1 0 0,-1 1 0 0 0,0-1 0 0 0,1 0 1 0 0,0 1-1 0 0,-1-1 0 0 0,1 0 0 0 0,0 0 1 0 0,0 0-1 0 0,0 0 0 0 0,0-1 0 0 0,4 3 0 0 0,2 2 89 0 0,2 0-1 0 0,-1-1 1 0 0,14 6-1 0 0,6 0-143 0 0,1 0 0 0 0,-1-2 0 0 0,2-2 0 0 0,-1 0 0 0 0,1-2 0 0 0,0-2 0 0 0,0 0 0 0 0,44-3 0 0 0,-62-1-622 0 0,0-1 0 0 0,0-1 0 0 0,0 0 0 0 0,0 0 0 0 0,22-10 0 0 0,-30 11 407 0 0,-1 0-1 0 0,1 0 1 0 0,-1 0 0 0 0,1-1 0 0 0,-1 0-1 0 0,0 0 1 0 0,0 0 0 0 0,0 0 0 0 0,0-1 0 0 0,-1 0-1 0 0,1 1 1 0 0,-1-1 0 0 0,0-1 0 0 0,0 1-1 0 0,-1 0 1 0 0,1-1 0 0 0,-1 1 0 0 0,2-6 0 0 0,-4-11-3114 0 0,-8 11-5375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200 597 168 0 0,'2'-20'1005'0'0,"0"0"0"0"0,-1 0 0 0 0,-1 0 0 0 0,-1 0 0 0 0,-1 1 0 0 0,0-1 0 0 0,-2 0 0 0 0,0 1 0 0 0,-11-29 0 0 0,-5-7 2732 0 0,-54-99 0 0 0,43 105-2010 0 0,23 36-1007 0 0,-1 1-1 0 0,2-1 1 0 0,0 0 0 0 0,0 0-1 0 0,-6-20 1 0 0,13 33-717 0 0,0-1 0 0 0,0 1 1 0 0,0-1-1 0 0,0 1 0 0 0,0 0 1 0 0,0-1-1 0 0,0 1 0 0 0,0-1 1 0 0,0 1-1 0 0,0-1 0 0 0,0 1 1 0 0,0 0-1 0 0,0-1 0 0 0,0 1 1 0 0,0-1-1 0 0,1 1 0 0 0,-1-1 1 0 0,0 1-1 0 0,0 0 0 0 0,0-1 1 0 0,1 1-1 0 0,-1 0 0 0 0,0-1 0 0 0,0 1 1 0 0,1 0-1 0 0,-1-1 0 0 0,0 1 1 0 0,1-1-1 0 0,15-3-561 0 0,24 8-985 0 0,-30-3 1322 0 0,180 25-8116 0 0,-143-19 6076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1 131 268 0 0,'0'-1'240'0'0,"0"1"-1"0"0,0-1 1 0 0,0 0-1 0 0,0 1 1 0 0,0-1-1 0 0,0 0 1 0 0,0 0-1 0 0,0 1 1 0 0,0-1-1 0 0,0 0 1 0 0,1 1-1 0 0,-1-1 1 0 0,0 0-1 0 0,0 1 1 0 0,1-1-1 0 0,-1 0 1 0 0,0 1-1 0 0,1-1 1 0 0,8 3 7648 0 0,-8-1-7605 0 0,8 18 7232 0 0,-7-4-7286 0 0,-3 37 4584 0 0,1-50-3926 0 0,-2 0-352 0 0,-2 2-575 0 0,3-8 1728 0 0,3-5-1622 0 0,-1 0 0 0 0,1 0 0 0 0,1 1 1 0 0,0-1-1 0 0,0 1 0 0 0,0 0 1 0 0,1 0-1 0 0,1 0 0 0 0,7-11 0 0 0,-3 9 51 0 0,0 0-1 0 0,0 0 0 0 0,1 1 0 0 0,0 0 1 0 0,1 1-1 0 0,0 0 0 0 0,0 1 1 0 0,0 0-1 0 0,1 1 0 0 0,25-10 0 0 0,-26 13 41 0 0,-1-1 1 0 0,1 2-1 0 0,0 0 0 0 0,0 0 0 0 0,1 1 0 0 0,-1 0 0 0 0,0 1 0 0 0,0 0 0 0 0,0 1 0 0 0,1 0 0 0 0,-1 1 0 0 0,0 0 1 0 0,18 7-1 0 0,-18-5-157 0 0,0 0 0 0 0,0 1 1 0 0,0 0-1 0 0,-1 1 1 0 0,1 0-1 0 0,-1 1 1 0 0,-1 0-1 0 0,0 1 0 0 0,0 0 1 0 0,0 0-1 0 0,-1 1 1 0 0,0 0-1 0 0,-1 0 0 0 0,0 1 1 0 0,0 0-1 0 0,-1 0 1 0 0,0 1-1 0 0,-1 0 0 0 0,0 0 1 0 0,-1 0-1 0 0,0 0 1 0 0,3 19-1 0 0,-4-14-1858 0 0,5 6-8334 0 0,-5-15 8495 0 0,0-1-1562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2312 0 0,'2'0'426'0'0,"1"1"0"0"0,0 0 0 0 0,0 0 0 0 0,-1 0 0 0 0,1 0 0 0 0,0 0 0 0 0,-1 0 0 0 0,1 1 0 0 0,-1-1 0 0 0,0 1 0 0 0,1 0 0 0 0,-1-1 0 0 0,0 1 0 0 0,0 0 0 0 0,2 3 1 0 0,-1 1 498 0 0,0 0 0 0 0,0-1 0 0 0,-1 1 0 0 0,0 0 0 0 0,3 12 0 0 0,58 207 5971 0 0,53 105-2653 0 0,-89-265-3267 0 0,-5-15 340 0 0,26 87 1 0 0,-45-122-1059 0 0,0-1 1 0 0,-1 0-1 0 0,0 1 1 0 0,-1-1-1 0 0,-1 0 0 0 0,-1 17 1 0 0,0-26-193 0 0,1 0 1 0 0,-1-1 0 0 0,0 1-1 0 0,0-1 1 0 0,0 1-1 0 0,-1-1 1 0 0,0 1-1 0 0,1-1 1 0 0,-2 0 0 0 0,1 0-1 0 0,0 0 1 0 0,-1 0-1 0 0,0 0 1 0 0,0 0-1 0 0,0-1 1 0 0,0 0 0 0 0,0 1-1 0 0,-1-1 1 0 0,1 0-1 0 0,-1-1 1 0 0,0 1-1 0 0,-8 3 1 0 0,9-5-67 0 0,1 0 0 0 0,-1 0 0 0 0,-1 0 0 0 0,1-1 0 0 0,0 0 0 0 0,0 1 0 0 0,0-1 0 0 0,0 0 0 0 0,0-1 0 0 0,0 1 0 0 0,0-1 0 0 0,0 1 0 0 0,0-1 0 0 0,0 0 0 0 0,0 0 0 0 0,0 0 0 0 0,0 0 0 0 0,1 0 0 0 0,-1-1 0 0 0,0 0 0 0 0,1 1 0 0 0,-1-1 0 0 0,1 0 0 0 0,-1 0 0 0 0,1 0 0 0 0,0 0 0 0 0,-3-5 0 0 0,-1 0 0 0 0,0-1 0 0 0,0 1 0 0 0,1-1 0 0 0,0 0 0 0 0,1-1 0 0 0,0 1 0 0 0,-5-16 0 0 0,7 16 0 0 0,-1-1 0 0 0,2 1 0 0 0,-1 0 0 0 0,1-1 0 0 0,1 0 0 0 0,0 1 0 0 0,0-1 0 0 0,0 1 0 0 0,1-1 0 0 0,1 1 0 0 0,-1-1 0 0 0,1 1 0 0 0,1 0 0 0 0,4-12 0 0 0,-4 15 0 0 0,-1-1 0 0 0,2 1 0 0 0,-1-1 0 0 0,1 1 0 0 0,0 0 0 0 0,0 1 0 0 0,0-1 0 0 0,0 1 0 0 0,1 0 0 0 0,0 0 0 0 0,0 0 0 0 0,0 1 0 0 0,0-1 0 0 0,1 1 0 0 0,-1 0 0 0 0,1 1 0 0 0,0 0 0 0 0,0 0 0 0 0,0 0 0 0 0,10-2 0 0 0,4 2-222 0 0,0 1 0 0 0,0 1-1 0 0,1 0 1 0 0,-1 2 0 0 0,0 0 0 0 0,22 6 0 0 0,-23-4-210 0 0,0 0 0 0 0,1-2 0 0 0,-1 0 0 0 0,0-1 0 0 0,0-1 0 0 0,1-1 0 0 0,22-4 1 0 0,-37 4-579 0 0,0 0 0 0 0,-1-1 0 0 0,1 0 0 0 0,0 0 1 0 0,-1 0-1 0 0,1 0 0 0 0,4-5 0 0 0,8-9-2363 0 0</inkml:trace>
  <inkml:trace contextRef="#ctx0" brushRef="#br0" timeOffset="1">549 240 988 0 0,'-24'-26'1158'0'0,"-2"1"-1"0"0,0 1 0 0 0,-2 1 1 0 0,0 2-1 0 0,-36-21 1 0 0,40 29 235 0 0,14 8-157 0 0,0 0 0 0 0,0-1 0 0 0,1 0 0 0 0,-1-1 0 0 0,-12-12 1038 0 0,26 19-1487 0 0,6 1-1214 0 0,0 0 1 0 0,0 0-1 0 0,0 1 0 0 0,0 1 0 0 0,0 0 1 0 0,-1 0-1 0 0,19 9 0 0 0,11 3-1955 0 0,5-1 192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40 484 0 0,'0'-3'275'0'0,"-2"1"-1"0"0,1 0 1 0 0,0-1-1 0 0,0 1 1 0 0,-1 0-1 0 0,1 0 1 0 0,-1 0-1 0 0,0 0 1 0 0,1 0 0 0 0,-1 0-1 0 0,0 0 1 0 0,0 1-1 0 0,0-1 1 0 0,-1 1-1 0 0,1-1 1 0 0,0 1-1 0 0,-1 0 1 0 0,1 0 0 0 0,0 0-1 0 0,-1 0 1 0 0,1 1-1 0 0,-1-1 1 0 0,1 0-1 0 0,-1 1 1 0 0,0 0-1 0 0,1 0 1 0 0,-1-1 0 0 0,1 2-1 0 0,-1-1 1 0 0,0 0-1 0 0,-2 1 1 0 0,-3 0 353 0 0,0 1 1 0 0,0 0-1 0 0,0 0 1 0 0,0 1-1 0 0,0 0 1 0 0,1 0-1 0 0,-1 1 1 0 0,-13 9-1 0 0,11-6 76 0 0,-1 0 0 0 0,2 2 0 0 0,-1-1-1 0 0,1 1 1 0 0,1 0 0 0 0,-15 21 0 0 0,20-27-483 0 0,1 1 1 0 0,0-1 0 0 0,0 1-1 0 0,1 0 1 0 0,-1 0 0 0 0,1 0-1 0 0,0 0 1 0 0,0 0-1 0 0,0 0 1 0 0,0 0 0 0 0,1 0-1 0 0,0 1 1 0 0,0-1 0 0 0,0 0-1 0 0,0 0 1 0 0,1 0-1 0 0,-1 1 1 0 0,1-1 0 0 0,0 0-1 0 0,0 0 1 0 0,1 0 0 0 0,-1 0-1 0 0,1-1 1 0 0,0 1-1 0 0,3 4 1 0 0,1 2 76 0 0,2-1 1 0 0,-1 0-1 0 0,1 0 1 0 0,1-1-1 0 0,-1 0 1 0 0,1 0-1 0 0,1-1 1 0 0,0 0-1 0 0,0-1 0 0 0,0 0 1 0 0,0-1-1 0 0,1 0 1 0 0,0 0-1 0 0,0-1 1 0 0,0 0-1 0 0,1-1 1 0 0,-1-1-1 0 0,20 2 0 0 0,-9-1-176 0 0,1-2 0 0 0,0-1 0 0 0,-1-1 0 0 0,1 0-1 0 0,-1-2 1 0 0,0-1 0 0 0,0 0 0 0 0,39-15 0 0 0,-29 9-2989 0 0,-28 9 1409 0 0,-1 1-1 0 0,1-1 1 0 0,-1 1 0 0 0,0 0-1 0 0,1 0 1 0 0,-1 0 0 0 0,6 1-1 0 0,1 1-1600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8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491 150 144 0 0,'-4'-9'661'0'0,"0"0"-1"0"0,0 1 1 0 0,-1-1 0 0 0,0 1 0 0 0,0 0-1 0 0,-1 0 1 0 0,0 1 0 0 0,0 0-1 0 0,-1 0 1 0 0,0 0 0 0 0,0 1 0 0 0,-1 0-1 0 0,1 0 1 0 0,-1 1 0 0 0,-12-6 0 0 0,9 6 48 0 0,-1 0 1 0 0,1 1-1 0 0,-1 0 1 0 0,0 1-1 0 0,0 0 1 0 0,0 1 0 0 0,0 1-1 0 0,-1 0 1 0 0,1 0-1 0 0,0 1 1 0 0,-21 3-1 0 0,18 0-114 0 0,-1 0 0 0 0,1 1-1 0 0,0 0 1 0 0,0 1 0 0 0,0 1-1 0 0,1 1 1 0 0,-16 9 0 0 0,24-13-355 0 0,0 1 1 0 0,0-1 0 0 0,1 1-1 0 0,0 1 1 0 0,-1-1-1 0 0,1 1 1 0 0,1 0 0 0 0,-1 0-1 0 0,1 0 1 0 0,0 1 0 0 0,0 0-1 0 0,1-1 1 0 0,-1 1 0 0 0,1 1-1 0 0,1-1 1 0 0,-1 0 0 0 0,1 1-1 0 0,-3 12 1 0 0,5-17-161 0 0,0 0 1 0 0,0 1-1 0 0,0-1 0 0 0,0 0 1 0 0,0 0-1 0 0,0 1 0 0 0,1-1 1 0 0,-1 0-1 0 0,1 0 1 0 0,0 1-1 0 0,-1-1 0 0 0,1 0 1 0 0,0 0-1 0 0,0 0 0 0 0,0 0 1 0 0,1 0-1 0 0,-1 0 0 0 0,3 2 1 0 0,-2-1-17 0 0,1 0 1 0 0,0-1-1 0 0,1 0 1 0 0,-1 1-1 0 0,0-1 1 0 0,1 0-1 0 0,-1-1 1 0 0,1 1-1 0 0,0-1 1 0 0,4 2-1 0 0,-1-1-76 0 0,1 0 0 0 0,0-1 0 0 0,-1 0 0 0 0,1 0 0 0 0,0-1 0 0 0,0 0 0 0 0,0 0 0 0 0,-1-1 0 0 0,1 0 0 0 0,12-3 0 0 0,-8-1-48 0 0,0-1 0 0 0,-1 0 0 0 0,0 0 1 0 0,0-1-1 0 0,-1-1 0 0 0,0 0 0 0 0,0 0 0 0 0,-1-1 0 0 0,13-15 0 0 0,-4 6-34 0 0,-17 17 103 0 0,0 0 0 0 0,0 0 0 0 0,0 0 0 0 0,1 1 0 0 0,-1-1 0 0 0,0 0 0 0 0,0 1 0 0 0,0-1-1 0 0,1 1 1 0 0,-1-1 0 0 0,0 1 0 0 0,1-1 0 0 0,-1 1 0 0 0,1 0 0 0 0,-1 0 0 0 0,0 0 0 0 0,1 0 0 0 0,-1 0 0 0 0,0 0 0 0 0,1 0 0 0 0,-1 0 0 0 0,1 0 0 0 0,-1 1 0 0 0,0-1 0 0 0,1 0 0 0 0,-1 1 0 0 0,0-1 0 0 0,0 1 0 0 0,3 1 0 0 0,4 3 156 0 0,-1 0 0 0 0,1 1 1 0 0,11 11-1 0 0,10 7 139 0 0,-13-15-536 0 0,2-1 1 0 0,-1 0 0 0 0,2-1-1 0 0,-1-1 1 0 0,0 0-1 0 0,1-2 1 0 0,27 4 0 0 0,47-1-3844 0 0,-4-7-4088 0 0,-55 0 5228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81 504 0 0,'-12'-10'1072'0'0,"-1"1"1"0"0,0 0-1 0 0,0 1 0 0 0,-1 1 1 0 0,0 0-1 0 0,-1 1 0 0 0,1 0 1 0 0,-1 1-1 0 0,-22-5 1 0 0,30 9-510 0 0,0 0 1 0 0,0 0 0 0 0,0 1-1 0 0,0 0 1 0 0,0 0 0 0 0,0 1-1 0 0,0-1 1 0 0,0 2 0 0 0,1-1 0 0 0,-1 1-1 0 0,0 0 1 0 0,1 0 0 0 0,-1 1-1 0 0,1-1 1 0 0,0 2 0 0 0,0-1-1 0 0,0 1 1 0 0,0 0 0 0 0,0 0-1 0 0,1 0 1 0 0,0 1 0 0 0,0 0 0 0 0,-7 8-1 0 0,7-7-29 0 0,1 0-1 0 0,0 1 1 0 0,0-1-1 0 0,0 1 1 0 0,1 0-1 0 0,0 0 1 0 0,-5 14-1 0 0,8-18-372 0 0,-1 0 1 0 0,0 0-1 0 0,1 0 0 0 0,0 0 1 0 0,0 0-1 0 0,0 0 1 0 0,0 0-1 0 0,0 0 0 0 0,1 0 1 0 0,-1 0-1 0 0,1 0 0 0 0,0 0 1 0 0,-1 0-1 0 0,2 0 0 0 0,-1 0 1 0 0,0 0-1 0 0,0-1 0 0 0,1 1 1 0 0,0 0-1 0 0,-1-1 0 0 0,1 0 1 0 0,3 4-1 0 0,4 1-158 0 0,0 0 0 0 0,0 0 0 0 0,1-1-1 0 0,0 0 1 0 0,0-1 0 0 0,0 0 0 0 0,1-1 0 0 0,-1 0 0 0 0,1-1 0 0 0,0 0-1 0 0,0-1 1 0 0,0 0 0 0 0,17 1 0 0 0,-5-2-4 0 0,0 0-1 0 0,0-2 1 0 0,-1 0 0 0 0,1-2-1 0 0,38-9 1 0 0,62-19-1472 0 0,-117 30 979 0 0,-1 1 0 0 0,1 0 1 0 0,-1 0-1 0 0,1 0 1 0 0,8 3-1 0 0,5-1-2753 0 0,-1-2-3563 0 0,-5-1 3676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92 167 876 0 0,'-4'-5'259'0'0,"-41"-60"3665"0"0,32 45-40 0 0,-13-28 0 0 0,26 47-3754 0 0,-1 0 1 0 0,1 1 0 0 0,-1-1 0 0 0,1 0 0 0 0,0 1 0 0 0,0-1 0 0 0,-1 0 0 0 0,1 1 0 0 0,0-1 0 0 0,0 0 0 0 0,-1 0 0 0 0,1 1-1 0 0,0-1 1 0 0,0 0 0 0 0,0 0 0 0 0,0 1 0 0 0,0-1 0 0 0,0 0 0 0 0,1 0 0 0 0,-1 1 0 0 0,0-1 0 0 0,0 0 0 0 0,0 0 0 0 0,1 1-1 0 0,-1-1 1 0 0,0 0 0 0 0,1 1 0 0 0,-1-1 0 0 0,1 0 0 0 0,-1 1 0 0 0,0-1 0 0 0,1 1 0 0 0,0-1 0 0 0,-1 1 0 0 0,1-1 0 0 0,-1 1-1 0 0,1-1 1 0 0,-1 1 0 0 0,1-1 0 0 0,0 1 0 0 0,0 0 0 0 0,-1-1 0 0 0,1 1 0 0 0,0 0 0 0 0,-1 0 0 0 0,1 0 0 0 0,0-1 0 0 0,0 1-1 0 0,-1 0 1 0 0,1 0 0 0 0,0 0 0 0 0,0 0 0 0 0,-1 0 0 0 0,2 1 0 0 0,7-1 248 0 0,-1 0 1 0 0,1 1-1 0 0,14 3 0 0 0,-19-3-326 0 0,30 8-1078 0 0,0 2-1 0 0,-1 1 0 0 0,41 21 0 0 0,-23-10-2622 0 0,-6-4 1275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90 660 0 0,'-1'0'184'0'0,"-34"-7"3529"0"0,-1 2 0 0 0,0 2 0 0 0,-48 1 0 0 0,73 2-3045 0 0,1 1 1 0 0,0 0 0 0 0,-1 1 0 0 0,1 0-1 0 0,0 1 1 0 0,0 0 0 0 0,0 1-1 0 0,1 0 1 0 0,-1 0 0 0 0,1 1 0 0 0,0 0-1 0 0,0 1 1 0 0,1-1 0 0 0,0 2-1 0 0,0-1 1 0 0,-12 14 0 0 0,12-11-280 0 0,0 0 1 0 0,1 1 0 0 0,0 0-1 0 0,1 0 1 0 0,0 1-1 0 0,1-1 1 0 0,-8 23-1 0 0,11-29-289 0 0,1 1-1 0 0,0-1 1 0 0,1 0-1 0 0,-1 1 1 0 0,1-1-1 0 0,0 1 1 0 0,0-1-1 0 0,0 0 1 0 0,0 1-1 0 0,1-1 1 0 0,0 1-1 0 0,0-1 1 0 0,0 0-1 0 0,0 0 1 0 0,1 1-1 0 0,0-1 1 0 0,0 0-1 0 0,0 0 1 0 0,0-1-1 0 0,0 1 1 0 0,1 0-1 0 0,0-1 1 0 0,0 1-1 0 0,0-1 1 0 0,6 5-1 0 0,-1-2-99 0 0,0 0 0 0 0,1 0 0 0 0,-1-1 0 0 0,1 0 0 0 0,1 0 0 0 0,-1-1 0 0 0,1-1 0 0 0,-1 1 0 0 0,1-2 0 0 0,0 1 0 0 0,20 1 0 0 0,-26-3 0 0 0,0-1 0 0 0,0 0 0 0 0,0 0 0 0 0,1 0 0 0 0,-1 0 0 0 0,0-1 0 0 0,0 1 0 0 0,0-1 0 0 0,0 0 0 0 0,0 0 0 0 0,0-1 0 0 0,0 1 0 0 0,0-1 0 0 0,0 0 0 0 0,-1 0 0 0 0,1 0 0 0 0,-1-1 0 0 0,1 1 0 0 0,-1-1 0 0 0,0 0 0 0 0,0 0 0 0 0,0 0 0 0 0,0 0 0 0 0,-1 0 0 0 0,1-1 0 0 0,-1 1 0 0 0,0-1 0 0 0,0 0 0 0 0,0 1 0 0 0,-1-1 0 0 0,3-8 0 0 0,-1 1 0 0 0,-2 1 0 0 0,1-1 0 0 0,-1 0 0 0 0,-1 1 0 0 0,0-1 0 0 0,-1 0 0 0 0,0 1 0 0 0,-4-19 0 0 0,-2 0 0 0 0,-19-52 0 0 0,12 51-1146 0 0,11 24 639 0 0,-1 0 0 0 0,2 1 0 0 0,-1-1 0 0 0,1 0 0 0 0,-1-1 0 0 0,2 1 0 0 0,-1 0 0 0 0,1-1 0 0 0,0 1 0 0 0,-1-13 0 0 0,3 18 299 0 0,-1 1 1 0 0,0-1 0 0 0,0 1-1 0 0,1-1 1 0 0,-1 1-1 0 0,0-1 1 0 0,1 1 0 0 0,-1-1-1 0 0,0 1 1 0 0,1-1 0 0 0,-1 1-1 0 0,1 0 1 0 0,-1-1-1 0 0,1 1 1 0 0,-1 0 0 0 0,1-1-1 0 0,-1 1 1 0 0,1 0-1 0 0,-1 0 1 0 0,1-1 0 0 0,0 1-1 0 0,18-3-8380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83 416 0 0,'4'12'1395'0'0,"-2"-1"0"0"0,0 1 1 0 0,0 0-1 0 0,-1 0 0 0 0,0 13 0 0 0,-1-13 2939 0 0,-1-1-1 0 0,-5 23 3684 0 0,4-54-6760 0 0,2 16-1118 0 0,-1 1 0 0 0,1-1 0 0 0,0 1 0 0 0,0-1 0 0 0,0 1 0 0 0,0-1 0 0 0,0 1 0 0 0,2-7 0 0 0,2-1 47 0 0,-1 0 1 0 0,2 0 0 0 0,0 1 0 0 0,0-1-1 0 0,1 1 1 0 0,0 0 0 0 0,0 1 0 0 0,1 0-1 0 0,1 0 1 0 0,0 0 0 0 0,0 1 0 0 0,0 0 0 0 0,1 0-1 0 0,0 1 1 0 0,14-8 0 0 0,-19 13-145 0 0,0 1 1 0 0,0-1 0 0 0,0 1-1 0 0,1 0 1 0 0,-1 0-1 0 0,0 0 1 0 0,1 1-1 0 0,-1 0 1 0 0,0-1 0 0 0,1 1-1 0 0,-1 1 1 0 0,0-1-1 0 0,1 1 1 0 0,-1 0-1 0 0,0 0 1 0 0,0 0 0 0 0,1 0-1 0 0,-1 1 1 0 0,0 0-1 0 0,0 0 1 0 0,0 0-1 0 0,6 5 1 0 0,0 0 74 0 0,0 0 1 0 0,-1 1-1 0 0,1 0 0 0 0,-2 1 0 0 0,1 0 1 0 0,13 19-1 0 0,-11-10-117 0 0,0-1 0 0 0,-1 2 0 0 0,-1-1 0 0 0,-1 1 0 0 0,9 32 0 0 0,-14-25-8924 0 0,-3-20 6614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20 291 8241 0 0,'-19'0'18674'0'0,"23"-1"-17988"0"0,60-16 887 0 0,-29 9-700 0 0,59-23-1 0 0,-83 26-914 0 0,0 0 0 0 0,-1-1 0 0 0,0 0 1 0 0,0 0-1 0 0,0-1 0 0 0,-1-1 0 0 0,0 1 0 0 0,0-2 1 0 0,11-13-1 0 0,-15 15-192 0 0,0 0 0 0 0,-1 0 0 0 0,1-1 0 0 0,-2 1 0 0 0,1-1 0 0 0,-1 0 0 0 0,0 0 0 0 0,3-15 0 0 0,-6 21 197 0 0,1-1-1 0 0,-1 1 0 0 0,0 0 0 0 0,0-1 0 0 0,1 1 0 0 0,-1 0 1 0 0,-1 0-1 0 0,1-1 0 0 0,0 1 0 0 0,-1 0 0 0 0,1-1 0 0 0,-1 1 1 0 0,1 0-1 0 0,-1 0 0 0 0,0 0 0 0 0,0 0 0 0 0,0 0 0 0 0,0 0 1 0 0,-1 0-1 0 0,1 0 0 0 0,-1 0 0 0 0,1 0 0 0 0,-1 0 0 0 0,1 1 1 0 0,-1-1-1 0 0,0 1 0 0 0,0-1 0 0 0,0 1 0 0 0,0 0 0 0 0,0 0 1 0 0,0 0-1 0 0,0 0 0 0 0,0 0 0 0 0,0 0 0 0 0,0 0 0 0 0,-1 1 1 0 0,-1-1-1 0 0,-1 0 147 0 0,0 0 0 0 0,0 1 0 0 0,0 0 0 0 0,0 0 0 0 0,0 0 0 0 0,0 0 0 0 0,0 1 0 0 0,0 0-1 0 0,0 0 1 0 0,0 0 0 0 0,0 1 0 0 0,0-1 0 0 0,0 1 0 0 0,1 0 0 0 0,-1 1 0 0 0,1-1 0 0 0,0 1 0 0 0,0 0 0 0 0,-1 0 0 0 0,2 0 0 0 0,-1 1 0 0 0,0-1 0 0 0,1 1 0 0 0,0 0 0 0 0,-1 0 0 0 0,-1 5 0 0 0,1-5 6 0 0,2 1-1 0 0,-1 0 1 0 0,1-1 0 0 0,-1 1-1 0 0,1 1 1 0 0,1-1 0 0 0,-1 0-1 0 0,1 0 1 0 0,0 1 0 0 0,0-1-1 0 0,0 0 1 0 0,1 1 0 0 0,0-1-1 0 0,0 1 1 0 0,0-1 0 0 0,1 1 0 0 0,-1-1-1 0 0,2 0 1 0 0,-1 1 0 0 0,0-1-1 0 0,1 0 1 0 0,0 0 0 0 0,0 0-1 0 0,3 5 1 0 0,1-2-330 0 0,-1 0-1 0 0,1-1 1 0 0,1 0-1 0 0,-1 0 1 0 0,1 0 0 0 0,0-1-1 0 0,1 0 1 0 0,-1 0-1 0 0,1-1 1 0 0,1 0 0 0 0,-1 0-1 0 0,0-1 1 0 0,1 0-1 0 0,0-1 1 0 0,0 0 0 0 0,0 0-1 0 0,1-1 1 0 0,17 3-1 0 0,-9-4-398 0 0,-1 0-1 0 0,0-1 0 0 0,1-1 0 0 0,-1-1 1 0 0,0 0-1 0 0,1-1 0 0 0,-2-1 0 0 0,1 0 1 0 0,26-11-1 0 0,8-9-3142 0 0,29-17 540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406 153 640 0 0,'-15'-22'1121'0'0,"-1"1"1"0"0,-20-20-1 0 0,27 32 98 0 0,0 0 0 0 0,-1 0-1 0 0,0 1 1 0 0,-1 1 0 0 0,1 0 0 0 0,-17-8 0 0 0,26 14-994 0 0,0 1 1 0 0,0-1-1 0 0,0 1 1 0 0,0-1-1 0 0,0 1 1 0 0,0 0-1 0 0,0-1 1 0 0,0 1-1 0 0,0 0 1 0 0,-1 0-1 0 0,1 0 1 0 0,0 0-1 0 0,0 0 1 0 0,0 0-1 0 0,0 0 1 0 0,0 0-1 0 0,0 0 1 0 0,0 0-1 0 0,-2 1 1 0 0,2-1-47 0 0,1 1 0 0 0,0-1 1 0 0,-1 1-1 0 0,1-1 0 0 0,-1 1 0 0 0,1 0 1 0 0,0-1-1 0 0,-1 1 0 0 0,1-1 0 0 0,0 1 1 0 0,0 0-1 0 0,-1-1 0 0 0,1 1 0 0 0,0 0 1 0 0,0-1-1 0 0,0 1 0 0 0,0 0 0 0 0,0-1 1 0 0,0 1-1 0 0,0 0 0 0 0,0-1 0 0 0,0 1 0 0 0,1 0 1 0 0,0 5 401 0 0,0 0 1 0 0,1 0 0 0 0,0 0-1 0 0,1 0 1 0 0,4 9 0 0 0,69 101 2451 0 0,-46-75-1861 0 0,28 54-1 0 0,-44-69-903 0 0,27 58 1135 0 0,-37-76-1305 0 0,-2-1 0 0 0,1 1 0 0 0,-1 0 0 0 0,0 0 0 0 0,-1 1 0 0 0,0-1 0 0 0,0 0 0 0 0,-1 15 0 0 0,0-21-98 0 0,-1 1 0 0 0,1-1 0 0 0,-1 0 0 0 0,0 0 0 0 0,1 0 0 0 0,-1 0 0 0 0,0 0 0 0 0,0 0 0 0 0,0 0 0 0 0,0 0 0 0 0,0-1 0 0 0,-1 1 0 0 0,1 0 0 0 0,-1-1 0 0 0,1 1 0 0 0,-1-1 0 0 0,-2 3 0 0 0,-1-1 0 0 0,1-1 0 0 0,0 1 0 0 0,-1-1 0 0 0,1 0 0 0 0,-1-1 0 0 0,1 1 0 0 0,-9 1 0 0 0,-6 0 0 0 0,1-1 0 0 0,-1-1 0 0 0,-21-1 0 0 0,31-1 0 0 0,-71-2-689 0 0,-147-25 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18 285 60 0 0,'-3'-5'472'0'0,"0"-1"-1"0"0,1 0 1 0 0,0 0-1 0 0,0 0 1 0 0,1 0-1 0 0,-1 0 1 0 0,1 0 0 0 0,1-1-1 0 0,-1 1 1 0 0,1 0-1 0 0,0-1 1 0 0,0 1-1 0 0,1 0 1 0 0,0 0 0 0 0,0-1-1 0 0,1 1 1 0 0,-1 0-1 0 0,1 0 1 0 0,1 0-1 0 0,-1 1 1 0 0,1-1 0 0 0,0 1-1 0 0,5-9 1 0 0,0 4 90 0 0,1 0 0 0 0,0 0 0 0 0,0 0 0 0 0,1 1 0 0 0,0 0 0 0 0,0 1 1 0 0,1 0-1 0 0,0 1 0 0 0,0 0 0 0 0,1 1 0 0 0,17-7 0 0 0,-14 8-86 0 0,-1 0 0 0 0,1 1 0 0 0,0 0 0 0 0,1 1 0 0 0,-1 1 0 0 0,0 0 0 0 0,1 1 0 0 0,-1 1 0 0 0,25 3 0 0 0,-35-3-313 0 0,1 1 0 0 0,-1 0 0 0 0,0 1 0 0 0,1-1 0 0 0,-1 1 0 0 0,0 0 0 0 0,0 1 0 0 0,0-1 0 0 0,0 1 0 0 0,-1 0 0 0 0,1 0 0 0 0,-1 0 1 0 0,0 1-1 0 0,6 6 0 0 0,-7-7-73 0 0,-1 0-1 0 0,1 1 1 0 0,-1-1 0 0 0,0 1 0 0 0,0 0 0 0 0,0 0 0 0 0,-1-1 0 0 0,1 1 0 0 0,-1 0 0 0 0,0 1 0 0 0,0-1-1 0 0,-1 0 1 0 0,1 0 0 0 0,-1 0 0 0 0,0 0 0 0 0,0 0 0 0 0,0 1 0 0 0,-1-1 0 0 0,1 0 0 0 0,-2 6-1 0 0,-4 8 77 0 0,0 0-1 0 0,-1 0 0 0 0,-1-1 1 0 0,-1 1-1 0 0,-13 19 0 0 0,-57 73 314 0 0,-34 22 85 0 0,77-93-298 0 0,1 2 1 0 0,-57 88-1 0 0,92-129-266 0 0,-5 6 43 0 0,1 1 0 0 0,1 0 0 0 0,0 0 0 0 0,0 1 0 0 0,-3 8 0 0 0,6-14-23 0 0,0-1 0 0 0,0 1 0 0 0,-1 0 0 0 0,1-1 0 0 0,0 1 0 0 0,0 0 0 0 0,0-1 0 0 0,1 1 0 0 0,-1 0 0 0 0,0-1 0 0 0,1 1 0 0 0,-1-1 0 0 0,1 1 0 0 0,-1 0 0 0 0,1-1 0 0 0,0 1 1 0 0,-1-1-1 0 0,1 0 0 0 0,0 1 0 0 0,0-1 0 0 0,0 0 0 0 0,0 1 0 0 0,1-1 0 0 0,-1 0 0 0 0,0 0 0 0 0,0 0 0 0 0,1 0 0 0 0,-1 0 0 0 0,3 1 0 0 0,4 1 65 0 0,-1 0 1 0 0,1 0-1 0 0,-1-1 0 0 0,1 0 1 0 0,0-1-1 0 0,0 0 0 0 0,0 0 1 0 0,0-1-1 0 0,14 0 0 0 0,-14 0-38 0 0,52-2 170 0 0,1-3 1 0 0,-1-2-1 0 0,65-17 0 0 0,-72 8-3429 0 0,-51 16 2261 0 0,4-3-1223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74 144 0 0,'-5'-7'522'0'0,"0"1"1"0"0,0-1-1 0 0,0 1 1 0 0,-1 0-1 0 0,0 1 1 0 0,0-1-1 0 0,-1 1 1 0 0,0 0-1 0 0,-12-6 1 0 0,15 9-209 0 0,0 0 1 0 0,-1 1-1 0 0,1 0 1 0 0,-1 0-1 0 0,1 0 1 0 0,-1 0-1 0 0,1 1 1 0 0,-1-1-1 0 0,0 1 1 0 0,1 0-1 0 0,-1 1 1 0 0,1-1-1 0 0,-1 1 1 0 0,0 0-1 0 0,1 0 1 0 0,0 0-1 0 0,-1 1 1 0 0,1-1 0 0 0,-5 4-1 0 0,-3 1 103 0 0,1 0-1 0 0,-1 2 1 0 0,2-1-1 0 0,-1 1 1 0 0,1 1-1 0 0,1-1 1 0 0,-1 2-1 0 0,2-1 1 0 0,-1 2-1 0 0,1-1 1 0 0,1 1-1 0 0,0 0 1 0 0,0 0-1 0 0,1 1 1 0 0,-8 21-1 0 0,8-15-24 0 0,1 1 0 0 0,0 0-1 0 0,1 0 1 0 0,2 1 0 0 0,0-1-1 0 0,0 1 1 0 0,2-1 0 0 0,1 1 0 0 0,0-1-1 0 0,4 21 1 0 0,0-18-118 0 0,0 0 1 0 0,1 0-1 0 0,1-1 1 0 0,1 1-1 0 0,1-1 1 0 0,1-1-1 0 0,1 0 0 0 0,0-1 1 0 0,2 0-1 0 0,0 0 1 0 0,1-1-1 0 0,1-1 0 0 0,1-1 1 0 0,0 0-1 0 0,1-1 1 0 0,29 20-1 0 0,-42-32-522 0 0,0 0 1 0 0,0-1-1 0 0,1 0 0 0 0,0 1 1 0 0,-1-2-1 0 0,1 1 0 0 0,0 0 1 0 0,0-1-1 0 0,0 0 0 0 0,0 0 1 0 0,0-1-1 0 0,9 1 0 0 0,-9-2-745 0 0,0 0 0 0 0,0 0-1 0 0,0 0 1 0 0,0 0 0 0 0,0-1-1 0 0,0 0 1 0 0,-1 0 0 0 0,7-4-1 0 0,6-4-1602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212 126 7341 0 0,'-48'-11'4441'0'0,"0"2"1303"0"0,-53-19 1 0 0,100 28-5576 0 0,0 0 1 0 0,1-1-1 0 0,-1 1 1 0 0,0 0-1 0 0,1 0 0 0 0,-1 0 1 0 0,0-1-1 0 0,1 1 1 0 0,-1 0-1 0 0,0-1 1 0 0,1 1-1 0 0,-1-1 1 0 0,1 1-1 0 0,-1 0 0 0 0,1-1 1 0 0,-1 1-1 0 0,1-1 1 0 0,-1 0-1 0 0,1 1 1 0 0,0-1-1 0 0,-1 1 0 0 0,1-1 1 0 0,0 1-1 0 0,-1-1 1 0 0,1 0-1 0 0,0 0 1 0 0,0 0-74 0 0,0 0 1 0 0,0 0 0 0 0,1 0 0 0 0,-1 1 0 0 0,1-1 0 0 0,-1 0-1 0 0,1 0 1 0 0,-1 1 0 0 0,1-1 0 0 0,-1 0 0 0 0,1 1-1 0 0,-1-1 1 0 0,1 1 0 0 0,0-1 0 0 0,-1 1 0 0 0,1-1-1 0 0,1 0 1 0 0,40-18 1035 0 0,-38 17-634 0 0,17-5-188 0 0,0 1 0 0 0,0 1-1 0 0,1 0 1 0 0,0 2 0 0 0,-1 0-1 0 0,30 1 1 0 0,-21 3-1736 0 0,30 4 1 0 0,30 11-9117 0 0,-64-10 7115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1 198 800 0 0,'3'2'1168'0'0,"0"-1"1"0"0,0 1-1 0 0,0-1 1 0 0,0 1-1 0 0,0-1 0 0 0,0 0 1 0 0,0 0-1 0 0,5 0 0 0 0,28-1 4029 0 0,-20-3-4150 0 0,0 0-1 0 0,22-9 0 0 0,-18 6 91 0 0,21-6 188 0 0,55-18 1434 0 0,-83 25-2221 0 0,-1-1 0 0 0,0 1 0 0 0,0-2 1 0 0,-1 0-1 0 0,15-11 0 0 0,-25 17-467 0 0,1 0 0 0 0,0 0 1 0 0,0-1-1 0 0,-1 1 0 0 0,1-1 1 0 0,-1 1-1 0 0,0-1 1 0 0,1 0-1 0 0,-1 1 0 0 0,0-1 1 0 0,0 0-1 0 0,0 0 0 0 0,0 0 1 0 0,0 0-1 0 0,0 0 1 0 0,-1 0-1 0 0,1 0 0 0 0,-1 0 1 0 0,1 0-1 0 0,-1 0 0 0 0,0 0 1 0 0,0 0-1 0 0,0-4 1 0 0,-1 4-71 0 0,0 0 0 0 0,0 0 0 0 0,0 0 0 0 0,0 0 0 0 0,-1 0 1 0 0,1 0-1 0 0,-1 0 0 0 0,0 0 0 0 0,1 0 0 0 0,-1 1 0 0 0,0-1 1 0 0,0 1-1 0 0,0 0 0 0 0,0-1 0 0 0,0 1 0 0 0,0 0 1 0 0,0 0-1 0 0,-1 0 0 0 0,1 0 0 0 0,0 1 0 0 0,-3-1 0 0 0,-11-4 56 0 0,0 1 0 0 0,0 1 0 0 0,-1 1 0 0 0,1 1 0 0 0,-1 0 0 0 0,0 1 0 0 0,1 0 0 0 0,-1 1 0 0 0,1 2 0 0 0,-1-1 0 0 0,1 2 0 0 0,0 0 0 0 0,-30 12 0 0 0,43-15 3 0 0,0 1 0 0 0,-1 0 0 0 0,1-1 0 0 0,0 1-1 0 0,0 0 1 0 0,0 0 0 0 0,0 1 0 0 0,1-1-1 0 0,-1 1 1 0 0,0-1 0 0 0,1 1 0 0 0,0 0 0 0 0,0 0-1 0 0,0 0 1 0 0,0 0 0 0 0,0 0 0 0 0,0 0-1 0 0,-1 6 1 0 0,2-5 11 0 0,0 1 0 0 0,0 0 0 0 0,1 0 0 0 0,0 0 0 0 0,-1 0 0 0 0,2 0 0 0 0,-1 0 0 0 0,1 0 0 0 0,-1 0 0 0 0,2-1 0 0 0,-1 1 0 0 0,0 0 0 0 0,3 4 0 0 0,-1 1-104 0 0,1-1 0 0 0,1 1 0 0 0,0-1 0 0 0,0 0 0 0 0,1 0 0 0 0,0-1 0 0 0,0 0 0 0 0,1 0 0 0 0,0 0 0 0 0,0-1 0 0 0,1 0 0 0 0,0 0 0 0 0,0-1 0 0 0,1 0 0 0 0,-1-1 0 0 0,1 1 1 0 0,1-2-1 0 0,-1 1 0 0 0,13 3 0 0 0,-12-4-326 0 0,26 8-3563 0 0,-30-11 2383 0 0,0 0 0 0 0,-1 0 0 0 0,1 0 0 0 0,11-1 1 0 0,0-1-1913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1 166 692 0 0,'22'-11'2195'0'0,"-20"9"-893"0"0,1 1-1 0 0,0 0 1 0 0,1 0 0 0 0,-1 0 0 0 0,0 0-1 0 0,6 0 1 0 0,-7 0-500 0 0,0 2-1 0 0,0-1 1 0 0,0 0-1 0 0,0 0 1 0 0,0 1 0 0 0,0-1-1 0 0,0 1 1 0 0,0-1-1 0 0,0 1 1 0 0,0 0-1 0 0,3 2 1 0 0,15 13 2240 0 0,-10-4-604 0 0,-8-10-1783 0 0,0 1 1 0 0,0-1-1 0 0,0 0 0 0 0,0 0 0 0 0,0 0 1 0 0,0 0-1 0 0,5 3 0 0 0,-1-6-263 0 0,-3-3-388 0 0,0 0 1 0 0,0-1 0 0 0,0 1 0 0 0,0-1-1 0 0,-1 0 1 0 0,0 0 0 0 0,0 0-1 0 0,1-5 1 0 0,9-19-12 0 0,-6 19 7 0 0,-1 1 0 0 0,2-1 0 0 0,-1 1 0 0 0,1 0 0 0 0,1 1 0 0 0,0 0 0 0 0,0 0 0 0 0,0 0 0 0 0,1 1 0 0 0,14-8 0 0 0,-18 11 0 0 0,1 1 0 0 0,0 1 0 0 0,0-1 0 0 0,0 1 0 0 0,0 0 0 0 0,0 0 0 0 0,0 0 0 0 0,0 1 0 0 0,1 0 0 0 0,-1 0 0 0 0,0 1 0 0 0,1 0 0 0 0,-1 0 0 0 0,1 1 0 0 0,-1-1 0 0 0,0 1 0 0 0,1 1 0 0 0,-1-1 0 0 0,9 4 0 0 0,-6-1 0 0 0,0 1 0 0 0,0 0 0 0 0,-1 0 0 0 0,0 0 0 0 0,0 1 0 0 0,0 0 0 0 0,-1 1 0 0 0,0 0 0 0 0,0 0 0 0 0,-1 1 0 0 0,0-1 0 0 0,0 1 0 0 0,-1 0 0 0 0,1 1 0 0 0,-2 0 0 0 0,0-1 0 0 0,0 2 0 0 0,3 9 0 0 0,-4-5 0 0 0,-2 6 0 0 0,0-3 0 0 0,1-4 0 0 0,-2-12-203 0 0,0-1-1 0 0,0 1 1 0 0,0 0 0 0 0,0 0 0 0 0,0-1-1 0 0,0 1 1 0 0,0 0 0 0 0,0 0 0 0 0,1-1-1 0 0,-1 1 1 0 0,0 0 0 0 0,0 0-1 0 0,1-1 1 0 0,-1 1 0 0 0,0 0 0 0 0,1-1-1 0 0,-1 1 1 0 0,1-1 0 0 0,-1 1 0 0 0,1 0-1 0 0,-1-1 1 0 0,1 1 0 0 0,-1-1-1 0 0,1 1 1 0 0,0-1 0 0 0,-1 0 0 0 0,1 1-1 0 0,0-1 1 0 0,-1 0 0 0 0,1 1-1 0 0,0-1 1 0 0,-1 0 0 0 0,1 0 0 0 0,0 1-1 0 0,0-1 1 0 0,-1 0 0 0 0,1 0 0 0 0,0 0-1 0 0,0 0 1 0 0,-1 0 0 0 0,1 0-1 0 0,0 0 1 0 0,0 0 0 0 0,-1-1 0 0 0,1 1-1 0 0,0 0 1 0 0,1-1 0 0 0,3 0-1604 0 0,17-2-1826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5 314 548 0 0,'-5'8'13126'0'0,"26"-9"-9195"0"0,32-10-1161 0 0,-16 1-641 0 0,-4 2 121 0 0,42-17 0 0 0,-67 22-1939 0 0,0-1 1 0 0,0 0-1 0 0,-1 0 0 0 0,0 0 1 0 0,0-1-1 0 0,0 0 0 0 0,0 0 0 0 0,-1-1 1 0 0,0 0-1 0 0,9-11 0 0 0,-13 15-285 0 0,-1 0 0 0 0,0 1-1 0 0,0-1 1 0 0,0 0 0 0 0,0 0 0 0 0,-1 0-1 0 0,1 0 1 0 0,0-1 0 0 0,-1 1-1 0 0,1 0 1 0 0,-1 0 0 0 0,0 0 0 0 0,0 0-1 0 0,0 0 1 0 0,0-1 0 0 0,0 1 0 0 0,0 0-1 0 0,-1-3 1 0 0,0 1-37 0 0,-1 1 0 0 0,1-1-1 0 0,-1 1 1 0 0,1-1 0 0 0,-1 1 0 0 0,0 0-1 0 0,0 0 1 0 0,-1 0 0 0 0,1 0-1 0 0,-4-3 1 0 0,1 1-22 0 0,-1 0 1 0 0,0 0-1 0 0,-1 1 0 0 0,1 0 0 0 0,-1 0 1 0 0,1 0-1 0 0,-1 1 0 0 0,-1 0 0 0 0,-12-4 0 0 0,10 5 130 0 0,1 0-1 0 0,0 2 0 0 0,-1-1 1 0 0,1 1-1 0 0,-1 0 0 0 0,1 1 1 0 0,0 0-1 0 0,-1 0 0 0 0,1 1 1 0 0,0 0-1 0 0,-18 8 0 0 0,24-9-62 0 0,0 1 0 0 0,-1-1-1 0 0,1 1 1 0 0,0 0 0 0 0,0 0-1 0 0,0 1 1 0 0,0-1 0 0 0,1 1 0 0 0,-1-1-1 0 0,1 1 1 0 0,-1 0 0 0 0,1 0-1 0 0,0 0 1 0 0,0 0 0 0 0,0 0-1 0 0,0 1 1 0 0,1-1 0 0 0,-1 0-1 0 0,1 1 1 0 0,0-1 0 0 0,0 1 0 0 0,0 0-1 0 0,1-1 1 0 0,-1 1 0 0 0,1 0-1 0 0,0-1 1 0 0,0 1 0 0 0,0 0-1 0 0,1-1 1 0 0,-1 1 0 0 0,1 0 0 0 0,0-1-1 0 0,1 5 1 0 0,0 1-34 0 0,1 0 0 0 0,0 0 0 0 0,0-1 0 0 0,1 1 0 0 0,0-1 0 0 0,1 0 0 0 0,-1 0 0 0 0,2 0 0 0 0,-1-1 0 0 0,1 1 0 0 0,0-1 0 0 0,1-1 0 0 0,-1 1 0 0 0,1-1 0 0 0,1 0 0 0 0,-1-1 0 0 0,1 0 0 0 0,0 0 0 0 0,0 0 0 0 0,1-1 0 0 0,-1 0 0 0 0,13 3 0 0 0,-10-4-210 0 0,0-1 0 0 0,-1 0 0 0 0,1-1 0 0 0,0 0 0 0 0,0 0 0 0 0,0-2 0 0 0,0 1 0 0 0,0-1 0 0 0,0-1 0 0 0,0 0 0 0 0,-1 0 0 0 0,1-1 0 0 0,18-8 0 0 0,77-33-5469 0 0,-106 44 5757 0 0,0 0-1 0 0,1 0 1 0 0,-1 0-1 0 0,0-1 1 0 0,0 1-1 0 0,0 0 1 0 0,0 0-1 0 0,1 0 1 0 0,-1 0-1 0 0,0 0 1 0 0,0 0-1 0 0,0 0 1 0 0,1 0-1 0 0,-1 0 1 0 0,0 0-1 0 0,0 0 1 0 0,1 0-1 0 0,-1 0 1 0 0,0 0-1 0 0,0 0 1 0 0,0 0-1 0 0,1 0 1 0 0,-1 0-1 0 0,0 0 1 0 0,0 0-1 0 0,0 0 1 0 0,1 0-1 0 0,-1 0 1 0 0,0 0-1 0 0,0 0 1 0 0,0 0-1 0 0,1 0 1 0 0,-1 1-1 0 0,0-1 1 0 0,0 0-1 0 0,0 0 1 0 0,1 0-1 0 0,-1 0 1 0 0,0 0-1 0 0,0 1 1 0 0,0-1-1 0 0,-2 11 2714 0 0,-10 9-239 0 0,11-19-2551 0 0,1 0 0 0 0,-1 0 1 0 0,0 0-1 0 0,1-1 0 0 0,-1 1 0 0 0,0 0 0 0 0,0 0 0 0 0,0-1 0 0 0,0 1 0 0 0,0 0 0 0 0,0-1 0 0 0,0 1 0 0 0,0-1 0 0 0,0 1 0 0 0,0-1 1 0 0,0 0-1 0 0,0 1 0 0 0,0-1 0 0 0,0 0 0 0 0,-1 0 0 0 0,1 0 0 0 0,0 0 0 0 0,-1 0 0 0 0,1 0-1 0 0,0-1 0 0 0,0 0-1 0 0,0 1 1 0 0,1-1 0 0 0,-1 0 0 0 0,0 1 0 0 0,0-1-1 0 0,1 0 1 0 0,-1 0 0 0 0,1 0 0 0 0,-1 0-1 0 0,0 1 1 0 0,1-1 0 0 0,0 0 0 0 0,-1 0-1 0 0,1 0 1 0 0,0 0 0 0 0,-1 0 0 0 0,1 0-1 0 0,0 0 1 0 0,0-2 0 0 0,-1-6 0 0 0,0 0 0 0 0,1 0 0 0 0,0 0 0 0 0,0 0 0 0 0,1 0 0 0 0,0 0 0 0 0,1 0 0 0 0,0 0 0 0 0,0 1 0 0 0,1-1 0 0 0,0 0 0 0 0,8-15 0 0 0,-3 10 0 0 0,0 0 0 0 0,1 0 0 0 0,1 1 0 0 0,0 0 0 0 0,1 0 0 0 0,15-13 0 0 0,-14 15 9 0 0,0 1-1 0 0,0 1 1 0 0,1 0 0 0 0,0 1 0 0 0,1 1-1 0 0,21-10 1 0 0,-26 14-33 0 0,-1 0 0 0 0,1 1 0 0 0,0 0 0 0 0,0 0-1 0 0,0 1 1 0 0,0 0 0 0 0,0 1 0 0 0,1-1 0 0 0,-1 2 0 0 0,0-1 0 0 0,0 2-1 0 0,12 2 1 0 0,-11-2-1858 0 0,1 0 0 0 0,-1-1 0 0 0,1 0 1 0 0,11-1-1 0 0,-8 0 608 0 0,37 1-2467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260 125 672 0 0,'-7'-4'6544'0'0,"7"3"-6217"0"0,0 1 0 0 0,-1 0 0 0 0,1-1 0 0 0,0 1 0 0 0,0-1 1 0 0,0 1-1 0 0,0 0 0 0 0,0-1 0 0 0,0 1 0 0 0,0-1 0 0 0,9-9 3362 0 0,26-4-1600 0 0,-33 13-1438 0 0,67-19 3507 0 0,110-15 1 0 0,-54 12-161 0 0,-109 17-3396 0 0,-7 1 1590 0 0,-50 3-2092 0 0,1 2-1 0 0,-1 2 1 0 0,-53 9-1 0 0,59-7-82 0 0,-9 1-17 0 0,0 2 0 0 0,0 1 0 0 0,1 3 0 0 0,0 2 0 0 0,-69 30 0 0 0,109-42 0 0 0,0 0 0 0 0,1 0 0 0 0,-1 0 0 0 0,1 1 0 0 0,0-1 0 0 0,-1 1 0 0 0,1 0 0 0 0,0 0 0 0 0,0 0 0 0 0,0 0 0 0 0,0 0 0 0 0,0 0 0 0 0,1 0 0 0 0,-1 1 0 0 0,-1 3 0 0 0,3-5 0 0 0,-1 1 0 0 0,1 0 0 0 0,0 0 0 0 0,1-1 0 0 0,-1 1 0 0 0,0 0 0 0 0,0 0 0 0 0,1 0 0 0 0,-1-1 0 0 0,1 1 0 0 0,-1 0 0 0 0,1-1 0 0 0,0 1 0 0 0,0 0 0 0 0,-1-1 0 0 0,1 1 0 0 0,0-1 0 0 0,1 1 0 0 0,-1-1 0 0 0,0 0 0 0 0,0 0 0 0 0,1 1 0 0 0,-1-1 0 0 0,0 0 0 0 0,1 0 0 0 0,1 1 0 0 0,17 13 0 0 0,0-1 0 0 0,1-1 0 0 0,29 14 0 0 0,75 28 0 0 0,-66-31 0 0 0,-31-11 0 0 0,9 1 0 0 0,-2 2 0 0 0,0 2 0 0 0,43 29 0 0 0,-76-46 0 0 0,-2-1 0 0 0,1 0 0 0 0,-1 0 0 0 0,1 1 0 0 0,-1-1 0 0 0,1 0 0 0 0,-1 1 0 0 0,1-1 0 0 0,-1 1 0 0 0,1-1 0 0 0,-1 0 0 0 0,1 1 0 0 0,-1-1 0 0 0,1 1 0 0 0,-1-1 0 0 0,0 1 0 0 0,1-1 0 0 0,-1 1 0 0 0,0 0 0 0 0,0-1 0 0 0,0 1 0 0 0,1-1 0 0 0,-1 1 0 0 0,0 0 0 0 0,0-1 0 0 0,0 2 0 0 0,-2 8 0 0 0,0-8 0 0 0,-1 0 0 0 0,1-1 0 0 0,-1 1 0 0 0,1 0 0 0 0,-1-1 0 0 0,0 1 0 0 0,1-1 0 0 0,-1 0 0 0 0,0 0 0 0 0,0 0 0 0 0,0-1 0 0 0,0 1 0 0 0,-4 0 0 0 0,-48 4 0 0 0,39-4 0 0 0,-339-8-218 0 0,243 1-47 0 0,90 5-894 0 0,8 1-5248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0 150 708 0 0,'0'3'1720'0'0,"1"6"-116"0"0,0 0 0 0 0,1-1-1 0 0,0 1 1 0 0,0 0 0 0 0,7 15 0 0 0,22 44 3569 0 0,-28-60-4739 0 0,9 15 1338 0 0,1 0 0 0 0,19 26 0 0 0,-26-40-1140 0 0,1 0 0 0 0,0-1 0 0 0,1 0 0 0 0,0 0 1 0 0,0-1-1 0 0,1 0 0 0 0,0-1 0 0 0,10 6 0 0 0,-17-10-544 0 0,1-1 0 0 0,0 1 0 0 0,-1-1-1 0 0,1 0 1 0 0,0 0 0 0 0,0 0 0 0 0,0 0 0 0 0,0 0-1 0 0,0-1 1 0 0,0 1 0 0 0,0-1 0 0 0,0 0-1 0 0,1 0 1 0 0,-1 0 0 0 0,0 0 0 0 0,0-1 0 0 0,0 1-1 0 0,0-1 1 0 0,0 0 0 0 0,0 0 0 0 0,0 0 0 0 0,-1 0-1 0 0,1-1 1 0 0,0 1 0 0 0,2-2 0 0 0,0-1 42 0 0,-1 0 0 0 0,0 0 0 0 0,-1 0 0 0 0,1 0 0 0 0,-1-1 0 0 0,1 0 0 0 0,-1 1 0 0 0,-1-1 1 0 0,1 0-1 0 0,-1 0 0 0 0,0-1 0 0 0,0 1 0 0 0,1-6 0 0 0,28-103-130 0 0,35-114 0 0 0,-64 222 0 0 0,0 0 0 0 0,-1 1 0 0 0,1 0 0 0 0,0-1 0 0 0,1 1 0 0 0,3-7 0 0 0,-1 8 0 0 0,2 0 0 0 0,4 6 0 0 0,11 6-2095 0 0,0 1-1 0 0,36 22 1 0 0,-34-18-1290 0 0,40 17-1 0 0,-33-20 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53 228 0 0,'7'-6'595'0'0,"1"0"0"0"0,0 0 0 0 0,0 1 0 0 0,0 1 0 0 0,1-1 0 0 0,0 2-1 0 0,0-1 1 0 0,0 1 0 0 0,0 0 0 0 0,0 1 0 0 0,1 0 0 0 0,-1 0 0 0 0,1 1 0 0 0,0 1 0 0 0,-1-1 0 0 0,1 2 0 0 0,-1-1-1 0 0,18 4 1 0 0,4 3 462 0 0,1 0-1 0 0,-1 2 1 0 0,-1 2-1 0 0,40 19 1 0 0,-10-1 312 0 0,-1 2 1 0 0,-2 3 0 0 0,66 51 0 0 0,-81-52-166 0 0,0 2 0 0 0,40 45 0 0 0,-73-69-843 0 0,1-1 1 0 0,-1 2 0 0 0,-1-1 0 0 0,0 1-1 0 0,-1 0 1 0 0,0 1 0 0 0,-1 0 0 0 0,0 0 0 0 0,-1 0-1 0 0,-1 0 1 0 0,0 1 0 0 0,-1 0 0 0 0,3 21 0 0 0,-6-26-291 0 0,-1-1 0 0 0,0 0 1 0 0,0 1-1 0 0,-1-1 1 0 0,1 0-1 0 0,-2 0 1 0 0,0 0-1 0 0,0 0 1 0 0,0 0-1 0 0,-1-1 1 0 0,0 0-1 0 0,0 1 0 0 0,-1-1 1 0 0,0-1-1 0 0,0 1 1 0 0,-10 9-1 0 0,0-1 46 0 0,-2-1-1 0 0,0 0 1 0 0,0-1-1 0 0,-36 20 1 0 0,23-18-117 0 0,0-1 0 0 0,-1-1 0 0 0,0-2 0 0 0,-1-1 0 0 0,-35 5 0 0 0,-163 17 0 0 0,183-28 0 0 0,34-2-23 0 0,6-2-144 0 0,0 1 1 0 0,1 0-1 0 0,-1 0 0 0 0,-9 3 1 0 0,11 3-1423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29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516 169 240 0 0,'-5'-22'2442'0'0,"4"18"-2000"0"0,1 0 1 0 0,-1-1-1 0 0,0 1 0 0 0,0 0 1 0 0,0 0-1 0 0,-1 0 0 0 0,1 1 1 0 0,-1-1-1 0 0,0 0 1 0 0,0 0-1 0 0,-1 1 0 0 0,1-1 1 0 0,-1 1-1 0 0,1 0 0 0 0,-1 0 1 0 0,0 0-1 0 0,0 0 0 0 0,-1 0 1 0 0,-6-3-1 0 0,-5-2 247 0 0,-1 1 0 0 0,0 1-1 0 0,0 1 1 0 0,-18-4 0 0 0,-70-10 1151 0 0,80 16-1333 0 0,5-1-66 0 0,-8 0 488 0 0,-37-2 0 0 0,57 5-694 0 0,1 1 1 0 0,-1 1 0 0 0,1-1-1 0 0,-1 1 1 0 0,1 0-1 0 0,0 0 1 0 0,-1 1-1 0 0,1 0 1 0 0,0 0-1 0 0,0 1 1 0 0,-8 4-1 0 0,12-6-94 0 0,0 0 0 0 0,1 1-1 0 0,-1 0 1 0 0,1-1-1 0 0,-1 1 1 0 0,1 0 0 0 0,0 0-1 0 0,-1 0 1 0 0,1 0-1 0 0,0 0 1 0 0,1 0-1 0 0,-1 0 1 0 0,0 0 0 0 0,0 0-1 0 0,1 0 1 0 0,-1 1-1 0 0,1 1 1 0 0,-2 46 1552 0 0,2-21-1073 0 0,-8 68 743 0 0,-6 230 911 0 0,27 255-433 0 0,15-193-1841 0 0,17-9 0 0 0,-31-249 0 0 0,-6 161 0 0 0,-15-78 0 0 0,2 127 0 0 0,5 243 0 0 0,-7-469 0 0 0,-5 273 0 0 0,8-16 0 0 0,1-290 0 0 0,-1 72 0 0 0,-3 322 0 0 0,8-419 0 0 0,8 144 0 0 0,-9-198 0 0 0,0-2 0 0 0,-1-1 0 0 0,1 1 0 0 0,0 0 0 0 0,0 0 0 0 0,0 0 0 0 0,0 0 0 0 0,1 0 0 0 0,-1 0 0 0 0,0-1 0 0 0,0 1 0 0 0,0 0 0 0 0,1 0 0 0 0,-1 0 0 0 0,0 0 0 0 0,1-1 0 0 0,-1 1 0 0 0,1 1 0 0 0,1-1 0 0 0,-1 0 0 0 0,0-1 0 0 0,1 1 0 0 0,-1 0 0 0 0,1-1 0 0 0,-1 1 0 0 0,0-1 0 0 0,1 1 0 0 0,-1-1 0 0 0,1 0 0 0 0,-1 0 0 0 0,1 0 0 0 0,0 0 0 0 0,-1 0 0 0 0,1 0 0 0 0,-1 0 0 0 0,1 0 0 0 0,-1 0 0 0 0,1-1 0 0 0,-1 1 0 0 0,2-1 0 0 0,36-7 0 0 0,40-12 0 0 0,5-1 0 0 0,-79 19 0 0 0,93-18 0 0 0,113-10 0 0 0,-208 29 0 0 0,0 1 0 0 0,-1-1 0 0 0,1 1 0 0 0,0 0 0 0 0,-1 0 0 0 0,1 0 0 0 0,0 1 0 0 0,-1-1 0 0 0,1 1 0 0 0,-1-1 0 0 0,1 1 0 0 0,4 2 0 0 0,-6 3 0 0 0,-8 2 0 0 0,-1-4 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34 508 0 0,'3'-34'11402'0'0,"-15"53"-10802"0"0,0 1-1 0 0,1 1 0 0 0,2-1 0 0 0,-9 26 0 0 0,6-16-102 0 0,-58 161 1994 0 0,62-163-1981 0 0,1 1 0 0 0,1 0-1 0 0,2 0 1 0 0,-2 57 0 0 0,6-76-349 0 0,1 1 0 0 0,0-1 1 0 0,1 1-1 0 0,0-1 0 0 0,1 0 0 0 0,0 1 0 0 0,0-1 0 0 0,1-1 0 0 0,0 1 0 0 0,1-1 1 0 0,0 1-1 0 0,1-1 0 0 0,0-1 0 0 0,0 1 0 0 0,1-1 0 0 0,0 0 0 0 0,0 0 0 0 0,1-1 1 0 0,0 0-1 0 0,10 6 0 0 0,-3-5 32 0 0,0 0 1 0 0,0-2-1 0 0,0 0 1 0 0,1 0-1 0 0,0-2 0 0 0,0 0 1 0 0,0 0-1 0 0,1-2 1 0 0,-1 0-1 0 0,1-1 1 0 0,0-1-1 0 0,31-3 0 0 0,-11-2-31 0 0,0-2 0 0 0,0-1 0 0 0,-1-2 0 0 0,56-23 0 0 0,-38 8-604 0 0,-49 22-143 0 0,0 0-1 0 0,0 0 0 0 0,0 0 1 0 0,-1-1-1 0 0,0 0 1 0 0,1 0-1 0 0,-1 0 0 0 0,4-5 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50 120 0 0,'-37'-5'3160'0'0,"11"4"7933"0"0,30 3-9899 0 0,8 3-372 0 0,1 0-1 0 0,1-1 0 0 0,-1-1 0 0 0,0 0 0 0 0,1-1 0 0 0,17 1 0 0 0,87-2 1594 0 0,-100-2-2255 0 0,109-6 1791 0 0,-110 5-2512 0 0,1-1 1 0 0,-1-1-1 0 0,0 0 0 0 0,-1-1 0 0 0,20-9 1 0 0,-18 2-2060 0 0,-18 12 2277 0 0,0-1 1 0 0,1 1-1 0 0,-1 0 1 0 0,1-1-1 0 0,-1 1 1 0 0,0-1-1 0 0,1 1 0 0 0,-1-1 1 0 0,0 0-1 0 0,0 1 1 0 0,1-1-1 0 0,-1 1 1 0 0,0-1-1 0 0,0 1 1 0 0,0-1-1 0 0,0 0 0 0 0,0 1 1 0 0,0-1-1 0 0,0 1 1 0 0,0-2-1 0 0,-1-5-1827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3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26 452 0 0,'1'-25'14997'0'0,"1"28"-13542"0"0,1 3-819 0 0,0 0 0 0 0,-1 0-1 0 0,1 0 1 0 0,-1 1 0 0 0,-1-1-1 0 0,1 1 1 0 0,0 8 0 0 0,3 57 2313 0 0,-4-45-2252 0 0,4 176 2295 0 0,-4-201-3180 0 0,-1-1 1 0 0,0 1-1 0 0,0-1 0 0 0,0 1 1 0 0,1-1-1 0 0,-1 0 0 0 0,1 1 0 0 0,-1-1 1 0 0,1 1-1 0 0,0-1 0 0 0,0 0 1 0 0,-1 1-1 0 0,1-1 0 0 0,0 0 1 0 0,0 0-1 0 0,0 0 0 0 0,0 0 1 0 0,0 0-1 0 0,0 0 0 0 0,1 0 0 0 0,-1 0 1 0 0,0 0-1 0 0,1 0 0 0 0,1 0 1 0 0,-2 0-559 0 0,1-1 1 0 0,-1 0-1 0 0,0 1 0 0 0,1-1 1 0 0,-1 0-1 0 0,1 0 1 0 0,-1 0-1 0 0,0 0 0 0 0,1 0 1 0 0,-1 0-1 0 0,3 0 1 0 0,10-3-1823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91 5432 0 0,'-29'-5'4821'0'0,"-45"-15"0"0"0,74 20-4740 0 0,0 0 0 0 0,0 0 0 0 0,-1 0 0 0 0,1 0 0 0 0,0 0 0 0 0,0 0 0 0 0,0 0 0 0 0,-1 0 0 0 0,1 0 0 0 0,0 0 0 0 0,0 0 0 0 0,-1 0 0 0 0,1 0 0 0 0,0 0 0 0 0,0 0 0 0 0,0 0 0 0 0,0-1 0 0 0,-1 1 0 0 0,1 0 0 0 0,0 0 0 0 0,0 0 0 0 0,0 0 0 0 0,0 0 0 0 0,-1-1 0 0 0,1 1 0 0 0,0 0 0 0 0,0 0 0 0 0,0 0 0 0 0,0 0 0 0 0,0-1 0 0 0,0 1 0 0 0,0 0 0 0 0,0 0 0 0 0,-1 0 0 0 0,1-1 0 0 0,0 1 0 0 0,0 0 0 0 0,0 0 0 0 0,0-1 0 0 0,0 1 0 0 0,0 0 0 0 0,0 0 0 0 0,0 0 0 0 0,0-1 0 0 0,0 1 0 0 0,1 0 0 0 0,-1 0 0 0 0,0 0 0 0 0,0-1 0 0 0,0 1 0 0 0,14-8 1195 0 0,22-1-243 0 0,235-22 3126 0 0,-244 28-3796 0 0,3 1-165 0 0,6-2 450 0 0,49 3-1 0 0,-71 2-1337 0 0,0 0 0 0 0,17 5 0 0 0,-21-3-856 0 0,0 0 1 0 0,-1 0-1 0 0,18 10 0 0 0,-12-5-1668 0 0,1 2 461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10 174 48 0 0,'0'0'6457'0'0,"0"3"-4981"0"0,-7 116 9086 0 0,5-97-7334 0 0,4-30-201 0 0,6-29-2223 0 0,0 11-612 0 0,1 1 0 0 0,1 0 0 0 0,1 0 0 0 0,24-38 0 0 0,-30 55-123 0 0,0 0 1 0 0,1 0 0 0 0,0 0 0 0 0,1 1-1 0 0,-1-1 1 0 0,1 2 0 0 0,1-1-1 0 0,-1 1 1 0 0,1 0 0 0 0,0 1-1 0 0,1 0 1 0 0,-1 0 0 0 0,1 0-1 0 0,0 1 1 0 0,0 1 0 0 0,12-4 0 0 0,-15 6 26 0 0,-1 0 1 0 0,1 1 0 0 0,0 0 0 0 0,-1 0 0 0 0,1 0 0 0 0,-1 1 0 0 0,1-1-1 0 0,-1 1 1 0 0,1 1 0 0 0,-1-1 0 0 0,1 1 0 0 0,5 2 0 0 0,-2 1 34 0 0,-2-1 0 0 0,1 1 1 0 0,0 0-1 0 0,-1 0 0 0 0,0 1 0 0 0,12 12 1 0 0,-1 4 154 0 0,-1 1 1 0 0,0 0-1 0 0,21 43 1 0 0,-34-59-543 0 0,-1-1 0 0 0,1 0 0 0 0,0 0 0 0 0,1-1 0 0 0,0 1 0 0 0,-1-1 0 0 0,2 0 1 0 0,-1 0-1 0 0,0-1 0 0 0,12 8 0 0 0,-14-10-218 0 0,1 0 1 0 0,0-1-1 0 0,0 1 1 0 0,0-1-1 0 0,0 0 0 0 0,0 0 1 0 0,1 0-1 0 0,4 0 1 0 0,-4-1-383 0 0,0 0 0 0 0,0 0 1 0 0,0-1-1 0 0,0 0 0 0 0,0 0 0 0 0,0 0 1 0 0,-1 0-1 0 0,6-3 0 0 0,21-10-1935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75 628 0 0,'-2'-14'809'0'0,"0"7"89"0"0,1 0 0 0 0,-1 0 0 0 0,0 0 0 0 0,0 0 0 0 0,-1 0 0 0 0,-6-11 4693 0 0,10 22-4392 0 0,2 33 923 0 0,-1 1 1 0 0,-5 54 0 0 0,-16 78 588 0 0,15-143-2158 0 0,-26 158 1961 0 0,0-8-378 0 0,27-153-1754 0 0,0 45 0 0 0,3-58-1025 0 0,1 0 0 0 0,1-1 1 0 0,4 19-1 0 0,2-13-1634 0 0,-8-15 1721 0 0,1 0 0 0 0,0 0-1 0 0,0 0 1 0 0,0 0 0 0 0,-1 0 0 0 0,1 0-1 0 0,0-1 1 0 0,0 1 0 0 0,0 0-1 0 0,0-1 1 0 0,0 1 0 0 0,2 0 0 0 0,4 0-2285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110 109 6465 0 0,'-43'-8'5146'0'0,"-24"-7"5507"0"0,71 13-9918 0 0,16-7-77 0 0,0 2-1 0 0,1 0 1 0 0,0 1-1 0 0,37-5 1 0 0,-22 4-241 0 0,38-7 192 0 0,130-8 0 0 0,-112 21-4428 0 0,2 7-4616 0 0,-67-4 5748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37 792 0 0,'0'0'2758'0'0,"-4"-3"-1173"0"0,-7-2-485 0 0,1 0-1 0 0,-1 0 1 0 0,0 1-1 0 0,0 1 1 0 0,0 0-1 0 0,-1 0 1 0 0,1 1-1 0 0,-1 1 1 0 0,-17-1-1 0 0,6 2 416 0 0,-1 0 0 0 0,0 2 0 0 0,-44 8 0 0 0,57-7-1090 0 0,0 0-1 0 0,0 1 1 0 0,1 1 0 0 0,0 0-1 0 0,0 0 1 0 0,0 1 0 0 0,1 0-1 0 0,-1 0 1 0 0,-8 9 0 0 0,14-11-203 0 0,-1-1 0 0 0,1 2 1 0 0,0-1-1 0 0,0 0 1 0 0,1 1-1 0 0,-1 0 0 0 0,1 0 1 0 0,0 0-1 0 0,0 0 0 0 0,0 0 1 0 0,1 1-1 0 0,0-1 0 0 0,0 1 1 0 0,1-1-1 0 0,-1 1 0 0 0,1 0 1 0 0,0 0-1 0 0,0 10 0 0 0,2-13-173 0 0,-1 0 0 0 0,1 0 0 0 0,0 0 0 0 0,0 0 0 0 0,0 0 0 0 0,0 0 0 0 0,1 0 0 0 0,-1-1 0 0 0,1 1 0 0 0,-1 0 0 0 0,1-1 0 0 0,0 1 0 0 0,0-1 0 0 0,0 0 0 0 0,1 0 0 0 0,-1 0 0 0 0,0 0 0 0 0,1 0 0 0 0,0 0 0 0 0,-1 0 0 0 0,1-1 0 0 0,0 0 0 0 0,3 2 0 0 0,2 0 67 0 0,0 0 1 0 0,0 0-1 0 0,0-1 0 0 0,0 0 0 0 0,0-1 1 0 0,1 0-1 0 0,11 1 0 0 0,-14-3-125 0 0,-1 1-1 0 0,1-1 1 0 0,-1 1 0 0 0,1-1 0 0 0,-1-1-1 0 0,1 1 1 0 0,-1-1 0 0 0,0 0 0 0 0,1 0-1 0 0,-1-1 1 0 0,0 0 0 0 0,0 1 0 0 0,-1-2-1 0 0,1 1 1 0 0,-1 0 0 0 0,0-1 0 0 0,1 0-1 0 0,3-5 1 0 0,-4 3-18 0 0,0 1-1 0 0,0-1 1 0 0,0 0-1 0 0,-1-1 1 0 0,1 1-1 0 0,-2-1 1 0 0,1 1-1 0 0,-1-1 1 0 0,0 0-1 0 0,0 0 1 0 0,-1 0-1 0 0,0 0 1 0 0,0 0-1 0 0,0-8 1 0 0,-1 8-557 0 0,1-47-2121 0 0,4 22-8035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0 672 0 0,'24'31'3741'0'0,"-2"0"-1"0"0,0 1 1 0 0,-2 1 0 0 0,-2 1-1 0 0,19 48 1 0 0,-32-91 1438 0 0,6-19-4201 0 0,10-27-861 0 0,-16 46-34 0 0,1-1 1 0 0,-1 1-1 0 0,2-1 0 0 0,-1 2 0 0 0,1-1 1 0 0,1 1-1 0 0,-1 0 0 0 0,1 0 1 0 0,1 1-1 0 0,-1 0 0 0 0,1 1 1 0 0,12-7-1 0 0,-14 10 20 0 0,-1 0-1 0 0,0 0 1 0 0,1 1 0 0 0,-1 0 0 0 0,1 0 0 0 0,0 1-1 0 0,-1 0 1 0 0,1 0 0 0 0,0 1 0 0 0,0-1 0 0 0,0 2-1 0 0,-1-1 1 0 0,1 1 0 0 0,0 0 0 0 0,0 0 0 0 0,-1 1-1 0 0,1-1 1 0 0,-1 2 0 0 0,1-1 0 0 0,11 7 0 0 0,-12-6-98 0 0,1 1 0 0 0,-2 0 1 0 0,1 0-1 0 0,0 1 1 0 0,-1 0-1 0 0,0 0 1 0 0,0 0-1 0 0,0 1 0 0 0,-1-1 1 0 0,1 1-1 0 0,-2 0 1 0 0,1 0-1 0 0,0 1 0 0 0,-1-1 1 0 0,-1 1-1 0 0,1-1 1 0 0,-1 1-1 0 0,0 0 1 0 0,0 0-1 0 0,-1 0 0 0 0,0 0 1 0 0,0 1-1 0 0,-1-1 1 0 0,0 7-1 0 0,0-12-189 0 0,0 0 0 0 0,0 0 0 0 0,0 0 0 0 0,0 0 0 0 0,0 0 0 0 0,0 0-1 0 0,1 0 1 0 0,-1 0 0 0 0,1 0 0 0 0,-1 0 0 0 0,1 0 0 0 0,0-1 0 0 0,0 1 0 0 0,-1 0 0 0 0,1-1 0 0 0,0 1 0 0 0,1 0 0 0 0,-1-1 0 0 0,0 1 0 0 0,0-1-1 0 0,1 1 1 0 0,-1-1 0 0 0,4 2 0 0 0,-1-1-529 0 0,0 0 0 0 0,0-1 0 0 0,1 0 0 0 0,-1 0 0 0 0,1 0 0 0 0,-1-1 0 0 0,0 1-1 0 0,7-1 1 0 0,16 0-2944 0 0,2 0 524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21 388 0 0,'-7'-4'1012'0'0,"-1"1"1"0"0,1 0-1 0 0,-1 0 0 0 0,0 1 1 0 0,0 0-1 0 0,0 1 0 0 0,0 0 1 0 0,0 0-1 0 0,0 0 0 0 0,0 1 1 0 0,0 1-1 0 0,0-1 0 0 0,0 1 1 0 0,0 0-1 0 0,0 1 0 0 0,0 0 1 0 0,-11 4-1 0 0,12-2-447 0 0,0-1-1 0 0,0 1 1 0 0,0 0 0 0 0,1 1-1 0 0,-1-1 1 0 0,-9 11 0 0 0,8-7-53 0 0,0 1 0 0 0,0 1 0 0 0,1-1 0 0 0,0 1 0 0 0,1 0 0 0 0,0 0 0 0 0,1 1 0 0 0,0 0 0 0 0,-6 18 0 0 0,9-22-312 0 0,1 0 1 0 0,-1 0-1 0 0,1 0 1 0 0,0 0-1 0 0,1 0 1 0 0,0 1-1 0 0,0-1 1 0 0,0 0-1 0 0,1 0 1 0 0,0 0-1 0 0,1 0 1 0 0,-1 0-1 0 0,1 0 1 0 0,1 0-1 0 0,-1 0 1 0 0,1-1-1 0 0,5 10 1 0 0,1-4-134 0 0,-1 0 1 0 0,2-1 0 0 0,0 0-1 0 0,0 0 1 0 0,1-1 0 0 0,0 0-1 0 0,0-1 1 0 0,1-1-1 0 0,1 1 1 0 0,-1-2 0 0 0,1 0-1 0 0,0 0 1 0 0,19 5 0 0 0,-20-8-37 0 0,0 0 0 0 0,0-1 0 0 0,0-1 0 0 0,1 0 0 0 0,-1 0 0 0 0,1-1 0 0 0,0-1 0 0 0,-1 0 0 0 0,1-1 0 0 0,-1 0 1 0 0,1-1-1 0 0,-1 0 0 0 0,1-1 0 0 0,-1-1 0 0 0,0 0 0 0 0,12-5 0 0 0,-10 1-217 0 0,-1 0-1 0 0,1 0 1 0 0,-1-1-1 0 0,0-1 1 0 0,-1 0 0 0 0,0-1-1 0 0,13-16 1 0 0,-19 20 74 0 0,0 0 0 0 0,0-1 0 0 0,-1 1 0 0 0,0-1-1 0 0,-1 0 1 0 0,0-1 0 0 0,0 1 0 0 0,-1-1 0 0 0,0 0 0 0 0,0 1 0 0 0,-1-1 0 0 0,0 0 0 0 0,1-18 0 0 0,-3 24 128 0 0,0 0 0 0 0,0 1 1 0 0,0-1-1 0 0,-1 0 0 0 0,1 1 1 0 0,0-1-1 0 0,-1 0 0 0 0,0 1 0 0 0,0-1 1 0 0,1 1-1 0 0,-1-1 0 0 0,-1 1 1 0 0,1 0-1 0 0,0-1 0 0 0,-1 1 1 0 0,1 0-1 0 0,-1 0 0 0 0,0 0 0 0 0,1 0 1 0 0,-1 0-1 0 0,0 0 0 0 0,0 1 1 0 0,0-1-1 0 0,-1 1 0 0 0,1-1 1 0 0,0 1-1 0 0,-1 0 0 0 0,1 0 0 0 0,-4-1 1 0 0,2 0 118 0 0,-1 2 1 0 0,1-1 0 0 0,-1 1-1 0 0,1-1 1 0 0,-1 1-1 0 0,1 1 1 0 0,-1-1 0 0 0,1 0-1 0 0,-1 1 1 0 0,1 0-1 0 0,-1 0 1 0 0,1 1 0 0 0,0-1-1 0 0,0 1 1 0 0,-1 0-1 0 0,-4 3 1 0 0,-1 2-120 0 0,1-1 1 0 0,0 1-1 0 0,1 1 0 0 0,-1-1 1 0 0,1 1-1 0 0,1 1 0 0 0,0 0 1 0 0,0 0-1 0 0,1 0 0 0 0,0 1 1 0 0,0-1-1 0 0,-4 13 1 0 0,8-18-16 0 0,0 1 1 0 0,0 0 0 0 0,1 0 0 0 0,-1 0 0 0 0,1 0 0 0 0,0 0-1 0 0,1 0 1 0 0,-1 0 0 0 0,1 0 0 0 0,0 0 0 0 0,0 0 0 0 0,0 0-1 0 0,1 0 1 0 0,0 0 0 0 0,0 0 0 0 0,0 0 0 0 0,1 0 0 0 0,-1 0 0 0 0,1 0-1 0 0,0 0 1 0 0,1-1 0 0 0,-1 1 0 0 0,1-1 0 0 0,0 0 0 0 0,0 0-1 0 0,0 0 1 0 0,1 0 0 0 0,7 6 0 0 0,0-1-393 0 0,1-1 0 0 0,0 0 0 0 0,1-1 0 0 0,0 0 1 0 0,0-1-1 0 0,0-1 0 0 0,1 0 0 0 0,0 0 0 0 0,0-2 0 0 0,0 0 0 0 0,0 0 0 0 0,0-1 1 0 0,1-1-1 0 0,25-1 0 0 0,-20-2-302 0 0,0 0 0 0 0,-1-1 0 0 0,1-1 0 0 0,-1-1 0 0 0,1 0 0 0 0,-2-2 0 0 0,1 0 0 0 0,-1-1 0 0 0,0-1-1 0 0,23-16 1 0 0,-23 14-2614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50 116 0 0,'-6'-17'4267'0'0,"6"15"-3522"0"0,0 0 0 0 0,-1 0-1 0 0,0 0 1 0 0,1 0 0 0 0,-1 0 0 0 0,0 0 0 0 0,0 0 0 0 0,0 0 0 0 0,0 0 0 0 0,0 0 0 0 0,-1 1 0 0 0,1-1 0 0 0,0 1 0 0 0,-1-1 0 0 0,-3-2 1547 0 0,-10 12 3107 0 0,12-4-5188 0 0,1 1-1 0 0,0-1 1 0 0,0 1-1 0 0,0 0 1 0 0,1 0 0 0 0,-1 0-1 0 0,1 0 1 0 0,1 0-1 0 0,-1 0 1 0 0,1 0-1 0 0,-1 0 1 0 0,1 0-1 0 0,1 0 1 0 0,-1 0 0 0 0,1 0-1 0 0,0 0 1 0 0,0 0-1 0 0,0 0 1 0 0,3 5-1 0 0,4 11 1438 0 0,1 0-1 0 0,24 39 1 0 0,-19-36-1283 0 0,-8-13-365 0 0,11 21 0 0 0,-5-12 0 0 0,-6-10 0 0 0,-1-1 0 0 0,-1-1 0 0 0,0 1 0 0 0,6 17 0 0 0,-7-13 0 0 0,-3-13 0 0 0,0 1 0 0 0,0-1 0 0 0,1 1 0 0 0,-1 0 0 0 0,0-1 0 0 0,0 1 0 0 0,0-1 0 0 0,0 1 0 0 0,0 0 0 0 0,0-1 0 0 0,0 1 0 0 0,0 0 0 0 0,-1-1 0 0 0,1 1 0 0 0,0-1 0 0 0,0 1 0 0 0,0 0 0 0 0,-1-1 0 0 0,1 1 0 0 0,0-1 0 0 0,-1 1 0 0 0,1-1 0 0 0,0 1 0 0 0,-1-1 0 0 0,1 1 0 0 0,-1-1 0 0 0,1 1 0 0 0,0-1 0 0 0,-1 0 0 0 0,1 1 0 0 0,-1-1 0 0 0,0 0 0 0 0,0 1 0 0 0,0-1 0 0 0,-2 3 0 0 0,0-1 0 0 0,0 1 0 0 0,-1-1 0 0 0,1 0 0 0 0,-1 0 0 0 0,1-1 0 0 0,-1 1 0 0 0,0-1 0 0 0,-5 2 0 0 0,-39 6 0 0 0,40-7 0 0 0,-12 1 0 0 0,1 1 0 0 0,-1-1 0 0 0,0-1 0 0 0,0-1 0 0 0,-29-2 0 0 0,31-1-78 0 0,17 1-250 0 0,1 0-37 0 0,13-3-5226 0 0,-4 2 3530 0 0,1 0-1 0 0,12 0 1 0 0,23 1-1406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1 372 0 0,'2'0'318'0'0,"-1"1"-1"0"0,1 0 1 0 0,-1-1-1 0 0,0 1 1 0 0,1 0 0 0 0,-1 0-1 0 0,0 0 1 0 0,0 0-1 0 0,0 0 1 0 0,1 0 0 0 0,-1 0-1 0 0,0 0 1 0 0,0 0-1 0 0,-1 1 1 0 0,1-1-1 0 0,0 0 1 0 0,0 1 0 0 0,0-1-1 0 0,-1 0 1 0 0,1 1-1 0 0,-1-1 1 0 0,1 1 0 0 0,-1-1-1 0 0,0 1 1 0 0,1 2-1 0 0,-2 0 475 0 0,0 0-1 0 0,0-1 0 0 0,0 1 1 0 0,0 0-1 0 0,0-1 0 0 0,-1 1 0 0 0,1-1 1 0 0,-1 0-1 0 0,0 0 0 0 0,-4 6 1 0 0,-4 4 375 0 0,-1 0 0 0 0,0 0 0 0 0,-1-1 0 0 0,0 0 0 0 0,-1-1 0 0 0,-23 15 1 0 0,-27 13-305 0 0,-2-5-4631 0 0,23-12-2085 0 0,29-14 2980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424 725 72 0 0,'-1'-2'379'0'0,"1"0"0"0"0,-1 1 0 0 0,0-1 0 0 0,0 0 0 0 0,1 1 0 0 0,-1-1 0 0 0,-1 0 0 0 0,1 1 0 0 0,0-1-1 0 0,0 1 1 0 0,0 0 0 0 0,-1-1 0 0 0,1 1 0 0 0,-1 0 0 0 0,1 0 0 0 0,-1 0 0 0 0,0 0 0 0 0,-2-1 0 0 0,0 0 108 0 0,1 1 0 0 0,-1 0 1 0 0,0 0-1 0 0,0 0 0 0 0,0 1 0 0 0,-1-1 0 0 0,1 1 1 0 0,-5 0-1 0 0,-3 1 508 0 0,-1 1 0 0 0,1 0 0 0 0,0 0 1 0 0,-23 9-1 0 0,8 0 213 0 0,0 2-1 0 0,0 0 1 0 0,-39 27 0 0 0,53-31-629 0 0,1 1 0 0 0,-1 0 0 0 0,2 0 0 0 0,-1 2 0 0 0,1-1 0 0 0,1 1 1 0 0,0 1-1 0 0,-11 19 0 0 0,19-28-461 0 0,0-1 0 0 0,0 0 0 0 0,1 1 0 0 0,-1-1 0 0 0,1 1 0 0 0,0-1 0 0 0,0 1 0 0 0,0 0 0 0 0,1-1 0 0 0,-1 1 0 0 0,1 0 0 0 0,0 0 0 0 0,0-1 0 0 0,0 1 0 0 0,1 0 0 0 0,-1 0 0 0 0,1-1 0 0 0,0 1 0 0 0,0 0 0 0 0,0-1 0 0 0,1 1 0 0 0,-1-1 0 0 0,1 0 0 0 0,0 1 0 0 0,0-1 0 0 0,0 0 0 0 0,0 0 0 0 0,0 0 0 0 0,1 0 0 0 0,-1 0 0 0 0,1-1 0 0 0,0 1 0 0 0,6 3 0 0 0,2 2 46 0 0,0-1 0 0 0,1-1 0 0 0,0 0 1 0 0,0 0-1 0 0,1-1 0 0 0,-1-1 0 0 0,1 0 0 0 0,18 3 1 0 0,26-1-24 0 0,0-2 1 0 0,1-3 0 0 0,65-6-1 0 0,-117 4-145 0 0,71-3-995 0 0,-1-4 0 0 0,0-3 1 0 0,145-42-1 0 0,-198 45-299 0 0,-1 0 0 0 0,1-2 1 0 0,35-22-1 0 0,-49 26 436 0 0,0 0 0 0 0,0-1-1 0 0,0 0 1 0 0,0 0 0 0 0,-1-1 0 0 0,-1 0-1 0 0,1-1 1 0 0,-1 0 0 0 0,-1 0 0 0 0,8-12-1 0 0,-13 19 745 0 0,0-1 0 0 0,1 1 0 0 0,-1-1 0 0 0,0 1 0 0 0,-1-1 0 0 0,1 0 0 0 0,0 1 0 0 0,-1-1 1 0 0,0 0-1 0 0,1 1 0 0 0,-1-1 0 0 0,0 0 0 0 0,0 0 0 0 0,-1 1 0 0 0,1-1 0 0 0,0 0 0 0 0,-1 1 0 0 0,0-1 0 0 0,1 0 0 0 0,-1 1 0 0 0,-2-3 0 0 0,1 1 240 0 0,0 1 0 0 0,-1 0-1 0 0,0 0 1 0 0,0 0 0 0 0,0 0 0 0 0,0 0 0 0 0,0 0 0 0 0,0 1 0 0 0,-1 0 0 0 0,1 0-1 0 0,-1 0 1 0 0,-5-3 0 0 0,-5 0 568 0 0,1 1 0 0 0,0 0-1 0 0,-1 1 1 0 0,1 0 0 0 0,-1 1-1 0 0,0 1 1 0 0,-16 0 0 0 0,7 2 169 0 0,0 2 1 0 0,0 0-1 0 0,0 1 0 0 0,1 1 1 0 0,-39 15-1 0 0,45-14-357 0 0,1 1 0 0 0,0 0 0 0 0,1 1 0 0 0,0 1-1 0 0,0 0 1 0 0,1 1 0 0 0,0 0 0 0 0,-21 23 0 0 0,31-31-341 0 0,1 1 0 0 0,-1 0 0 0 0,1 0 0 0 0,-1 0 1 0 0,1 0-1 0 0,0 0 0 0 0,1 0 0 0 0,-1 1 1 0 0,0-1-1 0 0,1 0 0 0 0,0 1 0 0 0,0 0 0 0 0,0-1 1 0 0,0 1-1 0 0,0 0 0 0 0,1-1 0 0 0,0 1 0 0 0,-1 0 1 0 0,2 7-1 0 0,0-10-95 0 0,-1 0 0 0 0,1 1 0 0 0,0-1-1 0 0,0 1 1 0 0,-1-1 0 0 0,1 0 0 0 0,0 0 0 0 0,0 0 0 0 0,1 1 0 0 0,-1-1 0 0 0,0 0 0 0 0,0 0 0 0 0,0 0-1 0 0,1-1 1 0 0,-1 1 0 0 0,2 1 0 0 0,1 0 46 0 0,2 1-106 0 0,0 1 0 0 0,0-2 0 0 0,0 1 0 0 0,0-1 0 0 0,1 0-1 0 0,-1 0 1 0 0,1 0 0 0 0,-1-1 0 0 0,1 0 0 0 0,0 0 0 0 0,0-1 0 0 0,-1 0 0 0 0,1 0 0 0 0,10-2 0 0 0,-3 0-9 0 0,0-1 1 0 0,0-1-1 0 0,0 1 1 0 0,-1-2-1 0 0,24-11 1 0 0,-27 10 2 0 0,-1 0 0 0 0,1-1 0 0 0,-1 0 0 0 0,0-1 0 0 0,-1 0 0 0 0,0 0 0 0 0,0-1 0 0 0,-1 0 0 0 0,0 0 0 0 0,0-1 0 0 0,5-11 0 0 0,0 0 0 0 0,-2-1 0 0 0,-1 0 0 0 0,0-1 0 0 0,7-31 0 0 0,-14 46 0 0 0,-1 8 0 0 0,-1 0 0 0 0,0 0 0 0 0,0-1 0 0 0,0 1 0 0 0,0 0 0 0 0,0 0 0 0 0,1 0 0 0 0,-1 0 0 0 0,0-1 0 0 0,0 1 0 0 0,0 0 0 0 0,1 0 0 0 0,-1 0 0 0 0,0 0 0 0 0,0 0 0 0 0,1-1 0 0 0,-1 1 0 0 0,0 0 0 0 0,0 0 0 0 0,1 0 0 0 0,-1 0 0 0 0,0 0 0 0 0,0 0 0 0 0,1 0 0 0 0,-1 0 0 0 0,0 0 0 0 0,0 0 0 0 0,1 0 0 0 0,-1 0 0 0 0,0 0 0 0 0,0 0 0 0 0,0 0 0 0 0,1 0 0 0 0,-1 1 0 0 0,0-1 0 0 0,1 0 0 0 0,4 5 0 0 0,1-1 0 0 0,-1 1 0 0 0,0 0 0 0 0,7 11 0 0 0,12 12 0 0 0,-8-13 0 0 0,0-2 0 0 0,1 0 0 0 0,1 0 0 0 0,0-2 0 0 0,37 18 0 0 0,-16-12 0 0 0,80 23 0 0 0,-52-24 0 0 0,0-3 0 0 0,0-2 0 0 0,1-4 0 0 0,1-2 0 0 0,-1-3 0 0 0,1-4 0 0 0,-1-2 0 0 0,0-3 0 0 0,0-4 0 0 0,106-30 0 0 0,-171 41 0 0 0,35-12 0 0 0,64-28 0 0 0,-90 35 0 0 0,0-1 0 0 0,-1-1 0 0 0,0 0 0 0 0,-1-1 0 0 0,1 0 0 0 0,-1 0 0 0 0,-1-1 0 0 0,0 0 0 0 0,0-1 0 0 0,8-12 0 0 0,-7 6 0 0 0,-2-1 0 0 0,1 1 0 0 0,-2-2 0 0 0,-1 1 0 0 0,0-1 0 0 0,-1 0 0 0 0,-1 0 0 0 0,3-30 0 0 0,-2-10 0 0 0,-4-82 0 0 0,-2 104 0 0 0,-2 0 0 0 0,-2 0 0 0 0,-1 1 0 0 0,-1 0 0 0 0,-2 0 0 0 0,-2 0 0 0 0,-17-39 0 0 0,26 72 0 0 0,1-1 0 0 0,0 1 0 0 0,-1-1 0 0 0,1 1 0 0 0,-1 0 0 0 0,0 0 0 0 0,1 0 0 0 0,-1-1 0 0 0,0 2 0 0 0,0-1 0 0 0,-4-2 0 0 0,-7-1 0 0 0,12 5 0 0 0,0 0 0 0 0,0-1 0 0 0,0 2 0 0 0,0-1 0 0 0,0 0 0 0 0,0 0 0 0 0,0 0 0 0 0,0 0 0 0 0,0 1 0 0 0,0-1 0 0 0,0 0 0 0 0,0 1 0 0 0,0-1 0 0 0,0 1 0 0 0,-1 0 0 0 0,-2 3 0 0 0,0 0 0 0 0,0 0 0 0 0,0 0 0 0 0,0 0 0 0 0,1 1 0 0 0,0 0 0 0 0,0 0 0 0 0,-4 7 0 0 0,-20 50 0 0 0,19-41 0 0 0,-22 55 0 0 0,4 1 0 0 0,-21 102 0 0 0,41-147 0 0 0,1 1 0 0 0,1-1 0 0 0,2 1 0 0 0,3 44 0 0 0,0-58 0 0 0,1-1 0 0 0,1 1 0 0 0,1-1 0 0 0,1 0 0 0 0,0 0 0 0 0,1 0 0 0 0,1-1 0 0 0,18 32 0 0 0,-21-43-283 0 0,0 0 0 0 0,1 0 1 0 0,-1-1-1 0 0,2 0 0 0 0,-1 0 0 0 0,0 0 0 0 0,1 0 1 0 0,0-1-1 0 0,0 0 0 0 0,0 0 0 0 0,1-1 1 0 0,-1 0-1 0 0,1 0 0 0 0,0 0 0 0 0,12 3 0 0 0,-6-4-530 0 0,0 1-1 0 0,0-1 1 0 0,1-1 0 0 0,-1-1-1 0 0,0 0 1 0 0,1 0-1 0 0,25-5 1 0 0,5-5-2912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3 332 0 0,'0'0'5942'0'0,"34"-2"361"0"0,-24 2-5580 0 0,1 0 1 0 0,-1 0-1 0 0,0 1 0 0 0,0 0 0 0 0,0 0 1 0 0,0 1-1 0 0,-1 1 0 0 0,1 0 1 0 0,0 0-1 0 0,-1 1 0 0 0,14 8 0 0 0,-19-10-594 0 0,-1 0 0 0 0,0 0 0 0 0,0 0-1 0 0,0 1 1 0 0,0 0 0 0 0,0-1 0 0 0,0 1-1 0 0,-1 0 1 0 0,0 0 0 0 0,1 1 0 0 0,-1-1-1 0 0,0 0 1 0 0,0 1 0 0 0,-1 0 0 0 0,1-1-1 0 0,-1 1 1 0 0,0 0 0 0 0,0-1 0 0 0,0 1-1 0 0,0 0 1 0 0,-1 0 0 0 0,0 0 0 0 0,0 0-1 0 0,0 0 1 0 0,0 0 0 0 0,0 0 0 0 0,-1 0-1 0 0,1-1 1 0 0,-1 1 0 0 0,0 0 0 0 0,-1 0-1 0 0,-1 4 1 0 0,-3 5 12 0 0,0 0 0 0 0,-1-1 0 0 0,0 1 0 0 0,-1-2 1 0 0,0 1-1 0 0,-1-1 0 0 0,0 0 0 0 0,-1-1 0 0 0,0 0 0 0 0,-22 16 0 0 0,-1-3 186 0 0,0-1 0 0 0,-61 29-1 0 0,94-51-320 0 0,-1 0 0 0 0,1 0 0 0 0,0 0 0 0 0,-1 0 0 0 0,1 0 0 0 0,-1 0 0 0 0,1 0 0 0 0,-1 0 0 0 0,1 0 0 0 0,0 1 0 0 0,-1-1 0 0 0,1 0 0 0 0,0 0 0 0 0,-1 1 0 0 0,1-1 0 0 0,0 0 0 0 0,-1 0 0 0 0,1 1 0 0 0,0-1-1 0 0,-1 0 1 0 0,1 1 0 0 0,0-1 0 0 0,0 0 0 0 0,-1 1 0 0 0,1-1 0 0 0,0 1 0 0 0,0-1 0 0 0,0 0 0 0 0,0 1 0 0 0,0-1 0 0 0,-1 1 0 0 0,1-1 0 0 0,0 0 0 0 0,0 1 0 0 0,0-1 0 0 0,0 1 0 0 0,0-1 0 0 0,0 1 0 0 0,0-1 0 0 0,0 0 0 0 0,1 1 0 0 0,-1 0 0 0 0,20 9 64 0 0,36 0-56 0 0,-55-10-5 0 0,265 43 184 0 0,-264-42-336 0 0,22-3-1091 0 0,-18 2-2421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42 304 0 0,'-9'-41'18846'0'0,"4"64"-17113"0"0,0 1 0 0 0,2-1 0 0 0,0 35 0 0 0,4-22 84 0 0,9 64 0 0 0,-10-94-2039 0 0,1-1 0 0 0,0 1 0 0 0,1-1 1 0 0,-1 0-1 0 0,5 10 0 0 0,6-1-3448 0 0,8-4-4090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66 692 0 0,'-12'-16'2146'0'0,"8"10"-866"0"0,0 1-1 0 0,0-1 1 0 0,0 1-1 0 0,-1 0 1 0 0,-7-6-1 0 0,9 10-878 0 0,1-1-1 0 0,-1 1 0 0 0,0-1 0 0 0,0 1 0 0 0,1 0 1 0 0,-1 0-1 0 0,0 0 0 0 0,0 1 0 0 0,0-1 1 0 0,0 1-1 0 0,0-1 0 0 0,0 1 0 0 0,0 0 0 0 0,0 0 1 0 0,-6 1-1 0 0,-5 2 441 0 0,-1 0-1 0 0,1 1 1 0 0,-1 1 0 0 0,1 0-1 0 0,0 1 1 0 0,1 0 0 0 0,-17 11 0 0 0,12-6-168 0 0,0 1 1 0 0,1 1-1 0 0,0 0 1 0 0,-21 24-1 0 0,32-30-351 0 0,0 0 0 0 0,0 1-1 0 0,0-1 1 0 0,1 1-1 0 0,0 1 1 0 0,1-1-1 0 0,0 1 1 0 0,0-1-1 0 0,-4 15 1 0 0,7-19-235 0 0,1 0 0 0 0,-1 0 0 0 0,1-1 1 0 0,0 1-1 0 0,0 0 0 0 0,0 0 0 0 0,0 0 0 0 0,0 0 1 0 0,1-1-1 0 0,0 1 0 0 0,0 0 0 0 0,0 0 0 0 0,0-1 1 0 0,0 1-1 0 0,1-1 0 0 0,0 1 0 0 0,0-1 0 0 0,0 0 1 0 0,0 1-1 0 0,0-1 0 0 0,1 0 0 0 0,-1 0 0 0 0,1-1 1 0 0,0 1-1 0 0,5 4 0 0 0,3 0-334 0 0,1 0 0 0 0,0 0 0 0 0,0-1 0 0 0,0-1 0 0 0,0 0 0 0 0,1-1 0 0 0,0 0 0 0 0,26 4 0 0 0,37-1-3046 0 0,-5-8-3549 0 0,-26-4 3391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75 771 8609 0 0,'-15'-8'9081'0'0,"2"8"-3377"0"0,11 1-5372 0 0,0 1 1 0 0,0-1-1 0 0,0 0 1 0 0,0 0-1 0 0,1 1 1 0 0,-1-1-1 0 0,0 1 1 0 0,1-1-1 0 0,-1 1 0 0 0,1 0 1 0 0,0-1-1 0 0,-2 3 1 0 0,0 3-98 0 0,-1-1 0 0 0,1 1 0 0 0,0-1 0 0 0,1 1 0 0 0,0 0 0 0 0,-3 14 0 0 0,4-16-170 0 0,1 1-1 0 0,0-1 0 0 0,0 0 0 0 0,0 0 1 0 0,1 0-1 0 0,0 1 0 0 0,0-1 0 0 0,0 0 0 0 0,1 0 1 0 0,-1 0-1 0 0,1 0 0 0 0,0-1 0 0 0,1 1 1 0 0,-1 0-1 0 0,1-1 0 0 0,0 0 0 0 0,0 1 1 0 0,0-1-1 0 0,1-1 0 0 0,0 1 0 0 0,-1 0 1 0 0,1-1-1 0 0,0 0 0 0 0,1 1 0 0 0,-1-2 1 0 0,1 1-1 0 0,-1 0 0 0 0,6 1 0 0 0,-5-2-12 0 0,0 0-1 0 0,-1-1 0 0 0,1 1 1 0 0,0-1-1 0 0,0 0 1 0 0,0 0-1 0 0,0-1 1 0 0,0 0-1 0 0,0 0 0 0 0,0 0 1 0 0,0 0-1 0 0,0-1 1 0 0,0 1-1 0 0,0-1 1 0 0,0-1-1 0 0,-1 1 0 0 0,1-1 1 0 0,0 0-1 0 0,-1 0 1 0 0,1 0-1 0 0,-1 0 1 0 0,0-1-1 0 0,1 0 0 0 0,-1 0 1 0 0,-1 0-1 0 0,1 0 1 0 0,0-1-1 0 0,-1 1 1 0 0,4-6-1 0 0,-3 2-269 0 0,0 1 0 0 0,-1-1 1 0 0,0-1-1 0 0,0 1 0 0 0,0 0 0 0 0,-1-1 0 0 0,-1 1 0 0 0,1-1 1 0 0,-1 1-1 0 0,0-1 0 0 0,-1 0 0 0 0,0-7 0 0 0,5-34-931 0 0,-5 49 996 0 0,0-1 0 0 0,0 1-1 0 0,0-1 1 0 0,0 1 0 0 0,0-1 0 0 0,1 1 0 0 0,-1-1-1 0 0,0 1 1 0 0,0-1 0 0 0,1 1 0 0 0,-1 0 0 0 0,0-1-1 0 0,1 1 1 0 0,-1-1 0 0 0,1 1 0 0 0,-1 0 0 0 0,0-1-1 0 0,1 1 1 0 0,-1 0 0 0 0,1-1 0 0 0,-1 1 0 0 0,1 0-1 0 0,-1 0 1 0 0,1 0 0 0 0,-1-1 0 0 0,1 1 0 0 0,-1 0-1 0 0,1 0 1 0 0,-1 0 0 0 0,1 0 0 0 0,-1 0 0 0 0,1 0-1 0 0,-1 0 1 0 0,1 0 0 0 0,0 0 0 0 0,-1 0 0 0 0,1 0-1 0 0,-1 0 1 0 0,1 0 0 0 0,-1 1 0 0 0,1-1 0 0 0,-1 0-1 0 0,1 0 1 0 0,-1 1 0 0 0,1-1 0 0 0,-1 0 0 0 0,1 1-1 0 0,26 16-5998 0 0,-23-15 5695 0 0,81 69-3601 0 0,-62-49 4865 0 0,1-2 0 0 0,34 23 1 0 0,-54-41-451 0 0,0 0 1 0 0,1 0-1 0 0,-1-1 1 0 0,0 1 0 0 0,0-1-1 0 0,1 0 1 0 0,-1 0-1 0 0,1-1 1 0 0,-1 1 0 0 0,1-1-1 0 0,-1 0 1 0 0,1 0-1 0 0,-1-1 1 0 0,1 1 0 0 0,-1-1-1 0 0,1 0 1 0 0,-1 0-1 0 0,0-1 1 0 0,1 1 0 0 0,-1-1-1 0 0,0 0 1 0 0,0 0-1 0 0,4-3 1 0 0,10-6 472 0 0,-2 0 0 0 0,0-2-1 0 0,26-23 1 0 0,-17 9-282 0 0,0 0 0 0 0,-2-2 0 0 0,-1 0 0 0 0,-1-2 0 0 0,-2 0 0 0 0,18-40 0 0 0,74-172 518 0 0,-107 235-1035 0 0,44-129 484 0 0,-39 108-336 0 0,-1 0 1 0 0,5-51-1 0 0,-12 70-108 0 0,-1 0 1 0 0,0 1-1 0 0,-1-1 0 0 0,0 0 0 0 0,0 0 0 0 0,-1 1 0 0 0,-5-16 1 0 0,7 25-59 0 0,0-1 5 0 0,0 1 0 0 0,-1-1 0 0 0,1 1 0 0 0,0-1 0 0 0,0 1 0 0 0,0-1 0 0 0,0 1 0 0 0,-1-1 0 0 0,1 1 0 0 0,0-1 0 0 0,-1 1 0 0 0,1 0 0 0 0,0-1 0 0 0,-1 1-1 0 0,1 0 1 0 0,0-1 0 0 0,-1 1 0 0 0,1 0 0 0 0,-1-1 0 0 0,1 1 0 0 0,-1 0 0 0 0,1 0 0 0 0,-1-1 0 0 0,1 1 0 0 0,-1 0 0 0 0,1 0 0 0 0,-1 0 0 0 0,1 0 0 0 0,-1 0 0 0 0,1 0 0 0 0,-1 0 0 0 0,1 0 0 0 0,-1 0 0 0 0,1 0 0 0 0,-1 0 0 0 0,1 0-1 0 0,-1 0 1 0 0,1 0 0 0 0,-1 0 0 0 0,1 0 0 0 0,-1 0 0 0 0,1 1 0 0 0,-1-1 0 0 0,1 0 0 0 0,-1 0 0 0 0,1 1 0 0 0,-10 5 6 0 0,0 0 0 0 0,1 0 1 0 0,0 1-1 0 0,0 0 0 0 0,0 0 0 0 0,1 1 0 0 0,0 0 0 0 0,1 1 1 0 0,0 0-1 0 0,-9 15 0 0 0,-4 13-24 0 0,2 1 0 0 0,1 1 0 0 0,-12 45 0 0 0,20-55 0 0 0,2 1 0 0 0,2 0 0 0 0,0 0 0 0 0,2 0 0 0 0,1 34 0 0 0,2-48 0 0 0,1-1 0 0 0,1 0 0 0 0,1 1 0 0 0,0-1 0 0 0,0 0 0 0 0,2-1 0 0 0,0 1 0 0 0,0-1 0 0 0,2 1 0 0 0,-1-2 0 0 0,2 1 0 0 0,0-1 0 0 0,0 0 0 0 0,2-1 0 0 0,-1 0 0 0 0,2 0 0 0 0,-1-1 0 0 0,1 0 0 0 0,1-1 0 0 0,0-1 0 0 0,24 15 0 0 0,0-3 0 0 0,2-1 0 0 0,0-3 0 0 0,60 20 0 0 0,-72-29 0 0 0,0-1 0 0 0,1-1 0 0 0,0-2 0 0 0,1 0 0 0 0,-1-2 0 0 0,50-3 0 0 0,-60-1-1267 0 0,0 0 1 0 0,-1-2-1 0 0,0 0 0 0 0,0-1 1 0 0,30-14-1 0 0,-34 14 259 0 0,0-2 1 0 0,-1 1-1 0 0,0-1 1 0 0,0-1-1 0 0,-1 0 1 0 0,0-1-1 0 0,0 0 0 0 0,9-12 1 0 0,-15 17 762 0 0,0-1 1 0 0,-1 0-1 0 0,0 0 1 0 0,0-1-1 0 0,0 1 0 0 0,-1-1 1 0 0,1 1-1 0 0,-1-1 1 0 0,-1 0-1 0 0,1 0 0 0 0,-1 0 1 0 0,0 0-1 0 0,0 0 1 0 0,-1 0-1 0 0,0 0 1 0 0,0 0-1 0 0,-2-12 0 0 0,1 13 486 0 0,0 0 0 0 0,-1-1 0 0 0,0 1 0 0 0,0 0 0 0 0,-1 0 0 0 0,1 0 0 0 0,-1 1 0 0 0,0-1 0 0 0,0 1 0 0 0,-1-1-1 0 0,1 1 1 0 0,-1 0 0 0 0,0 0 0 0 0,0 1 0 0 0,0-1 0 0 0,-1 1 0 0 0,1 0 0 0 0,-1 0 0 0 0,0 0 0 0 0,-5-2 0 0 0,2 2 205 0 0,1 1 0 0 0,-1-1 1 0 0,1 1-1 0 0,-1 1 1 0 0,0 0-1 0 0,0 0 1 0 0,0 0-1 0 0,0 1 1 0 0,0 0-1 0 0,1 1 0 0 0,-1-1 1 0 0,0 1-1 0 0,0 1 1 0 0,0 0-1 0 0,1 0 1 0 0,-1 0-1 0 0,1 1 1 0 0,0 0-1 0 0,0 1 0 0 0,-9 5 1 0 0,2-1 78 0 0,1 1 1 0 0,0 1 0 0 0,0 0-1 0 0,1 1 1 0 0,1 0 0 0 0,0 0-1 0 0,0 2 1 0 0,-17 25-1 0 0,25-34-456 0 0,0 1-1 0 0,0 1 1 0 0,1-1-1 0 0,0 0 0 0 0,0 0 1 0 0,0 1-1 0 0,0 0 1 0 0,1-1-1 0 0,0 1 0 0 0,0 0 1 0 0,1-1-1 0 0,0 1 0 0 0,0 0 1 0 0,0 0-1 0 0,0-1 1 0 0,1 1-1 0 0,2 7 0 0 0,-2-9-40 0 0,0 0 1 0 0,1 0-1 0 0,0 0 0 0 0,0 0 0 0 0,0-1 0 0 0,1 1 0 0 0,-1-1 0 0 0,1 1 0 0 0,-1-1 0 0 0,1 0 1 0 0,0 0-1 0 0,1 0 0 0 0,-1 0 0 0 0,0-1 0 0 0,1 1 0 0 0,0-1 0 0 0,-1 0 0 0 0,1 0 0 0 0,0 0 1 0 0,0-1-1 0 0,0 1 0 0 0,0-1 0 0 0,8 2 0 0 0,-7-3-28 0 0,-1 1 0 0 0,1-1 0 0 0,0 1 0 0 0,0-1 0 0 0,0-1 0 0 0,0 1 0 0 0,0-1 0 0 0,0 0 0 0 0,0 0 0 0 0,0 0 0 0 0,0-1 0 0 0,-1 0 0 0 0,1 0 0 0 0,-1 0 0 0 0,1 0 0 0 0,-1-1 0 0 0,0 1 0 0 0,5-4 0 0 0,5-7 0 0 0,0 0 0 0 0,0 0 0 0 0,16-22 0 0 0,-8 9 0 0 0,13-12 0 0 0,-28 34 0 0 0,5 6 0 0 0,-5 3 0 0 0,-1 0 0 0 0,0 1 0 0 0,0-1 0 0 0,0 1 0 0 0,-1 1 0 0 0,0-1 0 0 0,5 9 0 0 0,20 23 0 0 0,-24-33-634 0 0,1 1 1 0 0,0-1-1 0 0,0 0 0 0 0,1 0 0 0 0,0-1 1 0 0,0 0-1 0 0,0 0 0 0 0,0-1 0 0 0,0 0 1 0 0,1 0-1 0 0,-1-1 0 0 0,1 0 1 0 0,0-1-1 0 0,0 0 0 0 0,0 0 0 0 0,-1-1 1 0 0,14-1-1 0 0,10-2-3024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89 260 0 0,'2'2'7211'0'0,"1"1"-6676"0"0,-1 1 1 0 0,0-1-1 0 0,-1 1 0 0 0,1-1 1 0 0,-1 1-1 0 0,1 0 1 0 0,-1-1-1 0 0,0 1 1 0 0,0 0-1 0 0,-1 0 0 0 0,1 0 1 0 0,-1 0-1 0 0,0 0 1 0 0,0 5-1 0 0,-6 67 5288 0 0,4-60-4621 0 0,1-6-453 0 0,1-7-459 0 0,0 0 1 0 0,0-1 0 0 0,0 1 0 0 0,-1 0-1 0 0,1-1 1 0 0,-1 1 0 0 0,0-1 0 0 0,1 1-1 0 0,-1-1 1 0 0,-3 5 773 0 0,4-10-742 0 0,1-9-184 0 0,0 1 0 0 0,1-1 0 0 0,1 1 0 0 0,0 0 0 0 0,0 0 0 0 0,1 0 0 0 0,1 1 0 0 0,-1-1 0 0 0,2 1 0 0 0,-1 0 0 0 0,2 0 0 0 0,13-17 0 0 0,-16 23-86 0 0,0 0 0 0 0,0 0 0 0 0,1 0 0 0 0,-1 0 0 0 0,1 1 0 0 0,-1-1 0 0 0,1 1 0 0 0,0 0 0 0 0,1 1 0 0 0,-1-1 0 0 0,0 1 0 0 0,1 0 0 0 0,-1 1 0 0 0,1-1 0 0 0,-1 1 0 0 0,1 0 0 0 0,0 1 0 0 0,0-1 0 0 0,-1 1 0 0 0,1 0 0 0 0,0 0 0 0 0,0 1 0 0 0,-1 0 0 0 0,1 0 0 0 0,0 0 0 0 0,-1 1 0 0 0,1-1 0 0 0,7 5 0 0 0,-1-1 29 0 0,-1 0 0 0 0,1 1 0 0 0,-1 1 0 0 0,0 0 0 0 0,-1 0 0 0 0,0 1-1 0 0,0 1 1 0 0,0 0 0 0 0,-1 0 0 0 0,-1 0 0 0 0,0 1 0 0 0,0 1 0 0 0,0-1 0 0 0,-2 1 0 0 0,1 0 0 0 0,7 20 0 0 0,-14-30-109 0 0,0 0 1 0 0,0 0-1 0 0,1 1 0 0 0,-1-1 0 0 0,1 0 1 0 0,-1 0-1 0 0,0 0 0 0 0,1 0 1 0 0,0 1-1 0 0,-1-1 0 0 0,1 0 0 0 0,0 0 1 0 0,0 0-1 0 0,-1 0 0 0 0,1-1 1 0 0,2 3-1 0 0,3-20-763 0 0,0-4 883 0 0,2-1-114 0 0,1 1 0 0 0,0 0 0 0 0,2 0 0 0 0,20-30 0 0 0,-25 42 55 0 0,1 0 1 0 0,0 0-1 0 0,1 0 1 0 0,0 1-1 0 0,0 1 0 0 0,1-1 1 0 0,0 1-1 0 0,0 0 0 0 0,1 1 1 0 0,0 0-1 0 0,14-6 1 0 0,-18 11 4 0 0,0-1 1 0 0,0 1-1 0 0,0 0 1 0 0,0 1 0 0 0,1-1-1 0 0,-1 1 1 0 0,0 1 0 0 0,1-1-1 0 0,-1 1 1 0 0,0 0 0 0 0,0 0-1 0 0,0 1 1 0 0,0 0 0 0 0,0 0-1 0 0,0 0 1 0 0,0 1-1 0 0,-1 0 1 0 0,8 4 0 0 0,1 2 72 0 0,1 1 0 0 0,-1 1-1 0 0,-1 0 1 0 0,0 0 0 0 0,16 19 0 0 0,-1 7-111 0 0,-22-28 0 0 0,1 1 0 0 0,0-1 0 0 0,1 0 0 0 0,0-1 0 0 0,14 11 0 0 0,-19-16-262 0 0,1-1 0 0 0,0 0 0 0 0,0-1 0 0 0,0 1-1 0 0,0-1 1 0 0,0 0 0 0 0,0 0 0 0 0,1 0 0 0 0,-1 0 0 0 0,6-1 0 0 0,48-1-5119 0 0,-33-1 3384 0 0,0 0-1755 0 0,1-1 539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48 416 0 0,'-4'-4'863'0'0,"0"-1"-1"0"0,0 1 1 0 0,-1 0 0 0 0,1 1-1 0 0,-1-1 1 0 0,0 1 0 0 0,-1 0-1 0 0,1 0 1 0 0,0 0 0 0 0,-1 1 0 0 0,1 0-1 0 0,-1 0 1 0 0,0 1 0 0 0,-8-2-1 0 0,5 2-139 0 0,0 0 0 0 0,0 1-1 0 0,0 1 1 0 0,1-1 0 0 0,-1 1 0 0 0,0 1-1 0 0,0 0 1 0 0,1 0 0 0 0,-10 4-1 0 0,3 0-119 0 0,1 1 0 0 0,-1 0 0 0 0,1 1-1 0 0,1 0 1 0 0,-1 1 0 0 0,2 1-1 0 0,-1 0 1 0 0,1 1 0 0 0,1 0-1 0 0,-14 18 1 0 0,21-25-376 0 0,0 1 0 0 0,1 0 0 0 0,0 0-1 0 0,0 1 1 0 0,0-1 0 0 0,1 1 0 0 0,-1 0 0 0 0,1-1-1 0 0,1 1 1 0 0,-1 0 0 0 0,1 0 0 0 0,0 0 0 0 0,0 7-1 0 0,1-10-136 0 0,1 1 0 0 0,-1-1 0 0 0,1 0-1 0 0,0 1 1 0 0,0-1 0 0 0,0 0 0 0 0,0 0-1 0 0,0 0 1 0 0,1 0 0 0 0,-1 0 0 0 0,1 0-1 0 0,0 0 1 0 0,0-1 0 0 0,0 1-1 0 0,0 0 1 0 0,1-1 0 0 0,-1 0 0 0 0,1 1-1 0 0,-1-1 1 0 0,1 0 0 0 0,0-1 0 0 0,0 1-1 0 0,0 0 1 0 0,0-1 0 0 0,3 2 0 0 0,1 0-87 0 0,0 0 0 0 0,0-1 1 0 0,0 0-1 0 0,0 0 0 0 0,0-1 1 0 0,0 0-1 0 0,1 0 0 0 0,-1-1 1 0 0,1 1-1 0 0,-1-2 0 0 0,0 1 1 0 0,1-1-1 0 0,-1 0 0 0 0,0-1 1 0 0,0 1-1 0 0,12-6 0 0 0,-14 6-3 0 0,-1-2-1 0 0,0 1 1 0 0,1 0 0 0 0,-1-1-1 0 0,0 0 1 0 0,0 0-1 0 0,-1 0 1 0 0,1 0 0 0 0,-1-1-1 0 0,1 1 1 0 0,-1-1-1 0 0,0 0 1 0 0,-1 0-1 0 0,1 0 1 0 0,-1-1 0 0 0,1 1-1 0 0,-1 0 1 0 0,0-1-1 0 0,-1 0 1 0 0,1 1-1 0 0,-1-1 1 0 0,0 0 0 0 0,0 0-1 0 0,-1 1 1 0 0,1-1-1 0 0,-1-6 1 0 0,-1 4 0 0 0,1 0 0 0 0,-1 0 0 0 0,0 1 0 0 0,-1-1 0 0 0,0 0 0 0 0,0 1 0 0 0,0-1 0 0 0,-1 1 0 0 0,0-1 0 0 0,0 1 0 0 0,-1 0 0 0 0,0 0 0 0 0,0 1 0 0 0,-7-8 0 0 0,9 11-81 0 0,6 4-38 0 0,36 20-3462 0 0,-29-17 1580 0 0,-1 0-1 0 0,0-1 1 0 0,1-1-1 0 0,12 4 1 0 0,5-3-1253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95 236 0 0,'-22'-57'5913'0'0,"4"20"8438"0"0,24 42-12908 0 0,35 35 196 0 0,-3 1 0 0 0,-1 2-1 0 0,-2 2 1 0 0,47 77 0 0 0,-72-104-1267 0 0,0 0 1 0 0,0 0-1 0 0,6 22 0 0 0,-14-35-300 0 0,0 0-1 0 0,-1 1 0 0 0,1-1 1 0 0,-1 1-1 0 0,0 0 0 0 0,-1-1 0 0 0,1 1 1 0 0,-1 0-1 0 0,0-1 0 0 0,0 1 1 0 0,-1 0-1 0 0,0-1 0 0 0,0 1 0 0 0,0 0 1 0 0,-5 10-1 0 0,5-13-71 0 0,-1 0 0 0 0,0 1 0 0 0,-1-1 0 0 0,1 0 0 0 0,-1 0 0 0 0,1 0 0 0 0,-1-1 0 0 0,0 1 0 0 0,0 0 0 0 0,0-1 0 0 0,-1 0 0 0 0,1 0 0 0 0,-6 3 0 0 0,2-2 0 0 0,0-1 0 0 0,0 0 0 0 0,1 0 0 0 0,-1-1 0 0 0,-1 1 0 0 0,-13-1 0 0 0,-1-1 0 0 0,1-2 0 0 0,-1 0 0 0 0,-39-10 0 0 0,50 10-823 0 0,0 0 1 0 0,0-1-1 0 0,0 0 1 0 0,0-1-1 0 0,1 0 1 0 0,0-1-1 0 0,0 0 1 0 0,0-1-1 0 0,-12-8 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0 871 6441 0 0,'35'119'8563'0'0,"-28"-88"-7511"0"0,-2 1 1 0 0,-1-1 0 0 0,-1 1 0 0 0,-2-1 0 0 0,-1 1 0 0 0,-2 0-1 0 0,-6 36 1 0 0,7-62-746 0 0,0-3-121 0 0,0 0 0 0 0,1-1 0 0 0,-1 1 0 0 0,1 0 0 0 0,0-1-1 0 0,0 1 1 0 0,0 0 0 0 0,0-1 0 0 0,1 6 844 0 0,-1-12-671 0 0,-17-181 817 0 0,5 68-779 0 0,2-122 0 0 0,13 172-189 0 0,2 0 1 0 0,4 1-1 0 0,20-82 1 0 0,-20 116-94 0 0,1 0 0 0 0,1 1 1 0 0,2 0-1 0 0,1 1 1 0 0,1 0-1 0 0,2 1 1 0 0,1 1-1 0 0,30-37 0 0 0,-38 54-33 0 0,0 1 0 0 0,1 0 0 0 0,0 0 0 0 0,0 2 0 0 0,1-1 0 0 0,0 1 0 0 0,0 1 0 0 0,1 0 0 0 0,0 1 0 0 0,1 0 0 0 0,-1 1 0 0 0,1 0 0 0 0,24-4 0 0 0,-21 7-8 0 0,0 0-1 0 0,0 1 1 0 0,1 1 0 0 0,-1 1-1 0 0,0 0 1 0 0,0 1-1 0 0,0 1 1 0 0,-1 0 0 0 0,1 2-1 0 0,-1 0 1 0 0,26 11-1 0 0,-22-7-57 0 0,-1 1 0 0 0,0 0 0 0 0,-1 2 0 0 0,29 22 0 0 0,-39-28-15 0 0,-1 1 0 0 0,0 0 1 0 0,-1 0-1 0 0,0 1 0 0 0,0-1 0 0 0,0 1 1 0 0,-1 0-1 0 0,0 1 0 0 0,-1-1 1 0 0,0 1-1 0 0,0 0 0 0 0,-1 0 0 0 0,0 1 1 0 0,2 9-1 0 0,-4-8-1 0 0,-1 0 0 0 0,1 0 0 0 0,-2 0 0 0 0,1 0 0 0 0,-1-1 0 0 0,-1 1 0 0 0,0 0 0 0 0,-1 0 0 0 0,-6 15 0 0 0,0-3 0 0 0,-1 0 0 0 0,-24 38 0 0 0,22-42 0 0 0,0-1 0 0 0,-2-1 0 0 0,0 0 0 0 0,-1-1 0 0 0,0 0 0 0 0,-1-1 0 0 0,-1-1 0 0 0,-1-1 0 0 0,-24 15 0 0 0,-81 42 0 0 0,103-60 0 0 0,0-1 0 0 0,0-1 0 0 0,-1-1 0 0 0,-41 8 0 0 0,60-14 0 0 0,0-1 0 0 0,0 1 0 0 0,0-1 0 0 0,0 0 0 0 0,0 0 0 0 0,-1 0 0 0 0,1 0 0 0 0,0 0 0 0 0,0 0 0 0 0,0-1 0 0 0,0 1 0 0 0,0-1 0 0 0,0 1 0 0 0,0-1 0 0 0,0 0 0 0 0,0 1 0 0 0,-2-3 0 0 0,4 3 0 0 0,0 0 0 0 0,-1 0 0 0 0,1 0 0 0 0,0-1 0 0 0,0 1 0 0 0,0 0 0 0 0,0 0 0 0 0,-1 0 0 0 0,1 0 0 0 0,0-1 0 0 0,0 1 0 0 0,0 0 0 0 0,0 0 0 0 0,0-1 0 0 0,0 1 0 0 0,0 0 0 0 0,0 0 0 0 0,0 0 0 0 0,0-1 0 0 0,0 1 0 0 0,0 0 0 0 0,0 0 0 0 0,0 0 0 0 0,0-1 0 0 0,0 1 0 0 0,0 0 0 0 0,0 0 0 0 0,0-1 0 0 0,0 1 0 0 0,0 0 0 0 0,0 0 0 0 0,0 0 0 0 0,0-1 0 0 0,0 1 0 0 0,1 0 0 0 0,0-2 0 0 0,0 0 0 0 0,0 1 0 0 0,0-1 0 0 0,0 1 0 0 0,1-1 0 0 0,-1 1 0 0 0,0 0 0 0 0,1-1 0 0 0,-1 1 0 0 0,1 0 0 0 0,0 0 0 0 0,-1 0 0 0 0,1 0 0 0 0,0 0 0 0 0,0 1 0 0 0,2-2 0 0 0,1 1 0 0 0,1-1 0 0 0,0 1 0 0 0,-1 0 0 0 0,1 1 0 0 0,8-1 0 0 0,-1 1 0 0 0,-1 1 0 0 0,1 1 0 0 0,-1 0 0 0 0,20 5 0 0 0,-18-2 0 0 0,0 1 0 0 0,0 1 0 0 0,-1 0 0 0 0,0 0 0 0 0,-1 2 0 0 0,1-1 0 0 0,-2 1 0 0 0,1 1 0 0 0,-1 0 0 0 0,-1 1 0 0 0,0 0 0 0 0,0 1 0 0 0,-1 0 0 0 0,15 26 0 0 0,-8-6 0 0 0,-1 0 0 0 0,-1 1 0 0 0,-1 1 0 0 0,-2 0 0 0 0,7 41 0 0 0,-17-69-281 0 0,0 0 0 0 0,1 0 0 0 0,0 1 0 0 0,0-1 0 0 0,0 0 1 0 0,1-1-1 0 0,0 1 0 0 0,7 9 0 0 0,-8-12-4 0 0,1 0 0 0 0,0-1 0 0 0,0 0 0 0 0,-1 1 0 0 0,1-1 0 0 0,1 0 0 0 0,-1-1 0 0 0,0 1 0 0 0,0 0 0 0 0,1-1 0 0 0,-1 0 0 0 0,1 0 0 0 0,-1 0 0 0 0,1 0 0 0 0,0 0 0 0 0,6 0 0 0 0,10-1-3950 0 0,6-2 610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13 784 0 0,'-4'-2'831'0'0,"0"0"1"0"0,0 0-1 0 0,0 1 1 0 0,0 0-1 0 0,0 0 0 0 0,0 0 1 0 0,-1 0-1 0 0,1 0 1 0 0,0 1-1 0 0,0 0 0 0 0,-1 0 1 0 0,-6 1-1 0 0,3 0-37 0 0,0 1 0 0 0,0 0 0 0 0,0 0 0 0 0,0 1 0 0 0,1 0 0 0 0,-9 4 0 0 0,-2 4 186 0 0,0 0-1 0 0,1 1 1 0 0,1 0-1 0 0,-21 20 1 0 0,25-20-467 0 0,0 1-1 0 0,0 1 1 0 0,1 0-1 0 0,1 0 1 0 0,0 1-1 0 0,1 1 1 0 0,0-1-1 0 0,2 1 1 0 0,-8 22-1 0 0,11-26-185 0 0,1 0 0 0 0,0 0 0 0 0,1 0 0 0 0,0 0-1 0 0,1 1 1 0 0,0-1 0 0 0,1 0 0 0 0,1 1 0 0 0,0-1 0 0 0,0 0 0 0 0,1 0 0 0 0,1 0 0 0 0,0 0-1 0 0,6 14 1 0 0,-5-15-285 0 0,1 0-1 0 0,1 0 1 0 0,0 0-1 0 0,1-1 0 0 0,0 1 1 0 0,0-2-1 0 0,1 1 1 0 0,0-1-1 0 0,1 0 0 0 0,0-1 1 0 0,1 0-1 0 0,12 8 1 0 0,-14-11-34 0 0,-1-1 1 0 0,1 0-1 0 0,0 0 1 0 0,1-1-1 0 0,-1 0 0 0 0,1-1 1 0 0,-1 0-1 0 0,1 0 1 0 0,0 0-1 0 0,-1-2 1 0 0,1 1-1 0 0,0-1 1 0 0,0 0-1 0 0,0-1 1 0 0,0 0-1 0 0,-1 0 1 0 0,17-5-1 0 0,-1-1-1563 0 0,0-2 1 0 0,33-16-1 0 0,-48 20 893 0 0,0 0-1 0 0,0 0 1 0 0,-1-1 0 0 0,0 0 0 0 0,0 0 0 0 0,0-1-1 0 0,-1 0 1 0 0,0 0 0 0 0,7-10 0 0 0,-11 10-2919 0 0,0 0 514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44 320 0 0,'-27'2'2191'0'0,"13"-1"1149"0"0,0-1 6336 0 0,69 11-3207 0 0,-50-11-6268 0 0,43 4 2798 0 0,47-3 0 0 0,-77-2-2677 0 0,0-1-1 0 0,19-5 1 0 0,-27 5-864 0 0,0-1 0 0 0,-1-1 0 0 0,1 1 1 0 0,16-10-1 0 0,-23 11-981 0 0,1 0-1 0 0,-1 0 0 0 0,0-1 1 0 0,1 1-1 0 0,4-6 1 0 0,-1-1-1446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49 105 808 0 0,'-22'-7'2831'0'0,"5"1"1634"0"0,8 5 2920 0 0,11 1-7093 0 0,0 0 1 0 0,0-1-1 0 0,0 1 1 0 0,0-1-1 0 0,1 1 1 0 0,-1-1-1 0 0,0 0 0 0 0,0 0 1 0 0,0 0-1 0 0,2-1 1 0 0,6-3 323 0 0,31-6 1533 0 0,0 1-1 0 0,66-6 1 0 0,-27 4-271 0 0,-51 8-1422 0 0,130-20 1845 0 0,-158 24-2537 0 0,10-1-3785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71 652 0 0,'-31'161'12110'0'0,"26"-138"-10023"0"0,5-19-1357 0 0,-1 1 0 0 0,-1-1 0 0 0,1 0 0 0 0,0 0 0 0 0,-1 1 0 0 0,0-1 0 0 0,0 0 0 0 0,-4 5 1412 0 0,-5-51-503 0 0,10 25-1326 0 0,1 0-1 0 0,1 0 1 0 0,0 0-1 0 0,1 1 0 0 0,4-20 1 0 0,-3 26-166 0 0,0 0 0 0 0,0 0 0 0 0,1 0 0 0 0,0 1 0 0 0,0 0 0 0 0,1 0 0 0 0,0 0 0 0 0,1 0 0 0 0,12-13 0 0 0,-16 19-69 0 0,1 0 0 0 0,0 1 0 0 0,0-1 0 0 0,0 1 0 0 0,0 0 0 0 0,0 0 0 0 0,1 0 0 0 0,-1 1 1 0 0,1-1-1 0 0,-1 1 0 0 0,1-1 0 0 0,-1 1 0 0 0,1 1 0 0 0,7-2 0 0 0,-4 2 26 0 0,-1 0 0 0 0,1 0 0 0 0,-1 0 0 0 0,1 1 1 0 0,-1 0-1 0 0,1 1 0 0 0,11 4 0 0 0,2 2 159 0 0,0 2-1 0 0,-1 0 1 0 0,35 25-1 0 0,-34-21 251 0 0,31 28 0 0 0,-46-37-440 0 0,0 0 0 0 0,0 0-1 0 0,-1 0 1 0 0,0 0-1 0 0,0 1 1 0 0,0 0 0 0 0,-1 0-1 0 0,0 0 1 0 0,0 0 0 0 0,0 0-1 0 0,1 7 1 0 0,-2-9-73 0 0,-2-4 0 0 0,0 0 0 0 0,0 1 0 0 0,0-1 0 0 0,0 0 0 0 0,0 0 0 0 0,0 1 0 0 0,0-1 0 0 0,0 0 0 0 0,0 0 0 0 0,0 1 0 0 0,0-1 0 0 0,0 0 0 0 0,-1 0 0 0 0,1 1 0 0 0,0-1 0 0 0,0 0 0 0 0,0 0 0 0 0,0 0 0 0 0,0 1 0 0 0,0-1 0 0 0,0 0 0 0 0,-1 0 0 0 0,1 0 0 0 0,0 1 0 0 0,0-1 0 0 0,0 0 0 0 0,-1 0 0 0 0,1 0 0 0 0,0 0 0 0 0,0 1 0 0 0,-12-2 0 0 0,11 0 0 0 0,-1 0 0 0 0,1 1 0 0 0,-1-1 0 0 0,1 0 0 0 0,-1 0 0 0 0,1 0 0 0 0,0 0 0 0 0,-1 0 0 0 0,1 0 0 0 0,0-1 0 0 0,0 1 0 0 0,0 0 0 0 0,0-1 0 0 0,0 1 0 0 0,0-1 0 0 0,0 1 0 0 0,0-1 0 0 0,0 1 0 0 0,0-4 0 0 0,0 2 0 0 0,1 0 0 0 0,0 0 0 0 0,-1 0 0 0 0,1 0 0 0 0,0 1 0 0 0,1-1 0 0 0,-1 0 0 0 0,1 0 0 0 0,-1 0 0 0 0,1 0 0 0 0,1-3 0 0 0,0 0 0 0 0,1 1 0 0 0,-1-1 0 0 0,1 0 0 0 0,1 1 0 0 0,-1-1 0 0 0,1 1 0 0 0,0 0 0 0 0,0 0 0 0 0,0 1 0 0 0,7-6 0 0 0,-7 6 0 0 0,2 1 0 0 0,-1-1 0 0 0,0 1 0 0 0,1 1 0 0 0,-1-1 0 0 0,1 1 0 0 0,0 0 0 0 0,-1 0 0 0 0,1 0 0 0 0,0 1 0 0 0,0 0 0 0 0,1 0 0 0 0,-1 1 0 0 0,0 0 0 0 0,0 0 0 0 0,0 0 0 0 0,0 1 0 0 0,0-1 0 0 0,0 2 0 0 0,0-1 0 0 0,0 1 0 0 0,11 4 0 0 0,4 4 0 0 0,1 2 0 0 0,-2 0 0 0 0,0 1 0 0 0,29 25 0 0 0,4 2 0 0 0,-33-24 0 0 0,-17-14 0 0 0,-1 1 0 0 0,1-1 0 0 0,0 0 0 0 0,0 0 0 0 0,0 0 0 0 0,0 0 0 0 0,0 0 0 0 0,0-1 0 0 0,0 1 0 0 0,0-1 0 0 0,1 0 0 0 0,-1 0 0 0 0,1 0 0 0 0,-1 0 0 0 0,1-1 0 0 0,-1 0 0 0 0,1 1 0 0 0,-1-1 0 0 0,1 0 0 0 0,-1-1 0 0 0,1 1 0 0 0,-1-1 0 0 0,6-1 0 0 0,10-3 0 0 0,0 0 0 0 0,36-17 0 0 0,-34 12 0 0 0,27-7 0 0 0,-40 15 0 0 0,0 0 0 0 0,0 1 0 0 0,0 0 0 0 0,0 0 0 0 0,0 0 0 0 0,0 1 0 0 0,12 2 0 0 0,0 3-2150 0 0,-16-4 1353 0 0,-1 0 0 0 0,1 0-1 0 0,0 0 1 0 0,0 0 0 0 0,0-1 0 0 0,0 1 0 0 0,0-1-1 0 0,0 0 1 0 0,0 0 0 0 0,0-1 0 0 0,4 0 0 0 0,9-5-2812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18 424 0 0,'-13'-9'6471'0'0,"12"9"-6157"0"0,-1-1 0 0 0,1 1 1 0 0,-1-1-1 0 0,1 1 0 0 0,-1 0 1 0 0,1 0-1 0 0,-1 0 1 0 0,1 0-1 0 0,-1 0 0 0 0,1 0 1 0 0,-1 0-1 0 0,1 1 0 0 0,-1-1 1 0 0,1 0-1 0 0,-1 1 1 0 0,1-1-1 0 0,0 1 0 0 0,-1 0 1 0 0,1-1-1 0 0,-2 2 0 0 0,-1 1 169 0 0,1 0-1 0 0,0-1 1 0 0,0 1-1 0 0,0 1 0 0 0,0-1 1 0 0,1 0-1 0 0,-4 5 1 0 0,0 3 358 0 0,0 0 0 0 0,1-1 0 0 0,0 2 0 0 0,-5 17 0 0 0,7-15-411 0 0,0 0 0 0 0,1 1 0 0 0,0-1 0 0 0,2 1 0 0 0,-1-1 0 0 0,2 1 0 0 0,0-1 0 0 0,1 1 0 0 0,0-1 0 0 0,1 0 0 0 0,1 0 0 0 0,0 0 0 0 0,1 0 0 0 0,11 22 0 0 0,-13-31-366 0 0,0 0 1 0 0,1-1-1 0 0,-1 0 0 0 0,1 1 0 0 0,0-1 1 0 0,1-1-1 0 0,-1 1 0 0 0,1 0 0 0 0,-1-1 1 0 0,1 0-1 0 0,0 0 0 0 0,1-1 0 0 0,-1 1 0 0 0,0-1 1 0 0,1 0-1 0 0,-1-1 0 0 0,1 1 0 0 0,-1-1 1 0 0,8 1-1 0 0,2-1 25 0 0,0 0 1 0 0,-1 0-1 0 0,1-1 1 0 0,-1-1-1 0 0,1-1 1 0 0,19-4-1 0 0,-24 4-67 0 0,-1-1-1 0 0,0 0 1 0 0,0-1-1 0 0,0 0 1 0 0,0 0-1 0 0,0-1 1 0 0,-1 0-1 0 0,0 0 1 0 0,0-1-1 0 0,0 0 1 0 0,8-9-1 0 0,-13 11-21 0 0,1 0-1 0 0,-1 0 0 0 0,0 0 1 0 0,0 0-1 0 0,0-1 1 0 0,-1 1-1 0 0,1-1 1 0 0,-1 0-1 0 0,0 0 1 0 0,-1 0-1 0 0,1 0 1 0 0,-1 0-1 0 0,0 0 1 0 0,0 0-1 0 0,0 0 1 0 0,-1 0-1 0 0,0-1 1 0 0,0 1-1 0 0,0 0 1 0 0,-1 0-1 0 0,1 0 1 0 0,-4-10-1 0 0,0 2-14 0 0,-1 0 0 0 0,0 1-1 0 0,-1-1 1 0 0,0 1 0 0 0,-1 0-1 0 0,-1 1 1 0 0,1 0 0 0 0,-2 0 0 0 0,0 0-1 0 0,0 1 1 0 0,-1 0 0 0 0,0 1 0 0 0,0 0-1 0 0,-1 1 1 0 0,-1 0 0 0 0,1 1 0 0 0,-1 0-1 0 0,0 1 1 0 0,-1 0 0 0 0,1 1-1 0 0,-1 0 1 0 0,0 1 0 0 0,-1 1 0 0 0,1 0-1 0 0,-1 0 1 0 0,1 2 0 0 0,-1 0 0 0 0,0 0-1 0 0,1 1 1 0 0,-21 3 0 0 0,31-3-218 0 0,0 0 1 0 0,0 0 0 0 0,0 1-1 0 0,0-1 1 0 0,0 1 0 0 0,0 0-1 0 0,0-1 1 0 0,0 2 0 0 0,0-1 0 0 0,1 0-1 0 0,-1 0 1 0 0,0 1 0 0 0,1 0-1 0 0,-1-1 1 0 0,1 1 0 0 0,0 0-1 0 0,-5 4 1 0 0,7-5 21 0 0,0 0 0 0 0,0 0 0 0 0,0-1 0 0 0,0 1 0 0 0,0 0 0 0 0,0 0 0 0 0,0-1 0 0 0,0 1 0 0 0,0 0 0 0 0,0 0 0 0 0,0-1 0 0 0,1 1 1 0 0,-1 0-1 0 0,0 0 0 0 0,1-1 0 0 0,-1 1 0 0 0,0 0 0 0 0,1-1 0 0 0,-1 1 0 0 0,1 0 0 0 0,-1-1 0 0 0,1 2 0 0 0,12 12-4713 0 0,3-6 2228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72 232 11901 0 0,'-29'-87'10600'0'0,"16"51"-6171"0"0,-16-66 1 0 0,29 102-4420 0 0,0-1 1 0 0,0 1 0 0 0,0 0 0 0 0,0 0-1 0 0,0 0 1 0 0,0 0 0 0 0,0-1-1 0 0,0 1 1 0 0,0 0 0 0 0,0 0 0 0 0,0 0-1 0 0,0 0 1 0 0,0-1 0 0 0,0 1 0 0 0,0 0-1 0 0,0 0 1 0 0,0 0 0 0 0,0-1 0 0 0,0 1-1 0 0,0 0 1 0 0,0 0 0 0 0,1 0 0 0 0,-1 0-1 0 0,0 0 1 0 0,0-1 0 0 0,0 1 0 0 0,0 0-1 0 0,0 0 1 0 0,0 0 0 0 0,1 0 0 0 0,-1 0-1 0 0,0 0 1 0 0,0 0 0 0 0,0-1 0 0 0,0 1-1 0 0,0 0 1 0 0,1 0 0 0 0,-1 0-1 0 0,0 0 1 0 0,0 0 0 0 0,0 0 0 0 0,0 0-1 0 0,1 0 1 0 0,-1 0 0 0 0,0 0 0 0 0,0 0-1 0 0,0 0 1 0 0,1 0 0 0 0,-1 0 0 0 0,0 0-1 0 0,14 5-545 0 0,7 8-448 0 0,108 79-11131 0 0,-93-69 8980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1444 0 0,'-4'29'1681'0'0,"-2"-1"-1"0"0,0 0 1 0 0,-2-1-1 0 0,-18 42 1 0 0,12-33 3504 0 0,-13 55 1 0 0,27-91-5040 0 0,-1 1 1 0 0,1-1 0 0 0,0 1-1 0 0,0-1 1 0 0,0 1-1 0 0,0-1 1 0 0,-1 1-1 0 0,1-1 1 0 0,0 1-1 0 0,0 0 1 0 0,0-1 0 0 0,0 1-1 0 0,0-1 1 0 0,0 1-1 0 0,0-1 1 0 0,1 1-1 0 0,-1-1 1 0 0,0 1-1 0 0,0-1 1 0 0,0 1-1 0 0,0 0 1 0 0,1-1 0 0 0,-1 0-1 0 0,0 1 1 0 0,1-1-1 0 0,-1 1 1 0 0,0-1-1 0 0,1 1 1 0 0,-1-1-1 0 0,0 0 1 0 0,1 1 0 0 0,-1-1-1 0 0,1 1 1 0 0,1-1 40 0 0,-1 0 0 0 0,0 0 0 0 0,1 0 1 0 0,-1 0-1 0 0,0 0 0 0 0,1 0 0 0 0,-1 0 0 0 0,0-1 0 0 0,1 1 1 0 0,-1 0-1 0 0,0-1 0 0 0,1 1 0 0 0,0-2 0 0 0,38-21 1633 0 0,-40 22-1806 0 0,0 1-13 0 0,18-13 431 0 0,0 1 0 0 0,0 1 0 0 0,39-18 0 0 0,-52 27-369 0 0,0 0-1 0 0,1 1 1 0 0,-1-1 0 0 0,1 1 0 0 0,-1 0 0 0 0,0 0 0 0 0,1 1 0 0 0,-1 0 0 0 0,1 0-1 0 0,0 0 1 0 0,-1 0 0 0 0,1 1 0 0 0,-1 0 0 0 0,0 0 0 0 0,1 1 0 0 0,-1-1 0 0 0,0 1-1 0 0,0 0 1 0 0,0 1 0 0 0,0-1 0 0 0,5 4 0 0 0,2 4-63 0 0,0 1 0 0 0,0 0 0 0 0,-1 0 0 0 0,-1 1 0 0 0,0 1 0 0 0,0 0 0 0 0,-1 0 0 0 0,-1 0 0 0 0,0 1 0 0 0,-1 1 0 0 0,-1-1 0 0 0,0 1 0 0 0,-1 0 0 0 0,5 24 0 0 0,-10-39-94 0 0,0 1 1 0 0,0-1-1 0 0,0 1 0 0 0,0-1 0 0 0,0 1 1 0 0,0-1-1 0 0,0 1 0 0 0,0-1 1 0 0,0 1-1 0 0,0-1 0 0 0,1 1 1 0 0,-1-1-1 0 0,0 1 0 0 0,0-1 0 0 0,1 1 1 0 0,-1-1-1 0 0,0 0 0 0 0,1 1 1 0 0,-1-1-1 0 0,0 0 0 0 0,1 1 1 0 0,-1-1-1 0 0,0 0 0 0 0,1 1 0 0 0,-1-1 1 0 0,1 0-1 0 0,-1 0 0 0 0,1 1 1 0 0,-1-1-1 0 0,0 0 0 0 0,1 0 0 0 0,-1 0 1 0 0,1 0-1 0 0,-1 0 0 0 0,1 0 1 0 0,-1 1-1 0 0,1-1 0 0 0,-1 0 1 0 0,1 0-1 0 0,-1-1 0 0 0,1 1 0 0 0,-1 0 1 0 0,1 0-1 0 0,-1 0 0 0 0,1 0 1 0 0,13-10-6521 0 0,1-4 2457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6853 0 0,'-1'-6'781'0'0,"1"0"0"0"0,0-1 0 0 0,0 1 0 0 0,1 0 0 0 0,-1-1 0 0 0,1 1 0 0 0,1 0-1 0 0,-1 0 1 0 0,1 0 0 0 0,3-7 0 0 0,-3 8-388 0 0,1-1-1 0 0,0 1 1 0 0,1 0-1 0 0,-1 0 0 0 0,1 0 1 0 0,0 0-1 0 0,0 1 1 0 0,1-1-1 0 0,6-4 1 0 0,-4 4-170 0 0,1 0 0 0 0,0 0 0 0 0,1 1 0 0 0,-1 0 1 0 0,1 0-1 0 0,-1 1 0 0 0,1 0 0 0 0,0 1 1 0 0,1-1-1 0 0,-1 2 0 0 0,0 0 0 0 0,0 0 1 0 0,19 1-1 0 0,-16 1-14 0 0,0 0 0 0 0,0 1 0 0 0,0 1 0 0 0,-1 0 0 0 0,1 1 0 0 0,-1 0 0 0 0,22 11 0 0 0,-16-5 26 0 0,0 0-1 0 0,-1 1 0 0 0,29 25 1 0 0,-31-21-92 0 0,0 0 0 0 0,-1 1 1 0 0,-1 1-1 0 0,0 0 0 0 0,-1 0 0 0 0,-1 1 0 0 0,-1 0 0 0 0,0 1 1 0 0,10 33-1 0 0,-5-1 151 0 0,-2 0 1 0 0,8 72-1 0 0,-12-40 188 0 0,-4 166 1 0 0,-20 52 174 0 0,8-228-425 0 0,-3 0 0 0 0,-23 81 0 0 0,26-129-128 0 0,-1-1 0 0 0,-1 0-1 0 0,-21 38 1 0 0,22-48-52 0 0,1 0-1 0 0,-2-1 1 0 0,0 0-1 0 0,-1-1 0 0 0,0 0 1 0 0,-24 20-1 0 0,32-30-44 0 0,-1 1 0 0 0,1-1 0 0 0,-1 1 0 0 0,0-1 0 0 0,0 0 0 0 0,0-1-1 0 0,0 1 1 0 0,0-1 0 0 0,0 0 0 0 0,0 0 0 0 0,-1 0 0 0 0,1 0 0 0 0,0-1-1 0 0,0 0 1 0 0,-1 1 0 0 0,1-2 0 0 0,0 1 0 0 0,-1 0 0 0 0,1-1 0 0 0,0 0-1 0 0,0 0 1 0 0,-1 0 0 0 0,1-1 0 0 0,0 1 0 0 0,0-1 0 0 0,0 0 0 0 0,1 0-1 0 0,-1 0 1 0 0,0-1 0 0 0,1 1 0 0 0,0-1 0 0 0,-1 0 0 0 0,-2-4 0 0 0,-3-2 17 0 0,1 0 1 0 0,0 0-1 0 0,1-1 1 0 0,0 0 0 0 0,0-1-1 0 0,1 0 1 0 0,1 0 0 0 0,0 0-1 0 0,0 0 1 0 0,-5-21-1 0 0,6 10 26 0 0,0 1 0 0 0,2-1 0 0 0,0 0 0 0 0,1 0 0 0 0,1 0 0 0 0,6-39 0 0 0,-3 44-23 0 0,1 0 0 0 0,0 1-1 0 0,1-1 1 0 0,1 1 0 0 0,1 1-1 0 0,0-1 1 0 0,1 1 0 0 0,0 0 0 0 0,19-25-1 0 0,-11 21-45 0 0,0 1-1 0 0,2 1 1 0 0,0 0 0 0 0,0 1-1 0 0,2 1 1 0 0,0 0-1 0 0,0 2 1 0 0,2 1 0 0 0,-1 0-1 0 0,38-13 1 0 0,-27 15-781 0 0,59-11-1 0 0,-66 18-2682 0 0,35 0 0 0 0,-39 3-330 0 0,1-2 547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37 761 7437 0 0,'2'2'3993'0'0,"0"0"-3589"0"0,0-1 1 0 0,0 1 0 0 0,0 0 0 0 0,0 1-1 0 0,-1-1 1 0 0,1 0 0 0 0,-1 0-1 0 0,1 1 1 0 0,-1-1 0 0 0,0 1-1 0 0,0-1 1 0 0,0 1 0 0 0,0-1-1 0 0,1 5 1 0 0,4 42 878 0 0,-5-38-906 0 0,7 124 1887 0 0,-6 0-1 0 0,-27 236 1 0 0,21-344-1451 0 0,4-26-616 0 0,-1-6-32 0 0,-19-191 481 0 0,13 102-509 0 0,-8-77 238 0 0,9-217 0 0 0,13 301-184 0 0,28-130 0 0 0,-28 185-107 0 0,0 0 0 0 0,3 1 0 0 0,0 0 0 0 0,2 0 0 0 0,1 2 0 0 0,20-33 0 0 0,-28 53-40 0 0,1 0 1 0 0,1 0 0 0 0,-1 1 0 0 0,1 0-1 0 0,1 0 1 0 0,-1 0 0 0 0,1 1 0 0 0,1 1-1 0 0,-1-1 1 0 0,1 1 0 0 0,0 1 0 0 0,1-1 0 0 0,-1 2-1 0 0,1-1 1 0 0,0 1 0 0 0,0 1 0 0 0,0 0-1 0 0,1 0 1 0 0,-1 1 0 0 0,1 0 0 0 0,17 0-1 0 0,-10 3 22 0 0,0 0 0 0 0,0 1-1 0 0,-1 1 1 0 0,1 1-1 0 0,-1 0 1 0 0,32 13-1 0 0,-23-6 0 0 0,-1 1 0 0 0,0 1 0 0 0,33 24 0 0 0,-47-30-33 0 0,0 1 1 0 0,-1 1-1 0 0,0 0 1 0 0,-1 0-1 0 0,0 1 1 0 0,0 0 0 0 0,-1 0-1 0 0,-1 1 1 0 0,1 0-1 0 0,-2 0 1 0 0,9 18-1 0 0,-11-16 2 0 0,0 0 0 0 0,-1 0 0 0 0,0 1 0 0 0,-1-1 0 0 0,-1 1 0 0 0,0-1 0 0 0,-1 1-1 0 0,0-1 1 0 0,-1 1 0 0 0,0-1 0 0 0,-6 21 0 0 0,0 0-1 0 0,-3 0 0 0 0,0-1 1 0 0,-2-1-1 0 0,-26 49 0 0 0,26-58-10 0 0,-2 0-1 0 0,-1-1 0 0 0,-1-1 0 0 0,-1 0 1 0 0,0-1-1 0 0,-2 0 0 0 0,-24 19 1 0 0,15-18 2 0 0,0-1 1 0 0,-2-1 0 0 0,-58 27 0 0 0,69-37-18 0 0,-1-1 0 0 0,1-2 0 0 0,-1 0 0 0 0,0 0 0 0 0,-1-2 0 0 0,1-1 0 0 0,-1 0 1 0 0,-24-1-1 0 0,36-3-50 0 0,0 1 0 0 0,0-1 0 0 0,-11-3 1 0 0,18 3 32 0 0,0 1 1 0 0,1 0 0 0 0,-1-1-1 0 0,1 1 1 0 0,-1-1 0 0 0,1 1-1 0 0,-1-1 1 0 0,1 0 0 0 0,0 1-1 0 0,-1-1 1 0 0,1 0 0 0 0,0 0-1 0 0,-1 0 1 0 0,1 0 0 0 0,0 0-1 0 0,0-1 1 0 0,0 1 0 0 0,0 0-1 0 0,0 0 1 0 0,0-1 0 0 0,0 1-1 0 0,1-1 1 0 0,-1 1 0 0 0,0 0-1 0 0,1-1 1 0 0,-1-2 0 0 0,1 3-4 0 0,0 0 1 0 0,0 0-1 0 0,0-1 1 0 0,1 1-1 0 0,-1 0 1 0 0,1 0-1 0 0,-1 0 1 0 0,1 0-1 0 0,-1-1 1 0 0,1 1-1 0 0,0 0 1 0 0,-1 0 0 0 0,1 0-1 0 0,0 0 1 0 0,0 1-1 0 0,0-1 1 0 0,0 0-1 0 0,0 0 1 0 0,0 0-1 0 0,0 1 1 0 0,0-1-1 0 0,0 0 1 0 0,0 1-1 0 0,0-1 1 0 0,0 1-1 0 0,0-1 1 0 0,0 1 0 0 0,1 0-1 0 0,-1 0 1 0 0,2-1-1 0 0,39-4-117 0 0,-26 4 123 0 0,-1 2 1 0 0,1 0-1 0 0,0 1 1 0 0,0 1-1 0 0,-1 0 1 0 0,0 2-1 0 0,0-1 1 0 0,0 2-1 0 0,0 0 1 0 0,-1 0-1 0 0,1 1 0 0 0,-2 1 1 0 0,1 1-1 0 0,18 15 1 0 0,-11-6 85 0 0,-2 1 0 0 0,0 1 0 0 0,-1 0 0 0 0,-1 2 0 0 0,-1 0 0 0 0,-1 0 0 0 0,20 42 0 0 0,-27-49-118 0 0,0 1 0 0 0,1-1 0 0 0,20 24 0 0 0,-24-33-252 0 0,0-1-1 0 0,0 0 0 0 0,0-1 1 0 0,1 1-1 0 0,0-1 1 0 0,-1 0-1 0 0,2-1 0 0 0,-1 0 1 0 0,0 1-1 0 0,1-2 1 0 0,-1 1-1 0 0,9 1 1 0 0,2 1-2958 0 0,0-1 0 0 0,29 2 0 0 0,-14-5 52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6 200 0 0,'-4'-1'547'0'0,"0"0"1"0"0,0 0-1 0 0,0 0 0 0 0,0 0 1 0 0,0 1-1 0 0,0-1 0 0 0,-1 1 1 0 0,1 0-1 0 0,0 1 0 0 0,0-1 1 0 0,0 1-1 0 0,0 0 0 0 0,0 0 1 0 0,0 0-1 0 0,0 0 0 0 0,0 1 1 0 0,1-1-1 0 0,-1 1 0 0 0,0 0 1 0 0,1 0-1 0 0,-1 1 0 0 0,1-1 1 0 0,-3 3-1 0 0,-11 9 663 0 0,1 1 0 0 0,0 0 0 0 0,-13 18 0 0 0,23-27-836 0 0,-9 11 519 0 0,1 0-1 0 0,0 1 1 0 0,2 1-1 0 0,-19 36 1 0 0,27-48-648 0 0,1 0 1 0 0,0 1 0 0 0,1 0-1 0 0,0-1 1 0 0,0 1 0 0 0,0 0-1 0 0,1 0 1 0 0,0 0 0 0 0,1 0 0 0 0,0 0-1 0 0,0 1 1 0 0,1-1 0 0 0,-1 0-1 0 0,2 0 1 0 0,-1-1 0 0 0,1 1-1 0 0,4 9 1 0 0,0-4-68 0 0,1 0 0 0 0,1 0 1 0 0,0-1-1 0 0,1 0 0 0 0,0-1 0 0 0,1 0 0 0 0,0 0 0 0 0,0-1 0 0 0,1 0 0 0 0,1-1 0 0 0,0 0 1 0 0,0-1-1 0 0,0-1 0 0 0,1 0 0 0 0,0 0 0 0 0,1-1 0 0 0,-1-1 0 0 0,1 0 0 0 0,17 3 0 0 0,-15-4-320 0 0,0-1 0 0 0,1 0-1 0 0,-1-1 1 0 0,1-1 0 0 0,-1-1 0 0 0,1 0-1 0 0,0-1 1 0 0,-1-1 0 0 0,1 0-1 0 0,-1-1 1 0 0,0-1 0 0 0,0-1-1 0 0,0 0 1 0 0,-1-1 0 0 0,0-1-1 0 0,28-15 1 0 0,-38 18-130 0 0,0 0-1 0 0,1 0 1 0 0,-1-1 0 0 0,-1 1-1 0 0,1-1 1 0 0,6-9 0 0 0,-10 12-27 0 0,1 0 0 0 0,-1-1 0 0 0,0 1 0 0 0,0 0 0 0 0,0-1-1 0 0,0 1 1 0 0,-1 0 0 0 0,1-1 0 0 0,0-2 0 0 0,-1 4-199 0 0,0-1 0 0 0,0 0-1 0 0,0 1 1 0 0,0-1 0 0 0,-1 0-1 0 0,1 1 1 0 0,0-1 0 0 0,-1 1-1 0 0,1-1 1 0 0,-1 1 0 0 0,0-1-1 0 0,1 1 1 0 0,-1-1 0 0 0,0 1-1 0 0,-1-2 1 0 0,-5-7-2197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78 916 0 0,'-31'0'12968'0'0,"36"-1"-11275"0"0,42-5 1846 0 0,52-1 0 0 0,22-2-545 0 0,-100 6-2771 0 0,0-1 0 0 0,-1 0 0 0 0,34-13 0 0 0,-43 10-1107 0 0,-7 1-1465 0 0,-18-8-7926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125 121 6537 0 0,'-31'-13'4755'0'0,"13"7"-1259"0"0,-1-2 1 0 0,2 0-1 0 0,-22-13 965 0 0,51 14-3041 0 0,-8 5-1267 0 0,0 0 0 0 0,0 0 1 0 0,0 0-1 0 0,0 0 0 0 0,7-1 0 0 0,69-13 971 0 0,94-6-1 0 0,-162 21-1080 0 0,56-5 759 0 0,126 7 0 0 0,57 28-715 0 0,-214-23-793 0 0,-1 2 0 0 0,37 13-1 0 0,-26-4-2759 0 0,-1 3-3760 0 0,-29-12 3840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6845 0 0,'11'3'9783'0'0,"-10"-3"-9487"0"0,5 18 2405 0 0,-2 21-1621 0 0,-6 6 541 0 0,-1-1 1 0 0,-12 62 0 0 0,16-120 461 0 0,5-32-1699 0 0,2 18-121 0 0,1 0 1 0 0,1 1-1 0 0,26-47 1 0 0,-28 60-174 0 0,0 1 1 0 0,1 1-1 0 0,0-1 1 0 0,1 1-1 0 0,0 1 1 0 0,1 0-1 0 0,0 0 1 0 0,1 1-1 0 0,14-9 0 0 0,-23 17-63 0 0,0 0-1 0 0,0 1 0 0 0,0-1 0 0 0,0 0 1 0 0,0 1-1 0 0,0 0 0 0 0,0 0 0 0 0,1 0 0 0 0,-1 0 1 0 0,0 0-1 0 0,1 1 0 0 0,-1 0 0 0 0,1-1 0 0 0,-1 1 1 0 0,0 1-1 0 0,1-1 0 0 0,-1 0 0 0 0,1 1 1 0 0,5 1-1 0 0,-6 0-4 0 0,1 0 0 0 0,-1 0 0 0 0,1 0 0 0 0,-1 0 0 0 0,0 0 0 0 0,0 1 0 0 0,0 0 0 0 0,-1-1 0 0 0,1 1 0 0 0,0 0 0 0 0,-1 0 0 0 0,0 1 0 0 0,0-1 0 0 0,0 0 0 0 0,0 1 0 0 0,2 7 0 0 0,0-2 20 0 0,-1 1 0 0 0,-1 0 0 0 0,0 0 0 0 0,0 0 0 0 0,-1 0 0 0 0,1 11 0 0 0,-2-16-23 0 0,0 1 1 0 0,0 0-1 0 0,-1 0 1 0 0,0 0-1 0 0,0 0 1 0 0,0 0 0 0 0,0 0-1 0 0,-1-1 1 0 0,0 1-1 0 0,0-1 1 0 0,-6 10-1 0 0,8-15-27 0 0,0 0-1 0 0,0 1 1 0 0,0-1 0 0 0,0 0-1 0 0,0 0 1 0 0,-1 1-1 0 0,1-1 1 0 0,0 0 0 0 0,0 1-1 0 0,0-1 1 0 0,-1 0-1 0 0,1 0 1 0 0,0 1 0 0 0,0-1-1 0 0,-1 0 1 0 0,1 0-1 0 0,0 1 1 0 0,0-1 0 0 0,-1 0-1 0 0,1 0 1 0 0,0 0-1 0 0,-1 0 1 0 0,1 0 0 0 0,0 0-1 0 0,-1 1 1 0 0,1-1-1 0 0,0 0 1 0 0,-1 0 0 0 0,1 0-1 0 0,0 0 1 0 0,-1 0-1 0 0,1 0 1 0 0,0 0 0 0 0,-1 0-1 0 0,1 0 1 0 0,0 0-1 0 0,-1-1 1 0 0,1 1 0 0 0,0 0-1 0 0,-1 0 1 0 0,1 0-1 0 0,0 0 1 0 0,-1 0 0 0 0,1-1-1 0 0,0 1 1 0 0,0 0 0 0 0,-1 0-1 0 0,1-1 1 0 0,0 1-1 0 0,0 0 1 0 0,-1 0 0 0 0,1-1-1 0 0,0 1 1 0 0,0 0-1 0 0,0 0 1 0 0,-1-1 0 0 0,1 1-1 0 0,0 0 1 0 0,0-1-1 0 0,0 1 1 0 0,0 0 0 0 0,0-1-1 0 0,0 0 1 0 0,-1-1-4 0 0,0 0 1 0 0,0 0 0 0 0,1 0-1 0 0,0-1 1 0 0,-1 1-1 0 0,1 0 1 0 0,0 0 0 0 0,0-1-1 0 0,0-1 1 0 0,3-6 0 0 0,0 1 1 0 0,1 0 0 0 0,0-1-1 0 0,0 2 1 0 0,1-1 0 0 0,0 0-1 0 0,0 1 1 0 0,1 0 0 0 0,1 1-1 0 0,-1-1 1 0 0,1 1-1 0 0,0 0 1 0 0,1 1 0 0 0,-1-1-1 0 0,1 2 1 0 0,1-1 0 0 0,-1 1-1 0 0,1 0 1 0 0,0 1 0 0 0,0 0-1 0 0,16-5 1 0 0,-17 8 40 0 0,0 1 0 0 0,-1 0 0 0 0,1 0 0 0 0,0 1-1 0 0,0 0 1 0 0,-1 0 0 0 0,1 1 0 0 0,0-1 0 0 0,-1 2 0 0 0,0-1 0 0 0,1 1 0 0 0,-1 0 0 0 0,12 8 0 0 0,0 1 95 0 0,-1 0 0 0 0,0 1 1 0 0,27 26-1 0 0,-22-14 157 0 0,-1 0-1 0 0,20 32 1 0 0,-29-40-214 0 0,-11-13-232 0 0,1-1 0 0 0,-1 0-1 0 0,1-1 1 0 0,-1 1-1 0 0,1 0 1 0 0,0-1 0 0 0,0 0-1 0 0,1 1 1 0 0,-1-1-1 0 0,0 0 1 0 0,1-1 0 0 0,3 2-1 0 0,1 0-675 0 0,1-1 0 0 0,-1 0 0 0 0,1-1 0 0 0,11 1-1 0 0,28 1-6685 0 0,-23-5 4355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60 7205 0 0,'-6'-6'1320'0'0,"-1"1"1"0"0,0-1 0 0 0,0 1-1 0 0,-1 0 1 0 0,1 1 0 0 0,-1 0-1 0 0,0 0 1 0 0,-16-4 0 0 0,11 4-633 0 0,0 1-1 0 0,0 1 1 0 0,-1 0 0 0 0,1 1 0 0 0,-18 0 0 0 0,6 3-230 0 0,0 0 1 0 0,1 2-1 0 0,-1 1 1 0 0,1 1 0 0 0,-44 16-1 0 0,36-8 215 0 0,0 0 0 0 0,-39 25-1 0 0,59-31-394 0 0,-1 1-1 0 0,1 0 0 0 0,1 0 0 0 0,0 1 1 0 0,0 1-1 0 0,1 0 0 0 0,-18 24 0 0 0,27-33-217 0 0,0-1 1 0 0,0 1-1 0 0,0-1 0 0 0,0 1 0 0 0,0 0 0 0 0,0 0 0 0 0,1-1 0 0 0,-1 1 0 0 0,0 0 0 0 0,1 0 0 0 0,-1 0 0 0 0,1 0 0 0 0,0 0 0 0 0,0 0 0 0 0,0 0 0 0 0,0 0 0 0 0,0 0 0 0 0,0 0 0 0 0,0 0 0 0 0,1-1 0 0 0,-1 1 0 0 0,2 3 0 0 0,-1-3-1 0 0,1 0 0 0 0,-1 0 0 0 0,1-1-1 0 0,0 1 1 0 0,0 0 0 0 0,0-1 0 0 0,0 1 0 0 0,0-1-1 0 0,0 0 1 0 0,0 0 0 0 0,0 0 0 0 0,0 0-1 0 0,0 0 1 0 0,1 0 0 0 0,-1 0 0 0 0,0-1 0 0 0,5 1-1 0 0,10 2-47 0 0,0-1 0 0 0,1-1 0 0 0,-1-1 0 0 0,0 0 0 0 0,1-1 0 0 0,-1-1 0 0 0,0-1 0 0 0,19-5-1 0 0,136-48 14 0 0,-123 38-23 0 0,-29 11-14 0 0,-7 1-37 0 0,-1 2 0 0 0,1 0 0 0 0,0 0 0 0 0,1 1 0 0 0,14-1 0 0 0,-25 4 32 0 0,1 0 0 0 0,0 0 0 0 0,-1 0 0 0 0,1 1 0 0 0,-1-1 0 0 0,1 1 0 0 0,-1 0 0 0 0,0 0 0 0 0,1 0 0 0 0,-1 0 0 0 0,0 1 0 0 0,0 0 0 0 0,1-1 0 0 0,-1 1 0 0 0,0 0-1 0 0,-1 0 1 0 0,1 1 0 0 0,0-1 0 0 0,-1 0 0 0 0,1 1 0 0 0,-1 0 0 0 0,0 0 0 0 0,0-1 0 0 0,2 5 0 0 0,3 4-767 0 0,17 25-2811 0 0,-22-33 2597 0 0,0-1 0 0 0,1 0 0 0 0,-1 0 0 0 0,0 0 0 0 0,1 0 0 0 0,-1-1 0 0 0,4 3 0 0 0,5 0-2366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110 392 10625 0 0,'-2'-28'4720'0'0,"-8"-35"0"0"0,-14-25 430 0 0,-45-83 1599 0 0,65 159-6243 0 0,5 2-255 0 0,1 8-249 0 0,0 0 1 0 0,0 1-1 0 0,0-1 1 0 0,0 0-1 0 0,0 1 0 0 0,0 0 1 0 0,0-1-1 0 0,1 1 1 0 0,-1 0-1 0 0,0 0 0 0 0,1 1 1 0 0,-1-1-1 0 0,1 0 1 0 0,-1 1-1 0 0,1-1 0 0 0,0 1 1 0 0,-1 0-1 0 0,1 0 1 0 0,-1 0-1 0 0,1 0 1 0 0,0 0-1 0 0,3 2 0 0 0,12 0-107 0 0,-1 2-1 0 0,19 5 1 0 0,-22-5-101 0 0,243 85-8092 0 0,-164-54 4334 0 0,-18-7 538 0 0</inkml:trace>
  <inkml:trace contextRef="#ctx0" brushRef="#br0" timeOffset="1">969 292 9705 0 0,'-3'2'9489'0'0,"-78"56"-1903"0"0,3-2-5774 0 0,16-8-1288 0 0,-149 115 2147 0 0,146-118-2500 0 0,-93 50 1 0 0,125-80-2074 0 0,20-11-3744 0 0,3-11-1962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49 528 0 0,'-1'-3'766'0'0,"0"0"-1"0"0,-1 0 1 0 0,1 0 0 0 0,-1 0-1 0 0,0 0 1 0 0,0 0 0 0 0,0 0 0 0 0,0 0-1 0 0,0 1 1 0 0,-1-1 0 0 0,1 1-1 0 0,-3-3 1 0 0,2 4-374 0 0,1-1 1 0 0,-1 1 0 0 0,1 0-1 0 0,-1 0 1 0 0,1 0-1 0 0,-1 1 1 0 0,0-1-1 0 0,1 1 1 0 0,-1-1 0 0 0,0 1-1 0 0,1 0 1 0 0,-1 0-1 0 0,0 0 1 0 0,0 0-1 0 0,1 1 1 0 0,-5 0 0 0 0,1 0-148 0 0,1 1 1 0 0,-1 0 0 0 0,1-1 0 0 0,0 2 0 0 0,0-1 0 0 0,0 1-1 0 0,0 0 1 0 0,1 0 0 0 0,-1 0 0 0 0,1 0 0 0 0,-1 1 0 0 0,1 0-1 0 0,0 0 1 0 0,1 0 0 0 0,-1 0 0 0 0,1 1 0 0 0,-1-1 0 0 0,1 1 0 0 0,1 0-1 0 0,-1 0 1 0 0,1 0 0 0 0,-3 7 0 0 0,3-4-33 0 0,-1 1 0 0 0,1-1 0 0 0,1 0 1 0 0,-1 0-1 0 0,2 1 0 0 0,-1-1 0 0 0,1 1 0 0 0,0-1 0 0 0,1 1 1 0 0,0-1-1 0 0,0 0 0 0 0,1 1 0 0 0,5 15 0 0 0,-4-17-120 0 0,1 1-1 0 0,0-1 1 0 0,1 0-1 0 0,0 0 1 0 0,0 0-1 0 0,0 0 1 0 0,1-1-1 0 0,-1 0 1 0 0,2 0-1 0 0,-1-1 1 0 0,1 0-1 0 0,-1 0 1 0 0,1 0-1 0 0,1-1 1 0 0,-1 0-1 0 0,1 0 1 0 0,-1-1-1 0 0,1 0 1 0 0,9 2-1 0 0,-7-2-118 0 0,-1-1 0 0 0,1 0 0 0 0,1 0 1 0 0,-1-1-1 0 0,0-1 0 0 0,0 0 0 0 0,0 0 0 0 0,1-1 0 0 0,-1 0 0 0 0,0-1 0 0 0,0 0 0 0 0,0 0 1 0 0,-1-1-1 0 0,1-1 0 0 0,12-6 0 0 0,-18 9 11 0 0,-1-1 0 0 0,0 0 1 0 0,0 0-1 0 0,0 0 0 0 0,0-1 1 0 0,0 1-1 0 0,0-1 0 0 0,-1 1 0 0 0,1-1 1 0 0,-1 0-1 0 0,0 0 0 0 0,1 0 1 0 0,-2 0-1 0 0,1-1 0 0 0,0 1 0 0 0,-1-1 1 0 0,1 1-1 0 0,-1-1 0 0 0,0 1 1 0 0,0-1-1 0 0,0 1 0 0 0,-1-1 0 0 0,1 0 1 0 0,-1 0-1 0 0,0 1 0 0 0,0-1 1 0 0,0 0-1 0 0,-1 0 0 0 0,1 1 0 0 0,-3-7 1 0 0,1 1 14 0 0,-1 0 0 0 0,-1 1 0 0 0,1-1 0 0 0,-2 1 0 0 0,1-1 0 0 0,-1 1 0 0 0,0 0 0 0 0,-1 1 0 0 0,1-1 0 0 0,-15-12 0 0 0,10 11-151 0 0,0 1 0 0 0,-1 0 1 0 0,-1 1-1 0 0,1 0 0 0 0,-1 0 1 0 0,0 2-1 0 0,-1-1 0 0 0,1 1 1 0 0,-1 1-1 0 0,0 0 0 0 0,0 1 1 0 0,-1 1-1 0 0,-20-2 0 0 0,32 4-127 0 0,-1 0-1 0 0,0 0 0 0 0,1 0 1 0 0,-1 1-1 0 0,0-1 1 0 0,1 1-1 0 0,-1 0 0 0 0,1 0 1 0 0,-5 2-1 0 0,-11 7-6776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10393 0 0,'-10'-31'8122'0'0,"-5"-26"3208"0"0,18 62-10657 0 0,75 118 1515 0 0,180 238-2127 0 0,-85-155-61 0 0,-143-175 0 0 0,1-1 0 0 0,2-1 0 0 0,1-2 0 0 0,43 27 0 0 0,-36-34 0 0 0,-38-19 0 0 0,0 0 0 0 0,0 0 0 0 0,0 0 0 0 0,0 0 0 0 0,1-1 0 0 0,-1 1 0 0 0,0-1 0 0 0,0 0 0 0 0,1 0 0 0 0,-1 0 0 0 0,5-1 0 0 0,-7 0 0 0 0,1 1 1 0 0,-1 0-1 0 0,1 0 0 0 0,-1-1 1 0 0,0 1-1 0 0,1-1 1 0 0,-1 1-1 0 0,0-1 0 0 0,1 0 1 0 0,-1 1-1 0 0,0-1 0 0 0,0 0 1 0 0,0 0-1 0 0,0 0 0 0 0,0 0 1 0 0,2-2-1 0 0,0 0-190 0 0,0 1-954 0 0,-1 0 0 0 0,1-1-1 0 0,0 1 1 0 0,-1-1 0 0 0,0 0 0 0 0,0 0 0 0 0,0 0 0 0 0,0 0-1 0 0,2-5 1 0 0,-3 7 667 0 0,5-10-3065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68 172 188 0 0,'0'-1'230'0'0,"0"0"-1"0"0,1 0 1 0 0,-1 0 0 0 0,0 0 0 0 0,0 0-1 0 0,0 0 1 0 0,-1 0 0 0 0,1 0-1 0 0,0 0 1 0 0,0 0 0 0 0,0 1-1 0 0,-1-1 1 0 0,1 0 0 0 0,0 0 0 0 0,-1 0-1 0 0,1 0 1 0 0,-1 0 0 0 0,1 1-1 0 0,-1-1 1 0 0,1 0 0 0 0,-1 0 0 0 0,0 1-1 0 0,1-1 1 0 0,-1 0 0 0 0,0 1-1 0 0,0-1 1 0 0,1 1 0 0 0,-1-1-1 0 0,0 1 1 0 0,0-1 0 0 0,0 1 0 0 0,0 0-1 0 0,0-1 1 0 0,0 1 0 0 0,1 0-1 0 0,-1 0 1 0 0,0-1 0 0 0,0 1 0 0 0,0 0-1 0 0,0 0 1 0 0,0 0 0 0 0,0 0-1 0 0,0 0 1 0 0,0 1 0 0 0,-2-1-1 0 0,1 1 278 0 0,-1 0 0 0 0,0 0-1 0 0,0 0 1 0 0,1 0-1 0 0,-1 0 1 0 0,1 0-1 0 0,-1 1 1 0 0,1-1-1 0 0,-1 1 1 0 0,1 0-1 0 0,0 0 1 0 0,0 0-1 0 0,0 0 1 0 0,-2 3-1 0 0,3-5-436 0 0,1 1-1 0 0,0-1 1 0 0,0 1-1 0 0,0-1 1 0 0,0 0-1 0 0,0 1 1 0 0,0-1-1 0 0,0 1 1 0 0,0-1-1 0 0,0 0 1 0 0,0 1-1 0 0,0-1 1 0 0,0 1-1 0 0,0-1 1 0 0,0 0-1 0 0,0 1 1 0 0,0-1-1 0 0,0 1 1 0 0,1-1-1 0 0,-1 0 1 0 0,0 1-1 0 0,0-1 1 0 0,0 1-1 0 0,1-1 1 0 0,-1 0-1 0 0,0 1 1 0 0,0-1-1 0 0,1 0 1 0 0,-1 0-1 0 0,0 1 1 0 0,1-1-1 0 0,-1 0 1 0 0,0 0-1 0 0,1 1 1 0 0,-1-1-1 0 0,1 0 1 0 0,-1 0-1 0 0,0 0 1 0 0,1 1-1 0 0,17 4 1138 0 0,-4-4-886 0 0,1-1 1 0 0,0 0-1 0 0,0-1 1 0 0,-1-1-1 0 0,1-1 0 0 0,-1 0 1 0 0,1 0-1 0 0,-1-2 1 0 0,0 0-1 0 0,-1 0 1 0 0,1-1-1 0 0,-1-1 1 0 0,0 0-1 0 0,14-12 0 0 0,-21 14-176 0 0,-1 0 0 0 0,1 0 0 0 0,-1-1 0 0 0,-1 0 0 0 0,1 0 0 0 0,-1 0 0 0 0,0 0 0 0 0,5-11-1 0 0,-8 15-127 0 0,-1 1 0 0 0,1-1 0 0 0,0 1 0 0 0,0-1-1 0 0,-1 1 1 0 0,1-1 0 0 0,-1 0 0 0 0,0 0-1 0 0,1 1 1 0 0,-1-1 0 0 0,0 0 0 0 0,0 1-1 0 0,0-1 1 0 0,0 0 0 0 0,0 1 0 0 0,-1-1-1 0 0,1 0 1 0 0,0 0 0 0 0,-1 1 0 0 0,1-1 0 0 0,-1 1-1 0 0,0-1 1 0 0,0 0 0 0 0,1 1 0 0 0,-1-1-1 0 0,0 1 1 0 0,0 0 0 0 0,0-1 0 0 0,0 1-1 0 0,-1 0 1 0 0,1 0 0 0 0,0-1 0 0 0,-1 1-1 0 0,1 0 1 0 0,0 0 0 0 0,-1 1 0 0 0,1-1 0 0 0,-1 0-1 0 0,1 0 1 0 0,-1 1 0 0 0,0-1 0 0 0,-1 0-1 0 0,1 0-165 0 0,-1 1 0 0 0,1-1 0 0 0,0 1 0 0 0,0 0 0 0 0,-1 0 0 0 0,1 0 0 0 0,0 0 0 0 0,-1 0 0 0 0,1 0 0 0 0,0 0 0 0 0,-1 1 0 0 0,1-1 0 0 0,0 1 0 0 0,0 0 0 0 0,-1-1 0 0 0,1 1 0 0 0,0 0 0 0 0,0 0-1 0 0,0 1 1 0 0,0-1 0 0 0,0 0 0 0 0,0 1 0 0 0,-2 2 0 0 0,0 0-828 0 0,0 0 0 0 0,1 1 0 0 0,-1-1 0 0 0,1 1 0 0 0,0 0 0 0 0,1 0 0 0 0,-1 0 0 0 0,-3 9 0 0 0,0 8-1905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0:5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1 412 0 0,'-26'26'10400'0'0,"-23"10"-4599"0"0,17-12-4025 0 0,5-3-433 0 0,-50 42 1534 0 0,71-57-2530 0 0,0 1 1 0 0,-1 0-1 0 0,2 0 1 0 0,-1 0 0 0 0,1 0-1 0 0,0 1 1 0 0,1 0-1 0 0,-5 12 1 0 0,8-18-247 0 0,0 0 1 0 0,1 0-1 0 0,-1 0 0 0 0,1 1 1 0 0,-1-1-1 0 0,1 0 0 0 0,0 1 0 0 0,0-1 1 0 0,0 0-1 0 0,0 1 0 0 0,0-1 1 0 0,0 0-1 0 0,1 1 0 0 0,-1-1 1 0 0,1 0-1 0 0,0 0 0 0 0,0 0 0 0 0,0 1 1 0 0,2 2-1 0 0,-1-2-6 0 0,0 0 1 0 0,1 0-1 0 0,0 0 0 0 0,0 0 0 0 0,0-1 0 0 0,0 1 1 0 0,0-1-1 0 0,0 0 0 0 0,0 0 0 0 0,7 3 0 0 0,3 0 73 0 0,0 0 0 0 0,0-2 0 0 0,0 1-1 0 0,0-2 1 0 0,23 3 0 0 0,-27-5-98 0 0,1 0 1 0 0,0-1-1 0 0,0 0 1 0 0,-1 0-1 0 0,1-1 0 0 0,0 0 1 0 0,17-7-1 0 0,-24 8-81 0 0,0 0 0 0 0,0 0 0 0 0,0-1 0 0 0,0 1-1 0 0,0-1 1 0 0,0 0 0 0 0,0 0 0 0 0,0 0 0 0 0,-1 0-1 0 0,1 0 1 0 0,-1 0 0 0 0,1-1 0 0 0,-1 0 0 0 0,0 1 0 0 0,0-1-1 0 0,0 0 1 0 0,0 0 0 0 0,-1 0 0 0 0,1 0 0 0 0,-1 0-1 0 0,0 0 1 0 0,0 0 0 0 0,0 0 0 0 0,0-1 0 0 0,0-5-1 0 0,-1 6-37 0 0,-1-1 0 0 0,0 1-1 0 0,0 0 1 0 0,0 0 0 0 0,0 0-1 0 0,0 0 1 0 0,-1 0 0 0 0,1 0-1 0 0,-1 0 1 0 0,0 0-1 0 0,0 0 1 0 0,0 1 0 0 0,0-1-1 0 0,0 1 1 0 0,-1-1 0 0 0,1 1-1 0 0,-1 0 1 0 0,0 0 0 0 0,0 0-1 0 0,1 1 1 0 0,-5-3-1 0 0,-3-1-225 0 0,0 0 0 0 0,0 0 0 0 0,-1 1-1 0 0,1 0 1 0 0,-13-2 0 0 0,17 5-159 0 0,-1 0 0 0 0,1 0 0 0 0,-1 1 0 0 0,-11 0 0 0 0,10 1-1406 0 0,1 0 1 0 0,-1 0 0 0 0,-13 5-1 0 0,7-1-1215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37 256 0 0,'-3'-4'370'0'0,"0"1"-1"0"0,0 0 1 0 0,-1 0-1 0 0,1 0 1 0 0,-1 0-1 0 0,0 1 1 0 0,0 0-1 0 0,0 0 1 0 0,0 0-1 0 0,0 0 1 0 0,-1 0-1 0 0,1 1 1 0 0,-8-2 0 0 0,5 2 22 0 0,0 0 1 0 0,0 1 0 0 0,0 0 0 0 0,0 1 0 0 0,0-1 0 0 0,0 1 0 0 0,0 0-1 0 0,-8 3 1 0 0,-3 3 271 0 0,0 0 1 0 0,0 1-1 0 0,1 1 0 0 0,0 0 0 0 0,-25 19 0 0 0,19-10-156 0 0,1 1-1 0 0,0 0 1 0 0,2 2 0 0 0,0 0 0 0 0,1 1-1 0 0,1 1 1 0 0,2 1 0 0 0,0 1 0 0 0,1 0-1 0 0,2 1 1 0 0,-15 38 0 0 0,19-39-195 0 0,1-1-1 0 0,2 1 1 0 0,0 0-1 0 0,2 1 1 0 0,0 0-1 0 0,2-1 1 0 0,1 1-1 0 0,1 0 1 0 0,2 0-1 0 0,0-1 1 0 0,1 1-1 0 0,2-1 1 0 0,9 29-1 0 0,-1-16 202 0 0,2 0 0 0 0,1-1 0 0 0,26 40 0 0 0,74 96 1435 0 0,-100-149-1704 0 0,-14-19-342 0 0,1 0 1 0 0,1 0-1 0 0,-1 0 1 0 0,1 0-1 0 0,0-1 1 0 0,0 1-1 0 0,0-1 1 0 0,9 7-1 0 0,-3-7-1061 0 0,10-7-7676 0 0,-9-1 5952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9 317 300 0 0,'0'0'155'0'0,"-1"0"0"0"0,1 1 0 0 0,-1-1 0 0 0,1 0 0 0 0,-1 0 0 0 0,1 1 0 0 0,-1-1 0 0 0,1 0-1 0 0,-1 1 1 0 0,1-1 0 0 0,0 1 0 0 0,-1-1 0 0 0,1 0 0 0 0,0 1 0 0 0,-1-1 0 0 0,1 1 0 0 0,0-1 0 0 0,0 1 0 0 0,-1-1 0 0 0,1 1 0 0 0,0-1 0 0 0,0 1 0 0 0,0 0 0 0 0,0-1 0 0 0,-1 1-1 0 0,1-1 1 0 0,0 1 0 0 0,0-1 0 0 0,0 1 0 0 0,0-1 0 0 0,0 1 0 0 0,1 0 0 0 0,-1-1 0 0 0,0 1 0 0 0,0-1 0 0 0,0 1 0 0 0,1 0 0 0 0,6 31 1217 0 0,-6-27-808 0 0,18 57 1990 0 0,3 1 1 0 0,2-2-1 0 0,32 57 1 0 0,-32-74-880 0 0,2-1 1 0 0,2-2-1 0 0,1-1 1 0 0,59 61-1 0 0,-87-100-1547 0 0,1 1-1 0 0,-1 0 1 0 0,1-1 0 0 0,0 0-1 0 0,0 1 1 0 0,0-1 0 0 0,0 0-1 0 0,4 2 1 0 0,-5-3-65 0 0,-1 0 0 0 0,1 0 0 0 0,-1 1 1 0 0,1-1-1 0 0,0 0 0 0 0,-1 0 0 0 0,1 0 1 0 0,0 0-1 0 0,-1 0 0 0 0,1 0 0 0 0,0 0 0 0 0,-1-1 1 0 0,1 1-1 0 0,0 0 0 0 0,-1 0 0 0 0,1 0 1 0 0,-1-1-1 0 0,1 1 0 0 0,0 0 0 0 0,-1-1 0 0 0,1 0 1 0 0,1-1 38 0 0,0 0 0 0 0,0-1 0 0 0,-1 1 1 0 0,1-1-1 0 0,-1 1 0 0 0,0-1 0 0 0,0 1 1 0 0,0-1-1 0 0,0 0 0 0 0,0 0 0 0 0,-1 0 1 0 0,1 0-1 0 0,-1-2 0 0 0,43-475 1851 0 0,-39 413-1859 0 0,-4-94-63 0 0,1-21-32 0 0,-1 180-154 0 0,0 1 0 0 0,0-1 0 0 0,0 0 0 0 0,1 0-1 0 0,-1 1 1 0 0,1-1 0 0 0,-1 0 0 0 0,1 1 0 0 0,0-1 0 0 0,-1 1 0 0 0,3-3 0 0 0,-3 3-9 0 0,0 1 0 0 0,1 0 0 0 0,-1-1-1 0 0,0 1 1 0 0,1 0 0 0 0,-1 0 0 0 0,1-1 0 0 0,-1 1 0 0 0,0 0 0 0 0,1 0 0 0 0,-1 0 0 0 0,1-1 0 0 0,-1 1 0 0 0,1 0 0 0 0,-1 0-1 0 0,1 0 1 0 0,-1 0 0 0 0,1 0 0 0 0,-1 0 0 0 0,1 0 0 0 0,-1 0 0 0 0,1 0 0 0 0,-1 0 0 0 0,1 0 0 0 0,0 1 0 0 0,3 0-817 0 0,-1 1 1 0 0,1 0 0 0 0,-1 0-1 0 0,0 1 1 0 0,0-1 0 0 0,1 1-1 0 0,4 5 1 0 0,7 9-2244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51 92 0 0,'0'0'2070'0'0,"-3"-3"-726"0"0,-1 1-481 0 0,0-1 1 0 0,0 0-1 0 0,0 1 1 0 0,0 0 0 0 0,0 0-1 0 0,-1 0 1 0 0,1 1-1 0 0,-1-1 1 0 0,-6-1-1 0 0,5 3-301 0 0,0-1 0 0 0,0 1 0 0 0,0 0 0 0 0,0 0 0 0 0,0 1 0 0 0,0-1 0 0 0,-6 3 0 0 0,2 0-126 0 0,0 0-1 0 0,0 1 1 0 0,0 0-1 0 0,1 0 1 0 0,-1 1 0 0 0,1 1-1 0 0,0 0 1 0 0,-13 11-1 0 0,15-11-160 0 0,0-1 0 0 0,1 1 0 0 0,0 1 0 0 0,0-1 1 0 0,0 1-1 0 0,1 0 0 0 0,0 0 0 0 0,0 0 0 0 0,1 1 0 0 0,0 0 0 0 0,0 0 0 0 0,1 0 0 0 0,0 0 0 0 0,1 0 0 0 0,-3 14 0 0 0,5-18-178 0 0,0 0-1 0 0,1 0 1 0 0,-1 0 0 0 0,1 0-1 0 0,0 0 1 0 0,0-1-1 0 0,0 1 1 0 0,0 0-1 0 0,1 0 1 0 0,0-1-1 0 0,0 1 1 0 0,0-1 0 0 0,0 0-1 0 0,0 0 1 0 0,0 0-1 0 0,1 0 1 0 0,0 0-1 0 0,0 0 1 0 0,-1 0-1 0 0,2-1 1 0 0,-1 1 0 0 0,0-1-1 0 0,0 0 1 0 0,5 2-1 0 0,2 1 65 0 0,0 0-1 0 0,0 0 1 0 0,1-1-1 0 0,-1-1 1 0 0,1 0 0 0 0,0 0-1 0 0,14 1 1 0 0,-12-3-49 0 0,0 0 0 0 0,1-1 0 0 0,-1 0-1 0 0,0-1 1 0 0,14-3 0 0 0,-21 3-86 0 0,-1 0 0 0 0,1-1 0 0 0,-1 0 0 0 0,0 0 0 0 0,1 0 0 0 0,-1 0 0 0 0,0-1 0 0 0,0 0 0 0 0,-1 0 0 0 0,1 0 0 0 0,0 0 0 0 0,-1-1 0 0 0,0 0-1 0 0,6-6 1 0 0,-9 7-19 0 0,1 1-1 0 0,-1-1 0 0 0,1 0 0 0 0,-1 1 0 0 0,0-1 0 0 0,0 0 0 0 0,-1 0 1 0 0,1 0-1 0 0,0 0 0 0 0,-1 0 0 0 0,0 0 0 0 0,0 0 0 0 0,0 0 0 0 0,0 0 1 0 0,0 1-1 0 0,0-1 0 0 0,-1 0 0 0 0,0 0 0 0 0,1 0 0 0 0,-1 0 1 0 0,0 0-1 0 0,0 0 0 0 0,-3-3 0 0 0,-1-4-2 0 0,0 1 1 0 0,0 1-1 0 0,-1-1 0 0 0,-1 1 0 0 0,-8-9 1 0 0,2 3-48 0 0,-2 2 1 0 0,1 0 0 0 0,-1 0 0 0 0,-1 2-1 0 0,-22-13 1 0 0,7 8-763 0 0,-1 1 0 0 0,-34-10 0 0 0,66 24 719 0 0,-20-6-1860 0 0,11 6-6059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1 228 0 0,'-2'0'588'0'0,"0"0"0"0"0,0 1 1 0 0,0-1-1 0 0,0 1 0 0 0,0-1 0 0 0,0 1 1 0 0,0 0-1 0 0,0 0 0 0 0,0 0 0 0 0,0 0 1 0 0,-2 2-1 0 0,-3 7 6635 0 0,14 4-3982 0 0,-2-10-2717 0 0,1-1 0 0 0,0 1 0 0 0,-1-1 0 0 0,1 0 0 0 0,0 0 0 0 0,1-1 0 0 0,-1 0 0 0 0,0 0 0 0 0,1-1 0 0 0,9 2 0 0 0,-6-1-85 0 0,23 4 665 0 0,0-1 0 0 0,1-2-1 0 0,44-1 1 0 0,100-16 1280 0 0,-159 11-2567 0 0,15-1-1141 0 0,-14 5-2884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1 192 0 0,'-8'3'374'0'0,"-8"2"1921"0"0,-1 2 0 0 0,-31 16 0 0 0,48-23-2207 0 0,0 0 0 0 0,0 0 0 0 0,1 0-1 0 0,-1 0 1 0 0,0 0 0 0 0,0 0-1 0 0,0 0 1 0 0,1 1 0 0 0,-1-1 0 0 0,0 0-1 0 0,0 0 1 0 0,0 0 0 0 0,0 0 0 0 0,1 0-1 0 0,-1 0 1 0 0,0 1 0 0 0,0-1 0 0 0,0 0-1 0 0,0 0 1 0 0,0 0 0 0 0,0 0 0 0 0,0 1-1 0 0,1-1 1 0 0,-1 0 0 0 0,0 0-1 0 0,0 0 1 0 0,0 1 0 0 0,0-1 0 0 0,0 0-1 0 0,0 0 1 0 0,0 0 0 0 0,0 1 0 0 0,0-1-1 0 0,0 0 1 0 0,0 0 0 0 0,0 0 0 0 0,0 1-1 0 0,0-1 1 0 0,0 0 0 0 0,0 0-1 0 0,0 0 1 0 0,0 1 0 0 0,-1-1 0 0 0,1 0-1 0 0,0 0 1 0 0,0 0 0 0 0,0 0 0 0 0,0 1-1 0 0,0-1 1 0 0,0 0 0 0 0,-1 0 0 0 0,1 0-1 0 0,0 0 1 0 0,0 0 0 0 0,0 1-1 0 0,0-1 1 0 0,-1 0 0 0 0,1 0 0 0 0,0 0-1 0 0,0 0 1 0 0,0 0 0 0 0,0 0 0 0 0,-1 0-1 0 0,1 0 1 0 0,18 2 2367 0 0,-17-2-2691 0 0,52 2 3256 0 0,98-8-1 0 0,-57-1-1450 0 0,14 1 513 0 0,-5 0-1048 0 0,-35 5-5218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0 680 620 0 0,'1'-1'213'0'0,"-1"0"0"0"0,1 0 1 0 0,-1 0-1 0 0,1-1 0 0 0,0 1 0 0 0,-1 0 0 0 0,1 0 1 0 0,0 0-1 0 0,0 0 0 0 0,0 0 0 0 0,0 0 0 0 0,0 1 1 0 0,0-1-1 0 0,0 0 0 0 0,0 0 0 0 0,0 1 0 0 0,0-1 1 0 0,0 0-1 0 0,0 1 0 0 0,0-1 0 0 0,1 1 0 0 0,-1 0 1 0 0,0-1-1 0 0,0 1 0 0 0,3 0 0 0 0,-1 0 134 0 0,-1 0 0 0 0,1 1 0 0 0,0-1 0 0 0,-1 1-1 0 0,1 0 1 0 0,-1 0 0 0 0,1 0 0 0 0,-1 0 0 0 0,1 1 0 0 0,-1-1-1 0 0,4 4 1 0 0,5 4 707 0 0,0 1 0 0 0,-1 0-1 0 0,13 17 1 0 0,-22-26-1009 0 0,29 39 3004 0 0,47 86 0 0 0,-5-7 321 0 0,-48-82-2301 0 0,-17-23-474 0 0,1-1 0 0 0,1-1 0 0 0,1 1 0 0 0,-1-1 0 0 0,2-1 0 0 0,14 13 0 0 0,-25-24-570 0 0,1 1 0 0 0,0 0-1 0 0,0-1 1 0 0,0 1 0 0 0,-1-1 0 0 0,1 1 0 0 0,0-1 0 0 0,0 1 0 0 0,0-1 0 0 0,0 0 0 0 0,0 1 0 0 0,0-1 0 0 0,0 0 0 0 0,0 0-1 0 0,0 0 1 0 0,0 0 0 0 0,0 0 0 0 0,0 0 0 0 0,0 0 0 0 0,0 0 0 0 0,0 0 0 0 0,0 0 0 0 0,0-1 0 0 0,1 1 0 0 0,-1-1 51 0 0,1 0 1 0 0,-1 0-1 0 0,1 0 1 0 0,-1 0-1 0 0,0-1 1 0 0,0 1-1 0 0,0 0 0 0 0,0-1 1 0 0,0 1-1 0 0,0 0 1 0 0,0-1-1 0 0,0 1 1 0 0,1-3-1 0 0,2-6 359 0 0,-1-1-1 0 0,0 0 1 0 0,3-18-1 0 0,-5 22-385 0 0,49-364-49 0 0,-32 210 0 0 0,-12 109 0 0 0,8-61 0 0 0,33-135 0 0 0,-39 209 0 0 0,-7 29 0 0 0,1 0 0 0 0,0 1 0 0 0,1-1 0 0 0,0 1 0 0 0,7-15 0 0 0,-10 23-111 0 0,1 0 0 0 0,-1 1 1 0 0,1-1-1 0 0,-1 0 0 0 0,1 0 0 0 0,-1 1 0 0 0,1-1 0 0 0,0 0 1 0 0,-1 1-1 0 0,1-1 0 0 0,0 1 0 0 0,-1-1 0 0 0,1 0 1 0 0,0 1-1 0 0,0 0 0 0 0,0-1 0 0 0,-1 1 0 0 0,1 0 1 0 0,0-1-1 0 0,0 1 0 0 0,0 0 0 0 0,0 0 0 0 0,0-1 0 0 0,0 1 1 0 0,0 0-1 0 0,0 0 0 0 0,-1 0 0 0 0,1 0 0 0 0,0 1 1 0 0,0-1-1 0 0,0 0 0 0 0,0 0 0 0 0,0 0 0 0 0,0 1 1 0 0,0-1-1 0 0,-1 0 0 0 0,1 1 0 0 0,0-1 0 0 0,0 1 0 0 0,0-1 1 0 0,-1 1-1 0 0,1-1 0 0 0,1 2 0 0 0,3 3-1351 0 0,1 0 1 0 0,-1 0-1 0 0,0 0 0 0 0,5 8 1 0 0,-7-9 802 0 0,13 14-2755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1 668 0 0,'4'6'2225'0'0,"-2"0"1"0"0,1 0-1 0 0,-1 0 1 0 0,4 14-1 0 0,-5-13-810 0 0,0 1 1 0 0,0-1 0 0 0,-1 1-1 0 0,0 7 1 0 0,-1-2-441 0 0,-1-1 1 0 0,-1 0-1 0 0,0 0 0 0 0,0 0 0 0 0,-9 20 1 0 0,-6 4-74 0 0,-1-2 0 0 0,-46 63-1 0 0,62-93-546 0 0,-27 35 521 0 0,18-24-327 0 0,1-1-1 0 0,0 2 1 0 0,1-1-1 0 0,1 1 1 0 0,-14 31-1 0 0,23-45-533 0 0,-1-1-1 0 0,1 1 1 0 0,0-1-1 0 0,-1 1 1 0 0,1-1-1 0 0,0 1 1 0 0,0-1 0 0 0,0 1-1 0 0,0-1 1 0 0,0 1-1 0 0,1-1 1 0 0,-1 1-1 0 0,0-1 1 0 0,1 1-1 0 0,-1-1 1 0 0,1 1-1 0 0,-1-1 1 0 0,1 1-1 0 0,0-1 1 0 0,0 0 0 0 0,-1 0-1 0 0,1 1 1 0 0,0-1-1 0 0,0 0 1 0 0,0 0-1 0 0,0 0 1 0 0,1 0-1 0 0,-1 0 1 0 0,0 0-1 0 0,0 0 1 0 0,1 0-1 0 0,-1-1 1 0 0,0 1-1 0 0,1 0 1 0 0,-1-1 0 0 0,1 1-1 0 0,2 0 1 0 0,6 2 37 0 0,-1-1 1 0 0,1 0-1 0 0,1 0 1 0 0,13 0-1 0 0,48-2-52 0 0,-1-3 0 0 0,125-20 0 0 0,-131 14 0 0 0,-17 3 0 0 0,-41 4-79 0 0,2 3-1670 0 0,12-2-12748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88 0 0,'-12'-7'11264'0'0,"7"19"-9734"0"0,0 0-1 0 0,1 0 0 0 0,0 0 0 0 0,1 1 0 0 0,-2 13 0 0 0,-4 71 1724 0 0,6-61-2059 0 0,3-26-905 0 0,0 0 0 0 0,0 0 1 0 0,1 0-1 0 0,0 0 0 0 0,1 0 0 0 0,4 15 0 0 0,-5-21-471 0 0,0 0 0 0 0,1 0 0 0 0,-1 0 0 0 0,1 0 0 0 0,0 0-1 0 0,0 0 1 0 0,1 0 0 0 0,-1 0 0 0 0,1-1 0 0 0,0 1 0 0 0,0-1 0 0 0,0 0 0 0 0,0 0 0 0 0,0 0 0 0 0,1 0 0 0 0,-1-1 0 0 0,5 3 0 0 0,-4-4-623 0 0,-1 0 0 0 0,0 0-1 0 0,1-1 1 0 0,-1 1 0 0 0,1-1 0 0 0,-1 0 0 0 0,0 0 0 0 0,1 0 0 0 0,-1-1 0 0 0,1 1-1 0 0,3-2 1 0 0,6-2-1605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1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93 420 0 0,'0'-11'683'0'0,"-1"3"473"0"0,1-1 0 0 0,0 0 0 0 0,1 0 0 0 0,3-13-1 0 0,-4 21-958 0 0,0-1-1 0 0,0 1 1 0 0,1 0 0 0 0,-1 0-1 0 0,1 0 1 0 0,-1 0-1 0 0,1 0 1 0 0,-1-1-1 0 0,1 1 1 0 0,-1 0-1 0 0,1 0 1 0 0,0 0-1 0 0,0 1 1 0 0,-1-1-1 0 0,1 0 1 0 0,0 0-1 0 0,0 0 1 0 0,0 1 0 0 0,0-1-1 0 0,0 0 1 0 0,0 1-1 0 0,0-1 1 0 0,0 1-1 0 0,1-1 1 0 0,-1 1-1 0 0,0-1 1 0 0,0 1-1 0 0,0 0 1 0 0,0 0-1 0 0,1 0 1 0 0,-1-1-1 0 0,0 1 1 0 0,0 0-1 0 0,0 0 1 0 0,1 1 0 0 0,-1-1-1 0 0,0 0 1 0 0,0 0-1 0 0,0 1 1 0 0,0-1-1 0 0,2 1 1 0 0,8 3 416 0 0,0 1 0 0 0,0 1 0 0 0,-1 0 0 0 0,1 0 0 0 0,-2 1 0 0 0,1 0 0 0 0,13 14 1 0 0,60 66 1589 0 0,-59-59-1727 0 0,54 64 2230 0 0,99 156 1 0 0,-155-216-2411 0 0,62 108 2287 0 0,-75-123-2332 0 0,-1 1-1 0 0,0 0 1 0 0,-2 1-1 0 0,0 0 1 0 0,-1 0-1 0 0,2 22 1 0 0,-6-35-398 0 0,-1 0 1 0 0,0 0-1 0 0,0 0 0 0 0,-1 0 1 0 0,0 0-1 0 0,0 0 0 0 0,0 0 1 0 0,-1 0-1 0 0,0 0 0 0 0,0-1 1 0 0,0 1-1 0 0,-1-1 0 0 0,0 0 1 0 0,0 1-1 0 0,0-1 0 0 0,-1 0 1 0 0,1-1-1 0 0,-1 1 0 0 0,-5 4 1 0 0,-5 3-891 0 0,0 0 1 0 0,-1 0-1 0 0,0-2 0 0 0,-32 17 1 0 0,40-23-3075 0 0,0-2 593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2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94 68 0 0,'-8'-7'8287'0'0,"24"17"-2123"0"0,-2-4-6056 0 0,37 8 2848 0 0,105 11 0 0 0,53-11-1591 0 0,-177-12-1113 0 0,324 9 1358 0 0,254-29 118 0 0,-249 5-1082 0 0,807 11 484 0 0,-172-26-771 0 0,-844 18-233 0 0,252-20 306 0 0,-121 10-89 0 0,78-7 546 0 0,-320 23-703 0 0,-19 2-462 0 0,-1 0-1 0 0,38-10 1 0 0,-52 11-1138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2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7 408 0 0,'0'0'232'0'0,"0"-1"1"0"0,-1 1-1 0 0,1-1 0 0 0,0 1 0 0 0,-1-1 1 0 0,1 1-1 0 0,-1 0 0 0 0,1-1 1 0 0,-1 1-1 0 0,1-1 0 0 0,-1 1 0 0 0,1 0 1 0 0,-1 0-1 0 0,1-1 0 0 0,-1 1 0 0 0,1 0 1 0 0,-1 0-1 0 0,1 0 0 0 0,-1-1 1 0 0,0 1-1 0 0,1 0 0 0 0,-1 0 0 0 0,1 0 1 0 0,-1 0-1 0 0,0 0 0 0 0,1 0 0 0 0,-1 0 1 0 0,1 0-1 0 0,-1 0 0 0 0,0 1 1 0 0,1-1-1 0 0,-1 0 0 0 0,1 0 0 0 0,-1 0 1 0 0,1 1-1 0 0,-1-1 0 0 0,1 0 0 0 0,-2 1 1 0 0,-5 13 5007 0 0,5-2-5439 0 0,-14 111 5041 0 0,21 166-624 0 0,3-115-2971 0 0,-26 160 625 0 0,1-80-557 0 0,13 27-160 0 0,-9 196 167 0 0,-25-176-871 0 0,13-120-166 0 0,8-63-50 0 0,7-56-64 0 0,2 1-1 0 0,1 116 1 0 0,7-118-29 0 0,-2-43-87 0 0,2-1 0 0 0,1 0 0 0 0,2 21 0 0 0,-2-34-55 0 0,1-1 0 0 0,-1 0 1 0 0,0 0-1 0 0,1 0 0 0 0,0 1 0 0 0,0-2 0 0 0,0 1 0 0 0,0 0 0 0 0,0 0 0 0 0,0-1 0 0 0,1 1 0 0 0,-1-1 0 0 0,1 0 0 0 0,0 1 1 0 0,0-1-1 0 0,0 0 0 0 0,0-1 0 0 0,0 1 0 0 0,0-1 0 0 0,0 1 0 0 0,1-1 0 0 0,3 1 0 0 0,10 3 1 0 0,0-1 1 0 0,1 0-1 0 0,17 0 0 0 0,-26-3 0 0 0,392 20-20 0 0,-254-18 38 0 0,752-1 211 0 0,-452-5-176 0 0,-37 0-8 0 0,345 5 59 0 0,268 55-105 0 0,-408-29 0 0 0,-468-27 0 0 0,349-5 0 0 0,-152 1 0 0 0,-217 4 0 0 0,-113-1 0 0 0,-12 2 0 0 0,4 0 0 0 0,42-6 0 0 0,-35 2-197 0 0,-12 0-89 0 0,-19-13-11643 0 0,2 1 8440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2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0 340 0 0,'-22'5'17377'0'0,"137"9"-13196"0"0,167-6-57 0 0,-275-8-3966 0 0,90 0 2911 0 0,-94 0-3043 0 0,-1 1-1 0 0,1-1 1 0 0,0 1 0 0 0,-1 0 0 0 0,1 0 0 0 0,0 0 0 0 0,-1 0 0 0 0,1 0 0 0 0,-1 0-1 0 0,0 0 1 0 0,1 1 0 0 0,-1 0 0 0 0,0-1 0 0 0,0 1 0 0 0,0 0 0 0 0,0 0 0 0 0,0 0-1 0 0,-1 0 1 0 0,1 0 0 0 0,0 1 0 0 0,-1-1 0 0 0,2 4 0 0 0,3 6 31 0 0,0 0-1 0 0,-1 1 1 0 0,3 14 0 0 0,-6-23-37 0 0,9 45 170 0 0,-1 0-1 0 0,5 94 0 0 0,0-6 52 0 0,13 130 293 0 0,2 15 126 0 0,0-10-85 0 0,-23-182-477 0 0,1 42-98 0 0,-10 139 0 0 0,-5-157 0 0 0,-1 91 0 0 0,-6 20 0 0 0,9-169 0 0 0,-1 1 0 0 0,-4 86 0 0 0,17 96 0 0 0,5-24 0 0 0,-5-157 0 0 0,-3-44 0 0 0,-3-11 0 0 0,4 84 0 0 0,-6-79 0 0 0,1-7-258 0 0,0 0 0 0 0,0-1 0 0 0,-1 1 0 0 0,1-1 0 0 0,0 1 0 0 0,-1 0 0 0 0,1-1 0 0 0,0 1 0 0 0,-1-1 0 0 0,1 1 0 0 0,-1-1 0 0 0,1 0 0 0 0,-1 1 0 0 0,1-1 0 0 0,-1 1 0 0 0,0-1 0 0 0,1 0 0 0 0,-1 1 0 0 0,1-1 0 0 0,-1 0 0 0 0,0 0 0 0 0,1 0 0 0 0,-1 1 0 0 0,0-1 0 0 0,1 0 0 0 0,-1 0 0 0 0,0 0 0 0 0,1 0 0 0 0,-1 0 0 0 0,0 0 0 0 0,1 0 0 0 0,-1 0 0 0 0,0-1 0 0 0,1 1 0 0 0,-1 0 0 0 0,0 0 0 0 0,1 0 0 0 0,-1-1 0 0 0,1 1 0 0 0,-2-1 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256 108 440 0 0,'5'-8'1910'0'0,"-1"0"0"0"0,-1-1-1 0 0,0 1 1 0 0,3-12 0 0 0,-6 18-1091 0 0,-6-28 4058 0 0,5 28-4659 0 0,-1 1 0 0 0,1-1 0 0 0,0 0-1 0 0,0 1 1 0 0,-1-1 0 0 0,1 1 0 0 0,-1 0 0 0 0,0-1 0 0 0,1 1 0 0 0,-1 0 0 0 0,0 0 0 0 0,0 0 0 0 0,1 0 0 0 0,-1 0-1 0 0,0 1 1 0 0,0-1 0 0 0,0 1 0 0 0,0-1 0 0 0,-4 0 0 0 0,2 1-18 0 0,0 0 0 0 0,-1 1 0 0 0,1-1 0 0 0,0 1 0 0 0,0-1-1 0 0,0 1 1 0 0,0 1 0 0 0,0-1 0 0 0,-5 3 0 0 0,-4 2 151 0 0,1 1 1 0 0,0 0-1 0 0,1 1 1 0 0,-19 16-1 0 0,16-11 20 0 0,1 0-1 0 0,0 1 1 0 0,-18 27 0 0 0,25-33-210 0 0,1 0 0 0 0,1 1 0 0 0,-1-1 0 0 0,1 1-1 0 0,1 0 1 0 0,0 1 0 0 0,0-1 0 0 0,-3 19 0 0 0,6-23-94 0 0,1 0 0 0 0,-1 0 0 0 0,1 0 0 0 0,0 0 0 0 0,0 0 1 0 0,0 0-1 0 0,0 0 0 0 0,1 0 0 0 0,0 0 0 0 0,0-1 0 0 0,1 1 0 0 0,-1-1 1 0 0,1 0-1 0 0,0 1 0 0 0,0-1 0 0 0,0 0 0 0 0,0-1 0 0 0,1 1 0 0 0,0-1 1 0 0,0 1-1 0 0,7 4 0 0 0,5 3 73 0 0,0-1 1 0 0,0-1-1 0 0,1 0 0 0 0,23 8 1 0 0,-23-11-52 0 0,0 0-1 0 0,0-2 1 0 0,0 0 0 0 0,1-1 0 0 0,0-1 0 0 0,-1 0 0 0 0,26-2 0 0 0,-34 0-74 0 0,0-1 0 0 0,0 0 0 0 0,0 0 0 0 0,0-1 0 0 0,0 0 0 0 0,0 0 0 0 0,-1-1 0 0 0,1-1 0 0 0,-1 1-1 0 0,1-1 1 0 0,-1-1 0 0 0,-1 1 0 0 0,1-2 0 0 0,-1 1 0 0 0,1-1 0 0 0,5-6 0 0 0,-9 8-11 0 0,-1 0 1 0 0,0-1-1 0 0,0 1 0 0 0,-1-1 0 0 0,1 0 0 0 0,-1 1 1 0 0,0-1-1 0 0,0 0 0 0 0,0 0 0 0 0,-1-1 1 0 0,0 1-1 0 0,0 0 0 0 0,1-8 0 0 0,-2 4 4 0 0,0 0-1 0 0,-1 0 1 0 0,0 0-1 0 0,0 0 1 0 0,-1 0 0 0 0,0 0-1 0 0,-4-13 1 0 0,1 10-1 0 0,0 1 0 0 0,0-1 0 0 0,-1 1 0 0 0,-1 0 1 0 0,0 0-1 0 0,0 0 0 0 0,-1 1 0 0 0,0 1 0 0 0,-1-1 1 0 0,0 1-1 0 0,-13-10 0 0 0,11 12-69 0 0,0 1-1 0 0,0 0 0 0 0,0 0 1 0 0,-1 1-1 0 0,0 0 1 0 0,0 1-1 0 0,0 1 0 0 0,-1 0 1 0 0,-20-3-1 0 0,23 6-338 0 0,1-1 0 0 0,-1 1-1 0 0,1 0 1 0 0,-1 1 0 0 0,1 0 0 0 0,-1 1-1 0 0,1 0 1 0 0,0 0 0 0 0,0 1-1 0 0,0 0 1 0 0,0 1 0 0 0,0 0-1 0 0,-12 8 1 0 0,9 3-7916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52 308 0 0,'-22'-22'2628'0'0,"-14"-8"10532"0"0,31 47-10087 0 0,7-9-3103 0 0,0 1-1 0 0,0-1 1 0 0,1 0 0 0 0,0 0 0 0 0,1 0-1 0 0,4 8 1 0 0,31 46-6095 0 0,-23-41 3926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139 114 728 0 0,'-9'-4'1146'0'0,"0"0"-1"0"0,0 0 1 0 0,-1 1 0 0 0,1 1 0 0 0,-12-3-1 0 0,17 4-499 0 0,0 1 0 0 0,0-1 1 0 0,-1 1-1 0 0,1 0 0 0 0,0 0 0 0 0,0 0 0 0 0,0 0 0 0 0,0 1 0 0 0,0-1 0 0 0,0 1 0 0 0,0 0 0 0 0,0 1 0 0 0,0-1 1 0 0,-6 4-1 0 0,10-5-525 0 0,-1 1 0 0 0,1 0 1 0 0,-1 0-1 0 0,1-1 0 0 0,-1 1 1 0 0,1 0-1 0 0,0 0 0 0 0,0 0 1 0 0,-1-1-1 0 0,1 1 0 0 0,0 0 1 0 0,0 0-1 0 0,0 0 1 0 0,0 0-1 0 0,0 0 0 0 0,0-1 1 0 0,0 1-1 0 0,0 0 0 0 0,0 0 1 0 0,0 0-1 0 0,0 0 0 0 0,0 0 1 0 0,1-1-1 0 0,-1 1 0 0 0,0 0 1 0 0,1 0-1 0 0,-1 0 0 0 0,1-1 1 0 0,-1 1-1 0 0,1 0 1 0 0,-1 0-1 0 0,1-1 0 0 0,-1 1 1 0 0,2 0-1 0 0,20 25 1383 0 0,150 110 2580 0 0,-25-23-2127 0 0,-128-97-1753 0 0,-10-9-144 0 0,0-1 1 0 0,-1 2-1 0 0,0-1 1 0 0,-1 1 0 0 0,1 0-1 0 0,-2 1 1 0 0,7 9-1 0 0,-12-17-57 0 0,-1 0-1 0 0,1 0 1 0 0,-1 0 0 0 0,1 1-1 0 0,-1-1 1 0 0,0 0 0 0 0,1 0 0 0 0,-1 1-1 0 0,0-1 1 0 0,0 0 0 0 0,0 0-1 0 0,0 1 1 0 0,0-1 0 0 0,0 0-1 0 0,0 1 1 0 0,0-1 0 0 0,-1 0-1 0 0,1 0 1 0 0,0 1 0 0 0,-1-1-1 0 0,0 1 1 0 0,0 0-1 0 0,-1 0 0 0 0,1 0-1 0 0,-1 0 1 0 0,1 0 0 0 0,-1 0 0 0 0,0 0 0 0 0,0-1-1 0 0,0 1 1 0 0,0-1 0 0 0,-3 2 0 0 0,-5 3-9 0 0,-1-1 0 0 0,1-1 0 0 0,-20 5 0 0 0,24-7 1 0 0,-10 2-16 0 0,0 0 1 0 0,0-1-1 0 0,0-1 0 0 0,-1 0 1 0 0,1-1-1 0 0,-1-1 1 0 0,1-1-1 0 0,-1 0 0 0 0,1-1 1 0 0,-1-1-1 0 0,1 0 1 0 0,-22-8-1 0 0,37 10 15 0 0,-1 1 0 0 0,0-1 0 0 0,1 1 0 0 0,-1-1-1 0 0,0 0 1 0 0,1 1 0 0 0,-1-1 0 0 0,1 0 0 0 0,-1 0 0 0 0,1 0 0 0 0,0-1-1 0 0,-1 1 1 0 0,1 0 0 0 0,0 0 0 0 0,0-1 0 0 0,0 1 0 0 0,0-1 0 0 0,0 1 0 0 0,0-1-1 0 0,0 1 1 0 0,0-1 0 0 0,1 0 0 0 0,-1 1 0 0 0,1-1 0 0 0,-1 0 0 0 0,1 1 0 0 0,0-1-1 0 0,-1 0 1 0 0,1 0 0 0 0,0 1 0 0 0,0-1 0 0 0,0 0 0 0 0,0 0 0 0 0,1 0-1 0 0,-1 1 1 0 0,0-1 0 0 0,1 0 0 0 0,-1 1 0 0 0,1-1 0 0 0,0 0 0 0 0,0 1 0 0 0,-1-1-1 0 0,1 1 1 0 0,0-1 0 0 0,2-1 0 0 0,3-6 16 0 0,1 0 1 0 0,0 0-1 0 0,1 1 1 0 0,0 0-1 0 0,13-11 1 0 0,57-40 186 0 0,-48 37-15 0 0,-1 0-1 0 0,-1-2 1 0 0,-1-1-1 0 0,25-29 0 0 0,-49 51-168 0 0,-1 0 0 0 0,0 0-1 0 0,1-1 1 0 0,-1 1-1 0 0,-1-1 1 0 0,1 1-1 0 0,0-1 1 0 0,-1 1-1 0 0,0-1 1 0 0,1 0-1 0 0,-2 0 1 0 0,1 0-1 0 0,0 0 1 0 0,-1 0 0 0 0,0 0-1 0 0,0 0 1 0 0,0 0-1 0 0,0 0 1 0 0,0 0-1 0 0,-1 1 1 0 0,0-1-1 0 0,0 0 1 0 0,0 0-1 0 0,0 0 1 0 0,-3-5-1 0 0,-1 1-59 0 0,1 2-1 0 0,-1-1 0 0 0,0 0 0 0 0,0 1 1 0 0,0 0-1 0 0,-1 0 0 0 0,0 1 0 0 0,-1-1 0 0 0,1 1 1 0 0,-1 1-1 0 0,-10-6 0 0 0,7 3-272 0 0,-2 1 0 0 0,1 0 0 0 0,0 1-1 0 0,-1 0 1 0 0,0 0 0 0 0,0 2 0 0 0,-1-1 0 0 0,1 2 0 0 0,-1 0-1 0 0,1 0 1 0 0,-1 1 0 0 0,0 1 0 0 0,-18 1 0 0 0,22 0-569 0 0,-1 0 0 0 0,1 1 0 0 0,-14 5 0 0 0,4 3-7638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15 512 0 0,'-3'-14'14681'0'0,"-12"21"-7704"0"0,7 0-7928 0 0,-5 10 2408 0 0,1 0 1 0 0,1 1 0 0 0,-15 33-1 0 0,21-39-1117 0 0,0 0 0 0 0,1 1 0 0 0,1-1-1 0 0,0 1 1 0 0,0 0 0 0 0,1 0 0 0 0,0 16-1 0 0,2-24-280 0 0,1 0-1 0 0,-1 0 0 0 0,1 0 0 0 0,0 0 0 0 0,0 0 0 0 0,0 0 1 0 0,1 0-1 0 0,-1-1 0 0 0,1 1 0 0 0,1-1 0 0 0,-1 1 1 0 0,0-1-1 0 0,6 7 0 0 0,-3-5 0 0 0,0-1 0 0 0,1 1 0 0 0,0-1 0 0 0,0 0 0 0 0,0-1 0 0 0,0 1 0 0 0,1-1 1 0 0,7 3-1 0 0,3 0-116 0 0,-1 0 1 0 0,1-1-1 0 0,1-1 1 0 0,-1-1 0 0 0,1-1-1 0 0,33 3 1 0 0,-40-6-129 0 0,0-1 1 0 0,1 1-1 0 0,-1-2 1 0 0,0 0-1 0 0,0 0 1 0 0,0-1-1 0 0,0 0 1 0 0,0-1-1 0 0,15-7 1 0 0,-19 7 88 0 0,0 0 0 0 0,0 0-1 0 0,0 0 1 0 0,0-1 0 0 0,-1 0 0 0 0,0 0 0 0 0,0-1 0 0 0,0 1 0 0 0,-1-1-1 0 0,0-1 1 0 0,0 1 0 0 0,-1-1 0 0 0,8-13 0 0 0,1-7 550 0 0,-13 26 441 0 0,0 4-650 0 0,1 24 307 0 0,-1 0 0 0 0,-1 0 0 0 0,-6 31 1 0 0,-1 25 748 0 0,4-24-1288 0 0,3 0-1 0 0,3 0 1 0 0,16 100-1 0 0,-18-158-819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58 244 0 0,'0'-3'694'0'0,"-7"-51"8380"0"0,6 53-9002 0 0,1 1 0 0 0,0 0 1 0 0,0 0-1 0 0,0 0 1 0 0,-1 0-1 0 0,1 0 0 0 0,0 0 1 0 0,0 0-1 0 0,0 0 1 0 0,-1 0-1 0 0,1 0 0 0 0,0 0 1 0 0,0 0-1 0 0,0 0 1 0 0,-1 0-1 0 0,1 1 0 0 0,0-1 1 0 0,0 0-1 0 0,0 0 1 0 0,0 0-1 0 0,-1 0 0 0 0,1 0 1 0 0,0 0-1 0 0,0 0 1 0 0,0 1-1 0 0,0-1 0 0 0,0 0 1 0 0,-1 0-1 0 0,1 0 1 0 0,0 0-1 0 0,0 0 0 0 0,0 1 1 0 0,0-1-1 0 0,0 0 1 0 0,0 0-1 0 0,0 0 0 0 0,0 1 1 0 0,-1-1-1 0 0,1 0 1 0 0,0 0-1 0 0,0 1 1 0 0,0-1-1 0 0,0 0 0 0 0,0 0 1 0 0,0 1-1 0 0,-6 9 875 0 0,-3 24 53 0 0,1-1 0 0 0,2 2 1 0 0,1-1-1 0 0,-1 40 0 0 0,-3 17 223 0 0,4-35-126 0 0,1 0 0 0 0,7 99 0 0 0,29 109 3000 0 0,-31-257-3889 0 0,0-6-114 0 0,-1 1 0 0 0,1-1-1 0 0,-1 1 1 0 0,0 0 0 0 0,1-1-1 0 0,-1 1 1 0 0,0 0 0 0 0,0 0-1 0 0,0-1 1 0 0,0 1 0 0 0,0 0-1 0 0,-1 0 1 0 0,1-1 0 0 0,0 1-1 0 0,-1 0 1 0 0,1-1 0 0 0,-1 3-1 0 0,0-3 9 0 0,-41-13 202 0 0,4 6-315 0 0,-1 2 0 0 0,1 1 0 0 0,-1 2 0 0 0,-45 6 0 0 0,12 5-72 0 0,-91 24-1 0 0,120-20 64 0 0,1 1-1 0 0,-1 2 0 0 0,2 2 1 0 0,1 2-1 0 0,0 2 0 0 0,1 2 0 0 0,2 2 1 0 0,0 2-1 0 0,2 1 0 0 0,1 2 1 0 0,1 1-1 0 0,1 3 0 0 0,2 0 1 0 0,2 2-1 0 0,1 1 0 0 0,-31 59 0 0 0,49-78 41 0 0,0 1-1 0 0,1-1 1 0 0,1 1-1 0 0,0 1 0 0 0,2-1 1 0 0,0 1-1 0 0,2 0 0 0 0,0 1 1 0 0,1-1-1 0 0,1 38 1 0 0,2-41 19 0 0,1 1 1 0 0,1 0-1 0 0,0-1 1 0 0,2 1 0 0 0,0-1-1 0 0,0-1 1 0 0,2 1-1 0 0,0-1 1 0 0,1 0 0 0 0,1-1-1 0 0,0 0 1 0 0,19 26-1 0 0,-13-23 7 0 0,0-1-1 0 0,2 0 1 0 0,0-2-1 0 0,1 0 1 0 0,0-1-1 0 0,1-1 1 0 0,35 21-1 0 0,-18-16 37 0 0,1-1 0 0 0,1-2 0 0 0,0-2 0 0 0,1-2-1 0 0,65 12 1 0 0,-40-14 38 0 0,0-4 0 0 0,0-2 0 0 0,97-8 0 0 0,-52-8 114 0 0,210-54-1 0 0,-259 47-181 0 0,-1-2 1 0 0,-1-3 0 0 0,-1-3-1 0 0,-1-3 1 0 0,63-43-1 0 0,-97 55-52 0 0,-1-2 0 0 0,-1 0 0 0 0,0-2 0 0 0,-1 0-1 0 0,-1-1 1 0 0,-1-1 0 0 0,20-34 0 0 0,-23 33-25 0 0,-1 0 1 0 0,-1-1 0 0 0,-1-1-1 0 0,-1 0 1 0 0,-1 0-1 0 0,-1-1 1 0 0,-1-1-1 0 0,5-36 1 0 0,-10 48 8 0 0,-1 0 1 0 0,0 0-1 0 0,-2 0 1 0 0,1 0 0 0 0,-2 1-1 0 0,0-1 1 0 0,0 0-1 0 0,-2 0 1 0 0,1 1 0 0 0,-2 0-1 0 0,0 0 1 0 0,-1 0-1 0 0,0 1 1 0 0,-1-1 0 0 0,0 2-1 0 0,-13-19 1 0 0,1 8-7 0 0,0 1 0 0 0,-2 0 0 0 0,0 2 0 0 0,-1 1 0 0 0,-1 1 0 0 0,-45-29 1 0 0,20 23-46 0 0,0 2 0 0 0,-2 3 0 0 0,-67-18 0 0 0,37 19-626 0 0,0 4 1 0 0,0 4-1 0 0,-1 3 1 0 0,0 5-1 0 0,-118 11 1 0 0,142 0-948 0 0,20-1-2673 0 0,20-3 49 0 0,8-4 1317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2 168 0 0,'-6'0'7136'0'0,"6"0"-7010"0"0,0 0-1 0 0,0 0 0 0 0,0-1 0 0 0,0 1 0 0 0,0 0 1 0 0,0 0-1 0 0,0 0 0 0 0,0-1 0 0 0,-5 25 3577 0 0,-1 44-1406 0 0,5-58-1346 0 0,-2 32 462 0 0,3 1 0 0 0,1 0 0 0 0,1 0 0 0 0,3-1 0 0 0,16 75 1 0 0,-20-114-1482 0 0,0 1 0 0 0,0-1 0 0 0,0 0 0 0 0,1 0 1 0 0,-1-1-1 0 0,1 1 0 0 0,-1 0 0 0 0,3 2 1 0 0,-3-4-227 0 0,0 0 1 0 0,-1 0 0 0 0,1 0-1 0 0,0-1 1 0 0,0 1 0 0 0,0 0-1 0 0,0-1 1 0 0,-1 1 0 0 0,1-1-1 0 0,0 1 1 0 0,0-1 0 0 0,0 1-1 0 0,0-1 1 0 0,0 0 0 0 0,0 1-1 0 0,2-1 1 0 0,4-6-4586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64 0 0,'-5'-4'8731'0'0,"0"16"-7733"0"0,0-1-1 0 0,1 1 1 0 0,0 0 0 0 0,1 0-1 0 0,0 1 1 0 0,1-1 0 0 0,0 1 0 0 0,1 0-1 0 0,0-1 1 0 0,1 1 0 0 0,2 13-1 0 0,1 6 1 0 0,2-2 0 0 0,1 1-1 0 0,14 44 1 0 0,-11-53-2547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108 139 632 0 0,'-41'-11'2895'0'0,"8"2"1788"0"0,-1-6 11568 0 0,40 9-14723 0 0,18-4-1063 0 0,32-6 991 0 0,208-53 127 0 0,-239 66-3916 0 0,-10 6-4082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7841 0 0,'0'8'2050'0'0,"1"0"0"0"0,0 0 0 0 0,0 0 0 0 0,5 15 0 0 0,3 4-863 0 0,13 29 0 0 0,-8-23-199 0 0,66 161 2870 0 0,103 187 0 0 0,-177-370-3669 0 0,-2-3 65 0 0,0-1 0 0 0,1 1 0 0 0,-1-1 0 0 0,1 0 0 0 0,7 7-1 0 0,-11-13 524 0 0,4-5-441 0 0,-1-1-296 0 0,0 1-1 0 0,0-1 1 0 0,0 0-1 0 0,-1-1 1 0 0,0 1-1 0 0,0-1 1 0 0,0 1-1 0 0,-1-1 1 0 0,1 0-1 0 0,-1 0 1 0 0,1-8-1 0 0,22-96 109 0 0,20-200 0 0 0,-41 278-145 0 0,0-20-119 0 0,-2 0 1 0 0,-2 0-1 0 0,-10-86 0 0 0,10 134 67 0 0,-1 0-341 0 0,1 0 0 0 0,-1 0 1 0 0,1-1-1 0 0,0 1 0 0 0,0 0 0 0 0,1-1 0 0 0,0-3 1 0 0,1 8-347 0 0,0 0 1 0 0,0 0-1 0 0,0 0 1 0 0,0 1-1 0 0,0-1 1 0 0,0 1-1 0 0,0 0 1 0 0,-1-1-1 0 0,3 2 1 0 0,9 5-2897 0 0,0 0 523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80 0 0,'-23'18'6450'0'0,"18"-13"-5627"0"0,1 1 1 0 0,0-1-1 0 0,0 1 1 0 0,0 0 0 0 0,0 1-1 0 0,1-1 1 0 0,-4 10-1 0 0,-15 48 2006 0 0,20-58-2605 0 0,-10 35 2101 0 0,1 0 1 0 0,-8 64-1 0 0,15-78-1311 0 0,2 0 0 0 0,1 1-1 0 0,1-1 1 0 0,7 53 0 0 0,-5-66-609 0 0,0 0-1 0 0,1 0 1 0 0,0-1-1 0 0,1 0 1 0 0,9 24-1 0 0,-11-34-322 0 0,0 0 0 0 0,0 0-1 0 0,0 1 1 0 0,0-1 0 0 0,1-1 0 0 0,-1 1-1 0 0,1 0 1 0 0,-1-1 0 0 0,1 1-1 0 0,0-1 1 0 0,0 0 0 0 0,0 0-1 0 0,0 0 1 0 0,1 0 0 0 0,-1-1-1 0 0,0 1 1 0 0,0-1 0 0 0,1 0-1 0 0,-1 0 1 0 0,1 0 0 0 0,-1-1-1 0 0,1 0 1 0 0,-1 1 0 0 0,1-1-1 0 0,5-1 1 0 0,7-1-381 0 0,0 0-1 0 0,0-1 1 0 0,-1-1-1 0 0,1-1 1 0 0,-1-1-1 0 0,0 0 1 0 0,0-1 0 0 0,-1 0-1 0 0,0-2 1 0 0,0 0-1 0 0,16-14 1 0 0,-30 23 266 0 0,22-20-3485 0 0,-13 3-4518 0 0,-8 10 5022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100 105 6333 0 0,'-100'-11'17213'0'0,"103"6"-15572"0"0,12-4-951 0 0,46-8 1476 0 0,28-10-2533 0 0,-33 2-7104 0 0,-49 21 4101 0 0,0-3 484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73 233 40 0 0,'0'0'153'0'0,"-39"-14"2428"0"0,36 12-1857 0 0,0 1 0 0 0,0 0 1 0 0,1 0-1 0 0,-1-1 0 0 0,0 0 1 0 0,1 0-1 0 0,-1 1 0 0 0,1-2 1 0 0,0 1-1 0 0,0 0 0 0 0,-3-4 1 0 0,5 6-519 0 0,0-1 1 0 0,-1 0-1 0 0,1 0 0 0 0,0 0 1 0 0,0 0-1 0 0,0 1 0 0 0,0-1 1 0 0,0 0-1 0 0,0 0 1 0 0,0 0-1 0 0,0 0 0 0 0,1 0 1 0 0,-1 1-1 0 0,0-1 1 0 0,0 0-1 0 0,1 0 0 0 0,-1 0 1 0 0,0 1-1 0 0,1-1 1 0 0,-1 0-1 0 0,1 0 0 0 0,-1 1 1 0 0,1-1-1 0 0,-1 1 0 0 0,1-1 1 0 0,-1 0-1 0 0,1 1 1 0 0,0-1-1 0 0,0 0 0 0 0,23-16 2001 0 0,-21 14-1711 0 0,33-18 1671 0 0,0 1-1 0 0,60-22 1 0 0,21-1-1021 0 0,-97 36-1379 0 0,-14 5-124 0 0,12-5-2631 0 0,-8-1-3608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11 125 296 0 0,'-11'-7'13110'0'0,"119"4"-8733"0"0,60 9-2230 0 0,-85-3-1497 0 0,233-1 982 0 0,-138-3-833 0 0,356 4 1012 0 0,-168-8-871 0 0,-365 5-938 0 0,532-22 1096 0 0,455-54 924 0 0,-935 69-1825 0 0,-25 3-414 0 0,29-1 0 0 0,-29 1-4550 0 0,-14 1-2974 0 0,-5 1 4975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25 192 0 0,'-12'-8'860'0'0,"-12"-7"2418"0"0,23 15-2874 0 0,0 0 1 0 0,0-1-1 0 0,0 1 0 0 0,-1 0 0 0 0,1 0 0 0 0,0 0 1 0 0,0 0-1 0 0,0 0 0 0 0,0 0 0 0 0,0 0 0 0 0,0 0 1 0 0,0 1-1 0 0,-2-1 0 0 0,3 2-168 0 0,-1-1 0 0 0,0 0-1 0 0,1 1 1 0 0,-1-1 0 0 0,1 0 0 0 0,-1 1 0 0 0,1-1 0 0 0,0 1-1 0 0,-1-1 1 0 0,1 1 0 0 0,0-1 0 0 0,0 1 0 0 0,0-1 0 0 0,0 1-1 0 0,0-1 1 0 0,1 3 0 0 0,-1-1 299 0 0,6 103 4704 0 0,18 54-2008 0 0,-16-116-2334 0 0,82 419 5134 0 0,-65-368-6661 0 0,-25-122-12025 0 0,-1 8 9802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69 255 284 0 0,'-16'-20'725'0'0,"-17"-22"1531"0"0,30 39-1704 0 0,1 0 0 0 0,0-1-1 0 0,0 0 1 0 0,0 1 0 0 0,0-1 0 0 0,1 0-1 0 0,-1 0 1 0 0,1 0 0 0 0,-1-7 0 0 0,2 8-251 0 0,0 1 1 0 0,0 0-1 0 0,0 0 1 0 0,1 0-1 0 0,-1 0 0 0 0,1 0 1 0 0,-1 0-1 0 0,1 0 1 0 0,0 0-1 0 0,0 0 1 0 0,0 0-1 0 0,0 0 1 0 0,0 0-1 0 0,0 1 0 0 0,0-1 1 0 0,1 0-1 0 0,-1 1 1 0 0,1-1-1 0 0,-1 1 1 0 0,1 0-1 0 0,-1-1 1 0 0,1 1-1 0 0,-1 0 0 0 0,1 0 1 0 0,3-1-1 0 0,6-4 561 0 0,1 0-1 0 0,22-6 1 0 0,-21 8-257 0 0,31-11 673 0 0,1 3 0 0 0,61-7 0 0 0,88 0 267 0 0,147 9 705 0 0,184 32 108 0 0,56 0 29 0 0,-361-29-1804 0 0,-217 7-583 0 0,-1 0 0 0 0,0 0 0 0 0,1 0 0 0 0,-1 1 0 0 0,0 0 0 0 0,0-1 0 0 0,1 1 0 0 0,-1 0 0 0 0,0 0 0 0 0,0 0 0 0 0,0 0 0 0 0,0 0 0 0 0,0 1 0 0 0,0-1 0 0 0,0 1 0 0 0,0 0 0 0 0,-1-1 0 0 0,1 1 0 0 0,0 0 0 0 0,-1 0 0 0 0,0 0 0 0 0,1 0 0 0 0,-1 0 0 0 0,0 1 0 0 0,0-1 0 0 0,0 0 0 0 0,1 4 0 0 0,3 8 0 0 0,0 0 0 0 0,-1 0 0 0 0,3 22 0 0 0,-5-28 0 0 0,25 138 0 0 0,23 108 0 0 0,-34-192 0 0 0,2 0 0 0 0,25 59 0 0 0,-27-82 0 0 0,64 139 0 0 0,-72-163 0 0 0,12 32 0 0 0,-18-42 0 0 0,-2-4 0 0 0,0-1 0 0 0,0 0 0 0 0,0 0 0 0 0,0 0 0 0 0,0 0 0 0 0,0 0 0 0 0,0 0 0 0 0,0 1 0 0 0,0-1 0 0 0,0 0 0 0 0,0 0 0 0 0,0 0 0 0 0,0 0 0 0 0,0 0 0 0 0,0 0 0 0 0,-1 1 0 0 0,1-1 0 0 0,0 0 0 0 0,0 0 0 0 0,0 0 0 0 0,0 0 0 0 0,0 0 0 0 0,0 0 0 0 0,0 0 0 0 0,0 0 0 0 0,0 0 0 0 0,0 1 0 0 0,0-1 0 0 0,-1 0 0 0 0,1 0 0 0 0,0 0 0 0 0,0 0 0 0 0,0 0 0 0 0,0 0 0 0 0,0 0 0 0 0,0 0 0 0 0,0 0 0 0 0,-1 0 0 0 0,1 0 0 0 0,0 0 0 0 0,0 0 0 0 0,0 0 0 0 0,0 0 0 0 0,0 0 0 0 0,0 0 0 0 0,-1 0 0 0 0,1 0 0 0 0,0 0 0 0 0,0 0 0 0 0,0 0 0 0 0,0 0 0 0 0,0 0 0 0 0,0-1 0 0 0,-16-1 0 0 0,1-2 0 0 0,1 0 0 0 0,-22-10 0 0 0,-5-1 0 0 0,-293-71-895 0 0,131 56-119 0 0,-360-2-1 0 0,-108 54-310 0 0,477-14 1156 0 0,144-7 195 0 0,-33 2 40 0 0,77-2-303 0 0,0 0-728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51 918 60 0 0,'-3'24'5024'0'0,"1"43"699"0"0,0-12 3853 0 0,-10-99-7964 0 0,-15-304 143 0 0,24 296-1577 0 0,2-1-1 0 0,2 1 1 0 0,2 0 0 0 0,16-92-1 0 0,-16 126-114 0 0,2 0 0 0 0,0 0 0 0 0,1 1 0 0 0,1 0 0 0 0,0 0 0 0 0,1 1 0 0 0,0 0 0 0 0,1 1 0 0 0,1 0 0 0 0,1 0 0 0 0,0 1 0 0 0,0 0 0 0 0,1 1 0 0 0,1 1-1 0 0,-1 0 1 0 0,27-17 0 0 0,-29 23-11 0 0,-1 0 1 0 0,1 1-1 0 0,0 0 0 0 0,0 1 0 0 0,0 0 0 0 0,1 1 0 0 0,0 0 0 0 0,-1 1 1 0 0,19-2-1 0 0,-23 4-29 0 0,-1 0 0 0 0,0 1 0 0 0,0-1 1 0 0,0 1-1 0 0,0 0 0 0 0,0 1 0 0 0,0-1 1 0 0,0 1-1 0 0,0 0 0 0 0,0 0 0 0 0,0 1 1 0 0,-1 0-1 0 0,1 0 0 0 0,-1 0 0 0 0,0 0 1 0 0,0 1-1 0 0,0 0 0 0 0,0 0 0 0 0,-1 0 1 0 0,1 0-1 0 0,-1 1 0 0 0,4 5 0 0 0,-3-2 3 0 0,0 0-1 0 0,-1 0 0 0 0,1 0 0 0 0,-1 0 1 0 0,-1 1-1 0 0,1-1 0 0 0,-1 1 0 0 0,-1 0 1 0 0,0 0-1 0 0,0 0 0 0 0,0 9 0 0 0,-1-3 7 0 0,-1 0-1 0 0,-1-1 1 0 0,0 0-1 0 0,-1 1 1 0 0,0-1-1 0 0,-7 18 1 0 0,1-8-50 0 0,-1 0 0 0 0,0-1-1 0 0,-2-1 1 0 0,-1 0 0 0 0,0-1 0 0 0,-2 0 0 0 0,-22 25 0 0 0,23-30-199 0 0,-1-1 0 0 0,-1-1-1 0 0,0 0 1 0 0,-1-1 0 0 0,0-1-1 0 0,-1-1 1 0 0,0-1 0 0 0,-1-1 0 0 0,-28 11-1 0 0,46-20 40 0 0,6 2-266 0 0,50 26 1433 0 0,-1 2 0 0 0,76 58 0 0 0,-110-73-749 0 0,8 6 344 0 0,1-1-1 0 0,33 18 1 0 0,-52-34-860 0 0,0 1 1 0 0,-1-1-1 0 0,2-1 1 0 0,-1 0-1 0 0,0-1 0 0 0,0 0 1 0 0,1 0-1 0 0,-1-1 1 0 0,1-1-1 0 0,-1 0 1 0 0,12-2-1 0 0,-7-1-1405 0 0,0 0 0 0 0,0-1 0 0 0,0-1 0 0 0,-1-1 0 0 0,28-15 0 0 0,-16 6-1047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3 436 0 0,'-5'-1'486'0'0,"-1"0"0"0"0,1 1 0 0 0,-1 0 0 0 0,1 0-1 0 0,0 1 1 0 0,-1-1 0 0 0,1 1 0 0 0,-9 3 0 0 0,11-3-200 0 0,0 1 1 0 0,0-1-1 0 0,1 1 1 0 0,-1 0-1 0 0,0 0 1 0 0,1 0-1 0 0,0 0 1 0 0,-1 0-1 0 0,1 0 1 0 0,0 1-1 0 0,0 0 1 0 0,0-1 0 0 0,0 1-1 0 0,0 0 1 0 0,1 0-1 0 0,-3 5 1 0 0,-4 11 917 0 0,1 1 1 0 0,0-1 0 0 0,1 2-1 0 0,1-1 1 0 0,1 1 0 0 0,1-1-1 0 0,-2 40 1 0 0,5-47-801 0 0,0-1 0 0 0,1 1 0 0 0,0-1 0 0 0,1 1 0 0 0,0-1 0 0 0,1 0 0 0 0,1 0 0 0 0,-1 0 0 0 0,2-1 0 0 0,-1 1 1 0 0,2-1-1 0 0,-1 0 0 0 0,1-1 0 0 0,12 17 0 0 0,-10-17-211 0 0,1-1 1 0 0,1 0 0 0 0,-1 0 0 0 0,1-1-1 0 0,1 0 1 0 0,-1-1 0 0 0,1 0 0 0 0,0-1-1 0 0,1 0 1 0 0,-1-1 0 0 0,1 0 0 0 0,0-1-1 0 0,0-1 1 0 0,1 0 0 0 0,19 2 0 0 0,-13-4-455 0 0,0 0-1 0 0,-1-1 1 0 0,1-1 0 0 0,0-2 0 0 0,-1 1 0 0 0,0-2-1 0 0,0-1 1 0 0,0 0 0 0 0,34-17 0 0 0,-44 18-247 0 0,0 0 0 0 0,-1-1 0 0 0,1 0 0 0 0,-1-1 0 0 0,0 0 0 0 0,10-11 1 0 0,-14 14-626 0 0,-1 0 1 0 0,0 0 0 0 0,0 0 0 0 0,0-1 0 0 0,0 1-1 0 0,2-6 1 0 0,-3 1-1332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88 167 936 0 0,'-22'-1'1975'0'0,"-18"-3"2893"0"0,15-3 4147 0 0,42-2-6015 0 0,12 0-1260 0 0,1 0 0 0 0,44-6 0 0 0,-42 8-1103 0 0,207-28 3596 0 0,-20 4-4756 0 0,-180 22-2634 0 0,17-11-6120 0 0,-35 10 6375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29 113 108 0 0,'-28'-9'13955'0'0,"28"9"-13807"0"0,11-10 1046 0 0,5 2 39 0 0,0 0 0 0 0,0 1 0 0 0,19-6 0 0 0,18-7-1136 0 0,-45 16-1605 0 0,-1 0 1 0 0,1 0-1 0 0,-1-1 1 0 0,11-10 0 0 0,-11 9-705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132 210 724 0 0,'-37'-8'1526'0'0,"21"5"756"0"0,1 0 0 0 0,0-2-1 0 0,-23-9 1 0 0,38 14-2129 0 0,-1 0 1 0 0,1 0-1 0 0,-1 0 0 0 0,0-1 0 0 0,1 1 1 0 0,-1 0-1 0 0,1-1 0 0 0,-1 1 0 0 0,1 0 1 0 0,-1-1-1 0 0,1 1 0 0 0,-1-1 0 0 0,1 1 1 0 0,0 0-1 0 0,-1-1 0 0 0,1 1 1 0 0,0-1-1 0 0,-1 0 0 0 0,1 1 0 0 0,0-1 1 0 0,-1 1-1 0 0,1-1 0 0 0,0 1 0 0 0,0-1 1 0 0,0 0-1 0 0,0 1 0 0 0,-1-1 0 0 0,1 0 1 0 0,0 1-1 0 0,0-1 0 0 0,0 0 0 0 0,0 1 1 0 0,0-1-1 0 0,0 0 0 0 0,0 1 1 0 0,1-1-1 0 0,-1 1 0 0 0,0-1 0 0 0,0 0 1 0 0,0 1-1 0 0,1-1 0 0 0,-1 1 0 0 0,0-1 1 0 0,0 0-1 0 0,1 0 0 0 0,19-20 2773 0 0,-17 19-3224 0 0,15-12 1053 0 0,0 1 1 0 0,0 0-1 0 0,1 2 1 0 0,1 0-1 0 0,39-14 1 0 0,-23 13-271 0 0,1 2 1 0 0,53-8-1 0 0,-77 17-1014 0 0,0 0 0 0 0,1 1 1 0 0,-1 0-1 0 0,22 5 0 0 0,22 9-6763 0 0,-38-8 4357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30 296 0 0,'-49'4'2747'0'0,"47"-4"-2441"0"0,1 0-1 0 0,-1 1 1 0 0,0-1-1 0 0,0 0 1 0 0,1 1-1 0 0,-1-1 1 0 0,0 1-1 0 0,1-1 0 0 0,-1 1 1 0 0,0 0-1 0 0,1 0 1 0 0,-1 0-1 0 0,1 0 1 0 0,-1 0-1 0 0,1 0 1 0 0,0 1-1 0 0,-1-1 1 0 0,1 0-1 0 0,0 1 0 0 0,0-1 1 0 0,0 1-1 0 0,0-1 1 0 0,0 1-1 0 0,-1 2 1 0 0,3-3-123 0 0,-1 0 0 0 0,1 0 1 0 0,0 0-1 0 0,-1 1 0 0 0,1-1 1 0 0,0 0-1 0 0,0 0 0 0 0,0 0 1 0 0,0-1-1 0 0,0 1 0 0 0,0 0 1 0 0,0 0-1 0 0,0-1 0 0 0,0 1 1 0 0,0 0-1 0 0,2 0 0 0 0,-2 0 10 0 0,13 5 428 0 0,1-1 0 0 0,-1 0-1 0 0,1-1 1 0 0,25 4 0 0 0,249 23 2671 0 0,10-24-1364 0 0,581-41 1944 0 0,-10-48-566 0 0,-800 74-3003 0 0,159-10 1260 0 0,-228 18-1826 0 0,-5 3-2750 0 0,-15 12 196 0 0,5-1-3971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41 464 0 0,'-2'-6'1553'0'0,"-1"0"-1"0"0,0 0 1 0 0,1 0-1 0 0,-8-10 7917 0 0,10 20-8264 0 0,2 26 973 0 0,1 0 1 0 0,12 48-1 0 0,-6-31-935 0 0,8 52 539 0 0,25 117 2074 0 0,-38-196-3621 0 0,-2-10-419 0 0,1 1 0 0 0,0-1 1 0 0,0 0-1 0 0,7 14 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58 621 348 0 0,'-57'2'13359'0'0,"61"-2"-11905"0"0,225 5 5842 0 0,-57-4-5001 0 0,-89 1-2034 0 0,949 52 7493 0 0,-967-48-7754 0 0,-64-6 0 0 0,0 0 0 0 0,0 0 0 0 0,0 0 0 0 0,0-1 0 0 0,-1 1 0 0 0,1 0 0 0 0,0-1 0 0 0,0 1 0 0 0,0 0 0 0 0,0-1 0 0 0,-1 0 0 0 0,1 1 0 0 0,0-1 0 0 0,0 1 0 0 0,-1-1 0 0 0,1 0 0 0 0,0 0 0 0 0,-1 1 0 0 0,1-1 0 0 0,-1 0 0 0 0,1-1 0 0 0,12-23 0 0 0,-8 15 0 0 0,65-96 0 0 0,84-114 0 0 0,77-67 0 0 0,-222 278 24 0 0,-7 7-40 0 0,0 1 0 0 0,-1-1 0 0 0,1 0-1 0 0,0 0 1 0 0,-1 0 0 0 0,0 0 0 0 0,1 0 0 0 0,1-4 0 0 0,-43 37-11982 0 0,21-20 8460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3 916 0 0,'0'0'1436'0'0,"-11"-2"5150"0"0,-3 12-4805 0 0,0 2 0 0 0,1 0 0 0 0,-15 17 0 0 0,0 0-501 0 0,-256 239 7612 0 0,251-235-8736 0 0,33-33-203 0 0,0 0 0 0 0,0 0 0 0 0,0 0 0 0 0,0 1-1 0 0,0-1 1 0 0,0 0 0 0 0,0 0 0 0 0,0 0 0 0 0,0 1-1 0 0,0-1 1 0 0,0 0 0 0 0,0 0 0 0 0,0 0 0 0 0,0 1-1 0 0,0-1 1 0 0,0 0 0 0 0,0 0 0 0 0,0 0 0 0 0,0 1-1 0 0,0-1 1 0 0,0 0 0 0 0,0 0 0 0 0,0 0 0 0 0,0 0-1 0 0,0 1 1 0 0,0-1 0 0 0,1 0 0 0 0,-1 0 0 0 0,0 0-1 0 0,0 0 1 0 0,0 0 0 0 0,0 1 0 0 0,0-1 0 0 0,1 0-1 0 0,-1 0 1 0 0,0 0 0 0 0,0 0 0 0 0,0 0 0 0 0,0 0 0 0 0,1 0-1 0 0,-1 0 1 0 0,0 0 0 0 0,0 0 0 0 0,0 0 0 0 0,1 0-1 0 0,-1 0 1 0 0,0 0 0 0 0,0 0 0 0 0,9 2-1050 0 0,1-1-498 0 0,0-1 0 0 0,0-1-1 0 0,0 0 1 0 0,10-2 0 0 0,22-6-977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1 756 0 0,'5'0'14929'0'0,"-8"8"-13993"0"0,-1 0 0 0 0,1 0 1 0 0,-1 0-1 0 0,-8 11 0 0 0,-46 54 1450 0 0,22-31-1166 0 0,-290 389 5439 0 0,234-308-4675 0 0,79-104-1894 0 0,6-10-74 0 0,0 1-1 0 0,-1-1 1 0 0,-9 10-1 0 0,30-64-15 0 0,83-187 0 0 0,-35 89 0 0 0,48-100 0 0 0,-103 231 0 0 0,0 0 0 0 0,1 0 0 0 0,0 1 0 0 0,1 0 0 0 0,0 1 0 0 0,15-16 0 0 0,-21 24 0 0 0,0 1 0 0 0,0 0 0 0 0,0 0 0 0 0,0 1 0 0 0,0-1 0 0 0,0 0 0 0 0,1 1 0 0 0,-1-1 0 0 0,0 1 0 0 0,0 0 0 0 0,0 0 0 0 0,1 0 0 0 0,-1 0 0 0 0,0 0 0 0 0,0 1 0 0 0,0-1 0 0 0,1 1 0 0 0,-1-1 0 0 0,0 1 0 0 0,0 0 0 0 0,0 0 0 0 0,0 0 0 0 0,0 0 0 0 0,0 0 0 0 0,0 1 0 0 0,-1-1 0 0 0,4 3 0 0 0,5 5 0 0 0,0 0 0 0 0,-1 1 0 0 0,11 12 0 0 0,8 17 0 0 0,-2 1 0 0 0,-2 1 0 0 0,37 81 0 0 0,-48-95 0 0 0,246 481 0 0 0,-145-293 0 0 0,-109-203 0 0 0,-13-16 0 0 0,-6-5 0 0 0,-18-5 0 0 0,0 1 0 0 0,0 1 0 0 0,-1 2 0 0 0,-46-7 0 0 0,-131-10 0 0 0,192 26 0 0 0,-439-11-3 0 0,312 13-167 0 0,131 0-489 0 0,-2 0-3072 0 0,7-3-3648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6 316 0 0,'3'-5'6415'0'0,"-2"15"-3468"0"0,0 29-1802 0 0,-1-16 292 0 0,12 281 4757 0 0,14 148-1766 0 0,-26-449-4409 0 0,6 95 1030 0 0,14 173 1620 0 0,-12-212-1943 0 0,1 0 0 0 0,26 85 0 0 0,-31-130-636 0 0,1 0-1 0 0,1-1 0 0 0,0 1 0 0 0,0-1 0 0 0,1 0 1 0 0,1-1-1 0 0,0 0 0 0 0,0 0 0 0 0,1-1 1 0 0,1 0-1 0 0,-1-1 0 0 0,2 0 0 0 0,-1-1 0 0 0,1 0 1 0 0,0-1-1 0 0,1 0 0 0 0,0-1 0 0 0,0 0 1 0 0,0-1-1 0 0,1-1 0 0 0,0 0 0 0 0,19 4 0 0 0,9 0 47 0 0,1-2 0 0 0,-1-2 0 0 0,57-1 0 0 0,128-13 108 0 0,-177 5-215 0 0,304-24 211 0 0,-132 8-54 0 0,249-18-3 0 0,-79 8-31 0 0,-5 0-5 0 0,405-8 33 0 0,-623 31-167 0 0,1597-93-13 0 0,-1499 75 0 0 0,-82 6 0 0 0,-87 10 0 0 0,157-12 0 0 0,175 5 0 0 0,-119 8 0 0 0,8 5 0 0 0,14 9 0 0 0,147 3 0 0 0,-50 1 0 0 0,-254-5 0 0 0,76 0 0 0 0,292-12 0 0 0,-324 2 0 0 0,450-2 0 0 0,-387 6 0 0 0,-4 13 0 0 0,-64-2 0 0 0,-111-5 0 0 0,-103-5-55 0 0,0 0 0 0 0,1 0 0 0 0,-1 1 1 0 0,0-1-1 0 0,0 0 0 0 0,1 0 0 0 0,-1 0 0 0 0,0 0 0 0 0,0 0 0 0 0,1 0 1 0 0,-1 0-1 0 0,0 0 0 0 0,0 0 0 0 0,1 0 0 0 0,-1 0 0 0 0,0 0 0 0 0,1 0 1 0 0,-1 0-1 0 0,0 0 0 0 0,0 0 0 0 0,1 0 0 0 0,-1 0 0 0 0,0-1 0 0 0,0 1 1 0 0,1 0-1 0 0,-1 0 0 0 0,0 0 0 0 0,0 0 0 0 0,1-1 0 0 0,-1 1 0 0 0,0 0 1 0 0,0 0-1 0 0,0 0 0 0 0,0-1 0 0 0,1 1 0 0 0,-1 0 0 0 0,0 0 0 0 0,0-1 1 0 0,0 1-1 0 0,0 0 0 0 0,0 0 0 0 0,0-1 0 0 0,1 1 0 0 0,-1 0 0 0 0,0-1 1 0 0,0 1-1 0 0,0 0 0 0 0,0-1 0 0 0,0 1 0 0 0,0 0 0 0 0,0 0 1 0 0,0-1-1 0 0,0 1 0 0 0,0 0 0 0 0,-1-1 0 0 0,1 1 0 0 0,0 0 0 0 0,0 0 1 0 0,0-1-1 0 0,0 1 0 0 0,0 0 0 0 0,0-1 0 0 0,0 1 0 0 0,-1 0 0 0 0,1 0 1 0 0,0 0-1 0 0,0-1 0 0 0,-1 1 0 0 0,-37-49-8323 0 0,6 17 4848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18 387 364 0 0,'-17'-8'8965'0'0,"31"8"-1328"0"0,12 2-7134 0 0,365-16 4476 0 0,-169 5-3839 0 0,61-7-28 0 0,-103 4-441 0 0,292-13 710 0 0,207-21-11 0 0,-214 15-625 0 0,-220 12-430 0 0,-47 1-71 0 0,5 4 61 0 0,260-21 346 0 0,-377 27-538 0 0,103-12 65 0 0,115-26 163 0 0,104-14 39 0 0,-389 57-334 0 0,-16 2-34 0 0,0 0 1 0 0,-1 0-1 0 0,1 0 0 0 0,0 1 1 0 0,0-1-1 0 0,0 1 1 0 0,0 0-1 0 0,0 0 1 0 0,0 1-1 0 0,0-1 1 0 0,0 0-1 0 0,0 1 1 0 0,0 0-1 0 0,0 0 0 0 0,4 2 1 0 0,-7-3-5 0 0,-14 42 38 0 0,3-13 22 0 0,1 1-1 0 0,0 0 1 0 0,3 1 0 0 0,0 0-1 0 0,2 0 1 0 0,0 0 0 0 0,1 36-1 0 0,11 224 466 0 0,0-216-533 0 0,3 0 0 0 0,2-1 0 0 0,4 0 0 0 0,3-1 0 0 0,33 86 0 0 0,-49-149 21 0 0,9 18-154 0 0,-12-27-586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14 240 0 0,'-15'-1'1728'0'0,"-9"0"12692"0"0,29 2-12928 0 0,154 11 3587 0 0,98-10-1925 0 0,-168-3-2490 0 0,-86 1-635 0 0,641-16 5102 0 0,-632 15-5051 0 0,-5 1-174 0 0,0 0-1 0 0,0-1 1 0 0,0-1 0 0 0,0 1-1 0 0,8-4 1 0 0,-14 5-404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49 80 0 0,'-8'-20'2143'0'0,"7"18"-1185"0"0,1-1-1 0 0,-1 0 1 0 0,-1 1 0 0 0,1-1 0 0 0,0 0 0 0 0,-1 1 0 0 0,1 0 0 0 0,-4-5 0 0 0,5 7-828 0 0,0 0-1 0 0,-1 0 0 0 0,1-1 1 0 0,0 1-1 0 0,0 0 1 0 0,0 0-1 0 0,-1 0 0 0 0,1 0 1 0 0,0 0-1 0 0,0 0 1 0 0,0 0-1 0 0,-1 0 0 0 0,1 0 1 0 0,0-1-1 0 0,0 1 1 0 0,-1 0-1 0 0,1 0 0 0 0,0 0 1 0 0,0 0-1 0 0,-1 0 1 0 0,1 1-1 0 0,0-1 0 0 0,0 0 1 0 0,-1 0-1 0 0,1 0 0 0 0,0 0 1 0 0,0 0-1 0 0,0 0 1 0 0,-1 0-1 0 0,1 0 0 0 0,0 0 1 0 0,0 1-1 0 0,0-1 1 0 0,-1 0-1 0 0,1 0 0 0 0,0 0 1 0 0,0 0-1 0 0,0 1 1 0 0,0-1-1 0 0,-1 0 0 0 0,1 0 1 0 0,0 0-1 0 0,0 1 0 0 0,0-1 1 0 0,-9 14 976 0 0,1 0 0 0 0,1 1 0 0 0,0 0 0 0 0,-8 27 0 0 0,-14 70 901 0 0,20-74-1279 0 0,2-10-58 0 0,2 0 1 0 0,1 0 0 0 0,-1 58-1 0 0,6-69-419 0 0,0 1-1 0 0,1-1 0 0 0,1 0 0 0 0,1 0 0 0 0,0 0 0 0 0,1 0 0 0 0,12 27 0 0 0,-9-28-29 0 0,1 0 1 0 0,1-1 0 0 0,0 0 0 0 0,0-1-1 0 0,2 0 1 0 0,18 18 0 0 0,-24-26-386 0 0,1 0 0 0 0,0 0 0 0 0,0-1 0 0 0,0 0 0 0 0,0-1 0 0 0,1 1 0 0 0,0-2-1 0 0,-1 1 1 0 0,2-1 0 0 0,-1 0 0 0 0,0 0 0 0 0,1-1 0 0 0,-1-1 0 0 0,1 1 0 0 0,9 0 0 0 0,-16-2-831 0 0,2-1-350 0 0,1 2 495 0 0,7-2 114 0 0,1-3-6711 0 0,-4 0 4503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0 244 0 0,'-3'2'492'0'0,"0"0"-1"0"0,0-1 1 0 0,0 1-1 0 0,1 1 0 0 0,-1-1 1 0 0,1 0-1 0 0,-1 1 1 0 0,1-1-1 0 0,-1 1 1 0 0,1 0-1 0 0,0-1 1 0 0,0 1-1 0 0,1 0 1 0 0,-1 1-1 0 0,0-1 1 0 0,1 0-1 0 0,0 1 1 0 0,0-1-1 0 0,-1 0 1 0 0,2 1-1 0 0,-1-1 1 0 0,0 1-1 0 0,1 0 1 0 0,0-1-1 0 0,-1 6 1 0 0,1 10 1035 0 0,1 1 0 0 0,0 0-1 0 0,5 29 1 0 0,-2-21-1010 0 0,106 682 11107 0 0,-76-514-10128 0 0,-11-47-1496 0 0,-21-141 0 0 0,-2-7 0 0 0,0 0 0 0 0,0 0 0 0 0,0 0 0 0 0,0 0 0 0 0,0 0 0 0 0,0-1 0 0 0,0 1 0 0 0,1 0 0 0 0,-1 0 0 0 0,0 0 0 0 0,1 0 0 0 0,-1-1 0 0 0,1 1 0 0 0,-1 0 0 0 0,1 0 0 0 0,-1-1 0 0 0,1 1 0 0 0,0 0 0 0 0,1 2 0 0 0,-1-3-42 0 0,0 0 0 0 0,0 1 0 0 0,-1-1 0 0 0,1 0-1 0 0,0 0 1 0 0,0 0 0 0 0,0 0 0 0 0,0 0 0 0 0,-1 0 0 0 0,1 0 0 0 0,0-1 0 0 0,0 1 0 0 0,0 0 0 0 0,-1 0-1 0 0,1-1 1 0 0,0 1 0 0 0,0 0 0 0 0,-1-1 0 0 0,1 1 0 0 0,0-1 0 0 0,0 1 0 0 0,-1-1 0 0 0,1 0 0 0 0,-1 1-1 0 0,2-2 1 0 0,12-11-2701 0 0,19-24-5611 0 0,-7 7 4829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476 125 20 0 0,'-1'-12'930'0'0,"2"-1"0"0"0,0 1 0 0 0,0 0-1 0 0,3-15 1 0 0,-3 24-608 0 0,-1 1 0 0 0,1-1-1 0 0,0 1 1 0 0,0-1 0 0 0,-1 1-1 0 0,1 0 1 0 0,1 0 0 0 0,-1-1-1 0 0,0 1 1 0 0,0 0 0 0 0,1 0-1 0 0,-1 0 1 0 0,1 1 0 0 0,-1-1-1 0 0,1 0 1 0 0,0 1 0 0 0,0-1-1 0 0,0 1 1 0 0,0-1 0 0 0,0 1-1 0 0,0 0 1 0 0,0 0 0 0 0,0 0-1 0 0,0 0 1 0 0,0 0 0 0 0,0 1-1 0 0,5-2 1 0 0,-4 3-38 0 0,-1-1 1 0 0,1 0 0 0 0,0 1-1 0 0,-1 0 1 0 0,1 0-1 0 0,-1 0 1 0 0,1 0-1 0 0,-1 0 1 0 0,1 0-1 0 0,-1 1 1 0 0,0-1-1 0 0,0 1 1 0 0,1-1 0 0 0,-1 1-1 0 0,0 0 1 0 0,0 0-1 0 0,1 3 1 0 0,29 39 1852 0 0,-14-13-1164 0 0,-2 1 0 0 0,-1 1 0 0 0,-1 1 0 0 0,10 40 0 0 0,-8-25-218 0 0,52 161 1479 0 0,55 155 1744 0 0,-34-136-3978 0 0,-91-227 0 0 0,-5-6 0 0 0,-18-11 0 0 0,5 3 0 0 0,-52-23 0 0 0,-136-43 0 0 0,134 57 0 0 0,-1 4 0 0 0,-1 3 0 0 0,0 3 0 0 0,0 5 0 0 0,0 3 0 0 0,-88 9 0 0 0,129 1-90 0 0,34-7-381 0 0,6 1-1542 0 0,2 0 1655 0 0,13 2-2854 0 0,4-2-3535 0 0,-10-3 3341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 1112 0 0,'5'4'934'0'0,"0"1"1"0"0,-1 1-1 0 0,1-1 0 0 0,-1 1 1 0 0,0-1-1 0 0,0 1 0 0 0,-1 0 0 0 0,1 1 1 0 0,-1-1-1 0 0,0 1 0 0 0,-1 0 0 0 0,0-1 1 0 0,0 1-1 0 0,3 15 0 0 0,-1 2 2995 0 0,-1 1 0 0 0,0 51 2961 0 0,-4-81-6319 0 0,-6-18-247 0 0,2-1 0 0 0,1 1 0 0 0,-3-38 0 0 0,2-78 702 0 0,5 79-1026 0 0,2 0 0 0 0,2 0 0 0 0,15-70 0 0 0,-15 104 0 0 0,2 1 0 0 0,1-1 0 0 0,1 1 0 0 0,1 0 0 0 0,1 1 0 0 0,1 0 0 0 0,0 1 0 0 0,19-27 0 0 0,-23 39 0 0 0,1 1 0 0 0,1 0 0 0 0,0 0 0 0 0,0 1 0 0 0,0 0 0 0 0,1 1 0 0 0,18-12 0 0 0,-20 16 0 0 0,0-1 0 0 0,0 2 0 0 0,0-1 0 0 0,1 2 0 0 0,-1-1 0 0 0,1 1 0 0 0,0 0 0 0 0,0 1 0 0 0,-1 0 0 0 0,1 1 0 0 0,14 1 0 0 0,-14 0 0 0 0,-1 1 0 0 0,0 0 0 0 0,0 0 0 0 0,0 1 0 0 0,0 1 0 0 0,-1-1 0 0 0,1 1 0 0 0,-1 1 0 0 0,0-1 0 0 0,0 1 0 0 0,0 1 0 0 0,-1-1 0 0 0,1 1 0 0 0,-1 1 0 0 0,-1-1 0 0 0,9 13 0 0 0,-9-12 0 0 0,0 1 0 0 0,0 0 0 0 0,-1 0 0 0 0,1 1 0 0 0,-2-1 0 0 0,1 1 0 0 0,-1 0 0 0 0,-1 0 0 0 0,0 0 0 0 0,0 0 0 0 0,0 1 0 0 0,-1-1 0 0 0,0 0 0 0 0,-1 1 0 0 0,0-1 0 0 0,-1 13 0 0 0,-2-4 0 0 0,0 0 0 0 0,-2-1 0 0 0,0 0 0 0 0,0 1 0 0 0,-2-2 0 0 0,0 1 0 0 0,0-1 0 0 0,-1 0 0 0 0,-1-1 0 0 0,-1 0 0 0 0,0-1 0 0 0,-16 19 0 0 0,10-17 0 0 0,0 0 0 0 0,0-1 0 0 0,-2-1 0 0 0,1-1 0 0 0,-1-1 0 0 0,-1-1 0 0 0,0 0 0 0 0,-1-2 0 0 0,-25 10 0 0 0,32-15 0 0 0,1 1 0 0 0,-1-2 0 0 0,0 0 0 0 0,0 0 0 0 0,-1-1 0 0 0,1-1 0 0 0,-14-1 0 0 0,19-2 0 0 0,12-2 0 0 0,6 2 0 0 0,2 2 0 0 0,0 1 0 0 0,-1 0 0 0 0,1 1 0 0 0,0 0 0 0 0,0 1 0 0 0,12 6 0 0 0,67 31 0 0 0,-86-38 0 0 0,39 22 0 0 0,-1 1 0 0 0,65 52 0 0 0,68 76 0 0 0,-171-147-117 0 0,1-1 0 0 0,0-1 1 0 0,1 1-1 0 0,-1-1 0 0 0,1 0 0 0 0,-1-1 0 0 0,1 0 0 0 0,0 0 1 0 0,0 0-1 0 0,0-1 0 0 0,1 0 0 0 0,-1-1 0 0 0,0 0 1 0 0,1 0-1 0 0,-1-1 0 0 0,0 0 0 0 0,1 0 0 0 0,-1 0 0 0 0,1-1 1 0 0,-1-1-1 0 0,0 0 0 0 0,0 0 0 0 0,9-3 0 0 0,-1 0-1989 0 0,1-1 0 0 0,-1-1 0 0 0,0 0 0 0 0,20-14 0 0 0,-3-3-1226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90 1400 0 0,'6'-30'2546'0'0,"1"-6"1896"0"0,-1 13 6938 0 0,-5 29-9867 0 0,-1 25-184 0 0,0 1 0 0 0,-2-1-1 0 0,-8 46 1 0 0,5-49-301 0 0,1 1 1 0 0,1 0-1 0 0,2 0 1 0 0,0 0-1 0 0,6 44 1 0 0,-4-65-1029 0 0,1 0 0 0 0,0 0 0 0 0,1 1 0 0 0,-1-2 0 0 0,1 1 0 0 0,1 0 0 0 0,0-1 0 0 0,0 1 0 0 0,0-1 0 0 0,0 0 0 0 0,1-1 0 0 0,8 9 0 0 0,-4-6 0 0 0,0-1 0 0 0,1 0 0 0 0,-1 0 0 0 0,1-1 0 0 0,1-1 0 0 0,0 0 0 0 0,14 6 0 0 0,5-2 0 0 0,1-1 0 0 0,-1-1 0 0 0,1-2 0 0 0,0-1 0 0 0,38-1 0 0 0,62-4 17 0 0,-44-1-119 0 0,-86 1-461 0 0,-4 3-767 0 0,-1 0-1 0 0,1 0 1 0 0,-1 0 0 0 0,0-1 0 0 0,1 0-1 0 0,-7 3 1 0 0,5-3 104 0 0,-18 10-2473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48 620 0 0,'-3'-7'1342'0'0,"1"0"1"0"0,-2 1-1 0 0,1-1 0 0 0,-1 1 0 0 0,-6-9 6753 0 0,5 36-4991 0 0,4 0-1645 0 0,1 0-1 0 0,0 0 0 0 0,6 36 0 0 0,0 23 365 0 0,-13 243 389 0 0,0-28 694 0 0,8-214-2174 0 0,19 132-1 0 0,-4-109-731 0 0,32 111 0 0 0,-44-194 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0 340 0 0,'-60'5'4471'0'0,"56"-4"-3770"0"0,-1 0-1 0 0,1 0 0 0 0,0 0 1 0 0,0 0-1 0 0,0 1 1 0 0,0 0-1 0 0,1 0 0 0 0,-1 0 1 0 0,0 0-1 0 0,1 1 0 0 0,-7 6 1485 0 0,12-7-753 0 0,1 1-1113 0 0,0-1-1 0 0,1 1 0 0 0,0-1 1 0 0,-1 0-1 0 0,1 0 0 0 0,0 0 1 0 0,0 0-1 0 0,0-1 1 0 0,0 1-1 0 0,0-1 0 0 0,1 0 1 0 0,6 0-1 0 0,61 2 1279 0 0,-42-3-852 0 0,745 17 5668 0 0,-150-2-2899 0 0,-21-13-3289 0 0,-379-2-223 0 0,-212 0-2 0 0,-4 1 0 0 0,-1-1 0 0 0,0-1 0 0 0,0 0 0 0 0,10-2 0 0 0,-14 2-155 0 0,-17-14-3006 0 0,-7-3-5364 0 0,6 2 4941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38 340 0 0,'-18'-25'6443'0'0,"11"17"-3807"0"0,5 4 42 0 0,1 4-2521 0 0,1 0 1 0 0,0 0-1 0 0,0 0 1 0 0,0 0-1 0 0,-1 0 1 0 0,1-1-1 0 0,0 1 1 0 0,0 0-1 0 0,0 0 1 0 0,-1 0-1 0 0,1 0 1 0 0,0 0-1 0 0,0 0 1 0 0,-1 0-1 0 0,1 0 1 0 0,0 0-1 0 0,0 0 1 0 0,0 0-1 0 0,-1 0 1 0 0,1 0-1 0 0,0 1 1 0 0,0-1-1 0 0,0 0 1 0 0,-1 0-1 0 0,0 21 829 0 0,1 0-1 0 0,1 0 1 0 0,0 0 0 0 0,2 0 0 0 0,6 28-1 0 0,-2-7-174 0 0,7 53 704 0 0,93 505 5025 0 0,-93-545-6253 0 0,3 9 546 0 0,16 126 0 0 0,-32-165-823 0 0,-1-11-30 0 0,1 1 1 0 0,5 25 0 0 0,-6-38-294 0 0,6-41-12382 0 0,-3 24 9317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0 372 0 0,'-1'0'361'0'0,"0"0"-1"0"0,0 0 1 0 0,0 0-1 0 0,0 0 1 0 0,1 1-1 0 0,-1-1 1 0 0,0 0-1 0 0,0 0 1 0 0,0 1-1 0 0,0-1 1 0 0,1 1-1 0 0,-1-1 1 0 0,0 1-1 0 0,0-1 1 0 0,1 1-1 0 0,-1-1 1 0 0,-1 2-1 0 0,2-1-195 0 0,0-1 0 0 0,0 0 0 0 0,1 1 1 0 0,-1-1-1 0 0,0 1 0 0 0,0-1 0 0 0,0 1 0 0 0,1-1 0 0 0,-1 0 0 0 0,0 1 0 0 0,0-1 0 0 0,1 0 0 0 0,-1 1 0 0 0,0-1 0 0 0,1 0 0 0 0,-1 0 0 0 0,0 1 0 0 0,1-1 0 0 0,-1 0 0 0 0,0 0 0 0 0,1 0 0 0 0,-1 1 0 0 0,1-1 1 0 0,-1 0-1 0 0,1 0 0 0 0,34 10 3663 0 0,157 6 3606 0 0,-84-8-4844 0 0,-36-1-74 0 0,-62-5-2613 0 0,10 0-1302 0 0,-8-7-8846 0 0,-7 0 7538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46 106 832 0 0,'-2'-1'724'0'0,"-1"0"1"0"0,1 1-1 0 0,0 0 0 0 0,0 0 0 0 0,0-1 1 0 0,-1 1-1 0 0,1 1 0 0 0,0-1 0 0 0,0 0 1 0 0,0 1-1 0 0,-1-1 0 0 0,1 1 1 0 0,0-1-1 0 0,0 1 0 0 0,0 0 0 0 0,0 0 1 0 0,0 0-1 0 0,0 1 0 0 0,-2 1 2885 0 0,21 4-670 0 0,-15-6-2748 0 0,0 0 0 0 0,0 0-1 0 0,1 0 1 0 0,-1 0 0 0 0,0-1 0 0 0,1 1 0 0 0,-1-1-1 0 0,3 1 1 0 0,21-2 941 0 0,1 0-1 0 0,-1-2 1 0 0,41-9-1 0 0,-58 10-1018 0 0,0-1-1 0 0,-1 0 1 0 0,1 0-1 0 0,-1-1 0 0 0,0 0 1 0 0,0 0-1 0 0,-1-1 0 0 0,1-1 1 0 0,-1 1-1 0 0,0-1 1 0 0,0 0-1 0 0,0-1 0 0 0,-1 0 1 0 0,8-10-1 0 0,-12 15-99 0 0,0-5 6 0 0,0-4 8 0 0,-1 8-30 0 0,-3 1-8 0 0,1 2 13 0 0,1-1 0 0 0,-1 1 0 0 0,1-1-1 0 0,-1 1 1 0 0,1 0 0 0 0,-1-1 0 0 0,1 1-1 0 0,-1 0 1 0 0,1 0 0 0 0,-1-1 0 0 0,1 1-1 0 0,-1 0 1 0 0,1 0 0 0 0,-1 0-1 0 0,1 0 1 0 0,-1 0 0 0 0,1 0 0 0 0,-1 0-1 0 0,0 0 1 0 0,1 0 0 0 0,-1 0 0 0 0,1 0-1 0 0,-1 0 1 0 0,1 0 0 0 0,-1 0 0 0 0,1 0-1 0 0,-1 1 1 0 0,0-1 0 0 0,0 1 0 0 0,0 0 7 0 0,0 0 1 0 0,-1 0 0 0 0,1 1 0 0 0,0-1-1 0 0,0 1 1 0 0,0-1 0 0 0,0 1-1 0 0,0-1 1 0 0,0 1 0 0 0,0 0 0 0 0,0 0-1 0 0,0 2 1 0 0,-5 15 199 0 0,0 1 0 0 0,1 1 0 0 0,0-1 1 0 0,2 1-1 0 0,0-1 0 0 0,2 1 0 0 0,0 0 0 0 0,1 0 0 0 0,0 0 1 0 0,2 0-1 0 0,0 0 0 0 0,9 33 0 0 0,8 20 160 0 0,45 111 0 0 0,-52-152-353 0 0,-8-22-16 0 0,0 2 0 0 0,-5-4 0 0 0,-13 0-37 0 0,-9-2-254 0 0,0-1 0 0 0,-1-1 0 0 0,-30 2 0 0 0,-23 5-125 0 0,36-5 312 0 0,24-4 204 0 0,1 0 0 0 0,0 1 0 0 0,-1 1 0 0 0,-19 8 0 0 0,36-12-85 0 0,0-1 1 0 0,0 0 0 0 0,0 1-1 0 0,0-1 1 0 0,0 0 0 0 0,0 1 0 0 0,0-1-1 0 0,0 0 1 0 0,0 1 0 0 0,0-1-1 0 0,0 0 1 0 0,0 1 0 0 0,0-1-1 0 0,0 0 1 0 0,0 1 0 0 0,1-1 0 0 0,-1 0-1 0 0,0 0 1 0 0,0 1 0 0 0,0-1-1 0 0,0 0 1 0 0,1 1 0 0 0,-1-1 0 0 0,0 0-1 0 0,0 0 1 0 0,1 0 0 0 0,-1 1-1 0 0,0-1 1 0 0,0 0 0 0 0,1 0 0 0 0,-1 0-1 0 0,0 0 1 0 0,1 0 0 0 0,-1 0-1 0 0,0 1 1 0 0,0-1 0 0 0,1 0-1 0 0,-1 0 1 0 0,0 0 0 0 0,1 0 0 0 0,-1 0-1 0 0,16 7 547 0 0,-10-5-562 0 0,1-1 0 0 0,0 1 0 0 0,-1-2 0 0 0,1 1 0 0 0,0-1 0 0 0,0 0 0 0 0,0 0 0 0 0,12-4 0 0 0,10 1 0 0 0,29-2 0 0 0,0-4 0 0 0,-1-1 0 0 0,83-29 0 0 0,-138 38-1 0 0,2 0-38 0 0,-1 0 1 0 0,0 0 0 0 0,1 0 0 0 0,-1 0 0 0 0,0-1-1 0 0,0 0 1 0 0,0 1 0 0 0,0-1 0 0 0,0-1 0 0 0,0 1 0 0 0,0 0-1 0 0,-1-1 1 0 0,4-3 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25 146 492 0 0,'-18'-32'9247'0'0,"17"29"-7937"0"0,0 2-1046 0 0,1-1-1 0 0,-1 1 1 0 0,0-1 0 0 0,1 0-1 0 0,-1 1 1 0 0,1-1-1 0 0,-1 1 1 0 0,1-1 0 0 0,0 0-1 0 0,0 1 1 0 0,0-1 0 0 0,-1 0-1 0 0,1 1 1 0 0,1-1-1 0 0,-1 0 1 0 0,0 1 0 0 0,0-1-1 0 0,1 0 1 0 0,-1 1 0 0 0,0-1-1 0 0,1 1 1 0 0,0-1-1 0 0,-1 1 1 0 0,1-1 0 0 0,0 1-1 0 0,0-1 1 0 0,-1 1 0 0 0,1 0-1 0 0,2-2 1 0 0,2-2 173 0 0,0 1-1 0 0,0 0 1 0 0,0 0 0 0 0,1 1 0 0 0,-1 0 0 0 0,9-4-1 0 0,0 0 272 0 0,1 1-1 0 0,0 0 0 0 0,23-4 1 0 0,-33 9-575 0 0,0 0 1 0 0,0 0 0 0 0,-1 1 0 0 0,1-1-1 0 0,0 1 1 0 0,0 0 0 0 0,0 1-1 0 0,0-1 1 0 0,-1 1 0 0 0,1 0-1 0 0,0 1 1 0 0,-1-1 0 0 0,1 1-1 0 0,0 0 1 0 0,6 4 0 0 0,-9-4-94 0 0,0 0 1 0 0,-1 0-1 0 0,1 0 1 0 0,0 1-1 0 0,-1-1 0 0 0,0 0 1 0 0,1 1-1 0 0,-1-1 1 0 0,0 1-1 0 0,0-1 1 0 0,0 1-1 0 0,0-1 0 0 0,-1 1 1 0 0,1 0-1 0 0,-1 0 1 0 0,1-1-1 0 0,-1 1 1 0 0,0 0-1 0 0,0 0 1 0 0,0-1-1 0 0,0 1 0 0 0,0 0 1 0 0,-1 0-1 0 0,1 0 1 0 0,-1-1-1 0 0,0 1 1 0 0,-1 4-1 0 0,-3 8 41 0 0,-1 0 1 0 0,0 0-1 0 0,-11 19 1 0 0,15-29-61 0 0,-59 99 338 0 0,34-60-57 0 0,-31 65 0 0 0,41-58-43 0 0,17-50-243 0 0,0 0 1 0 0,-1 0 0 0 0,1 0 0 0 0,0 0-1 0 0,0 0 1 0 0,0 0 0 0 0,0 0 0 0 0,0 0-1 0 0,0 0 1 0 0,0 0 0 0 0,0 0 0 0 0,0 1-1 0 0,1-1 1 0 0,-1 0 0 0 0,0 0 0 0 0,1 0-1 0 0,-1 0 1 0 0,0 0 0 0 0,1 0-1 0 0,-1 0 1 0 0,1-1 0 0 0,0 1 0 0 0,0 2-1 0 0,1-1 25 0 0,-1-1-1 0 0,1 1 0 0 0,0 0 0 0 0,0-1 0 0 0,-1 1 0 0 0,1-1 0 0 0,0 1 0 0 0,4 1 0 0 0,4 1 86 0 0,1-1 0 0 0,-1-1 0 0 0,1 1 0 0 0,-1-2 0 0 0,1 1 0 0 0,0-2 0 0 0,0 0 0 0 0,11-1 1 0 0,86-17 749 0 0,-100 16-1013 0 0,0 0-1 0 0,-1-1 0 0 0,1 0 1 0 0,0-1-1 0 0,7-4 0 0 0,-14 7-343 0 0,18-9-1579 0 0,-11-2-1674 0 0,-3-5-6990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16 724 0 0,'-29'-1'2057'0'0,"-11"-2"16959"0"0,74 9-15780 0 0,70 4 0 0 0,-57-10-3896 0 0,50-5 1 0 0,-57 0-2308 0 0,-1-6-4652 0 0,-21 4 4816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98 4 0 0,'-28'-8'5020'0'0,"14"-5"6047"0"0,20-1-7758 0 0,-2 10-2654 0 0,1 1 0 0 0,0-1 0 0 0,1 1 0 0 0,-1 0 0 0 0,1 1-1 0 0,-1-1 1 0 0,1 1 0 0 0,0 1 0 0 0,6-2 0 0 0,0-1 284 0 0,15-5 574 0 0,-6 2-1087 0 0,32-8 1 0 0,-51 15-1217 0 0,5 0-1450 0 0,1 1-67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0 551 372 0 0,'3'4'1262'0'0,"63"131"7419"0"0,-44-85-6119 0 0,2-1 0 0 0,33 51 1 0 0,-39-73-1415 0 0,-9-13-212 0 0,-1-1 1 0 0,1 0-1 0 0,1-1 1 0 0,0 0-1 0 0,19 17 0 0 0,-28-28-850 0 0,0 0 0 0 0,0-1-1 0 0,0 1 1 0 0,0-1-1 0 0,0 1 1 0 0,0-1 0 0 0,0 0-1 0 0,0 1 1 0 0,0-1 0 0 0,0 0-1 0 0,0 0 1 0 0,0 0-1 0 0,0 0 1 0 0,0 0 0 0 0,0 0-1 0 0,0 0 1 0 0,0 0 0 0 0,0 0-1 0 0,0-1 1 0 0,0 1 0 0 0,1-1-1 0 0,-1 1 1 0 0,-1 0-1 0 0,1-1 1 0 0,0 0 0 0 0,0 1-1 0 0,0-1 1 0 0,0 0 0 0 0,0 1-1 0 0,0-1 1 0 0,-1 0-1 0 0,1 0 1 0 0,0 0 0 0 0,0 0-1 0 0,-1 0 1 0 0,1 0 0 0 0,-1 0-1 0 0,1 0 1 0 0,-1 0-1 0 0,1 0 1 0 0,0-2 0 0 0,3-6 62 0 0,-1 0 1 0 0,0-1-1 0 0,4-16 1 0 0,-6 24-43 0 0,5-36 238 0 0,-1 0 1 0 0,2-52 0 0 0,-5 42-122 0 0,2-8-107 0 0,19-447 2213 0 0,-23 467-2329 0 0,8-48 0 0 0,-8 82-54 0 0,0 0 0 0 0,1 0 0 0 0,-1 0 0 0 0,1 0 0 0 0,-1 0 0 0 0,1 0 0 0 0,0 0 0 0 0,-1 1 0 0 0,1-1 0 0 0,0 0 0 0 0,0 1 0 0 0,0-1 0 0 0,1 0 0 0 0,-1 1 0 0 0,0-1 0 0 0,0 1 0 0 0,1 0 0 0 0,-1 0 0 0 0,3-2 0 0 0,-1 1-205 0 0,0 1 0 0 0,0-1 0 0 0,0 1 1 0 0,0 0-1 0 0,1 0 0 0 0,-1 0 0 0 0,0 1 0 0 0,1-1 0 0 0,5 1 0 0 0,2 1-706 0 0,-1 0-1 0 0,1 0 0 0 0,-1 2 0 0 0,0-1 0 0 0,17 7 0 0 0,-5 1-2920 0 0,1 0 558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54 572 0 0,'0'0'8636'0'0,"2"-3"-7284"0"0,2-2-776 0 0,0 0 0 0 0,0 1 0 0 0,1 0 0 0 0,-1 0 1 0 0,1 0-1 0 0,0 1 0 0 0,0 0 0 0 0,0 0 0 0 0,0 0 1 0 0,1 1-1 0 0,-1-1 0 0 0,1 1 0 0 0,0 1 1 0 0,-1-1-1 0 0,1 1 0 0 0,0 0 0 0 0,0 1 0 0 0,-1 0 1 0 0,1 0-1 0 0,0 0 0 0 0,0 0 0 0 0,0 1 0 0 0,-1 0 1 0 0,1 1-1 0 0,6 2 0 0 0,-7-2-370 0 0,0 1 1 0 0,0 0-1 0 0,-1 0 0 0 0,1 1 1 0 0,-1-1-1 0 0,0 1 0 0 0,0 0 1 0 0,0 0-1 0 0,0 1 1 0 0,-1-1-1 0 0,1 1 0 0 0,-1 0 1 0 0,0 0-1 0 0,4 9 0 0 0,-5-7-112 0 0,0 0 0 0 0,0-1 0 0 0,-1 1 0 0 0,0 0-1 0 0,0 0 1 0 0,-1 0 0 0 0,1 0 0 0 0,-1 0 0 0 0,-1 0 0 0 0,1 0-1 0 0,-1 0 1 0 0,-2 11 0 0 0,-12 38 215 0 0,-3 0-1 0 0,-1-1 1 0 0,-40 79-1 0 0,53-121-244 0 0,1-1 0 0 0,0 1 0 0 0,1 0-1 0 0,0 1 1 0 0,1-1 0 0 0,0 1 0 0 0,1 0 0 0 0,0 0-1 0 0,0 26 1 0 0,3-38-47 0 0,-1-1 0 0 0,1 1 0 0 0,-1 0 0 0 0,1 0 0 0 0,0 0 0 0 0,0 0 0 0 0,0-1 0 0 0,0 1 0 0 0,0 0 0 0 0,0-1-1 0 0,0 1 1 0 0,0-1 0 0 0,1 0 0 0 0,-1 1 0 0 0,1-1 0 0 0,-1 0 0 0 0,0 0 0 0 0,1 0 0 0 0,0 0 0 0 0,-1 0 0 0 0,1 0 0 0 0,0 0 0 0 0,-1-1 0 0 0,1 1-1 0 0,0-1 1 0 0,0 1 0 0 0,-1-1 0 0 0,4 0 0 0 0,7 2 118 0 0,-1-1-1 0 0,0-1 1 0 0,15-1 0 0 0,-20 1-126 0 0,91-10-201 0 0,-86 8 121 0 0,0 0 0 0 0,0-1 0 0 0,-1 0 0 0 0,1-1-1 0 0,-1-1 1 0 0,17-9 0 0 0,-24 12-345 0 0,0-1 0 0 0,0 1 0 0 0,0-1 0 0 0,-1 0 0 0 0,0 0 0 0 0,1 0-1 0 0,-1 0 1 0 0,0 0 0 0 0,0 0 0 0 0,1-5 0 0 0,7-21-9446 0 0,-9 21 6837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55 114 820 0 0,'-33'-6'3875'0'0,"12"-8"8658"0"0,51-2-9705 0 0,1 3 0 0 0,34-11 0 0 0,18-7-306 0 0,-71 29-4180 0 0,2-1-7701 0 0,-3-2 6407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0 328 0 0,'0'0'7255'0'0,"0"5"-6234"0"0,-1 17 258 0 0,-3 54 2871 0 0,7 103-1 0 0,1-120-4495 0 0,-3-35-7273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11 352 0 0,'-4'0'269'0'0,"-25"2"3690"0"0,28-2-3630 0 0,0 0 0 0 0,0 0-1 0 0,0 0 1 0 0,0 0-1 0 0,0 1 1 0 0,0-1-1 0 0,0 0 1 0 0,0 1 0 0 0,0-1-1 0 0,1 1 1 0 0,-1-1-1 0 0,0 1 1 0 0,0-1 0 0 0,0 1-1 0 0,0 0 1 0 0,1 0-1 0 0,-1-1 1 0 0,0 1-1 0 0,1 0 1 0 0,-1 0 0 0 0,-1 3 1269 0 0,47 8 2858 0 0,14-12-2456 0 0,0-3-1 0 0,77-15 1 0 0,-20 1 394 0 0,-115 17-2604 0 0,0 0 153 0 0,0 0-1 0 0,0 0 0 0 0,1 0 0 0 0,-1 0 1 0 0,0 0-1 0 0,0 0 0 0 0,0 0 0 0 0,1 0 1 0 0,-1 0-1 0 0,0 1 0 0 0,0-1 1 0 0,2 1-1 0 0,0 4-2845 0 0,-1 17-6481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24 253 88 0 0,'-24'-6'17608'0'0,"353"-7"-11200"0"0,395-21-2177 0 0,-225 8-3003 0 0,4 0-382 0 0,217-34-413 0 0,-536 31-270 0 0,148-15 206 0 0,-319 43-343 0 0,46-7 138 0 0,-57 8-252 0 0,8-3 168 0 0,1 0-3753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49 204 0 0,'-38'-23'3220'0'0,"14"5"8571"0"0,29 16-11245 0 0,1 1 0 0 0,-1-1 0 0 0,1 1 0 0 0,0 1 0 0 0,-1-1 0 0 0,1 1 0 0 0,0 0 0 0 0,0 0 0 0 0,-1 1 0 0 0,8 1 0 0 0,9 1 298 0 0,310 35 4468 0 0,-246-22-3906 0 0,154 51 0 0 0,-228-63-1278 0 0,30 13 292 0 0,-40-16-371 0 0,1 0 0 0 0,0 1 1 0 0,-1 0-1 0 0,1 0 0 0 0,-1 0 0 0 0,0 0 1 0 0,1 0-1 0 0,-1 0 0 0 0,0 0 1 0 0,0 1-1 0 0,3 4 0 0 0,-5-6-27 0 0,1 1 0 0 0,-1-1 0 0 0,0 1 0 0 0,0 0 0 0 0,1-1 0 0 0,-1 1 0 0 0,0-1 0 0 0,0 1 0 0 0,0-1 0 0 0,0 1 0 0 0,-1 0 0 0 0,1-1 0 0 0,0 1-1 0 0,-1-1 1 0 0,1 1 0 0 0,-1-1 0 0 0,1 1 0 0 0,-1-1 0 0 0,1 1 0 0 0,-1-1 0 0 0,0 0 0 0 0,0 0 0 0 0,-1 2 0 0 0,-24 30 243 0 0,22-28-237 0 0,-127 131 249 0 0,-182 146 1 0 0,276-249-264 0 0,16-14-1 0 0,0-1-1 0 0,-1-1 1 0 0,-30 17-1 0 0,50-33-12 0 0,1 0 0 0 0,-1-1 0 0 0,0 1 0 0 0,1-1 0 0 0,-1 1 0 0 0,0-1 0 0 0,1 0 0 0 0,-1 0 0 0 0,0 0 0 0 0,1 0 0 0 0,-1 0 0 0 0,0 0 0 0 0,1 0 0 0 0,-1-1 0 0 0,0 1 0 0 0,1-1 0 0 0,-1 1 0 0 0,0-1 0 0 0,1 0 0 0 0,-1 1 0 0 0,1-1 0 0 0,-1 0 0 0 0,1 0 0 0 0,0 0 0 0 0,-1-1 0 0 0,1 1 0 0 0,0 0 0 0 0,-1 0 0 0 0,1-1 0 0 0,0 1 0 0 0,0-1 0 0 0,0 1 0 0 0,0-1 0 0 0,-1-3 0 0 0,-3-5 0 0 0,0 0 0 0 0,1-1 0 0 0,0 1 0 0 0,-3-14 0 0 0,5 19 0 0 0,-20-84-30 0 0,-11-92 0 0 0,-3-10-13 0 0,34 182 25 0 0,0 4-8 0 0,1 1 0 0 0,0 0 0 0 0,0-1 0 0 0,0 1 0 0 0,1-1 0 0 0,-1-7 0 0 0,1 12 23 0 0,1-1 0 0 0,-1 1 1 0 0,1-1-1 0 0,-1 1 0 0 0,1-1 0 0 0,-1 1 1 0 0,1 0-1 0 0,-1-1 0 0 0,1 1 1 0 0,-1 0-1 0 0,1-1 0 0 0,-1 1 1 0 0,1 0-1 0 0,-1 0 0 0 0,1 0 1 0 0,0-1-1 0 0,-1 1 0 0 0,1 0 0 0 0,-1 0 1 0 0,1 0-1 0 0,0 0 0 0 0,-1 0 1 0 0,1 0-1 0 0,-1 0 0 0 0,1 1 1 0 0,0-1-1 0 0,-1 0 0 0 0,1 0 0 0 0,-1 0 1 0 0,1 1-1 0 0,-1-1 0 0 0,1 0 1 0 0,-1 1-1 0 0,1-1 0 0 0,-1 0 1 0 0,1 1-1 0 0,32 17 20 0 0,-21-10-10 0 0,13 4 38 0 0,0-1 0 0 0,1-1 0 0 0,0-1 0 0 0,1-1 0 0 0,-1-2 0 0 0,1-1 0 0 0,54 2 0 0 0,-81-7-49 0 0,0 0-1 0 0,0 1 1 0 0,0-1 0 0 0,0 0 0 0 0,0 0 0 0 0,0 0 0 0 0,0 0 0 0 0,0 0 0 0 0,0 0 0 0 0,0 0-1 0 0,0 0 1 0 0,0 0 0 0 0,0 1 0 0 0,0-1 0 0 0,-1 0 0 0 0,2 0 0 0 0,-1 0 0 0 0,0 0-1 0 0,0 0 1 0 0,0 0 0 0 0,0 0 0 0 0,0 0 0 0 0,0 0 0 0 0,0 1 0 0 0,0-1 0 0 0,0 0 0 0 0,0 0-1 0 0,0 0 1 0 0,0 0 0 0 0,0 0 0 0 0,0 0 0 0 0,0 0 0 0 0,0 0 0 0 0,0 0 0 0 0,0 0 0 0 0,0 0-1 0 0,0 0 1 0 0,0 1 0 0 0,1-1 0 0 0,-1 0 0 0 0,0 0 0 0 0,0 0 0 0 0,0 0 0 0 0,0 0-1 0 0,0 0 1 0 0,0 0 0 0 0,0 0 0 0 0,0 0 0 0 0,0 0 0 0 0,0 0 0 0 0,1 0 0 0 0,-1 0 0 0 0,0 0-1 0 0,0 0 1 0 0,0 0 0 0 0,0 0 0 0 0,0 0 0 0 0,0 0 0 0 0,0 0 0 0 0,0 0 0 0 0,0 0 0 0 0,-10 7-82 0 0,-17 6 18 0 0,11-6 32 0 0,-1-1-2 0 0,1 1 1 0 0,-1 1-1 0 0,1 1 1 0 0,1 0-1 0 0,0 1 0 0 0,-20 17 1 0 0,31-22 37 0 0,3-5 7 0 0,5 2 2 0 0,1 0-5 0 0,0 0-1 0 0,1-1 1 0 0,-1 0-1 0 0,1 0 1 0 0,-1 0 0 0 0,1-1-1 0 0,10-1 1 0 0,48-8 4 0 0,-31 3-1 0 0,13-2-1 0 0,-11 1-19 0 0,58-2-1 0 0,-93 9 13 0 0,0 0 1 0 0,0 0-1 0 0,1 0 1 0 0,-1 0-1 0 0,0 0 1 0 0,0 0-1 0 0,0 0 1 0 0,0 0-1 0 0,0 0 1 0 0,1 0-1 0 0,-1 0 0 0 0,0 0 1 0 0,0 0-1 0 0,0 0 1 0 0,0 0-1 0 0,0 0 1 0 0,1 0-1 0 0,-1 0 1 0 0,0 0-1 0 0,0 0 1 0 0,0 0-1 0 0,0 0 1 0 0,0 0-1 0 0,0 0 0 0 0,1 1 1 0 0,-1-1-1 0 0,0 0 1 0 0,0 0-1 0 0,0 0 1 0 0,0 0-1 0 0,0 0 1 0 0,0 0-1 0 0,0 1 1 0 0,0-1-1 0 0,0 0 0 0 0,0 0 1 0 0,0 0-1 0 0,1 0 1 0 0,-1 0-1 0 0,0 1 1 0 0,0-1-1 0 0,0 0 1 0 0,0 0-1 0 0,0 0 1 0 0,0 0-1 0 0,0 1 1 0 0,0-1-1 0 0,0 0 0 0 0,0 0 1 0 0,0 0-1 0 0,-1 0 1 0 0,1 1-1 0 0,0-1 1 0 0,0 0-1 0 0,0 0 1 0 0,0 0-1 0 0,0 0 1 0 0,0 0-1 0 0,0 1 0 0 0,0-1 1 0 0,0 0-1 0 0,0 0 1 0 0,0 0-1 0 0,-1 0 1 0 0,1 0-1 0 0,0 0 1 0 0,0 0-1 0 0,0 1 1 0 0,-25 17 54 0 0,-1 0 0 0 0,-1-2 0 0 0,-27 12 0 0 0,-31 18 224 0 0,84-45-276 0 0,0-1 0 0 0,0 0 0 0 0,0 1 0 0 0,0-1 0 0 0,1 1 0 0 0,-1-1 0 0 0,0 1 0 0 0,0 0 0 0 0,0-1 0 0 0,0 1 0 0 0,1 0 1 0 0,-1 0-1 0 0,0 0 0 0 0,0 0 0 0 0,1 0 0 0 0,-1-1 0 0 0,1 1 0 0 0,-1 0 0 0 0,1 1 0 0 0,-1-1 0 0 0,0 1 0 0 0,2-1 1 0 0,-1-1 1 0 0,1 1-1 0 0,-1 0 0 0 0,1-1 1 0 0,-1 1-1 0 0,1-1 0 0 0,0 1 0 0 0,-1-1 1 0 0,1 1-1 0 0,0-1 0 0 0,-1 0 0 0 0,1 1 1 0 0,0-1-1 0 0,-1 0 0 0 0,1 1 0 0 0,0-1 1 0 0,-1 0-1 0 0,1 0 0 0 0,0 0 0 0 0,0 0 1 0 0,1 0-1 0 0,51 1 108 0 0,-49-1-108 0 0,21 0-13 0 0,-10 0-14 0 0,0 0 0 0 0,0-1-1 0 0,0 0 1 0 0,0-2-1 0 0,-1 0 1 0 0,18-6-1 0 0,-44 6-5246 0 0,-2 4 430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9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47 137 40 0 0,'-19'-8'1791'0'0,"2"0"2339"0"0,6 5 5280 0 0,13 3-9240 0 0,-1 0 0 0 0,0-1 0 0 0,1 1 0 0 0,-1 0 0 0 0,1 0 0 0 0,-1-1 0 0 0,0 1 0 0 0,1-1 0 0 0,-1 0 0 0 0,0 1 0 0 0,0-1 0 0 0,2-1 0 0 0,2 0 231 0 0,11-2 443 0 0,0 0-1 0 0,0 2 1 0 0,18-1-1 0 0,1 1-139 0 0,21-5 263 0 0,-3 2 121 0 0,-1-2-1 0 0,0-3 0 0 0,56-19 0 0 0,-107 29-1023 0 0,1 0 0 0 0,-1-1 0 0 0,1 1 0 0 0,0-1 0 0 0,-1 0-1 0 0,1 1 1 0 0,-1-1 0 0 0,1 0 0 0 0,-1 0 0 0 0,0 0-1 0 0,1 0 1 0 0,-1 0 0 0 0,0-1 0 0 0,0 1 0 0 0,0 0-1 0 0,0-1 1 0 0,0 1 0 0 0,0-1 0 0 0,0 1 0 0 0,0-1-1 0 0,0 1 1 0 0,1-4 0 0 0,-3 4-56 0 0,1 1 0 0 0,0-1 0 0 0,0 1 0 0 0,-1-1 0 0 0,1 1 0 0 0,0 0-1 0 0,-1-1 1 0 0,1 1 0 0 0,0-1 0 0 0,-1 1 0 0 0,1 0 0 0 0,-1-1 0 0 0,1 1 0 0 0,-1 0 0 0 0,1-1 0 0 0,-1 1 0 0 0,1 0 0 0 0,0 0 0 0 0,-1 0-1 0 0,1-1 1 0 0,-1 1 0 0 0,0 0 0 0 0,1 0 0 0 0,-1 0 0 0 0,1 0 0 0 0,-1 0 0 0 0,1 0 0 0 0,-1 0 0 0 0,1 0 0 0 0,-1 0 0 0 0,1 0 0 0 0,-1 1-1 0 0,1-1 1 0 0,-1 0 0 0 0,0 0 0 0 0,-17 5 134 0 0,14-3-116 0 0,1 0 0 0 0,0 0 0 0 0,0 1 0 0 0,0-1 1 0 0,0 1-1 0 0,0 0 0 0 0,1 0 0 0 0,-1 0 0 0 0,1 0 1 0 0,-1 0-1 0 0,1 1 0 0 0,0-1 0 0 0,0 1 0 0 0,-2 5 1 0 0,2-2 48 0 0,0 0 1 0 0,0 1-1 0 0,0-1 1 0 0,1 1-1 0 0,0-1 1 0 0,0 1-1 0 0,1 9 1 0 0,1 7 225 0 0,1-1 0 0 0,1 1 1 0 0,11 44-1 0 0,-10-52-69 0 0,0-1 0 0 0,10 25-1 0 0,-2-17-31 0 0,0-2-1 0 0,19 26 1 0 0,-24-37-200 0 0,-7-9 0 0 0,0-1 0 0 0,1 0-1 0 0,-1 0 1 0 0,0 0-1 0 0,0 1 1 0 0,0-1-1 0 0,1 0 1 0 0,-1 0-1 0 0,0 1 1 0 0,0-1-1 0 0,0 0 1 0 0,0 1-1 0 0,0-1 1 0 0,0 0-1 0 0,1 0 1 0 0,-1 1-1 0 0,0-1 1 0 0,0 0-1 0 0,0 1 1 0 0,0-1-1 0 0,0 0 1 0 0,0 1-1 0 0,0-1 1 0 0,0 0-1 0 0,0 1 1 0 0,0-1-1 0 0,0 0 1 0 0,0 1-1 0 0,0-1 1 0 0,-1 1-1 0 0,-1 1-14 0 0,0-1 0 0 0,0 1-1 0 0,-1 0 1 0 0,1-1 0 0 0,-1 1-1 0 0,1-1 1 0 0,-1 0 0 0 0,1 0-1 0 0,-1 0 1 0 0,0 0-1 0 0,-3 0 1 0 0,-40 8-161 0 0,38-8 154 0 0,-33 6-69 0 0,-29 4 100 0 0,-123 36 0 0 0,167-38 223 0 0,25-9-77 0 0,7 2-86 0 0,22 0-66 0 0,0-1 0 0 0,0-1 0 0 0,0-1 0 0 0,48-10 1 0 0,-19 3-6 0 0,48-5 2 0 0,-48 9-3505 0 0,-52 5 3818 0 0,22 2-12116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78 852 0 0,'4'-9'1970'0'0,"0"0"-1"0"0,1 0 1 0 0,7-12-1 0 0,-9 18-1260 0 0,-1 0 0 0 0,0 1 0 0 0,1-1 0 0 0,-1 1 0 0 0,1 0 0 0 0,-1-1 0 0 0,1 1 0 0 0,0 1 0 0 0,0-1 0 0 0,0 0-1 0 0,0 1 1 0 0,6-2 0 0 0,-9 2-580 0 0,1 1-1 0 0,-1 0 1 0 0,1 0-1 0 0,0 0 1 0 0,-1 0-1 0 0,1 0 0 0 0,0 0 1 0 0,-1 0-1 0 0,1 1 1 0 0,0-1-1 0 0,-1 0 1 0 0,1 0-1 0 0,-1 0 1 0 0,1 1-1 0 0,0-1 1 0 0,-1 0-1 0 0,1 1 0 0 0,-1-1 1 0 0,1 0-1 0 0,-1 1 1 0 0,1-1-1 0 0,-1 1 1 0 0,1-1-1 0 0,-1 1 1 0 0,1-1-1 0 0,-1 1 1 0 0,0 0-1 0 0,1-1 1 0 0,-1 1-1 0 0,0-1 0 0 0,0 1 1 0 0,1 0-1 0 0,-1-1 1 0 0,0 1-1 0 0,0 0 1 0 0,0 0-1 0 0,1-1 1 0 0,-1 1-1 0 0,0 0 1 0 0,0-1-1 0 0,0 1 0 0 0,0 1 1 0 0,0 31 2488 0 0,-1-30-2618 0 0,-5 58 860 0 0,3-42-139 0 0,1 0 0 0 0,1 1 0 0 0,0-1 0 0 0,3 35 0 0 0,-1-49-619 0 0,0 0 0 0 0,0 1 0 0 0,1-1 0 0 0,-1 0 0 0 0,1 0 0 0 0,0 0 0 0 0,1 0 0 0 0,-1 0 0 0 0,1 0 0 0 0,-1-1 0 0 0,1 0 0 0 0,0 1 0 0 0,1-1 0 0 0,-1 0 0 0 0,1-1 0 0 0,0 1 0 0 0,0-1 0 0 0,0 1 0 0 0,0-1 0 0 0,0-1 0 0 0,7 4 0 0 0,6 1-101 0 0,0 0 0 0 0,0-2 0 0 0,1 0 0 0 0,0-2 0 0 0,35 3 0 0 0,-7 0 0 0 0,-46-6-256 0 0,1 0 1 0 0,0 0-1 0 0,-1 0 0 0 0,1 0 1 0 0,0 0-1 0 0,-1 1 0 0 0,1-1 1 0 0,0 0-1 0 0,-1 0 0 0 0,1 1 0 0 0,-1-1 1 0 0,1 0-1 0 0,0 1 0 0 0,-1-1 1 0 0,1 1-1 0 0,-1-1 0 0 0,1 0 1 0 0,-1 1-1 0 0,1 0 0 0 0,-1-1 1 0 0,0 1-1 0 0,1-1 0 0 0,-1 1 1 0 0,0 0-1 0 0,1-1 0 0 0,-1 1 1 0 0,0 0-1 0 0,1-1 0 0 0,-1 1 0 0 0,0 0 1 0 0,0-1-1 0 0,0 1 0 0 0,0 0 1 0 0,0 0-1 0 0,0-1 0 0 0,0 1 1 0 0,0 0-1 0 0,0-1 0 0 0,0 1 1 0 0,0 0-1 0 0,0 0 0 0 0,0-1 1 0 0,0 1-1 0 0,-1 0 0 0 0,1-1 1 0 0,0 1-1 0 0,0 0 0 0 0,-1-1 1 0 0,1 1-1 0 0,0 0 0 0 0,-1-1 0 0 0,0 2 1 0 0,-12 24-3040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0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20 528 0 0,'0'-1'218'0'0,"0"0"0"0"0,0 1 0 0 0,0-1 0 0 0,1 0 0 0 0,-1 0 0 0 0,0 0 0 0 0,0 1 0 0 0,0-1 0 0 0,1 0 0 0 0,-1 0 0 0 0,0 1 0 0 0,1-1 0 0 0,-1 0 0 0 0,1 0 0 0 0,-1 1 0 0 0,1-1 0 0 0,-1 1 0 0 0,1-1 0 0 0,-1 0 0 0 0,1 1 0 0 0,0-1 0 0 0,-1 1 0 0 0,1-1 0 0 0,0 1 0 0 0,-1 0 0 0 0,1-1 0 0 0,0 1 0 0 0,-1 0 0 0 0,1-1 0 0 0,0 1 0 0 0,0 0 0 0 0,0 0 0 0 0,-1 0 0 0 0,1-1 0 0 0,0 1 0 0 0,0 0 0 0 0,0 0 0 0 0,-1 0 0 0 0,1 0 0 0 0,0 1 0 0 0,0-1 0 0 0,0 0 0 0 0,-1 0 0 0 0,1 0 0 0 0,0 1 0 0 0,0-1 0 0 0,-1 0 0 0 0,1 1 0 0 0,0-1 0 0 0,0 1 0 0 0,-1-1 0 0 0,1 1 0 0 0,0 0 0 0 0,6 3 831 0 0,-2 1 1 0 0,1 0-1 0 0,0 0 1 0 0,8 11-1 0 0,16 21-41 0 0,-3 2-1 0 0,-1 0 1 0 0,-1 2-1 0 0,-3 0 1 0 0,-1 2 0 0 0,-3 0-1 0 0,15 50 1 0 0,-24-61-18 0 0,-1 0 0 0 0,-2 1 0 0 0,-2 0 0 0 0,2 49 0 0 0,-7-57-674 0 0,0 0-1 0 0,-2-1 1 0 0,0 1-1 0 0,-2-1 1 0 0,0 0-1 0 0,-16 39 1 0 0,12-42-316 0 0,-2 1 0 0 0,0-1 0 0 0,-1-1 0 0 0,-2 0 0 0 0,-28 33 0 0 0,20-29 0 0 0,-2-1 0 0 0,0 0 0 0 0,-46 30 0 0 0,31-28 0 0 0,26-18 0 0 0,4-5-29 0 0,3-2 528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15 154 336 0 0,'0'-2'632'0'0,"-1"-15"2124"0"0,0 1 0 0 0,-6-28 0 0 0,6 42-1740 0 0,1-1 16 0 0,-4-60 8515 0 0,4 63-9480 0 0,0-1 0 0 0,0 1 0 0 0,0 0 0 0 0,0 0 0 0 0,0 0 0 0 0,0-1 0 0 0,0 1 0 0 0,0 0 0 0 0,0 0 0 0 0,0 0 0 0 0,0-1 0 0 0,0 1 0 0 0,0 0 0 0 0,0 0 0 0 0,0 0 0 0 0,0-1 0 0 0,0 1 0 0 0,0 0 0 0 0,0 0 0 0 0,1 0 0 0 0,-1 0 0 0 0,0 0 0 0 0,0-1 0 0 0,0 1 0 0 0,0 0 0 0 0,0 0 0 0 0,0 0 0 0 0,1 0 0 0 0,-1 0 0 0 0,0 0 0 0 0,0-1 0 0 0,0 1 0 0 0,0 0 0 0 0,1 0 0 0 0,-1 0 0 0 0,0 0 0 0 0,0 0 0 0 0,0 0 0 0 0,0 0 0 0 0,1 0 0 0 0,-1 0 0 0 0,0 0 0 0 0,0 0 0 0 0,0 0 0 0 0,0 0 0 0 0,1 0 0 0 0,-1 0 1 0 0,0 0-1 0 0,0 0 0 0 0,0 0 0 0 0,0 0 0 0 0,1 0 0 0 0,-1 0 0 0 0,0 1 0 0 0,0-1 0 0 0,0 0 0 0 0,0 0 0 0 0,0 0 0 0 0,1 0 0 0 0,-1 0 0 0 0,0 0 0 0 0,0 0 0 0 0,0 1 0 0 0,0-1 0 0 0,0 0 0 0 0,8 8 1119 0 0,-3-1-842 0 0,-1 1 0 0 0,0 0 0 0 0,0 0 0 0 0,-1 0 1 0 0,1 0-1 0 0,-2 0 0 0 0,3 12 0 0 0,10 62 1048 0 0,-15-79-1337 0 0,6 36 34 0 0,30 186 1099 0 0,-25-175-904 0 0,2 0-1 0 0,25 68 0 0 0,-12-37-283 0 0,-22-62 0 0 0,0-4 0 0 0,1-2 0 0 0,-2 0 0 0 0,-1-6-93 0 0,-2-6-488 0 0,0-4-1033 0 0,0 2 1513 0 0,0 1 0 0 0,0-1 0 0 0,0 1 0 0 0,0-1 0 0 0,-1 0-1 0 0,1 1 1 0 0,0-1 0 0 0,0 1 0 0 0,-1-1 0 0 0,1 1 0 0 0,0-1 0 0 0,-1 1 0 0 0,1-1 0 0 0,0 1 0 0 0,-1-1-1 0 0,1 1 1 0 0,-1-1 0 0 0,-3-5-2388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1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84 560 0 0,'-31'-7'19660'0'0,"44"26"-18169"0"0,1-1 1 0 0,0-1-1 0 0,1-1 0 0 0,1 0 1 0 0,22 17-1 0 0,0 1 209 0 0,82 69 199 0 0,-111-96-1899 0 0,2-6 0 0 0,-11-1 0 0 0,0 0 0 0 0,1 0 0 0 0,-1-1 0 0 0,0 1 0 0 0,1 0 0 0 0,-1-1 0 0 0,0 1 0 0 0,1-1 0 0 0,-1 1 0 0 0,0 0 0 0 0,0-1 0 0 0,1 1 0 0 0,-1-1 0 0 0,0 1 0 0 0,0 0 0 0 0,0-1 0 0 0,0 1 0 0 0,0-1 0 0 0,1 1 0 0 0,-1-1 0 0 0,0 1 0 0 0,0-1 0 0 0,0 1 0 0 0,0-1 0 0 0,0 1 0 0 0,0-1 0 0 0,0 1 0 0 0,-1-1 0 0 0,1 0 0 0 0,-1-2 0 0 0,-1 0 0 0 0,1 0 0 0 0,-1 0 0 0 0,1 1 0 0 0,-1-1 0 0 0,0 0 0 0 0,0 1 0 0 0,-1-1 0 0 0,1 1 0 0 0,0 0 0 0 0,-1 0 0 0 0,1 0 0 0 0,-1 0 0 0 0,-5-3 0 0 0,-47-22 0 0 0,42 21 0 0 0,-150-70 0 0 0,162 76 0 0 0,0-1 0 0 0,1 1 0 0 0,-1 0 0 0 0,1 0 0 0 0,0 0 0 0 0,-1 0 0 0 0,1 0 0 0 0,-1 0 0 0 0,1-1 0 0 0,0 1 0 0 0,-1 0 0 0 0,1 0 0 0 0,0-1 0 0 0,-1 1 0 0 0,1 0 0 0 0,0 0 0 0 0,-1-1 0 0 0,1 1 0 0 0,0 0 0 0 0,-1-1 0 0 0,1 1 0 0 0,0-1 0 0 0,0 1 0 0 0,0 0 0 0 0,-1-1 0 0 0,1 1 0 0 0,0-1 0 0 0,0 1 0 0 0,0-1 0 0 0,0 1 0 0 0,0-1 0 0 0,0-8 0 0 0,1 6 0 0 0,1 0 0 0 0,0 0 0 0 0,0 0 0 0 0,0 1 0 0 0,0-1 0 0 0,0 1 0 0 0,1 0 0 0 0,-1-1 0 0 0,1 1 0 0 0,-1 0 0 0 0,4-1 0 0 0,37-21 0 0 0,-29 17 0 0 0,33-17 0 0 0,54-18 0 0 0,-78 34 0 0 0,0 2 0 0 0,0 0 0 0 0,0 2 0 0 0,44-3 0 0 0,-47 10 0 0 0,-12 3 0 0 0,-3 9 0 0 0,-5-11 0 0 0,0 0 0 0 0,-1-1 0 0 0,1 1 0 0 0,-1 0 0 0 0,0-1 0 0 0,0 1 0 0 0,0-1 0 0 0,-1 1 0 0 0,1-1 0 0 0,-1 0 0 0 0,1 1 0 0 0,-1-1 0 0 0,0 0 0 0 0,-4 5 0 0 0,-39 41 0 0 0,34-38 0 0 0,-150 147 0 0 0,129-123 0 0 0,32-35 0 0 0,0 0 0 0 0,0 0 0 0 0,0 0 0 0 0,0 0 0 0 0,0 0 0 0 0,0 0 0 0 0,0 0 0 0 0,0 0 0 0 0,0 0 0 0 0,0 0 0 0 0,0 1 0 0 0,1-1 0 0 0,-1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0,10-4-1688 0 0,-1 0 0 0 0,1-2 0 0 0,-1 1-1 0 0,0-1 1 0 0,0-1 0 0 0,9-8 0 0 0,-3 2-1900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220 326 72 0 0,'12'-76'8813'0'0,"-10"57"-6473"0"0,-2 17-2122 0 0,1 1 1 0 0,-1-1-1 0 0,0 1 0 0 0,1-1 0 0 0,-1 1 0 0 0,0-1 1 0 0,0 1-1 0 0,0-1 0 0 0,0 0 0 0 0,0 1 0 0 0,0-1 0 0 0,-1 1 1 0 0,1-1-1 0 0,0 1 0 0 0,-1-1 0 0 0,1 1 0 0 0,-1 0 1 0 0,1-1-1 0 0,-1 1 0 0 0,0 0 0 0 0,0-1 0 0 0,1 1 1 0 0,-1 0-1 0 0,0 0 0 0 0,0-1 0 0 0,0 1 0 0 0,0 0 0 0 0,0 0 1 0 0,0 0-1 0 0,-2 0 0 0 0,-1-2 81 0 0,-1 1 0 0 0,0-1 1 0 0,0 1-1 0 0,1 1 0 0 0,-1-1 0 0 0,0 1 0 0 0,0 0 1 0 0,-1 0-1 0 0,1 1 0 0 0,0-1 0 0 0,0 1 0 0 0,0 0 0 0 0,0 1 1 0 0,0 0-1 0 0,0-1 0 0 0,0 2 0 0 0,0-1 0 0 0,-5 3 1 0 0,-1 0 89 0 0,1 0 1 0 0,-1 1 0 0 0,1 0-1 0 0,0 1 1 0 0,1 1 0 0 0,-1 0-1 0 0,-8 8 1 0 0,15-12-257 0 0,1-1-1 0 0,-1 1 1 0 0,1 0-1 0 0,0 0 0 0 0,0 0 1 0 0,0 0-1 0 0,0 0 1 0 0,0 1-1 0 0,1-1 1 0 0,-1 0-1 0 0,1 1 1 0 0,0 0-1 0 0,0-1 1 0 0,0 1-1 0 0,0 0 1 0 0,1-1-1 0 0,-1 8 0 0 0,1-9-81 0 0,0 0-1 0 0,1 0 0 0 0,-1 0 0 0 0,0 1 0 0 0,1-1 0 0 0,0 0 0 0 0,-1 0 0 0 0,1 0 0 0 0,0 0 0 0 0,0-1 0 0 0,0 1 0 0 0,0 0 0 0 0,0 0 1 0 0,0 0-1 0 0,0-1 0 0 0,1 1 0 0 0,-1-1 0 0 0,1 1 0 0 0,-1-1 0 0 0,1 0 0 0 0,-1 1 0 0 0,1-1 0 0 0,0 0 0 0 0,-1 0 0 0 0,1 0 1 0 0,0-1-1 0 0,0 1 0 0 0,0 0 0 0 0,-1-1 0 0 0,1 1 0 0 0,0-1 0 0 0,2 1 0 0 0,8 0 82 0 0,1 1 0 0 0,-1-2 1 0 0,0 0-1 0 0,0 0 0 0 0,15-4 0 0 0,-21 3-84 0 0,0 0 0 0 0,0 0 1 0 0,0-1-1 0 0,-1 0 0 0 0,1 0 0 0 0,0-1 0 0 0,-1 0 0 0 0,0 0 0 0 0,1 0 1 0 0,-1-1-1 0 0,0 0 0 0 0,6-6 0 0 0,-9 8-39 0 0,0 0-1 0 0,-1 1 1 0 0,1-1-1 0 0,-1 0 1 0 0,0 0 0 0 0,1 0-1 0 0,-1 0 1 0 0,0-1-1 0 0,0 1 1 0 0,0 0-1 0 0,0 0 1 0 0,0-1 0 0 0,-1 1-1 0 0,1 0 1 0 0,-1-1-1 0 0,1 1 1 0 0,-1-1 0 0 0,0 1-1 0 0,0-1 1 0 0,0 1-1 0 0,0-1 1 0 0,0 1 0 0 0,-1-1-1 0 0,1 1 1 0 0,-1 0-1 0 0,1-1 1 0 0,-1 1 0 0 0,0 0-1 0 0,0-1 1 0 0,0 1-1 0 0,0 0 1 0 0,-1-3-1 0 0,-1 2-6 0 0,0-1-1 0 0,0 1 0 0 0,0 0 0 0 0,0 0 0 0 0,0 0 0 0 0,-1 0 0 0 0,1 1 0 0 0,-1-1 0 0 0,0 1 0 0 0,1 0 0 0 0,-1 1 1 0 0,0-1-1 0 0,0 0 0 0 0,0 1 0 0 0,0 0 0 0 0,-6 0 0 0 0,1 0 11 0 0,1 1 0 0 0,-1 0 0 0 0,1 0 0 0 0,-1 1 0 0 0,1 0 0 0 0,-1 1 0 0 0,1 0 0 0 0,-14 6-1 0 0,20-7-7 0 0,-1 0-1 0 0,1-1 0 0 0,0 1 0 0 0,0 1 0 0 0,0-1 0 0 0,0 0 0 0 0,0 1 0 0 0,0-1 0 0 0,0 1 0 0 0,0 0 0 0 0,0-1 0 0 0,0 1 0 0 0,1 0 0 0 0,-1 0 1 0 0,1 1-1 0 0,-1-1 0 0 0,1 0 0 0 0,0 0 0 0 0,0 1 0 0 0,0-1 0 0 0,0 1 0 0 0,0-1 0 0 0,0 1 0 0 0,1-1 0 0 0,-1 1 0 0 0,1 0 0 0 0,0-1 0 0 0,-1 1 1 0 0,1 0-1 0 0,0-1 0 0 0,0 1 0 0 0,1 0 0 0 0,-1-1 0 0 0,0 1 0 0 0,2 2 0 0 0,0 1-3 0 0,0-1 0 0 0,0 0 0 0 0,1 0 0 0 0,0 0 0 0 0,0 0 0 0 0,0 0 0 0 0,1-1 0 0 0,-1 0 0 0 0,1 1 0 0 0,0-2 0 0 0,0 1 0 0 0,0 0 0 0 0,0-1 0 0 0,1 0 0 0 0,0 0 0 0 0,-1 0 0 0 0,1-1 0 0 0,0 1 0 0 0,9 2 0 0 0,-6-3 0 0 0,0 1 0 0 0,0-1 0 0 0,0 0 0 0 0,0-1 0 0 0,0 0 0 0 0,0-1 0 0 0,1 0 0 0 0,-1 0 0 0 0,0 0 0 0 0,0-2 0 0 0,0 1 0 0 0,10-4 0 0 0,-16 5 0 0 0,0-1 0 0 0,-1 1 0 0 0,1-1 0 0 0,0 0 0 0 0,0 0 0 0 0,-1 0 0 0 0,1 0 0 0 0,-1 0 0 0 0,1 0 0 0 0,-1 0 0 0 0,1-1 0 0 0,-1 1 0 0 0,0-1 0 0 0,1 1 0 0 0,-1-1 0 0 0,0 1 0 0 0,0-1 0 0 0,0 0 0 0 0,0 0 0 0 0,0 0 0 0 0,-1 1 0 0 0,1-1 0 0 0,0 0 0 0 0,-1 0 0 0 0,1-4 0 0 0,-1 4 0 0 0,0-1 0 0 0,0 0 0 0 0,-1 0 0 0 0,1 0 0 0 0,-1 0 0 0 0,0 1 0 0 0,1-1 0 0 0,-1 0 0 0 0,-1 1 0 0 0,1-1 0 0 0,0 0 0 0 0,0 1 0 0 0,-1 0 0 0 0,1-1 0 0 0,-1 1 0 0 0,0 0 0 0 0,0 0 0 0 0,-2-2 0 0 0,-1-1 0 0 0,-1 0 0 0 0,0 0 0 0 0,0 1 0 0 0,0 0 0 0 0,-1 0 0 0 0,0 1 0 0 0,1-1 0 0 0,-1 2 0 0 0,0-1 0 0 0,0 1 0 0 0,0 0 0 0 0,0 1 0 0 0,-1 0 0 0 0,1 0 0 0 0,0 1 0 0 0,-1 0 0 0 0,1 0 0 0 0,0 1 0 0 0,-11 2 0 0 0,17-3 0 0 0,0 0 0 0 0,0 0 0 0 0,0 1 0 0 0,0-1 0 0 0,0 0 0 0 0,0 1 0 0 0,0-1 0 0 0,0 1 0 0 0,0-1 0 0 0,1 1 0 0 0,-1-1 0 0 0,0 1 0 0 0,0 0 0 0 0,0-1 0 0 0,0 1 0 0 0,1 0 0 0 0,-1 0 0 0 0,0 0 0 0 0,1-1 0 0 0,-1 1 0 0 0,1 0 0 0 0,-1 0 0 0 0,1 0 0 0 0,-1 0 0 0 0,0 2 0 0 0,1-2 0 0 0,0 1 0 0 0,0-1 0 0 0,-1 1 0 0 0,1-1 0 0 0,0 1 0 0 0,0-1 0 0 0,0 1 0 0 0,1-1 0 0 0,-1 1 0 0 0,0-1 0 0 0,0 1 0 0 0,1-1 0 0 0,-1 1 0 0 0,1-1 0 0 0,-1 0 0 0 0,1 1 0 0 0,0-1 0 0 0,-1 0 0 0 0,1 0 0 0 0,0 1 0 0 0,0-1 0 0 0,0 0 0 0 0,0 0 0 0 0,0 0 0 0 0,0 0 0 0 0,0 0 0 0 0,0 0 0 0 0,0 0 0 0 0,0-1 0 0 0,0 1 0 0 0,0 0 0 0 0,1-1 0 0 0,-1 1 0 0 0,0-1 0 0 0,1 1 0 0 0,-1-1 0 0 0,0 0 0 0 0,1 1 0 0 0,1-1 0 0 0,-2 0 0 0 0,11 3 0 0 0,0-1 0 0 0,-1 0 0 0 0,1-1 0 0 0,0-1 0 0 0,0 0 0 0 0,0-1 0 0 0,0 0 0 0 0,-1-1 0 0 0,1-1 0 0 0,-1 0 0 0 0,1 0 0 0 0,-1-1 0 0 0,0-1 0 0 0,18-10 0 0 0,-28 14 0 0 0,1 0 0 0 0,-1 0 0 0 0,1 0 0 0 0,-1 0 0 0 0,0-1 0 0 0,1 1 0 0 0,-1 0 0 0 0,0-1 0 0 0,0 1 0 0 0,0-1 0 0 0,0 1 0 0 0,0-1 0 0 0,0 0 0 0 0,0 1 0 0 0,-1-1 0 0 0,1 0 0 0 0,0 0 0 0 0,-1 0 0 0 0,0 0 0 0 0,1 1 0 0 0,-1-4 0 0 0,0 2 0 0 0,0 1 0 0 0,-1-1 0 0 0,1 0 0 0 0,-1 0 0 0 0,1 1 0 0 0,-1-1 0 0 0,0 0 0 0 0,0 1 0 0 0,0-1 0 0 0,-1 1 0 0 0,1-1 0 0 0,-3-3 0 0 0,-2-2 0 0 0,0 1 0 0 0,0 1 0 0 0,0-1 0 0 0,-1 1 0 0 0,0 0 0 0 0,0 1 0 0 0,-11-7 0 0 0,7 6 0 0 0,1 2 0 0 0,-1-1 0 0 0,0 2 0 0 0,0-1 0 0 0,0 2 0 0 0,-1-1 0 0 0,-17 0 0 0 0,23 3 0 0 0,1 0 0 0 0,-1 0 0 0 0,1 0 0 0 0,0 1 0 0 0,-1 0 0 0 0,1 0 0 0 0,0 0 0 0 0,-1 1 0 0 0,1 0 0 0 0,0 0 0 0 0,0 1 0 0 0,0-1 0 0 0,0 1 0 0 0,1 0 0 0 0,-1 1 0 0 0,1-1 0 0 0,-8 9 0 0 0,11-11 0 0 0,-1 0 0 0 0,1 0 0 0 0,0 1 0 0 0,0-1 0 0 0,0 1 0 0 0,0 0 0 0 0,0-1 0 0 0,0 1 0 0 0,1 0 0 0 0,-1-1 0 0 0,0 1 0 0 0,1 0 0 0 0,-1 0 0 0 0,1-1 0 0 0,0 1 0 0 0,-1 0 0 0 0,1 0 0 0 0,0 0 0 0 0,0 0 0 0 0,0 0 0 0 0,0 0 0 0 0,1-1 0 0 0,-1 1 0 0 0,0 0 0 0 0,1 0 0 0 0,-1 0 0 0 0,1 0 0 0 0,-1-1 0 0 0,1 1 0 0 0,0 0 0 0 0,0-1 0 0 0,0 1 0 0 0,-1 0 0 0 0,2-1 0 0 0,-1 1 0 0 0,0-1 0 0 0,0 0 0 0 0,0 1 0 0 0,1-1 0 0 0,-1 0 0 0 0,0 0 0 0 0,4 2 0 0 0,1 2 0 0 0,1-1 0 0 0,0 0 0 0 0,0 0 0 0 0,0-1 0 0 0,1 0 0 0 0,-1 0 0 0 0,1-1 0 0 0,10 3 0 0 0,0-3 0 0 0,0-1 0 0 0,0-1 0 0 0,0-1 0 0 0,31-4 0 0 0,-37 3 0 0 0,0-1 0 0 0,0 0 0 0 0,-1-1 0 0 0,1-1 0 0 0,-1 1 0 0 0,0-2 0 0 0,0 0 0 0 0,11-8 0 0 0,-20 13 0 0 0,1-1 0 0 0,-1 0 0 0 0,0 0 0 0 0,0 0 0 0 0,0 0 0 0 0,0 0 0 0 0,0-1 0 0 0,0 1 0 0 0,-1-1 0 0 0,1 1 0 0 0,-1-1 0 0 0,0 1 0 0 0,1-1 0 0 0,-1 0 0 0 0,0 0 0 0 0,0 0 0 0 0,-1 0 0 0 0,1 0 0 0 0,0-4 0 0 0,-1 3 0 0 0,0 0 0 0 0,-1 0 0 0 0,1 1 0 0 0,-1-1 0 0 0,0 0 0 0 0,0 1 0 0 0,0-1 0 0 0,0 1 0 0 0,-1-1 0 0 0,1 1 0 0 0,-1 0 0 0 0,0-1 0 0 0,-4-4 0 0 0,0-1 0 0 0,-2 1 0 0 0,1 0 0 0 0,-1 0 0 0 0,0 1 0 0 0,-1 0 0 0 0,1 0 0 0 0,-1 1 0 0 0,0 1 0 0 0,-13-7 0 0 0,12 9 0 0 0,0 0 0 0 0,0 0 0 0 0,0 1 0 0 0,0 0 0 0 0,0 1 0 0 0,0 1 0 0 0,0-1 0 0 0,-1 2 0 0 0,1 0 0 0 0,0 0 0 0 0,-20 6 0 0 0,22-5 0 0 0,1 0 0 0 0,-1 1 0 0 0,0 1 0 0 0,1-1 0 0 0,0 1 0 0 0,0 0 0 0 0,0 1 0 0 0,0 0 0 0 0,0 0 0 0 0,1 1 0 0 0,0 0 0 0 0,0 0 0 0 0,0 1 0 0 0,1-1 0 0 0,-6 11 0 0 0,9-13 0 0 0,0-1 0 0 0,1 0 0 0 0,-1 0 0 0 0,1 1 0 0 0,0-1 0 0 0,0 1 0 0 0,0-1 0 0 0,1 1 0 0 0,-1 0 0 0 0,1-1 0 0 0,0 1 0 0 0,0 0 0 0 0,0-1 0 0 0,0 1 0 0 0,0 0 0 0 0,1-1 0 0 0,0 1 0 0 0,-1-1 0 0 0,1 1 0 0 0,0-1 0 0 0,1 1 0 0 0,-1-1 0 0 0,0 0 0 0 0,1 1 0 0 0,0-1 0 0 0,0 0 0 0 0,0 0 0 0 0,0 0 0 0 0,0-1 0 0 0,0 1 0 0 0,1 0 0 0 0,4 3 0 0 0,2 2 0 0 0,-1-1 0 0 0,1-1 0 0 0,0 1 0 0 0,1-2 0 0 0,-1 1 0 0 0,1-2 0 0 0,0 1 0 0 0,20 5 0 0 0,-15-7 0 0 0,1-1 0 0 0,0-1 0 0 0,0 0 0 0 0,-1-1 0 0 0,1-1 0 0 0,0 0 0 0 0,0-1 0 0 0,-1-2 0 0 0,1 1 0 0 0,-1-2 0 0 0,0 0 0 0 0,19-10 0 0 0,-30 13 0 0 0,0 0 0 0 0,-1-1 0 0 0,1 1 0 0 0,-1-1 0 0 0,0 0 0 0 0,0 0 0 0 0,0 0 0 0 0,0 0 0 0 0,0 0 0 0 0,-1-1 0 0 0,1 0 0 0 0,-1 1 0 0 0,4-9 0 0 0,-5 10 0 0 0,-1-1 0 0 0,1 0 0 0 0,0 1 0 0 0,-1-1 0 0 0,0 1 0 0 0,1-1 0 0 0,-1 0 0 0 0,0 0 0 0 0,0 1 0 0 0,-1-1 0 0 0,1 0 0 0 0,0 1 0 0 0,-1-1 0 0 0,0 1 0 0 0,1-1 0 0 0,-1 1 0 0 0,0-1 0 0 0,0 1 0 0 0,0-1 0 0 0,-1 1 0 0 0,1 0 0 0 0,0 0 0 0 0,-1-1 0 0 0,-1-1 0 0 0,-4-4 0 0 0,-1 0 0 0 0,1 1 0 0 0,-1 1 0 0 0,0-1 0 0 0,-1 1 0 0 0,1 0 0 0 0,-1 1 0 0 0,0 1 0 0 0,0-1 0 0 0,0 1 0 0 0,-1 1 0 0 0,1 0 0 0 0,-1 0 0 0 0,0 1 0 0 0,-11 0 0 0 0,10 0 0 0 0,1 2 0 0 0,0-1 0 0 0,0 1 0 0 0,-1 1 0 0 0,1 0 0 0 0,0 1 0 0 0,0 0 0 0 0,0 1 0 0 0,0 0 0 0 0,1 1 0 0 0,-1 0 0 0 0,1 0 0 0 0,-1 1 0 0 0,-14 11 0 0 0,22-14 0 0 0,0-1 0 0 0,0 1 0 0 0,0 0 0 0 0,0 0 0 0 0,0 0 0 0 0,0 0 0 0 0,0 1 0 0 0,0-1 0 0 0,1 1 0 0 0,-1-1 0 0 0,1 1 0 0 0,0-1 0 0 0,0 1 0 0 0,0 0 0 0 0,0 0 0 0 0,0-1 0 0 0,0 1 0 0 0,1 0 0 0 0,-1 0 0 0 0,1 0 0 0 0,-1 0 0 0 0,1 0 0 0 0,0 0 0 0 0,0 0 0 0 0,1 0 0 0 0,-1 0 0 0 0,0 0 0 0 0,1 0 0 0 0,0 0 0 0 0,0 0 0 0 0,-1 0 0 0 0,2-1 0 0 0,0 5 0 0 0,2-1 0 0 0,0 0 0 0 0,0 0 0 0 0,0 0 0 0 0,0 0 0 0 0,1-1 0 0 0,0 0 0 0 0,0 0 0 0 0,0 0 0 0 0,0 0 0 0 0,1-1 0 0 0,-1 0 0 0 0,10 4 0 0 0,-6-4 0 0 0,1 0 0 0 0,-1-1 0 0 0,1-1 0 0 0,0 1 0 0 0,0-1 0 0 0,0-1 0 0 0,0 0 0 0 0,0-1 0 0 0,17-2 0 0 0,-19 2 0 0 0,0-1 0 0 0,0-1 0 0 0,0 0 0 0 0,0 0 0 0 0,0-1 0 0 0,0 0 0 0 0,0 0 0 0 0,-1-1 0 0 0,1 0 0 0 0,-1-1 0 0 0,0 1 0 0 0,7-8 0 0 0,-12 10 0 0 0,0 1 0 0 0,-1-1 0 0 0,1-1 0 0 0,0 1 0 0 0,-1 0 0 0 0,1 0 0 0 0,-1-1 0 0 0,0 1 0 0 0,1-1 0 0 0,-1 1 0 0 0,0-1 0 0 0,-1 0 0 0 0,1 1 0 0 0,1-4 0 0 0,-4-8 0 0 0,0 10 0 0 0,-1 0 0 0 0,1 1 0 0 0,-1-1 0 0 0,1 1 0 0 0,-1-1 0 0 0,0 1 0 0 0,0 0 0 0 0,0 0 0 0 0,-1 0 0 0 0,1 1 0 0 0,-1-1 0 0 0,1 1 0 0 0,-1 0 0 0 0,0 0 0 0 0,1 1 0 0 0,-1-1 0 0 0,0 1 0 0 0,0 0 0 0 0,0 0 0 0 0,0 0 0 0 0,-8 0 0 0 0,-5-1 0 0 0,0 1 0 0 0,1 2 0 0 0,-1-1 0 0 0,-19 5 0 0 0,22-2 0 0 0,0 0 0 0 0,0 1 0 0 0,0 0 0 0 0,0 2 0 0 0,-24 13 0 0 0,33-16 0 0 0,0 0 0 0 0,0 0 0 0 0,1 0 0 0 0,-1 0 0 0 0,1 1 0 0 0,0 0 0 0 0,0 0 0 0 0,0 0 0 0 0,1 1 0 0 0,-1 0 0 0 0,1-1 0 0 0,0 1 0 0 0,0 0 0 0 0,1 1 0 0 0,-1-1 0 0 0,1 0 0 0 0,0 1 0 0 0,-3 11 0 0 0,5-15 0 0 0,0 0 0 0 0,-1 1 0 0 0,1-1 0 0 0,0 0 0 0 0,0 0 0 0 0,0 0 0 0 0,1 1 0 0 0,-1-1 0 0 0,0 0 0 0 0,1 0 0 0 0,-1 0 0 0 0,1 1 0 0 0,0-1 0 0 0,-1 0 0 0 0,1 0 0 0 0,0 0 0 0 0,0 0 0 0 0,1-1 0 0 0,-1 1 0 0 0,2 3 0 0 0,0-3 0 0 0,-1 0 0 0 0,1 1 0 0 0,0-1 0 0 0,0-1 0 0 0,0 1 0 0 0,0 0 0 0 0,0-1 0 0 0,1 1 0 0 0,-1-1 0 0 0,0 0 0 0 0,5 0 0 0 0,3 1 0 0 0,0-1 0 0 0,0 0 0 0 0,0-1 0 0 0,0-1 0 0 0,-1 0 0 0 0,18-4 0 0 0,-21 3 0 0 0,-1 0 0 0 0,1 0 0 0 0,-1-1 0 0 0,0 0 0 0 0,11-7 0 0 0,-15 9 0 0 0,-1 0 0 0 0,1 0 0 0 0,-1 0 0 0 0,0 0 0 0 0,1 0 0 0 0,-1 0 0 0 0,0-1 0 0 0,0 1 0 0 0,0 0 0 0 0,0-1 0 0 0,0 1 0 0 0,0-1 0 0 0,0 1 0 0 0,0-1 0 0 0,0 0 0 0 0,-1 1 0 0 0,1-1 0 0 0,-1 0 0 0 0,1 1 0 0 0,-1-1 0 0 0,1 0 0 0 0,-1 0 0 0 0,0 0 0 0 0,0 0 0 0 0,0 1 0 0 0,0-1 0 0 0,0-4 0 0 0,0 5-171 0 0,-1 0 0 0 0,1 0 1 0 0,0 0-1 0 0,0 0 0 0 0,-1 0 0 0 0,1 0 1 0 0,0 0-1 0 0,-1 0 0 0 0,1 0 0 0 0,-1 0 0 0 0,1 0 1 0 0,-1 0-1 0 0,1 0 0 0 0,-1 0 0 0 0,0 0 1 0 0,1 1-1 0 0,-1-1 0 0 0,0 0 0 0 0,0 0 0 0 0,0 1 1 0 0,1-1-1 0 0,-1 1 0 0 0,0-1 0 0 0,0 1 1 0 0,0-1-1 0 0,0 1 0 0 0,0-1 0 0 0,0 1 0 0 0,0 0 1 0 0,0 0-1 0 0,0 0 0 0 0,0-1 0 0 0,0 1 1 0 0,0 0-1 0 0,0 0 0 0 0,0 1 0 0 0,-2-1 0 0 0,2 1-236 0 0,-1-1 0 0 0,1 1 0 0 0,-1-1 0 0 0,1 1-1 0 0,0 0 1 0 0,-1 0 0 0 0,1 0 0 0 0,0-1 0 0 0,0 2 0 0 0,-1-1-1 0 0,1 0 1 0 0,0 0 0 0 0,0 0 0 0 0,0 0 0 0 0,0 1-1 0 0,0-1 1 0 0,1 1 0 0 0,-1-1 0 0 0,-1 3 0 0 0,0 6-2702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60 180 0 0,'-16'-32'4460'0'0,"3"4"12266"0"0,13 28-16469 0 0,-6 10 2196 0 0,0 16-1409 0 0,5 8-10 0 0,2 0-1 0 0,8 68 0 0 0,23 66 2961 0 0,-18-100-3441 0 0,-13-59-553 0 0,1-1 0 0 0,-1 0 0 0 0,1-1 0 0 0,1 1 0 0 0,-1-1 0 0 0,6 12 0 0 0,-2-8-2930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4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50 179 584 0 0,'-19'-4'2476'0'0,"-11"-1"15812"0"0,33 9-16910 0 0,7 8-613 0 0,0-2 0 0 0,1 1 0 0 0,0-2 0 0 0,1 0 0 0 0,-1 0 1 0 0,17 8-1 0 0,-2-3 796 0 0,1-1 1 0 0,33 12 0 0 0,-19-10-1562 0 0,-27-12 0 0 0,1-7 0 0 0,-15 4 0 0 0,1 0 0 0 0,-1-1 0 0 0,0 1 0 0 0,1-1 0 0 0,-1 1 0 0 0,0-1 0 0 0,1 1 0 0 0,-1-1 0 0 0,0 1 0 0 0,0-1 0 0 0,0 0 0 0 0,0 1 0 0 0,1-1 0 0 0,-1 1 0 0 0,0-1 0 0 0,0 0 0 0 0,0 1 0 0 0,0-1 0 0 0,0 1 0 0 0,0-1 0 0 0,0 0 0 0 0,0 1 0 0 0,0-1 0 0 0,-1 1 0 0 0,1-1 0 0 0,-2-4 0 0 0,0 1 0 0 0,0-1 0 0 0,0 1 0 0 0,-1 0 0 0 0,1 0 0 0 0,-1 0 0 0 0,0 1 0 0 0,0-1 0 0 0,0 1 0 0 0,-1-1 0 0 0,-4-2 0 0 0,-41-31 0 0 0,48 37 0 0 0,-54-32 0 0 0,39 25 0 0 0,1-2 0 0 0,0 0 0 0 0,-19-16 0 0 0,34 25 0 0 0,-2-7 0 0 0,3 4 0 0 0,0 0 0 0 0,1 0 0 0 0,-1 1 0 0 0,1-1 0 0 0,0 1 0 0 0,-1-1 0 0 0,1 1 0 0 0,0 0 0 0 0,1-1 0 0 0,-1 1 0 0 0,0 0 0 0 0,0 1 0 0 0,1-1 0 0 0,-1 0 0 0 0,1 1 0 0 0,-1-1 0 0 0,5 0 0 0 0,55-22 0 0 0,-55 22 0 0 0,36-13 0 0 0,-9 3 0 0 0,1 1 0 0 0,0 2 0 0 0,41-4 0 0 0,-63 13 0 0 0,-1 3 0 0 0,-12-2 0 0 0,1-1 0 0 0,-1 0 0 0 0,1 1 0 0 0,-1-1 0 0 0,0 1 0 0 0,0-1 0 0 0,1 0 0 0 0,-1 1 0 0 0,0-1 0 0 0,0 1 0 0 0,1-1 0 0 0,-1 1 0 0 0,0-1 0 0 0,0 1 0 0 0,0-1 0 0 0,0 1 0 0 0,0-1 0 0 0,0 1 0 0 0,0-1 0 0 0,0 1 0 0 0,0-1 0 0 0,0 1 0 0 0,0-1 0 0 0,0 1 0 0 0,0-1 0 0 0,0 1 0 0 0,0-1 0 0 0,0 1 0 0 0,0-1 0 0 0,-1 1 0 0 0,1 0 0 0 0,-3 6 0 0 0,-1 0 0 0 0,1 0 0 0 0,-1 0 0 0 0,-1-1 0 0 0,1 1 0 0 0,-1-1 0 0 0,0 0 0 0 0,-7 6 0 0 0,-55 49 0 0 0,42-40 0 0 0,3-2 0 0 0,-7 6 0 0 0,0 1 0 0 0,2 1 0 0 0,-36 46 0 0 0,63-73 0 0 0,0 1 0 0 0,0-1 0 0 0,0 0 0 0 0,0 0 0 0 0,0 0 0 0 0,0 0 0 0 0,-1 0 0 0 0,1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0,1 1 0 0 0,-1-1 0 0 0,0 0 0 0 0,0 0 0 0 0,0 0 0 0 0,0 0 0 0 0,0 0 0 0 0,0 0 0 0 0,1 0 0 0 0,-1 0 0 0 0,0 1 0 0 0,3 0 0 0 0,0 0 0 0 0,1-1 0 0 0,-1 1 0 0 0,0 0 0 0 0,1-1 0 0 0,-1 0 0 0 0,0 0 0 0 0,1 0 0 0 0,-1-1 0 0 0,0 1 0 0 0,0-1 0 0 0,1 0 0 0 0,-1 1 0 0 0,6-4 0 0 0,53-26 0 0 0,-42 19 0 0 0,5-1 0 0 0,-1-2 0 0 0,-1 0 0 0 0,0-2 0 0 0,37-33 0 0 0,-56 45 0 0 0,-7 3 0 0 0,-10 4 0 0 0,1 1 0 0 0,0 1 0 0 0,-1 0 0 0 0,-14 9 0 0 0,-58 38 0 0 0,54-32 0 0 0,20-15 15 0 0,7-3-26 0 0,1 0-1 0 0,-1 0 0 0 0,0 1 0 0 0,1-1 0 0 0,-1 1 0 0 0,1 0 0 0 0,-1 0 1 0 0,-2 4-1 0 0,5-5-595 0 0,55-14-13660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2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88 146 504 0 0,'-2'-22'1876'0'0,"1"19"-1379"0"0,1 0 0 0 0,-1 1 0 0 0,1-1 0 0 0,-1 0 1 0 0,1 1-1 0 0,0-1 0 0 0,0 0 0 0 0,0 1 0 0 0,1-1 1 0 0,-1 0-1 0 0,1 1 0 0 0,-1-1 0 0 0,1 0 0 0 0,0 1 1 0 0,0-1-1 0 0,0 1 0 0 0,0-1 0 0 0,2-2 1354 0 0,-2 5-1582 0 0,1 1-1 0 0,-1 0 1 0 0,1-1 0 0 0,-1 1 0 0 0,1 0 0 0 0,-1 0-1 0 0,0 0 1 0 0,0 0 0 0 0,1 0 0 0 0,-1 0-1 0 0,0 0 1 0 0,0 1 0 0 0,0-1 0 0 0,0 0 0 0 0,0 1-1 0 0,0-1 1 0 0,0 1 0 0 0,0-1 0 0 0,-1 1-1 0 0,2 2 1 0 0,14 41 1093 0 0,-13-35-724 0 0,16 45 1450 0 0,20 95 0 0 0,0 72 1940 0 0,-35-208-3023 0 0,-1-20-304 0 0,-3-27-319 0 0,-7-15-256 0 0,-2 1 0 0 0,-3 0-1 0 0,-1 1 1 0 0,-2 0 0 0 0,-22-46-1 0 0,27 72-103 0 0,-1 1 1 0 0,0 1-1 0 0,-2 0 0 0 0,0 1 0 0 0,-23-23 0 0 0,-12-16 14 0 0,48 56-31 0 0,-1-1 1 0 0,1 1-1 0 0,-1-1 0 0 0,1 1 1 0 0,-1 0-1 0 0,1-1 1 0 0,0 0-1 0 0,-1 1 0 0 0,1-1 1 0 0,0 1-1 0 0,0-1 0 0 0,-1 1 1 0 0,1-1-1 0 0,0 1 1 0 0,0-1-1 0 0,0 0 0 0 0,0 1 1 0 0,0-1-1 0 0,0 0 1 0 0,-1 1-1 0 0,1-1 0 0 0,1 1 1 0 0,-1-1-1 0 0,0 0 0 0 0,0 1 1 0 0,0-1-1 0 0,0 0 1 0 0,0 1-1 0 0,0-1 0 0 0,1 1 1 0 0,-1-1-1 0 0,0 0 0 0 0,0 1 1 0 0,1-1-1 0 0,-1 1 1 0 0,0-1-1 0 0,1 1 0 0 0,-1-1 1 0 0,0 1-1 0 0,1 0 0 0 0,-1-1 1 0 0,1 1-1 0 0,-1-1 1 0 0,1 1-1 0 0,-1 0 0 0 0,1-1 1 0 0,-1 1-1 0 0,1 0 0 0 0,-1 0 1 0 0,1-1-1 0 0,-1 1 1 0 0,1 0-1 0 0,0 0 0 0 0,-1 0 1 0 0,1 0-1 0 0,0 0 0 0 0,41-6 387 0 0,-34 5-362 0 0,82-5-30 0 0,179 13 0 0 0,-61 26 0 0 0,-198-30 0 0 0,1 0 0 0 0,-11-3 0 0 0,0 0 0 0 0,0 0 0 0 0,0 0 0 0 0,0 0 0 0 0,1 1 0 0 0,-1-1 0 0 0,0 0 0 0 0,0 0 0 0 0,0 0 0 0 0,0 0 0 0 0,0 0 0 0 0,1 0 0 0 0,-1 0 0 0 0,0 0 0 0 0,0 1 0 0 0,0-1 0 0 0,0 0 0 0 0,0 0 0 0 0,0 0 0 0 0,0 0 0 0 0,0 0 0 0 0,1 1 0 0 0,-1-1 0 0 0,0 0 0 0 0,0 0 0 0 0,0 0 0 0 0,0 0 0 0 0,0 1 0 0 0,0-1 0 0 0,0 0 0 0 0,0 0 0 0 0,0 0 0 0 0,0 0 0 0 0,0 1 0 0 0,0-1 0 0 0,0 0 0 0 0,0 0 0 0 0,0 0 0 0 0,0 0 0 0 0,0 1 0 0 0,0-1 0 0 0,0 0 0 0 0,0 0 0 0 0,-1 0 0 0 0,1 0 0 0 0,0 1 0 0 0,0-1 0 0 0,0 0 0 0 0,0 0 0 0 0,0 0 0 0 0,0 0 0 0 0,0 0 0 0 0,-1 0 0 0 0,1 1 0 0 0,0-1 0 0 0,0 0 0 0 0,-12 9 0 0 0,1 0 0 0 0,-1 0 0 0 0,-1-1 0 0 0,0-1 0 0 0,-23 10 0 0 0,-2 1 0 0 0,-22 14 0 0 0,7-5 0 0 0,1 3 0 0 0,1 2 0 0 0,-51 43 0 0 0,78-52 0 0 0,24-23 0 0 0,0 0 0 0 0,0 0 0 0 0,0 0 0 0 0,0 0 0 0 0,0 0 0 0 0,0 0 0 0 0,1 0 0 0 0,-1 0 0 0 0,0 0 0 0 0,0 0 0 0 0,0 0 0 0 0,0 0 0 0 0,0 0 0 0 0,0 0 0 0 0,0 0 0 0 0,0 0 0 0 0,0 0 0 0 0,0 0 0 0 0,0 0 0 0 0,1 0 0 0 0,-1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1 0 0 0,0-1 0 0 0,0 0 0 0 0,0 0 0 0 0,8 0 0 0 0,1-1 0 0 0,-1 0 0 0 0,0 0 0 0 0,1-1 0 0 0,-1 0 0 0 0,13-5 0 0 0,54-28 0 0 0,-28 13 0 0 0,69-34 0 0 0,44-17 0 0 0,-157 74 0 0 0,-7 5 0 0 0,-4 5 0 0 0,-20 15 0 0 0,-1-1 0 0 0,-1-2 0 0 0,-50 29 0 0 0,-2 2 0 0 0,-1 3 0 0 0,82-56 0 0 0,8-1 0 0 0,11-5 0 0 0,41-18 0 0 0,-1-3 0 0 0,0-3 0 0 0,77-55 0 0 0,-124 78 0 0 0,-8 5 0 0 0,0-1 0 0 0,0 0 0 0 0,0 0 0 0 0,0 0 0 0 0,-1-1 0 0 0,1 1 0 0 0,-1-1 0 0 0,1 0 0 0 0,1-2 0 0 0,-4 5 0 0 0,0 0 0 0 0,0-1 0 0 0,1 1 0 0 0,-1 0 0 0 0,0 0 0 0 0,0 0 0 0 0,0 0 0 0 0,0 0 0 0 0,0 0 0 0 0,0 0 0 0 0,0-1 0 0 0,0 1 0 0 0,0 0 0 0 0,0 0 0 0 0,1 0 0 0 0,-1 0 0 0 0,0 0 0 0 0,0-1 0 0 0,0 1 0 0 0,0 0 0 0 0,0 0 0 0 0,0 0 0 0 0,0 0 0 0 0,0 0 0 0 0,0-1 0 0 0,0 1 0 0 0,0 0 0 0 0,0 0 0 0 0,0 0 0 0 0,0 0 0 0 0,0-1 0 0 0,0 1 0 0 0,-1 0 0 0 0,1 0 0 0 0,0 0 0 0 0,0 0 0 0 0,0 0 0 0 0,0 0 0 0 0,0-1 0 0 0,0 1 0 0 0,0 0 0 0 0,0 0 0 0 0,0 0 0 0 0,0 0 0 0 0,-1 0 0 0 0,1 0 0 0 0,0 0 0 0 0,0 0 0 0 0,0-1 0 0 0,0 1 0 0 0,0 0 0 0 0,0 0 0 0 0,-1 0 0 0 0,1 0 0 0 0,0 0 0 0 0,0 0 0 0 0,0 0 0 0 0,0 0 0 0 0,0 0 0 0 0,-1 0 0 0 0,1 0 0 0 0,0 0 0 0 0,0 0 0 0 0,-18-2 0 0 0,0 1 0 0 0,1 0 0 0 0,-22 3 0 0 0,-17-1 0 0 0,49-1 0 0 0,-16-1 0 0 0,1 0 0 0 0,-1-2 0 0 0,0-1 0 0 0,-35-10 0 0 0,44 9 0 0 0,5 1 0 0 0,6-3-149 0 0,8 7-760 0 0,20 7-1677 0 0,5 2-5587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47 127 684 0 0,'-13'-4'-245'0'0,"-9"0"7522"0"0,11 2 1689 0 0,25 3-6106 0 0,21 1-1303 0 0,0-1 0 0 0,40-3-1 0 0,-55 0-1225 0 0,-1-1 0 0 0,1-1 1 0 0,-1 0-1 0 0,0-2 0 0 0,22-8 0 0 0,-35 11-220 0 0,-1 0 1 0 0,1-1-1 0 0,-1 1 0 0 0,0-1 1 0 0,0-1-1 0 0,0 1 0 0 0,0-1 1 0 0,-1 1-1 0 0,0-1 1 0 0,0-1-1 0 0,0 1 0 0 0,-1-1 1 0 0,1 1-1 0 0,-1-1 0 0 0,4-11 1 0 0,-7 16 335 0 0,0 5-339 0 0,14 127 704 0 0,9 64-11 0 0,-13-151-585 0 0,2 0 0 0 0,1-1-1 0 0,29 62 1 0 0,-41-103-265 0 0,0 0 1 0 0,0 0-1 0 0,0 0 0 0 0,0 0 1 0 0,-1 0-1 0 0,1 0 0 0 0,-1 0 1 0 0,1 0-1 0 0,-1 0 0 0 0,0 0 1 0 0,0 0-1 0 0,0 0 0 0 0,0 0 1 0 0,0 0-1 0 0,0 0 0 0 0,0 0 1 0 0,-2 3-1 0 0,1-4 5 0 0,0 1 0 0 0,0-1 0 0 0,0 0 0 0 0,-1 1 0 0 0,1-1 0 0 0,-1 0 0 0 0,1 0 0 0 0,-1 0 0 0 0,1 0 0 0 0,-1 0 0 0 0,0-1 0 0 0,1 1 0 0 0,-1 0 0 0 0,0-1 0 0 0,0 1 1 0 0,1-1-1 0 0,-1 0 0 0 0,0 1 0 0 0,-2-1 0 0 0,-58 10-365 0 0,9-3 610 0 0,0 3 0 0 0,-56 18 0 0 0,107-28-133 0 0,1 1 17 0 0,-1-1 1 0 0,1 0 0 0 0,-1 1 0 0 0,1-1 0 0 0,-1 1 0 0 0,1-1 0 0 0,0 1-1 0 0,-1 0 1 0 0,1-1 0 0 0,0 1 0 0 0,-1 0 0 0 0,1 0 0 0 0,0 0 0 0 0,0 0 0 0 0,0 0-1 0 0,0 0 1 0 0,0 1 0 0 0,0-1 0 0 0,0 0 0 0 0,0 0 0 0 0,0 1 0 0 0,-1 2 0 0 0,3-4-62 0 0,-1 1 0 0 0,0 0 0 0 0,1-1 0 0 0,-1 1 0 0 0,1 0 0 0 0,-1-1 0 0 0,0 1 0 0 0,1 0 0 0 0,0-1 0 0 0,-1 1 0 0 0,1-1 0 0 0,-1 1 1 0 0,1-1-1 0 0,0 0 0 0 0,-1 1 0 0 0,1-1 0 0 0,0 0 0 0 0,-1 1 0 0 0,1-1 0 0 0,0 0 0 0 0,-1 0 0 0 0,1 1 0 0 0,0-1 0 0 0,0 0 0 0 0,-1 0 1 0 0,1 0-1 0 0,0 0 0 0 0,0 0 0 0 0,26 1 537 0 0,-25-1-547 0 0,41-1-14 0 0,1-2 0 0 0,53-10 0 0 0,-76 7-4716 0 0,29-10 0 0 0,-20 6 1064 0 0,-11 4 278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53 32 0 0,'-4'-48'12040'0'0,"3"47"-11873"0"0,1 1 1 0 0,0 0 0 0 0,-1-1-1 0 0,1 1 1 0 0,-1 0 0 0 0,1-1-1 0 0,0 1 1 0 0,-1 0-1 0 0,1 0 1 0 0,-1 0 0 0 0,1-1-1 0 0,-1 1 1 0 0,1 0 0 0 0,-1 0-1 0 0,1 0 1 0 0,-1 0 0 0 0,1 0-1 0 0,-1 0 1 0 0,1 0-1 0 0,-1 0 1 0 0,1 0 0 0 0,-1 0-1 0 0,1 0 1 0 0,-1 0 0 0 0,1 0-1 0 0,-1 0 1 0 0,1 1 0 0 0,-1-1-1 0 0,1 0 1 0 0,-1 0-1 0 0,1 0 1 0 0,-1 1 0 0 0,1-1-1 0 0,0 0 1 0 0,-1 1 0 0 0,1-1-1 0 0,0 0 1 0 0,-1 1 0 0 0,1-1-1 0 0,0 0 1 0 0,-1 2-1 0 0,-6 6 332 0 0,0 1 0 0 0,1-1 0 0 0,0 2 0 0 0,0-1 0 0 0,1 1 0 0 0,0-1 0 0 0,1 1 0 0 0,0 1 0 0 0,1-1 0 0 0,0 1 0 0 0,0-1 0 0 0,1 1 0 0 0,1 0 0 0 0,0 0 0 0 0,0-1 0 0 0,2 13 0 0 0,-1-10-243 0 0,1-1 0 0 0,1 1 0 0 0,0-1 0 0 0,0 1 0 0 0,1-1 0 0 0,1 0 0 0 0,0 0 0 0 0,1 0 0 0 0,0-1 0 0 0,1 0-1 0 0,0 0 1 0 0,1 0 0 0 0,15 19 0 0 0,-18-27-227 0 0,0 0 0 0 0,-1 0 0 0 0,2 0 0 0 0,-1 0 0 0 0,0 0 0 0 0,0-1 0 0 0,1 0 0 0 0,0 0 0 0 0,-1 0 0 0 0,1 0 0 0 0,0-1 0 0 0,0 0 0 0 0,0 0 0 0 0,0 0 0 0 0,0 0 0 0 0,0-1 0 0 0,10 0 0 0 0,6-2-207 0 0,0 0 0 0 0,39-11-1 0 0,-51 11 139 0 0,33-11-228 0 0,-39 12-227 0 0,1 0-1 0 0,-1-1 1 0 0,0 0-1 0 0,0 1 1 0 0,0-1-1 0 0,-1 0 1 0 0,1 0-1 0 0,0 0 0 0 0,-1-1 1 0 0,4-3-1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43 756 0 0,'-4'1'475'0'0,"-31"3"3208"0"0,12-3 11902 0 0,28-2-14614 0 0,5-1-552 0 0,8-1 961 0 0,-2 0-1 0 0,26-9 0 0 0,-25 2-2871 0 0,-5 2-5485 0 0,-16-1 1540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74 132 388 0 0,'-44'-14'5930'0'0,"15"3"6504"0"0,29 11-12341 0 0,0 0-1 0 0,0 0 0 0 0,0 0 0 0 0,0 0 1 0 0,0-1-1 0 0,0 1 0 0 0,0 0 0 0 0,0 0 1 0 0,0 0-1 0 0,0 0 0 0 0,-1-1 0 0 0,1 1 1 0 0,0 0-1 0 0,0 0 0 0 0,0 0 1 0 0,0-1-1 0 0,1 1 0 0 0,-1 0 0 0 0,0 0 1 0 0,0 0-1 0 0,0-1 0 0 0,0 1 0 0 0,0 0 1 0 0,0 0-1 0 0,0 0 0 0 0,0 0 0 0 0,0-1 1 0 0,0 1-1 0 0,0 0 0 0 0,0 0 0 0 0,1 0 1 0 0,-1 0-1 0 0,0 0 0 0 0,0 0 0 0 0,0-1 1 0 0,0 1-1 0 0,0 0 0 0 0,1 0 0 0 0,-1 0 1 0 0,0 0-1 0 0,0 0 0 0 0,0 0 1 0 0,0 0-1 0 0,1 0 0 0 0,-1 0 0 0 0,0 0 1 0 0,0 0-1 0 0,9-8 1255 0 0,19-3-180 0 0,2 1-1 0 0,-1 2 0 0 0,36-7 1 0 0,-32 9 24 0 0,-1-2 0 0 0,44-17 0 0 0,-53 15-12489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4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54 520 0 0,'0'0'2657'0'0,"11"13"1097"0"0,18-6-1959 0 0,1-1 1 0 0,0-1 0 0 0,48 1 0 0 0,-21-1-536 0 0,437 10 3419 0 0,3-36-2178 0 0,16-2-1155 0 0,21 15-560 0 0,92 2-381 0 0,-460 6-365 0 0,655 8 268 0 0,-269-4-38 0 0,-145-3 35 0 0,699-2 339 0 0,-645-32-487 0 0,-55 2 34 0 0,115 31 162 0 0,-222 3 753 0 0,-289-2-2616 0 0,-25 1-9332 0 0,9-2 11564 0 0,-13 1-3608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1 404 0 0,'-19'0'4119'0'0,"18"0"-2950"0"0,-27 11 13266 0 0,30-10-14079 0 0,1 0 0 0 0,0 1-1 0 0,0-1 1 0 0,-1 0 0 0 0,1 0-1 0 0,0-1 1 0 0,6 2 0 0 0,15 1 1455 0 0,36 9 0 0 0,15 2-473 0 0,300 8 1466 0 0,1-23-1471 0 0,-150 0-881 0 0,-191 1-441 0 0,442-14 223 0 0,-407 9-234 0 0,-63 5-84 0 0,-5 0-372 0 0,0-1-401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5893 0 0,'-61'-11'19155'0'0,"91"19"-17358"0"0,146 16 1288 0 0,-119-19-2320 0 0,81 18 0 0 0,-133-22-737 0 0,1 0 10 0 0,-1 1 0 0 0,0-1 1 0 0,0 1-1 0 0,0 0 0 0 0,0 0 0 0 0,9 5 0 0 0,-13-6-36 0 0,0 0 0 0 0,0 0-1 0 0,0 0 1 0 0,-1 0 0 0 0,1 0 0 0 0,0 0-1 0 0,-1 0 1 0 0,1 0 0 0 0,0 0 0 0 0,-1 1 0 0 0,1-1-1 0 0,-1 0 1 0 0,0 0 0 0 0,1 0 0 0 0,-1 1 0 0 0,0-1-1 0 0,0 0 1 0 0,0 1 0 0 0,0-1 0 0 0,0 0 0 0 0,0 0-1 0 0,0 1 1 0 0,0-1 0 0 0,0 0 0 0 0,-1 1-1 0 0,1-1 1 0 0,0 0 0 0 0,-1 0 0 0 0,1 0 0 0 0,-1 1-1 0 0,0-1 1 0 0,1 0 0 0 0,-1 0 0 0 0,-1 1 0 0 0,-11 18-40 0 0,-1-1 1 0 0,0-1-1 0 0,-2 0 1 0 0,0-1 0 0 0,-32 25-1 0 0,13-10 11 0 0,-39 36-28 0 0,-66 63 281 0 0,111-105 371 0 0,28-25-432 0 0,0-3-106 0 0,-1-1-53 0 0,0 1 0 0 0,1-1 1 0 0,0 1-1 0 0,-1-1 1 0 0,1 0-1 0 0,0 1 0 0 0,1-1 1 0 0,-1 0-1 0 0,0 0 1 0 0,1 0-1 0 0,-1-5 0 0 0,1-42 91 0 0,0 12-61 0 0,-29-198-98 0 0,17 151 42 0 0,15 35-112 0 0,26 60 254 0 0,7-2-105 0 0,-27-6-93 0 0,0-1 0 0 0,0 2 0 0 0,-1-1 0 0 0,17 8 0 0 0,-25-10 70 0 0,0 1 1 0 0,1 0-1 0 0,-1-1 0 0 0,0 1 0 0 0,1-1 0 0 0,-1 1 0 0 0,0 0 0 0 0,0-1 0 0 0,1 1 0 0 0,-1 0 1 0 0,0-1-1 0 0,0 1 0 0 0,0 0 0 0 0,0-1 0 0 0,0 1 0 0 0,0 0 0 0 0,0-1 0 0 0,0 1 0 0 0,0 0 1 0 0,0-1-1 0 0,-1 1 0 0 0,1-1 0 0 0,0 1 0 0 0,0 0 0 0 0,0-1 0 0 0,-1 1 0 0 0,1 0 1 0 0,0-1-1 0 0,-1 1 0 0 0,1-1 0 0 0,-1 1 0 0 0,1-1 0 0 0,-1 1 0 0 0,0 0 0 0 0,-18 23-40 0 0,17-22 30 0 0,-17 19-23 0 0,14-17 27 0 0,0 1 1 0 0,0 0-1 0 0,1 0 0 0 0,-1 1 0 0 0,1 0 1 0 0,1-1-1 0 0,-1 1 0 0 0,1 1 0 0 0,0-1 0 0 0,-4 10 1 0 0,7-15 12 0 0,1 0 1 0 0,-1 0-1 0 0,0 0 1 0 0,0 0-1 0 0,1 0 1 0 0,-1 0 0 0 0,0 0-1 0 0,1 0 1 0 0,-1 0-1 0 0,1 0 1 0 0,0 0 0 0 0,-1-1-1 0 0,1 1 1 0 0,-1 0-1 0 0,1 0 1 0 0,0 0-1 0 0,0-1 1 0 0,0 1 0 0 0,-1 0-1 0 0,1-1 1 0 0,0 1-1 0 0,0-1 1 0 0,0 1 0 0 0,0-1-1 0 0,0 1 1 0 0,0-1-1 0 0,0 0 1 0 0,0 0-1 0 0,0 1 1 0 0,0-1 0 0 0,2 0-1 0 0,34 5 73 0 0,-31-4-63 0 0,34 4 16 0 0,-40-5-25 0 0,1 0 0 0 0,-1 0-1 0 0,0 0 1 0 0,1 1 0 0 0,-1-1 0 0 0,1 0-1 0 0,-1 0 1 0 0,0 0 0 0 0,1 0-1 0 0,-1 1 1 0 0,0-1 0 0 0,1 0 0 0 0,-1 0-1 0 0,0 1 1 0 0,1-1 0 0 0,-1 0-1 0 0,0 1 1 0 0,1-1 0 0 0,-1 0-1 0 0,0 1 1 0 0,0-1 0 0 0,0 1 0 0 0,1-1-1 0 0,-1 0 1 0 0,0 1 0 0 0,0-1-1 0 0,0 1 1 0 0,0-1 0 0 0,0 0 0 0 0,0 1-1 0 0,0-1 1 0 0,0 1 0 0 0,1-1-1 0 0,-2 0 1 0 0,1 1 0 0 0,0-1 0 0 0,0 1-1 0 0,0-1 1 0 0,0 1 0 0 0,0-1-1 0 0,0 0 1 0 0,0 1 0 0 0,0-1 0 0 0,-1 1-1 0 0,1-1 1 0 0,0 1 0 0 0,-13 13 54 0 0,11-12-40 0 0,-50 56-283 0 0,81-55-12501 0 0,-10-11 9485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60 0 0,'-15'2'16222'0'0,"27"0"-15395"0"0,0 0-1 0 0,0 0 1 0 0,0-1-1 0 0,0-1 1 0 0,19-1-1 0 0,18 1 652 0 0,-38 0-1187 0 0,106 10 2199 0 0,-111-9-2276 0 0,-4-1-171 0 0,0 0 1 0 0,0 0 0 0 0,0 0-1 0 0,0 0 1 0 0,0 0-1 0 0,-1 1 1 0 0,1-1-1 0 0,0 1 1 0 0,0-1-1 0 0,0 1 1 0 0,0 0-1 0 0,-1 0 1 0 0,1 0-1 0 0,0 0 1 0 0,-1 0-1 0 0,1 0 1 0 0,-1 0 0 0 0,3 3-1 0 0,-4-4 6 0 0,-14 31 199 0 0,4-19-216 0 0,0 1-1 0 0,-1-1 1 0 0,-21 18-1 0 0,17-16-6 0 0,-21 23 0 0 0,8-3 7 0 0,27-33-3 0 0,2-2-28 0 0,0 0-1 0 0,0 0 1 0 0,0 0-1 0 0,0 0 1 0 0,0 0 0 0 0,0 0-1 0 0,0 1 1 0 0,0-1-1 0 0,0 0 1 0 0,1 1-1 0 0,-1-1 1 0 0,2 0 0 0 0,10-5-1 0 0,113-96 35 0 0,-126 102-34 0 0,0 0 0 0 0,0 0 1 0 0,0 0-1 0 0,0 0 0 0 0,-1 0 0 0 0,1 0 1 0 0,0 0-1 0 0,0 0 0 0 0,0 0 0 0 0,0 0 1 0 0,0-1-1 0 0,0 1 0 0 0,0 0 0 0 0,0 0 1 0 0,0 0-1 0 0,0 0 0 0 0,0 0 0 0 0,-1 0 1 0 0,1 0-1 0 0,0 0 0 0 0,0 0 0 0 0,0 0 1 0 0,0 0-1 0 0,0-1 0 0 0,0 1 1 0 0,0 0-1 0 0,0 0 0 0 0,0 0 0 0 0,0 0 1 0 0,0 0-1 0 0,0 0 0 0 0,0 0 0 0 0,0 0 1 0 0,0-1-1 0 0,0 1 0 0 0,0 0 0 0 0,0 0 1 0 0,0 0-1 0 0,0 0 0 0 0,0 0 0 0 0,0 0 1 0 0,0 0-1 0 0,0 0 0 0 0,0-1 0 0 0,0 1 1 0 0,1 0-1 0 0,-1 0 0 0 0,0 0 0 0 0,0 0 1 0 0,-20 3 9 0 0,-25 9-28 0 0,17 1 24 0 0,-24 8 21 0 0,49-20-23 0 0,0-1-1 0 0,0 1 0 0 0,-1 0 0 0 0,1-1 1 0 0,0 0-1 0 0,-1 0 0 0 0,1 0 0 0 0,0 0 1 0 0,-1 0-1 0 0,1-1 0 0 0,0 1 0 0 0,-1-1 1 0 0,-4-2-1 0 0,7 3-4 0 0,0-1 0 0 0,0 0 1 0 0,0 0-1 0 0,1 0 0 0 0,-1 0 0 0 0,0 0 0 0 0,0-1 1 0 0,1 1-1 0 0,-1 0 0 0 0,0 0 0 0 0,1 0 1 0 0,-1-1-1 0 0,1 1 0 0 0,0 0 0 0 0,-1 0 1 0 0,1-1-1 0 0,0 1 0 0 0,0 0 0 0 0,0-3 0 0 0,0-25 74 0 0,0 26-15 0 0,0 1-16 0 0,-6 2-73 0 0,5 0-40 0 0,0 0-1 0 0,0 0 1 0 0,0-1-1 0 0,0 1 1 0 0,0 0-1 0 0,0 1 0 0 0,1-1 1 0 0,-1 0-1 0 0,0 0 1 0 0,0 0-1 0 0,0 0 1 0 0,0 1-1 0 0,0-1 1 0 0,0 0-1 0 0,1 1 0 0 0,-1-1 1 0 0,0 1-1 0 0,0-1 1 0 0,0 1-1 0 0,1 0 1 0 0,-1-1-1 0 0,0 1 0 0 0,1-1 1 0 0,-2 2-1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21 192 0 0,'-3'-2'719'0'0,"1"-1"1"0"0,0 1-1 0 0,-1 0 0 0 0,1 0 0 0 0,-1 1 1 0 0,0-1-1 0 0,0 0 0 0 0,1 1 1 0 0,-1 0-1 0 0,-6-2 6414 0 0,12 6-6038 0 0,9 6-534 0 0,1-1-1 0 0,-1 0 1 0 0,1-1 0 0 0,1 0 0 0 0,-1-1 0 0 0,1 0-1 0 0,19 4 1 0 0,10 1 269 0 0,54 8 0 0 0,-27-9-317 0 0,1-3 0 0 0,-1-3 0 0 0,1-4 1 0 0,-1-2-1 0 0,81-13 0 0 0,-133 11-333 0 0,0 0-1 0 0,33-11 1 0 0,-46 13-109 0 0,1-1 1 0 0,-1 1-1 0 0,0-1 0 0 0,0 0 1 0 0,0 0-1 0 0,0 0 0 0 0,0-1 1 0 0,-1 0-1 0 0,0 0 0 0 0,1 0 1 0 0,-2 0-1 0 0,7-8 0 0 0,-10 11-50 0 0,0 1-1 0 0,0 0 0 0 0,1-1 1 0 0,-1 1-1 0 0,0 0 0 0 0,0-1 1 0 0,0 1-1 0 0,0 0 0 0 0,0-1 0 0 0,0 1 1 0 0,0 0-1 0 0,0 0 0 0 0,0-1 1 0 0,0 1-1 0 0,0 0 0 0 0,0-1 1 0 0,0 1-1 0 0,0 0 0 0 0,0-1 0 0 0,0 1 1 0 0,-1 0-1 0 0,1-1 0 0 0,0 1 1 0 0,0 0-1 0 0,0 0 0 0 0,0-1 1 0 0,-1 1-1 0 0,1 0 0 0 0,0 0 0 0 0,0-1 1 0 0,-1 1-1 0 0,1 0 0 0 0,0 0 1 0 0,0-1-1 0 0,-1 1 0 0 0,1 0 1 0 0,0 0-1 0 0,0 0 0 0 0,-1 0 1 0 0,1 0-1 0 0,0 0 0 0 0,-1-1 0 0 0,1 1 1 0 0,0 0-1 0 0,-1 0 0 0 0,1 0 1 0 0,0 0-1 0 0,-1 0 0 0 0,0 0 4 0 0,0 0 1 0 0,0 0-1 0 0,-1 0 0 0 0,1 0 0 0 0,0 0 0 0 0,0 0 1 0 0,0 0-1 0 0,0 0 0 0 0,0 0 0 0 0,0 0 0 0 0,0 1 1 0 0,0-1-1 0 0,0 1 0 0 0,0-1 0 0 0,0 0 0 0 0,-2 2 1 0 0,-3 4 59 0 0,0 1 1 0 0,1-1 0 0 0,-1 1-1 0 0,1 1 1 0 0,0-1 0 0 0,1 1-1 0 0,0-1 1 0 0,0 1 0 0 0,1 1-1 0 0,0-1 1 0 0,0 0 0 0 0,1 1-1 0 0,0-1 1 0 0,0 1 0 0 0,1 0-1 0 0,0 16 1 0 0,1 9 69 0 0,1-1 0 0 0,2 0 0 0 0,8 38-1 0 0,4-3 136 0 0,32 87-1 0 0,-4-15 263 0 0,-43-139-554 0 0,1 0 0 0 0,-1-1 0 0 0,0 1 0 0 0,0 0 0 0 0,0 0-1 0 0,0-1 1 0 0,0 1 0 0 0,0 0 0 0 0,0 0 0 0 0,0-1-1 0 0,0 1 1 0 0,0 0 0 0 0,0-1 0 0 0,0 1 0 0 0,0 0-1 0 0,-1 0 1 0 0,1-1 0 0 0,0 1 0 0 0,-1 0 0 0 0,1-1-1 0 0,0 1 1 0 0,-1-1 0 0 0,1 1 0 0 0,-1 0 0 0 0,1-1-1 0 0,-1 1 1 0 0,1-1 0 0 0,-1 1 0 0 0,1-1 0 0 0,-1 1 0 0 0,1-1-1 0 0,-1 0 1 0 0,0 1 0 0 0,1-1 0 0 0,-1 0 0 0 0,0 1-1 0 0,1-1 1 0 0,-1 0 0 0 0,0 0 0 0 0,1 0 0 0 0,-1 0-1 0 0,0 1 1 0 0,0-1 0 0 0,1 0 0 0 0,-1 0 0 0 0,0 0-1 0 0,0 0 1 0 0,0-1 0 0 0,-8 1-132 0 0,1-1 1 0 0,0 0-1 0 0,-14-3 1 0 0,10 1 86 0 0,-66-8-204 0 0,-1 4 1 0 0,0 3-1 0 0,0 4 0 0 0,-84 10 1 0 0,150-8 216 0 0,1-2-12 0 0,1 1-1 0 0,0 1 0 0 0,0 0 1 0 0,-18 6-1 0 0,27-7 77 0 0,57 6 166 0 0,437-28-1198 0 0,-468 20-1710 0 0,-18 2 918 0 0,-1-1-1 0 0,1-1 0 0 0,0 1 1 0 0,10-3-1 0 0,4-2-973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50 84 0 0,'-1'-3'722'0'0,"0"0"1"0"0,0-1-1 0 0,-1 1 0 0 0,1 0 1 0 0,-1 0-1 0 0,1 0 0 0 0,-1 0 1 0 0,0 0-1 0 0,0 0 0 0 0,0 1 0 0 0,0-1 1 0 0,-1 1-1 0 0,1-1 0 0 0,-1 1 1 0 0,-3-3-1 0 0,5 5-568 0 0,0 0-1 0 0,0-1 0 0 0,0 1 1 0 0,0 0-1 0 0,0 0 1 0 0,0 0-1 0 0,0 0 1 0 0,0 0-1 0 0,-1 0 1 0 0,1 0-1 0 0,0 0 1 0 0,0 0-1 0 0,0 0 0 0 0,0 0 1 0 0,0 1-1 0 0,0-1 1 0 0,0 0-1 0 0,0 1 1 0 0,0-1-1 0 0,0 1 1 0 0,0-1-1 0 0,1 1 1 0 0,-1 0-1 0 0,0-1 0 0 0,0 1 1 0 0,0 0-1 0 0,1 0 1 0 0,-1-1-1 0 0,0 1 1 0 0,1 0-1 0 0,-2 1 1 0 0,-18 31 1348 0 0,18-30-1174 0 0,-5 10 61 0 0,1 0-1 0 0,0 1 1 0 0,1-1-1 0 0,1 1 0 0 0,0 0 1 0 0,1 0-1 0 0,0 0 0 0 0,1 0 1 0 0,1 1-1 0 0,0 24 1 0 0,2-31-290 0 0,0-1 1 0 0,0 1 0 0 0,0-1 0 0 0,1 0 0 0 0,0 1 0 0 0,1-1 0 0 0,-1 0-1 0 0,1 0 1 0 0,1-1 0 0 0,-1 1 0 0 0,1-1 0 0 0,0 1 0 0 0,1-1-1 0 0,0 0 1 0 0,0-1 0 0 0,0 1 0 0 0,0-1 0 0 0,1 0 0 0 0,0 0-1 0 0,0-1 1 0 0,0 0 0 0 0,10 5 0 0 0,-4-3-16 0 0,0-1-1 0 0,0-1 1 0 0,1 0 0 0 0,-1 0-1 0 0,1-1 1 0 0,0-1 0 0 0,0 0-1 0 0,0-1 1 0 0,1 0 0 0 0,-1-1-1 0 0,0-1 1 0 0,17-2 0 0 0,-2-2-265 0 0,-1-2 0 0 0,-1 0 0 0 0,1-1 0 0 0,46-23 0 0 0,-64 26 1182 0 0,-2-3-5383 0 0,-6 7 4019 0 0,-1 1-1 0 0,0-1 1 0 0,0 1 0 0 0,1-1 0 0 0,-1 0 0 0 0,0 1 0 0 0,0-1 0 0 0,0 1-1 0 0,0-1 1 0 0,0 0 0 0 0,0 1 0 0 0,0-1 0 0 0,0 0 0 0 0,0 1 0 0 0,0-1-1 0 0,0 0 1 0 0,0 1 0 0 0,0-1 0 0 0,0 1 0 0 0,-1-1 0 0 0,1 0-1 0 0,0 1 1 0 0,-1-2 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74 644 0 0,'-4'-2'3878'0'0,"4"1"-3702"0"0,0 1 0 0 0,0 0 0 0 0,0 0 1 0 0,-1 0-1 0 0,1-1 0 0 0,0 1 0 0 0,0 0 1 0 0,0 0-1 0 0,0-1 0 0 0,0 1 0 0 0,0 0 1 0 0,0 0-1 0 0,0-1 0 0 0,0 1 0 0 0,2-4 3350 0 0,-1 4-3350 0 0,21-10 3865 0 0,29-1-1145 0 0,18 1-203 0 0,39-7-262 0 0,-101 15-3675 0 0,0 0-1 0 0,0 0 1 0 0,0 0-1 0 0,9-6 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82 436 0 0,'-11'-4'984'0'0,"-19"-8"2420"0"0,15 0 4799 0 0,19 10-6951 0 0,3-2-659 0 0,1 0 0 0 0,0 1 1 0 0,0 0-1 0 0,0 0 0 0 0,0 1 0 0 0,10-2 0 0 0,58-6 1486 0 0,-25 5-812 0 0,92-9 1457 0 0,-96 15-4536 0 0,1 2-3950 0 0,-32-1 2938 0 0,-2-2 406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26 336 0 0,'0'0'2154'0'0,"20"-2"5070"0"0,37 5 1536 0 0,27-1-5225 0 0,101-17-772 0 0,-40 2-2881 0 0,-113 14-1955 0 0,-12 1-4607 0 0,-15 4 1752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0 776 0 0,'-1'1'292'0'0,"-1"0"1"0"0,1-1-1 0 0,0 1 0 0 0,0 0 1 0 0,0 0-1 0 0,0 0 0 0 0,0 0 1 0 0,0 0-1 0 0,1 0 0 0 0,-1 1 1 0 0,0-1-1 0 0,0 0 0 0 0,1 0 1 0 0,-1 0-1 0 0,1 1 0 0 0,-1-1 0 0 0,1 0 1 0 0,0 1-1 0 0,-1-1 0 0 0,1 0 1 0 0,0 1-1 0 0,0-1 0 0 0,0 2 1 0 0,1-1-15 0 0,-1-1 1 0 0,1 0-1 0 0,0 0 0 0 0,-1 1 1 0 0,1-1-1 0 0,0 0 1 0 0,0 0-1 0 0,0 0 0 0 0,0 0 1 0 0,0 0-1 0 0,0 0 1 0 0,1-1-1 0 0,-1 1 1 0 0,0 0-1 0 0,0 0 0 0 0,1-1 1 0 0,-1 1-1 0 0,2 0 1 0 0,8 2 612 0 0,0 1 1 0 0,0-2-1 0 0,0 0 1 0 0,15 1-1 0 0,207 10 3438 0 0,-61-5-3968 0 0,-122-1-2166 0 0,-16 0-5220 0 0,-26-5 4727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24 105 172 0 0,'-5'-3'727'0'0,"-10"-5"1138"0"0,11-2 4371 0 0,6 9-5975 0 0,-1 0 0 0 0,1 0 0 0 0,0 0 0 0 0,0 0 0 0 0,-1 0 0 0 0,1 1 0 0 0,0-1 0 0 0,0 1 0 0 0,0-1 0 0 0,0 1 0 0 0,0 0 0 0 0,0 0-1 0 0,0 0 1 0 0,2 0 0 0 0,-2 0 106 0 0,257-11 5697 0 0,103-11-2400 0 0,-346 20-3338 0 0,0-1-1 0 0,-1-1 1 0 0,1 0 0 0 0,-1-1-1 0 0,0-1 1 0 0,24-12 0 0 0,-39 18-315 0 0,0 0 1 0 0,0 0-1 0 0,1 0 0 0 0,-1 0 1 0 0,0-1-1 0 0,0 1 0 0 0,1 0 1 0 0,-1 0-1 0 0,0 0 0 0 0,0 0 1 0 0,1 0-1 0 0,-1 0 0 0 0,0 0 1 0 0,0 0-1 0 0,1 0 1 0 0,-1 0-1 0 0,0 0 0 0 0,0 0 1 0 0,1 0-1 0 0,-1 0 0 0 0,0 0 1 0 0,0 0-1 0 0,1 1 0 0 0,-1-1 1 0 0,0 0-1 0 0,0 0 0 0 0,1 0 1 0 0,-1 0-1 0 0,0 0 0 0 0,0 1 1 0 0,0-1-1 0 0,1 0 0 0 0,-1 0 1 0 0,0 0-1 0 0,0 1 1 0 0,5 12 152 0 0,-2 18-105 0 0,-3-28-22 0 0,0 153 494 0 0,-2-99 61 0 0,9 94 0 0 0,20-7 352 0 0,-27-143-950 0 0,0 1 0 0 0,0-1 0 0 0,1 1 0 0 0,-1-1 0 0 0,0 1 0 0 0,0-1 0 0 0,0 1 1 0 0,0-1-1 0 0,-1 1 0 0 0,1-1 0 0 0,0 1 0 0 0,-1-1 0 0 0,1 1 0 0 0,-1-1 0 0 0,1 1 0 0 0,-1-1 0 0 0,0 0 0 0 0,1 1 0 0 0,-1-1 0 0 0,0 0 0 0 0,0 0 0 0 0,0 0 0 0 0,0 1 0 0 0,0-1 0 0 0,0 0 0 0 0,0 0 0 0 0,-1 0 0 0 0,1-1 0 0 0,0 1 0 0 0,0 0 0 0 0,-1 0 0 0 0,1-1 0 0 0,0 1 0 0 0,-3 0 0 0 0,-5 2-78 0 0,-1-1-1 0 0,0 1 0 0 0,0-2 1 0 0,-14 1-1 0 0,2 1 13 0 0,-286 25-540 0 0,83-10 324 0 0,181-16 244 0 0,30-1 65 0 0,0-1 0 0 0,0 1 0 0 0,1 1 0 0 0,-27 7 0 0 0,39-9-2 0 0,1 0 0 0 0,0 0 0 0 0,0 0 0 0 0,-1 0 0 0 0,1 0 0 0 0,0 0 0 0 0,0 0 0 0 0,-1 0 0 0 0,1 0 0 0 0,0 1 0 0 0,0-1 1 0 0,0 0-1 0 0,-1 0 0 0 0,1 0 0 0 0,0 0 0 0 0,0 0 0 0 0,0 0 0 0 0,0 1 0 0 0,-1-1 0 0 0,1 0 0 0 0,0 0 0 0 0,0 0 0 0 0,0 0 0 0 0,0 1 0 0 0,0-1 0 0 0,-1 0 0 0 0,1 0 0 0 0,0 0 1 0 0,0 1-1 0 0,0-1 0 0 0,0 0 0 0 0,0 0 0 0 0,0 1 0 0 0,0-1 0 0 0,0 0 0 0 0,8 4 212 0 0,18 1 63 0 0,634 6 2489 0 0,-592-11-2565 0 0,-63 0 704 0 0,4 0-3258 0 0,14-4-10291 0 0,-13 1 9671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18 196 0 0,'-28'4'20269'0'0,"37"1"-19340"0"0,4-2-223 0 0,-1 0 1 0 0,1-1-1 0 0,0 0 1 0 0,-1-1-1 0 0,1 0 0 0 0,0-1 1 0 0,13-2-1 0 0,7 1 316 0 0,-11 1-230 0 0,0-1 1 0 0,37-7-1 0 0,-49 6-1452 0 0,-1 0 0 0 0,0-1 0 0 0,0 0 0 0 0,17-9 0 0 0,-11 8-5176 0 0,-4 3-2159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4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24 392 0 0,'-6'-24'10878'0'0,"5"27"-10066"0"0,-1 2-513 0 0,1 0 0 0 0,1 0-1 0 0,-1 0 1 0 0,1 0 0 0 0,0 0-1 0 0,0 0 1 0 0,0 0 0 0 0,1 0-1 0 0,-1 1 1 0 0,1-1 0 0 0,1 0-1 0 0,1 6 1 0 0,2 11 317 0 0,36 314 4140 0 0,-11-44-2279 0 0,-13-78-1190 0 0,14 233 686 0 0,-27-335-1631 0 0,12 379 913 0 0,-11-344-630 0 0,36 236 1 0 0,-10-140-54 0 0,-2-10-104 0 0,-14-113-314 0 0,3 16 14 0 0,16 83 210 0 0,-29-194-254 0 0,0 0 1 0 0,16 44-1 0 0,-19-64-114 0 0,1 0 0 0 0,-1 1 0 0 0,1-1 0 0 0,0 0 0 0 0,0 0 0 0 0,1-1 1 0 0,-1 1-1 0 0,1-1 0 0 0,0 0 0 0 0,0 0 0 0 0,1 0 0 0 0,-1 0 0 0 0,1-1 0 0 0,0 1 0 0 0,0-1 0 0 0,0-1 0 0 0,0 1 1 0 0,0-1-1 0 0,1 0 0 0 0,-1 0 0 0 0,1 0 0 0 0,10 1 0 0 0,9 1 54 0 0,0-2 1 0 0,0 0 0 0 0,48-5-1 0 0,-55 3-29 0 0,693-80 172 0 0,-705 79-207 0 0,667-96 0 0 0,55 26 0 0 0,-1 41 0 0 0,93 32 0 0 0,-251-1 0 0 0,-264-4 0 0 0,35-1 0 0 0,109 1 0 0 0,191-8 0 0 0,-621 10 0 0 0,493-5 0 0 0,1-1 0 0 0,-89 8 0 0 0,-174 2 0 0 0,97 18 0 0 0,-332-20 0 0 0,-6 0-131 0 0,-8-1-571 0 0,1-9-1725 0 0,-4-3-6915 0 0,-12-29 5887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86 488 0 0,'9'-7'980'0'0,"-1"1"-1"0"0,1 0 1 0 0,0 1 0 0 0,1 0-1 0 0,-1 1 1 0 0,1-1 0 0 0,17-3-1 0 0,74-13 2093 0 0,-93 19-2764 0 0,34-5 1181 0 0,0 2 1 0 0,0 2-1 0 0,0 1 0 0 0,52 5 1 0 0,-92-3-1414 0 0,0 1 0 0 0,0-1-1 0 0,0 0 1 0 0,0 0 0 0 0,0 1 0 0 0,0-1 0 0 0,0 1 0 0 0,0 0 0 0 0,0 0 0 0 0,0-1 0 0 0,0 1 0 0 0,0 0-1 0 0,0 1 1 0 0,0-1 0 0 0,0 0 0 0 0,-1 1 0 0 0,1-1 0 0 0,-1 1 0 0 0,1-1 0 0 0,-1 1 0 0 0,0-1 0 0 0,1 1 0 0 0,-1 0-1 0 0,0 0 1 0 0,0 0 0 0 0,0 0 0 0 0,0 0 0 0 0,-1 0 0 0 0,1 0 0 0 0,0 0 0 0 0,-1 0 0 0 0,1 0 0 0 0,-1 0-1 0 0,0 0 1 0 0,0 0 0 0 0,0 1 0 0 0,0-1 0 0 0,0 0 0 0 0,0 0 0 0 0,-1 0 0 0 0,1 0 0 0 0,-1 0 0 0 0,1 0-1 0 0,-1 0 1 0 0,0 0 0 0 0,0 0 0 0 0,0 0 0 0 0,0 0 0 0 0,0 0 0 0 0,-3 3 0 0 0,-18 26 166 0 0,-2-1 0 0 0,-1-1 0 0 0,-2-2 0 0 0,-30 25 0 0 0,0 2 21 0 0,54-50-223 0 0,-1 1 0 0 0,1-1 0 0 0,0 1-1 0 0,0-1 1 0 0,0 1 0 0 0,1 0 0 0 0,0 0 0 0 0,-4 11-1 0 0,5-14-3 0 0,2 1 0 0 0,-1-1 0 0 0,1 0 0 0 0,-1 0 0 0 0,1 0 0 0 0,0 0 0 0 0,0 0 0 0 0,0 0 0 0 0,0 0 0 0 0,0 0 0 0 0,0 0-1 0 0,1 0 1 0 0,-1-1 0 0 0,1 1 0 0 0,-1 0 0 0 0,1-1 0 0 0,2 3 0 0 0,1-1 55 0 0,1 1 0 0 0,-1-1-1 0 0,1 0 1 0 0,-1-1 0 0 0,1 0 0 0 0,0 1-1 0 0,0-2 1 0 0,0 1 0 0 0,0-1 0 0 0,0 0 0 0 0,8 1-1 0 0,11-1 187 0 0,35-2-1 0 0,-42 1-140 0 0,18-2-240 0 0,-1 0 0 0 0,0-3 1 0 0,65-15-1 0 0,-81 10-2217 0 0,-10 0-4663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58 44 0 0,'-9'-2'636'0'0,"-18"-5"2548"0"0,13-2 4322 0 0,17 8-5845 0 0,16-5 279 0 0,0 0 1 0 0,29-3-1 0 0,92-3 2415 0 0,-64 7-2896 0 0,-11 5-2997 0 0,-27 1-7285 0 0,-31-1 6371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0 125 404 0 0,'1'-3'7433'0'0,"0"3"-7315"0"0,10-3 1646 0 0,20-2-447 0 0,99 2 2457 0 0,-20 2-975 0 0,139-20 1 0 0,-238 19-2535 0 0,0 0 0 0 0,0-1 0 0 0,-1 0 0 0 0,1-1 0 0 0,17-8 0 0 0,-23 9-108 0 0,1 0 0 0 0,-1-1-1 0 0,0 0 1 0 0,0 0-1 0 0,-1 0 1 0 0,1 0 0 0 0,-1-1-1 0 0,0 0 1 0 0,0 0 0 0 0,6-11-1 0 0,-10 16-134 0 0,1 0 0 0 0,-1 0-1 0 0,0-1 1 0 0,0 1 0 0 0,0 0 0 0 0,0-1-1 0 0,0 1 1 0 0,0 0 0 0 0,0 0 0 0 0,0-1-1 0 0,1 1 1 0 0,-1 0 0 0 0,0 0 0 0 0,0-1-1 0 0,0 1 1 0 0,1 0 0 0 0,-1 0 0 0 0,0 0-1 0 0,0-1 1 0 0,0 1 0 0 0,1 0-1 0 0,-1 0 1 0 0,0 0 0 0 0,0 0 0 0 0,1 0-1 0 0,-1 0 1 0 0,0-1 0 0 0,1 1 0 0 0,-1 0-1 0 0,0 0 1 0 0,0 0 0 0 0,1 0 0 0 0,-1 0-1 0 0,0 0 1 0 0,1 0 0 0 0,3 13 371 0 0,-4 35-118 0 0,0-24-1 0 0,1 13 96 0 0,1 55 1071 0 0,26 162 0 0 0,-25-237-1301 0 0,28 119 1208 0 0,-29-127-1212 0 0,0 1 0 0 0,0 0 0 0 0,-1 0 0 0 0,0 12 0 0 0,-2-21-147 0 0,1 0 0 0 0,0 0-1 0 0,0-1 1 0 0,0 1-1 0 0,-1 0 1 0 0,1 0 0 0 0,-1 0-1 0 0,1 0 1 0 0,0-1-1 0 0,-1 1 1 0 0,0 0-1 0 0,1 0 1 0 0,-1-1 0 0 0,1 1-1 0 0,-1 0 1 0 0,0-1-1 0 0,1 1 1 0 0,-1-1-1 0 0,0 1 1 0 0,0-1 0 0 0,1 1-1 0 0,-1-1 1 0 0,0 1-1 0 0,0-1 1 0 0,0 0-1 0 0,0 0 1 0 0,1 1 0 0 0,-1-1-1 0 0,0 0 1 0 0,-1 0-1 0 0,-30 3-272 0 0,26-3 198 0 0,-175-4-679 0 0,-8 1 683 0 0,137 5 896 0 0,49-2 1543 0 0,11 2-2105 0 0,52 6-225 0 0,118 2 0 0 0,-93-8-33 0 0,-43 0 6 0 0,516 13 0 0 0,-539-14 0 0 0,-13 0 0 0 0,1-1 0 0 0,0 0 0 0 0,-1 0 0 0 0,1 0 0 0 0,-1-1 0 0 0,1 0 0 0 0,-1 0 0 0 0,1 0 0 0 0,-1-1 0 0 0,0 0 0 0 0,9-4 0 0 0,-12 3-91 0 0,0-3-578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60 816 0 0,'17'-13'1952'0'0,"-10"7"-66"0"0,1 0 0 0 0,0 0 0 0 0,1 0 1 0 0,-1 1-1 0 0,1 1 0 0 0,0-1 0 0 0,13-3 0 0 0,-21 8-1696 0 0,0 0-1 0 0,0 0 1 0 0,0 0 0 0 0,0 0 0 0 0,0 0-1 0 0,0 0 1 0 0,0 0 0 0 0,0 1 0 0 0,0-1-1 0 0,0 0 1 0 0,0 1 0 0 0,0-1 0 0 0,0 1-1 0 0,0-1 1 0 0,0 1 0 0 0,0-1 0 0 0,-1 1-1 0 0,1-1 1 0 0,0 1 0 0 0,0 0 0 0 0,-1 0-1 0 0,1-1 1 0 0,0 1 0 0 0,-1 0 0 0 0,1 0-1 0 0,-1 0 1 0 0,1 0 0 0 0,-1 0 0 0 0,1 0-1 0 0,-1-1 1 0 0,0 1 0 0 0,1 0 0 0 0,-1 0-1 0 0,0 0 1 0 0,0 2 0 0 0,5 36 2364 0 0,-7-10-1596 0 0,-2 0 0 0 0,-1 0-1 0 0,-1 0 1 0 0,-12 35-1 0 0,2-9-220 0 0,9-31-737 0 0,4-13 0 0 0,0 0 0 0 0,0 0 0 0 0,1 0 0 0 0,-2 21 0 0 0,4-29 0 0 0,1 0 0 0 0,-1-1 0 0 0,0 1 0 0 0,1 0 0 0 0,-1 0 0 0 0,1 0 0 0 0,0-1 0 0 0,0 1 0 0 0,0 0 0 0 0,0-1 0 0 0,0 1 0 0 0,1-1 0 0 0,-1 1 0 0 0,1-1 0 0 0,0 0 0 0 0,0 0 0 0 0,0 1 0 0 0,0-1 0 0 0,0 0 0 0 0,0-1 0 0 0,0 1 0 0 0,0 0 0 0 0,1-1 0 0 0,2 2 0 0 0,10 4 0 0 0,0 0 0 0 0,0-2 0 0 0,1 1 0 0 0,0-2 0 0 0,26 4 0 0 0,83 4 0 0 0,-124-12 0 0 0,52 4 0 0 0,23 1 0 0 0,114-6 0 0 0,-178 0 0 0 0,-7 0-63 0 0,-4 1-342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91 256 0 0,'-23'-5'7123'0'0,"28"6"-5999"0"0,38 8 475 0 0,1-2 0 0 0,0-1 1 0 0,64-1-1 0 0,139-16 747 0 0,-212 8-2027 0 0,-5 2 37 0 0,1-1 0 0 0,-2-2 0 0 0,1-1 0 0 0,53-17 0 0 0,-77 20-253 0 0,0-1 0 0 0,0 0 0 0 0,0 0 0 0 0,7-5 0 0 0,-12 7-67 0 0,1 0 0 0 0,-1-1 0 0 0,0 1 0 0 0,1 0 1 0 0,-1 0-1 0 0,0-1 0 0 0,0 1 0 0 0,0-1 0 0 0,0 1 0 0 0,0-1 0 0 0,0 1 0 0 0,0-1 1 0 0,-1 0-1 0 0,1 1 0 0 0,0-1 0 0 0,-1 0 0 0 0,1 0 0 0 0,-1 0 0 0 0,0-2 1 0 0,0 3 66 0 0,0 0-80 0 0,-1 0-1 0 0,0 0 1 0 0,1 0 0 0 0,-1 0 0 0 0,0 1 0 0 0,1-1-1 0 0,-1 0 1 0 0,0 0 0 0 0,0 0 0 0 0,0 1 0 0 0,0-1-1 0 0,0 1 1 0 0,0-1 0 0 0,0 1 0 0 0,-1-1 0 0 0,-1 3-12 0 0,0 0 0 0 0,0 0-1 0 0,0 1 1 0 0,0-1 0 0 0,0 1 0 0 0,1 0 0 0 0,0 0 0 0 0,-1 0 0 0 0,1 0 0 0 0,0 0 0 0 0,0 0 0 0 0,1 1 0 0 0,-1-1 0 0 0,1 1 0 0 0,-1 3 0 0 0,-4 13 92 0 0,-6 30 1 0 0,10-36-19 0 0,-14 91 761 0 0,4 0 1 0 0,6 207 0 0 0,10-229-428 0 0,-1-57-254 0 0,-1 0 1 0 0,-2 0 0 0 0,0 1-1 0 0,-2-1 1 0 0,-1 0-1 0 0,-8 34 1 0 0,11-58-172 0 0,-1 0 0 0 0,0 0 1 0 0,0 0-1 0 0,0 0 0 0 0,0 0 1 0 0,0 0-1 0 0,-1-1 0 0 0,1 1 1 0 0,0-1-1 0 0,-1 1 0 0 0,1-1 1 0 0,-1 1-1 0 0,0-1 0 0 0,1 0 1 0 0,-1 1-1 0 0,0-1 0 0 0,0 0 1 0 0,0 0-1 0 0,0-1 0 0 0,0 1 1 0 0,0 0-1 0 0,0-1 0 0 0,0 1 1 0 0,0-1-1 0 0,0 1 0 0 0,-2-1 1 0 0,-8 1-166 0 0,1-1 0 0 0,-1 0 1 0 0,-20-4-1 0 0,7 2 123 0 0,-123-4-330 0 0,-222 19 0 0 0,330-4 614 0 0,24-5 184 0 0,15-4 366 0 0,5 2-515 0 0,6 1-96 0 0,0 0 1 0 0,0-1-1 0 0,0 0 1 0 0,0-1-1 0 0,20 0 1 0 0,61-4 449 0 0,-63 1-483 0 0,430-40 2158 0 0,-440 40-2117 0 0,10-2-4505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79 476 0 0,'1'-2'411'0'0,"0"-1"0"0"0,1 1 1 0 0,-1 0-1 0 0,1-1 0 0 0,-1 1 0 0 0,1 0 0 0 0,0 0 0 0 0,0 0 0 0 0,0 0 1 0 0,0 0-1 0 0,0 1 0 0 0,0-1 0 0 0,0 0 0 0 0,1 1 0 0 0,-1 0 0 0 0,1 0 1 0 0,2-1-1 0 0,46-17 3512 0 0,-21 12-2564 0 0,0 1 0 0 0,0 1 1 0 0,0 1-1 0 0,1 2 0 0 0,-1 1 0 0 0,57 5 1 0 0,-84-3-1237 0 0,0-1 0 0 0,1 1 0 0 0,-1-1 1 0 0,0 1-1 0 0,0 0 0 0 0,0 0 0 0 0,0 0 1 0 0,0 1-1 0 0,0-1 0 0 0,0 1 0 0 0,0 0 0 0 0,0-1 1 0 0,-1 1-1 0 0,1 1 0 0 0,-1-1 0 0 0,4 4 1 0 0,-5-4-57 0 0,0 0 1 0 0,0 0-1 0 0,0 1 1 0 0,0-1-1 0 0,0 1 1 0 0,0-1-1 0 0,-1 1 1 0 0,1-1-1 0 0,-1 1 1 0 0,0-1-1 0 0,0 1 1 0 0,0-1-1 0 0,0 1 1 0 0,0-1-1 0 0,-1 1 1 0 0,1-1-1 0 0,-1 1 1 0 0,1-1-1 0 0,-1 1 1 0 0,0-1-1 0 0,0 0 1 0 0,-1 3-1 0 0,-7 13 100 0 0,0 0 0 0 0,-1-1 0 0 0,-1 0-1 0 0,-19 23 1 0 0,-60 57 169 0 0,55-62-183 0 0,-39 51 0 0 0,70-80-130 0 0,-1 1 1 0 0,1-1-1 0 0,1 0 1 0 0,-1 1-1 0 0,1 0 1 0 0,-4 10-1 0 0,7-15-7 0 0,-1-1 0 0 0,1 1 0 0 0,0 0 0 0 0,-1 0 0 0 0,1 0 0 0 0,0 0 0 0 0,0 0 0 0 0,0 0 0 0 0,1-1 0 0 0,-1 1 0 0 0,0 0 0 0 0,1 0 0 0 0,-1 0 0 0 0,1-1-1 0 0,-1 1 1 0 0,1 0 0 0 0,0 0 0 0 0,0-1 0 0 0,0 1 0 0 0,0-1 0 0 0,0 1 0 0 0,0-1 0 0 0,0 1 0 0 0,1-1 0 0 0,-1 1 0 0 0,0-1 0 0 0,1 0 0 0 0,-1 0 0 0 0,1 0 0 0 0,2 1-1 0 0,2 2 51 0 0,0-1-1 0 0,1-1 0 0 0,0 1 0 0 0,-1-1 0 0 0,1 0 0 0 0,0-1 0 0 0,0 0 1 0 0,11 1-1 0 0,61-1 234 0 0,-45-2-191 0 0,129-11 2 0 0,-161 12-373 0 0,1-1-125 0 0,-2 0-290 0 0,12-6 830 0 0,-8 2-3719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83 180 0 0,'-25'-5'1405'0'0,"-13"-4"5735"0"0,38 9-7010 0 0,0 0 0 0 0,-1 0 0 0 0,1 0 0 0 0,0-1 0 0 0,0 1 0 0 0,0 0 0 0 0,0 0 0 0 0,0 0 0 0 0,0-1 0 0 0,0 1 0 0 0,0 0 0 0 0,0 0 0 0 0,0-1 0 0 0,0 1 0 0 0,0 0 0 0 0,0 0 0 0 0,0 0 0 0 0,0-1 0 0 0,0 1 0 0 0,0 0 0 0 0,0 0 0 0 0,0 0 0 0 0,0-1 0 0 0,1 1 0 0 0,-1 0 0 0 0,0 0 1 0 0,0 0-1 0 0,0-1 0 0 0,0 1 0 0 0,0 0 0 0 0,0 0 0 0 0,1 0 0 0 0,-1 0 0 0 0,0 0 0 0 0,0-1 0 0 0,0 1 0 0 0,1 0 0 0 0,-1 0 0 0 0,0 0 0 0 0,0 0 0 0 0,0 0 0 0 0,1 0 0 0 0,-1 0 0 0 0,0 0 0 0 0,210-45 9536 0 0,-65 29-9605 0 0,-79 17-8913 0 0,-48-2 6202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58 392 0 0,'2'-1'618'0'0,"-1"-1"-1"0"0,0 1 0 0 0,1 0 1 0 0,0-1-1 0 0,-1 1 1 0 0,1 0-1 0 0,-1 0 1 0 0,1 0-1 0 0,0 0 1 0 0,0 0-1 0 0,0 0 1 0 0,-1 1-1 0 0,1-1 1 0 0,0 1-1 0 0,0-1 1 0 0,0 1-1 0 0,0 0 1 0 0,2 0-1 0 0,42-1 5488 0 0,-32 1-5161 0 0,50-3 2652 0 0,101-18-1 0 0,-67 7-1605 0 0,-81 12-2513 0 0,-10 2-2674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1 368 0 0,'-2'2'720'0'0,"0"0"0"0"0,1 1 1 0 0,-1-1-1 0 0,1 0 0 0 0,0 1 0 0 0,-1-1 0 0 0,1 1 1 0 0,0-1-1 0 0,1 1 0 0 0,-2 4 0 0 0,2-6-486 0 0,0-1 0 0 0,0 1 0 0 0,0-1 1 0 0,0 1-1 0 0,1-1 0 0 0,-1 1 0 0 0,0-1 0 0 0,0 1 0 0 0,0-1 0 0 0,1 1 0 0 0,-1-1 0 0 0,0 1 0 0 0,1-1 0 0 0,-1 1 0 0 0,1-1 1 0 0,-1 1-1 0 0,0-1 0 0 0,1 0 0 0 0,-1 1 0 0 0,1 0 0 0 0,20 6 1668 0 0,14-2 1259 0 0,48 3 1 0 0,97-11-505 0 0,-133-1-4468 0 0,-17-2-6536 0 0,-23 4 5958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1 127 936 0 0,'0'0'4713'0'0,"5"1"-3099"0"0,28 5 426 0 0,0-1 0 0 0,1-2 0 0 0,58-2 0 0 0,106-17 819 0 0,-182 14-2666 0 0,145-23 1509 0 0,-143 21-1387 0 0,0-1 1 0 0,-1 0-1 0 0,0-2 1 0 0,0 0-1 0 0,0-1 1 0 0,27-17-1 0 0,-42 23-232 0 0,1 0-1 0 0,-1 0 1 0 0,0 0 0 0 0,1 0-1 0 0,-1 0 1 0 0,0-1-1 0 0,0 1 1 0 0,-1-1-1 0 0,1 1 1 0 0,0-1-1 0 0,-1 0 1 0 0,0 0-1 0 0,2-4 1 0 0,-3 6 211 0 0,-1 5-198 0 0,-5 12 115 0 0,0 1 0 0 0,2-1 0 0 0,0 1 0 0 0,1-1-1 0 0,1 1 1 0 0,-1 32 0 0 0,4 2 443 0 0,8 54 0 0 0,-3-64-338 0 0,2-1 0 0 0,1 1-1 0 0,3-2 1 0 0,1 1 0 0 0,2-2-1 0 0,1 0 1 0 0,2-1 0 0 0,2-1 0 0 0,1 0-1 0 0,37 46 1 0 0,-45-67-159 0 0,-8-10-68 0 0,0 1 0 0 0,-1 0 0 0 0,1 0-1 0 0,-1 1 1 0 0,3 7 0 0 0,-7-14-94 0 0,0 1 0 0 0,0-1-1 0 0,0 1 1 0 0,0 0 0 0 0,0-1-1 0 0,0 1 1 0 0,0-1 0 0 0,0 1-1 0 0,-1-1 1 0 0,1 1 0 0 0,0 0-1 0 0,0-1 1 0 0,-1 1 0 0 0,1-1 0 0 0,0 1-1 0 0,-1-1 1 0 0,1 0 0 0 0,-1 1-1 0 0,1-1 1 0 0,0 1 0 0 0,-1-1-1 0 0,1 0 1 0 0,-1 1 0 0 0,1-1-1 0 0,-1 0 1 0 0,1 1 0 0 0,-1-1-1 0 0,1 0 1 0 0,-1 0 0 0 0,0 1 0 0 0,1-1-1 0 0,-1 0 1 0 0,1 0 0 0 0,-1 0-1 0 0,1 0 1 0 0,-1 0 0 0 0,-1 0-1 0 0,-23 3-303 0 0,25-3 307 0 0,-251 6-1137 0 0,99-4 777 0 0,-167 23-1 0 0,308-24 408 0 0,8-1 14 0 0,-1 0 1 0 0,1 1-1 0 0,-1-1 0 0 0,1 1 1 0 0,0-1-1 0 0,-1 1 0 0 0,1 0 0 0 0,0 1 1 0 0,-1-1-1 0 0,1 0 0 0 0,0 1 0 0 0,-3 2 1 0 0,5-3 193 0 0,6 0-1 0 0,27 4-8 0 0,0-1 0 0 0,0-1 0 0 0,0-2 0 0 0,37-3-1 0 0,-29 1-83 0 0,435 0 203 0 0,-462 0-1467 0 0,17 2-274 0 0,-12 3-9296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46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12 464 0 0,'-5'-11'6775'0'0,"6"23"1998"0"0,0-1-6958 0 0,0 0-3494 0 0,9 173 6908 0 0,-7 93-2294 0 0,-2-63-1518 0 0,1-116-845 0 0,-27 495 1833 0 0,14-377-1577 0 0,6-89-415 0 0,-3 12 471 0 0,22 278 1 0 0,29-6 166 0 0,-31-305-1051 0 0,15 87 0 0 0,35 98 0 0 0,36 204 0 0 0,-82-404 0 0 0,-14-76 0 0 0,-1-6 0 0 0,-1-5-124 0 0,8-34-11453 0 0,4 8 7965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13 116 0 0,'0'0'178'0'0,"0"-1"-1"0"0,0 1 1 0 0,0-1-1 0 0,0 0 1 0 0,-1 1 0 0 0,1-1-1 0 0,0 1 1 0 0,-1-1 0 0 0,1 0-1 0 0,0 1 1 0 0,-1-1-1 0 0,1 1 1 0 0,-1-1 0 0 0,1 1-1 0 0,0-1 1 0 0,-1 1-1 0 0,1 0 1 0 0,-1-1 0 0 0,0 1-1 0 0,1 0 1 0 0,-1-1 0 0 0,1 1-1 0 0,-1 0 1 0 0,1-1-1 0 0,-1 1 1 0 0,0 0 0 0 0,-1 0-1 0 0,1 0 100 0 0,0 0-1 0 0,0 0 0 0 0,-1 1 0 0 0,1-1 1 0 0,0 0-1 0 0,0 1 0 0 0,0-1 1 0 0,-1 1-1 0 0,1 0 0 0 0,0-1 0 0 0,0 1 1 0 0,0 0-1 0 0,-1 1 0 0 0,-5 4 904 0 0,1 0-1 0 0,0 1 0 0 0,-5 8 0 0 0,10-14-1073 0 0,-5 7 545 0 0,0 0 0 0 0,1 1-1 0 0,0-1 1 0 0,1 1 0 0 0,0 0 0 0 0,0 1 0 0 0,1-1-1 0 0,0 1 1 0 0,-2 15 0 0 0,4-17-331 0 0,0-1 0 0 0,1 0-1 0 0,0 0 1 0 0,1 0 0 0 0,0 0 0 0 0,0 0 0 0 0,0 0-1 0 0,1 0 1 0 0,0-1 0 0 0,0 1 0 0 0,1 0 0 0 0,-1-1-1 0 0,2 1 1 0 0,4 8 0 0 0,-1-6-101 0 0,-1-1 0 0 0,1 0 0 0 0,0 0 0 0 0,1 0 0 0 0,0-1 0 0 0,0 0 0 0 0,1-1 0 0 0,-1 1 0 0 0,1-2 0 0 0,1 1 0 0 0,-1-1 0 0 0,1-1 0 0 0,0 0 0 0 0,0 0 0 0 0,0-1 0 0 0,1 0 0 0 0,20 2 1 0 0,-10-2-111 0 0,1-2 0 0 0,-1-1 0 0 0,0-1 0 0 0,0 0 0 0 0,0-2 0 0 0,0 0 0 0 0,0-1 0 0 0,24-9 0 0 0,-36 10-230 0 0,-1 0 0 0 0,-1-1 0 0 0,1 0 0 0 0,0 0 0 0 0,6-6 0 0 0,16-16-3375 0 0,-25 12-7495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57 692 0 0,'-8'-4'12222'0'0,"38"-6"-10317"0"0,1 2-1 0 0,0 0 1 0 0,0 2 0 0 0,37-2 0 0 0,-10 0-1145 0 0,-50 6-1562 0 0,7-1-545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92 732 0 0,'-5'-1'776'0'0,"-19"-6"1528"0"0,23 7-1996 0 0,0-1-1 0 0,0 1 1 0 0,0 0-1 0 0,1 0 1 0 0,-1-1-1 0 0,0 1 1 0 0,0 0-1 0 0,1-1 1 0 0,-1 1-1 0 0,0-1 1 0 0,1 1-1 0 0,-1-1 1 0 0,0 0-1 0 0,1 1 0 0 0,-1-1 1 0 0,1 1-1 0 0,-1-1 1 0 0,1 0-1 0 0,-1 0 1 0 0,1 1-1 0 0,-1-1 1 0 0,1-1-1 0 0,0 1-100 0 0,0 0 0 0 0,1 0-1 0 0,-1 0 1 0 0,1 0-1 0 0,-1 0 1 0 0,1 0 0 0 0,-1 1-1 0 0,1-1 1 0 0,-1 0-1 0 0,1 0 1 0 0,0 0 0 0 0,0 1-1 0 0,-1-1 1 0 0,1 0 0 0 0,0 1-1 0 0,0-1 1 0 0,0 0-1 0 0,0 1 1 0 0,0-1 0 0 0,0 1-1 0 0,0 0 1 0 0,0-1-1 0 0,1 1 1 0 0,29-9 1877 0 0,-25 8-1675 0 0,153-34 5635 0 0,-133 31-6058 0 0,0 1-1 0 0,0 2 0 0 0,0 1 1 0 0,33 3-1 0 0,48 8-8986 0 0,-78-8 6376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8701 0 0,'31'6'10370'0'0,"2"-3"-5125"0"0,69-1-4147 0 0,-66-3 155 0 0,537 23 1267 0 0,-452-16-3652 0 0,-101-4 206 0 0,-6 0-1396 0 0,-5-2-2010 0 0,-1-6-2010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0 234 820 0 0,'0'0'1477'0'0,"8"-16"3734"0"0,0 12-4414 0 0,0 1-1 0 0,1 0 0 0 0,-1 0 1 0 0,0 1-1 0 0,1 0 1 0 0,-1 0-1 0 0,14 0 1 0 0,-1-1 113 0 0,68-9 1090 0 0,54-8 496 0 0,-121 15-2037 0 0,1-1 1 0 0,-1 0 0 0 0,-1-1 0 0 0,25-13 0 0 0,-38 16-273 0 0,-1 0 0 0 0,0 0 0 0 0,0-1 0 0 0,0 0 0 0 0,0 0 0 0 0,-1 0 0 0 0,0-1 0 0 0,0 0 0 0 0,0 0 0 0 0,-1-1 0 0 0,0 0 0 0 0,0 0 0 0 0,-1 0 0 0 0,1 0 0 0 0,-2-1 0 0 0,7-15 0 0 0,-10 22 575 0 0,0 6-526 0 0,1 39 298 0 0,5 73 712 0 0,-2-85-1019 0 0,1 15 344 0 0,1 0 0 0 0,21 72 1 0 0,-15-84-120 0 0,2-1 0 0 0,27 49 0 0 0,44 56 959 0 0,-33-56-906 0 0,-42-68-495 0 0,-6-9-10 0 0,-1-1 0 0 0,1 0 0 0 0,-1 1 1 0 0,0 0-1 0 0,0 0 0 0 0,-1 0 0 0 0,1 0 0 0 0,-1 1 1 0 0,-1-1-1 0 0,2 8 0 0 0,-4-8 0 0 0,0-5 0 0 0,1 0 0 0 0,0 0 0 0 0,-1-1 0 0 0,1 1 0 0 0,0 0 0 0 0,-1 0 0 0 0,1-1 0 0 0,-1 1 0 0 0,0 0 0 0 0,1-1 0 0 0,-1 1 0 0 0,1-1 0 0 0,-1 1 0 0 0,0-1 0 0 0,0 1 0 0 0,1-1 0 0 0,-1 1 0 0 0,0-1 0 0 0,0 1 0 0 0,0-1 0 0 0,1 0 0 0 0,-1 0 0 0 0,0 1 0 0 0,0-1 0 0 0,0 0 0 0 0,0 0 0 0 0,0 0 0 0 0,1 0 0 0 0,-1 0 0 0 0,0 0 0 0 0,0 0 0 0 0,0 0 0 0 0,0 0 0 0 0,0-1 0 0 0,-1 1 0 0 0,-2-1 0 0 0,-176-1 0 0 0,39-2 0 0 0,-226 24 0 0 0,362-19 0 0 0,0-1 0 0 0,0 1 0 0 0,0 1 0 0 0,0-1 0 0 0,-5 3 0 0 0,10-4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0,0 0 0 0 0,1 0 0 0 0,-1 0 0 0 0,0 1 0 0 0,0-1 0 0 0,0 0 0 0 0,0 0 0 0 0,0 0 0 0 0,0 0 0 0 0,0 0 0 0 0,0 0 0 0 0,0 0 0 0 0,0 0 0 0 0,0 0 0 0 0,0 0 0 0 0,0 1 0 0 0,0-1 0 0 0,0 0 0 0 0,0 0 0 0 0,0 0 0 0 0,0 0 0 0 0,0 0 0 0 0,0 0 0 0 0,0 0 0 0 0,0 0 0 0 0,0 0 0 0 0,0 1 0 0 0,0-1 0 0 0,0 0 0 0 0,0 0 0 0 0,0 0 0 0 0,-1 0 0 0 0,1 0 0 0 0,0 0 0 0 0,0 0 0 0 0,0 0 0 0 0,0 0 0 0 0,0 0 0 0 0,17 4 0 0 0,0 0 0 0 0,0-2 0 0 0,0 0 0 0 0,0-1 0 0 0,1-1 0 0 0,21-2 0 0 0,14 1 0 0 0,-27 1 0 0 0,610-9 0 0 0,-632 10 0 0 0,-2-1 0 0 0,-1 0 0 0 0,0 0 0 0 0,0 0 0 0 0,0 0 0 0 0,1-1 0 0 0,-1 1 0 0 0,0 0 0 0 0,0 0 0 0 0,0-1 0 0 0,0 1 0 0 0,1-1 0 0 0,-1 1 0 0 0,0-1 0 0 0,0 1 0 0 0,0-1 0 0 0,0 0 0 0 0,0 1 0 0 0,0-1 0 0 0,0-1 0 0 0,0 1-17 0 0,1 0-1233 0 0,0 0 0 0 0,-1 0 0 0 0,1-1 1 0 0,-1 1-1 0 0,1 1 0 0 0,0-1 0 0 0,0 0 1 0 0,0 0-1 0 0,-1 1 0 0 0,5-2 0 0 0,-3 2 318 0 0,2-2-2165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57 456 0 0,'4'-6'1074'0'0,"1"1"1"0"0,-1 0-1 0 0,1 0 1 0 0,0 1-1 0 0,0-1 0 0 0,0 1 1 0 0,1 0-1 0 0,0 0 1 0 0,-1 1-1 0 0,1 0 1 0 0,1 0-1 0 0,6-2 0 0 0,-12 4-872 0 0,1 1 1 0 0,-1 0-1 0 0,0 0 0 0 0,0 0 0 0 0,0 0 0 0 0,0 1 1 0 0,0-1-1 0 0,1 0 0 0 0,-1 0 0 0 0,0 1 0 0 0,0-1 0 0 0,0 1 1 0 0,0-1-1 0 0,0 1 0 0 0,0-1 0 0 0,0 1 0 0 0,0-1 0 0 0,0 1 1 0 0,0 0-1 0 0,0 0 0 0 0,-1 0 0 0 0,1-1 0 0 0,0 1 0 0 0,0 0 1 0 0,-1 0-1 0 0,1 0 0 0 0,-1 0 0 0 0,1 0 0 0 0,-1 0 1 0 0,1 0-1 0 0,-1 0 0 0 0,1 0 0 0 0,-1 0 0 0 0,0 1 0 0 0,0-1 1 0 0,1 1-1 0 0,0 7 593 0 0,0-1 1 0 0,0 1 0 0 0,0 14 0 0 0,-1-20-471 0 0,-9 97 1522 0 0,5-67-58 0 0,0 58 0 0 0,4-81-1596 0 0,1 1 0 0 0,0-1 0 0 0,1 0 0 0 0,0 0 0 0 0,1 0 0 0 0,0 0 0 0 0,0-1 0 0 0,1 1 0 0 0,10 17 0 0 0,-8-19-193 0 0,0-1 0 0 0,0 0 0 0 0,0-1 0 0 0,1 0 0 0 0,-1 0 0 0 0,2 0 0 0 0,-1-1 0 0 0,1 1 0 0 0,-1-2 0 0 0,1 1 0 0 0,1-1 0 0 0,12 4 0 0 0,11 3 0 0 0,64 13 0 0 0,186 19 0 0 0,-152-27 0 0 0,-117-11-1547 0 0,-22-1-2046 0 0,-21 1-3427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87 140 0 0,'-15'-2'-109'0'0,"-2"-4"11718"0"0,32 7-9674 0 0,45 3 696 0 0,109-6 1 0 0,-136 1-2157 0 0,378-36 3493 0 0,-403 36-3808 0 0,0-1 1 0 0,0 1-1 0 0,0-1 1 0 0,0-1 0 0 0,0 0-1 0 0,0 0 1 0 0,-1 0-1 0 0,1-1 1 0 0,-1 0-1 0 0,13-9 1 0 0,-20 13-148 0 0,0 0-1 0 0,0 0 1 0 0,0 0 0 0 0,0 0-1 0 0,-1 0 1 0 0,1 0-1 0 0,0 0 1 0 0,0 0 0 0 0,0 0-1 0 0,0-1 1 0 0,0 1 0 0 0,0 0-1 0 0,0 0 1 0 0,0 0 0 0 0,-1 0-1 0 0,1 0 1 0 0,0 0 0 0 0,0 0-1 0 0,0 0 1 0 0,0 0 0 0 0,0 0-1 0 0,0 0 1 0 0,0 0-1 0 0,0-1 1 0 0,0 1 0 0 0,0 0-1 0 0,0 0 1 0 0,0 0 0 0 0,0 0-1 0 0,0 0 1 0 0,0 0 0 0 0,0 0-1 0 0,0-1 1 0 0,0 1 0 0 0,0 0-1 0 0,0 0 1 0 0,0 0 0 0 0,0 0-1 0 0,0 0 1 0 0,0 0-1 0 0,0 0 1 0 0,0 0 0 0 0,0-1-1 0 0,0 1 1 0 0,0 0 0 0 0,0 0-1 0 0,0 0 1 0 0,0 0 0 0 0,0 0-1 0 0,0 0 1 0 0,0 0 0 0 0,0 0-1 0 0,0 0 1 0 0,1 0-1 0 0,-1-1 1 0 0,0 1 0 0 0,0 0-1 0 0,0 0 1 0 0,-3 3 6 0 0,1-1-1 0 0,0 1 1 0 0,-1-1 0 0 0,1 1-1 0 0,0 0 1 0 0,1 0-1 0 0,-1 0 1 0 0,0 0 0 0 0,1 1-1 0 0,0-1 1 0 0,-1 0 0 0 0,1 0-1 0 0,1 1 1 0 0,-1-1 0 0 0,0 1-1 0 0,1-1 1 0 0,0 6-1 0 0,-11 282 1304 0 0,6-123-566 0 0,2-38-65 0 0,-6 112 800 0 0,8-239-1525 0 0,1 0 0 0 0,-1 0 0 0 0,0-1-1 0 0,0 1 1 0 0,0 0 0 0 0,0-1 0 0 0,-1 1 0 0 0,1 0 0 0 0,-1-1 0 0 0,1 0-1 0 0,-1 1 1 0 0,0-1 0 0 0,0 0 0 0 0,0 0 0 0 0,0 0 0 0 0,0 0-1 0 0,-1 0 1 0 0,1-1 0 0 0,0 1 0 0 0,-1-1 0 0 0,1 1 0 0 0,-1-1-1 0 0,0 0 1 0 0,1 0 0 0 0,-4 0 0 0 0,-10 4-203 0 0,1-1 1 0 0,-1 0-1 0 0,-22 1 0 0 0,18-3 214 0 0,-126 18-571 0 0,-112 19-353 0 0,244-34 2168 0 0,33-5-832 0 0,41-4 70 0 0,325-41 1655 0 0,-340 47-5332 0 0,-10 1-7901 0 0,-25-3 8233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0 130 480 0 0,'2'-7'1160'0'0,"1"0"0"0"0,-1 1 0 0 0,1-1 0 0 0,0 0 0 0 0,1 1 0 0 0,-1 0 0 0 0,10-12 0 0 0,-8 14-643 0 0,-1-1 0 0 0,1 1 0 0 0,0-1 0 0 0,1 2 0 0 0,-1-1 0 0 0,1 0 0 0 0,0 1 0 0 0,-1 0 0 0 0,8-2 0 0 0,1 0 409 0 0,1 0 1 0 0,0 1-1 0 0,0 0 0 0 0,0 1 1 0 0,0 1-1 0 0,22 0 1 0 0,-27 1-574 0 0,0 2 0 0 0,0-1 0 0 0,-1 2 0 0 0,1-1 0 0 0,-1 1 0 0 0,1 0 0 0 0,-1 1 0 0 0,1 1 0 0 0,-1-1 0 0 0,0 1 1 0 0,11 7-1 0 0,-17-9-268 0 0,-1 0 1 0 0,1-1 0 0 0,-1 1-1 0 0,1 0 1 0 0,-1 0 0 0 0,0 1-1 0 0,0-1 1 0 0,0 0-1 0 0,0 1 1 0 0,0-1 0 0 0,-1 1-1 0 0,1 0 1 0 0,-1 0 0 0 0,0-1-1 0 0,0 1 1 0 0,0 0 0 0 0,1 4-1 0 0,-1-2-19 0 0,-1-1 1 0 0,0 0-1 0 0,0 0 0 0 0,0 1 0 0 0,-1-1 1 0 0,0 0-1 0 0,1 0 0 0 0,-1 0 0 0 0,-1 0 0 0 0,1 0 1 0 0,-3 5-1 0 0,-5 9 45 0 0,-1-2 1 0 0,-1 1 0 0 0,0-2 0 0 0,-20 22-1 0 0,23-27-48 0 0,-52 53 192 0 0,39-41-147 0 0,0 0 1 0 0,1 2-1 0 0,-19 29 0 0 0,37-52-101 0 0,1 1-1 0 0,0 0 0 0 0,0-1 1 0 0,0 1-1 0 0,0 0 1 0 0,0 0-1 0 0,0 0 0 0 0,1 0 1 0 0,-1 0-1 0 0,1 0 0 0 0,-1 0 1 0 0,1 0-1 0 0,0 1 1 0 0,-1-1-1 0 0,1 0 0 0 0,0 0 1 0 0,1 0-1 0 0,-1 0 0 0 0,0 0 1 0 0,0 0-1 0 0,1 0 1 0 0,0 1-1 0 0,-1-1 0 0 0,1 0 1 0 0,1 1-1 0 0,0 0 2 0 0,0-1 0 0 0,0 0 1 0 0,1 0-1 0 0,-1 0 0 0 0,1 0 0 0 0,-1 0 1 0 0,1 0-1 0 0,0-1 0 0 0,0 0 0 0 0,0 1 0 0 0,0-1 1 0 0,0 0-1 0 0,0 0 0 0 0,0-1 0 0 0,0 1 0 0 0,3 0 1 0 0,24 2-4 0 0,0-2 0 0 0,0 0 0 0 0,0-2 0 0 0,0-2 0 0 0,35-6 0 0 0,-13 2-1163 0 0,-50 7-180 0 0,10-3 1214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80 712 0 0,'-12'-2'1134'0'0,"10"2"-707"0"0,-1 0 0 0 0,1 0 0 0 0,0 0 0 0 0,-1-1 0 0 0,1 1 0 0 0,0-1 0 0 0,0 0 0 0 0,-1 1 0 0 0,1-1-1 0 0,0 0 1 0 0,0 0 0 0 0,0-1 0 0 0,0 1 0 0 0,0 0 0 0 0,0 0 0 0 0,-1-3 0 0 0,2 4-240 0 0,1-1 0 0 0,0 1-1 0 0,0-1 1 0 0,0 1 0 0 0,0-1 0 0 0,0 1-1 0 0,0-1 1 0 0,-1 0 0 0 0,1 1 0 0 0,0-1-1 0 0,1 1 1 0 0,-1-1 0 0 0,0 1-1 0 0,0-1 1 0 0,0 1 0 0 0,0-1 0 0 0,0 0-1 0 0,0 1 1 0 0,1-1 0 0 0,-1 1 0 0 0,0-1-1 0 0,1 1 1 0 0,-1-1 0 0 0,0 1 0 0 0,1 0-1 0 0,-1-1 1 0 0,0 1 0 0 0,1-1-1 0 0,-1 1 1 0 0,1 0 0 0 0,-1-1 0 0 0,1 1-1 0 0,0-1 1 0 0,16-8 1315 0 0,-2 2-438 0 0,0 1 0 0 0,1 0 0 0 0,0 1 0 0 0,0 1 0 0 0,0 1 0 0 0,22-3 0 0 0,-33 7-1315 0 0,0-1 1 0 0,-1 0-1 0 0,1 1 0 0 0,-1 0 1 0 0,1 0-1 0 0,7 3 0 0 0,11 6-4088 0 0,-8-3-212 0 0,-2-2 2194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43 240 0 0,'20'37'5488'0'0,"-14"-25"-2857"0"0,0 0-1 0 0,1 0 0 0 0,21 26 8636 0 0,-30-44-11116 0 0,-1-7 142 0 0,0 1 0 0 0,1-1 0 0 0,0 0 0 0 0,0-17 1 0 0,2 27-231 0 0,0 1 1 0 0,0-1-1 0 0,1 0 1 0 0,-1 0-1 0 0,0 0 1 0 0,1 0-1 0 0,0 1 1 0 0,0-1-1 0 0,0 0 1 0 0,0 1 0 0 0,0-1-1 0 0,0 0 1 0 0,1 1-1 0 0,-1 0 1 0 0,1-1-1 0 0,0 1 1 0 0,-1 0-1 0 0,1 0 1 0 0,0 0-1 0 0,0 0 1 0 0,1 0-1 0 0,-1 0 1 0 0,0 0-1 0 0,1 1 1 0 0,-1-1 0 0 0,1 1-1 0 0,2-1 1 0 0,-2 1-6 0 0,-1 1 0 0 0,1-1 0 0 0,-1 1 0 0 0,1 0 1 0 0,0 0-1 0 0,-1 0 0 0 0,1 1 0 0 0,0-1 0 0 0,-1 1 1 0 0,1-1-1 0 0,-1 1 0 0 0,1 0 0 0 0,-1 0 0 0 0,1 0 1 0 0,-1 0-1 0 0,0 0 0 0 0,1 1 0 0 0,-1-1 0 0 0,0 1 1 0 0,0-1-1 0 0,0 1 0 0 0,0 0 0 0 0,0 0 0 0 0,0 0 1 0 0,-1 0-1 0 0,3 4 0 0 0,2 1 43 0 0,-1 0 0 0 0,-1 0 0 0 0,1 1 0 0 0,-1-1-1 0 0,0 1 1 0 0,4 16 0 0 0,6 21 316 0 0,-13-45-313 0 0,0-3-230 0 0,3-5 114 0 0,1 0-1 0 0,-1 1 1 0 0,1 0-1 0 0,0 0 1 0 0,1 0-1 0 0,-1 0 1 0 0,2 1-1 0 0,-1 0 1 0 0,14-10 0 0 0,-15 12 68 0 0,1 0 1 0 0,0 1-1 0 0,-1-1 1 0 0,2 1-1 0 0,-1 1 1 0 0,0-1-1 0 0,0 1 1 0 0,1 0-1 0 0,-1 1 1 0 0,1-1-1 0 0,-1 1 1 0 0,1 1-1 0 0,0-1 1 0 0,8 1-1 0 0,-11 1-1 0 0,1 0 0 0 0,-1 0 0 0 0,1 0 0 0 0,-1 1 0 0 0,1 0 0 0 0,-1 0 0 0 0,0 0 0 0 0,0 0 0 0 0,0 0 0 0 0,0 1 0 0 0,0 0 0 0 0,-1-1-1 0 0,1 2 1 0 0,-1-1 0 0 0,0 0 0 0 0,0 1 0 0 0,0-1 0 0 0,0 1 0 0 0,-1 0 0 0 0,1 0 0 0 0,2 5 0 0 0,15 22-1976 0 0,-18-30 958 0 0,0-2-289 0 0,0 1-1 0 0,1-1 1 0 0,-1 1-1 0 0,1-1 0 0 0,-1 0 1 0 0,0 0-1 0 0,0 0 1 0 0,1 0-1 0 0,3-3 1 0 0,5-3-1720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52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88 0 0,'0'1'259'0'0,"0"0"0"0"0,0 0 0 0 0,0 0-1 0 0,0 0 1 0 0,1 0 0 0 0,-1 0 0 0 0,0 0 0 0 0,1 0 0 0 0,-1 0 0 0 0,1 0-1 0 0,-1-1 1 0 0,1 1 0 0 0,-1 0 0 0 0,1 0 0 0 0,-1 0 0 0 0,1 0 0 0 0,0-1-1 0 0,-1 1 1 0 0,1 0 0 0 0,0-1 0 0 0,0 1 0 0 0,0-1 0 0 0,0 1 0 0 0,-1-1-1 0 0,1 1 1 0 0,0-1 0 0 0,0 1 0 0 0,0-1 0 0 0,0 0 0 0 0,0 0-1 0 0,0 1 1 0 0,2-1 0 0 0,41 9 1625 0 0,-35-8-1188 0 0,191 28 3702 0 0,362 3 0 0 0,201-59-1311 0 0,-499 9-2417 0 0,97-2 3 0 0,175-9 32 0 0,-258 17-485 0 0,93-2 34 0 0,-3-2 1 0 0,3-4 2 0 0,-16-2-15 0 0,19-5 55 0 0,381-43 255 0 0,-474 50-411 0 0,48-3 7 0 0,416-23 95 0 0,-637 40-214 0 0,172-9 27 0 0,93-6-6 0 0,-249 16-40 0 0,604-36 101 0 0,-47 3-54 0 0,-9-1 43 0 0,319-24 183 0 0,-804 49-198 0 0,263-31 304 0 0,-231 21-146 0 0,63 4 73 0 0,42-4 360 0 0,-173 11 523 0 0,-80 10-411 0 0,-70 3-1006 0 0,5 2 38 0 0,-3 0-2270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3044 0 0,'2'-1'64'0'0,"3"-2"1002"0"0,-1 1-1 0 0,1-1 1 0 0,-1 1 0 0 0,1 0-1 0 0,8-2 1 0 0,-11 4-618 0 0,1 0 1 0 0,-1 0 0 0 0,0 0-1 0 0,0 0 1 0 0,0 0-1 0 0,0 1 1 0 0,0-1 0 0 0,0 0-1 0 0,0 1 1 0 0,0 0-1 0 0,-1-1 1 0 0,1 1-1 0 0,0 0 1 0 0,0 0 0 0 0,0 0-1 0 0,-1 0 1 0 0,4 3-1 0 0,25 20 3434 0 0,25 20 591 0 0,-49-41-4764 0 0,-1 1-1 0 0,1-1 0 0 0,0 0 0 0 0,10 3 0 0 0,-15-6-300 0 0,8 2-1337 0 0,8-6-6601 0 0</inkml:trace>
  <inkml:trace contextRef="#ctx0" brushRef="#br0" timeOffset="1">166 142 28 0 0,'-30'-44'2404'0'0,"22"32"-52"0"0,-1-1-1 0 0,1 1 1 0 0,-7-18-1 0 0,14 29-2125 0 0,0 0 0 0 0,1-1 0 0 0,-1 1 0 0 0,1 0 0 0 0,0 0 0 0 0,-1-1 0 0 0,1 1 1 0 0,0 0-1 0 0,0-1 0 0 0,0 1 0 0 0,0 0 0 0 0,0-1 0 0 0,0 1 0 0 0,0 0 0 0 0,0-1 0 0 0,1-1 0 0 0,-1 3-275 0 0,1-1-1 0 0,-1 1 1 0 0,0-1 0 0 0,1 1 0 0 0,-1-1 0 0 0,1 1 0 0 0,-1 0 0 0 0,1-1 0 0 0,-1 1-1 0 0,1 0 1 0 0,-1-1 0 0 0,1 1 0 0 0,-1 0 0 0 0,1-1 0 0 0,-1 1 0 0 0,1 0 0 0 0,0 0 0 0 0,-1 0-1 0 0,1 0 1 0 0,-1 0 0 0 0,1-1 0 0 0,0 1 0 0 0,0 0 0 0 0,3 1-567 0 0,0-1 1 0 0,-1 1-1 0 0,1 0 1 0 0,0 0 0 0 0,-1 0-1 0 0,1 0 1 0 0,-1 0-1 0 0,6 4 1 0 0,4 2-923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1876 0 0,'18'32'1855'0'0,"-1"1"-1"0"0,-2 0 0 0 0,18 57 1 0 0,-17-39 893 0 0,13 52 6268 0 0,-29-103-8950 0 0,0 0 1 0 0,0 1 0 0 0,1-1-1 0 0,-1 0 1 0 0,0 0-1 0 0,0 1 1 0 0,0-1-1 0 0,0 0 1 0 0,0 0 0 0 0,0 1-1 0 0,0-1 1 0 0,0 0-1 0 0,1 0 1 0 0,-1 1-1 0 0,0-1 1 0 0,0 0-1 0 0,0 0 1 0 0,1 0 0 0 0,-1 1-1 0 0,0-1 1 0 0,0 0-1 0 0,0 0 1 0 0,1 0-1 0 0,-1 0 1 0 0,0 0-1 0 0,0 1 1 0 0,1-1 0 0 0,-1 0-1 0 0,0 0 1 0 0,1 0-1 0 0,-1 0 1 0 0,0 0-1 0 0,0 0 1 0 0,1 0-1 0 0,-1 0 1 0 0,11-5 1106 0 0,7-11-352 0 0,-12 9-587 0 0,0 0 0 0 0,0 1 0 0 0,1 0-1 0 0,0 0 1 0 0,1 0 0 0 0,-1 1 0 0 0,1 0 0 0 0,9-4-1 0 0,-13 8-136 0 0,-1 0 0 0 0,1 0 0 0 0,-1 0 0 0 0,1 0-1 0 0,-1 0 1 0 0,1 1 0 0 0,0 0 0 0 0,-1 0 0 0 0,1 0-1 0 0,0 0 1 0 0,-1 0 0 0 0,1 1 0 0 0,0 0 0 0 0,-1 0-1 0 0,1 0 1 0 0,-1 0 0 0 0,1 0 0 0 0,-1 1-1 0 0,0-1 1 0 0,1 1 0 0 0,-1 0 0 0 0,0 0 0 0 0,3 3-1 0 0,0-1 27 0 0,0 1-1 0 0,-1 0 0 0 0,0 1 0 0 0,0-1 1 0 0,0 1-1 0 0,0 0 0 0 0,-1 0 0 0 0,0 1 0 0 0,0-1 1 0 0,3 9-1 0 0,0 5 186 0 0,0 0 0 0 0,4 26 0 0 0,-8-33-312 0 0,-2-12-175 0 0,-1 0 0 0 0,0-1 0 0 0,0 1 0 0 0,1 0 0 0 0,-1-1 0 0 0,0 1 0 0 0,1 0 0 0 0,-1-1 0 0 0,1 1 0 0 0,-1-1 0 0 0,1 1 0 0 0,-1 0 0 0 0,1-1 0 0 0,0 0 0 0 0,-1 1 0 0 0,1-1 0 0 0,-1 1 0 0 0,1-1 0 0 0,0 0 0 0 0,-1 1 0 0 0,1-1 0 0 0,0 0 0 0 0,0 1 0 0 0,-1-1 0 0 0,1 0 0 0 0,0 0 0 0 0,0 0 0 0 0,-1 0 0 0 0,1 0 0 0 0,0 0 0 0 0,0 0 0 0 0,-1 0 0 0 0,2 0 0 0 0,25-7-7252 0 0,-26 7 7023 0 0,13-5-2714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83 72 0 0,'-39'0'7605'0'0,"0"0"9106"0"0,45 0-15906 0 0,32-1 469 0 0,-1-2 0 0 0,1-2 1 0 0,63-15-1 0 0,-59 8-1964 0 0,55-23 1 0 0,-90 32 20 0 0,-1 0-2083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0 304 0 0,'-2'1'352'0'0,"1"0"0"0"0,0 0 0 0 0,0-1-1 0 0,0 1 1 0 0,0 0 0 0 0,0 0 0 0 0,0 0 0 0 0,0 0 0 0 0,1 0-1 0 0,-1 1 1 0 0,0-1 0 0 0,1 0 0 0 0,-1 0 0 0 0,0 0 0 0 0,1 1 0 0 0,-1-1-1 0 0,1 0 1 0 0,0 0 0 0 0,-1 1 0 0 0,1-1 0 0 0,0 3 0 0 0,1-3-74 0 0,0 0 1 0 0,-1 0 0 0 0,1 0 0 0 0,0 0 0 0 0,0 0 0 0 0,0 0-1 0 0,0-1 1 0 0,0 1 0 0 0,0 0 0 0 0,1 0 0 0 0,-1-1-1 0 0,0 1 1 0 0,0 0 0 0 0,0-1 0 0 0,1 0 0 0 0,-1 1-1 0 0,0-1 1 0 0,1 0 0 0 0,-1 1 0 0 0,0-1 0 0 0,1 0 0 0 0,0 0-1 0 0,39 4 3576 0 0,73 0 0 0 0,-31-3-2516 0 0,-58 1-2840 0 0,32 5 0 0 0,-55-6 319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1 124 240 0 0,'0'0'1076'0'0,"11"-5"1914"0"0,1 1-1841 0 0,1 1-1 0 0,-1 0 1 0 0,1 1-1 0 0,0 1 0 0 0,22-1 1 0 0,-1 0-152 0 0,30-3 751 0 0,-5 1 328 0 0,0-2 0 0 0,88-22 0 0 0,-137 24-1685 0 0,-1 0 0 0 0,1 0 0 0 0,-1-1-1 0 0,18-12 1 0 0,12-7 1112 0 0,-37 23-1330 0 0,-2 2-143 0 0,1-1 0 0 0,0 1-1 0 0,-1-1 1 0 0,1 1 0 0 0,-1 0 0 0 0,1-1-1 0 0,-1 1 1 0 0,0 0 0 0 0,1-1-1 0 0,-1 1 1 0 0,1 0 0 0 0,-1-1 0 0 0,0 1-1 0 0,0 0 1 0 0,1 0 0 0 0,-1-1 0 0 0,0 1-1 0 0,0 0 1 0 0,0 1 0 0 0,4 21 396 0 0,-3-17-273 0 0,89 466 4466 0 0,-65-304-2856 0 0,-24-158-1633 0 0,0-8-99 0 0,-1 0 1 0 0,1 0 0 0 0,-1 0-1 0 0,0 0 1 0 0,0 0-1 0 0,0 0 1 0 0,0 0 0 0 0,0 0-1 0 0,-1 4 1 0 0,0-6-38 0 0,1 1 0 0 0,-1 0 0 0 0,1-1 0 0 0,-1 1 0 0 0,0-1 0 0 0,1 1 0 0 0,-1 0 0 0 0,0-1 0 0 0,1 1 0 0 0,-1-1 0 0 0,0 0 0 0 0,0 1 0 0 0,1-1 0 0 0,-1 0 0 0 0,0 1 0 0 0,0-1 0 0 0,0 0 0 0 0,0 0 0 0 0,1 0 0 0 0,-1 0 0 0 0,0 0 0 0 0,0 0 0 0 0,0 0 0 0 0,0 0 0 0 0,0 0 0 0 0,1 0 0 0 0,-3-1 0 0 0,-17 0-93 0 0,-36-3-84 0 0,0 2-1 0 0,-107 10 0 0 0,133-5 184 0 0,1 2-1 0 0,0 2 1 0 0,1 0-1 0 0,-49 20 1 0 0,55-12 172 0 0,21-15-148 0 0,0 1 1 0 0,1-1 0 0 0,-1 1 0 0 0,0 0 0 0 0,1 0-1 0 0,-1 0 1 0 0,0-1 0 0 0,1 1 0 0 0,-1 0 0 0 0,1 0 0 0 0,0 0-1 0 0,-1 0 1 0 0,1 0 0 0 0,0 0 0 0 0,-1 0 0 0 0,1 0-1 0 0,0 0 1 0 0,0 0 0 0 0,0 0 0 0 0,0 0 0 0 0,0 1 0 0 0,0-1 7 0 0,1 0 1 0 0,-1 0 0 0 0,1 0-1 0 0,-1 0 1 0 0,1 0 0 0 0,0 0-1 0 0,-1 0 1 0 0,1-1 0 0 0,0 1-1 0 0,0 0 1 0 0,-1-1 0 0 0,1 1-1 0 0,0 0 1 0 0,0-1 0 0 0,0 1-1 0 0,0-1 1 0 0,0 1 0 0 0,0-1-1 0 0,0 1 1 0 0,1-1 0 0 0,24 7 244 0 0,-23-6-218 0 0,34 5-45 0 0,1-2 0 0 0,-1-1 0 0 0,54-3 0 0 0,114-17-25 0 0,-162 13 11 0 0,-1-3 0 0 0,72-19 0 0 0,-113 25-15 0 0,1 0-1128 0 0,1 0 0 0 0,0 0 0 0 0,-1 1 0 0 0,1-1 0 0 0,0 0 0 0 0,-1 1-1 0 0,1 0 1 0 0,0-1 0 0 0,0 1 0 0 0,3 1 0 0 0,2-1-2313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32 380 0 0,'-10'-13'1533'0'0,"10"12"-1248"0"0,0 0 0 0 0,-1 0 0 0 0,1 0 0 0 0,-1 0 0 0 0,1 0 1 0 0,-1 0-1 0 0,0 0 0 0 0,1 0 0 0 0,-1 1 0 0 0,0-1 0 0 0,0 0 1 0 0,1 0-1 0 0,-1 0 0 0 0,0 1 0 0 0,0-1 0 0 0,0 0 0 0 0,0 1 1 0 0,0-1-1 0 0,0 1 0 0 0,0-1 0 0 0,0 1 0 0 0,0 0 1 0 0,0-1-1 0 0,0 1 0 0 0,0 0 0 0 0,0 0 0 0 0,-1 0 0 0 0,1 0 1 0 0,0 0-1 0 0,0 0 0 0 0,0 0 0 0 0,0 0 0 0 0,0 0 0 0 0,0 0 1 0 0,-1 1-1 0 0,1-1 0 0 0,0 0 0 0 0,0 1 0 0 0,0-1 0 0 0,-1 1 1 0 0,-6 4 353 0 0,1 0 0 0 0,0 0 1 0 0,0 0-1 0 0,0 1 1 0 0,1 0-1 0 0,0 0 1 0 0,0 1-1 0 0,-7 9 0 0 0,3-2 226 0 0,1 0-1 0 0,0 0 0 0 0,-9 22 0 0 0,15-29-562 0 0,0-1 1 0 0,1 1-1 0 0,0 0 0 0 0,0 0 0 0 0,0 1 1 0 0,1-1-1 0 0,0 0 0 0 0,0 0 0 0 0,1 1 1 0 0,0-1-1 0 0,2 13 0 0 0,-1-16-169 0 0,0 1-1 0 0,1-1 1 0 0,0 1-1 0 0,-1-1 1 0 0,2 0-1 0 0,-1 1 1 0 0,0-1-1 0 0,1 0 0 0 0,0-1 1 0 0,0 1-1 0 0,0 0 1 0 0,0-1-1 0 0,1 1 1 0 0,-1-1-1 0 0,1 0 1 0 0,0-1-1 0 0,0 1 1 0 0,0 0-1 0 0,4 1 1 0 0,5 2 49 0 0,0-1 0 0 0,0 0 1 0 0,0-1-1 0 0,0 0 0 0 0,1-1 0 0 0,-1-1 1 0 0,1 0-1 0 0,0-1 0 0 0,0 0 1 0 0,14-2-1 0 0,-3-1-102 0 0,0 0 0 0 0,0-2 0 0 0,-1-1 0 0 0,41-14 0 0 0,-52 14-428 0 0,-1 0 0 0 0,17-10 0 0 0,4-6-3416 0 0,-30 15 1986 0 0,-2 3-484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74 296 0 0,'-18'-1'1225'0'0,"-17"-3"3042"0"0,3-5 8669 0 0,34 7-11734 0 0,4-2-581 0 0,0 1 0 0 0,1-1 0 0 0,-1 1 0 0 0,1 0 0 0 0,0 0 0 0 0,-1 1-1 0 0,10-3 1 0 0,57-10 2147 0 0,-63 13-2514 0 0,41-11-2594 0 0,-50 12 1321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89 64 0 0,'-43'-11'3675'0'0,"36"9"-1806"0"0,0-1 0 0 0,0 1-1 0 0,-13-9 1806 0 0,20 10-3443 0 0,-1 1 0 0 0,1-1 0 0 0,0 1 0 0 0,-1-1 0 0 0,1 1 0 0 0,0-1 0 0 0,0 1 0 0 0,-1-1 0 0 0,1 0 0 0 0,0 1 0 0 0,0-1 0 0 0,0 0 0 0 0,0 1 0 0 0,0-1 0 0 0,0 0 0 0 0,0 1 0 0 0,0-1 0 0 0,0 1 0 0 0,0-1 0 0 0,0-1 0 0 0,11-4 621 0 0,0 0 0 0 0,-1 0-1 0 0,2 1 1 0 0,-1 1 0 0 0,1 0-1 0 0,-1 0 1 0 0,1 1-1 0 0,0 0 1 0 0,0 1 0 0 0,16 0-1 0 0,23 4-3521 0 0,-2 10-6129 0 0,-37-8 6095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0 248 0 0,'4'21'4781'0'0,"10"28"0"0"0,-1-5 2231 0 0,-8-29-1807 0 0,-3-23-1778 0 0,-2 4-3295 0 0,1 0 0 0 0,0 1 0 0 0,-1-1 0 0 0,1 0 0 0 0,1 1 0 0 0,0-4 0 0 0,3-1 110 0 0,1 0 1 0 0,-1 0-1 0 0,13-12 1 0 0,-16 17-143 0 0,1 1 1 0 0,-1 0-1 0 0,0 0 1 0 0,1 0 0 0 0,-1 0-1 0 0,1 0 1 0 0,0 1-1 0 0,-1-1 1 0 0,1 1 0 0 0,0-1-1 0 0,0 1 1 0 0,0 0-1 0 0,0 0 1 0 0,5 0 0 0 0,-6 1-54 0 0,-1 0 1 0 0,0 0-1 0 0,1 1 1 0 0,-1-1-1 0 0,0 1 1 0 0,1-1 0 0 0,-1 1-1 0 0,0-1 1 0 0,0 1-1 0 0,1 0 1 0 0,-1-1-1 0 0,0 1 1 0 0,0 0-1 0 0,0 0 1 0 0,0 0 0 0 0,0 0-1 0 0,0 0 1 0 0,0 0-1 0 0,0 0 1 0 0,-1 0-1 0 0,1 0 1 0 0,0 1-1 0 0,-1-1 1 0 0,1 0 0 0 0,-1 0-1 0 0,1 1 1 0 0,-1-1-1 0 0,1 0 1 0 0,-1 3-1 0 0,2 2 134 0 0,-1 1 0 0 0,0-1 0 0 0,0 1 0 0 0,-1 8 0 0 0,0-15-175 0 0,0 0 0 0 0,0 0 0 0 0,0 0 0 0 0,0 1 0 0 0,0-1 0 0 0,0 0 0 0 0,1 0 0 0 0,-1 0 0 0 0,0 0 0 0 0,0 0 0 0 0,0 0 0 0 0,0 1 0 0 0,0-1 0 0 0,0 0 0 0 0,1 0 0 0 0,-1 0 0 0 0,0 0 0 0 0,0 0 0 0 0,0 0 0 0 0,0 0 0 0 0,0 0 0 0 0,1 0 0 0 0,-1 0 0 0 0,0 0 0 0 0,0 1 0 0 0,0-1 0 0 0,1 0 0 0 0,-1 0 0 0 0,0 0 0 0 0,0 0 0 0 0,0 0 0 0 0,0-1 0 0 0,1 1 0 0 0,-1 0 0 0 0,0 0 0 0 0,0 0 0 0 0,0 0 0 0 0,0 0 0 0 0,1 0 0 0 0,-1 0 0 0 0,0 0 0 0 0,0 0 0 0 0,0 0 0 0 0,0 0 0 0 0,0 0 0 0 0,0-1 0 0 0,1 1 0 0 0,-1 0 0 0 0,0 0 0 0 0,0 0 0 0 0,0 0 0 0 0,0 0 0 0 0,0-1 0 0 0,15-9-43 0 0,-9 5 69 0 0,-5 4-32 0 0,9-6 22 0 0,1 0 0 0 0,0 0 0 0 0,0 1 0 0 0,17-7 0 0 0,-25 12 20 0 0,1 0-1 0 0,-1 0 0 0 0,0 0 0 0 0,1 1 0 0 0,-1-1 0 0 0,0 1 0 0 0,1 0 0 0 0,-1 0 1 0 0,1 0-1 0 0,-1 0 0 0 0,0 1 0 0 0,1 0 0 0 0,-1-1 0 0 0,0 1 0 0 0,1 0 1 0 0,-1 0-1 0 0,0 1 0 0 0,0-1 0 0 0,0 1 0 0 0,0-1 0 0 0,5 5 0 0 0,21 19 40 0 0,-19-15-43 0 0,0-1 0 0 0,16 10-1 0 0,-23-17-33 0 0,0 0 0 0 0,1 0 0 0 0,-1 0 0 0 0,1-1 0 0 0,0 0 0 0 0,-1 1 0 0 0,1-1-1 0 0,0 0 1 0 0,0-1 0 0 0,0 1 0 0 0,0-1 0 0 0,7 0 0 0 0,5-2-4 0 0,0 0 0 0 0,0-1 0 0 0,0-1 0 0 0,0-1 0 0 0,15-7 0 0 0,29-7 0 0 0,-48 15 0 0 0,-9 3 0 0 0,0 0 0 0 0,0 0 0 0 0,0 1 0 0 0,0-1 0 0 0,0 0 0 0 0,0 1 0 0 0,0 0 0 0 0,0 0 0 0 0,0 0 0 0 0,0 0 0 0 0,0 0 0 0 0,4 1 0 0 0,19 5 0 0 0,-22-5-849 0 0,0 0-1 0 0,0 1 1 0 0,0-1 0 0 0,0 1 0 0 0,0 0-1 0 0,6 4 1 0 0,-9-5 367 0 0,0 0 1 0 0,0-1-1 0 0,0 1 1 0 0,0 0-1 0 0,0-1 0 0 0,0 1 1 0 0,0-1-1 0 0,0 1 0 0 0,1-1 1 0 0,-1 0-1 0 0,0 0 0 0 0,0 1 1 0 0,1-1-1 0 0,-1 0 0 0 0,3 0 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76 234 656 0 0,'-9'-34'906'0'0,"-17"-55"4157"0"0,20 72-2055 0 0,-1-1-1 0 0,-16-28 0 0 0,23 45-2662 0 0,-1 0-1 0 0,0-1 1 0 0,1 1-1 0 0,-1 0 0 0 0,1-1 1 0 0,0 1-1 0 0,-1-1 0 0 0,1 1 1 0 0,0 0-1 0 0,0-1 1 0 0,0 1-1 0 0,0-3 0 0 0,0 4-320 0 0,0 0-1 0 0,0-1 1 0 0,0 1 0 0 0,0-1-1 0 0,0 1 1 0 0,0-1-1 0 0,0 1 1 0 0,1 0 0 0 0,-1-1-1 0 0,0 1 1 0 0,0-1-1 0 0,0 1 1 0 0,0 0-1 0 0,1-1 1 0 0,-1 1 0 0 0,0 0-1 0 0,0-1 1 0 0,1 1-1 0 0,-1 0 1 0 0,0-1 0 0 0,1 1-1 0 0,-1 0 1 0 0,0 0-1 0 0,1-1 1 0 0,-1 1-1 0 0,0 0 1 0 0,1 0 0 0 0,-1 0-1 0 0,1 0 1 0 0,-1-1-1 0 0,0 1 1 0 0,2 0 0 0 0,-2 0-612 0 0,17 9-924 0 0,-15-8 1293 0 0,10 6-762 0 0,0 0 0 0 0,-1 1 0 0 0,0 0 0 0 0,0 1 0 0 0,15 15 0 0 0,-21-17 726 0 0,0-1-1 0 0,0 1 1 0 0,8 14-1 0 0,-10-14 775 0 0,1 1 0 0 0,-1 0 0 0 0,-1 0 0 0 0,3 10 0 0 0,2 24 2442 0 0,-2-16 436 0 0,7 27 0 0 0,-11-52-3256 0 0,-1 0 0 0 0,1 0-1 0 0,0 0 1 0 0,-1-1 0 0 0,1 1 0 0 0,0 0-1 0 0,0 0 1 0 0,-1-1 0 0 0,1 1 0 0 0,0 0-1 0 0,0-1 1 0 0,0 1 0 0 0,0-1 0 0 0,0 1-1 0 0,0-1 1 0 0,0 1 0 0 0,0-1 0 0 0,0 0-1 0 0,0 1 1 0 0,0-1 0 0 0,1 0 0 0 0,-1 0-1 0 0,0 0 1 0 0,0 0 0 0 0,0 0 0 0 0,0 0-1 0 0,0 0 1 0 0,0 0 0 0 0,0-1 0 0 0,0 1-1 0 0,2-1 1 0 0,40-12 1182 0 0,-34 10-1131 0 0,6-2 16 0 0,0 1 1 0 0,0 0-1 0 0,1 1 1 0 0,0 1-1 0 0,-1 1 1 0 0,30 0-1 0 0,-33 2-81 0 0,1 1-1 0 0,-1 0 0 0 0,0 1 0 0 0,0 0 1 0 0,0 1-1 0 0,0 0 0 0 0,-1 1 0 0 0,0 1 1 0 0,15 8-1 0 0,-5-1-126 0 0,-1 2 0 0 0,-1 0 0 0 0,0 1 0 0 0,31 33 0 0 0,-49-47-476 0 0,0-1-1 0 0,1 1 1 0 0,-1-1 0 0 0,1 0-1 0 0,-1 1 1 0 0,1-1 0 0 0,0 0-1 0 0,-1 0 1 0 0,1 0-1 0 0,0 0 1 0 0,0 0 0 0 0,0-1-1 0 0,0 1 1 0 0,0 0 0 0 0,0-1-1 0 0,0 0 1 0 0,0 1 0 0 0,0-1-1 0 0,0 0 1 0 0,0 0 0 0 0,0 0-1 0 0,0 0 1 0 0,0-1 0 0 0,0 1-1 0 0,0 0 1 0 0,0-1-1 0 0,3 0 1 0 0,5-3-2852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54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3 699 68 0 0,'-3'-9'5197'0'0,"8"7"-4659"0"0,-1 1 0 0 0,0 0 0 0 0,0-1-1 0 0,1 1 1 0 0,-1 1 0 0 0,0-1 0 0 0,1 1 0 0 0,-1-1-1 0 0,8 2 1 0 0,49 5 1317 0 0,-35-2-1120 0 0,747 24 5633 0 0,-309-37-4551 0 0,-18-11-899 0 0,-410 18-880 0 0,272-20 431 0 0,-37 8-91 0 0,275-3 143 0 0,-265 13-419 0 0,103-11 55 0 0,-191 6-82 0 0,665-53 184 0 0,-499 30-78 0 0,138-17-23 0 0,-207 25-98 0 0,-19 7-19 0 0,97-10 24 0 0,28-7-37 0 0,103-13 51 0 0,-427 41-56 0 0,292-20 65 0 0,-217 19-56 0 0,253-18 37 0 0,-83 6-14 0 0,-147 11-22 0 0,-57 4-5 0 0,378-28 145 0 0,746-33 421 0 0,-886 41-515 0 0,-14 0 138 0 0,-108 15-45 0 0,475-31 738 0 0,-465 17 401 0 0,-176 20-1203 0 0,-84 13-14014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24 244 0 0,'2'-10'10896'0'0,"18"6"-6927"0"0,34-2 0 0 0,66 3 1158 0 0,-100 3-4453 0 0,126 5 2992 0 0,39 1 394 0 0,-179-7-3968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2 110 616 0 0,'0'0'2663'0'0,"2"-1"-1102"0"0,5 0-845 0 0,1 0 1 0 0,-1 0-1 0 0,0 1 0 0 0,1 0 1 0 0,-1 0-1 0 0,0 1 1 0 0,13 2-1 0 0,10 0 509 0 0,9 0-198 0 0,6 0 888 0 0,86-4 1 0 0,-118 0-1671 0 0,0-1 1 0 0,-1 0 0 0 0,1-1-1 0 0,-1 0 1 0 0,0-1 0 0 0,0-1-1 0 0,0 0 1 0 0,0 0 0 0 0,-1-1-1 0 0,0 0 1 0 0,15-12 0 0 0,45-39 1666 0 0,-70 57-1573 0 0,0 0-271 0 0,0 1-1 0 0,0 0 1 0 0,1 0-1 0 0,-1-1 1 0 0,0 1 0 0 0,0 0-1 0 0,0 0 1 0 0,0 0-1 0 0,0 0 1 0 0,0 0-1 0 0,0 0 1 0 0,0 1-1 0 0,-1-1 1 0 0,1 0-1 0 0,0 0 1 0 0,-1 1-1 0 0,2 1 1 0 0,7 27 481 0 0,-8-27-472 0 0,9 44 499 0 0,-2 0 0 0 0,-2 1 0 0 0,-2-1 1 0 0,-3 81-1 0 0,-36 188 1181 0 0,33-308-1710 0 0,0 9 108 0 0,-1 0-1 0 0,-1-1 0 0 0,0 1 0 0 0,-9 21 0 0 0,11-35-128 0 0,0 1 0 0 0,0 0 0 0 0,0-1 0 0 0,0 1 0 0 0,-1-1 0 0 0,1 0 0 0 0,-1 0-1 0 0,0 0 1 0 0,1 0 0 0 0,-2 0 0 0 0,1 0 0 0 0,0-1 0 0 0,0 1 0 0 0,-1-1 0 0 0,1 0 0 0 0,-1 0-1 0 0,0-1 1 0 0,0 1 0 0 0,0-1 0 0 0,0 1 0 0 0,1-1 0 0 0,-2-1 0 0 0,-4 2 0 0 0,-164 4 17 0 0,108-6-53 0 0,-1 4 1 0 0,-72 12-1 0 0,136-16 28 0 0,1 0 1 0 0,0 0 0 0 0,0 0 0 0 0,-1 0-1 0 0,1 0 1 0 0,0 1 0 0 0,-1-1 0 0 0,1 0-1 0 0,0 1 1 0 0,0-1 0 0 0,0 1-1 0 0,-1-1 1 0 0,1 1 0 0 0,0 0 0 0 0,0 0-1 0 0,-1 1 1 0 0,2-2 24 0 0,1 1 0 0 0,0 0 0 0 0,0-1 0 0 0,0 1 0 0 0,0-1 0 0 0,0 1 0 0 0,0-1 0 0 0,0 0 0 0 0,0 0 0 0 0,0 1 0 0 0,1-1 0 0 0,-1 0 0 0 0,0 0 0 0 0,1 0-1 0 0,52 4 829 0 0,627-8 276 0 0,-673 3-2857 0 0,0 1 0 0 0,1-2 0 0 0,-1 1 0 0 0,0-1 0 0 0,0 0 0 0 0,0 0 0 0 0,11-6 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16 0 0,'7'-18'1688'0'0,"1"0"-1"0"0,11-20 1 0 0,-17 34-1077 0 0,0 0 0 0 0,1 1 0 0 0,-1-1 0 0 0,1 1 0 0 0,-1 0 0 0 0,1 0 0 0 0,0 0 1 0 0,0 0-1 0 0,0 0 0 0 0,1 1 0 0 0,-1-1 0 0 0,1 1 0 0 0,-1 0 0 0 0,1 0 0 0 0,0 0 0 0 0,9-2 1421 0 0,-10 5-695 0 0,-1 0-1133 0 0,-1 1 1 0 0,1-1-1 0 0,0 1 0 0 0,0-1 0 0 0,-1 1 1 0 0,1-1-1 0 0,-1 1 0 0 0,1 0 0 0 0,-1 0 1 0 0,0 0-1 0 0,1 0 0 0 0,-1 0 0 0 0,0 0 1 0 0,-1 0-1 0 0,1 0 0 0 0,0 1 0 0 0,0-1 1 0 0,-1 0-1 0 0,0 0 0 0 0,1 1 1 0 0,-1-1-1 0 0,0 0 0 0 0,0 1 0 0 0,0-1 1 0 0,0 0-1 0 0,-1 1 0 0 0,0 2 0 0 0,-2 11 481 0 0,0 0 1 0 0,-2 0-1 0 0,-6 16 0 0 0,2-5 111 0 0,7-20-542 0 0,0 1 1 0 0,0 0 0 0 0,0 0 0 0 0,1 0-1 0 0,0 1 1 0 0,1-1 0 0 0,0 0 0 0 0,0 0 0 0 0,1 0-1 0 0,1 9 1 0 0,0-12-117 0 0,-1 0 0 0 0,1 0 0 0 0,0-1 0 0 0,0 1 0 0 0,1-1 0 0 0,-1 1 0 0 0,1-1 0 0 0,0 0 0 0 0,0 0 0 0 0,1 0 0 0 0,-1-1 0 0 0,1 1 0 0 0,0-1 0 0 0,-1 1 0 0 0,2-1 0 0 0,-1-1 0 0 0,6 4 0 0 0,1 0-136 0 0,0-1 0 0 0,1 0-1 0 0,-1-1 1 0 0,1-1 0 0 0,0 1 0 0 0,0-2-1 0 0,13 2 1 0 0,90 0-111 0 0,-87-4 37 0 0,-10 1-1519 0 0,-11 0-1984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149 176 204 0 0,'-11'-2'1138'0'0,"1"0"0"0"0,-1-1 0 0 0,1 0 1 0 0,0 0-1 0 0,0-1 0 0 0,-18-11 0 0 0,23 13-694 0 0,1 0 1 0 0,0-1-1 0 0,0 0 0 0 0,1 0 1 0 0,-1 0-1 0 0,1 0 0 0 0,-1 0 1 0 0,1-1-1 0 0,0 0 0 0 0,0 1 1 0 0,1-1-1 0 0,-1 0 0 0 0,1-1 0 0 0,0 1 1 0 0,0 0-1 0 0,0-1 0 0 0,-2-6 1 0 0,4 10-332 0 0,0-1 0 0 0,-1 1 0 0 0,1 0 0 0 0,0 0 0 0 0,0 0 0 0 0,0 0 1 0 0,0 0-1 0 0,0-1 0 0 0,0 1 0 0 0,0 0 0 0 0,0 0 0 0 0,0 0 0 0 0,1 0 0 0 0,-1-1 0 0 0,0 1 1 0 0,1 0-1 0 0,-1 0 0 0 0,1 0 0 0 0,-1 0 0 0 0,1 0 0 0 0,0 0 0 0 0,-1 0 0 0 0,1 0 0 0 0,0 0 1 0 0,0 1-1 0 0,0-1 0 0 0,-1 0 0 0 0,1 0 0 0 0,0 1 0 0 0,0-1 0 0 0,2-1 0 0 0,-1 2-9 0 0,-1 0 1 0 0,1-1-1 0 0,-1 1 0 0 0,1 0 0 0 0,-1 0 0 0 0,1 0 0 0 0,0 0 0 0 0,-1 0 1 0 0,1 1-1 0 0,-1-1 0 0 0,1 0 0 0 0,-1 1 0 0 0,1-1 0 0 0,-1 1 0 0 0,1-1 0 0 0,-1 1 1 0 0,0 0-1 0 0,1-1 0 0 0,-1 1 0 0 0,0 0 0 0 0,0 0 0 0 0,2 2 0 0 0,7 7 271 0 0,-2 1 0 0 0,0 0 0 0 0,0 0 0 0 0,-1 1 0 0 0,0 0-1 0 0,9 23 1 0 0,-7-15 154 0 0,-9-20-515 0 0,0 0 0 0 0,0 0-1 0 0,0 0 1 0 0,0 1 0 0 0,1-1 0 0 0,-1 0 0 0 0,0 0 0 0 0,0 0 0 0 0,0 0 0 0 0,0 0 0 0 0,0 0 0 0 0,0 0 0 0 0,0 0 0 0 0,0 1 0 0 0,0-1 0 0 0,1 0 0 0 0,-1 0 0 0 0,0 0 0 0 0,0 0 0 0 0,0 0 0 0 0,0 0 0 0 0,0 0 0 0 0,0 0-1 0 0,1 0 1 0 0,-1 0 0 0 0,0 0 0 0 0,0 0 0 0 0,0 0 0 0 0,0 0 0 0 0,0 0 0 0 0,0 0 0 0 0,1 0 0 0 0,-1 0 0 0 0,0 0 0 0 0,0 0 0 0 0,0 0 0 0 0,0 0 0 0 0,0 0 0 0 0,0 0 0 0 0,1 0 0 0 0,-1 0 0 0 0,0 0 0 0 0,0 0-1 0 0,0 0 1 0 0,0-1 0 0 0,0 1 0 0 0,7-8 284 0 0,6-16-97 0 0,-10 18-44 0 0,4-6 2 0 0,0 1 0 0 0,0 0 0 0 0,1 0-1 0 0,1 0 1 0 0,0 1 0 0 0,0 0 0 0 0,1 1 0 0 0,14-11 0 0 0,-19 17-41 0 0,1-1 0 0 0,-1 1 0 0 0,1 0 0 0 0,0 0 1 0 0,0 0-1 0 0,0 1 0 0 0,0 0 0 0 0,0 0 0 0 0,0 0 0 0 0,1 1 1 0 0,-1 0-1 0 0,0 1 0 0 0,1-1 0 0 0,-1 1 0 0 0,1 0 0 0 0,-1 1 1 0 0,1-1-1 0 0,-1 1 0 0 0,10 3 0 0 0,-11-2-38 0 0,0 0 0 0 0,0 0-1 0 0,0 1 1 0 0,0 0 0 0 0,0 0 0 0 0,-1 0 0 0 0,1 0-1 0 0,-1 1 1 0 0,7 6 0 0 0,30 43 1076 0 0,-14-17-783 0 0,-26-35-403 0 0,0 0 0 0 0,0 0 0 0 0,0 0 0 0 0,1 0 0 0 0,-1 0 0 0 0,0 0 0 0 0,0 0 0 0 0,1-1-1 0 0,-1 1 1 0 0,0 0 0 0 0,1-1 0 0 0,-1 1 0 0 0,0-1 0 0 0,1 0 0 0 0,-1 1 0 0 0,1-1 0 0 0,-1 0 0 0 0,3 0 0 0 0,3 1-346 0 0,34 6-3616 0 0,1-3-4889 0 0,-24-3 5635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27 808 0 0,'-4'-3'800'0'0,"-1"-1"0"0"0,0 1 0 0 0,0 1-1 0 0,-1-1 1 0 0,1 1 0 0 0,0 0 0 0 0,-1 0 0 0 0,0 1-1 0 0,1-1 1 0 0,-1 1 0 0 0,-7 0 0 0 0,4 1 58 0 0,0 0 0 0 0,-1 0-1 0 0,1 1 1 0 0,0 0 0 0 0,-1 1 0 0 0,-12 4 0 0 0,6 0 276 0 0,-1 0 0 0 0,1 2 0 0 0,0 0 0 0 0,0 0 0 0 0,1 2 0 0 0,-26 20 1 0 0,40-28-963 0 0,-1-1 1 0 0,0 0-1 0 0,0 1 1 0 0,1 0-1 0 0,-1-1 1 0 0,1 1 0 0 0,-1 0-1 0 0,1 0 1 0 0,0 0-1 0 0,-1 0 1 0 0,1 0 0 0 0,0 0-1 0 0,1 0 1 0 0,-1 0-1 0 0,0 0 1 0 0,0 1-1 0 0,1-1 1 0 0,-1 4 0 0 0,1-5-83 0 0,1 1 0 0 0,-1 0 0 0 0,1-1 0 0 0,0 1 1 0 0,-1-1-1 0 0,1 1 0 0 0,0-1 0 0 0,0 0 1 0 0,0 1-1 0 0,0-1 0 0 0,0 0 0 0 0,0 1 1 0 0,0-1-1 0 0,0 0 0 0 0,1 0 0 0 0,-1 0 0 0 0,0 0 1 0 0,1 0-1 0 0,-1-1 0 0 0,1 1 0 0 0,-1 0 1 0 0,1 0-1 0 0,-1-1 0 0 0,1 1 0 0 0,-1-1 1 0 0,3 1-1 0 0,12 2 174 0 0,-1 0-1 0 0,1-1 1 0 0,0 0 0 0 0,0-1 0 0 0,25-2-1 0 0,-25 0-1059 0 0,1 1 0 0 0,0 0-1 0 0,-1 1 1 0 0,1 1-1 0 0,17 5 1 0 0,1 0-8603 0 0,-24-7 6402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111 223 800 0 0,'-55'-107'5903'0'0,"12"38"2273"0"0,41 66-7435 0 0,1 0 0 0 0,-1 0 0 0 0,0 0-1 0 0,1 0 1 0 0,0-1 0 0 0,-2-4 0 0 0,3 7-649 0 0,0 1 0 0 0,0-1 1 0 0,0 0-1 0 0,0 1 1 0 0,0-1-1 0 0,0 0 1 0 0,0 1-1 0 0,0-1 1 0 0,0 0-1 0 0,0 1 1 0 0,0-1-1 0 0,0 1 1 0 0,0-1-1 0 0,1 0 0 0 0,-1 1 1 0 0,0-1-1 0 0,0 1 1 0 0,1-1-1 0 0,-1 0 1 0 0,0 1-1 0 0,1-1 1 0 0,-1 1-1 0 0,1-1 1 0 0,-1 1-1 0 0,0-1 0 0 0,1 1 1 0 0,-1 0-1 0 0,1-1 1 0 0,-1 1-1 0 0,1 0 1 0 0,0-1-1 0 0,-1 1 1 0 0,1 0-1 0 0,-1-1 1 0 0,1 1-1 0 0,0 0 1 0 0,-1 0-1 0 0,1 0 0 0 0,-1 0 1 0 0,1 0-1 0 0,0 0 1 0 0,-1 0-1 0 0,1 0 1 0 0,0 0-1 0 0,-1 0 1 0 0,1 0-1 0 0,0 0 1 0 0,-1 0-1 0 0,2 1 1 0 0,16 2-1909 0 0,0 1 0 0 0,0 0 0 0 0,20 9 0 0 0,-24-8-161 0 0,13 3-669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64 0 0,'0'0'3845'0'0,"-1"3"-2116"0"0,0 3-1025 0 0,-1 0-1 0 0,1-1 1 0 0,-1 1 0 0 0,-1 0 0 0 0,1-1-1 0 0,-1 0 1 0 0,0 0 0 0 0,-1 0 0 0 0,1 0 0 0 0,-1 0-1 0 0,0-1 1 0 0,-7 8 0 0 0,-12 9 1575 0 0,-26 19 0 0 0,44-36-2044 0 0,-32 25 2536 0 0,-50 29 0 0 0,30-30-5647 0 0</inkml:trace>
  <inkml:trace contextRef="#ctx0" brushRef="#br0" timeOffset="1">8 73 8493 0 0,'-7'-23'11733'0'0,"7"23"-11577"0"0,0 0-1 0 0,0 0 1 0 0,0 0-1 0 0,1 0 0 0 0,-1 0 1 0 0,0 0-1 0 0,0 0 1 0 0,5 2 3883 0 0,-5-2-3883 0 0,18 13 4204 0 0,1 3-3317 0 0,-11-9-1920 0 0,219 192 3215 0 0,-167-145-2100 0 0,-28-23-272 0 0,-22-21-367 0 0,0 1 0 0 0,2-2 0 0 0,-1 1 0 0 0,17 9-1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47 252 0 0,'-14'-1'1028'0'0,"-30"-7"12715"0"0,53 8-12360 0 0,388-11 5886 0 0,-254 5-5704 0 0,-122 6-1323 0 0,-3 0 68 0 0,0-1 0 0 0,0 0 1 0 0,-1-1-1 0 0,1-1 0 0 0,34-10 0 0 0,-56 13-12 0 0,1 0-292 0 0,1-1 0 0 0,0 1 1 0 0,-1 0-1 0 0,1 1 0 0 0,0-1 0 0 0,-1 0 0 0 0,1 1 0 0 0,0-1 0 0 0,-1 1 0 0 0,1 0 1 0 0,0 0-1 0 0,0 0 0 0 0,0 0 0 0 0,0 0 0 0 0,-3 2 0 0 0,-1 3 12 0 0,0 0 0 0 0,0 1 0 0 0,1 0-1 0 0,0 0 1 0 0,0 0 0 0 0,0 0 0 0 0,1 1-1 0 0,0 0 1 0 0,1 0 0 0 0,0 0 0 0 0,-4 13 0 0 0,0 12 211 0 0,-7 54 0 0 0,11-64-139 0 0,-1 19 190 0 0,2 1-1 0 0,1 0 0 0 0,10 83 1 0 0,41 123 723 0 0,-47-241-980 0 0,2 26 337 0 0,-5-33-359 0 0,0 0 1 0 0,0 0-1 0 0,0 0 1 0 0,0 0-1 0 0,0 0 1 0 0,0-1-1 0 0,-1 1 1 0 0,1 0-1 0 0,0 0 1 0 0,-1 0-1 0 0,1 0 1 0 0,-1 0-1 0 0,1-1 1 0 0,-1 1-1 0 0,1 0 1 0 0,-1 0-1 0 0,1-1 0 0 0,-1 1 1 0 0,0 0-1 0 0,1-1 1 0 0,-1 1-1 0 0,0 0 1 0 0,0-1-1 0 0,1 1 1 0 0,-1-1-1 0 0,0 0 1 0 0,0 1-1 0 0,0-1 1 0 0,0 0-1 0 0,0 1 1 0 0,-1-1-1 0 0,-18 4-242 0 0,-1-2 1 0 0,-36 1-1 0 0,12-2 55 0 0,33 0 144 0 0,-210 17-638 0 0,162-10 464 0 0,-100 25 1 0 0,156-32 242 0 0,3 0-4 0 0,0-1 1 0 0,-1 0-1 0 0,1 0 1 0 0,0 0-1 0 0,0 0 0 0 0,0 1 1 0 0,0-1-1 0 0,-1 1 1 0 0,1-1-1 0 0,0 1 0 0 0,0-1 1 0 0,0 1-1 0 0,0 0 1 0 0,0-1-1 0 0,0 1 0 0 0,0 0 1 0 0,0 0-1 0 0,1 0 1 0 0,-1 0-1 0 0,0-1 0 0 0,-1 3 1 0 0,4-1 37 0 0,0-1 1 0 0,0 0 0 0 0,-1 0-1 0 0,1 0 1 0 0,0 0 0 0 0,0-1-1 0 0,0 1 1 0 0,0-1 0 0 0,1 1-1 0 0,-1-1 1 0 0,2 1 0 0 0,-2-1 15 0 0,45 8 654 0 0,1-3 0 0 0,60-1 0 0 0,-52-2-528 0 0,178 3-182 0 0,-227-5-402 0 0,0 0 1 0 0,0-1-1 0 0,0 0 0 0 0,-1 0 0 0 0,8-3 1 0 0,10-1-2084 0 0,6-1-5651 0 0,-14 2 4705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0 156 324 0 0,'2'-4'1017'0'0,"-1"-1"1"0"0,1 1-1 0 0,0-1 1 0 0,0 1-1 0 0,1 0 0 0 0,-1-1 1 0 0,1 1-1 0 0,4-4 0 0 0,-1 1-143 0 0,0 1-1 0 0,1 0 0 0 0,-1 1 0 0 0,9-6 0 0 0,2 1 184 0 0,1 0 0 0 0,-1 1 0 0 0,24-8 0 0 0,-19 10-122 0 0,0 0-1 0 0,0 2 0 0 0,31-4 1 0 0,-40 7-460 0 0,0 1 0 0 0,0 1 0 0 0,0 0 0 0 0,1 0 0 0 0,-2 2 1 0 0,1 0-1 0 0,18 4 0 0 0,-28-5-377 0 0,0 0 0 0 0,0-1 0 0 0,0 2 0 0 0,0-1 0 0 0,-1 0 0 0 0,1 0 0 0 0,0 1 0 0 0,-1 0 0 0 0,1-1 0 0 0,-1 1 0 0 0,1 0 0 0 0,-1 0 0 0 0,0 0-1 0 0,0 1 1 0 0,0-1 0 0 0,0 0 0 0 0,0 1 0 0 0,-1-1 0 0 0,1 1 0 0 0,-1 0 0 0 0,1-1 0 0 0,-1 1 0 0 0,0 0 0 0 0,0 0 0 0 0,-1 0 0 0 0,1 0 0 0 0,0 0 0 0 0,-1 0 0 0 0,0 0 0 0 0,1 0 0 0 0,-1 0 0 0 0,-1 0 0 0 0,1 0 0 0 0,0 0 0 0 0,-1 0 0 0 0,1 0 0 0 0,-1 0-1 0 0,0 0 1 0 0,0 0 0 0 0,-2 4 0 0 0,-3 8 18 0 0,-1 0-1 0 0,0 0 0 0 0,-2-1 0 0 0,1 1 0 0 0,-18 20 0 0 0,-60 57 1107 0 0,63-71-977 0 0,2 1 0 0 0,1 1 0 0 0,0 1 0 0 0,-23 39 0 0 0,40-59-245 0 0,2-3 0 0 0,1 0 0 0 0,-1 1 0 0 0,0-1 0 0 0,1 0 0 0 0,-1 0 0 0 0,1 1 0 0 0,-1-1 0 0 0,1 0 0 0 0,0 1 0 0 0,-1-1 0 0 0,1 2 0 0 0,3 8 0 0 0,-1-7 0 0 0,1-1 0 0 0,-1 0 0 0 0,1 1 0 0 0,0-1 0 0 0,0-1 0 0 0,0 1 0 0 0,1 0 0 0 0,-1-1 0 0 0,0 0 0 0 0,1 0 0 0 0,0 0 0 0 0,-1 0 0 0 0,1 0 0 0 0,0-1 0 0 0,0 1 0 0 0,0-1 0 0 0,5 1 0 0 0,12 2 0 0 0,42 4 0 0 0,-59-8 0 0 0,22 3-1158 0 0,0-1-1 0 0,0-2 1 0 0,0 0 0 0 0,0-2-1 0 0,0-1 1 0 0,0-1 0 0 0,38-11-1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99 256 0 0,'-22'-3'1121'0'0,"-32"-6"2862"0"0,47 8-2821 0 0,1 0 1 0 0,0-1 0 0 0,0 0-1 0 0,0-1 1 0 0,1 1-1 0 0,-7-4 1 0 0,12 5-985 0 0,-1 1-1 0 0,1 0 1 0 0,0 0 0 0 0,-1 0 0 0 0,1-1 0 0 0,0 1-1 0 0,-1 0 1 0 0,1 0 0 0 0,0-1 0 0 0,0 1 0 0 0,-1 0-1 0 0,1-1 1 0 0,0 1 0 0 0,0 0 0 0 0,0-1-1 0 0,-1 1 1 0 0,1 0 0 0 0,0-1 0 0 0,0 1 0 0 0,0-1-1 0 0,0 1 1 0 0,0 0 0 0 0,0-1 0 0 0,0 1 0 0 0,0 0-1 0 0,0-1 1 0 0,0 1 0 0 0,0-1 0 0 0,0 1-1 0 0,0 0 1 0 0,0-1 0 0 0,0 1 0 0 0,0-1 0 0 0,0 1-1 0 0,1 0 1 0 0,-1-1 0 0 0,0 0 0 0 0,10-9 2088 0 0,-9 9-2417 0 0,6-3 749 0 0,0-1-1 0 0,1 1 0 0 0,0 0 0 0 0,0 1 1 0 0,0 0-1 0 0,0 0 0 0 0,16-2 1 0 0,-5 0 172 0 0,-9 2-763 0 0,0 1 0 0 0,0 1 1 0 0,-1 0-1 0 0,1 0 0 0 0,18 1 0 0 0,-3 2-3348 0 0,3 1-3681 0 0,-14-2 4005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4:5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16 472 0 0,'-7'-16'9636'0'0,"6"20"-8866"0"0,-1 14 344 0 0,1 1 0 0 0,1 0 1 0 0,4 27-1 0 0,-2-13-489 0 0,8 502 3003 0 0,4 69-1235 0 0,9-149 891 0 0,-20-363-2203 0 0,-3-90-1507 0 0,-1 4-527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96 320 0 0,'0'0'4261'0'0,"-1"3"-2521"0"0,-25 78 10949 0 0,26-80-12557 0 0,0-1 1 0 0,0 1 0 0 0,0-1 0 0 0,0 0-1 0 0,-1 1 1 0 0,1-1 0 0 0,0 1 0 0 0,0-1-1 0 0,-1 0 1 0 0,1 1 0 0 0,0-1 0 0 0,0 1-1 0 0,-1-1 1 0 0,1 0 0 0 0,0 1 0 0 0,-1-1-1 0 0,1 0 1 0 0,-1 0 0 0 0,1 1 0 0 0,0-1-1 0 0,-1 0 1 0 0,1 0 0 0 0,-1 0 0 0 0,1 1-1 0 0,-1-1 1 0 0,1 0 0 0 0,0 0 0 0 0,-1 0-1 0 0,1 0 1 0 0,-1 0 0 0 0,1 0 0 0 0,-1 0-1 0 0,-13-10 1558 0 0,-7-20-643 0 0,19 26-971 0 0,1-1 0 0 0,-1 1 0 0 0,1-1 0 0 0,0 1-1 0 0,0-1 1 0 0,1 1 0 0 0,-1-1 0 0 0,1 1 0 0 0,0-1 0 0 0,0 0 0 0 0,1 1 0 0 0,-1-1-1 0 0,1 1 1 0 0,0-1 0 0 0,0 1 0 0 0,1-1 0 0 0,-1 1 0 0 0,1 0 0 0 0,0-1 0 0 0,0 1-1 0 0,1 0 1 0 0,-1 0 0 0 0,5-5 0 0 0,-5 6-18 0 0,1 0 1 0 0,-1 0-1 0 0,1 0 1 0 0,0 1-1 0 0,0-1 0 0 0,1 0 1 0 0,-1 1-1 0 0,0 0 0 0 0,1 0 1 0 0,-1 0-1 0 0,1 0 1 0 0,0 1-1 0 0,-1-1 0 0 0,1 1 1 0 0,0 0-1 0 0,0 0 1 0 0,0 0-1 0 0,0 1 0 0 0,0-1 1 0 0,0 1-1 0 0,0 0 0 0 0,0 0 1 0 0,0 1-1 0 0,0-1 1 0 0,0 1-1 0 0,0 0 0 0 0,5 2 1 0 0,0 0 120 0 0,-1 1 1 0 0,0 0-1 0 0,0 0 1 0 0,0 1 0 0 0,-1 0-1 0 0,13 11 1 0 0,-16-12-54 0 0,0-1 0 0 0,-1 1 0 0 0,1-1 1 0 0,-1 1-1 0 0,0 0 0 0 0,-1 0 1 0 0,1 1-1 0 0,-1-1 0 0 0,1 1 0 0 0,-1-1 1 0 0,-1 1-1 0 0,1-1 0 0 0,-1 1 0 0 0,2 7 1 0 0,-4-6-95 0 0,-2-1-31 0 0,-5-16-1 0 0,8 9 0 0 0,0 0 0 0 0,-1-1 0 0 0,1 1 0 0 0,0 0 0 0 0,0 0 0 0 0,1-1 0 0 0,-1 1 0 0 0,0 0 0 0 0,1 0 0 0 0,-1 0 0 0 0,1-1 0 0 0,0 1 0 0 0,0 0 0 0 0,0 0 0 0 0,0 0 0 0 0,0 0 0 0 0,0 0 0 0 0,0 1 0 0 0,1-1 0 0 0,2-2 0 0 0,-2 0 0 0 0,2 1 0 0 0,-1-1 0 0 0,0 1 0 0 0,1 0 0 0 0,-1 0 0 0 0,1 0 0 0 0,0 0 0 0 0,8-3 0 0 0,-8 5 0 0 0,0 0 0 0 0,0 0 0 0 0,0 0 1 0 0,0 0-1 0 0,0 1 0 0 0,1 0 0 0 0,-1 0 0 0 0,0 0 0 0 0,0 0 1 0 0,0 1-1 0 0,0 0 0 0 0,0-1 0 0 0,1 2 0 0 0,-1-1 0 0 0,-1 0 1 0 0,6 3-1 0 0,7 4-1 0 0,0 1 0 0 0,23 18 0 0 0,6 2-12 0 0,-4-9-2156 0 0,-28-15-1579 0 0,1 0 0 0 0,22 4-1 0 0,-18-5 434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40 0 0,'-9'-1'920'0'0,"-1"1"1"0"0,1 0-1 0 0,0 0 1 0 0,-1 1-1 0 0,1 0 1 0 0,-1 0-1 0 0,1 1 1 0 0,0 1-1 0 0,0 0 0 0 0,0 0 1 0 0,0 0-1 0 0,0 1 1 0 0,1 1-1 0 0,0-1 1 0 0,0 1-1 0 0,0 1 1 0 0,0-1-1 0 0,1 1 0 0 0,0 1 1 0 0,0 0-1 0 0,1-1 1 0 0,0 2-1 0 0,-7 8 1 0 0,12-14-775 0 0,0-1 0 0 0,0 1 0 0 0,0 0-1 0 0,0-1 1 0 0,0 1 0 0 0,0 0 0 0 0,0-1 0 0 0,1 1 0 0 0,-1 0 0 0 0,1 0 0 0 0,-1 0 0 0 0,1 0 0 0 0,0 0 0 0 0,-1 0 0 0 0,1 0 0 0 0,0 0 0 0 0,0 0 0 0 0,1-1 0 0 0,-1 1 0 0 0,0 0 0 0 0,0 0 0 0 0,1 0 0 0 0,0 0-1 0 0,-1 0 1 0 0,1 0 0 0 0,0-1 0 0 0,0 1 0 0 0,0 0 0 0 0,0-1 0 0 0,0 1 0 0 0,0 0 0 0 0,0-1 0 0 0,1 0 0 0 0,-1 1 0 0 0,0-1 0 0 0,1 0 0 0 0,-1 1 0 0 0,1-1 0 0 0,0 0 0 0 0,-1 0 0 0 0,4 1 0 0 0,2 1 52 0 0,0 0 1 0 0,0-1-1 0 0,0 1 1 0 0,0-2-1 0 0,0 1 1 0 0,0-1-1 0 0,1 0 1 0 0,-1 0 0 0 0,13-1-1 0 0,-2-2-249 0 0,0-1 1 0 0,35-9-1 0 0,-34 6-3932 0 0,-1-1-3821 0 0,-14 6 4666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96 189 256 0 0,'-36'-53'3470'0'0,"20"31"2874"0"0,-22-43 0 0 0,37 64-6069 0 0,1 0 1 0 0,-1 0-1 0 0,0 0 1 0 0,1 0 0 0 0,-1-1-1 0 0,1 1 1 0 0,-1 0 0 0 0,1 0-1 0 0,0 0 1 0 0,0-1 0 0 0,-1 1-1 0 0,1 0 1 0 0,0 0 0 0 0,0-1-1 0 0,0 1 1 0 0,0 0 0 0 0,0 0-1 0 0,1-1 1 0 0,-1 1 0 0 0,0 0-1 0 0,0 0 1 0 0,1-1 0 0 0,-1 1-1 0 0,1 0 1 0 0,-1 0 0 0 0,2-1-1 0 0,0 0-170 0 0,0 1-1 0 0,0-1 0 0 0,0 1 0 0 0,0 0 1 0 0,1 0-1 0 0,-1 0 0 0 0,0 0 0 0 0,1 0 1 0 0,-1 1-1 0 0,0-1 0 0 0,1 1 0 0 0,-1-1 0 0 0,3 1 1 0 0,28-2-2699 0 0,0 1 0 0 0,36 4 1 0 0,-43-1 795 0 0,22 0-898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1 592 0 0,'0'0'123'0'0,"1"0"0"0"0,-1 0 0 0 0,0 0-1 0 0,0-1 1 0 0,1 1 0 0 0,-1 0 0 0 0,0 0 0 0 0,1 0 0 0 0,-1 0 0 0 0,0 0-1 0 0,0 0 1 0 0,1 0 0 0 0,-1 0 0 0 0,0 0 0 0 0,1 0 0 0 0,-1 1 0 0 0,0-1-1 0 0,0 0 1 0 0,1 0 0 0 0,-1 0 0 0 0,0 0 0 0 0,1 0 0 0 0,-1 0-1 0 0,0 1 1 0 0,0-1 0 0 0,0 0 0 0 0,1 0 0 0 0,-1 0 0 0 0,0 1 0 0 0,0-1-1 0 0,0 0 1 0 0,1 0 0 0 0,-1 1 0 0 0,0-1 0 0 0,0 0 0 0 0,0 0 0 0 0,0 1-1 0 0,0-1 1 0 0,1 0 0 0 0,-1 1 0 0 0,0-1 0 0 0,0 0 0 0 0,0 0-1 0 0,0 1 1 0 0,0-1 0 0 0,0 0 0 0 0,0 1 0 0 0,0-1 0 0 0,0 0 0 0 0,0 0-1 0 0,0 1 1 0 0,-1-1 0 0 0,1 0 0 0 0,0 1 0 0 0,-10 14 6183 0 0,7-11-7566 0 0,-11 15 3502 0 0,-1-1-1 0 0,-23 23 1 0 0,-1 1-415 0 0,8-5-430 0 0,-93 104 3643 0 0,117-133-5235 0 0,-15 16 657 0 0,8-6-8322 0 0</inkml:trace>
  <inkml:trace contextRef="#ctx0" brushRef="#br0" timeOffset="1">16 141 8401 0 0,'-15'-42'12954'0'0,"15"42"-12852"0"0,0-1-1 0 0,0 1 1 0 0,0-1 0 0 0,0 1 0 0 0,0 0 0 0 0,0-1 0 0 0,0 1 0 0 0,0-1 0 0 0,0 1 0 0 0,0 0 0 0 0,0-1 0 0 0,0 1 0 0 0,0-1-1 0 0,1 1 1 0 0,-1 0 0 0 0,0-1 0 0 0,0 1 0 0 0,1 0 0 0 0,-1-1 0 0 0,0 1 0 0 0,0 0 0 0 0,1 0 0 0 0,-1-1 0 0 0,0 1-1 0 0,1 0 1 0 0,-1 0 0 0 0,0-1 0 0 0,1 1 0 0 0,-1 0 0 0 0,0 0 0 0 0,1 0 0 0 0,-1 0 0 0 0,0-1 0 0 0,1 1 0 0 0,-1 0 0 0 0,1 0-1 0 0,-1 0 1 0 0,0 0 0 0 0,1 0 0 0 0,-1 0 0 0 0,1 0 0 0 0,-1 0 0 0 0,0 0 0 0 0,1 0 0 0 0,-1 0 0 0 0,1 1 0 0 0,17 1 981 0 0,-18-2-1089 0 0,29 9 614 0 0,0 0 1 0 0,-1 1 0 0 0,30 17-1 0 0,74 48 2240 0 0,-90-50-2585 0 0,-35-20-1246 0 0,0-2 0 0 0,0 1 0 0 0,0-1 0 0 0,1 0 1 0 0,-1 0-1 0 0,1-1 0 0 0,-1 0 0 0 0,1 0 0 0 0,0-1 0 0 0,0 0 0 0 0,0-1 0 0 0,0 1 0 0 0,11-2 0 0 0,-4-3-2274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1092 0 0,'-17'7'12824'0'0,"20"-7"-10721"0"0,8 3-661 0 0,0-1 0 0 0,1 0 1 0 0,-1-1-1 0 0,0 0 0 0 0,18-2 0 0 0,64-9 2287 0 0,-51 5-2119 0 0,21-4 762 0 0,6-1-2108 0 0,-25 8-3677 0 0,-38 4-1482 0 0</inkml:trace>
  <inkml:trace contextRef="#ctx0" brushRef="#br0" timeOffset="1">171 187 784 0 0,'-13'7'772'0'0,"-49"36"7650"0"0,61-42-8193 0 0,1-1 1 0 0,0 0-1 0 0,-1 0 1 0 0,1 0-1 0 0,0 1 1 0 0,-1-1-1 0 0,1 0 0 0 0,0 0 1 0 0,0 0-1 0 0,-1 1 1 0 0,1-1-1 0 0,0 0 1 0 0,0 1-1 0 0,-1-1 1 0 0,1 0-1 0 0,0 1 1 0 0,0-1-1 0 0,0 0 1 0 0,0 1-1 0 0,0-1 1 0 0,-1 0-1 0 0,1 1 1 0 0,0-1-1 0 0,0 1 1 0 0,0-1-1 0 0,0 0 1 0 0,0 1-1 0 0,0-1 1 0 0,0 0-1 0 0,0 1 1 0 0,0-1-1 0 0,0 1 1 0 0,0-1-1 0 0,1 0 1 0 0,-1 1-1 0 0,0 0 1 0 0,15 6 3204 0 0,26-1-1281 0 0,-38-6-1480 0 0,48 3 1756 0 0,20 2-106 0 0,-25 2-4850 0 0,-24-5-5227 0 0,-13-1 4463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1 146 364 0 0,'0'-10'4683'0'0,"1"8"-4223"0"0,1 0-1 0 0,-1 1 1 0 0,0-1-1 0 0,1 1 1 0 0,0-1-1 0 0,-1 1 0 0 0,1-1 1 0 0,0 1-1 0 0,0 0 1 0 0,0 0-1 0 0,0 0 1 0 0,0 0-1 0 0,0 0 1 0 0,0 1-1 0 0,3-2 1 0 0,41-7 2090 0 0,-37 7-1896 0 0,253-26 5495 0 0,-162 20-3951 0 0,132-26 0 0 0,-230 33-2140 0 0,25-7 330 0 0,-26 8-363 0 0,0 0-1 0 0,0 0 1 0 0,0-1 0 0 0,-1 1 0 0 0,1-1 0 0 0,0 1-1 0 0,0-1 1 0 0,0 1 0 0 0,0-1 0 0 0,-1 1 0 0 0,1-1-1 0 0,0 1 1 0 0,0-1 0 0 0,-1 0 0 0 0,1 0 0 0 0,0 1 0 0 0,-1-1-1 0 0,1 0 1 0 0,-1 0 0 0 0,1 0 0 0 0,-1 0 0 0 0,0 0-1 0 0,1-1 1 0 0,-1 2-20 0 0,0-1 0 0 0,-1 1-1 0 0,1-1 1 0 0,0 1 0 0 0,-1-1 0 0 0,1 1-1 0 0,0-1 1 0 0,-1 1 0 0 0,1-1 0 0 0,-1 1-1 0 0,1-1 1 0 0,0 1 0 0 0,-1 0 0 0 0,1-1-1 0 0,-1 1 1 0 0,0 0 0 0 0,1 0 0 0 0,-1-1-1 0 0,1 1 1 0 0,-1 0 0 0 0,1 0 0 0 0,-1 0-1 0 0,1-1 1 0 0,-1 1 0 0 0,0 0 0 0 0,1 0-1 0 0,-1 0 1 0 0,1 0 0 0 0,-1 0 0 0 0,0 0-1 0 0,1 0 1 0 0,-1 1 0 0 0,1-1 0 0 0,-1 0-1 0 0,0 0 1 0 0,1 0 0 0 0,-1 1 0 0 0,0-1-1 0 0,-25 8 56 0 0,20-5-47 0 0,-1 1 0 0 0,1 0-1 0 0,0 1 1 0 0,0-1 0 0 0,1 1 0 0 0,-1 0 0 0 0,1 0 0 0 0,0 1 0 0 0,0 0-1 0 0,1 0 1 0 0,0 0 0 0 0,0 0 0 0 0,0 1 0 0 0,-4 10 0 0 0,2-3 62 0 0,1 1 0 0 0,0 1 0 0 0,0-1 0 0 0,2 1 1 0 0,-4 27-1 0 0,5 2 288 0 0,2 1 0 0 0,10 78 0 0 0,27 90 833 0 0,-26-157-841 0 0,-7-35-274 0 0,18 83 894 0 0,-18-89-953 0 0,2 0 0 0 0,-1 0 1 0 0,2 0-1 0 0,9 16 1 0 0,-15-31-196 0 0,-4 0-206 0 0,-23 3-19 0 0,-49 2 1 0 0,1-1 167 0 0,35 0 157 0 0,-53 9-183 0 0,81-11 277 0 0,-1 0-1 0 0,1 1 1 0 0,0 0-1 0 0,1 0 1 0 0,-19 11-1 0 0,28-15 6 0 0,0 1 1 0 0,1-1-1 0 0,-1 0 0 0 0,1 1 0 0 0,-1-1 0 0 0,0 0 0 0 0,1 1 0 0 0,-1-1 0 0 0,1 1 0 0 0,-1-1 0 0 0,1 0 0 0 0,-1 1 0 0 0,1 0 0 0 0,0-1 0 0 0,-1 1 0 0 0,1-1 0 0 0,0 1 0 0 0,-1-1 0 0 0,1 1 0 0 0,0 0 0 0 0,0-1 0 0 0,-1 1 1 0 0,1 0-1 0 0,0-1 0 0 0,0 2 0 0 0,0-1 24 0 0,1 0 1 0 0,-1-1-1 0 0,1 1 1 0 0,-1-1 0 0 0,1 1-1 0 0,-1-1 1 0 0,1 1-1 0 0,-1-1 1 0 0,1 1-1 0 0,-1-1 1 0 0,1 1 0 0 0,0-1-1 0 0,-1 1 1 0 0,1-1-1 0 0,0 0 1 0 0,0 0 0 0 0,-1 1-1 0 0,2-1 1 0 0,5 2 145 0 0,-1-1 1 0 0,1 0 0 0 0,0 0-1 0 0,8 0 1 0 0,34-3-82 0 0,86-16 0 0 0,26-3-2243 0 0,-129 21-1231 0 0,11-1-5017 0 0,-22-1 5105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32 800 0 0,'0'-2'566'0'0,"0"0"0"0"0,0 0-1 0 0,0 1 1 0 0,0-1 0 0 0,-1 0 0 0 0,1 0 0 0 0,-1 1 0 0 0,1-1-1 0 0,-1 0 1 0 0,0 1 0 0 0,1-1 0 0 0,-1 1 0 0 0,0-1-1 0 0,0 1 1 0 0,-2-3 0 0 0,2 4-271 0 0,1-1 0 0 0,-1 1 0 0 0,0 0 0 0 0,1 0 0 0 0,-1-1 0 0 0,0 1 0 0 0,1 0 0 0 0,-1 0 0 0 0,0 0 0 0 0,0 0 0 0 0,0 0 0 0 0,1 0 0 0 0,-1 0 0 0 0,0 0 0 0 0,0 0 0 0 0,1 0 0 0 0,-1 0 0 0 0,-1 1 0 0 0,-13 4 564 0 0,4 1-183 0 0,1 1 0 0 0,-1 0 0 0 0,1 0-1 0 0,1 1 1 0 0,-1 0 0 0 0,1 0-1 0 0,1 1 1 0 0,0 1 0 0 0,0-1-1 0 0,0 1 1 0 0,1 1 0 0 0,1-1-1 0 0,0 1 1 0 0,1 0 0 0 0,0 1 0 0 0,0-1-1 0 0,-3 14 1 0 0,7-21-576 0 0,1 0 0 0 0,-1 1 1 0 0,1-1-1 0 0,0 1 0 0 0,0-1 0 0 0,0 0 0 0 0,1 1 1 0 0,-1-1-1 0 0,1 0 0 0 0,0 1 0 0 0,1-1 0 0 0,-1 0 1 0 0,1 0-1 0 0,-1 0 0 0 0,1 0 0 0 0,0 0 0 0 0,1 0 1 0 0,-1-1-1 0 0,1 1 0 0 0,-1-1 0 0 0,1 1 0 0 0,4 2 0 0 0,1 2 148 0 0,0 0 0 0 0,1-1 0 0 0,1 0 0 0 0,-1 0 0 0 0,1-1-1 0 0,0 0 1 0 0,14 5 0 0 0,-14-7-429 0 0,1-1 0 0 0,0 0 1 0 0,0 0-1 0 0,0-1 0 0 0,0-1 0 0 0,0 0 1 0 0,0 0-1 0 0,1-1 0 0 0,-1-1 0 0 0,0 0 1 0 0,17-3-1 0 0,-8 0-319 0 0,-1-2 0 0 0,1 0 0 0 0,-1-1 0 0 0,0-1 0 0 0,25-14 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79 192 0 0,'-25'-5'2146'0'0,"-6"0"5110"0"0,14 4 7210 0 0,60-6-11504 0 0,65-19 1 0 0,-103 25-3374 0 0,-1-1 0 0 0,0 0 0 0 0,0 1-1 0 0,0-1 1 0 0,0-1 0 0 0,-1 1 0 0 0,1-1 0 0 0,-1 1-1 0 0,5-5 1 0 0,-6-2-6012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169 146 148 0 0,'-57'-10'3005'0'0,"0"-1"2149"0"0,46 8-2161 0 0,-1 0 0 0 0,-20-11 3782 0 0,37 9-5221 0 0,5-2-1118 0 0,5 1 172 0 0,1 0 1 0 0,-1 0-1 0 0,1 2 1 0 0,1 0-1 0 0,17-1 0 0 0,1-2 180 0 0,247-45 4483 0 0,-276 50-5401 0 0,4 1-3090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29 576 0 0,'1'0'399'0'0,"1"1"-1"0"0,0 0 1 0 0,-1 0-1 0 0,1 0 1 0 0,-1 0-1 0 0,1 0 1 0 0,-1 0 0 0 0,0 1-1 0 0,2 0 1 0 0,0 8 711 0 0,-1 0-1 0 0,0-1 1 0 0,0 1 0 0 0,-1 0 0 0 0,-1 0 0 0 0,1 0 0 0 0,-2 0 0 0 0,-1 12 0 0 0,1 15 2929 0 0,1-36-3281 0 0,3-22 3380 0 0,2 4-3626 0 0,1 0-1 0 0,12-25 1 0 0,-15 36-407 0 0,0 1-1 0 0,1 0 1 0 0,0 0-1 0 0,0 0 1 0 0,0 1-1 0 0,1-1 1 0 0,-1 1-1 0 0,1 0 1 0 0,0 0-1 0 0,0 1 1 0 0,1-1 0 0 0,-1 1-1 0 0,1 0 1 0 0,9-3-1 0 0,-11 5-32 0 0,0 0 0 0 0,1 0 0 0 0,-1 0-1 0 0,0 0 1 0 0,1 1 0 0 0,-1 0 0 0 0,0 0 0 0 0,1 0-1 0 0,-1 0 1 0 0,0 1 0 0 0,1 0 0 0 0,-1 0 0 0 0,0 0-1 0 0,0 0 1 0 0,0 1 0 0 0,1-1 0 0 0,-2 1-1 0 0,1 0 1 0 0,0 0 0 0 0,0 1 0 0 0,6 4 0 0 0,-5-2 15 0 0,-1 0 1 0 0,1 0 0 0 0,-1 0-1 0 0,0 0 1 0 0,-1 0 0 0 0,1 1 0 0 0,-1-1-1 0 0,0 1 1 0 0,-1 0 0 0 0,1 0 0 0 0,1 8-1 0 0,5 10 345 0 0,-9-24-421 0 0,0 0 1 0 0,0 0-1 0 0,0 0 1 0 0,0 0 0 0 0,0 1-1 0 0,1-1 1 0 0,-1 0-1 0 0,0 0 1 0 0,0 0-1 0 0,0 0 1 0 0,0 0 0 0 0,0 0-1 0 0,0 1 1 0 0,1-1-1 0 0,-1 0 1 0 0,0 0-1 0 0,0 0 1 0 0,0 0 0 0 0,0 0-1 0 0,0 0 1 0 0,1 0-1 0 0,-1 0 1 0 0,0 0-1 0 0,0 0 1 0 0,0 0-1 0 0,0 0 1 0 0,1 0 0 0 0,-1 0-1 0 0,0 0 1 0 0,0 0-1 0 0,0 0 1 0 0,0 0-1 0 0,1 0 1 0 0,-1 0 0 0 0,0 0-1 0 0,0 0 1 0 0,0 0-1 0 0,0 0 1 0 0,1 0-1 0 0,-1 0 1 0 0,0-1 0 0 0,0 1-1 0 0,0 0 1 0 0,0 0-1 0 0,0 0 1 0 0,1 0-1 0 0,10-11 195 0 0,13-24-215 0 0,-17 23 87 0 0,0 4-44 0 0,-1-1 0 0 0,1 2 0 0 0,1-1 0 0 0,12-10 1 0 0,-16 16 8 0 0,-1-1 1 0 0,1 0 0 0 0,0 1 0 0 0,0 0-1 0 0,0 0 1 0 0,0 0 0 0 0,1 0-1 0 0,-1 1 1 0 0,0-1 0 0 0,1 1 0 0 0,-1 0-1 0 0,8 0 1 0 0,-9 1-3 0 0,-1 1 1 0 0,1-1-1 0 0,0 1 0 0 0,0 0 1 0 0,-1-1-1 0 0,1 1 0 0 0,-1 1 0 0 0,1-1 1 0 0,-1 0-1 0 0,0 1 0 0 0,1-1 1 0 0,-1 1-1 0 0,0-1 0 0 0,0 1 0 0 0,0 0 1 0 0,2 3-1 0 0,28 37 769 0 0,-27-34-765 0 0,-2-1-45 0 0,-2-5 0 0 0,1 0 0 0 0,-1 0 0 0 0,0 0 0 0 0,0 0 0 0 0,1 0 0 0 0,-1-1 0 0 0,1 1 0 0 0,-1 0 0 0 0,1-1 0 0 0,0 1 0 0 0,0-1 0 0 0,2 2 0 0 0,1 1-90 0 0,1 0 0 0 0,0 0 1 0 0,1-1-1 0 0,-1 0 0 0 0,0 0 0 0 0,1 0 0 0 0,0-1 0 0 0,-1 0 1 0 0,1 0-1 0 0,12 1 0 0 0,8 0-872 0 0,40 0 1 0 0,-35-3 326 0 0,-15 1-2763 0 0,1-2 0 0 0,28-4-1 0 0,-19 0 138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5:00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8 0 0,'0'0'6938'0'0,"-1"4"-6109"0"0,-4 101 7222 0 0,4 59-4578 0 0,1-108-2393 0 0,-1 300 1212 0 0,14-85-1549 0 0,0-60-81 0 0,6 159 710 0 0,-5-236-1137 0 0,10 208 988 0 0,-21-273-776 0 0,8 17 1297 0 0,-11-84-1375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2 964 0 0,'-12'-1'1610'0'0,"1"0"1"0"0,-1 1-1 0 0,0 1 1 0 0,0 0-1 0 0,0 0 0 0 0,0 1 1 0 0,-17 6-1 0 0,17-5-695 0 0,1 1 0 0 0,0 1 0 0 0,0 0 0 0 0,1 1 0 0 0,-1 0 0 0 0,1 0-1 0 0,1 1 1 0 0,-1 0 0 0 0,1 1 0 0 0,0 0 0 0 0,1 0 0 0 0,-11 14 0 0 0,18-21-761 0 0,1 0 1 0 0,-1-1-1 0 0,0 1 1 0 0,1 0-1 0 0,-1 0 1 0 0,1 0-1 0 0,-1 0 0 0 0,1-1 1 0 0,-1 1-1 0 0,1 0 1 0 0,-1 0-1 0 0,1 0 0 0 0,0 0 1 0 0,0 0-1 0 0,0 0 1 0 0,-1 0-1 0 0,1 0 1 0 0,0 0-1 0 0,0 0 0 0 0,0 0 1 0 0,0 0-1 0 0,1 0 1 0 0,-1 1-1 0 0,1-1-74 0 0,-1-1 0 0 0,1 1-1 0 0,0-1 1 0 0,-1 1 0 0 0,1-1 0 0 0,0 1-1 0 0,0-1 1 0 0,-1 1 0 0 0,1-1 0 0 0,0 0 0 0 0,0 1-1 0 0,0-1 1 0 0,0 0 0 0 0,-1 0 0 0 0,1 0-1 0 0,0 0 1 0 0,0 0 0 0 0,0 0 0 0 0,0 0-1 0 0,1 0 1 0 0,10-1 215 0 0,0 0-1 0 0,23-7 0 0 0,-24 5 202 0 0,6 0-518 0 0,4-2 184 0 0,1 2 0 0 0,25-2 0 0 0,-38 5-367 0 0,-1 1 0 0 0,1-1 0 0 0,-1 1 1 0 0,1 1-1 0 0,-1 0 0 0 0,0 0 0 0 0,0 0 0 0 0,0 1 1 0 0,8 4-1 0 0,1 0-2341 0 0,11 2-6376 0 0,-18-7 5586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79 256 728 0 0,'-30'-67'2543'0'0,"15"34"2422"0"0,-16-49 0 0 0,31 80-4679 0 0,-1 0 0 0 0,0 0 0 0 0,1 0 0 0 0,0 0 0 0 0,-1 0 0 0 0,1 0 0 0 0,0 0 0 0 0,0 0 0 0 0,0 0 0 0 0,0 0 0 0 0,1 0 0 0 0,-1 0 0 0 0,0 0 0 0 0,1 0 0 0 0,-1 0 0 0 0,1 0 0 0 0,0 0 0 0 0,0 0 0 0 0,0 0 0 0 0,0 0 0 0 0,0 1 0 0 0,0-1 0 0 0,0 0 0 0 0,1 1 0 0 0,-1-1 0 0 0,0 1 0 0 0,1-1 0 0 0,0 1 0 0 0,2-3 0 0 0,1 2-253 0 0,0-1 0 0 0,0 1 0 0 0,0 0 0 0 0,1 1 0 0 0,-1-1 0 0 0,0 1 0 0 0,1 0 0 0 0,-1 0 0 0 0,0 0-1 0 0,10 1 1 0 0,13 2-3618 0 0,53 10 0 0 0,-62-9 2582 0 0,26 4-1394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0 448 0 0,'-4'11'2501'0'0,"-2"3"-998"0"0,-1-1 1 0 0,-1 0-1 0 0,0 0 1 0 0,0-1-1 0 0,-18 20 1 0 0,7-8-181 0 0,-18 25 1682 0 0,-3-1 0 0 0,-2-2 1 0 0,-63 53-1 0 0,104-98-3532 0 0,-13 9 1267 0 0,8-8-3640 0 0,-6-8-6886 0 0</inkml:trace>
  <inkml:trace contextRef="#ctx0" brushRef="#br0" timeOffset="1">37 151 760 0 0,'-14'-16'1724'0'0,"11"13"-904"0"0,0 1 1 0 0,1-1 0 0 0,-1 0-1 0 0,1 0 1 0 0,0 0 0 0 0,0 0-1 0 0,0 0 1 0 0,-2-5 3997 0 0,8 8-3962 0 0,0 1 1 0 0,0-1 0 0 0,0 1 0 0 0,0 0-1 0 0,8 3 1 0 0,36 19 1913 0 0,-35-16-1967 0 0,182 117 6982 0 0,-155-97-5482 0 0,-17-9-2243 0 0,-19-14-108 0 0,0-1 0 0 0,0 0 0 0 0,0 0 0 0 0,0 0-1 0 0,1 0 1 0 0,-1 0 0 0 0,1-1 0 0 0,0 0 0 0 0,0 0 0 0 0,0 0 0 0 0,0-1 0 0 0,0 0-1 0 0,5 1 1 0 0,11 1-1969 0 0,-13-2-733 0 0,-1-1 1 0 0,1 1 0 0 0,14-2-1 0 0,-4-1-516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30 376 0 0,'-4'-1'16344'0'0,"36"-3"-13127"0"0,23 0-74 0 0,-23 2-1985 0 0,-11 0-596 0 0,315-15 5758 0 0,-339 19-8430 0 0,-4 4-311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94 496 0 0,'-46'-16'16214'0'0,"51"16"-14662"0"0,55-3 1163 0 0,56-3 1548 0 0,203-37 0 0 0,-308 41-3798 0 0,0-2 1 0 0,0 0-1 0 0,0 0 0 0 0,11-7 0 0 0,-20 11 103 0 0,-5 4-459 0 0,-8 16-87 0 0,1 0 0 0 0,2 0 1 0 0,0 1-1 0 0,0 0 1 0 0,2 1-1 0 0,-6 40 0 0 0,-7 139 83 0 0,17-121-105 0 0,4-1 0 0 0,3 1 0 0 0,15 78 0 0 0,-15-136 0 0 0,-3-13 0 0 0,-1 1 0 0 0,1-1 0 0 0,-1 0 0 0 0,-1 17 0 0 0,0-24 0 0 0,0-1 0 0 0,-1 1 0 0 0,1-1 0 0 0,0 1 0 0 0,-1-1 0 0 0,1 1 0 0 0,-1-1 0 0 0,0 1 0 0 0,0-1 0 0 0,1 0 0 0 0,-1 0 0 0 0,0 1 0 0 0,0-1 0 0 0,0 0 0 0 0,0 0 0 0 0,0 0 0 0 0,0 0 0 0 0,-1 0 0 0 0,1 0 0 0 0,0 0 0 0 0,-2 1 0 0 0,-27 7 0 0 0,24-8 0 0 0,-102 16-21 0 0,74-13 15 0 0,0 1-1 0 0,0 2 1 0 0,-38 13 0 0 0,70-19 10 0 0,0-1 0 0 0,0 1 1 0 0,0 0-1 0 0,0 0 0 0 0,0 0 0 0 0,1 0 0 0 0,-1 0 0 0 0,0 0 1 0 0,0 1-1 0 0,-1 1 0 0 0,3-3-4 0 0,0 0 0 0 0,0 0 0 0 0,0 1 0 0 0,0-1 0 0 0,0 0 0 0 0,0 1 0 0 0,0-1 0 0 0,0 0 0 0 0,0 1 0 0 0,0-1 0 0 0,0 0 0 0 0,0 0 0 0 0,0 1 0 0 0,0-1 0 0 0,0 0 0 0 0,0 1 0 0 0,1-1 0 0 0,-1 0 0 0 0,0 0 0 0 0,0 1 0 0 0,0-1 0 0 0,0 0 0 0 0,1 0 0 0 0,-1 1 0 0 0,0-1 0 0 0,0 0 0 0 0,0 0 0 0 0,1 0 0 0 0,-1 1 0 0 0,0-1 0 0 0,0 0 0 0 0,1 0 0 0 0,-1 0 0 0 0,0 0 0 0 0,0 0 0 0 0,1 0 0 0 0,-1 1 0 0 0,0-1 0 0 0,1 0 0 0 0,-1 0 0 0 0,1 0 0 0 0,11 4 0 0 0,25 0 0 0 0,0-1 0 0 0,0-2 0 0 0,1-1 0 0 0,38-7 0 0 0,-39 5 0 0 0,110-12-751 0 0,-141 14 127 0 0,0-1-1252 0 0,-1 1 0 0 0,1-1 0 0 0,-1 0 1 0 0,1 0-1 0 0,6-3 0 0 0,-1-1-1575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0 114 256 0 0,'5'-12'1366'0'0,"1"0"1"0"0,0 1-1 0 0,15-21 1 0 0,-17 28-570 0 0,-1-1 1 0 0,1 1-1 0 0,0 0 0 0 0,0 1 1 0 0,0-1-1 0 0,0 1 1 0 0,1-1-1 0 0,-1 1 1 0 0,1 1-1 0 0,0-1 0 0 0,10-3 1 0 0,-15 5-644 0 0,1 1 0 0 0,0 0 0 0 0,0 0 0 0 0,0 0 0 0 0,0-1 0 0 0,0 1 0 0 0,-1 0 0 0 0,1 0 0 0 0,0 0 0 0 0,0 0 0 0 0,0 0 0 0 0,0 1 0 0 0,0-1 1 0 0,0 0-1 0 0,0 0 0 0 0,-1 1 0 0 0,1-1 0 0 0,0 0 0 0 0,0 1 0 0 0,0-1 0 0 0,-1 1 0 0 0,1-1 0 0 0,0 1 0 0 0,-1-1 0 0 0,1 1 0 0 0,0-1 0 0 0,-1 1 0 0 0,1 0 0 0 0,0-1 0 0 0,-1 1 0 0 0,1 0 1 0 0,-1 0-1 0 0,0-1 0 0 0,1 1 0 0 0,-1 0 0 0 0,1 0 0 0 0,-1 0 0 0 0,0 0 0 0 0,0-1 0 0 0,0 1 0 0 0,1 0 0 0 0,-1 0 0 0 0,0 0 0 0 0,0 0 0 0 0,0 0 0 0 0,-1 1 0 0 0,2 6 470 0 0,-1 1 1 0 0,-1-1-1 0 0,-2 15 0 0 0,2-18-340 0 0,-6 30 865 0 0,-2-1 0 0 0,-16 39 0 0 0,11-33 502 0 0,-10 43 1 0 0,22-73-1544 0 0,0-1 0 0 0,1 1 1 0 0,0-1-1 0 0,0 14 0 0 0,1-20-97 0 0,1 1-1 0 0,0-1 0 0 0,-1 1 0 0 0,1-1 0 0 0,0 0 1 0 0,1 1-1 0 0,-1-1 0 0 0,0 0 0 0 0,1 0 1 0 0,0 0-1 0 0,0 0 0 0 0,0 0 0 0 0,0 0 1 0 0,0-1-1 0 0,4 4 0 0 0,3 2-10 0 0,-1-1 0 0 0,1 0 0 0 0,1-1 0 0 0,-1 0 0 0 0,1 0 0 0 0,0-1 0 0 0,1 0 0 0 0,-1-1 0 0 0,16 4 0 0 0,11 1 0 0 0,56 6 0 0 0,-46-8 0 0 0,-38-7-1558 0 0,-5-1 423 0 0,0 1-1 0 0,-1 0 1 0 0,1 0 0 0 0,0 0-1 0 0,-1 0 1 0 0,1 1-1 0 0,0 0 1 0 0,6 2 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0 620 0 0,'-1'2'1477'0'0,"-63"140"17281"0"0,59-135-16695 0 0,3-13 163 0 0,6-16-766 0 0,0 15-1278 0 0,1 1 0 0 0,-1-1 0 0 0,1 1-1 0 0,0 1 1 0 0,0-1 0 0 0,1 1-1 0 0,0-1 1 0 0,0 2 0 0 0,0-1 0 0 0,0 1-1 0 0,1 0 1 0 0,0 0 0 0 0,-1 0 0 0 0,1 1-1 0 0,1 0 1 0 0,-1 1 0 0 0,11-3-1 0 0,-16 5-128 0 0,0-1 0 0 0,0 1-1 0 0,0 0 1 0 0,1 0-1 0 0,-1 0 1 0 0,0 0 0 0 0,0 1-1 0 0,0-1 1 0 0,0 1-1 0 0,0-1 1 0 0,0 1 0 0 0,0-1-1 0 0,0 1 1 0 0,0 0-1 0 0,0 0 1 0 0,0 0 0 0 0,0 0-1 0 0,0 1 1 0 0,0-1-1 0 0,-1 0 1 0 0,1 1 0 0 0,-1-1-1 0 0,1 1 1 0 0,-1 0-1 0 0,2 2 1 0 0,2 4 182 0 0,-1 0 0 0 0,0 0 0 0 0,-1 0 0 0 0,6 18 0 0 0,-3-6 94 0 0,-2-14-309 0 0,-4-5-20 0 0,1-1 0 0 0,-1 0 0 0 0,1 1 0 0 0,-1-1 0 0 0,0 0 0 0 0,1 0 0 0 0,-1 1 0 0 0,1-1 0 0 0,-1 0 0 0 0,1 0 0 0 0,0 0 0 0 0,-1 0 0 0 0,1 1 0 0 0,-1-1 0 0 0,1 0 0 0 0,-1 0 0 0 0,1 0 0 0 0,-1 0 0 0 0,1 0 0 0 0,-1 0 0 0 0,1-1 0 0 0,0 1 0 0 0,-1 0 0 0 0,1 0 0 0 0,-1 0 0 0 0,1 0 0 0 0,-1-1 0 0 0,1 1 0 0 0,-1 0 0 0 0,1 0 0 0 0,0-1 0 0 0,-1 1 0 0 0,56-19 0 0 0,-41 14 0 0 0,-1 0 0 0 0,29-6 0 0 0,-37 10 0 0 0,-1 0 0 0 0,1 1 0 0 0,-1 0 0 0 0,1 0 0 0 0,0 1 0 0 0,-1-1 0 0 0,1 1 0 0 0,-1 0 0 0 0,1 1 0 0 0,-1-1 0 0 0,10 5 0 0 0,19 14 0 0 0,-29-16 0 0 0,0 0 0 0 0,0-1 0 0 0,0 0 0 0 0,1 0 0 0 0,0 0 0 0 0,0-1 0 0 0,-1 0 0 0 0,1 0 0 0 0,1 0 0 0 0,11 1 0 0 0,-15-3-214 0 0,1-1 0 0 0,0 0-1 0 0,0 0 1 0 0,-1 0 0 0 0,1 0 0 0 0,0 0 0 0 0,-1-1 0 0 0,1 0-1 0 0,-1 1 1 0 0,0-1 0 0 0,0-1 0 0 0,1 1 0 0 0,-1 0 0 0 0,-1-1-1 0 0,1 1 1 0 0,0-1 0 0 0,3-4 0 0 0,-1 1-338 0 0,2-1-1439 0 0,-1 0 1 0 0,1-1 0 0 0,-2 0-1 0 0,6-10 1 0 0,-1-1-1165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3364 0 0,'0'-9'813'0'0,"1"-72"5154"0"0,5 29 977 0 0,-6 51-6775 0 0,0 0-1 0 0,0 0 1 0 0,1 0 0 0 0,-1 0-1 0 0,0 0 1 0 0,0 0-1 0 0,1 0 1 0 0,-1 1-1 0 0,1-1 1 0 0,-1 0 0 0 0,0 0-1 0 0,1 0 1 0 0,0 0-1 0 0,-1 1 1 0 0,1-1-1 0 0,-1 0 1 0 0,1 0 0 0 0,0 1-1 0 0,0-1 1 0 0,-1 1-1 0 0,1-1 1 0 0,0 1-1 0 0,0-1 1 0 0,0 1 0 0 0,0-1-1 0 0,-1 1 1 0 0,1-1-1 0 0,0 1 1 0 0,0 0 0 0 0,0 0-1 0 0,0 0 1 0 0,0-1-1 0 0,0 1 1 0 0,0 0-1 0 0,0 0 1 0 0,0 0 0 0 0,0 0-1 0 0,0 1 1 0 0,0-1-1 0 0,0 0 1 0 0,0 0-1 0 0,1 1 1 0 0,2 0 52 0 0,-1 1 1 0 0,1-1-1 0 0,-1 1 1 0 0,0 0-1 0 0,0-1 0 0 0,0 1 1 0 0,0 1-1 0 0,0-1 1 0 0,5 5-1 0 0,-3 0-22 0 0,0 0 0 0 0,-1-1 0 0 0,1 1 0 0 0,-2 1 0 0 0,1-1 0 0 0,-1 1 0 0 0,0-1 0 0 0,0 1 0 0 0,-1 0 0 0 0,0 0 0 0 0,1 9 0 0 0,0 11 585 0 0,-2 55 1 0 0,0-6 788 0 0,-1-76-1565 0 0,0-1-1 0 0,0 1 1 0 0,0-1-1 0 0,0 1 1 0 0,0 0 0 0 0,0-1-1 0 0,0 1 1 0 0,0-1-1 0 0,0 1 1 0 0,0-1 0 0 0,0 1-1 0 0,1-1 1 0 0,-1 1-1 0 0,0-1 1 0 0,0 1 0 0 0,1-1-1 0 0,-1 1 1 0 0,0-1-1 0 0,1 0 1 0 0,-1 1-1 0 0,1-1 1 0 0,-1 1 0 0 0,0-1-1 0 0,1 0 1 0 0,-1 1-1 0 0,1-1 1 0 0,-1 0 0 0 0,1 0-1 0 0,-1 1 1 0 0,1-1-1 0 0,-1 0 1 0 0,1 0 0 0 0,-1 0-1 0 0,1 0 1 0 0,-1 0-1 0 0,1 1 1 0 0,-1-1 0 0 0,1 0-1 0 0,0 0 1 0 0,0-1-1 0 0,24-7 314 0 0,-13 3-267 0 0,41-11-54 0 0,-51 16 0 0 0,0-1 0 0 0,0 0 0 0 0,0 1 0 0 0,1-1 0 0 0,-1 1 0 0 0,0 0 0 0 0,1 0 0 0 0,-1 0 0 0 0,0 0 0 0 0,0 0 0 0 0,1 0 0 0 0,-1 1 0 0 0,0-1 0 0 0,3 2 0 0 0,1 0 0 0 0,-2-1 0 0 0,-1 0 0 0 0,0 0 0 0 0,1 0 0 0 0,-1 0 0 0 0,0 1 0 0 0,0-1 0 0 0,0 1 0 0 0,0 0 0 0 0,0 0 0 0 0,0 0 0 0 0,-1 0 0 0 0,1 1 0 0 0,-1-1 0 0 0,0 1 0 0 0,1 0 0 0 0,-1-1 0 0 0,3 6 0 0 0,0 1 0 0 0,-1 0 0 0 0,1 0 0 0 0,-2 0 0 0 0,6 18 0 0 0,5 32 0 0 0,-7-31 0 0 0,-4-23 0 0 0,1-1 0 0 0,-4-3-115 0 0,1 1 1 0 0,0 0-1 0 0,0-1 0 0 0,0 1 0 0 0,0-1 1 0 0,0 1-1 0 0,0-1 0 0 0,0 0 1 0 0,0 1-1 0 0,1-1 0 0 0,-1 0 0 0 0,0 0 1 0 0,1 0-1 0 0,-1 0 0 0 0,3 2 1 0 0,-1-2-735 0 0,19 3-11480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5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0 592 404 0 0,'21'4'3241'0'0,"17"1"-809"0"0,46-1-1 0 0,-25-1-1314 0 0,656 30 5690 0 0,-48-30-4385 0 0,-559-4-2182 0 0,338-6 781 0 0,1601-63 1510 0 0,-1583 44-2306 0 0,548-63 477 0 0,-463 36-331 0 0,-372 36-259 0 0,377-27 141 0 0,-90 19-106 0 0,106-6-27 0 0,526-50 314 0 0,-633 47-266 0 0,76 1 37 0 0,79-6 99 0 0,0-25 184 0 0,-589 61-503 0 0,3-1-249 0 0,60-15 1 0 0,-100 18-5541 0 0,-26-2 1353 0 0,10 3 1814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1 412 0 0,'0'0'6549'0'0,"0"4"-5399"0"0,3 29 1231 0 0,1 1 0 0 0,15 57 0 0 0,-6-31-1097 0 0,5 49 1163 0 0,6 171 0 0 0,-21 115 292 0 0,-3-369-2582 0 0,-11 444 1928 0 0,-4-159-948 0 0,-4 268 420 0 0,30-276-609 0 0,0 24-133 0 0,9 459 853 0 0,-17-615-1553 0 0,-32 281-1 0 0,-1-183-114 0 0,-41 302 0 0 0,67-540 0 0 0,-2 2 0 0 0,1 0 0 0 0,2 0 0 0 0,2 47 0 0 0,2-64 0 0 0,1-7 0 0 0,2-2 0 0 0,-3-5 0 0 0,0 0 0 0 0,0 0 0 0 0,0 0 0 0 0,0 0 0 0 0,1-1 0 0 0,-1 1 0 0 0,0 0 0 0 0,1-1 0 0 0,-1 1 0 0 0,1-1 0 0 0,0 0 0 0 0,-1 1 0 0 0,1-1 0 0 0,0 0 0 0 0,0 0 0 0 0,0 0 0 0 0,0 0 0 0 0,0-1 0 0 0,0 1 0 0 0,0 0 0 0 0,0-1 0 0 0,3 1 0 0 0,-3-1 0 0 0,29 4 0 0 0,0-2 0 0 0,0-2 0 0 0,0 0 0 0 0,49-8 0 0 0,-35 4 0 0 0,234-24 0 0 0,156-19 0 0 0,1033-90 0 0 0,-562 87 0 0 0,-5 28 0 0 0,-473 17 0 0 0,158-13 0 0 0,-18-7 0 0 0,864-6 0 0 0,-1385 31 0 0 0,273 0 0 0 0,-2-1 0 0 0,70 0 0 0 0,21-4 0 0 0,186 8 0 0 0,-316-1 0 0 0,255 4 0 0 0,85-10 0 0 0,322 2 0 0 0,-875 3 0 0 0,675-11 0 0 0,-708 8 0 0 0,-33 2-127 0 0,1 0-1 0 0,0 0 1 0 0,-1 0-1 0 0,1 0 1 0 0,0 0-1 0 0,-1 0 1 0 0,1 0-1 0 0,0 0 1 0 0,-1-1-1 0 0,1 1 1 0 0,-1 0-1 0 0,1 0 1 0 0,0-1-1 0 0,-1 1 1 0 0,1 0-1 0 0,-1-1 1 0 0,1 1-1 0 0,-1-1 1 0 0,1 1-1 0 0,-1-1 1 0 0,1 1-1 0 0,-1-1 1 0 0,1 1-1 0 0,-1-1 1 0 0,0 1-1 0 0,1-1 1 0 0,-1 1-1 0 0,0-1 1 0 0,0 0-1 0 0,1 1 1 0 0,-1-2-1 0 0,0-18-6648 0 0,0 17 5380 0 0,0-17-2117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34.0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18 144 0 0,'26'-7'18004'0'0,"80"16"-13145"0"0,-27-3-3004 0 0,155 0 543 0 0,-152-6-2091 0 0,46-6 96 0 0,-61 4-174 0 0,-49 2-70 0 0,37-3 1 0 0,-35 1-140 0 0,1 0 0 0 0,0 2 0 0 0,22 2 0 0 0,-19-1 360 0 0,43-2-1 0 0,27-16 311 0 0,-93 17-634 0 0,2-1 124 0 0,0 0-169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30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75 164 0 0,'-2'4'10710'0'0,"17"-1"-9482"0"0,0 0 0 0 0,0-1 0 0 0,1-1 1 0 0,-1-1-1 0 0,26-2 0 0 0,-1 1 5 0 0,622-47 5982 0 0,-360 12-3957 0 0,-300 35-3148 0 0,36 5 602 0 0,-37-4-689 0 0,-1 0 0 0 0,1 0-1 0 0,0 1 1 0 0,0-1-1 0 0,0 0 1 0 0,0 1-1 0 0,0-1 1 0 0,0 1-1 0 0,0-1 1 0 0,-1 1-1 0 0,1-1 1 0 0,0 1 0 0 0,0 0-1 0 0,-1-1 1 0 0,1 1-1 0 0,0 0 1 0 0,-1-1-1 0 0,1 1 1 0 0,-1 0-1 0 0,1 0 1 0 0,-1 0-1 0 0,1 0 1 0 0,-1-1-1 0 0,1 2 1 0 0,8 27 291 0 0,-7-19-221 0 0,69 244 932 0 0,-32-79-1025 0 0,7 41 0 0 0,-27-130 0 0 0,31 91 0 0 0,-34-117 0 0 0,15 111 0 0 0,-10-36 0 0 0,0-36 0 0 0,29 184 0 0 0,-28-53 0 0 0,-3-68 0 0 0,36 354 0 0 0,-44-402 0 0 0,4 65 0 0 0,-9-39 0 0 0,3 173 0 0 0,-16 63 0 0 0,1-203 0 0 0,3 78 0 0 0,-2 173 0 0 0,5-311 0 0 0,1-62 0 0 0,-8 69 0 0 0,-33 402 0 0 0,42-256 0 0 0,2-213 0 0 0,0 38 0 0 0,-4-84 0 0 0,-1 2 0 0 0,1 0 0 0 0,0 1 0 0 0,0-1 0 0 0,0-1 0 0 0,-1 0 0 0 0,1 1 0 0 0,-1-1 0 0 0,0 1 0 0 0,0-1 0 0 0,-2-2 0 0 0,-3-3 0 0 0,-4-3 0 0 0,3 0 0 0 0,-1 0 0 0 0,-78-6 0 0 0,16 1 0 0 0,26 1 0 0 0,-47 3 0 0 0,48 3 0 0 0,-49-6 0 0 0,2-7 0 0 0,51 6 0 0 0,-1 1 0 0 0,-68 3 0 0 0,24 2 0 0 0,71-1 0 0 0,3 0 0 0 0,2 0 0 0 0,-1 0 0 0 0,1-2 0 0 0,2 1-911 0 0,17-7-8069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23 688 0 0,'-4'-2'13529'0'0,"35"2"-10184"0"0,52 5-1 0 0,26 1-724 0 0,-100-7-2540 0 0,203-8 2756 0 0,-72-7-5481 0 0,-132 15 1738 0 0,10-3-4433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9 140 0 0,'-16'-3'775'0'0,"11"1"374"0"0,0 1 0 0 0,0 0 0 0 0,0 0 0 0 0,0 1 0 0 0,0 0 0 0 0,0 0 0 0 0,-6 0 0 0 0,9 1-863 0 0,0-1-1 0 0,1 1 0 0 0,-1 0 0 0 0,0 0 1 0 0,1-1-1 0 0,-1 1 0 0 0,0 0 0 0 0,1 1 1 0 0,0-1-1 0 0,-1 0 0 0 0,1 0 0 0 0,0 1 0 0 0,-1-1 1 0 0,1 0-1 0 0,0 1 0 0 0,0-1 0 0 0,0 1 1 0 0,0 0-1 0 0,1-1 0 0 0,-1 1 0 0 0,0 0 1 0 0,1-1-1 0 0,-1 1 0 0 0,0 3 0 0 0,-3 17 917 0 0,0 0-1 0 0,2 1 1 0 0,0 0-1 0 0,2 0 1 0 0,2 24-1 0 0,-1 5-97 0 0,17 377 3764 0 0,-10-370-4351 0 0,-4-31 4 0 0,1 38 0 0 0,-5-65-580 0 0,0 0-54 0 0,0-1 85 0 0,0 1 0 0 0,0-1 0 0 0,-1 1 0 0 0,1-1 0 0 0,0 1 0 0 0,0-1 0 0 0,-1 1 0 0 0,1-1 0 0 0,0 1-1 0 0,-1-1 1 0 0,1 1 0 0 0,0-1 0 0 0,-1 0 0 0 0,1 1 0 0 0,-1-1 0 0 0,1 1 0 0 0,-1-1 0 0 0,1 0 0 0 0,-1 0 0 0 0,1 1 0 0 0,-1-1 0 0 0,1 0-1 0 0,-1 0 1 0 0,1 0 0 0 0,-1 1 0 0 0,0-1 0 0 0,-47 3-885 0 0,-55-2 0 0 0,14-1 291 0 0,50 0 404 0 0,-1 0 206 0 0,1 2 1 0 0,-1 1-1 0 0,-61 14 1 0 0,101-17 41 0 0,-1 0 0 0 0,1 0 0 0 0,0 0 0 0 0,0 0 0 0 0,0 0 0 0 0,-1 0 0 0 0,1 0 0 0 0,0 0 0 0 0,0 0 0 0 0,0 0 0 0 0,0 0 0 0 0,-1 1 0 0 0,1-1 0 0 0,0 0 0 0 0,0 0 0 0 0,0 0 0 0 0,0 0 0 0 0,-1 0 0 0 0,1 0 0 0 0,0 0 0 0 0,0 0 0 0 0,0 1 0 0 0,0-1 0 0 0,0 0 0 0 0,0 0 0 0 0,-1 0 0 0 0,1 0 0 0 0,0 1 1 0 0,0-1-1 0 0,0 0 0 0 0,0 0 0 0 0,0 0 0 0 0,0 0 0 0 0,0 1 0 0 0,0-1 0 0 0,0 0 0 0 0,0 0 0 0 0,0 0 0 0 0,0 0 0 0 0,0 1 0 0 0,0-1 0 0 0,8 6 289 0 0,17 3-53 0 0,17-4 161 0 0,-1-1 0 0 0,59-2 0 0 0,85-14 281 0 0,-140 8-543 0 0,183-23 237 0 0,-176 20-373 0 0,-51 7-100 0 0,-1 0 0 0 0,1 0 0 0 0,0 0 0 0 0,-1 0 1 0 0,1 0-1 0 0,0 0 0 0 0,-1 0 0 0 0,1 0 0 0 0,-1 0 0 0 0,1-1 0 0 0,0 1 0 0 0,-1 0 1 0 0,1 0-1 0 0,0-1 0 0 0,-1 1 0 0 0,1 0 0 0 0,-1-1 0 0 0,1 1 0 0 0,-1 0 0 0 0,1-1 1 0 0,-1 1-1 0 0,1-2 0 0 0,0 1-287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44 288 0 0,'0'-2'421'0'0,"0"0"0"0"0,0 1-1 0 0,0-1 1 0 0,0 0 0 0 0,-1 0-1 0 0,1 1 1 0 0,-1-1 0 0 0,1 0 0 0 0,-1 1-1 0 0,1-1 1 0 0,-1 0 0 0 0,0 1 0 0 0,0-1-1 0 0,0 1 1 0 0,0-1 0 0 0,0 1 0 0 0,0-1-1 0 0,0 1 1 0 0,-1 0 0 0 0,1 0 0 0 0,0-1-1 0 0,-1 1 1 0 0,1 0 0 0 0,-1 0 0 0 0,1 0-1 0 0,-1 1 1 0 0,1-1 0 0 0,-1 0-1 0 0,0 0 1 0 0,1 1 0 0 0,-1-1 0 0 0,0 1-1 0 0,0 0 1 0 0,1 0 0 0 0,-1-1 0 0 0,0 1-1 0 0,0 0 1 0 0,0 0 0 0 0,1 0 0 0 0,-1 1-1 0 0,-2 0 1 0 0,2-1-221 0 0,0 1-1 0 0,0-1 1 0 0,-1 1 0 0 0,1 0-1 0 0,0 0 1 0 0,1 0 0 0 0,-1 0-1 0 0,0 1 1 0 0,0-1-1 0 0,0 0 1 0 0,1 1 0 0 0,-1-1-1 0 0,-2 4 1 0 0,-9 12 783 0 0,1 0 0 0 0,1 1 0 0 0,1 0 0 0 0,-14 33 0 0 0,19-38-597 0 0,1 0-1 0 0,0 0 1 0 0,0 0-1 0 0,2 0 1 0 0,0 0-1 0 0,0 1 1 0 0,1-1-1 0 0,2 19 1 0 0,-1-25-306 0 0,2 0 1 0 0,-1 1 0 0 0,1-1 0 0 0,0 0 0 0 0,1 0-1 0 0,-1 0 1 0 0,2-1 0 0 0,-1 1 0 0 0,1 0 0 0 0,-1-1-1 0 0,2 0 1 0 0,-1 0 0 0 0,1 0 0 0 0,0-1 0 0 0,0 1-1 0 0,0-1 1 0 0,1-1 0 0 0,0 1 0 0 0,0-1 0 0 0,0 0-1 0 0,1 0 1 0 0,-1 0 0 0 0,13 4 0 0 0,-2-2 107 0 0,0 0-1 0 0,0-1 1 0 0,1-1 0 0 0,0 0-1 0 0,0-2 1 0 0,0 0 0 0 0,0-1-1 0 0,30-1 1 0 0,-29-2-188 0 0,1 0 0 0 0,-1 0 0 0 0,1-2 0 0 0,-1-1 0 0 0,0 0 0 0 0,-1-1 0 0 0,1-1 0 0 0,21-12 0 0 0,-38 18-475 0 0,0 0-1 0 0,0 0 1 0 0,-1 0 0 0 0,1-1 0 0 0,-1 1-1 0 0,1 0 1 0 0,-1-1 0 0 0,1 1 0 0 0,-1-1-1 0 0,0 1 1 0 0,0-1 0 0 0,2-2 0 0 0,-3 3 183 0 0,0 0 0 0 0,0 1 0 0 0,1-1 0 0 0,-1 0 0 0 0,0 0 0 0 0,0 0 0 0 0,0 1 0 0 0,0-1 0 0 0,0 0 0 0 0,0 0 0 0 0,0 0 0 0 0,0 0 0 0 0,0 1 0 0 0,0-1 0 0 0,0 0 0 0 0,-1 0 0 0 0,1 0 0 0 0,0 1 0 0 0,-1-1 0 0 0,1 0 0 0 0,0 0 0 0 0,-1 1 0 0 0,1-1 0 0 0,-1 0 0 0 0,1 1 0 0 0,-2-2 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42 128 0 0,'-53'-2'24836'0'0,"66"2"-24570"0"0,-1 0-1 0 0,1-1 1 0 0,0-1 0 0 0,22-5 0 0 0,-30 5-1313 0 0,0 0-1 0 0,0 0 0 0 0,0 0 1 0 0,0-1-1 0 0,5-3 0 0 0,-5 0-4007 0 0,-5 5 4274 0 0,1-4-1649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72 836 0 0,'-30'-19'14755'0'0,"30"18"-14429"0"0,1 0 1 0 0,-1 1 0 0 0,1-1-1 0 0,0 0 1 0 0,-1 0 0 0 0,1 0 0 0 0,0 1-1 0 0,0-1 1 0 0,0 0 0 0 0,0 1-1 0 0,0-1 1 0 0,0 1 0 0 0,-1-1-1 0 0,1 1 1 0 0,0-1 0 0 0,0 1-1 0 0,1 0 1 0 0,-1-1 0 0 0,0 1-1 0 0,0 0 1 0 0,0 0 0 0 0,0 0-1 0 0,0 0 1 0 0,2 0 0 0 0,38-3 1110 0 0,-33 3-658 0 0,89-7 2403 0 0,95-18 0 0 0,-184 24-3367 0 0,21-4-1692 0 0,-13 6-9219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23 572 0 0,'-43'8'21138'0'0,"43"-7"-20650"0"0,9 6 2544 0 0,21 0-1705 0 0,8-5 98 0 0,-1-1 0 0 0,68-8 0 0 0,-49 2-596 0 0,-18 3-460 0 0,0-2-1 0 0,58-14 1 0 0,-53 5-4139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1 572 0 0,'-1'2'984'0'0,"-1"0"0"0"0,1 1 0 0 0,-1-1 0 0 0,1 1 0 0 0,0-1 0 0 0,0 1 1 0 0,0-1-1 0 0,0 1 0 0 0,1 0 0 0 0,-1-1 0 0 0,0 6 0 0 0,2-8-657 0 0,-1 1 0 0 0,0 0 0 0 0,0 0 0 0 0,0-1-1 0 0,1 1 1 0 0,-1 0 0 0 0,0 0 0 0 0,1-1 0 0 0,-1 1 0 0 0,0 0 0 0 0,1-1 0 0 0,-1 1 0 0 0,1 0 0 0 0,-1-1 0 0 0,1 1-1 0 0,-1-1 1 0 0,1 1 0 0 0,0-1 0 0 0,-1 1 0 0 0,2 0 0 0 0,15 5 628 0 0,19-2 805 0 0,0-1 1 0 0,-1-2 0 0 0,57-5 0 0 0,7 0 800 0 0,-83 1-1345 0 0,-7 1-3979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56 0 0,'0'0'234'0'0,"0"-1"0"0"0,1 1 0 0 0,-1 0 0 0 0,1-1 0 0 0,-1 1 0 0 0,1-1 0 0 0,-1 1 0 0 0,1 0 0 0 0,-1-1 0 0 0,1 1 0 0 0,0 0 0 0 0,-1 0 0 0 0,1 0 0 0 0,-1-1 0 0 0,1 1 0 0 0,-1 0 0 0 0,1 0 0 0 0,0 0 0 0 0,-1 0 0 0 0,1 0 0 0 0,0 0 0 0 0,-1 0 0 0 0,1 0 0 0 0,0 1 0 0 0,10 9 558 0 0,-1 0 0 0 0,-1 2 0 0 0,0-1 1 0 0,0 1-1 0 0,7 13 0 0 0,34 73 1648 0 0,-20-38-976 0 0,1 1-95 0 0,4-1 0 0 0,2-1 1 0 0,2-3-1 0 0,79 88 0 0 0,-98-124-888 0 0,92 88 3287 0 0,-110-139-2073 0 0,-2 4-1523 0 0,1 1 1 0 0,2-1 0 0 0,7-35 0 0 0,-3 22-62 0 0,4-12 113 0 0,1 1 0 0 0,3 0 0 0 0,35-82 0 0 0,-9 46 341 0 0,58-92-1 0 0,74-69 284 0 0,-166 236-1089 0 0,-6 11 41 0 0,-1-1-1 0 0,1 1 1 0 0,0 0-1 0 0,0-1 0 0 0,-1 1 1 0 0,1 0-1 0 0,0 0 1 0 0,0-1-1 0 0,0 1 1 0 0,0 0-1 0 0,1 0 0 0 0,-1 0 1 0 0,0 0-1 0 0,2-1 1 0 0,18 19-10117 0 0,-15-8 7324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59 92 0 0,'0'-3'546'0'0,"-1"-1"-1"0"0,1 1 1 0 0,-1 0 0 0 0,0-1-1 0 0,-1 1 1 0 0,1 0 0 0 0,0-1-1 0 0,-1 1 1 0 0,0 0 0 0 0,0 0-1 0 0,0 0 1 0 0,-4-3 0 0 0,5 4-281 0 0,0 1 1 0 0,-1 0-1 0 0,0 0 1 0 0,1-1-1 0 0,-1 1 1 0 0,0 1-1 0 0,1-1 1 0 0,-1 0 0 0 0,0 0-1 0 0,0 1 1 0 0,0-1-1 0 0,0 1 1 0 0,0-1-1 0 0,0 1 1 0 0,0 0-1 0 0,1 0 1 0 0,-1 0-1 0 0,0 0 1 0 0,0 0-1 0 0,0 0 1 0 0,0 0-1 0 0,0 1 1 0 0,-2 0 0 0 0,-5 1 24 0 0,0 1 0 0 0,0 1 0 0 0,1-1 1 0 0,-1 1-1 0 0,1 1 0 0 0,0-1 0 0 0,0 1 1 0 0,1 1-1 0 0,0-1 0 0 0,0 1 0 0 0,0 1 1 0 0,0-1-1 0 0,1 1 0 0 0,0 0 0 0 0,1 1 1 0 0,-1-1-1 0 0,2 1 0 0 0,-1 0 0 0 0,1 0 1 0 0,0 1-1 0 0,0-1 0 0 0,1 1 0 0 0,1 0 1 0 0,-1 0-1 0 0,1 0 0 0 0,1 0 0 0 0,0 0 1 0 0,0 1-1 0 0,1-1 0 0 0,0 0 0 0 0,0 0 1 0 0,1 1-1 0 0,0-1 0 0 0,1 0 0 0 0,0 0 1 0 0,1 0-1 0 0,0 0 0 0 0,0-1 0 0 0,0 1 1 0 0,1-1-1 0 0,1 0 0 0 0,-1 0 0 0 0,1 0 1 0 0,12 13-1 0 0,-14-18-232 0 0,1 1 1 0 0,0-1-1 0 0,1 0 1 0 0,-1 0-1 0 0,1 0 1 0 0,-1-1 0 0 0,1 0-1 0 0,0 0 1 0 0,-1 0-1 0 0,1 0 1 0 0,0-1-1 0 0,0 0 1 0 0,1 0-1 0 0,-1 0 1 0 0,0 0-1 0 0,0-1 1 0 0,0 0 0 0 0,7-1-1 0 0,10 0-241 0 0,1-2 1 0 0,37-9-1 0 0,-50 9-134 0 0,1 0 0 0 0,-1-1 0 0 0,0 0 0 0 0,-1 0 0 0 0,16-10 0 0 0,-17 9-1640 0 0,-1-1-1 0 0,1 1 0 0 0,10-12 0 0 0,-14 9-3444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35.5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 24 624 0 0,'-32'9'21813'0'0,"45"-6"-21089"0"0,1 0 0 0 0,1-1 0 0 0,-1-1 0 0 0,25 0-1 0 0,68-9 569 0 0,-39 2-442 0 0,189-6 1186 0 0,-106 5-1567 0 0,-82 4-325 0 0,-10-2-60 0 0,-58 5-63 0 0,17-2 572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37 6141 0 0,'-93'-4'18995'0'0,"98"3"-18579"0"0,60-5 900 0 0,16-1-1338 0 0,-29-3-3707 0 0,-39 2-4983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92 512 0 0,'-15'-4'1231'0'0,"-27"-8"3696"0"0,15 1 3880 0 0,27 10-8696 0 0,0 1 0 0 0,0 0 1 0 0,0-1-1 0 0,-1 1 1 0 0,1 0-1 0 0,0 0 0 0 0,0-1 1 0 0,0 1-1 0 0,0 0 0 0 0,0-1 1 0 0,0 1-1 0 0,-1 0 0 0 0,1-1 1 0 0,0 1-1 0 0,0-1 1 0 0,0 1-1 0 0,0 0 0 0 0,0-1 1 0 0,0 1-1 0 0,0 0 0 0 0,1-1 1 0 0,-1 1-1 0 0,0 0 0 0 0,0-1 1 0 0,0 1-1 0 0,0 0 1 0 0,0-1-1 0 0,0 1 0 0 0,1 0 1 0 0,-1 0-1 0 0,0-1 0 0 0,0 1 1 0 0,1 0-1 0 0,-1 0 0 0 0,0-1 1 0 0,0 1-1 0 0,1 0 1 0 0,-1 0-1 0 0,0-1 0 0 0,0 1 1 0 0,1 0-1 0 0,13-12 1704 0 0,-4 7-1241 0 0,1 0-1 0 0,0 0 1 0 0,1 1-1 0 0,-1 1 1 0 0,1 0-1 0 0,12-2 1 0 0,6 1 106 0 0,37-1 1 0 0,74 8-2259 0 0,-46 6-7209 0 0,-67-5 5876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10205 0 0,'21'10'11904'0'0,"3"-6"-7034"0"0,29-5-5021 0 0,-25 0 1264 0 0,185 6-1173 0 0,-167-2-4014 0 0,0 0-3642 0 0,-33-3 4958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0 378 244 0 0,'1'-1'199'0'0,"0"1"0"0"0,-1 0-1 0 0,1 0 1 0 0,0 0 0 0 0,-1 0 0 0 0,1 0 0 0 0,-1 0-1 0 0,1 0 1 0 0,0 0 0 0 0,-1 0 0 0 0,1 0-1 0 0,0 0 1 0 0,-1 1 0 0 0,1-1 0 0 0,-1 0 0 0 0,1 0-1 0 0,0 1 1 0 0,-1-1 0 0 0,1 1 0 0 0,31 40 5011 0 0,47 80 0 0 0,-14-19-1548 0 0,-36-59-2052 0 0,3-2 1 0 0,2 0-1 0 0,1-3 1 0 0,69 60-1 0 0,-103-97-1541 0 0,1 0 0 0 0,-1 1-1 0 0,1-1 1 0 0,0 0-1 0 0,-1 0 1 0 0,1 0-1 0 0,0 0 1 0 0,-1 0 0 0 0,1 0-1 0 0,0-1 1 0 0,0 1-1 0 0,0-1 1 0 0,0 1 0 0 0,0-1-1 0 0,0 0 1 0 0,0 1-1 0 0,0-1 1 0 0,0 0-1 0 0,0 0 1 0 0,-1-1 0 0 0,1 1-1 0 0,0 0 1 0 0,0-1-1 0 0,0 1 1 0 0,0-1-1 0 0,0 1 1 0 0,0-1 0 0 0,2-1-1 0 0,-1-1 7 0 0,1 0 1 0 0,-1 0-1 0 0,1 0 0 0 0,-1-1 0 0 0,0 1 1 0 0,0-1-1 0 0,-1 0 0 0 0,1 0 0 0 0,-1 0 1 0 0,0 0-1 0 0,3-7 0 0 0,76-216 796 0 0,-78 217-845 0 0,113-409 1223 0 0,-106 371-1221 0 0,-6 24-446 0 0,1 0 1 0 0,1 0 0 0 0,1 1 0 0 0,12-27-1 0 0,-14 44-718 0 0,6-1-8397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56 0 0,'4'-8'902'0'0,"1"-1"-1"0"0,-1 1 1 0 0,2 0 0 0 0,-1 0-1 0 0,1 1 1 0 0,0 0 0 0 0,0 0-1 0 0,1 0 1 0 0,0 1 0 0 0,0-1-1 0 0,1 2 1 0 0,13-9 0 0 0,-15 10-451 0 0,0 1 1 0 0,0 0-1 0 0,0 0 0 0 0,0 1 1 0 0,1 0-1 0 0,-1 0 0 0 0,1 0 1 0 0,0 1-1 0 0,-1 0 1 0 0,1 0-1 0 0,0 1 0 0 0,0 0 1 0 0,-1 0-1 0 0,1 0 0 0 0,0 1 1 0 0,0 0-1 0 0,-1 0 0 0 0,10 4 1 0 0,-13-4-324 0 0,0 0 0 0 0,0 0 0 0 0,0 1 1 0 0,-1-1-1 0 0,1 1 0 0 0,-1 0 0 0 0,1 0 0 0 0,-1 0 1 0 0,0 0-1 0 0,1 0 0 0 0,-1 1 0 0 0,0-1 0 0 0,0 1 0 0 0,-1-1 1 0 0,1 1-1 0 0,0 0 0 0 0,-1-1 0 0 0,0 1 0 0 0,0 0 1 0 0,0 0-1 0 0,0 0 0 0 0,0 0 0 0 0,0 0 0 0 0,-1 0 1 0 0,1 0-1 0 0,-1 1 0 0 0,0-1 0 0 0,0 0 0 0 0,0 0 0 0 0,-1 0 1 0 0,0 5-1 0 0,-2 8 118 0 0,-1 1 0 0 0,-1-1-1 0 0,0-1 1 0 0,-12 25 0 0 0,13-31-169 0 0,-30 59 446 0 0,-45 67 1 0 0,44-78-278 0 0,29-45-185 0 0,-1 0-1 0 0,2 1 1 0 0,0 0-1 0 0,1-1 1 0 0,0 1-1 0 0,-4 25 1 0 0,8-36-45 0 0,-1 0 1 0 0,1 1-1 0 0,0-1 1 0 0,0 0-1 0 0,0 0 1 0 0,0 0 0 0 0,0 1-1 0 0,1-1 1 0 0,-1 0-1 0 0,1 0 1 0 0,-1 0 0 0 0,1 0-1 0 0,0 0 1 0 0,0 0-1 0 0,0 0 1 0 0,0 0 0 0 0,0 0-1 0 0,0 0 1 0 0,2 1-1 0 0,-1-1 22 0 0,1 1 0 0 0,-1-1 1 0 0,1 0-1 0 0,0-1 0 0 0,-1 1 0 0 0,1 0 0 0 0,0-1 0 0 0,0 0 0 0 0,0 0 0 0 0,0 0 0 0 0,6 2 0 0 0,0-2 35 0 0,0 0 1 0 0,1 0-1 0 0,-1 0 0 0 0,1-1 0 0 0,-1-1 1 0 0,1 1-1 0 0,14-5 0 0 0,-8 2-282 0 0,47-14-202 0 0,-58 15-228 0 0,1 0 0 0 0,-1-1 0 0 0,0 1 0 0 0,0-1 0 0 0,-1 0 0 0 0,1 0 0 0 0,0-1 0 0 0,-1 1 0 0 0,5-6 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98 6713 0 0,'-22'-5'4327'0'0,"18"5"-3541"0"0,0 0 0 0 0,0-1 0 0 0,0 0 0 0 0,0 0 1 0 0,0 0-1 0 0,0 0 0 0 0,0-1 0 0 0,0 1 0 0 0,1-1 0 0 0,-1 0 0 0 0,-5-4 0 0 0,9 5-674 0 0,0 1 0 0 0,0-1 0 0 0,0 1 0 0 0,-1-1 0 0 0,1 1 0 0 0,0-1 0 0 0,0 0 0 0 0,0 1 1 0 0,0-1-1 0 0,1 1 0 0 0,-1-1 0 0 0,0 1 0 0 0,0-1 0 0 0,0 1 0 0 0,0-1 0 0 0,0 1 0 0 0,1-1 0 0 0,-1 1 0 0 0,0-1 0 0 0,0 1 0 0 0,1-1 0 0 0,-1 1 0 0 0,0 0 0 0 0,1-1 0 0 0,-1 1 0 0 0,1 0 0 0 0,-1-1 0 0 0,0 1 0 0 0,1 0 0 0 0,-1-1 0 0 0,1 1 0 0 0,-1 0 0 0 0,1 0 0 0 0,-1-1 0 0 0,1 1 0 0 0,0 0 0 0 0,19-8 931 0 0,46-7 1211 0 0,84-7 0 0 0,-54 9-2023 0 0,-71 12-1205 0 0,-12 3-2084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29 296 0 0,'-25'-2'11612'0'0,"40"7"-10804"0"0,0 0 0 0 0,1-1 0 0 0,0-1 0 0 0,-1-1 0 0 0,31 1 0 0 0,-21-1-400 0 0,345 17 2931 0 0,-35-11-1797 0 0,253 0 468 0 0,63-8-333 0 0,-338-2-1039 0 0,6 0-79 0 0,65-6 158 0 0,10-5 36 0 0,422-25 621 0 0,-777 36-1235 0 0,-8 0 423 0 0,-1 0 0 0 0,56-13 0 0 0,-73 14-511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11 372 0 0,'-6'-10'8966'0'0,"6"104"-4622"0"0,-3 195 2312 0 0,-2-205-4977 0 0,-22 121 0 0 0,16-158-1221 0 0,-3 22-874 0 0,10-24-3849 0 0,5-40 2335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51 595 6453 0 0,'-5'-6'905'0'0,"-1"0"1"0"0,1 0 0 0 0,0 0 0 0 0,0-1 0 0 0,1 0 0 0 0,0 0 0 0 0,-5-11 0 0 0,7 13-679 0 0,1 1 0 0 0,-1-1 1 0 0,1 0-1 0 0,1 0 0 0 0,-1 1 0 0 0,1-1 0 0 0,0 0 1 0 0,0 0-1 0 0,0 0 0 0 0,0 0 0 0 0,1 0 1 0 0,0 1-1 0 0,0-1 0 0 0,2-6 0 0 0,5-8 91 0 0,0 1-1 0 0,2 0 0 0 0,0 0 0 0 0,1 1 1 0 0,0 0-1 0 0,1 1 0 0 0,1 0 1 0 0,18-16-1 0 0,10-7 414 0 0,76-55 1 0 0,-87 74-384 0 0,1 2 0 0 0,1 1 1 0 0,0 1-1 0 0,1 2 0 0 0,1 2 1 0 0,39-10-1 0 0,-40 13-9 0 0,-1 2 0 0 0,1 1 1 0 0,1 2-1 0 0,-1 1 0 0 0,49 2 0 0 0,-68 2-185 0 0,1 1 0 0 0,0 0 0 0 0,0 1 0 0 0,-1 1 0 0 0,0 0 1 0 0,15 7-1 0 0,-19-6-55 0 0,-1 0 1 0 0,0 0 0 0 0,-1 0 0 0 0,1 1 0 0 0,-1 0-1 0 0,0 1 1 0 0,-1 0 0 0 0,0 0 0 0 0,11 15 0 0 0,-14-17-44 0 0,0 0 1 0 0,-1 1-1 0 0,0-1 1 0 0,-1 1-1 0 0,1 0 1 0 0,-1 0 0 0 0,0 0-1 0 0,-1 0 1 0 0,1 1-1 0 0,-1-1 1 0 0,0 0 0 0 0,-1 1-1 0 0,0-1 1 0 0,0 1-1 0 0,0-1 1 0 0,0 0-1 0 0,-1 1 1 0 0,0-1 0 0 0,-1 0-1 0 0,0 0 1 0 0,1 0-1 0 0,-5 8 1 0 0,-4 7 49 0 0,0 0-1 0 0,-2-1 1 0 0,0-1-1 0 0,-27 33 1 0 0,19-29-126 0 0,0-1 0 0 0,-2-2 0 0 0,0 0 0 0 0,-1-1 0 0 0,-1-1 0 0 0,0-1 1 0 0,-2-1-1 0 0,0-2 0 0 0,-28 12 0 0 0,52-25 8 0 0,-37 13-191 0 0,36-13 164 0 0,0 0 0 0 0,1 0 0 0 0,-1-1 0 0 0,0 1 0 0 0,0-1 0 0 0,0 0 0 0 0,0 0 0 0 0,1 0 0 0 0,-1 0 0 0 0,0 0 0 0 0,-4-2 0 0 0,6 2-65 0 0,4-2-3 0 0,4-1 141 0 0,1 0 1 0 0,-1 0-1 0 0,1 1 1 0 0,-1 0-1 0 0,1 0 1 0 0,0 1-1 0 0,-1 0 1 0 0,1 1-1 0 0,0-1 1 0 0,0 1 0 0 0,0 1-1 0 0,-1 0 1 0 0,14 2-1 0 0,10 4 184 0 0,-1 0 0 0 0,32 14 0 0 0,-39-12 18 0 0,0 2 0 0 0,-1 1 0 0 0,0 0 0 0 0,0 2 0 0 0,-2 0 0 0 0,0 1 0 0 0,0 2 0 0 0,-2 0 0 0 0,0 0 0 0 0,26 36 0 0 0,-28-31-156 0 0,-1 1 0 0 0,-1 1 1 0 0,14 33-1 0 0,-25-52-80 0 0,0-2-123 0 0,-2-2-499 0 0,3-6-3948 0 0,-2 1 2589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0 724 0 0,'-5'3'660'0'0,"4"-3"-379"0"0,-1 1 0 0 0,1-1 0 0 0,0 1-1 0 0,0 0 1 0 0,0-1 0 0 0,0 1 0 0 0,0 0-1 0 0,0 0 1 0 0,0 0 0 0 0,0 0 0 0 0,0 0-1 0 0,0 0 1 0 0,0 0 0 0 0,0 0 0 0 0,0 0-1 0 0,0 2 1448 0 0,4-1-295 0 0,13 4-590 0 0,1-1 0 0 0,-1 0 1 0 0,1-2-1 0 0,0 0 0 0 0,0-1 0 0 0,28 1 1 0 0,-14-1-147 0 0,129 6 3503 0 0,307-24 1 0 0,-447 14-4177 0 0,124-15 1813 0 0,-114 12-2892 0 0,33-11 1 0 0,-57 15 471 0 0,-2 1-1120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0.7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23 107 208 0 0,'-22'-17'12659'0'0,"23"16"-12520"0"0,1 0 1 0 0,-1 0 0 0 0,1 0-1 0 0,-1 0 1 0 0,1 0 0 0 0,-1 0 0 0 0,1 1-1 0 0,0-1 1 0 0,-1 0 0 0 0,1 1-1 0 0,0-1 1 0 0,0 1 0 0 0,-1 0 0 0 0,1 0-1 0 0,3 0 1 0 0,132-7 3460 0 0,-31 2-1998 0 0,193-4 1336 0 0,347 22-885 0 0,-176-3-1110 0 0,-262-7-750 0 0,37-1-62 0 0,183-5 204 0 0,-242 4-252 0 0,118 2 28 0 0,202-2 101 0 0,156-27 276 0 0,221 0 807 0 0,-578 13-842 0 0,333 0 599 0 0,-564 12-893 0 0,77-5 469 0 0,-134 4-502 0 0,3 1-392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5 5517 0 0,'-7'-1'1393'0'0,"-54"-2"4573"0"0,58 3-5725 0 0,0 0 0 0 0,0 0 1 0 0,0 0-1 0 0,0 1 0 0 0,0-1 1 0 0,1 1-1 0 0,-1 0 0 0 0,0 0 1 0 0,1 0-1 0 0,-1 0 0 0 0,0 0 1 0 0,1 0-1 0 0,-1 1 0 0 0,1 0 1 0 0,0-1-1 0 0,-1 1 0 0 0,-2 3 1 0 0,2 1 152 0 0,1 1 1 0 0,0 0-1 0 0,0 0 1 0 0,0 0-1 0 0,1-1 1 0 0,0 1-1 0 0,0 1 1 0 0,1-1-1 0 0,0 0 1 0 0,1 11 0 0 0,-1 2 168 0 0,-22 346 4004 0 0,-1-131-2530 0 0,14-129-1015 0 0,8-78-461 0 0,4 49 0 0 0,1-8-749 0 0,-5-67 92 0 0,1 0 1 0 0,-1-1-1 0 0,1 1 0 0 0,-1 0 0 0 0,1 0 0 0 0,-1-1 0 0 0,0 1 0 0 0,0 0 0 0 0,0-1 0 0 0,0 1 0 0 0,0-1 0 0 0,0 1 0 0 0,0-1 0 0 0,-1 0 0 0 0,1 1 0 0 0,0-1 0 0 0,-1 0 0 0 0,1 0 0 0 0,-1 0 0 0 0,0 0 0 0 0,1 0 0 0 0,-1 0 0 0 0,1-1 0 0 0,-5 2 0 0 0,-4 2-281 0 0,0-1 1 0 0,-20 4 0 0 0,26-6 292 0 0,-248 39-1895 0 0,135-24 2220 0 0,-148 39 0 0 0,265-55-204 0 0,-22 8 482 0 0,21-8-443 0 0,0 0 0 0 0,0 0 0 0 0,0 1 0 0 0,0-1 0 0 0,0 0 1 0 0,1 1-1 0 0,-1-1 0 0 0,0 1 0 0 0,0-1 0 0 0,0 1 0 0 0,1 0 0 0 0,-1-1 0 0 0,0 1 0 0 0,1 0 0 0 0,-1-1 0 0 0,1 1 0 0 0,-1 0 0 0 0,0 1 0 0 0,1-1 384 0 0,36 11 915 0 0,8-8-389 0 0,88-3-1 0 0,48-15 289 0 0,-165 12-1202 0 0,440-61-32 0 0,-452 61-17 0 0,22-3-161 0 0,-16 7 264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 96 0 0,'-3'-2'369'0'0,"1"1"-1"0"0,0-1 1 0 0,0 1-1 0 0,-1 0 0 0 0,1 0 1 0 0,-1 0-1 0 0,1 0 1 0 0,-1 0-1 0 0,1 0 1 0 0,-1 1-1 0 0,1-1 1 0 0,-1 1-1 0 0,0 0 1 0 0,1 0-1 0 0,-1 0 1 0 0,0 0-1 0 0,1 0 1 0 0,-1 1-1 0 0,0-1 1 0 0,1 1-1 0 0,-4 0 1 0 0,1 2 22 0 0,0-1 0 0 0,1 1 0 0 0,-1 0 0 0 0,1 0 0 0 0,0 0 1 0 0,0 0-1 0 0,0 1 0 0 0,0-1 0 0 0,0 1 0 0 0,-3 5 0 0 0,-3 4 301 0 0,0 0 0 0 0,2 1 0 0 0,-1 0 0 0 0,2 0 0 0 0,0 1-1 0 0,0 0 1 0 0,2 0 0 0 0,-6 22 0 0 0,8-26-312 0 0,2 1-1 0 0,-1-1 1 0 0,1 1-1 0 0,1-1 1 0 0,0 1-1 0 0,0 0 1 0 0,2-1-1 0 0,-1 1 1 0 0,1-1 0 0 0,1 1-1 0 0,0-1 1 0 0,6 15-1 0 0,-5-17-98 0 0,0 0-1 0 0,1-1 1 0 0,0 1 0 0 0,0-1-1 0 0,1-1 1 0 0,0 1-1 0 0,0-1 1 0 0,0 0 0 0 0,1 0-1 0 0,0-1 1 0 0,1 0 0 0 0,-1 0-1 0 0,11 5 1 0 0,-11-7-125 0 0,1 0 0 0 0,0-1 0 0 0,0 0 0 0 0,0 0 0 0 0,1-1 0 0 0,-1 0 0 0 0,0-1 0 0 0,1 0 0 0 0,-1 0 0 0 0,1-1 0 0 0,0 0 0 0 0,-1 0 0 0 0,1-1 0 0 0,15-3 0 0 0,87-25-2280 0 0,-98 21-1218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65 644 0 0,'-30'-11'2794'0'0,"-15"-9"13448"0"0,85 13-13087 0 0,7 8-1484 0 0,42-1-914 0 0,-71-1-1769 0 0,-1-1 0 0 0,0-1 1 0 0,19-5-1 0 0,-34 8 459 0 0,10-4-521 0 0,-1-6-7514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98 127 5613 0 0,'-24'-5'4463'0'0,"1"-2"1"0"0,-24-9 1081 0 0,46 15-5439 0 0,1 1 0 0 0,0 0 0 0 0,0-1 0 0 0,-1 1 0 0 0,1 0 0 0 0,0-1 0 0 0,0 1 0 0 0,0 0 0 0 0,-1-1 0 0 0,1 1 0 0 0,0-1 0 0 0,0 1 0 0 0,0 0 0 0 0,0-1 0 0 0,0 1 0 0 0,0-1 0 0 0,0 1 0 0 0,0 0 0 0 0,0-1 0 0 0,0 1 0 0 0,0-1 0 0 0,0 1-1 0 0,0 0 1 0 0,0-1 0 0 0,0 1 0 0 0,0-1 0 0 0,1 1 0 0 0,-1 0 0 0 0,0-1 0 0 0,0 1 0 0 0,0 0 0 0 0,1-1 0 0 0,11-7 405 0 0,0 1-1 0 0,1 0 0 0 0,0 1 1 0 0,0 0-1 0 0,15-4 0 0 0,74-17 814 0 0,-97 25-1248 0 0,11-2 16 0 0,0 1 1 0 0,1 0-1 0 0,16 0 1 0 0,-27 3-555 0 0,1 0 0 0 0,-1 1 0 0 0,0 0 0 0 0,8 2 0 0 0,-9-2-726 0 0,0 1 0 0 0,0 0-1 0 0,0 0 1 0 0,0 0 0 0 0,8 6-1 0 0,-4-2-1976 0 0,-1 0 457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0 724 0 0,'5'25'4403'0'0,"0"-1"0"0"0,-2 1-1 0 0,0 26 1 0 0,-3-44-4145 0 0,-1 17 4382 0 0,1-24-4606 0 0,0 0 0 0 0,0 0-1 0 0,0 0 1 0 0,0 0 0 0 0,0 0-1 0 0,0 0 1 0 0,0 0 0 0 0,0 0-1 0 0,0 0 1 0 0,0 0 0 0 0,0 0-1 0 0,0 0 1 0 0,0 0-1 0 0,-1 0 1 0 0,1 0 0 0 0,0 0-1 0 0,0-1 1 0 0,0 1 0 0 0,0 0-1 0 0,0 0 1 0 0,0 0 0 0 0,0 0-1 0 0,0 0 1 0 0,0 0 0 0 0,0 0-1 0 0,0 0 1 0 0,0 0 0 0 0,0 0-1 0 0,0 1 1 0 0,0-1 0 0 0,0 0-1 0 0,-1 0 1 0 0,1 0 0 0 0,0 0-1 0 0,0 0 1 0 0,0 0 0 0 0,0 0-1 0 0,0 0 1 0 0,0 0-1 0 0,0 0 1 0 0,0 0 0 0 0,0 0-1 0 0,0 0 1 0 0,0 0 0 0 0,0 0-1 0 0,0 0 1 0 0,0 0 0 0 0,0 0-1 0 0,0 0 1 0 0,0 0 0 0 0,0 0-1 0 0,0 0 1 0 0,0 0 0 0 0,0 0-1 0 0,0 1 1 0 0,0-1 0 0 0,0 0-1 0 0,0 0 1 0 0,0 0 0 0 0,0 0-1 0 0,0 0 1 0 0,0 0-1 0 0,0 0 1 0 0,0 0 0 0 0,-5-12 310 0 0,4 6-226 0 0,1 1 0 0 0,-1-1 0 0 0,1 0 0 0 0,0 1 0 0 0,1-1 0 0 0,-1 0 0 0 0,1 1 0 0 0,0-1 0 0 0,1 1 1 0 0,-1-1-1 0 0,1 1 0 0 0,0-1 0 0 0,0 1 0 0 0,1 0 0 0 0,0 0 0 0 0,-1 0 0 0 0,8-8 0 0 0,-8 11-33 0 0,1 0 1 0 0,-1 1-1 0 0,0-1 0 0 0,1 1 1 0 0,-1 0-1 0 0,1-1 1 0 0,-1 1-1 0 0,1 0 0 0 0,-1 1 1 0 0,1-1-1 0 0,0 0 1 0 0,0 1-1 0 0,-1-1 0 0 0,1 1 1 0 0,0 0-1 0 0,0 0 1 0 0,-1 0-1 0 0,1 0 0 0 0,0 1 1 0 0,0-1-1 0 0,-1 1 1 0 0,1-1-1 0 0,0 1 0 0 0,-1 0 1 0 0,1 0-1 0 0,-1 0 1 0 0,1 1-1 0 0,2 1 0 0 0,7 5 194 0 0,0 0-1 0 0,0 1 1 0 0,-1 0 0 0 0,13 14-1 0 0,-2-2-142 0 0,-21-20-203 0 0,14-6-223 0 0,3-6 165 0 0,4-3 54 0 0,1 1 0 0 0,35-15 0 0 0,-49 25 147 0 0,-1 0 1 0 0,1 1-1 0 0,-1 0 1 0 0,1 0 0 0 0,0 1-1 0 0,0 0 1 0 0,-1 0-1 0 0,1 1 1 0 0,0 1-1 0 0,0-1 1 0 0,14 4-1 0 0,89 30 426 0 0,-50-13-355 0 0,-24-17-147 0 0,-24-6-416 0 0,0-1 0 0 0,1 0 0 0 0,26-10 0 0 0,-27 8-31 0 0,0 1 0 0 0,0 0 0 0 0,20-2 0 0 0,-19 5-814 0 0,3 2-9069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101 198 9473 0 0,'-4'-6'1177'0'0,"-25"-30"6167"0"0,-24-41 1 0 0,39 36-4365 0 0,14 40-2933 0 0,0 0 1 0 0,0 0-1 0 0,0 0 1 0 0,0 0-1 0 0,0 0 1 0 0,0 0-1 0 0,0 0 1 0 0,1 0 0 0 0,-1 0-1 0 0,0 0 1 0 0,0 0-1 0 0,1 0 1 0 0,-1 1-1 0 0,1-1 1 0 0,-1 0-1 0 0,1 0 1 0 0,-1 0 0 0 0,1 0-1 0 0,0 1 1 0 0,-1-1-1 0 0,1 0 1 0 0,0 1-1 0 0,0-1 1 0 0,0 0-1 0 0,-1 1 1 0 0,1-1-1 0 0,0 1 1 0 0,2-1 0 0 0,25-11 71 0 0,-21 11-379 0 0,0 1 1 0 0,-1-1-1 0 0,1 1 0 0 0,0 1 0 0 0,-1-1 0 0 0,1 1 0 0 0,-1 0 0 0 0,1 1 0 0 0,-1 0 0 0 0,0 0 0 0 0,1 0 0 0 0,-1 1 0 0 0,7 4 0 0 0,32 21-3653 0 0,-5 3-3303 0 0,-23-15 4636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4748 0 0,'8'12'955'0'0,"-1"-1"-1"0"0,-1 1 0 0 0,0 0 0 0 0,-1 0 0 0 0,0 0 0 0 0,5 24 0 0 0,-5-11 1418 0 0,-1 1 1 0 0,1 40-1 0 0,-5-57-1544 0 0,3 46 2896 0 0,-2-51-3252 0 0,-1 0 1 0 0,1 0-1 0 0,0-1 1 0 0,0 1-1 0 0,0 0 1 0 0,0 0-1 0 0,1 0 0 0 0,0-1 1 0 0,-1 1-1 0 0,4 4 1 0 0,-4-8-391 0 0,-1 1 1 0 0,1-1-1 0 0,0 0 0 0 0,-1 1 1 0 0,1-1-1 0 0,-1 0 1 0 0,1 1-1 0 0,0-1 1 0 0,-1 0-1 0 0,1 0 1 0 0,0 0-1 0 0,-1 0 1 0 0,1 0-1 0 0,0 0 1 0 0,-1 0-1 0 0,1 0 1 0 0,0 0-1 0 0,-1 0 1 0 0,1 0-1 0 0,0 0 1 0 0,-1 0-1 0 0,1 0 0 0 0,0-1 1 0 0,0 1-1 0 0,17-9 552 0 0,-14 7-437 0 0,21-12-18 0 0,2 1 0 0 0,0 1 0 0 0,0 2 0 0 0,42-12 0 0 0,-62 21-147 0 0,1-1-1 0 0,0 1 0 0 0,0 0 0 0 0,0 1 0 0 0,0-1 1 0 0,0 2-1 0 0,0-1 0 0 0,0 1 0 0 0,-1 0 1 0 0,1 1-1 0 0,0 0 0 0 0,-1 0 0 0 0,1 1 0 0 0,-1 0 1 0 0,1 0-1 0 0,-1 0 0 0 0,0 1 0 0 0,-1 0 0 0 0,1 1 1 0 0,-1 0-1 0 0,11 9 0 0 0,-7-2-31 0 0,0 0 0 0 0,-1 1 0 0 0,0 1 0 0 0,-1 0 0 0 0,0 0 0 0 0,-1 0 0 0 0,-1 1 0 0 0,5 16 0 0 0,-10-28-240 0 0,0-1 0 0 0,1 0 1 0 0,-1 1-1 0 0,0-1 0 0 0,1 0 0 0 0,0 1 0 0 0,-1-1 0 0 0,1 0 1 0 0,0 0-1 0 0,0 0 0 0 0,0-1 0 0 0,0 1 0 0 0,0 0 0 0 0,1-1 1 0 0,-1 1-1 0 0,1-1 0 0 0,-1 0 0 0 0,0 0 0 0 0,1 0 1 0 0,4 1-1 0 0,-1-1-454 0 0,-1 0 1 0 0,1 0 0 0 0,0-1-1 0 0,0 0 1 0 0,-1 0 0 0 0,1 0-1 0 0,0-1 1 0 0,-1 1 0 0 0,7-3-1 0 0,14-3-2869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10 432 0 0,'-6'-1'365'0'0,"3"0"390"0"0,1 1 0 0 0,0-1-1 0 0,0 1 1 0 0,-1 0-1 0 0,1 0 1 0 0,0 0 0 0 0,-18 5 14952 0 0,24-1-13913 0 0,4 3-1960 0 0,-3-5 460 0 0,0-1 0 0 0,0 1 0 0 0,0-1 0 0 0,0 0 0 0 0,0-1 0 0 0,0 1 1 0 0,0-1-1 0 0,1 0 0 0 0,7-1 0 0 0,5 1 269 0 0,43 2 396 0 0,0-2 0 0 0,-1-3 0 0 0,113-20 0 0 0,-149 17-2339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1 856 0 0,'-2'1'643'0'0,"-1"1"-1"0"0,1 0 1 0 0,0 0-1 0 0,0 1 1 0 0,0-1-1 0 0,1 0 1 0 0,-1 0-1 0 0,0 1 1 0 0,1-1-1 0 0,0 1 1 0 0,-1 0-1 0 0,1-1 1 0 0,-1 4 0 0 0,3-5-415 0 0,-1 0 0 0 0,0-1 0 0 0,1 1 0 0 0,-1-1 0 0 0,1 1 0 0 0,-1 0 0 0 0,1-1 0 0 0,-1 1 0 0 0,1-1 1 0 0,-1 1-1 0 0,1-1 0 0 0,-1 1 0 0 0,1-1 0 0 0,0 0 0 0 0,-1 1 0 0 0,1-1 0 0 0,0 0 0 0 0,-1 1 0 0 0,1-1 1 0 0,0 0-1 0 0,-1 0 0 0 0,1 0 0 0 0,0 1 0 0 0,0-1 0 0 0,-1 0 0 0 0,2 0 0 0 0,20 2 1802 0 0,-20-2-1708 0 0,37 1 3563 0 0,72-7 0 0 0,-61-1-5635 0 0,-2-3-6098 0 0,-41 8 5015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1 593 7529 0 0,'2'-4'1695'0'0,"10"-16"2212"0"0,-12 19-3760 0 0,1 0-1 0 0,-1 1 1 0 0,1-1-1 0 0,-1 1 0 0 0,1-1 1 0 0,0 1-1 0 0,-1-1 1 0 0,1 1-1 0 0,0 0 1 0 0,0-1-1 0 0,-1 1 1 0 0,1 0-1 0 0,0-1 1 0 0,0 1-1 0 0,-1 0 1 0 0,1 0-1 0 0,0 0 1 0 0,0 0-1 0 0,0 0 1 0 0,-1 0-1 0 0,1 0 1 0 0,0 0-1 0 0,0 0 1 0 0,0 0-1 0 0,-1 0 1 0 0,1 0-1 0 0,0 0 1 0 0,0 1-1 0 0,0-1 1 0 0,10 6 222 0 0,0 1 0 0 0,-1-1 1 0 0,0 2-1 0 0,-1-1 1 0 0,1 1-1 0 0,-1 1 0 0 0,-1-1 1 0 0,12 17-1 0 0,56 84 1021 0 0,-67-95-1251 0 0,105 184 2481 0 0,-23-36 882 0 0,-90-161-3406 0 0,0 1 1 0 0,-1-1-1 0 0,1 0 1 0 0,0 0-1 0 0,0 0 1 0 0,0 1-1 0 0,0-1 1 0 0,1 0 0 0 0,-1-1-1 0 0,0 1 1 0 0,0 0-1 0 0,0 0 1 0 0,1 0-1 0 0,-1-1 1 0 0,2 2-1 0 0,-1-2 481 0 0,1-5-332 0 0,4-5-160 0 0,-1 0 1 0 0,0 0-1 0 0,-1-1 1 0 0,0 0-1 0 0,-1 0 1 0 0,4-15-1 0 0,14-76 256 0 0,8-105 23 0 0,-24 151-310 0 0,17-301 190 0 0,-12 113-50 0 0,-10 237-204 0 0,0-1 0 0 0,0 1 0 0 0,1 0 0 0 0,3-11 0 0 0,-4 15-82 0 0,0 1 0 0 0,0-1 0 0 0,1 0 0 0 0,-1 1 0 0 0,1-1 0 0 0,-1 1 0 0 0,1 0 0 0 0,0 0 0 0 0,0-1 0 0 0,0 1 0 0 0,0 0 0 0 0,0 1 0 0 0,4-4 0 0 0,-3 4-95 0 0,0 0 0 0 0,0 0 1 0 0,0 1-1 0 0,0-1 1 0 0,0 1-1 0 0,0-1 1 0 0,0 1-1 0 0,0 0 0 0 0,0 1 1 0 0,-1-1-1 0 0,1 0 1 0 0,0 1-1 0 0,0-1 1 0 0,0 1-1 0 0,0 0 0 0 0,0 0 1 0 0,-1 0-1 0 0,6 3 1 0 0,4 3-1628 0 0,-1-1 0 0 0,17 13 0 0 0,0 5-1911 0 0,1 2 534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1.9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5 161 372 0 0,'-5'-18'6072'0'0,"6"16"-5839"0"0,0 1-5 0 0,0 0-1 0 0,-1 0 1 0 0,1 0 0 0 0,0 0-1 0 0,1 0 1 0 0,-1 0 0 0 0,0 0-1 0 0,0 0 1 0 0,0 0 0 0 0,0 0-1 0 0,1 0 1 0 0,1 0 0 0 0,7-3 367 0 0,-1 1 0 0 0,0 0 0 0 0,13-1 0 0 0,-16 3 54 0 0,48-9 1181 0 0,1 3 1 0 0,62 0-1 0 0,113 10 697 0 0,-194-2-2112 0 0,-25 0-331 0 0,880 1 4453 0 0,-149-27-2530 0 0,-672 23-1901 0 0,450-1 805 0 0,52-3-373 0 0,-226-6-332 0 0,183-6 185 0 0,-263 16-67 0 0,257-8 160 0 0,162-1 321 0 0,-426 8 215 0 0,-159-1-1989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36 396 0 0,'-1'-5'991'0'0,"0"0"-501"0"0,1 4-253 0 0,0 0 1 0 0,0-1-1 0 0,0 1 0 0 0,-1 0 1 0 0,1-1-1 0 0,-1 1 1 0 0,1 0-1 0 0,-1-1 1 0 0,1 1-1 0 0,-1 0 1 0 0,0 0-1 0 0,1 0 1 0 0,-3-3-1 0 0,3 4-36 0 0,-1-1 0 0 0,1 1 0 0 0,-1-1 0 0 0,0 1 0 0 0,1-1 0 0 0,-1 1 0 0 0,0 0 0 0 0,1-1 0 0 0,-1 1 0 0 0,0 0 0 0 0,0-1 0 0 0,1 1 0 0 0,-1 0 1 0 0,0 0-1 0 0,0 0 0 0 0,1 0 0 0 0,-1 0 0 0 0,0-1 0 0 0,0 1 0 0 0,0 1 0 0 0,1-1 0 0 0,-1 0 0 0 0,0 0 0 0 0,0 0 0 0 0,1 0 0 0 0,-1 0 0 0 0,0 1 0 0 0,0-1 0 0 0,1 0 0 0 0,-1 1 0 0 0,0-1 0 0 0,1 1 0 0 0,-1-1 0 0 0,-1 1 0 0 0,-21 21 2355 0 0,19-18-1974 0 0,-11 15 438 0 0,1 1-1 0 0,1 0 1 0 0,0 1 0 0 0,2 1 0 0 0,0 0 0 0 0,-9 31-1 0 0,16-43-567 0 0,0 1 0 0 0,1 0 0 0 0,1 0 0 0 0,0 0 0 0 0,0 0 0 0 0,1 1 0 0 0,0-1 0 0 0,1 0 0 0 0,3 23 0 0 0,-3-29-325 0 0,1 0 0 0 0,0 0 1 0 0,1 0-1 0 0,-1-1 0 0 0,1 1 1 0 0,0 0-1 0 0,0-1 0 0 0,1 1 1 0 0,-1-1-1 0 0,1 0 0 0 0,0 0 1 0 0,0 0-1 0 0,0 0 0 0 0,0 0 1 0 0,1-1-1 0 0,0 1 0 0 0,0-1 1 0 0,0 0-1 0 0,0 0 0 0 0,0-1 1 0 0,0 1-1 0 0,1-1 0 0 0,-1 0 1 0 0,9 3-1 0 0,3-1 14 0 0,0-1-1 0 0,0 0 1 0 0,1-1 0 0 0,-1-1-1 0 0,1-1 1 0 0,29-2-1 0 0,-15-2-339 0 0,1-1 0 0 0,47-15-1 0 0,-9-5-724 0 0,-63 22 393 0 0,1 0 1 0 0,-1-1-1 0 0,0 0 1 0 0,-1 0-1 0 0,1-1 0 0 0,-1 1 1 0 0,8-9-1 0 0,-9 6-613 0 0,-12-6-10512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88 131 72 0 0,'-20'-4'1096'0'0,"-21"-4"2470"0"0,40 8-3140 0 0,-1 0 0 0 0,1-1 1 0 0,-1 1-1 0 0,0-1 0 0 0,1 0 0 0 0,0 1 1 0 0,-1-1-1 0 0,1 0 0 0 0,-1 0 0 0 0,1 0 1 0 0,0 0-1 0 0,0 0 0 0 0,-1 0 0 0 0,1 0 1 0 0,0-1-1 0 0,0 1 0 0 0,0 0 0 0 0,-1-3 1572 0 0,2 2-1740 0 0,1 1 0 0 0,-1-1 0 0 0,1 1 1 0 0,-1-1-1 0 0,1 1 0 0 0,0-1 0 0 0,-1 1 0 0 0,1 0 0 0 0,0 0 0 0 0,0-1 1 0 0,0 1-1 0 0,0 0 0 0 0,0 0 0 0 0,0 0 0 0 0,1 0 0 0 0,-1 0 0 0 0,0 0 1 0 0,0 0-1 0 0,1 0 0 0 0,1 0 0 0 0,32-15 2273 0 0,-31 14-2114 0 0,61-18 2166 0 0,-49 17-3058 0 0,-1-1 0 0 0,0-1 0 0 0,25-12 0 0 0,-32 10-1944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121 131 5961 0 0,'-27'-9'4245'0'0,"19"8"-2998"0"0,-1-1 0 0 0,1-1 0 0 0,0 0 0 0 0,1 0 0 0 0,-1 0 0 0 0,0-1 0 0 0,1 0 0 0 0,0-1 0 0 0,-13-9 0 0 0,20 13-1149 0 0,0 1 1 0 0,-1 0-1 0 0,1-1 1 0 0,0 1-1 0 0,-1-1 1 0 0,1 1-1 0 0,0-1 0 0 0,0 1 1 0 0,-1-1-1 0 0,1 1 1 0 0,0-1-1 0 0,0 1 0 0 0,0-1 1 0 0,0 1-1 0 0,0-1 1 0 0,0 1-1 0 0,0-1 0 0 0,0 1 1 0 0,0-1-1 0 0,0 1 1 0 0,0-1-1 0 0,0 0 0 0 0,0 1 1 0 0,0-1-1 0 0,0 1 1 0 0,1-1-1 0 0,-1 0 0 0 0,13-14 1185 0 0,20-4-52 0 0,-19 13-991 0 0,1 1 1 0 0,0 0 0 0 0,0 1 0 0 0,1 0-1 0 0,-1 1 1 0 0,29-1 0 0 0,1 7-3749 0 0,2 7-5027 0 0,-34-5 5521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1 812 0 0,'2'11'1876'0'0,"0"0"1"0"0,7 19-1 0 0,3 14 2449 0 0,-10-22-1193 0 0,-1 1 0 0 0,-2 35 0 0 0,-1-6 5327 0 0,2-54-8442 0 0,0 1 0 0 0,1-1-1 0 0,-1 0 1 0 0,1 1 0 0 0,-1-1 0 0 0,1 1 0 0 0,-1-1 0 0 0,1 1 0 0 0,0 0 0 0 0,0-1 0 0 0,2-2 0 0 0,0 0 14 0 0,-2 0 4 0 0,1 0 1 0 0,0 1-1 0 0,1-1 0 0 0,-1 1 0 0 0,1 0 0 0 0,-1 0 0 0 0,1 0 0 0 0,0 0 1 0 0,0 0-1 0 0,0 0 0 0 0,1 1 0 0 0,-1 0 0 0 0,1-1 0 0 0,-1 1 0 0 0,1 0 1 0 0,0 1-1 0 0,-1-1 0 0 0,5 0 0 0 0,-4 1 43 0 0,-1 0-1 0 0,0 1 1 0 0,0 0 0 0 0,0-1 0 0 0,0 1-1 0 0,1 1 1 0 0,-1-1 0 0 0,0 0 0 0 0,0 1-1 0 0,0 0 1 0 0,0-1 0 0 0,0 1 0 0 0,0 0-1 0 0,0 1 1 0 0,0-1 0 0 0,0 1-1 0 0,0-1 1 0 0,-1 1 0 0 0,1 0 0 0 0,-1 0-1 0 0,1 0 1 0 0,3 3 0 0 0,49 61 1378 0 0,-54-65-1456 0 0,0 0 0 0 0,0-1 0 0 0,0 1 0 0 0,0 0 0 0 0,0 0 0 0 0,1-1 0 0 0,-1 1 0 0 0,0-1 0 0 0,1 1 0 0 0,-1-1 0 0 0,0 0 0 0 0,1 1 0 0 0,-1-1 0 0 0,1 0 0 0 0,-1 0 0 0 0,0 0 0 0 0,1 0 0 0 0,-1 0 0 0 0,1 0 0 0 0,-1 0 0 0 0,0-1 0 0 0,1 1 0 0 0,1-1 0 0 0,29-14 0 0 0,-26 12 0 0 0,42-24 0 0 0,-8 4 0 0 0,82-35 0 0 0,-109 53 0 0 0,0 1 0 0 0,0 1 0 0 0,0 0 0 0 0,0 0 0 0 0,1 1 0 0 0,-1 1 0 0 0,1 0 0 0 0,-1 1 0 0 0,0 1 0 0 0,1 0 0 0 0,16 3 0 0 0,-18 0 0 0 0,0 1 0 0 0,0 0 0 0 0,0 1 0 0 0,0 0 0 0 0,-1 1 0 0 0,0 0 0 0 0,0 1 0 0 0,-1 0 0 0 0,14 14 0 0 0,11 8 0 0 0,-34-29-292 0 0,0 0-1 0 0,0-1 1 0 0,0 1-1 0 0,0-1 1 0 0,0 1 0 0 0,0-1-1 0 0,0 1 1 0 0,0-1 0 0 0,0 0-1 0 0,0 1 1 0 0,0-1-1 0 0,0 0 1 0 0,1 0 0 0 0,-1 0-1 0 0,0 0 1 0 0,0 0 0 0 0,0 0-1 0 0,0 0 1 0 0,0 0-1 0 0,0 0 1 0 0,1-1 0 0 0,-1 1-1 0 0,0 0 1 0 0,0-1 0 0 0,0 1-1 0 0,0-1 1 0 0,0 1-1 0 0,0-1 1 0 0,0 1 0 0 0,0-1-1 0 0,-1 0 1 0 0,1 0 0 0 0,0 1-1 0 0,0-1 1 0 0,0 0-1 0 0,-1 0 1 0 0,1 0 0 0 0,0 0-1 0 0,-1 0 1 0 0,1 0 0 0 0,0-1-1 0 0,4-7-3220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115 383 2432 0 0,'-13'-49'2832'0'0,"-1"2"-1"0"0,-29-64 1 0 0,25 68 82 0 0,17 40-2699 0 0,-19-53 5214 0 0,19 51-4760 0 0,-1 0 0 0 0,1-1 1 0 0,1 1-1 0 0,-1-1 1 0 0,1 1-1 0 0,0-1 0 0 0,0 1 1 0 0,1-9-1 0 0,-1 13-679 0 0,1 0 0 0 0,-1 0 0 0 0,0 1 0 0 0,1-1 0 0 0,-1 0 0 0 0,0 0 0 0 0,1 0 0 0 0,-1 1 0 0 0,1-1 0 0 0,-1 0 0 0 0,1 1 0 0 0,-1-1 0 0 0,1 0 0 0 0,-1 1 0 0 0,1-1 0 0 0,0 1 0 0 0,0-1 0 0 0,-1 1 0 0 0,1-1 0 0 0,0 1 0 0 0,0-1 0 0 0,-1 1 0 0 0,1 0 0 0 0,0-1 0 0 0,0 1 0 0 0,0 0 0 0 0,-1 0 0 0 0,1 0-1 0 0,0 0 1 0 0,0 0 0 0 0,0 0 0 0 0,0 0 0 0 0,0 0 0 0 0,0 0 0 0 0,-1 0 0 0 0,3 0 0 0 0,33 12-2082 0 0,-35-11 2093 0 0,21 10-2655 0 0,0 0 0 0 0,34 26 0 0 0,-24-13 70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4520 0 0,'7'13'922'0'0,"-1"1"0"0"0,0-1 0 0 0,0 1 0 0 0,-2 0-1 0 0,0 0 1 0 0,0 1 0 0 0,2 21 0 0 0,-4-9 1366 0 0,-1 1 1 0 0,-1-1 0 0 0,-4 32-1 0 0,1-8 3207 0 0,2-49-4642 0 0,1-2-802 0 0,0 0 1 0 0,0 0 0 0 0,1 0 0 0 0,-1-1-1 0 0,0 1 1 0 0,0 0 0 0 0,0 0 0 0 0,0 0-1 0 0,0 0 1 0 0,1 0 0 0 0,-1 0 0 0 0,0 0-1 0 0,0 0 1 0 0,0 0 0 0 0,0 0 0 0 0,1 0-1 0 0,-1 0 1 0 0,0-1 0 0 0,0 1 0 0 0,0 0-1 0 0,0 0 1 0 0,1 0 0 0 0,-1 1 0 0 0,0-1 0 0 0,0 0-1 0 0,0 0 1 0 0,0 0 0 0 0,1 0 0 0 0,-1 0-1 0 0,0 0 1 0 0,0 0 0 0 0,0 0 0 0 0,0 0-1 0 0,1 0 1 0 0,-1 0 0 0 0,0 0 0 0 0,0 1-1 0 0,0-1 1 0 0,0 0 0 0 0,0 0 0 0 0,1 0-1 0 0,-1 0 1 0 0,0 0 0 0 0,0 0 0 0 0,0 1-1 0 0,0-1 1 0 0,0 0 0 0 0,0 0 0 0 0,0 0 0 0 0,0 0-1 0 0,0 1 1 0 0,0-1 0 0 0,0 0 0 0 0,0 0-1 0 0,0 0 1 0 0,0 1 0 0 0,0-1 0 0 0,0 0-1 0 0,0 0 1 0 0,0 0 0 0 0,0 0 0 0 0,0 1-1 0 0,0-1 1 0 0,0 0 0 0 0,0 0 0 0 0,0 0-1 0 0,0 1 1 0 0,21-30 244 0 0,-11 15 31 0 0,1 0 0 0 0,23-23-1 0 0,-31 34-292 0 0,0 0 0 0 0,0 0 0 0 0,1 1 0 0 0,0-1-1 0 0,-1 1 1 0 0,1 0 0 0 0,0 0 0 0 0,0 0 0 0 0,0 0-1 0 0,0 1 1 0 0,0 0 0 0 0,1-1 0 0 0,-1 2 0 0 0,0-1-1 0 0,1 0 1 0 0,7 1 0 0 0,-9 1-34 0 0,1 0 0 0 0,0 0 0 0 0,0 0 0 0 0,-1 0 0 0 0,1 1 0 0 0,-1 0 0 0 0,1 0 0 0 0,-1 0 0 0 0,0 0 0 0 0,0 0 0 0 0,0 0 0 0 0,0 1 0 0 0,0 0 0 0 0,0 0 0 0 0,-1-1 0 0 0,1 2 0 0 0,-1-1 0 0 0,3 4 0 0 0,5 9 0 0 0,-1 0 0 0 0,10 24 0 0 0,-19-39 0 0 0,27 66 0 0 0,-15-34 0 0 0,24 42 0 0 0,-36-74-371 0 0,0 0 1 0 0,1 0-1 0 0,-1 0 0 0 0,1 0 1 0 0,-1-1-1 0 0,1 1 0 0 0,0 0 1 0 0,-1 0-1 0 0,1-1 0 0 0,-1 1 1 0 0,1 0-1 0 0,0-1 0 0 0,0 1 0 0 0,0-1 1 0 0,-1 1-1 0 0,1-1 0 0 0,0 1 1 0 0,0-1-1 0 0,0 1 0 0 0,0-1 1 0 0,0 0-1 0 0,0 1 0 0 0,0-1 1 0 0,-1 0-1 0 0,1 0 0 0 0,0 0 1 0 0,0 0-1 0 0,0 0 0 0 0,0 0 1 0 0,0 0-1 0 0,2 0 0 0 0,10-6-3212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6945 0 0,'-42'8'19344'0'0,"47"-7"-18620"0"0,63 9 1360 0 0,101 1 0 0 0,-43-4-6114 0 0,-122-7 2492 0 0,0 0-1 0 0,0 0 1 0 0,0 0 0 0 0,0-1-1 0 0,7-1 1 0 0,2-2-1534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1 432 840 0 0,'4'0'487'0'0,"0"-1"-1"0"0,0 2 1 0 0,0-1 0 0 0,0 0 0 0 0,1 1-1 0 0,-1 0 1 0 0,0 0 0 0 0,0 0-1 0 0,0 0 1 0 0,-1 1 0 0 0,1-1 0 0 0,0 1-1 0 0,0 0 1 0 0,-1 0 0 0 0,6 4-1 0 0,3 4 707 0 0,1-1 0 0 0,17 20 0 0 0,-11-9 366 0 0,-1 2 0 0 0,-1 0 1 0 0,26 46-1 0 0,31 82 3384 0 0,-46-91-2884 0 0,-20-38-1116 0 0,-6-16-610 0 0,-1 0 1 0 0,1 0 0 0 0,0-1 0 0 0,0 1-1 0 0,1 0 1 0 0,0-1 0 0 0,-1 0 0 0 0,1 1-1 0 0,1-1 1 0 0,-1 0 0 0 0,5 4 0 0 0,-7-8-239 0 0,0-1-1 0 0,1 1 1 0 0,-1 0 0 0 0,0-1 0 0 0,1 1 0 0 0,-1 0-1 0 0,0-1 1 0 0,0 0 0 0 0,0 1 0 0 0,0-1 0 0 0,0 0-1 0 0,1 1 1 0 0,-1-1 0 0 0,0 0 0 0 0,-1 0 0 0 0,3-1-1 0 0,-3 1-67 0 0,6-7 37 0 0,0 1-1 0 0,0-1 1 0 0,-1-1 0 0 0,0 1-1 0 0,-1-1 1 0 0,1 0 0 0 0,-2 0-1 0 0,0 0 1 0 0,0-1 0 0 0,2-10 0 0 0,1-2-29 0 0,18-70-35 0 0,19-169 0 0 0,4-19 0 0 0,-44 270-95 0 0,-1-1 0 0 0,2 1 0 0 0,-1 0 0 0 0,1 0 0 0 0,1 1 0 0 0,0-1 0 0 0,0 1-1 0 0,12-16 1 0 0,-13 21 32 0 0,0 0 0 0 0,0 1 0 0 0,0-1 0 0 0,0 1 0 0 0,0 0 0 0 0,1 0 0 0 0,-1 0-1 0 0,1 1 1 0 0,0 0 0 0 0,0 0 0 0 0,0 0 0 0 0,0 0 0 0 0,0 1 0 0 0,0-1-1 0 0,0 1 1 0 0,1 1 0 0 0,-1-1 0 0 0,0 1 0 0 0,8 0 0 0 0,0 1-693 0 0,-1 0 1 0 0,0 1 0 0 0,14 4 0 0 0,-15-3-1438 0 0,0 1 1 0 0,0 0-1 0 0,16 9 1 0 0,-8-1-1041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0 708 0 0,'10'6'2454'0'0,"0"0"-1"0"0,1-1 1 0 0,-1-1 0 0 0,1 0 0 0 0,21 5-1 0 0,-19-6-947 0 0,-1 1 0 0 0,-1 0-1 0 0,1 0 1 0 0,-1 1 0 0 0,12 7-1 0 0,-17-9-1168 0 0,-1 1-1 0 0,0-1 0 0 0,-1 1 1 0 0,1 0-1 0 0,-1 1 0 0 0,0-1 1 0 0,0 1-1 0 0,0 0 0 0 0,0 0 0 0 0,-1 0 1 0 0,0 0-1 0 0,0 1 0 0 0,0-1 1 0 0,3 11-1 0 0,-5-9-140 0 0,1 0-1 0 0,-1 0 0 0 0,-1 0 1 0 0,1 0-1 0 0,-1 0 1 0 0,-1 0-1 0 0,1 0 0 0 0,-1 0 1 0 0,0 0-1 0 0,-1 0 1 0 0,1 0-1 0 0,-6 11 1 0 0,-6 11-95 0 0,-1 0 1 0 0,-2-1 0 0 0,-1 0 0 0 0,-24 29 0 0 0,19-27-33 0 0,2 0 1 0 0,-33 65-1 0 0,52-93-69 0 0,0 0 0 0 0,0 1 0 0 0,0-1 0 0 0,1 1 0 0 0,-1-1 0 0 0,0 1 0 0 0,1-1 0 0 0,0 1 0 0 0,0 0 0 0 0,-1-1 0 0 0,2 1 0 0 0,-1-1 0 0 0,0 1 0 0 0,0 0 0 0 0,1-1 0 0 0,-1 1 0 0 0,1-1 0 0 0,0 1 0 0 0,0-1 0 0 0,1 3 0 0 0,0-2 0 0 0,1 0 0 0 0,-1 0 0 0 0,1 0 0 0 0,-1 0 0 0 0,1-1 0 0 0,0 1 0 0 0,0-1 0 0 0,0 0 0 0 0,0 0 0 0 0,0 0 0 0 0,1 0 0 0 0,4 1 0 0 0,7 2 0 0 0,0 0 0 0 0,-1-1 0 0 0,1-1 0 0 0,0-1 0 0 0,26 1 0 0 0,-26-3-253 0 0,-1-1 0 0 0,0 0 1 0 0,0-1-1 0 0,0-1 0 0 0,0 0 0 0 0,0-1 1 0 0,0 0-1 0 0,-1-1 0 0 0,0-1 0 0 0,0 0 0 0 0,0-1 1 0 0,-1 0-1 0 0,0-1 0 0 0,0 0 0 0 0,13-13 1 0 0,-15 9-3137 0 0,-10-3-7392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 6693 0 0,'-21'-2'4082'0'0,"12"2"-1781"0"0,0-1 0 0 0,0 0-1 0 0,0-1 1 0 0,-17-5 1276 0 0,26 6-3377 0 0,0 1 0 0 0,1-1 0 0 0,-1 0 1 0 0,1 1-1 0 0,-1-1 0 0 0,1 1 0 0 0,-1-1 0 0 0,1 0 1 0 0,0 1-1 0 0,-1 0 0 0 0,1-1 0 0 0,0 1 0 0 0,-1-1 1 0 0,1 1-1 0 0,0 0 0 0 0,-1-1 0 0 0,1 1 0 0 0,0 0 1 0 0,0 0-1 0 0,-1 0 0 0 0,1 0 0 0 0,1-1 0 0 0,26-3-201 0 0,-20 2 576 0 0,249-38 2312 0 0,-242 39-3763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13 332 0 0,'0'0'261'0'0,"-1"0"0"0"0,1 0-1 0 0,-1 1 1 0 0,1-1 0 0 0,-1 1 0 0 0,0-1-1 0 0,1 0 1 0 0,-1 1 0 0 0,1-1 0 0 0,0 1-1 0 0,-1-1 1 0 0,1 1 0 0 0,-1-1 0 0 0,1 1 0 0 0,0-1-1 0 0,-1 1 1 0 0,1 0 0 0 0,0-1 0 0 0,0 1-1 0 0,-1-1 1 0 0,1 1 0 0 0,0 0 0 0 0,0-1-1 0 0,0 1 1 0 0,0 0 0 0 0,0-1 0 0 0,0 1 0 0 0,0 0-1 0 0,0-1 1 0 0,0 1 0 0 0,0 0 0 0 0,0-1-1 0 0,0 1 1 0 0,1 0 0 0 0,-1 0 0 0 0,2 0 66 0 0,-1 0 0 0 0,0 0 0 0 0,1 0 0 0 0,-1 0 0 0 0,1 0 0 0 0,0-1 1 0 0,-1 1-1 0 0,1 0 0 0 0,0-1 0 0 0,-1 0 0 0 0,1 1 0 0 0,3-1 0 0 0,56 2 4118 0 0,-20-6-2212 0 0,43-10 0 0 0,-42 5-4537 0 0,-2-2-3895 0 0,-15 5 3732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3.0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45 245 164 0 0,'-45'-14'13404'0'0,"51"14"-12601"0"0,383 8 4659 0 0,-188-9-4101 0 0,64 2-165 0 0,273-3 919 0 0,-198-6-985 0 0,185-23 165 0 0,-266 9-740 0 0,-174 15-397 0 0,205-15 480 0 0,436-4 374 0 0,-197 10-514 0 0,38-22-78 0 0,-352 22-240 0 0,259 0 485 0 0,-74 4 81 0 0,-261 6-425 0 0,118-9 323 0 0,-222 13-644 0 0,-26 2 0 0 0,0 0 0 0 0,-3 0-23 0 0,-5 0-180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19 206 36 0 0,'-19'-8'12461'0'0,"35"15"-7009"0"0,2-3-6675 0 0,334 18 6362 0 0,-302-20-4857 0 0,1949 13 6763 0 0,-1790-19-6664 0 0,132-11 90 0 0,-18-9-76 0 0,270-33 217 0 0,-367 34-418 0 0,56 0-6 0 0,57 2-23 0 0,-8 11-41 0 0,-121 6-60 0 0,-125 2-27 0 0,193-17 166 0 0,-269 18-223 0 0,0-1 0 0 0,0 0 0 0 0,0-1 0 0 0,0 0 0 0 0,0 0 0 0 0,8-6 0 0 0,-16 8-148 0 0,0 0 0 0 0,-1-1 1 0 0,1 1-1 0 0,0 0 0 0 0,-1-1 0 0 0,1 1 0 0 0,0-1 0 0 0,-1 1 0 0 0,0-1 0 0 0,1 1 0 0 0,-1-1 0 0 0,0 1 1 0 0,0-4-1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11 232 0 0,'0'-1'317'0'0,"-1"0"-1"0"0,0 1 1 0 0,1-1-1 0 0,-1 0 1 0 0,1 1-1 0 0,-1-1 1 0 0,0 0-1 0 0,0 1 0 0 0,1-1 1 0 0,-1 1-1 0 0,0-1 1 0 0,0 1-1 0 0,0-1 1 0 0,0 1-1 0 0,0 0 1 0 0,1 0-1 0 0,-1-1 1 0 0,0 1-1 0 0,0 0 1 0 0,-1 0-1 0 0,1 0-159 0 0,0 0 0 0 0,1 1-1 0 0,-1-1 1 0 0,0 0-1 0 0,1 1 1 0 0,-1-1-1 0 0,1 0 1 0 0,-1 1-1 0 0,1-1 1 0 0,-1 1-1 0 0,1-1 1 0 0,-1 1-1 0 0,1-1 1 0 0,-1 1-1 0 0,1 0 1 0 0,0-1-1 0 0,-1 1 1 0 0,1-1-1 0 0,0 1 1 0 0,-1 1-1 0 0,-1 6 447 0 0,0 0 0 0 0,0 0 0 0 0,0 15 0 0 0,0-9 719 0 0,-19 114 4130 0 0,-10 226 0 0 0,32-352-5661 0 0,-1 0 1 0 0,0 1-1 0 0,0-1 1 0 0,-1 0-1 0 0,1 0 0 0 0,0 0 1 0 0,-1 0-1 0 0,1 0 1 0 0,-1 1-1 0 0,0-1 0 0 0,0 0 1 0 0,1 0-1 0 0,-1 0 0 0 0,-1-1 1 0 0,1 1-1 0 0,-2 3 1 0 0,2-4-124 0 0,-1-1 0 0 0,1 1 0 0 0,-1 0 0 0 0,1-1 0 0 0,0 1-1 0 0,-1-1 1 0 0,1 1 0 0 0,-1-1 0 0 0,1 0 0 0 0,-1 0 0 0 0,1 0 0 0 0,-1 0 0 0 0,1 0 0 0 0,-1 0 0 0 0,1 0 0 0 0,-1 0 0 0 0,1 0 0 0 0,-1-1 0 0 0,1 1 0 0 0,-1-1 0 0 0,1 1 0 0 0,0-1 0 0 0,-1 1 0 0 0,1-1 0 0 0,-2-1 0 0 0,-15-8-1831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44 636 2516 0 0,'-8'-18'676'0'0,"1"-1"0"0"0,1 0 1 0 0,0 0-1 0 0,1 0 0 0 0,1 0 0 0 0,1-1 0 0 0,-1-36 0 0 0,4 42-148 0 0,1-1 0 0 0,1 1 0 0 0,0-1 0 0 0,1 1 0 0 0,0 0 0 0 0,1 0 0 0 0,1 0 0 0 0,0 0 0 0 0,1 1 0 0 0,0 0 0 0 0,12-17 0 0 0,-2 8 141 0 0,2 0 1 0 0,0 1-1 0 0,2 1 0 0 0,0 1 0 0 0,1 0 0 0 0,0 2 1 0 0,2 0-1 0 0,0 1 0 0 0,39-19 0 0 0,-41 26-88 0 0,-1 0-1 0 0,1 1 0 0 0,1 1 1 0 0,-1 1-1 0 0,41-6 0 0 0,-48 10-288 0 0,1 1 0 0 0,0 1 0 0 0,-1 0 0 0 0,1 0 0 0 0,-1 2-1 0 0,1-1 1 0 0,-1 2 0 0 0,1 0 0 0 0,23 9 0 0 0,-33-10-209 0 0,-1 0 0 0 0,1 0 0 0 0,-1 0 0 0 0,0 0 0 0 0,0 1-1 0 0,0 0 1 0 0,0 0 0 0 0,0 0 0 0 0,0 0 0 0 0,-1 0 0 0 0,0 1 0 0 0,1 0 0 0 0,-1 0 0 0 0,-1 0 0 0 0,1 0 0 0 0,0 0 0 0 0,-1 0 0 0 0,0 1 0 0 0,0-1 0 0 0,0 1 0 0 0,-1-1 0 0 0,0 1-1 0 0,0 0 1 0 0,0 0 0 0 0,0 0 0 0 0,-1-1 0 0 0,1 1 0 0 0,-1 0 0 0 0,0 0 0 0 0,-1 0 0 0 0,1 0 0 0 0,-1 0 0 0 0,0-1 0 0 0,-2 6 0 0 0,-5 12 75 0 0,-1-2 0 0 0,-1 1-1 0 0,0-1 1 0 0,-2-1 0 0 0,-20 27 0 0 0,4-9 24 0 0,-53 49-1 0 0,57-63-282 0 0,-2-1-1 0 0,-1-2 1 0 0,-1 0 0 0 0,0-2 0 0 0,-1-2-1 0 0,-1 0 1 0 0,0-2 0 0 0,-2-1-1 0 0,-61 16 1 0 0,85-27-183 0 0,-1 0 0 0 0,0-1 0 0 0,-16 0-1 0 0,24-1 37 0 0,6-2-150 0 0,3 0 447 0 0,-1-1 0 0 0,1 2 0 0 0,0-1 1 0 0,0 1-1 0 0,0 1 0 0 0,0-1 0 0 0,-1 1 0 0 0,1 1 1 0 0,0 0-1 0 0,0 0 0 0 0,9 2 0 0 0,11 4 172 0 0,-1 1 0 0 0,0 1-1 0 0,0 2 1 0 0,-1 0 0 0 0,28 18-1 0 0,-18-7 309 0 0,-1 1 1 0 0,61 55-1 0 0,-63-39-134 0 0,-27-31-429 0 0,-1-1 1 0 0,1 0 0 0 0,1 0-1 0 0,-1 0 1 0 0,1-1 0 0 0,9 7-1 0 0,-14-12-514 0 0,9 1-1063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41 120 956 0 0,'0'0'1511'0'0,"1"4"190"0"0,2 48 7492 0 0,-3-47-8144 0 0,0 0-1 0 0,0 0 0 0 0,-1 0 0 0 0,1-1 1 0 0,-1 1-1 0 0,0 0 0 0 0,-1 0 0 0 0,-3 8 0 0 0,5-13-987 0 0,0 0 0 0 0,-1 1 0 0 0,1-1-1 0 0,0 0 1 0 0,0 1 0 0 0,-1-1-1 0 0,1 0 1 0 0,0 0 0 0 0,-1 0 0 0 0,1 1-1 0 0,-1-1 1 0 0,1 0 0 0 0,0 0 0 0 0,-1 0-1 0 0,1 0 1 0 0,0 0 0 0 0,-1 1-1 0 0,1-1 1 0 0,-1 0 0 0 0,1 0 0 0 0,0 0-1 0 0,-1 0 1 0 0,1 0 0 0 0,-1 0 0 0 0,1-1-1 0 0,-1 1 1 0 0,1 0 0 0 0,0 0-1 0 0,-1 0 1 0 0,1 0 0 0 0,0 0 0 0 0,-1 0-1 0 0,1-1 1 0 0,0 1 0 0 0,-1 0 0 0 0,1 0-1 0 0,0-1 1 0 0,-1 1 0 0 0,1 0-1 0 0,0-1 1 0 0,-1 1 0 0 0,1 0 0 0 0,0 0-1 0 0,0-1 1 0 0,0 1 0 0 0,-1-1-1 0 0,1 0 1 0 0,-12-17 195 0 0,11 11-205 0 0,-1 0 0 0 0,1 0 0 0 0,0 0 1 0 0,0-1-1 0 0,1 1 0 0 0,-1 0 0 0 0,2-1 0 0 0,-1 1 0 0 0,1 0 0 0 0,0 0 0 0 0,1 0 0 0 0,0 0 0 0 0,0 0 0 0 0,6-13 0 0 0,-6 15 3 0 0,0 0 0 0 0,1 0 1 0 0,-1 0-1 0 0,1 0 0 0 0,1 1 0 0 0,-1-1 1 0 0,1 1-1 0 0,-1-1 0 0 0,1 1 0 0 0,1 1 0 0 0,-1-1 1 0 0,0 0-1 0 0,1 1 0 0 0,0 0 0 0 0,-1 0 1 0 0,1 1-1 0 0,1-1 0 0 0,-1 1 0 0 0,8-3 1 0 0,-7 5 43 0 0,0-1 0 0 0,-1 1 0 0 0,1 0 0 0 0,0 1 0 0 0,-1-1 0 0 0,1 1 1 0 0,-1 0-1 0 0,1 0 0 0 0,-1 1 0 0 0,1 0 0 0 0,-1 0 0 0 0,0 0 0 0 0,0 1 1 0 0,0-1-1 0 0,0 1 0 0 0,0 0 0 0 0,0 1 0 0 0,-1-1 0 0 0,8 8 0 0 0,-4-2 112 0 0,0-1 0 0 0,0 1 0 0 0,-1 1 0 0 0,0-1 0 0 0,0 1 0 0 0,-1 0-1 0 0,-1 1 1 0 0,7 16 0 0 0,-12-32-269 0 0,-1-1 0 0 0,1 1 0 0 0,1 0 0 0 0,-1-1 0 0 0,1 1 0 0 0,-1 0 0 0 0,1 0 0 0 0,1-1 0 0 0,-1 1 0 0 0,1 0 0 0 0,4-8 0 0 0,-3 6 88 0 0,0 0 0 0 0,0 0 0 0 0,1 0 0 0 0,0 0 0 0 0,1 1 1 0 0,-1 0-1 0 0,1 0 0 0 0,0 0 0 0 0,8-6 0 0 0,-12 11-15 0 0,1 0 1 0 0,-1 0 0 0 0,1 0-1 0 0,-1 0 1 0 0,1 1-1 0 0,0-1 1 0 0,0 0 0 0 0,-1 1-1 0 0,1-1 1 0 0,0 1-1 0 0,0 0 1 0 0,0 0-1 0 0,-1-1 1 0 0,1 1 0 0 0,0 0-1 0 0,0 1 1 0 0,3-1-1 0 0,-1 1 49 0 0,0 1 0 0 0,-1-1 0 0 0,1 0 0 0 0,-1 1 0 0 0,1 0 0 0 0,-1 0-1 0 0,7 4 1 0 0,1 4 125 0 0,0-1-1 0 0,-1 2 0 0 0,13 14 0 0 0,-22-23-185 0 0,3 4-6 0 0,1 0 0 0 0,0-1 0 0 0,-1 1 0 0 0,2-1 0 0 0,-1 0 0 0 0,1-1 0 0 0,-1 1 1 0 0,1-1-1 0 0,0 0 0 0 0,1-1 0 0 0,-1 1 0 0 0,1-1 0 0 0,-1-1 0 0 0,1 1 0 0 0,0-1 0 0 0,0 0 0 0 0,0-1 0 0 0,0 1 0 0 0,9-1 0 0 0,18 1-1976 0 0,40-2 1 0 0,-38-3-2879 0 0,38-8 1 0 0,-29 2 1596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10 756 0 0,'-6'-2'888'0'0,"0"0"1"0"0,0 0-1 0 0,0 1 1 0 0,-1 0-1 0 0,1 0 0 0 0,-1 0 1 0 0,1 1-1 0 0,-1 0 1 0 0,1 0-1 0 0,-1 1 0 0 0,1 0 1 0 0,0 0-1 0 0,-1 0 1 0 0,1 1-1 0 0,-9 3 0 0 0,-7 5 1261 0 0,1 0 0 0 0,-37 24-1 0 0,49-29-1661 0 0,1 1 66 0 0,-1 0-1 0 0,1 0 0 0 0,0 1 0 0 0,1 0 0 0 0,0 0 1 0 0,0 1-1 0 0,0 0 0 0 0,-7 12 0 0 0,13-18-459 0 0,-1 0-1 0 0,1 0 1 0 0,0 0-1 0 0,0 0 0 0 0,0 0 1 0 0,0 0-1 0 0,0 0 1 0 0,1 0-1 0 0,-1 1 1 0 0,1-1-1 0 0,-1 0 1 0 0,1 0-1 0 0,0 0 0 0 0,0 1 1 0 0,0-1-1 0 0,0 0 1 0 0,0 0-1 0 0,1 1 1 0 0,-1-1-1 0 0,0 0 1 0 0,1 0-1 0 0,0 0 0 0 0,0 1 1 0 0,-1-1-1 0 0,1 0 1 0 0,0 0-1 0 0,1 0 1 0 0,-1 0-1 0 0,0-1 1 0 0,1 1-1 0 0,-1 0 0 0 0,1 0 1 0 0,-1-1-1 0 0,1 1 1 0 0,0-1-1 0 0,-1 0 1 0 0,1 1-1 0 0,0-1 1 0 0,0 0-1 0 0,0 0 0 0 0,0 0 1 0 0,0 0-1 0 0,3 1 1 0 0,2 0-64 0 0,-1 1 0 0 0,1-1 0 0 0,0 0 0 0 0,0-1 1 0 0,-1 0-1 0 0,1 0 0 0 0,0 0 0 0 0,0-1 0 0 0,0 0 0 0 0,0 0 0 0 0,0 0 1 0 0,0-1-1 0 0,10-3 0 0 0,2-1-120 0 0,-1-2 1 0 0,1 0-1 0 0,22-13 0 0 0,-4 1 29 0 0,-34 18-69 0 0,-1 0 0 0 0,0 1 0 0 0,1-1 1 0 0,-1 1-1 0 0,1-1 0 0 0,0 1 0 0 0,-1 0 0 0 0,1 0 0 0 0,-1 0 0 0 0,1 0 0 0 0,0 0 1 0 0,-1 1-1 0 0,1-1 0 0 0,-1 1 0 0 0,1-1 0 0 0,3 3 0 0 0,15 2-10224 0 0,-14-5 7212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120 294 7933 0 0,'-9'-19'2277'0'0,"-85"-182"12813"0"0,78 160-11783 0 0,16 40-3247 0 0,0 0 0 0 0,0 0 0 0 0,0 0 0 0 0,0 0 0 0 0,0 1 0 0 0,0-1 0 0 0,0 0 0 0 0,0 0 1 0 0,1 0-1 0 0,-1 0 0 0 0,0 1 0 0 0,1-1 0 0 0,-1 0 0 0 0,1 0 0 0 0,-1 1 0 0 0,1-1 0 0 0,-1 0 1 0 0,1 0-1 0 0,-1 1 0 0 0,1-1 0 0 0,0 1 0 0 0,-1-1 0 0 0,1 1 0 0 0,0-1 0 0 0,-1 1 0 0 0,1-1 0 0 0,0 1 1 0 0,0-1-1 0 0,1 1 0 0 0,24-10-135 0 0,-9 9-1031 0 0,1 0 0 0 0,-1 2 0 0 0,1 0 0 0 0,-1 0-1 0 0,0 2 1 0 0,31 8 0 0 0,4 0-2982 0 0,-1-2 917 0 0</inkml:trace>
  <inkml:trace contextRef="#ctx0" brushRef="#br0" timeOffset="1">640 114 1496 0 0,'2'2'385'0'0,"-1"0"0"0"0,0 0 0 0 0,0 0 1 0 0,0 0-1 0 0,0 0 0 0 0,0 0 0 0 0,0 1 0 0 0,-1-1 0 0 0,1 0 0 0 0,-1 0 0 0 0,1 0 1 0 0,-1 1-1 0 0,0-1 0 0 0,0 0 0 0 0,0 1 0 0 0,0-1 0 0 0,-1 0 0 0 0,0 3 0 0 0,-12 41 4143 0 0,-9 5-1316 0 0,-2-1-1 0 0,-37 57 1 0 0,-72 84 2621 0 0,74-123-6044 0 0,54-64-181 0 0,-6-2-9422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11381 0 0,'-2'-7'3732'0'0,"2"6"-3305"0"0,-1 1 1 0 0,1-1-1 0 0,-1 1 1 0 0,1-1-1 0 0,0 0 1 0 0,0 0-1 0 0,-1 1 1 0 0,1-1-1 0 0,0 0 1 0 0,0 1-1 0 0,0-1 1 0 0,0 0-1 0 0,0 0 1 0 0,0 1-1 0 0,0-1 0 0 0,0 0 1 0 0,0 0-1 0 0,0 1 1 0 0,0-1-1 0 0,0 0 1 0 0,0 0-1 0 0,1 1 1 0 0,-1-1-1 0 0,0 0 1 0 0,1 1-1 0 0,-1-1 1 0 0,0 0-1 0 0,1 1 1 0 0,0-2-1 0 0,4 4 547 0 0,24 15-666 0 0,-1 2 0 0 0,-1 1 0 0 0,0 1 0 0 0,-2 1 0 0 0,0 1 0 0 0,30 38 0 0 0,-27-27 32 0 0,-2 2 0 0 0,-2 1 0 0 0,-1 0 0 0 0,28 65 0 0 0,-27-33-340 0 0,-17-47 0 0 0,0 0 0 0 0,15 27 0 0 0,-22-48-591 0 0,1 0-1 0 0,-1 0 1 0 0,1 0-1 0 0,0 0 1 0 0,-1 0-1 0 0,1 0 1 0 0,0 0 0 0 0,0-1-1 0 0,0 1 1 0 0,0 0-1 0 0,0-1 1 0 0,0 1 0 0 0,0 0-1 0 0,0-1 1 0 0,0 0-1 0 0,0 1 1 0 0,0-1-1 0 0,0 1 1 0 0,0-1 0 0 0,2 0-1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81 136 5709 0 0,'-80'-71'9628'0'0,"86"71"-6543"0"0,30 4-1833 0 0,25 6-35 0 0,217 28 2305 0 0,-232-35-3058 0 0,0-1 1 0 0,0-3-1 0 0,0-2 0 0 0,49-9 0 0 0,-86 11-371 0 0,0-2 0 0 0,1 1-1 0 0,-1-1 1 0 0,0 0 0 0 0,0-1-1 0 0,-1 0 1 0 0,12-8 0 0 0,-17 10-72 0 0,0 0 0 0 0,0 0 1 0 0,0-1-1 0 0,0 1 0 0 0,-1-1 0 0 0,1 0 1 0 0,-1 0-1 0 0,1 0 0 0 0,-1 0 1 0 0,0 0-1 0 0,-1 0 0 0 0,1-1 0 0 0,0 1 1 0 0,-1 0-1 0 0,0-1 0 0 0,0 0 0 0 0,0 1 1 0 0,0-1-1 0 0,-1 0 0 0 0,1 1 1 0 0,-1-5-1 0 0,0 7 16 0 0,-2 1-16 0 0,0 1-1 0 0,0 0 0 0 0,0-1 1 0 0,0 1-1 0 0,0 0 0 0 0,1 0 1 0 0,-1 0-1 0 0,0 0 0 0 0,0 1 1 0 0,1-1-1 0 0,-1 0 0 0 0,1 1 1 0 0,-1-1-1 0 0,1 1 1 0 0,-1 0-1 0 0,1-1 0 0 0,0 1 1 0 0,0 0-1 0 0,0 0 0 0 0,0 0 1 0 0,0-1-1 0 0,0 1 0 0 0,1 0 1 0 0,-2 4-1 0 0,-3 10 167 0 0,-6 32 1 0 0,9-40-130 0 0,-5 35 268 0 0,2 1-1 0 0,1 0 0 0 0,4 54 1 0 0,19 132 1421 0 0,33 87-952 0 0,-51-315-828 0 0,-1 0-1 0 0,0 1 1 0 0,1-1-1 0 0,-1 0 1 0 0,0 1 0 0 0,0-1-1 0 0,-1 0 1 0 0,1 1 0 0 0,0-1-1 0 0,-1 0 1 0 0,1 1-1 0 0,-1-1 1 0 0,0 0 0 0 0,0 0-1 0 0,0 1 1 0 0,0-1-1 0 0,0 0 1 0 0,-1 0 0 0 0,-1 2-1 0 0,1-2-28 0 0,0-1-1 0 0,-1 1 1 0 0,0 0-1 0 0,1-1 1 0 0,-1 0-1 0 0,0 1 1 0 0,1-1-1 0 0,-1 0 1 0 0,0-1-1 0 0,0 1 1 0 0,0 0-1 0 0,0-1 1 0 0,0 0-1 0 0,-6 1 1 0 0,-115 2-2018 0 0,-127 13 1086 0 0,218-11 1025 0 0,6-3 117 0 0,1 2-1 0 0,0 1 1 0 0,0 2 0 0 0,0 0 0 0 0,-37 16 0 0 0,62-23-115 0 0,1 1 0 0 0,-1-1 0 0 0,0 0 0 0 0,0 1 1 0 0,0-1-1 0 0,0 1 0 0 0,1-1 0 0 0,-1 1 0 0 0,0 0 0 0 0,0-1 0 0 0,1 1 0 0 0,-1 0 0 0 0,0 0 0 0 0,1-1 1 0 0,-1 1-1 0 0,1 0 0 0 0,-1 0 0 0 0,1 0 0 0 0,0 0 0 0 0,-1 1 0 0 0,1-2 9 0 0,0 1-1 0 0,0 0 1 0 0,0 0-1 0 0,0-1 1 0 0,0 1 0 0 0,1 0-1 0 0,-1 0 1 0 0,0-1-1 0 0,0 1 1 0 0,1 0-1 0 0,-1-1 1 0 0,0 1-1 0 0,1 0 1 0 0,-1-1-1 0 0,1 1 1 0 0,-1 0 0 0 0,1-1-1 0 0,-1 1 1 0 0,2 0-1 0 0,2 2 109 0 0,0 0 0 0 0,0 0 0 0 0,1-1 1 0 0,-1 0-1 0 0,0 0 0 0 0,8 3 0 0 0,20 4-2 0 0,0 0-1 0 0,1-3 1 0 0,0 0-1 0 0,38 0 1 0 0,-11-4 75 0 0,84-10 0 0 0,-105 4-3457 0 0,-1-1 0 0 0,1-3 1 0 0,44-14-1 0 0,-71 17-164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2 604 0 0,'-22'-2'4772'0'0,"17"5"-4270"0"0,0-1 0 0 0,1 1 0 0 0,-1 0 0 0 0,1 0 0 0 0,-1 0 0 0 0,1 0-1 0 0,0 1 1 0 0,0 0 0 0 0,0 0 0 0 0,1 0 0 0 0,0 0 0 0 0,-4 5-1 0 0,-1 4 720 0 0,0 1 0 0 0,-11 26 0 0 0,11-22-454 0 0,2 1 0 0 0,0-1-1 0 0,2 1 1 0 0,0 0 0 0 0,1 0 0 0 0,0 1 0 0 0,1 22 0 0 0,3-30-354 0 0,-1 1 0 0 0,2-1 0 0 0,-1 0 0 0 0,2 0 0 0 0,0 1-1 0 0,0-1 1 0 0,1-1 0 0 0,0 1 0 0 0,1 0 0 0 0,1-1 0 0 0,0 0 0 0 0,9 13 0 0 0,-9-16-250 0 0,1 0 1 0 0,0-1-1 0 0,0 0 1 0 0,1 0-1 0 0,-1 0 1 0 0,2-1-1 0 0,-1 0 1 0 0,1-1-1 0 0,-1 0 1 0 0,2 0-1 0 0,-1-1 0 0 0,0 0 1 0 0,1-1-1 0 0,0 0 1 0 0,-1 0-1 0 0,1-1 1 0 0,0 0-1 0 0,17 0 1 0 0,-12-1-252 0 0,0-1 0 0 0,-1-1 0 0 0,1-1-1 0 0,0 0 1 0 0,15-4 0 0 0,-14 2-674 0 0,0-2-1 0 0,0 1 0 0 0,-1-2 0 0 0,20-11 1 0 0,-27 13 92 0 0,25-17-7462 0 0,-24 13 5213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85 7653 0 0,'-37'-3'6482'0'0,"-44"-7"5909"0"0,80 10-12327 0 0,10-3 699 0 0,13-2-479 0 0,-5 4-230 0 0,9-2-317 0 0,34-7 0 0 0,-20-4-2669 0 0,-35 12 2016 0 0,-1 0 0 0 0,0-1-1 0 0,0 1 1 0 0,-1-1 0 0 0,1 0 0 0 0,5-5 0 0 0,-6 2-2057 0 0,-1-1 427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4.3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25 296 616 0 0,'-25'-6'11980'0'0,"85"-2"-8494"0"0,472 2 1002 0 0,-120 3-3398 0 0,-255 0-591 0 0,699-32 1295 0 0,-714 31-1417 0 0,446-13 907 0 0,-544 15-1179 0 0,312-12 614 0 0,-22-7-127 0 0,-41-4-22 0 0,1-1 35 0 0,-6 2 85 0 0,44 5 182 0 0,-303 18-830 0 0,234-7 578 0 0,485-39 695 0 0,-748 47-1316 0 0,12-1-11 0 0,-1-1 0 0 0,0 0 0 0 0,0-1 0 0 0,0 0 0 0 0,12-5 1 0 0,-22 8-199 0 0,-25-6-3477 0 0,9 5 2454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57 121 324 0 0,'-28'-9'3029'0'0,"0"-3"10208"0"0,28 11-13011 0 0,1 0 0 0 0,0-1 0 0 0,0 1 0 0 0,0 0 1 0 0,0 0-1 0 0,0 0 0 0 0,0 0 0 0 0,0 0 0 0 0,0 0 1 0 0,0 0-1 0 0,0 0 0 0 0,2-1 0 0 0,-2 2 80 0 0,6-4 240 0 0,1 0 0 0 0,-1 1 0 0 0,1 0 0 0 0,-1 0 0 0 0,1 1 0 0 0,0 0 0 0 0,10-2 0 0 0,8-2 263 0 0,187-46 4959 0 0,-211 52-6192 0 0,21-2-2015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49 114 528 0 0,'-5'3'6634'0'0,"5"-3"-6509"0"0,-4 16 2340 0 0,1 18-101 0 0,-6 51 1807 0 0,1-18-970 0 0,8-65-2988 0 0,0 0-1 0 0,-1 0 1 0 0,1 0-1 0 0,0 0 1 0 0,-1-1-1 0 0,1 1 0 0 0,-1 0 1 0 0,1 0-1 0 0,-1 0 1 0 0,0-1-1 0 0,0 1 0 0 0,0-1 1 0 0,0 1-1 0 0,-2 2 1 0 0,2-8 69 0 0,-3-33 105 0 0,1-1-1 0 0,3-45 0 0 0,1 63-277 0 0,1-1 0 0 0,1 1 0 0 0,1 0 0 0 0,0 0 0 0 0,15-36 0 0 0,-19 54-77 0 0,1 0-1 0 0,-1 1 1 0 0,1-1-1 0 0,0 0 1 0 0,0 1 0 0 0,0-1-1 0 0,0 1 1 0 0,0-1-1 0 0,0 1 1 0 0,0 0-1 0 0,0-1 1 0 0,0 1-1 0 0,1 0 1 0 0,-1 0 0 0 0,1 0-1 0 0,-1 0 1 0 0,1 0-1 0 0,-1 0 1 0 0,1 0-1 0 0,1 0 1 0 0,-1 1 7 0 0,0 0 1 0 0,-1 0-1 0 0,1 0 1 0 0,-1 0 0 0 0,1 0-1 0 0,-1 0 1 0 0,1 1-1 0 0,-1-1 1 0 0,1 1-1 0 0,-1-1 1 0 0,1 1-1 0 0,-1-1 1 0 0,0 1-1 0 0,1 0 1 0 0,-1 0-1 0 0,0 0 1 0 0,0 0-1 0 0,2 1 1 0 0,4 5 97 0 0,-1-1 0 0 0,0 1 0 0 0,0 1 0 0 0,-1-1 1 0 0,0 1-1 0 0,5 9 0 0 0,0 4 176 0 0,-1 1 0 0 0,11 43 1 0 0,-2-6-527 0 0,-18-58 113 0 0,2-7-259 0 0,4-22 258 0 0,-2 5 64 0 0,1 1 1 0 0,16-41 0 0 0,-19 58 63 0 0,0 0 0 0 0,0 1 0 0 0,1-1 0 0 0,-1 1 0 0 0,1 0 0 0 0,0 0 0 0 0,0 0 0 0 0,0 0 0 0 0,1 0 0 0 0,-1 1 0 0 0,1-1 0 0 0,0 1 0 0 0,0 0 0 0 0,0 0 0 0 0,0 1 0 0 0,0-1 0 0 0,1 1 0 0 0,-1 0 1 0 0,8-2-1 0 0,-8 3 30 0 0,-1 1 0 0 0,1 0 0 0 0,0 0 0 0 0,-1 0 1 0 0,1 0-1 0 0,-1 1 0 0 0,1 0 0 0 0,0-1 0 0 0,-1 1 1 0 0,1 0-1 0 0,-1 1 0 0 0,0-1 0 0 0,1 1 0 0 0,-1-1 1 0 0,0 1-1 0 0,0 0 0 0 0,0 0 0 0 0,0 1 0 0 0,-1-1 1 0 0,6 6-1 0 0,3 4 134 0 0,0 0 0 0 0,0 2 1 0 0,9 14-1 0 0,-3 1 28 0 0,22 30-293 0 0,-35-54-306 0 0,0-1 0 0 0,0 0 0 0 0,0 1 1 0 0,0-1-1 0 0,0-1 0 0 0,1 1 0 0 0,0-1 0 0 0,0 0 0 0 0,6 4 1 0 0,-9-6-422 0 0,1-1 0 0 0,-1 1 1 0 0,0 0-1 0 0,0-1 1 0 0,0 1-1 0 0,0-1 0 0 0,1 0 1 0 0,-1 0-1 0 0,0 0 1 0 0,4 0-1 0 0,6-2-2155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1 752 0 0,'-18'3'1352'0'0,"0"1"-1"0"0,0 0 1 0 0,0 2 0 0 0,0 0-1 0 0,1 1 1 0 0,0 1 0 0 0,1 0-1 0 0,-22 15 1 0 0,15-7 212 0 0,1 1 0 0 0,1 0 0 0 0,0 2 0 0 0,-35 41 0 0 0,53-56-1205 0 0,-1 0-1 0 0,1 0 1 0 0,0 0-1 0 0,0 0 1 0 0,1 1-1 0 0,-1-1 1 0 0,1 1-1 0 0,0 0 1 0 0,0 0-1 0 0,1-1 1 0 0,-1 1-1 0 0,0 9 1 0 0,2-13-287 0 0,0 0 1 0 0,0 1-1 0 0,0-1 1 0 0,1 0-1 0 0,-1 1 1 0 0,1-1 0 0 0,-1 0-1 0 0,1 1 1 0 0,-1-1-1 0 0,1 0 1 0 0,0 0-1 0 0,-1 0 1 0 0,1 0 0 0 0,0 1-1 0 0,0-1 1 0 0,0 0-1 0 0,0-1 1 0 0,0 1-1 0 0,0 0 1 0 0,0 0 0 0 0,0 0-1 0 0,1 0 1 0 0,-1-1-1 0 0,0 1 1 0 0,0-1-1 0 0,0 1 1 0 0,1-1-1 0 0,-1 1 1 0 0,0-1 0 0 0,1 0-1 0 0,-1 0 1 0 0,1 1-1 0 0,-1-1 1 0 0,3 0-1 0 0,4 0 102 0 0,1 0-1 0 0,0 0 1 0 0,16-3 0 0 0,-23 3-159 0 0,23-6-37 0 0,0 0-1 0 0,0-2 1 0 0,-1-1-1 0 0,43-22 1 0 0,-37 17-219 0 0,0 1 0 0 0,42-12 0 0 0,-63 23 77 0 0,0 0 1 0 0,0 1-1 0 0,12 0 1 0 0,11 1-3739 0 0,-13 1-2528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168 237 7325 0 0,'-33'-41'7719'0'0,"-69"-65"0"0"0,98 103-7256 0 0,1 0-1 0 0,-1-1 1 0 0,1 0 0 0 0,0 1 0 0 0,1-1 0 0 0,-1-1 0 0 0,1 1-1 0 0,-1 0 1 0 0,-2-7 0 0 0,5 8 162 0 0,3 0-66 0 0,0-1-471 0 0,1 1-1 0 0,-1 0 0 0 0,1 0 1 0 0,-1 1-1 0 0,1-1 1 0 0,0 1-1 0 0,0 0 0 0 0,0 0 1 0 0,1 0-1 0 0,-1 0 0 0 0,5-1 1 0 0,2 1-124 0 0,-1 0-1 0 0,1 0 1 0 0,0 1 0 0 0,14 0 0 0 0,6 2-693 0 0,0 2 0 0 0,44 9 0 0 0,91 25-8586 0 0,-109-26 6239 0 0</inkml:trace>
  <inkml:trace contextRef="#ctx0" brushRef="#br0" timeOffset="1">857 158 7229 0 0,'-1'4'1386'0'0,"-1"0"1"0"0,1 0 0 0 0,-1 0-1 0 0,0-1 1 0 0,0 1-1 0 0,0 0 1 0 0,-4 3 0 0 0,-4 6-137 0 0,-23 20 1 0 0,14-15 81 0 0,-70 76 2382 0 0,-79 106 0 0 0,152-179-3404 0 0,-2 2-1280 0 0,8-8-5676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 9517 0 0,'-44'-25'16627'0'0,"48"30"-15843"0"0,30 26 774 0 0,65 49 1 0 0,-22-20-366 0 0,-18-11-429 0 0,88 95 1 0 0,-144-140-1040 0 0,1 0 0 0 0,-1-1 0 0 0,1 1 0 0 0,0-1 0 0 0,0 0 0 0 0,0 0 0 0 0,0 0 0 0 0,1 0 0 0 0,-1-1 0 0 0,1 0 0 0 0,0 0 0 0 0,8 3 0 0 0,-5-4-360 0 0,-1 0 0 0 0,1-1 0 0 0,-1 0 0 0 0,0 0 0 0 0,1 0-1 0 0,-1-1 1 0 0,0 0 0 0 0,12-4 0 0 0,19-5-3279 0 0,8-5 561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14 748 0 0,'-4'2'12032'0'0,"12"0"-9347"0"0,21 3-789 0 0,26-2 2390 0 0,128 1 3571 0 0,-141-6-6620 0 0,-9 1-762 0 0,-1-1 0 0 0,1-2-1 0 0,53-13 1 0 0,-80 14-65 0 0</inkml:trace>
  <inkml:trace contextRef="#ctx0" brushRef="#br0" timeOffset="1">61 289 8317 0 0,'-17'24'12750'0'0,"19"-22"-11276"0"0,2-1-1178 0 0,0 1 1 0 0,-1-1-1 0 0,1 0 1 0 0,0 0-1 0 0,0 0 1 0 0,0 0-1 0 0,0-1 1 0 0,0 1-1 0 0,0-1 0 0 0,0 0 1 0 0,5-1-1 0 0,52-8 611 0 0,-36 5-522 0 0,65-9 629 0 0,-6 2-2479 0 0,-28 2-7843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0 535 712 0 0,'0'0'1288'0'0,"5"8"214"0"0,35 65 2659 0 0,47 123 0 0 0,-56-112-2365 0 0,-12-30 335 0 0,1-1 0 0 0,4 0-1 0 0,44 74 1 0 0,-66-123-1828 0 0,1 1 0 0 0,0-1 0 0 0,0 0-1 0 0,1 0 1 0 0,0 0 0 0 0,-1-1 0 0 0,1 1 0 0 0,5 2-1 0 0,-8-5-210 0 0,1 0-1 0 0,-1-1 1 0 0,1 1 0 0 0,-1-1-1 0 0,1 1 1 0 0,0-1-1 0 0,-1 0 1 0 0,1 0-1 0 0,-1 0 1 0 0,1 1-1 0 0,0-2 1 0 0,-1 1 0 0 0,1 0-1 0 0,-1 0 1 0 0,1 0-1 0 0,0-1 1 0 0,-1 1-1 0 0,1-1 1 0 0,-1 1-1 0 0,1-1 1 0 0,-1 0 0 0 0,1 0-1 0 0,-1 1 1 0 0,0-1-1 0 0,1 0 1 0 0,-1 0-1 0 0,0 0 1 0 0,0-1-1 0 0,0 1 1 0 0,1-1 0 0 0,9-10 97 0 0,0-1 1 0 0,-1 0 0 0 0,-1-1 0 0 0,0 0 0 0 0,-1 0 0 0 0,0 0 0 0 0,-2-1 0 0 0,1-1 0 0 0,4-19 0 0 0,31-148 381 0 0,-35 145-480 0 0,47-430 903 0 0,-39 296-723 0 0,-1 39-57 0 0,-14 130-245 0 0,1 0-1 0 0,-1 0 1 0 0,0 0 0 0 0,1 1 0 0 0,0-1-1 0 0,-1 0 1 0 0,1 1 0 0 0,0-1 0 0 0,0 0-1 0 0,1 1 1 0 0,-1-1 0 0 0,0 1 0 0 0,1 0-1 0 0,0 0 1 0 0,3-5 0 0 0,-3 6-77 0 0,0 0 0 0 0,0-1-1 0 0,0 1 1 0 0,0 0 0 0 0,0 1 0 0 0,0-1 0 0 0,0 0-1 0 0,0 0 1 0 0,1 1 0 0 0,-1 0 0 0 0,0-1-1 0 0,0 1 1 0 0,1 0 0 0 0,-1 0 0 0 0,0 0 0 0 0,1 0-1 0 0,-1 0 1 0 0,0 1 0 0 0,0-1 0 0 0,3 1 0 0 0,19 6-2490 0 0,0 1 1 0 0,0 1-1 0 0,40 21 1 0 0,-29-10-587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0 704 0 0,'0'0'6449'0'0,"-17"4"-1873"0"0,12 0-4013 0 0,0 0 1 0 0,0 1-1 0 0,1 0 0 0 0,0 0 1 0 0,0 1-1 0 0,0-1 0 0 0,0 1 1 0 0,-2 6-1 0 0,-7 10 383 0 0,2-5-325 0 0,1 1-1 0 0,0 0 1 0 0,2 0-1 0 0,0 1 1 0 0,1 0 0 0 0,0 1-1 0 0,2 0 1 0 0,-4 26-1 0 0,8-38-375 0 0,1 1 0 0 0,-1-1 0 0 0,2 0 0 0 0,-1 1 0 0 0,1-1 0 0 0,0 0 0 0 0,1 0 0 0 0,0 1 0 0 0,0-1 0 0 0,4 8 0 0 0,-3-10-127 0 0,1 0 0 0 0,-1-1 1 0 0,1 1-1 0 0,0-1 1 0 0,0 1-1 0 0,1-1 1 0 0,-1 0-1 0 0,1-1 1 0 0,0 1-1 0 0,0-1 0 0 0,1 0 1 0 0,-1 0-1 0 0,1-1 1 0 0,6 3-1 0 0,1 0-116 0 0,1-1 0 0 0,0-1 0 0 0,-1 0 0 0 0,1-1 1 0 0,1 0-1 0 0,-1-1 0 0 0,0-1 0 0 0,0 0 0 0 0,1-1 0 0 0,-1 0 0 0 0,0-1 0 0 0,25-6 0 0 0,-3-1-967 0 0,0-2 0 0 0,0-1 0 0 0,57-27 0 0 0,-57 19-1383 0 0,-2-3-4349 0 0,-23 13 4139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70 204 0 0,'-14'0'1009'0'0,"-20"0"2137"0"0,15-7 6936 0 0,21 6-9819 0 0,-1-1 0 0 0,0 1 0 0 0,1 0 0 0 0,-1 0 0 0 0,0 0 0 0 0,1 0 0 0 0,0 0 0 0 0,-1 1 0 0 0,1-1 0 0 0,-1 0 0 0 0,1 1 0 0 0,0-1 1 0 0,0 1-1 0 0,-1 0 0 0 0,4-1 0 0 0,65-10 4241 0 0,7-2-2770 0 0,-3-4-7973 0 0,-64 13 3129 0 0,1-1 444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187 215 312 0 0,'-29'-6'710'0'0,"7"3"1161"0"0,1-2 0 0 0,-1 0 1 0 0,1-2-1 0 0,-27-11 0 0 0,47 18-1605 0 0,-1-1 0 0 0,1 1 0 0 0,0-1-1 0 0,-1 0 1 0 0,1 1 0 0 0,0-1 0 0 0,0 0-1 0 0,0 0 1 0 0,0 0 0 0 0,-1 0 0 0 0,1 0 0 0 0,0 0-1 0 0,1 0 1 0 0,-1 0 0 0 0,0 0 0 0 0,0-1-1 0 0,0 1 1 0 0,1 0 0 0 0,-1 0 0 0 0,1-1-1 0 0,-1 1 1 0 0,1-1 0 0 0,-1 1 0 0 0,1 0 0 0 0,0-1-1 0 0,-1-2 1 0 0,2 2 7 0 0,0 0 0 0 0,-1 0 0 0 0,1-1 0 0 0,0 1 0 0 0,0 0 0 0 0,1 0 0 0 0,-1 0 0 0 0,0 1 1 0 0,1-1-1 0 0,-1 0 0 0 0,1 0 0 0 0,-1 1 0 0 0,1-1 0 0 0,3-2 0 0 0,7-4 494 0 0,0 0 1 0 0,1 1-1 0 0,26-11 1 0 0,1 2 615 0 0,0 2 0 0 0,67-14 1 0 0,-85 24-1709 0 0,0 1 0 0 0,32 1 0 0 0,-39 2-1601 0 0,1 1-1 0 0,0 1 1 0 0,-1 1-1 0 0,19 4 0 0 0,-20-3-1202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5.6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13 273 652 0 0,'-13'-2'11161'0'0,"203"3"-6086"0"0,104 6-2075 0 0,-146-5-1954 0 0,584-10 2178 0 0,-449-5-2239 0 0,150-1 1045 0 0,296-16 276 0 0,-328-2-1440 0 0,314-18 343 0 0,-369 40-747 0 0,244-14 186 0 0,284-31-545 0 0,-686 36-103 0 0,-179 18 0 0 0,-1 1 0 0 0,0-1 0 0 0,-1 0 0 0 0,1 0 0 0 0,-1 0 0 0 0,0 2 0 0 0,2-1 0 0 0,-2 0 0 0 0,2 0 0 0 0,-1 0 0 0 0,-2 0 0 0 0,2 0 0 0 0,-1 0 0 0 0,-53-8-7079 0 0,21 3 2795 0 0,-12-3 614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 0 0,'3'20'3696'0'0,"-1"0"-1"0"0,0 31 1 0 0,0 9 2907 0 0,4 12 1764 0 0,1-97-4777 0 0,3-13-3391 0 0,-6 29-135 0 0,-1 0 0 0 0,2 0 0 0 0,-1 0 1 0 0,1 0-1 0 0,0 1 0 0 0,1 0 0 0 0,12-14 0 0 0,-16 19-27 0 0,0 1-1 0 0,1-1 1 0 0,-1 0-1 0 0,1 1 1 0 0,0 0 0 0 0,-1 0-1 0 0,1 0 1 0 0,0 0-1 0 0,1 0 1 0 0,-1 0 0 0 0,0 1-1 0 0,0 0 1 0 0,1-1 0 0 0,-1 1-1 0 0,1 0 1 0 0,-1 1-1 0 0,1-1 1 0 0,-1 1 0 0 0,1-1-1 0 0,-1 1 1 0 0,1 0-1 0 0,-1 1 1 0 0,1-1 0 0 0,5 2-1 0 0,-6-1-10 0 0,0 0-1 0 0,-1 1 0 0 0,0-1 0 0 0,1 1 0 0 0,-1 0 1 0 0,0-1-1 0 0,0 1 0 0 0,0 0 0 0 0,0 0 1 0 0,0 1-1 0 0,0-1 0 0 0,0 0 0 0 0,-1 1 1 0 0,3 4-1 0 0,15 41 332 0 0,-14-35-328 0 0,12 58-29 0 0,-17-71 0 0 0,1 1 0 0 0,-1-1 0 0 0,0 0 0 0 0,0 0 0 0 0,0 0 0 0 0,1 0 0 0 0,-1 0 0 0 0,0 0 0 0 0,0 0 0 0 0,0 0 0 0 0,1 0 0 0 0,-1 0 0 0 0,0 0 0 0 0,0 0 0 0 0,1 0 0 0 0,-1 0 0 0 0,0 0 0 0 0,0 0 0 0 0,1 0 0 0 0,-1 0 0 0 0,0 0 0 0 0,0 0 0 0 0,0 0 0 0 0,1 0 0 0 0,-1-1 0 0 0,0 1 0 0 0,0 0 0 0 0,0 0 0 0 0,1 0 0 0 0,-1 0 0 0 0,0 0 0 0 0,0-1 0 0 0,0 1 0 0 0,0 0 0 0 0,0 0 0 0 0,1 0 0 0 0,-1-1 0 0 0,0 1 0 0 0,0 0 0 0 0,7-7 0 0 0,29-36 1 0 0,-22 25-3 0 0,27-27 0 0 0,-30 35 2 0 0,0 0-1 0 0,1 1 1 0 0,0 0 0 0 0,1 1 0 0 0,0 0 0 0 0,22-9 0 0 0,-30 15 0 0 0,1 0 0 0 0,0 0 0 0 0,0 0 1 0 0,0 1-1 0 0,1 0 0 0 0,-1 1 0 0 0,0-1 1 0 0,0 1-1 0 0,0 0 0 0 0,1 0 0 0 0,-1 1 0 0 0,0 0 1 0 0,0 0-1 0 0,0 1 0 0 0,0-1 0 0 0,0 1 1 0 0,0 1-1 0 0,8 3 0 0 0,-1 3 0 0 0,1 0 0 0 0,-2 0 0 0 0,0 2 0 0 0,0-1 0 0 0,0 2 0 0 0,13 16 0 0 0,24 24 0 0 0,-45-49-406 0 0,0 0 0 0 0,0 0 0 0 0,1-1 0 0 0,-1 0 0 0 0,1 0 0 0 0,-1 0 0 0 0,1 0 0 0 0,0-1 1 0 0,0 0-1 0 0,0 0 0 0 0,-1 0 0 0 0,10 0 0 0 0,9 0-3336 0 0,30-3 0 0 0,-47 2 3386 0 0,23-3-3013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45 216 0 0,'0'-2'333'0'0,"0"0"0"0"0,0 1 0 0 0,0-1 0 0 0,0 0 0 0 0,0 0 0 0 0,0 1 0 0 0,-1-1 0 0 0,1 0 0 0 0,-1 1 0 0 0,1-1 0 0 0,-1 1 0 0 0,0-1 0 0 0,1 0 0 0 0,-1 1 0 0 0,0-1 0 0 0,0 1 0 0 0,0 0 0 0 0,0-1 0 0 0,0 1 0 0 0,-1 0 0 0 0,1 0 0 0 0,0 0 0 0 0,-1 0 0 0 0,1 0 0 0 0,0 0 0 0 0,-1 0 0 0 0,1 0 0 0 0,-1 0 0 0 0,0 0 0 0 0,1 1 0 0 0,-1-1 0 0 0,0 1 0 0 0,1 0 0 0 0,-1-1 0 0 0,0 1 0 0 0,1 0 0 0 0,-1 0 0 0 0,0 0 0 0 0,1 0 0 0 0,-1 0 0 0 0,0 0 0 0 0,0 0 0 0 0,1 1 0 0 0,-1-1 0 0 0,-2 2 0 0 0,-31 9 1910 0 0,0 2 0 0 0,-50 25 0 0 0,67-28-1191 0 0,0 1 0 0 0,0 0 0 0 0,1 1 1 0 0,1 1-1 0 0,-30 30 0 0 0,43-40-605 0 0,-1 1-1 0 0,2 0 1 0 0,-1 0-1 0 0,0 0 1 0 0,1 0 0 0 0,0 1-1 0 0,-3 6 1 0 0,6-10-403 0 0,-1 0 0 0 0,1 1 0 0 0,0-1 1 0 0,0 0-1 0 0,0 0 0 0 0,0 0 0 0 0,0 0 0 0 0,0 0 0 0 0,0-1 0 0 0,0 1 1 0 0,0 0-1 0 0,1 0 0 0 0,0 0 0 0 0,1 1-44 0 0,0-1 0 0 0,0 0 0 0 0,0 0 0 0 0,0 0 0 0 0,0 0 0 0 0,0-1 0 0 0,1 1 0 0 0,-1-1 0 0 0,0 1 0 0 0,0-1 0 0 0,0 0 0 0 0,5-1 0 0 0,38-7 0 0 0,-41 6 0 0 0,78-23 0 0 0,-60 17 0 0 0,1 1 0 0 0,0 0 0 0 0,0 2 0 0 0,24-2 0 0 0,-36 7-1631 0 0,0 2 0 0 0,-1 0 0 0 0,1 0 0 0 0,-1 1 0 0 0,0 0 0 0 0,12 6 0 0 0,-20-8 1347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60 325 7709 0 0,'-3'-9'1108'0'0,"-21"-78"6645"0"0,-6-46-796 0 0,29 129-6736 0 0,1 0-1 0 0,-1 1 0 0 0,1-1 0 0 0,0 0 0 0 0,0 0 0 0 0,0 1 0 0 0,0-1 0 0 0,0 0 0 0 0,1 0 0 0 0,0 1 1 0 0,0-1-1 0 0,0 1 0 0 0,0-1 0 0 0,1 1 0 0 0,-1-1 0 0 0,1 1 0 0 0,3-6 0 0 0,-2 6-119 0 0,0 1 0 0 0,-1 0 0 0 0,1-1 0 0 0,0 1 1 0 0,0 1-1 0 0,0-1 0 0 0,0 0 0 0 0,0 1 0 0 0,1-1 0 0 0,-1 1 0 0 0,0 0 0 0 0,1 0 0 0 0,-1 1 0 0 0,0-1 0 0 0,1 1 0 0 0,-1-1 0 0 0,1 1 1 0 0,-1 0-1 0 0,5 1 0 0 0,38 3-1154 0 0,-1 3 1 0 0,1 2 0 0 0,73 24 0 0 0,1 0-7142 0 0,-74-22 5259 0 0</inkml:trace>
  <inkml:trace contextRef="#ctx0" brushRef="#br0" timeOffset="1">690 139 2924 0 0,'0'0'137'0'0,"0"-1"0"0"0,0 1-1 0 0,0 0 1 0 0,0 0 0 0 0,1 0-1 0 0,-1 0 1 0 0,0 0-1 0 0,0 0 1 0 0,0 0 0 0 0,1 0-1 0 0,-1 0 1 0 0,0 1 0 0 0,0-1-1 0 0,2 1 1778 0 0,-1-1-1778 0 0,-1 0 1 0 0,0 1-1 0 0,0-1 1 0 0,0 0 0 0 0,0 0-1 0 0,0 0 1 0 0,0 0 0 0 0,0 1-1 0 0,0-1 1 0 0,0 0 0 0 0,0 0-1 0 0,0 0 1 0 0,0 1 0 0 0,0-1-1 0 0,0 0 1 0 0,0 0 0 0 0,0 0-1 0 0,0 1 1 0 0,0-1 0 0 0,0 0-1 0 0,0 0 1 0 0,0 0-1 0 0,0 1 1 0 0,-9 13 2904 0 0,-16 11-398 0 0,-156 138 6446 0 0,89-78-6337 0 0,64-60-2097 0 0,-19 17 622 0 0,19-13-5397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65 96 0 0,'-19'-39'3602'0'0,"6"14"9861"0"0,13 26-13218 0 0,1 0-1 0 0,0 0 1 0 0,0 0 0 0 0,0 0 0 0 0,1 1 0 0 0,-1-1-1 0 0,0-1 1 0 0,0 1 0 0 0,1 0 0 0 0,-1 0-1 0 0,3 1 1 0 0,2 2 308 0 0,154 132 5714 0 0,7 7-418 0 0,-155-134-5996 0 0,5 4-2561 0 0,37 22-1 0 0,-47-32 2080 0 0,0 0 1 0 0,0 0-1 0 0,1 0 1 0 0,-1-1-1 0 0,1 0 1 0 0,-1 0-1 0 0,1-1 0 0 0,0 0 1 0 0,9 0-1 0 0,-3-1-2954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53 612 0 0,'6'1'9366'0'0,"10"2"-4691"0"0,49-2 1716 0 0,35-9-1986 0 0,-25 1-2582 0 0,-39 4-1211 0 0,15 0 495 0 0,92-16 1 0 0,-120 12-3370 0 0,-1-1-6013 0 0,-14 5 4922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1 631 628 0 0,'4'7'8123'0'0,"18"34"-5152"0"0,-18-31-2488 0 0,154 365 12380 0 0,-147-350-12025 0 0,-8-17-338 0 0,0 0 0 0 0,1 0 0 0 0,0 0 0 0 0,0 0 0 0 0,1 0 1 0 0,10 12-1 0 0,-15-20-456 0 0,0 0 0 0 0,0 1 1 0 0,1-1-1 0 0,-1 0 1 0 0,0 0-1 0 0,0 0 0 0 0,1 1 1 0 0,-1-1-1 0 0,0 0 0 0 0,1 0 1 0 0,-1 0-1 0 0,0 0 1 0 0,1 0-1 0 0,-1 1 0 0 0,0-1 1 0 0,1 0-1 0 0,-1 0 0 0 0,0 0 1 0 0,1 0-1 0 0,-1 0 0 0 0,0 0 1 0 0,1 0-1 0 0,-1 0 1 0 0,0 0-1 0 0,1 0 0 0 0,-1-1 1 0 0,0 1-1 0 0,1 0 0 0 0,-1 0 1 0 0,0 0-1 0 0,1 0 1 0 0,-1-1-1 0 0,9-10 380 0 0,1-20-115 0 0,20-243 606 0 0,-22 171-788 0 0,0 19-95 0 0,61-465 57 0 0,-67 537-96 0 0,-1 3-34 0 0,1 0 1 0 0,0 1-1 0 0,0 0 0 0 0,1-1 1 0 0,0 1-1 0 0,4-8 1 0 0,-6 14 17 0 0,1 0 1 0 0,-1 0 0 0 0,1 0-1 0 0,-1 1 1 0 0,1-1-1 0 0,0 0 1 0 0,0 1 0 0 0,0-1-1 0 0,-1 1 1 0 0,1-1 0 0 0,1 1-1 0 0,-1 0 1 0 0,0 0 0 0 0,0 0-1 0 0,0 0 1 0 0,1 1 0 0 0,-1-1-1 0 0,0 0 1 0 0,1 1 0 0 0,-1 0-1 0 0,0-1 1 0 0,1 1 0 0 0,-1 0-1 0 0,1 0 1 0 0,-1 0 0 0 0,5 2-1 0 0,10 1-1279 0 0,-1 2-1 0 0,0 0 1 0 0,0 1-1 0 0,0 1 1 0 0,-1 0-1 0 0,20 12 1 0 0,-9-5-1770 0 0,6 4-302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0 560 0 0,'15'0'1976'0'0,"114"5"9247"0"0,-115-4-10000 0 0,0 2 0 0 0,0-1 1 0 0,1 2-1 0 0,-2 0 0 0 0,1 0 0 0 0,22 11 0 0 0,-32-13-970 0 0,-1 0 1 0 0,1 0 0 0 0,0 1 0 0 0,-1-1-1 0 0,0 1 1 0 0,1-1 0 0 0,-1 1 0 0 0,0 0-1 0 0,0 1 1 0 0,-1-1 0 0 0,1 0 0 0 0,-1 1-1 0 0,0-1 1 0 0,1 1 0 0 0,-1 0 0 0 0,-1 0-1 0 0,1 0 1 0 0,-1 0 0 0 0,0 0-1 0 0,1 0 1 0 0,-1 7 0 0 0,0-1 0 0 0,-1 0-1 0 0,-1 0 1 0 0,0 0-1 0 0,-1-1 1 0 0,1 1 0 0 0,-2 0-1 0 0,0-1 1 0 0,-4 12-1 0 0,-106 236 2308 0 0,105-240-2552 0 0,1 0-1 0 0,-5 20 1 0 0,10-31-9 0 0,1 0-1 0 0,-1 0 1 0 0,1 0-1 0 0,1 0 1 0 0,-1 0-1 0 0,1 0 1 0 0,0 0-1 0 0,1 0 1 0 0,-1 1-1 0 0,3 7 1 0 0,-2-11 0 0 0,1 0 0 0 0,-1 0 0 0 0,1 0 0 0 0,0 0 0 0 0,0 0 0 0 0,0 0 0 0 0,1-1 0 0 0,-1 1 0 0 0,1-1 0 0 0,-1 0 0 0 0,1 1 0 0 0,0-1 0 0 0,0 0 0 0 0,0-1 0 0 0,0 1 0 0 0,0 0 0 0 0,0-1 0 0 0,0 0 0 0 0,1 0 0 0 0,4 2 0 0 0,8 1 0 0 0,-1-1 0 0 0,0-1 0 0 0,18 1 0 0 0,-15-2-673 0 0,0-1 1 0 0,0 0-1 0 0,21-5 0 0 0,-30 4 198 0 0,-1-1-1 0 0,1 0 1 0 0,0 0-1 0 0,0-1 1 0 0,-1 0-1 0 0,0-1 1 0 0,1 0-1 0 0,7-5 1 0 0,-4-5-7035 0 0,-9 9 4376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97 1204 0 0,'-60'-10'1537'0'0,"-27"-5"1793"0"0,28 7 2103 0 0,56 8-4770 0 0,-11-3 1091 0 0,8-2 2825 0 0,8 3-3043 0 0,25-5 462 0 0,0 0-1 0 0,51-4 1 0 0,-37 6-1036 0 0,0 0 78 0 0,-21 3-977 0 0,0-1 1 0 0,0-1-1 0 0,19-5 0 0 0,-55 21-13446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44 129 536 0 0,'-5'1'537'0'0,"2"-1"106"0"0,-1 0 1 0 0,1 1 0 0 0,-1-1-1 0 0,1 1 1 0 0,-1 0-1 0 0,1 0 1 0 0,0 0 0 0 0,0 1-1 0 0,-6 2 3016 0 0,12-2-2205 0 0,5 1-749 0 0,0 0-1 0 0,0 0 1 0 0,0-1-1 0 0,0 0 1 0 0,0-1-1 0 0,17 2 0 0 0,57-2 1336 0 0,-40-1-1202 0 0,372 1 2336 0 0,-35-5-1337 0 0,469 0 1003 0 0,288-2-491 0 0,384-6-736 0 0,-166 1-446 0 0,-950 4-1167 0 0,537-72 0 0 0,-909 74 0 0 0,1-1 0 0 0,57-20 0 0 0,-88 24-115 0 0,-25 7-8361 0 0,1 0 3990 0 0,-2-1 1109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233 207 548 0 0,'-2'-1'686'0'0,"-1"0"-1"0"0,1-1 1 0 0,-1 1 0 0 0,1 1-1 0 0,0-1 1 0 0,-1 0 0 0 0,1 0-1 0 0,-1 1 1 0 0,-4-1 0 0 0,6 2-350 0 0,-1-1 1 0 0,1 0 0 0 0,0 1-1 0 0,-1-1 1 0 0,1 1 0 0 0,-1-1-1 0 0,1 1 1 0 0,0 0 0 0 0,0 0 0 0 0,-1 0-1 0 0,1 0 1 0 0,0-1 0 0 0,0 1-1 0 0,0 1 1 0 0,0-1 0 0 0,0 0 0 0 0,0 0-1 0 0,-1 3 1 0 0,-66 105 5885 0 0,19-27-3142 0 0,-14 31 4848 0 0,64-135-7823 0 0,1 1-1 0 0,1-1 0 0 0,1 1 1 0 0,1-1-1 0 0,1 1 0 0 0,1 1 1 0 0,0-1-1 0 0,14-25 1 0 0,-5 17 54 0 0,0 1 0 0 0,1 1 0 0 0,2 0 0 0 0,41-45 0 0 0,-46 58-159 0 0,1 0 0 0 0,0 1 0 0 0,1 1 0 0 0,1 0 0 0 0,21-11 0 0 0,-29 18 0 0 0,1 0 0 0 0,1 0 0 0 0,-1 2 0 0 0,0-1 0 0 0,1 1 0 0 0,0 1 0 0 0,0-1 0 0 0,0 2 0 0 0,0 0 0 0 0,21 0 0 0 0,-30 1 0 0 0,0 0 0 0 0,1 1 0 0 0,-1-1 0 0 0,0 0 0 0 0,0 1 0 0 0,0-1 0 0 0,1 1 0 0 0,-1 0 0 0 0,0 0 0 0 0,0 0 0 0 0,0 0 0 0 0,0 0 0 0 0,0 0 0 0 0,0 1 0 0 0,-1-1 0 0 0,1 0 0 0 0,0 1 0 0 0,-1 0 0 0 0,1-1 0 0 0,2 4 0 0 0,-3-2 0 0 0,0-1 0 0 0,0 1 0 0 0,0 0 0 0 0,-1-1 0 0 0,1 1 0 0 0,-1 0 0 0 0,1 0 0 0 0,-1-1 0 0 0,0 1 0 0 0,0 0 0 0 0,0 0 0 0 0,-1 0 0 0 0,1-1 0 0 0,-1 1 0 0 0,1 0 0 0 0,-1-1 0 0 0,-1 5 0 0 0,-4 7 0 0 0,0 1 0 0 0,-1-2 0 0 0,-1 1 0 0 0,0-1 0 0 0,-1 0 0 0 0,0-1 0 0 0,-22 22 0 0 0,-88 73 0 0 0,77-72 0 0 0,11-11 0 0 0,-41 24 0 0 0,16-11 0 0 0,58-34 0 0 0,9 0 0 0 0,18 2 0 0 0,-25-4 0 0 0,20 2 0 0 0,0 2 0 0 0,0 0 0 0 0,-1 1 0 0 0,0 2 0 0 0,0 0 0 0 0,0 2 0 0 0,-1 0 0 0 0,-1 1 0 0 0,39 28 0 0 0,-55-34-1127 0 0,0-1-1 0 0,1 0 1 0 0,-1-1 0 0 0,1 1 0 0 0,0-1-1 0 0,0 0 1 0 0,0 0 0 0 0,0-1 0 0 0,0 0-1 0 0,0 0 1 0 0,13 2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57.9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42 222 152 0 0,'-40'-16'9041'0'0,"39"16"-8921"0"0,0 14 2427 0 0,12 18-309 0 0,-11-31-2121 0 0,21 57 2966 0 0,21 90 1 0 0,-1 65-191 0 0,-6-28-1072 0 0,3-6-613 0 0,1 82 249 0 0,-20-113-724 0 0,-8-42-214 0 0,-7-61-191 0 0,14 69 1 0 0,4 10 168 0 0,-20-112-423 0 0,0-2 36 0 0,0 0 1 0 0,0 0-1 0 0,5 10 0 0 0,-6-18-104 0 0,0-1-1 0 0,0 0 1 0 0,0 0-1 0 0,0 1 1 0 0,0-1-1 0 0,0 0 1 0 0,1 0 0 0 0,-1 0-1 0 0,0 0 1 0 0,1 0-1 0 0,-1-1 1 0 0,0 1-1 0 0,1 0 1 0 0,-1-1 0 0 0,1 1-1 0 0,0 0 1 0 0,-1-1-1 0 0,3 1 1 0 0,32 3 16 0 0,-32-4-17 0 0,228-2 4 0 0,-156-1-11 0 0,41 0-15 0 0,396-22-269 0 0,-145-1 160 0 0,132-7 58 0 0,9-1-179 0 0,-120 12 41 0 0,-243 16 169 0 0,298-8-27 0 0,232-12 224 0 0,-481 18-59 0 0,202-13 98 0 0,-181-2-90 0 0,213-14 54 0 0,284 31 950 0 0,-684 7-937 0 0,-16 0-90 0 0,0 0-1 0 0,23-3 1 0 0,-33 2-73 0 0,-1 0 0 0 0,1-1 0 0 0,0 1 0 0 0,-1-1-1 0 0,1 0 1 0 0,-1 0 0 0 0,1 0 0 0 0,-1 0 0 0 0,0 0 0 0 0,1 0 0 0 0,-1-1 0 0 0,0 1 0 0 0,0-1 0 0 0,0 1-1 0 0,0-1 1 0 0,0 0 0 0 0,0 0 0 0 0,0 0 0 0 0,1-2 0 0 0,1-5 16 0 0,0 0 0 0 0,-1 0 0 0 0,0 0 0 0 0,-1 0 0 0 0,3-19-1 0 0,-2 10 58 0 0,1-3-52 0 0,-1 0-1 0 0,-1-1 1 0 0,-1 1-1 0 0,0 0 1 0 0,-4-22-1 0 0,-4-32-33 0 0,3 15 0 0 0,-3 1 0 0 0,-28-111 0 0 0,-6 44 0 0 0,-37-142 0 0 0,73 229 0 0 0,2 0 0 0 0,1 0 0 0 0,2 0 0 0 0,8-57 0 0 0,-4 53 0 0 0,-1 1 0 0 0,-3-1 0 0 0,-5-56 0 0 0,1 81 0 0 0,2 5 0 0 0,0 0 0 0 0,0 0 0 0 0,1-15 0 0 0,1 19 0 0 0,-7-23-3407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5497 0 0,'2'2'766'0'0,"0"0"1"0"0,-1 0 0 0 0,1 0 0 0 0,-1 1 0 0 0,0-1 0 0 0,0 0 0 0 0,0 1 0 0 0,0-1 0 0 0,0 1 0 0 0,-1-1 0 0 0,1 1 0 0 0,0 4 0 0 0,-1-2-142 0 0,0 0 0 0 0,0 0 0 0 0,0 1-1 0 0,-1-1 1 0 0,0 0 0 0 0,-1 5 0 0 0,-4 8 479 0 0,-1-1 1 0 0,-15 28-1 0 0,12-29 3367 0 0,10-16-4405 0 0,1-16 510 0 0,0 10-559 0 0,1 1 0 0 0,-1-1 1 0 0,1 1-1 0 0,0-1 0 0 0,4-7 0 0 0,4-4 130 0 0,25-35 260 0 0,-31 47-341 0 0,-1 1-1 0 0,1 0 1 0 0,0 0-1 0 0,0 1 0 0 0,0-1 1 0 0,1 1-1 0 0,-1 0 0 0 0,1 0 1 0 0,5-2-1 0 0,-9 4-29 0 0,0 1 0 0 0,0-1-1 0 0,1 1 1 0 0,-1-1 0 0 0,0 1-1 0 0,0 0 1 0 0,1 0 0 0 0,-1 0 0 0 0,0 0-1 0 0,1 0 1 0 0,-1 0 0 0 0,0 0 0 0 0,1 0-1 0 0,-1 0 1 0 0,0 0 0 0 0,0 1-1 0 0,1-1 1 0 0,-1 1 0 0 0,0-1 0 0 0,0 1-1 0 0,0-1 1 0 0,1 1 0 0 0,-1 0 0 0 0,0-1-1 0 0,0 1 1 0 0,0 0 0 0 0,0 0-1 0 0,0 0 1 0 0,0 0 0 0 0,-1 0 0 0 0,1 0-1 0 0,0 0 1 0 0,0 0 0 0 0,-1 0 0 0 0,1 0-1 0 0,0 3 1 0 0,3 4 204 0 0,0 1 0 0 0,-1 0 0 0 0,-1 0 0 0 0,3 12 0 0 0,-1-3 168 0 0,-1-1-322 0 0,-2-12-65 0 0,0-1 0 0 0,0 1 0 0 0,0 0 0 0 0,1-1 0 0 0,3 8 0 0 0,-4-11-19 0 0,-1 0-1 0 0,1 0 1 0 0,0 0 0 0 0,-1 0-1 0 0,1-1 1 0 0,0 1 0 0 0,0 0-1 0 0,0 0 1 0 0,0-1 0 0 0,0 1-1 0 0,0 0 1 0 0,0-1 0 0 0,0 1-1 0 0,0-1 1 0 0,0 1 0 0 0,0-1-1 0 0,0 1 1 0 0,0-1 0 0 0,0 0 0 0 0,1 0-1 0 0,-1 0 1 0 0,0 0 0 0 0,0 1-1 0 0,0-1 1 0 0,0-1 0 0 0,1 1-1 0 0,1 0 1 0 0,93-21-2 0 0,-72 15 0 0 0,0 0 0 0 0,1 2 0 0 0,-1 0 0 0 0,46 0 0 0 0,-40 8 0 0 0,0 0 0 0 0,-1 2 0 0 0,1 2 0 0 0,-1 0 0 0 0,29 14 0 0 0,-53-21-108 0 0,0 1-1 0 0,0-1 1 0 0,0 0 0 0 0,0 0-1 0 0,0-1 1 0 0,1 1 0 0 0,-1-1-1 0 0,0 0 1 0 0,0-1 0 0 0,0 1-1 0 0,0-1 1 0 0,0 0 0 0 0,9-3-1 0 0,-10 2-1211 0 0,0 0 0 0 0,-1 0 0 0 0,1 0-1 0 0,-1-1 1 0 0,1 1 0 0 0,-1-1 0 0 0,4-4 0 0 0,3-3-2227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133 309 2156 0 0,'-9'-30'1293'0'0,"-1"1"-1"0"0,-1 0 1 0 0,-18-31-1 0 0,-23-34 5953 0 0,47 87-5695 0 0,2-1 1 0 0,-1 0 0 0 0,1 0 0 0 0,-3-9 0 0 0,6 17-1443 0 0,0-1 0 0 0,0 1 1 0 0,0-1-1 0 0,0 1 1 0 0,0-1-1 0 0,-1 1 0 0 0,1-1 1 0 0,0 0-1 0 0,0 1 0 0 0,1-1 1 0 0,-1 1-1 0 0,0-1 0 0 0,0 1 1 0 0,0-1-1 0 0,0 1 0 0 0,0-1 1 0 0,0 1-1 0 0,1-1 1 0 0,-1 1-1 0 0,0 0 0 0 0,0-1 1 0 0,1 1-1 0 0,-1-1 0 0 0,0 1 1 0 0,1 0-1 0 0,-1-1 0 0 0,0 1 1 0 0,2-1-1 0 0,15-4 989 0 0,17 9-1715 0 0,-25 0 366 0 0,1 0 0 0 0,-1 0 0 0 0,0 0 0 0 0,-1 1 0 0 0,1 1 0 0 0,-1-1 0 0 0,0 1 0 0 0,-1 1 0 0 0,1-1 0 0 0,-1 1-1 0 0,0 1 1 0 0,-1-1 0 0 0,0 1 0 0 0,0 0 0 0 0,-1 1 0 0 0,0-1 0 0 0,0 1 0 0 0,4 11 0 0 0,4 16 1025 0 0,-2-1 1 0 0,-1 2-1 0 0,7 55 1 0 0,-7-41 1201 0 0,-10-49-1776 0 0,0 1-1 0 0,1 0 1 0 0,0-1 0 0 0,-1 1 0 0 0,1-1 0 0 0,0 1 0 0 0,0-1 0 0 0,1 1 0 0 0,-1-1-1 0 0,0 0 1 0 0,1 0 0 0 0,-1 1 0 0 0,3 1 0 0 0,-2-3-106 0 0,-1 0 0 0 0,0-1 0 0 0,1 1 0 0 0,-1 0 0 0 0,0-1 0 0 0,1 0 0 0 0,-1 1 0 0 0,1-1 1 0 0,-1 0-1 0 0,1 1 0 0 0,-1-1 0 0 0,1 0 0 0 0,-1 0 0 0 0,1 0 0 0 0,0-1 0 0 0,-1 1 0 0 0,1 0 0 0 0,-1 0 0 0 0,0-1 0 0 0,1 1 1 0 0,-1-1-1 0 0,1 1 0 0 0,-1-1 0 0 0,3-1 0 0 0,22-12 159 0 0,0-2-1 0 0,32-23 1 0 0,-40 24-139 0 0,1 2-1 0 0,1 1 1 0 0,0 0-1 0 0,0 1 1 0 0,33-11-1 0 0,-50 20-112 0 0,0 2 0 0 0,0-1 0 0 0,-1 0 0 0 0,1 1 0 0 0,0-1 0 0 0,0 1 0 0 0,0 0 0 0 0,0 0 0 0 0,0 0 0 0 0,-1 0 0 0 0,1 0 0 0 0,0 1 0 0 0,0-1 0 0 0,0 1 0 0 0,-1 0 0 0 0,1 0 0 0 0,0 0 0 0 0,-1 0 0 0 0,1 0 0 0 0,0 1 0 0 0,-1-1 0 0 0,3 3 0 0 0,-2-1 0 0 0,1 1 0 0 0,-2 0 0 0 0,1-1 0 0 0,0 1 0 0 0,-1 0 0 0 0,0 0 0 0 0,1 0 0 0 0,-2 1 0 0 0,1-1 0 0 0,0 0 0 0 0,-1 1 0 0 0,0-1 0 0 0,1 7 0 0 0,5 44 0 0 0,-6-39 0 0 0,1 0 0 0 0,0 0 0 0 0,2 0 0 0 0,-1 0 0 0 0,9 20 0 0 0,-9-32-916 0 0,-1 1-1 0 0,1-1 1 0 0,0 0 0 0 0,0 0-1 0 0,1-1 1 0 0,-1 1-1 0 0,1 0 1 0 0,0-1 0 0 0,0 0-1 0 0,0 0 1 0 0,4 2 0 0 0,6 0-2813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54:55.78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57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18 298 144 0 0,'-11'-22'5073'0'0,"10"21"-4561"0"0,0 0 1 0 0,1 0-1 0 0,-1 0 0 0 0,1 0 1 0 0,-1 0-1 0 0,1 0 0 0 0,-1 0 0 0 0,1 0 1 0 0,0-1-1 0 0,-1 1 0 0 0,1 0 1 0 0,0 0-1 0 0,0 0 0 0 0,0-1 0 0 0,0 1-408 0 0,0 1 1 0 0,0 0-1 0 0,0-1 0 0 0,1 1 0 0 0,-1 0 0 0 0,0-1 0 0 0,0 1 0 0 0,0 0 0 0 0,1 0 1 0 0,-1-1-1 0 0,0 1 0 0 0,1 0 0 0 0,-1 0 0 0 0,0 0 0 0 0,0-1 0 0 0,1 1 0 0 0,-1 0 1 0 0,0 0-1 0 0,1 0 0 0 0,-1 0 0 0 0,0 0 0 0 0,1-1 0 0 0,-1 1 0 0 0,0 0 0 0 0,1 0 1 0 0,-1 0-1 0 0,0 0 0 0 0,1 0 0 0 0,0 0 0 0 0,5 1-111 0 0,0-1 0 0 0,0 1-1 0 0,0 1 1 0 0,8 2 0 0 0,8 1 1070 0 0,372 26 1603 0 0,-50-19-1885 0 0,-1-5-161 0 0,623-17 540 0 0,-863 7-1066 0 0,682-21 447 0 0,865-1 514 0 0,-811 6-694 0 0,-292 4-125 0 0,-196 8-76 0 0,-98 3-54 0 0,362-3 130 0 0,58-22 22 0 0,-402 12-158 0 0,537-33 122 0 0,602-28 404 0 0,-1206 71-457 0 0,182-10-310 0 0,-365 15-184 0 0,-2 1-1266 0 0,-5 0-6838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5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0 292 0 0,'0'0'4799'0'0,"0"4"-3745"0"0,-4 154 4557 0 0,-14 81-1764 0 0,0 24-1245 0 0,-3 359 1189 0 0,27 289-823 0 0,34-189-1702 0 0,-28-419-890 0 0,12 129 165 0 0,15-31-18 0 0,-20-125-229 0 0,56 461 425 0 0,39 6 21 0 0,-91-604-648 0 0,-7-46 33 0 0,-4 0 0 0 0,-1 137 0 0 0,-10-60-14 0 0,2 61 6 0 0,11-32 84 0 0,-12-144 31 0 0,13-63-12131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01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0 130 340 0 0,'13'-10'13551'0'0,"148"32"-6663"0"0,213 11-4604 0 0,209-12-124 0 0,152-31-693 0 0,-417 4-1071 0 0,85 1-124 0 0,429-11 17 0 0,-532-5-255 0 0,229-9-19 0 0,271 2 54 0 0,-445 27-77 0 0,25-1 2 0 0,-5 23 29 0 0,-181-5 55 0 0,301-8 550 0 0,-243-1-415 0 0,-108-1-71 0 0,425 19 354 0 0,-277-17-327 0 0,-128-4-72 0 0,69 3 29 0 0,347 7 59 0 0,-213-7 30 0 0,-4 1-91 0 0,270-20 92 0 0,-76-16 2 0 0,-223 11-97 0 0,674-4 436 0 0,-539 16-206 0 0,-191-10-53 0 0,-105 4-58 0 0,-88 6-96 0 0,116-2 231 0 0,-201 7-459 0 0,1 0 0 0 0,-1 0 0 0 0,1 0 0 0 0,-1 0 0 0 0,1 0 0 0 0,-1 0 0 0 0,1 0 0 0 0,0 0 0 0 0,-1 0 0 0 0,1 0 0 0 0,-1 0 0 0 0,1 0 0 0 0,-1 0 0 0 0,1 0 0 0 0,-1 0 0 0 0,1-1 0 0 0,-1 1 0 0 0,1 0 0 0 0,-1 0 0 0 0,1-1 0 0 0,-1 1-1 0 0,1 0 1 0 0,-1-1 0 0 0,1 1 0 0 0,-1 0 0 0 0,0-1 0 0 0,1 1 0 0 0,-1-1 0 0 0,0 1 0 0 0,1 0 0 0 0,-1-1 0 0 0,0 1 0 0 0,1-1 0 0 0,-1 1 0 0 0,0-2 0 0 0,-4-9-5278 0 0,2-4 551 0 0,-3-37 1455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0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1 264 632 0 0,'0'0'4974'0'0,"1"-9"1270"0"0,146-19 1275 0 0,82 3-5528 0 0,-139 16-952 0 0,717-109 2980 0 0,-483 59-2849 0 0,-252 50-824 0 0,1 3 0 0 0,109 6 1 0 0,-177 0-333 0 0,0 0 1 0 0,-1 1 0 0 0,1 0-1 0 0,0-1 1 0 0,0 2 0 0 0,-1-1-1 0 0,1 0 1 0 0,-1 1 0 0 0,1 0-1 0 0,-1 0 1 0 0,0 0 0 0 0,0 1-1 0 0,0 0 1 0 0,0-1 0 0 0,0 1-1 0 0,-1 1 1 0 0,1-1 0 0 0,-1 0-1 0 0,0 1 1 0 0,0 0 0 0 0,0-1-1 0 0,0 1 1 0 0,-1 0 0 0 0,1 1-1 0 0,-1-1 1 0 0,3 9 0 0 0,144 273 273 0 0,-105-205-114 0 0,-3 1-1 0 0,42 123 1 0 0,31 184 209 0 0,-57-172-134 0 0,36 153 211 0 0,-25 60 75 0 0,-28-143-259 0 0,56 361 371 0 0,38 484-262 0 0,-126-1057-385 0 0,23 266 0 0 0,-23 1 0 0 0,15 197 0 0 0,-16-457 0 0 0,2 156 0 0 0,4 47 0 0 0,2 97 0 0 0,-13-256 0 0 0,8 99 0 0 0,0 50 0 0 0,-4-116 0 0 0,-1-61 0 0 0,-4-68 0 0 0,0-23 0 0 0,6 47 0 0 0,-7-48 0 0 0,-6-1 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12 300 0 0,'4'0'560'0'0,"0"-1"-1"0"0,0 1 1 0 0,1 0 0 0 0,-1 0-1 0 0,0 0 1 0 0,0 1 0 0 0,1-1-1 0 0,-1 1 1 0 0,0 0 0 0 0,8 3-1 0 0,9 1 610 0 0,90 5 1944 0 0,154-4 0 0 0,-185-7-2330 0 0,-2 2-155 0 0,14 0 1009 0 0,129-15-1 0 0,-187 7-633 0 0,-32 7-880 0 0,-1-1 1 0 0,1 0-1 0 0,0 0 1 0 0,0 1-1 0 0,0-1 1 0 0,0 0-1 0 0,-1-1 1 0 0,1 1-1 0 0,0 0 1 0 0,-1 0-1 0 0,1-1 1 0 0,-1 1-1 0 0,3-5 873 0 0,-7 8-888 0 0,-5 4-45 0 0,0 0-1 0 0,1 0 1 0 0,0 1 0 0 0,0 0 0 0 0,0 0 0 0 0,1 0 0 0 0,0 1 0 0 0,0 0 0 0 0,1 0-1 0 0,0 1 1 0 0,1-1 0 0 0,-6 16 0 0 0,-3 10 132 0 0,1 0 1 0 0,-6 39-1 0 0,13-47-57 0 0,1 1 0 0 0,1-1 0 0 0,2 0 0 0 0,1 1 0 0 0,3 27-1 0 0,2-11 105 0 0,1 0 0 0 0,16 51-1 0 0,-21-90-211 0 0,0 0 1 0 0,0-1-1 0 0,0 1 0 0 0,0 0 0 0 0,-1 0 0 0 0,0 0 0 0 0,0-1 0 0 0,0 1 1 0 0,-1 8-1 0 0,1-11-31 0 0,-1 0 0 0 0,0 1 0 0 0,1-1 0 0 0,-1 0 0 0 0,0 1 0 0 0,0-1 0 0 0,0 0 0 0 0,0 0 0 0 0,0 0 0 0 0,0 0 0 0 0,0 0 0 0 0,0 0 0 0 0,-1 0 0 0 0,1 0 0 0 0,0 0 0 0 0,0 0 0 0 0,-1-1 0 0 0,1 1 0 0 0,-1 0 0 0 0,1-1 0 0 0,-1 1 0 0 0,1-1 0 0 0,0 0 0 0 0,-4 1 0 0 0,-109 13-97 0 0,33-5 66 0 0,44-4 32 0 0,-125 22 99 0 0,151-25-18 0 0,0 1 1 0 0,0 0 0 0 0,1 0 0 0 0,-17 8-1 0 0,27-11-69 0 0,0 0-1 0 0,0 0 0 0 0,-1 0 0 0 0,1 0 0 0 0,0 1 0 0 0,0-1 1 0 0,0 0-1 0 0,0 0 0 0 0,-1 0 0 0 0,1 0 0 0 0,0 0 1 0 0,0 0-1 0 0,0 0 0 0 0,0 1 0 0 0,0-1 0 0 0,-1 0 0 0 0,1 0 1 0 0,0 0-1 0 0,0 0 0 0 0,0 1 0 0 0,0-1 0 0 0,0 0 1 0 0,0 0-1 0 0,0 0 0 0 0,0 1 0 0 0,0-1 0 0 0,0 0 0 0 0,0 0 1 0 0,0 0-1 0 0,0 1 0 0 0,0-1 0 0 0,0 0 0 0 0,0 0 1 0 0,0 0-1 0 0,0 1 0 0 0,0-1 0 0 0,0 0 0 0 0,0 0 0 0 0,0 0 1 0 0,0 1-1 0 0,0-1 0 0 0,0 0 0 0 0,0 0 0 0 0,0 0 1 0 0,1 0-1 0 0,-1 1 0 0 0,0-1 0 0 0,0 0 0 0 0,0 0 0 0 0,0 0 1 0 0,0 0-1 0 0,1 0 0 0 0,-1 1 0 0 0,0-1 0 0 0,0 0 1 0 0,0 0-1 0 0,0 0 0 0 0,1 0 0 0 0,-1 0 0 0 0,0 0 0 0 0,0 0 1 0 0,0 0-1 0 0,1 0 0 0 0,-1 0 0 0 0,14 5 334 0 0,-14-5-366 0 0,24 4 341 0 0,0 0 0 0 0,0-2 0 0 0,0-1 0 0 0,1-1 1 0 0,29-3-1 0 0,-19 1-85 0 0,31-3 569 0 0,68-14-1 0 0,-132 19-1284 0 0,5-1-251 0 0,2-1-1346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85 680 0 0,'-1'0'290'0'0,"1"0"0"0"0,-1 0 0 0 0,0-1-1 0 0,0 1 1 0 0,1-1 0 0 0,-1 1 0 0 0,0-1 0 0 0,1 1 0 0 0,-1-1-1 0 0,1 1 1 0 0,-1-1 0 0 0,0 0 0 0 0,1 1 0 0 0,-1-1 0 0 0,1 0 0 0 0,0 1-1 0 0,-1-1 1 0 0,1 0 0 0 0,-1 0 0 0 0,1 0 0 0 0,0 1 0 0 0,0-1-1 0 0,0 0 1 0 0,-1 0 0 0 0,1 0 0 0 0,0 1 0 0 0,0-2 0 0 0,1 0 31 0 0,-1 1 1 0 0,1-1-1 0 0,-1 1 1 0 0,1 0-1 0 0,0 0 1 0 0,-1-1 0 0 0,1 1-1 0 0,0 0 1 0 0,0 0-1 0 0,0 0 1 0 0,0 0-1 0 0,0 0 1 0 0,0 0-1 0 0,2-1 1 0 0,3-2 353 0 0,0 0 0 0 0,0 0 1 0 0,1 1-1 0 0,-1 0 0 0 0,11-4 0 0 0,8 0 946 0 0,35-6 0 0 0,-52 12-1391 0 0,0 0 0 0 0,-1 0 0 0 0,1 1 0 0 0,0 0-1 0 0,0 1 1 0 0,0 0 0 0 0,0 0 0 0 0,-1 0 0 0 0,9 4 0 0 0,-15-5-186 0 0,1 1 0 0 0,-1 0 0 0 0,1 0 0 0 0,-1-1 0 0 0,1 1 0 0 0,-1 1 0 0 0,0-1 0 0 0,1 0 0 0 0,-1 0 0 0 0,0 0 0 0 0,0 1 0 0 0,0-1 0 0 0,0 0 0 0 0,0 1 0 0 0,0-1 0 0 0,0 1 0 0 0,0-1 0 0 0,-1 1 0 0 0,1 0 0 0 0,-1-1 0 0 0,1 1 0 0 0,-1 0 0 0 0,0-1 0 0 0,1 1 0 0 0,-1 0 0 0 0,0 0 0 0 0,0-1 0 0 0,0 1 0 0 0,0 0 0 0 0,-1-1 0 0 0,1 1 0 0 0,0 0 0 0 0,-1-1 0 0 0,0 4 0 0 0,-3 6 64 0 0,1-1 1 0 0,-1 0-1 0 0,-11 20 0 0 0,-83 120 311 0 0,73-115-334 0 0,25-35-85 0 0,-45 69 176 0 0,40-60-143 0 0,1-1-1 0 0,0 1 1 0 0,1 0 0 0 0,-1 0-1 0 0,2 0 1 0 0,-3 13-1 0 0,5-20-11 0 0,0-1 0 0 0,0 0 0 0 0,0 0 0 0 0,0 1-1 0 0,0-1 1 0 0,0 0 0 0 0,1 0 0 0 0,-1 1 0 0 0,0-1 0 0 0,1 0-1 0 0,-1 0 1 0 0,1 0 0 0 0,-1 0 0 0 0,1 0 0 0 0,0 0-1 0 0,0 0 1 0 0,-1 0 0 0 0,1 0 0 0 0,0 0 0 0 0,0 0 0 0 0,0 0-1 0 0,0 0 1 0 0,0-1 0 0 0,0 1 0 0 0,0 0 0 0 0,0-1-1 0 0,0 1 1 0 0,0-1 0 0 0,1 1 0 0 0,-1-1 0 0 0,0 1 0 0 0,2-1-1 0 0,5 2 102 0 0,0 0 0 0 0,-1-1-1 0 0,15 1 1 0 0,-19-2-95 0 0,28 1 154 0 0,0-1 1 0 0,0-1-1 0 0,58-11 0 0 0,-70 8-1922 0 0,36-14-1 0 0,-49 15 1093 0 0,9-8-9158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86 492 0 0,'-2'-1'362'0'0,"-23"-4"2960"0"0,9-3 5701 0 0,19 5-7622 0 0,3-3-631 0 0,0 1 1 0 0,0 0-1 0 0,1 0 1 0 0,0 0-1 0 0,0 1 1 0 0,0 0-1 0 0,9-3 1 0 0,0 0 291 0 0,1 1 0 0 0,25-6 0 0 0,-23 10-2345 0 0,5 4-2728 0 0,-22-2 3195 0 0,4 1-3790 0 0,3 3 2337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38 156 144 0 0,'-12'-2'3039'0'0,"11"1"-2595"0"0,0 1-1 0 0,-1 0 1 0 0,1 0 0 0 0,0 0 0 0 0,0-1 0 0 0,0 1-1 0 0,0-1 1 0 0,0 1 0 0 0,-1-1 0 0 0,1 1 0 0 0,0-1 0 0 0,0 1-1 0 0,-3-4 1663 0 0,7 3-508 0 0,7-6-505 0 0,1 1-1 0 0,1 0 0 0 0,-1 1 0 0 0,21-7 0 0 0,52-11 824 0 0,-70 20-1504 0 0,134-28 2177 0 0,50-14 868 0 0,-193 43-3102 0 0,-6 0-145 0 0,-14 1-89 0 0,-25 1-117 0 0,-24 8 28 0 0,1 2 0 0 0,0 3 1 0 0,0 3-1 0 0,-71 28 0 0 0,125-41-29 0 0,-3 2-8 0 0,-1 0 0 0 0,-13 9 0 0 0,23-13 3 0 0,1 0 0 0 0,0 0 0 0 0,0 0 0 0 0,0 1 0 0 0,0-1 0 0 0,0 1 0 0 0,1 0 0 0 0,-1-1 0 0 0,0 1 0 0 0,1 0 1 0 0,-1 0-1 0 0,1 0 0 0 0,0 0 0 0 0,-1 0 0 0 0,1 1 0 0 0,0-1 0 0 0,0 0 0 0 0,1 0 0 0 0,-2 4 0 0 0,2-4 3 0 0,1 0 0 0 0,-1 0 0 0 0,0-1 0 0 0,1 1 1 0 0,-1 0-1 0 0,1 0 0 0 0,0 0 0 0 0,-1 0 0 0 0,1 0 0 0 0,0-1 0 0 0,0 1 0 0 0,0 0 0 0 0,0-1 0 0 0,1 1 0 0 0,-1-1 0 0 0,0 1 0 0 0,3 1 1 0 0,27 22 17 0 0,-27-22-17 0 0,36 21 70 0 0,2-1-1 0 0,79 31 1 0 0,-60-28-4 0 0,-51-21-58 0 0,103 48 101 0 0,-94-42-101 0 0,1 0 1 0 0,-1 2-1 0 0,25 21 1 0 0,-41-31-13 0 0,0 0 1 0 0,0 0-1 0 0,0 0 1 0 0,0 1-1 0 0,0 0 1 0 0,0-1-1 0 0,-1 1 1 0 0,0 0-1 0 0,0 0 1 0 0,0 0-1 0 0,3 9 1 0 0,-5-11 2 0 0,0 0-1 0 0,1 1 1 0 0,-1-1 0 0 0,0 0 0 0 0,0 1-1 0 0,0-1 1 0 0,-1 0 0 0 0,1 0-1 0 0,-1 0 1 0 0,1 1 0 0 0,-1-1 0 0 0,1 0-1 0 0,-1 0 1 0 0,0 0 0 0 0,0 0-1 0 0,0 0 1 0 0,0 0 0 0 0,-1 0 0 0 0,1 0-1 0 0,0 0 1 0 0,-1-1 0 0 0,1 1-1 0 0,-1-1 1 0 0,-3 3 0 0 0,-4 2 23 0 0,1 0 0 0 0,-1-1 0 0 0,0 0 0 0 0,-1-1 0 0 0,1 0 0 0 0,-1 0 0 0 0,0-1 0 0 0,0 0 0 0 0,-11 1 0 0 0,-13 1 71 0 0,-46 1 1 0 0,-37-7-264 0 0,101 0-533 0 0,1-1 0 0 0,-1 0 0 0 0,1-1-1 0 0,0-1 1 0 0,-20-8 0 0 0,33 11 325 0 0,1 1-6 0 0,1-1 0 0 0,-1 1 0 0 0,0 0 0 0 0,0 0 0 0 0,1-1 0 0 0,-1 1 0 0 0,0-1 0 0 0,1 1 0 0 0,-1-1-1 0 0,1 1 1 0 0,-1-1 0 0 0,0 1 0 0 0,1-1 0 0 0,-1 1 0 0 0,1-1 0 0 0,-1-1 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46 356 0 0,'3'2'733'0'0,"-1"1"0"0"0,0 0 0 0 0,0 0 0 0 0,-1 0 0 0 0,1 0 0 0 0,-1 0 0 0 0,0 1 0 0 0,1-1 0 0 0,-1 0 0 0 0,-1 1 0 0 0,1-1 0 0 0,0 1 0 0 0,-1-1 0 0 0,0 1 0 0 0,0-1 0 0 0,0 6 1 0 0,1 12 1971 0 0,4-3 3253 0 0,-6-27-4339 0 0,0 2-1557 0 0,0-1 1 0 0,0 1-1 0 0,1-1 1 0 0,0 1-1 0 0,2-11 1 0 0,2 0 251 0 0,6-19 797 0 0,-10 36-1030 0 0,1-1 0 0 0,0 0 0 0 0,-1 0 0 0 0,1 1 0 0 0,0-1 0 0 0,0 1 1 0 0,0-1-1 0 0,1 1 0 0 0,-1-1 0 0 0,0 1 0 0 0,1-1 0 0 0,-1 1 0 0 0,0 0 0 0 0,1 0 1 0 0,2-1-1 0 0,-4 1-58 0 0,1 1 1 0 0,0 0 0 0 0,0 0-1 0 0,-1 0 1 0 0,1 0-1 0 0,0 0 1 0 0,0 0 0 0 0,0 0-1 0 0,-1 0 1 0 0,1 0 0 0 0,0 0-1 0 0,0 0 1 0 0,-1 1-1 0 0,1-1 1 0 0,0 0 0 0 0,0 1-1 0 0,-1-1 1 0 0,1 0 0 0 0,0 1-1 0 0,-1-1 1 0 0,1 1-1 0 0,-1-1 1 0 0,1 1 0 0 0,0-1-1 0 0,-1 1 1 0 0,1-1-1 0 0,-1 1 1 0 0,1-1 0 0 0,-1 1-1 0 0,0 0 1 0 0,1-1 0 0 0,-1 1-1 0 0,0 0 1 0 0,1 1-1 0 0,12 29 284 0 0,-11-23-208 0 0,24 65 476 0 0,-26-72-547 0 0,30-38-160 0 0,-26 32 188 0 0,0 0 0 0 0,0 1 0 0 0,1-1-1 0 0,-1 1 1 0 0,1 0 0 0 0,0 1 0 0 0,1-1 0 0 0,-1 1-1 0 0,0 0 1 0 0,1 0 0 0 0,0 1 0 0 0,0-1 0 0 0,-1 1 0 0 0,1 1-1 0 0,1-1 1 0 0,-1 1 0 0 0,7-1 0 0 0,-5 2 113 0 0,0 0-1 0 0,0 1 1 0 0,1 0 0 0 0,-1 0 0 0 0,0 0-1 0 0,0 1 1 0 0,-1 1 0 0 0,1-1 0 0 0,0 1-1 0 0,-1 1 1 0 0,1-1 0 0 0,10 8 0 0 0,-16-9-193 0 0,0 0 0 0 0,0-1 0 0 0,1 1 0 0 0,-1-1 0 0 0,0 1 0 0 0,1-1 0 0 0,-1 0 0 0 0,1 0 1 0 0,-1 0-1 0 0,1 0 0 0 0,-1-1 0 0 0,1 1 0 0 0,0-1 0 0 0,-1 1 0 0 0,1-1 0 0 0,0 0 1 0 0,-1 0-1 0 0,1 0 0 0 0,0-1 0 0 0,-1 1 0 0 0,1 0 0 0 0,0-1 0 0 0,-1 0 0 0 0,1 0 1 0 0,-1 0-1 0 0,5-2 0 0 0,-1 0-27 0 0,0 1 1 0 0,0-1 0 0 0,0 1-1 0 0,1 1 1 0 0,-1-1 0 0 0,1 1-1 0 0,-1 0 1 0 0,1 1 0 0 0,-1-1-1 0 0,1 1 1 0 0,-1 0-1 0 0,1 1 1 0 0,-1 0 0 0 0,1 0-1 0 0,-1 0 1 0 0,0 1 0 0 0,1 0-1 0 0,-1 0 1 0 0,0 0 0 0 0,0 1-1 0 0,0 0 1 0 0,-1 0-1 0 0,1 1 1 0 0,-1-1 0 0 0,7 6-1 0 0,-2 0-757 0 0,16 11-1513 0 0,-9-8-6531 0 0,-13-10 5909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32 282 56 0 0,'-14'-94'2631'0'0,"2"13"2847"0"0,7 1 3981 0 0,4 79-9430 0 0,1 0 0 0 0,0 0 1 0 0,0 0-1 0 0,0 0 1 0 0,0 0-1 0 0,0 0 1 0 0,0 0-1 0 0,1 0 0 0 0,-1 0 1 0 0,0 0-1 0 0,0 0 1 0 0,1 1-1 0 0,-1-1 1 0 0,0 0-1 0 0,1 0 0 0 0,-1 0 1 0 0,1 0-1 0 0,-1 1 1 0 0,1-1-1 0 0,-1 0 1 0 0,1 0-1 0 0,0 1 0 0 0,-1-1 1 0 0,1 0-1 0 0,0 1 1 0 0,0-1-1 0 0,0 1 1 0 0,-1-1-1 0 0,1 1 0 0 0,0-1 1 0 0,0 1-1 0 0,0 0 1 0 0,0-1-1 0 0,0 1 1 0 0,0 0-1 0 0,0 0 0 0 0,0 0 1 0 0,-1-1-1 0 0,1 1 1 0 0,2 0-1 0 0,0 1-708 0 0,1-1 0 0 0,-1 1 0 0 0,1 0 0 0 0,-1 0 0 0 0,1 0 0 0 0,-1 0 0 0 0,1 1 0 0 0,-1-1 0 0 0,4 3 0 0 0,4 4-1388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1868 0 0,'4'11'769'0'0,"1"0"0"0"0,-1 0 0 0 0,-1 1 0 0 0,0-1 0 0 0,-1 1 0 0 0,2 23 0 0 0,-5 73 4154 0 0,-1-79-1317 0 0,1-1 1 0 0,6 47 0 0 0,-5-73-2857 0 0,0-2-653 0 0,1 0 0 0 0,-1 0 0 0 0,1 1 0 0 0,0-1 1 0 0,-1 0-1 0 0,1 0 0 0 0,-1 0 0 0 0,1 0 1 0 0,-1 0-1 0 0,1 0 0 0 0,0 0 0 0 0,-1 0 1 0 0,1 0-1 0 0,-1 0 0 0 0,1 0 0 0 0,0 0 1 0 0,-1 0-1 0 0,1 0 0 0 0,-1-1 0 0 0,1 1 0 0 0,-1 0 1 0 0,1 0-1 0 0,-1-1 0 0 0,2 1 0 0 0,8-8 215 0 0,59-37 1180 0 0,-62 41-1315 0 0,1 0 0 0 0,0 0 0 0 0,0 0 0 0 0,1 1 0 0 0,-1 1-1 0 0,1 0 1 0 0,12-2 0 0 0,-19 3-139 0 0,1 1-1 0 0,0 0 0 0 0,-1 1 1 0 0,1-1-1 0 0,0 0 0 0 0,-1 1 1 0 0,1-1-1 0 0,-1 1 0 0 0,1 0 0 0 0,-1 0 1 0 0,1 0-1 0 0,-1 0 0 0 0,0 0 1 0 0,1 0-1 0 0,3 4 0 0 0,-2-2 91 0 0,-1 1 0 0 0,1-1 0 0 0,-1 1 0 0 0,0 0 0 0 0,0 0 0 0 0,0 0 0 0 0,-1 0 0 0 0,3 5 0 0 0,1 5 197 0 0,-1 1 0 0 0,0-1 0 0 0,-1 1 0 0 0,3 22 0 0 0,-6-28-325 0 0,0 3 0 0 0,1-1 0 0 0,6 22 0 0 0,-7-32-287 0 0,-1 0 1 0 0,0 0-1 0 0,0-1 0 0 0,0 1 1 0 0,1 0-1 0 0,-1 0 0 0 0,0-1 1 0 0,1 1-1 0 0,-1 0 0 0 0,0-1 1 0 0,1 1-1 0 0,-1 0 0 0 0,1-1 1 0 0,-1 1-1 0 0,1 0 0 0 0,0-1 1 0 0,-1 1-1 0 0,1-1 0 0 0,-1 1 1 0 0,1-1-1 0 0,0 0 0 0 0,-1 1 1 0 0,1-1-1 0 0,0 0 0 0 0,0 1 1 0 0,-1-1-1 0 0,1 0 0 0 0,0 0 1 0 0,0 0-1 0 0,0 1 0 0 0,-1-1 1 0 0,1 0-1 0 0,0 0 0 0 0,0 0 1 0 0,0 0-1 0 0,-1-1 0 0 0,1 1 1 0 0,0 0-1 0 0,0 0 0 0 0,-1 0 1 0 0,1-1-1 0 0,0 1 0 0 0,0 0 1 0 0,-1-1-1 0 0,1 1 0 0 0,0 0 1 0 0,0-2-1 0 0,17-6-2971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 0 0,'-4'2'1158'0'0,"1"-1"0"0"0,0 1 0 0 0,-1 0 0 0 0,1 0 0 0 0,0 0 0 0 0,0 0 0 0 0,1 0 0 0 0,-6 6 2692 0 0,23 5 912 0 0,0-9-3291 0 0,0 0 1 0 0,0-1 0 0 0,19 1 0 0 0,87-3 1317 0 0,-59-2-1736 0 0,13-4 683 0 0,-39 2-1855 0 0,0 2-3780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0 532 0 0,'0'1'330'0'0,"-1"0"0"0"0,1 0 0 0 0,0-1 0 0 0,0 1 0 0 0,-1 0 0 0 0,1 0 1 0 0,0 0-1 0 0,0 0 0 0 0,0-1 0 0 0,0 1 0 0 0,0 0 0 0 0,0 0 0 0 0,0 0 0 0 0,0-1 0 0 0,0 1 0 0 0,1 0 0 0 0,-1 0 0 0 0,0 0 0 0 0,0-1 0 0 0,1 1 1 0 0,-1 0-1 0 0,1 0 0 0 0,-1-1 0 0 0,0 1 0 0 0,1 0 0 0 0,0 0 0 0 0,1 1 151 0 0,0-1 0 0 0,-1 1 0 0 0,1-1 1 0 0,0 0-1 0 0,0 0 0 0 0,0 0 0 0 0,1 0 0 0 0,-1 0 1 0 0,3 1-1 0 0,8 1 823 0 0,0 0 1 0 0,23 2-1 0 0,-27-4-485 0 0,111 5 3468 0 0,-28-2-2432 0 0,-89-4-2457 0 0,15 1 505 0 0,-11-2-2541 0 0,5-4-6086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1 674 272 0 0,'25'103'3185'0'0,"35"129"2765"0"0,-41-169-3353 0 0,45 97 0 0 0,-59-147-2040 0 0,1 0-1 0 0,1 0 0 0 0,1-1 0 0 0,-1 1 0 0 0,2-2 1 0 0,0 1-1 0 0,20 19 0 0 0,-28-30-462 0 0,1 0 0 0 0,-1 0 0 0 0,0 0 0 0 0,1 0 0 0 0,-1 0 0 0 0,1 0 0 0 0,-1-1 0 0 0,1 1 0 0 0,-1-1 0 0 0,1 1 0 0 0,-1-1 0 0 0,1 0-1 0 0,0 1 1 0 0,-1-1 0 0 0,1 0 0 0 0,0 0 0 0 0,-1 0 0 0 0,1 0 0 0 0,-1 0 0 0 0,1-1 0 0 0,1 1 0 0 0,0-2 28 0 0,0 1 0 0 0,0 0 1 0 0,-1-1-1 0 0,1 1 0 0 0,-1-1 0 0 0,1 1 1 0 0,-1-1-1 0 0,0 0 0 0 0,0 0 0 0 0,4-5 1 0 0,1-2 130 0 0,-1-1 0 0 0,1 0 0 0 0,-2 0 0 0 0,9-19 0 0 0,-3-3 253 0 0,11-44 1 0 0,30-223 888 0 0,-32-88 514 0 0,-9 120-813 0 0,-11 265-1091 0 0,2-28 184 0 0,8-41-1 0 0,-8 63-288 0 0,-1 1 0 0 0,1 0 0 0 0,1 0 0 0 0,-1 0 0 0 0,1 0 0 0 0,1 0 0 0 0,-1 0 0 0 0,1 1 0 0 0,0-1 0 0 0,0 1 0 0 0,7-6 0 0 0,-10 10-60 0 0,1 1-1 0 0,0-1 1 0 0,-1 1 0 0 0,1 0 0 0 0,0 0 0 0 0,0 0 0 0 0,0 0 0 0 0,0 0 0 0 0,0 0 0 0 0,0 0 0 0 0,0 1 0 0 0,0-1 0 0 0,1 1 0 0 0,-1-1 0 0 0,0 1 0 0 0,0 0 0 0 0,0 0 0 0 0,1 0 0 0 0,-1 0-1 0 0,4 1 1 0 0,-2 0-610 0 0,0 0 0 0 0,0 0 0 0 0,0 1 0 0 0,0 0 0 0 0,0-1 0 0 0,0 1 0 0 0,-1 1 0 0 0,1-1 0 0 0,5 5 0 0 0,8 8-2190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16 324 0 0,'-3'-15'8711'0'0,"3"15"-8554"0"0,-1 0 1 0 0,1 0 0 0 0,0 0-1 0 0,0 0 1 0 0,0 0 0 0 0,-6 5 259 0 0,1 0 0 0 0,0 0 1 0 0,0 1-1 0 0,1 0 0 0 0,0 0 0 0 0,0 0 0 0 0,-4 9 1 0 0,-23 53 1394 0 0,20-40-1236 0 0,2-8 0 0 0,1 0 1 0 0,1 0 0 0 0,1 1-1 0 0,1 0 1 0 0,0 0-1 0 0,-2 36 1 0 0,7-51-409 0 0,0 1 1 0 0,1 0-1 0 0,0 0 0 0 0,0-1 0 0 0,0 1 0 0 0,0-1 1 0 0,1 1-1 0 0,0-1 0 0 0,1 1 0 0 0,0-1 1 0 0,3 6-1 0 0,-3-8-68 0 0,0 0 0 0 0,1 1 0 0 0,-1-1 0 0 0,1-1 0 0 0,0 1-1 0 0,0 0 1 0 0,0-1 0 0 0,1 0 0 0 0,-1 0 0 0 0,1 0 0 0 0,-1-1 0 0 0,1 1 0 0 0,0-1 0 0 0,0 0 0 0 0,9 1 0 0 0,2 1 93 0 0,0-1 1 0 0,0 0 0 0 0,1-2 0 0 0,-1 0-1 0 0,1-1 1 0 0,-1 0 0 0 0,30-6-1 0 0,-25 2-246 0 0,1-1-1 0 0,-1-1 0 0 0,0-1 0 0 0,0-1 0 0 0,25-13 1 0 0,-17 1-1864 0 0,-19 10-175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 6329 0 0,'-25'1'3833'0'0,"13"0"-2094"0"0,1-1 0 0 0,-1 0 0 0 0,1-1 0 0 0,-19-3 1820 0 0,33 2-3051 0 0,7-4-138 0 0,0 0 0 0 0,0 1 0 0 0,1 1 0 0 0,-1 0 0 0 0,1 0 0 0 0,0 1 0 0 0,1 0 1 0 0,18-2-1 0 0,-8 1-1267 0 0,30-10-1 0 0,-48 14 61 0 0,5-3 441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31 107 484 0 0,'-2'0'322'0'0,"1"0"0"0"0,-1 0 0 0 0,0 0 0 0 0,1-1 0 0 0,-1 1 0 0 0,1-1 0 0 0,-1 1 0 0 0,1-1 0 0 0,-1 0 0 0 0,1 1 0 0 0,-1-1 0 0 0,1 0 0 0 0,-1 0 0 0 0,1 0 0 0 0,0 0 0 0 0,0 0 0 0 0,-1 0 0 0 0,0-2-1 0 0,2 2-78 0 0,-1 0-1 0 0,1-1 0 0 0,0 1 1 0 0,0 0-1 0 0,0 0 0 0 0,0 0 0 0 0,0 0 1 0 0,0 0-1 0 0,0 0 0 0 0,1 0 0 0 0,-1 0 1 0 0,0 0-1 0 0,0 0 0 0 0,1 0 0 0 0,-1 0 1 0 0,1 0-1 0 0,-1 0 0 0 0,1 0 0 0 0,-1 0 1 0 0,1 0-1 0 0,0 0 0 0 0,0 0 0 0 0,-1 0 1 0 0,1 1-1 0 0,0-1 0 0 0,0 0 0 0 0,0 1 1 0 0,0-1-1 0 0,1-1 0 0 0,8-5 605 0 0,0-1-1 0 0,0 2 0 0 0,0-1 1 0 0,1 1-1 0 0,0 1 1 0 0,0 0-1 0 0,1 0 0 0 0,15-3 1 0 0,-18 6-913 0 0,0 0 1 0 0,-1 1 0 0 0,1 0-1 0 0,0 1 1 0 0,9 0-1 0 0,-10 1-1070 0 0,0 0 0 0 0,-1 1 0 0 0,1-1 0 0 0,-1 1 0 0 0,1 1 0 0 0,8 4 0 0 0,-5-2-1117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11 240 0 0,'43'44'16275'0'0,"-42"-43"-16004"0"0,1 1 775 0 0,1 1-1 0 0,-1-1 0 0 0,0 1 0 0 0,0 0 0 0 0,0 0 0 0 0,0 0 0 0 0,2 6 0 0 0,-4-14-948 0 0,1 1 1 0 0,-1-1-1 0 0,1 0 0 0 0,0 1 1 0 0,1-1-1 0 0,-1 1 1 0 0,1 0-1 0 0,-1 0 0 0 0,1-1 1 0 0,4-5-1 0 0,-4 8-31 0 0,-1 0-1 0 0,1 0 1 0 0,-1 0 0 0 0,1 0 0 0 0,-1 0-1 0 0,1 0 1 0 0,0 1 0 0 0,0-1-1 0 0,0 1 1 0 0,0 0 0 0 0,0-1-1 0 0,0 1 1 0 0,0 0 0 0 0,1 0 0 0 0,-1 0-1 0 0,0 0 1 0 0,1 1 0 0 0,-1-1-1 0 0,0 1 1 0 0,1-1 0 0 0,-1 1-1 0 0,1 0 1 0 0,-1 0 0 0 0,3 0 0 0 0,0 1-4 0 0,0 0 1 0 0,-1 1 0 0 0,1-1-1 0 0,0 1 1 0 0,-1 0-1 0 0,0 0 1 0 0,1 0 0 0 0,-1 1-1 0 0,0-1 1 0 0,0 1 0 0 0,-1 0-1 0 0,1 0 1 0 0,0 1 0 0 0,-1-1-1 0 0,0 1 1 0 0,0 0 0 0 0,0 0-1 0 0,0 0 1 0 0,-1 0 0 0 0,1 0-1 0 0,-1 0 1 0 0,0 1-1 0 0,0-1 1 0 0,-1 1 0 0 0,0-1-1 0 0,1 1 1 0 0,-1 0 0 0 0,0 7-1 0 0,-2-6-43 0 0,-1-1-15 0 0,1-4-11 0 0,2-5 11 0 0,0 0 7 0 0,0 1 0 0 0,0-1 0 0 0,0 1 0 0 0,0-1 0 0 0,1 1 0 0 0,0 0 0 0 0,-1-1 0 0 0,1 1 0 0 0,4-4 0 0 0,-5 6 13 0 0,0-1 1 0 0,0 1 0 0 0,1-1 0 0 0,-1 1-1 0 0,0 0 1 0 0,1 0 0 0 0,-1-1-1 0 0,1 1 1 0 0,0 0 0 0 0,-1 0 0 0 0,1 1-1 0 0,0-1 1 0 0,0 0 0 0 0,-1 1 0 0 0,1-1-1 0 0,0 1 1 0 0,0-1 0 0 0,0 1-1 0 0,0 0 1 0 0,0 0 0 0 0,-1 0 0 0 0,1 0-1 0 0,0 0 1 0 0,3 1 0 0 0,4 2 95 0 0,-1 0 1 0 0,0 1 0 0 0,0 0-1 0 0,0 0 1 0 0,0 1 0 0 0,-1 0-1 0 0,0 1 1 0 0,0-1 0 0 0,-1 1-1 0 0,1 1 1 0 0,9 12 0 0 0,-7-10 17 0 0,-1 1 0 0 0,2-1 0 0 0,-1-1 0 0 0,1 0 1 0 0,12 7-1 0 0,-19-14-136 0 0,-1 0 1 0 0,1 0 0 0 0,0 0 0 0 0,-1-1-1 0 0,1 1 1 0 0,0-1 0 0 0,0 1-1 0 0,0-1 1 0 0,-1 0 0 0 0,1-1-1 0 0,0 1 1 0 0,0 0 0 0 0,-1-1 0 0 0,1 1-1 0 0,0-1 1 0 0,3-1 0 0 0,47-21 15 0 0,-36 14-17 0 0,17-6 6 0 0,46-15 0 0 0,-63 25-21 0 0,1 1 0 0 0,-1 0-1 0 0,1 2 1 0 0,32-1 0 0 0,-34 3-901 0 0,4 0-2487 0 0,-1-2-5232 0 0,-12 0 5248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185 379 436 0 0,'0'0'6202'0'0,"-3"4"-4468"0"0,-14 23 999 0 0,0 1 0 0 0,-18 43 0 0 0,8-15-786 0 0,-50 103 5243 0 0,69-146-4530 0 0,9-24-396 0 0,1 2-2779 0 0,59-377 1772 0 0,-14 77-777 0 0,-47 308-472 0 0,1-1-1 0 0,-1 1 1 0 0,0-1-1 0 0,1 1 1 0 0,-1 0-1 0 0,1 0 1 0 0,-1-1 0 0 0,1 1-1 0 0,0 0 1 0 0,0 0-1 0 0,-1 0 1 0 0,1-1-1 0 0,2-1 1 0 0,-3 3-2 0 0,1 0 0 0 0,0 0 0 0 0,-1-1 0 0 0,1 1 1 0 0,-1 0-1 0 0,1 0 0 0 0,-1 0 0 0 0,1-1 0 0 0,-1 1 0 0 0,1 0 1 0 0,0 0-1 0 0,-1 0 0 0 0,1 0 0 0 0,-1 0 0 0 0,1 0 0 0 0,-1 0 0 0 0,1 0 1 0 0,0 1-1 0 0,-1-1 0 0 0,1 0 0 0 0,-1 0 0 0 0,2 1 0 0 0,1 0 9 0 0,0 1-1 0 0,-1 0 1 0 0,1 1-1 0 0,0-1 1 0 0,-1 0-1 0 0,1 1 0 0 0,-1-1 1 0 0,0 1-1 0 0,2 3 1 0 0,38 60 98 0 0,41 87 1 0 0,-49-84-144 0 0,56 80 0 0 0,27 3-644 0 0,-95-128-6 0 0,2 0 0 0 0,0-2 0 0 0,47 34 0 0 0,-66-53 306 0 0,0 0 1 0 0,0 0 0 0 0,1-1-1 0 0,-1 0 1 0 0,12 3 0 0 0,-17-4 334 0 0,1-1 0 0 0,0 1 0 0 0,0-1 0 0 0,0 0 0 0 0,0 0 0 0 0,0 0 0 0 0,0 1 0 0 0,-1-1 0 0 0,1 0 0 0 0,0 0 1 0 0,0 0-1 0 0,0 0 0 0 0,0 0 0 0 0,0-1 0 0 0,0 1 0 0 0,0 0 0 0 0,0 0 0 0 0,-1-1 0 0 0,1 1 0 0 0,0 0 0 0 0,0-1 0 0 0,0 1 0 0 0,0-1 0 0 0,-1 1 0 0 0,1-1 1 0 0,0 1-1 0 0,-1-1 0 0 0,1 1 0 0 0,0-1 0 0 0,-1 0 0 0 0,1 1 0 0 0,-1-1 0 0 0,1 0 0 0 0,-1 0 0 0 0,1 1 0 0 0,-1-1 0 0 0,1 0 0 0 0,-1 0 0 0 0,0 0 0 0 0,0 0 1 0 0,1 0-1 0 0,-1 1 0 0 0,0-1 0 0 0,0 0 0 0 0,0 0 0 0 0,0-1 0 0 0,0 0 45 0 0,0 0 0 0 0,-1 1 0 0 0,1-1 1 0 0,0 1-1 0 0,-1-1 0 0 0,0 0 0 0 0,1 1 0 0 0,-1-1 0 0 0,0 1 0 0 0,0-1 1 0 0,0 1-1 0 0,0 0 0 0 0,0-1 0 0 0,0 1 0 0 0,0 0 0 0 0,0 0 0 0 0,0 0 1 0 0,-1 0-1 0 0,1 0 0 0 0,0 0 0 0 0,-1 0 0 0 0,-1-1 0 0 0,-38-15 283 0 0,38 16-269 0 0,-41-11 372 0 0,0 1-1 0 0,0 3 1 0 0,-1 2 0 0 0,0 1 0 0 0,0 3-1 0 0,0 1 1 0 0,-1 3 0 0 0,1 1-1 0 0,-62 13 1 0 0,46 0 376 0 0,57-15-807 0 0,0 0 0 0 0,0 1-1 0 0,0 0 1 0 0,0 0 0 0 0,0 0 0 0 0,0 0 0 0 0,0 0 0 0 0,0 1-1 0 0,1 0 1 0 0,0 0 0 0 0,-5 5 0 0 0,7-8-92 0 0,1 1-1 0 0,0-1 1 0 0,0 1-1 0 0,0-1 1 0 0,-1 0-1 0 0,1 1 1 0 0,0-1-1 0 0,0 1 1 0 0,0-1-1 0 0,0 1 1 0 0,0-1-1 0 0,0 1 1 0 0,0-1-1 0 0,0 1 1 0 0,0-1-1 0 0,0 1 1 0 0,0-1-1 0 0,0 1 1 0 0,1-1-1 0 0,-1 1 1 0 0,0-1 0 0 0,0 0-1 0 0,0 1 1 0 0,1-1-1 0 0,-1 1 1 0 0,0-1-1 0 0,0 0 1 0 0,1 1-1 0 0,-1-1 1 0 0,0 1-1 0 0,1-1 1 0 0,-1 0-1 0 0,0 0 1 0 0,1 1-1 0 0,-1-1 1 0 0,1 0-1 0 0,-1 0 1 0 0,1 1-1 0 0,0-1 1 0 0,15 7-6038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179 392 1176 0 0,'-8'-26'881'0'0,"-1"0"0"0"0,-1 0 0 0 0,-15-27 0 0 0,-44-67 5637 0 0,18 35 330 0 0,50 84-6791 0 0,0-1 1 0 0,0 1-1 0 0,1-1 1 0 0,-1 0-1 0 0,0 1 0 0 0,1-1 1 0 0,-1 0-1 0 0,1 1 1 0 0,0-1-1 0 0,-1 0 1 0 0,1 0-1 0 0,0 1 1 0 0,0-1-1 0 0,0 0 1 0 0,0 0-1 0 0,1 0 1 0 0,0-2-1 0 0,-1 3-350 0 0,1-1 0 0 0,0 1 0 0 0,-1 0 0 0 0,1 0-1 0 0,0-1 1 0 0,0 1 0 0 0,0 0 0 0 0,0 0 0 0 0,0 0 0 0 0,0 0 0 0 0,1 0-1 0 0,-1 0 1 0 0,0 0 0 0 0,0 1 0 0 0,1-1 0 0 0,-1 0 0 0 0,0 1 0 0 0,1-1 0 0 0,-1 1-1 0 0,1-1 1 0 0,1 1 0 0 0,13-2-1877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 0 0,'9'8'893'0'0,"-1"0"0"0"0,0 0 0 0 0,0 1 0 0 0,-1 0 0 0 0,0 0 0 0 0,-1 1 0 0 0,0-1 0 0 0,0 2 0 0 0,4 11 0 0 0,5 16 3363 0 0,13 51 0 0 0,2 7 759 0 0,-25-84-4316 0 0,14 33 1682 0 0,-18-44-2241 0 0,0 1-1 0 0,-1-1 1 0 0,1 1 0 0 0,0-1 0 0 0,0 1-1 0 0,0-1 1 0 0,1 0 0 0 0,-1 1-1 0 0,0-1 1 0 0,0 0 0 0 0,1 0 0 0 0,-1 0-1 0 0,1 0 1 0 0,-1 0 0 0 0,1 0-1 0 0,-1-1 1 0 0,1 1 0 0 0,0 0 0 0 0,-1-1-1 0 0,1 1 1 0 0,3 0 0 0 0,0-2 1 0 0,0-1 1 0 0,0 1 0 0 0,0-1 0 0 0,0 0-1 0 0,0 0 1 0 0,0 0 0 0 0,0 0 0 0 0,0-1 0 0 0,4-3-1 0 0,9-5 107 0 0,76-32 572 0 0,-79 38-604 0 0,-1 0-1 0 0,1 1 1 0 0,-1 0 0 0 0,30-2 0 0 0,-40 6-213 0 0,-1 0-1 0 0,1 0 1 0 0,-1 1-1 0 0,1-1 1 0 0,-1 1-1 0 0,1-1 1 0 0,-1 1-1 0 0,0 0 1 0 0,1 0-1 0 0,-1 1 1 0 0,0-1-1 0 0,0 1 1 0 0,0 0-1 0 0,0-1 1 0 0,0 1-1 0 0,0 1 1 0 0,0-1-1 0 0,-1 0 1 0 0,1 1-1 0 0,-1-1 1 0 0,1 1-1 0 0,-1 0 1 0 0,0 0-1 0 0,3 5 1 0 0,2 6 0 0 0,-1 1 1 0 0,0-1-1 0 0,-1 1 0 0 0,5 22 1 0 0,7 21-4 0 0,-17-57-681 0 0,1 1 1 0 0,-1-1-1 0 0,1 1 1 0 0,-1-1-1 0 0,1 0 0 0 0,0 1 1 0 0,0-1-1 0 0,-1 0 0 0 0,1 0 1 0 0,0 0-1 0 0,0 1 1 0 0,0-1-1 0 0,0 0 0 0 0,0 0 1 0 0,0 0-1 0 0,1 0 0 0 0,1 1 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9 272 0 0,'-33'-2'1977'0'0,"22"2"-256"0"0,0-1-1 0 0,0 0 0 0 0,-19-3 12313 0 0,175 20-7267 0 0,-92-10-5884 0 0,-42-3-1796 0 0,6-1-689 0 0,-5-4-8305 0 0,-4-1 7051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4 635 5561 0 0,'-4'-37'6938'0'0,"4"36"-6619"0"0,0-1 1 0 0,1 0-1 0 0,-1 0 0 0 0,0 0 1 0 0,1 1-1 0 0,-1-1 1 0 0,1 0-1 0 0,-1 1 0 0 0,1-1 1 0 0,0 0-1 0 0,0 1 0 0 0,0-1 1 0 0,0 1-1 0 0,0-1 1 0 0,0 1-1 0 0,0-1 0 0 0,2-1 1 0 0,-1 3-141 0 0,0 1 0 0 0,0-1 0 0 0,0 1 0 0 0,0-1 0 0 0,0 1 0 0 0,0 0 0 0 0,0 0 0 0 0,0 0 0 0 0,0 0 0 0 0,0 0 0 0 0,0 0 0 0 0,2 3 0 0 0,6 5 167 0 0,0 1-1 0 0,-1 1 0 0 0,0 0 1 0 0,0 0-1 0 0,-1 0 1 0 0,0 1-1 0 0,-1 1 1 0 0,7 16-1 0 0,-9-20-140 0 0,16 30 648 0 0,1-2-1 0 0,45 54 1 0 0,66 59 1889 0 0,-131-148-2655 0 0,0 0 0 0 0,0 0 0 0 0,-1 0-1 0 0,1-1 1 0 0,1 1 0 0 0,-1-1 0 0 0,0 1 0 0 0,0-1-1 0 0,0 0 1 0 0,1 0 0 0 0,-1 0 0 0 0,4 1-1 0 0,-5-2-57 0 0,0 0 0 0 0,0 0 0 0 0,0 0 0 0 0,0 0 0 0 0,0 0 0 0 0,0-1-1 0 0,0 1 1 0 0,0 0 0 0 0,0-1 0 0 0,0 1 0 0 0,0-1 0 0 0,0 1 0 0 0,0-1 0 0 0,0 0-1 0 0,0 1 1 0 0,0-1 0 0 0,-1 0 0 0 0,1 0 0 0 0,0 1 0 0 0,-1-1 0 0 0,1 0 0 0 0,0 0-1 0 0,-1 0 1 0 0,1 0 0 0 0,-1 0 0 0 0,1 0 0 0 0,-1 0 0 0 0,0 0 0 0 0,1 0 0 0 0,-1 0-1 0 0,0 0 1 0 0,0-2 0 0 0,8-29 166 0 0,-1 0 1 0 0,-3-1-1 0 0,2-41 0 0 0,0 7-8 0 0,-3 38-174 0 0,32-270 284 0 0,-20 203-187 0 0,31-103-1 0 0,-42 186-199 0 0,0 0 0 0 0,0 0-1 0 0,2 1 1 0 0,-1-1 0 0 0,2 1 0 0 0,-1 1 0 0 0,2-1-1 0 0,0 1 1 0 0,0 0 0 0 0,13-12 0 0 0,-20 21-90 0 0,1 1 1 0 0,-1 0-1 0 0,1-1 1 0 0,0 1-1 0 0,-1 0 1 0 0,1 0-1 0 0,0 0 1 0 0,0 0-1 0 0,0 0 1 0 0,0 1-1 0 0,0-1 1 0 0,0 1-1 0 0,0-1 1 0 0,0 1-1 0 0,0 0 0 0 0,0-1 1 0 0,1 1-1 0 0,-1 0 1 0 0,0 1-1 0 0,0-1 1 0 0,4 1-1 0 0,-3 0-824 0 0,0 0 0 0 0,0 0 0 0 0,0 0 0 0 0,0 1 1 0 0,0 0-1 0 0,0-1 0 0 0,-1 1 0 0 0,5 3 0 0 0,3 3-2217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6197 0 0,'0'1'590'0'0,"0"-1"0"0"0,0 1 1 0 0,0 0-1 0 0,0 0 1 0 0,4 7 6494 0 0,-2-7-6494 0 0,14 8 3569 0 0,26-2-4156 0 0,-24-4 1384 0 0,-3 0-1031 0 0,59 13 1009 0 0,-68-14-1224 0 0,0 0-1 0 0,-1 0 1 0 0,1 1 0 0 0,0-1-1 0 0,-1 1 1 0 0,0 0-1 0 0,0 1 1 0 0,0-1-1 0 0,9 9 1 0 0,-12-9-94 0 0,0 0 0 0 0,-1 0 0 0 0,1 0 0 0 0,-1 0 1 0 0,1 0-1 0 0,-1 0 0 0 0,0 0 0 0 0,0 0 0 0 0,0 1 1 0 0,-1-1-1 0 0,1 0 0 0 0,-1 1 0 0 0,0-1 0 0 0,0 1 1 0 0,0-1-1 0 0,0 0 0 0 0,0 1 0 0 0,-1-1 0 0 0,0 0 0 0 0,-1 5 1 0 0,-2 7 74 0 0,-1 0 1 0 0,-14 27-1 0 0,16-36-97 0 0,-82 144 395 0 0,58-108-248 0 0,1 2 0 0 0,-28 69 1 0 0,53-111-153 0 0,0 1 0 0 0,0-1 1 0 0,1 0-1 0 0,-1 1 1 0 0,1-1-1 0 0,-1 1 0 0 0,1-1 1 0 0,0 0-1 0 0,-1 1 1 0 0,1-1-1 0 0,1 1 1 0 0,-1-1-1 0 0,0 1 0 0 0,1-1 1 0 0,-1 1-1 0 0,1-1 1 0 0,-1 0-1 0 0,1 1 0 0 0,0-1 1 0 0,2 3-1 0 0,-2-3 5 0 0,1 0-1 0 0,1 1 1 0 0,-1-1 0 0 0,0 0-1 0 0,0 0 1 0 0,1 0 0 0 0,-1-1-1 0 0,1 1 1 0 0,0 0-1 0 0,-1-1 1 0 0,1 0 0 0 0,0 0-1 0 0,6 2 1 0 0,3 0-228 0 0,0-1-1 0 0,1 0 1 0 0,-1-1 0 0 0,1 0 0 0 0,-1-1-1 0 0,20-3 1 0 0,-21 2-627 0 0,1 0-1 0 0,-2-2 0 0 0,1 1 1 0 0,12-5-1 0 0,2-7-7604 0 0,-21 10 5920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64 352 0 0,'-35'-7'12507'0'0,"39"4"-10841"0"0,7-2-812 0 0,1-1 1 0 0,0 1-1 0 0,0 1 0 0 0,0 0 0 0 0,14-2 0 0 0,70-10 2228 0 0,-87 14-2865 0 0,37-3-858 0 0,-41 8-38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4 250 204 0 0,'-4'1'10728'0'0,"237"-19"-4088"0"0,-82 2-4563 0 0,338-18 1407 0 0,48 18-1064 0 0,18 5-974 0 0,19-20-579 0 0,-567 31-858 0 0,237-29 240 0 0,-65 7-100 0 0,-51 8-60 0 0,434-30 504 0 0,-501 43-355 0 0,114-7 1429 0 0,-163 4 79 0 0,-7 2-4240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86 157 476 0 0,'-2'3'649'0'0,"0"0"0"0"0,1 1-1 0 0,-1-1 1 0 0,1 1 0 0 0,0 0 0 0 0,0-1 0 0 0,0 1-1 0 0,0 0 1 0 0,0 6 0 0 0,1 40 2854 0 0,1-30-2502 0 0,2 341 9442 0 0,-2-334-9427 0 0,0-22-670 0 0,0 1 0 0 0,-1-1 0 0 0,0 1 0 0 0,0-1 0 0 0,0 0 1 0 0,-1 1-1 0 0,0-1 0 0 0,-3 11 0 0 0,4-15-52 0 0,-2 0 141 0 0,-3-5-178 0 0,-3-7-71 0 0,8 10-173 0 0,-10-24 152 0 0,1-1 0 0 0,1 0 0 0 0,2 0 0 0 0,-6-45-1 0 0,6 32-73 0 0,3 19-59 0 0,1 0 1 0 0,0-1-1 0 0,2 1 0 0 0,0-1 1 0 0,1 1-1 0 0,2-1 0 0 0,0 1 1 0 0,1 0-1 0 0,1 0 0 0 0,0 0 1 0 0,11-22-1 0 0,-9 27-24 0 0,0 1 0 0 0,1 0-1 0 0,0 0 1 0 0,1 1 0 0 0,1 0 0 0 0,0 1-1 0 0,0 0 1 0 0,1 0 0 0 0,1 1 0 0 0,0 1 0 0 0,1 0-1 0 0,0 1 1 0 0,0 0 0 0 0,27-13 0 0 0,-26 16-1 0 0,1 0 0 0 0,1 1 1 0 0,-1 0-1 0 0,1 1 0 0 0,25-2 1 0 0,-33 5-29 0 0,0 0 0 0 0,0 1 0 0 0,-1 0 1 0 0,1 1-1 0 0,0-1 0 0 0,0 2 0 0 0,-1-1 1 0 0,1 1-1 0 0,-1 0 0 0 0,1 0 0 0 0,-1 1 0 0 0,0 0 1 0 0,10 6-1 0 0,-14-7-5 0 0,0 0 1 0 0,0 0-1 0 0,-1 1 1 0 0,1-1-1 0 0,-1 0 1 0 0,0 1-1 0 0,0 0 1 0 0,1-1-1 0 0,-2 1 1 0 0,1 0-1 0 0,0 0 1 0 0,-1 0-1 0 0,1 0 1 0 0,-1 1-1 0 0,2 4 1 0 0,-2-3-22 0 0,-1 1 1 0 0,1-1-1 0 0,-1 1 1 0 0,0-1-1 0 0,0 1 0 0 0,0-1 1 0 0,-1 0-1 0 0,-3 11 1 0 0,0-1-54 0 0,-1 0 1 0 0,-1-1-1 0 0,-1 0 0 0 0,0 0 1 0 0,-16 23-1 0 0,-3-1-87 0 0,-1-1 0 0 0,-32 32 1 0 0,45-53 118 0 0,-1 0 1 0 0,0-1 0 0 0,-1-1 0 0 0,0 0 0 0 0,-1-1 0 0 0,-35 16 0 0 0,53-27 76 0 0,-1 0 0 0 0,0 0-1 0 0,0 0 1 0 0,0 0 0 0 0,1 0 0 0 0,-1 0 0 0 0,0 0 0 0 0,0 0-1 0 0,1 1 1 0 0,-1-1 0 0 0,0 0 0 0 0,0 0 0 0 0,0 0 0 0 0,0 0-1 0 0,1 0 1 0 0,-1 1 0 0 0,0-1 0 0 0,0 0 0 0 0,0 0-1 0 0,0 0 1 0 0,0 1 0 0 0,1-1 0 0 0,-1 0 0 0 0,0 0 0 0 0,0 1-1 0 0,0-1 1 0 0,0 0 0 0 0,0 0 0 0 0,0 0 0 0 0,0 1-1 0 0,0-1 1 0 0,0 0 0 0 0,0 0 0 0 0,0 1 0 0 0,0-1 0 0 0,0 0-1 0 0,0 0 1 0 0,0 1 0 0 0,0-1 0 0 0,0 0 0 0 0,0 0-1 0 0,0 1 1 0 0,-1-1 0 0 0,1 0 0 0 0,0 0 0 0 0,0 0 0 0 0,0 1-1 0 0,0-1 1 0 0,0 0 0 0 0,0 0 0 0 0,-1 0 0 0 0,1 0-1 0 0,0 1 1 0 0,0-1 0 0 0,0 0 0 0 0,-1 0 0 0 0,1 0 0 0 0,0 0-1 0 0,0 0 1 0 0,0 0 0 0 0,-1 0 0 0 0,1 1 0 0 0,0-1 0 0 0,0 0-1 0 0,-1 0 1 0 0,1 0 0 0 0,29 9 569 0 0,-10-3-205 0 0,5 5-56 0 0,0 1 1 0 0,0 2-1 0 0,-1 0 0 0 0,-1 1 0 0 0,0 1 0 0 0,-2 2 1 0 0,34 33-1 0 0,37 56 634 0 0,-90-107-1126 0 0,0 0 0 0 0,-1 0-1 0 0,1 1 1 0 0,0-1 0 0 0,0 0 0 0 0,-1 0-1 0 0,1 0 1 0 0,0 0 0 0 0,-1 0-1 0 0,1 0 1 0 0,0 0 0 0 0,0 0 0 0 0,-1-1-1 0 0,1 1 1 0 0,0 0 0 0 0,0 0-1 0 0,-1-1 1 0 0,1 1 0 0 0,0 0 0 0 0,-1-1-1 0 0,1 1 1 0 0,-1 0 0 0 0,1-1 0 0 0,1 0-1 0 0,-2 0 360 0 0,22-12-9355 0 0,-13 7 6153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31 256 0 0,'0'0'2408'0'0,"-9"19"3801"0"0,4 24-2355 0 0,4-22-1860 0 0,-2-1 0 0 0,0 0 0 0 0,-8 24 0 0 0,11-43-1928 0 0,0-1 0 0 0,0 1 0 0 0,0-1 0 0 0,0 0 0 0 0,0 1 0 0 0,0-1 1 0 0,0 0-1 0 0,0 1 0 0 0,-1-1 0 0 0,1 0 0 0 0,0 1 0 0 0,0-1 0 0 0,0 0 0 0 0,0 0 0 0 0,-1 1 0 0 0,1-1 0 0 0,0 0 0 0 0,0 1 0 0 0,-1-1 0 0 0,1 0 0 0 0,0 0 0 0 0,-1 0 0 0 0,1 1 0 0 0,0-1 0 0 0,-1 0 0 0 0,1 0 0 0 0,0 0 0 0 0,-1 0 1 0 0,1 0-1 0 0,0 0 0 0 0,-1 1 0 0 0,1-1 0 0 0,0 0 0 0 0,-1 0 0 0 0,0 0 0 0 0,-9-11 931 0 0,-3-17-297 0 0,11 21-569 0 0,0-1 0 0 0,1 1 0 0 0,0 0 0 0 0,1-1 0 0 0,0 1 1 0 0,0-1-1 0 0,0 1 0 0 0,1 0 0 0 0,0-1 0 0 0,1 1 0 0 0,-1 0 0 0 0,2 0 1 0 0,-1 0-1 0 0,1 0 0 0 0,0 0 0 0 0,0 1 0 0 0,0-1 0 0 0,1 1 1 0 0,0 0-1 0 0,9-10 0 0 0,-12 15-80 0 0,0 0-1 0 0,0 0 1 0 0,0 0 0 0 0,0 0 0 0 0,1 0-1 0 0,-1 1 1 0 0,0-1 0 0 0,0 0 0 0 0,1 1-1 0 0,-1-1 1 0 0,1 1 0 0 0,-1-1 0 0 0,0 1-1 0 0,1 0 1 0 0,-1 0 0 0 0,1-1 0 0 0,-1 1-1 0 0,1 0 1 0 0,-1 0 0 0 0,0 1 0 0 0,3-1-1 0 0,-1 1 10 0 0,0 0 0 0 0,-1 0 0 0 0,1 0-1 0 0,-1 1 1 0 0,1-1 0 0 0,-1 1-1 0 0,0-1 1 0 0,1 1 0 0 0,-1 0-1 0 0,3 3 1 0 0,1 2 42 0 0,0 1-1 0 0,0 0 1 0 0,-1 0 0 0 0,0 0-1 0 0,6 13 1 0 0,-7-11-19 0 0,-1 1 1 0 0,1-1-1 0 0,1 17 0 0 0,-3-16-39 0 0,2 9-189 0 0,-4-19 59 0 0,2-5-154 0 0,5-12 232 0 0,1 0 0 0 0,19-27 0 0 0,-24 38 101 0 0,1 0 0 0 0,0 0 1 0 0,0 0-1 0 0,0 1 0 0 0,1-1 0 0 0,-1 1 0 0 0,1 0 0 0 0,0 1 1 0 0,0-1-1 0 0,1 1 0 0 0,-1 0 0 0 0,8-3 0 0 0,-10 5-63 0 0,-1 1 0 0 0,0 0 0 0 0,1 0 0 0 0,-1 0 0 0 0,0 0 0 0 0,1 0 0 0 0,-1 0 0 0 0,1 1 0 0 0,-1-1 0 0 0,0 1 0 0 0,0 0 0 0 0,1-1 0 0 0,-1 1 0 0 0,0 0 0 0 0,0 0 0 0 0,0 0 0 0 0,0 1 0 0 0,0-1 0 0 0,0 1 0 0 0,0-1 1 0 0,0 1-1 0 0,0-1 0 0 0,-1 1 0 0 0,1 0 0 0 0,-1 0 0 0 0,1 0 0 0 0,-1 0 0 0 0,0 0 0 0 0,2 3 0 0 0,4 8 183 0 0,-1 0 0 0 0,0 0 0 0 0,6 22 0 0 0,-11-31-207 0 0,0-1-148 0 0,0 0-1 0 0,0 1 1 0 0,0-1-1 0 0,1 0 1 0 0,-1 0-1 0 0,1-1 1 0 0,0 1-1 0 0,-1 0 1 0 0,1-1 0 0 0,4 5-1 0 0,-5-6 31 0 0,1 0-1 0 0,0 0 1 0 0,-1 0-1 0 0,1-1 0 0 0,-1 1 1 0 0,1 0-1 0 0,0-1 1 0 0,0 1-1 0 0,-1-1 1 0 0,1 0-1 0 0,0 1 1 0 0,0-1-1 0 0,0 0 1 0 0,0 0-1 0 0,-1 0 0 0 0,1 0 1 0 0,0 0-1 0 0,0-1 1 0 0,3 0-1 0 0,44-14-9688 0 0,-26 6 6518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1 132 0 0,'-11'0'3247'0'0,"4"0"-2184"0"0,0 1 0 0 0,1 0 0 0 0,-1 0 0 0 0,1 0-1 0 0,-1 1 1 0 0,1 0 0 0 0,0 0 0 0 0,-7 3 0 0 0,3 1-43 0 0,0-1 1 0 0,1 1-1 0 0,-1 1 1 0 0,-10 9-1 0 0,8-5-158 0 0,0 1 0 0 0,1-1 0 0 0,1 2 0 0 0,0 0 0 0 0,1 0 1 0 0,-14 25-1 0 0,20-31-521 0 0,1-1 1 0 0,-1 1-1 0 0,1 0 1 0 0,0 0-1 0 0,1 0 1 0 0,-1 0-1 0 0,2 0 1 0 0,-1 0-1 0 0,1 11 1 0 0,0-16-288 0 0,0 0 0 0 0,0 0 1 0 0,0-1-1 0 0,1 1 0 0 0,-1 0 1 0 0,1 0-1 0 0,-1 0 0 0 0,1-1 1 0 0,0 1-1 0 0,0 0 0 0 0,-1-1 1 0 0,1 1-1 0 0,0-1 0 0 0,1 1 1 0 0,-1-1-1 0 0,0 1 0 0 0,0-1 1 0 0,1 0-1 0 0,-1 0 0 0 0,0 1 1 0 0,1-1-1 0 0,-1 0 0 0 0,1 0 1 0 0,0 0-1 0 0,-1-1 0 0 0,1 1 1 0 0,0 0-1 0 0,-1-1 0 0 0,1 1 1 0 0,0-1-1 0 0,0 1 0 0 0,0-1 1 0 0,0 0-1 0 0,-1 0 0 0 0,1 0 1 0 0,0 0-1 0 0,0 0 0 0 0,0 0 1 0 0,0 0-1 0 0,-1-1 0 0 0,4 0 1 0 0,4-1 11 0 0,0-1 0 0 0,0 0 0 0 0,0 0 1 0 0,0-1-1 0 0,-1-1 0 0 0,0 1 0 0 0,0-1 0 0 0,0 0 1 0 0,7-7-1 0 0,-4 4 131 0 0,0 0 1 0 0,1 1 0 0 0,16-8 0 0 0,-27 15-346 0 0,6 1-1103 0 0,-2-1 157 0 0,14-3-11552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68 512 0 0,'-34'-7'10739'0'0,"37"9"-9351"0"0,5 3-716 0 0,1-1 0 0 0,-1 0-1 0 0,1-1 1 0 0,0 1 0 0 0,0-2 0 0 0,13 3 0 0 0,62 8 1215 0 0,-72-12-1633 0 0,106 10 1484 0 0,0-6-1 0 0,156-12 1 0 0,-252 6-1476 0 0,0-2 0 0 0,0 0 1 0 0,42-14-1 0 0,-57 16-177 0 0,-1-2 1 0 0,0 1-1 0 0,0-1 0 0 0,1 0 0 0 0,-2 0 0 0 0,1-1 0 0 0,0 0 1 0 0,-1 0-1 0 0,1 0 0 0 0,-1-1 0 0 0,0 0 0 0 0,-1 1 0 0 0,1-2 1 0 0,-1 1-1 0 0,0-1 0 0 0,6-10 0 0 0,-10 16-68 0 0,0-1 0 0 0,0 1 0 0 0,0 0 0 0 0,0-1 1 0 0,0 1-1 0 0,0 0 0 0 0,0-1 0 0 0,0 1 0 0 0,0 0 0 0 0,0-1 0 0 0,0 1 0 0 0,0 0 0 0 0,0-1 0 0 0,0 1 0 0 0,0 0 0 0 0,0-1 0 0 0,-1 1 1 0 0,1 0-1 0 0,0-1 0 0 0,0 1 0 0 0,0 0 0 0 0,0-1 0 0 0,-1 1 0 0 0,1 0 0 0 0,0 0 0 0 0,0-1 0 0 0,-1 1 0 0 0,1 0 0 0 0,0 0 0 0 0,0 0 1 0 0,-1-1-1 0 0,1 1 0 0 0,0 0 0 0 0,-1 0 0 0 0,1 0 0 0 0,0 0 0 0 0,-1-1 0 0 0,1 1 0 0 0,0 0 0 0 0,-1 0 0 0 0,1 0 0 0 0,0 0 0 0 0,-1 0 0 0 0,1 0 1 0 0,0 0-1 0 0,-1 0 0 0 0,1 0 0 0 0,-1 0 0 0 0,1 0 0 0 0,0 1 0 0 0,-1-1 0 0 0,1 0 0 0 0,-1 0 0 0 0,-4 5 29 0 0,0-1-1 0 0,0 1 1 0 0,1 1 0 0 0,-1-1-1 0 0,1 1 1 0 0,0 0 0 0 0,0-1-1 0 0,1 2 1 0 0,0-1 0 0 0,-5 13-1 0 0,-2 10 160 0 0,-6 34 1 0 0,14-56-171 0 0,-3 19 56 0 0,0 0 0 0 0,2 1 0 0 0,1 0 0 0 0,2-1-1 0 0,0 1 1 0 0,1 0 0 0 0,2 0 0 0 0,1-1 0 0 0,1 0-1 0 0,1 0 1 0 0,2 0 0 0 0,0-1 0 0 0,2 0 0 0 0,22 44-1 0 0,100 145 449 0 0,-132-213-551 0 0,0-1 0 0 0,1 1 1 0 0,-1-1-1 0 0,0 1 0 0 0,0 0 1 0 0,1-1-1 0 0,-1 1 0 0 0,0-1 1 0 0,0 1-1 0 0,0 0 1 0 0,0-1-1 0 0,0 1 0 0 0,0 0 1 0 0,0-1-1 0 0,0 1 0 0 0,0-1 1 0 0,0 1-1 0 0,0 0 1 0 0,0-1-1 0 0,0 1 0 0 0,-1 0 1 0 0,1-1-1 0 0,0 1 0 0 0,0-1 1 0 0,-1 1-1 0 0,1-1 0 0 0,0 1 1 0 0,-1-1-1 0 0,1 1 1 0 0,-1-1-1 0 0,1 1 0 0 0,-1-1 1 0 0,1 1-1 0 0,-1-1 0 0 0,1 1 1 0 0,-1-1-1 0 0,1 0 1 0 0,-1 0-1 0 0,1 1 0 0 0,-1-1 1 0 0,1 0-1 0 0,-1 0 0 0 0,0 1 1 0 0,1-1-1 0 0,-1 0 1 0 0,0 0-1 0 0,-35 6-318 0 0,30-6 302 0 0,-260 16-772 0 0,64-5 400 0 0,173-10 338 0 0,20-2 68 0 0,0 1 1 0 0,1 1-1 0 0,-1 0 1 0 0,0 0-1 0 0,0 1 1 0 0,1 0-1 0 0,-1 0 1 0 0,-9 4-1 0 0,18-5 268 0 0,45 7 218 0 0,498-27 2208 0 0,-491 14-3715 0 0,-51 5 329 0 0,10 0-3641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185 163 11581 0 0,'-84'-61'13106'0'0,"0"-1"-5611"0"0,81 60-7177 0 0,2 2-306 0 0,1-1 0 0 0,-1 1 0 0 0,0-1 0 0 0,0 1 0 0 0,0-1 0 0 0,0 0 1 0 0,1 1-1 0 0,-1-1 0 0 0,0 0 0 0 0,1 0 0 0 0,-1 1 0 0 0,0-1 1 0 0,1 0-1 0 0,-1 0 0 0 0,1 0 0 0 0,0 0 0 0 0,-1 0 0 0 0,1 0 1 0 0,0 0-1 0 0,-1 0 0 0 0,1-1 0 0 0,0 2-15 0 0,0-1-1 0 0,-1 1 1 0 0,1-1-1 0 0,0 0 1 0 0,0 1-1 0 0,0-1 1 0 0,0 1-1 0 0,0-1 1 0 0,0 0-1 0 0,1 1 1 0 0,-1-1-1 0 0,0 1 1 0 0,0-1-1 0 0,0 1 1 0 0,0-1-1 0 0,1 1 1 0 0,-1-1-1 0 0,0 1 1 0 0,1-1-1 0 0,-1 1 1 0 0,0-1-1 0 0,1 1 1 0 0,-1-1-1 0 0,0 1 1 0 0,1 0-1 0 0,-1-1 1 0 0,1 1-1 0 0,-1-1 1 0 0,1 1-1 0 0,-1 0 1 0 0,1 0-1 0 0,-1-1 1 0 0,1 1-1 0 0,-1 0 1 0 0,1 0-1 0 0,-1 0 1 0 0,1-1-1 0 0,-1 1 1 0 0,1 0-1 0 0,0 0 1 0 0,-1 0-1 0 0,1 0 1 0 0,0 0-60 0 0,12-1-1643 0 0,0 0-1 0 0,0 1 1 0 0,-1 0-1 0 0,20 4 0 0 0,2-1-2820 0 0,-1-1 1186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7209 0 0,'1'0'676'0'0,"1"1"1"0"0,-1 0-1 0 0,1 0 0 0 0,-1-1 1 0 0,1 1-1 0 0,-1 0 1 0 0,0 0-1 0 0,1 0 1 0 0,-1 1-1 0 0,0-1 1 0 0,0 0-1 0 0,0 0 1 0 0,0 1-1 0 0,0-1 1 0 0,0 0-1 0 0,1 2 0 0 0,-1 0-112 0 0,0 0-1 0 0,0 0 0 0 0,-1 0 0 0 0,1 0 1 0 0,0 0-1 0 0,-1 0 0 0 0,0 0 0 0 0,0 5 1 0 0,-1 5-229 0 0,0 1 1 0 0,-2-1 0 0 0,-4 18 0 0 0,0-5 878 0 0,-4 21-726 0 0,-2-1-1 0 0,-3-1 1 0 0,-27 57-1 0 0,40-96-498 0 0</inkml:trace>
  <inkml:trace contextRef="#ctx0" brushRef="#br0" timeOffset="1">21 111 11301 0 0,'-15'-3'14962'0'0,"9"5"-12333"0"0,19 11-722 0 0,218 147 61 0 0,103 77-1968 0 0,-332-235-405 0 0,1 0 1 0 0,-1 0-1 0 0,1-1 0 0 0,-1 1 1 0 0,1-1-1 0 0,0 0 0 0 0,0 0 1 0 0,-1 0-1 0 0,1 0 0 0 0,0 0 1 0 0,0-1-1 0 0,5 1 0 0 0,-6-1 49 0 0,0 0 0 0 0,0-1 0 0 0,0 1 0 0 0,0-1 0 0 0,0 1 0 0 0,0-1 0 0 0,-1 0 0 0 0,1 0 0 0 0,0 0 0 0 0,0 0 0 0 0,-1 0 0 0 0,1 0 0 0 0,0 0 0 0 0,-1-1 0 0 0,1 1 0 0 0,-1 0 1 0 0,0-1-1 0 0,0 1 0 0 0,3-4 0 0 0,4-7-3137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53 900 0 0,'-5'-2'1459'0'0,"-17"-13"10921"0"0,39 10-9403 0 0,-6 4-1916 0 0,0 0-1 0 0,1 1 1 0 0,-1 0-1 0 0,12 2 1 0 0,-3-1 122 0 0,-7 0-774 0 0,87 0 1967 0 0,-51-8-5193 0 0,-41 5 1135 0 0,-1 0 0 0 0,1 0 0 0 0,-1-1 1 0 0,8-4-1 0 0,2-3-1018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47 151 8457 0 0,'-14'-15'5300'0'0,"11"12"-4557"0"0,0-1 1 0 0,0 1-1 0 0,0 0 0 0 0,0-1 1 0 0,1 0-1 0 0,-1 1 0 0 0,1-1 1 0 0,0 0-1 0 0,0 0 0 0 0,0-1 1 0 0,1 1-1 0 0,-1 0 0 0 0,0-5 1 0 0,3 8-653 0 0,0-1 1 0 0,0 1 0 0 0,0-1 0 0 0,0 1 0 0 0,0 0 0 0 0,1 0-1 0 0,-1 0 1 0 0,0 0 0 0 0,0 0 0 0 0,1 0 0 0 0,-1 0 0 0 0,1 0-1 0 0,-1 0 1 0 0,1 1 0 0 0,-1-1 0 0 0,1 1 0 0 0,-1-1 0 0 0,4 0-1 0 0,49-11 627 0 0,2 2-1 0 0,104-4 1 0 0,-22 2-495 0 0,-71 2-643 0 0,-66 10 346 0 0,-3 10-167 0 0,-11 35 302 0 0,3 0 0 0 0,1 0 0 0 0,3 1 0 0 0,-1 49 0 0 0,2-43 46 0 0,1 0 132 0 0,2 0 0 0 0,2 1 1 0 0,3-1-1 0 0,2 0 0 0 0,2-1 1 0 0,20 76-1 0 0,32 42 447 0 0,-58-168-789 0 0,-5 1-156 0 0,4-2 254 0 0,-1 1 0 0 0,1-1 0 0 0,0 0 0 0 0,0 1 0 0 0,0-1 0 0 0,-1 0 0 0 0,1 0 1 0 0,0 1-1 0 0,0-1 0 0 0,0 0 0 0 0,-1 0 0 0 0,1 0 0 0 0,0 1 0 0 0,-1-1 0 0 0,1 0 0 0 0,0 0 0 0 0,0 0 0 0 0,-1 0 0 0 0,1 0 0 0 0,0 1 1 0 0,-1-1-1 0 0,1 0 0 0 0,0 0 0 0 0,-1 0 0 0 0,1 0 0 0 0,0 0 0 0 0,-1 0 0 0 0,-128 7-479 0 0,-18 2 382 0 0,129-7 128 0 0,11-2 25 0 0,1 0 1 0 0,0 1-1 0 0,0 0 0 0 0,0 0 0 0 0,-1 1 1 0 0,1-1-1 0 0,0 1 0 0 0,1 1 0 0 0,-12 5 1 0 0,16-8 540 0 0,3 2-355 0 0,1 0-150 0 0,0-1 0 0 0,0 1 0 0 0,0-1 0 0 0,0 0 0 0 0,0 1 0 0 0,1-1 0 0 0,-1-1 0 0 0,0 1 0 0 0,1 0 0 0 0,-1-1 0 0 0,0 0 0 0 0,7 0 0 0 0,48-3 702 0 0,-51 2-757 0 0,20-1-441 0 0,116-14 1549 0 0,-74 1-3382 0 0,-2-8-5726 0 0,-58 19 4119 0 0,0-1 554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7385 0 0,'-1'-21'10256'0'0,"1"19"-9751"0"0,0 0 0 0 0,1 0 0 0 0,-1 0 0 0 0,1 0 0 0 0,0 0 0 0 0,-1 0 0 0 0,1 0 0 0 0,0 0 0 0 0,0 1 0 0 0,0-1 0 0 0,0 0 0 0 0,0 1 0 0 0,1-1 0 0 0,1-1 1196 0 0,-3 5-1160 0 0,0 10-188 0 0,0-1 0 0 0,-1 0 0 0 0,-1 1 0 0 0,0-1 0 0 0,-1 0 0 0 0,-5 16 0 0 0,-6 31 405 0 0,11-45-587 0 0,2-1 0 0 0,-1 1-1 0 0,2 0 1 0 0,0 0 0 0 0,0-1 0 0 0,1 1-1 0 0,4 16 1 0 0,-4-25-116 0 0,1 1 1 0 0,-1 0-1 0 0,1 0 1 0 0,1-1-1 0 0,-1 1 0 0 0,1-1 1 0 0,-1 0-1 0 0,1 0 1 0 0,0 0-1 0 0,1 0 1 0 0,-1 0-1 0 0,1-1 0 0 0,0 1 1 0 0,-1-1-1 0 0,2 0 1 0 0,-1 0-1 0 0,0-1 0 0 0,0 1 1 0 0,1-1-1 0 0,0 0 1 0 0,5 2-1 0 0,1-1-79 0 0,1 0-1 0 0,-1-1 1 0 0,0 0-1 0 0,1-1 1 0 0,18-1 0 0 0,16 3-251 0 0,-6-5-5726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6817 0 0,'-32'56'11989'0'0,"20"-29"-10404"0"0,1 0 0 0 0,1 1 0 0 0,-7 31 0 0 0,17-59-1561 0 0,0 0-1 0 0,0 0 1 0 0,0 0-1 0 0,0 1 1 0 0,0-1-1 0 0,0 0 1 0 0,0 0-1 0 0,0 0 1 0 0,0 0-1 0 0,0 0 1 0 0,-1 1-1 0 0,1-1 1 0 0,0 0-1 0 0,0 0 1 0 0,0 0-1 0 0,0 0 1 0 0,0 0-1 0 0,-1 0 1 0 0,1 1-1 0 0,0-1 1 0 0,0 0-1 0 0,0 0 1 0 0,0 0-1 0 0,-1 0 1 0 0,1 0-1 0 0,0 0 1 0 0,0 0-1 0 0,0 0 1 0 0,-1 0-1 0 0,1 0 1 0 0,0 0-1 0 0,0 0 1 0 0,0 0-1 0 0,0 0 1 0 0,-1 0-1 0 0,1 0 1 0 0,0 0-1 0 0,0 0 1 0 0,0 0-1 0 0,-1 0 1 0 0,1 0-1 0 0,0-1 1 0 0,0 1-1 0 0,0 0 1 0 0,0 0-1 0 0,0 0 1 0 0,-1 0-1 0 0,1 0 1 0 0,-7-11 696 0 0,6 3-554 0 0,0 0-1 0 0,0 0 1 0 0,1 0-1 0 0,1 0 1 0 0,-1 0-1 0 0,1 0 1 0 0,0 0-1 0 0,4-10 0 0 0,-4 13-77 0 0,1 1-1 0 0,-1 0 0 0 0,1 0 0 0 0,0 0 0 0 0,0 0 0 0 0,0 0 0 0 0,1 0 1 0 0,-1 0-1 0 0,1 1 0 0 0,0 0 0 0 0,0-1 0 0 0,0 1 0 0 0,1 0 0 0 0,-1 0 1 0 0,1 1-1 0 0,0-1 0 0 0,4-2 0 0 0,-6 4-47 0 0,-1 0 1 0 0,1 1-1 0 0,-1-1 0 0 0,1 0 0 0 0,0 1 0 0 0,0-1 1 0 0,-1 1-1 0 0,1 0 0 0 0,0 0 0 0 0,0-1 1 0 0,-1 1-1 0 0,1 0 0 0 0,0 0 0 0 0,0 1 1 0 0,-1-1-1 0 0,1 0 0 0 0,0 1 0 0 0,0-1 0 0 0,-1 1 1 0 0,1-1-1 0 0,2 2 0 0 0,-2 0-8 0 0,0-1 1 0 0,0 1-1 0 0,0 0 0 0 0,0 0 0 0 0,-1-1 0 0 0,1 1 1 0 0,-1 0-1 0 0,1 1 0 0 0,-1-1 0 0 0,0 0 1 0 0,0 0-1 0 0,1 1 0 0 0,0 2 0 0 0,0 3-14 0 0,0-1 0 0 0,-1 0 1 0 0,1 1-1 0 0,-2-1 0 0 0,1 1 0 0 0,-1-1 0 0 0,0 1 0 0 0,0-1 0 0 0,-2 10 1 0 0,1-10-214 0 0,3-7 106 0 0,6-13 123 0 0,12-14 144 0 0,-10 18-48 0 0,0 1 1 0 0,0 0 0 0 0,1 0 0 0 0,14-8-1 0 0,-22 15-103 0 0,0-1 0 0 0,0 1 0 0 0,0 0 0 0 0,1 0 0 0 0,-1 0 0 0 0,0 0 0 0 0,1 1-1 0 0,-1-1 1 0 0,0 1 0 0 0,1 0 0 0 0,-1 0 0 0 0,1 0 0 0 0,-1 0 0 0 0,0 0 0 0 0,1 1 0 0 0,-1 0 0 0 0,0 0-1 0 0,1 0 1 0 0,-1 0 0 0 0,0 0 0 0 0,4 3 0 0 0,51 34-27 0 0,-46-29 0 0 0,1 0 0 0 0,0-1 0 0 0,0 0 0 0 0,0-1 0 0 0,24 9 0 0 0,-3-6-2654 0 0,53 8-1 0 0,-72-16 1633 0 0,1 0-1 0 0,0-1 0 0 0,0-1 0 0 0,0-1 0 0 0,-1 0 0 0 0,17-3 1 0 0,4-6-2455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 9893 0 0,'-44'-3'9514'0'0,"1"9"-3598"0"0,30-2-5034 0 0,0 0 1 0 0,1 0 0 0 0,0 1-1 0 0,-22 13 1 0 0,20-9-832 0 0,0 0 1 0 0,1 1-1 0 0,1 0 1 0 0,-20 22-1 0 0,21-21 788 0 0,2 1 0 0 0,-14 21 0 0 0,20-28-814 0 0,1 1 1 0 0,-1-1-1 0 0,1 1 0 0 0,0 0 0 0 0,0-1 0 0 0,1 1 0 0 0,-2 11 0 0 0,2-15-23 0 0,1-1 0 0 0,0 0 1 0 0,0 0-1 0 0,0 0 0 0 0,0 0 0 0 0,1 1 0 0 0,-1-1 0 0 0,0 0 0 0 0,0 0 1 0 0,1 0-1 0 0,-1 0 0 0 0,1 0 0 0 0,-1 0 0 0 0,1 0 0 0 0,-1 0 1 0 0,1 0-1 0 0,0 0 0 0 0,-1 0 0 0 0,2 1 0 0 0,-1-1-1 0 0,0-1-1 0 0,1 1 1 0 0,-1-1 0 0 0,0 1-1 0 0,1-1 1 0 0,-1 1 0 0 0,1-1-1 0 0,-1 0 1 0 0,1 1 0 0 0,-1-1-1 0 0,0 0 1 0 0,1 0-1 0 0,-1 0 1 0 0,1 0 0 0 0,-1 0-1 0 0,1-1 1 0 0,-1 1 0 0 0,1 0-1 0 0,1-2 1 0 0,20-5-208 0 0,40-18 1 0 0,-46 16 30 0 0,0 2 1 0 0,1 1-1 0 0,0 0 1 0 0,27-5-1 0 0,-31 10-3075 0 0,3-1-6663 0 0,-12-1 6776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57 160 9521 0 0,'-20'-35'7405'0'0,"13"24"-5353"0"0,1-1 0 0 0,0 0 0 0 0,1 0 0 0 0,-7-18 0 0 0,12 28-1984 0 0,0 1 0 0 0,0-1 0 0 0,0 1 0 0 0,0-1-1 0 0,0 1 1 0 0,0-1 0 0 0,0 1 0 0 0,0 0 0 0 0,1-1 0 0 0,-1 1 0 0 0,1-1 0 0 0,-1 1 0 0 0,1 0 0 0 0,-1-1 0 0 0,1 1 0 0 0,0 0 0 0 0,0 0 0 0 0,-1-1 0 0 0,1 1-1 0 0,0 0 1 0 0,0 0 0 0 0,0 0 0 0 0,0 0 0 0 0,1 0 0 0 0,-1 0 0 0 0,0 0 0 0 0,0 1 0 0 0,0-1 0 0 0,1 0 0 0 0,-1 1 0 0 0,0-1 0 0 0,1 1 0 0 0,-1-1-1 0 0,3 0 1 0 0,3-1-604 0 0,0 1-1 0 0,0-1 1 0 0,0 1-1 0 0,0 0 1 0 0,0 1-1 0 0,9 0 1 0 0,43 4-6929 0 0,-15 4 4323 0 0</inkml:trace>
  <inkml:trace contextRef="#ctx0" brushRef="#br0" timeOffset="1">486 97 420 0 0,'-2'7'1052'0'0,"0"0"1"0"0,0 0-1 0 0,0 0 1 0 0,-1 0-1 0 0,0 0 1 0 0,-1 0-1 0 0,-4 6 1 0 0,-33 45 3868 0 0,20-31-2969 0 0,-22 34 2441 0 0,-54 67 2830 0 0,73-104-6176 0 0,5-13-3271 0 0,6-22-9563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 10101 0 0,'-8'-6'4545'0'0,"6"5"-3652"0"0,1 0 1 0 0,-1-1-1 0 0,0 1 1 0 0,0 0-1 0 0,1 0 1 0 0,-1 0-1 0 0,0 0 0 0 0,0 1 1 0 0,0-1-1 0 0,-3 0 2815 0 0,5 2-3573 0 0,1 1 0 0 0,-1 0 0 0 0,1-1 0 0 0,0 1 0 0 0,-1-1 1 0 0,1 1-1 0 0,0-1 0 0 0,0 0 0 0 0,0 1 0 0 0,0-1 0 0 0,0 0 0 0 0,2 2 0 0 0,1 1 151 0 0,23 31 1323 0 0,51 49-1 0 0,-43-48-1453 0 0,278 333-90 0 0,-286-329-65 0 0,-20-28 0 0 0,0-1 0 0 0,0-1 0 0 0,15 17 0 0 0,-21-27-334 0 0,-1 1 1 0 0,1-1-1 0 0,-1 0 1 0 0,1 0-1 0 0,-1 1 1 0 0,0-1-1 0 0,1 0 1 0 0,-1 0-1 0 0,1 0 1 0 0,-1 0-1 0 0,1 0 1 0 0,-1 1-1 0 0,1-1 1 0 0,0 0-1 0 0,-1 0 1 0 0,1 0-1 0 0,-1 0 1 0 0,1-1-1 0 0,-1 1 1 0 0,1 0-1 0 0,-1 0 1 0 0,1 0-1 0 0,-1 0 1 0 0,1 0-1 0 0,-1-1 1 0 0,1 1-1 0 0,-1 0 1 0 0,0 0-1 0 0,1-1 1 0 0,-1 1-1 0 0,1 0 1 0 0,-1-1-1 0 0,2-1-1000 0 0,1-3-2167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1 136 348 0 0,'0'6'6573'0'0,"7"-3"-5816"0"0,0-1-1 0 0,1-1 1 0 0,-1 1-1 0 0,0-1 0 0 0,1-1 1 0 0,-1 1-1 0 0,13-2 1 0 0,60-8 1405 0 0,-57 6-1550 0 0,118-22 2155 0 0,-117 18-2143 0 0,1 0 0 0 0,-2-1 0 0 0,39-19 0 0 0,-58 24-448 0 0,1 0-1 0 0,-1 0 1 0 0,1 0-1 0 0,-1-1 1 0 0,0 1 0 0 0,0-1-1 0 0,-1 0 1 0 0,1-1-1 0 0,-1 1 1 0 0,0 0 0 0 0,0-1-1 0 0,4-8 1 0 0,-7 12 225 0 0,-3-1-132 0 0,3 2-258 0 0,0 0 0 0 0,0 0 0 0 0,0-1 0 0 0,0 1-1 0 0,0 0 1 0 0,0 0 0 0 0,-1 0 0 0 0,1-1 0 0 0,0 1-1 0 0,0 0 1 0 0,0 0 0 0 0,0 0 0 0 0,0 0 0 0 0,-1 0-1 0 0,1 0 1 0 0,0-1 0 0 0,0 1 0 0 0,0 0 0 0 0,-1 0 0 0 0,1 0-1 0 0,0 0 1 0 0,0 0 0 0 0,0 0 0 0 0,-1 0 0 0 0,1 0-1 0 0,0 0 1 0 0,0 0 0 0 0,0 0 0 0 0,-1 0 0 0 0,1 0 0 0 0,0 0-1 0 0,0 0 1 0 0,-1 0 0 0 0,1 0 0 0 0,0 0 0 0 0,0 0-1 0 0,0 0 1 0 0,-1 0 0 0 0,1 0 0 0 0,0 1 0 0 0,0-1-1 0 0,0 0 1 0 0,0 0 0 0 0,-1 0 0 0 0,1 0 0 0 0,0 1 0 0 0,-6 10 153 0 0,0 0 0 0 0,1 1 1 0 0,0 0-1 0 0,1 0 1 0 0,0 0-1 0 0,-2 19 1 0 0,-8 83 602 0 0,12-89-600 0 0,-8 205 1736 0 0,11-184-1268 0 0,3 0 0 0 0,19 89 0 0 0,-3-48-1100 0 0,-19-86 411 0 0,-1 0-1 0 0,0 0 1 0 0,0 0-1 0 0,0 0 1 0 0,0 1 0 0 0,0-1-1 0 0,-1 0 1 0 0,1 0-1 0 0,0 0 1 0 0,0 0-1 0 0,-1 0 1 0 0,1 0 0 0 0,-1 0-1 0 0,1 0 1 0 0,-1 0-1 0 0,1 0 1 0 0,-1 0-1 0 0,0 0 1 0 0,1 0 0 0 0,-1 0-1 0 0,0 0 1 0 0,0-1-1 0 0,1 1 1 0 0,-1 0-1 0 0,0-1 1 0 0,0 1 0 0 0,0 0-1 0 0,0-1 1 0 0,0 1-1 0 0,0-1 1 0 0,0 1-1 0 0,-2-1 1 0 0,-4 3-65 0 0,0-1 1 0 0,-1-1-1 0 0,-14 2 0 0 0,7 0-35 0 0,-60 10 872 0 0,-138 43 0 0 0,212-56-632 0 0,0 1-1 0 0,-1-1 1 0 0,1 0-1 0 0,0 1 1 0 0,0-1-1 0 0,0 1 1 0 0,-1 0-1 0 0,1-1 1 0 0,0 1-1 0 0,0 0 1 0 0,0-1-1 0 0,0 1 1 0 0,0 0-1 0 0,1 0 1 0 0,-1 0-1 0 0,-1 1 0 0 0,2-1-33 0 0,0-1-1 0 0,0 1 1 0 0,0-1 0 0 0,0 1-1 0 0,0-1 1 0 0,0 1-1 0 0,1-1 1 0 0,-1 0-1 0 0,0 1 1 0 0,0-1-1 0 0,1 1 1 0 0,-1-1-1 0 0,0 0 1 0 0,0 1-1 0 0,1-1 1 0 0,-1 0-1 0 0,0 1 1 0 0,1-1-1 0 0,-1 0 1 0 0,0 0-1 0 0,1 1 1 0 0,-1-1-1 0 0,1 0 1 0 0,-1 0-1 0 0,0 0 1 0 0,1 1-1 0 0,-1-1 1 0 0,1 0-1 0 0,0 0 1 0 0,6 2 156 0 0,0 1-1 0 0,0-2 1 0 0,16 3 0 0 0,189 2-182 0 0,-181-7-26 0 0,61-3 0 0 0,-81 2 0 0 0,-1 1 0 0 0,1-1 0 0 0,-1-1 0 0 0,1 0 0 0 0,-1 0 0 0 0,12-7 0 0 0,-11 4-3053 0 0,0 0 0 0 0,1 1 1 0 0,19-6-1 0 0,-19 8-469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24 424 0 0,'-30'-23'19306'0'0,"-21"132"-13282"0"0,36-79-5242 0 0,7-15-326 0 0,1 0-1 0 0,0 1 1 0 0,1 0 0 0 0,-7 26-1 0 0,12-38-370 0 0,1 1-1 0 0,-1-1 0 0 0,1 0 1 0 0,0 1-1 0 0,0-1 0 0 0,0 0 0 0 0,0 1 1 0 0,1-1-1 0 0,0 0 0 0 0,0 0 1 0 0,0 1-1 0 0,0-1 0 0 0,1 0 1 0 0,0 0-1 0 0,0 0 0 0 0,0 0 1 0 0,0-1-1 0 0,0 1 0 0 0,1-1 1 0 0,0 1-1 0 0,-1-1 0 0 0,8 6 0 0 0,-1-1 4 0 0,1-1 0 0 0,0 0 0 0 0,1-1-1 0 0,-1 0 1 0 0,1 0 0 0 0,1-1 0 0 0,-1-1-1 0 0,1 0 1 0 0,16 4 0 0 0,14 0 430 0 0,59 3 1 0 0,-56-7-420 0 0,-20-3-99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0 100 688 0 0,'1'-3'431'0'0,"0"0"0"0"0,-1 1 1 0 0,1-1-1 0 0,0 0 0 0 0,1 0 0 0 0,-1 1 0 0 0,0-1 0 0 0,1 0 0 0 0,-1 1 1 0 0,1 0-1 0 0,0-1 0 0 0,0 1 0 0 0,0 0 0 0 0,0 0 0 0 0,0 0 0 0 0,0 0 1 0 0,1 0-1 0 0,-1 1 0 0 0,0-1 0 0 0,1 1 0 0 0,0-1 0 0 0,3-1 1 0 0,10-4 1231 0 0,-1 1 1 0 0,25-7 0 0 0,-18 7 614 0 0,39-6 1 0 0,-55 11-1880 0 0,0 0 1 0 0,0 1 0 0 0,0-1-1 0 0,1 2 1 0 0,-1-1 0 0 0,0 1-1 0 0,0 0 1 0 0,0 0 0 0 0,0 0 0 0 0,0 1-1 0 0,8 3 1 0 0,-13-4-317 0 0,1-1 1 0 0,-1 1-1 0 0,0 0 1 0 0,0 0-1 0 0,0 0 1 0 0,0 0-1 0 0,0-1 1 0 0,0 1 0 0 0,0 1-1 0 0,0-1 1 0 0,0 0-1 0 0,-1 0 1 0 0,1 0-1 0 0,0 0 1 0 0,-1 0-1 0 0,1 1 1 0 0,-1-1-1 0 0,1 0 1 0 0,-1 1-1 0 0,1-1 1 0 0,-1 0-1 0 0,0 1 1 0 0,0 1-1 0 0,0 1 7 0 0,0 0-1 0 0,-1-1 0 0 0,1 1 1 0 0,-1-1-1 0 0,0 1 0 0 0,0-1 1 0 0,0 1-1 0 0,-4 5 1 0 0,-2 5 11 0 0,-2-1 1 0 0,1-1 0 0 0,-13 14-1 0 0,21-25-86 0 0,-43 49 237 0 0,1-2 91 0 0,-48 75 0 0 0,87-118-303 0 0,0-1 0 0 0,1 1 0 0 0,0 0 0 0 0,0 0 0 0 0,0 0-1 0 0,0 0 1 0 0,-1 8 0 0 0,3-11-20 0 0,0 0 0 0 0,-1-1 1 0 0,1 1-1 0 0,0 0 0 0 0,0 0 0 0 0,1-1 0 0 0,-1 1 0 0 0,0 0 1 0 0,0-1-1 0 0,1 1 0 0 0,-1-1 0 0 0,1 1 0 0 0,0 0 0 0 0,-1-1 1 0 0,1 1-1 0 0,0-1 0 0 0,0 1 0 0 0,0-1 0 0 0,0 0 0 0 0,0 1 1 0 0,0-1-1 0 0,0 0 0 0 0,1 0 0 0 0,-1 0 0 0 0,0 0 0 0 0,1 0 1 0 0,1 1-1 0 0,9 4 82 0 0,-1-1-1 0 0,1-1 1 0 0,1 0 0 0 0,-1 0 0 0 0,1-2-1 0 0,-1 1 1 0 0,1-1 0 0 0,13-1 0 0 0,107-3-1762 0 0,-108 0 442 0 0,-3-2-1909 0 0,-2-4-4286 0 0,-15 4 4415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76 103 872 0 0,'-9'0'823'0'0,"-31"-2"2945"0"0,13-10 7126 0 0,30 7-9316 0 0,8-2-1403 0 0,-10 6 348 0 0,27-13 1333 0 0,2 0-1 0 0,0 2 1 0 0,56-15-1 0 0,-82 26-2056 0 0,26-6-1899 0 0,-10 7-5120 0 0,-12 1 4387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28 464 0 0,'10'-5'6651'0'0,"-6"9"-5826"0"0,0 1 1 0 0,0-1-1 0 0,-1 1 1 0 0,1 0-1 0 0,-1 0 1 0 0,0 0-1 0 0,0 0 0 0 0,-1 0 1 0 0,0 1-1 0 0,0-1 1 0 0,3 12-1 0 0,1 10 2398 0 0,4 33-1 0 0,-9-48-2355 0 0,0 4 1163 0 0,-6-21 155 0 0,-5-29-1042 0 0,10 24-1051 0 0,0 0 1 0 0,0 0-1 0 0,1 0 0 0 0,0 0 1 0 0,1 0-1 0 0,0 0 1 0 0,1 0-1 0 0,4-11 0 0 0,-6 17-38 0 0,1 0 0 0 0,0 0 0 0 0,0 0 0 0 0,0 0 0 0 0,0 0 0 0 0,0 0 0 0 0,1 1 0 0 0,0-1 0 0 0,-1 1 0 0 0,1 0 0 0 0,1 0 0 0 0,-1 0 0 0 0,0 0 0 0 0,1 1 0 0 0,-1-1 0 0 0,1 1-1 0 0,0 0 1 0 0,0 0 0 0 0,0 0 0 0 0,0 0 0 0 0,5-1 0 0 0,-6 3-22 0 0,1 0-1 0 0,-1 0 0 0 0,0 0 0 0 0,0 1 1 0 0,1-1-1 0 0,-1 1 0 0 0,0-1 0 0 0,0 1 1 0 0,0 0-1 0 0,0 1 0 0 0,0-1 0 0 0,0 0 1 0 0,0 1-1 0 0,0 0 0 0 0,0-1 1 0 0,0 1-1 0 0,-1 0 0 0 0,1 1 0 0 0,2 2 1 0 0,3 3 54 0 0,0 0 1 0 0,-1 1 0 0 0,0 1-1 0 0,6 9 1 0 0,-8-11-87 0 0,-1 0 0 0 0,-1 0 0 0 0,1 0 0 0 0,2 11 0 0 0,8 22 0 0 0,-14-41 0 0 0,0 0 0 0 0,0 0 0 0 0,1 0 0 0 0,-1 0 0 0 0,0 0 0 0 0,0 0 0 0 0,0 1 0 0 0,0-1 0 0 0,0 0 0 0 0,1 0 0 0 0,-1 0 0 0 0,0 0 0 0 0,0 0 0 0 0,0 0 0 0 0,0 0 0 0 0,1 0 0 0 0,-1 0 0 0 0,0 0 0 0 0,0 0 0 0 0,0 0 0 0 0,0 0 0 0 0,1 0 0 0 0,-1 0 0 0 0,0 0 0 0 0,0 0 0 0 0,0 0 0 0 0,0 0 0 0 0,1 0 0 0 0,-1 0 0 0 0,0 0 0 0 0,0-1 0 0 0,0 1 0 0 0,0 0 0 0 0,0 0 0 0 0,1 0 0 0 0,-1 0 0 0 0,0 0 0 0 0,0 0 0 0 0,0 0 0 0 0,0-1 0 0 0,0 1 0 0 0,0 0 0 0 0,0 0 0 0 0,1 0 0 0 0,-1 0 0 0 0,0-1 0 0 0,0 1 0 0 0,0 0 0 0 0,0 0 0 0 0,0 0 0 0 0,5-8 0 0 0,-5 8 0 0 0,7-14 0 0 0,1 1 0 0 0,0 0 0 0 0,1 0 0 0 0,1 1 0 0 0,20-21 0 0 0,-27 30 0 0 0,0 0 0 0 0,0 1 0 0 0,0 0 0 0 0,0-1 0 0 0,1 1 0 0 0,-1 0 0 0 0,1 1 0 0 0,0-1 0 0 0,-1 1 0 0 0,1-1 0 0 0,0 1 0 0 0,0 0 0 0 0,0 0 0 0 0,0 1 0 0 0,-1-1 0 0 0,1 1 0 0 0,0 0 0 0 0,0 0 0 0 0,0 0 0 0 0,0 1 0 0 0,0-1 0 0 0,0 1 0 0 0,0 0 0 0 0,0 0 0 0 0,0 0 0 0 0,-1 1 0 0 0,1-1 0 0 0,4 3 0 0 0,5 5 0 0 0,0 0 0 0 0,0 0 0 0 0,20 21 0 0 0,-20-17 0 0 0,1-2 0 0 0,23 17 0 0 0,-31-25-928 0 0,0 0 0 0 0,1-1 0 0 0,0 1 0 0 0,-1-1 1 0 0,1-1-1 0 0,0 1 0 0 0,0-1 0 0 0,0-1 0 0 0,0 1 0 0 0,0-1 0 0 0,0 0 0 0 0,14-2 1 0 0,-17 1 625 0 0,12 0-3195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31 24 0 0,'0'-8'1344'0'0,"0"3"1820"0"0,0 4-2842 0 0,0 0-1 0 0,-1 1 1 0 0,1-1-1 0 0,0 0 1 0 0,0 0-1 0 0,-1 0 1 0 0,1 0-1 0 0,0 1 1 0 0,-1-1-1 0 0,1 0 1 0 0,-1 1-1 0 0,1-1 1 0 0,-1 0-1 0 0,1 1 0 0 0,-1-1 1 0 0,1 0-1 0 0,-1 1 1 0 0,0-1-1 0 0,1 1 1 0 0,-1-1-1 0 0,0 1 1 0 0,1-1-1 0 0,-1 1 1 0 0,-3-1 1577 0 0,-14 9 1120 0 0,2 0-1366 0 0,0 1 0 0 0,0 0 1 0 0,-14 12-1 0 0,17-11-901 0 0,1 1-1 0 0,0-1 1 0 0,0 2-1 0 0,1 0 1 0 0,1 0-1 0 0,-13 20 1 0 0,22-31-660 0 0,-1 1 0 0 0,1 0 1 0 0,0 0-1 0 0,0 0 0 0 0,0 1 0 0 0,0-1 0 0 0,0 0 1 0 0,1 0-1 0 0,-1 0 0 0 0,1 1 0 0 0,-1-1 0 0 0,1 0 1 0 0,0 1-1 0 0,0-1 0 0 0,0 0 0 0 0,0 1 0 0 0,0-1 1 0 0,0 0-1 0 0,1 1 0 0 0,-1-1 0 0 0,2 3 1 0 0,-1-3 6 0 0,1 0 1 0 0,0 1 0 0 0,0-1 0 0 0,0 0 0 0 0,0 0 0 0 0,0 0 0 0 0,0-1 0 0 0,0 1 0 0 0,1 0 0 0 0,-1-1 0 0 0,1 1-1 0 0,-1-1 1 0 0,1 0 0 0 0,0 0 0 0 0,-1 0 0 0 0,6 1 0 0 0,5 1-367 0 0,-1-1 1 0 0,0 0-1 0 0,1-1 1 0 0,-1 0-1 0 0,1-1 0 0 0,-1 0 1 0 0,1-1-1 0 0,-1-1 1 0 0,14-2-1 0 0,-1-3-773 0 0,0 0 0 0 0,0-1 1 0 0,32-16-1 0 0,-39 13-6459 0 0,-10 4 4337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74 230 11369 0 0,'-9'-29'6513'0'0,"-3"3"-2425"0"0,1 5-1284 0 0,-1 0-756 0 0,4 2-495 0 0,-1 0-353 0 0,4 4-264 0 0,-1 2 560 0 0,5 1-1056 0 0,1 2-120 0 0,1 1-320 0 0,5 0 0 0 0,0 0 0 0 0,2 3-264 0 0,4 0-552 0 0,-1 3 84 0 0,3 1-760 0 0</inkml:trace>
  <inkml:trace contextRef="#ctx0" brushRef="#br0" timeOffset="1">582 119 9105 0 0,'-28'29'8833'0'0,"0"-1"-3556"0"0,-60 53-1377 0 0,31-31-2143 0 0,-124 129 689 0 0,179-177-2719 0 0,-1 0 0 0 0,1 0 0 0 0,0 0-1 0 0,-1 0 1 0 0,1 0 0 0 0,-1 0 0 0 0,0-1-1 0 0,-4 2 1 0 0,-6-2-9479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 9345 0 0,'-21'-12'15083'0'0,"21"12"-14981"0"0,-1 0 0 0 0,1 0 1 0 0,-1 0-1 0 0,1 1 0 0 0,0-1 1 0 0,-1 0-1 0 0,1 0 1 0 0,0 0-1 0 0,-1 1 0 0 0,1-1 1 0 0,0 0-1 0 0,-1 0 0 0 0,1 1 1 0 0,0-1-1 0 0,-1 0 1 0 0,1 1-1 0 0,0-1 0 0 0,0 0 1 0 0,0 1-1 0 0,-1-1 0 0 0,1 0 1 0 0,0 1-1 0 0,0-1 1 0 0,0 1-1 0 0,0-1 0 0 0,0 0 1 0 0,0 1-1 0 0,-1-1 0 0 0,1 1 1 0 0,0-1-1 0 0,0 0 1 0 0,1 1-1 0 0,9 16 328 0 0,1-2 0 0 0,0 1 0 0 0,2-1 0 0 0,23 22 0 0 0,65 50 2087 0 0,-68-60-2223 0 0,128 102-294 0 0,-121-100 0 0 0,88 47 0 0 0,-122-73-1160 0 0,0 0 0 0 0,0-1 0 0 0,1 1 0 0 0,9 1 0 0 0,-14-3 687 0 0,0-1-1 0 0,1 0 1 0 0,-1 0 0 0 0,1 0 0 0 0,-1 0 0 0 0,1 0 0 0 0,-1 0 0 0 0,0-1 0 0 0,1 1 0 0 0,-1-1 0 0 0,0 1-1 0 0,1-1 1 0 0,-1 0 0 0 0,0 0 0 0 0,4-2 0 0 0,3-3-2851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38 960 0 0,'-11'2'20362'0'0,"29"3"-19064"0"0,-1-1 0 0 0,1-1 0 0 0,-1 0 0 0 0,1-1 1 0 0,0-1-1 0 0,34-2 0 0 0,-10-2-234 0 0,81-18-1 0 0,-54-2-4149 0 0,-45 14-4649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9833 0 0,'-4'8'3300'0'0,"2"-6"-2305"0"0,1 0 1 0 0,0 0-1 0 0,0-1 0 0 0,0 1 0 0 0,0 1 1 0 0,0-1-1 0 0,0 0 0 0 0,0 0 1 0 0,1 0-1 0 0,-1 4 0 0 0,1-5-800 0 0,0 0 0 0 0,1 1 0 0 0,-1-1-1 0 0,1 0 1 0 0,-1 0 0 0 0,1 0 0 0 0,0 0 0 0 0,-1 0 0 0 0,1 0-1 0 0,0 0 1 0 0,0 0 0 0 0,0 0 0 0 0,0-1 0 0 0,0 1 0 0 0,0 0-1 0 0,0-1 1 0 0,0 1 0 0 0,0 0 0 0 0,0-1 0 0 0,0 1 0 0 0,0-1-1 0 0,0 1 1 0 0,1-1 0 0 0,1 0 0 0 0,12 5 167 0 0,0-1 1 0 0,0-1-1 0 0,1 0 1 0 0,-1-1-1 0 0,31 0 1 0 0,80-10 1277 0 0,-118 7-2244 0 0,1 0-1 0 0,-1-1 1 0 0,1 0 0 0 0,11-4-1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40 0 0,'31'43'7651'0'0,"9"20"-4872"0"0,30 65-990 0 0,-40-70-538 0 0,-3 2-1 0 0,-3 2 0 0 0,-2 0 1 0 0,17 85-1 0 0,14 51 1651 0 0,-48-183-2571 0 0,-5-12-232 0 0,1-1-1 0 0,0 0 1 0 0,-1 1-1 0 0,1-1 1 0 0,0 0 0 0 0,1 0-1 0 0,-1 0 1 0 0,0 0 0 0 0,0 1-1 0 0,1-2 1 0 0,2 4-1 0 0,-2-4 662 0 0,1-4-369 0 0,1 0-290 0 0,0-1 1 0 0,0 0 0 0 0,-1 0 0 0 0,0 0 0 0 0,0 0-1 0 0,0 0 1 0 0,0-1 0 0 0,-1 0 0 0 0,0 1 0 0 0,0-1-1 0 0,2-7 1 0 0,3-12 329 0 0,4-29 0 0 0,-7 36-291 0 0,14-107 765 0 0,20-227 660 0 0,-16 125-519 0 0,-4 58-17 0 0,-15 151-1086 0 0,3-20-33 0 0,-4 11-4715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30 112 0 0,'-2'-4'833'0'0,"2"2"-361"0"0,-1 1 0 0 0,1-1-1 0 0,0 1 1 0 0,-1-1 0 0 0,0 1 0 0 0,1 0 0 0 0,-1-1 0 0 0,0 1 0 0 0,1 0 0 0 0,-1-1 0 0 0,0 1 0 0 0,0 0 0 0 0,0 0 0 0 0,0 0 0 0 0,0 0 0 0 0,0 0 0 0 0,0 0 0 0 0,-3-1 0 0 0,3 2-302 0 0,0 1 0 0 0,0-1 0 0 0,-1 1 0 0 0,1-1 0 0 0,0 1-1 0 0,0 0 1 0 0,1 0 0 0 0,-1-1 0 0 0,0 1 0 0 0,0 0 0 0 0,0 0 0 0 0,1 0-1 0 0,-1 0 1 0 0,0 0 0 0 0,1 0 0 0 0,-1 0 0 0 0,1 0 0 0 0,-1 2 0 0 0,-9 23 1601 0 0,-1 23 155 0 0,-13 73 1441 0 0,22-106-2937 0 0,0 0 1 0 0,1 1 0 0 0,2-1 0 0 0,-1 0-1 0 0,5 24 1 0 0,-4-34-304 0 0,1 0 1 0 0,-1 0-1 0 0,1 0 1 0 0,0 0-1 0 0,1 0 0 0 0,-1-1 1 0 0,1 1-1 0 0,0-1 0 0 0,1 0 1 0 0,0 1-1 0 0,-1-1 0 0 0,1-1 1 0 0,1 1-1 0 0,-1-1 1 0 0,1 0-1 0 0,0 0 0 0 0,0 0 1 0 0,0 0-1 0 0,8 3 0 0 0,-6-3-9 0 0,1-2 0 0 0,-1 1 0 0 0,1-1-1 0 0,-1 0 1 0 0,1 0 0 0 0,0-1 0 0 0,0 0-1 0 0,0-1 1 0 0,0 0 0 0 0,0 0 0 0 0,0-1 0 0 0,-1 1-1 0 0,1-2 1 0 0,15-3 0 0 0,-7 0-48 0 0,-1-1 1 0 0,0 0-1 0 0,0-1 1 0 0,-1 0 0 0 0,0-1-1 0 0,21-15 1 0 0,-22 12-1394 0 0,0-1 0 0 0,0 1 0 0 0,14-19 0 0 0,-23 19-6480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1 696 0 0,'0'0'3690'0'0,"1"4"-2299"0"0,10 57 4251 0 0,-2 39-1734 0 0,-3-24-2373 0 0,25 307 3492 0 0,7 62-1770 0 0,14-127-1137 0 0,-24-164-866 0 0,-22-101-588 0 0,-5-35-74 0 0,8 35 0 0 0,-9-40-554 0 0,0-12-346 0 0,0 0 1 0 0,0 0-1 0 0,0-1 1 0 0,0 1-1 0 0,0 0 0 0 0,0 0 1 0 0,0 0-1 0 0,0 0 1 0 0,0-1-1 0 0,1 1 1 0 0,-1 0-1 0 0,0 0 0 0 0,0 0 1 0 0,1-1-1 0 0,-1 1 1 0 0,1 0-1 0 0,0 1 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40 104 848 0 0,'-19'-5'2903'0'0,"-2"-1"3922"0"0,37-12-1110 0 0,-5 11-4682 0 0,1 2 0 0 0,0-1 0 0 0,0 2 0 0 0,0 0 0 0 0,23-5 0 0 0,14-5-900 0 0,-42 11-956 0 0,1 1 0 0 0,-1-2 0 0 0,0 1 0 0 0,9-7 0 0 0,-10 7-3707 0 0,-5 2 3708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61 188 752 0 0,'-7'-3'1092'0'0,"1"1"1"0"0,0-1-1 0 0,0-1 1 0 0,1 1-1 0 0,-1-1 1 0 0,-9-8-1 0 0,14 11-836 0 0,0-1 0 0 0,0 1 1 0 0,0 0-1 0 0,0-1 0 0 0,1 1 0 0 0,-1-1 0 0 0,0 1 0 0 0,1-1 1 0 0,-1 1-1 0 0,1-1 0 0 0,-1 1 0 0 0,1-1 0 0 0,0 1 1 0 0,0-1-1 0 0,0 0 0 0 0,0 1 0 0 0,0-1 0 0 0,0 0 1 0 0,0 1-1 0 0,0-1 0 0 0,1 1 0 0 0,-1-1 0 0 0,0 1 1 0 0,1-1-1 0 0,0 1 0 0 0,-1-1 0 0 0,1 1 0 0 0,0-1 0 0 0,0 1 1 0 0,0-1-1 0 0,0 1 0 0 0,0 0 0 0 0,0 0 0 0 0,1-2 1 0 0,7-7 611 0 0,0 0 0 0 0,1 1 1 0 0,0 0-1 0 0,0 0 1 0 0,1 1-1 0 0,14-7 0 0 0,-17 10-539 0 0,0 0 0 0 0,1 1-1 0 0,-1 0 1 0 0,1 1 0 0 0,0 0-1 0 0,0 0 1 0 0,0 1 0 0 0,1 0-1 0 0,15-1 1 0 0,-16 4-1395 0 0,0 0 0 0 0,0 0 0 0 0,13 4 0 0 0,7 2-5881 0 0,-18-6 4288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 0 0,'7'19'3101'0'0,"0"0"0"0"0,-1 0 0 0 0,-1 1 0 0 0,-1-1 0 0 0,2 38 0 0 0,-5-70 3661 0 0,-1 5-6576 0 0,1 0 0 0 0,0 0 1 0 0,1-1-1 0 0,0 1 1 0 0,0 1-1 0 0,4-10 0 0 0,-3 11-34 0 0,1 0 0 0 0,0-1 0 0 0,8-9 0 0 0,-10 14-90 0 0,0 0 0 0 0,0 0 1 0 0,0 0-1 0 0,0 1 1 0 0,0-1-1 0 0,0 0 0 0 0,0 1 1 0 0,0 0-1 0 0,1 0 1 0 0,-1-1-1 0 0,1 1 0 0 0,-1 1 1 0 0,5-2-1 0 0,-5 2-33 0 0,-1 0-1 0 0,1 0 1 0 0,-1 1-1 0 0,1-1 1 0 0,0 0-1 0 0,-1 1 1 0 0,1-1-1 0 0,-1 1 1 0 0,1 0-1 0 0,-1-1 1 0 0,0 1-1 0 0,1 0 1 0 0,-1 0-1 0 0,0 0 1 0 0,1 0-1 0 0,-1 0 1 0 0,0 0-1 0 0,0 1 1 0 0,0-1-1 0 0,0 0 0 0 0,0 0 1 0 0,1 3-1 0 0,17 31 310 0 0,-19-35-328 0 0,8 19 140 0 0,9 35 1 0 0,-16-58-182 0 0,-1-1 0 0 0,1 1 1 0 0,0-1-1 0 0,1 1 1 0 0,-1 0-1 0 0,1 0 0 0 0,0-1 1 0 0,0 1-1 0 0,4-7 0 0 0,-2 5 93 0 0,0 0 0 0 0,0 0 0 0 0,0 0-1 0 0,1 0 1 0 0,-1 1 0 0 0,1 0-1 0 0,6-5 1 0 0,-8 8-29 0 0,0 0 1 0 0,0 0-1 0 0,0 0 1 0 0,0 1-1 0 0,0 0 0 0 0,0-1 1 0 0,0 1-1 0 0,0 0 0 0 0,1 1 1 0 0,-1-1-1 0 0,0 0 0 0 0,0 1 1 0 0,1 0-1 0 0,-1 0 0 0 0,1 0 1 0 0,-1 0-1 0 0,0 0 0 0 0,1 1 1 0 0,-1 0-1 0 0,0-1 1 0 0,0 1-1 0 0,0 0 0 0 0,1 1 1 0 0,-1-1-1 0 0,0 0 0 0 0,0 1 1 0 0,3 2-1 0 0,5 5 199 0 0,0 0-1 0 0,-1 1 1 0 0,0 0-1 0 0,-1 1 1 0 0,11 15-1 0 0,17 18 113 0 0,-36-44-447 0 0,0 1 0 0 0,-1-1-1 0 0,1 1 1 0 0,0-1 0 0 0,0 1 0 0 0,0-1-1 0 0,0 0 1 0 0,0 1 0 0 0,0-1 0 0 0,0 0 0 0 0,0 0-1 0 0,0 0 1 0 0,0 0 0 0 0,0 0 0 0 0,0 0-1 0 0,0 0 1 0 0,0 0 0 0 0,0 0 0 0 0,0 0 0 0 0,0 0-1 0 0,0-1 1 0 0,0 1 0 0 0,0 0 0 0 0,0-1-1 0 0,0 1 1 0 0,0-1 0 0 0,-1 1 0 0 0,1-1 0 0 0,0 1-1 0 0,1-2 1 0 0,8-3-1079 0 0,-3 3-952 0 0,0-2 1 0 0,0 1-1 0 0,11-8 1 0 0,-6 3-288 0 0,6-3-568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6 148 0 0,'-31'-6'8273'0'0,"26"7"-7281"0"0,1-1 0 0 0,0 0 1 0 0,-1 1-1 0 0,1 0 0 0 0,0 0 0 0 0,-8 3 0 0 0,-23 16 2422 0 0,18-6-2272 0 0,-27 27 0 0 0,25-23-1 0 0,6-5 28 0 0,-22 27-1 0 0,31-35-840 0 0,0 1 1 0 0,1-1 0 0 0,0 1-1 0 0,0 0 1 0 0,0 0-1 0 0,0 0 1 0 0,1 0 0 0 0,-2 11-1 0 0,3-16-274 0 0,1-1 0 0 0,0 1 0 0 0,0 0 0 0 0,0 0 0 0 0,0-1 0 0 0,0 1 0 0 0,0 0 0 0 0,0 0-1 0 0,0-1 1 0 0,0 1 0 0 0,0 0 0 0 0,0-1 0 0 0,1 1 0 0 0,-1 0 0 0 0,0 0 0 0 0,0-1 0 0 0,1 1 0 0 0,-1 0 0 0 0,0-1 0 0 0,1 1 0 0 0,-1-1-1 0 0,1 1 1 0 0,-1 0 0 0 0,1-1 0 0 0,-1 1 0 0 0,1-1 0 0 0,-1 1 0 0 0,2 0 0 0 0,0-1 18 0 0,0 1 1 0 0,-1 0-1 0 0,1-1 0 0 0,0 0 1 0 0,0 1-1 0 0,0-1 1 0 0,0 0-1 0 0,0 0 1 0 0,0 0-1 0 0,3 0 0 0 0,4-2 54 0 0,1 1-1 0 0,-1-2 0 0 0,10-2 1 0 0,2-4 43 0 0,33-17 0 0 0,-39 17-138 0 0,2 1 1 0 0,-1 0-1 0 0,28-8 1 0 0,-22 16-827 0 0,-11 3-1859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131 203 988 0 0,'-56'-65'4476'0'0,"-6"-7"5409"0"0,61 71-9474 0 0,0 0-1 0 0,0-1 1 0 0,0 1-1 0 0,-1-1 1 0 0,1 0-1 0 0,1 1 1 0 0,-1-1-1 0 0,0 0 1 0 0,0 0-1 0 0,1 1 1 0 0,-1-1-1 0 0,1 0 1 0 0,-1 0-1 0 0,1 0 1 0 0,0 0-1 0 0,0 0 1 0 0,0 0-1 0 0,0-3 1 0 0,1 4-283 0 0,-1-1 1 0 0,1 1 0 0 0,0 0-1 0 0,-1-1 1 0 0,1 1 0 0 0,0 0-1 0 0,0 0 1 0 0,0 0 0 0 0,0 0-1 0 0,0 0 1 0 0,0 0-1 0 0,0 0 1 0 0,0 0 0 0 0,1 0-1 0 0,-1 1 1 0 0,0-1 0 0 0,0 0-1 0 0,1 1 1 0 0,1-1 0 0 0,5-2-608 0 0,1 1 0 0 0,0 1 1 0 0,0-1-1 0 0,-1 1 1 0 0,1 1-1 0 0,13 0 0 0 0,40 3-5995 0 0,-16-3 3750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7509 0 0,'1'0'555'0'0,"0"0"1"0"0,0 0 0 0 0,-1 1-1 0 0,1-1 1 0 0,0 0 0 0 0,5 5 4445 0 0,-6-4-4445 0 0,1-1-1 0 0,-1 1 1 0 0,1 1 0 0 0,2 17 4121 0 0,-14 22-3355 0 0,6-28-281 0 0,-16 51 453 0 0,-3-1 1 0 0,-36 67-1 0 0,48-106-1169 0 0,8-15-308 0 0,-4 7-491 0 0,0-1 1 0 0,-16 26-1 0 0,21-39-633 0 0</inkml:trace>
  <inkml:trace contextRef="#ctx0" brushRef="#br0" timeOffset="1">38 184 9001 0 0,'-10'-8'4163'0'0,"6"6"-2721"0"0,1-1-1 0 0,-1 0 1 0 0,1 0 0 0 0,0 0-1 0 0,0 0 1 0 0,-4-6 2146 0 0,20 8-1959 0 0,-11 1-1492 0 0,0-1 0 0 0,1 1 1 0 0,-1 0-1 0 0,0 0 0 0 0,1 1 1 0 0,-1-1-1 0 0,0 0 0 0 0,1 1 1 0 0,-1-1-1 0 0,3 2 0 0 0,30 11 286 0 0,-2 2-1 0 0,1 2 1 0 0,-2 1 0 0 0,-1 1-1 0 0,0 1 1 0 0,-1 2-1 0 0,-1 2 1 0 0,-2 0-1 0 0,30 33 1 0 0,-52-51-423 0 0,2 0 0 0 0,-1-1 0 0 0,1 0 0 0 0,0 0 0 0 0,0 0 0 0 0,0 0 0 0 0,10 3 0 0 0,-15-7-91 0 0,0 0 0 0 0,0 0 0 0 0,0 0 0 0 0,0 0 0 0 0,0-1 0 0 0,0 1 0 0 0,0-1 0 0 0,0 1 0 0 0,0-1 0 0 0,0 0 0 0 0,1 0 0 0 0,-1 0-1 0 0,0 0 1 0 0,4 0 0 0 0,4-2-1432 0 0,18-1-7083 0 0,-16 0 4960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8125 0 0,'-6'3'21168'0'0,"39"-5"-20494"0"0,0 0 0 0 0,-1-3-1 0 0,1-1 1 0 0,49-15 0 0 0,-62 14-1666 0 0,-7 2-1808 0 0,-1 2-5816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1 491 700 0 0,'-1'0'200'0'0,"1"-1"0"0"0,0 0 0 0 0,0 1 1 0 0,0-1-1 0 0,0 0 0 0 0,0 0 0 0 0,1 1 0 0 0,-1-1 0 0 0,0 0 0 0 0,0 1 0 0 0,0-1 0 0 0,0 1 1 0 0,1-1-1 0 0,-1 0 0 0 0,0 1 0 0 0,1-1 0 0 0,-1 0 0 0 0,0 1 0 0 0,1-1 0 0 0,-1 1 0 0 0,1-1 1 0 0,-1 1-1 0 0,1-1 0 0 0,-1 1 0 0 0,1 0 0 0 0,-1-1 0 0 0,1 1 0 0 0,0-1 0 0 0,-1 1 1 0 0,1 0-1 0 0,0 0 0 0 0,-1-1 0 0 0,1 1 0 0 0,-1 0 0 0 0,1 0 0 0 0,0 0 0 0 0,0 0 0 0 0,-1 0 1 0 0,1 0-1 0 0,0 0 0 0 0,-1 0 0 0 0,1 0 0 0 0,0 0 0 0 0,-1 0 0 0 0,1 0 0 0 0,0 0 0 0 0,-1 1 1 0 0,1-1-1 0 0,0 0 0 0 0,-1 0 0 0 0,1 1 0 0 0,-1-1 0 0 0,1 0 0 0 0,-1 1 0 0 0,1-1 0 0 0,0 1 1 0 0,0 0-1 0 0,4 3 652 0 0,-1 0 0 0 0,1 0 0 0 0,-1 0 0 0 0,0 1 0 0 0,6 6 0 0 0,11 22 1113 0 0,-2 1 0 0 0,-1 1 0 0 0,21 59-1 0 0,-20-47 682 0 0,30 56-1 0 0,-49-103-2625 0 0,1 1-1 0 0,-1-1 0 0 0,0 0 1 0 0,1 1-1 0 0,-1-1 0 0 0,0 0 0 0 0,0 0 1 0 0,1 1-1 0 0,-1-1 0 0 0,1 0 0 0 0,-1 0 1 0 0,0 1-1 0 0,1-1 0 0 0,-1 0 0 0 0,1 0 1 0 0,-1 0-1 0 0,0 0 0 0 0,1 0 0 0 0,-1 0 1 0 0,1 1-1 0 0,-1-1 0 0 0,1 0 0 0 0,-1 0 1 0 0,0 0-1 0 0,1-1 0 0 0,-1 1 1 0 0,1 0-1 0 0,-1 0 0 0 0,0 0 0 0 0,1 0 1 0 0,-1 0-1 0 0,1 0 0 0 0,-1-1 0 0 0,0 1 1 0 0,1 0-1 0 0,-1 0 0 0 0,1 0 0 0 0,-1-1 1 0 0,0 1-1 0 0,1 0 0 0 0,-1-1 0 0 0,0 1 1 0 0,0 0-1 0 0,1-1 0 0 0,-1 1 0 0 0,0 0 1 0 0,0-1-1 0 0,1 1 0 0 0,-1-1 1 0 0,0 1-1 0 0,0 0 0 0 0,0-1 0 0 0,14-23 147 0 0,13-44 253 0 0,24-91 0 0 0,-25 74-246 0 0,25-58-173 0 0,-21 63 0 0 0,26-113 0 0 0,-51 159-392 0 0,-4 26 132 0 0,-1 0 0 0 0,2 1 0 0 0,-1-1 0 0 0,1 0-1 0 0,0 1 1 0 0,5-11 0 0 0,-1 15-4467 0 0,8 7-4290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1 628 0 0,'1'1'653'0'0,"0"1"0"0"0,0-1 0 0 0,0 1-1 0 0,0-1 1 0 0,1 1 0 0 0,-1-1 0 0 0,0 1 0 0 0,1-1-1 0 0,-1 0 1 0 0,1 0 0 0 0,0 0 0 0 0,-1 0 0 0 0,1 0 0 0 0,0 0-1 0 0,0-1 1 0 0,-1 1 0 0 0,4 0 0 0 0,42 11 3586 0 0,-24-7-2296 0 0,-11-1-1093 0 0,0 0 0 0 0,0 0 0 0 0,-1 1 0 0 0,0 0 0 0 0,0 1 0 0 0,13 9 0 0 0,-21-13-661 0 0,1 1 1 0 0,-1 0 0 0 0,0-1 0 0 0,0 1-1 0 0,0 0 1 0 0,0 1 0 0 0,-1-1 0 0 0,0 0-1 0 0,1 1 1 0 0,-1-1 0 0 0,0 1 0 0 0,0 0-1 0 0,-1 0 1 0 0,1 0 0 0 0,-1-1-1 0 0,0 2 1 0 0,0-1 0 0 0,0 0 0 0 0,-1 0-1 0 0,1 0 1 0 0,-1 0 0 0 0,0 6 0 0 0,-2 6 85 0 0,-1 0 0 0 0,-1 0 0 0 0,0 0 0 0 0,-1-1 0 0 0,-12 26 1 0 0,-44 71 523 0 0,12-26-256 0 0,35-60-494 0 0,9-19-35 0 0,1 1 1 0 0,0 0-1 0 0,0 0 0 0 0,1 1 1 0 0,0-1-1 0 0,-3 13 1 0 0,6-19-35 0 0,0-1 0 0 0,0 0 0 0 0,0 1-1 0 0,0-1 1 0 0,0 0 0 0 0,1 0 0 0 0,-1 1 0 0 0,0-1 0 0 0,1 0 0 0 0,-1 0 0 0 0,1 1 0 0 0,-1-1 0 0 0,1 0 0 0 0,0 0 0 0 0,-1 0 0 0 0,1 0 0 0 0,0 0 0 0 0,0 0 0 0 0,0 0 0 0 0,0 0 0 0 0,0 0 0 0 0,0 0 0 0 0,0-1 0 0 0,0 1 0 0 0,0 0 0 0 0,0-1 0 0 0,1 1 0 0 0,-1-1 0 0 0,0 1 0 0 0,0-1 0 0 0,1 0 0 0 0,-1 1 0 0 0,2-1 0 0 0,3 1-110 0 0,0 0 0 0 0,-1 0 0 0 0,1 0 0 0 0,0-1 0 0 0,-1 0 0 0 0,1 0 0 0 0,7-2 0 0 0,0 0-529 0 0,0-2 0 0 0,0 0 1 0 0,12-5-1 0 0,-3-2-2838 0 0,-1-2-3499 0 0,-12 7 4052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61 8645 0 0,'0'0'64'0'0,"-48"6"10535"0"0,26-5-3692 0 0,49-9-5026 0 0,-9 0-1333 0 0,53-13 1116 0 0,32-8-1205 0 0,-85 28-2443 0 0,-14 2-1551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28 748 0 0,'1'-6'751'0'0,"9"-15"11872"0"0,-10 23-12271 0 0,0 0 0 0 0,1 0 1 0 0,-1 0-1 0 0,1 0 0 0 0,0-1 0 0 0,-1 1 1 0 0,1 0-1 0 0,0 0 0 0 0,2 2 0 0 0,6 15 1630 0 0,27 191 5909 0 0,-21-148-8420 0 0,-13-59 359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28 257 480 0 0,'-27'1'17099'0'0,"78"0"-13760"0"0,96-11-1 0 0,-31 1-1749 0 0,104-5-81 0 0,447-23 1342 0 0,3 9-697 0 0,-628 26-2129 0 0,478-17 247 0 0,-15-20-155 0 0,-467 36-116 0 0,-1-2 0 0 0,1-2 0 0 0,-1-1 0 0 0,55-21 0 0 0,-90 29 0 0 0,1-1 0 0 0,-1 0 0 0 0,1 0 0 0 0,0-1 0 0 0,0 1 0 0 0,-1-1 0 0 0,1 1 0 0 0,-1-1 0 0 0,1 0 0 0 0,-1 0 0 0 0,0 0 0 0 0,0 0 0 0 0,0 0 0 0 0,0-1 0 0 0,0 1 0 0 0,0-1 0 0 0,1-3 0 0 0,0 0-105 0 0,-3-1-798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69 313 260 0 0,'0'0'7838'0'0,"1"5"-6484"0"0,2 16-84 0 0,0-1 0 0 0,-2 1 0 0 0,0 0 0 0 0,-1-1 0 0 0,-2 1 0 0 0,0 0 0 0 0,-8 35 0 0 0,9-52-1115 0 0,-1 5 442 0 0,0-1 0 0 0,-1 0-1 0 0,0 1 1 0 0,0-1 0 0 0,0 0-1 0 0,-1-1 1 0 0,-10 15 0 0 0,14-22-566 0 0,0 0 0 0 0,0 0 1 0 0,-1 0-1 0 0,1 0 0 0 0,0 0 0 0 0,0 0 0 0 0,0 0 1 0 0,-1 0-1 0 0,1 0 0 0 0,0 0 0 0 0,-1 0 1 0 0,1 0-1 0 0,0 0 0 0 0,0 0 0 0 0,-1 0 0 0 0,1 0 1 0 0,0 0-1 0 0,0 0 0 0 0,-1 0 0 0 0,1 0 0 0 0,0 0 1 0 0,0 0-1 0 0,-1 0 0 0 0,1 0 0 0 0,0 0 1 0 0,0-1-1 0 0,0 1 0 0 0,-1 0 0 0 0,1 0 0 0 0,0 0 1 0 0,0 0-1 0 0,0-1 0 0 0,-1 1 0 0 0,1 0 0 0 0,0 0 1 0 0,0 0-1 0 0,0-1 0 0 0,0 1 0 0 0,0 0 1 0 0,0 0-1 0 0,-1-1 0 0 0,1 1 0 0 0,-5-10 332 0 0,1-5-166 0 0,1-2 0 0 0,0 1 0 0 0,1 0 0 0 0,0-1 0 0 0,1 1 0 0 0,3-32-1 0 0,-1 29-77 0 0,0-10 17 0 0,1 0-1 0 0,1 0 1 0 0,2 0-1 0 0,1 1 0 0 0,1 0 1 0 0,1 0-1 0 0,15-33 1 0 0,-18 51-91 0 0,0-1 1 0 0,1 1 0 0 0,0 0-1 0 0,1 0 1 0 0,0 1-1 0 0,0 0 1 0 0,1 0 0 0 0,0 0-1 0 0,0 1 1 0 0,1 1 0 0 0,0-1-1 0 0,1 1 1 0 0,0 1-1 0 0,0 0 1 0 0,0 0 0 0 0,0 1-1 0 0,1 0 1 0 0,0 1-1 0 0,0 0 1 0 0,19-3 0 0 0,-26 6-30 0 0,0 0 0 0 0,1 1 0 0 0,-1-1 1 0 0,1 1-1 0 0,-1 0 0 0 0,1 0 0 0 0,-1 1 0 0 0,1-1 1 0 0,-1 1-1 0 0,1 0 0 0 0,-1 0 0 0 0,0 1 0 0 0,1-1 1 0 0,-1 1-1 0 0,0 0 0 0 0,0 0 0 0 0,0 0 1 0 0,-1 1-1 0 0,1-1 0 0 0,0 1 0 0 0,3 4 0 0 0,-3-3-13 0 0,-1 0 0 0 0,0 0-1 0 0,-1 0 1 0 0,1 0 0 0 0,-1 1-1 0 0,0-1 1 0 0,0 1 0 0 0,0 0-1 0 0,-1-1 1 0 0,1 1 0 0 0,-1 0-1 0 0,0 0 1 0 0,-1 0 0 0 0,1 0-1 0 0,-1 0 1 0 0,0 0 0 0 0,0 0-1 0 0,-2 9 1 0 0,-2 5-55 0 0,0 0-1 0 0,-2-1 1 0 0,0 0 0 0 0,-1 0-1 0 0,0 0 1 0 0,-2-1 0 0 0,0 0-1 0 0,-20 27 1 0 0,16-26-41 0 0,-1-1 0 0 0,-1 0-1 0 0,-1-2 1 0 0,0 1 0 0 0,-1-2 0 0 0,0 0 0 0 0,-26 15-1 0 0,24-19-59 0 0,-1-1 1 0 0,-1-1-1 0 0,-33 10 0 0 0,53-18 422 0 0,15 0-110 0 0,14 0 238 0 0,1 0-1 0 0,54 10 0 0 0,-69-7-278 0 0,-1 1 0 0 0,0 0 0 0 0,1 1-1 0 0,-2 1 1 0 0,1 0 0 0 0,-1 1-1 0 0,1 0 1 0 0,-2 1 0 0 0,15 12-1 0 0,-19-14-120 0 0,0 0 0 0 0,-1 1 0 0 0,0 0-1 0 0,0 1 1 0 0,0-1 0 0 0,-1 1-1 0 0,0 0 1 0 0,-1 1 0 0 0,0-1-1 0 0,0 1 1 0 0,-1 0 0 0 0,0 0-1 0 0,0 0 1 0 0,1 14 0 0 0,3-2-2812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81 375 240 0 0,'0'0'5717'0'0,"-2"5"-4059"0"0,-2 4-1070 0 0,-11 27 5763 0 0,14-34-5733 0 0,0 1 0 0 0,-1-1 1 0 0,1 0-1 0 0,-1 1 0 0 0,1-1 0 0 0,-1 0 0 0 0,0 0 0 0 0,0 0 1 0 0,0 0-1 0 0,0 0 0 0 0,-3 2 0 0 0,4-4-538 0 0,0 0 0 0 0,0 1 0 0 0,0-1 0 0 0,0 0-1 0 0,0 0 1 0 0,0 0 0 0 0,0 0 0 0 0,0 0 0 0 0,0 0 0 0 0,0 0 0 0 0,0 0 0 0 0,0 0-1 0 0,0 0 1 0 0,0-1 0 0 0,1 1 0 0 0,-1 0 0 0 0,0-1 0 0 0,0 1 0 0 0,0-1 0 0 0,0 1-1 0 0,0-1 1 0 0,0 1 0 0 0,1-1 0 0 0,-1 1 0 0 0,0-1 0 0 0,1 0 0 0 0,-1 1 0 0 0,0-1-1 0 0,1 0 1 0 0,-1 0 0 0 0,1 1 0 0 0,-1-1 0 0 0,1 0 0 0 0,-1 0 0 0 0,1 0 0 0 0,0 0-1 0 0,-1 0 1 0 0,1 0 0 0 0,0-1 0 0 0,-2-1 7 0 0,1 0-1 0 0,0 0 1 0 0,0-1-1 0 0,1 1 1 0 0,-1 0-1 0 0,1-1 1 0 0,-1 1-1 0 0,1 0 1 0 0,0-1 0 0 0,1-4-1 0 0,-1 6-27 0 0,1-1 0 0 0,0 1 0 0 0,-1 0 1 0 0,1 0-1 0 0,0-1 0 0 0,0 1 0 0 0,0 0 0 0 0,0 0 0 0 0,0 0 0 0 0,1 0 1 0 0,-1 0-1 0 0,1 1 0 0 0,-1-1 0 0 0,1 0 0 0 0,0 1 0 0 0,-1-1 0 0 0,1 1 1 0 0,0-1-1 0 0,0 1 0 0 0,0 0 0 0 0,0 0 0 0 0,0 0 0 0 0,5-2 0 0 0,-4 3 16 0 0,0 0-1 0 0,0-1 0 0 0,0 1 0 0 0,0 0 0 0 0,0 0 0 0 0,0 1 0 0 0,0-1 0 0 0,0 1 0 0 0,0-1 0 0 0,0 1 0 0 0,0 0 0 0 0,0 0 1 0 0,-1 0-1 0 0,1 1 0 0 0,0-1 0 0 0,0 1 0 0 0,4 3 0 0 0,4 4 143 0 0,-1 1 0 0 0,1 0-1 0 0,-2 1 1 0 0,1 0 0 0 0,10 17 0 0 0,0-2 290 0 0,-19-24-450 0 0,0-2-54 0 0,-1 0 0 0 0,1 0 0 0 0,-1 0 0 0 0,1 0 0 0 0,0 0 0 0 0,-1 0 0 0 0,1 0 0 0 0,-1-1 0 0 0,1 1 0 0 0,-1 0 0 0 0,1 0 0 0 0,0-1 0 0 0,-1 1 0 0 0,1 0 0 0 0,-1 0 1 0 0,1-1-1 0 0,-1 1 0 0 0,1-1 0 0 0,-1 1 0 0 0,0 0 0 0 0,1-1 0 0 0,-1 1 0 0 0,1-1 0 0 0,-1 1 0 0 0,0-1 0 0 0,1 1 0 0 0,-1-1 0 0 0,0 1 0 0 0,0-1 0 0 0,1 0 0 0 0,16-26-41 0 0,-12 17 48 0 0,1 2 89 0 0,1 0-1 0 0,0 0 0 0 0,0 0 0 0 0,0 1 1 0 0,1 0-1 0 0,0 1 0 0 0,0 0 0 0 0,1 0 1 0 0,11-6-1 0 0,-15 10-47 0 0,0-1 1 0 0,0 1 0 0 0,1 0-1 0 0,-1 1 1 0 0,1-1 0 0 0,-1 1-1 0 0,1 0 1 0 0,-1 1 0 0 0,1-1-1 0 0,0 1 1 0 0,-1 0-1 0 0,1 0 1 0 0,0 1 0 0 0,-1 0-1 0 0,1 0 1 0 0,-1 0 0 0 0,1 1-1 0 0,7 2 1 0 0,91 44-52 0 0,-95-46 0 0 0,0-2-30 0 0,-7 0-235 0 0,-1 0 126 0 0,0 0 0 0 0,0 0 0 0 0,0-1 0 0 0,0 1 0 0 0,0 0 1 0 0,0-1-1 0 0,0 1 0 0 0,0-1 0 0 0,0 1 0 0 0,0-1 1 0 0,0 1-1 0 0,0-1 0 0 0,-1 0 0 0 0,1 0 0 0 0,0 1 0 0 0,0-1 1 0 0,0 0-1 0 0,-1 0 0 0 0,1 0 0 0 0,-1 0 0 0 0,2-1 0 0 0,11-27-5817 0 0,-8 15 3653 0 0,-3 7 2064 0 0,0 0 1 0 0,-1-1-1 0 0,0 1 0 0 0,0 0 1 0 0,-1 0-1 0 0,0 0 0 0 0,-1-1 0 0 0,1 1 1 0 0,-1 0-1 0 0,-2-8 0 0 0,-33-186 7991 0 0,36 199-7721 0 0,0 0-1 0 0,0 0 0 0 0,0 0 0 0 0,0 0 1 0 0,0 0-1 0 0,1 0 0 0 0,-1 0 0 0 0,1 0 1 0 0,-1 0-1 0 0,1 1 0 0 0,0-1 0 0 0,0 0 0 0 0,0 0 1 0 0,0 1-1 0 0,0-1 0 0 0,0 0 0 0 0,0 1 1 0 0,0-1-1 0 0,0 1 0 0 0,1 0 0 0 0,-1-1 1 0 0,1 1-1 0 0,-1 0 0 0 0,1 0 0 0 0,0 0 1 0 0,-1 0-1 0 0,1 0 0 0 0,0 0 0 0 0,0 0 1 0 0,-1 1-1 0 0,1-1 0 0 0,0 1 0 0 0,2-1 0 0 0,-2 1-48 0 0,-1 1 0 0 0,0-1 0 0 0,1 1 0 0 0,-1-1 0 0 0,1 1 0 0 0,-1-1 0 0 0,1 1 0 0 0,-1 0 0 0 0,0 0 0 0 0,0 0 0 0 0,1-1 0 0 0,-1 1 0 0 0,0 1 0 0 0,0-1 0 0 0,0 0 0 0 0,0 0 0 0 0,0 0 0 0 0,1 3 0 0 0,1 0-36 0 0,4 5 42 0 0,0 0-1 0 0,0 0 1 0 0,-1 1-1 0 0,-1 0 0 0 0,0 1 1 0 0,0-1-1 0 0,3 14 1 0 0,19 82 360 0 0,-10-35 112 0 0,-5-11 152 0 0,-11-48-270 0 0,0-1 0 0 0,2 0 1 0 0,-1 0-1 0 0,1 0 1 0 0,1 0-1 0 0,0-1 0 0 0,8 15 1 0 0,-11-23 83 0 0,3-1 302 0 0,-4 0-712 0 0,1-1 1 0 0,-1 0-1 0 0,0 0 0 0 0,0 0 0 0 0,1 0 1 0 0,-1 1-1 0 0,0-1 0 0 0,1 0 0 0 0,-1 0 0 0 0,0 0 1 0 0,0 0-1 0 0,1 0 0 0 0,-1 0 0 0 0,0 0 1 0 0,1 0-1 0 0,-1 0 0 0 0,0 0 0 0 0,0 0 1 0 0,1 0-1 0 0,-1 0 0 0 0,0 0 0 0 0,1 0 0 0 0,-1 0 1 0 0,0 0-1 0 0,0 0 0 0 0,1 0 0 0 0,-1 0 1 0 0,0 0-1 0 0,1-1 0 0 0,-1 1 0 0 0,0 0 0 0 0,0 0 1 0 0,1 0-1 0 0,-1-1 0 0 0,0 1 0 0 0,0 0 1 0 0,7-6-8 0 0,0 0 0 0 0,-1-1 1 0 0,0 1-1 0 0,7-10 0 0 0,-5 6-12 0 0,1-1 0 0 0,18-16 0 0 0,-20 22 3 0 0,6-6 0 0 0,1 0 0 0 0,22-12 0 0 0,-33 21 0 0 0,0 0 0 0 0,1 0 0 0 0,-1 1 0 0 0,1-1 0 0 0,-1 1 0 0 0,1 0 0 0 0,-1 0 0 0 0,1 0 0 0 0,0 0 0 0 0,-1 1 0 0 0,1-1 0 0 0,0 1 0 0 0,0 0 0 0 0,-1 0 0 0 0,1 1 0 0 0,0-1 0 0 0,0 1 0 0 0,4 1 0 0 0,-5 0 0 0 0,0-1 0 0 0,0 1 0 0 0,-1 0 0 0 0,1 0 0 0 0,-1 0 0 0 0,1 0 0 0 0,-1 1 0 0 0,0-1 0 0 0,0 1 0 0 0,0-1 0 0 0,3 5 0 0 0,17 37 0 0 0,-15-27 0 0 0,25 64 0 0 0,5 14 0 0 0,-31-87-147 0 0,-4-9-453 0 0,17-22-11207 0 0,-6 5 8344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7009 0 0,'-12'1'8371'0'0,"-12"10"876"0"0,24-11-9169 0 0,1 1-1 0 0,-1 0 1 0 0,0-1 0 0 0,0 1 0 0 0,1-1-1 0 0,-1 1 1 0 0,1-1 0 0 0,-1 1 0 0 0,0-1-1 0 0,1 1 1 0 0,-1-1 0 0 0,1 0 0 0 0,-1 1-1 0 0,1-1 1 0 0,-1 0 0 0 0,1 1 0 0 0,-1-1-1 0 0,1 0 1 0 0,-1 1 0 0 0,1-1 0 0 0,0 0-1 0 0,-1 0 1 0 0,1 0 0 0 0,-1 0 0 0 0,1 0-1 0 0,0 0 1 0 0,-1 0 0 0 0,2 0 0 0 0,20 2 836 0 0,-20-2-698 0 0,244-8 4348 0 0,-123 4-4769 0 0,-1 1-6073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1 215 812 0 0,'0'-4'575'0'0,"0"1"0"0"0,0-1 0 0 0,0 0 0 0 0,1 1 0 0 0,0-1 1 0 0,0 1-1 0 0,0-1 0 0 0,0 1 0 0 0,1-1 0 0 0,-1 1 0 0 0,1 0 0 0 0,0 0 0 0 0,0-1 0 0 0,0 1 0 0 0,0 1 0 0 0,0-1 0 0 0,1 0 0 0 0,-1 0 1 0 0,1 1-1 0 0,0 0 0 0 0,0-1 0 0 0,0 1 0 0 0,0 0 0 0 0,6-3 0 0 0,6-1 800 0 0,0 1 1 0 0,0 0-1 0 0,0 0 0 0 0,25-2 1 0 0,-21 3-989 0 0,39-7 1232 0 0,-22 6-709 0 0,-1-2-1 0 0,0-2 0 0 0,0-1 0 0 0,59-26 1 0 0,-78 26-708 0 0,-14 9-152 0 0,0-1 1 0 0,1 0-1 0 0,-1 0 1 0 0,1 1-1 0 0,0-1 1 0 0,-1 1 0 0 0,1 0-1 0 0,0 0 1 0 0,0 0-1 0 0,4-1 1 0 0,-6 3-30 0 0,0-1 1 0 0,0 0-1 0 0,-1 1 0 0 0,1-1 1 0 0,0 1-1 0 0,0-1 1 0 0,-1 1-1 0 0,1-1 1 0 0,0 1-1 0 0,-1-1 0 0 0,1 1 1 0 0,-1-1-1 0 0,1 1 1 0 0,-1 0-1 0 0,1 0 1 0 0,-1-1-1 0 0,1 1 0 0 0,-1 0 1 0 0,1 0-1 0 0,-1-1 1 0 0,0 1-1 0 0,1 1 1 0 0,6 23 260 0 0,-5-20-190 0 0,8 39 420 0 0,7 65-1 0 0,-6-24 228 0 0,31 103-218 0 0,-5-24-281 0 0,-36-160-256 0 0,0-1-1 0 0,-1 1 1 0 0,1 0-1 0 0,-1-1 1 0 0,0 1 0 0 0,0 0-1 0 0,0-1 1 0 0,0 1 0 0 0,-1 0-1 0 0,0-1 1 0 0,-1 7-1 0 0,1-8 3 0 0,0-1 0 0 0,0 1 0 0 0,-1-1 0 0 0,1 1 0 0 0,0-1 0 0 0,-1 1-1 0 0,1-1 1 0 0,-1 0 0 0 0,1 0 0 0 0,-1 1 0 0 0,1-1 0 0 0,-1 0-1 0 0,0 0 1 0 0,0-1 0 0 0,1 1 0 0 0,-1 0 0 0 0,0-1 0 0 0,0 1 0 0 0,0-1-1 0 0,0 1 1 0 0,0-1 0 0 0,-3 0 0 0 0,-85 9-953 0 0,45-6 982 0 0,0 2-1 0 0,0 2 1 0 0,-69 20 0 0 0,112-26 73 0 0,0-1-1 0 0,0 1 1 0 0,0 0 0 0 0,0 0-1 0 0,0 0 1 0 0,0 0 0 0 0,0 0-1 0 0,0 0 1 0 0,0 0 0 0 0,0 1-1 0 0,1-1 1 0 0,-1 1 0 0 0,-1 2-1 0 0,17 5 116 0 0,-5-6-203 0 0,0 0 0 0 0,0-1 0 0 0,0 0 0 0 0,0-1 0 0 0,0 0 0 0 0,0 0 0 0 0,18-2 0 0 0,-14 1 0 0 0,18 0-317 0 0,0-2 1 0 0,-1-1-1 0 0,1-1 1 0 0,-1-2-1 0 0,42-12 0 0 0,-59 12-2142 0 0,8-7-5421 0 0,-7 3 4362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6365 0 0,'4'-44'10688'0'0,"-3"41"-10283"0"0,-1 1 1 0 0,1 0 0 0 0,-1 0-1 0 0,1 0 1 0 0,0 0 0 0 0,0 0 0 0 0,0 0-1 0 0,0 0 1 0 0,0 0 0 0 0,1 0 0 0 0,-1 1-1 0 0,1-1 1 0 0,-1 0 0 0 0,1 1-1 0 0,-1-1 1 0 0,1 1 0 0 0,2-2 0 0 0,-2 2 467 0 0,13 9 779 0 0,-12-6-1482 0 0,-1 0 0 0 0,0 1 0 0 0,0-1 1 0 0,0 1-1 0 0,0 0 0 0 0,0-1 0 0 0,0 1 0 0 0,-1 0 0 0 0,1 0 0 0 0,-1 0 0 0 0,0 0 0 0 0,0 0 0 0 0,0 0 0 0 0,0 0 1 0 0,0 5-1 0 0,4 50 1348 0 0,-5-58-1505 0 0,-2 68 519 0 0,0-37-157 0 0,3 35 0 0 0,0-57-336 0 0,0 0 0 0 0,0-1 0 0 0,1 1 0 0 0,0 0 0 0 0,1 0 0 0 0,0-1 0 0 0,0 1 0 0 0,7 10 0 0 0,-9-17-39 0 0,1 0 0 0 0,-1 0 0 0 0,0 0 0 0 0,1 0 0 0 0,0-1 0 0 0,-1 1 0 0 0,1 0 0 0 0,0-1 0 0 0,0 0 0 0 0,0 1 0 0 0,0-1 0 0 0,0 0 0 0 0,0 0 0 0 0,0 0 0 0 0,1 0 0 0 0,-1 0 0 0 0,0-1 0 0 0,1 1 0 0 0,2 0 0 0 0,-3 0 0 0 0,1-1 0 0 0,-1 1 0 0 0,0 0 0 0 0,1-1 0 0 0,-1 0 0 0 0,1 1 0 0 0,-1-1 0 0 0,1 0 0 0 0,-1 0 0 0 0,0 0 0 0 0,1-1 0 0 0,4 0 0 0 0,0-1 0 0 0,3 1 2 0 0,-1-1 0 0 0,1 0 1 0 0,-1 0-1 0 0,1-1 0 0 0,9-4 0 0 0,57-18-70 0 0,-72 25 528 0 0,-1 0-2254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6077 0 0,'0'1'6769'0'0,"-8"7"-2935"0"0,5 4-2010 0 0,1 0-1 0 0,0 22 1 0 0,2-23-1310 0 0,-1-1 0 0 0,0 1 0 0 0,-1 0-1 0 0,0 0 1 0 0,-4 11 0 0 0,4-16-274 0 0,1-5-164 0 0,1 0 1 0 0,0 1-1 0 0,-1-1 1 0 0,1 0 0 0 0,-1 1-1 0 0,1-1 1 0 0,-1 0-1 0 0,0 0 1 0 0,0 1 0 0 0,0-1-1 0 0,1 0 1 0 0,-1 0 0 0 0,0 0-1 0 0,0 0 1 0 0,0 0-1 0 0,0 0 1 0 0,-1 0 0 0 0,1 0-1 0 0,-2 0 1 0 0,2 0 248 0 0,0-4-166 0 0,0-1-88 0 0,1 1 1 0 0,-1-1-1 0 0,1 0 0 0 0,0 1 1 0 0,0-1-1 0 0,0 1 0 0 0,1-1 1 0 0,-1 1-1 0 0,1-1 0 0 0,0 1 1 0 0,0-1-1 0 0,0 1 0 0 0,1 0 1 0 0,-1-1-1 0 0,1 1 0 0 0,-1 0 1 0 0,1 0-1 0 0,0 0 0 0 0,0 0 1 0 0,1 0-1 0 0,-1 1 0 0 0,1-1 1 0 0,-1 1-1 0 0,1-1 0 0 0,0 1 1 0 0,0 0-1 0 0,0 0 0 0 0,0 0 1 0 0,6-2-1 0 0,-7 4-34 0 0,-1 0 1 0 0,0 0-1 0 0,1 0 0 0 0,-1 1 1 0 0,0-1-1 0 0,1 0 0 0 0,-1 1 0 0 0,0-1 1 0 0,1 1-1 0 0,-1 0 0 0 0,0-1 1 0 0,0 1-1 0 0,0 0 0 0 0,0 0 1 0 0,0-1-1 0 0,0 1 0 0 0,0 0 0 0 0,0 0 1 0 0,0 0-1 0 0,0 1 0 0 0,0-1 1 0 0,0 0-1 0 0,-1 0 0 0 0,1 0 1 0 0,0 2-1 0 0,17 33 383 0 0,-17-34-392 0 0,16 48 387 0 0,-14-36-285 0 0,2 0 0 0 0,0-1 1 0 0,0 0-1 0 0,2 0 0 0 0,-1 0 1 0 0,10 12-1 0 0,-16-24-123 0 0,1 0-1 0 0,0 0 1 0 0,0-1-1 0 0,0 1 1 0 0,0 0-1 0 0,0 0 1 0 0,-1-1 0 0 0,2 1-1 0 0,-1-1 1 0 0,0 1-1 0 0,0-1 1 0 0,0 1 0 0 0,0-1-1 0 0,0 0 1 0 0,0 1-1 0 0,0-1 1 0 0,0 0 0 0 0,1 0-1 0 0,-1 0 1 0 0,0 0-1 0 0,0 0 1 0 0,0 0-1 0 0,0 0 1 0 0,1 0 0 0 0,-1 0-1 0 0,0-1 1 0 0,2 1-1 0 0,30-17 188 0 0,-25 12-180 0 0,1-1-14 0 0,13-7 0 0 0,-1 1 0 0 0,2 1 0 0 0,26-9 0 0 0,-42 18 0 0 0,-1 0 0 0 0,1 0 0 0 0,0 1 0 0 0,0-1 0 0 0,0 2 0 0 0,0-1 0 0 0,0 1 0 0 0,0 0 0 0 0,0 1 0 0 0,0-1 0 0 0,0 2 0 0 0,0-1 0 0 0,0 1 0 0 0,0 0 0 0 0,12 5 0 0 0,-4 2-1 0 0,-12-7-30 0 0,-1 0 0 0 0,1 0 0 0 0,0-1 0 0 0,0 1 0 0 0,-1-1 1 0 0,1 0-1 0 0,0 0 0 0 0,0 0 0 0 0,0 0 0 0 0,0 0 1 0 0,0-1-1 0 0,5 1 0 0 0,-6-1-1042 0 0,0-1 1 0 0,0 0 0 0 0,0 1-1 0 0,0-1 1 0 0,0 0-1 0 0,0 0 1 0 0,0 0-1 0 0,-1 0 1 0 0,1-1-1 0 0,2-1 1 0 0,2-5-2454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68 215 7913 0 0,'-24'-57'9900'0'0,"15"38"-7756"0"0,0 0-1 0 0,2-1 1 0 0,1 0 0 0 0,-6-25-1 0 0,12 44-2095 0 0,0 0 0 0 0,0 0 0 0 0,-1-1 0 0 0,1 1 0 0 0,0 0 0 0 0,0 0 0 0 0,0 0 0 0 0,0 0 0 0 0,0-1 0 0 0,0 1 0 0 0,1 0 0 0 0,-1 0 0 0 0,0 0 0 0 0,1 0 0 0 0,-1 0 0 0 0,0 0 0 0 0,1 0 0 0 0,-1 0 0 0 0,1 0 0 0 0,0 0 0 0 0,-1 0 0 0 0,1 0 0 0 0,0 0 0 0 0,0 0 0 0 0,-1 0 0 0 0,1 0 0 0 0,0 1 0 0 0,0-1 0 0 0,0 0 0 0 0,0 1 0 0 0,0-1 0 0 0,0 0 0 0 0,0 1 0 0 0,2-1 0 0 0,-2 1-130 0 0,1 0 0 0 0,-1 0 0 0 0,1 0 0 0 0,-1 0 0 0 0,0 0 0 0 0,1 0 0 0 0,-1 1 0 0 0,0-1 0 0 0,1 0 0 0 0,-1 1 0 0 0,0-1 0 0 0,1 1 0 0 0,-1 0 0 0 0,0-1 0 0 0,0 1 0 0 0,0 0 0 0 0,1 0 0 0 0,-1 0 0 0 0,0-1 0 0 0,0 1 0 0 0,0 0 0 0 0,-1 1 0 0 0,1-1 0 0 0,0 0 0 0 0,0 0 0 0 0,0 0 0 0 0,-1 0 0 0 0,2 3 0 0 0,7 18-1069 0 0,0 0-1 0 0,-2 1 1 0 0,0 0-1 0 0,3 27 1 0 0,6 98 3438 0 0,-16-148-2282 0 0,0 1 183 0 0,0 1 0 0 0,0-1-1 0 0,0 0 1 0 0,0 1 0 0 0,0-1 0 0 0,1 1 0 0 0,-1-1 0 0 0,0 1 0 0 0,1-1 0 0 0,-1 0 0 0 0,1 1 0 0 0,-1-1 0 0 0,1 0 0 0 0,-1 1 0 0 0,1-1 0 0 0,0 0 0 0 0,0 0 0 0 0,0 0 0 0 0,0 0 0 0 0,0 1 0 0 0,0-1 0 0 0,1 1 0 0 0,1-2 23 0 0,0 1 0 0 0,-1-1 1 0 0,1 0-1 0 0,-1 0 0 0 0,1 0 0 0 0,0 0 0 0 0,-1 0 1 0 0,1-1-1 0 0,-1 1 0 0 0,1-1 0 0 0,3-1 1 0 0,1 1-140 0 0,-1-1-1 0 0,1 1 1 0 0,-1 1 0 0 0,1-1 0 0 0,0 1 0 0 0,-1 0 0 0 0,1 1 0 0 0,-1 0 0 0 0,1 0 0 0 0,-1 0 0 0 0,13 5 0 0 0,-9-2 25 0 0,0 1 0 0 0,0 0 0 0 0,-1 1 0 0 0,1 0-1 0 0,-2 0 1 0 0,13 12 0 0 0,-2 1-99 0 0,-1 1 0 0 0,-1 0 0 0 0,0 1 0 0 0,21 39 0 0 0,-10-18-73 0 0,-22-34-404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8:1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15 424 0 0,'-33'-14'9520'0'0,"37"14"-8412"0"0,233 52 4520 0 0,107 20-2652 0 0,-283-63-2582 0 0,7 2 347 0 0,83 22 0 0 0,-147-31-646 0 0,-1-1 0 0 0,1 0 0 0 0,0 1-1 0 0,-1 0 1 0 0,1 0 0 0 0,-1 0 0 0 0,0 0 0 0 0,0 0 0 0 0,6 6 0 0 0,-9-7-57 0 0,1 1 1 0 0,-1-1 0 0 0,0 1-1 0 0,1 0 1 0 0,-1-1-1 0 0,0 1 1 0 0,0 0 0 0 0,0-1-1 0 0,0 1 1 0 0,-1 0-1 0 0,1-1 1 0 0,0 1 0 0 0,-1 0-1 0 0,1-1 1 0 0,-1 1-1 0 0,1-1 1 0 0,-1 1 0 0 0,-1 2-1 0 0,-11 16 103 0 0,0 0 1 0 0,-1 0-1 0 0,-1-1 0 0 0,-1-1 0 0 0,-30 27 0 0 0,23-23-85 0 0,-89 86 309 0 0,30-30 303 0 0,-95 116 0 0 0,153-164-540 0 0,-24 30 526 0 0,-79 130-1 0 0,123-184-1030 0 0,-2 1-1241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564 109 436 0 0,'-4'-7'472'0'0,"-1"0"0"0"0,0 0 0 0 0,0 1 0 0 0,0-1-1 0 0,0 1 1 0 0,-1 0 0 0 0,0 0 0 0 0,-1 1 0 0 0,1 0 0 0 0,-1 0 0 0 0,0 1-1 0 0,0-1 1 0 0,0 2 0 0 0,-1-1 0 0 0,0 1 0 0 0,1 0 0 0 0,-1 0 0 0 0,-11-1 0 0 0,-3-1 402 0 0,0 2 0 0 0,0 1 0 0 0,0 0 1 0 0,-1 2-1 0 0,-36 3 0 0 0,48-2-402 0 0,-1 1-1 0 0,1 0 1 0 0,-21 7-1 0 0,29-9-360 0 0,1 1 0 0 0,0 0 0 0 0,-1 0 0 0 0,1 0 0 0 0,0 0 0 0 0,0 0 0 0 0,0 1-1 0 0,0-1 1 0 0,-1 0 0 0 0,2 1 0 0 0,-1 0 0 0 0,0-1 0 0 0,0 1 0 0 0,1 0 0 0 0,-1 0 0 0 0,1 0 0 0 0,-1 0 0 0 0,1 0 0 0 0,0 0-1 0 0,0 1 1 0 0,0-1 0 0 0,0 0 0 0 0,-1 3 0 0 0,5 2 450 0 0,6 4-351 0 0,0 0-1 0 0,1-1 1 0 0,1 0-1 0 0,0-1 1 0 0,0 0-1 0 0,0-1 0 0 0,14 8 1 0 0,97 50 635 0 0,-82-45-669 0 0,9 4 58 0 0,61 35 400 0 0,-93-49-522 0 0,-1 0 1 0 0,1 1-1 0 0,-2 1 0 0 0,15 15 1 0 0,-28-26-91 0 0,0 0 0 0 0,0 0 0 0 0,0 1 0 0 0,0-1 0 0 0,0 1 0 0 0,0-1 0 0 0,-1 1 0 0 0,1 0 0 0 0,-1 0 0 0 0,0 0 0 0 0,0 0 0 0 0,0 0 0 0 0,0 0 0 0 0,0 0 0 0 0,-1 0 0 0 0,1 0 0 0 0,-1 0 0 0 0,0 1 0 0 0,0-1 0 0 0,0 0 0 0 0,0 0 0 0 0,-1 0 0 0 0,0 5 0 0 0,-1-3 15 0 0,0 0 0 0 0,-1-1-1 0 0,1 1 1 0 0,-1-1 0 0 0,0 1 0 0 0,0-1 0 0 0,-1 0 0 0 0,1 0 0 0 0,-1-1-1 0 0,0 1 1 0 0,0-1 0 0 0,0 0 0 0 0,-6 4 0 0 0,-7 3 88 0 0,0 0 0 0 0,-1-2 1 0 0,0 0-1 0 0,0 0 0 0 0,-1-2 1 0 0,-30 7-1 0 0,1-4 220 0 0,-73 3 0 0 0,84-10-311 0 0,0-1 0 0 0,0-3-1 0 0,0-1 1 0 0,0-2 0 0 0,-41-10-1 0 0,74 14-151 0 0,0 1-1 0 0,1-1 0 0 0,-1-1 0 0 0,0 1 1 0 0,1 0-1 0 0,0-1 0 0 0,-1 0 0 0 0,1 0 0 0 0,0 0 1 0 0,0 0-1 0 0,0 0 0 0 0,0-1 0 0 0,-3-3 1 0 0,5 6 46 0 0,1-1 0 0 0,0 1 0 0 0,0-1 1 0 0,0 0-1 0 0,0 1 0 0 0,0-1 0 0 0,0 0 1 0 0,0 1-1 0 0,0-1 0 0 0,0 0 0 0 0,0 1 1 0 0,0-1-1 0 0,0 0 0 0 0,0 1 0 0 0,0-1 1 0 0,0 0-1 0 0,1 1 0 0 0,-1-1 0 0 0,0 0 1 0 0,1 1-1 0 0,-1-1 0 0 0,0 1 1 0 0,1-1-1 0 0,-1 1 0 0 0,1-1 0 0 0,-1 1 1 0 0,1-1-1 0 0,-1 1 0 0 0,1-1 0 0 0,0 0 1 0 0,17-12-975 0 0,-17 13 993 0 0,15-10-1972 0 0,1 1 0 0 0,28-10 0 0 0,-23 11 608 0 0,22-10-1021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0 308 816 0 0,'5'1'9574'0'0,"18"1"-4951"0"0,-10-3-3548 0 0,-1 0 0 0 0,0-2 0 0 0,0 0 0 0 0,1 0 0 0 0,-2-1 0 0 0,20-9 0 0 0,-20 8-561 0 0,0-2-1 0 0,-1 1 1 0 0,0-1-1 0 0,0-1 0 0 0,-1 0 1 0 0,9-9-1 0 0,-2-2-92 0 0,0-1 0 0 0,-2-1 1 0 0,0 0-1 0 0,-2 0 0 0 0,0-2 0 0 0,11-28 0 0 0,-13 22-110 0 0,-3 9 236 0 0,-8 38-343 0 0,-2 23 84 0 0,2 1-1 0 0,2-1 0 0 0,2 0 1 0 0,1 1-1 0 0,2-1 1 0 0,13 42-1 0 0,-15-65-205 0 0,-2-10-17 0 0,0-1-1 0 0,-1 1 0 0 0,0-1 0 0 0,0 1 0 0 0,0 0 0 0 0,-2 14 1 0 0,1-20-94 0 0,-1-1 0 0 0,0 1 1 0 0,0-1-1 0 0,0 0 0 0 0,-1 1 0 0 0,1-1 1 0 0,0 0-1 0 0,0 0 0 0 0,-1 0 1 0 0,1 0-1 0 0,-1 0 0 0 0,1 0 0 0 0,-1 0 1 0 0,1 0-1 0 0,-1 0 0 0 0,1-1 1 0 0,-1 1-1 0 0,-2 0 0 0 0,-32 9-270 0 0,-51 5-163 0 0,49-10 556 0 0,1 2 0 0 0,-44 14 1 0 0,102-17 485 0 0,17-2-55 0 0,217-24-525 0 0,-188 14 0 0 0,-44 8 17 0 0,-13-3-71 0 0,-4 1 24 0 0,-5 1-372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45 139 160 0 0,'-3'-4'13'0'0,"-3"-3"1108"0"0,1 0-1 0 0,-1-1 0 0 0,1 1 0 0 0,0-1 0 0 0,-7-17 1 0 0,12 24-813 0 0,-1-1-1 0 0,1 0 1 0 0,0 0 0 0 0,-1 0 0 0 0,1 0 0 0 0,0 1 0 0 0,0-1 0 0 0,0 0-1 0 0,0 0 1 0 0,0 0 0 0 0,0 0 0 0 0,1 0 0 0 0,-1 1 0 0 0,1-1 0 0 0,-1 0-1 0 0,1 0 1 0 0,0 1 0 0 0,0-1 0 0 0,0 0 0 0 0,0 1 0 0 0,0-1 0 0 0,0 0-1 0 0,0 1 1 0 0,0 0 0 0 0,0-1 0 0 0,1 1 0 0 0,-1 0 0 0 0,1 0 0 0 0,-1-1-1 0 0,1 1 1 0 0,-1 0 0 0 0,1 0 0 0 0,0 1 0 0 0,-1-1 0 0 0,5-1 0 0 0,4-2 210 0 0,0 1 1 0 0,0 1-1 0 0,1-1 1 0 0,-1 1 0 0 0,1 1-1 0 0,0 0 1 0 0,-1 1-1 0 0,1 0 1 0 0,0 0 0 0 0,-1 1-1 0 0,18 4 1 0 0,1 1 141 0 0,-1 2 1 0 0,0 0 0 0 0,28 14-1 0 0,-26-9-77 0 0,-2 1 0 0 0,0 1 0 0 0,49 37 0 0 0,-61-40-409 0 0,-1 2 0 0 0,0 0 0 0 0,-1 1 0 0 0,0 0 1 0 0,-1 1-1 0 0,-1 0 0 0 0,11 21 0 0 0,-20-33-145 0 0,0 1 0 0 0,-1 0 0 0 0,0 0-1 0 0,0-1 1 0 0,-1 1 0 0 0,1 0 0 0 0,-1 1 0 0 0,0-1-1 0 0,0 0 1 0 0,-1 0 0 0 0,0 0 0 0 0,0 0 0 0 0,0 1 0 0 0,0-1-1 0 0,-2 8 1 0 0,1-9-16 0 0,-1 1-1 0 0,0-1 0 0 0,0 0 1 0 0,0 0-1 0 0,0 0 0 0 0,-1 0 1 0 0,1 0-1 0 0,-1-1 1 0 0,0 1-1 0 0,0-1 0 0 0,0 0 1 0 0,0 0-1 0 0,-1 0 0 0 0,0 0 1 0 0,1 0-1 0 0,-1-1 0 0 0,0 0 1 0 0,-5 3-1 0 0,-10 3 18 0 0,0 0 0 0 0,-1-1-1 0 0,0-1 1 0 0,-1-1 0 0 0,1-1 0 0 0,-42 3-1 0 0,16-5-517 0 0,1-3-1 0 0,-54-6 0 0 0,89 6-194 0 0,-22-3-158 0 0,14-3-5638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0 280 0 0,'0'0'1864'0'0,"-2"2"-679"0"0,-1 3-567 0 0,-1 0 0 0 0,2 1 0 0 0,-1-1 0 0 0,0 0 0 0 0,1 1 0 0 0,0 0 0 0 0,1-1 0 0 0,-1 1 0 0 0,1 0 0 0 0,0 0 1 0 0,0 8-1 0 0,0 4 739 0 0,0 0 1 0 0,4 31 0 0 0,-2-40-918 0 0,1 0 0 0 0,-1 0 0 0 0,2 0 0 0 0,0 0 0 0 0,0 0 0 0 0,0 0 0 0 0,1-1-1 0 0,0 1 1 0 0,1-1 0 0 0,0 0 0 0 0,12 14 0 0 0,-14-18-256 0 0,1 0 0 0 0,0-1-1 0 0,0 1 1 0 0,0-1 0 0 0,1 0 0 0 0,0 0-1 0 0,-1 0 1 0 0,1 0 0 0 0,0-1-1 0 0,0 0 1 0 0,0 0 0 0 0,0-1-1 0 0,1 1 1 0 0,-1-1 0 0 0,0 0-1 0 0,1 0 1 0 0,-1-1 0 0 0,0 0-1 0 0,1 0 1 0 0,-1 0 0 0 0,11-2 0 0 0,-11 1-63 0 0,1-1 0 0 0,-1 0 0 0 0,0 0 1 0 0,-1 0-1 0 0,1 0 0 0 0,0-1 0 0 0,-1 0 1 0 0,1 0-1 0 0,-1 0 0 0 0,0 0 1 0 0,0-1-1 0 0,0 1 0 0 0,0-1 0 0 0,-1 0 1 0 0,1-1-1 0 0,-1 1 0 0 0,4-9 0 0 0,-2 6-359 0 0,-1-1-1 0 0,0 0 0 0 0,-1-1 0 0 0,0 1 0 0 0,0 0 0 0 0,-1-1 0 0 0,0 0 0 0 0,-1 0 0 0 0,1-16 0 0 0,9 24-7301 0 0,-7 0 6565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52 708 0 0,'-9'-7'882'0'0,"-40"-24"4133"0"0,45 29-4353 0 0,0 0 0 0 0,0 0 0 0 0,0 1 0 0 0,0-1 0 0 0,0 1 0 0 0,0 0 0 0 0,-1 0 0 0 0,1 1 0 0 0,0-1 0 0 0,-1 1 0 0 0,-4 0 0 0 0,9 0-521 0 0,-1 0-1 0 0,0 0 1 0 0,1 1 0 0 0,-1-1 0 0 0,0 0 0 0 0,0 0 0 0 0,1 0-1 0 0,-1 1 1 0 0,0-1 0 0 0,1 0 0 0 0,-1 1 0 0 0,0-1 0 0 0,1 0 0 0 0,-1 1-1 0 0,1-1 1 0 0,-1 1 0 0 0,1-1 0 0 0,-1 1 0 0 0,1-1 0 0 0,-1 1-1 0 0,1-1 1 0 0,-1 1 0 0 0,1 0 0 0 0,0-1 0 0 0,-1 1 0 0 0,1 0 0 0 0,0-1-1 0 0,0 1 1 0 0,-1 0 0 0 0,1-1 0 0 0,0 1 0 0 0,0 0 0 0 0,0 0 0 0 0,0-1-1 0 0,0 1 1 0 0,0 0 0 0 0,0-1 0 0 0,0 1 0 0 0,0 0 0 0 0,0 0-1 0 0,0-1 1 0 0,0 1 0 0 0,1 0 0 0 0,-1-1 0 0 0,0 1 0 0 0,1 0 0 0 0,-1-1-1 0 0,0 1 1 0 0,1 0 0 0 0,0 0 0 0 0,7 15 508 0 0,2-1-1 0 0,0 1 1 0 0,23 25-1 0 0,48 43 722 0 0,-21-23-609 0 0,-50-50-634 0 0,8 8 143 0 0,22 31-1 0 0,-36-45-216 0 0,-1 0 0 0 0,0 0 0 0 0,0 1-1 0 0,0-1 1 0 0,0 1 0 0 0,-1 0 0 0 0,0 0-1 0 0,0 0 1 0 0,-1 0 0 0 0,0 0 0 0 0,1 10 0 0 0,-2-15-40 0 0,0-1 1 0 0,0 1 0 0 0,-1 0 0 0 0,1-1 0 0 0,0 1 0 0 0,0 0 0 0 0,-1-1 0 0 0,1 1 0 0 0,-1-1 0 0 0,1 1 0 0 0,0-1 0 0 0,-1 1 0 0 0,1-1-1 0 0,-1 1 1 0 0,0-1 0 0 0,1 1 0 0 0,-1-1 0 0 0,1 0 0 0 0,-1 1 0 0 0,1-1 0 0 0,-1 0 0 0 0,0 1 0 0 0,1-1 0 0 0,-1 0 0 0 0,0 0 0 0 0,1 0-1 0 0,-1 0 1 0 0,-1 0 0 0 0,-19 3 170 0 0,20-3-199 0 0,-23 1 102 0 0,0-2-1 0 0,1 0 0 0 0,-1-2 1 0 0,-42-10-1 0 0,28 6-96 0 0,-11-4-163 0 0,30 6-970 0 0,-2 1 0 0 0,-39-3-1 0 0,59 7 259 0 0,-1-4-1306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58 20 0 0,'4'-13'1154'0'0,"12"-31"10062"0"0,-17 47-9761 0 0,-2 11-758 0 0,-12 49 2080 0 0,2 0 0 0 0,-6 97 0 0 0,18-142-2401 0 0,1 0 0 0 0,1 1 1 0 0,0-1-1 0 0,1 0 0 0 0,1 0 0 0 0,1 0 0 0 0,0 0 0 0 0,2 0 0 0 0,0-1 1 0 0,1 0-1 0 0,0 0 0 0 0,1-1 0 0 0,19 28 0 0 0,-23-39-229 0 0,0 0 0 0 0,0-1 0 0 0,0 1-1 0 0,1-1 1 0 0,-1 0 0 0 0,1 0 0 0 0,0 0 0 0 0,1 0-1 0 0,-1-1 1 0 0,12 5 0 0 0,-13-6-121 0 0,1-1 0 0 0,0 0 0 0 0,0 0 1 0 0,0 0-1 0 0,0 0 0 0 0,0-1 0 0 0,0 0 1 0 0,0 0-1 0 0,0-1 0 0 0,0 1 0 0 0,0-1 0 0 0,0 0 1 0 0,9-3-1 0 0,18-8-409 0 0,43-24 1 0 0,-52 24-318 0 0,1 0 0 0 0,1 2 0 0 0,38-11 0 0 0,-58 20 403 0 0,-1 0 0 0 0,0 0-1 0 0,0 1 1 0 0,0 0-1 0 0,0 0 1 0 0,1 0-1 0 0,-1 0 1 0 0,7 2 0 0 0,-9-2-590 0 0,1 1 1 0 0,-1 0 0 0 0,1 0-1 0 0,-1 0 1 0 0,0 0-1 0 0,0 1 1 0 0,1-1 0 0 0,-1 0-1 0 0,3 3 1 0 0,-1 0-1689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164 399 8149 0 0,'-56'-112'8953'0'0,"-46"-109"-1226"0"0,101 220-7728 0 0,0-1 1 0 0,1 0-1 0 0,-1 0 0 0 0,0 1 0 0 0,1-1 1 0 0,-1 0-1 0 0,1 0 0 0 0,0 0 1 0 0,0 0-1 0 0,-1 1 0 0 0,1-1 1 0 0,0 0-1 0 0,1 0 0 0 0,-1 0 1 0 0,0 0-1 0 0,0 1 0 0 0,1-1 1 0 0,-1 0-1 0 0,1 0 0 0 0,0 0 0 0 0,1-2 1 0 0,0 2-233 0 0,0 1 0 0 0,0-1 0 0 0,0 1 0 0 0,1-1 0 0 0,-1 1 1 0 0,0 0-1 0 0,1 0 0 0 0,-1 0 0 0 0,1 0 0 0 0,-1 0 0 0 0,1 0 0 0 0,0 1 1 0 0,-1-1-1 0 0,1 1 0 0 0,3 0 0 0 0,48-4-5879 0 0,-23 1 3545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1 592 0 0,'0'0'6012'0'0,"0"12"-2485"0"0,-1 0-2076 0 0,-1 1 0 0 0,-1-1 1 0 0,-5 16-1 0 0,-2 10 463 0 0,-12 76 1958 0 0,5 1 1 0 0,-3 209 0 0 0,20-324-3924 0 0,0 1 0 0 0,0 0 0 0 0,0 0 0 0 0,0-1 0 0 0,1 1 0 0 0,-1 0 0 0 0,0-1 0 0 0,1 1 0 0 0,-1 0-1 0 0,0-1 1 0 0,1 1 0 0 0,-1-1 0 0 0,1 1 0 0 0,-1 0 0 0 0,1-1 0 0 0,-1 1 0 0 0,1-1 0 0 0,-1 0 0 0 0,1 1 0 0 0,0-1 0 0 0,-1 1 0 0 0,1-1 0 0 0,-1 0 0 0 0,1 1 0 0 0,0-1 0 0 0,0 0-1 0 0,-1 0 1 0 0,2 1 0 0 0,11-1-2558 0 0,0-5-5239 0 0,1-5 4843 0 0</inkml:trace>
  <inkml:trace contextRef="#ctx0" brushRef="#br0" timeOffset="1">155 595 176 0 0,'-82'-25'3983'0'0,"14"5"7047"0"0,67 20-10947 0 0,1 0 1 0 0,0 0 0 0 0,0 0 0 0 0,0 0 0 0 0,0 0-1 0 0,0-1 1 0 0,-1 1 0 0 0,1 0 0 0 0,0 0-1 0 0,0 0 1 0 0,0 0 0 0 0,0 0 0 0 0,0 0-1 0 0,-1 0 1 0 0,1 0 0 0 0,0 0 0 0 0,0 0-1 0 0,0 0 1 0 0,0 0 0 0 0,0-1 0 0 0,0 1 0 0 0,0 0-1 0 0,-1 0 1 0 0,1 0 0 0 0,0 0 0 0 0,0 0-1 0 0,0-1 1 0 0,0 1 0 0 0,0 0 0 0 0,0 0-1 0 0,0 0 1 0 0,0 0 0 0 0,0 0 0 0 0,0-1 0 0 0,0 1-1 0 0,0 0 1 0 0,0 0 0 0 0,0 0 0 0 0,0 0-1 0 0,0 0 1 0 0,0-1 0 0 0,0 1 0 0 0,0 0-1 0 0,0 0 1 0 0,0 0 0 0 0,0 0 0 0 0,0 0-1 0 0,0-1 1 0 0,0 1 0 0 0,1 0 0 0 0,-1 0 0 0 0,0 0-1 0 0,0 0 1 0 0,0 0 0 0 0,0 0 0 0 0,0-1-1 0 0,0 1 1 0 0,0 0 0 0 0,1 0 0 0 0,-1 0-1 0 0,0 0 1 0 0,0 0 0 0 0,0 0 0 0 0,0 0-1 0 0,0 0 1 0 0,0 0 0 0 0,1 0 0 0 0,-1 0 0 0 0,0 0-1 0 0,9-5 1342 0 0,7 1-560 0 0,0 1-1 0 0,0 1 0 0 0,0 0 0 0 0,28 1 0 0 0,-3 0-694 0 0,34-1-1585 0 0,18-1-7320 0 0,-72 0 5850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1 112 0 0,'0'0'7041'0'0,"-4"1"-5203"0"0,2 0-1533 0 0,0 0-1 0 0,0 0 0 0 0,0 0 0 0 0,0 0 1 0 0,0 1-1 0 0,0-1 0 0 0,1 1 0 0 0,-1-1 1 0 0,0 1-1 0 0,1-1 0 0 0,-1 1 0 0 0,1 0 1 0 0,0 0-1 0 0,0 0 0 0 0,-1-1 0 0 0,1 1 0 0 0,0 0 1 0 0,1 1-1 0 0,-1-1 0 0 0,0 0 0 0 0,1 0 1 0 0,-1 0-1 0 0,1 0 0 0 0,-1 1 0 0 0,1-1 1 0 0,0 0-1 0 0,0 0 0 0 0,1 5 0 0 0,0 2 299 0 0,1 1-1 0 0,1 0 0 0 0,0-1 0 0 0,0 0 0 0 0,1 0 1 0 0,0 0-1 0 0,1 0 0 0 0,-1 0 0 0 0,2-1 0 0 0,6 9 1 0 0,-1-4-51 0 0,-1 0 0 0 0,2-2 0 0 0,-1 1 0 0 0,2-1 0 0 0,17 12 0 0 0,-24-19-434 0 0,0 0 0 0 0,1-1-1 0 0,-1 0 1 0 0,1 0 0 0 0,-1 0 0 0 0,1-1-1 0 0,0 0 1 0 0,0 0 0 0 0,0-1 0 0 0,0 0-1 0 0,0 0 1 0 0,0-1 0 0 0,0 0-1 0 0,0 0 1 0 0,0 0 0 0 0,0-1 0 0 0,0 0-1 0 0,11-3 1 0 0,-15 3-258 0 0,-1-1-1 0 0,0 1 1 0 0,1-1-1 0 0,-1 1 1 0 0,0-1-1 0 0,0 0 1 0 0,1 0-1 0 0,-1 0 1 0 0,-1 0-1 0 0,1 0 1 0 0,0 0 0 0 0,0 0-1 0 0,1-5 1 0 0,16-35-3097 0 0,-11 21-175 0 0,2-2-2828 0 0,-3 11 3648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28 11017 0 0,'-13'5'4752'0'0,"-11"6"8910"0"0,75-13-12713 0 0,94-18-1 0 0,-95 11-228 0 0,93-4-1 0 0,-139 13-719 0 0,1 0 0 0 0,-1 0 0 0 0,1 1 0 0 0,-1-1 0 0 0,0 1 0 0 0,1 0 0 0 0,-1 0 0 0 0,0 1 0 0 0,0-1 0 0 0,1 1 0 0 0,-1 0 0 0 0,-1 0 0 0 0,1 0 0 0 0,0 0 0 0 0,0 1 0 0 0,3 3 0 0 0,-4-3 0 0 0,0 1 0 0 0,0 0 0 0 0,0 0 0 0 0,-1 0 0 0 0,1 1 0 0 0,-1-1 0 0 0,0 1 0 0 0,0-1 0 0 0,0 1 0 0 0,-1 0 0 0 0,0-1 0 0 0,0 1 0 0 0,0 0 0 0 0,0 5 0 0 0,0 33 0 0 0,-1 0 0 0 0,-11 80 0 0 0,5-69 0 0 0,-76 600 0 0 0,63-522 0 0 0,-8 12 0 0 0,55-175 0 0 0,175-181-13070 0 0,-197 205 12821 0 0,28-26-3086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43 760 0 0,'-2'-2'464'0'0,"0"0"0"0"0,0 0 0 0 0,0 0 0 0 0,0 0 0 0 0,0 1 0 0 0,0-1 0 0 0,0 0 0 0 0,0 1 0 0 0,-1 0 0 0 0,1 0 0 0 0,0-1 0 0 0,-1 1 0 0 0,1 1 0 0 0,-1-1 0 0 0,1 0 0 0 0,-1 1 0 0 0,0-1 0 0 0,1 1 0 0 0,-1 0 0 0 0,-5 0 0 0 0,6 0-81 0 0,-1 1 1 0 0,0 0-1 0 0,1 0 1 0 0,-1 1 0 0 0,1-1-1 0 0,-1 0 1 0 0,1 1-1 0 0,0-1 1 0 0,-1 1-1 0 0,1 0 1 0 0,0 0 0 0 0,0 0-1 0 0,0 0 1 0 0,1 0-1 0 0,-1 0 1 0 0,0 1-1 0 0,1-1 1 0 0,-1 0-1 0 0,-1 5 1 0 0,0 1 46 0 0,0 0 0 0 0,0 0 0 0 0,0 0 0 0 0,1 0 0 0 0,1 0 0 0 0,-1 1 0 0 0,1-1 0 0 0,1 1 0 0 0,0-1 0 0 0,0 1 0 0 0,0-1 0 0 0,1 0 0 0 0,0 1 0 0 0,1-1 0 0 0,0 0 0 0 0,0 1 0 0 0,1-1 0 0 0,0 0 0 0 0,8 14 0 0 0,-8-16-294 0 0,1 0 1 0 0,0 0-1 0 0,0 0 1 0 0,0 0-1 0 0,1 0 1 0 0,0-1-1 0 0,0 0 0 0 0,0 0 1 0 0,1 0-1 0 0,-1-1 1 0 0,1 0-1 0 0,0 0 1 0 0,0 0-1 0 0,1-1 1 0 0,-1 0-1 0 0,1 0 0 0 0,0-1 1 0 0,0 0-1 0 0,0 0 1 0 0,0 0-1 0 0,0-1 1 0 0,0 0-1 0 0,12 0 0 0 0,-10-1-167 0 0,1-1-1 0 0,-1-1 1 0 0,-1 1-1 0 0,1-1 1 0 0,0 0-1 0 0,0-1 0 0 0,-1 0 1 0 0,1-1-1 0 0,-1 0 1 0 0,0 0-1 0 0,0-1 1 0 0,-1 1-1 0 0,12-10 0 0 0,-16 10-31 0 0,1 1 0 0 0,-1-1 0 0 0,1 1 0 0 0,-1-1 0 0 0,0 0 0 0 0,-1 0 0 0 0,1-1 0 0 0,-1 1 0 0 0,0 0 0 0 0,0-1 0 0 0,0 0 0 0 0,0 1 0 0 0,-1-1 0 0 0,0 0 0 0 0,0 0 0 0 0,0 0 0 0 0,-1 0 0 0 0,1 1 0 0 0,-1-1 0 0 0,0 0 0 0 0,-1 0 0 0 0,1 0 0 0 0,-1 0 0 0 0,0 0 0 0 0,0 0 0 0 0,-3-7 0 0 0,0 3-38 0 0,0 1-1 0 0,0 0 1 0 0,-1-1 0 0 0,0 1-1 0 0,0 1 1 0 0,-1-1 0 0 0,0 1-1 0 0,0 0 1 0 0,-1 0-1 0 0,0 1 1 0 0,0 0 0 0 0,0 0-1 0 0,-1 1 1 0 0,0 0 0 0 0,0 0-1 0 0,0 1 1 0 0,0 0 0 0 0,-1 0-1 0 0,-12-3 1 0 0,4 2-656 0 0,0 1 0 0 0,0 0 1 0 0,-1 1-1 0 0,0 1 0 0 0,0 1 0 0 0,0 1 0 0 0,1 0 1 0 0,-1 1-1 0 0,-26 5 0 0 0,-2 4-2297 0 0,1 3 438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28 700 0 0,'-35'-5'3125'0'0,"21"2"1025"0"0,-1 1 5701 0 0,19 2-9330 0 0,0 0 1 0 0,0 0-1 0 0,0-1 1 0 0,0 1 0 0 0,0-1-1 0 0,5-1 1 0 0,17-3 888 0 0,231-3 5812 0 0,-147 8-14208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8:2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1752 64 0 0,'-2'-1'636'0'0,"0"0"1"0"0,0 0-1 0 0,1 0 0 0 0,-1-1 1 0 0,1 1-1 0 0,-1-1 0 0 0,1 1 1 0 0,0-1-1 0 0,-2-1 0 0 0,5-1-380 0 0,-1 1 0 0 0,1-1 0 0 0,0 1 0 0 0,0 0 0 0 0,0 0-1 0 0,0 0 1 0 0,1 0 0 0 0,0 0 0 0 0,-1 0 0 0 0,5-3 0 0 0,35-26 655 0 0,-36 28-773 0 0,179-123 1753 0 0,-46 37-638 0 0,244-119 0 0 0,166-33 821 0 0,-426 190-1617 0 0,187-67 406 0 0,-269 104-775 0 0,347-123 822 0 0,88-13 213 0 0,-126 46-168 0 0,371-115 1063 0 0,-191 81-690 0 0,-461 122-1164 0 0,130-20 1376 0 0,-198 36-1530 0 0,1 1 1 0 0,-1 0 0 0 0,0 0 0 0 0,0-1-1 0 0,1 1 1 0 0,-1 0 0 0 0,0 0 0 0 0,0 0-1 0 0,1 1 1 0 0,-1-1 0 0 0,0 0-1 0 0,0 0 1 0 0,3 2 0 0 0,3 8-7289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79 636 0 0,'2'-3'650'0'0,"-1"1"0"0"0,0 0 0 0 0,1 0-1 0 0,-1-1 1 0 0,0 1 0 0 0,0 0 0 0 0,-1-1 0 0 0,1 1 0 0 0,0-1 0 0 0,-1 1-1 0 0,0-1 1 0 0,1 1 0 0 0,-1-1 0 0 0,-1-4 0 0 0,1 6-319 0 0,0-1 0 0 0,-1 1 0 0 0,1 0 0 0 0,-1 0 0 0 0,1 0 1 0 0,-1 0-1 0 0,0-1 0 0 0,1 1 0 0 0,-1 0 0 0 0,0 0 0 0 0,0 1 0 0 0,0-1 1 0 0,0 0-1 0 0,0 0 0 0 0,-1-1 0 0 0,-17-7 365 0 0,8 6-159 0 0,-1 1 1 0 0,0 0 0 0 0,1 0-1 0 0,-1 1 1 0 0,0 0 0 0 0,0 1 0 0 0,0 1-1 0 0,1 0 1 0 0,-1 0 0 0 0,0 1 0 0 0,-19 6-1 0 0,23-5-335 0 0,1-1 0 0 0,-1 1-1 0 0,1 1 1 0 0,-1-1 0 0 0,1 1 0 0 0,0 1-1 0 0,1-1 1 0 0,-1 1 0 0 0,1 0-1 0 0,0 0 1 0 0,0 1 0 0 0,1 0 0 0 0,-1 0-1 0 0,1 0 1 0 0,0 1 0 0 0,1 0-1 0 0,-6 12 1 0 0,8-16-75 0 0,1 1 0 0 0,0 0 0 0 0,0 0 0 0 0,0 0 0 0 0,0 0 0 0 0,1 0 0 0 0,-1 0 0 0 0,1 0 0 0 0,0 0 0 0 0,0 0 0 0 0,1 0 0 0 0,-1 0 0 0 0,3 6 0 0 0,-1-3 15 0 0,0-1 0 0 0,1 1 0 0 0,0-1 0 0 0,0 0 0 0 0,1 0 0 0 0,0 0 0 0 0,5 7 0 0 0,1-1 47 0 0,1-1 0 0 0,0 0 0 0 0,1-1 0 0 0,0 0 0 0 0,0-1 0 0 0,18 10 0 0 0,-17-12-29 0 0,1 0 1 0 0,0-1-1 0 0,0-1 0 0 0,1 0 1 0 0,0-1-1 0 0,-1-1 1 0 0,1 0-1 0 0,0-1 0 0 0,29 0 1 0 0,-22-2-98 0 0,0-2 1 0 0,-1 0-1 0 0,1-2 1 0 0,-1 0-1 0 0,0-1 1 0 0,26-11-1 0 0,-25 4-1447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49 548 0 0,'-2'-12'3608'0'0,"-2"-25"13221"0"0,5 42-16301 0 0,19 307 4899 0 0,-17-279-5111 0 0,1 0-1 0 0,2-1 1 0 0,10 33-1 0 0,-1-18 4 0 0,-11-29-129 0 0,-3-16-309 0 0,-1-1 1 0 0,0 1-1 0 0,0 0 1 0 0,1-1-1 0 0,-1 1 0 0 0,1-1 1 0 0,-1 1-1 0 0,1 0 1 0 0,0-1-1 0 0,0 0 0 0 0,1 3 1 0 0,5-2-2966 0 0,10-8-8419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2:5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62 400 0 0,'-15'-2'17833'0'0,"148"-6"-11519"0"0,72-11-2885 0 0,-47 4-1158 0 0,3-2 208 0 0,-158 16-3060 0 0,9 1-1092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94 592 148 0 0,'-8'-2'519'0'0,"1"0"1"0"0,0-1-1 0 0,1 0 1 0 0,-1-1-1 0 0,0 0 1 0 0,1 1-1 0 0,0-2 1 0 0,-9-7-1 0 0,13 10-283 0 0,-1-1 0 0 0,1 0 0 0 0,0 0 0 0 0,0 0 0 0 0,0 0 0 0 0,0-1 1 0 0,0 1-1 0 0,1-1 0 0 0,0 1 0 0 0,0-1 0 0 0,0 1 0 0 0,0-1 0 0 0,0 1 0 0 0,1-1 0 0 0,-1 0 0 0 0,1 1 0 0 0,0-1 0 0 0,0 0 0 0 0,1-6 0 0 0,3-7 211 0 0,0 0 0 0 0,2-1 1 0 0,0 2-1 0 0,0-1 0 0 0,2 1 0 0 0,0 0 0 0 0,1 1 0 0 0,0-1 0 0 0,22-24 1 0 0,6-5 614 0 0,63-58 0 0 0,-12 24 176 0 0,-75 69-862 0 0,0 1 0 0 0,1 0 0 0 0,-1 1 0 0 0,30-13 0 0 0,-40 20-301 0 0,0 0-1 0 0,-1 0 1 0 0,1 0 0 0 0,0 0 0 0 0,0 0 0 0 0,0 1 0 0 0,0-1-1 0 0,0 1 1 0 0,0 0 0 0 0,0 0 0 0 0,-1 0 0 0 0,1 0 0 0 0,0 1-1 0 0,0-1 1 0 0,0 1 0 0 0,0-1 0 0 0,0 1 0 0 0,0 0-1 0 0,-1 0 1 0 0,1 0 0 0 0,0 1 0 0 0,-1-1 0 0 0,1 1 0 0 0,-1-1-1 0 0,1 1 1 0 0,-1 0 0 0 0,0 0 0 0 0,0 0 0 0 0,0 0 0 0 0,0 0-1 0 0,0 1 1 0 0,0-1 0 0 0,-1 0 0 0 0,1 1 0 0 0,-1 0 0 0 0,0-1-1 0 0,3 6 1 0 0,2 10 190 0 0,-1 0-1 0 0,0 0 1 0 0,-2 0-1 0 0,4 35 1 0 0,-4-27 54 0 0,4 50 347 0 0,-4-41-184 0 0,1 0-1 0 0,12 48 1 0 0,-16-82-467 0 0,0-1 1 0 0,0 1-1 0 0,0 0 1 0 0,0 0-1 0 0,1 0 1 0 0,-1-1-1 0 0,0 1 1 0 0,1 0-1 0 0,-1-1 1 0 0,0 1-1 0 0,1 0 1 0 0,-1-1-1 0 0,1 1 1 0 0,-1 0 0 0 0,1-1-1 0 0,-1 1 1 0 0,1-1-1 0 0,-1 1 1 0 0,1-1-1 0 0,-1 1 1 0 0,1-1-1 0 0,0 1 1 0 0,-1-1-1 0 0,1 1 1 0 0,0-1-1 0 0,0 0 1 0 0,-1 0-1 0 0,1 1 1 0 0,0-1-1 0 0,0 0 1 0 0,-1 0-1 0 0,1 0 1 0 0,1 0-1 0 0,1 0 15 0 0,0-1 0 0 0,0 0 0 0 0,0-1 0 0 0,0 1 0 0 0,0 0 0 0 0,0-1 0 0 0,3-2 0 0 0,-2 2-45 0 0,8-5 79 0 0,1 0 0 0 0,1 1 0 0 0,-1 1 0 0 0,1 0 0 0 0,-1 0 0 0 0,1 2 0 0 0,1 0 0 0 0,-1 0 0 0 0,0 1 1 0 0,1 1-1 0 0,-1 1 0 0 0,1 0 0 0 0,-1 0 0 0 0,1 2 0 0 0,-1 0 0 0 0,0 0 0 0 0,0 1 0 0 0,23 9 0 0 0,-7-2 199 0 0,74 25 680 0 0,-87-30-726 0 0,0-1 1 0 0,1-1-1 0 0,-1-1 1 0 0,20 1-1 0 0,-23-4-475 0 0,-1-1-1 0 0,1 0 1 0 0,-1 0-1 0 0,0-1 1 0 0,1-1 0 0 0,18-8-1 0 0,5-5-3744 0 0,-4-1-3655 0 0,-20 9 4805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1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 8881 0 0,'-9'-2'1551'0'0,"-3"0"228"0"0,-1 1 0 0 0,1-1 0 0 0,-1 2 0 0 0,0 0 0 0 0,-20 2 0 0 0,30 1 886 0 0,9 1-2125 0 0,12 1-496 0 0,33 2 765 0 0,90 3 0 0 0,-63-6-479 0 0,318 34 716 0 0,-389-37-1029 0 0,8 0 16 0 0,-1 1 0 0 0,0 0 1 0 0,0 1-1 0 0,0 1 0 0 0,0 0 1 0 0,-1 1-1 0 0,18 8 1 0 0,-30-12-27 0 0,1 0 0 0 0,0 1 1 0 0,-1-1-1 0 0,0 0 1 0 0,1 1-1 0 0,-1-1 1 0 0,0 1-1 0 0,0 0 1 0 0,0-1-1 0 0,0 1 1 0 0,0 0-1 0 0,0-1 1 0 0,0 1-1 0 0,0 0 1 0 0,-1 0-1 0 0,1 0 1 0 0,-1 0-1 0 0,1 0 1 0 0,-1 0-1 0 0,0 0 0 0 0,0 0 1 0 0,0 0-1 0 0,0 0 1 0 0,0 0-1 0 0,0 0 1 0 0,-1 0-1 0 0,1 0 1 0 0,-1 0-1 0 0,1-1 1 0 0,-1 1-1 0 0,0 0 1 0 0,1 0-1 0 0,-3 3 1 0 0,-3 6 46 0 0,0 1 0 0 0,-1-1 0 0 0,-15 19 1 0 0,17-23-44 0 0,-30 34 115 0 0,-1-2 1 0 0,-72 60-1 0 0,-434 324 487 0 0,468-367-466 0 0,50-36-128 0 0,23-19-89 0 0,1-5-2161 0 0,1-1 1621 0 0,0 0-1 0 0,0 0 1 0 0,1 0-1 0 0,0 0 1 0 0,0 0-1 0 0,0 0 0 0 0,0 0 1 0 0,1 1-1 0 0,0-1 1 0 0,0 1-1 0 0,0 0 0 0 0,6-7 1 0 0,5-7-2773 0 0,-3 1 700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91 116 0 0,'-17'-3'19925'0'0,"22"4"-18282"0"0,14 3-611 0 0,-1 0-1 0 0,1-2 1 0 0,0-1-1 0 0,0 0 1 0 0,0-1 0 0 0,24-4-1 0 0,119-21 2343 0 0,-155 24-3243 0 0,25-6 152 0 0,58-20 1 0 0,-13-7-2660 0 0,-69 32 869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10005 0 0,'-9'8'3281'0'0,"6"-5"-2213"0"0,-1 1 0 0 0,1-1 1 0 0,0 0-1 0 0,0 1 0 0 0,0 0 1 0 0,0 0-1 0 0,1 0 0 0 0,-1 0 1 0 0,1 0-1 0 0,0 0 0 0 0,-1 5 1 0 0,3-8-960 0 0,0 0-1 0 0,0 0 1 0 0,0 0 0 0 0,0 0 0 0 0,0 0-1 0 0,1 0 1 0 0,-1 0 0 0 0,0 0 0 0 0,1 0-1 0 0,-1 0 1 0 0,0-1 0 0 0,1 1 0 0 0,-1 0 0 0 0,1 0-1 0 0,-1 0 1 0 0,1-1 0 0 0,0 1 0 0 0,-1 0-1 0 0,1-1 1 0 0,0 1 0 0 0,0-1 0 0 0,-1 1 0 0 0,1-1-1 0 0,0 1 1 0 0,0-1 0 0 0,0 1 0 0 0,0-1-1 0 0,-1 0 1 0 0,1 1 0 0 0,2-1 0 0 0,28 8 904 0 0,22-2-477 0 0,0-3 1 0 0,1-3-1 0 0,65-7 0 0 0,-67 4-405 0 0,53-3-975 0 0,-100 8-1481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64 76 0 0,'-33'-6'18188'0'0,"37"5"-16848"0"0,127-10 4711 0 0,71-17-1866 0 0,-171 21-5899 0 0,-11 1-6330 0 0,-17 5 5976 0 0,8-3-1021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1 534 824 0 0,'2'0'262'0'0,"0"1"0"0"0,-1-1-1 0 0,1 1 1 0 0,0-1 0 0 0,0 1 0 0 0,0 0 0 0 0,-1 0-1 0 0,1 0 1 0 0,0 0 0 0 0,-1 0 0 0 0,1 0 0 0 0,0 0-1 0 0,-1 0 1 0 0,0 0 0 0 0,1 1 0 0 0,1 2-1 0 0,19 27 1495 0 0,-19-27-1421 0 0,23 43 2867 0 0,32 79-1 0 0,-39-81-1612 0 0,1-1 0 0 0,38 58 0 0 0,-45-81-1002 0 0,1-1 1 0 0,2-1-1 0 0,0 0 0 0 0,0-1 0 0 0,2-1 0 0 0,0-1 1 0 0,1 0-1 0 0,24 14 0 0 0,-39-27-414 0 0,1-1 0 0 0,-1 0 1 0 0,1 0-1 0 0,0 0 0 0 0,-1 0 0 0 0,1-1 0 0 0,0 1 0 0 0,0-2 1 0 0,0 1-1 0 0,0 0 0 0 0,0-1 0 0 0,0 0 0 0 0,9-1 0 0 0,-10 0-78 0 0,0 0 0 0 0,0 0 0 0 0,0 0-1 0 0,-1-1 1 0 0,1 1 0 0 0,0-1-1 0 0,-1 0 1 0 0,0 0 0 0 0,1 0 0 0 0,-1-1-1 0 0,0 1 1 0 0,0-1 0 0 0,0 0-1 0 0,0 0 1 0 0,-1 0 0 0 0,1 0 0 0 0,3-7-1 0 0,4-7 46 0 0,-1-1 0 0 0,-1 0 0 0 0,-1-1 1 0 0,0 0-1 0 0,4-24 0 0 0,16-103 182 0 0,-18 89-243 0 0,25-135 638 0 0,73-230-1 0 0,-103 411-626 0 0,-1 0-1 0 0,2 0 0 0 0,-1 1 1 0 0,2-1-1 0 0,-1 1 0 0 0,1 0 1 0 0,1 1-1 0 0,11-15 0 0 0,-14 20-210 0 0,1 0 0 0 0,0 0-1 0 0,-1 1 1 0 0,1-1 0 0 0,1 1-1 0 0,-1 0 1 0 0,0 0 0 0 0,1 1-1 0 0,-1 0 1 0 0,1 0 0 0 0,0 0-1 0 0,0 1 1 0 0,0-1-1 0 0,0 1 1 0 0,0 1 0 0 0,0-1-1 0 0,11 1 1 0 0,1 2-1406 0 0,1 1 0 0 0,-1 1 0 0 0,0 0 0 0 0,0 1 0 0 0,0 1 1 0 0,23 11-1 0 0,-13-4-1656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55 480 0 0,'11'-8'1629'0'0,"1"1"1"0"0,0 1-1 0 0,0 0 0 0 0,1 1 0 0 0,0 0 1 0 0,0 1-1 0 0,0 1 0 0 0,0-1 0 0 0,17 0 1 0 0,-23 3-1194 0 0,0 0 1 0 0,0 1 0 0 0,0 0 0 0 0,0 0 0 0 0,0 0 0 0 0,-1 1 0 0 0,1 0-1 0 0,0 1 1 0 0,0-1 0 0 0,0 1 0 0 0,-1 1 0 0 0,1-1 0 0 0,-1 1 0 0 0,1 0-1 0 0,-1 1 1 0 0,0-1 0 0 0,-1 1 0 0 0,1 0 0 0 0,8 8 0 0 0,-11-8-328 0 0,0 0 0 0 0,0 1 0 0 0,-1-1 0 0 0,1 0 1 0 0,-1 1-1 0 0,0 0 0 0 0,0-1 0 0 0,0 1 0 0 0,-1 0 0 0 0,0 0 1 0 0,0 0-1 0 0,0 0 0 0 0,-1 0 0 0 0,1 0 0 0 0,-1 0 1 0 0,0 0-1 0 0,-1 0 0 0 0,1 0 0 0 0,-1 0 0 0 0,0 0 0 0 0,0 0 1 0 0,-1 0-1 0 0,1 0 0 0 0,-3 5 0 0 0,-6 12 86 0 0,0-1-1 0 0,-2 0 0 0 0,-24 34 1 0 0,33-51-160 0 0,-51 69 322 0 0,32-46-187 0 0,2 1 0 0 0,-21 37 0 0 0,40-64-154 0 0,0 1 0 0 0,0-1 0 0 0,0 1 0 0 0,1-1 0 0 0,-1 1 0 0 0,1-1 0 0 0,-1 1 0 0 0,1 0 0 0 0,-1-1 0 0 0,1 1 0 0 0,0 0 0 0 0,0-1 0 0 0,0 1 0 0 0,0 0 0 0 0,0-1 0 0 0,0 1 0 0 0,1-1 0 0 0,-1 1 0 0 0,0 0 0 0 0,1-1 0 0 0,-1 1-1 0 0,2 2 1 0 0,0-2 11 0 0,-1 0 0 0 0,1 0 0 0 0,0 0 0 0 0,0 0 0 0 0,0-1 0 0 0,0 1 0 0 0,0-1 0 0 0,0 0 0 0 0,0 1 0 0 0,0-1 0 0 0,1 0 0 0 0,-1 0-1 0 0,4 1 1 0 0,6 1 84 0 0,0 0 0 0 0,0-1 0 0 0,1-1 0 0 0,22 1 0 0 0,19-4-116 0 0,0-2 0 0 0,72-15 0 0 0,-120 18-663 0 0,-1-1 0 0 0,1 0 0 0 0,-1 0-1 0 0,0 0 1 0 0,10-7 0 0 0,7-9-9744 0 0,-19 14 7535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32 884 0 0,'-2'-1'11281'0'0,"24"-3"-7646"0"0,34-2-973 0 0,2 0 75 0 0,119-8 2506 0 0,-162 16-9837 0 0,-4 1-3669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0,'-17'17'12903'0'0,"18"-15"-12565"0"0,0-1 1 0 0,0 0-1 0 0,0 1 1 0 0,0-1-1 0 0,0 1 1 0 0,0-1 0 0 0,0 0-1 0 0,0 0 1 0 0,0 0-1 0 0,1 0 1 0 0,-1 0-1 0 0,0 0 1 0 0,1 0 0 0 0,-1 0-1 0 0,1 0 1 0 0,-1-1-1 0 0,1 1 1 0 0,-1-1-1 0 0,1 1 1 0 0,0-1-1 0 0,-1 1 1 0 0,3-1 0 0 0,46 8 2023 0 0,-41-7-1726 0 0,52 6 1549 0 0,1-3 0 0 0,83-5 0 0 0,-104-2-3034 0 0,1-2 0 0 0,50-14 0 0 0,-68 18-10544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1 264 616 0 0,'1'1'11384'0'0,"19"4"-10557"0"0,105 15 3641 0 0,64-9-2312 0 0,-134-9-1670 0 0,504 8 2893 0 0,-515-10-3176 0 0,2111-58 5241 0 0,-1684 32-4746 0 0,102-4-58 0 0,2 9-107 0 0,-223 12-194 0 0,485-23 246 0 0,-8-26 333 0 0,-314 1-827 0 0,-511 56-101 0 0,0 0 0 0 0,0 1-1 0 0,1-2 1 0 0,-1 1 0 0 0,0 0 0 0 0,-1-1-1 0 0,1 0 1 0 0,0 0 0 0 0,0 0 0 0 0,4-3-1 0 0,-6 2-1397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84 141 304 0 0,'-1'0'377'0'0,"1"-1"0"0"0,-1 1 0 0 0,0-1 0 0 0,0 1 0 0 0,1-1 0 0 0,-1 1 0 0 0,1-1 0 0 0,-1 0 0 0 0,0 1 0 0 0,1-1 0 0 0,-1 0 0 0 0,1 1 1 0 0,-1-1-1 0 0,1 0 0 0 0,0 0 0 0 0,-1 0 0 0 0,1 1 0 0 0,0-1 0 0 0,0 0 0 0 0,-1-1 0 0 0,2 1-195 0 0,-1 1 1 0 0,0 0 0 0 0,1-1-1 0 0,-1 1 1 0 0,1 0 0 0 0,-1-1-1 0 0,1 1 1 0 0,-1 0-1 0 0,1-1 1 0 0,-1 1 0 0 0,1 0-1 0 0,-1 0 1 0 0,1 0-1 0 0,-1-1 1 0 0,1 1 0 0 0,-1 0-1 0 0,1 0 1 0 0,-1 0 0 0 0,1 0-1 0 0,-1 0 1 0 0,1 0-1 0 0,0 0 1 0 0,0 0 0 0 0,48 6 3232 0 0,-39-4-2553 0 0,52 6 957 0 0,-1-3 0 0 0,68-4 0 0 0,-85-3-1224 0 0,0-2 0 0 0,-1-2 1 0 0,75-20-1 0 0,-107 23-432 0 0,0-1-1 0 0,-1 0 1 0 0,1-1-1 0 0,15-9 1 0 0,-24 13-130 0 0,0 0 1 0 0,1-1-1 0 0,-1 1 1 0 0,0-1 0 0 0,0 0-1 0 0,0 1 1 0 0,-1-1-1 0 0,1 0 1 0 0,0 0-1 0 0,-1 0 1 0 0,1 0-1 0 0,-1 0 1 0 0,0-1-1 0 0,0 1 1 0 0,0 0 0 0 0,0-1-1 0 0,0 1 1 0 0,0-1-1 0 0,0 1 1 0 0,-1-1-1 0 0,0 1 1 0 0,1-1-1 0 0,-1 1 1 0 0,0-1 0 0 0,0-4-1 0 0,-1 6-25 0 0,1 1 0 0 0,0-1 0 0 0,0 0 1 0 0,-1 0-1 0 0,1 0 0 0 0,0 1 0 0 0,-1-1 0 0 0,1 0 0 0 0,-1 1 0 0 0,1-1 0 0 0,-1 0 1 0 0,1 1-1 0 0,-1-1 0 0 0,1 0 0 0 0,-1 1 0 0 0,0-1 0 0 0,1 1 0 0 0,-1-1 0 0 0,0 1 1 0 0,1-1-1 0 0,-1 1 0 0 0,0 0 0 0 0,0-1 0 0 0,0 1 0 0 0,1 0 0 0 0,-1 0 0 0 0,0 0 1 0 0,0-1-1 0 0,0 1 0 0 0,1 0 0 0 0,-1 0 0 0 0,0 0 0 0 0,0 0 0 0 0,0 0 0 0 0,-1 1 1 0 0,0-1 5 0 0,-1 0 1 0 0,1 1 0 0 0,-1-1-1 0 0,1 1 1 0 0,-1 0 0 0 0,1 0-1 0 0,-1 0 1 0 0,1 0 0 0 0,-4 3-1 0 0,-1 2 25 0 0,0 1-1 0 0,1 0 0 0 0,0 0 0 0 0,0 0 0 0 0,1 1 0 0 0,0 0 0 0 0,0 0 0 0 0,1 0 0 0 0,0 0 1 0 0,0 1-1 0 0,-3 16 0 0 0,-2 6 127 0 0,2 1 1 0 0,-2 34 0 0 0,-1 40 515 0 0,5 1 0 0 0,5-1 0 0 0,4 1 1 0 0,30 175-1 0 0,10-79 584 0 0,-43-201-1290 0 0,-1 0 1 0 0,0 0-1 0 0,0 0 1 0 0,0 0-1 0 0,0 0 1 0 0,0 0-1 0 0,0 0 1 0 0,0 0-1 0 0,-1 0 1 0 0,1 0-1 0 0,-1 0 1 0 0,1 0-1 0 0,-1 0 1 0 0,0 0-1 0 0,0 0 1 0 0,0 0-1 0 0,0-1 1 0 0,0 1-1 0 0,0 0 1 0 0,0-1-1 0 0,0 1 1 0 0,-1-1-1 0 0,1 1 1 0 0,-1-1 0 0 0,1 0-1 0 0,-1 0 1 0 0,1 1-1 0 0,-1-1 1 0 0,0 0-1 0 0,0 0 1 0 0,0-1-1 0 0,1 1 1 0 0,-1 0-1 0 0,-3 0 1 0 0,-8 3-172 0 0,0-2-1 0 0,0 1 1 0 0,0-2 0 0 0,-17 1 0 0 0,16-1 133 0 0,-86 4-404 0 0,5-1 519 0 0,-1 5 1 0 0,-105 22-1 0 0,197-30-8 0 0,1-1 26 0 0,0 1 1 0 0,0 0-1 0 0,0-1 0 0 0,0 1 1 0 0,0 0-1 0 0,0 0 0 0 0,0 1 1 0 0,0-1-1 0 0,0 1 0 0 0,1-1 1 0 0,-1 1-1 0 0,1 0 0 0 0,-4 3 1 0 0,6-4 320 0 0,4 0 155 0 0,6 3-489 0 0,0-1 0 0 0,0-1-1 0 0,0 0 1 0 0,1 0 0 0 0,17 0 0 0 0,60-3 126 0 0,-56 0-165 0 0,284-20-18 0 0,68-22 0 0 0,-363 38-128 0 0,-20 5-626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6 352 0 0,'1'-6'11522'0'0,"5"33"-7860"0"0,3 41-1 0 0,1 3-1033 0 0,5 18-232 0 0,-8-42-1356 0 0,2 0 1 0 0,29 89-1 0 0,-38-135-1429 0 0,7 15-741 0 0,-3-12-2099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47 568 0 0,'-21'-3'296'0'0,"0"-3"15863"0"0,37 3-14798 0 0,197-15 5897 0 0,0 5-4254 0 0,-172 11-2770 0 0,-11 3-2011 0 0,6-1-7386 0 0,-25-3 6088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48 205 160 0 0,'-13'-7'1490'0'0,"8"5"-230"0"0,1-1 0 0 0,0 1 1 0 0,-1 0-1 0 0,1-1 0 0 0,0 0 0 0 0,-5-5 3509 0 0,12 7-3133 0 0,15-4-513 0 0,0 1-1 0 0,0 1 1 0 0,0 1-1 0 0,28 0 1 0 0,0-1-159 0 0,-6 0-286 0 0,188-21 2340 0 0,-181 17-2182 0 0,0-3 0 0 0,80-26 0 0 0,-124 35-787 0 0,13-5 357 0 0,29-15-1 0 0,-42 19-339 0 0,0 0 1 0 0,0 1-1 0 0,0-1 0 0 0,0 0 0 0 0,-1 0 1 0 0,1-1-1 0 0,0 1 0 0 0,-1-1 0 0 0,0 1 1 0 0,0-1-1 0 0,0 0 0 0 0,0 0 0 0 0,0 0 1 0 0,0 0-1 0 0,-1 0 0 0 0,2-4 0 0 0,-3 7 260 0 0,-4 5-264 0 0,-3 6-23 0 0,0 1 0 0 0,0 0-1 0 0,1 0 1 0 0,1 1 0 0 0,0-1-1 0 0,0 1 1 0 0,-4 26 0 0 0,-11 104 274 0 0,16-81-117 0 0,2 0 0 0 0,3 0 0 0 0,3 0 0 0 0,2-1 1 0 0,4 1-1 0 0,27 99 0 0 0,62 142-196 0 0,-98-301 1 0 0,0 1-1 0 0,0 0 1 0 0,-1 0-1 0 0,1 0 1 0 0,-1 0 0 0 0,1 0-1 0 0,-1 0 1 0 0,0 0 0 0 0,0 0-1 0 0,-1 3 1 0 0,0-5-2 0 0,1 0-1 0 0,-1 0 1 0 0,1 0 0 0 0,-1 0 0 0 0,0 0-1 0 0,1 0 1 0 0,-1 0 0 0 0,0 0-1 0 0,0 0 1 0 0,1 0 0 0 0,-1-1 0 0 0,0 1-1 0 0,0 0 1 0 0,0-1 0 0 0,0 1 0 0 0,0 0-1 0 0,0-1 1 0 0,0 1 0 0 0,-1-1 0 0 0,1 0-1 0 0,0 1 1 0 0,0-1 0 0 0,0 0-1 0 0,0 0 1 0 0,0 0 0 0 0,-3 0 0 0 0,-26 2-494 0 0,-1-1 0 0 0,-57-8 0 0 0,16 1 85 0 0,3 3 275 0 0,-1 2 1 0 0,1 4 0 0 0,-70 10-1 0 0,132-11 185 0 0,5-2-13 0 0,0 0-1 0 0,0 0 1 0 0,0 0 0 0 0,0 0 0 0 0,0 1-1 0 0,0-1 1 0 0,0 1 0 0 0,1-1 0 0 0,-1 1-1 0 0,0 0 1 0 0,0 0 0 0 0,0-1 0 0 0,1 2-1 0 0,-1-1 1 0 0,0 0 0 0 0,1 0 0 0 0,-1 0 0 0 0,1 1-1 0 0,0-1 1 0 0,-2 2 0 0 0,3-2 24 0 0,1 0-1 0 0,0 0 1 0 0,-1 0 0 0 0,1 0-1 0 0,0-1 1 0 0,-1 1 0 0 0,1 0-1 0 0,0 0 1 0 0,0-1 0 0 0,0 1 0 0 0,0-1-1 0 0,0 1 1 0 0,1 0 0 0 0,-1-1 0 0 0,14 6 26 0 0,0-1-1 0 0,0 0 1 0 0,0-2 0 0 0,1 1 0 0 0,0-2 0 0 0,0 0 0 0 0,17-1 0 0 0,-4 1-55 0 0,294 13-32 0 0,-318-15 0 0 0,525-12 0 0 0,-496 5 0 0 0,-28 4 0 0 0,-3-1-163 0 0,-15 1-10261 0 0,8 2 9113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6 312 0 0,'-12'-6'18038'0'0,"25"11"-17220"0"0,1-2 1 0 0,-1 0 0 0 0,1 0-1 0 0,0-2 1 0 0,-1 1 0 0 0,1-2-1 0 0,19-1 1 0 0,1 2-14 0 0,234-2 3748 0 0,-259 1-5284 0 0,15-1-994 0 0,-13 3-2088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1 804 0 0,'-1'1'412'0'0,"0"0"1"0"0,0 1-1 0 0,1-1 0 0 0,-1 0 0 0 0,1 1 1 0 0,-1-1-1 0 0,0 0 0 0 0,1 1 1 0 0,0-1-1 0 0,-1 1 0 0 0,1-1 0 0 0,0 0 1 0 0,0 1-1 0 0,0-1 0 0 0,0 1 0 0 0,0-1 1 0 0,0 1-1 0 0,0-1 0 0 0,1 2 1 0 0,0-1-94 0 0,0-1 0 0 0,0 1 1 0 0,0-1-1 0 0,0 0 1 0 0,0 0-1 0 0,0 1 1 0 0,1-1-1 0 0,-1 0 0 0 0,0 0 1 0 0,1 0-1 0 0,-1-1 1 0 0,0 1-1 0 0,1 0 1 0 0,-1 0-1 0 0,1-1 0 0 0,-1 1 1 0 0,1-1-1 0 0,2 1 1 0 0,23 5 1249 0 0,0-2-1 0 0,1-1 1 0 0,0-1 0 0 0,-1-1 0 0 0,35-4 0 0 0,5 2 87 0 0,-65 1-1899 0 0,24 0-34 0 0,-17 1-2551 0 0,2 0-3789 0 0,0 1 3835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0 227 560 0 0,'2'0'9277'0'0,"4"1"-4640"0"0,46 5-2704 0 0,371 7 3247 0 0,-375-12-4854 0 0,809-9 3175 0 0,13-25-1149 0 0,-672 25-1947 0 0,1912-109 2404 0 0,-1367 37-3274 0 0,-713 78-1084 0 0,-17 7-1698 0 0,-12-5 2853 0 0,3 6-4343 0 0,-4-6 4342 0 0,0 1 0 0 0,0-1 0 0 0,1 1 1 0 0,-1 0-1 0 0,0-1 0 0 0,0 1 0 0 0,0 0 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14 744 0 0,'-27'-1'3765'0'0,"9"1"9392"0"0,29 4-11155 0 0,-10-3-1921 0 0,0 0 0 0 0,0-1 0 0 0,0 1-1 0 0,0-1 1 0 0,0 1 0 0 0,0-1 0 0 0,0 1 0 0 0,0-1 0 0 0,0 0-1 0 0,0 0 1 0 0,0 1 0 0 0,0-1 0 0 0,0 0 0 0 0,1 0 0 0 0,46-2 2465 0 0,50-8 1 0 0,-31 1-2022 0 0,-46 9-4741 0 0,-4 0-2902 0 0,-10-2 4518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1 161 140 0 0,'0'-2'793'0'0,"0"0"0"0"0,1 1 1 0 0,-1-1-1 0 0,1 0 0 0 0,0 0 0 0 0,0 0 1 0 0,0 1-1 0 0,0-1 0 0 0,0 0 0 0 0,0 1 1 0 0,1-3-1 0 0,20-13 4424 0 0,-9 10-3994 0 0,-1 1 0 0 0,19-6 0 0 0,-8 3 13 0 0,113-51 2809 0 0,-80 34-6720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4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1 504 0 0,'-1'0'318'0'0,"1"1"-1"0"0,-1 0 1 0 0,0 0-1 0 0,0 0 1 0 0,1-1-1 0 0,-1 1 1 0 0,0 0 0 0 0,1 0-1 0 0,-1 0 1 0 0,1 0-1 0 0,-1 0 1 0 0,1 0-1 0 0,-1 0 1 0 0,1 0-1 0 0,0 0 1 0 0,0 1 0 0 0,-1-1-1 0 0,1 0 1 0 0,0 0-1 0 0,0 0 1 0 0,0 0-1 0 0,0 0 1 0 0,0 0-1 0 0,1 0 1 0 0,-1 1 0 0 0,0 0-1 0 0,1-1 4 0 0,0 0-1 0 0,0 1 0 0 0,1-1 1 0 0,-1 0-1 0 0,0 0 1 0 0,0 0-1 0 0,1 0 1 0 0,-1 0-1 0 0,0 0 1 0 0,1 0-1 0 0,-1 0 0 0 0,1-1 1 0 0,-1 1-1 0 0,1 0 1 0 0,2 0-1 0 0,9 2 898 0 0,1 0 0 0 0,0-1 0 0 0,18 0 0 0 0,-25-1-708 0 0,77 6 2816 0 0,89 3 1270 0 0,-144-7-6742 0 0,-3-1-7236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68 0 0,'-9'4'810'0'0,"0"0"0"0"0,1 1 0 0 0,-1 0 0 0 0,1 0 0 0 0,0 1 0 0 0,1 0 0 0 0,0 0 0 0 0,0 1 0 0 0,0 0 0 0 0,0 0 0 0 0,-8 14 0 0 0,-5 9 1887 0 0,-27 59-1 0 0,29-54-1435 0 0,8-15 164 0 0,-14 39-1 0 0,22-52-1040 0 0,0-1 1 0 0,0 1-1 0 0,1 0 0 0 0,0-1 0 0 0,0 1 0 0 0,1 0 1 0 0,-1 0-1 0 0,1 0 0 0 0,1 0 0 0 0,1 9 0 0 0,-2-15-293 0 0,1 1 0 0 0,-1-1-1 0 0,1 0 1 0 0,-1 0-1 0 0,1 0 1 0 0,0 0-1 0 0,-1 0 1 0 0,1 0 0 0 0,0 0-1 0 0,0 0 1 0 0,0 0-1 0 0,-1 0 1 0 0,1 0-1 0 0,0 0 1 0 0,0 0 0 0 0,1-1-1 0 0,-1 1 1 0 0,0 0-1 0 0,0-1 1 0 0,0 1-1 0 0,0-1 1 0 0,0 1-1 0 0,1-1 1 0 0,-1 0 0 0 0,0 1-1 0 0,0-1 1 0 0,1 0-1 0 0,-1 0 1 0 0,0 0-1 0 0,1 0 1 0 0,1 0 0 0 0,5-1 198 0 0,1 0 1 0 0,-1-1-1 0 0,17-4 1 0 0,-6 0 141 0 0,-3 3-286 0 0,0 1-1 0 0,0 0 0 0 0,0 1 1 0 0,0 0-1 0 0,0 2 1 0 0,0 0-1 0 0,0 0 0 0 0,0 2 1 0 0,24 6-1 0 0,-31-6-116 0 0,0 0 1 0 0,0 1-1 0 0,0 0 0 0 0,-1 1 0 0 0,1-1 0 0 0,-1 2 0 0 0,-1-1 1 0 0,1 1-1 0 0,-1 0 0 0 0,0 1 0 0 0,0 0 0 0 0,-1 0 0 0 0,1 0 0 0 0,-2 1 1 0 0,1 0-1 0 0,-1 0 0 0 0,6 13 0 0 0,-9-16-11 0 0,0 0 1 0 0,0 0-1 0 0,0 0 0 0 0,-1 0 0 0 0,1 0 0 0 0,-1 0 1 0 0,-1 1-1 0 0,1-1 0 0 0,-1 0 0 0 0,0 1 1 0 0,0-1-1 0 0,0 1 0 0 0,-1-1 0 0 0,0 0 1 0 0,0 0-1 0 0,-2 6 0 0 0,1-4 2 0 0,-2 0 0 0 0,1-1-1 0 0,-1 1 1 0 0,0-1 0 0 0,0 0 0 0 0,0 0 0 0 0,-1 0 0 0 0,0 0-1 0 0,0-1 1 0 0,-9 7 0 0 0,0-2 14 0 0,0 0-1 0 0,-1 0 1 0 0,0-2-1 0 0,-1 0 1 0 0,0 0 0 0 0,0-2-1 0 0,0 0 1 0 0,-34 7-1 0 0,19-8 162 0 0,-54 0 0 0 0,21-2-1 0 0,51-3-756 0 0,-5 0-1083 0 0,12 8-2649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35 164 0 0,'10'-26'7816'0'0,"2"18"-2596"0"0,-11 8-5093 0 0,0 0 1 0 0,-1 0-1 0 0,1 0 0 0 0,-1 0 0 0 0,1 0 0 0 0,-1 0 0 0 0,1 0 1 0 0,-1 1-1 0 0,1-1 0 0 0,-1 0 0 0 0,1 0 0 0 0,-1 1 1 0 0,1-1-1 0 0,-1 0 0 0 0,0 1 0 0 0,1-1 0 0 0,-1 0 0 0 0,1 1 1 0 0,-1-1-1 0 0,0 1 0 0 0,1 0 0 0 0,1 1 386 0 0,-1 3 26 0 0,0 1 0 0 0,-1 0 1 0 0,1 0-1 0 0,-1 9 0 0 0,-1 2-126 0 0,-1 0 0 0 0,-1 0 0 0 0,0 0 0 0 0,-1-1 1 0 0,-9 23-1 0 0,-7 29 330 0 0,18-54-608 0 0,-1-4 68 0 0,1 0 0 0 0,0 1 0 0 0,0-1 0 0 0,1 1 1 0 0,1 0-1 0 0,0-1 0 0 0,1 15 0 0 0,0-22-106 0 0,0 0-1 0 0,0-1 1 0 0,0 1 0 0 0,1-1 0 0 0,-1 1 0 0 0,0-1-1 0 0,1 1 1 0 0,0-1 0 0 0,-1 0 0 0 0,1 0-1 0 0,0 0 1 0 0,0 0 0 0 0,0 0 0 0 0,4 2 0 0 0,32 17 973 0 0,-16-14-554 0 0,-1 0 1 0 0,43 7-1 0 0,-29-7-143 0 0,-33-7-296 0 0,1 1-5 0 0,60 10 473 0 0,-61-11-451 0 0,0 0-148 0 0,0-1 0 0 0,1 1 1 0 0,-1-1-1 0 0,0 1 0 0 0,0-1 0 0 0,0 0 0 0 0,0 0 0 0 0,0 0 0 0 0,0 0 0 0 0,3-2 0 0 0,-2 0-281 0 0,1-1 109 0 0,1-1-3367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84 500 168 0 0,'0'0'8372'0'0,"1"-3"-7398"0"0,5-14 240 0 0,-1 1 0 0 0,-1-1-1 0 0,-1 0 1 0 0,0 0 0 0 0,0-25 0 0 0,-2 5-264 0 0,-8-58 0 0 0,3 60-402 0 0,-11-42 0 0 0,11 63-362 0 0,0 1-1 0 0,0 0 0 0 0,-2 0 1 0 0,1 1-1 0 0,-2 0 1 0 0,-8-14-1 0 0,13 24-145 0 0,1 0 0 0 0,-1 0 1 0 0,1 0-1 0 0,-1 1 0 0 0,0-1 0 0 0,1 0 0 0 0,-1 1 0 0 0,0-1 0 0 0,0 1 0 0 0,0 0 0 0 0,0-1 0 0 0,-1 1 1 0 0,-1-1-1 0 0,2 2 40 0 0,-1 5 28 0 0,2-5-103 0 0,1 0 1 0 0,0 1 0 0 0,-1-1 0 0 0,1 1 0 0 0,-1-1-1 0 0,1 0 1 0 0,0 1 0 0 0,-1-1 0 0 0,1 1 0 0 0,0-1-1 0 0,0 1 1 0 0,-1-1 0 0 0,1 1 0 0 0,0-1 0 0 0,0 1-1 0 0,0-1 1 0 0,-1 1 0 0 0,1-1 0 0 0,0 1 0 0 0,0-1-1 0 0,0 1 1 0 0,0-1 0 0 0,0 1 0 0 0,0-1 0 0 0,0 2-1 0 0,1 2 8 0 0,0-1 0 0 0,1 1-1 0 0,-1 0 1 0 0,1-1-1 0 0,-1 1 1 0 0,1-1-1 0 0,0 1 1 0 0,0-1 0 0 0,0 0-1 0 0,1 0 1 0 0,-1 0-1 0 0,1 0 1 0 0,0 0 0 0 0,0 0-1 0 0,0-1 1 0 0,0 1-1 0 0,0-1 1 0 0,1 0-1 0 0,-1 0 1 0 0,1 0 0 0 0,-1-1-1 0 0,7 3 1 0 0,-2-1 7 0 0,0 0 1 0 0,1-1-1 0 0,0 0 1 0 0,-1 0-1 0 0,1-1 1 0 0,0 0-1 0 0,0 0 0 0 0,0-1 1 0 0,16-1-1 0 0,-22 1-14 0 0,-1-1 0 0 0,0 1-1 0 0,1 0 1 0 0,-1-1 0 0 0,0 1 0 0 0,0-1-1 0 0,1 0 1 0 0,-1 0 0 0 0,0 0-1 0 0,0 0 1 0 0,0 0 0 0 0,0 0-1 0 0,0-1 1 0 0,0 1 0 0 0,0-1-1 0 0,0 1 1 0 0,-1-1 0 0 0,1 0 0 0 0,-1 1-1 0 0,1-1 1 0 0,-1 0 0 0 0,0 0-1 0 0,1 0 1 0 0,-1 0 0 0 0,0 0-1 0 0,0-1 1 0 0,0-2 0 0 0,0-1 203 0 0,0-1 0 0 0,0 1 0 0 0,-1 0 0 0 0,-1-11 0 0 0,0 12 302 0 0,1 6-64 0 0,4 24-73 0 0,28 201 1248 0 0,-32-224-1745 0 0,0 0-1 0 0,0 0 0 0 0,0 0 0 0 0,1 0 1 0 0,-1 0-1 0 0,0-1 0 0 0,1 1 0 0 0,0 0 1 0 0,-1 0-1 0 0,1 0 0 0 0,0-1 0 0 0,0 1 1 0 0,0-1-1 0 0,0 1 0 0 0,0 0 0 0 0,0-1 1 0 0,0 0-1 0 0,1 1 0 0 0,-1-1 0 0 0,0 0 1 0 0,1 1-1 0 0,2 0 0 0 0,-3-1-781 0 0,3-2-795 0 0,18-5-465 0 0,4-5-3991 0 0,-14 6 3949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87 167 24 0 0,'-57'78'16977'0'0,"55"-134"-14409"0"0,3 38-1652 0 0,-2 0 1 0 0,0 0 0 0 0,-7-35-1 0 0,-11-27 1241 0 0,19 78-1048 0 0,4 5-1001 0 0,5 7-39 0 0,-1 0 0 0 0,1 1-1 0 0,-2-1 1 0 0,0 2 0 0 0,0-1 0 0 0,-1 1-1 0 0,9 23 1 0 0,18 31 102 0 0,-20-44-214 0 0,1 0-1 0 0,1-1 1 0 0,1 0 0 0 0,1-2 0 0 0,30 29-1 0 0,-46-47 29 0 0,1 0-1 0 0,-1 0 1 0 0,1 0-1 0 0,0-1 1 0 0,-1 1-1 0 0,1 0 1 0 0,0-1-1 0 0,-1 1 1 0 0,1-1-1 0 0,0 0 1 0 0,0 0-1 0 0,-1 0 1 0 0,1 0-1 0 0,0 0 1 0 0,0 0-1 0 0,2 0 0 0 0,-2-1-20 0 0,5-9 1 0 0,-7 9 47 0 0,0 0-1 0 0,0 0 0 0 0,0 0 1 0 0,0 0-1 0 0,0 0 1 0 0,0 0-1 0 0,0 0 1 0 0,0 0-1 0 0,-1 0 1 0 0,1 1-1 0 0,0-1 0 0 0,0 0 1 0 0,-1 0-1 0 0,1 0 1 0 0,-1 0-1 0 0,1 1 1 0 0,0-1-1 0 0,-1 0 1 0 0,0 0-1 0 0,1 1 0 0 0,-1-1 1 0 0,-1-1-1 0 0,1 1 6 0 0,-1 0 0 0 0,0-1 0 0 0,-1 1-1 0 0,1 0 1 0 0,0 0 0 0 0,0 0 0 0 0,0 1-1 0 0,-5-2 1 0 0,-5 0 33 0 0,1 1-1 0 0,-24 0 1 0 0,29 1-26 0 0,-19 2-823 0 0,0 1-1 0 0,-38 9 1 0 0,61-12 655 0 0,-6-1-1188 0 0,4 0-847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167 128 100 0 0,'-88'-59'5910'0'0,"19"16"4022"0"0,69 42-9769 0 0,-1 1 0 0 0,1 0 1 0 0,-1 0-1 0 0,0-1 0 0 0,1 1 0 0 0,-1-1 0 0 0,1 1 1 0 0,0 0-1 0 0,-1-1 0 0 0,1 1 0 0 0,-1-1 0 0 0,1 1 0 0 0,-1-1 1 0 0,1 1-1 0 0,0-1 0 0 0,-1 1 0 0 0,1-1 0 0 0,0 0 1 0 0,0 1-1 0 0,0-1 0 0 0,-1 1 0 0 0,1-1 0 0 0,0 0 1 0 0,0 1-1 0 0,0-1 0 0 0,0 1 0 0 0,0-1 0 0 0,0 0 0 0 0,0 1 1 0 0,0-1-1 0 0,0 0 0 0 0,0 1 0 0 0,0-1 0 0 0,1 0 0 0 0,0 0-158 0 0,-1 1 0 0 0,1-1 0 0 0,0 0 0 0 0,0 1 0 0 0,-1-1 0 0 0,1 1 0 0 0,0-1 0 0 0,0 1 0 0 0,0 0 0 0 0,0-1 0 0 0,-1 1 0 0 0,1 0 0 0 0,0 0 0 0 0,0-1 0 0 0,0 1 0 0 0,0 0 0 0 0,0 0 0 0 0,0 0 0 0 0,0 0 0 0 0,0 0 0 0 0,0 1 0 0 0,0-1 0 0 0,0 0 0 0 0,1 1 0 0 0,68 19-6983 0 0,-55-14 5211 0 0,10 2-465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 0 0,'3'2'668'0'0,"0"1"1"0"0,0 0-1 0 0,0 0 1 0 0,0 0-1 0 0,0 1 1 0 0,-1-1-1 0 0,1 1 0 0 0,-1-1 1 0 0,0 1-1 0 0,0 0 1 0 0,0 0-1 0 0,-1 0 1 0 0,1 0-1 0 0,-1 0 0 0 0,0 0 1 0 0,0 0-1 0 0,-1 1 1 0 0,1-1-1 0 0,-1 7 1 0 0,0 2 151 0 0,0 0 1 0 0,-1 0-1 0 0,0 1 1 0 0,-1-1-1 0 0,-4 13 1 0 0,-12 31 1438 0 0,-40 88 1 0 0,47-119-1852 0 0,-13 32-1742 0 0,23-57 444 0 0,-2 5 83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61 64 0 0,'-17'-27'2932'0'0,"6"-2"4986"0"0,12 28-7501 0 0,0 1-1 0 0,0-1 0 0 0,-1 1 1 0 0,1-1-1 0 0,0 1 0 0 0,0-1 1 0 0,0 1-1 0 0,0 0 0 0 0,0 0 1 0 0,-1-1-1 0 0,1 1 1 0 0,0 0-1 0 0,0 0 0 0 0,0 0 1 0 0,0 0-1 0 0,1 0 0 0 0,10 9 537 0 0,-2 0 0 0 0,1 1 0 0 0,-1 0 0 0 0,0 1 0 0 0,10 15 0 0 0,42 67 1322 0 0,-35-50-1430 0 0,74 112 1858 0 0,-91-138-2521 0 0,-8-14-405 0 0,0 1 1 0 0,0 0-1 0 0,0 0 0 0 0,1-1 0 0 0,0 1 0 0 0,0-1 0 0 0,0 0 0 0 0,5 5 0 0 0,8-3-11030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89 780 0 0,'0'-1'363'0'0,"-1"1"0"0"0,0-1 0 0 0,1 0 0 0 0,-1 0-1 0 0,1 0 1 0 0,-1 0 0 0 0,1 0 0 0 0,0 0 0 0 0,-1 0 0 0 0,1 0 0 0 0,0 0-1 0 0,0 0 1 0 0,-1 0 0 0 0,1 0 0 0 0,0 0 0 0 0,0 0 0 0 0,0-1 0 0 0,1 1-1 0 0,-1 0 1 0 0,0 0 0 0 0,0 0 0 0 0,0 0 0 0 0,1 0 0 0 0,-1 0 0 0 0,1-1 0 0 0,1 0 49 0 0,-1 0 0 0 0,1 0 0 0 0,-1 0 1 0 0,1 0-1 0 0,0 0 0 0 0,0 0 0 0 0,0 1 1 0 0,0-1-1 0 0,0 1 0 0 0,3-2 1 0 0,7-3 572 0 0,-1 1 0 0 0,1 0 0 0 0,15-3 0 0 0,-27 8-981 0 0,16-4 816 0 0,0 0 0 0 0,0 1 0 0 0,26-1-1 0 0,-38 3-708 0 0,0 1-1 0 0,1 0 1 0 0,-1 0-1 0 0,0 0 0 0 0,1 1 1 0 0,-1 0-1 0 0,0-1 1 0 0,0 1-1 0 0,1 1 0 0 0,-1-1 1 0 0,0 1-1 0 0,0-1 1 0 0,-1 1-1 0 0,1 1 0 0 0,0-1 1 0 0,0 0-1 0 0,-1 1 0 0 0,6 4 1 0 0,-7-4-76 0 0,-1 0 1 0 0,1 0-1 0 0,0 1 1 0 0,-1-1-1 0 0,0 0 1 0 0,1 1-1 0 0,-1-1 1 0 0,-1 0-1 0 0,1 1 1 0 0,0-1-1 0 0,-1 1 1 0 0,0 0-1 0 0,0-1 0 0 0,0 1 1 0 0,0-1-1 0 0,-1 1 1 0 0,1-1-1 0 0,-1 1 1 0 0,0-1-1 0 0,0 1 1 0 0,0-1-1 0 0,-2 4 1 0 0,-3 9 14 0 0,-2 0 0 0 0,0 0 0 0 0,-12 16 0 0 0,11-18-17 0 0,-48 64 102 0 0,42-59-84 0 0,0 0 0 0 0,1 2 0 0 0,-18 34 0 0 0,30-51-12 0 0,0-1 1 0 0,1 1-1 0 0,-1 0 0 0 0,1 0 0 0 0,0 0 1 0 0,0 0-1 0 0,0 0 0 0 0,1 0 0 0 0,-1 8 1 0 0,2-11-1 0 0,-1 1 0 0 0,0-1 1 0 0,1 1-1 0 0,0-1 1 0 0,-1 0-1 0 0,1 1 1 0 0,0-1-1 0 0,-1 0 0 0 0,1 1 1 0 0,0-1-1 0 0,0 0 1 0 0,0 0-1 0 0,0 0 1 0 0,1 0-1 0 0,-1 0 0 0 0,0 0 1 0 0,0 0-1 0 0,1 0 1 0 0,-1 0-1 0 0,0-1 1 0 0,1 1-1 0 0,-1 0 0 0 0,1-1 1 0 0,-1 1-1 0 0,1-1 1 0 0,-1 0-1 0 0,1 1 1 0 0,-1-1-1 0 0,1 0 0 0 0,1 0 1 0 0,19 2 218 0 0,0 0-1 0 0,0-2 1 0 0,0-1 0 0 0,0 0 0 0 0,-1-2 0 0 0,30-6 0 0 0,-25 3-439 0 0,9-4-1632 0 0,-24 4-2553 0 0,2-1-3362 0 0,-6 2 5190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57 764 0 0,'-20'-2'109'0'0,"-15"1"17339"0"0,57-2-14992 0 0,39-5 342 0 0,73-21 0 0 0,-96 20-2440 0 0,-36 9-554 0 0,15-4-2218 0 0,-17 4 2069 0 0,1 0 0 0 0,-1 0 0 0 0,0-1 0 0 0,1 1-1 0 0,-1 0 1 0 0,1 0 0 0 0,-1 0 0 0 0,1 0 0 0 0,-1 0 0 0 0,1 0 0 0 0,-1 0 0 0 0,1 0 0 0 0,-1 0 0 0 0,0 0 0 0 0,1 0 0 0 0,-1 0 0 0 0,1 1 0 0 0,-1-1 0 0 0,1 0 0 0 0,-1 0 0 0 0,0 0 0 0 0,1 1 0 0 0,1 0-691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84 360 0 0,'0'0'7296'0'0,"2"3"-5692"0"0,-1-1-1109 0 0,1 0 1 0 0,-1 0-1 0 0,0 0 1 0 0,0 0-1 0 0,0 1 1 0 0,-1-1-1 0 0,1 0 1 0 0,-1 1 0 0 0,1-1-1 0 0,-1 1 1 0 0,0-1-1 0 0,1 1 1 0 0,-2 2-1 0 0,2 10 1797 0 0,-3 9 4145 0 0,2-24-6389 0 0,0-1-1 0 0,0 1 1 0 0,0 0 0 0 0,0 0-1 0 0,0 0 1 0 0,0 0-1 0 0,0 0 1 0 0,0 0-1 0 0,0 0 1 0 0,0 0 0 0 0,0 0-1 0 0,0 0 1 0 0,0 0-1 0 0,0 0 1 0 0,0-1 475 0 0,0 1-475 0 0,0 0-1 0 0,0 0 1 0 0,0 0-1 0 0,0 0 1 0 0,-1 0-1 0 0,1 0 1 0 0,0 0 0 0 0,0 0-1 0 0,0 0 1 0 0,0 0-1 0 0,0 0 1 0 0,0 0-1 0 0,0 0 1 0 0,0 0 0 0 0,0 0-1 0 0,0 0 1 0 0,0 0-1 0 0,0 0 1 0 0,0 0-1 0 0,-1 0 1 0 0,1 0-1 0 0,0 0 1 0 0,0 0 0 0 0,0 0-1 0 0,0 0 476 0 0,0 0-475 0 0,0 0 0 0 0,-1 0-1 0 0,1 0 1 0 0,0 1-1 0 0,0-1 1 0 0,0 0-1 0 0,0 0 1 0 0,-3-17 667 0 0,2 2-230 0 0,1-1 0 0 0,1-22 1 0 0,0 33-362 0 0,-1 0 0 0 0,1-1 0 0 0,0 1 0 0 0,1 0 1 0 0,-1 0-1 0 0,1 0 0 0 0,0 1 0 0 0,0-1 0 0 0,0 0 0 0 0,1 1 1 0 0,-1-1-1 0 0,5-3 0 0 0,-7 7-117 0 0,0 1-1 0 0,1-1 1 0 0,0 1-1 0 0,-1-1 1 0 0,1 1 0 0 0,-1-1-1 0 0,1 1 1 0 0,-1 0 0 0 0,1-1-1 0 0,0 1 1 0 0,-1 0 0 0 0,1 0-1 0 0,0-1 1 0 0,-1 1 0 0 0,1 0-1 0 0,0 0 1 0 0,0 0-1 0 0,-1 0 1 0 0,1 0 0 0 0,0 0-1 0 0,-1 0 1 0 0,1 0 0 0 0,0 0-1 0 0,-1 0 1 0 0,1 0 0 0 0,1 1-1 0 0,0 0 21 0 0,0 0 0 0 0,0 0 0 0 0,0 0 0 0 0,-1 0 0 0 0,1 0 0 0 0,0 1 0 0 0,0-1 0 0 0,2 3-1 0 0,24 34 279 0 0,-24-30-305 0 0,-1 0 0 0 0,0 0 0 0 0,0 0 0 0 0,0 1 0 0 0,-1-1 0 0 0,0 1 0 0 0,1 9 0 0 0,-3-12 0 0 0,4-16 0 0 0,0 0 0 0 0,1 0 0 0 0,1 0 0 0 0,0 1 0 0 0,0-1 0 0 0,0 2 0 0 0,12-12 0 0 0,-16 18 0 0 0,0 0 0 0 0,1 0 0 0 0,-1 0 0 0 0,1 1 0 0 0,-1-1 0 0 0,1 1 0 0 0,0-1 0 0 0,0 1 0 0 0,-1 0 0 0 0,1 0 0 0 0,0 1 0 0 0,0-1 0 0 0,0 0 0 0 0,0 1 0 0 0,0 0 0 0 0,0 0 0 0 0,0 0 0 0 0,0 0 0 0 0,0 0 0 0 0,0 1 0 0 0,0-1 0 0 0,0 1 0 0 0,0 0 0 0 0,0 0 0 0 0,0 0 0 0 0,0 0 0 0 0,3 2 0 0 0,-2-1 0 0 0,1 1 0 0 0,-1-1 0 0 0,1 1 0 0 0,-1 0 0 0 0,0 0 0 0 0,0 1 0 0 0,0-1 0 0 0,-1 1 0 0 0,1 0 0 0 0,-1 0 0 0 0,0 0 0 0 0,0 1 0 0 0,0-1 0 0 0,-1 1 0 0 0,3 5 0 0 0,-2-2-309 0 0,0-1 1 0 0,0 1-1 0 0,0-1 1 0 0,1 0-1 0 0,0 0 1 0 0,9 11-1 0 0,-6-17-4683 0 0,4-6-3957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72 0 0,'0'0'2860'0'0,"-4"2"-1682"0"0,-3 1-518 0 0,-1 0 0 0 0,1 0 0 0 0,0 1-1 0 0,0 1 1 0 0,1-1 0 0 0,-1 1 0 0 0,1 0-1 0 0,0 0 1 0 0,1 1 0 0 0,-1 0 0 0 0,1 0-1 0 0,-8 12 1 0 0,-5 11 901 0 0,-25 53-1 0 0,38-73-1333 0 0,-9 22 406 0 0,1 1 0 0 0,2 1 0 0 0,1 0 0 0 0,2 0 0 0 0,1 1 0 0 0,2-1 0 0 0,1 2 0 0 0,1 44 0 0 0,4-61-396 0 0,0-1 1 0 0,2 1-1 0 0,0 0 0 0 0,1-1 1 0 0,1 0-1 0 0,0 0 0 0 0,2 0 1 0 0,0-1-1 0 0,0 1 1 0 0,2-2-1 0 0,0 1 0 0 0,1-1 1 0 0,0-1-1 0 0,13 15 0 0 0,11 7 91 0 0,0-2 1 0 0,3-1-1 0 0,0-1 0 0 0,2-3 0 0 0,1-1 0 0 0,2-2 0 0 0,0-1 0 0 0,2-3 0 0 0,0-1 0 0 0,91 28 0 0 0,-115-43-225 0 0,44 14 237 0 0,0-3 1 0 0,66 8-1 0 0,25-4 387 0 0,194-1-1 0 0,-262-21-404 0 0,0-3 1 0 0,-1-4-1 0 0,161-37 0 0 0,-231 40-1906 0 0,-9 3-978 0 0,1 0 1 0 0,0 0-1 0 0,0 1 1 0 0,13-1-1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11 410 28 0 0,'4'-5'4361'0'0,"-3"5"-3877"0"0,-1-1 1 0 0,1 1-1 0 0,-1-1 1 0 0,1 1-1 0 0,0 0 1 0 0,-1 0 0 0 0,1-1-1 0 0,0 1 1 0 0,-1 0-1 0 0,1 0 1 0 0,1 0-1 0 0,-1 0-202 0 0,0 1 1 0 0,0-1-1 0 0,0 1 0 0 0,0-1 0 0 0,0 1 1 0 0,0 0-1 0 0,-1 0 0 0 0,1-1 0 0 0,0 1 1 0 0,0 0-1 0 0,0 0 0 0 0,-1 0 0 0 0,1 0 0 0 0,0 1 1 0 0,20 35 4522 0 0,9 13-916 0 0,-12-30-5823 0 0,5-7-4331 0 0,-15-11 3706 0 0</inkml:trace>
  <inkml:trace contextRef="#ctx0" brushRef="#br0" timeOffset="1">117 183 696 0 0,'-9'-17'1914'0'0,"0"0"-1"0"0,-21-28 0 0 0,-30-26 9183 0 0,59 70-10686 0 0,0 0 1 0 0,0-1-1 0 0,1 1 0 0 0,-1 0 0 0 0,0-1 1 0 0,0 1-1 0 0,1-1 0 0 0,-1 1 0 0 0,1-1 1 0 0,-1 1-1 0 0,1-3 0 0 0,0 4-353 0 0,0-1-1 0 0,-1 1 1 0 0,1-1 0 0 0,0 1 0 0 0,0-1-1 0 0,0 1 1 0 0,0-1 0 0 0,1 1 0 0 0,-1-1-1 0 0,0 1 1 0 0,0-1 0 0 0,0 1 0 0 0,0-1-1 0 0,0 1 1 0 0,1-1 0 0 0,-1 1 0 0 0,0 0-1 0 0,0-1 1 0 0,1 1 0 0 0,-1-1 0 0 0,0 1-1 0 0,1 0 1 0 0,-1-1 0 0 0,0 1-1 0 0,1 0 1 0 0,-1-1 0 0 0,1 1 0 0 0,-1 0-1 0 0,0 0 1 0 0,1-1 0 0 0,-1 1 0 0 0,1 0-1 0 0,-1 0 1 0 0,2-1 0 0 0,-1 1-902 0 0,16 5-3994 0 0,-2-2 1710 0 0,1-1 450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1 360 0 0,'0'23'1566'0'0,"-2"84"6949"0"0,-7-37 4988 0 0,10-73-12755 0 0,5-9-256 0 0,0 1 0 0 0,1 0 0 0 0,0 0 0 0 0,1 0 1 0 0,0 1-1 0 0,0 0 0 0 0,18-15 0 0 0,-23 23-418 0 0,0-1 1 0 0,-1 1-1 0 0,1 0 0 0 0,0 0 0 0 0,1 0 0 0 0,-1 0 0 0 0,0 1 0 0 0,0-1 0 0 0,1 1 0 0 0,-1 0 0 0 0,1 0 1 0 0,-1 0-1 0 0,1 0 0 0 0,0 1 0 0 0,-1 0 0 0 0,1-1 0 0 0,0 1 0 0 0,-1 0 0 0 0,1 1 0 0 0,0-1 1 0 0,-1 1-1 0 0,1 0 0 0 0,-1-1 0 0 0,1 1 0 0 0,-1 1 0 0 0,1-1 0 0 0,-1 1 0 0 0,0-1 0 0 0,0 1 0 0 0,0 0 1 0 0,0 0-1 0 0,0 0 0 0 0,3 3 0 0 0,-1 0-33 0 0,0 0 0 0 0,0 0 1 0 0,-1 0-1 0 0,0 0 0 0 0,0 1 1 0 0,0 0-1 0 0,0-1 0 0 0,-1 1 1 0 0,0 1-1 0 0,-1-1 0 0 0,1 0 1 0 0,-1 1-1 0 0,2 12 0 0 0,-1 2 222 0 0,-1 1 0 0 0,-2 43 0 0 0,1 12-12 0 0,0-71-251 0 0,1-1-59 0 0,1 1-448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28 728 0 0,'-7'-1'598'0'0,"4"0"952"0"0,-1 1 1 0 0,0-1-1 0 0,0 1 0 0 0,0-1 0 0 0,0 1 1 0 0,0 0-1 0 0,0 1 0 0 0,-12 8 10972 0 0,25-6-12077 0 0,0 1-1 0 0,0-1 0 0 0,0 0 1 0 0,1-1-1 0 0,-1 0 0 0 0,20 1 1 0 0,67-1 2761 0 0,-75-2-3006 0 0,169-8-2614 0 0,-165 5 1622 0 0,1-1 0 0 0,-1-1 1 0 0,-1-1-1 0 0,1-2 1 0 0,31-13-1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1184 0 0,'-1'0'272'0'0,"1"1"0"0"0,-1-1 0 0 0,0 1 0 0 0,1-1 0 0 0,-1 1 0 0 0,1-1 0 0 0,-1 1 0 0 0,1-1 0 0 0,-1 1 0 0 0,1 0 0 0 0,-1-1 0 0 0,1 1 0 0 0,0 0-1 0 0,-1 0 1 0 0,1-1 0 0 0,0 1 0 0 0,0 0 0 0 0,0 0 0 0 0,-1-1 0 0 0,1 1 0 0 0,0 0 0 0 0,0 0 0 0 0,0 0 0 0 0,0-1 0 0 0,0 1 0 0 0,0 0 0 0 0,1 0 0 0 0,-1 0 0 0 0,0-1 0 0 0,0 1 0 0 0,0 0 0 0 0,1 0 0 0 0,-1-1 0 0 0,1 2 0 0 0,1 0 273 0 0,1-1 0 0 0,-1 0 0 0 0,0 1 0 0 0,1-1 0 0 0,-1-1 0 0 0,1 1 0 0 0,-1 0 0 0 0,1 0 0 0 0,-1-1 0 0 0,1 0 0 0 0,3 1 1 0 0,32 1 3058 0 0,45-3-1 0 0,-30 0-1872 0 0,81-3 3067 0 0,-45 1-3167 0 0,-23 2-4225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7 219 36 0 0,'-7'5'8591'0'0,"23"3"-7586"0"0,0-1-1 0 0,1-1 0 0 0,-1 0 1 0 0,30 5-1 0 0,80 7 919 0 0,-84-14-1241 0 0,298 20 1886 0 0,236-14 238 0 0,-30-11-1113 0 0,7-14-297 0 0,480-38 437 0 0,955-32 542 0 0,-557 60-1403 0 0,-306-11-468 0 0,-879 26-396 0 0,363-24 140 0 0,-299 0-106 0 0,-303 32-227 0 0,4 1-360 0 0,0-1 0 0 0,-1 0 1 0 0,1-1-1 0 0,0 0 1 0 0,16-8-1 0 0,-61 17-13768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0 485 664 0 0,'18'30'1260'0'0,"18"41"0"0"0,133 388 6038 0 0,-142-377-4523 0 0,4 0 1 0 0,80 146 0 0 0,-105-218-2414 0 0,22 36 1267 0 0,-25-42-1388 0 0,-1-1 0 0 0,1 0 0 0 0,-1 0 1 0 0,1 0-1 0 0,0 0 0 0 0,1 0 0 0 0,-1-1 1 0 0,0 1-1 0 0,1-1 0 0 0,4 3 0 0 0,-7-5-162 0 0,0 0 0 0 0,1 0 0 0 0,-1 1 0 0 0,0-1 0 0 0,0 0 0 0 0,0 0 0 0 0,0 0-1 0 0,0 0 1 0 0,0 0 0 0 0,0-1 0 0 0,1 1 0 0 0,-1 0 0 0 0,0 0 0 0 0,0-1-1 0 0,0 1 1 0 0,0 0 0 0 0,0-1 0 0 0,0 1 0 0 0,0-1 0 0 0,0 0 0 0 0,0 1 0 0 0,0-1-1 0 0,-1 0 1 0 0,1 1 0 0 0,0-1 0 0 0,0 0 0 0 0,-1 0 0 0 0,1 0 0 0 0,1-2-1 0 0,1-1 42 0 0,0-1 0 0 0,0 0 0 0 0,-1 0 0 0 0,0 0 0 0 0,2-7-1 0 0,20-72 673 0 0,18-121-1 0 0,-23 98-534 0 0,-5 34-123 0 0,101-437 929 0 0,-33 279-437 0 0,-72 207-565 0 0,2 0 1 0 0,1 1-1 0 0,1 1 0 0 0,1 0 1 0 0,0 1-1 0 0,2 0 0 0 0,22-20 0 0 0,-29 31-246 0 0,0 2-1 0 0,23-16 0 0 0,-28 21-150 0 0,0 1 1 0 0,0-1-1 0 0,0 1 0 0 0,0 0 0 0 0,0 1 0 0 0,0-1 1 0 0,1 1-1 0 0,-1 0 0 0 0,0 0 0 0 0,7 0 0 0 0,43-3-8834 0 0,-34-1 6209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25 384 0 0,'20'0'7354'0'0,"45"-1"1446"0"0,1-2-3718 0 0,134-12-1104 0 0,-188 14-3832 0 0,2-1-1383 0 0,5-1-7401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1 342 304 0 0,'3'1'1149'0'0,"2"1"-715"0"0,0 1-1 0 0,-1 0 1 0 0,1 0-1 0 0,0 0 1 0 0,-1 1-1 0 0,0-1 1 0 0,1 1-1 0 0,4 7 1 0 0,35 48 1908 0 0,26 57 1131 0 0,80 184-1 0 0,-65-124-723 0 0,-26-63-756 0 0,-51-97-1639 0 0,-5-10-114 0 0,0 1 1 0 0,1 0-1 0 0,0-1 1 0 0,0 1-1 0 0,0-1 0 0 0,1-1 1 0 0,0 1-1 0 0,0 0 1 0 0,11 8-1 0 0,-15-14 103 0 0,9-9 294 0 0,-9 8-600 0 0,1 0 1 0 0,-1 0-1 0 0,0 0 1 0 0,0 0-1 0 0,1 0 0 0 0,-1 0 1 0 0,0 0-1 0 0,0 0 1 0 0,0-1-1 0 0,1-1 0 0 0,5-13 200 0 0,-1 0 0 0 0,-1 0-1 0 0,-1 0 1 0 0,0-1-1 0 0,3-24 1 0 0,-2 10-35 0 0,76-426 1535 0 0,-68 381-1053 0 0,4 0-1 0 0,3 1 1 0 0,3 1 0 0 0,4 1 0 0 0,47-93 0 0 0,-72 162-664 0 0,0 1 0 0 0,0-1 0 0 0,0 0 1 0 0,1 1-1 0 0,-1 0 0 0 0,1 0 0 0 0,0 0 0 0 0,0 0 0 0 0,0 0 1 0 0,0 0-1 0 0,1 1 0 0 0,-1 0 0 0 0,1-1 0 0 0,-1 1 0 0 0,1 1 1 0 0,0-1-1 0 0,6-2 0 0 0,-1 3-781 0 0,-1 0 0 0 0,1 0 0 0 0,0 0 1 0 0,0 1-1 0 0,-1 0 0 0 0,1 1 0 0 0,11 2 0 0 0,30 4-6601 0 0,-24-3 4294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53 772 0 0,'0'0'1481'0'0,"3"-2"210"0"0,103-27 7166 0 0,-67 21-6757 0 0,0 2-1 0 0,1 2 0 0 0,-1 1 1 0 0,73 5-1 0 0,-94 0-1536 0 0,1 1-1 0 0,-1 0 1 0 0,0 2-1 0 0,0 0 1 0 0,25 11-1 0 0,-36-13-434 0 0,0 1-1 0 0,1 0 1 0 0,-1 0-1 0 0,-1 0 1 0 0,1 1-1 0 0,-1 0 1 0 0,0 0-1 0 0,0 1 1 0 0,0-1-1 0 0,-1 1 1 0 0,0 1-1 0 0,0-1 1 0 0,0 1-1 0 0,-1 0 1 0 0,4 7-1 0 0,-6-8-46 0 0,-1 1-1 0 0,1 0 0 0 0,-1-1 0 0 0,0 1 1 0 0,0 0-1 0 0,-1 0 0 0 0,0-1 1 0 0,0 1-1 0 0,0 0 0 0 0,-1 0 1 0 0,0-1-1 0 0,-1 1 0 0 0,1 0 0 0 0,-1-1 1 0 0,-1 0-1 0 0,-2 7 0 0 0,-7 13 127 0 0,-1-2 0 0 0,-23 36 0 0 0,33-55-169 0 0,-31 41 294 0 0,-53 58 0 0 0,51-64-66 0 0,-52 75 1 0 0,86-111-247 0 0,-1-1 0 0 0,1 1 1 0 0,1-1-1 0 0,-1 1 0 0 0,0 0 0 0 0,1-1 0 0 0,-1 1 0 0 0,1 0 0 0 0,0 0 0 0 0,1 0 0 0 0,-1 0 0 0 0,1 0 0 0 0,0 8 1 0 0,0-10-11 0 0,1 1 0 0 0,0-1 1 0 0,0 0-1 0 0,0 1 1 0 0,0-1-1 0 0,0 0 0 0 0,0 0 1 0 0,0 0-1 0 0,1 0 0 0 0,-1 0 1 0 0,1 0-1 0 0,0 0 1 0 0,0 0-1 0 0,-1-1 0 0 0,1 1 1 0 0,0 0-1 0 0,0-1 1 0 0,1 0-1 0 0,-1 1 0 0 0,0-1 1 0 0,0 0-1 0 0,1 0 1 0 0,2 0-1 0 0,8 4 8 0 0,1-1 1 0 0,0-1-1 0 0,0 0 1 0 0,1-1-1 0 0,-1 0 0 0 0,0-2 1 0 0,1 1-1 0 0,26-4 0 0 0,-14-1 17 0 0,-1 0-1 0 0,0-2 0 0 0,48-17 0 0 0,-67 21-83 0 0,44-20-2187 0 0,-47 20 1990 0 0,0 0-1 0 0,0-1 1 0 0,-1 1 0 0 0,1-1-1 0 0,-1 1 1 0 0,1-1 0 0 0,-1 0-1 0 0,0 0 1 0 0,0-1 0 0 0,3-4 0 0 0,2-8-9461 0 0,-7 10 6610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99 380 0 0,'-12'0'891'0'0,"-21"-2"1210"0"0,32 2-1620 0 0,-1-1 0 0 0,0 1 1 0 0,0 0-1 0 0,1-1 0 0 0,-1 1 1 0 0,0-1-1 0 0,1 1 1 0 0,-1-1-1 0 0,0 0 0 0 0,1 1 1 0 0,-1-1-1 0 0,1 0 1 0 0,-3-2 2052 0 0,48-10 2598 0 0,3-1-3217 0 0,-35 11-1621 0 0,85-19 2992 0 0,118-12-1 0 0,-199 36-4513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9 624 0 0,'-48'-6'5019'0'0,"24"3"4352"0"0,40 15-6145 0 0,13 1-1967 0 0,0-2 0 0 0,1 0 0 0 0,1-2 0 0 0,47 7 0 0 0,-11-1-34 0 0,181 34 1604 0 0,-154-31-1703 0 0,-93-18-1103 0 0,0 0 0 0 0,0 0 0 0 0,1 0 0 0 0,-1 0 0 0 0,0 1 0 0 0,0-1 0 0 0,0 0 0 0 0,0 1 0 0 0,0-1 0 0 0,0 1 0 0 0,0-1 0 0 0,0 1 0 0 0,-1-1 0 0 0,1 1 0 0 0,0 0 0 0 0,0 0 0 0 0,0-1 0 0 0,-1 1 0 0 0,1 0 0 0 0,0 0 0 0 0,0 1 0 0 0,-1-1-9 0 0,0 0 1 0 0,1 0 0 0 0,-1 0 0 0 0,0 0 0 0 0,0 0 0 0 0,0 0 0 0 0,0 0 0 0 0,0 0 0 0 0,-1 0 0 0 0,1-1 0 0 0,0 1 0 0 0,0 0 0 0 0,-1 0 0 0 0,1 0 0 0 0,-1 0 0 0 0,1 0 0 0 0,0 0 0 0 0,-2 1 0 0 0,-3 5 20 0 0,-1-1 1 0 0,1 1-1 0 0,-1-1 1 0 0,-9 7-1 0 0,11-10-28 0 0,-118 90 171 0 0,49-41-130 0 0,4 1 7 0 0,-82 65 133 0 0,119-90 28 0 0,1 1 0 0 0,-39 48 0 0 0,57-57-231 0 0,13-20-81 0 0,-1 0 0 0 0,1 1 0 0 0,0-1 0 0 0,0 1 0 0 0,0-1 0 0 0,0 0 0 0 0,-1 1 0 0 0,1-1 0 0 0,0 1 0 0 0,0-1 0 0 0,0 0 0 0 0,0 1 0 0 0,0-1 0 0 0,0 1-1 0 0,0-1 1 0 0,0 0 0 0 0,0 1 0 0 0,0-1 0 0 0,1 1 0 0 0,-1-1 0 0 0,0 0 0 0 0,0 1 0 0 0,0-1 0 0 0,0 1 0 0 0,0-1 0 0 0,1 0 0 0 0,-1 1 0 0 0,0-1 0 0 0,0 0 0 0 0,1 1 0 0 0,-1-1 0 0 0,0 0 0 0 0,1 0 0 0 0,-1 1 0 0 0,0-1 0 0 0,1 0 0 0 0,-1 0 0 0 0,0 1 0 0 0,1-1 0 0 0,-1 0 0 0 0,0 0 0 0 0,1 0 0 0 0,-1 0 0 0 0,1 0 0 0 0,-1 0 0 0 0,0 1 0 0 0,1-1 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50 148 6613 0 0,'-4'-1'2028'0'0,"2"0"-1465"0"0,0 0 1 0 0,0 0-1 0 0,0 1 1 0 0,0-1-1 0 0,0 1 1 0 0,1-1-1 0 0,-1 1 1 0 0,0 0 0 0 0,0-1-1 0 0,0 1 1 0 0,0 0-1 0 0,0 1 1 0 0,0-1-1 0 0,0 0 1 0 0,0 0-1 0 0,0 1 1 0 0,0-1-1 0 0,0 1 1 0 0,0 0 0 0 0,0 0-1 0 0,-2 1 979 0 0,31 9 893 0 0,8-7-1820 0 0,1-1 1 0 0,-1-2 0 0 0,46-4 0 0 0,108-20 705 0 0,-137 14-811 0 0,62-17 1 0 0,-96 20-358 0 0,0 0 0 0 0,-1-1 0 0 0,0-1-1 0 0,0 0 1 0 0,0-2 0 0 0,-2 0 0 0 0,17-12 0 0 0,-7-5 304 0 0,-24 26-175 0 0,-3 7-233 0 0,-6 33 41 0 0,1 1 0 0 0,2 0-1 0 0,1 72 1 0 0,3-82-35 0 0,12 364 514 0 0,-1-312-397 0 0,2 0 0 0 0,42 139 0 0 0,-53-217-172 0 0,10 29 0 0 0,-1 0 0 0 0,-2 0 0 0 0,6 58 0 0 0,-13-90 0 0 0,-1-1 0 0 0,0 1 0 0 0,0 0 0 0 0,0-1 0 0 0,0 1 0 0 0,0-1 0 0 0,0 1 0 0 0,-1 0 0 0 0,1-1 0 0 0,0 1 0 0 0,0-1 0 0 0,0 1 0 0 0,-1-1 0 0 0,1 1 0 0 0,0-1 0 0 0,0 1 0 0 0,-1-1 0 0 0,1 1 0 0 0,0-1 0 0 0,-1 1 0 0 0,1-1 0 0 0,-1 1 0 0 0,1-1 0 0 0,0 0 0 0 0,-1 1 0 0 0,1-1 0 0 0,-1 0 0 0 0,1 1 0 0 0,-1-1 0 0 0,1 0 0 0 0,-1 0 0 0 0,0 1 0 0 0,1-1 0 0 0,-1 0 0 0 0,1 0 0 0 0,-1 0 0 0 0,1 0 0 0 0,-2 0 0 0 0,-23-3 0 0 0,24 3 0 0 0,-84-23 0 0 0,38 9 0 0 0,-59-8 0 0 0,46 14 0 0 0,-1 3 0 0 0,0 3 0 0 0,0 2 0 0 0,-81 11 0 0 0,136-10 0 0 0,-36 7 0 0 0,39-8 0 0 0,1 1 0 0 0,-1 0 0 0 0,1 0 0 0 0,-1 0 0 0 0,1 0 0 0 0,-1 0 0 0 0,1 0 0 0 0,0 1 0 0 0,0-1 0 0 0,-1 1 0 0 0,-3 3 0 0 0,6-4 0 0 0,0-1 0 0 0,-1 1 0 0 0,1-1 0 0 0,0 1 0 0 0,-1-1 0 0 0,1 1 0 0 0,0 0 0 0 0,0-1 0 0 0,-1 1 0 0 0,1-1 0 0 0,0 1 0 0 0,0 0 0 0 0,0-1 0 0 0,0 1 0 0 0,0 0 0 0 0,0-1 0 0 0,0 1 0 0 0,0 0 0 0 0,0-1 0 0 0,0 1 0 0 0,0-1 0 0 0,0 1 0 0 0,0 0 0 0 0,1-1 0 0 0,-1 1 0 0 0,0-1 0 0 0,0 1 0 0 0,1 0 0 0 0,-1-1 0 0 0,0 1 0 0 0,1-1 0 0 0,-1 1 0 0 0,1-1 0 0 0,-1 1 0 0 0,1-1 0 0 0,-1 0 0 0 0,1 1 0 0 0,-1-1 0 0 0,1 1 0 0 0,-1-1 0 0 0,1 0 0 0 0,-1 1 0 0 0,1-1 0 0 0,1 0 0 0 0,30 12 0 0 0,15-3 0 0 0,0-1 0 0 0,82 2 0 0 0,101-12 0 0 0,-123-1 0 0 0,-11-2 0 0 0,48-1 0 0 0,-127 7-11816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61 808 0 0,'-2'-9'10815'0'0,"3"8"-10574"0"0,14-5 3807 0 0,25 1-1547 0 0,-39 4-2053 0 0,119-9 4254 0 0,221-18 334 0 0,-307 28-7785 0 0,-30 2 841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1 104 0 0,'-8'7'947'0'0,"6"-5"-343"0"0,-1-1 0 0 0,1 1 1 0 0,0 0-1 0 0,-1 0 0 0 0,1 0 1 0 0,0 1-1 0 0,0-1 0 0 0,1 1 1 0 0,-1-1-1 0 0,0 1 0 0 0,1-1 1 0 0,0 1-1 0 0,-1 0 0 0 0,0 3 1 0 0,2-5-338 0 0,1 0 1 0 0,-1 0-1 0 0,0 0 1 0 0,1 0 0 0 0,-1 0-1 0 0,1-1 1 0 0,-1 1-1 0 0,1 0 1 0 0,0 0 0 0 0,-1 0-1 0 0,1-1 1 0 0,0 1-1 0 0,-1 0 1 0 0,1-1 0 0 0,0 1-1 0 0,0-1 1 0 0,0 1-1 0 0,-1-1 1 0 0,1 1 0 0 0,0-1-1 0 0,0 0 1 0 0,0 1-1 0 0,0-1 1 0 0,0 0 0 0 0,0 0-1 0 0,0 1 1 0 0,0-1 0 0 0,1 0-1 0 0,34 3 2282 0 0,-31-3-1921 0 0,136-3 5611 0 0,-48-5-7606 0 0,-48 4-2509 0 0,-14 2-2453 0 0,-15-1 3634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0 788 0 0,'0'0'10101'0'0,"4"15"-10097"0"0,-4-9-2632 0 0,3-1 96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2 575 348 0 0,'-1'-9'7101'0'0,"8"17"-5480"0"0,13 24-891 0 0,16 63 1908 0 0,44 184 0 0 0,-52-168-942 0 0,45 116-1 0 0,-73-226-1628 0 0,0 0 1 0 0,0 0-1 0 0,1-1 1 0 0,-1 1-1 0 0,0 0 0 0 0,0-1 1 0 0,1 1-1 0 0,-1 0 1 0 0,1-1-1 0 0,-1 1 0 0 0,0 0 1 0 0,1-1-1 0 0,-1 1 1 0 0,1-1-1 0 0,-1 1 1 0 0,1-1-1 0 0,0 1 0 0 0,-1-1 1 0 0,1 1-1 0 0,-1-1 1 0 0,1 0-1 0 0,0 1 0 0 0,-1-1 1 0 0,1 0-1 0 0,1 1 1 0 0,-2-2-9 0 0,1 1 0 0 0,0 0 0 0 0,0-1 0 0 0,-1 1 0 0 0,1 0 1 0 0,0-1-1 0 0,-1 1 0 0 0,1-1 0 0 0,-1 1 0 0 0,1-1 0 0 0,0 1 1 0 0,-1-1-1 0 0,1 1 0 0 0,-1-1 0 0 0,0 0 0 0 0,1 1 0 0 0,-1-1 1 0 0,1 0-1 0 0,-1 0 0 0 0,15-40 1107 0 0,3-34 188 0 0,16-139 1 0 0,-15-82 1031 0 0,-1 18-448 0 0,-9 196-1111 0 0,26-108-1 0 0,-28 161-857 0 0,2 1 1 0 0,20-44 0 0 0,-29 71-94 0 0,0 0 0 0 0,0 0 1 0 0,1 0-1 0 0,-1 0 1 0 0,1 1-1 0 0,-1-1 1 0 0,1 0-1 0 0,-1 0 1 0 0,1 1-1 0 0,-1-1 1 0 0,1 0-1 0 0,-1 0 0 0 0,1 1 1 0 0,0-1-1 0 0,0 1 1 0 0,-1-1-1 0 0,1 1 1 0 0,0-1-1 0 0,0 1 1 0 0,-1-1-1 0 0,1 1 0 0 0,0 0 1 0 0,0-1-1 0 0,0 1 1 0 0,0 0-1 0 0,0 0 1 0 0,0 0-1 0 0,-1 0 1 0 0,1 0-1 0 0,0 0 1 0 0,0 0-1 0 0,0 0 0 0 0,0 0 1 0 0,0 0-1 0 0,0 0 1 0 0,0 0-1 0 0,0 1 1 0 0,-1-1-1 0 0,1 0 1 0 0,0 1-1 0 0,0-1 1 0 0,0 0-1 0 0,0 1 0 0 0,-1-1 1 0 0,1 1-1 0 0,1 1 1 0 0,4 3-1393 0 0,0 0 0 0 0,-1 1 0 0 0,0-1 1 0 0,7 11-1 0 0,-11-16 1470 0 0,22 28-2993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38 180 0 0,'1'-37'14911'0'0,"-1"38"-14847"0"0,-1 1 0 0 0,1-1 0 0 0,0 0 0 0 0,-1 1 0 0 0,1-1 0 0 0,-1 0 0 0 0,0 0 0 0 0,1 1 0 0 0,-1-1 0 0 0,0 0 0 0 0,0 0 0 0 0,-1 2 0 0 0,-1 1 89 0 0,-5 17 369 0 0,2 0-1 0 0,0 0 1 0 0,1 1-1 0 0,2 0 1 0 0,0-1-1 0 0,0 33 0 0 0,2-44-390 0 0,1 0-1 0 0,0 1 0 0 0,1-1 0 0 0,0 0 0 0 0,1 0 0 0 0,0 0 0 0 0,6 19 0 0 0,-7-26-59 0 0,1 0-1 0 0,-1 0 0 0 0,1 0 0 0 0,-1 0 0 0 0,1 0 1 0 0,0 0-1 0 0,1 0 0 0 0,-1-1 0 0 0,0 1 0 0 0,1-1 1 0 0,-1 1-1 0 0,1-1 0 0 0,0 0 0 0 0,-1 0 1 0 0,1 0-1 0 0,0-1 0 0 0,0 1 0 0 0,1-1 0 0 0,-1 1 1 0 0,0-1-1 0 0,0 0 0 0 0,1 0 0 0 0,-1-1 1 0 0,1 1-1 0 0,-1-1 0 0 0,0 1 0 0 0,5-1 0 0 0,8-2 132 0 0,1 0-1 0 0,-1-1 0 0 0,1-1 1 0 0,-1 0-1 0 0,0-1 1 0 0,-1-1-1 0 0,21-10 0 0 0,3-8-935 0 0,-18 5-6504 0 0,-19 12 2167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60 0 0,'-18'-10'9321'0'0,"28"-2"-6177"0"0,5 5-854 0 0,0 0 0 0 0,29-7 0 0 0,6 1-2326 0 0,-28 7-3792 0 0,-13 3-850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32 121 316 0 0,'-6'-2'801'0'0,"5"2"-345"0"0,0 0-1 0 0,-1 0 0 0 0,1-1 0 0 0,0 1 1 0 0,-1-1-1 0 0,1 1 0 0 0,0-1 0 0 0,0 1 1 0 0,0-1-1 0 0,-1 0 0 0 0,1 1 0 0 0,0-1 1 0 0,0 0-1 0 0,0 0 0 0 0,0 0 1 0 0,0 0-1 0 0,0 0 0 0 0,1 0 0 0 0,-1 0 1 0 0,0 0-1 0 0,0 0 0 0 0,0-3 0 0 0,1 3-166 0 0,1-1 0 0 0,0 1-1 0 0,0-1 1 0 0,0 1 0 0 0,-1-1 0 0 0,1 1-1 0 0,1-1 1 0 0,-1 1 0 0 0,0 0-1 0 0,0-1 1 0 0,0 1 0 0 0,1 0-1 0 0,-1 0 1 0 0,3-2 0 0 0,23-14 2044 0 0,-26 17-2289 0 0,21-13 1836 0 0,36-15 0 0 0,-48 24-1927 0 0,1 1 1 0 0,-1-1-1 0 0,0 2 1 0 0,1-1-1 0 0,0 2 1 0 0,13-2-1 0 0,21 10-7713 0 0,-38-5 5363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 0 0,'4'12'814'0'0,"0"0"-1"0"0,-1 0 1 0 0,-1 0 0 0 0,0 1-1 0 0,0-1 1 0 0,-2 1 0 0 0,0 19 0 0 0,0-12 1054 0 0,5 37 1 0 0,1 5 6354 0 0,-7-67-7895 0 0,-2-22 118 0 0,1 0 0 0 0,1 0 0 0 0,1-1-1 0 0,1 1 1 0 0,7-34 0 0 0,-7 57-363 0 0,0 0 1 0 0,0-1 0 0 0,1 1 0 0 0,-1 0 0 0 0,1 0 0 0 0,0 0 0 0 0,0 0-1 0 0,0 0 1 0 0,1 1 0 0 0,0-1 0 0 0,-1 1 0 0 0,1-1 0 0 0,0 1 0 0 0,1 0-1 0 0,-1 0 1 0 0,6-4 0 0 0,-7 6-45 0 0,1 0 1 0 0,-1 0-1 0 0,0 0 0 0 0,1 0 0 0 0,-1 0 1 0 0,0 0-1 0 0,1 1 0 0 0,-1-1 1 0 0,1 1-1 0 0,-1 0 0 0 0,1 0 0 0 0,-1 0 1 0 0,1 0-1 0 0,-1 0 0 0 0,1 0 0 0 0,-1 1 1 0 0,1-1-1 0 0,-1 1 0 0 0,1 0 1 0 0,-1 0-1 0 0,0 0 0 0 0,1 0 0 0 0,-1 0 1 0 0,0 0-1 0 0,0 0 0 0 0,0 1 0 0 0,0-1 1 0 0,0 1-1 0 0,3 3 0 0 0,2 2 49 0 0,0 1 0 0 0,0 1 0 0 0,-1-1 0 0 0,-1 1 0 0 0,1 0 0 0 0,-1 0 0 0 0,-1 0 0 0 0,0 1 0 0 0,5 14 0 0 0,-4-7 116 0 0,-1 0-1 0 0,-1 0 1 0 0,0 0 0 0 0,0 33-1 0 0,-3-49 120 0 0,0-7-300 0 0,1-10 2 0 0,0 0-1 0 0,2 1 0 0 0,0-1 1 0 0,0 1-1 0 0,2-1 0 0 0,-1 1 0 0 0,2 0 1 0 0,13-25-1 0 0,-19 39-3 0 0,1 0 0 0 0,-1 0 0 0 0,1 0 0 0 0,-1 0 0 0 0,1 1 0 0 0,-1-1 0 0 0,1 0 0 0 0,-1 0 0 0 0,1 0 0 0 0,0 0 0 0 0,-1 1 0 0 0,1-1 0 0 0,0 0 0 0 0,0 1 0 0 0,-1-1 0 0 0,1 0 1 0 0,0 1-1 0 0,0-1 0 0 0,0 1 0 0 0,0 0 0 0 0,0-1 0 0 0,0 1 0 0 0,0 0 0 0 0,0-1 0 0 0,0 1 0 0 0,0 0 0 0 0,0 0 0 0 0,0 0 0 0 0,0 0 0 0 0,0 0 0 0 0,0 0 0 0 0,0 0 0 0 0,0 0 0 0 0,0 0 0 0 0,0 1 0 0 0,0-1 0 0 0,0 0 0 0 0,0 1 0 0 0,0-1 0 0 0,0 0 0 0 0,0 1 0 0 0,-1-1 0 0 0,1 1 0 0 0,0 0 0 0 0,0-1 0 0 0,0 1 0 0 0,-1 0 0 0 0,2 1 0 0 0,2 1 54 0 0,0 1 0 0 0,0 1 0 0 0,-1-1 0 0 0,0 0 0 0 0,0 1 0 0 0,0-1 0 0 0,3 9 0 0 0,6 22 1 0 0,-10-27-751 0 0,0 0 1 0 0,1 0-1 0 0,0 0 1 0 0,0 0-1 0 0,1-1 0 0 0,8 13 1 0 0,0-11-7548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 0 0,'2'-2'435'0'0,"0"0"0"0"0,0 0 0 0 0,0 1 0 0 0,0-1 1 0 0,1 0-1 0 0,-1 1 0 0 0,1 0 0 0 0,-1-1 0 0 0,1 1 0 0 0,-1 0 0 0 0,1 0 0 0 0,0 0 0 0 0,-1 1 1 0 0,1-1-1 0 0,0 1 0 0 0,0-1 0 0 0,3 1 0 0 0,-3 0 68 0 0,0 1-1 0 0,0 0 1 0 0,0 0 0 0 0,0 0 0 0 0,0 0 0 0 0,-1 0-1 0 0,1 1 1 0 0,-1-1 0 0 0,1 1 0 0 0,-1 0-1 0 0,1-1 1 0 0,-1 1 0 0 0,0 0 0 0 0,0 0-1 0 0,0 1 1 0 0,3 3 0 0 0,2 3 773 0 0,-1 1 1 0 0,1 1 0 0 0,7 19-1 0 0,8 13-680 0 0,-19-39-1221 0 0,0 1-1 0 0,0-1 1 0 0,1 1-1 0 0,-1-1 0 0 0,1 0 1 0 0,6 5-1 0 0,-1-4-4534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41 432 0 0,'0'-2'310'0'0,"0"0"-1"0"0,0 0 1 0 0,0 1-1 0 0,0-1 1 0 0,0 0 0 0 0,0 1-1 0 0,-1-1 1 0 0,1 0-1 0 0,0 1 1 0 0,-1-1 0 0 0,1 1-1 0 0,-1-1 1 0 0,0 0-1 0 0,0 1 1 0 0,1-1 0 0 0,-1 1-1 0 0,0 0 1 0 0,0-1-1 0 0,0 1 1 0 0,-1 0-1 0 0,1-1 1 0 0,0 1 0 0 0,0 0-1 0 0,-1 0 1 0 0,-1-1-1 0 0,2 2-235 0 0,1 0 0 0 0,-1 0 0 0 0,1 0-1 0 0,-1 0 1 0 0,0 0 0 0 0,1 0 0 0 0,-1 0-1 0 0,1 1 1 0 0,0-1 0 0 0,-1 0-1 0 0,1 0 1 0 0,-1 1 0 0 0,1-1 0 0 0,-1 0-1 0 0,1 1 1 0 0,-1-1 0 0 0,1 0-1 0 0,0 1 1 0 0,-1-1 0 0 0,1 1 0 0 0,0-1-1 0 0,-1 0 1 0 0,1 1 0 0 0,0-1 0 0 0,-1 2-1 0 0,-6 14 782 0 0,5-12-474 0 0,-9 20 389 0 0,1 0 0 0 0,1 0 0 0 0,2 1 1 0 0,0 0-1 0 0,-4 34 0 0 0,9-48-551 0 0,1 1-1 0 0,0-1 1 0 0,1 1-1 0 0,1-1 1 0 0,0 1 0 0 0,0-1-1 0 0,1 0 1 0 0,0 1-1 0 0,1-1 1 0 0,1 0-1 0 0,0 0 1 0 0,0 0 0 0 0,1-1-1 0 0,9 16 1 0 0,-7-17-102 0 0,0 0 0 0 0,1-1 0 0 0,-1 0-1 0 0,1-1 1 0 0,1 1 0 0 0,0-2 0 0 0,0 1 0 0 0,0-1 0 0 0,1-1 0 0 0,0 1 0 0 0,0-2 0 0 0,0 1 0 0 0,0-1 0 0 0,1-1-1 0 0,0 0 1 0 0,0-1 0 0 0,-1 0 0 0 0,2 0 0 0 0,-1-1 0 0 0,0-1 0 0 0,0 0 0 0 0,12-1 0 0 0,-1-1-39 0 0,-1-1 0 0 0,0-1 0 0 0,0-1 1 0 0,0-1-1 0 0,28-12 0 0 0,-7-1-2176 0 0,58-36 0 0 0,-80 38-4632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105 217 600 0 0,'-13'-27'1241'0'0,"-6"-13"5899"0"0,-41-64 1 0 0,49 82-5680 0 0,11 21-1900 0 0,-1 0 1 0 0,1 0-1 0 0,0 0 0 0 0,0 0 0 0 0,-1 0 1 0 0,1 0-1 0 0,0 0 0 0 0,0 0 0 0 0,0-1 1 0 0,0 1-1 0 0,0 0 0 0 0,1 0 0 0 0,-1 0 0 0 0,1-1 1 0 0,1-4-1451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0,'16'87'2741'0'0,"13"83"8571"0"0,-29-170-11171 0 0,0 1 0 0 0,0-1 0 0 0,0 0-1 0 0,0 1 1 0 0,0-1 0 0 0,0 0 0 0 0,0 1-1 0 0,0-1 1 0 0,0 0 0 0 0,0 1 0 0 0,0-1-1 0 0,1 1 1 0 0,-1-1 0 0 0,0 0-1 0 0,0 1 1 0 0,0-1 0 0 0,0 0 0 0 0,1 0-1 0 0,-1 1 1 0 0,0-1 0 0 0,0 0 0 0 0,1 1-1 0 0,-1-1 1 0 0,0 0 0 0 0,1 0 0 0 0,-1 0-1 0 0,0 1 1 0 0,1-1 0 0 0,-1 0 0 0 0,1 0-1 0 0,8-6 777 0 0,7-20-676 0 0,-15 22-134 0 0,9-20 761 0 0,21-36 1 0 0,-28 54-687 0 0,0 1 0 0 0,1 0-1 0 0,0 0 1 0 0,0 0 0 0 0,0 0 0 0 0,0 0-1 0 0,1 1 1 0 0,0 0 0 0 0,0 0 0 0 0,0 1-1 0 0,0-1 1 0 0,9-4 0 0 0,-13 8-90 0 0,1-1 0 0 0,0 1 0 0 0,-1-1 0 0 0,1 1 0 0 0,0 0 0 0 0,0-1 0 0 0,-1 1 0 0 0,1 0 0 0 0,0 0 0 0 0,-1 0 0 0 0,1 0 0 0 0,0 1 0 0 0,0-1 0 0 0,-1 0 0 0 0,1 1 0 0 0,0-1 0 0 0,-1 1 0 0 0,1 0 1 0 0,-1-1-1 0 0,4 3 0 0 0,-2-1 38 0 0,0 0 0 0 0,-1 1 1 0 0,1 0-1 0 0,0-1 0 0 0,-1 1 1 0 0,1 0-1 0 0,-1 1 0 0 0,0-1 0 0 0,2 4 1 0 0,2 5 188 0 0,-1 0 1 0 0,0 0-1 0 0,-1 1 1 0 0,4 18 0 0 0,0 19 744 0 0,4 61 0 0 0,-10-43-2942 0 0,-1-60 1678 0 0,0-5-2064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25 167 156 0 0,'2'128'6127'0'0,"-3"-72"-2354"0"0,-1-45-1393 0 0,-4-15-828 0 0,-4-17-573 0 0,7 4-712 0 0,1-1 0 0 0,0 0 1 0 0,2 0-1 0 0,0 0 0 0 0,1-1 0 0 0,1 2 0 0 0,0-1 0 0 0,2 0 0 0 0,0 0 0 0 0,0 1 0 0 0,2 0 0 0 0,10-22 0 0 0,-15 37-229 0 0,-1 0 1 0 0,1 1-1 0 0,0-1 0 0 0,0 0 1 0 0,0 1-1 0 0,0-1 0 0 0,1 1 1 0 0,-1-1-1 0 0,0 1 1 0 0,1 0-1 0 0,-1-1 0 0 0,0 1 1 0 0,1 0-1 0 0,0 0 0 0 0,-1 0 1 0 0,1 0-1 0 0,0 0 0 0 0,-1 0 1 0 0,1 1-1 0 0,4-2 0 0 0,-5 2-11 0 0,1 0-1 0 0,0 0 1 0 0,0 1-1 0 0,-1-1 0 0 0,1 1 1 0 0,0-1-1 0 0,0 1 1 0 0,-1-1-1 0 0,1 1 0 0 0,-1 0 1 0 0,1 0-1 0 0,-1 0 1 0 0,1 0-1 0 0,-1 0 0 0 0,1 0 1 0 0,-1 0-1 0 0,0 1 0 0 0,0-1 1 0 0,0 0-1 0 0,0 1 1 0 0,1-1-1 0 0,-2 1 0 0 0,2 1 1 0 0,7 12 55 0 0,-1 0 0 0 0,-1 1 1 0 0,0-1-1 0 0,-2 1 0 0 0,1 0 1 0 0,-2 1-1 0 0,0-1 0 0 0,-1 1 1 0 0,-1 0-1 0 0,0 24 0 0 0,-2-41 89 0 0,0-5-147 0 0,-2-17 135 0 0,1-1 0 0 0,1 0 0 0 0,1 0 0 0 0,2 0-1 0 0,0 0 1 0 0,1 0 0 0 0,1 1 0 0 0,11-29 0 0 0,-15 48-112 0 0,0 1-1 0 0,0-1 1 0 0,0 1-1 0 0,0 0 1 0 0,0-1 0 0 0,1 1-1 0 0,-1 0 1 0 0,1 0-1 0 0,0 0 1 0 0,0 0 0 0 0,0 0-1 0 0,0 0 1 0 0,0 1-1 0 0,0-1 1 0 0,0 1 0 0 0,0-1-1 0 0,1 1 1 0 0,-1 0-1 0 0,0 0 1 0 0,1 0 0 0 0,-1 0-1 0 0,1 0 1 0 0,0 0 0 0 0,4 0-1 0 0,-5 1-13 0 0,1 0-1 0 0,0 1 1 0 0,0-1 0 0 0,0 1-1 0 0,0-1 1 0 0,-1 1 0 0 0,1 0-1 0 0,0 0 1 0 0,-1 0 0 0 0,1 1-1 0 0,0-1 1 0 0,-1 0 0 0 0,0 1-1 0 0,1 0 1 0 0,-1 0 0 0 0,0 0-1 0 0,0-1 1 0 0,0 2 0 0 0,0-1-1 0 0,0 0 1 0 0,0 0 0 0 0,1 4-1 0 0,8 14 69 0 0,-1 0-1 0 0,-1 0 0 0 0,-1 1 1 0 0,-1 0-1 0 0,-1 0 1 0 0,4 25-1 0 0,6 19-983 0 0,-6-40-1817 0 0,-9-24 2286 0 0,0 0 0 0 0,0-1 0 0 0,0 1 0 0 0,0 0 0 0 0,-1 0 0 0 0,1-1 0 0 0,0 1 0 0 0,0-1 1 0 0,0 1-1 0 0,0-1 0 0 0,0 1 0 0 0,1-1 0 0 0,-1 1 0 0 0,0-1 0 0 0,0 0 0 0 0,0 0 1 0 0,0 0-1 0 0,0 0 0 0 0,3 0 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23 464 0 0,'-2'-2'465'0'0,"0"0"0"0"0,0 0 0 0 0,0 0 0 0 0,-1 0 0 0 0,1 1 0 0 0,0-1 0 0 0,-1 1 0 0 0,1-1 0 0 0,-1 1 0 0 0,0 0 0 0 0,1 0 0 0 0,-1 0 0 0 0,0 1 0 0 0,0-1 0 0 0,0 1 0 0 0,1-1 0 0 0,-1 1 0 0 0,0 0 0 0 0,-4 0 0 0 0,3 1-119 0 0,-1 0-1 0 0,1 0 1 0 0,0 1 0 0 0,0-1-1 0 0,0 1 1 0 0,0 0 0 0 0,0 0 0 0 0,0 1-1 0 0,0-1 1 0 0,1 1 0 0 0,-5 4 0 0 0,-6 7 203 0 0,0 0 1 0 0,2 2 0 0 0,0-1 0 0 0,-15 27 0 0 0,13-19 61 0 0,1 1 0 0 0,1 0 0 0 0,-14 38 0 0 0,23-54-425 0 0,1 1-1 0 0,-1 0 1 0 0,1-1-1 0 0,1 1 0 0 0,0 0 1 0 0,0 0-1 0 0,1 0 0 0 0,0 0 1 0 0,0 0-1 0 0,1 0 0 0 0,0 0 1 0 0,1 0-1 0 0,0 0 0 0 0,3 10 1 0 0,-4-16-154 0 0,0-1-1 0 0,0 0 1 0 0,-1 0 0 0 0,2 0 0 0 0,-1 0 0 0 0,0 0 0 0 0,0-1 0 0 0,0 1 0 0 0,1 0 0 0 0,-1 0 0 0 0,1-1 0 0 0,0 1-1 0 0,-1-1 1 0 0,1 1 0 0 0,0-1 0 0 0,0 0 0 0 0,0 0 0 0 0,0 0 0 0 0,0 0 0 0 0,0 0 0 0 0,0 0 0 0 0,0 0 0 0 0,0-1-1 0 0,0 1 1 0 0,1-1 0 0 0,-1 0 0 0 0,0 1 0 0 0,0-1 0 0 0,1 0 0 0 0,-1 0 0 0 0,0 0 0 0 0,0-1 0 0 0,0 1 0 0 0,1-1-1 0 0,-1 1 1 0 0,0-1 0 0 0,0 0 0 0 0,0 1 0 0 0,4-3 0 0 0,2-1 12 0 0,-1-1 0 0 0,1 1 0 0 0,-1-1-1 0 0,0 0 1 0 0,0-1 0 0 0,-1 0 0 0 0,1 0 0 0 0,9-13-1 0 0,11-23 236 0 0,-18 26 145 0 0,20-27-1 0 0,-26 40-354 0 0,-1 0 0 0 0,1 0 0 0 0,-1 0 0 0 0,1 1 0 0 0,0-1 0 0 0,0 1 0 0 0,0 0 0 0 0,0 0 0 0 0,0 0-1 0 0,1 0 1 0 0,-1 1 0 0 0,1-1 0 0 0,-1 1 0 0 0,6-2 0 0 0,-1 3-188 0 0,-1 0 0 0 0,0 1 0 0 0,1 0 0 0 0,-1 0 0 0 0,0 1 0 0 0,0 0 0 0 0,0 0 0 0 0,0 0 0 0 0,0 1 0 0 0,9 5 1 0 0,19 6-5333 0 0,-19-10 2290 0 0,0 0 453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205 148 8565 0 0,'-70'-49'9828'0'0,"48"36"-7116"0"0,-33-14 0 0 0,45 22-2010 0 0,0 0 1 0 0,1-1-1 0 0,0 1 0 0 0,-9-9 1 0 0,17 13-590 0 0,1 0-603 0 0,0 0 380 0 0,1 1-1 0 0,-1-1 0 0 0,0 0 1 0 0,1 0-1 0 0,0 1 0 0 0,-1-1 1 0 0,1 0-1 0 0,-1 1 0 0 0,1-1 1 0 0,0 0-1 0 0,-1 1 0 0 0,1-1 1 0 0,0 1-1 0 0,-1-1 0 0 0,1 1 1 0 0,0 0-1 0 0,0-1 0 0 0,0 1 1 0 0,0 0-1 0 0,-1-1 0 0 0,1 1 1 0 0,0 0-1 0 0,0 0 0 0 0,2 0 0 0 0,20-4-2106 0 0,-22 4 2152 0 0,53-3-6299 0 0,-25 0 3698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1 364 0 0,'1'7'792'0'0,"-1"0"0"0"0,1 1-1 0 0,-1-1 1 0 0,-1 0 0 0 0,1 1 0 0 0,-1-1 0 0 0,-3 12-1 0 0,1 1 558 0 0,-53 294 10003 0 0,41-253-9992 0 0,-2 0 1 0 0,-4-2-1 0 0,-29 62 1 0 0,50-120-1457 0 0,-19 33-834 0 0,6-19-1487 0 0,-2-5-4737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23 228 0 0,'-14'-23'7422'0'0,"26"23"-4091"0"0,-6 3-2792 0 0,0 0-1 0 0,0 1 1 0 0,0 0-1 0 0,0 0 1 0 0,0 0 0 0 0,-1 1-1 0 0,0-1 1 0 0,0 1-1 0 0,6 8 1 0 0,0-2 89 0 0,33 38 1698 0 0,61 86 0 0 0,82 163 2565 0 0,-100-150-2950 0 0,-67-120-2461 0 0,-7-16-1432 0 0,1-7-3515 0 0,4-12-892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11 215 9453 0 0,'-11'-16'11104'0'0,"24"17"-6269"0"0,-3 1-5827 0 0,81 10 2299 0 0,155 1-1 0 0,-143-12-609 0 0,184-23-1 0 0,-281 21-668 0 0,33-4 271 0 0,46-14-1 0 0,-75 17-249 0 0,0-1 0 0 0,-1-1 0 0 0,0 0 0 0 0,1 0 0 0 0,-2-1 0 0 0,1 0 0 0 0,0 0 0 0 0,-1-1 0 0 0,0 0 0 0 0,7-8 0 0 0,-13 12-43 0 0,1 0 0 0 0,-1-1 0 0 0,-1 1-1 0 0,1-1 1 0 0,0 1 0 0 0,-1-1 0 0 0,1 0 0 0 0,-1 0 0 0 0,0 0 0 0 0,0 0-1 0 0,0 0 1 0 0,0 0 0 0 0,-1 0 0 0 0,1 0 0 0 0,-1 0 0 0 0,1 0-1 0 0,-1 0 1 0 0,0 0 0 0 0,-1 0 0 0 0,1 0 0 0 0,0-1 0 0 0,-1 1 0 0 0,0 0-1 0 0,1 0 1 0 0,-1 0 0 0 0,-1 0 0 0 0,1 1 0 0 0,0-1 0 0 0,-1 0 0 0 0,1 0-1 0 0,-1 1 1 0 0,0-1 0 0 0,0 1 0 0 0,0-1 0 0 0,0 1 0 0 0,0 0-1 0 0,0 0 1 0 0,-1 0 0 0 0,1 0 0 0 0,-1 0 0 0 0,0 1 0 0 0,1-1 0 0 0,-1 1-1 0 0,0-1 1 0 0,0 1 0 0 0,0 0 0 0 0,0 0 0 0 0,0 0 0 0 0,0 1 0 0 0,0-1-1 0 0,0 1 1 0 0,-5 0 0 0 0,4 0 6 0 0,0 1 0 0 0,1-1 1 0 0,-1 1-1 0 0,1 0 0 0 0,-1 0 0 0 0,1 0 0 0 0,0 1 0 0 0,-1-1 0 0 0,1 1 1 0 0,0 0-1 0 0,0 0 0 0 0,0 0 0 0 0,0 0 0 0 0,0 1 0 0 0,0-1 1 0 0,1 1-1 0 0,-1-1 0 0 0,1 1 0 0 0,-4 6 0 0 0,1-2 28 0 0,0 1 0 0 0,1 0 0 0 0,0 1 0 0 0,0-1 0 0 0,0 1 0 0 0,-2 13 0 0 0,1 2 79 0 0,2 0 1 0 0,1 1 0 0 0,0 0-1 0 0,2-1 1 0 0,5 40 0 0 0,25 121 591 0 0,-21-133-509 0 0,21 93 55 0 0,-14-78-98 0 0,-3 0-1 0 0,7 132 1 0 0,-20-184-159 0 0,-1 0 0 0 0,0 0 0 0 0,-1 0 0 0 0,-1-1 0 0 0,0 1 0 0 0,-1-1 0 0 0,-8 19 0 0 0,10-28 0 0 0,0 0 0 0 0,-1 1 0 0 0,0-1 0 0 0,0 0 0 0 0,0-1 0 0 0,0 1 0 0 0,-1-1 0 0 0,0 1 0 0 0,0-1 0 0 0,0 0 0 0 0,0-1 0 0 0,-1 1 0 0 0,0-1 0 0 0,1 0 0 0 0,-1 0 0 0 0,0 0 0 0 0,-1 0 0 0 0,1-1 0 0 0,0 0 0 0 0,-1 0 0 0 0,-9 1 0 0 0,-18 0 0 0 0,-1-1 0 0 0,1-2 0 0 0,-40-4 0 0 0,0 0 0 0 0,-16 1-5 0 0,-1 4-1 0 0,-98 13 1 0 0,187-13 8 0 0,0-1-2 0 0,0 0 0 0 0,0 0 0 0 0,0 0 0 0 0,0 0 0 0 0,0 0-1 0 0,-1 1 1 0 0,1-1 0 0 0,0 0 0 0 0,0 1 0 0 0,0-1 0 0 0,0 1-1 0 0,0 0 1 0 0,0-1 0 0 0,-1 2 0 0 0,6 3-1 0 0,5-2 0 0 0,1 1 0 0 0,-1-2 0 0 0,1 1 0 0 0,0-1 0 0 0,17 1 0 0 0,58 1 0 0 0,-55-4 0 0 0,500-5 0 0 0,-465 1 0 0 0,-61 3-19 0 0,-4 1-255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21 328 0 0,'9'-17'3038'0'0,"-9"16"-2872"0"0,0 1 0 0 0,0 0 1 0 0,0 0-1 0 0,1-1 0 0 0,-1 1 0 0 0,0 0 0 0 0,0 0 0 0 0,1 0 0 0 0,-1 0 1 0 0,0-1-1 0 0,0 1 0 0 0,1 0 0 0 0,-1 0 0 0 0,0 0 0 0 0,0 0 0 0 0,1 0 0 0 0,-1 0 1 0 0,0 0-1 0 0,1 0 0 0 0,-1 0 0 0 0,0 0 0 0 0,1 0 0 0 0,-1 0 0 0 0,0 0 0 0 0,0 0 1 0 0,1 0-1 0 0,-1 0 0 0 0,0 0 0 0 0,1 0 0 0 0,-1 0 0 0 0,10 14 4914 0 0,-4 2-4659 0 0,5 33 3658 0 0,10 96 1 0 0,-3-6-585 0 0,0-55-2399 0 0,-11-55-3728 0 0,-2-25 248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88 344 0 0,'-42'-12'2687'0'0,"11"3"9603"0"0,36 9-10561 0 0,289-17 9593 0 0,-97-17-14522 0 0,-172 27-4112 0 0,-7-1 4253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64 816 0 0,'0'0'1290'0'0,"-4"-8"4973"0"0,16 1-4373 0 0,0 2 1 0 0,0-1 0 0 0,1 2 0 0 0,-1-1-1 0 0,26-4 1 0 0,-2 3-1274 0 0,-2 1-3582 0 0,-27 4 1504 0 0,-2-2-3015 0 0,4-1 2517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56 336 0 0,'-5'-27'10219'0'0,"9"24"-9298"0"0,0 0 1 0 0,0 1-1 0 0,0-1 1 0 0,0 1-1 0 0,1 0 1 0 0,-1 0-1 0 0,9-2 0 0 0,-4 2-117 0 0,2 0-1 0 0,-1 0 1 0 0,12 1-1 0 0,-7 0-300 0 0,1 2 1 0 0,-1 0-1 0 0,0 0 0 0 0,26 7 0 0 0,-38-7-438 0 0,0 0-1 0 0,0 0 0 0 0,0 0 1 0 0,0 0-1 0 0,0 0 0 0 0,-1 1 1 0 0,1-1-1 0 0,0 1 1 0 0,-1 0-1 0 0,1-1 0 0 0,-1 1 1 0 0,1 0-1 0 0,-1 1 1 0 0,0-1-1 0 0,0 0 0 0 0,0 1 1 0 0,0-1-1 0 0,-1 1 1 0 0,3 3-1 0 0,-3-2-19 0 0,0 0 1 0 0,0 0-1 0 0,0 0 0 0 0,-1 0 1 0 0,1 0-1 0 0,-1 0 0 0 0,0 0 0 0 0,0 0 1 0 0,-1 0-1 0 0,1 0 0 0 0,-1-1 1 0 0,0 1-1 0 0,0 0 0 0 0,0 0 1 0 0,-2 4-1 0 0,-9 19 73 0 0,-1-1-1 0 0,-2-1 1 0 0,-29 41-1 0 0,-1 2-6 0 0,20-30-56 0 0,16-25-37 0 0,0 0 0 0 0,1 1 0 0 0,0-1 0 0 0,-8 25-1 0 0,10-23-8 0 0,4-8 4 0 0,-1 0 0 0 0,1 1-1 0 0,0 0 1 0 0,-2 13 0 0 0,4-19-5 0 0,0 0-1 0 0,0-1 1 0 0,0 1-1 0 0,0 0 1 0 0,0 0-1 0 0,0-1 0 0 0,1 1 1 0 0,-1 0-1 0 0,1-1 1 0 0,-1 1-1 0 0,1 0 1 0 0,-1-1-1 0 0,1 1 1 0 0,0-1-1 0 0,0 1 0 0 0,0-1 1 0 0,0 0-1 0 0,0 1 1 0 0,0-1-1 0 0,0 0 1 0 0,1 0-1 0 0,-1 1 1 0 0,0-1-1 0 0,1 0 0 0 0,-1 0 1 0 0,1 0-1 0 0,2 0 1 0 0,8 4 66 0 0,0-1 1 0 0,0-1 0 0 0,0 0 0 0 0,1 0-1 0 0,0-2 1 0 0,-1 1 0 0 0,16-2 0 0 0,25 4 432 0 0,-22-6-259 0 0,-28 1-294 0 0,0 1 0 0 0,0-1-1 0 0,0 1 1 0 0,0 0 0 0 0,0-1 0 0 0,0 2 0 0 0,0-1 0 0 0,0 0 0 0 0,0 0-1 0 0,6 3 1 0 0,17-6-3023 0 0,-9-3-6592 0 0,-13 4 7123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29 420 0 0,'-21'-10'7746'0'0,"21"10"-7659"0"0,0 0-1 0 0,0 0 1 0 0,0 0-1 0 0,1-3 2677 0 0,-1 3-2677 0 0,0 0 0 0 0,1 0 1 0 0,-1 0-1 0 0,0 0 0 0 0,0 0 1 0 0,0 0-1 0 0,0 0 0 0 0,0-1 1 0 0,0 1-1 0 0,0 0 1 0 0,1 0-1 0 0,-1 0 0 0 0,0 0 1 0 0,37-3 6701 0 0,-15 2-6434 0 0,-1-1 476 0 0,100-6 2584 0 0,-121 8-4103 0 0,13 4-6013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76 696 0 0,'-2'28'7747'0'0,"1"30"0"0"0,1-37-1289 0 0,-11-53-5040 0 0,10 20-1074 0 0,1-1 1 0 0,0 1-1 0 0,0-1 0 0 0,1 1 0 0 0,1 0 0 0 0,0-1 0 0 0,0 1 1 0 0,8-20-1 0 0,-9 30-286 0 0,0 1-1 0 0,0-1 1 0 0,0 1 0 0 0,0-1-1 0 0,0 1 1 0 0,1-1 0 0 0,-1 1-1 0 0,0 0 1 0 0,1 0 0 0 0,-1 0-1 0 0,1-1 1 0 0,2 0 0 0 0,-3 2 57 0 0,16 9 205 0 0,-17-8-314 0 0,11 13-102 0 0,-1 2 0 0 0,0-1 1 0 0,11 27-1 0 0,-20-41 16 0 0,0-3-351 0 0,8-26 217 0 0,-9 25 278 0 0,0 0 0 0 0,1 0 0 0 0,-1 1-1 0 0,1-1 1 0 0,0 0 0 0 0,0 1-1 0 0,0-1 1 0 0,0 1 0 0 0,0-1-1 0 0,0 1 1 0 0,1 0 0 0 0,-1-1-1 0 0,1 1 1 0 0,0 0 0 0 0,0 0 0 0 0,0 0-1 0 0,3-2 1 0 0,-4 3 30 0 0,1 1 1 0 0,-1-1-1 0 0,1 1 0 0 0,0-1 0 0 0,-1 1 1 0 0,1 0-1 0 0,0 0 0 0 0,-1 0 1 0 0,1 0-1 0 0,0 0 0 0 0,-1 1 1 0 0,1-1-1 0 0,0 0 0 0 0,-1 1 1 0 0,1-1-1 0 0,1 2 0 0 0,24 10 963 0 0,-16-5-561 0 0,1 1 0 0 0,-1 1-1 0 0,11 10 1 0 0,4 4-1387 0 0,3-3-3438 0 0,-8-13-6082 0 0,-12-7 7426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 60 0 0,'-6'-4'1585'0'0,"0"1"0"0"0,0 0-1 0 0,0 0 1 0 0,-1 1 0 0 0,-5-2 0 0 0,8 4-1032 0 0,1-1 0 0 0,0 1 0 0 0,0 0 0 0 0,-1 0 0 0 0,1 0-1 0 0,0 0 1 0 0,0 1 0 0 0,-1-1 0 0 0,1 1 0 0 0,0 0 0 0 0,0 0 0 0 0,-6 2 0 0 0,-7 4 218 0 0,1 0 0 0 0,0 1 0 0 0,0 1 0 0 0,1 0 0 0 0,0 1 0 0 0,1 0 0 0 0,0 1 0 0 0,0 1 0 0 0,-19 23 0 0 0,31-34-697 0 0,0 1-1 0 0,-1-1 1 0 0,1 1 0 0 0,0-1-1 0 0,0 1 1 0 0,1-1 0 0 0,-1 1-1 0 0,0 0 1 0 0,0-1 0 0 0,1 1-1 0 0,-1 0 1 0 0,1-1 0 0 0,0 1-1 0 0,-1 0 1 0 0,1 0 0 0 0,0-1-1 0 0,0 1 1 0 0,0 0 0 0 0,0 0-1 0 0,0 0 1 0 0,1-1 0 0 0,-1 1-1 0 0,0 0 1 0 0,1 0 0 0 0,0-1-1 0 0,-1 1 1 0 0,2 2 0 0 0,0-2-65 0 0,0-1 0 0 0,-1 1 0 0 0,1-1 0 0 0,0 0 0 0 0,0 0 1 0 0,0 0-1 0 0,0 0 0 0 0,-1 0 0 0 0,1 0 0 0 0,1-1 0 0 0,-1 1 0 0 0,0-1 0 0 0,0 1 1 0 0,0-1-1 0 0,0 0 0 0 0,0 0 0 0 0,0 0 0 0 0,0 0 0 0 0,1 0 0 0 0,-1 0 1 0 0,0-1-1 0 0,3 0 0 0 0,5-2-87 0 0,-1 0 0 0 0,0 0 0 0 0,-1-1 1 0 0,1 0-1 0 0,0-1 0 0 0,14-10 0 0 0,-12 7 305 0 0,1 1-1 0 0,17-7 0 0 0,-28 13-247 0 0,1 1-1 0 0,0-1 0 0 0,-1 1 1 0 0,1 0-1 0 0,0 0 0 0 0,0 0 0 0 0,-1 0 1 0 0,1 0-1 0 0,0 0 0 0 0,-1 1 1 0 0,1-1-1 0 0,0 0 0 0 0,-1 1 0 0 0,1-1 1 0 0,0 1-1 0 0,-1 0 0 0 0,1-1 1 0 0,-1 1-1 0 0,1 0 0 0 0,-1 0 0 0 0,0 0 1 0 0,1 0-1 0 0,-1 0 0 0 0,0 1 1 0 0,0-1-1 0 0,1 0 0 0 0,0 2 0 0 0,13 9-5153 0 0,-8-6 1656 0 0,2-3 508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121 166 8189 0 0,'-45'-46'9470'0'0,"32"34"-7734"0"0,1 0 1 0 0,0-1-1 0 0,1 0 1 0 0,-10-17 0 0 0,21 30-1732 0 0,-1-1 1 0 0,0 0 0 0 0,1 0 0 0 0,-1 0-1 0 0,1 1 1 0 0,-1-1 0 0 0,1 0-1 0 0,-1 0 1 0 0,1 0 0 0 0,0 0-1 0 0,0 0 1 0 0,-1 0 0 0 0,1 0-1 0 0,0 0 1 0 0,0 0 0 0 0,0 0 0 0 0,0 0-1 0 0,0 0 1 0 0,0 0 0 0 0,0 0-1 0 0,0 1 1 0 0,0-1 0 0 0,1 0-1 0 0,-1 0 1 0 0,0 0 0 0 0,1 0 0 0 0,-1 0-1 0 0,0 0 1 0 0,1 0 0 0 0,-1 0-1 0 0,1 1 1 0 0,0-1 0 0 0,-1 0-1 0 0,1 0 1 0 0,-1 1 0 0 0,1-1 0 0 0,0 0-1 0 0,0 1 1 0 0,-1-1 0 0 0,1 1-1 0 0,0-1 1 0 0,0 1 0 0 0,0-1-1 0 0,0 1 1 0 0,0-1 0 0 0,0 1 0 0 0,0 0-1 0 0,-1 0 1 0 0,1-1 0 0 0,0 1-1 0 0,2 0 1 0 0,3-1-976 0 0,0 1 0 0 0,1-1 0 0 0,-1 1 0 0 0,0 0 0 0 0,0 1 0 0 0,0-1 0 0 0,10 3 0 0 0,4 2-2179 0 0,3 0 453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1 544 0 0,'2'2'524'0'0,"0"0"-1"0"0,-1 1 1 0 0,0-1-1 0 0,1 1 1 0 0,-1-1-1 0 0,0 1 1 0 0,0 0-1 0 0,0-1 1 0 0,-1 1 0 0 0,1 0-1 0 0,-1-1 1 0 0,1 1-1 0 0,-1 0 1 0 0,0 0-1 0 0,0 0 1 0 0,0-1-1 0 0,0 1 1 0 0,-1 0 0 0 0,1 0-1 0 0,-1 0 1 0 0,0-1-1 0 0,-2 6 1 0 0,-2 6 1016 0 0,-1 1 0 0 0,-15 25 1 0 0,14-30-873 0 0,-111 189 5791 0 0,113-192-7040 0 0,0 4-178 0 0,0 3-9550 0 0</inkml:trace>
  <inkml:trace contextRef="#ctx0" brushRef="#br0" timeOffset="1">11 184 36 0 0,'-9'-19'3650'0'0,"8"19"-3420"0"0,1 0 1 0 0,0-1-1 0 0,0 1 0 0 0,0-1 0 0 0,0 1 0 0 0,-1-1 1 0 0,1 1-1 0 0,0 0 0 0 0,0-1 0 0 0,0 1 0 0 0,0-1 1 0 0,0 1-1 0 0,0-1 0 0 0,0 1 0 0 0,0-1 1 0 0,0 1-1 0 0,0-1 0 0 0,1 1 0 0 0,-1 0 0 0 0,0-1 1 0 0,0 1-1 0 0,0-1 0 0 0,0 1 0 0 0,1-1 0 0 0,-1 1 1 0 0,0 0-1 0 0,0-1 0 0 0,1 1 0 0 0,-1 0 1 0 0,0-1-1 0 0,1 1 0 0 0,-1 0 0 0 0,0-1 0 0 0,1 1 1 0 0,-1 0-1 0 0,1 0 0 0 0,-1 0 0 0 0,1-1 0 0 0,2 2 301 0 0,1 0 0 0 0,0 0-1 0 0,-1 0 1 0 0,1 0-1 0 0,-1 0 1 0 0,0 1 0 0 0,1 0-1 0 0,-1-1 1 0 0,0 1-1 0 0,0 1 1 0 0,3 2-1 0 0,-2-2 78 0 0,18 13 844 0 0,-1 2-1 0 0,-1 0 0 0 0,-1 1 1 0 0,-1 1-1 0 0,18 25 0 0 0,-12-15 759 0 0,38 37 0 0 0,-59-65-3201 0 0,0 1 0 0 0,0-1 0 0 0,0 0 0 0 0,0 0 0 0 0,1 0 0 0 0,-1 0 0 0 0,1-1 0 0 0,-1 1 0 0 0,1-1 0 0 0,-1 0 0 0 0,1 0 0 0 0,5 1 0 0 0,-2-2-2419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44 344 0 0,'5'-8'1037'0'0,"-4"5"-304"0"0,0 1 1 0 0,0-1-1 0 0,0 1 1 0 0,1 0-1 0 0,-1-1 1 0 0,1 1-1 0 0,-1 0 1 0 0,1 0-1 0 0,0 0 1 0 0,0 0-1 0 0,0 1 1 0 0,0-1-1 0 0,0 0 1 0 0,0 1-1 0 0,0-1 0 0 0,5-1 1 0 0,-7 3-619 0 0,1 0 0 0 0,-1 0 0 0 0,0 1 0 0 0,1-1 0 0 0,-1 0 0 0 0,1 0 0 0 0,-1 0 0 0 0,1 1 0 0 0,-1-1 0 0 0,0 0 0 0 0,1 0 0 0 0,-1 1 0 0 0,1-1 0 0 0,-1 0 0 0 0,0 1 0 0 0,0-1 0 0 0,1 0 0 0 0,-1 1 0 0 0,0-1 0 0 0,1 1 0 0 0,-1-1 0 0 0,0 0 0 0 0,0 1 1 0 0,0-1-1 0 0,1 1 0 0 0,-1-1 0 0 0,0 1 0 0 0,0-1 0 0 0,0 1 0 0 0,0-1 0 0 0,0 1 0 0 0,3 17 1369 0 0,-3-17-1277 0 0,2 45 2704 0 0,-7 85 0 0 0,-1 2-512 0 0,6-112-1829 0 0,2-1-1 0 0,0 1 1 0 0,1 0 0 0 0,8 27-1 0 0,-10-45-481 0 0,0 0 0 0 0,0 0-1 0 0,1 0 1 0 0,-1 0-1 0 0,0 0 1 0 0,1 0-1 0 0,0 0 1 0 0,0 0-1 0 0,0-1 1 0 0,0 1-1 0 0,0-1 1 0 0,0 1-1 0 0,1-1 1 0 0,-1 0 0 0 0,1 0-1 0 0,0 0 1 0 0,3 2-1 0 0,1-1 36 0 0,0-1 0 0 0,0 1 0 0 0,1-1 0 0 0,-1-1 0 0 0,0 1 0 0 0,13-1 0 0 0,148 3-88 0 0,-99-4-122 0 0,-54-5-3072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98 632 0 0,'0'0'1122'0'0,"15"11"2906"0"0,-12-4-2982 0 0,0 1 1 0 0,-1-1-1 0 0,0 1 1 0 0,-1 0-1 0 0,1 0 0 0 0,-2 0 1 0 0,1 0-1 0 0,-1-1 1 0 0,0 1-1 0 0,-2 10 1 0 0,1 7 1373 0 0,0-3 1004 0 0,-3-34-1224 0 0,0-34-1045 0 0,4 32-896 0 0,1 0 0 0 0,1 0 0 0 0,0 0 0 0 0,1 0-1 0 0,5-14 1 0 0,-8 28-241 0 0,0-1-1 0 0,0 1 1 0 0,0-1-1 0 0,0 1 1 0 0,0-1-1 0 0,1 1 1 0 0,-1 0-1 0 0,0-1 1 0 0,0 1 0 0 0,0-1-1 0 0,1 1 1 0 0,-1 0-1 0 0,0-1 1 0 0,1 1-1 0 0,-1-1 1 0 0,0 1-1 0 0,1 0 1 0 0,-1-1-1 0 0,0 1 1 0 0,1 0-1 0 0,-1 0 1 0 0,0-1-1 0 0,1 1 1 0 0,-1 0-1 0 0,1 0 1 0 0,-1 0 0 0 0,1-1-1 0 0,-1 1 1 0 0,1 0-1 0 0,-1 0 1 0 0,1 0-1 0 0,-1 0 1 0 0,0 0-1 0 0,1 0 1 0 0,-1 0-1 0 0,1 0 1 0 0,-1 0-1 0 0,1 0 1 0 0,-1 0-1 0 0,1 0 1 0 0,-1 1-1 0 0,1-1 1 0 0,-1 0-1 0 0,0 0 1 0 0,1 0 0 0 0,-1 1-1 0 0,1-1 1 0 0,-1 0-1 0 0,0 0 1 0 0,1 1-1 0 0,-1-1 1 0 0,1 0-1 0 0,-1 1 1 0 0,0-1-1 0 0,0 0 1 0 0,1 1-1 0 0,-1-1 1 0 0,0 1-1 0 0,0-1 1 0 0,1 0-1 0 0,-1 1 1 0 0,0-1 0 0 0,0 1-1 0 0,0 0 1 0 0,18 35 252 0 0,-16-30-221 0 0,4 11-112 0 0,6 13-513 0 0,-11-30 448 0 0,1-3-646 0 0,20-52 523 0 0,-16 38 277 0 0,1 1-1 0 0,12-24 1 0 0,-16 35 26 0 0,-1 2-1 0 0,1-1 1 0 0,0 0-1 0 0,0 0 1 0 0,0 1 0 0 0,0 0-1 0 0,0-1 1 0 0,1 1-1 0 0,0 1 1 0 0,-1-1-1 0 0,1 0 1 0 0,0 1 0 0 0,0 0-1 0 0,7-3 1 0 0,-9 5 8 0 0,1-1 0 0 0,0 1 0 0 0,-1 0 1 0 0,1 0-1 0 0,0 0 0 0 0,-1 0 0 0 0,1 0 1 0 0,-1 1-1 0 0,1-1 0 0 0,-1 1 0 0 0,1-1 1 0 0,-1 1-1 0 0,1 0 0 0 0,-1 0 0 0 0,1 0 1 0 0,-1 1-1 0 0,0-1 0 0 0,0 0 0 0 0,0 1 1 0 0,1 0-1 0 0,-1-1 0 0 0,-1 1 0 0 0,1 0 1 0 0,0 0-1 0 0,0 0 0 0 0,1 3 0 0 0,4 3 206 0 0,-1 1-1 0 0,0 0 1 0 0,-1 1-1 0 0,9 19 1 0 0,4 19-888 0 0,-14-36-1984 0 0,20-32-12158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4240 0 0,'5'-6'742'0'0,"1"1"-1"0"0,-1 0 0 0 0,1 0 1 0 0,1 0-1 0 0,-1 1 0 0 0,14-7 0 0 0,-18 10-431 0 0,1 0 0 0 0,0 0-1 0 0,-1 1 1 0 0,1-1 0 0 0,0 1-1 0 0,-1 0 1 0 0,1 0 0 0 0,0 0 0 0 0,-1 0-1 0 0,1 0 1 0 0,0 0 0 0 0,-1 1-1 0 0,1-1 1 0 0,0 1 0 0 0,-1 0-1 0 0,1 0 1 0 0,-1 0 0 0 0,1 0-1 0 0,-1 0 1 0 0,0 1 0 0 0,1-1-1 0 0,-1 1 1 0 0,3 2 0 0 0,11 8 2827 0 0,21 22 0 0 0,-14-6-1662 0 0,-7 2-3343 0 0,-15-27-109 0 0,8 2-5388 0 0</inkml:trace>
  <inkml:trace contextRef="#ctx0" brushRef="#br0" timeOffset="1">141 129 612 0 0,'-46'-69'7030'0'0,"22"33"383"0"0,23 35-7054 0 0,1 0-1 0 0,-1 0 0 0 0,0 0 0 0 0,1 0 1 0 0,-1 0-1 0 0,1 0 0 0 0,0 0 1 0 0,-1 0-1 0 0,1 0 0 0 0,0 0 0 0 0,0-1 1 0 0,0 1-1 0 0,-1 0 0 0 0,2-2 1 0 0,1-3-958 0 0,13 15-8211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0,'1'15'636'0'0,"4"55"4716"0"0,-3-52-34 0 0,9 33 0 0 0,-11-51-5173 0 0,0 1 0 0 0,0-1 0 0 0,0 0 0 0 0,0 1 0 0 0,0-1 0 0 0,0 0 1 0 0,0 0-1 0 0,0 1 0 0 0,1-1 0 0 0,-1 0 0 0 0,0 0 0 0 0,0 1 0 0 0,0-1 1 0 0,0 0-1 0 0,1 0 0 0 0,-1 0 0 0 0,0 1 0 0 0,0-1 0 0 0,0 0 0 0 0,1 0 1 0 0,-1 0-1 0 0,0 0 0 0 0,0 1 0 0 0,1-1 0 0 0,-1 0 0 0 0,0 0 0 0 0,1 0 1 0 0,-1 0-1 0 0,0 0 0 0 0,0 0 0 0 0,1 0 0 0 0,-1 0 0 0 0,0 0 0 0 0,1 0 1 0 0,10-6 1529 0 0,9-15-1312 0 0,-18 19 47 0 0,1-2-278 0 0,12-14 735 0 0,26-23 1 0 0,-35 36-706 0 0,0 0 0 0 0,0 1 0 0 0,0 0 0 0 0,1 0 0 0 0,-1 0 0 0 0,1 1 0 0 0,0 0 0 0 0,12-4 0 0 0,-16 7-88 0 0,-1-1-1 0 0,0 1 1 0 0,1 0-1 0 0,-1 0 1 0 0,0 1-1 0 0,1-1 1 0 0,-1 0-1 0 0,0 1 1 0 0,1-1-1 0 0,-1 1 1 0 0,0 0-1 0 0,0 0 1 0 0,1 0-1 0 0,-1 0 1 0 0,0 0-1 0 0,0 0 1 0 0,0 1-1 0 0,0-1 1 0 0,-1 1-1 0 0,1-1 1 0 0,0 1-1 0 0,-1 0 1 0 0,1 0-1 0 0,-1-1 1 0 0,1 1-1 0 0,0 2 1 0 0,3 4 156 0 0,0-1-1 0 0,-1 0 1 0 0,0 1-1 0 0,-1 0 1 0 0,5 15-1 0 0,-2 5 0 0 0,-1 1 0 0 0,-1 0 0 0 0,-2 1 0 0 0,-2 39 0 0 0,0-55-610 0 0,4-6-2268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100 119 88 0 0,'-25'-6'1154'0'0,"14"3"459"0"0,1 0 0 0 0,-1 0 0 0 0,1 0 0 0 0,-18-10 0 0 0,28 13-1464 0 0,0 0-1 0 0,0 0 1 0 0,-1 0 0 0 0,1-1 0 0 0,0 1-1 0 0,-1 0 1 0 0,1 0 0 0 0,0 0-1 0 0,0 0 1 0 0,0-1 0 0 0,-1 1 0 0 0,1 0-1 0 0,0 0 1 0 0,0-1 0 0 0,0 1 0 0 0,-1 0-1 0 0,1 0 1 0 0,0-1 0 0 0,0 1 0 0 0,0 0-1 0 0,0 0 1 0 0,0-1 0 0 0,0 1-1 0 0,-1 0 1 0 0,1-1 0 0 0,0 1 0 0 0,0 0-1 0 0,0 0 1 0 0,0-1 0 0 0,0 1 0 0 0,0 0-1 0 0,0-1 1 0 0,0 1 0 0 0,1 0 0 0 0,-1-1-1 0 0,0 1 1 0 0,0 0 0 0 0,0 0-1 0 0,0-1 1 0 0,0 1 0 0 0,1 0 0 0 0,12-10 1999 0 0,21-2-566 0 0,130-29 2802 0 0,-133 35-3585 0 0,1 2-1 0 0,-1 1 1 0 0,43 1-1 0 0,-64 3-1070 0 0,0 0-1 0 0,0 0 0 0 0,0 1 0 0 0,0 1 0 0 0,-1 0 0 0 0,1 0 0 0 0,-1 1 0 0 0,11 5 0 0 0,-3 0-4116 0 0,24 19 0 0 0,-27-18 1710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4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99 844 0 0,'-23'-7'10858'0'0,"28"7"-9753"0"0,-4 0-1082 0 0,230 2 6000 0 0,-207-3-5757 0 0,0-2 0 0 0,0 0 0 0 0,-1-2 0 0 0,1-1 0 0 0,-1 0 0 0 0,0-2 0 0 0,38-19 0 0 0,-2-7 346 0 0,-59 33-532 0 0,4 4-61 0 0,-4-3-17 0 0,0 0-1 0 0,0 0 1 0 0,0 0-1 0 0,1 0 1 0 0,-1 0-1 0 0,0 0 1 0 0,0 0-1 0 0,0 0 1 0 0,0 0-1 0 0,1 0 1 0 0,-1 0-1 0 0,0 0 0 0 0,0 0 1 0 0,0 0-1 0 0,0 0 1 0 0,1 0-1 0 0,-1 1 1 0 0,0-1-1 0 0,0 0 1 0 0,0 0-1 0 0,0 0 1 0 0,0 0-1 0 0,0 0 1 0 0,1 1-1 0 0,-1-1 1 0 0,0 0-1 0 0,0 0 1 0 0,0 0-1 0 0,0 0 1 0 0,0 1-1 0 0,0-1 1 0 0,0 0-1 0 0,0 0 1 0 0,0 0-1 0 0,0 0 1 0 0,0 1-1 0 0,0-1 1 0 0,-15 120 1049 0 0,-1 129 1 0 0,11-144-548 0 0,3-35-399 0 0,9 112 0 0 0,-6-180-324 0 0,-1-1 0 0 0,0 1 0 0 0,0-1 0 0 0,1 0 0 0 0,-1 1 0 0 0,1-1 0 0 0,-1 0 0 0 0,1 1 0 0 0,-1-1 0 0 0,1 0 0 0 0,0 0 0 0 0,-1 0 0 0 0,3 2 0 0 0,8 2-7737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55 80 0 0,'-40'-2'2538'0'0,"20"0"1056"0"0,0 1 5477 0 0,66-10-5031 0 0,256-27 2025 0 0,-299 37-6303 0 0,0 1-1 0 0,0 0 0 0 0,0 0 1 0 0,0 0-1 0 0,1 1 1 0 0,-1-1-1 0 0,0 1 0 0 0,3 1 1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4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566 454 100 0 0,'11'-7'893'0'0,"1"0"576"0"0,-1-1 0 0 0,0 0 0 0 0,0-1 1 0 0,15-16-1 0 0,-23 22-1166 0 0,-1 0 0 0 0,1-1 0 0 0,-1 1 1 0 0,0-1-1 0 0,0 1 0 0 0,0-1 0 0 0,-1 0 1 0 0,1 0-1 0 0,-1 0 0 0 0,0 0 1 0 0,0 0-1 0 0,0 0 0 0 0,-1 0 0 0 0,1 0 1 0 0,-1 0-1 0 0,0 0 0 0 0,0-1 0 0 0,-1 1 1 0 0,-1-8-1 0 0,-2-3-43 0 0,-1-1 1 0 0,0 1-1 0 0,-1 0 0 0 0,-1 0 1 0 0,0 0-1 0 0,-1 1 0 0 0,-1 0 0 0 0,0 1 1 0 0,-1 0-1 0 0,0 0 0 0 0,-1 1 1 0 0,-1 1-1 0 0,0 0 0 0 0,-23-17 1 0 0,20 17-117 0 0,-1 1 1 0 0,0 0 0 0 0,0 2 0 0 0,-1 0 0 0 0,0 1 0 0 0,-1 0-1 0 0,1 1 1 0 0,-1 1 0 0 0,0 1 0 0 0,-1 1 0 0 0,1 0-1 0 0,-34 1 1 0 0,36 2-79 0 0,1 2-1 0 0,0 0 0 0 0,-1 1 0 0 0,1 0 1 0 0,0 1-1 0 0,0 1 0 0 0,1 0 1 0 0,-19 11-1 0 0,25-12-12 0 0,0 0-1 0 0,1 1 1 0 0,0 0-1 0 0,0 0 1 0 0,0 0-1 0 0,0 1 0 0 0,1 1 1 0 0,0-1-1 0 0,0 1 1 0 0,1 0-1 0 0,0 0 1 0 0,0 0-1 0 0,1 1 1 0 0,0-1-1 0 0,0 1 1 0 0,-3 10-1 0 0,6-14-17 0 0,0 0-1 0 0,0 0 1 0 0,1 0-1 0 0,-1 0 1 0 0,1 1-1 0 0,0-1 1 0 0,0 0-1 0 0,0 0 1 0 0,1 1-1 0 0,0-1 1 0 0,0 0-1 0 0,0 0 1 0 0,1 4 0 0 0,1-1 14 0 0,0 0 0 0 0,1 0 0 0 0,0-1 1 0 0,0 1-1 0 0,0-1 0 0 0,10 11 1 0 0,-3-6 9 0 0,1-1 1 0 0,0 0-1 0 0,0 0 1 0 0,1-1-1 0 0,0-1 1 0 0,23 11-1 0 0,-10-8-17 0 0,0-1 0 0 0,0-1 1 0 0,30 6-1 0 0,-41-12-126 0 0,0 0 1 0 0,0-1-1 0 0,1-1 0 0 0,-1-1 1 0 0,1 0-1 0 0,-1-1 1 0 0,20-3-1 0 0,-30 3 46 0 0,0-1 0 0 0,0 1 1 0 0,0-1-1 0 0,0 0 0 0 0,0 0 0 0 0,-1-1 0 0 0,1 1 0 0 0,-1-1 0 0 0,0 0 1 0 0,0 0-1 0 0,0-1 0 0 0,0 1 0 0 0,0-1 0 0 0,-1 0 0 0 0,1 0 1 0 0,-1 0-1 0 0,0 0 0 0 0,0-1 0 0 0,-1 1 0 0 0,1-1 0 0 0,-1 0 0 0 0,0 1 1 0 0,1-7-1 0 0,2-6 171 0 0,-2 0 1 0 0,1-1 0 0 0,-2 1-1 0 0,-1-1 1 0 0,0-26 1664 0 0,-1 49-1357 0 0,-10 407 4677 0 0,8-397-4987 0 0,-3 109 1390 0 0,5-108-1305 0 0,1 1 0 0 0,1 0-1 0 0,0-1 1 0 0,1 1 0 0 0,7 19 0 0 0,-1-25 506 0 0,-4-7-3132 0 0,-5-22-12909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57 240 0 0,'-1'-21'2972'0'0,"1"18"-2767"0"0,0 1 51 0 0,0 1 0 0 0,0-1 1 0 0,0 1-1 0 0,0-1 0 0 0,-1 1 0 0 0,1-1 0 0 0,0 1 0 0 0,-1-1 0 0 0,1 1 0 0 0,-1 0 1 0 0,1-1-1 0 0,-1 1 0 0 0,0-1 0 0 0,1 1 0 0 0,-1 0 0 0 0,0 0 0 0 0,0 0 1 0 0,0-1-1 0 0,0 1 0 0 0,0 0 0 0 0,0 0 0 0 0,-2-1 0 0 0,2 2 281 0 0,-2 2-3 0 0,-4 4-235 0 0,0 1-1 0 0,0 0 1 0 0,1 0-1 0 0,-1 1 1 0 0,2 0-1 0 0,-1 0 1 0 0,1 0 0 0 0,-5 12-1 0 0,-30 77 1010 0 0,36-85-1158 0 0,-13 37 377 0 0,2 0-1 0 0,3 1 1 0 0,1 1 0 0 0,3 0-1 0 0,2 0 1 0 0,3 0 0 0 0,1 1-1 0 0,3 0 1 0 0,2-1 0 0 0,3 0-1 0 0,21 93 1 0 0,-18-115-195 0 0,0 0 1 0 0,2-1 0 0 0,1 0-1 0 0,2 0 1 0 0,26 40-1 0 0,-15-34 280 0 0,1 0-1 0 0,1-2 1 0 0,47 42-1 0 0,-68-67-482 0 0,-3-4 52 0 0,1 0 1 0 0,-1 0 0 0 0,1 0 0 0 0,0 0 0 0 0,0 0 0 0 0,0-1 0 0 0,7 4 0 0 0,-10-5-446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33 144 456 0 0,'1'-2'866'0'0,"14"-12"1209"0"0,-1 1-1 0 0,2 0 1 0 0,0 1-1 0 0,0 0 1 0 0,20-8-1 0 0,1-4 785 0 0,-35 23-2676 0 0,6-4 671 0 0,1-1 1 0 0,-2 0 0 0 0,12-9-1 0 0,-19 14-114 0 0,-4 2-628 0 0,-13 5-30 0 0,0 0 1 0 0,0 2 0 0 0,0 0-1 0 0,1 0 1 0 0,-21 16 0 0 0,29-19-67 0 0,0 1-1 0 0,0 0 1 0 0,1 1 0 0 0,0 0 0 0 0,0 0 0 0 0,1 0 0 0 0,0 1-1 0 0,0 0 1 0 0,1 0 0 0 0,0 1 0 0 0,0 0 0 0 0,-4 10 0 0 0,8-14 11 0 0,0-1 1 0 0,1 1 0 0 0,-1 0 0 0 0,1-1 0 0 0,0 1 0 0 0,0 0 0 0 0,0-1-1 0 0,1 1 1 0 0,-1-1 0 0 0,1 1 0 0 0,1 0 0 0 0,-1-1 0 0 0,0 0-1 0 0,1 1 1 0 0,0-1 0 0 0,0 0 0 0 0,0 0 0 0 0,1 0 0 0 0,-1 0-1 0 0,1 0 1 0 0,4 4 0 0 0,7 8 101 0 0,1 0 0 0 0,1-2 1 0 0,22 17-1 0 0,-27-22-87 0 0,40 30 157 0 0,-25-21-88 0 0,-1 1-1 0 0,24 26 1 0 0,-43-39-72 0 0,1 2 0 0 0,-1-1-1 0 0,0 1 1 0 0,-1 0 0 0 0,0 0 0 0 0,0 1 0 0 0,-1-1 0 0 0,0 1 0 0 0,-1 0 0 0 0,1 0 0 0 0,1 11 0 0 0,-4-17-22 0 0,-1 0 1 0 0,0 0-1 0 0,1 0 0 0 0,-1 0 0 0 0,0-1 0 0 0,0 1 1 0 0,-1 0-1 0 0,1 0 0 0 0,-1 0 0 0 0,1-1 0 0 0,-1 1 1 0 0,0 0-1 0 0,0 0 0 0 0,0-1 0 0 0,0 1 0 0 0,-4 4 1 0 0,2-3 5 0 0,0 0 1 0 0,0-1-1 0 0,-1 1 1 0 0,1-1-1 0 0,-1 0 0 0 0,0 0 1 0 0,0 0-1 0 0,0-1 1 0 0,-5 3-1 0 0,-5 1 25 0 0,0 0-1 0 0,0-1 1 0 0,-1-1-1 0 0,1 0 1 0 0,-19 2-1 0 0,13-4-88 0 0,-1-1 0 0 0,1 0-1 0 0,-35-4 1 0 0,39 1-1203 0 0,0-1-1 0 0,-26-7 1 0 0,39 8 920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0 227 384 0 0,'3'3'972'0'0,"0"0"0"0"0,0 0 0 0 0,0 0-1 0 0,0 0 1 0 0,-1 0 0 0 0,4 6 0 0 0,-2-2 76 0 0,-1 1 1 0 0,1 0-1 0 0,-1 0 0 0 0,-1 1 1 0 0,0-1-1 0 0,0 1 1 0 0,1 13-1 0 0,-2-22-873 0 0,-1 0 0 0 0,0 1 0 0 0,0-1 0 0 0,0 0 0 0 0,0 1 0 0 0,0-1 0 0 0,0 0 0 0 0,1 1 0 0 0,-1-1 0 0 0,0 0 0 0 0,0 1 0 0 0,0-1 0 0 0,0 1 0 0 0,0-1 0 0 0,-1 0 0 0 0,1 1 0 0 0,0-1 0 0 0,0 0 0 0 0,0 1 0 0 0,0-1 0 0 0,0 0 0 0 0,0 1 0 0 0,-1-1 0 0 0,1 0 0 0 0,0 1 0 0 0,0-1 0 0 0,0 0 0 0 0,-1 1 0 0 0,1-1 0 0 0,-1 0 0 0 0,-6-8 1108 0 0,-8-22-508 0 0,13 21-531 0 0,0 0-1 0 0,0-1 1 0 0,1 1 0 0 0,1 0 0 0 0,0-1 0 0 0,0 1 0 0 0,1-1-1 0 0,0 1 1 0 0,0 0 0 0 0,1 0 0 0 0,4-13 0 0 0,-5 17-187 0 0,1 0 0 0 0,0 1 0 0 0,0 0 1 0 0,0-1-1 0 0,0 1 0 0 0,1 0 0 0 0,0 0 0 0 0,-1 0 0 0 0,1 1 1 0 0,1-1-1 0 0,-1 0 0 0 0,0 1 0 0 0,1 0 0 0 0,0 0 1 0 0,0 0-1 0 0,0 1 0 0 0,0-1 0 0 0,0 1 0 0 0,0 0 1 0 0,1 0-1 0 0,-1 0 0 0 0,1 1 0 0 0,0-1 0 0 0,5 0 1 0 0,-5 2-23 0 0,-1 0 0 0 0,1 0 0 0 0,-1 1 0 0 0,0-1 0 0 0,1 1 1 0 0,-1 0-1 0 0,0 0 0 0 0,1 1 0 0 0,-1-1 0 0 0,0 1 1 0 0,0 0-1 0 0,0 0 0 0 0,0 0 0 0 0,-1 1 0 0 0,1-1 1 0 0,-1 1-1 0 0,1 0 0 0 0,-1 0 0 0 0,0 0 0 0 0,0 1 1 0 0,3 3-1 0 0,2 3-45 0 0,-1 1-1 0 0,1 0 1 0 0,-2 0 0 0 0,0 1-1 0 0,9 23 1 0 0,-15-38-33 0 0,-1 0-1 0 0,0 0 1 0 0,1 0-1 0 0,0-1 1 0 0,0 1 0 0 0,0 0-1 0 0,0 0 1 0 0,0 0-1 0 0,1-1 1 0 0,-1 1-1 0 0,3-6 1 0 0,0 0 20 0 0,0 0 0 0 0,1 0-1 0 0,8-15 1 0 0,-2 9 44 0 0,0 0 0 0 0,1 1 0 0 0,0 0 0 0 0,18-16 0 0 0,-22 24-2 0 0,0 1 1 0 0,0 0-1 0 0,0 0 1 0 0,1 1-1 0 0,0-1 1 0 0,0 2-1 0 0,0-1 1 0 0,0 1-1 0 0,1 1 0 0 0,14-4 1 0 0,-19 5-5 0 0,1 1 0 0 0,0-1 0 0 0,-1 1 0 0 0,1 0 1 0 0,0 0-1 0 0,-1 0 0 0 0,1 0 0 0 0,0 1 0 0 0,-1 0 0 0 0,1 0 0 0 0,-1 0 0 0 0,1 1 0 0 0,-1-1 1 0 0,1 1-1 0 0,-1 0 0 0 0,0 0 0 0 0,0 1 0 0 0,0-1 0 0 0,0 1 0 0 0,-1 0 0 0 0,6 5 1 0 0,-4 0-21 0 0,0-1 1 0 0,-1 1 0 0 0,0 0-1 0 0,0 1 1 0 0,-1-1 0 0 0,0 1-1 0 0,-1-1 1 0 0,0 1 0 0 0,0 0-1 0 0,1 16 1 0 0,5 19-3033 0 0,-7-41 2024 0 0,-1-2 557 0 0,0 0 0 0 0,0-1-1 0 0,0 1 1 0 0,0 0 0 0 0,0-1 0 0 0,0 1-1 0 0,1 0 1 0 0,-1-1 0 0 0,0 1 0 0 0,1 0-1 0 0,-1-1 1 0 0,0 1 0 0 0,1-1 0 0 0,-1 1-1 0 0,2 1-911 0 0,2 1-1352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21 322 452 0 0,'2'3'545'0'0,"-1"0"0"0"0,0 0 1 0 0,0 1-1 0 0,0-1 0 0 0,-1 0 0 0 0,1 0 0 0 0,-1 1 0 0 0,0-1 1 0 0,1 0-1 0 0,-2 6 0 0 0,-6 37 3377 0 0,3-20-1885 0 0,-13 95 10320 0 0,18-127-11962 0 0,24-504 2858 0 0,-25 506-3219 0 0,0 2-8 0 0,0 0 0 0 0,0-1-1 0 0,0 1 1 0 0,0 0-1 0 0,0 0 1 0 0,0 0 0 0 0,1 0-1 0 0,-1-1 1 0 0,1 1-1 0 0,-1 0 1 0 0,1 0 0 0 0,0 0-1 0 0,0 0 1 0 0,1-3-1 0 0,-1 4 16 0 0,18 21 123 0 0,6 22 44 0 0,22 53 0 0 0,-27-51-85 0 0,35 54-1 0 0,-39-75-145 0 0,0-2 0 0 0,2 0 0 0 0,0 0-1 0 0,1-2 1 0 0,42 33 0 0 0,-40-37-786 0 0,1-1-1 0 0,1 0 1 0 0,35 14-1 0 0,-56-27 616 0 0,1 0 0 0 0,-1 0 0 0 0,1 0 0 0 0,-1 0-1 0 0,1-1 1 0 0,-1 1 0 0 0,1-1 0 0 0,-1 0 0 0 0,1 0-1 0 0,-1 0 1 0 0,1 0 0 0 0,-1 0 0 0 0,1-1 0 0 0,0 1-1 0 0,2-1 1 0 0,-4 0 160 0 0,-1 1-1 0 0,1-1 1 0 0,0 0-1 0 0,0 1 0 0 0,0-1 1 0 0,0 0-1 0 0,-1 1 1 0 0,1-1-1 0 0,0 0 1 0 0,-1 0-1 0 0,1 0 1 0 0,0 0-1 0 0,-1 1 1 0 0,1-1-1 0 0,-1 0 0 0 0,0 0 1 0 0,1 0-1 0 0,-1 0 1 0 0,0 0-1 0 0,1 0 1 0 0,-1 0-1 0 0,0 0 1 0 0,0-1-1 0 0,0 1 1 0 0,0 0-1 0 0,0 0 1 0 0,0 0-1 0 0,0 0 0 0 0,0 0 1 0 0,-1 0-1 0 0,1 0 1 0 0,0 0-1 0 0,-1 0 1 0 0,1 0-1 0 0,0 0 1 0 0,-1 0-1 0 0,1 0 1 0 0,-2-1-1 0 0,0-3 57 0 0,-1 0-1 0 0,-1 0 1 0 0,1 1 0 0 0,0-1-1 0 0,-1 1 1 0 0,0 0 0 0 0,0-1-1 0 0,-1 2 1 0 0,1-1-1 0 0,-1 0 1 0 0,1 1 0 0 0,-1 0-1 0 0,0 0 1 0 0,-1 1 0 0 0,-6-4-1 0 0,-7-1 104 0 0,-1 0-1 0 0,-37-8 0 0 0,38 12-152 0 0,0 0 1 0 0,-1 2-1 0 0,1 0 0 0 0,0 1 0 0 0,-1 1 0 0 0,1 1 0 0 0,0 0 0 0 0,0 2 0 0 0,0 0 0 0 0,0 1 0 0 0,1 1 0 0 0,0 0 0 0 0,0 2 1 0 0,0 0-1 0 0,-22 14 0 0 0,21-5-2237 0 0,13-6-3229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59 492 0 0,'-7'-13'1673'0'0,"-17"-32"10344"0"0,18 44-6810 0 0,2 15-4430 0 0,2 1-1 0 0,-1-1 0 0 0,2 0 1 0 0,0 0-1 0 0,1 28 1 0 0,0-6-66 0 0,-1-11-384 0 0,2 133 2077 0 0,0-131-2513 0 0,2 0 0 0 0,1 0 0 0 0,13 46 0 0 0,-13-64-828 0 0,1 4-1781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74 728 0 0,'-5'-1'875'0'0,"-30"-9"15918"0"0,38 9-15393 0 0,8-2-736 0 0,0 0 0 0 0,0 0 0 0 0,0 1-1 0 0,0 1 1 0 0,1-1 0 0 0,15 2-1 0 0,14-3 182 0 0,91-10 1202 0 0,95-11 1815 0 0,-218 23-3702 0 0,13-5-365 0 0,-21 6-360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7 134 456 0 0,'-7'-15'3570'0'0,"8"11"-3083"0"0,0-1 0 0 0,0 0 1 0 0,0 0-1 0 0,1 0 0 0 0,-1 1 1 0 0,1-1-1 0 0,0 1 0 0 0,1 0 0 0 0,-1-1 1 0 0,1 1-1 0 0,-1 0 0 0 0,1 0 1 0 0,1 0-1 0 0,-1 1 0 0 0,0-1 1 0 0,1 1-1 0 0,0 0 0 0 0,0 0 0 0 0,7-4 1 0 0,-5 2-134 0 0,0 1 0 0 0,1 0 1 0 0,0 1-1 0 0,0 0 0 0 0,0 0 1 0 0,0 0-1 0 0,0 1 0 0 0,1 0 0 0 0,-1 1 1 0 0,1-1-1 0 0,-1 1 0 0 0,10 1 1 0 0,-13 0-255 0 0,-1 1 1 0 0,1 0-1 0 0,-1 0 0 0 0,1 0 1 0 0,-1 0-1 0 0,0 0 1 0 0,0 1-1 0 0,1 0 0 0 0,-1 0 1 0 0,0 0-1 0 0,0 0 1 0 0,-1 0-1 0 0,1 0 0 0 0,0 1 1 0 0,-1-1-1 0 0,1 1 1 0 0,-1 0-1 0 0,0 0 1 0 0,0 0-1 0 0,0 0 0 0 0,1 3 1 0 0,0 0-34 0 0,0 0 1 0 0,0 0 0 0 0,-1-1 0 0 0,0 2 0 0 0,0-1-1 0 0,-1 0 1 0 0,0 0 0 0 0,0 0 0 0 0,0 1-1 0 0,-1-1 1 0 0,0 7 0 0 0,-1-4-45 0 0,-1 0 0 0 0,0-1 1 0 0,0 1-1 0 0,-1-1 0 0 0,0 1 0 0 0,-1-1 1 0 0,0 0-1 0 0,0 0 0 0 0,0 0 0 0 0,-1-1 1 0 0,-1 1-1 0 0,1-1 0 0 0,-1-1 0 0 0,0 1 1 0 0,0-1-1 0 0,-1 0 0 0 0,0 0 0 0 0,0-1 1 0 0,0 0-1 0 0,-13 7 0 0 0,20-12-2 0 0,0 0-1 0 0,0 0 1 0 0,1 0 0 0 0,-1 0-1 0 0,0 0 1 0 0,0 0 0 0 0,0 0-1 0 0,0 0 1 0 0,0 0 0 0 0,0 0-1 0 0,0 0 1 0 0,0 0 0 0 0,0 0-1 0 0,0 0 1 0 0,0 0 0 0 0,0 0-1 0 0,0 0 1 0 0,0 0 0 0 0,1 0-1 0 0,-1 0 1 0 0,0 0-1 0 0,0 0 1 0 0,0 0 0 0 0,0 1-1 0 0,0-1 1 0 0,0 0 0 0 0,0 0-1 0 0,0 0 1 0 0,0 0 0 0 0,0 0-1 0 0,0 0 1 0 0,0 0 0 0 0,0 0-1 0 0,0 0 1 0 0,0 0 0 0 0,0 0-1 0 0,0 0 1 0 0,0 0 0 0 0,0 1-1 0 0,0-1 1 0 0,0 0 0 0 0,0 0-1 0 0,0 0 1 0 0,0 0 0 0 0,0 0-1 0 0,0 0 1 0 0,17 0 342 0 0,-6-1-195 0 0,1 1 0 0 0,19 2 0 0 0,-14 1-39 0 0,0 2-1 0 0,0 0 1 0 0,0 1-1 0 0,0 1 0 0 0,-1 0 1 0 0,0 1-1 0 0,-1 1 1 0 0,0 1-1 0 0,0 0 1 0 0,-1 1-1 0 0,0 0 1 0 0,-1 1-1 0 0,0 1 1 0 0,11 14-1 0 0,-21-23-83 0 0,0 0 0 0 0,-1 0 0 0 0,1 0 0 0 0,-1 1 0 0 0,0-1 0 0 0,0 1 0 0 0,0 0 0 0 0,-1 0 0 0 0,1-1 0 0 0,-1 1 0 0 0,-1 0 0 0 0,1 0 0 0 0,-1 0 0 0 0,1 0 0 0 0,-1 0 0 0 0,-1 0 0 0 0,1 0 0 0 0,-2 6 0 0 0,1-7 9 0 0,0 0 1 0 0,-1 0-1 0 0,1 0 0 0 0,-1-1 0 0 0,0 1 1 0 0,0-1-1 0 0,0 1 0 0 0,0-1 1 0 0,-1 0-1 0 0,0 0 0 0 0,1 0 0 0 0,-1 0 1 0 0,0 0-1 0 0,0-1 0 0 0,0 1 1 0 0,-1-1-1 0 0,1 0 0 0 0,-1 0 0 0 0,1 0 1 0 0,-1 0-1 0 0,0-1 0 0 0,-7 3 1 0 0,1-2 61 0 0,-1 0 0 0 0,1-1 1 0 0,-1 0-1 0 0,0 0 1 0 0,0-1-1 0 0,-19-2 0 0 0,9-1-396 0 0,1-1 0 0 0,-32-10 0 0 0,50 13 18 0 0,-1 0 1 0 0,1 1 0 0 0,0-1-1 0 0,-1 0 1 0 0,1-1 0 0 0,0 1 0 0 0,0 0-1 0 0,0-1 1 0 0,0 1 0 0 0,0-1-1 0 0,0 1 1 0 0,0-1 0 0 0,0 0 0 0 0,1 0-1 0 0,-1 0 1 0 0,-1-3 0 0 0,3 4-102 0 0,0 0-1 0 0,1 0 1 0 0,-1 0 0 0 0,0 0-1 0 0,1 0 1 0 0,-1 0 0 0 0,0 0 0 0 0,1 0-1 0 0,-1 0 1 0 0,1 0 0 0 0,0 0 0 0 0,-1 0-1 0 0,1 0 1 0 0,0 0 0 0 0,-1 1-1 0 0,1-1 1 0 0,0 0 0 0 0,0 1 0 0 0,0-1-1 0 0,1 0 1 0 0,-1 0-164 0 0,9-8-2065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 7125 0 0,'0'0'8479'0'0,"-4"-1"-7648"0"0,-5-2-544 0 0,-1 1 0 0 0,1 1 0 0 0,-1-1 1 0 0,1 1-1 0 0,-1 1 0 0 0,1 0 0 0 0,-1 1 0 0 0,0-1 1 0 0,-17 5-1 0 0,14-2-83 0 0,-1 0 1 0 0,1 1-1 0 0,0 1 1 0 0,0 0-1 0 0,0 1 0 0 0,-18 11 1 0 0,30-17-181 0 0,0 1 0 0 0,0-1 1 0 0,0 1-1 0 0,0 0 0 0 0,0-1 0 0 0,0 1 1 0 0,0 0-1 0 0,0 0 0 0 0,0 0 0 0 0,0 0 1 0 0,0-1-1 0 0,1 1 0 0 0,-1 0 1 0 0,0 0-1 0 0,1 1 0 0 0,-1-1 0 0 0,1 0 1 0 0,-1 0-1 0 0,1 0 0 0 0,-1 0 0 0 0,1 0 1 0 0,0 0-1 0 0,0 1 0 0 0,-1-1 0 0 0,1 0 1 0 0,0 0-1 0 0,0 1 0 0 0,0-1 0 0 0,0 0 1 0 0,1 0-1 0 0,-1 0 0 0 0,0 1 0 0 0,0-1 1 0 0,1 0-1 0 0,-1 0 0 0 0,1 0 0 0 0,-1 0 1 0 0,1 0-1 0 0,-1 0 0 0 0,1 0 0 0 0,0 0 1 0 0,0 0-1 0 0,-1 0 0 0 0,1 0 0 0 0,0 0 1 0 0,0 0-1 0 0,0 0 0 0 0,0-1 1 0 0,0 1-1 0 0,1 0 0 0 0,7 6 49 0 0,1 0 0 0 0,-1-1-1 0 0,1-1 1 0 0,13 6 0 0 0,-17-8-24 0 0,86 36 252 0 0,-64-29-216 0 0,-1 1 0 0 0,0 2 1 0 0,0 0-1 0 0,34 25 0 0 0,-58-36-105 0 0,0 0-1 0 0,0 0 0 0 0,-1 1 1 0 0,1-1-1 0 0,0 1 0 0 0,-1-1 1 0 0,0 1-1 0 0,0 0 0 0 0,1 0 1 0 0,-2 0-1 0 0,1 1 0 0 0,0-1 1 0 0,-1 0-1 0 0,1 1 0 0 0,-1-1 1 0 0,1 7-1 0 0,-2-8 15 0 0,0 0 0 0 0,-1-1-1 0 0,1 1 1 0 0,-1 0 0 0 0,0 0 0 0 0,0-1-1 0 0,1 1 1 0 0,-1 0 0 0 0,0-1-1 0 0,0 1 1 0 0,-1-1 0 0 0,1 0 0 0 0,0 1-1 0 0,0-1 1 0 0,-1 0 0 0 0,1 1 0 0 0,-1-1-1 0 0,1 0 1 0 0,-3 1 0 0 0,-1 1-1 0 0,0 0 1 0 0,0-1 0 0 0,0 1-1 0 0,0-1 1 0 0,-6 1 0 0 0,-9 2-35 0 0,0-1 0 0 0,0-2 1 0 0,0 0-1 0 0,0-1 0 0 0,-1 0 1 0 0,1-2-1 0 0,0-1 0 0 0,0 0 1 0 0,0-2-1 0 0,-25-6 0 0 0,43 9-91 0 0,1 1 0 0 0,-1 0 0 0 0,1-1 0 0 0,-1 1 0 0 0,1-1 0 0 0,-1 0 0 0 0,1 1 0 0 0,-1-1 0 0 0,1 0 0 0 0,-1 0 0 0 0,1 0-1 0 0,0 0 1 0 0,0 0 0 0 0,-1 0 0 0 0,1 0 0 0 0,0-1 0 0 0,0 1 0 0 0,0 0 0 0 0,0-1 0 0 0,-1-2 0 0 0,3 3-112 0 0,-1 1 1 0 0,1-1-1 0 0,0 0 1 0 0,-1 0 0 0 0,1 1-1 0 0,0-1 1 0 0,0 0-1 0 0,-1 1 1 0 0,1-1-1 0 0,0 1 1 0 0,0-1 0 0 0,0 1-1 0 0,0 0 1 0 0,1-1-1 0 0,0 0-315 0 0,16-7-1971 0 0,3-2 364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5 155 292 0 0,'0'0'304'0'0,"-1"-1"1"0"0,1 0-1 0 0,-1 0 0 0 0,1 1 0 0 0,-1-1 1 0 0,1 0-1 0 0,0 0 0 0 0,-1 0 0 0 0,1 0 1 0 0,0 0-1 0 0,0 0 0 0 0,0 0 1 0 0,0 0-1 0 0,-1 0 0 0 0,1 1 0 0 0,0-1 1 0 0,1 0-1 0 0,-1 0 0 0 0,0 0 0 0 0,0 0 1 0 0,0 0-1 0 0,0 0 0 0 0,1 0 0 0 0,-1 0 1 0 0,1-1-1 0 0,0 0 41 0 0,1 0 0 0 0,-1 0-1 0 0,1 0 1 0 0,0 0 0 0 0,0 1 0 0 0,0-1 0 0 0,0 0-1 0 0,0 1 1 0 0,3-3 0 0 0,6-2 651 0 0,1 1-1 0 0,23-9 1 0 0,-35 14-995 0 0,104-33 2755 0 0,57-9 1101 0 0,-144 37-3381 0 0,14-1 474 0 0,-30 6-921 0 0,-5 1-209 0 0,-50 15-313 0 0,-21 6 129 0 0,-92 38 0 0 0,163-58 403 0 0,0 0 0 0 0,0 0 0 0 0,0 0 0 0 0,0 1 0 0 0,0-1 0 0 0,1 1 0 0 0,-7 6 0 0 0,9-8-8 0 0,1 0-1 0 0,-1 0 1 0 0,0 0 0 0 0,1 0 0 0 0,-1 0-1 0 0,1-1 1 0 0,0 1 0 0 0,-1 1-1 0 0,1-1 1 0 0,0 0 0 0 0,0 0-1 0 0,-1 0 1 0 0,1 0 0 0 0,0 0 0 0 0,0 0-1 0 0,0 0 1 0 0,0 0 0 0 0,0 0-1 0 0,1 0 1 0 0,-1 0 0 0 0,0 0 0 0 0,0 0-1 0 0,1 0 1 0 0,-1 0 0 0 0,0 0-1 0 0,1 0 1 0 0,-1 0 0 0 0,1 0-1 0 0,0 0 1 0 0,-1 0 0 0 0,1 0 0 0 0,0 0-1 0 0,-1-1 1 0 0,1 1 0 0 0,0 0-1 0 0,0-1 1 0 0,1 2 0 0 0,24 19 612 0 0,1-1 0 0 0,50 27-1 0 0,-43-27-147 0 0,49 37-1 0 0,-73-50-401 0 0,0 2-1 0 0,-1-1 1 0 0,0 1-1 0 0,-1 1 1 0 0,0-1 0 0 0,0 1-1 0 0,10 19 1 0 0,-16-25-65 0 0,-1 0 0 0 0,1-1 0 0 0,-1 1 1 0 0,0 0-1 0 0,0-1 0 0 0,0 1 0 0 0,0 0 1 0 0,-1 0-1 0 0,1 0 0 0 0,-1 0 0 0 0,0 0 1 0 0,-1 0-1 0 0,1 0 0 0 0,0-1 0 0 0,-1 1 1 0 0,0 0-1 0 0,0 0 0 0 0,0 0 0 0 0,-1-1 1 0 0,1 1-1 0 0,-1 0 0 0 0,0-1 0 0 0,0 0 1 0 0,0 1-1 0 0,0-1 0 0 0,-1 0 0 0 0,1 0 1 0 0,-6 4-1 0 0,1 0 24 0 0,0-1 0 0 0,-1 0 0 0 0,0 0 0 0 0,-1-1 1 0 0,1 0-1 0 0,-1-1 0 0 0,0 0 0 0 0,-15 5 0 0 0,7-4-173 0 0,0 0 0 0 0,-1-2-1 0 0,-32 3 1 0 0,45-5-134 0 0,1-1-1 0 0,-1 0 1 0 0,0-1 0 0 0,1 1-1 0 0,-1-1 1 0 0,0 0 0 0 0,1 0 0 0 0,-6-3-1 0 0,8 4-137 0 0,1-1-1 0 0,-1 0 1 0 0,0 0-1 0 0,1 0 1 0 0,-1 0-1 0 0,0 0 1 0 0,1 0-1 0 0,0 0 1 0 0,-1 0-1 0 0,1-1 1 0 0,0 1-1 0 0,-1-1 1 0 0,1 1-1 0 0,0-1 1 0 0,0 1-1 0 0,0-1 1 0 0,0 0-1 0 0,1 1 1 0 0,-1-1-1 0 0,0 0 1 0 0,1 0-1 0 0,-1-3 0 0 0,0-12-2330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4 144 8537 0 0,'-3'-56'9049'0'0,"2"45"-7620"0"0,2 0 1 0 0,-1 0-1 0 0,2 0 1 0 0,-1 0 0 0 0,6-18-1 0 0,-7 29-1393 0 0,0 0 1 0 0,0 0-1 0 0,0 0 1 0 0,0 0-1 0 0,0-1 0 0 0,0 1 1 0 0,0 0-1 0 0,0 0 0 0 0,0 0 1 0 0,0 0-1 0 0,0-1 0 0 0,0 1 1 0 0,0 0-1 0 0,1 0 0 0 0,-1 0 1 0 0,0 0-1 0 0,0 0 1 0 0,0-1-1 0 0,0 1 0 0 0,0 0 1 0 0,0 0-1 0 0,1 0 0 0 0,-1 0 1 0 0,0 0-1 0 0,0 0 0 0 0,0 0 1 0 0,0 0-1 0 0,0 0 1 0 0,1-1-1 0 0,-1 1 0 0 0,0 0 1 0 0,0 0-1 0 0,0 0 0 0 0,0 0 1 0 0,1 0-1 0 0,-1 0 0 0 0,0 0 1 0 0,0 0-1 0 0,0 0 0 0 0,0 0 1 0 0,1 0-1 0 0,5 7 92 0 0,3 13-1263 0 0,18 52-8242 0 0,-18-51 6412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18 556 0 0,'21'-6'5179'0'0,"38"-3"-1"0"0,-44 7-3714 0 0,1 2-1 0 0,0 0 0 0 0,18 2 0 0 0,-24-1-1091 0 0,-1 1-1 0 0,0 0 0 0 0,0 0 1 0 0,0 1-1 0 0,-1 0 1 0 0,1 0-1 0 0,0 1 0 0 0,-1 0 1 0 0,0 1-1 0 0,0-1 1 0 0,-1 2-1 0 0,1-1 1 0 0,-1 1-1 0 0,0 0 0 0 0,9 11 1 0 0,-12-13-180 0 0,-1 0 0 0 0,0 1-1 0 0,0-1 1 0 0,-1 0 0 0 0,1 1 0 0 0,-1 0 0 0 0,0-1 0 0 0,0 1 0 0 0,-1 0 0 0 0,1 0 0 0 0,-1 0-1 0 0,0 0 1 0 0,0 1 0 0 0,-1-1 0 0 0,0 7 0 0 0,0-5-93 0 0,-1 0 0 0 0,0-1 1 0 0,-1 1-1 0 0,0-1 0 0 0,0 0 0 0 0,0 1 0 0 0,-1-1 0 0 0,1 0 1 0 0,-2 0-1 0 0,-6 10 0 0 0,3-7-120 0 0,0 0-1 0 0,-1-1 1 0 0,0 1-1 0 0,0-2 1 0 0,-1 1-1 0 0,0-1 1 0 0,0 0-1 0 0,-1-1 1 0 0,1 0-1 0 0,-1-1 1 0 0,-1 0-1 0 0,1 0 1 0 0,-19 4-1 0 0,12-5 302 0 0,23-5 176 0 0,35-3-47 0 0,-21 7-332 0 0,0 0 1 0 0,-1 1 0 0 0,1 1-1 0 0,-1 0 1 0 0,0 2-1 0 0,-1 0 1 0 0,1 1-1 0 0,18 12 1 0 0,-24-13-44 0 0,-1 2 1 0 0,1-1-1 0 0,-2 1 1 0 0,1 1-1 0 0,-1 0 1 0 0,0 1-1 0 0,-1 0 1 0 0,-1 0-1 0 0,0 1 0 0 0,0 1 1 0 0,10 19-1 0 0,-17-29-27 0 0,-1-1-1 0 0,0 1 0 0 0,0 0 0 0 0,0-1 0 0 0,0 1 1 0 0,0 0-1 0 0,-1-1 0 0 0,1 1 0 0 0,-1 0 0 0 0,0 0 1 0 0,0-1-1 0 0,0 1 0 0 0,0 0 0 0 0,0 0 1 0 0,0-1-1 0 0,-1 1 0 0 0,0 0 0 0 0,1 0 0 0 0,-1-1 1 0 0,0 1-1 0 0,0-1 0 0 0,0 1 0 0 0,-1-1 1 0 0,1 1-1 0 0,-1-1 0 0 0,-2 4 0 0 0,0-2-32 0 0,0-1 0 0 0,0 1 0 0 0,-1-1 0 0 0,1 0 0 0 0,0-1 0 0 0,-1 1 0 0 0,0-1 0 0 0,0 0 0 0 0,0 0 0 0 0,0 0 0 0 0,0-1 0 0 0,0 0 0 0 0,-9 1 0 0 0,-14 1-1309 0 0,0-1 0 0 0,-38-3-1 0 0,14-4-7048 0 0,39 3 5598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6 207 6841 0 0,'-2'-7'1437'0'0,"1"1"1"0"0,0 0 0 0 0,0-1-1 0 0,1 1 1 0 0,-1-9-1 0 0,2 9-791 0 0,-1 1-1 0 0,1 0 0 0 0,0 0 0 0 0,0 0 0 0 0,1 1 1 0 0,2-8-1 0 0,-1 6-387 0 0,1 0 0 0 0,-1 0 1 0 0,1 1-1 0 0,0-1 0 0 0,1 1 0 0 0,-1 0 1 0 0,1 0-1 0 0,0 0 0 0 0,0 0 1 0 0,1 1-1 0 0,6-4 0 0 0,0 1-6 0 0,0 0-1 0 0,0 1 1 0 0,0 0-1 0 0,1 1 1 0 0,0 0-1 0 0,0 1 1 0 0,0 1 0 0 0,1 0-1 0 0,-1 1 1 0 0,1 0-1 0 0,17 1 1 0 0,-24 1-170 0 0,0 0 0 0 0,0 1 0 0 0,0-1 0 0 0,-1 1 1 0 0,1 1-1 0 0,0-1 0 0 0,0 1 0 0 0,-1 1 0 0 0,1-1 1 0 0,-1 1-1 0 0,0 0 0 0 0,0 1 0 0 0,0-1 0 0 0,0 1 1 0 0,0 0-1 0 0,-1 1 0 0 0,0-1 0 0 0,0 1 0 0 0,0 0 0 0 0,0 0 1 0 0,-1 1-1 0 0,0 0 0 0 0,7 11 0 0 0,-9-11-81 0 0,0-1-1 0 0,-1 0 1 0 0,1 1-1 0 0,-1-1 0 0 0,0 1 1 0 0,0-1-1 0 0,-1 1 1 0 0,0-1-1 0 0,0 1 1 0 0,0 0-1 0 0,0-1 1 0 0,-1 1-1 0 0,0-1 0 0 0,0 1 1 0 0,-1-1-1 0 0,0 1 1 0 0,0-1-1 0 0,0 0 1 0 0,-3 5-1 0 0,0 0-80 0 0,0 0 0 0 0,-1-1 0 0 0,-1 0 1 0 0,1 0-1 0 0,-1 0 0 0 0,-1-1 0 0 0,0 0 0 0 0,-15 12 0 0 0,12-12-48 0 0,1 0-1 0 0,-1-1 1 0 0,-1 0-1 0 0,1-1 1 0 0,-1 0-1 0 0,0-1 1 0 0,-1-1-1 0 0,1 0 1 0 0,-1 0-1 0 0,1-1 1 0 0,-1-1-1 0 0,-17 2 1 0 0,29-4 25 0 0,6-3-33 0 0,5 0 206 0 0,0 0 0 0 0,0 0 0 0 0,0 1 1 0 0,1 0-1 0 0,-1 0 0 0 0,1 1 1 0 0,-1 1-1 0 0,1 0 0 0 0,-1 0 0 0 0,1 1 1 0 0,19 5-1 0 0,-9-2 57 0 0,-1 1 0 0 0,1 1 1 0 0,-1 1-1 0 0,0 1 0 0 0,22 12 0 0 0,-28-12-33 0 0,1 1 0 0 0,-1 1 0 0 0,-1 1-1 0 0,1 0 1 0 0,13 15 0 0 0,-20-18-36 0 0,0 0 0 0 0,0 1 0 0 0,-1 0 1 0 0,0 0-1 0 0,-1 0 0 0 0,0 1 0 0 0,0-1 0 0 0,-1 1 0 0 0,4 15 1 0 0,-7-20-36 0 0,0-1 0 0 0,0 0 0 0 0,-1 1 0 0 0,0-1 0 0 0,0 1 0 0 0,0-1 0 0 0,0 0 0 0 0,-1 1 0 0 0,1-1 0 0 0,-1 0 0 0 0,0 1 0 0 0,-1-1 1 0 0,1 0-1 0 0,-1 0 0 0 0,0 0 0 0 0,0 0 0 0 0,0 0 0 0 0,0-1 0 0 0,-1 1 0 0 0,1 0 0 0 0,-1-1 0 0 0,0 0 0 0 0,0 0 0 0 0,0 0 0 0 0,-1 0 0 0 0,1 0 1 0 0,-1 0-1 0 0,-6 3 0 0 0,-4 2-100 0 0,-1-1 0 0 0,1-1 1 0 0,-1 0-1 0 0,0 0 1 0 0,0-2-1 0 0,-26 5 0 0 0,10-3-1553 0 0,-55 2 0 0 0,38-12-6681 0 0,35 1 5438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1092 0 0,'6'0'15420'0'0,"-4"-20"-13795"0"0,-2-1 0 0 0,0 1 0 0 0,-4-22 0 0 0,2 14-747 0 0,0-34 0 0 0,3 58-795 0 0,-1-10 241 0 0,2 0 1 0 0,3-17-1 0 0,-5 28-265 0 0,1 1 0 0 0,-1-1 0 0 0,1 0 0 0 0,0 1 0 0 0,0-1 0 0 0,0 1 0 0 0,0-1 0 0 0,1 1 0 0 0,-1 0 0 0 0,1-1 0 0 0,-1 1 0 0 0,1 0 0 0 0,0 0 0 0 0,0 0 0 0 0,0 0 0 0 0,0 0 0 0 0,0 1 0 0 0,3-3 0 0 0,-3 4-32 0 0,0-1-1 0 0,0 1 0 0 0,0 0 1 0 0,0-1-1 0 0,0 1 1 0 0,0 0-1 0 0,0 0 0 0 0,0 1 1 0 0,0-1-1 0 0,0 0 1 0 0,0 1-1 0 0,0-1 0 0 0,0 1 1 0 0,0-1-1 0 0,0 1 1 0 0,-1 0-1 0 0,1 0 0 0 0,0 0 1 0 0,0 0-1 0 0,-1 0 1 0 0,1 0-1 0 0,2 3 0 0 0,4 2 58 0 0,-1 1 0 0 0,0 0 0 0 0,7 8 0 0 0,-3-3 72 0 0,-1 1-1 0 0,-1 0 1 0 0,0 0 0 0 0,-1 1 0 0 0,0 0-1 0 0,-1 1 1 0 0,0 0 0 0 0,-1 0 0 0 0,6 26-1 0 0,-13-50-85 0 0,1 1-1 0 0,0-1 0 0 0,1 1 0 0 0,0-1 0 0 0,0 1 1 0 0,1-1-1 0 0,0 1 0 0 0,1 0 0 0 0,-1 0 1 0 0,2 0-1 0 0,-1 0 0 0 0,1 0 0 0 0,0 1 0 0 0,1-1 1 0 0,9-12-1 0 0,-10 14-41 0 0,1 0 0 0 0,0 1-1 0 0,0-1 1 0 0,0 1 0 0 0,1 0 0 0 0,-1 0-1 0 0,1 1 1 0 0,0 0 0 0 0,1 0 0 0 0,-1 0 0 0 0,1 1-1 0 0,-1 0 1 0 0,1 0 0 0 0,0 0 0 0 0,0 1 0 0 0,1 0-1 0 0,-1 1 1 0 0,0 0 0 0 0,15-1 0 0 0,-17 2 20 0 0,1 1 0 0 0,0 0 1 0 0,0 0-1 0 0,-1 1 0 0 0,1-1 0 0 0,-1 1 1 0 0,0 1-1 0 0,1-1 0 0 0,-1 1 0 0 0,0 0 1 0 0,0 0-1 0 0,0 0 0 0 0,-1 0 0 0 0,1 1 1 0 0,-1 0-1 0 0,0 0 0 0 0,7 9 0 0 0,-7-7 13 0 0,1 0 0 0 0,-1 1 0 0 0,-1-1-1 0 0,1 1 1 0 0,-1 0 0 0 0,0 0 0 0 0,-1 1-1 0 0,0-1 1 0 0,0 0 0 0 0,0 1 0 0 0,-1-1-1 0 0,1 16 1 0 0,-2-13-1759 0 0,-1-1 0 0 0,1 1 0 0 0,-1-1 0 0 0,-1 1 0 0 0,-5 16 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94 283 616 0 0,'1'13'1749'0'0,"0"1"0"0"0,-1 0-1 0 0,-1-1 1 0 0,0 1 0 0 0,-1 0 0 0 0,-4 15 0 0 0,-27 80 5332 0 0,29-98-6237 0 0,1-2-155 0 0,0-1 225 0 0,1 1 0 0 0,-1-2 0 0 0,-1 1 1 0 0,1 0-1 0 0,-1-1 0 0 0,-8 12 780 0 0,10-28-1544 0 0,1-1 0 0 0,1 1 0 0 0,0 0 0 0 0,0-1 0 0 0,1 1 0 0 0,4-17 0 0 0,-2-1-36 0 0,16-97 260 0 0,41-148 0 0 0,-55 249-300 0 0,-3 13-10 0 0,0 0 0 0 0,1 1 0 0 0,7-17 1 0 0,-10 26-53 0 0,0-1 1 0 0,0 1 0 0 0,0 0 0 0 0,1 0 0 0 0,-1-1 0 0 0,0 1 0 0 0,0 0-1 0 0,0-1 1 0 0,1 1 0 0 0,-1 0 0 0 0,0 0 0 0 0,0 0 0 0 0,1-1 0 0 0,-1 1 0 0 0,0 0-1 0 0,0 0 1 0 0,1 0 0 0 0,-1-1 0 0 0,0 1 0 0 0,1 0 0 0 0,-1 0 0 0 0,0 0-1 0 0,1 0 1 0 0,-1 0 0 0 0,0 0 0 0 0,1 0 0 0 0,-1 0 0 0 0,0 0 0 0 0,1 0 0 0 0,-1 0-1 0 0,0 0 1 0 0,1 0 0 0 0,11 8 231 0 0,7 16 178 0 0,-19-23-380 0 0,81 138 391 0 0,8 11-125 0 0,-67-118-344 0 0,2-2 0 0 0,1-1 1 0 0,1-1-1 0 0,1-1 0 0 0,2-1 0 0 0,1-2 0 0 0,0-1 1 0 0,2-1-1 0 0,50 25 0 0 0,-78-45-179 0 0,-1 0 0 0 0,1-1 1 0 0,0 1-1 0 0,0-1 0 0 0,0 0 0 0 0,0-1 1 0 0,0 1-1 0 0,5 0 0 0 0,-8-1-214 0 0,-1-4 344 0 0,-1 1 0 0 0,0 0 0 0 0,1 0 1 0 0,-1 0-1 0 0,0-1 0 0 0,0 1 0 0 0,-1 0 0 0 0,1 0 1 0 0,-1 0-1 0 0,0 1 0 0 0,1-1 0 0 0,-1 0 0 0 0,0 1 1 0 0,-1-1-1 0 0,1 1 0 0 0,0 0 0 0 0,-1-1 0 0 0,1 1 1 0 0,-1 0-1 0 0,-4-2 0 0 0,-6-4 92 0 0,-1 0 0 0 0,-27-11-1 0 0,35 17-68 0 0,-20-8 69 0 0,-1 2 0 0 0,0 0 0 0 0,-1 2 0 0 0,-49-6 0 0 0,31 9 49 0 0,-1 2-1 0 0,-52 6 1 0 0,76-3-140 0 0,-1 2 0 0 0,1 1 0 0 0,0 0 0 0 0,-32 14 0 0 0,40-13-1656 0 0,1 1 0 0 0,-14 8 0 0 0,24-12-508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7489 0 0,'12'-2'1412'0'0,"0"1"1"0"0,0 1-1 0 0,0 0 0 0 0,0 1 1 0 0,0 0-1 0 0,0 1 1 0 0,0 0-1 0 0,15 5 1 0 0,-10-1-430 0 0,0 1 1 0 0,0 1 0 0 0,0 0-1 0 0,28 20 1 0 0,-18-8-527 0 0,-1 1 0 0 0,-1 2-1 0 0,0 0 1 0 0,-2 2 0 0 0,27 37 0 0 0,-27-32-48 0 0,-2 2 0 0 0,-2 1 0 0 0,-1 0 0 0 0,-1 1 0 0 0,-2 1-1 0 0,-2 0 1 0 0,-1 1 0 0 0,-2 0 0 0 0,-1 1 0 0 0,-2 0 0 0 0,4 50 0 0 0,-11-73-407 0 0,0-1 0 0 0,0 1-1 0 0,-1-1 1 0 0,-1 0 0 0 0,0 1 0 0 0,-1-1 0 0 0,-1 0 0 0 0,0-1-1 0 0,0 1 1 0 0,-1 0 0 0 0,-1-1 0 0 0,0 0 0 0 0,-10 14 0 0 0,9-16-11 0 0,-1-1 1 0 0,0 0-1 0 0,-1 0 0 0 0,1-1 1 0 0,-2 0-1 0 0,1-1 1 0 0,-1 0-1 0 0,0 0 1 0 0,-1-1-1 0 0,1 0 1 0 0,-1-1-1 0 0,0 0 0 0 0,-1-1 1 0 0,-20 5-1 0 0,13-5-1043 0 0,0 0 0 0 0,-23 1 0 0 0,34-5-907 0 0,-1 0 0 0 0,1 0 1 0 0,-1-1-1 0 0,-10-2 0 0 0,0-2-1422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53 232 0 0,'2'-2'393'0'0,"1"1"0"0"0,-1-1 0 0 0,0 0 0 0 0,1 1 0 0 0,0 0 0 0 0,-1-1 1 0 0,1 1-1 0 0,0 0 0 0 0,0 1 0 0 0,-1-1 0 0 0,1 0 0 0 0,0 1 0 0 0,0 0 0 0 0,0-1 0 0 0,5 1 0 0 0,-2 1 65 0 0,0 0-1 0 0,-1 0 1 0 0,1 0-1 0 0,0 1 1 0 0,0 0-1 0 0,-1 0 1 0 0,8 4 0 0 0,2 2 259 0 0,-1 1 1 0 0,0 1-1 0 0,0 0 1 0 0,16 17-1 0 0,-12-9 381 0 0,-1 2 0 0 0,-1 0 0 0 0,19 30-1 0 0,11 15 1794 0 0,-45-64-2747 0 0,-1 0-1 0 0,1 0 1 0 0,0 1 0 0 0,0-1 0 0 0,0 0 0 0 0,0-1 0 0 0,0 1 0 0 0,0 0 0 0 0,0 0 0 0 0,0 0 0 0 0,1-1 0 0 0,-1 1 0 0 0,0 0 0 0 0,0-1-1 0 0,1 1 1 0 0,-1-1 0 0 0,2 1 0 0 0,-2-1-85 0 0,0 0-1 0 0,-1 0 0 0 0,1-1 1 0 0,0 1-1 0 0,0 0 0 0 0,0 0 1 0 0,-1-1-1 0 0,1 1 0 0 0,0 0 1 0 0,0-1-1 0 0,-1 1 1 0 0,1-1-1 0 0,0 1 0 0 0,-1-1 1 0 0,1 1-1 0 0,-1-1 0 0 0,1 1 1 0 0,0-1-1 0 0,-1 0 0 0 0,1 1 1 0 0,-1-2-1 0 0,4-4 116 0 0,-1-1-1 0 0,0 1 1 0 0,0-1-1 0 0,-1 0 1 0 0,2-8 0 0 0,-1 4 243 0 0,20-81 1510 0 0,5-18-1093 0 0,-27 108-1290 0 0,0 1 0 0 0,1-1 0 0 0,-1 0 0 0 0,0 1 0 0 0,1-1-1 0 0,-1 1 1 0 0,1 0 0 0 0,-1-1 0 0 0,1 1 0 0 0,0 0 0 0 0,0 0-1 0 0,-1 0 1 0 0,1 0 0 0 0,0 0 0 0 0,0 0 0 0 0,0 1 0 0 0,0-1-1 0 0,0 0 1 0 0,2 1 0 0 0,3-2-1131 0 0,13-6-1575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1 140 236 0 0,'0'0'5964'0'0,"15"-9"50"0"0,61 5 209 0 0,4 5-3305 0 0,36-1-699 0 0,72-7-673 0 0,269-15 264 0 0,-167-4-1065 0 0,179-42 1217 0 0,-461 66-1884 0 0,-5 2-10 0 0,1-1 1 0 0,-1 0 0 0 0,0 1 0 0 0,1 0 0 0 0,-1-1 0 0 0,1 1 0 0 0,-1 1 0 0 0,5 0 0 0 0,-7-1-43 0 0,3 10-1664 0 0,-3-8 548 0 0,1-1 0 0 0,0 1-1 0 0,0 0 1 0 0,-1-1 0 0 0,1 1 0 0 0,0-1-1 0 0,0 0 1 0 0,0 0 0 0 0,4 2-1 0 0,5 0-1964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89 616 0 0,'0'0'4924'0'0,"4"2"-3077"0"0,7 7-632 0 0,0 0-1 0 0,-1 1 1 0 0,0 1-1 0 0,-1 0 1 0 0,0 0-1 0 0,13 21 1 0 0,-6-8-191 0 0,3 3 204 0 0,-9-12-324 0 0,0-1 0 0 0,0 0 1 0 0,2 0-1 0 0,0-1 0 0 0,0-1 0 0 0,18 15 0 0 0,-28-26-726 0 0,-1 0 0 0 0,1 0 0 0 0,-1 0 0 0 0,1-1-1 0 0,0 1 1 0 0,-1 0 0 0 0,1-1 0 0 0,0 1 0 0 0,0-1-1 0 0,-1 0 1 0 0,1 0 0 0 0,0 1 0 0 0,0-1 0 0 0,2-1 0 0 0,-1 1-23 0 0,0-1 1 0 0,-1 0-1 0 0,1 0 1 0 0,0 0 0 0 0,-1 0-1 0 0,1 0 1 0 0,-1 0-1 0 0,0-1 1 0 0,1 1 0 0 0,-1-1-1 0 0,0 0 1 0 0,0 0-1 0 0,3-3 1 0 0,4-6 182 0 0,-1 0 0 0 0,0 0-1 0 0,11-23 1 0 0,-15 26-124 0 0,41-79 1446 0 0,30-52-2105 0 0,-66 127-1472 0 0,11-1-7271 0 0,-9 9 5591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48 216 0 0,'-26'-11'5807'0'0,"24"10"-5549"0"0,1 1 1 0 0,0 0 0 0 0,0 0 0 0 0,-1 0 0 0 0,1 0 0 0 0,0 0 0 0 0,0 0 0 0 0,-1 1 0 0 0,1-1 0 0 0,0 0 0 0 0,0 0-1 0 0,-1 1 1 0 0,1-1 0 0 0,0 1 0 0 0,0 0 0 0 0,0-1 0 0 0,0 1 0 0 0,0 0 0 0 0,0-1 0 0 0,0 1 0 0 0,0 0-1 0 0,0 0 1 0 0,0 0 0 0 0,0 0 0 0 0,0 0 0 0 0,1 0 0 0 0,-1 0 0 0 0,0 0 0 0 0,1 0 0 0 0,-2 4 1168 0 0,5 0-608 0 0,-3-4-750 0 0,0 0 1 0 0,1 0-1 0 0,-1-1 0 0 0,0 1 0 0 0,1 0 0 0 0,-1 0 0 0 0,0 0 0 0 0,1-1 0 0 0,-1 1 0 0 0,1 0 0 0 0,-1-1 0 0 0,1 1 0 0 0,0 0 0 0 0,-1-1 0 0 0,1 1 0 0 0,0-1 0 0 0,-1 1 0 0 0,1-1 0 0 0,1 1 0 0 0,1 0 102 0 0,0-1-1 0 0,1 0 1 0 0,-1 0 0 0 0,1 0 0 0 0,-1 0 0 0 0,1-1-1 0 0,-1 0 1 0 0,0 1 0 0 0,1-1 0 0 0,5-3 0 0 0,-8 4-120 0 0,1-1 0 0 0,-1 0 0 0 0,1 0 0 0 0,-1 1 0 0 0,0-1 1 0 0,1 0-1 0 0,-1 0 0 0 0,0 0 0 0 0,1-1 0 0 0,-1 1 0 0 0,0 0 1 0 0,0 0-1 0 0,0-1 0 0 0,0 1 0 0 0,0 0 0 0 0,-1-1 0 0 0,1 1 1 0 0,0-1-1 0 0,-1 1 0 0 0,1-1 0 0 0,-1 0 0 0 0,1 1 0 0 0,-1-1 1 0 0,0 1-1 0 0,1-3 0 0 0,-1 3 150 0 0,-4-6 154 0 0,3 5-318 0 0,0 0-1 0 0,-1 0 1 0 0,1-1-1 0 0,0 1 1 0 0,-1 0 0 0 0,1 0-1 0 0,-1 0 1 0 0,1 1-1 0 0,-1-1 1 0 0,0 0-1 0 0,0 1 1 0 0,0-1-1 0 0,-2-1 1 0 0,-11 3-2925 0 0,8 10-3340 0 0,5-2 4071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2 424 0 0,'7'-2'6500'0'0,"38"3"-4492"0"0,31 5 330 0 0,58 6 2529 0 0,245-10 1 0 0,-366-4-4196 0 0,-11 2-558 0 0,1-1 0 0 0,-1 1-1 0 0,0 0 1 0 0,0 0 0 0 0,1-1 0 0 0,-1 2 0 0 0,0-1 0 0 0,1 0 0 0 0,-1 0 0 0 0,0 1-1 0 0,1-1 1 0 0,-1 1 0 0 0,0 0 0 0 0,0-1 0 0 0,3 2 0 0 0,-4-1 42 0 0,3 18 236 0 0,-9 137 886 0 0,16 166 0 0 0,-1-120-239 0 0,26 377 1351 0 0,-16-307-1408 0 0,-13 53 461 0 0,-7-297-1339 0 0,2-19-25 0 0,1 41 48 0 0,-3-38-127 0 0,3-2 0 0 0,-3-10 0 0 0,-2-3 0 0 0,1 0 0 0 0,-1-1 0 0 0,0 1 0 0 0,0 0 0 0 0,0 0 0 0 0,0 0 0 0 0,0 0 0 0 0,-1 1 0 0 0,1-1 0 0 0,-1 1 0 0 0,0-1 0 0 0,0 1 0 0 0,1 0 0 0 0,-2 0 0 0 0,1 0 0 0 0,0 0 0 0 0,0 1 0 0 0,-1-1 0 0 0,1 1 0 0 0,0 0 0 0 0,-1 0 0 0 0,-6-1 0 0 0,-6-2 0 0 0,-27-10-217 0 0,-1 1 0 0 0,0 3 0 0 0,-1 2 0 0 0,-74-5 0 0 0,30 4-105 0 0,90 8 230 0 0,-1 1 0 0 0,0 0 0 0 0,0 0 0 0 0,0 0 0 0 0,0 0 0 0 0,1-1 0 0 0,-1 1 0 0 0,0 0 0 0 0,0 0 0 0 0,0 0 0 0 0,0-1 0 0 0,0 1 0 0 0,0 0 0 0 0,0 0 0 0 0,1-1 0 0 0,-1 1 0 0 0,0 0 0 0 0,0 0 0 0 0,0-1 0 0 0,0 1 0 0 0,0 0 0 0 0,0 0 0 0 0,0-1 0 0 0,0 1 0 0 0,0 0 0 0 0,0 0 0 0 0,0-1 0 0 0,-1 1 0 0 0,1 0 0 0 0,0 0 0 0 0,0-1 0 0 0,0 1 0 0 0,0 0 0 0 0,0 0 0 0 0,0-1 0 0 0,0 1 0 0 0,-1 0 0 0 0,1 0 0 0 0,0 0 0 0 0,0 0 0 0 0,0-1 0 0 0,-1 1 0 0 0,1 0 0 0 0,0 0 0 0 0,0 0 0 0 0,0 0 0 0 0,-1 0 0 0 0,1-1 0 0 0,0 1 0 0 0,0 0 0 0 0,-1 0 0 0 0,1 0 0 0 0,0 0 0 0 0,0 0 0 0 0,-1 0 0 0 0,1 0 0 0 0,0 0 0 0 0,0 0 0 0 0,-1 0 0 0 0,1 0 0 0 0,0 0 0 0 0,0 0 0 0 0,-1 0 0 0 0,1 0 0 0 0,23-14-6067 0 0,-15 10 4408 0 0,12-9-1246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84 396 0 0,'-2'-6'431'0'0,"0"-3"709"0"0,-1 0 0 0 0,0 0 0 0 0,-1 0 0 0 0,1 0-1 0 0,-2 1 1 0 0,-9-15 0 0 0,14 23-1034 0 0,-1 0 0 0 0,1 0 0 0 0,0-1 0 0 0,0 1 0 0 0,0 0 0 0 0,-1 0 0 0 0,1 0 0 0 0,0 0 0 0 0,0 0 0 0 0,-1-1 0 0 0,1 1 0 0 0,0 0 0 0 0,-1 0 0 0 0,1 0 0 0 0,0 0 0 0 0,0 0 0 0 0,-1 0 0 0 0,1 0 0 0 0,0 0 0 0 0,-1 0 0 0 0,1 0 0 0 0,0 0 0 0 0,0 0 0 0 0,-1 0 0 0 0,1 0 0 0 0,0 1 0 0 0,0-1 0 0 0,-1 0 0 0 0,1 0 0 0 0,0 0 0 0 0,0 0 0 0 0,-1 0 0 0 0,1 1 0 0 0,0-1 0 0 0,0 0 0 0 0,-1 0 0 0 0,1 0 0 0 0,0 1 0 0 0,0-1 0 0 0,0 0 0 0 0,0 0 0 0 0,-1 1 0 0 0,1-1 0 0 0,0 0 0 0 0,0 0 0 0 0,0 1 0 0 0,0-1 0 0 0,0 0 0 0 0,0 0 0 0 0,0 1 0 0 0,0-1 0 0 0,0 1 0 0 0,-6 17 322 0 0,5-15 149 0 0,-8 38 1683 0 0,-5 65 0 0 0,6-40-1295 0 0,-4 18 230 0 0,1-20 251 0 0,-3 102 0 0 0,17-140-1817 0 0,2-12-2061 0 0,-4-14 2056 0 0,-1 1 0 0 0,5 2-4137 0 0,-4-2 4137 0 0,-1-1 0 0 0,1 0 0 0 0,-1 0 0 0 0,1 0 0 0 0,-1 0 0 0 0,2 0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61 156 0 0,'1'0'12454'0'0,"13"-2"-11122"0"0,120 4 7345 0 0,-47-7-5473 0 0,131-24 0 0 0,-96 3-2492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1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0 440 0 0,'0'2'307'0'0,"0"-1"0"0"0,0 1 1 0 0,0-1-1 0 0,1 0 0 0 0,-1 1 0 0 0,0-1 0 0 0,1 1 1 0 0,-1-1-1 0 0,1 0 0 0 0,-1 1 0 0 0,1-1 0 0 0,-1 0 1 0 0,1 1-1 0 0,0-1 0 0 0,0 0 0 0 0,0 0 0 0 0,0 0 1 0 0,0 1-1 0 0,0-1 0 0 0,0 0 0 0 0,0 0 0 0 0,0-1 1 0 0,0 1-1 0 0,0 0 0 0 0,1 0 0 0 0,-1-1 0 0 0,0 1 1 0 0,1 0-1 0 0,-1-1 0 0 0,1 1 0 0 0,-1-1 1 0 0,0 0-1 0 0,1 1 0 0 0,2-1 0 0 0,7 2 907 0 0,1 0 0 0 0,0-1 1 0 0,15-1-1 0 0,-16 1-477 0 0,147-7 6048 0 0,-29 0-4416 0 0,-121 7-4654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40 648 0 0,'17'-10'1788'0'0,"-9"5"-312"0"0,0 0 1 0 0,0 1 0 0 0,0 0-1 0 0,1 1 1 0 0,12-5 0 0 0,-20 8-693 0 0,2 1 275 0 0,1 3-85 0 0,-4-2-814 0 0,0 0-1 0 0,-1 1 1 0 0,1-1 0 0 0,-1 0-1 0 0,0 0 1 0 0,1 0-1 0 0,-1 1 1 0 0,0-1 0 0 0,0 0-1 0 0,0 0 1 0 0,-1 0-1 0 0,1-1 1 0 0,-3 4 0 0 0,-25 24 438 0 0,14-15-238 0 0,-58 48 438 0 0,-2-3 0 0 0,-91 54 1 0 0,93-64-362 0 0,27-19-164 0 0,16-11 135 0 0,0 1-1 0 0,2 1 0 0 0,-50 48 1 0 0,77-68-337 0 0,0 0-1 0 0,0 0 1 0 0,-1 0 0 0 0,1 1 0 0 0,0-1 0 0 0,1 0-1 0 0,-1 1 1 0 0,0-1 0 0 0,0 0 0 0 0,0 1 0 0 0,1-1-1 0 0,-1 1 1 0 0,1 0 0 0 0,-1-1 0 0 0,1 1 0 0 0,0-1-1 0 0,0 1 1 0 0,-1 0 0 0 0,1-1 0 0 0,0 1 0 0 0,0-1-1 0 0,1 3 1 0 0,0-2-31 0 0,0-1 0 0 0,-1 1 0 0 0,1-1 1 0 0,0 1-1 0 0,1-1 0 0 0,-1 1 0 0 0,0-1 0 0 0,0 1 0 0 0,1-1 0 0 0,-1 0 0 0 0,1 0 0 0 0,-1 0 0 0 0,1 0 0 0 0,-1 0 0 0 0,1 0 0 0 0,2 1 0 0 0,9 2 78 0 0,-1 1-1 0 0,1-2 0 0 0,0 0 1 0 0,17 2-1 0 0,-25-5-10 0 0,54 7 114 0 0,1-2-1 0 0,0-3 1 0 0,-1-3-1 0 0,1-3 1 0 0,73-13-1 0 0,-129 16-286 0 0,41-9-1101 0 0,-41 9 716 0 0,-1 0 0 0 0,0 0 0 0 0,-1-1 0 0 0,1 1 0 0 0,0-1 0 0 0,0 1 0 0 0,0-1 1 0 0,-1 0-1 0 0,1 0 0 0 0,-1 0 0 0 0,4-4 0 0 0,-2-5-7453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4116 0 0,'-3'-19'16393'0'0,"3"26"-15402"0"0,-17 249 5942 0 0,12-201-6072 0 0,1 40 374 0 0,4-94-1382 0 0,-1 2-122 0 0,0 12-438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624 343 336 0 0,'11'-15'1290'0'0,"-7"9"97"0"0,1 0 0 0 0,-1 0 0 0 0,-1 0 0 0 0,1 0 0 0 0,3-10 0 0 0,-7 14-1033 0 0,1 0 1 0 0,-1-1 0 0 0,1 1 0 0 0,-1-1-1 0 0,0 1 1 0 0,0-1 0 0 0,0 1 0 0 0,0-1-1 0 0,0 1 1 0 0,0-1 0 0 0,-1 1-1 0 0,0 0 1 0 0,1-1 0 0 0,-1 1 0 0 0,0-1-1 0 0,0 1 1 0 0,0 0 0 0 0,0 0-1 0 0,-3-4 1 0 0,-9-11 295 0 0,0 1-1 0 0,0 1 1 0 0,-2 0 0 0 0,0 1-1 0 0,-1 0 1 0 0,0 1-1 0 0,-1 1 1 0 0,-27-15-1 0 0,13 11-320 0 0,1 2-1 0 0,-2 0 0 0 0,0 2 0 0 0,-47-10 0 0 0,66 19-244 0 0,-1 0-1 0 0,0 1 1 0 0,0 1 0 0 0,0 1-1 0 0,-1 0 1 0 0,1 0 0 0 0,0 1-1 0 0,0 1 1 0 0,0 1 0 0 0,1 0 0 0 0,-15 5-1 0 0,22-6-42 0 0,0 1 0 0 0,0-1 0 0 0,0 1 0 0 0,0 0 0 0 0,0 1 0 0 0,1 0 0 0 0,-1 0 0 0 0,1 0 0 0 0,0 0 0 0 0,0 1 0 0 0,1 0 0 0 0,0 0 0 0 0,-1 0 0 0 0,1 0 0 0 0,1 1 0 0 0,-1 0 0 0 0,1-1 0 0 0,0 1 0 0 0,1 0 0 0 0,-1 1 0 0 0,1-1 0 0 0,0 0 0 0 0,1 1 0 0 0,-1-1 0 0 0,1 8 0 0 0,1-7-5 0 0,0 1 0 0 0,0-1 0 0 0,1 0 0 0 0,0 0 0 0 0,1 1 0 0 0,-1-1 1 0 0,1 0-1 0 0,1 0 0 0 0,-1-1 0 0 0,1 1 0 0 0,1 0 0 0 0,-1-1 0 0 0,1 0 0 0 0,0 0 0 0 0,0 0 0 0 0,1 0 0 0 0,0-1 0 0 0,9 9 0 0 0,-3-4-1 0 0,0 0 0 0 0,1-1 0 0 0,0-1-1 0 0,1 0 1 0 0,0 0 0 0 0,0-1 0 0 0,28 10 0 0 0,-27-13-180 0 0,0 0 1 0 0,-1-1 0 0 0,1-1 0 0 0,1 0 0 0 0,-1-1 0 0 0,0 0 0 0 0,0-1 0 0 0,23-3 0 0 0,-30 2 52 0 0,1 0-1 0 0,-1-1 0 0 0,1 0 0 0 0,-1 0 1 0 0,0-1-1 0 0,0 0 0 0 0,0 0 0 0 0,0-1 1 0 0,-1 1-1 0 0,1-2 0 0 0,-1 1 0 0 0,0-1 1 0 0,0 1-1 0 0,-1-2 0 0 0,0 1 0 0 0,1-1 1 0 0,5-8-1 0 0,-3 1 176 0 0,0 0 0 0 0,-1 0 1 0 0,-1-1-1 0 0,0 1 0 0 0,-1-1 0 0 0,0-1 1 0 0,3-22-1 0 0,-4 27 1198 0 0,-1 10-454 0 0,4 22-124 0 0,1 36-205 0 0,-6-22-304 0 0,15 137-416 0 0,-17-171-50 0 0,1 0 1 0 0,-1 0-1 0 0,1 0 1 0 0,0 0-1 0 0,-1 0 1 0 0,1 0-1 0 0,0 0 1 0 0,0-1-1 0 0,2 3 1 0 0,13 10-9628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19 344 0 0,'-5'-18'14517'0'0,"3"49"-12183"0"0,-2 58 1105 0 0,6-1-6285 0 0,4-60-2287 0 0,-3-15 2963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569 134 480 0 0,'0'-2'1023'0'0,"0"-2"-474"0"0,-1-1-1 0 0,1 1 0 0 0,-1-1 1 0 0,1 1-1 0 0,-1-1 0 0 0,-1 1 1 0 0,1 0-1 0 0,-1-1 0 0 0,1 1 1 0 0,-1 0-1 0 0,0 0 0 0 0,-1 0 1 0 0,1 0-1 0 0,-1 1 0 0 0,-5-7 0 0 0,3 5-35 0 0,-1 0-1 0 0,0 0 0 0 0,0 1 0 0 0,0 0 0 0 0,0 0 0 0 0,-1 1 1 0 0,1-1-1 0 0,-1 1 0 0 0,-8-2 0 0 0,0 1 116 0 0,0 0 0 0 0,0 1 0 0 0,-1 0 1 0 0,1 2-1 0 0,-1 0 0 0 0,0 0 0 0 0,1 2 0 0 0,-30 3 0 0 0,29 0-347 0 0,0 0-1 0 0,0 1 0 0 0,1 0 0 0 0,0 1 1 0 0,0 1-1 0 0,1 1 0 0 0,-1 0 1 0 0,2 0-1 0 0,-1 2 0 0 0,1-1 0 0 0,1 2 1 0 0,-1 0-1 0 0,2 0 0 0 0,0 1 0 0 0,0 1 1 0 0,-14 22-1 0 0,17-22-123 0 0,0-1 0 0 0,2 2-1 0 0,-1-1 1 0 0,2 1 0 0 0,0 0 0 0 0,0 0-1 0 0,2 0 1 0 0,-1 1 0 0 0,2-1 0 0 0,0 1 0 0 0,1 0-1 0 0,0-1 1 0 0,1 1 0 0 0,1 0 0 0 0,0 0-1 0 0,1-1 1 0 0,1 1 0 0 0,6 21 0 0 0,-1-16-108 0 0,1 0 1 0 0,1 0-1 0 0,0-1 1 0 0,2 0-1 0 0,0-1 1 0 0,1 0-1 0 0,0-1 1 0 0,2-1-1 0 0,0 0 1 0 0,1-1-1 0 0,0 0 1 0 0,1-2-1 0 0,1 0 1 0 0,0 0-1 0 0,1-2 1 0 0,0 0-1 0 0,0-2 1 0 0,2 0-1 0 0,-1-1 1 0 0,34 9-1 0 0,-45-16-244 0 0,-1 0-1 0 0,1 0 1 0 0,0 0-1 0 0,-1-1 1 0 0,1 0-1 0 0,-1-1 1 0 0,1 0-1 0 0,-1 0 1 0 0,17-6-1 0 0,-22 7 158 0 0,-1-1 0 0 0,1 0-1 0 0,-1 0 1 0 0,1 0-1 0 0,-1-1 1 0 0,0 1-1 0 0,1-1 1 0 0,-1 1-1 0 0,0-1 1 0 0,0 0 0 0 0,0 0-1 0 0,0 0 1 0 0,0 0-1 0 0,-1 0 1 0 0,1 0-1 0 0,0 0 1 0 0,-1-1 0 0 0,0 1-1 0 0,0-1 1 0 0,1 1-1 0 0,-1-1 1 0 0,-1 1-1 0 0,1-1 1 0 0,0 0 0 0 0,-1 1-1 0 0,1-1 1 0 0,-1 0-1 0 0,0 1 1 0 0,0-1-1 0 0,0 0 1 0 0,0 0 0 0 0,0 1-1 0 0,-1-1 1 0 0,1 0-1 0 0,-2-2 1 0 0,1 0 35 0 0,-1 0 1 0 0,0 0-1 0 0,0 1 1 0 0,-1-1-1 0 0,1 1 0 0 0,-1 0 1 0 0,0 0-1 0 0,0 0 1 0 0,0 0-1 0 0,-1 0 1 0 0,1 0-1 0 0,-1 1 1 0 0,0 0-1 0 0,0 0 0 0 0,0 0 1 0 0,0 0-1 0 0,-1 1 1 0 0,1-1-1 0 0,-7-1 1 0 0,-2-2 38 0 0,0 2 0 0 0,0 0 0 0 0,-1 1 0 0 0,1 0 0 0 0,-1 0 1 0 0,-14 1-1 0 0,14 1 17 0 0,0 1 0 0 0,-1 1 1 0 0,1 1-1 0 0,0 0 0 0 0,1 0 0 0 0,-1 1 1 0 0,-16 7-1 0 0,24-8-144 0 0,0 0 0 0 0,0 0 1 0 0,0 1-1 0 0,0 0 0 0 0,1 1 0 0 0,-1-1 0 0 0,1 1 1 0 0,0 0-1 0 0,0 0 0 0 0,1 0 0 0 0,-1 1 0 0 0,1 0 1 0 0,0 0-1 0 0,0 0 0 0 0,1 0 0 0 0,-1 1 1 0 0,1-1-1 0 0,-3 8 0 0 0,6-11-139 0 0,-1 0 1 0 0,1 0-1 0 0,0 0 0 0 0,-1 0 0 0 0,1 0 1 0 0,0 0-1 0 0,0 0 0 0 0,0 0 1 0 0,0 0-1 0 0,2 4 0 0 0,-2-3-572 0 0,1 0 0 0 0,0 0 0 0 0,0 0 0 0 0,1-1 0 0 0,-1 1 0 0 0,0-1 0 0 0,4 5 0 0 0,9 6-2021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0 775 6613 0 0,'27'-8'10055'0'0,"20"7"-5751"0"0,-31 1-2809 0 0,4 1-726 0 0,0 0 1 0 0,-1 2-1 0 0,1 0 1 0 0,-1 2-1 0 0,36 12 1 0 0,-25-5 352 0 0,0 1 0 0 0,49 31 0 0 0,-79-44-1109 0 0,0 0 0 0 0,1 0 1 0 0,-1 0-1 0 0,0 0 0 0 0,0 0 0 0 0,0 0 0 0 0,0 0 0 0 0,0 0 0 0 0,0 0 1 0 0,0 0-1 0 0,0 0 0 0 0,0 0 0 0 0,0 0 0 0 0,0 0 0 0 0,0 0 0 0 0,0 0 1 0 0,1 0-1 0 0,-1 0 0 0 0,0 0 0 0 0,0 0 0 0 0,0 0 0 0 0,0 0 0 0 0,0 0 1 0 0,0 0-1 0 0,0 0 0 0 0,0 0 0 0 0,0 0 0 0 0,0 0 0 0 0,0 0 0 0 0,0 0 1 0 0,1 0-1 0 0,-1 0 0 0 0,0 0 0 0 0,0 0 0 0 0,0 0 0 0 0,0 0 0 0 0,0 0 1 0 0,0 0-1 0 0,0 0 0 0 0,0 0 0 0 0,0 0 0 0 0,0-1 0 0 0,0 1 0 0 0,0 0 1 0 0,0 0-1 0 0,0 0 0 0 0,0 0 0 0 0,0 0 0 0 0,0 0 0 0 0,0 0 0 0 0,0 0 1 0 0,0 0-1 0 0,0 0 0 0 0,0 0 0 0 0,0 0 0 0 0,0-1 0 0 0,0 1 0 0 0,0 0 1 0 0,0 0-1 0 0,0 0 0 0 0,0 0 0 0 0,0 0 0 0 0,0 0 0 0 0,0 0 0 0 0,0 0 1 0 0,0 0-1 0 0,0 0 0 0 0,0 0 0 0 0,-3-12 317 0 0,-11-22-389 0 0,8 19 189 0 0,-10-24-60 0 0,2-2 0 0 0,2 1 0 0 0,-10-63 1 0 0,19 82-64 0 0,1-1 1 0 0,1 1-1 0 0,1 0 1 0 0,1 0 0 0 0,1 0-1 0 0,0-1 1 0 0,2 2 0 0 0,1-1-1 0 0,10-29 1 0 0,-6 26-5 0 0,1 0 1 0 0,1 1-1 0 0,16-25 1 0 0,-19 35 2 0 0,1 0 1 0 0,1 1-1 0 0,0 1 1 0 0,1 0 0 0 0,0 0-1 0 0,0 1 1 0 0,26-17 0 0 0,-10 11 31 0 0,0 0 1 0 0,2 2 0 0 0,0 1 0 0 0,0 2-1 0 0,1 0 1 0 0,1 2 0 0 0,43-7 0 0 0,-39 12 33 0 0,0 2 0 0 0,39 2 0 0 0,-49 1-61 0 0,167 13 30 0 0,-174-11-41 0 0,0 0 1 0 0,0 1 0 0 0,-1 0 0 0 0,0 2-1 0 0,0 0 1 0 0,0 1 0 0 0,-1 1 0 0 0,0 0-1 0 0,16 11 1 0 0,-29-17-1 0 0,1 1 0 0 0,-1 0 0 0 0,1-1 0 0 0,-1 1 0 0 0,0 0 0 0 0,0 1 0 0 0,0-1 0 0 0,-1 1 0 0 0,1-1 0 0 0,-1 1 0 0 0,0 0 0 0 0,0-1 0 0 0,0 1 0 0 0,0 1 0 0 0,-1-1 0 0 0,1 0 0 0 0,-1 0 0 0 0,0 0 0 0 0,-1 1 0 0 0,1-1 0 0 0,-1 0 0 0 0,0 1 0 0 0,0-1 0 0 0,0 0 0 0 0,0 1 0 0 0,-2 5 0 0 0,-2 2 0 0 0,-1 1 0 0 0,0-2 0 0 0,-1 1 0 0 0,0-1 0 0 0,-1 0 0 0 0,-15 19 0 0 0,-53 54 0 0 0,35-47 0 0 0,-1-3 0 0 0,-2-1 0 0 0,-62 36 0 0 0,27-18 0 0 0,75-50 0 0 0,1 1 0 0 0,0-1 0 0 0,0 1 0 0 0,0 0 0 0 0,0 0 0 0 0,0 0 0 0 0,0 0 0 0 0,0 0 0 0 0,0 1 0 0 0,-1 1 0 0 0,3-3 0 0 0,0 0 0 0 0,-1 0 0 0 0,1 0 0 0 0,0 0 0 0 0,0 0 0 0 0,0 0 0 0 0,0 0 0 0 0,0 0 0 0 0,0 0 0 0 0,0 0 0 0 0,0 0 0 0 0,0 0 0 0 0,0 0 0 0 0,1 0 0 0 0,-1 0 0 0 0,0 0 0 0 0,1 0 0 0 0,-1 0 0 0 0,0 0 0 0 0,1 0 0 0 0,-1 0 0 0 0,1 0 0 0 0,0-1 0 0 0,-1 1 0 0 0,1 0 0 0 0,0 0 0 0 0,-1-1 0 0 0,1 1 0 0 0,0 0 0 0 0,0-1 0 0 0,1 2 0 0 0,11 7 0 0 0,0-1 0 0 0,0 1 0 0 0,1-2 0 0 0,23 9 0 0 0,64 19 0 0 0,-84-30 0 0 0,210 59 0 0 0,45 14 0 0 0,-265-76-173 0 0,-1 1 1 0 0,0-1-1 0 0,1 1 1 0 0,6 5-1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55 212 188 0 0,'-27'1'1906'0'0,"0"4"9231"0"0,78 0-8692 0 0,77-1 0 0 0,-79-4-1861 0 0,493-5 2533 0 0,-171-3-1680 0 0,708-19 1744 0 0,537-32 130 0 0,-1591 58-3264 0 0,425-35 674 0 0,293-52 1076 0 0,-727 87-1482 0 0,-7 0-2923 0 0,-23 10 1282 0 0,9-4-2032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44 212 0 0,'4'-14'9310'0'0,"75"3"2213"0"0,44 7-6138 0 0,-99 3-6774 0 0,31-6-7751 0 0,-29 1 6412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130 232 252 0 0,'-63'-15'2541'0'0,"4"0"4029"0"0,52 10-3393 0 0,12 1-446 0 0,15-2-396 0 0,-18 5-2556 0 0,264-45 5888 0 0,-143 28-4089 0 0,-61 9-831 0 0,60-11 553 0 0,-101 15-919 0 0,-1 0 0 0 0,1-2-1 0 0,31-14 1 0 0,-26 4 68 0 0,-25 16-430 0 0,0 0 0 0 0,0 0 0 0 0,0 0 1 0 0,0 1-1 0 0,-1-1 0 0 0,1 0 0 0 0,0 0 0 0 0,-1 0 0 0 0,1 0 0 0 0,-1-1 0 0 0,1 1 0 0 0,-1 0 0 0 0,0 0 0 0 0,1 0 0 0 0,-1 0 0 0 0,0 0 0 0 0,0-1 0 0 0,1 1 0 0 0,-1 0 1 0 0,0 0-1 0 0,-1-2 0 0 0,1 2-15 0 0,0 0 1 0 0,-1 1-1 0 0,1-1 1 0 0,0 1 0 0 0,-1-1-1 0 0,1 1 1 0 0,0-1 0 0 0,-1 1-1 0 0,1-1 1 0 0,-1 1-1 0 0,1-1 1 0 0,-1 1 0 0 0,1-1-1 0 0,-1 1 1 0 0,1 0-1 0 0,-1-1 1 0 0,0 1 0 0 0,1 0-1 0 0,-1-1 1 0 0,0 1 0 0 0,1 0-1 0 0,-1 0 1 0 0,0 0-1 0 0,0-1 1 0 0,-17-1 25 0 0,15 2-19 0 0,-7 0-1 0 0,-1 1 0 0 0,0 0 0 0 0,0 0 0 0 0,1 1 0 0 0,-1 0 0 0 0,1 1 0 0 0,0 1 0 0 0,0-1 0 0 0,0 2-1 0 0,0-1 1 0 0,0 1 0 0 0,-10 8 0 0 0,6-4 74 0 0,0 1 0 0 0,1 1 0 0 0,0 0 0 0 0,1 1 1 0 0,0 0-1 0 0,1 0 0 0 0,-12 18 0 0 0,22-27-60 0 0,-1 0 1 0 0,0-1-1 0 0,1 1 0 0 0,-1 0 1 0 0,1 0-1 0 0,0 0 0 0 0,0 0 1 0 0,0 0-1 0 0,0 0 1 0 0,0 1-1 0 0,1-1 0 0 0,-1 0 1 0 0,1 0-1 0 0,0 0 1 0 0,0 1-1 0 0,0-1 0 0 0,1 0 1 0 0,-1 0-1 0 0,2 5 1 0 0,0-4 52 0 0,0 0 1 0 0,0 0 0 0 0,0 1 0 0 0,1-1 0 0 0,-1-1 0 0 0,1 1 0 0 0,0 0 0 0 0,0-1 0 0 0,1 1 0 0 0,-1-1 0 0 0,8 5 0 0 0,4 2 141 0 0,1 0 1 0 0,0-1-1 0 0,1-1 1 0 0,0-1-1 0 0,28 8 1 0 0,-15-6-419 0 0,0-2 0 0 0,1-1-1 0 0,0-2 1 0 0,0-1 0 0 0,0-1 0 0 0,0-1 0 0 0,38-5 0 0 0,-57 3-621 0 0,8 0-9563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60 0 0,'4'-5'986'0'0,"0"-1"-1"0"0,1 0 1 0 0,-1 1 0 0 0,1 0 0 0 0,1 0-1 0 0,-1 0 1 0 0,0 1 0 0 0,1 0-1 0 0,0 0 1 0 0,0 0 0 0 0,0 1 0 0 0,1 0-1 0 0,9-4 1 0 0,12-3 1804 0 0,56-11-1 0 0,-61 16-1817 0 0,55-13 789 0 0,34-7 1152 0 0,-39 6-3732 0 0,-67 18-523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4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0 820 0 0,'-6'2'810'0'0,"1"-1"0"0"0,-1 1 0 0 0,1 1 0 0 0,0-1 0 0 0,0 1 0 0 0,0 0 0 0 0,0 0 0 0 0,0 0 1 0 0,1 1-1 0 0,0-1 0 0 0,-7 8 0 0 0,0 2 738 0 0,0 1 1 0 0,-12 22 0 0 0,1-3-132 0 0,5-7-213 0 0,-3 0 230 0 0,2 1 0 0 0,0 1 1 0 0,2 1-1 0 0,2 0 0 0 0,-14 36 0 0 0,28-64-1335 0 0,-1 1 1 0 0,1-1-1 0 0,0 1 1 0 0,-1-1-1 0 0,1 0 0 0 0,0 1 1 0 0,0-1-1 0 0,0 1 0 0 0,0-1 1 0 0,0 0-1 0 0,0 1 0 0 0,0-1 1 0 0,1 1-1 0 0,-1-1 1 0 0,0 0-1 0 0,1 2 0 0 0,0-2-32 0 0,-1 0 0 0 0,1-1 0 0 0,0 1 0 0 0,-1 0 0 0 0,1 0 0 0 0,0-1 0 0 0,-1 1 0 0 0,1-1 0 0 0,0 1 0 0 0,0-1 0 0 0,-1 1 0 0 0,1-1 0 0 0,0 1 0 0 0,0-1 0 0 0,0 0 0 0 0,0 1 0 0 0,0-1 0 0 0,1 0 0 0 0,5 1 153 0 0,-1-1 1 0 0,1 0 0 0 0,-1 0-1 0 0,1-1 1 0 0,10-2-1 0 0,-3 1-133 0 0,32-4 349 0 0,70-8 524 0 0,-98 14-870 0 0,0-1-1 0 0,1 2 1 0 0,-1 1-1 0 0,23 4 1 0 0,-15 0-72 0 0,0 1 1 0 0,-1 1-1 0 0,0 2 1 0 0,38 19-1 0 0,-52-24-14 0 0,-1 2-1 0 0,0 0 1 0 0,0 0-1 0 0,0 0 1 0 0,-1 2-1 0 0,0-1 1 0 0,-1 1-1 0 0,1 0 1 0 0,-2 1-1 0 0,1 0 1 0 0,-2 0-1 0 0,7 12 1 0 0,-10-16-4 0 0,-1 0 0 0 0,1-1 0 0 0,-2 1 0 0 0,1 1 0 0 0,-1-1 0 0 0,1 0 0 0 0,-2 0 0 0 0,1 0 0 0 0,-1 1 0 0 0,0-1 0 0 0,0 0 0 0 0,-2 13 0 0 0,0-11 0 0 0,-1 1 0 0 0,0 0 0 0 0,0-1 0 0 0,-1 0 0 0 0,0 1 0 0 0,0-1 0 0 0,-1-1 0 0 0,-6 10 0 0 0,-1-2 0 0 0,-1-1 0 0 0,0-1 0 0 0,-1 0 0 0 0,0 0 0 0 0,-1-2 0 0 0,-1 1 0 0 0,-31 16 0 0 0,20-15 0 0 0,-1-1 0 0 0,0-1 0 0 0,-30 8 0 0 0,41-15 0 0 0,0 0 0 0 0,0-2 0 0 0,0 1 0 0 0,0-2 0 0 0,-1 0 0 0 0,-29-4 0 0 0,45 3-133 0 0,0 0 0 0 0,0-1 0 0 0,0 1 0 0 0,-1-1 0 0 0,1 0 0 0 0,0 1 0 0 0,0-1 0 0 0,0 0 0 0 0,0 0 0 0 0,0 0 0 0 0,1-1 0 0 0,-1 1 0 0 0,0 0 0 0 0,0-1 0 0 0,1 1 0 0 0,-1-1 0 0 0,1 0 0 0 0,-1 1-1 0 0,1-1 1 0 0,-2-3 0 0 0,4-3-4735 0 0,10-9-3904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4 500 0 0,'3'-4'6291'0'0,"-3"4"-6176"0"0,9 5 1576 0 0,10 10-564 0 0,8 19 936 0 0,-3 1-1 0 0,0 0 1 0 0,29 64 0 0 0,33 50 3206 0 0,-85-148-5195 0 0,-1 0 0 0 0,1 0 0 0 0,-1-1-1 0 0,1 1 1 0 0,-1 0 0 0 0,1 0 0 0 0,0-1 0 0 0,-1 1-1 0 0,1 0 1 0 0,0-1 0 0 0,0 1 0 0 0,-1 0 0 0 0,1-1-1 0 0,0 1 1 0 0,0-1 0 0 0,0 0 0 0 0,0 1 0 0 0,0-1 0 0 0,-1 0-1 0 0,1 1 1 0 0,0-1 0 0 0,2 0 0 0 0,-2 0-18 0 0,0 0 1 0 0,-1-1 0 0 0,1 1-1 0 0,0-1 1 0 0,0 1-1 0 0,-1-1 1 0 0,1 1-1 0 0,0-1 1 0 0,0 1 0 0 0,-1-1-1 0 0,1 0 1 0 0,-1 1-1 0 0,1-1 1 0 0,-1 0 0 0 0,1 1-1 0 0,-1-1 1 0 0,1 0-1 0 0,-1 0 1 0 0,1-1-1 0 0,2-7 232 0 0,0-1-1 0 0,0 1 0 0 0,2-15 0 0 0,-4 15-116 0 0,5-35 425 0 0,-5 33-1055 0 0,0 1 0 0 0,1-1 0 0 0,0 1 0 0 0,0 0-1 0 0,6-14 1 0 0,-8 23-138 0 0,1 0-1 0 0,0 0 1 0 0,0 0 0 0 0,0 0-1 0 0,0 0 1 0 0,0 0-1 0 0,0 0 1 0 0,0 0-1 0 0,0 1 1 0 0,0-1-1 0 0,0 0 1 0 0,0 1-1 0 0,3-2 1 0 0,-2 1 240 0 0,9-4-2475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83 256 0 0,'0'0'2886'0'0,"0"4"-1062"0"0,7 21 345 0 0,1-1-1 0 0,0 0 1 0 0,2 0-1 0 0,19 34 0 0 0,64 86 3750 0 0,-89-137-5454 0 0,1 0-1 0 0,1-1 1 0 0,-1 1-1 0 0,1-1 1 0 0,0-1-1 0 0,10 8 1 0 0,-14-12-337 0 0,0 1 0 0 0,0-1 0 0 0,0 0 1 0 0,0 0-1 0 0,0 0 0 0 0,1-1 0 0 0,-1 1 0 0 0,0 0 1 0 0,0-1-1 0 0,1 0 0 0 0,-1 1 0 0 0,1-1 0 0 0,-1 0 1 0 0,0 0-1 0 0,1 0 0 0 0,-1-1 0 0 0,0 1 1 0 0,1-1-1 0 0,-1 1 0 0 0,0-1 0 0 0,1 0 0 0 0,-1 1 1 0 0,0-1-1 0 0,0 0 0 0 0,0-1 0 0 0,0 1 0 0 0,2-2 1 0 0,6-4 133 0 0,-2 0 0 0 0,1-1 0 0 0,-1 0 0 0 0,0-1 0 0 0,-1 0-1 0 0,8-11 1 0 0,34-63 722 0 0,-41 70-792 0 0,124-220 1043 0 0,-113 196-1303 0 0,-19 36-313 0 0,-7 8-4912 0 0,4-5 4265 0 0,-1 1 0 0 0,1 1 0 0 0,0-1 0 0 0,0 0 0 0 0,1 1 0 0 0,-4 4 0 0 0,-4 10-2368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11 123 340 0 0,'-10'-8'8623'0'0,"20"8"-853"0"0,4 2-8349 0 0,145-11 4471 0 0,-45 1-2544 0 0,-85 7-1103 0 0,470-14 2368 0 0,-58 6-996 0 0,469-31 689 0 0,-781 32-2009 0 0,264-19 812 0 0,-363 28-3736 0 0,-29-1 1923 0 0,0 0 0 0 0,0 0 0 0 0,0 0 1 0 0,0 1-1 0 0,0-1 0 0 0,0 1 0 0 0,0-1 0 0 0,0 1 1 0 0,0-1-1 0 0,0 1 0 0 0,0 0 0 0 0,2 1 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238 114 464 0 0,'2'-10'1443'0'0,"0"0"0"0"0,-1 1 0 0 0,0-1 0 0 0,0 0 0 0 0,-2-15 0 0 0,1 23-1270 0 0,0 0 1 0 0,0 1-1 0 0,0-1 0 0 0,0 1 1 0 0,-1-1-1 0 0,1 0 0 0 0,0 1 1 0 0,-1-1-1 0 0,1 1 0 0 0,-1-1 1 0 0,0 1-1 0 0,1-1 0 0 0,-1 1 1 0 0,0 0-1 0 0,0-1 0 0 0,0 1 1 0 0,0 0-1 0 0,0 0 0 0 0,0 0 0 0 0,-1-1 1 0 0,1 1-1 0 0,0 0 0 0 0,0 1 1 0 0,-1-1-1 0 0,1 0 0 0 0,-1 0 1 0 0,1 0-1 0 0,0 1 0 0 0,-1-1 1 0 0,0 1-1 0 0,1-1 0 0 0,-1 1 1 0 0,1 0-1 0 0,-1 0 0 0 0,1-1 1 0 0,-1 1-1 0 0,0 0 0 0 0,1 0 1 0 0,-1 1-1 0 0,1-1 0 0 0,-1 0 1 0 0,-3 1-1 0 0,-1 1 55 0 0,0 0-1 0 0,1 1 1 0 0,-1-1 0 0 0,0 1-1 0 0,1 0 1 0 0,-1 1 0 0 0,1-1 0 0 0,0 1-1 0 0,0 0 1 0 0,1 0 0 0 0,-1 1 0 0 0,-3 5-1 0 0,-3 2 136 0 0,1 1 0 0 0,1 1-1 0 0,-12 22 1 0 0,9-11 10 0 0,0 1 0 0 0,2 1 0 0 0,1 0 0 0 0,1 0 0 0 0,2 1 0 0 0,0 0 0 0 0,2 0 0 0 0,1 1 0 0 0,2-1 0 0 0,0 0 0 0 0,5 40 0 0 0,-1-43-107 0 0,1-1 0 0 0,1 0 1 0 0,1 0-1 0 0,1-1 1 0 0,1 1-1 0 0,1-2 0 0 0,1 1 1 0 0,1-1-1 0 0,1-1 0 0 0,1 0 1 0 0,0-1-1 0 0,2 0 0 0 0,24 25 1 0 0,-34-39-167 0 0,1 0 82 0 0,0 0 0 0 0,0 0 1 0 0,0 0-1 0 0,1-1 0 0 0,0 0 0 0 0,0 0 0 0 0,0 0 1 0 0,14 5-1 0 0,-20-10-258 0 0,2 0-878 0 0,16-1-760 0 0,-3-3-10892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33 276 0 0,'-4'-6'694'0'0,"3"3"-153"0"0,0 1 0 0 0,0 0 0 0 0,0 0-1 0 0,0 0 1 0 0,-1 0 0 0 0,1 0 0 0 0,-1 1 0 0 0,1-1-1 0 0,-1 0 1 0 0,0 1 0 0 0,1-1 0 0 0,-5-2 2823 0 0,6 27-105 0 0,0-16-2419 0 0,-1 274 8922 0 0,9-190-7928 0 0,-1 7 362 0 0,-7-97-2283 0 0,0 1-274 0 0,0 1 109 0 0,3 11-1638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184 116 108 0 0,'1'-9'848'0'0,"0"0"781"0"0,0 0-1 0 0,-1-1 1 0 0,1 1-1 0 0,-2 0 0 0 0,-2-17 1 0 0,3 24-1414 0 0,-1 0 0 0 0,1 0 0 0 0,-1 0 0 0 0,0 1 0 0 0,0-1 1 0 0,1 0-1 0 0,-1 1 0 0 0,0-1 0 0 0,0 0 0 0 0,-1 1 0 0 0,1 0 0 0 0,0-1 0 0 0,0 1 1 0 0,-1 0-1 0 0,1-1 0 0 0,-1 1 0 0 0,1 0 0 0 0,-1 0 0 0 0,0 0 0 0 0,1 0 0 0 0,-1 1 1 0 0,0-1-1 0 0,1 0 0 0 0,-1 1 0 0 0,0-1 0 0 0,0 1 0 0 0,0-1 0 0 0,0 1 0 0 0,0 0 1 0 0,1 0-1 0 0,-1 0 0 0 0,0 0 0 0 0,0 0 0 0 0,0 1 0 0 0,0-1 0 0 0,-2 1 0 0 0,-1 0 36 0 0,0 0-1 0 0,0 1 1 0 0,1 0-1 0 0,-1 0 1 0 0,0 0-1 0 0,1 1 0 0 0,-1-1 1 0 0,1 1-1 0 0,0 0 1 0 0,-1 0-1 0 0,2 1 1 0 0,-1-1-1 0 0,-6 8 1 0 0,2-2 66 0 0,1 0 1 0 0,1 0 0 0 0,0 1 0 0 0,0 0 0 0 0,-5 13 0 0 0,7-13-135 0 0,1 0 0 0 0,0 0 0 0 0,1 0 0 0 0,0 1 0 0 0,1-1 0 0 0,0 1 0 0 0,0-1 0 0 0,1 1 0 0 0,1-1 0 0 0,0 1 0 0 0,0-1 0 0 0,4 13 0 0 0,-4-17-124 0 0,0 0 0 0 0,1 0 0 0 0,0 0-1 0 0,1-1 1 0 0,-1 1 0 0 0,1-1 0 0 0,0 1 0 0 0,0-1-1 0 0,1 0 1 0 0,0 0 0 0 0,0 0 0 0 0,0-1-1 0 0,0 1 1 0 0,1-1 0 0 0,-1 0 0 0 0,1 0 0 0 0,0 0-1 0 0,1-1 1 0 0,-1 0 0 0 0,0 0 0 0 0,12 4 0 0 0,-14-6-100 0 0,0 0 0 0 0,0 0 0 0 0,1 0 0 0 0,-1-1 0 0 0,0 1 1 0 0,0-1-1 0 0,1 0 0 0 0,-1 0 0 0 0,0 0 0 0 0,0 0 1 0 0,1-1-1 0 0,-1 1 0 0 0,0-1 0 0 0,0 0 0 0 0,0 0 0 0 0,0 0 1 0 0,0 0-1 0 0,4-3 0 0 0,-4 2-26 0 0,1-1 0 0 0,-1 1 0 0 0,0-1 0 0 0,0 0 1 0 0,-1 0-1 0 0,1-1 0 0 0,0 1 0 0 0,-1 0 0 0 0,0-1 0 0 0,0 1 0 0 0,0-1 0 0 0,2-7 1 0 0,0 1-31 0 0,-2 0 1 0 0,1 0 0 0 0,-1 0-1 0 0,-1 0 1 0 0,0 0-1 0 0,0-1 1 0 0,-1 1 0 0 0,0-1-1 0 0,-1 1 1 0 0,-3-17 0 0 0,1 18-43 0 0,1 1 0 0 0,-1-1 0 0 0,0 1 0 0 0,-1 0 1 0 0,0 0-1 0 0,0 0 0 0 0,-1 1 0 0 0,0-1 0 0 0,0 1 1 0 0,-1 0-1 0 0,0 1 0 0 0,0-1 0 0 0,-1 1 0 0 0,-7-6 1 0 0,7 7-1347 0 0,-1 1 1 0 0,1-1-1 0 0,-1 1 1 0 0,0 0-1 0 0,-9-2 1 0 0,12 4-930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8 596 0 0,'0'0'905'0'0,"-2"-1"96"0"0,-1-1-648 0 0,0 1 1 0 0,0 1 0 0 0,1-1 0 0 0,-1 0-1 0 0,0 1 1 0 0,0-1 0 0 0,0 1 0 0 0,0 0-1 0 0,0 0 1 0 0,0 0 0 0 0,0 0 0 0 0,0 1 0 0 0,0-1-1 0 0,0 1 1 0 0,0 0 0 0 0,0 0 0 0 0,0 0-1 0 0,1 0 1 0 0,-1 0 0 0 0,0 1 0 0 0,1-1-1 0 0,-1 1 1 0 0,-4 3 0 0 0,-6 5 612 0 0,0 1 0 0 0,-22 22 0 0 0,23-21-419 0 0,1 1 1 0 0,1 0-1 0 0,0 1 0 0 0,0-1 1 0 0,1 2-1 0 0,1-1 0 0 0,-9 23 1 0 0,15-32-363 0 0,0 0 0 0 0,0 1 0 0 0,1-1 1 0 0,0 1-1 0 0,0 0 0 0 0,0-1 0 0 0,1 1 1 0 0,-1 0-1 0 0,1-1 0 0 0,1 1 0 0 0,-1 0 1 0 0,1 0-1 0 0,0-1 0 0 0,0 1 1 0 0,1-1-1 0 0,0 1 0 0 0,0-1 0 0 0,0 0 1 0 0,0 1-1 0 0,1-1 0 0 0,0 0 0 0 0,0-1 1 0 0,0 1-1 0 0,1 0 0 0 0,4 4 0 0 0,-1-3-21 0 0,1 0 0 0 0,-1-1 0 0 0,1 0 0 0 0,0 0 0 0 0,0-1 0 0 0,0 0 1 0 0,1 0-1 0 0,0-1 0 0 0,-1 0 0 0 0,1-1 0 0 0,0 1 0 0 0,1-2 0 0 0,15 2 0 0 0,-20-3-160 0 0,0 0 1 0 0,-1 0-1 0 0,1 0 0 0 0,0-1 1 0 0,0 0-1 0 0,0 0 1 0 0,-1 0-1 0 0,1 0 1 0 0,-1-1-1 0 0,1 0 1 0 0,-1 0-1 0 0,6-3 1 0 0,-7 3-52 0 0,0 0-1 0 0,0-1 1 0 0,-1 1 0 0 0,0-1 0 0 0,1 1 0 0 0,-1-1 0 0 0,0 0 0 0 0,0 0 0 0 0,0 0-1 0 0,-1 0 1 0 0,1 0 0 0 0,-1 0 0 0 0,0 0 0 0 0,1-1 0 0 0,-1 1 0 0 0,-1-1 0 0 0,1 1-1 0 0,0-7 1 0 0,-1 4-89 0 0,0-1 0 0 0,0 1 0 0 0,0 0-1 0 0,-1-1 1 0 0,0 1 0 0 0,-1 0 0 0 0,1 0 0 0 0,-1 0-1 0 0,0 0 1 0 0,-1 0 0 0 0,1 0 0 0 0,-1 1-1 0 0,0-1 1 0 0,-1 1 0 0 0,-4-7 0 0 0,-29-30-2417 0 0,-3 6-3662 0 0,38 35 5833 0 0,-9-8-1884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43 173 212 0 0,'5'52'8508'0'0,"-6"-34"-3621"0"0,1-17-4780 0 0,0-1 0 0 0,-1 0 1 0 0,1 1-1 0 0,0-1 1 0 0,0 0-1 0 0,-1 1 0 0 0,1-1 1 0 0,0 0-1 0 0,-1 1 0 0 0,1-1 1 0 0,0 0-1 0 0,-1 0 1 0 0,1 1-1 0 0,0-1 0 0 0,-1 0 1 0 0,1 0-1 0 0,-1 0 0 0 0,1 0 1 0 0,0 0-1 0 0,-1 1 1 0 0,1-1-1 0 0,-1 0 0 0 0,1 0 1 0 0,0 0-1 0 0,-1 0 1 0 0,1 0-1 0 0,-1 0 0 0 0,1 0 1 0 0,0 0-1 0 0,-1-1 1 0 0,1 1-1 0 0,-1 0 0 0 0,1 0 1 0 0,0 0-1 0 0,-2-1 0 0 0,-10-14 1716 0 0,-4-26 245 0 0,15 36-1914 0 0,0 0 0 0 0,0 0 0 0 0,0 1 1 0 0,1-1-1 0 0,-1 0 0 0 0,1 0 1 0 0,1 0-1 0 0,-1 0 0 0 0,1 0 0 0 0,0 0 1 0 0,0 0-1 0 0,0 1 0 0 0,1-1 0 0 0,-1 0 1 0 0,1 1-1 0 0,0-1 0 0 0,1 1 1 0 0,-1-1-1 0 0,1 1 0 0 0,0 0 0 0 0,0 0 1 0 0,0 1-1 0 0,0-1 0 0 0,1 0 0 0 0,-1 1 1 0 0,1 0-1 0 0,0 0 0 0 0,0 0 1 0 0,0 0-1 0 0,6-2 0 0 0,-3 2 9 0 0,0 0 0 0 0,1 0 0 0 0,-1 0 0 0 0,1 1 0 0 0,0 0 0 0 0,0 0 0 0 0,0 1 0 0 0,0 0 0 0 0,0 1-1 0 0,0 0 1 0 0,0 0 0 0 0,0 0 0 0 0,0 1 0 0 0,0 0 0 0 0,-1 1 0 0 0,1 0 0 0 0,15 5 0 0 0,-18-4-65 0 0,1 0 0 0 0,0 0 1 0 0,-1 0-1 0 0,1 0 0 0 0,-1 1 0 0 0,0 0 0 0 0,0 0 0 0 0,-1 0 1 0 0,1 0-1 0 0,-1 1 0 0 0,0 0 0 0 0,0 0 0 0 0,0 0 0 0 0,-1 0 1 0 0,0 1-1 0 0,0-1 0 0 0,0 1 0 0 0,-1 0 0 0 0,4 12 1 0 0,-6-17-134 0 0,0-1 0 0 0,0 1 0 0 0,0-1 0 0 0,0 1 1 0 0,0-1-1 0 0,-1 1 0 0 0,1-1 0 0 0,0 1 1 0 0,0-1-1 0 0,0 1 0 0 0,-1-1 0 0 0,1 1 0 0 0,0-1 1 0 0,-1 1-1 0 0,1-1 0 0 0,0 1 0 0 0,-1-1 1 0 0,1 0-1 0 0,0 1 0 0 0,-1-1 0 0 0,1 1 1 0 0,-1-1-1 0 0,1 0 0 0 0,-1 0 0 0 0,1 1 0 0 0,-1-1 1 0 0,1 0-1 0 0,-1 0 0 0 0,1 0 0 0 0,-1 1 1 0 0,1-1-1 0 0,-2 0 0 0 0,-1-3 3 0 0,0 0 0 0 0,0-1 0 0 0,0 1 0 0 0,1-1 0 0 0,-1 0 0 0 0,1 0 0 0 0,0 0 0 0 0,0 0 0 0 0,0 0 0 0 0,0 0 0 0 0,1 0 0 0 0,0-1 0 0 0,0 1-1 0 0,0-1 1 0 0,0 1 0 0 0,1-1 0 0 0,0 1 0 0 0,0-1 0 0 0,0 1 0 0 0,1-9 0 0 0,0 10 60 0 0,-1 0 1 0 0,0-1-1 0 0,1 1 0 0 0,-1 0 1 0 0,1 1-1 0 0,0-1 0 0 0,0 0 1 0 0,0 0-1 0 0,0 0 0 0 0,1 0 1 0 0,-1 1-1 0 0,1-1 0 0 0,0 1 1 0 0,-1-1-1 0 0,1 1 0 0 0,0 0 1 0 0,1-1-1 0 0,-1 1 0 0 0,0 0 1 0 0,1 1-1 0 0,-1-1 0 0 0,1 0 1 0 0,-1 1-1 0 0,1-1 0 0 0,0 1 1 0 0,-1 0-1 0 0,1 0 0 0 0,0 0 1 0 0,0 0-1 0 0,0 0 0 0 0,0 1 1 0 0,6-1-1 0 0,-6 1 34 0 0,1 0-1 0 0,-1 1 1 0 0,0-1-1 0 0,0 1 1 0 0,1 0-1 0 0,-1 0 1 0 0,0 0-1 0 0,0 1 1 0 0,0-1-1 0 0,0 1 1 0 0,0-1-1 0 0,-1 1 1 0 0,1 0-1 0 0,0 0 1 0 0,2 3-1 0 0,5 5 200 0 0,-1 0 0 0 0,12 17 0 0 0,-14-17-211 0 0,0-1-1 0 0,15 15 1 0 0,-18-22-403 0 0,-1 0 1 0 0,0 0-1 0 0,1 0 0 0 0,0 0 0 0 0,-1-1 0 0 0,1 1 0 0 0,0-1 0 0 0,0 0 0 0 0,0 0 1 0 0,0 0-1 0 0,0-1 0 0 0,7 1 0 0 0,2-1-2557 0 0,1 0-1 0 0,17-4 1 0 0,-5-1-303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696 545 552 0 0,'-8'-18'2389'0'0,"6"11"-1225"0"0,-1 0-1 0 0,-1 0 1 0 0,1 0-1 0 0,-1 1 0 0 0,0 0 1 0 0,-10-12-1 0 0,6 10-463 0 0,-1 1 1 0 0,0 0-1 0 0,-1 0 1 0 0,0 0-1 0 0,0 2 0 0 0,0-1 1 0 0,-1 1-1 0 0,1 0 1 0 0,-22-5-1 0 0,-2 1 956 0 0,-68-8 0 0 0,75 15-1129 0 0,-1 1 0 0 0,1 2 0 0 0,-1 0-1 0 0,1 2 1 0 0,-1 1 0 0 0,1 1 0 0 0,0 1 0 0 0,1 2-1 0 0,-46 18 1 0 0,70-25-467 0 0,-43 22 894 0 0,42-22-826 0 0,0 1 0 0 0,0 0 0 0 0,0 0-1 0 0,0 1 1 0 0,0-1 0 0 0,1 0 0 0 0,-1 1 0 0 0,1 0-1 0 0,0-1 1 0 0,-1 1 0 0 0,-1 4 0 0 0,4-6-80 0 0,0 0-1 0 0,0 0 1 0 0,-1-1 0 0 0,1 1 0 0 0,0 0 0 0 0,0 0-1 0 0,1 0 1 0 0,-1-1 0 0 0,0 1 0 0 0,0 0 0 0 0,0 0 0 0 0,0 0-1 0 0,1-1 1 0 0,-1 1 0 0 0,0 0 0 0 0,1 0 0 0 0,-1-1 0 0 0,1 1-1 0 0,-1 0 1 0 0,1-1 0 0 0,-1 1 0 0 0,1 0 0 0 0,-1-1-1 0 0,1 1 1 0 0,-1-1 0 0 0,1 1 0 0 0,0-1 0 0 0,-1 1 0 0 0,1-1-1 0 0,0 0 1 0 0,0 1 0 0 0,-1-1 0 0 0,1 0 0 0 0,0 1-1 0 0,0-1 1 0 0,0 0 0 0 0,-1 0 0 0 0,2 0 0 0 0,39 9 704 0 0,-38-8-574 0 0,43 4-84 0 0,-1-2 0 0 0,1-2 1 0 0,-1-2-1 0 0,0-2 1 0 0,1-2-1 0 0,-1-2 1 0 0,70-19-1 0 0,-88 17-94 0 0,-1 0 0 0 0,0-1 0 0 0,0-2 0 0 0,-1-1 0 0 0,40-27 0 0 0,-48 27 0 0 0,0 0 0 0 0,-1-1 0 0 0,-1-1 0 0 0,0-1 0 0 0,-1 0 0 0 0,-1 0 0 0 0,0-2 0 0 0,11-21 0 0 0,-16 27 0 0 0,-1-1 0 0 0,0 0 0 0 0,-1 0 0 0 0,-1 0 0 0 0,0-1 0 0 0,-1 0 0 0 0,0 0 0 0 0,-1 0 0 0 0,-1 0 0 0 0,0-1 0 0 0,0-15 0 0 0,-2 28 0 0 0,0 0 0 0 0,1-1 0 0 0,-1 1 0 0 0,0-1 0 0 0,0 1 0 0 0,0-1 0 0 0,-1 1 0 0 0,1-1 0 0 0,-1 1 0 0 0,1-1 0 0 0,-1 1 0 0 0,0-1 0 0 0,0 1 0 0 0,0 0 0 0 0,0-1 0 0 0,0 1 0 0 0,0 0 0 0 0,-3-4 0 0 0,-4 4 0 0 0,7 3 0 0 0,-1 0 0 0 0,0-1 0 0 0,0 1 0 0 0,1 0 0 0 0,-1 0 0 0 0,0 0 0 0 0,1 1 0 0 0,-1-1 0 0 0,1 0 0 0 0,0 1 0 0 0,-1-1 0 0 0,1 0 0 0 0,-1 3 0 0 0,-17 26 0 0 0,11-17 0 0 0,0 0 0 0 0,0 0 0 0 0,1 0 0 0 0,1 0 0 0 0,0 1 0 0 0,1 0 0 0 0,0 0 0 0 0,-5 28 0 0 0,9-33 0 0 0,0 0 0 0 0,1 0 0 0 0,0 0 0 0 0,0 0 0 0 0,1 0 0 0 0,0-1 0 0 0,1 1 0 0 0,-1 0 0 0 0,2 0 0 0 0,-1-1 0 0 0,2 1 0 0 0,-1-1 0 0 0,1 0 0 0 0,6 10 0 0 0,0-3-16 0 0,1-1 1 0 0,1 0-1 0 0,0 0 1 0 0,1-1-1 0 0,0-1 1 0 0,1-1-1 0 0,0 0 0 0 0,1 0 1 0 0,0-1-1 0 0,1-1 1 0 0,0-1-1 0 0,0 0 1 0 0,25 7-1 0 0,-5-3-89 0 0,0-2 0 0 0,1-2 0 0 0,0-1 0 0 0,0-2 0 0 0,54 1 0 0 0,-71-6-783 0 0,0-1 0 0 0,0 0 0 0 0,1-2 0 0 0,27-6 0 0 0,-34 4-1428 0 0,1 0 0 0 0,-1 0 0 0 0,23-12 0 0 0,-15 3-806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183 264 688 0 0,'-14'17'1891'0'0,"0"0"-1"0"0,1 1 0 0 0,1 1 1 0 0,1 0-1 0 0,1 1 1 0 0,-9 22-1 0 0,6-14 1111 0 0,-1 0-1 0 0,-18 26 1 0 0,32-53-2821 0 0,-1 0 0 0 0,1-1 0 0 0,0 1 0 0 0,0-1 0 0 0,-1 1 0 0 0,1-1 0 0 0,-1 1 0 0 0,1-1 0 0 0,0 0 0 0 0,-1 1 0 0 0,1-1 0 0 0,-1 1 0 0 0,1-1 0 0 0,-1 0 0 0 0,1 1 0 0 0,-1-1 0 0 0,1 0 0 0 0,-1 0 0 0 0,1 1 0 0 0,-1-1 0 0 0,0 0 0 0 0,1 0 0 0 0,-1 0 0 0 0,1 0 0 0 0,-1 0 0 0 0,0 0 1 0 0,0 0-1 0 0,0 0-118 0 0,1-1 1 0 0,-1 1 0 0 0,0-1 0 0 0,1 1 0 0 0,-1-1 0 0 0,0 1 0 0 0,1-1 0 0 0,-1 0 0 0 0,1 1 0 0 0,-1-1 0 0 0,1 0 0 0 0,-1 1 0 0 0,1-1 0 0 0,0 0 0 0 0,-1 0 0 0 0,1-1 0 0 0,-2-3-39 0 0,0-1-1 0 0,1 1 0 0 0,0-1 1 0 0,0 1-1 0 0,0-7 1 0 0,5-77 190 0 0,3 0 1 0 0,24-114 0 0 0,-28 181-201 0 0,-1 12 16 0 0,-1 0 0 0 0,1 1 0 0 0,1-1 0 0 0,0 0 0 0 0,6-14 0 0 0,-8 23-18 0 0,-1 1 0 0 0,1-1 1 0 0,-1 1-1 0 0,1-1 1 0 0,-1 1-1 0 0,1-1 0 0 0,-1 1 1 0 0,1 0-1 0 0,-1-1 0 0 0,1 1 1 0 0,-1 0-1 0 0,1-1 0 0 0,0 1 1 0 0,-1 0-1 0 0,1 0 1 0 0,-1-1-1 0 0,1 1 0 0 0,0 0 1 0 0,-1 0-1 0 0,1 0 0 0 0,0 0 1 0 0,-1 0-1 0 0,1 0 0 0 0,0 0 1 0 0,-1 0-1 0 0,1 0 0 0 0,0 0 1 0 0,-1 1-1 0 0,1-1 1 0 0,0 0-1 0 0,-1 0 0 0 0,1 1 1 0 0,-1-1-1 0 0,1 0 0 0 0,0 0 1 0 0,-1 1-1 0 0,1-1 0 0 0,-1 1 1 0 0,1-1-1 0 0,-1 1 1 0 0,1-1-1 0 0,-1 1 0 0 0,1 0 1 0 0,22 24 277 0 0,-22-24-259 0 0,87 117 873 0 0,-38-48-448 0 0,60 63 1 0 0,-102-124-453 0 0,23 25-543 0 0,1-2 0 0 0,61 47 0 0 0,-90-77 375 0 0,0-1 0 0 0,0 0 0 0 0,0 1-1 0 0,0-1 1 0 0,0 0 0 0 0,0 0 0 0 0,1-1-1 0 0,-1 1 1 0 0,0-1 0 0 0,6 1 0 0 0,-8-1 97 0 0,1 0 0 0 0,-1 0 1 0 0,0 0-1 0 0,0 0 0 0 0,1 0 0 0 0,-1 0 1 0 0,0-1-1 0 0,0 1 0 0 0,0 0 0 0 0,1-1 1 0 0,-1 1-1 0 0,0-1 0 0 0,0 1 1 0 0,0-1-1 0 0,0 1 0 0 0,0-1 0 0 0,0 0 1 0 0,0 0-1 0 0,0 1 0 0 0,0-1 0 0 0,0 0 1 0 0,0 0-1 0 0,-1 0 0 0 0,1 0 1 0 0,0 0-1 0 0,-1 0 0 0 0,1 0 0 0 0,-1 0 1 0 0,1 0-1 0 0,-1-1 0 0 0,1 1 1 0 0,-1-1-1 0 0,1-1 31 0 0,0 1 0 0 0,-1 0 1 0 0,0-1-1 0 0,0 1 1 0 0,0-1-1 0 0,0 1 0 0 0,0-1 1 0 0,0 1-1 0 0,0 0 0 0 0,-1-1 1 0 0,1 1-1 0 0,-1-1 0 0 0,0 1 1 0 0,0 0-1 0 0,0 0 0 0 0,0-1 1 0 0,0 1-1 0 0,0 0 0 0 0,-1 0 1 0 0,1 0-1 0 0,-1 0 0 0 0,1 0 1 0 0,-1 1-1 0 0,0-1 0 0 0,0 0 1 0 0,0 1-1 0 0,1-1 0 0 0,-2 1 1 0 0,1 0-1 0 0,-2-2 0 0 0,-9-4 25 0 0,0 0 1 0 0,0 0-1 0 0,-1 1 0 0 0,1 1 0 0 0,-1 0 0 0 0,-1 1 0 0 0,1 1 0 0 0,-24-3 0 0 0,-6 1 194 0 0,-70 3 0 0 0,79 2 142 0 0,-46 8-1 0 0,68-6-553 0 0,1 1 0 0 0,-1 0 0 0 0,1 1-1 0 0,0 0 1 0 0,0 1 0 0 0,-22 12 0 0 0,24-8-1485 0 0,7-2-2685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28 0 0,'-2'-24'13507'0'0,"3"29"-12149"0"0,15 165 5984 0 0,-13-122-6435 0 0,3 18-998 0 0,-3-44-2574 0 0,2-1-3702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 8573 0 0,'-33'-4'6826'0'0,"7"0"3052"0"0,52 1-6739 0 0,97-3-1089 0 0,17-1-5183 0 0,-113 7-4719 0 0,-15-2 4512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22 143 5633 0 0,'-7'-14'4240'0'0,"-8"-21"1283"0"0,15 14-3410 0 0,6 8-576 0 0,-3 10-1400 0 0,0 0 0 0 0,-1 1 0 0 0,1-1 0 0 0,0 1 0 0 0,0-1-1 0 0,0 1 1 0 0,1 0 0 0 0,-1 0 0 0 0,0 1 0 0 0,1-1 0 0 0,4-1-1 0 0,42-11 729 0 0,-45 13-787 0 0,24-5 251 0 0,0 2-1 0 0,0 0 1 0 0,0 2-1 0 0,1 1 0 0 0,-1 1 1 0 0,0 2-1 0 0,0 1 1 0 0,54 12-1 0 0,-77-13-258 0 0,1 0 0 0 0,-1 1 0 0 0,0-1 1 0 0,1 1-1 0 0,-1 1 0 0 0,-1-1 0 0 0,1 1 0 0 0,7 6 0 0 0,-11-9-59 0 0,-1 1 0 0 0,1-1 0 0 0,-1 1 0 0 0,0-1-1 0 0,1 1 1 0 0,-1 0 0 0 0,0-1 0 0 0,0 1 0 0 0,0 0-1 0 0,-1 0 1 0 0,1 0 0 0 0,0 0 0 0 0,-1 0 0 0 0,1 0-1 0 0,-1 0 1 0 0,1 0 0 0 0,-1 0 0 0 0,0 0-1 0 0,0 0 1 0 0,0 0 0 0 0,0 0 0 0 0,0 0 0 0 0,-1 0-1 0 0,1 0 1 0 0,-1 0 0 0 0,1 0 0 0 0,-1 0 0 0 0,0 0-1 0 0,0 0 1 0 0,0 0 0 0 0,-1 2 0 0 0,-4 5-14 0 0,1-1 1 0 0,-1 0 0 0 0,-1 0 0 0 0,0-1-1 0 0,0 0 1 0 0,0 0 0 0 0,-1 0 0 0 0,0-1-1 0 0,-9 5 1 0 0,-12 7-26 0 0,-42 16-1 0 0,68-32 28 0 0,-58 28-305 0 0,64-28 257 0 0,5 4 53 0 0,1-1 1 0 0,0-1-1 0 0,0 0 1 0 0,1 0-1 0 0,-1-1 1 0 0,1 0-1 0 0,0 0 1 0 0,10 1-1 0 0,7 2 36 0 0,126 42 212 0 0,-134-40-206 0 0,1 0 1 0 0,-2 2-1 0 0,1 0 0 0 0,-1 1 1 0 0,26 21-1 0 0,-43-30-39 0 0,1-1 0 0 0,0 1 1 0 0,0-1-1 0 0,-1 1 0 0 0,1 0 0 0 0,-1 0 0 0 0,1 0 0 0 0,-1 0 0 0 0,0-1 0 0 0,0 2 0 0 0,0-1 0 0 0,0 0 0 0 0,0 0 0 0 0,0 0 0 0 0,-1 0 0 0 0,1 1 0 0 0,-1-1 0 0 0,1 0 1 0 0,-1 1-1 0 0,0-1 0 0 0,0 0 0 0 0,0 0 0 0 0,0 1 0 0 0,0-1 0 0 0,-1 0 0 0 0,0 4 0 0 0,-1-2 5 0 0,0 0 1 0 0,0 0-1 0 0,0-1 0 0 0,0 1 1 0 0,-1-1-1 0 0,1 1 1 0 0,-1-1-1 0 0,0 0 0 0 0,0 0 1 0 0,0 0-1 0 0,0 0 0 0 0,-1-1 1 0 0,1 0-1 0 0,-7 4 0 0 0,-12 6 46 0 0,0-2 1 0 0,-1 0-1 0 0,0-2 0 0 0,0 0 0 0 0,-1-1 0 0 0,-29 3 0 0 0,34-7-88 0 0,-1-1 1 0 0,0-1-1 0 0,1-1 0 0 0,-1 0 1 0 0,0-2-1 0 0,1 0 0 0 0,-1-2 0 0 0,-24-6 1 0 0,11-4-1040 0 0,32 13 881 0 0,-1 1-1 0 0,1-1 1 0 0,0 0 0 0 0,0 0 0 0 0,0 1 0 0 0,0-1-1 0 0,0 0 1 0 0,0 0 0 0 0,0 0 0 0 0,0 0-1 0 0,0 0 1 0 0,1-1 0 0 0,-1 1 0 0 0,0 0 0 0 0,1 0-1 0 0,-1 0 1 0 0,1-1 0 0 0,-1 1 0 0 0,1 0-1 0 0,-1-1 1 0 0,1-1 0 0 0,2-3-3984 0 0,4 0 3098 0 0,-4 4 219 0 0,8-9-1707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68 0 0,'6'-11'829'0'0,"7"-16"3121"0"0,-12 26-3617 0 0,0 0-1 0 0,0 0 1 0 0,-1 0-1 0 0,1 0 1 0 0,0 0-1 0 0,0 1 1 0 0,0-1 0 0 0,0 0-1 0 0,0 0 1 0 0,0 1-1 0 0,0-1 1 0 0,0 1-1 0 0,1-1 1 0 0,-1 1 0 0 0,0-1-1 0 0,0 1 1 0 0,0 0-1 0 0,1-1 1 0 0,-1 1 0 0 0,2 0-1 0 0,-1 0-28 0 0,-1 1 0 0 0,1 0 0 0 0,0-1 0 0 0,0 1 0 0 0,0 0 0 0 0,0 0 0 0 0,0 0 0 0 0,-1 0 0 0 0,1 0 0 0 0,0 1 0 0 0,-1-1 0 0 0,1 0 0 0 0,-1 1 0 0 0,0-1 0 0 0,1 1 0 0 0,-1-1 0 0 0,0 1-1 0 0,0 0 1 0 0,2 3 0 0 0,15 34 2247 0 0,38 171 4156 0 0,-42-149-5814 0 0,-3-39-2249 0 0,3-16-11448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35 132 7889 0 0,'-6'-12'2264'0'0,"0"-1"1"0"0,1 0-1 0 0,1 0 0 0 0,0-1 1 0 0,1 1-1 0 0,-3-28 1 0 0,9 29-590 0 0,5 12-103 0 0,-6 2-1475 0 0,-1-1 0 0 0,1 0 0 0 0,-1 1-1 0 0,0-1 1 0 0,1 1 0 0 0,-1-1 0 0 0,0 1 0 0 0,0-1-1 0 0,0 1 1 0 0,1 2 0 0 0,3 12-223 0 0,0 0 1 0 0,-1 0-1 0 0,2 21 0 0 0,4 17-3045 0 0,-8-46 1730 0 0,0 0 1 0 0,1 0 0 0 0,0 0 0 0 0,7 11 0 0 0,2 0-1504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8341 0 0,'2'0'6182'0'0,"5"-3"-1562"0"0,8 4-2425 0 0,1 0-1 0 0,29 6 1 0 0,-24-2-1725 0 0,0 1 1 0 0,-1 1-1 0 0,0 1 0 0 0,0 1 0 0 0,-1 0 0 0 0,30 21 1 0 0,-44-27-358 0 0,-1 0 0 0 0,1 1 0 0 0,-1 0 1 0 0,1 0-1 0 0,-1 1 0 0 0,0-1 0 0 0,0 1 1 0 0,-1 0-1 0 0,0 0 0 0 0,3 5 0 0 0,-4-7-72 0 0,-1 0-1 0 0,0 0 0 0 0,0 0 0 0 0,-1 1 1 0 0,1-1-1 0 0,-1 0 0 0 0,1 0 0 0 0,-1 0 0 0 0,0 0 1 0 0,0 1-1 0 0,0-1 0 0 0,-1 0 0 0 0,1 0 0 0 0,-1 0 1 0 0,0 0-1 0 0,0 0 0 0 0,0 0 0 0 0,0 0 0 0 0,0 0 1 0 0,-3 3-1 0 0,0 1-106 0 0,0 0 0 0 0,-1-1 0 0 0,1 0-1 0 0,-2 0 1 0 0,1-1 0 0 0,-1 0 0 0 0,0 1 0 0 0,0-2 0 0 0,0 1 0 0 0,0-1 0 0 0,-1 0 0 0 0,-14 6 0 0 0,-5 1-624 0 0,-1-2 0 0 0,-35 7 1 0 0,25-6-415 0 0,38-8-99 0 0,8 2 989 0 0,16 3 306 0 0,30 4 289 0 0,84 31 0 0 0,-113-32-163 0 0,0 1-1 0 0,-1 1 1 0 0,0 1 0 0 0,0 2-1 0 0,24 18 1 0 0,-44-29-138 0 0,-1 0-1 0 0,1 0 1 0 0,-1 0 0 0 0,0 1-1 0 0,-1-1 1 0 0,7 10 0 0 0,-10-13-59 0 0,1 0 1 0 0,0 0 0 0 0,-1 1-1 0 0,1-1 1 0 0,0 0 0 0 0,-1 1 0 0 0,0-1-1 0 0,1 1 1 0 0,-1-1 0 0 0,0 1-1 0 0,0-1 1 0 0,1 1 0 0 0,-1-1-1 0 0,-1 1 1 0 0,1-1 0 0 0,0 0 0 0 0,0 1-1 0 0,0-1 1 0 0,-1 1 0 0 0,1-1-1 0 0,-1 1 1 0 0,1-1 0 0 0,-1 0 0 0 0,1 1-1 0 0,-1-1 1 0 0,0 0 0 0 0,0 0-1 0 0,0 1 1 0 0,0-1 0 0 0,0 0 0 0 0,0 0-1 0 0,-1 1 1 0 0,-8 6 70 0 0,0-2 0 0 0,0 1 0 0 0,-1-1-1 0 0,1-1 1 0 0,-1 0 0 0 0,-1 0 0 0 0,1-2 0 0 0,0 1 0 0 0,-1-1-1 0 0,-19 2 1 0 0,7-2-905 0 0,-30 1 0 0 0,-21-7-6333 0 0,64 2 3586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8 163 288 0 0,'-1'-5'437'0'0,"-1"1"0"0"0,1-1-1 0 0,0 1 1 0 0,0-1 0 0 0,0 0-1 0 0,1 0 1 0 0,-1 1 0 0 0,1-1 0 0 0,0 0-1 0 0,1 0 1 0 0,-1 1 0 0 0,1-1 0 0 0,0 0-1 0 0,0 1 1 0 0,1-1 0 0 0,-1 0 0 0 0,1 1-1 0 0,0 0 1 0 0,0-1 0 0 0,0 1 0 0 0,1 0-1 0 0,0 0 1 0 0,-1 0 0 0 0,2 1 0 0 0,-1-1-1 0 0,0 1 1 0 0,1-1 0 0 0,-1 1 0 0 0,1 0-1 0 0,0 1 1 0 0,0-1 0 0 0,0 0 0 0 0,0 1-1 0 0,6-2 1 0 0,-1 0 95 0 0,-1 1 0 0 0,1 0 1 0 0,0 0-1 0 0,0 1 0 0 0,0 1 0 0 0,0-1 0 0 0,1 1 0 0 0,-1 1 1 0 0,0 0-1 0 0,1 0 0 0 0,-1 1 0 0 0,0 0 0 0 0,0 0 0 0 0,17 6 1 0 0,-21-6-355 0 0,-1 1 1 0 0,1-1 0 0 0,-1 1 0 0 0,1 1 0 0 0,-1-1 0 0 0,0 0 0 0 0,0 1 0 0 0,0 0 0 0 0,0 0-1 0 0,0 0 1 0 0,0 0 0 0 0,-1 1 0 0 0,0 0 0 0 0,0-1 0 0 0,0 1 0 0 0,0 0 0 0 0,0 1 0 0 0,-1-1 0 0 0,0 0-1 0 0,0 1 1 0 0,0-1 0 0 0,0 1 0 0 0,-1 0 0 0 0,0-1 0 0 0,0 1 0 0 0,0 0 0 0 0,0 0 0 0 0,-1 0-1 0 0,0 7 1 0 0,-1-6-149 0 0,1 0-1 0 0,-2 0 1 0 0,1 0-1 0 0,-1 0 0 0 0,1 0 1 0 0,-2 0-1 0 0,1-1 1 0 0,-1 1-1 0 0,0-1 1 0 0,0 1-1 0 0,0-1 0 0 0,-1 0 1 0 0,0 0-1 0 0,0-1 1 0 0,0 1-1 0 0,0-1 0 0 0,-9 7 1 0 0,2-3-257 0 0,0 0 0 0 0,-1-1 1 0 0,0 0-1 0 0,0-1 0 0 0,-1 0 1 0 0,-24 7-1 0 0,16-10-733 0 0,42-3 1054 0 0,0 0 0 0 0,0 2 1 0 0,0 0-1 0 0,0 2 0 0 0,0 0 0 0 0,-1 1 1 0 0,22 9-1 0 0,-11-2 176 0 0,0 1-1 0 0,0 2 1 0 0,50 32 0 0 0,-64-36-104 0 0,-2 1 1 0 0,18 17-1 0 0,-28-25-109 0 0,-1 1 1 0 0,1-1-1 0 0,-1 1 0 0 0,-1 0 0 0 0,1 0 0 0 0,-1 1 0 0 0,0-1 0 0 0,0 1 1 0 0,0 0-1 0 0,-1 0 0 0 0,2 6 0 0 0,-4-10-34 0 0,1 0-1 0 0,-1 0 1 0 0,0 0-1 0 0,0 0 1 0 0,0 0-1 0 0,0 0 1 0 0,0 1-1 0 0,0-1 1 0 0,-1 0-1 0 0,1 0 0 0 0,0 0 1 0 0,-1 0-1 0 0,0 0 1 0 0,0 0-1 0 0,1 0 1 0 0,-1 0-1 0 0,0-1 1 0 0,-1 1-1 0 0,0 2 1 0 0,-1-1-16 0 0,0 0 1 0 0,0 0-1 0 0,0-1 0 0 0,0 1 1 0 0,0-1-1 0 0,0 0 1 0 0,-1 0-1 0 0,0 0 0 0 0,-5 2 1 0 0,-4 1-166 0 0,-1-1 1 0 0,0-1 0 0 0,0 0-1 0 0,-22 2 1 0 0,12-3-838 0 0,0-1 0 0 0,-45-4 0 0 0,22-7-7873 0 0,36 5 5813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134 245 6301 0 0,'-31'31'8638'0'0,"25"-25"-7806"0"0,1 0 1 0 0,-1 1-1 0 0,-1-2 0 0 0,1 1 0 0 0,-1-1 0 0 0,0 0 0 0 0,-9 4 1 0 0,16-8-754 0 0,-1-1 1 0 0,0 1 0 0 0,0-1 0 0 0,0 0-1 0 0,0 0 1 0 0,0 1 0 0 0,0-1-1 0 0,0 0 1 0 0,0 0 0 0 0,0 0 0 0 0,0 0-1 0 0,0 0 1 0 0,0 0 0 0 0,0 0 0 0 0,0 0-1 0 0,0-1 1 0 0,0 1 0 0 0,0 0-1 0 0,0 0 1 0 0,0-1 0 0 0,0 1 0 0 0,1-1-1 0 0,-1 1 1 0 0,-1-2 0 0 0,0 1-11 0 0,1 0 0 0 0,0-1 0 0 0,0 1 0 0 0,0-1 0 0 0,-1 0 0 0 0,1 1 0 0 0,1-1 0 0 0,-1 0 0 0 0,0 0 0 0 0,0 0 0 0 0,0-3 0 0 0,-1-4 41 0 0,0 0 0 0 0,1-1-1 0 0,1 1 1 0 0,0-12 0 0 0,0 4 18 0 0,2 1 0 0 0,0-1 0 0 0,7-25 0 0 0,-8 37-88 0 0,0-1 0 0 0,1 1 0 0 0,0 0 0 0 0,0-1 0 0 0,1 1 0 0 0,0 0 0 0 0,-1 0-1 0 0,2 1 1 0 0,-1-1 0 0 0,0 0 0 0 0,1 1 0 0 0,0 0 0 0 0,0 0 0 0 0,6-5 0 0 0,-8 8-22 0 0,-1 1 0 0 0,0-1 0 0 0,1 0-1 0 0,-1 0 1 0 0,1 1 0 0 0,0-1 0 0 0,-1 1 0 0 0,1-1 0 0 0,-1 1 0 0 0,1 0 0 0 0,0-1 0 0 0,-1 1 0 0 0,1 0 0 0 0,0 0 0 0 0,-1 0 0 0 0,1 1 0 0 0,0-1-1 0 0,-1 0 1 0 0,1 1 0 0 0,3 0 0 0 0,-2 0 3 0 0,-1 1 0 0 0,1 0 1 0 0,0-1-1 0 0,-1 1 0 0 0,1 0 0 0 0,-1 0 0 0 0,0 1 0 0 0,1-1 0 0 0,-1 0 1 0 0,2 4-1 0 0,1 2 19 0 0,0 0 0 0 0,0 0 0 0 0,-1 1 0 0 0,-1-1 0 0 0,1 1 0 0 0,2 14 0 0 0,-4-15 4 0 0,0 0 0 0 0,-1 1 1 0 0,0-1-1 0 0,-1 1 0 0 0,1-1 0 0 0,-2 0 0 0 0,1 1 0 0 0,-1-1 0 0 0,-1 1 0 0 0,-2 7 1 0 0,4-15-55 0 0,0-1 0 0 0,0 0 0 0 0,0 1 1 0 0,0-1-1 0 0,0 0 0 0 0,0 1 1 0 0,0-1-1 0 0,0 0 0 0 0,0 0 1 0 0,0 1-1 0 0,-1-1 0 0 0,1 0 0 0 0,0 1 1 0 0,0-1-1 0 0,0 0 0 0 0,0 0 1 0 0,-1 1-1 0 0,1-1 0 0 0,0 0 1 0 0,0 0-1 0 0,-1 1 0 0 0,1-1 0 0 0,0 0 1 0 0,0 0-1 0 0,-1 0 0 0 0,1 0 1 0 0,0 1-1 0 0,-1-1 0 0 0,1 0 1 0 0,0 0-1 0 0,-1 0 0 0 0,1 0 1 0 0,-1 0-1 0 0,-2-11-114 0 0,5-24 34 0 0,1 19 110 0 0,1 1-1 0 0,1 0 1 0 0,1 0-1 0 0,0 0 1 0 0,0 1-1 0 0,2 0 1 0 0,0 0-1 0 0,0 1 1 0 0,1 0-1 0 0,12-13 1 0 0,-17 21 36 0 0,1 0-1 0 0,0 0 1 0 0,0 0 0 0 0,1 1 0 0 0,-1 0 0 0 0,1 0 0 0 0,0 0 0 0 0,0 0-1 0 0,1 1 1 0 0,-1 0 0 0 0,1 1 0 0 0,-1-1 0 0 0,1 1 0 0 0,0 1-1 0 0,0-1 1 0 0,0 1 0 0 0,0 0 0 0 0,0 1 0 0 0,0 0 0 0 0,0 0 0 0 0,0 0-1 0 0,0 1 1 0 0,0 0 0 0 0,13 4 0 0 0,-7-1 71 0 0,-1 1 1 0 0,0 0-1 0 0,-1 1 1 0 0,1 0-1 0 0,-1 1 1 0 0,0 0-1 0 0,-1 1 1 0 0,0 0-1 0 0,0 1 1 0 0,0 0-1 0 0,-1 1 1 0 0,-1 0-1 0 0,0 0 1 0 0,0 0-1 0 0,-1 1 1 0 0,0 1-1 0 0,-1-1 1 0 0,0 1-1 0 0,6 20 1 0 0,-10-26-107 0 0,0-1 1 0 0,-1 1-1 0 0,1 0 1 0 0,-1 0-1 0 0,-1 0 1 0 0,1 0 0 0 0,-2 9-1 0 0,-3 12-4231 0 0,3-21 1628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53 275 1012 0 0,'-12'180'19970'0'0,"10"-160"-17494"0"0,1-13 2527 0 0,-1-59-4724 0 0,2 0 1 0 0,9-60-1 0 0,25-104-43 0 0,-31 201-187 0 0,-3 13-21 0 0,0-1 1 0 0,0 1-1 0 0,1 0 0 0 0,-1 0 0 0 0,1 0 1 0 0,-1 0-1 0 0,1-1 0 0 0,0 1 0 0 0,0 0 1 0 0,0 0-1 0 0,0 1 0 0 0,0-1 1 0 0,0 0-1 0 0,4-3 0 0 0,-5 5 147 0 0,13 8 243 0 0,-10-3-327 0 0,0 0-1 0 0,0 0 1 0 0,0-1-1 0 0,-1 2 0 0 0,1-1 1 0 0,-1 0-1 0 0,-1 0 1 0 0,3 10-1 0 0,1 3 101 0 0,8 22 66 0 0,2 0-1 0 0,2-1 1 0 0,1 0-1 0 0,43 65 1 0 0,-49-86-398 0 0,1-1 1 0 0,1-1-1 0 0,0 0 0 0 0,1 0 1 0 0,1-2-1 0 0,0 0 1 0 0,1 0-1 0 0,0-2 0 0 0,1 0 1 0 0,1-1-1 0 0,31 13 1 0 0,-43-21-252 0 0,0-1 0 0 0,0 0 0 0 0,0 0 1 0 0,0 0-1 0 0,1-1 0 0 0,11 0 1 0 0,-17-1 199 0 0,0 0 0 0 0,1 0 0 0 0,-1 0 0 0 0,0 0 1 0 0,0-1-1 0 0,0 1 0 0 0,0-1 0 0 0,0 1 0 0 0,0-1 1 0 0,0 0-1 0 0,0 0 0 0 0,0 0 0 0 0,0 0 0 0 0,0 0 1 0 0,-1 0-1 0 0,1 0 0 0 0,0-1 0 0 0,-1 1 0 0 0,1-1 1 0 0,-1 1-1 0 0,1-1 0 0 0,-1 1 0 0 0,0-1 0 0 0,0 0 1 0 0,2-3-1 0 0,-2 3-384 0 0,-3-1-41 0 0,-1 0 610 0 0,0 0 0 0 0,0 0-1 0 0,-1 0 1 0 0,1 0 0 0 0,-1 0 0 0 0,0 1-1 0 0,0-1 1 0 0,0 1 0 0 0,0 0 0 0 0,0 1-1 0 0,0-1 1 0 0,0 1 0 0 0,0-1 0 0 0,-1 1 0 0 0,-7 0-1 0 0,-13-3 244 0 0,-38-1-1 0 0,51 5-181 0 0,-39-2 375 0 0,-1 3 0 0 0,1 2 0 0 0,0 2 0 0 0,0 3 0 0 0,-52 14 0 0 0,63-8-1217 0 0,18 0-4311 0 0,21-10 1866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0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436 126 4088 0 0,'0'-5'335'0'0,"-1"0"0"0"0,1 0 0 0 0,-1 0 0 0 0,0 0 0 0 0,0 1 0 0 0,-1-1 0 0 0,1 0 0 0 0,-1 0 0 0 0,0 1 0 0 0,0-1 0 0 0,-1 1 0 0 0,1 0 0 0 0,-1 0-1 0 0,0 0 1 0 0,0 0 0 0 0,-1 0 0 0 0,1 0 0 0 0,-1 1 0 0 0,0 0 0 0 0,0 0 0 0 0,0 0 0 0 0,0 0 0 0 0,0 0 0 0 0,-1 1 0 0 0,1 0 0 0 0,-9-3 0 0 0,2 1 245 0 0,-1 0 1 0 0,1 2-1 0 0,-1-1 1 0 0,1 1 0 0 0,-1 1-1 0 0,1 0 1 0 0,-1 1 0 0 0,0 0-1 0 0,0 1 1 0 0,-20 3-1 0 0,12 1 193 0 0,0 0-1 0 0,1 1 0 0 0,0 1 0 0 0,-31 16 0 0 0,43-19-419 0 0,-1 0 0 0 0,1 1 0 0 0,0 0 0 0 0,1 1 0 0 0,-1 0 0 0 0,-5 7 0 0 0,9-10-140 0 0,0 1 0 0 0,1-1 0 0 0,-1 1 0 0 0,1 0 0 0 0,0 0 0 0 0,0 0 0 0 0,0 1 0 0 0,1-1 0 0 0,-1 0 0 0 0,1 1 0 0 0,0-1 0 0 0,-1 6 0 0 0,2-7-134 0 0,1-1 0 0 0,-1 0 0 0 0,0 0 1 0 0,1 1-1 0 0,-1-1 0 0 0,1 0 0 0 0,0 0 0 0 0,-1 0 0 0 0,1 0 0 0 0,0 0 0 0 0,0 0 0 0 0,1 0 0 0 0,-1 0 0 0 0,0 0 0 0 0,1-1 0 0 0,-1 1 1 0 0,1 0-1 0 0,-1-1 0 0 0,1 1 0 0 0,0-1 0 0 0,0 0 0 0 0,-1 1 0 0 0,1-1 0 0 0,0 0 0 0 0,3 1 0 0 0,0 0 1 0 0,-1 1-1 0 0,1-1 0 0 0,0-1 1 0 0,0 1-1 0 0,0-1 0 0 0,1 0 1 0 0,-1 0-1 0 0,0 0 1 0 0,7 0-1 0 0,-6-2-70 0 0,0 1 0 0 0,0-1 0 0 0,-1 0 1 0 0,1 0-1 0 0,-1-1 0 0 0,1 1 0 0 0,-1-1 0 0 0,1-1 0 0 0,-1 1 1 0 0,0-1-1 0 0,0 0 0 0 0,7-5 0 0 0,-5 2 0 0 0,0 0 0 0 0,-1-1-1 0 0,0 0 1 0 0,0 0 0 0 0,0-1-1 0 0,-1 0 1 0 0,4-8 0 0 0,-4 6 92 0 0,-5 9-74 0 0,0 0 0 0 0,0 0 0 0 0,1 0 0 0 0,-1 0 0 0 0,1 0-1 0 0,-1 0 1 0 0,1 0 0 0 0,-1 0 0 0 0,1 0 0 0 0,0 0 0 0 0,-1 1-1 0 0,1-1 1 0 0,0 0 0 0 0,0 0 0 0 0,-1 1 0 0 0,1-1 0 0 0,0 0-1 0 0,0 1 1 0 0,0-1 0 0 0,2 0 0 0 0,-2 1 197 0 0,2 2-110 0 0,11 10-88 0 0,-1 0 0 0 0,20 25 0 0 0,-20-22-19 0 0,0-1 0 0 0,0-1 0 0 0,21 17 0 0 0,-27-25-601 0 0,-1-1 0 0 0,0 0 0 0 0,1 0 0 0 0,0 0 0 0 0,0-1 1 0 0,0 0-1 0 0,0 0 0 0 0,1 0 0 0 0,-1-1 0 0 0,1-1 0 0 0,-1 1 0 0 0,1-1 0 0 0,0 0 0 0 0,0-1 0 0 0,-1 0 0 0 0,1 0 1 0 0,0-1-1 0 0,0 0 0 0 0,-1 0 0 0 0,1-1 0 0 0,-1 0 0 0 0,10-3 0 0 0,19-11-2680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7693 0 0,'5'-1'1603'0'0,"-1"0"-1"0"0,1 0 1 0 0,0 0 0 0 0,-1 1 0 0 0,10 0 0 0 0,25 6 1938 0 0,-18 1-2885 0 0,31 14 0 0 0,-43-17 22 0 0,25 12-139 0 0,-1 1-1 0 0,-1 2 1 0 0,-1 2 0 0 0,-1 0 0 0 0,44 42 0 0 0,-36-26 120 0 0,-1 2 0 0 0,-3 1 1 0 0,40 59-1 0 0,-51-64 77 0 0,-2 0 0 0 0,29 66 0 0 0,-44-86-569 0 0,-1 0 0 0 0,0 0-1 0 0,-1 0 1 0 0,0 1 0 0 0,-2-1 0 0 0,0 1 0 0 0,0 0-1 0 0,-2-1 1 0 0,0 1 0 0 0,-2 17 0 0 0,0-20-164 0 0,-1 1-1 0 0,0-2 1 0 0,-7 16 0 0 0,5-15-2 0 0,-1 0 0 0 0,-1 0 0 0 0,0-1 0 0 0,-1 0-1 0 0,-10 11 1 0 0,7-9-1 0 0,-1-1-1 0 0,-1-1 1 0 0,-23 18-1 0 0,-21 7 0 0 0,54-36-31 0 0,-6 5-2002 0 0,-1-1 0 0 0,0-1 0 0 0,-20 8-1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62 568 0 0,'-4'-3'16115'0'0,"59"10"-13232"0"0,0-3 0 0 0,56-3 0 0 0,-46-5-1695 0 0,0-2 1 0 0,0-3-1 0 0,76-22 0 0 0,-109 21-894 0 0,7-1-4150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7161 0 0,'-2'1'728'0'0,"0"0"0"0"0,0 0 0 0 0,0 1 0 0 0,1-1 0 0 0,-1 1 0 0 0,0 0 0 0 0,1-1 0 0 0,-1 1 1 0 0,1 0-1 0 0,-1 0 0 0 0,1 0 0 0 0,0 0 0 0 0,0 0 0 0 0,0 0 0 0 0,0 0 0 0 0,0 0 0 0 0,0 4 1 0 0,2-4-549 0 0,0-1 0 0 0,0 1 1 0 0,0-1-1 0 0,0 0 1 0 0,1 0-1 0 0,-1 0 0 0 0,0 0 1 0 0,1 0-1 0 0,-1 0 1 0 0,1 0-1 0 0,-1 0 0 0 0,1 0 1 0 0,0-1-1 0 0,-1 1 1 0 0,1 0-1 0 0,2 0 0 0 0,21 5 710 0 0,-1-1 0 0 0,1-1 0 0 0,50 1 0 0 0,75-13 1140 0 0,-72-5-2007 0 0,-62 9-3737 0 0,-1 1-3597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72 107 176 0 0,'-1'-1'249'0'0,"0"-1"0"0"0,1 0 0 0 0,-1 0 1 0 0,0 0-1 0 0,1 0 0 0 0,-1 0 0 0 0,1 0 0 0 0,0 0 0 0 0,0 0 1 0 0,0-1-1 0 0,0 1 0 0 0,0 0 0 0 0,0 0 0 0 0,1 0 0 0 0,-1 0 1 0 0,0 0-1 0 0,1 0 0 0 0,0 0 0 0 0,1-3 0 0 0,0 2 41 0 0,0 0 0 0 0,0 0-1 0 0,1 0 1 0 0,-1 0 0 0 0,1 1 0 0 0,-1 0-1 0 0,1-1 1 0 0,0 1 0 0 0,0 0-1 0 0,5-3 1 0 0,4 0 417 0 0,-1 0 0 0 0,1 0 0 0 0,0 1 0 0 0,0 1 0 0 0,21-4 0 0 0,-21 5-274 0 0,0 1-1 0 0,1 1 0 0 0,-1 0 0 0 0,0 0 0 0 0,1 2 0 0 0,-1-1 0 0 0,14 5 0 0 0,-18-4-194 0 0,0 0 0 0 0,0 1 0 0 0,0 0 0 0 0,-1 1-1 0 0,1-1 1 0 0,-1 2 0 0 0,0-1 0 0 0,0 1 0 0 0,0 0-1 0 0,0 0 1 0 0,7 9 0 0 0,-13-13-174 0 0,1 1 0 0 0,-1-1 0 0 0,0 1 0 0 0,1-1 1 0 0,-1 1-1 0 0,0 0 0 0 0,0 0 0 0 0,0-1 0 0 0,-1 1 0 0 0,1 0 0 0 0,0 0 0 0 0,-1 0 0 0 0,1 0 0 0 0,-1 0 1 0 0,1 0-1 0 0,-1 0 0 0 0,0 0 0 0 0,0 0 0 0 0,0 0 0 0 0,-1 3 0 0 0,1-2-12 0 0,-1 0-1 0 0,-1-1 1 0 0,1 1 0 0 0,0-1-1 0 0,0 1 1 0 0,-1-1-1 0 0,0 1 1 0 0,1-1 0 0 0,-1 0-1 0 0,0 0 1 0 0,0 0-1 0 0,0 0 1 0 0,-3 2 0 0 0,-5 3 4 0 0,-1 0 0 0 0,0-1 0 0 0,-1 0 0 0 0,0 0 0 0 0,-13 4 1 0 0,-15 2-100 0 0,-67 13-1 0 0,62-17-121 0 0,-49 17-1 0 0,93-24 158 0 0,-1-1 1 0 0,0 0-1 0 0,1 1 0 0 0,-1-1 0 0 0,1 1 1 0 0,-1 0-1 0 0,1-1 0 0 0,0 1 0 0 0,-1 0 0 0 0,1 0 1 0 0,0 0-1 0 0,-1 0 0 0 0,1 0 0 0 0,0 0 1 0 0,0 1-1 0 0,0-1 0 0 0,0 0 0 0 0,0 0 0 0 0,0 1 1 0 0,-1 2-1 0 0,2-3 6 0 0,1 0 0 0 0,-1 1 1 0 0,0-1-1 0 0,1 1 0 0 0,-1-1 0 0 0,1 1 0 0 0,-1-1 1 0 0,1 0-1 0 0,0 0 0 0 0,0 1 0 0 0,-1-1 1 0 0,1 0-1 0 0,0 0 0 0 0,0 0 0 0 0,0 0 0 0 0,0 0 1 0 0,0 0-1 0 0,1 0 0 0 0,-1 0 0 0 0,0 0 1 0 0,0 0-1 0 0,1-1 0 0 0,2 2 0 0 0,42 23 86 0 0,88 34 0 0 0,-92-42-48 0 0,-14-5-6 0 0,101 45 182 0 0,-109-47-157 0 0,0 1 0 0 0,-2 1 0 0 0,1 1 0 0 0,18 17 0 0 0,-35-29-43 0 0,0 1 0 0 0,1 0 1 0 0,-1 1-1 0 0,0-1 0 0 0,0 0 0 0 0,0 1 0 0 0,-1-1 1 0 0,1 1-1 0 0,-1-1 0 0 0,1 1 0 0 0,-1 0 0 0 0,0 0 1 0 0,0-1-1 0 0,0 1 0 0 0,0 0 0 0 0,-1 0 0 0 0,1 0 1 0 0,-1 0-1 0 0,0 4 0 0 0,0-3 6 0 0,-1-1 1 0 0,0 0-1 0 0,0 1 0 0 0,0-1 0 0 0,-1 0 0 0 0,1 0 1 0 0,-1 0-1 0 0,0 0 0 0 0,0 0 0 0 0,0 0 0 0 0,0-1 1 0 0,0 1-1 0 0,0 0 0 0 0,-1-1 0 0 0,1 0 1 0 0,-1 0-1 0 0,-3 3 0 0 0,-12 7 66 0 0,0-1 0 0 0,-1-1 0 0 0,0 0 1 0 0,-1-2-1 0 0,1 0 0 0 0,-1-1 0 0 0,-1-1 0 0 0,-38 6 0 0 0,30-7-443 0 0,-1-2 0 0 0,0-2 0 0 0,1 0 0 0 0,-1-2 0 0 0,-55-9 0 0 0,85 10 301 0 0,-26-8-1743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455 155 48 0 0,'-2'-6'434'0'0,"1"0"0"0"0,-1 0 0 0 0,0 0 0 0 0,0 0 0 0 0,-1 1 0 0 0,0-1 0 0 0,0 1 0 0 0,0 0 0 0 0,-1-1 0 0 0,0 1 0 0 0,1 1 0 0 0,-2-1 0 0 0,1 1 0 0 0,-1-1 0 0 0,1 1 0 0 0,-1 1 0 0 0,0-1 0 0 0,0 1 0 0 0,-1-1 0 0 0,1 2 0 0 0,-1-1-1 0 0,0 0 1 0 0,1 1 0 0 0,-1 0 0 0 0,0 1 0 0 0,0-1 0 0 0,-10 0 0 0 0,1 1 48 0 0,-1 0 0 0 0,1 1 0 0 0,0 0 0 0 0,-1 1 0 0 0,1 1 0 0 0,0 1 0 0 0,0 0 0 0 0,0 0 0 0 0,0 2 0 0 0,-15 6 0 0 0,14-4-44 0 0,1 1 1 0 0,0 0 0 0 0,0 1-1 0 0,-16 13 1 0 0,26-19-270 0 0,1 0 1 0 0,0 1 0 0 0,0 0-1 0 0,0 0 1 0 0,0 0-1 0 0,1 0 1 0 0,0 0 0 0 0,0 1-1 0 0,0-1 1 0 0,0 1-1 0 0,1 0 1 0 0,0 0 0 0 0,0 0-1 0 0,0 0 1 0 0,0 0 0 0 0,1 0-1 0 0,-1 9 1 0 0,2-9-23 0 0,0 0 1 0 0,1 0 0 0 0,0 1 0 0 0,0-1-1 0 0,0 0 1 0 0,1 0 0 0 0,0 0 0 0 0,0 0-1 0 0,0-1 1 0 0,0 1 0 0 0,1 0 0 0 0,0-1-1 0 0,0 0 1 0 0,0 1 0 0 0,6 5 0 0 0,0-1 40 0 0,0 0 1 0 0,1-1 0 0 0,0 1 0 0 0,1-2 0 0 0,12 8 0 0 0,-6-6-71 0 0,0-1 0 0 0,0 0 0 0 0,1-1 0 0 0,0-1 0 0 0,1-1 0 0 0,-1-1-1 0 0,1 0 1 0 0,0-1 0 0 0,0-1 0 0 0,0-1 0 0 0,0-1 0 0 0,0 0 0 0 0,31-6 0 0 0,-46 6-134 0 0,0-1 0 0 0,0 0 0 0 0,-1 0 0 0 0,1-1 0 0 0,0 1 0 0 0,-1-1 0 0 0,1 0 0 0 0,-1 0 0 0 0,0 0 1 0 0,1 0-1 0 0,-1 0 0 0 0,0-1 0 0 0,-1 1 0 0 0,1-1 0 0 0,0 0 0 0 0,-1 0 0 0 0,1 0 0 0 0,-1 0 0 0 0,0-1 0 0 0,0 1 0 0 0,0 0 0 0 0,0-1 0 0 0,-1 0 0 0 0,0 1 0 0 0,1-1 0 0 0,-1 0 0 0 0,-1 1 0 0 0,1-1 0 0 0,0 0 0 0 0,-1 0 0 0 0,0 0 0 0 0,0-5 0 0 0,-1-4-19 0 0,0 2 0 0 0,-1-1 0 0 0,0 0 0 0 0,0 0 0 0 0,-2 0 0 0 0,1 1-1 0 0,-1 0 1 0 0,-1 0 0 0 0,-8-14 0 0 0,3 7 26 0 0,-1 0-1 0 0,-1 1 0 0 0,-1 1 1 0 0,-25-26-1 0 0,29 34-549 0 0,0 1-1 0 0,-1 0 1 0 0,-19-12 0 0 0,22 15-728 0 0,0 1 1 0 0,-1 0 0 0 0,1 0 0 0 0,-1 1 0 0 0,1 0-1 0 0,-15-2 1 0 0,14 3-1409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89 103 9025 0 0,'6'-41'9218'0'0,"-4"-19"-789"0"0,-2 59-7727 0 0,-3 4-409 0 0,-4 7-98 0 0,0 1 1 0 0,0 0 0 0 0,1 0-1 0 0,0 1 1 0 0,-7 23 0 0 0,-15 69-2963 0 0,13-41-6158 0 0,10-50 5985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10 556 0 0,'12'-10'3425'0'0,"-12"10"-3329"0"0,0 0 0 0 0,1 0 0 0 0,-1 0 0 0 0,0 0 0 0 0,0 1 0 0 0,0-1 0 0 0,0 0 1 0 0,1 0-1 0 0,-1 0 0 0 0,0 0 0 0 0,0 0 0 0 0,0 0 0 0 0,0 0 0 0 0,0 0 0 0 0,0 1 0 0 0,0-1 0 0 0,1 0 0 0 0,-1 0 0 0 0,0 0 0 0 0,0 0 0 0 0,0 0 1 0 0,0 1-1 0 0,0-1 0 0 0,0 0 0 0 0,0 0 0 0 0,0 0 0 0 0,0 0 0 0 0,0 1 0 0 0,0-1 0 0 0,0 0 0 0 0,0 0 0 0 0,0 0 0 0 0,0 0 0 0 0,0 1 0 0 0,0-1 1 0 0,0 0-1 0 0,0 0 0 0 0,0 0 0 0 0,0 0 0 0 0,0 1 0 0 0,0-1 0 0 0,-1 3 217 0 0,0-1 1 0 0,1 1-1 0 0,-1-1 0 0 0,0 1 1 0 0,0-1-1 0 0,-1 1 1 0 0,1-1-1 0 0,-3 5 0 0 0,-32 33 1500 0 0,-77 66 0 0 0,-10 11 614 0 0,122-116-2407 0 0,-5 6 229 0 0,0-1 1 0 0,0 1 0 0 0,1 0-1 0 0,0 1 1 0 0,-5 10 0 0 0,9-17-209 0 0,0 1 1 0 0,1-1-1 0 0,-1 1 1 0 0,1-1-1 0 0,-1 0 1 0 0,1 1-1 0 0,0-1 0 0 0,0 1 1 0 0,0-1-1 0 0,-1 0 1 0 0,1 1-1 0 0,1-1 1 0 0,-1 1-1 0 0,0-1 0 0 0,0 1 1 0 0,0-1-1 0 0,1 0 1 0 0,-1 1-1 0 0,1-1 1 0 0,-1 1-1 0 0,1-1 0 0 0,0 0 1 0 0,-1 0-1 0 0,1 1 1 0 0,0-1-1 0 0,0 0 1 0 0,0 0-1 0 0,0 0 1 0 0,0 0-1 0 0,0 0 0 0 0,0 0 1 0 0,0 0-1 0 0,0 0 1 0 0,1 0-1 0 0,-1-1 1 0 0,0 1-1 0 0,0 0 0 0 0,1-1 1 0 0,-1 1-1 0 0,1-1 1 0 0,1 1-1 0 0,11 3 90 0 0,0 0-1 0 0,1-1 1 0 0,-1-1 0 0 0,1 0-1 0 0,-1-1 1 0 0,20-1 0 0 0,89-10-210 0 0,-111 9-9 0 0,5-1 10 0 0,-1-1 1 0 0,0-1-1 0 0,0 0 0 0 0,0-1 0 0 0,0 0 0 0 0,-1-2 1 0 0,1 0-1 0 0,-2 0 0 0 0,23-16 0 0 0,-54 119 3806 0 0,-12 72-1365 0 0,27-157-695 0 0,5-1-6022 0 0,-3-10 4096 0 0,0 1 0 0 0,1-1-1 0 0,-1 0 1 0 0,1 0 0 0 0,-1 0 0 0 0,0 0 0 0 0,1 0 0 0 0,-1 1 0 0 0,1-1 0 0 0,-1 0 0 0 0,0 0-1 0 0,1 0 1 0 0,-1 0 0 0 0,1 0 0 0 0,-1 0 0 0 0,1 0 0 0 0,-1 0 0 0 0,0-1 0 0 0,1 1 0 0 0,-1 0-1 0 0,1 0 1 0 0,-1 0 0 0 0,0 0 0 0 0,1 0 0 0 0,-1-1 0 0 0,1 1 0 0 0,-1 0 0 0 0,0 0-1 0 0,1-1 1 0 0,-1 1 0 0 0,0 0 0 0 0,1-1 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1 138 528 0 0,'2'-3'376'0'0,"0"0"0"0"0,1 0 0 0 0,-1 0 0 0 0,1 1 0 0 0,0-1 1 0 0,0 1-1 0 0,0 0 0 0 0,0-1 0 0 0,0 1 0 0 0,0 1 0 0 0,1-1 0 0 0,3-1 0 0 0,49-16 2381 0 0,-37 13-1948 0 0,55-14 2794 0 0,95-13 0 0 0,-34 7 541 0 0,-134 26-4073 0 0,-1 0 0 0 0,0 0 0 0 0,0 0 0 0 0,1-1 0 0 0,-1 1 0 0 0,0 0 0 0 0,0 0 0 0 0,1 0-1 0 0,-1 0 1 0 0,0 0 0 0 0,1 0 0 0 0,-1 0 0 0 0,0-1 0 0 0,0 1 0 0 0,1 0 0 0 0,-1 0 0 0 0,0 0 0 0 0,1 0 0 0 0,-1 0 0 0 0,0 1 0 0 0,1-1-1 0 0,-1 0 1 0 0,0 0 0 0 0,1 0 0 0 0,-1 0 0 0 0,0 0 0 0 0,0 0 0 0 0,1 0 0 0 0,-1 0 0 0 0,0 1 0 0 0,0-1 0 0 0,1 0 0 0 0,-1 0-1 0 0,0 1 1 0 0,-10 7 404 0 0,-32 13-443 0 0,-88 27 385 0 0,76-31-227 0 0,1 3-1 0 0,-97 52 1 0 0,148-71-175 0 0,0 0 0 0 0,0 0 0 0 0,0 0 1 0 0,0 1-1 0 0,0-1 0 0 0,1 0 0 0 0,-1 1 1 0 0,0 0-1 0 0,1-1 0 0 0,-1 1 0 0 0,1 0 1 0 0,0 0-1 0 0,0 0 0 0 0,0 0 1 0 0,0 0-1 0 0,0 0 0 0 0,0 0 0 0 0,-1 2 1 0 0,2-2 3 0 0,1 0 0 0 0,-1-1 1 0 0,0 1-1 0 0,0 0 0 0 0,1 0 1 0 0,-1-1-1 0 0,1 1 1 0 0,0-1-1 0 0,-1 1 0 0 0,1-1 1 0 0,0 1-1 0 0,0-1 0 0 0,0 1 1 0 0,0-1-1 0 0,0 1 0 0 0,0-1 1 0 0,1 0-1 0 0,-1 0 1 0 0,0 0-1 0 0,1 0 0 0 0,-1 0 1 0 0,1 0-1 0 0,2 2 0 0 0,24 12 226 0 0,0 0-1 0 0,48 16 0 0 0,-29-12-47 0 0,-13-5-73 0 0,87 41 263 0 0,-107-48-347 0 0,-1 1 0 0 0,0 1 1 0 0,0 0-1 0 0,-1 1 0 0 0,0 1 1 0 0,14 16-1 0 0,-24-26-37 0 0,-1 1 0 0 0,1 0 0 0 0,-1 0-1 0 0,1 0 1 0 0,-1 0 0 0 0,0 0 0 0 0,0 0 0 0 0,0 0-1 0 0,0 0 1 0 0,0 0 0 0 0,-1 1 0 0 0,1-1 0 0 0,-1 0-1 0 0,1 1 1 0 0,-1-1 0 0 0,0 0 0 0 0,0 1 0 0 0,0-1-1 0 0,0 0 1 0 0,0 1 0 0 0,-1 3 0 0 0,-1-3 3 0 0,1 1-1 0 0,-1-1 1 0 0,1 0-1 0 0,-1 1 1 0 0,0-1 0 0 0,-1 0-1 0 0,1 0 1 0 0,0-1 0 0 0,-1 1-1 0 0,0 0 1 0 0,1-1 0 0 0,-6 4-1 0 0,-3 1 13 0 0,0 0 0 0 0,-1 0 0 0 0,0-2 0 0 0,0 1 0 0 0,0-1 0 0 0,-22 5 0 0 0,5-4-573 0 0,-58 4 1 0 0,10-8-3625 0 0,59-4-2132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9:5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0 567 7333 0 0,'42'1'9017'0'0,"0"2"-4285"0"0,80 14-542 0 0,-114-16-3970 0 0,0 1 0 0 0,0-1 1 0 0,0 0-1 0 0,1-1 0 0 0,-1 0 0 0 0,0 0 0 0 0,0-1 0 0 0,0 0 0 0 0,8-2 0 0 0,-15 2-196 0 0,0 1-1 0 0,0-1 1 0 0,0 0 0 0 0,-1 1-1 0 0,1-1 1 0 0,0 0 0 0 0,0 0-1 0 0,-1 1 1 0 0,1-1-1 0 0,-1 0 1 0 0,1 0 0 0 0,-1 0-1 0 0,1 0 1 0 0,-1 1 0 0 0,0-1-1 0 0,1 0 1 0 0,-1 0-1 0 0,0 0 1 0 0,1 0 0 0 0,-1 0-1 0 0,0 0 1 0 0,0 0 0 0 0,0 0-1 0 0,0 0 1 0 0,0 0-1 0 0,0 0 1 0 0,0 0 0 0 0,-1 0-1 0 0,1 0 1 0 0,0 0 0 0 0,0 0-1 0 0,-1 0 1 0 0,1 0-1 0 0,-1 0 1 0 0,1 0 0 0 0,-1 1-1 0 0,0-3 1 0 0,-3-4-5 0 0,-1-1 0 0 0,1 1 0 0 0,-8-8 0 0 0,-44-51-23 0 0,-20-24-69 0 0,67 78 69 0 0,1-1-1 0 0,0 0 1 0 0,1 0 0 0 0,0-1 0 0 0,-8-24 0 0 0,14 34 9 0 0,0 0 1 0 0,0-1 0 0 0,0 1 0 0 0,1 0 0 0 0,0 0 0 0 0,-1-1-1 0 0,1 1 1 0 0,1 0 0 0 0,-1-1 0 0 0,1 1 0 0 0,0 0 0 0 0,0 0-1 0 0,0 0 1 0 0,0 0 0 0 0,4-8 0 0 0,-2 6 11 0 0,1 0 0 0 0,0 0-1 0 0,0 1 1 0 0,1-1 0 0 0,0 1 0 0 0,0 0-1 0 0,0 0 1 0 0,10-7 0 0 0,6-1 45 0 0,0 0 0 0 0,1 2 0 0 0,1 0 0 0 0,26-8 0 0 0,-9 6 115 0 0,1 1-1 0 0,0 2 1 0 0,0 1-1 0 0,1 3 0 0 0,0 1 1 0 0,0 2-1 0 0,0 2 1 0 0,0 2-1 0 0,1 2 0 0 0,-1 1 1 0 0,66 16-1 0 0,-95-17-97 0 0,0 1 1 0 0,-1 0-1 0 0,1 1 0 0 0,-1 0 1 0 0,0 0-1 0 0,-1 2 0 0 0,19 12 0 0 0,-27-17-42 0 0,1 1-1 0 0,-1 0 0 0 0,0 0 0 0 0,0 1 0 0 0,0-1 0 0 0,0 1 0 0 0,-1-1 1 0 0,0 1-1 0 0,1 0 0 0 0,-1 0 0 0 0,-1 0 0 0 0,1 0 0 0 0,0 0 0 0 0,-1 0 1 0 0,0 0-1 0 0,0 1 0 0 0,0-1 0 0 0,-1 0 0 0 0,0 1 0 0 0,1-1 0 0 0,-1 1 1 0 0,-1-1-1 0 0,1 0 0 0 0,-1 1 0 0 0,1-1 0 0 0,-4 8 0 0 0,-5 12-15 0 0,-1 1 0 0 0,-1-2 0 0 0,-1 1-1 0 0,-1-2 1 0 0,-30 40 0 0 0,-19 33-5 0 0,59-91-16 0 0,1 0 0 0 0,-1 0 0 0 0,1 1 0 0 0,1-1 0 0 0,-1 1 0 0 0,1 0 0 0 0,-1-1 0 0 0,1 1 0 0 0,1 0 0 0 0,-2 8 0 0 0,3-10 0 0 0,-1-1 0 0 0,1 1 0 0 0,-1-1 0 0 0,1 0 0 0 0,0 0 0 0 0,0 1 0 0 0,0-1 0 0 0,0 0 0 0 0,0 0 0 0 0,0 0 0 0 0,1 0 0 0 0,-1 0 0 0 0,1 0 0 0 0,-1-1 0 0 0,1 1 0 0 0,0 0 0 0 0,-1-1 0 0 0,1 1 0 0 0,0-1 0 0 0,0 0 0 0 0,0 1 0 0 0,0-1 0 0 0,4 1 0 0 0,8 4 0 0 0,1 0 0 0 0,0-2 0 0 0,0 1 0 0 0,0-2 0 0 0,1 0 0 0 0,-1-1 0 0 0,1 0 0 0 0,25-2 0 0 0,-1-2 0 0 0,0-1 0 0 0,46-11 0 0 0,-70 11-924 0 0,7-1-4857 0 0,31-10 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108 633 500 0 0,'4'-1'4439'0'0,"1"10"-2391"0"0,1 13-860 0 0,1 40 977 0 0,-2 0 1 0 0,-5 92 0 0 0,-25 127 1224 0 0,9-167-953 0 0,-35 133 1 0 0,50-246-2297 0 0,1 1 3 0 0,0 0-1 0 0,0 0 0 0 0,-1 0 0 0 0,0 0 0 0 0,1 0 0 0 0,-1 0 0 0 0,0 0 0 0 0,0-1 0 0 0,0 1 0 0 0,0 0 0 0 0,0 0 0 0 0,0-1 0 0 0,0 1 0 0 0,-2 1 0 0 0,2-4-68 0 0,0-1 0 0 0,0 1-1 0 0,-1-1 1 0 0,1 1 0 0 0,1 0 0 0 0,-1-1-1 0 0,0 0 1 0 0,0 1 0 0 0,0-1-1 0 0,1 1 1 0 0,-1-1 0 0 0,1 0 0 0 0,0 1-1 0 0,-1-1 1 0 0,1-2 0 0 0,-9-66 696 0 0,2-131 0 0 0,20-65-398 0 0,2 105-56 0 0,38-165 0 0 0,-39 266-169 0 0,3 1 1 0 0,2 0 0 0 0,3 1-1 0 0,45-84 1 0 0,-59 127-56 0 0,1 1-1 0 0,0 0 1 0 0,1 0 0 0 0,0 1-1 0 0,1 0 1 0 0,1 0 0 0 0,0 2-1 0 0,0-1 1 0 0,19-11-1 0 0,-23 17-38 0 0,1 1-1 0 0,1 0 0 0 0,-1 1 0 0 0,1 0 0 0 0,-1 0 0 0 0,1 1 0 0 0,0 0 0 0 0,0 1 0 0 0,1 0 1 0 0,-1 0-1 0 0,0 1 0 0 0,1 1 0 0 0,-1 0 0 0 0,1 0 0 0 0,18 4 0 0 0,-13 0-6 0 0,-1 1 0 0 0,1 0 0 0 0,-1 1 0 0 0,-1 1 0 0 0,1 0 0 0 0,-1 1 0 0 0,-1 1 0 0 0,0 0-1 0 0,0 1 1 0 0,15 14 0 0 0,-19-16-54 0 0,0 1 0 0 0,0 0 0 0 0,-1 1 0 0 0,0-1 0 0 0,-1 2-1 0 0,0-1 1 0 0,-1 1 0 0 0,0 0 0 0 0,0 0 0 0 0,-1 1 0 0 0,3 12-1 0 0,-3-4-55 0 0,-1 1-1 0 0,-1 0 1 0 0,-1 0-1 0 0,-1-1 1 0 0,-1 1-1 0 0,-4 35 1 0 0,-2 0-72 0 0,-2 0 1 0 0,-2-1-1 0 0,-3 0 1 0 0,-38 100-1 0 0,30-110 16 0 0,-2-2-1 0 0,-1 0 0 0 0,-3-2 0 0 0,-57 71 0 0 0,66-92 72 0 0,0-1-1 0 0,-1-1 1 0 0,-1 0 0 0 0,0-2 0 0 0,-2 0 0 0 0,0-1 0 0 0,0-2 0 0 0,-1 0 0 0 0,-1-1 0 0 0,-40 14 0 0 0,54-23 39 0 0,0-1 0 0 0,0 0 0 0 0,0 0 0 0 0,-15 0 0 0 0,22-2 6 0 0,1 0-1 0 0,-1 0 1 0 0,1 0 0 0 0,-1 0-1 0 0,1 0 1 0 0,0-1-1 0 0,-1 1 1 0 0,1-1 0 0 0,-1 0-1 0 0,1 1 1 0 0,0-1-1 0 0,0 0 1 0 0,-1 0 0 0 0,1-1-1 0 0,0 1 1 0 0,0 0 0 0 0,0-1-1 0 0,0 1 1 0 0,0-1-1 0 0,1 0 1 0 0,-1 1 0 0 0,0-1-1 0 0,-2-4 1 0 0,4 4 3 0 0,-1 1-1 0 0,1-1 1 0 0,-1 0 0 0 0,1 1 0 0 0,-1-1 0 0 0,1 0 0 0 0,0 1 0 0 0,0-1 0 0 0,0 0-1 0 0,0 1 1 0 0,0-1 0 0 0,1 0 0 0 0,-1 1 0 0 0,0-1 0 0 0,1 0 0 0 0,-1 1 0 0 0,1-1-1 0 0,0 1 1 0 0,-1-1 0 0 0,1 1 0 0 0,0-1 0 0 0,0 1 0 0 0,0-1 0 0 0,0 1 0 0 0,0 0 0 0 0,0-1-1 0 0,1 1 1 0 0,-1 0 0 0 0,2-1 0 0 0,3-3 13 0 0,0 0 0 0 0,0 1-1 0 0,1 0 1 0 0,13-7 0 0 0,-7 6 22 0 0,0 0 1 0 0,1 0-1 0 0,-1 1 1 0 0,1 1-1 0 0,0 0 1 0 0,0 1-1 0 0,0 1 0 0 0,0 0 1 0 0,0 1-1 0 0,0 0 1 0 0,0 1-1 0 0,0 1 1 0 0,0 0-1 0 0,0 1 1 0 0,0 0-1 0 0,-1 1 1 0 0,18 8-1 0 0,-13-4 78 0 0,0 2 1 0 0,0 0-1 0 0,-1 1 0 0 0,-1 0 1 0 0,0 2-1 0 0,0 0 0 0 0,-1 0 1 0 0,-1 2-1 0 0,0-1 0 0 0,-1 2 1 0 0,17 26-1 0 0,-10-8 119 0 0,-1 0 1 0 0,-1 1-1 0 0,-3 1 1 0 0,19 60-1 0 0,-11-32-232 0 0,-22-64-47 0 0,-1 1-1 0 0,0-1 1 0 0,0 0-1 0 0,1 1 1 0 0,-1-1 0 0 0,0 1-1 0 0,1-1 1 0 0,-1 0-1 0 0,1 1 1 0 0,-1-1 0 0 0,0 0-1 0 0,1 0 1 0 0,-1 1-1 0 0,1-1 1 0 0,-1 0-1 0 0,1 0 1 0 0,-1 0 0 0 0,1 1-1 0 0,-1-1 1 0 0,1 0-1 0 0,-1 0 1 0 0,1 0 0 0 0,-1 0-1 0 0,1 0 1 0 0,-1 0-1 0 0,1 0 1 0 0,-1 0 0 0 0,1 0-1 0 0,-1 0 1 0 0,1 0-1 0 0,-1-1 1 0 0,1 1 0 0 0,-1 0-1 0 0,1 0 1 0 0,-1 0-1 0 0,0-1 1 0 0,1 1 0 0 0,-1 0-1 0 0,1 0 1 0 0,-1-1-1 0 0,0 1 1 0 0,1-1 0 0 0,2 0-342 0 0,42-22-9975 0 0,-25 13 6942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57 216 0 0,'-6'-17'1226'0'0,"-5"-8"2020"0"0,11 24-2888 0 0,-1 0 0 0 0,0 0 0 0 0,0 0 0 0 0,1 0 0 0 0,-1 0 0 0 0,0 0-1 0 0,0 0 1 0 0,0 0 0 0 0,0 1 0 0 0,0-1 0 0 0,0 0 0 0 0,0 1 0 0 0,0-1-1 0 0,0 1 1 0 0,0-1 0 0 0,-1 1 0 0 0,1-1 0 0 0,-2 1 0 0 0,1 0-83 0 0,1 1 0 0 0,-1 0 0 0 0,1-1 0 0 0,-1 1 0 0 0,1 0 0 0 0,0 0 0 0 0,-1 0 0 0 0,1 0 0 0 0,0 0 0 0 0,0 0 0 0 0,-1 1 0 0 0,1-1 0 0 0,0 0 1 0 0,0 1-1 0 0,0-1 0 0 0,1 1 0 0 0,-1-1 0 0 0,0 1 0 0 0,0 1 0 0 0,-12 23 973 0 0,2 1 1 0 0,1 0-1 0 0,2 1 0 0 0,0-1 1 0 0,-5 42-1 0 0,7-23 253 0 0,2 0 1 0 0,3 79-1 0 0,1-112-1293 0 0,1 0 0 0 0,1-1-1 0 0,0 1 1 0 0,1-1 0 0 0,0 1-1 0 0,1-1 1 0 0,0 0 0 0 0,8 15-1 0 0,-9-22-399 0 0,0-1 0 0 0,0 1-1 0 0,0-1 1 0 0,0 0-1 0 0,1 0 1 0 0,0 0 0 0 0,0 0-1 0 0,0-1 1 0 0,0 1-1 0 0,0-1 1 0 0,1 0 0 0 0,0-1-1 0 0,-1 1 1 0 0,1-1 0 0 0,0 0-1 0 0,0 0 1 0 0,0 0-1 0 0,1 0 1 0 0,-1-1 0 0 0,0 0-1 0 0,11 0 1 0 0,-12-1-743 0 0,0 0-1 0 0,0 0 1 0 0,0 0 0 0 0,0-1 0 0 0,1 1-1 0 0,-1-1 1 0 0,-1 0 0 0 0,1 0 0 0 0,0-1-1 0 0,5-2 1 0 0,1-3-1864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50 460 0 0,'0'-6'970'0'0,"-1"1"0"0"0,0 0 0 0 0,0 0 0 0 0,0 0 0 0 0,-2-5 0 0 0,1 4 823 0 0,2 6-1682 0 0,0-1 1 0 0,0 1-1 0 0,0-1 1 0 0,0 1-1 0 0,-1 0 1 0 0,1-1 0 0 0,0 1-1 0 0,0 0 1 0 0,0-1-1 0 0,-1 1 1 0 0,1 0-1 0 0,0-1 1 0 0,0 1-1 0 0,-1 0 1 0 0,1-1-1 0 0,0 1 1 0 0,-1 0 0 0 0,1 0-1 0 0,0 0 1 0 0,-1-1-1 0 0,1 1 1 0 0,0 0-1 0 0,-1 0 1 0 0,1 0-1 0 0,0 0 1 0 0,-1-1-1 0 0,1 1 1 0 0,-1 0 0 0 0,1 0-1 0 0,0 0 1 0 0,-1 0-1 0 0,1 0 1 0 0,-1 0-1 0 0,1 0 1 0 0,0 0-1 0 0,-1 0 1 0 0,1 1 0 0 0,-1-1-1 0 0,1 0 1 0 0,0 0-1 0 0,-1 0 1 0 0,1 0-1 0 0,0 0 1 0 0,-1 1-1 0 0,1-1 1 0 0,0 0-1 0 0,-1 0 1 0 0,1 1 0 0 0,0-1-1 0 0,-1 1 1 0 0,-14 12 1775 0 0,8-3-1275 0 0,0 0 1 0 0,1 0-1 0 0,0 0 1 0 0,0 1-1 0 0,1 0 1 0 0,-6 18-1 0 0,-15 70 1771 0 0,23-86-1993 0 0,1 1 0 0 0,1 0 0 0 0,0 0 0 0 0,0 0 0 0 0,2 0 0 0 0,0 0 0 0 0,0 0 0 0 0,5 16-1 0 0,-4-21-217 0 0,0 0 0 0 0,1 0 0 0 0,0 0 0 0 0,1-1-1 0 0,0 1 1 0 0,0-1 0 0 0,1 0 0 0 0,0-1-1 0 0,0 1 1 0 0,1-1 0 0 0,0 0 0 0 0,1 0 0 0 0,8 7-1 0 0,-7-9-53 0 0,-1 0 0 0 0,1-1-1 0 0,0 0 1 0 0,0-1 0 0 0,0 1 0 0 0,0-2-1 0 0,1 1 1 0 0,-1-1 0 0 0,1 0 0 0 0,-1-1-1 0 0,1 0 1 0 0,0-1 0 0 0,16 0 0 0 0,3-2 104 0 0,-1-1 1 0 0,0-2 0 0 0,29-8-1 0 0,-29 6 38 0 0,-1-1 0 0 0,37-17 0 0 0,-50 18-687 0 0,0 0 0 0 0,14-11 0 0 0,-19 12-1058 0 0,0-1-1 0 0,0 0 0 0 0,12-14 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76 792 0 0,'-66'-7'14425'0'0,"66"7"-14286"0"0,0 0 1 0 0,0 0-1 0 0,0 0 1 0 0,-1 0-1 0 0,1 0 1 0 0,0 0-1 0 0,0 0 1 0 0,0 0-1 0 0,-1 0 1 0 0,1 0-1 0 0,0 0 1 0 0,0 0-1 0 0,0 0 1 0 0,0 0 0 0 0,-1 0-1 0 0,1 0 1 0 0,0 0-1 0 0,0 0 1 0 0,0 0-1 0 0,5-5 3082 0 0,0 2-3936 0 0,10-4 1686 0 0,0 1 0 0 0,0 0 1 0 0,1 1-1 0 0,0 0 0 0 0,0 2 1 0 0,20-3-1 0 0,24-6-4465 0 0,-36 5-4764 0 0,-18 3 5591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111 154 164 0 0,'-34'-6'2062'0'0,"-6"-2"2263"0"0,4-5 6710 0 0,39 11-9623 0 0,35-17 325 0 0,0 2 0 0 0,1 2-1 0 0,80-20 1 0 0,-84 25-1003 0 0,-6 1-244 0 0,-17 5-289 0 0,-1 0 0 0 0,1 1 0 0 0,-1 0-1 0 0,1 1 1 0 0,0 0 0 0 0,0 1 0 0 0,22 0 0 0 0,-28 3-978 0 0,0 1 0 0 0,0-1 1 0 0,-1 1-1 0 0,1 0 0 0 0,-1 0 0 0 0,1 0 0 0 0,-1 1 1 0 0,0 0-1 0 0,7 7 0 0 0,6 3-3618 0 0,-4-3 1547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9 481 308 0 0,'0'0'2098'0'0,"0"1"-1922"0"0,1-1 0 0 0,-1 0 0 0 0,0 0 0 0 0,0 1 0 0 0,0-1 0 0 0,0 0 0 0 0,0 1 0 0 0,0-1 0 0 0,0 0-1 0 0,0 0 1 0 0,0 1 0 0 0,0-1 0 0 0,1 0 0 0 0,-1 0 0 0 0,0 1 0 0 0,0-1 0 0 0,0 0 0 0 0,1 0 0 0 0,-1 0 0 0 0,0 0 0 0 0,0 1 0 0 0,0-1-1 0 0,1 0 1 0 0,-1 0 0 0 0,0 0 0 0 0,0 0 0 0 0,1 0 0 0 0,-1 1 0 0 0,5-3 491 0 0,0 0 0 0 0,0 0 0 0 0,-1 0-1 0 0,1-1 1 0 0,-1 1 0 0 0,1-1 0 0 0,-1 0 0 0 0,0-1 0 0 0,0 1 0 0 0,-1 0 0 0 0,1-1-1 0 0,-1 0 1 0 0,4-5 0 0 0,-2 1-143 0 0,0-1 0 0 0,-1 1-1 0 0,0 0 1 0 0,0-1 0 0 0,-1 0-1 0 0,4-17 1 0 0,-3 2-49 0 0,0-1 0 0 0,-2 1 0 0 0,-1-1 0 0 0,-4-44 0 0 0,1 42 73 0 0,-11-47 1 0 0,12 67-476 0 0,-1 0-1 0 0,0 1 1 0 0,-1-1 0 0 0,1 0-1 0 0,-1 1 1 0 0,-1 0 0 0 0,1 0-1 0 0,-1 0 1 0 0,0 0-1 0 0,0 0 1 0 0,-1 1 0 0 0,-6-6-1 0 0,10 10-57 0 0,1 0-1 0 0,-1 0 0 0 0,0 0 1 0 0,0 0-1 0 0,0 0 0 0 0,-1 1 1 0 0,1-1-1 0 0,0 0 1 0 0,0 1-1 0 0,0-1 0 0 0,0 1 1 0 0,-1-1-1 0 0,1 1 0 0 0,0 0 1 0 0,0 0-1 0 0,-1-1 0 0 0,1 1 1 0 0,0 0-1 0 0,-1 0 1 0 0,1 0-1 0 0,0 0 0 0 0,0 0 1 0 0,-1 1-1 0 0,1-1 0 0 0,0 0 1 0 0,0 1-1 0 0,-1-1 0 0 0,1 1 1 0 0,0-1-1 0 0,0 1 1 0 0,0-1-1 0 0,0 1 0 0 0,-1 0 1 0 0,1-1-1 0 0,-1 3 0 0 0,1-2 6 0 0,0 1 0 0 0,-1 0 0 0 0,1 0 0 0 0,1-1 0 0 0,-1 1-1 0 0,0 0 1 0 0,0 0 0 0 0,1 0 0 0 0,-1 0 0 0 0,1 0 0 0 0,-1 0-1 0 0,1 0 1 0 0,0 0 0 0 0,0 0 0 0 0,0 0 0 0 0,0 0 0 0 0,0 1 0 0 0,1-1-1 0 0,-1 0 1 0 0,1 0 0 0 0,-1 0 0 0 0,2 3 0 0 0,1 2 31 0 0,1 1 1 0 0,-1-1 0 0 0,1-1-1 0 0,0 1 1 0 0,1 0-1 0 0,-1-1 1 0 0,1 0 0 0 0,1 0-1 0 0,-1-1 1 0 0,1 1-1 0 0,0-1 1 0 0,0 0 0 0 0,0-1-1 0 0,9 5 1 0 0,-5-4-32 0 0,0 0 1 0 0,0-1-1 0 0,1-1 1 0 0,0 1-1 0 0,0-1 1 0 0,0-1 0 0 0,0 0-1 0 0,0-1 1 0 0,14 0-1 0 0,-9-1-52 0 0,0 0 0 0 0,-1-2 0 0 0,1 0 0 0 0,-1-1 0 0 0,0 0 0 0 0,0-1 0 0 0,0-1 0 0 0,0 0 0 0 0,-1-1 0 0 0,0 0 0 0 0,0-2 0 0 0,0 1 0 0 0,-1-2-1 0 0,19-15 1 0 0,-27 19 87 0 0,1 0 0 0 0,-1-1-1 0 0,-1 1 1 0 0,1-1 0 0 0,-1 0-1 0 0,0 0 1 0 0,-1-1 0 0 0,1 1-1 0 0,-1-1 1 0 0,3-8 1541 0 0,-8 17-1496 0 0,1 0 0 0 0,0 0 0 0 0,-1 0 1 0 0,1 0-1 0 0,0 0 0 0 0,0 1 0 0 0,0-1 0 0 0,1 0 0 0 0,-1 1 0 0 0,1-1 0 0 0,-1 1 0 0 0,1-1 0 0 0,0 1 0 0 0,0-1 0 0 0,0 5 0 0 0,7 44 1381 0 0,-5-37-944 0 0,-2-12-500 0 0,5 28 275 0 0,15 52 0 0 0,-18-75-317 0 0,0 0 0 0 0,1-1 0 0 0,-1 1 0 0 0,1-1 0 0 0,1 1-1 0 0,-1-1 1 0 0,1 0 0 0 0,0-1 0 0 0,1 1 0 0 0,-1-1 0 0 0,1 1 0 0 0,0-1 0 0 0,0-1 0 0 0,7 5 0 0 0,11-2-2017 0 0,-18-6-219 0 0,0-1 0 0 0,1 0 0 0 0,-1 0 0 0 0,11-2 0 0 0,-3-2-1104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110 136 840 0 0,'-26'13'8504'0'0,"18"-3"-6641"0"0,0 0 1 0 0,1 1-1 0 0,0 0 0 0 0,1 0 1 0 0,0 1-1 0 0,-7 19 0 0 0,-5 9 1426 0 0,9-28-42 0 0,8-23-987 0 0,1 4-2833 0 0,0-18 793 0 0,2-1 0 0 0,0 0 0 0 0,9-35 0 0 0,4-31 363 0 0,-15 81-506 0 0,4-23 309 0 0,-1 30-222 0 0,1 19-97 0 0,-1-6-67 0 0,-1 0 0 0 0,2 1 0 0 0,-1-1 0 0 0,1-1 0 0 0,1 1 0 0 0,0 0 0 0 0,0-1 0 0 0,7 8 0 0 0,4 5 0 0 0,32 29 0 0 0,-23-27 0 0 0,1-1 0 0 0,1-2 0 0 0,1-1 0 0 0,1-1 0 0 0,1-1 0 0 0,40 16 0 0 0,4-4 0 0 0,119 30 0 0 0,-189-57 0 0 0,-2-2 0 0 0,-1 1 0 0 0,0-1 0 0 0,0 1 0 0 0,1-1 0 0 0,-1 0 0 0 0,0 1 0 0 0,1-1 0 0 0,-1 0 0 0 0,0 0 0 0 0,1 0 0 0 0,-1 0 0 0 0,0 0 0 0 0,1 0 0 0 0,-1-1 0 0 0,0 1 0 0 0,1 0 0 0 0,0-1 0 0 0,-2 1 0 0 0,1 0 0 0 0,-1 0 0 0 0,0 0 0 0 0,0 0 0 0 0,0 0 0 0 0,0 0 0 0 0,0 0 0 0 0,1 0 0 0 0,-1 0 0 0 0,0 0 0 0 0,0-1 0 0 0,0 1 0 0 0,0 0 0 0 0,0 0 0 0 0,0 0 0 0 0,1 0 0 0 0,-1 0 0 0 0,0 0 0 0 0,0 0 0 0 0,0 0 0 0 0,0 0 0 0 0,0-1 0 0 0,0 1 0 0 0,0 0 0 0 0,0 0 0 0 0,0 0 0 0 0,0 0 0 0 0,1 0 0 0 0,-1-1 0 0 0,0 1 0 0 0,0 0 0 0 0,0 0 0 0 0,0 0 0 0 0,0 0 0 0 0,0 0 0 0 0,0-1 0 0 0,0 1 0 0 0,0 0 0 0 0,0 0 0 0 0,0 0 0 0 0,0 0 0 0 0,0 0 0 0 0,-1-1 0 0 0,1 1 0 0 0,0 0 0 0 0,0 0 0 0 0,0 0 0 0 0,0 0 0 0 0,0 0 0 0 0,0-1 0 0 0,-2-2 0 0 0,-1 1 0 0 0,1-1 0 0 0,-1 0 0 0 0,1 0 0 0 0,-1 1 0 0 0,0 0 0 0 0,0-1 0 0 0,0 1 0 0 0,0 0 0 0 0,0 1 0 0 0,-1-1 0 0 0,1 0 0 0 0,-1 1 0 0 0,-4-1 0 0 0,-60-17 0 0 0,63 18 0 0 0,-44-9-1456 0 0,0 2 0 0 0,-1 2 0 0 0,0 3 0 0 0,0 1 0 0 0,0 3 0 0 0,-68 10 0 0 0,108-10-2309 0 0,3-2 540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153 114 9441 0 0,'-59'-49'10018'0'0,"-35"-16"-896"0"0,167 105-9356 0 0,13 8-6210 0 0,-45-26 2791 0 0,0-1 524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1 292 0 0,'-1'10'1613'0'0,"0"0"0"0"0,-1 0 0 0 0,0 1 0 0 0,0-1 0 0 0,-1-1 0 0 0,-9 20 0 0 0,-31 55 3255 0 0,41-79-4658 0 0,-120 180 5783 0 0,32-69-5711 0 0,81-105-1475 0 0,-1 3-5948 0 0</inkml:trace>
  <inkml:trace contextRef="#ctx0" brushRef="#br0" timeOffset="1">46 34 48 0 0,'-11'-10'969'0'0,"-8"-6"1971"0"0,4 12 6537 0 0,18 10-7466 0 0,11 16 633 0 0,26 34-1 0 0,62 60 969 0 0,-73-83-3028 0 0,343 331 6058 0 0,-351-345-7280 0 0,3 4-2106 0 0,-8-10-6216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273 472 576 0 0,'0'0'2460'0'0,"1"4"-1035"0"0,4 139 3692 0 0,-7 77-2494 0 0,-3-117-1455 0 0,-4-2-1 0 0,-5 1 1 0 0,-4-1-1 0 0,-35 110 1 0 0,32-149 329 0 0,-3-1 0 0 0,-40 74 1 0 0,64-134-1483 0 0,-17 26 853 0 0,17-26-782 0 0,-1 1 1 0 0,0-1 0 0 0,0 0 0 0 0,0 0 0 0 0,0 0 0 0 0,0 0-1 0 0,0 0 1 0 0,0 0 0 0 0,0 0 0 0 0,-1 0 0 0 0,1-1-1 0 0,0 1 1 0 0,0 0 0 0 0,-1-1 0 0 0,1 1 0 0 0,0 0-1 0 0,-3 0 1 0 0,3-2-56 0 0,0 1 0 0 0,0 0 0 0 0,1 0 0 0 0,-1-1-1 0 0,0 1 1 0 0,1 0 0 0 0,-1-1 0 0 0,0 1 0 0 0,1 0-1 0 0,-1-1 1 0 0,1 1 0 0 0,-1-1 0 0 0,0 1 0 0 0,1-1-1 0 0,-1 1 1 0 0,1-1 0 0 0,0 0 0 0 0,-1 1 0 0 0,1-1 0 0 0,-1 0-1 0 0,1 1 1 0 0,0-1 0 0 0,0 0 0 0 0,-1 1 0 0 0,1-1-1 0 0,0 0 1 0 0,0 0 0 0 0,-5-27 206 0 0,4 19-129 0 0,-5-34 116 0 0,3-1 0 0 0,3-58 0 0 0,40-350 229 0 0,-31 374-391 0 0,41-258 151 0 0,-36 270-139 0 0,2 0 0 0 0,4 1 1 0 0,27-62-1 0 0,-34 98 23 0 0,1 1 0 0 0,2 1 0 0 0,0 0 0 0 0,2 1 0 0 0,1 1 0 0 0,37-38 0 0 0,-44 51 22 0 0,1 0 1 0 0,1 2-1 0 0,0-1 0 0 0,0 2 1 0 0,29-15-1 0 0,-32 19-22 0 0,1 1 0 0 0,-1 0 0 0 0,1 1 0 0 0,0 0 0 0 0,0 1 0 0 0,0 0 0 0 0,0 1 0 0 0,0 0 0 0 0,14 1-1 0 0,-19 0-44 0 0,-1 1 0 0 0,1-1 0 0 0,0 2 0 0 0,0-1 0 0 0,0 1 0 0 0,0 0 0 0 0,-1 0-1 0 0,1 1 1 0 0,-1-1 0 0 0,0 2 0 0 0,0-1 0 0 0,0 1 0 0 0,0-1 0 0 0,0 2 0 0 0,-1-1 0 0 0,0 1-1 0 0,0 0 1 0 0,0 0 0 0 0,0 0 0 0 0,-1 0 0 0 0,0 1 0 0 0,5 9 0 0 0,-3-3 17 0 0,-2 0-1 0 0,1 0 1 0 0,-2 0 0 0 0,1 1 0 0 0,-2-1 0 0 0,0 1 0 0 0,0 0-1 0 0,-1 0 1 0 0,-1 0 0 0 0,0 0 0 0 0,0 0 0 0 0,-4 14 0 0 0,-4 20-16 0 0,-1 0 1 0 0,-3 0-1 0 0,-2-1 0 0 0,-37 81 1 0 0,25-75-17 0 0,-1 0 1 0 0,-3-2-1 0 0,-67 84 1 0 0,79-113-59 0 0,0-2 0 0 0,-40 35 0 0 0,51-48-10 0 0,0-1 0 0 0,-1 0 0 0 0,1 0-1 0 0,-1 0 1 0 0,0-1 0 0 0,-1 0 0 0 0,1-1-1 0 0,-1 0 1 0 0,0 0 0 0 0,0-1 0 0 0,0 0 0 0 0,-9 0-1 0 0,15-2-2 0 0,0 0 0 0 0,0 0 0 0 0,0 0 1 0 0,0-1-1 0 0,-1 1 0 0 0,1-1 0 0 0,0 0 0 0 0,0 0 0 0 0,1 0 0 0 0,-1 0 0 0 0,0 0 0 0 0,-5-4 0 0 0,7 4 21 0 0,0 1 0 0 0,0-1 0 0 0,1 0 0 0 0,-1 0 1 0 0,0 0-1 0 0,1 0 0 0 0,-1 1 0 0 0,0-1 0 0 0,1 0 0 0 0,-1 0 0 0 0,1 0 0 0 0,-1 0 0 0 0,1 0 0 0 0,0 0 0 0 0,-1 0 1 0 0,1-1-1 0 0,0 1 0 0 0,0 0 0 0 0,0 0 0 0 0,-1 0 0 0 0,1 0 0 0 0,1 0 0 0 0,-1 0 0 0 0,0 0 0 0 0,0 0 1 0 0,0-1-1 0 0,0 1 0 0 0,1 0 0 0 0,-1 0 0 0 0,1 0 0 0 0,-1 0 0 0 0,1 0 0 0 0,-1 0 0 0 0,1 0 0 0 0,-1 0 0 0 0,1 1 1 0 0,0-1-1 0 0,-1 0 0 0 0,2-1 0 0 0,1-1 7 0 0,0 0 1 0 0,0 0-1 0 0,0 0 1 0 0,0 1-1 0 0,0-1 1 0 0,1 1-1 0 0,-1 0 1 0 0,1 0-1 0 0,0 0 1 0 0,0 0-1 0 0,0 1 1 0 0,0-1-1 0 0,0 1 1 0 0,0 0-1 0 0,0 0 1 0 0,6 0-1 0 0,3 0 42 0 0,0 1-1 0 0,1 0 1 0 0,24 4 0 0 0,-16 0 9 0 0,1 1 1 0 0,-1 1 0 0 0,-1 1-1 0 0,1 1 1 0 0,27 15 0 0 0,-17-8 53 0 0,0 3 1 0 0,-2 0-1 0 0,0 2 1 0 0,-1 1-1 0 0,41 38 1 0 0,-50-38-35 0 0,0 0 0 0 0,-1 1 1 0 0,-1 1-1 0 0,-1 1 0 0 0,-2 0 0 0 0,0 2 1 0 0,14 34-1 0 0,-17-33-73 0 0,-2 0 0 0 0,-1 1 0 0 0,-1 1 0 0 0,-1 0 0 0 0,-2 0 0 0 0,-1 0 0 0 0,1 54 0 0 0,-5-87-289 0 0,0 0 0 0 0,1 1 1 0 0,-1-1-1 0 0,1 1 0 0 0,0-1 0 0 0,0 1 1 0 0,1-1-1 0 0,-1 1 0 0 0,1 0 0 0 0,1-4 1 0 0,15-16-9158 0 0,-11 14 6031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45 212 0 0,'-3'-4'582'0'0,"0"-1"0"0"0,0 2 0 0 0,0-1 1 0 0,-1 0-1 0 0,0 1 0 0 0,1-1 0 0 0,-1 1 0 0 0,0 0 0 0 0,-7-3 1 0 0,9 5-302 0 0,0 0 1 0 0,0 0 0 0 0,0 1 0 0 0,0-1 0 0 0,0 1-1 0 0,0-1 1 0 0,0 1 0 0 0,0 0 0 0 0,0 0 0 0 0,0 0-1 0 0,-1 0 1 0 0,1 0 0 0 0,0 0 0 0 0,0 1 0 0 0,0-1-1 0 0,0 1 1 0 0,0-1 0 0 0,0 1 0 0 0,0 0 0 0 0,0 0 0 0 0,0 0-1 0 0,0 0 1 0 0,1 0 0 0 0,-1 0 0 0 0,-2 3 0 0 0,-5 4 227 0 0,0 1 1 0 0,0 0 0 0 0,1 1 0 0 0,0-1 0 0 0,1 2 0 0 0,0-1 0 0 0,1 1 0 0 0,-5 12 0 0 0,-4 9 861 0 0,-15 55 1 0 0,24-66-760 0 0,0 0 0 0 0,2 0 0 0 0,1 1 1 0 0,0 0-1 0 0,2 0 0 0 0,0 0 0 0 0,4 31 1 0 0,-2-44-351 0 0,1 1 0 0 0,0-1-1 0 0,1 0 1 0 0,0 0 0 0 0,0 0 0 0 0,1 0 0 0 0,0 0 0 0 0,8 12 0 0 0,-8-15-141 0 0,0-1 1 0 0,0 0 0 0 0,1 0 0 0 0,0 0 0 0 0,0-1-1 0 0,0 1 1 0 0,1-1 0 0 0,-1 0 0 0 0,1-1 0 0 0,0 1-1 0 0,0-1 1 0 0,0-1 0 0 0,8 4 0 0 0,-4-4-103 0 0,-1 0 1 0 0,1 0 0 0 0,0-1-1 0 0,-1 0 1 0 0,1-1 0 0 0,0 0-1 0 0,0 0 1 0 0,0-1-1 0 0,-1 0 1 0 0,1-1 0 0 0,-1 0-1 0 0,1-1 1 0 0,-1 0 0 0 0,0 0-1 0 0,14-8 1 0 0,0-1-717 0 0,-1-1 0 0 0,0 0 0 0 0,-1-2 0 0 0,33-30 0 0 0,-52 43 237 0 0,22-22-749 0 0,-18 14-1738 0 0,-2-1-3344 0 0,-3 2 3621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110 108 7377 0 0,'-107'0'14005'0'0,"104"-5"-9656"0"0,116-25-1334 0 0,-32 11-1836 0 0,-64 14-1407 0 0,40-13-791 0 0,-54 17-19 0 0,1-1 1 0 0,-1 1-1 0 0,0-1 1 0 0,0 0 0 0 0,0 0-1 0 0,0-1 1 0 0,4-3 0 0 0,-2-5-5273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79 84 0 0,'-165'-48'7117'0'0,"95"29"5843"0"0,73 18-11472 0 0,9-2-753 0 0,1 0 1 0 0,1 1 0 0 0,-1 1 0 0 0,0 0 0 0 0,0 1 0 0 0,15 1-1 0 0,5-1-55 0 0,277 11 2993 0 0,-105 19-9525 0 0,-111-13-1488 0 0,-46-8 4261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111 236 332 0 0,'-26'-9'1394'0'0,"19"7"-317"0"0,-1 0 0 0 0,1 0 0 0 0,0-1-1 0 0,-1 0 1 0 0,1-1 0 0 0,1 1 0 0 0,-1-1 0 0 0,0-1 0 0 0,-11-9-1 0 0,18 13-878 0 0,-1 0-1 0 0,1 1 0 0 0,0-1 0 0 0,-1 0 0 0 0,1 0 0 0 0,0 0 0 0 0,0 1 0 0 0,-1-1 0 0 0,1 0 0 0 0,0 0 0 0 0,0 0 0 0 0,0 0 0 0 0,0 0 0 0 0,0 1 0 0 0,0-1 0 0 0,0 0 0 0 0,0 0 0 0 0,1 0 0 0 0,-1 0 0 0 0,0 0 0 0 0,0 1 0 0 0,1-1 0 0 0,-1 0 0 0 0,1 0 0 0 0,-1 1 0 0 0,1-1 0 0 0,-1 0 0 0 0,1 0 0 0 0,0 0 0 0 0,20-20 2111 0 0,4 3-1335 0 0,2 0 0 0 0,0 2 1 0 0,1 1-1 0 0,0 2 0 0 0,1 0 0 0 0,1 2 0 0 0,0 1 0 0 0,62-11 0 0 0,-84 20-849 0 0,0 0 0 0 0,0 0 0 0 0,0 0-1 0 0,0 1 1 0 0,0 1 0 0 0,14 1 0 0 0,-16 0-368 0 0,0-1-1 0 0,-1 1 1 0 0,1 1 0 0 0,-1-1 0 0 0,0 1 0 0 0,1 0-1 0 0,-1 0 1 0 0,-1 0 0 0 0,9 7 0 0 0,38 36-9265 0 0,-37-29 6355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56 513 7025 0 0,'-2'2'1140'0'0,"0"0"0"0"0,0 0 1 0 0,1 0-1 0 0,-1 1 0 0 0,0-1 0 0 0,1 1 1 0 0,-2 3-1 0 0,-4 6 3064 0 0,9-9-3553 0 0,-2-3-620 0 0,0 0-1 0 0,0 1 0 0 0,0-1 1 0 0,0 0-1 0 0,0 0 0 0 0,1 0 1 0 0,-1 1-1 0 0,0-1 1 0 0,0 0-1 0 0,0 0 0 0 0,0 0 1 0 0,0 0-1 0 0,0 1 0 0 0,0-1 1 0 0,0 0-1 0 0,1 0 1 0 0,-1 0-1 0 0,0 0 0 0 0,0 1 1 0 0,0-1-1 0 0,0 0 0 0 0,1 0 1 0 0,-1 0-1 0 0,0 0 1 0 0,0 0-1 0 0,0 0 0 0 0,1 0 1 0 0,-1 0-1 0 0,0 0 0 0 0,0 0 1 0 0,0 0-1 0 0,1 0 1 0 0,-1 0-1 0 0,0 0 0 0 0,0 0 1 0 0,0 0-1 0 0,1 0 0 0 0,-1 0 1 0 0,0 0-1 0 0,0 0 1 0 0,0 0-1 0 0,1 0 0 0 0,-1 0 1 0 0,0 0-1 0 0,0 0 0 0 0,6-7 125 0 0,0 0 0 0 0,-1 0-1 0 0,0-1 1 0 0,0 0-1 0 0,-1 0 1 0 0,0 0-1 0 0,0 0 1 0 0,-1 0-1 0 0,0-1 1 0 0,-1 0 0 0 0,0 1-1 0 0,0-1 1 0 0,-1 0-1 0 0,1-17 1 0 0,-1-15 175 0 0,-8-77 0 0 0,7 115-316 0 0,-3-28 127 0 0,-1 1-1 0 0,-2-1 0 0 0,-1 1 1 0 0,-1 1-1 0 0,-19-47 0 0 0,27 75-111 0 0,-1-1 0 0 0,0 1 0 0 0,1-1 0 0 0,-1 1 0 0 0,0-1 0 0 0,0 1 0 0 0,0 0 0 0 0,0-1 0 0 0,0 1 0 0 0,0 0 0 0 0,0 0 0 0 0,-1 0 0 0 0,1 0-1 0 0,0 0 1 0 0,-1 0 0 0 0,1 0 0 0 0,-1 0 0 0 0,1 0 0 0 0,-1 1 0 0 0,1-1 0 0 0,-1 1 0 0 0,-1-1 0 0 0,2 1 102 0 0,-6 37 477 0 0,8-28-560 0 0,1 0 1 0 0,0 0-1 0 0,0 0 1 0 0,1 0-1 0 0,0-1 1 0 0,0 1-1 0 0,1-1 1 0 0,0 0 0 0 0,1 0-1 0 0,0 0 1 0 0,0-1-1 0 0,1 1 1 0 0,-1-1-1 0 0,2-1 1 0 0,-1 1 0 0 0,10 7-1 0 0,-10-9-136 0 0,0 0-1 0 0,0-1 1 0 0,1 0 0 0 0,-1 1-1 0 0,1-2 1 0 0,0 1 0 0 0,1-1-1 0 0,-1-1 1 0 0,1 1 0 0 0,-1-1-1 0 0,1 0 1 0 0,0-1 0 0 0,-1 0-1 0 0,1 0 1 0 0,0 0 0 0 0,0-1-1 0 0,0-1 1 0 0,0 1-1 0 0,9-3 1 0 0,-12 2-2 0 0,0-1 0 0 0,0 0 0 0 0,-1-1 0 0 0,1 1 0 0 0,-1-1 0 0 0,1 0 0 0 0,-1 0 0 0 0,0 0 0 0 0,0 0 0 0 0,-1-1 0 0 0,1 1 0 0 0,3-6 0 0 0,6-8-74 0 0,17-28 0 0 0,-23 32 218 0 0,-6 13-27 0 0,-1-1-1 0 0,1 0 1 0 0,-1 1 0 0 0,1-1-1 0 0,-1 1 1 0 0,1-1 0 0 0,-1 1-1 0 0,1-1 1 0 0,-1 1 0 0 0,1 0-1 0 0,0-1 1 0 0,-1 1 0 0 0,1 0-1 0 0,-1-1 1 0 0,1 1 0 0 0,0 0-1 0 0,0 0 1 0 0,-1-1 0 0 0,1 1 0 0 0,0 0-1 0 0,-1 0 1 0 0,1 0 0 0 0,0 0-1 0 0,0 0 1 0 0,-1 0 0 0 0,1 0-1 0 0,0 0 1 0 0,-1 0 0 0 0,1 1-1 0 0,0-1 1 0 0,-1 0 0 0 0,1 0-1 0 0,0 1 1 0 0,-1-1 0 0 0,1 0-1 0 0,0 1 1 0 0,-1-1 0 0 0,1 1-1 0 0,-1-1 1 0 0,1 0 0 0 0,-1 1-1 0 0,1-1 1 0 0,-1 1 0 0 0,1 0-1 0 0,27 32 863 0 0,-20-23-738 0 0,15 11-840 0 0,0-1 0 0 0,2 0 1 0 0,0-2-1 0 0,1-1 0 0 0,28 14 1 0 0,-40-24 192 0 0,0 0 1 0 0,1 0-1 0 0,-1-1 1 0 0,28 6-1 0 0,-35-10 282 0 0,-1-1 1 0 0,1 0-1 0 0,0 0 0 0 0,0 0 1 0 0,0-1-1 0 0,0 0 0 0 0,0-1 0 0 0,0 1 1 0 0,0-2-1 0 0,0 1 0 0 0,0-1 1 0 0,13-4-1 0 0,-4-10-6257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216 349 496 0 0,'-4'-22'812'0'0,"-1"1"0"0"0,-1-1 0 0 0,-1 2 1 0 0,-1-1-1 0 0,-1 1 0 0 0,-1 0 0 0 0,-20-30 0 0 0,20 36 625 0 0,-1 0 0 0 0,-1 0 0 0 0,0 1 0 0 0,0 1 0 0 0,-1 0 0 0 0,-15-10 0 0 0,23 19-558 0 0,2 2-464 0 0,0-1-1 0 0,1 0 1 0 0,-1 0-1 0 0,0 0 1 0 0,1 0-1 0 0,0 0 1 0 0,-1 0 0 0 0,1-1-1 0 0,0 1 1 0 0,0-1-1 0 0,0 1 1 0 0,-2-6-1 0 0,4 7-518 0 0,1 1 0 0 0,-1-1 1 0 0,0 0-1 0 0,1 0 0 0 0,-1 1 0 0 0,1-1 0 0 0,0 0 0 0 0,-1 1 1 0 0,1-1-1 0 0,-1 1 0 0 0,1-1 0 0 0,0 0 0 0 0,0 1 0 0 0,-1 0 0 0 0,1-1 1 0 0,0 1-1 0 0,0-1 0 0 0,0 1 0 0 0,-1 0 0 0 0,1 0 0 0 0,0-1 1 0 0,0 1-1 0 0,0 0 0 0 0,0 0 0 0 0,0 0 0 0 0,1 0 0 0 0,28-3-5083 0 0,-28 3 4705 0 0,22 0-2064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6697 0 0,'2'87'9914'0'0,"-6"43"-3786"0"0,-1 7 1138 0 0,4-140-7104 0 0,-2-6-94 0 0,0 0-1 0 0,1 0 1 0 0,0 0-1 0 0,0 0 0 0 0,1 0 1 0 0,1 0-1 0 0,-1 0 1 0 0,1-1-1 0 0,1 1 0 0 0,1-12 1 0 0,-2 21-58 0 0,0-1 1 0 0,1 1-1 0 0,-1-1 0 0 0,0 1 1 0 0,0-1-1 0 0,0 1 1 0 0,0-1-1 0 0,0 1 0 0 0,0-1 1 0 0,0 1-1 0 0,1-1 0 0 0,-1 1 1 0 0,0 0-1 0 0,0-1 1 0 0,1 1-1 0 0,-1-1 0 0 0,0 1 1 0 0,1 0-1 0 0,-1-1 1 0 0,0 1-1 0 0,1 0 0 0 0,-1-1 1 0 0,1 1-1 0 0,-1 0 1 0 0,0 0-1 0 0,1-1 0 0 0,-1 1 1 0 0,1 0-1 0 0,-1 0 0 0 0,1 0 1 0 0,-1 0-1 0 0,1-1 1 0 0,-1 1-1 0 0,1 0 0 0 0,-1 0 1 0 0,1 0-1 0 0,-1 0 1 0 0,1 0-1 0 0,-1 0 0 0 0,0 0 1 0 0,1 1-1 0 0,-1-1 1 0 0,1 0-1 0 0,-1 0 0 0 0,1 0 1 0 0,-1 0-1 0 0,1 1 0 0 0,-1-1 1 0 0,1 0-1 0 0,-1 0 1 0 0,0 1-1 0 0,1-1 0 0 0,-1 0 1 0 0,1 1-1 0 0,23 23 551 0 0,-21-21-505 0 0,7 8-35 0 0,34 40 186 0 0,101 89 1 0 0,-129-127-188 0 0,0-1-1 0 0,1 0 1 0 0,1-1-1 0 0,-1-1 1 0 0,2-1-1 0 0,-1-1 1 0 0,1 0-1 0 0,0-1 1 0 0,1-2-1 0 0,0 0 1 0 0,25 4-1 0 0,-39-9-19 0 0,-1 1 0 0 0,1-1 0 0 0,0 0 0 0 0,0 0 0 0 0,0 0 0 0 0,0-1 0 0 0,0 0 0 0 0,-1 0 0 0 0,1-1 0 0 0,0 0 0 0 0,-1 0 0 0 0,0 0 0 0 0,1 0 0 0 0,8-6 0 0 0,-11 5 0 0 0,1 0 0 0 0,0-1 0 0 0,-1 1 0 0 0,0-1 0 0 0,0 0 0 0 0,0 0 0 0 0,-1 0 0 0 0,1 0 0 0 0,-1 0 0 0 0,0 0 0 0 0,0-1 0 0 0,0 1 0 0 0,-1-1 0 0 0,1 1 0 0 0,-1-1 0 0 0,0 0 0 0 0,-1 0 0 0 0,1-5 0 0 0,0-34 0 0 0,-2 1 0 0 0,-2 0 0 0 0,-2 0 0 0 0,-1 1 0 0 0,-14-46 0 0 0,16 72-181 0 0,0 1-1 0 0,-1-1 1 0 0,-1 1-1 0 0,-13-25 1 0 0,18 36-1012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59:07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43 132 0 0,'0'-18'-372'0'0,"-4"-6"12339"0"0,4 43-10186 0 0,1 14-844 0 0,18 314 5368 0 0,-10-261-5204 0 0,4-1 0 0 0,24 85 0 0 0,0-45-96 0 0,21 88-1174 0 0,-55-209-266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0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89 194 504 0 0,'-53'-15'3393'0'0,"17"10"6739"0"0,41 5-8978 0 0,278-1 3624 0 0,-257 0-4551 0 0,383-23 3413 0 0,579-111-1 0 0,-964 130-3405 0 0,-17 3-704 0 0,1 0-1 0 0,0 0 1 0 0,12 0 0 0 0,-23 6-736 0 0,-1 1 840 0 0,-12 13-2623 0 0,4-3-2227 0 0,5-6 2466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525 153 144 0 0,'0'-3'350'0'0,"0"1"1"0"0,0-1-1 0 0,0 0 1 0 0,0 1-1 0 0,0-1 1 0 0,-1 0-1 0 0,1 1 1 0 0,-1-1-1 0 0,0 1 1 0 0,0-1-1 0 0,0 1 1 0 0,0-1-1 0 0,0 1 1 0 0,-1 0-1 0 0,1-1 1 0 0,0 1-1 0 0,-1 0 1 0 0,0 0-1 0 0,0 0 1 0 0,1 0-1 0 0,-1 0 1 0 0,0 1-1 0 0,-1-1 1 0 0,1 0-1 0 0,0 1 0 0 0,0 0 1 0 0,-4-2-1 0 0,-4-3 461 0 0,-1 1-1 0 0,1 0 1 0 0,-1 1-1 0 0,-22-6 0 0 0,7 5-137 0 0,1 0 0 0 0,-1 2 0 0 0,0 1 0 0 0,-1 1 0 0 0,1 1 0 0 0,0 1 0 0 0,0 1 0 0 0,0 2 0 0 0,0 0 0 0 0,-43 15 0 0 0,63-17-430 0 0,-1 1 0 0 0,1-1-1 0 0,-1 2 1 0 0,1-1 0 0 0,0 1 0 0 0,0 0-1 0 0,0 0 1 0 0,1 1 0 0 0,-10 9 0 0 0,13-12-151 0 0,1 0 0 0 0,0 0 0 0 0,-1 0 0 0 0,1 0 0 0 0,0 0 0 0 0,0 0 0 0 0,0 0 0 0 0,0 0 0 0 0,1 0 0 0 0,-1 0 0 0 0,0 1 0 0 0,1-1 1 0 0,0 0-1 0 0,-1 1 0 0 0,1-1 0 0 0,0 0 0 0 0,0 0 0 0 0,0 1 0 0 0,1-1 0 0 0,-1 0 0 0 0,0 1 0 0 0,1-1 0 0 0,0 0 0 0 0,-1 0 0 0 0,1 1 0 0 0,0-1 0 0 0,0 0 0 0 0,0 0 1 0 0,0 0-1 0 0,1 0 0 0 0,-1 0 0 0 0,4 3 0 0 0,3 4 93 0 0,1 0 0 0 0,1-1 1 0 0,0 0-1 0 0,0 0 0 0 0,0-1 0 0 0,1-1 1 0 0,0 1-1 0 0,1-2 0 0 0,-1 1 0 0 0,17 4 1 0 0,1-1 142 0 0,0-2 1 0 0,1-1 0 0 0,35 4-1 0 0,-49-9-180 0 0,0 0-1 0 0,-1-1 1 0 0,1-1 0 0 0,-1 0-1 0 0,1-1 1 0 0,-1-1 0 0 0,20-6-1 0 0,-29 7-124 0 0,0 1 0 0 0,-1-1-1 0 0,1-1 1 0 0,-1 1 0 0 0,0-1-1 0 0,1 0 1 0 0,-1 0-1 0 0,0-1 1 0 0,-1 1 0 0 0,1-1-1 0 0,-1 0 1 0 0,0-1-1 0 0,0 1 1 0 0,0-1 0 0 0,0 1-1 0 0,-1-1 1 0 0,1 0-1 0 0,-1 0 1 0 0,-1-1 0 0 0,1 1-1 0 0,2-10 1 0 0,-4 11-42 0 0,-1-1-1 0 0,1 0 1 0 0,-1 0-1 0 0,0 1 1 0 0,-1-1 0 0 0,1 0-1 0 0,-1 1 1 0 0,0-1-1 0 0,0 0 1 0 0,0 1 0 0 0,-1-1-1 0 0,0 1 1 0 0,0 0-1 0 0,0 0 1 0 0,0-1 0 0 0,-1 1-1 0 0,1 1 1 0 0,-1-1-1 0 0,0 0 1 0 0,0 1 0 0 0,0-1-1 0 0,-7-4 1 0 0,-3-3-198 0 0,0 0-1 0 0,-1 1 1 0 0,-1 0-1 0 0,-26-13 1 0 0,26 16-609 0 0,0 0 0 0 0,-26-7-1 0 0,11 10-6329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0 110 860 0 0,'10'4'1094'0'0,"0"0"0"0"0,0 1 0 0 0,-1 0 0 0 0,0 0 0 0 0,0 1 0 0 0,0 0 0 0 0,-1 0 0 0 0,0 1 0 0 0,0 1 0 0 0,11 12 0 0 0,5 8 2415 0 0,32 52-1 0 0,-9 5 5818 0 0,-51-88-8986 0 0,1 1-273 0 0,-1-1-1 0 0,0 0 0 0 0,1 0 0 0 0,0 0 0 0 0,0 0 1 0 0,0-1-1 0 0,0 1 0 0 0,0-1 0 0 0,1 0 1 0 0,-1 1-1 0 0,1-1 0 0 0,0-1 0 0 0,0 1 0 0 0,1 0 1 0 0,-1 0-1 0 0,1-1 0 0 0,0 1 0 0 0,0 0 1 0 0,0-10-1 0 0,0 6-11 0 0,2 0-1 0 0,-1-1 1 0 0,1 1 0 0 0,0 0 0 0 0,1 0 0 0 0,0 0-1 0 0,0 0 1 0 0,1 0 0 0 0,0 0 0 0 0,8-14 0 0 0,-7 15-19 0 0,0 0 0 0 0,1-1 1 0 0,0 2-1 0 0,1-1 0 0 0,-1 0 1 0 0,1 1-1 0 0,1 0 0 0 0,-1 1 1 0 0,1-1-1 0 0,12-6 0 0 0,-14 9 2 0 0,-1 1 0 0 0,1 0-1 0 0,0 0 1 0 0,0 0-1 0 0,-1 0 1 0 0,1 1 0 0 0,0 0-1 0 0,1 0 1 0 0,-1 1-1 0 0,0-1 1 0 0,0 1 0 0 0,0 0-1 0 0,0 1 1 0 0,0-1 0 0 0,0 1-1 0 0,0 0 1 0 0,0 0-1 0 0,7 3 1 0 0,3 2-26 0 0,-1 1 1 0 0,0 1-1 0 0,-1 0 0 0 0,0 1 1 0 0,0 1-1 0 0,-1 0 0 0 0,0 0 1 0 0,-1 1-1 0 0,0 1 0 0 0,-1 0 1 0 0,11 16-1 0 0,-13-13-30 0 0,-8-14-75 0 0,0-6-136 0 0,1-8 184 0 0,1-1 0 0 0,1 1 0 0 0,-1 0 0 0 0,2 0 0 0 0,0 0 0 0 0,1 0 1 0 0,0 1-1 0 0,1 0 0 0 0,0 0 0 0 0,1 0 0 0 0,0 1 0 0 0,1 0 0 0 0,0 0 0 0 0,0 1 0 0 0,18-16 0 0 0,-21 22 56 0 0,0 0 1 0 0,0 0-1 0 0,0 1 0 0 0,0 0 0 0 0,1 0 0 0 0,-1 0 0 0 0,1 1 1 0 0,0 0-1 0 0,0 0 0 0 0,0 0 0 0 0,0 0 0 0 0,0 1 0 0 0,11 0 1 0 0,-8 1 28 0 0,1 0 1 0 0,-1 1-1 0 0,1 0 1 0 0,-1 1-1 0 0,1 0 1 0 0,-1 0 0 0 0,0 1-1 0 0,10 5 1 0 0,9 5 66 0 0,-1 3 1 0 0,0 0-1 0 0,-1 1 1 0 0,32 29-1 0 0,-43-33-136 0 0,-10-8-47 0 0,0-1 0 0 0,0 1 0 0 0,1-1 0 0 0,-1 0 0 0 0,1-1 0 0 0,0 1 0 0 0,1-1 0 0 0,-1 0 0 0 0,0-1 0 0 0,10 3 0 0 0,-3-2-1283 0 0,-6-1-948 0 0,1-1 0 0 0,-1 1-1 0 0,1-2 1 0 0,12 1 0 0 0,-2-3-951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512 136 304 0 0,'0'-2'649'0'0,"-2"-2"-321"0"0,1-1 0 0 0,-1 1 1 0 0,0 0-1 0 0,-1 0 0 0 0,1 1 0 0 0,-1-1 0 0 0,1 0 0 0 0,-1 1 0 0 0,0-1 0 0 0,0 1 0 0 0,-1 0 0 0 0,1 0 0 0 0,-1 0 0 0 0,-7-4 0 0 0,-3-2 869 0 0,-1 1-1 0 0,-27-11 1 0 0,19 10-241 0 0,0 2-1 0 0,0 0 0 0 0,-1 2 0 0 0,1 0 1 0 0,-26 0-1 0 0,34 4-367 0 0,0 0 0 0 0,-1 1-1 0 0,1 1 1 0 0,0 1 0 0 0,0 0-1 0 0,0 1 1 0 0,0 0 0 0 0,0 1 0 0 0,-14 7-1 0 0,25-9-351 0 0,-1 0 0 0 0,1 0 0 0 0,0 0 0 0 0,0 1 0 0 0,0 0 0 0 0,0 0 0 0 0,0 0 0 0 0,1 0 0 0 0,-1 1 0 0 0,1-1 0 0 0,0 1 0 0 0,0 0 0 0 0,-3 6 0 0 0,4-7-99 0 0,1 0-1 0 0,0 0 0 0 0,0-1 0 0 0,1 1 0 0 0,-1 0 0 0 0,0 0 1 0 0,1 0-1 0 0,0 0 0 0 0,0 0 0 0 0,0 0 0 0 0,0 0 0 0 0,0 0 0 0 0,1 0 1 0 0,-1 0-1 0 0,1 0 0 0 0,-1 0 0 0 0,1 0 0 0 0,0-1 0 0 0,1 1 1 0 0,-1 0-1 0 0,0 0 0 0 0,1-1 0 0 0,2 4 0 0 0,3 4 77 0 0,2 0-1 0 0,-1-1 1 0 0,1 0-1 0 0,0 0 1 0 0,1-1-1 0 0,0 0 1 0 0,0-1-1 0 0,1 0 1 0 0,0-1 0 0 0,0 0-1 0 0,14 5 1 0 0,-12-6-6 0 0,1 0 0 0 0,-1-1 0 0 0,1 0 0 0 0,0-1 0 0 0,0-1 0 0 0,0 0 0 0 0,0-1 0 0 0,0 0 0 0 0,28-3 0 0 0,-36 1-255 0 0,0-1 1 0 0,0 1 0 0 0,0-1 0 0 0,0 0 0 0 0,0-1 0 0 0,-1 1 0 0 0,1-1 0 0 0,-1 0 0 0 0,0 0-1 0 0,0-1 1 0 0,0 0 0 0 0,0 0 0 0 0,0 0 0 0 0,-1 0 0 0 0,0-1 0 0 0,0 1 0 0 0,0-1 0 0 0,0 0-1 0 0,-1-1 1 0 0,0 1 0 0 0,0 0 0 0 0,0-1 0 0 0,-1 0 0 0 0,0 0 0 0 0,0 1 0 0 0,0-1-1 0 0,-1 0 1 0 0,0-1 0 0 0,0 1 0 0 0,0 0 0 0 0,-1 0 0 0 0,0-7 0 0 0,4-32-516 0 0,-4 45 572 0 0,0-1 0 0 0,0 1-1 0 0,0 0 1 0 0,0 0 0 0 0,0-1 0 0 0,1 1 0 0 0,-1 0-1 0 0,0 0 1 0 0,0-1 0 0 0,0 1 0 0 0,0 0-1 0 0,1 0 1 0 0,-1 0 0 0 0,0-1 0 0 0,0 1 0 0 0,1 0-1 0 0,-1 0 1 0 0,0 0 0 0 0,0 0 0 0 0,1 0-1 0 0,-1-1 1 0 0,0 1 0 0 0,0 0 0 0 0,1 0 0 0 0,-1 0-1 0 0,0 0 1 0 0,0 0 0 0 0,1 0 0 0 0,-1 0-1 0 0,0 0 1 0 0,1 0 0 0 0,-1 0 0 0 0,0 0 0 0 0,0 0-1 0 0,1 0 1 0 0,-1 0 0 0 0,0 0 0 0 0,0 0-1 0 0,1 1 1 0 0,-1-1 0 0 0,0 0 0 0 0,0 0 0 0 0,1 0-1 0 0,-1 0 1 0 0,0 1 0 0 0,11 4 237 0 0,-11-5-255 0 0,6 6 147 0 0,0 0 0 0 0,-1 0-1 0 0,1 0 1 0 0,-1 1-1 0 0,0 0 1 0 0,-1 0 0 0 0,0 0-1 0 0,7 15 1 0 0,-2-4 51 0 0,-8-17-226 0 0,5 10-511 0 0,0 0-1 0 0,0-1 1 0 0,12 14 0 0 0,-15-21-621 0 0,0 0-1 0 0,0 0 0 0 0,0-1 1 0 0,0 1-1 0 0,1-1 1 0 0,-1 1-1 0 0,1-1 1 0 0,5 2-1 0 0,2 0-2166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56 60 0 0,'-14'-6'1113'0'0,"0"0"-1"0"0,0 0 1 0 0,-1 1 0 0 0,0 1 0 0 0,0 1-1 0 0,0 0 1 0 0,0 1 0 0 0,0 0-1 0 0,-1 1 1 0 0,1 1 0 0 0,0 0 0 0 0,-1 1-1 0 0,-21 5 1 0 0,23-3-399 0 0,0 1 0 0 0,1 0 0 0 0,-1 0 0 0 0,1 2 0 0 0,0-1 0 0 0,1 2 0 0 0,-1 0 0 0 0,1 0-1 0 0,-11 10 1 0 0,19-14-494 0 0,1-1-1 0 0,0 1 1 0 0,0 0-1 0 0,0 0 1 0 0,1 0-1 0 0,-1 0 1 0 0,1 0-1 0 0,-1 1 0 0 0,1-1 1 0 0,0 1-1 0 0,1-1 1 0 0,-1 1-1 0 0,1 0 1 0 0,-1 0-1 0 0,1 0 1 0 0,0 0-1 0 0,0 0 1 0 0,1 0-1 0 0,-1 0 0 0 0,1 7 1 0 0,1-5-19 0 0,0-1 0 0 0,0 1 0 0 0,1 0 0 0 0,0-1 0 0 0,0 1 0 0 0,0-1 0 0 0,0 1 0 0 0,1-1 0 0 0,0 0 0 0 0,0 0 0 0 0,1 0-1 0 0,-1 0 1 0 0,7 5 0 0 0,0 0-39 0 0,1 0-1 0 0,0-1 0 0 0,0 0 0 0 0,1-1 1 0 0,0 0-1 0 0,0-1 0 0 0,1 0 0 0 0,18 6 1 0 0,-23-10-88 0 0,0 0 1 0 0,1 0-1 0 0,-1-1 0 0 0,1 0 1 0 0,-1-1-1 0 0,1 0 1 0 0,0 0-1 0 0,0-1 0 0 0,-1 0 1 0 0,1 0-1 0 0,0-1 1 0 0,0 0-1 0 0,-1-1 1 0 0,16-4-1 0 0,-20 4-74 0 0,0 0 0 0 0,0 1 0 0 0,-1-1 0 0 0,1 0 0 0 0,-1-1 0 0 0,1 1 0 0 0,-1-1 0 0 0,0 1 0 0 0,0-1 0 0 0,0 0 0 0 0,0 0 0 0 0,-1-1 0 0 0,1 1 0 0 0,-1 0 0 0 0,0-1 0 0 0,0 0 0 0 0,0 1 0 0 0,0-1 0 0 0,-1 0 0 0 0,1 0 0 0 0,-1 0 0 0 0,0 0 0 0 0,0 0 0 0 0,0 0 0 0 0,-1 0 0 0 0,0 0 0 0 0,1 0 0 0 0,-2-1 0 0 0,1 1 0 0 0,-1-6 0 0 0,-1 0 0 0 0,0 0 0 0 0,-1 1 0 0 0,0-1 0 0 0,0 1 0 0 0,-1-1 0 0 0,0 1 0 0 0,-1 0 0 0 0,0 0 0 0 0,0 1 0 0 0,-1 0 0 0 0,-9-11 0 0 0,4 7-906 0 0,-1 0 0 0 0,-1 0 0 0 0,0 1 0 0 0,0 1 1 0 0,-25-15-1 0 0,31 21 387 0 0,0 0 0 0 0,-1 1 0 0 0,0 0 0 0 0,1 0-1 0 0,-1 1 1 0 0,0 0 0 0 0,-1 0 0 0 0,1 1 0 0 0,0 0 0 0 0,0 0 0 0 0,-1 1 0 0 0,1 0 0 0 0,-10 2 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12 336 0 0,'0'0'4382'0'0,"-1"3"-2437"0"0,-1 5-665 0 0,0-1 1 0 0,0 0-1 0 0,1 1 1 0 0,0-1-1 0 0,1 0 1 0 0,0 1-1 0 0,0-1 1 0 0,0 1-1 0 0,4 12 1 0 0,-1 21 2715 0 0,-4-16-1342 0 0,0-21 330 0 0,1-6-1182 0 0,2-15-630 0 0,-1 10-1107 0 0,1 1-1 0 0,-1 0 1 0 0,1-1-1 0 0,0 1 1 0 0,6-11 0 0 0,-2 7-47 0 0,1 2 0 0 0,0-1 0 0 0,0 1 0 0 0,1 0 0 0 0,0 0 0 0 0,0 1 0 0 0,0 0 0 0 0,1 1 0 0 0,0 0 0 0 0,14-7 0 0 0,-19 11-14 0 0,0 0-1 0 0,0 0 1 0 0,1 0 0 0 0,-1 1 0 0 0,1 0-1 0 0,-1 0 1 0 0,1 0 0 0 0,-1 0 0 0 0,1 1-1 0 0,-1 0 1 0 0,1-1 0 0 0,0 2 0 0 0,-1-1-1 0 0,1 1 1 0 0,-1-1 0 0 0,1 1 0 0 0,-1 0-1 0 0,1 1 1 0 0,-1-1 0 0 0,0 1 0 0 0,1 0-1 0 0,-1 0 1 0 0,0 0 0 0 0,0 1 0 0 0,-1-1-1 0 0,1 1 1 0 0,4 4 0 0 0,4 6-141 0 0,18 24-1 0 0,-23-28 9 0 0,0 0-1 0 0,0 0 1 0 0,1 0-1 0 0,0-1 1 0 0,0-1-1 0 0,1 1 1 0 0,10 6-1 0 0,-2-4-1994 0 0,0-2 0 0 0,1 0 1 0 0,-1 0-1 0 0,1-2 0 0 0,35 8 0 0 0,-10-6-1084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558 562 36 0 0,'-12'-12'982'0'0,"0"0"-1"0"0,0 1 1 0 0,-2 1 0 0 0,1 0-1 0 0,-1 0 1 0 0,-1 2 0 0 0,1-1-1 0 0,-2 2 1 0 0,-15-6-1 0 0,8 4 222 0 0,-1 2 0 0 0,1 1-1 0 0,-1 1 1 0 0,0 0 0 0 0,-41-1-1 0 0,51 6-476 0 0,-1 1-1 0 0,1 0 0 0 0,-1 1 1 0 0,1 0-1 0 0,0 1 0 0 0,-25 9 1 0 0,32-10-420 0 0,1 1 1 0 0,0 0 0 0 0,0 0 0 0 0,0 0 0 0 0,0 0 0 0 0,1 1 0 0 0,-1 0 0 0 0,1 0 0 0 0,0 1 0 0 0,0 0 0 0 0,0 0 0 0 0,1 0 0 0 0,0 0-1 0 0,0 0 1 0 0,0 1 0 0 0,-5 10 0 0 0,8-14-208 0 0,1 0 1 0 0,-1 0-1 0 0,0 0 0 0 0,1 0 1 0 0,0 0-1 0 0,-1 0 0 0 0,1 0 0 0 0,0 0 1 0 0,0 0-1 0 0,0 0 0 0 0,0 0 1 0 0,1 0-1 0 0,-1 0 0 0 0,0-1 0 0 0,1 1 1 0 0,0 0-1 0 0,-1 0 0 0 0,2 2 1 0 0,0-1 11 0 0,0 1 1 0 0,0-1 0 0 0,0 0 0 0 0,1-1 0 0 0,-1 1 0 0 0,1 0 0 0 0,0-1 0 0 0,0 1 0 0 0,3 2-1 0 0,3 0 52 0 0,0 1-1 0 0,1-1 1 0 0,0-1-1 0 0,0 0 0 0 0,18 5 1 0 0,-13-5-147 0 0,0-1 1 0 0,1 0 0 0 0,-1-1-1 0 0,0-1 1 0 0,1-1-1 0 0,-1 0 1 0 0,1-1-1 0 0,-1 0 1 0 0,0-2-1 0 0,25-6 1 0 0,-29 6-97 0 0,0-1 1 0 0,-1-1-1 0 0,1 0 1 0 0,-1 0-1 0 0,0-1 1 0 0,-1-1-1 0 0,0 1 1 0 0,0-1-1 0 0,0-1 1 0 0,-1 0-1 0 0,0 0 1 0 0,0-1-1 0 0,-1 1 1 0 0,0-2-1 0 0,5-9 1 0 0,2-7-99 0 0,-1-1 1 0 0,-1 0-1 0 0,-1-1 1 0 0,-1 0-1 0 0,6-33 1 0 0,-6 8-51 0 0,-2 1-1 0 0,2-55 1 0 0,-12 13 1050 0 0,2 94-810 0 0,0 0 1 0 0,0 0-1 0 0,0 0 1 0 0,1-1 0 0 0,-1 1-1 0 0,0 0 1 0 0,0 0-1 0 0,0 0 1 0 0,0 0-1 0 0,0-1 1 0 0,0 1-1 0 0,0 0 1 0 0,0 0 0 0 0,-1 0-1 0 0,1 0 1 0 0,0 0-1 0 0,0-1 1 0 0,0 1-1 0 0,0 0 1 0 0,0 0 0 0 0,0 0-1 0 0,0 0 1 0 0,0 0-1 0 0,0-1 1 0 0,0 1-1 0 0,0 0 1 0 0,-1 0-1 0 0,1 0 1 0 0,0 0 0 0 0,0 0-1 0 0,0 0 1 0 0,0 0-1 0 0,0 0 1 0 0,0-1-1 0 0,-1 1 1 0 0,1 0 0 0 0,0 0-1 0 0,0 0 1 0 0,0 0-1 0 0,0 0 1 0 0,0 0-1 0 0,-1 0 1 0 0,1 0 0 0 0,0 0-1 0 0,0 0 1 0 0,0 0-1 0 0,0 0 1 0 0,-1 0-1 0 0,1 0 1 0 0,0 0-1 0 0,0 0 1 0 0,0 0 0 0 0,0 0-1 0 0,0 0 1 0 0,-1 0-1 0 0,1 1 1 0 0,0-1-1 0 0,0 0 1 0 0,0 0 0 0 0,0 0-1 0 0,0 0 1 0 0,-1 0-1 0 0,1 0 1 0 0,-5 11 117 0 0,1-1 0 0 0,0 1 0 0 0,0 0 0 0 0,1 0 0 0 0,0 0 0 0 0,1 0 0 0 0,-1 13 0 0 0,1 2 89 0 0,1-1-1 0 0,3 32 0 0 0,0-32-83 0 0,1 0 0 0 0,1 0-1 0 0,1-1 1 0 0,1 1 0 0 0,18 44 0 0 0,-19-59-585 0 0,0 0 0 0 0,1-1 0 0 0,0 1 1 0 0,1-1-1 0 0,0 0 0 0 0,13 13 1 0 0,-14-17-649 0 0,0 1-1 0 0,1-1 1 0 0,0 0 0 0 0,1 0 0 0 0,-1-1 0 0 0,1 0 0 0 0,0-1 0 0 0,0 1 0 0 0,13 3 0 0 0,-1-3-2073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43 8297 0 0,'-5'0'1067'0'0,"1"0"0"0"0,-1 0 0 0 0,1 1 0 0 0,0 0 0 0 0,-1 0 0 0 0,1 0 0 0 0,0 0 0 0 0,-1 1 0 0 0,1-1 0 0 0,0 1 0 0 0,-5 3 0 0 0,6-3-614 0 0,0 0 1 0 0,1 0-1 0 0,-1 1 1 0 0,0-1-1 0 0,1 1 1 0 0,0 0-1 0 0,-1-1 1 0 0,1 1-1 0 0,0 0 1 0 0,1 0-1 0 0,-1 0 1 0 0,-1 5-1 0 0,1-4-263 0 0,1 0-1 0 0,0 1 1 0 0,0-1-1 0 0,0 1 1 0 0,1-1-1 0 0,0 1 1 0 0,0-1-1 0 0,0 1 1 0 0,0-1-1 0 0,1 1 1 0 0,0-1-1 0 0,0 0 1 0 0,0 1-1 0 0,0-1 1 0 0,0 0-1 0 0,1 0 1 0 0,0 1-1 0 0,0-1 1 0 0,0-1-1 0 0,1 1 1 0 0,-1 0-1 0 0,6 5 1 0 0,-2-2-73 0 0,1-1 1 0 0,-1 0-1 0 0,1-1 1 0 0,1 1-1 0 0,-1-1 0 0 0,1-1 1 0 0,0 0-1 0 0,0 0 1 0 0,0 0-1 0 0,0-1 0 0 0,1 0 1 0 0,15 3-1 0 0,-19-5-134 0 0,0-1-1 0 0,0 1 1 0 0,0-1 0 0 0,0 0-1 0 0,0 0 1 0 0,0-1 0 0 0,0 1-1 0 0,0-1 1 0 0,0 0 0 0 0,8-3-1 0 0,-10 3 22 0 0,0-1-1 0 0,0 0 0 0 0,0 1 1 0 0,0-1-1 0 0,0 0 1 0 0,0-1-1 0 0,-1 1 1 0 0,1 0-1 0 0,-1-1 0 0 0,1 0 1 0 0,-1 1-1 0 0,0-1 1 0 0,0 0-1 0 0,0 0 0 0 0,-1 0 1 0 0,3-6-1 0 0,-2 4-55 0 0,0 0 0 0 0,-1 1 0 0 0,1-1 0 0 0,-1 0 0 0 0,0-1-1 0 0,0 1 1 0 0,-1 0 0 0 0,0 0 0 0 0,0 0 0 0 0,0 0 0 0 0,0-1 0 0 0,-1 1-1 0 0,0 0 1 0 0,0 0 0 0 0,-2-5 0 0 0,0 4 19 0 0,1 0 0 0 0,-2-1 1 0 0,1 2-1 0 0,0-1 0 0 0,-1 0 1 0 0,0 1-1 0 0,-1-1 0 0 0,1 1 0 0 0,-1 0 1 0 0,-7-6-1 0 0,3 4-165 0 0,0 1 1 0 0,-1 0-1 0 0,1 0 0 0 0,-1 1 1 0 0,0 0-1 0 0,0 1 1 0 0,-1 0-1 0 0,1 1 0 0 0,-1 0 1 0 0,0 0-1 0 0,0 1 1 0 0,0 0-1 0 0,-21 1 0 0 0,27 1-395 0 0,0 1 0 0 0,-1 0 0 0 0,1 0 0 0 0,-10 4 0 0 0,-18 9-7163 0 0,22-8 4659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203 405 504 0 0,'-2'2'5796'0'0,"2"-1"-5709"0"0,1 11 1600 0 0,6 14-308 0 0,5 17 930 0 0,-3-1 0 0 0,8 78 0 0 0,-10 89 3098 0 0,-7-203-5218 0 0,-5 121 4190 0 0,3-131-3983 0 0,-1 1-1 0 0,1-1 1 0 0,0 0 0 0 0,0 0 0 0 0,-3-7-1 0 0,-30-88 6 0 0,0 7-244 0 0,-96-283 217 0 0,122 349-343 0 0,2 0 0 0 0,2-1-1 0 0,-5-40 1 0 0,9 59-26 0 0,1-1 0 0 0,0 0-1 0 0,1 0 1 0 0,0 0 0 0 0,0 0-1 0 0,1 1 1 0 0,0-1 0 0 0,1 1-1 0 0,0-1 1 0 0,0 1 0 0 0,0 0 0 0 0,1 0-1 0 0,1 0 1 0 0,7-10 0 0 0,-5 9-2 0 0,0 1 1 0 0,1 0 0 0 0,0 0 0 0 0,0 1-1 0 0,1 0 1 0 0,0 0 0 0 0,0 1 0 0 0,1 0-1 0 0,10-4 1 0 0,-5 3 2 0 0,1 1-1 0 0,0 0 1 0 0,0 2-1 0 0,0 0 1 0 0,25-3 0 0 0,-12 5 6 0 0,1 1 0 0 0,-1 1 0 0 0,0 1 0 0 0,1 2 0 0 0,-1 1 0 0 0,43 12 0 0 0,-55-11-2 0 0,0 0-1 0 0,0 1 1 0 0,0 1-1 0 0,-1 0 1 0 0,0 2-1 0 0,27 18 1 0 0,-38-24-5 0 0,-1 1-1 0 0,1 0 1 0 0,-1 0 0 0 0,1 0 0 0 0,-1 1-1 0 0,-1-1 1 0 0,1 1 0 0 0,-1 0 0 0 0,1 0-1 0 0,-1 0 1 0 0,-1 1 0 0 0,1-1 0 0 0,-1 1-1 0 0,0-1 1 0 0,0 1 0 0 0,-1 0 0 0 0,0 0-1 0 0,0 0 1 0 0,0 0 0 0 0,0 0-1 0 0,-1 0 1 0 0,0 0 0 0 0,-1 0 0 0 0,0 8-1 0 0,-2-3 7 0 0,0 1-1 0 0,-1-1 0 0 0,0 0 0 0 0,-1 0 0 0 0,0 0 0 0 0,-8 12 0 0 0,-3 2 12 0 0,-22 25 0 0 0,15-23 1 0 0,-3-2-1 0 0,0 0 1 0 0,-1-1-1 0 0,-40 26 1 0 0,38-31-34 0 0,0-1 1 0 0,-1-1 0 0 0,0-2-1 0 0,-1-1 1 0 0,-1-2-1 0 0,-1 0 1 0 0,1-3 0 0 0,-1-1-1 0 0,-48 6 1 0 0,118 3-252 0 0,20 4 311 0 0,0 3-1 0 0,-1 3 0 0 0,66 43 0 0 0,146 118 578 0 0,-250-175-695 0 0,1 0 0 0 0,1-1 0 0 0,41 19 1 0 0,-49-26-866 0 0,1-1 0 0 0,0 0 0 0 0,15 2 1 0 0,-18-5-1139 0 0,0 0-1 0 0,0 0 1 0 0,0-1 0 0 0,18-2 0 0 0,-1-2-760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79 276 0 0,'3'-4'829'0'0,"-1"-1"0"0"0,1 1 0 0 0,-1-1 0 0 0,0 0 0 0 0,2-9 0 0 0,-4 12-551 0 0,1 1-1 0 0,-1-1 0 0 0,1 0 1 0 0,-1 0-1 0 0,0 1 0 0 0,0-1 1 0 0,0 0-1 0 0,0 0 1 0 0,0 0-1 0 0,-1 1 0 0 0,1-1 1 0 0,0 0-1 0 0,-1 0 0 0 0,1 1 1 0 0,-1-1-1 0 0,0 0 1 0 0,1 1-1 0 0,-1-1 0 0 0,-2-2 1 0 0,3 4-164 0 0,-1-1 1 0 0,0 1 0 0 0,0-1-1 0 0,1 1 1 0 0,-1-1 0 0 0,0 1-1 0 0,0 0 1 0 0,0-1 0 0 0,1 1-1 0 0,-1 0 1 0 0,0 0 0 0 0,0 0-1 0 0,0 0 1 0 0,0 0-1 0 0,0 0 1 0 0,0 0 0 0 0,1 0-1 0 0,-1 0 1 0 0,0 0 0 0 0,0 0-1 0 0,0 0 1 0 0,0 0 0 0 0,0 1-1 0 0,1-1 1 0 0,-1 0 0 0 0,0 1-1 0 0,-1 0 1 0 0,-20 13 1313 0 0,22-14-1409 0 0,-18 15 727 0 0,0 0 0 0 0,1 2 1 0 0,1 0-1 0 0,1 1 0 0 0,0 1 0 0 0,2 0 1 0 0,0 1-1 0 0,-19 39 0 0 0,28-51-533 0 0,1 1 0 0 0,-1 0 0 0 0,1 0 0 0 0,1 1 0 0 0,0-1 0 0 0,0 0 0 0 0,1 1 0 0 0,0 0 0 0 0,0-1 0 0 0,1 1 0 0 0,0-1 0 0 0,1 1 0 0 0,0 0 0 0 0,1-1 0 0 0,0 0 0 0 0,0 1 0 0 0,1-1 0 0 0,1 0 0 0 0,-1 0 0 0 0,1 0 0 0 0,1-1 0 0 0,-1 0 0 0 0,1 1 0 0 0,1-2 0 0 0,0 1 0 0 0,0 0 0 0 0,0-1 0 0 0,1 0 0 0 0,0-1 0 0 0,0 0 0 0 0,11 7 0 0 0,1-1-11 0 0,1-1 1 0 0,-1-1-1 0 0,2-1 0 0 0,-1 0 0 0 0,1-2 0 0 0,1 0 0 0 0,-1-2 1 0 0,25 4-1 0 0,-6-4 143 0 0,0-1 1 0 0,1-2-1 0 0,61-5 0 0 0,-81 1-312 0 0,0-1 0 0 0,0-1-1 0 0,-1 0 1 0 0,26-10 0 0 0,-35 10-355 0 0,0-1 1 0 0,0 0-1 0 0,-1-1 0 0 0,0 1 1 0 0,0-2-1 0 0,-1 0 1 0 0,0 0-1 0 0,0 0 1 0 0,9-11-1 0 0,-9 1-2226 0 0,-9 16 2115 0 0,0 0-1 0 0,0 0 1 0 0,0 1-1 0 0,0-1 1 0 0,0 0-1 0 0,0 0 1 0 0,0 0 0 0 0,0 0-1 0 0,-1 0 1 0 0,1 0-1 0 0,0 0 1 0 0,-1 0-1 0 0,1 0 1 0 0,0 1 0 0 0,-1-1-1 0 0,1 0 1 0 0,-1 0-1 0 0,1 0 1 0 0,-1 1-1 0 0,0-1 1 0 0,1 0-1 0 0,-1 1 1 0 0,0-1 0 0 0,0 1-1 0 0,-1-2 1 0 0,-5-3-2193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92 692 0 0,'-36'-10'3341'0'0,"12"-4"9294"0"0,40 11-11296 0 0,0 1 0 0 0,-1 0 1 0 0,1 1-1 0 0,18 1 0 0 0,15-1 116 0 0,-17-1-903 0 0,47-4 1016 0 0,-70 5-1934 0 0,-1-1 1 0 0,0 0-1 0 0,1 0 1 0 0,-1-1 0 0 0,0 0-1 0 0,14-8 1 0 0,-12 2-2382 0 0,-10 8 2040 0 0,0 1 472 0 0,0 0-1 0 0,0-1 0 0 0,0 1 1 0 0,0 0-1 0 0,1 0 0 0 0,-1-1 1 0 0,0 1-1 0 0,0 0 0 0 0,0-1 1 0 0,0 1-1 0 0,0 0 0 0 0,-1-1 1 0 0,1 1-1 0 0,0 0 0 0 0,0 0 1 0 0,0-1-1 0 0,0 1 0 0 0,0 0 1 0 0,0-1-1 0 0,-2-1-1649 0 0,-7-6-571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110 122 340 0 0,'-38'-9'1225'0'0,"26"8"333"0"0,0-2-1 0 0,1 0 1 0 0,-19-7-1 0 0,30 10-1457 0 0,0 0 0 0 0,0 0-1 0 0,-1 0 1 0 0,1 0 0 0 0,0 0-1 0 0,0 0 1 0 0,-1 0 0 0 0,1 0-1 0 0,0 0 1 0 0,-1 0 0 0 0,1 0-1 0 0,0 0 1 0 0,0 0 0 0 0,-1-1-1 0 0,1 1 1 0 0,0 0-1 0 0,0 0 1 0 0,0 0 0 0 0,-1 0-1 0 0,1 0 1 0 0,0-1 0 0 0,0 1-1 0 0,0 0 1 0 0,-1 0 0 0 0,1-1-1 0 0,0 1 1 0 0,0 0 0 0 0,0 0-1 0 0,0 0 1 0 0,0-1 0 0 0,-1 1-1 0 0,1 0 1 0 0,0-1 0 0 0,0 1-1 0 0,0 0 1 0 0,0 0 0 0 0,0-1-1 0 0,0 1 1 0 0,0 0-1 0 0,0 0 1 0 0,0-1 0 0 0,0 1-1 0 0,0 0 1 0 0,0-1 0 0 0,0 1-1 0 0,0 0 1 0 0,1 0 0 0 0,-1-1-1 0 0,0 1 1 0 0,0 0 0 0 0,0 0-1 0 0,0-1 1 0 0,0 1 0 0 0,0 0-1 0 0,1 0 1 0 0,-1 0 0 0 0,0-1-1 0 0,1 1 1 0 0,14-7 1712 0 0,30-3 597 0 0,81-10 1 0 0,55 7 47 0 0,-140 11-1964 0 0,465-30 2074 0 0,-483 32-3829 0 0,-8 1-1389 0 0,-1-2-3402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1 504 0 0,'-15'10'18134'0'0,"69"-1"-15277"0"0,81 5 0 0 0,-66-9-1671 0 0,241 19 2384 0 0,0-27-522 0 0,-306 3-3828 0 0,4-1 1596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8861 0 0,'-7'7'2718'0'0,"4"-6"-2002"0"0,0 1-1 0 0,1 0 1 0 0,-1 1-1 0 0,1-1 1 0 0,0 0 0 0 0,-1 1-1 0 0,1-1 1 0 0,0 1 0 0 0,1 0-1 0 0,-1-1 1 0 0,0 1 0 0 0,1 0-1 0 0,0 0 1 0 0,0 0 0 0 0,-1 0-1 0 0,0 7 1 0 0,3-9-580 0 0,0 1 1 0 0,0-1-1 0 0,0 0 0 0 0,0 0 1 0 0,0 0-1 0 0,0 0 0 0 0,1 1 1 0 0,-1-1-1 0 0,0-1 0 0 0,1 1 1 0 0,-1 0-1 0 0,0 0 0 0 0,1 0 1 0 0,-1-1-1 0 0,1 1 0 0 0,-1-1 1 0 0,1 1-1 0 0,0-1 0 0 0,2 1 1 0 0,43 7 843 0 0,-1-2 1 0 0,91-1-1 0 0,-90-4-597 0 0,505 18 726 0 0,-538-16-885 0 0,-9-2-2873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57 12 0 0,'41'-53'8643'0'0,"-41"53"-8556"0"0,0 0 0 0 0,0 0 0 0 0,0-1-1 0 0,1 1 1 0 0,-1 0 0 0 0,0 0 0 0 0,0 0 0 0 0,0-1 0 0 0,0 1 0 0 0,0 0 0 0 0,1 0 0 0 0,-1 0 0 0 0,0 0 0 0 0,0 0-1 0 0,0-1 1 0 0,1 1 0 0 0,-1 0 0 0 0,0 0 0 0 0,0 0 0 0 0,0 0 0 0 0,1 0 0 0 0,-1 0 0 0 0,0 0 0 0 0,0 0 0 0 0,0 0 0 0 0,1 0-1 0 0,-1 0 1 0 0,0 0 0 0 0,0 0 0 0 0,1 0 0 0 0,-1 0 0 0 0,0 0 0 0 0,0 0 0 0 0,1 0 0 0 0,-1 0 0 0 0,0 0 0 0 0,0 0-1 0 0,0 0 1 0 0,1 0 0 0 0,-1 0 0 0 0,0 0 0 0 0,0 1 0 0 0,0-1 0 0 0,1 0 0 0 0,-1 0 0 0 0,0 0 0 0 0,0 0 0 0 0,0 1 0 0 0,0-1-1 0 0,0 0 1 0 0,1 0 0 0 0,-1 0 0 0 0,0 0 0 0 0,0 1 0 0 0,0-1 0 0 0,0 0 0 0 0,0 0 0 0 0,0 1 0 0 0,0-1 0 0 0,-1 14 2447 0 0,-4-4-1981 0 0,0 0 0 0 0,-1-1 0 0 0,0 0 0 0 0,0 0 0 0 0,-12 12 0 0 0,-43 37 853 0 0,40-39-940 0 0,-139 111 1820 0 0,105-90-1221 0 0,-93 91 0 0 0,143-125-964 0 0,-1 0 0 0 0,2 0-1 0 0,-1 0 1 0 0,1 1 0 0 0,-1-1 0 0 0,2 1 0 0 0,-5 9 0 0 0,8-14-62 0 0,-1 0 0 0 0,0 1 0 0 0,1-1 0 0 0,-1 0 0 0 0,1 0 0 0 0,0 0 0 0 0,-1 1 0 0 0,1-1 0 0 0,0 0 1 0 0,0 0-1 0 0,1 0 0 0 0,-1 1 0 0 0,0-1 0 0 0,1 0 0 0 0,-1 0 0 0 0,1 0 0 0 0,0 0 0 0 0,0 0 0 0 0,0 0 0 0 0,0 0 0 0 0,0 0 0 0 0,0 0 0 0 0,0 0 0 0 0,1 0 0 0 0,-1-1 0 0 0,1 1 0 0 0,-1 0 0 0 0,1-1 0 0 0,3 3 1 0 0,3 1 68 0 0,1 0 1 0 0,0 0-1 0 0,0 0 1 0 0,0-1 0 0 0,0-1-1 0 0,1 1 1 0 0,10 1 0 0 0,74 11 335 0 0,-66-13-314 0 0,85 10 466 0 0,186-3 0 0 0,-298-10-594 0 0,15 0-506 0 0,0 0 0 0 0,0-1 1 0 0,0-1-1 0 0,0 0 1 0 0,0-1-1 0 0,-1-1 1 0 0,19-7-1 0 0,-23 2-2505 0 0,-4-1-4046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38 132 0 0,'-3'-18'10595'0'0,"7"67"-2605"0"0,-2-24-7842 0 0,1 16 1350 0 0,1-3 1053 0 0,-3 67 0 0 0,-2-102-2448 0 0,1-2-46 0 0,1-1 0 0 0,-1 1 0 0 0,0 0 0 0 0,0-1 0 0 0,0 1 1 0 0,0-1-1 0 0,0 1 0 0 0,-1 0 0 0 0,1-1 0 0 0,0 1 1 0 0,0 0-1 0 0,0-1 0 0 0,0 1 0 0 0,-1-1 0 0 0,1 1 1 0 0,0-1-1 0 0,-1 1 0 0 0,1-1 0 0 0,0 1 0 0 0,-1-1 1 0 0,1 1-1 0 0,-1-1 0 0 0,1 1 0 0 0,-1-1 0 0 0,1 1 1 0 0,-1-1-1 0 0,0 1 302 0 0,-2-25-80 0 0,2 20-254 0 0,0 0 0 0 0,0 0 0 0 0,1 0 0 0 0,0 0 0 0 0,-1 0 0 0 0,2 0 0 0 0,0-6 0 0 0,2-6 12 0 0,2-1 0 0 0,0 1 0 0 0,1 0-1 0 0,1 1 1 0 0,0-1 0 0 0,1 1 0 0 0,1 1 0 0 0,0-1 0 0 0,1 2 0 0 0,0-1 0 0 0,1 1-1 0 0,22-20 1 0 0,-30 31 1 0 0,0-1 0 0 0,0 1 0 0 0,0 0-1 0 0,0 0 1 0 0,1 1 0 0 0,-1-1 0 0 0,0 1-1 0 0,1-1 1 0 0,-1 1 0 0 0,1 0 0 0 0,0 0 0 0 0,-1 0-1 0 0,1 1 1 0 0,0 0 0 0 0,-1-1 0 0 0,1 1-1 0 0,0 0 1 0 0,0 1 0 0 0,-1-1 0 0 0,1 1-1 0 0,0 0 1 0 0,-1-1 0 0 0,5 3 0 0 0,1 1 61 0 0,0 1-1 0 0,-1 0 1 0 0,1 0 0 0 0,-1 0 0 0 0,0 1 0 0 0,0 1-1 0 0,11 12 1 0 0,-10-10-187 0 0,-1 0 0 0 0,1 1 0 0 0,-2 1 0 0 0,1-1 0 0 0,-2 1 0 0 0,1 1 0 0 0,-2-1 0 0 0,1 1 0 0 0,-2 0 0 0 0,1 0-1 0 0,-2 1 1 0 0,0-1 0 0 0,3 25 0 0 0,-5-33-258 0 0,-1 0 0 0 0,1-1 0 0 0,0 1 0 0 0,0-1 0 0 0,0 0 0 0 0,1 1 0 0 0,-1-1-1 0 0,2 3 1 0 0,-1-3-516 0 0,0 0 0 0 0,0-1-1 0 0,0 0 1 0 0,0 1 0 0 0,1-1 0 0 0,-1 0-1 0 0,1 0 1 0 0,-1 0 0 0 0,4 2 0 0 0,6 3-2081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21 164 0 0,'-2'-4'565'0'0,"1"3"-14"0"0,0 0-1 0 0,0 0 0 0 0,0 0 0 0 0,0 0 1 0 0,0-1-1 0 0,0 1 0 0 0,0 0 0 0 0,0 1 1 0 0,0-1-1 0 0,0 0 0 0 0,-1 0 0 0 0,1 0 1 0 0,0 1-1 0 0,0-1 0 0 0,-1 1 0 0 0,1-1 1 0 0,-1 1-1 0 0,1-1 0 0 0,-4 1 1677 0 0,2 15 3928 0 0,1-2-4812 0 0,-16 167 7180 0 0,7-100-5895 0 0,9-71-2357 0 0,-2 23 151 0 0,4-31-554 0 0,0 0 1 0 0,0 0-1 0 0,0 0 0 0 0,0 0 0 0 0,0 0 1 0 0,1 0-1 0 0,-1 0 0 0 0,0 0 1 0 0,0-1-1 0 0,1 1 0 0 0,-1 0 1 0 0,0 0-1 0 0,1 0 0 0 0,-1 0 0 0 0,1 0 1 0 0,0-1-1 0 0,-1 1 0 0 0,1 0 1 0 0,-1-1-1 0 0,1 1 0 0 0,0 0 0 0 0,0-1 1 0 0,-1 1-1 0 0,1-1 0 0 0,0 1 1 0 0,0-1-1 0 0,0 1 0 0 0,0-1 1 0 0,-1 1-1 0 0,1-1 0 0 0,0 0 0 0 0,0 0 1 0 0,0 1-1 0 0,0-1 0 0 0,0 0 1 0 0,0 0-1 0 0,1 0 0 0 0,5 0-1403 0 0,0 0-1 0 0,0 0 0 0 0,0-1 1 0 0,8-2-1 0 0,-8 2-630 0 0,10-2-905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427 220 244 0 0,'3'-4'551'0'0,"0"0"1"0"0,0-1-1 0 0,0 1 1 0 0,-1 0-1 0 0,1-1 0 0 0,-1 0 1 0 0,0 0-1 0 0,-1 1 1 0 0,1-1-1 0 0,-1 0 0 0 0,0 0 1 0 0,0-1-1 0 0,0 1 1 0 0,-1-6-1 0 0,0 8-209 0 0,-1 0 1 0 0,1-1-1 0 0,-1 1 1 0 0,0 0-1 0 0,0 0 1 0 0,0 0-1 0 0,-1 0 1 0 0,1 0-1 0 0,-1 0 1 0 0,1 0-1 0 0,-1 1 1 0 0,0-1-1 0 0,0 0 1 0 0,0 1-1 0 0,-1-1 0 0 0,1 1 1 0 0,0 0-1 0 0,-1 0 1 0 0,0 0-1 0 0,1 0 1 0 0,-1 1-1 0 0,0-1 1 0 0,-4-1-1 0 0,0-1 129 0 0,-1 1-1 0 0,1 1 1 0 0,-1-1-1 0 0,1 1 0 0 0,-1 1 1 0 0,0-1-1 0 0,0 1 1 0 0,0 1-1 0 0,0-1 1 0 0,-12 2-1 0 0,7 1-80 0 0,1 0 0 0 0,-1 1 1 0 0,1 0-1 0 0,0 0 0 0 0,0 2 0 0 0,-13 5 1 0 0,3 2 68 0 0,0 1 0 0 0,1 0 0 0 0,0 2 1 0 0,1 0-1 0 0,1 2 0 0 0,-20 21 0 0 0,34-33-287 0 0,0 0 0 0 0,1 1 0 0 0,-1 0 0 0 0,1 0 0 0 0,0 0 0 0 0,1 1 0 0 0,0-1 0 0 0,0 1 0 0 0,0 0 0 0 0,1 0 0 0 0,-3 12 0 0 0,4-14-58 0 0,1 0 0 0 0,-1 0 0 0 0,1 0 0 0 0,1 0 0 0 0,-1 0 0 0 0,1 0 0 0 0,-1 0 0 0 0,1 0 0 0 0,1 0 1 0 0,-1 0-1 0 0,1 0 0 0 0,0 0 0 0 0,0 0 0 0 0,0-1 0 0 0,1 1 0 0 0,0-1 0 0 0,5 7 0 0 0,3 2-70 0 0,1-1-1 0 0,1 0 0 0 0,0 0 1 0 0,1-1-1 0 0,0-1 0 0 0,1 0 1 0 0,0-1-1 0 0,0-1 1 0 0,1 0-1 0 0,0-1 0 0 0,19 5 1 0 0,-20-7-21 0 0,1 0-1 0 0,0-1 1 0 0,1-1 0 0 0,-1-1 0 0 0,0 0 0 0 0,1-1 0 0 0,-1-1 0 0 0,1-1-1 0 0,-1 0 1 0 0,1-1 0 0 0,31-8 0 0 0,-39 7-23 0 0,-1-1 0 0 0,0 1 0 0 0,0-2 0 0 0,0 1 0 0 0,0-1 0 0 0,0 0 0 0 0,-1 0 0 0 0,0-1 0 0 0,0 0 0 0 0,-1-1 0 0 0,0 1 0 0 0,0-1 0 0 0,0 0 0 0 0,5-10 0 0 0,-8 11 0 0 0,1 0 0 0 0,-1 0 0 0 0,-1 0 0 0 0,1 0 0 0 0,-1-1 0 0 0,0 1 0 0 0,-1-1 0 0 0,1 1 0 0 0,-1-1 0 0 0,-1 0 0 0 0,1 1 0 0 0,-1-1 0 0 0,0 0 0 0 0,-1 1 0 0 0,1-1 0 0 0,-1 0 0 0 0,-1 1 0 0 0,1-1 0 0 0,-6-12 0 0 0,0 6-10 0 0,0-1-1 0 0,-1 1 1 0 0,-1 0-1 0 0,0 1 1 0 0,-1 0-1 0 0,0 1 1 0 0,-1 0-1 0 0,0 0 1 0 0,-1 1 0 0 0,-15-10-1 0 0,-10-5-56 0 0,-1 2 0 0 0,-53-24-1 0 0,87 45 34 0 0,-15-8-356 0 0,0 1 1 0 0,-2 0 0 0 0,1 2-1 0 0,-1 0 1 0 0,0 2-1 0 0,-25-5 1 0 0,44 10 108 0 0,0 0 1 0 0,0 0-1 0 0,1 0 0 0 0,-1 1 1 0 0,0-1-1 0 0,0 0 1 0 0,0 1-1 0 0,0-1 0 0 0,1 1 1 0 0,-1-1-1 0 0,-3 2 0 0 0,5-1 33 0 0,-1-1-1 0 0,1 0 0 0 0,-1 1 0 0 0,1-1 0 0 0,-1 1 1 0 0,1-1-1 0 0,0 0 0 0 0,-1 1 0 0 0,1-1 1 0 0,0 1-1 0 0,-1-1 0 0 0,1 1 0 0 0,0-1 0 0 0,0 1 1 0 0,-1 0-1 0 0,1-1 0 0 0,0 1 0 0 0,0-1 1 0 0,0 1-1 0 0,0-1 0 0 0,0 2 0 0 0,11 15-6207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1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0 773 8073 0 0,'41'13'8110'0'0,"-1"0"-3794"0"0,91 27-93 0 0,85 22-1419 0 0,-80-22-1448 0 0,9 7 449 0 0,36 9 275 0 0,-211-84-2080 0 0,-24-14 0 0 0,-48-51 0 0 0,78 69 0 0 0,2-1 0 0 0,0-1 0 0 0,2-2 0 0 0,-21-35 0 0 0,33 48 0 0 0,0 0 0 0 0,1 0 0 0 0,1-1 0 0 0,1 0 0 0 0,0 0 0 0 0,1 0 0 0 0,0-1 0 0 0,1 1 0 0 0,1-1 0 0 0,1 0 0 0 0,1 0 0 0 0,0 0 0 0 0,1 0 0 0 0,0 0 0 0 0,2 1 0 0 0,0-1 0 0 0,1 1 0 0 0,0-1 0 0 0,2 1 0 0 0,0 0 0 0 0,0 1 0 0 0,2 0 0 0 0,14-23 0 0 0,-9 16 0 0 0,2 1 0 0 0,1 1 0 0 0,0 0 0 0 0,2 1 0 0 0,0 1 0 0 0,1 0 0 0 0,1 2 0 0 0,0 0 0 0 0,1 1 0 0 0,42-21 0 0 0,-30 20 0 0 0,1 3 0 0 0,0 1 0 0 0,1 1 0 0 0,0 2 0 0 0,0 1 0 0 0,1 2 0 0 0,68-2 0 0 0,-71 8 0 0 0,0 2 0 0 0,60 10 0 0 0,-81-9 0 0 0,1 0 0 0 0,-1 0 0 0 0,0 1 0 0 0,-1 1 0 0 0,1 0 0 0 0,-1 1 0 0 0,1 0 0 0 0,-2 0 0 0 0,1 1 0 0 0,13 13 0 0 0,-20-17 0 0 0,-1 1 0 0 0,0-1 0 0 0,0 1 0 0 0,0 0 0 0 0,0 0 0 0 0,-1 0 0 0 0,0 0 0 0 0,1 0 0 0 0,-2 0 0 0 0,1 1 0 0 0,0-1 0 0 0,-1 1 0 0 0,0 0 0 0 0,0-1 0 0 0,0 9 0 0 0,-1-5 0 0 0,0 0 0 0 0,0 0 0 0 0,-1 0 0 0 0,-1 0 0 0 0,0 0 0 0 0,0 0 0 0 0,0 0 0 0 0,-5 10 0 0 0,-6 8 0 0 0,-1-1 0 0 0,-1-1 0 0 0,-34 43 0 0 0,49-66 0 0 0,-87 97 0 0 0,2-1 0 0 0,70-79 0 0 0,1 1 0 0 0,1 1 0 0 0,-13 26 0 0 0,24-42 0 0 0,0 0 0 0 0,0 0 0 0 0,0 0 0 0 0,1 0 0 0 0,-1 0 0 0 0,1 0 0 0 0,0 1 0 0 0,1-1 0 0 0,-1 0 0 0 0,1 1 0 0 0,-1-1 0 0 0,1 0 0 0 0,1 1 0 0 0,-1-1 0 0 0,1 1 0 0 0,-1-1 0 0 0,1 0 0 0 0,0 0 0 0 0,1 1 0 0 0,-1-1 0 0 0,1 0 0 0 0,0 0 0 0 0,0 0 0 0 0,0-1 0 0 0,0 1 0 0 0,1 0 0 0 0,0-1 0 0 0,-1 1 0 0 0,1-1 0 0 0,1 0 0 0 0,-1 0 0 0 0,0 0 0 0 0,6 3 0 0 0,4 3 0 0 0,1 0 0 0 0,0 0 0 0 0,0-2 0 0 0,1 0 0 0 0,0 0 0 0 0,29 7 0 0 0,43 5 0 0 0,-31-10 0 0 0,42 2 0 0 0,-66-9 0 0 0,0-1 0 0 0,52-6 0 0 0,-73 1-3568 0 0,10-1-4661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 84 0 0,'-12'-49'13975'0'0,"14"53"-13035"0"0,10 48 1847 0 0,11 94 0 0 0,-1 1-929 0 0,-4-64-901 0 0,4-1 0 0 0,36 92 0 0 0,-51-154-1845 0 0,8 16-1142 0 0,-2-16-6384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3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6 425 68 0 0,'-2'-11'457'0'0,"0"-1"1"0"0,1 0-1 0 0,1-1 0 0 0,-1 1 0 0 0,2 0 1 0 0,0 0-1 0 0,0 0 0 0 0,1 0 0 0 0,1 1 1 0 0,0-1-1 0 0,0 0 0 0 0,1 1 0 0 0,1 0 1 0 0,0 0-1 0 0,0 0 0 0 0,1 0 1 0 0,1 1-1 0 0,0 0 0 0 0,0 1 0 0 0,1-1 1 0 0,0 1-1 0 0,0 1 0 0 0,1-1 0 0 0,17-11 1 0 0,-11 9 10 0 0,0 0 0 0 0,1 1 0 0 0,0 1 0 0 0,19-8 0 0 0,2 1 129 0 0,0 2 0 0 0,1 1 0 0 0,0 3 0 0 0,1 0 0 0 0,0 3 0 0 0,1 1 0 0 0,71-1 0 0 0,109 21 1022 0 0,-188-10-1241 0 0,0 2 0 0 0,0 1 0 0 0,-1 1 0 0 0,0 2 0 0 0,38 18 0 0 0,-55-21-203 0 0,-1 0 0 0 0,0 1 0 0 0,0 0-1 0 0,-1 1 1 0 0,0 0 0 0 0,-1 1 0 0 0,0 1 0 0 0,18 21 0 0 0,-25-26-90 0 0,0 1 0 0 0,0-1 0 0 0,0 1-1 0 0,-1-1 1 0 0,0 1 0 0 0,0 0 0 0 0,-1 0-1 0 0,0 1 1 0 0,0-1 0 0 0,-1 0 0 0 0,1 1 0 0 0,-2-1-1 0 0,1 1 1 0 0,-1-1 0 0 0,0 1 0 0 0,-1-1 0 0 0,0 1-1 0 0,0-1 1 0 0,0 1 0 0 0,-3 6 0 0 0,-1 0 5 0 0,0-1 1 0 0,-1 1 0 0 0,0-1-1 0 0,-1-1 1 0 0,0 1-1 0 0,-1-1 1 0 0,0-1 0 0 0,-1 1-1 0 0,-14 13 1 0 0,8-11 19 0 0,-1-1 0 0 0,0 0 0 0 0,-1-1 0 0 0,0-1 0 0 0,-37 18 0 0 0,18-14-28 0 0,0-2-1 0 0,-1-1 1 0 0,-1-2-1 0 0,0-2 1 0 0,0-1-1 0 0,-62 2 1 0 0,78-7-136 0 0,-240 18-1873 0 0,258-20 1528 0 0,3 0 292 0 0,1 0 0 0 0,-1 0 0 0 0,1 0 0 0 0,-1 0 0 0 0,1 0 0 0 0,-1 0 0 0 0,0 0 0 0 0,1 0 0 0 0,-1 0 0 0 0,1 0 0 0 0,-1 0 0 0 0,1 1 0 0 0,-1-1 0 0 0,1 0 0 0 0,-1 0 0 0 0,1 1 0 0 0,-1-1 0 0 0,1 0 0 0 0,-1 1-1 0 0,1-1 1 0 0,-1 0 0 0 0,1 1 0 0 0,0-1 0 0 0,-1 1 0 0 0,1-1 0 0 0,0 1 0 0 0,-1-1 0 0 0,1 1 0 0 0,-1 0 0 0 0,19 6-4859 0 0,4 0 2058 0 0,5-2 419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15 460 0 0,'-1'-2'836'0'0,"0"1"0"0"0,-1-1 0 0 0,1 1-1 0 0,-1 0 1 0 0,1-1 0 0 0,-1 1 0 0 0,1 0 0 0 0,-1 0 0 0 0,1 0-1 0 0,-4-1 1 0 0,2 4-507 0 0,0 0-1 0 0,0 1 1 0 0,1-1 0 0 0,-1 1-1 0 0,1-1 1 0 0,-1 1-1 0 0,1 0 1 0 0,0 0-1 0 0,0 0 1 0 0,1 0 0 0 0,-1 0-1 0 0,0 1 1 0 0,0 2-1 0 0,-18 55 1956 0 0,14-40-1546 0 0,1-2-208 0 0,0 0 0 0 0,1 1 0 0 0,1 0 0 0 0,0-1 0 0 0,2 1 0 0 0,0 0 0 0 0,2 0 0 0 0,2 21 0 0 0,-2-31-349 0 0,1-1 0 0 0,0 0 0 0 0,0 0 1 0 0,1 0-1 0 0,0-1 0 0 0,0 1 1 0 0,1 0-1 0 0,0-1 0 0 0,1 0 0 0 0,0 0 1 0 0,0-1-1 0 0,1 1 0 0 0,0-1 0 0 0,0 0 1 0 0,0-1-1 0 0,1 1 0 0 0,0-1 0 0 0,1-1 1 0 0,10 8-1 0 0,-11-10-74 0 0,1 1 0 0 0,0-1 0 0 0,0 0-1 0 0,0-1 1 0 0,0 0 0 0 0,0 0 0 0 0,0-1 0 0 0,0 0 0 0 0,1 0 0 0 0,-1-1 0 0 0,0 0-1 0 0,0-1 1 0 0,1 0 0 0 0,-1 0 0 0 0,0 0 0 0 0,12-5 0 0 0,-7 2-154 0 0,-1-1 1 0 0,0 0-1 0 0,0-1 1 0 0,0 0-1 0 0,0-1 1 0 0,-1 0-1 0 0,0-1 1 0 0,-1 0-1 0 0,16-16 0 0 0,-23 21-146 0 0,-1 1 0 0 0,0-1 0 0 0,0 0-1 0 0,0 0 1 0 0,0-1 0 0 0,0 1-1 0 0,1-6 1 0 0,-1 5-739 0 0,-1 0 1 0 0,0 0-1 0 0,-1 0 0 0 0,1 0 1 0 0,0-7-1 0 0,-8 2-6142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82 20 0 0,'-27'-9'15889'0'0,"36"4"-14846"0"0,0 2-135 0 0,0 0-1 0 0,0 1 0 0 0,0 0 1 0 0,16-1-1 0 0,7-2 560 0 0,-12 1-767 0 0,-10 3-619 0 0,0-1 0 0 0,0 0 1 0 0,0-1-1 0 0,0 0 1 0 0,-1-1-1 0 0,12-5 1 0 0,-9-3-2361 0 0,-4 3-697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9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46 168 588 0 0,'-7'-2'805'0'0,"-22"-5"2974"0"0,20 2 4108 0 0,9 4-7727 0 0,0 0 0 0 0,0 0 1 0 0,1 0-1 0 0,-1 0 0 0 0,1 0 0 0 0,-1 0 0 0 0,1 0 0 0 0,-1 1 0 0 0,1-1 0 0 0,-1 0 0 0 0,1 0 1 0 0,0 0-1 0 0,-1 1 0 0 0,1-1 0 0 0,0 0 0 0 0,0 1 0 0 0,0-1 0 0 0,-1 0 0 0 0,1 1 0 0 0,2-1 1 0 0,22-11 1518 0 0,-19 10-1104 0 0,76-27 3282 0 0,0 3 0 0 0,125-22 0 0 0,-204 47-3809 0 0,0 1 0 0 0,-1-1 0 0 0,1 0 0 0 0,-1 0 1 0 0,1 0-1 0 0,-1 0 0 0 0,1 0 0 0 0,-1 0 0 0 0,0-1 0 0 0,1 1 1 0 0,-1-1-1 0 0,3-3 0 0 0,-4 4-374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09:00:0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63 463 524,'-2'3'13673,"12"-13"-10308,-7 6-3127,1 0 1,-1-1-1,1 1 1,-1-1-1,3-7 0,0-11 279,-1 0 1,-1 0-1,-1-1 0,-1 0 0,-1 1 0,-1-1 0,-6-46 0,4 60-406,0 0 1,0 0-1,-1 0 1,0 1-1,-1-1 1,-4-8-1,6 14-75,0 1-1,0 0 0,0-1 1,0 1-1,-1 0 0,1 0 1,-1 0-1,0 0 0,0 1 1,0-1-1,0 1 1,0 0-1,-1 0 0,1 0 1,-1 0-1,1 0 0,-8-2 1,10 4-30,0 0 0,1-1 0,-1 1 0,0 0 0,0 0 0,1 0-1,-1-1 1,0 1 0,0 0 0,1 0 0,-1 0 0,0 0 0,0 0 0,1 0 0,-1 1 0,0-1 0,0 0 0,1 0 0,-1 0 0,0 1 0,0-1 0,1 0 0,-1 1 0,0-1 0,1 1 0,-1-1 0,1 1 0,-1-1 0,1 1 0,-1-1 0,1 1 0,-1-1 0,1 1 0,-1 0 0,1-1 0,-1 1 0,1 0 0,0 0 0,0-1 0,-1 1 0,1 0 0,0-1 0,0 1 0,0 1 0,0 1 9,0-1-1,0 0 1,1 1 0,-1-1-1,1 1 1,-1-1 0,1 0-1,0 1 1,0-1 0,0 0-1,0 0 1,1 0 0,0 2-1,6 5 19,0-1 0,0-1 0,0 0 0,1 0 0,0 0 0,0-1 0,1-1 0,0 1 0,0-2 0,0 1 0,0-1 0,12 2 0,-4-1 16,0-1 1,0-1-1,0-1 1,1 0-1,-1-1 1,30-3-1,-42 2-45,-1-1 1,0 0-1,1 0 0,-1-1 1,0 1-1,0-1 0,0 0 1,0-1-1,0 1 0,0-1 1,0 0-1,-1 0 0,0 0 0,1-1 1,-1 0-1,-1 1 0,1-1 1,0-1-1,-1 1 0,0-1 1,0 1-1,0-1 0,-1 0 1,1 0-1,-1 0 0,0 0 1,-1 0-1,1 0 0,-1-1 1,0 1-1,-1-1 0,1 1 1,-1-1-1,0 1 0,0 0 0,-1-1 1,1 1-1,-1-1 0,0 1 1,-1 0-1,0-1 0,1 1 1,-4-5-1,4 7 6,1 2-5,0 0-1,-1 0 1,1 0-1,0 0 1,-1 0-1,1 0 1,0 0 0,-1 0-1,1 0 1,-1 0-1,0 1 1,1-1 0,-1 0-1,0 0 1,1 0-1,-1 1 1,0-1 0,0 0-1,1 1 1,-1-1-1,0 1 1,0-1-1,0 1 1,0-1 0,0 1-1,0-1 1,0 1-1,0 0 1,0 0 0,0 0-1,-2-1 1,2 2 89,-2 7 55,1 1 0,0 0 0,0 0 1,1 0-1,0 0 0,1 0 0,0 1 0,0-1 1,1 0-1,2 9 0,-1 0 116,0 2-117,2 0 0,0 0 1,2-1-1,0 0 0,1 0 0,0 0 0,2-1 1,0 0-1,23 32 0,-31-49-339,0 0-1,0 0 1,0 0-1,0 0 1,1 0-1,-1-1 1,0 1-1,0 0 1,1 0-1,-1-1 1,0 1-1,1-1 1,-1 1-1,0-1 1,1 0-1,-1 0 1,1 1 0,2-1-1,29-4-9845,-22 1 7301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180 116 4 0 0,'-2'-4'6346'0'0,"-20"28"-4365"0"0,0 1 0 0 0,-23 36 0 0 0,-26 29 3020 0 0,71-89-4830 0 0,-1-1 1 0 0,1 1 0 0 0,-1 0 0 0 0,1 0 0 0 0,-1-1 0 0 0,0 1 0 0 0,1-1 0 0 0,-1 1-1 0 0,0 0 1 0 0,1-1 0 0 0,-1 1 0 0 0,0-1 0 0 0,1 0 0 0 0,-1 1 0 0 0,0-1 0 0 0,0 0 0 0 0,0 1-1 0 0,-1-1 1 0 0,-1-14 1398 0 0,3 11-1924 0 0,0-12 480 0 0,0 0 1 0 0,2 1-1 0 0,0-1 1 0 0,0 0-1 0 0,7-19 1 0 0,1-12 51 0 0,22-99 848 0 0,-32 145-1011 0 0,0 0 0 0 0,0 0 1 0 0,0-1-1 0 0,0 1 0 0 0,0 0 0 0 0,0 0 0 0 0,1-1 0 0 0,-1 1 0 0 0,0 0 0 0 0,0 0 1 0 0,0-1-1 0 0,0 1 0 0 0,0 0 0 0 0,0 0 0 0 0,0 0 0 0 0,1-1 0 0 0,-1 1 1 0 0,0 0-1 0 0,0 0 0 0 0,0 0 0 0 0,1-1 0 0 0,-1 1 0 0 0,0 0 0 0 0,0 0 0 0 0,0 0 1 0 0,1 0-1 0 0,-1 0 0 0 0,0 0 0 0 0,0-1 0 0 0,1 1 0 0 0,-1 0 0 0 0,0 0 0 0 0,0 0 1 0 0,1 0-1 0 0,-1 0 0 0 0,9 6 210 0 0,4 11 50 0 0,32 69 536 0 0,-23-42-389 0 0,2 0 0 0 0,40 54 0 0 0,-51-81-283 0 0,0-1-1 0 0,1-1 1 0 0,1 0-1 0 0,0-1 1 0 0,1 0-1 0 0,1-1 1 0 0,0-1-1 0 0,0-1 1 0 0,1 0-1 0 0,21 8 1 0 0,-38-18-152 0 0,1 0 0 0 0,-1-1-1 0 0,0 1 1 0 0,0-1 0 0 0,1 1 0 0 0,-1-1 0 0 0,0 1 0 0 0,1-1-1 0 0,-1 0 1 0 0,1 0 0 0 0,-1 1 0 0 0,0-1 0 0 0,1 0 0 0 0,-1 0-1 0 0,1-1 1 0 0,-1 1 0 0 0,0 0 0 0 0,1 0 0 0 0,-1-1 0 0 0,0 1-1 0 0,1-1 1 0 0,-1 1 0 0 0,0-1 0 0 0,1 1 0 0 0,-1-1 0 0 0,0 0-1 0 0,0 0 1 0 0,0 1 0 0 0,0-1 0 0 0,0 0 0 0 0,0 0 0 0 0,0 0-1 0 0,0 0 1 0 0,0-1 0 0 0,1-1 0 0 0,-1 2-134 0 0,-1-2-12 0 0,-1 1 128 0 0,1 0 1 0 0,-1 0 0 0 0,1 1-1 0 0,-1-1 1 0 0,0 0 0 0 0,0 0-1 0 0,0 0 1 0 0,0 0-1 0 0,0 1 1 0 0,0-1 0 0 0,-1 0-1 0 0,1 1 1 0 0,0-1 0 0 0,-1 1-1 0 0,1-1 1 0 0,-1 1-1 0 0,0 0 1 0 0,1 0 0 0 0,-1 0-1 0 0,0 0 1 0 0,0 0 0 0 0,-3-1-1 0 0,-6-3-65 0 0,-1 1 1 0 0,-21-4-1 0 0,22 5 48 0 0,-30-5-197 0 0,0 1 1 0 0,-53 0-1 0 0,21 5-4826 0 0,68 1 837 0 0,2-2 3208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84 316 0 0,'14'-12'2432'0'0,"-13"10"-1575"0"0,1 0 0 0 0,-1 0 0 0 0,0-1 0 0 0,0 1 0 0 0,0 0 0 0 0,0-1 0 0 0,0 1-1 0 0,0-4 1 0 0,-1 5-674 0 0,0 0-1 0 0,0 0 0 0 0,0 0 1 0 0,0 1-1 0 0,-1-1 1 0 0,1 0-1 0 0,0 0 0 0 0,-1 1 1 0 0,1-1-1 0 0,0 0 1 0 0,-1 1-1 0 0,1-1 0 0 0,-1 0 1 0 0,1 1-1 0 0,-1-1 1 0 0,1 1-1 0 0,-1-1 0 0 0,0 1 1 0 0,1-1-1 0 0,-1 1 0 0 0,0-1 1 0 0,1 1-1 0 0,-2-1 1 0 0,-19-9 2065 0 0,19 10-1900 0 0,-9-4 315 0 0,-1 0 1 0 0,1 2-1 0 0,-1-1 0 0 0,0 1 0 0 0,0 1 0 0 0,0 0 0 0 0,-23 2 0 0 0,-84 15 1729 0 0,96-12-2004 0 0,1 0 1 0 0,0 2-1 0 0,0 1 1 0 0,1 0-1 0 0,-1 2 1 0 0,2 0-1 0 0,-1 1 1 0 0,1 2-1 0 0,-30 22 1 0 0,47-32-291 0 0,-1 1-1 0 0,1 0 1 0 0,0 1 0 0 0,0-1-1 0 0,0 1 1 0 0,0-1 0 0 0,1 1-1 0 0,-1 0 1 0 0,1 0 0 0 0,0 0 0 0 0,0 0-1 0 0,1 0 1 0 0,-2 6 0 0 0,3-8-62 0 0,-1 0 0 0 0,1 0 0 0 0,0 0 0 0 0,0 0 0 0 0,1 0 0 0 0,-1 0 0 0 0,0 0 0 0 0,1 0 0 0 0,-1 0 0 0 0,1 0 0 0 0,0 0 0 0 0,0 0 0 0 0,-1 0 0 0 0,1 0 0 0 0,1 0 0 0 0,-1-1 0 0 0,0 1 0 0 0,0 0 0 0 0,1-1 0 0 0,-1 1 0 0 0,0-1 0 0 0,1 1 0 0 0,0-1 0 0 0,-1 0 0 0 0,1 1 0 0 0,0-1 0 0 0,0 0 0 0 0,0 0 0 0 0,-1-1 0 0 0,4 2 0 0 0,10 4 78 0 0,0 0 1 0 0,1-1-1 0 0,-1-1 1 0 0,1-1-1 0 0,0 0 1 0 0,0-1-1 0 0,31 0 1 0 0,-7-3-51 0 0,0-1 1 0 0,41-9 0 0 0,-58 8-67 0 0,-1-2-1 0 0,1-1 0 0 0,-1 0 1 0 0,23-11-1 0 0,-39 14-2 0 0,0 0 0 0 0,0 0 0 0 0,0-1 0 0 0,0 0 0 0 0,-1 0 1 0 0,1-1-1 0 0,8-9 0 0 0,-11 11 0 0 0,-1 0 0 0 0,0-1 0 0 0,1 1 0 0 0,-1-1 0 0 0,-1 0 0 0 0,1 1-1 0 0,0-1 1 0 0,-1 0 0 0 0,0 0 0 0 0,0 0 0 0 0,0 0 0 0 0,0 0 0 0 0,-1 0 0 0 0,1-6 0 0 0,-2 6 2 0 0,1 0 0 0 0,-1 0 0 0 0,0 0 0 0 0,0 0-1 0 0,0 0 1 0 0,-1 0 0 0 0,1 0 0 0 0,-1 1 0 0 0,0-1-1 0 0,0 1 1 0 0,0-1 0 0 0,0 1 0 0 0,-1 0 0 0 0,1 0-1 0 0,-1 0 1 0 0,0 0 0 0 0,0 0 0 0 0,0 0 0 0 0,0 1-1 0 0,-1 0 1 0 0,-4-3 0 0 0,-1-1-80 0 0,0 2 0 0 0,-1-1 0 0 0,1 1 0 0 0,-1 0 0 0 0,0 1 0 0 0,0 1 0 0 0,-11-3 0 0 0,19 5-34 0 0,1 0 1 0 0,0 0 0 0 0,-1-1 0 0 0,1 1 0 0 0,0 0 0 0 0,0 0 0 0 0,-1 1 0 0 0,1-1-1 0 0,0 0 1 0 0,-1 0 0 0 0,1 1 0 0 0,0-1 0 0 0,0 0 0 0 0,-1 1 0 0 0,1-1 0 0 0,-2 2-1 0 0,4 1-1683 0 0,2 0 938 0 0,0 0 0 0 0,0 0 1 0 0,0 0-1 0 0,0 0 1 0 0,0-1-1 0 0,1 0 1 0 0,-1 1-1 0 0,1-1 1 0 0,-1 0-1 0 0,5 1 1 0 0,15 6-2310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145 133 704 0 0,'-37'-24'1989'0'0,"-23"-16"3224"0"0,54 35-3904 0 0,0 0 1 0 0,0-1 0 0 0,0 0-1 0 0,0 0 1 0 0,1 0 0 0 0,-6-11 0 0 0,10 17-1207 0 0,1-1 0 0 0,0 1 0 0 0,0-1 1 0 0,0 1-1 0 0,0-1 0 0 0,0 1 0 0 0,0-1 1 0 0,0 1-1 0 0,0 0 0 0 0,0-1 0 0 0,0 1 1 0 0,0-1-1 0 0,0 1 0 0 0,0-1 0 0 0,0 1 1 0 0,0-1-1 0 0,1 1 0 0 0,-1 0 1 0 0,0-1-1 0 0,0 1 0 0 0,0-1 0 0 0,1 1 1 0 0,-1 0-1 0 0,0-1 0 0 0,1 1 0 0 0,-1 0 1 0 0,0-1-1 0 0,1 1 0 0 0,-1 0 0 0 0,0 0 1 0 0,1-1-1 0 0,-1 1 0 0 0,0 0 0 0 0,1-1 1 0 0,0 1-127 0 0,0-1 1 0 0,0 1-1 0 0,0-1 1 0 0,0 1-1 0 0,0-1 1 0 0,0 1-1 0 0,0 0 1 0 0,0 0-1 0 0,0-1 1 0 0,0 1-1 0 0,1 0 1 0 0,-1 0-1 0 0,0 0 1 0 0,0 0-1 0 0,0 0 1 0 0,1 0-1 0 0,15 7-1827 0 0,1 0 0 0 0,16 10-1 0 0,-2-1-666 0 0,2-1 421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0 316 0 0,'-46'93'9068'0'0,"-39"38"-3641"0"0,51-79-3730 0 0,13-20-982 0 0,-40 62 2473 0 0,25-30-6623 0 0,34-59 1779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72 6489 0 0,'-33'-62'12532'0'0,"29"53"-9134"0"0,22 16-2028 0 0,-7-1-975 0 0,-1 1 1 0 0,0 0-1 0 0,-1 0 0 0 0,12 12 1 0 0,10 8 214 0 0,-1-4-90 0 0,343 244 3994 0 0,-364-261-4586 0 0,0-1 0 0 0,1 0-1 0 0,-1 0 1 0 0,1-1 0 0 0,18 4-1 0 0,-23-7-599 0 0,1 0-1 0 0,-1 0 1 0 0,1-1-1 0 0,0 0 1 0 0,5 0-1 0 0,-6-1-618 0 0,-1 1-1 0 0,1-1 1 0 0,0-1-1 0 0,-1 1 0 0 0,1 0 1 0 0,6-4-1 0 0,0-2-1775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76 524 0 0,'-17'0'15357'0'0,"21"0"-14159"0"0,56 2 3041 0 0,92-9 1 0 0,67-20-2232 0 0,-145 17-1315 0 0,37-7 276 0 0,-40 3-1417 0 0,-65 13-1381 0 0,5 0-699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0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32 0 0,'-1'1'232'0'0,"1"-1"1"0"0,0 1-1 0 0,-1-1 0 0 0,1 1 1 0 0,0-1-1 0 0,-1 1 0 0 0,1-1 1 0 0,0 1-1 0 0,0-1 0 0 0,0 1 1 0 0,-1 0-1 0 0,1-1 0 0 0,0 1 1 0 0,0-1-1 0 0,0 1 0 0 0,0 0 1 0 0,0-1-1 0 0,0 1 0 0 0,0-1 1 0 0,0 1-1 0 0,0-1 1 0 0,0 1-1 0 0,1 0 0 0 0,-1-1 1 0 0,0 1-1 0 0,0-1 0 0 0,0 1 1 0 0,1-1-1 0 0,-1 1 0 0 0,0-1 1 0 0,1 1-1 0 0,-1-1 0 0 0,0 1 1 0 0,2 0-1 0 0,0 0 139 0 0,0 1 0 0 0,0-1 0 0 0,0 0-1 0 0,0 0 1 0 0,1 0 0 0 0,-1 0 0 0 0,0 0 0 0 0,1 0 0 0 0,2 0 0 0 0,10 1 700 0 0,0 0 0 0 0,16 0 1 0 0,-30-2-859 0 0,284 1 8171 0 0,-150-2-6364 0 0,-122 0-2288 0 0,-10 1-155 0 0,-1-1 0 0 0,1 1 0 0 0,-1 0 0 0 0,1 0 0 0 0,0 0 0 0 0,-1 0 0 0 0,1 0 0 0 0,-1 1 0 0 0,4 0 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76 0 0,'11'-2'1721'0'0,"-7"3"-1463"0"0,0 1 0 0 0,0 0 0 0 0,0-1 0 0 0,0 2 0 0 0,-1-1 0 0 0,1 0 0 0 0,0 1 0 0 0,-1-1 0 0 0,0 1 0 0 0,0 0 0 0 0,0 0 0 0 0,3 4 0 0 0,1 0 128 0 0,17 19 482 0 0,0 1 0 0 0,-2 0 0 0 0,34 58 0 0 0,-43-65-490 0 0,30 52 1575 0 0,41 95 1 0 0,18 80 2598 0 0,-95-230-4220 0 0,39 94 1561 0 0,-37-94-1320 0 0,0-1 0 0 0,1 0-1 0 0,0 0 1 0 0,18 19-1 0 0,-27-33-423 0 0,1 0-1 0 0,0 0 0 0 0,0 0 1 0 0,0 0-1 0 0,0-1 1 0 0,0 1-1 0 0,0-1 1 0 0,0 1-1 0 0,1-1 1 0 0,-1 0-1 0 0,4 2 0 0 0,-5-3-86 0 0,1 0 0 0 0,-1 0 0 0 0,0 0 0 0 0,1 0 0 0 0,-1 0 0 0 0,0-1 0 0 0,0 1 1 0 0,1 0-1 0 0,-1-1 0 0 0,0 1 0 0 0,0 0 0 0 0,1-1 0 0 0,-1 0 0 0 0,0 1 0 0 0,0-1 0 0 0,0 0 0 0 0,0 1 0 0 0,0-1 0 0 0,0 0 0 0 0,0 0 0 0 0,0 0 0 0 0,0 0 0 0 0,-1 0 0 0 0,1 0 0 0 0,0 0 0 0 0,0-2 0 0 0,14-19 200 0 0,-1-2 1 0 0,-1 0-1 0 0,-1 0 1 0 0,10-31-1 0 0,24-105 170 0 0,-28 68-188 0 0,-5 0 0 0 0,2-122 0 0 0,-20 33 16 0 0,0 132-182 0 0,3 0 0 0 0,2 0 1 0 0,2 1-1 0 0,9-52 0 0 0,-10 96-165 0 0,-1 0-1 0 0,1 0 1 0 0,0 0 0 0 0,1 0 0 0 0,-1 0 0 0 0,1 0 0 0 0,0 1-1 0 0,0-1 1 0 0,0 0 0 0 0,0 1 0 0 0,0 0 0 0 0,6-6 0 0 0,-7 8-83 0 0,1 0 1 0 0,-1 0 0 0 0,1 1-1 0 0,0-1 1 0 0,-1 0 0 0 0,1 1-1 0 0,0-1 1 0 0,0 1 0 0 0,-1-1-1 0 0,1 1 1 0 0,0 0 0 0 0,0 0-1 0 0,0 0 1 0 0,-1 0 0 0 0,1 0 0 0 0,0 0-1 0 0,0 0 1 0 0,0 1 0 0 0,-1-1-1 0 0,1 1 1 0 0,0-1 0 0 0,0 1-1 0 0,-1 0 1 0 0,1-1 0 0 0,0 1-1 0 0,-1 0 1 0 0,1 0 0 0 0,-1 0-1 0 0,1 0 1 0 0,1 2 0 0 0,31 25-6574 0 0,-14-13 3932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15 172 0 0,'-8'-14'2335'0'0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67 348 0 0,'0'0'447'0'0,"-7"-22"5909"0"0,-5-3-1353 0 0,12 24-4451 0 0,-16-14 4101 0 0,16 15-4565 0 0,-1-1-1 0 0,1 1 1 0 0,0 0-1 0 0,0 0 1 0 0,-1-1 0 0 0,1 1-1 0 0,0 0 1 0 0,0 0 0 0 0,-1 0-1 0 0,1 0 1 0 0,0-1 0 0 0,0 1-1 0 0,-1 0 1 0 0,1 0 0 0 0,0 0-1 0 0,-1 0 1 0 0,1 0-1 0 0,0 0 1 0 0,-1 0 0 0 0,1 0-1 0 0,0 0 1 0 0,-1 0 0 0 0,1 0-1 0 0,0 0 1 0 0,-1 0 0 0 0,1 0-1 0 0,0 0 1 0 0,-1 0-1 0 0,1 0 1 0 0,0 0 0 0 0,0 0-1 0 0,-1 1 1 0 0,1-1 0 0 0,0 0-1 0 0,-1 0 1 0 0,1 0 0 0 0,0 0-1 0 0,0 1 1 0 0,-1-1 0 0 0,1 0-1 0 0,0 0 1 0 0,0 1-1 0 0,0-1 1 0 0,-1 0 0 0 0,1 1-1 0 0,-10 22 794 0 0,0 32-786 0 0,2 5 236 0 0,3-36-159 0 0,2 1 0 0 0,1-1 0 0 0,1 1 0 0 0,4 39 0 0 0,-1-50-66 0 0,0 0 0 0 0,1 0 0 0 0,0-1 0 0 0,2 1 0 0 0,10 23 0 0 0,-13-32-79 0 0,1 0 1 0 0,1 0-1 0 0,-1 0 0 0 0,1-1 1 0 0,0 1-1 0 0,0-1 0 0 0,0 0 0 0 0,0 0 1 0 0,1 0-1 0 0,-1-1 0 0 0,1 0 1 0 0,0 1-1 0 0,0-2 0 0 0,1 1 0 0 0,-1-1 1 0 0,10 4-1 0 0,-4-3 30 0 0,0 0 1 0 0,1-1-1 0 0,-1 0 0 0 0,1-1 1 0 0,-1 0-1 0 0,1-1 0 0 0,0 0 1 0 0,-1-1-1 0 0,1 0 0 0 0,-1-1 1 0 0,1 0-1 0 0,15-6 0 0 0,-13 4-53 0 0,0 0 0 0 0,0-2 1 0 0,-1 0-1 0 0,24-13 0 0 0,-31 15-920 0 0,-1-1 0 0 0,1 0 0 0 0,9-9 0 0 0,-13 7-1619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29 104 672 0 0,'-4'-2'-448'0'0,"2"2"1352"0"0,1-1 0 0 0,-1 1 0 0 0,0-1 0 0 0,1 1 0 0 0,-1-1 0 0 0,1 0 0 0 0,0 0 0 0 0,-1 0 1 0 0,1 0-1 0 0,0 0 0 0 0,-1 0 0 0 0,1 0 0 0 0,0 0 0 0 0,0 0 0 0 0,0 0 0 0 0,-2-3 0 0 0,5 2-567 0 0,0 1-1 0 0,-1 0 0 0 0,1 0 0 0 0,0 0 1 0 0,0 0-1 0 0,0 0 0 0 0,0 0 0 0 0,3-1 1 0 0,94-29 5838 0 0,-84 24-7032 0 0,1 0 1 0 0,14-10-1 0 0,-22 11-2468 0 0,-2 1-2034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44 140 780 0 0,'-7'-3'888'0'0,"4"2"42"0"0,-1-1 0 0 0,1 1 0 0 0,0-1 0 0 0,0 1 0 0 0,0-1 0 0 0,0 0-1 0 0,0-1 1 0 0,0 1 0 0 0,1 0 0 0 0,-4-5 3069 0 0,8 5-2564 0 0,2-2-770 0 0,1 0 0 0 0,0 0 0 0 0,1 0 0 0 0,-1 1 0 0 0,1-1 0 0 0,-1 1 0 0 0,11-3 0 0 0,49-16 2135 0 0,-27 11-1539 0 0,114-32 3366 0 0,-151 42-4761 0 0,1 1 1 0 0,-1 0 0 0 0,1-1-1 0 0,-1 1 1 0 0,1 0 0 0 0,0 0 0 0 0,-1 0-1 0 0,1 0 1 0 0,-1 0 0 0 0,1 1-1 0 0,-1-1 1 0 0,1 0 0 0 0,-1 1-1 0 0,1-1 1 0 0,-1 1 0 0 0,3 0-1 0 0,19 15-9451 0 0,-22-15 8892 0 0,8 6-2370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95 600 0 0,'-3'-3'1407'0'0,"-5"-9"715"0"0,-1 0 1 0 0,-1 1-1 0 0,-18-17 0 0 0,24 25-1572 0 0,1 0-1 0 0,-1 0 0 0 0,-1 0 1 0 0,1 1-1 0 0,0 0 0 0 0,-1-1 0 0 0,1 2 1 0 0,-1-1-1 0 0,1 0 0 0 0,-1 1 1 0 0,0 0-1 0 0,0 0 0 0 0,0 0 1 0 0,1 1-1 0 0,-10-1 0 0 0,5 2 20 0 0,0 1 0 0 0,1-1 0 0 0,-1 1 0 0 0,1 1 0 0 0,-1-1 1 0 0,1 1-1 0 0,0 1 0 0 0,-14 7 0 0 0,19-9-397 0 0,-1 0 0 0 0,1 0 0 0 0,0 0 0 0 0,0 1 0 0 0,0-1 0 0 0,0 1 0 0 0,0 0 0 0 0,1 0 0 0 0,-1 0 0 0 0,1 0 0 0 0,0 0 0 0 0,0 1 0 0 0,0-1 0 0 0,0 1 0 0 0,1-1 0 0 0,-1 1 0 0 0,1 0 0 0 0,0-1 0 0 0,0 1 0 0 0,0 0 0 0 0,0 7 0 0 0,1-7-53 0 0,1 1 1 0 0,0-1 0 0 0,0 1 0 0 0,0-1-1 0 0,0 0 1 0 0,1 0 0 0 0,0 1 0 0 0,0-1-1 0 0,0 0 1 0 0,0-1 0 0 0,1 1 0 0 0,4 5-1 0 0,6 7 227 0 0,21 19 0 0 0,-19-20-152 0 0,1 1 22 0 0,37 42 263 0 0,-48-52-468 0 0,-1 0 0 0 0,0 0 1 0 0,0 1-1 0 0,0-1 0 0 0,-1 1 1 0 0,0 0-1 0 0,0 0 0 0 0,1 7 1 0 0,-3-11-21 0 0,-1-1 0 0 0,1 1 0 0 0,-1-1 0 0 0,0 0 0 0 0,0 1 1 0 0,0-1-1 0 0,0 1 0 0 0,-1-1 0 0 0,1 1 0 0 0,-1-1 0 0 0,1 0 1 0 0,-1 1-1 0 0,0-1 0 0 0,0 0 0 0 0,0 1 0 0 0,0-1 0 0 0,-2 3 1 0 0,1-2 4 0 0,-1 0 0 0 0,0 0 0 0 0,0 1 0 0 0,0-2 0 0 0,-1 1 0 0 0,1 0 0 0 0,-1-1 0 0 0,1 1 0 0 0,-5 1 0 0 0,-6 2 14 0 0,-1 0-1 0 0,1-1 0 0 0,-1-1 1 0 0,-20 4-1 0 0,16-4 22 0 0,-1-2 0 0 0,-25 2-1 0 0,4-8-1363 0 0,34 3 357 0 0,1-1-1 0 0,1 1 1 0 0,-1-1 0 0 0,-9-5 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45 368 0 0,'2'3'12260'0'0,"14"-3"-8739"0"0,22-3-855 0 0,-3-2-503 0 0,4-1-11 0 0,0-2 1 0 0,47-15-1 0 0,-67 21-2484 0 0,-12 2-2449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0 383 292 0 0,'0'-4'384'0'0,"0"-1"0"0"0,0 1-1 0 0,1 0 1 0 0,-1 0 0 0 0,1 0 0 0 0,0 0 0 0 0,1-4 0 0 0,-1 7-256 0 0,-1 0-1 0 0,1 0 1 0 0,-1 1 0 0 0,1-1 0 0 0,-1 0 0 0 0,1 1 0 0 0,-1-1 0 0 0,1 0 0 0 0,0 1 0 0 0,-1-1 0 0 0,1 0 0 0 0,0 1 0 0 0,0-1 0 0 0,-1 1 0 0 0,1-1 0 0 0,0 1 0 0 0,0 0-1 0 0,0-1 1 0 0,0 1 0 0 0,-1 0 0 0 0,1 0 0 0 0,0-1 0 0 0,0 1 0 0 0,0 0 0 0 0,0 0 0 0 0,0 0 0 0 0,0 0 0 0 0,0 0 0 0 0,0 0 0 0 0,0 0 0 0 0,-1 1 0 0 0,1-1-1 0 0,0 0 1 0 0,0 0 0 0 0,0 1 0 0 0,0-1 0 0 0,0 1 0 0 0,1 0 0 0 0,12 6 586 0 0,-1 0 1 0 0,0 1-1 0 0,0 1 1 0 0,0 0-1 0 0,-1 1 0 0 0,0 0 1 0 0,11 14-1 0 0,68 83 2000 0 0,-81-95-2485 0 0,90 123 2964 0 0,45 51 1236 0 0,-123-160-3835 0 0,-11-11 128 0 0,25 23 1 0 0,-32-35-470 0 0,0 0-1 0 0,0 0 0 0 0,0 0 0 0 0,1 0 1 0 0,-1-1-1 0 0,8 4 0 0 0,-11-6-223 0 0,0 0 0 0 0,-1 0 0 0 0,1 0 0 0 0,0-1 0 0 0,-1 1 0 0 0,1 0-1 0 0,-1 0 1 0 0,1 0 0 0 0,0-1 0 0 0,-1 1 0 0 0,1 0 0 0 0,-1-1 0 0 0,1 1 0 0 0,-1 0 0 0 0,1-1-1 0 0,-1 1 1 0 0,1-1 0 0 0,-1 1 0 0 0,0-1 0 0 0,1 1 0 0 0,-1-1 0 0 0,0 1 0 0 0,1-1 0 0 0,-1 1-1 0 0,0-1 1 0 0,1 1 0 0 0,-1-1 0 0 0,0 0 0 0 0,0 1 0 0 0,0-1 0 0 0,1-1 0 0 0,5-22 267 0 0,-6 23-275 0 0,5-37 184 0 0,-1 0 1 0 0,-3-62-1 0 0,0 3-43 0 0,3 10-19 0 0,4 1 0 0 0,25-113 1 0 0,-28 179-154 0 0,1 1 0 0 0,1-1 0 0 0,1 1 0 0 0,0 1 0 0 0,1 0 0 0 0,1 0 0 0 0,1 1 0 0 0,1 0 0 0 0,0 1 0 0 0,1 0 0 0 0,1 1 0 0 0,0 0 0 0 0,20-15 0 0 0,-31 28-196 0 0,0-1 1 0 0,0 1-1 0 0,0 0 1 0 0,0 1-1 0 0,1-1 1 0 0,-1 0-1 0 0,1 1 0 0 0,-1 0 1 0 0,1 0-1 0 0,-1 0 1 0 0,1 0-1 0 0,0 0 1 0 0,-1 1-1 0 0,1 0 1 0 0,0 0-1 0 0,0 0 1 0 0,6 1-1 0 0,-5 0-725 0 0,1 1 0 0 0,-1 0 0 0 0,0 0 0 0 0,1 1 0 0 0,-1-1 0 0 0,0 1 1 0 0,0 1-1 0 0,-1-1 0 0 0,1 0 0 0 0,6 8 0 0 0,4 2-1951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28 0 0,'0'0'3661'0'0,"3"-2"-2102"0"0,8-4-374 0 0,0 1 0 0 0,0 1 0 0 0,0 0 0 0 0,0 0 0 0 0,1 1 0 0 0,0 1 1 0 0,0 0-1 0 0,-1 0 0 0 0,19 1 0 0 0,-13 1-368 0 0,0 1 0 0 0,0 0 1 0 0,-1 1-1 0 0,1 1 0 0 0,-1 1 0 0 0,24 8 0 0 0,-37-11-665 0 0,0 0-1 0 0,1 0 0 0 0,-1 1 0 0 0,0 0 0 0 0,0-1 1 0 0,0 1-1 0 0,0 0 0 0 0,0 1 0 0 0,-1-1 0 0 0,1 0 1 0 0,-1 1-1 0 0,1 0 0 0 0,-1-1 0 0 0,0 1 0 0 0,0 0 1 0 0,0 0-1 0 0,2 5 0 0 0,-3-4-16 0 0,1 0 0 0 0,-1 0-1 0 0,-1 0 1 0 0,1 1 0 0 0,0-1-1 0 0,-1 0 1 0 0,0 1 0 0 0,0-1 0 0 0,-1 1-1 0 0,1-1 1 0 0,-1 0 0 0 0,-1 6-1 0 0,-4 9 151 0 0,-1-1 0 0 0,-1 0 0 0 0,-1 0 0 0 0,-20 31-1 0 0,25-43-259 0 0,-41 60 444 0 0,30-46-269 0 0,0 0 0 0 0,2 1-1 0 0,1 0 1 0 0,-16 37 0 0 0,27-52-146 0 0,-1 0 0 0 0,1 0 0 0 0,0 0 0 0 0,0 0 0 0 0,1 0 0 0 0,-1 0 0 0 0,1 0 0 0 0,1 0 0 0 0,-1 1 0 0 0,1-1 0 0 0,0 0 0 0 0,1 0 0 0 0,3 9 0 0 0,-4-11-28 0 0,1-1 1 0 0,-1 1 0 0 0,1-1-1 0 0,0 0 1 0 0,0 0-1 0 0,0 0 1 0 0,0 0-1 0 0,1 0 1 0 0,-1 0-1 0 0,1-1 1 0 0,0 1-1 0 0,-1-1 1 0 0,1 0-1 0 0,0 0 1 0 0,1 0 0 0 0,-1 0-1 0 0,0 0 1 0 0,1-1-1 0 0,-1 1 1 0 0,0-1-1 0 0,1 0 1 0 0,0 0-1 0 0,-1 0 1 0 0,1-1-1 0 0,4 1 1 0 0,6 0-133 0 0,1-1 0 0 0,-1 0 0 0 0,1-1 0 0 0,23-5 0 0 0,-31 4-397 0 0,0 0 0 0 0,0 0 0 0 0,0-1-1 0 0,12-7 1 0 0,-15 8-288 0 0,0-1-1 0 0,0 0 1 0 0,0-1-1 0 0,0 1 1 0 0,0-1-1 0 0,-1 1 1 0 0,6-9-1 0 0,-6 9-1536 0 0,-2-8-4536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145 111 484 0 0,'-72'-17'1877'0'0,"-1"-2"11355"0"0,73 19-13036 0 0,0 0-1 0 0,0 0 1 0 0,0-1-1 0 0,0 1 1 0 0,0 0-1 0 0,0 0 1 0 0,0-1-1 0 0,0 1 1 0 0,0 0-1 0 0,10-10 2122 0 0,22-5-597 0 0,0 5-218 0 0,89-26 3172 0 0,-118 35-5065 0 0,2 0-1138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27 456 152 0 0,'-4'-2'4158'0'0,"4"1"-4015"0"0,0 1 1 0 0,-1 0-1 0 0,1 0 1 0 0,0 0-1 0 0,0-1 0 0 0,0 1 1 0 0,0 0-1 0 0,0 0 1 0 0,0 0-1 0 0,0 0 0 0 0,0-1 1 0 0,4-11 3226 0 0,14-20-801 0 0,-7 14-1239 0 0,-7 5-969 0 0,1-1-1 0 0,-2 0 1 0 0,0 0 0 0 0,0-1-1 0 0,-2 1 1 0 0,1-1 0 0 0,-2 1-1 0 0,0-1 1 0 0,-3-24 0 0 0,-3 6 3 0 0,0-1 0 0 0,-23-63 1 0 0,26 88-311 0 0,-1 1 0 0 0,0 0 1 0 0,0 0-1 0 0,0 1 0 0 0,-8-9 1 0 0,12 15 23 0 0,0 10-17 0 0,1 1 0 0 0,1-1 0 0 0,-1 1 0 0 0,2-1 0 0 0,-1 0 0 0 0,1 0 0 0 0,1 0 0 0 0,-1 0 0 0 0,2-1 0 0 0,-1 1 0 0 0,1-1 0 0 0,0 0 0 0 0,1 0 0 0 0,0-1-1 0 0,0 0 1 0 0,7 7 0 0 0,-9-10-58 0 0,0-1 1 0 0,-1 0-1 0 0,1 0 0 0 0,0 0 0 0 0,1 0 0 0 0,-1-1 0 0 0,0 1 0 0 0,1-1 0 0 0,-1 0 0 0 0,1-1 0 0 0,0 1 0 0 0,-1-1 1 0 0,1 0-1 0 0,0 0 0 0 0,0 0 0 0 0,0-1 0 0 0,0 0 0 0 0,0 0 0 0 0,0 0 0 0 0,0 0 0 0 0,0-1 0 0 0,-1 0 1 0 0,1 0-1 0 0,0 0 0 0 0,0-1 0 0 0,-1 1 0 0 0,1-1 0 0 0,0 0 0 0 0,-1-1 0 0 0,0 1 0 0 0,0-1 0 0 0,6-3 0 0 0,-3-1-39 0 0,0 1 1 0 0,0-1-1 0 0,-1-1 0 0 0,0 1 0 0 0,0-1 0 0 0,5-8 0 0 0,17-22 3036 0 0,-28 70-1280 0 0,0-31-1595 0 0,-3 25 731 0 0,1-5-389 0 0,0-1 0 0 0,2 1-1 0 0,0-1 1 0 0,6 39 0 0 0,-6-58-658 0 0,1 1-1 0 0,0 0 1 0 0,0 0 0 0 0,0-1 0 0 0,0 1 0 0 0,0 0-1 0 0,1-1 1 0 0,-1 1 0 0 0,0-1 0 0 0,1 0-1 0 0,-1 1 1 0 0,1-1 0 0 0,-1 0 0 0 0,1 0 0 0 0,0 0-1 0 0,-1 0 1 0 0,1 0 0 0 0,0 0 0 0 0,3 0 0 0 0,15 2-7434 0 0,-1-4 4901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1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61 103 4 0 0,'-10'15'3557'0'0,"-3"6"2869"0"0,-14 32-1 0 0,17-33 615 0 0,11-22-6995 0 0,0 0-1 0 0,-1 0 1 0 0,1 0-1 0 0,0 0 1 0 0,-1 0-1 0 0,0 0 1 0 0,1 0-1 0 0,-1-1 1 0 0,0 1-1 0 0,0-4 0 0 0,3-20 241 0 0,3-1 180 0 0,-1 1 0 0 0,-1-1 0 0 0,1-37 0 0 0,-5 62-317 0 0,0 2-102 0 0,0-1 1 0 0,0 0 0 0 0,0 1 0 0 0,0-1 0 0 0,0 1-1 0 0,0-1 1 0 0,0 0 0 0 0,0 1 0 0 0,0-1-1 0 0,0 1 1 0 0,1-1 0 0 0,-1 0 0 0 0,0 1-1 0 0,1-1 1 0 0,-1 1 0 0 0,0-1 0 0 0,1 1-1 0 0,-1-1 1 0 0,0 1 0 0 0,1-1 0 0 0,0 0-1 0 0,73 101 787 0 0,28 3-282 0 0,-43-46-262 0 0,-37-33-2020 0 0,-87-31 759 0 0,-14 5-1738 0 0,29 2-3864 0 0,46-1 3746 0 0,-9-3 409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133 211 300 0 0,'-16'-28'3769'0'0,"-35"-47"-1"0"0,-5-7 7237 0 0,51 75-9709 0 0,5 7-1250 0 0,0 0 0 0 0,-1-1 0 0 0,1 1 0 0 0,0 0 0 0 0,-1 0 0 0 0,1-1 1 0 0,0 1-1 0 0,-1 0 0 0 0,1-1 0 0 0,0 1 0 0 0,0 0 0 0 0,-1-1 0 0 0,1 1 1 0 0,0-1-1 0 0,0 1 0 0 0,0 0 0 0 0,0-1 0 0 0,-1 1 0 0 0,1-1 0 0 0,0 1 0 0 0,0-1 1 0 0,0 1-1 0 0,0 0 0 0 0,0-1 0 0 0,0 1 0 0 0,0-1 0 0 0,0 1 0 0 0,0-1 1 0 0,0 1-1 0 0,1 0 0 0 0,-1-1 0 0 0,0 1 0 0 0,0-1 0 0 0,0 1 0 0 0,0 0 0 0 0,1-1 1 0 0,-1 1-1 0 0,0 0 0 0 0,0-1 0 0 0,1 1 0 0 0,-1 0 0 0 0,0-1 0 0 0,1 1 0 0 0,-1 0 1 0 0,0-1-1 0 0,1 1 0 0 0,0-1 0 0 0,0 1-885 0 0,3 1 47 0 0,58 29-6220 0 0,-37-19 4664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2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84 0 0,'3'5'690'0'0,"-1"-1"0"0"0,0 0 0 0 0,0 1 0 0 0,0 0 0 0 0,-1-1 0 0 0,0 1 0 0 0,0 0 0 0 0,0 0 0 0 0,0 0 0 0 0,-1 0 0 0 0,0 0 0 0 0,0 0 0 0 0,0 0 0 0 0,0 0 0 0 0,-1-1 0 0 0,0 1 0 0 0,-2 8 0 0 0,-4 9 1006 0 0,0-1 0 0 0,-16 32 0 0 0,18-42-1146 0 0,-2 5-233 0 0,-28 55 2508 0 0,9-28-6338 0 0</inkml:trace>
  <inkml:trace contextRef="#ctx0" brushRef="#br0" timeOffset="1">42 107 944 0 0,'-5'-3'1194'0'0,"-21"-12"3882"0"0,26 14-4460 0 0,-1 1-1 0 0,0 0 1 0 0,0 0 0 0 0,1 0 0 0 0,-1 0-1 0 0,0-1 1 0 0,0 1 0 0 0,1 0 0 0 0,-1 1-1 0 0,0-1 1 0 0,0 0 0 0 0,-1 0 0 0 0,5 5 982 0 0,9 13-146 0 0,1 0 0 0 0,1 0 0 0 0,1-2 0 0 0,23 23 1 0 0,28 31 1248 0 0,-40-37-1432 0 0,-4-4-412 0 0,38 38-1 0 0,-32-46-3721 0 0,-9-13-6625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0 524 0 0,'-13'14'576'0'0,"0"-1"0"0"0,0 2 0 0 0,2-1 0 0 0,0 2 0 0 0,0 0 0 0 0,2 0 0 0 0,0 0 0 0 0,1 1 1 0 0,0 1-1 0 0,1-1 0 0 0,-5 23 0 0 0,3-1 246 0 0,1 0 1 0 0,2 1-1 0 0,1 0 1 0 0,2 50-1 0 0,7 61 1173 0 0,29 180-1 0 0,-21-249-1095 0 0,4 0 0 0 0,44 130 1 0 0,-43-166-543 0 0,2-1 0 0 0,2-1 0 0 0,36 56 0 0 0,-40-74-793 0 0,1-1 0 0 0,1 0 0 0 0,1-2 0 0 0,2 0 0 0 0,0-2 0 0 0,33 26 0 0 0,-42-38-516 0 0,0-1 0 0 0,1 0 0 0 0,0-1-1 0 0,22 8 1 0 0,12 2-1078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2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16 232 0 0,'0'-1'195'0'0,"0"1"-1"0"0,-1-1 1 0 0,1 1 0 0 0,0-1-1 0 0,0 1 1 0 0,0-1 0 0 0,0 1-1 0 0,-1-1 1 0 0,1 1 0 0 0,0-1-1 0 0,0 1 1 0 0,0-1 0 0 0,0 0 0 0 0,0 1-1 0 0,1-1 1 0 0,-1 1 0 0 0,0-1-1 0 0,0 1 1 0 0,0-1 0 0 0,0 1-1 0 0,0-1 1 0 0,1 1 0 0 0,-1-1-1 0 0,0 1 1 0 0,1-1 0 0 0,-1 1-1 0 0,1-1 1 0 0,0 1-42 0 0,-1 0 0 0 0,1-1 0 0 0,0 1 1 0 0,0 0-1 0 0,-1 0 0 0 0,1 0 0 0 0,0 0 0 0 0,0 1 0 0 0,-1-1 0 0 0,1 0 1 0 0,0 0-1 0 0,-1 0 0 0 0,1 1 0 0 0,0-1 0 0 0,0 0 0 0 0,-1 0 0 0 0,2 1 1 0 0,32 23 2163 0 0,18 18 166 0 0,55 61 1 0 0,40 58-104 0 0,-93-99-1337 0 0,-3 2 0 0 0,-2 2-1 0 0,-3 3 1 0 0,69 140-1 0 0,-99-170-596 0 0,-2 0 0 0 0,-2 1 0 0 0,-1 1 0 0 0,-2 0 0 0 0,-2 0 0 0 0,-2 0 0 0 0,0 62 0 0 0,-6-66-194 0 0,-1 1 1 0 0,-2-1-1 0 0,-1 1 1 0 0,-2-2-1 0 0,-2 1 1 0 0,-1-1-1 0 0,-2 0 1 0 0,-23 47-1 0 0,28-68-263 0 0,-1 0 0 0 0,-1-1 0 0 0,-1 0 0 0 0,0-1 0 0 0,0 0 0 0 0,-25 23 0 0 0,34-35-111 0 0,0-1 1 0 0,0 0-1 0 0,1 1 1 0 0,-1-1-1 0 0,0 0 1 0 0,0 0-1 0 0,0 0 1 0 0,0 1-1 0 0,0-1 1 0 0,0 0-1 0 0,0-1 1 0 0,0 1-1 0 0,0 0 0 0 0,1 0 1 0 0,-1 0-1 0 0,0 0 1 0 0,0-1-1 0 0,-1 1 1 0 0,-3-3-3234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29 992 0 0,'2'-10'16165'0'0,"3"6"-16770"0"0,5 1 1437 0 0,0 1 0 0 0,1 1 1 0 0,-1 0-1 0 0,0 0 0 0 0,1 1 0 0 0,-1 0 0 0 0,20 4 0 0 0,6-2 209 0 0,56 2-317 0 0,184-1 4058 0 0,-185-9-8594 0 0,2-5-5840 0 0,-79 8 6861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569 214 16 0 0,'2'-5'416'0'0,"0"1"1"0"0,-1-1-1 0 0,1 0 1 0 0,-1 0-1 0 0,0 0 1 0 0,0 0-1 0 0,-1 0 1 0 0,1 0-1 0 0,-1 0 1 0 0,0 0-1 0 0,-1-1 1 0 0,1 1-1 0 0,-1 0 0 0 0,0 0 1 0 0,0 0-1 0 0,-1 1 1 0 0,0-1-1 0 0,-3-8 1 0 0,1 7 47 0 0,0-1 0 0 0,-1 1 1 0 0,0 0-1 0 0,0 0 0 0 0,0 1 0 0 0,-1-1 1 0 0,0 1-1 0 0,0 1 0 0 0,0-1 0 0 0,0 1 1 0 0,-14-7-1 0 0,4 4 125 0 0,-1 0 1 0 0,1 1-1 0 0,-1 1 1 0 0,-1 0-1 0 0,1 1 1 0 0,0 1-1 0 0,-1 1 1 0 0,0 1 0 0 0,-35 1-1 0 0,32 1-75 0 0,1 2 0 0 0,-1 0 0 0 0,0 1 1 0 0,1 1-1 0 0,0 1 0 0 0,0 1 0 0 0,0 1 0 0 0,-20 11 0 0 0,33-15-260 0 0,0-1 1 0 0,0 2-1 0 0,1-1 0 0 0,0 1 0 0 0,0 0 0 0 0,0 0 1 0 0,1 1-1 0 0,-1 0 0 0 0,-7 12 0 0 0,11-16-171 0 0,1 1 1 0 0,0-1-1 0 0,0 1 0 0 0,0-1 0 0 0,0 1 0 0 0,0 0 1 0 0,0-1-1 0 0,1 1 0 0 0,0 0 0 0 0,-1 0 1 0 0,1 0-1 0 0,0-1 0 0 0,0 1 0 0 0,1 0 0 0 0,-1 0 1 0 0,0-1-1 0 0,1 1 0 0 0,0 0 0 0 0,0-1 1 0 0,0 1-1 0 0,0 0 0 0 0,0-1 0 0 0,0 1 1 0 0,0-1-1 0 0,1 0 0 0 0,-1 1 0 0 0,1-1 0 0 0,0 0 1 0 0,0 0-1 0 0,0 0 0 0 0,2 2 0 0 0,5 3 33 0 0,0 1-1 0 0,0-2 0 0 0,1 0 0 0 0,0 0 1 0 0,0 0-1 0 0,0-2 0 0 0,1 1 0 0 0,-1-1 1 0 0,1-1-1 0 0,0 0 0 0 0,14 3 0 0 0,-3-3-22 0 0,0 0 0 0 0,0-1 0 0 0,1-2 0 0 0,42-3 0 0 0,-58 2-103 0 0,0 0 0 0 0,0 0-1 0 0,0-1 1 0 0,0 0 0 0 0,0 0 0 0 0,0-1 0 0 0,-1 0 0 0 0,1 0 0 0 0,-1 0-1 0 0,0-1 1 0 0,0 0 0 0 0,10-8 0 0 0,-11 7 36 0 0,-1 1 0 0 0,-1-1 0 0 0,1 0 0 0 0,-1 0 0 0 0,0 0-1 0 0,0 0 1 0 0,0 0 0 0 0,-1-1 0 0 0,1 1 0 0 0,-1-1 0 0 0,-1 0 0 0 0,1 0 0 0 0,-1 0 0 0 0,0 1 0 0 0,0-12 0 0 0,-1-19 808 0 0,0 33-512 0 0,0 3-317 0 0,0 0 0 0 0,0 0 0 0 0,0 0 0 0 0,0 0 0 0 0,0 0 0 0 0,0 0-1 0 0,0-1 1 0 0,0 1 0 0 0,0 0 0 0 0,1 0 0 0 0,-1 0 0 0 0,0 0 0 0 0,0 0 0 0 0,0 0 0 0 0,0 0-1 0 0,0-1 1 0 0,0 1 0 0 0,0 0 0 0 0,1 0 0 0 0,-1 0 0 0 0,0 0 0 0 0,0 0 0 0 0,0 0-1 0 0,0 0 1 0 0,0 0 0 0 0,0 0 0 0 0,1 0 0 0 0,-1 0 0 0 0,0 0 0 0 0,0 0 0 0 0,0 0-1 0 0,0 0 1 0 0,1 0 0 0 0,-1 0 0 0 0,0 0 0 0 0,0 0 0 0 0,0 0 0 0 0,0 0 0 0 0,0 0 0 0 0,0 0-1 0 0,1 0 1 0 0,-1 0 0 0 0,0 0 0 0 0,0 1 0 0 0,0-1 0 0 0,0 0 0 0 0,0 0 0 0 0,0 0-1 0 0,1 0 1 0 0,10 15-164 0 0,60 74-1238 0 0,-27-50-2570 0 0,-38-34 2557 0 0,1-1 1 0 0,-1 0-1 0 0,1 0 1 0 0,0-1 0 0 0,8 3-1 0 0,11 0-1807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20 304 0 0,'-17'-18'6090'0'0,"16"18"-5832"0"0,-1-1 1 0 0,0 1 0 0 0,1 0-1 0 0,-1 0 1 0 0,0 0-1 0 0,1 0 1 0 0,-1 0 0 0 0,0 0-1 0 0,0 0 1 0 0,1 1-1 0 0,-1-1 1 0 0,1 1-1 0 0,-1-1 1 0 0,0 1 0 0 0,1-1-1 0 0,-1 1 1 0 0,1 0-1 0 0,-1 0 1 0 0,1 0-1 0 0,0 0 1 0 0,-1 0 0 0 0,-1 2-1 0 0,2-2-57 0 0,0 0 0 0 0,0 0 1 0 0,-1 1-1 0 0,1-1 0 0 0,0 1 0 0 0,0-1 0 0 0,0 1 0 0 0,0-1 0 0 0,1 1 1 0 0,-1-1-1 0 0,0 1 0 0 0,1 0 0 0 0,-1-1 0 0 0,1 1 0 0 0,-1 0 0 0 0,1 0 0 0 0,0-1 1 0 0,0 1-1 0 0,0 0 0 0 0,0 0 0 0 0,0 0 0 0 0,0-1 0 0 0,0 1 0 0 0,1 0 1 0 0,-1 0-1 0 0,1-1 0 0 0,-1 1 0 0 0,1 0 0 0 0,-1-1 0 0 0,1 1 0 0 0,0-1 0 0 0,0 1 1 0 0,2 2-1 0 0,-3-4-146 0 0,1 1 0 0 0,-1-1 0 0 0,1 1 0 0 0,-1-1 1 0 0,1 1-1 0 0,-1-1 0 0 0,1 1 0 0 0,0-1 0 0 0,-1 1 0 0 0,1-1 1 0 0,-1 0-1 0 0,1 1 0 0 0,0-1 0 0 0,0 0 0 0 0,-1 0 0 0 0,1 0 0 0 0,0 1 1 0 0,-1-1-1 0 0,1 0 0 0 0,0 0 0 0 0,0 0 0 0 0,-1 0 0 0 0,1 0 1 0 0,0 0-1 0 0,0-1 0 0 0,-1 1 0 0 0,1 0 0 0 0,0 0 0 0 0,-1 0 1 0 0,1-1-1 0 0,0 1 0 0 0,0 0 0 0 0,-1-1 0 0 0,1 1 0 0 0,-1 0 0 0 0,1-1 1 0 0,0 1-1 0 0,-1-1 0 0 0,1 1 0 0 0,-1-1 0 0 0,1 0 0 0 0,-1 1 1 0 0,1-2-1 0 0,0 1-21 0 0,-1 0 0 0 0,1 0 0 0 0,-1 1 0 0 0,1-1-1 0 0,-1 0 1 0 0,1 0 0 0 0,-1-1 0 0 0,0 1 0 0 0,0 0 0 0 0,0 0 0 0 0,1 0 0 0 0,-1 0 0 0 0,0 0 0 0 0,0 0 0 0 0,0 0 0 0 0,-1 0 0 0 0,1 0 0 0 0,0 0 0 0 0,0 0 0 0 0,-1 0 0 0 0,1 0-1 0 0,0 0 1 0 0,-1 0 0 0 0,1 0 0 0 0,-1 0 0 0 0,1 0 0 0 0,-1 0 0 0 0,1 0 0 0 0,-1 0 0 0 0,0 1 0 0 0,0-1 0 0 0,1 0 0 0 0,-2-1 0 0 0,-1 1 10 0 0,1-1 0 0 0,0 1 1 0 0,-1-1-1 0 0,1 1 0 0 0,0 0 1 0 0,-1 0-1 0 0,0 0 1 0 0,1 1-1 0 0,-5-2 0 0 0,6 2-196 0 0,0 0 0 0 0,-1 0-1 0 0,1-1 1 0 0,0 1 0 0 0,-1 0-1 0 0,1 0 1 0 0,0 1 0 0 0,-1-1-1 0 0,1 0 1 0 0,0 0 0 0 0,-1 1-1 0 0,1-1 1 0 0,0 1 0 0 0,0-1-1 0 0,-1 1 1 0 0,1-1 0 0 0,0 1-1 0 0,0 0 1 0 0,0 0 0 0 0,0-1-1 0 0,-2 3 1 0 0,2 4-4951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28 175 656 0 0,'-2'-2'683'0'0,"0"0"0"0"0,-1 1-1 0 0,0-1 1 0 0,1 0 0 0 0,-1 1 0 0 0,0 0 0 0 0,-7-3 4511 0 0,14 4-3788 0 0,181-6 5105 0 0,-55 3-4893 0 0,103-12 456 0 0,-172 9-1258 0 0,106-27 0 0 0,-148 28-574 0 0,0-1-1 0 0,28-14 1 0 0,-40 17-165 0 0,0-1-1 0 0,-1 0 0 0 0,0 0 1 0 0,0 0-1 0 0,0-1 1 0 0,0 0-1 0 0,-1 0 0 0 0,0 0 1 0 0,8-10-1 0 0,-9 3 125 0 0,-10 13-31 0 0,3 1-158 0 0,1-1 0 0 0,-1 1 1 0 0,1-1-1 0 0,0 1 1 0 0,0 0-1 0 0,0 0 0 0 0,-3 4 1 0 0,-7 14 117 0 0,0 2 0 0 0,1-1-1 0 0,2 2 1 0 0,0-1 0 0 0,1 1 0 0 0,2 0 0 0 0,0 1 0 0 0,1 0 0 0 0,2 0 0 0 0,-2 41 0 0 0,6-31 180 0 0,0 0 0 0 0,2 1 0 0 0,2-1 1 0 0,1-1-1 0 0,1 1 0 0 0,24 63 0 0 0,-17-65-16 0 0,1 0 1 0 0,1-1-1 0 0,26 35 1 0 0,69 77 850 0 0,-70-93-299 0 0,-40-49-861 0 0,-118-9-613 0 0,48 11 459 0 0,-120 19 0 0 0,151-14 119 0 0,0 1-1 0 0,0 2 1 0 0,1 1 0 0 0,-60 30-1 0 0,72-27 78 0 0,24-14-15 0 0,0-1 1 0 0,0 1 0 0 0,0 0-1 0 0,0 0 1 0 0,0 0 0 0 0,1 0-1 0 0,-1 0 1 0 0,0 0-1 0 0,0 0 1 0 0,1 0 0 0 0,-1 0-1 0 0,1 1 1 0 0,-1-1 0 0 0,1 0-1 0 0,-1 0 1 0 0,1 0 0 0 0,0 1-1 0 0,-1 1 1 0 0,3-2 15 0 0,-1 0 1 0 0,0 1-1 0 0,1-1 1 0 0,-1 0-1 0 0,1 0 1 0 0,-1 0-1 0 0,1 0 1 0 0,-1 0-1 0 0,1 0 1 0 0,0 0-1 0 0,-1-1 1 0 0,1 1-1 0 0,0-1 1 0 0,0 1-1 0 0,0-1 0 0 0,2 1 1 0 0,21 3 53 0 0,-1-1 0 0 0,1-1 0 0 0,28-1 0 0 0,78-9 222 0 0,-99 5-286 0 0,201-25-18 0 0,-178 20 0 0 0,-41 5 0 0 0,-1 0-49 0 0,-10 3-274 0 0,15-2-986 0 0,-15 2 315 0 0,14 8-11401 0 0,-14-6 12035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43 32 0 0,'-10'-25'5158'0'0,"-8"9"853"0"0,16 15-4856 0 0,-1 1-28 0 0,-4 2-679 0 0,1 1 1 0 0,0 0-1 0 0,0 0 0 0 0,0 0 1 0 0,0 0-1 0 0,1 1 0 0 0,0 0 0 0 0,-1 0 1 0 0,1 1-1 0 0,0 0 0 0 0,1-1 0 0 0,-1 2 1 0 0,1-1-1 0 0,0 0 0 0 0,1 1 0 0 0,-6 9 1 0 0,0 3 319 0 0,0 1 0 0 0,0 0 0 0 0,2 1 1 0 0,-6 23-1 0 0,11-33-542 0 0,0 1 0 0 0,1-1 0 0 0,0 1 0 0 0,0-1 1 0 0,1 1-1 0 0,1-1 0 0 0,0 1 0 0 0,0-1 0 0 0,1 1 0 0 0,1-1 0 0 0,-1 0 0 0 0,2 0 0 0 0,-1 0 1 0 0,1 0-1 0 0,1-1 0 0 0,0 1 0 0 0,0-1 0 0 0,1 0 0 0 0,0-1 0 0 0,11 13 0 0 0,-9-13-103 0 0,0 1-1 0 0,1-1 0 0 0,0 0 0 0 0,0-1 0 0 0,1 0 0 0 0,0-1 0 0 0,0 0 0 0 0,0 0 0 0 0,1-1 1 0 0,0 0-1 0 0,0-1 0 0 0,0 0 0 0 0,1-1 0 0 0,0-1 0 0 0,-1 1 0 0 0,1-2 0 0 0,0 0 1 0 0,13 0-1 0 0,-5-2-139 0 0,1-1 0 0 0,-1 0 0 0 0,39-12 0 0 0,-51 12-286 0 0,-1 0 0 0 0,1-1 0 0 0,-1 0 0 0 0,0-1 0 0 0,0 1 1 0 0,0-1-1 0 0,-1-1 0 0 0,1 1 0 0 0,-1-1 0 0 0,0 0 0 0 0,-1 0 1 0 0,1-1-1 0 0,6-9 0 0 0,-4-3-1461 0 0,-7 13-1375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45 348 0 0,'-45'-6'14531'0'0,"51"3"-13249"0"0,15-4 309 0 0,1 2 0 0 0,0 0-1 0 0,44-3 1 0 0,-35 4-614 0 0,32-1-1511 0 0,-49 3-1120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91 177 144 0 0,'-26'-11'991'0'0,"18"8"187"0"0,0-1-1 0 0,1 1 1 0 0,0-1 0 0 0,0 0 0 0 0,0-1 0 0 0,-8-6 0 0 0,15 10-980 0 0,-1 1 0 0 0,1-1-1 0 0,-1 0 1 0 0,1 0 0 0 0,-1 1 0 0 0,1-1-1 0 0,-1 0 1 0 0,1 0 0 0 0,0 0 0 0 0,0 0-1 0 0,-1 1 1 0 0,1-1 0 0 0,0 0-1 0 0,0 0 1 0 0,0 0 0 0 0,0 0 0 0 0,0 0-1 0 0,0 0 1 0 0,0 0 0 0 0,0 0 0 0 0,0 0-1 0 0,1 1 1 0 0,-1-1 0 0 0,0 0 0 0 0,1 0-1 0 0,-1 0 1 0 0,0 0 0 0 0,1 1 0 0 0,-1-1-1 0 0,1 0 1 0 0,-1 0 0 0 0,1 1-1 0 0,-1-1 1 0 0,1 0 0 0 0,0 1 0 0 0,-1-1-1 0 0,1 0 1 0 0,0 1 0 0 0,0-1 0 0 0,1 0-1 0 0,5-4 576 0 0,0 0 0 0 0,0 1 1 0 0,10-5-1 0 0,-13 7-266 0 0,19-10 413 0 0,1 1-1 0 0,0 1 0 0 0,0 1 1 0 0,1 1-1 0 0,0 1 0 0 0,0 1 1 0 0,0 2-1 0 0,38-3 0 0 0,-58 7-1178 0 0,-1 1 1 0 0,0-1-1 0 0,0 1 0 0 0,1 0 0 0 0,-1 0 0 0 0,0 0 0 0 0,0 0 0 0 0,0 1 0 0 0,5 2 1 0 0,18 14-8695 0 0,-18-11 5898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117 433 408 0 0,'-1'1'-380'0'0,"2"21"15863"0"0,2-26-14226 0 0,2-2-827 0 0,0 0 0 0 0,-1-1 0 0 0,1 0-1 0 0,-1 0 1 0 0,-1 0 0 0 0,1-1 0 0 0,-1 1-1 0 0,0-1 1 0 0,-1 0 0 0 0,0 1 0 0 0,1-13-1 0 0,-1 7-126 0 0,-2 1 0 0 0,1-1 0 0 0,-2 0 0 0 0,0 0 0 0 0,0 0 0 0 0,-6-22 0 0 0,1 15-191 0 0,0 1 0 0 0,-2 0 0 0 0,0 1 0 0 0,-1-1 0 0 0,0 1 0 0 0,-2 1 0 0 0,0 0 0 0 0,-1 1 0 0 0,-18-20 0 0 0,23 28-44 0 0,4 5 16 0 0,0-1-1 0 0,0 1 1 0 0,-1 0 0 0 0,1-1 0 0 0,-1 2 0 0 0,0-1 0 0 0,0 0 0 0 0,-7-3 1245 0 0,12 8-1270 0 0,-1-1 0 0 0,1 0-1 0 0,-1 1 1 0 0,1-1 0 0 0,0 0-1 0 0,-1 0 1 0 0,1 0 0 0 0,0 1-1 0 0,0-1 1 0 0,0 0-1 0 0,0 0 1 0 0,2 1 0 0 0,-1 1 79 0 0,11 10 210 0 0,1 0 0 0 0,0-1 0 0 0,1-1 0 0 0,0 0 0 0 0,23 12 0 0 0,-14-9-22 0 0,5 4 433 0 0,60 27 1 0 0,-77-40-707 0 0,0 0 0 0 0,1-1 0 0 0,-1-1 0 0 0,1 0 1 0 0,0-1-1 0 0,0 0 0 0 0,0-1 0 0 0,15 0 0 0 0,-24-2-102 0 0,0 1-1 0 0,0-1 1 0 0,0 0-1 0 0,0 0 1 0 0,0 0-1 0 0,0-1 1 0 0,0 0-1 0 0,0 1 1 0 0,0-1-1 0 0,-1 0 1 0 0,1-1 0 0 0,-1 1-1 0 0,1-1 1 0 0,-1 0-1 0 0,0 1 1 0 0,0-1-1 0 0,0 0 1 0 0,-1-1-1 0 0,1 1 1 0 0,3-7-1 0 0,3-6-177 0 0,-1 1-1 0 0,-1-1 0 0 0,8-29 1 0 0,-7 21 65 0 0,-4 12 117 0 0,-4 10 57 0 0,0 0 0 0 0,1-1-1 0 0,-1 2 1 0 0,1-1 0 0 0,0 0-1 0 0,-1 0 1 0 0,1 0 0 0 0,0 0-1 0 0,0 0 1 0 0,0 0 0 0 0,0 1-1 0 0,1-1 1 0 0,-1 1-1 0 0,0-1 1 0 0,2-1 0 0 0,-2 2 288 0 0,10 45 1401 0 0,-8 2-1608 0 0,13 117 3 0 0,-15-159-822 0 0,0 0 1 0 0,0 0-1 0 0,0 0 1 0 0,1-1-1 0 0,-1 1 1 0 0,1 0-1 0 0,3 4 1 0 0,-4-6 326 0 0,1-1 0 0 0,-1 1 1 0 0,0-1-1 0 0,0 1 1 0 0,1-1-1 0 0,-1 0 0 0 0,0 0 1 0 0,1 1-1 0 0,-1-1 1 0 0,1 0-1 0 0,0-1 0 0 0,-1 1 1 0 0,1 0-1 0 0,0 0 1 0 0,-1-1-1 0 0,1 1 0 0 0,0-1 1 0 0,2 1-1 0 0,5-1-2925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70 128 776 0 0,'0'0'3310'0'0,"-1"4"-1319"0"0,-3 7-568 0 0,-10 31 10667 0 0,10-26-9342 0 0,4-15-2459 0 0,0 0 0 0 0,0 0 1 0 0,0 0-1 0 0,0 0 0 0 0,0 1 0 0 0,-1-1 0 0 0,1 0 1 0 0,0 0-1 0 0,-1 0 0 0 0,1 0 0 0 0,-1 0 0 0 0,1 0 0 0 0,-1 0 1 0 0,0 0-1 0 0,1-1 0 0 0,-1 1 0 0 0,0 0 0 0 0,-1 1 1 0 0,2-2-156 0 0,-1-1 1 0 0,1 1 0 0 0,-1 0-1 0 0,1-1 1 0 0,-1 1 0 0 0,1 0 0 0 0,-1-1-1 0 0,1 1 1 0 0,0-1 0 0 0,-1 1-1 0 0,1-1 1 0 0,0 1 0 0 0,-1-1 0 0 0,1 1-1 0 0,0-1 1 0 0,-1 1 0 0 0,1-1-1 0 0,0 1 1 0 0,0-1 0 0 0,0 1 0 0 0,-1-1-1 0 0,1-1 1 0 0,-9-42 916 0 0,2-16-886 0 0,-6-43 280 0 0,12 101-319 0 0,5 7-82 0 0,17 22-43 0 0,1-1 0 0 0,1 0-1 0 0,1-2 1 0 0,1-1-1 0 0,1-1 1 0 0,1-1-1 0 0,40 23 1 0 0,1-5-1 0 0,108 43 0 0 0,-131-65 0 0 0,1-1 0 0 0,0-3 0 0 0,88 14 0 0 0,-131-27 0 0 0,41 3 0 0 0,-42-3 0 0 0,0 0 0 0 0,0 0 0 0 0,0 0 0 0 0,-1 0 0 0 0,1 0 0 0 0,0 0 0 0 0,0-1 0 0 0,0 1 0 0 0,0-1 0 0 0,-1 1 0 0 0,1-1 0 0 0,0 0 0 0 0,-1 0 0 0 0,1 0 0 0 0,0 0 0 0 0,-1 0 0 0 0,1 0 0 0 0,-1 0 0 0 0,2-2 0 0 0,-3 2 0 0 0,0 1 0 0 0,0-1 0 0 0,0 1 0 0 0,0-1 0 0 0,0 0 0 0 0,0 1 0 0 0,0-1 0 0 0,0 0 0 0 0,0 1 0 0 0,0-1 0 0 0,0 1 0 0 0,0-1 0 0 0,0 0 0 0 0,0 1 0 0 0,-1-1 0 0 0,1 1 0 0 0,0-1 0 0 0,-1 1 0 0 0,1-1 0 0 0,0 1 0 0 0,-1-1 0 0 0,1 1 0 0 0,0-1 0 0 0,-1 1 0 0 0,1-1 0 0 0,-1 1 0 0 0,1-1 0 0 0,-1 1 0 0 0,0-1 0 0 0,-3-2 0 0 0,1 0 0 0 0,-1 0 0 0 0,0 0 0 0 0,0 0 0 0 0,0 1 0 0 0,-1 0 0 0 0,1-1 0 0 0,-9-1 0 0 0,-40-11 0 0 0,42 12 0 0 0,-45-8-537 0 0,0 2 0 0 0,-69-3-1 0 0,-115 9-2695 0 0,149 4 2087 0 0,76-4-6651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76 211 9717 0 0,'-4'-16'5546'0'0,"-12"-30"1"0"0,-11-15 306 0 0,-1-2-1980 0 0,27 60-3481 0 0,6-12 53 0 0,-4 14-464 0 0,-1 1 0 0 0,0-1 0 0 0,1 1 0 0 0,-1-1 0 0 0,0 1-1 0 0,1 0 1 0 0,-1-1 0 0 0,1 1 0 0 0,-1 0 0 0 0,0-1 0 0 0,1 1 0 0 0,-1 0 0 0 0,1-1 0 0 0,-1 1 0 0 0,1 0 0 0 0,-1 0 0 0 0,1 0 0 0 0,0 0 0 0 0,-1-1 0 0 0,1 1-1 0 0,-1 0 1 0 0,1 0 0 0 0,-1 0 0 0 0,1 0 0 0 0,0 0 0 0 0,15 2-651 0 0,-15-2 560 0 0,9 3-548 0 0,0-1-1 0 0,0 2 1 0 0,0-1-1 0 0,0 1 1 0 0,15 10-1 0 0,44 31-6478 0 0,-64-41 6435 0 0,28 19-2436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76 8665 0 0,'-2'3'4722'0'0,"-19"22"3635"0"0,-18 12-4489 0 0,7-7-2596 0 0,-8 10 167 0 0,-86 66 0 0 0,98-87-2081 0 0,-1-1 0 0 0,-41 20-1 0 0,51-28-281 0 0,-3 2-1985 0 0,-1-5-4190 0 0,15-7 4201 0 0</inkml:trace>
  <inkml:trace contextRef="#ctx0" brushRef="#br0" timeOffset="1">2 45 832 0 0,'0'-11'2546'0'0,"0"9"-2164"0"0,-1 1 1 0 0,1 0-1 0 0,0 0 1 0 0,0 0-1 0 0,0-1 0 0 0,0 1 1 0 0,0 0-1 0 0,0 0 0 0 0,0 0 1 0 0,0-1-1 0 0,0 1 1 0 0,0 0-1 0 0,1 0 0 0 0,-1 0 1 0 0,1 0-1 0 0,-1-1 0 0 0,1 1 1 0 0,-1 0-1 0 0,1 0 1 0 0,-1 0-1 0 0,1 0 0 0 0,0 0 1 0 0,0 0-1 0 0,-1 0 0 0 0,1 1 1 0 0,0-1-1 0 0,0 0 1 0 0,0 0-1 0 0,2 0 0 0 0,-2 1-192 0 0,0-1-1 0 0,0 1 1 0 0,0 0-1 0 0,0 0 1 0 0,0 0-1 0 0,0 0 0 0 0,0 1 1 0 0,1-1-1 0 0,-1 0 1 0 0,0 0-1 0 0,0 1 1 0 0,0-1-1 0 0,0 1 0 0 0,0-1 1 0 0,0 1-1 0 0,0-1 1 0 0,1 2-1 0 0,1-1 348 0 0,33 16 906 0 0,-1 2-1 0 0,-1 0 1 0 0,55 43 0 0 0,86 85 5791 0 0,-107-87-6268 0 0,-53-45-1418 0 0,-11-11-108 0 0,1 1 0 0 0,-1-1-1 0 0,1 0 1 0 0,0-1 0 0 0,7 5-1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21 556 0 0,'-12'3'2613'0'0,"-8"5"15098"0"0,31-7-15113 0 0,250-10 3328 0 0,-68-1-2563 0 0,-161 9-3363 0 0,237-10 0 0 0,-245 10-5158 0 0,-23 1 4398 0 0,-1 0 570 0 0,0 0 0 0 0,1 0-1 0 0,-1 0 1 0 0,0 0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30 9841 0 0,'-1'-2'1250'0'0,"-1"-1"0"0"0,0 1 0 0 0,1 0 1 0 0,-1-1-1 0 0,0 1 0 0 0,0 0 0 0 0,-1 0 0 0 0,1 0 0 0 0,-3-2 1 0 0,4 4-1102 0 0,0-1-1 0 0,1 1 1 0 0,-1-1 0 0 0,1 1 0 0 0,-1 0 0 0 0,0-1 0 0 0,1 1 0 0 0,-1-1 0 0 0,0 1 0 0 0,0 0 0 0 0,1 0 0 0 0,-1-1 0 0 0,0 1 0 0 0,0 0-1 0 0,1 0 1 0 0,-1 0 0 0 0,0 0 0 0 0,0 0 0 0 0,1 0 0 0 0,-1 0 0 0 0,0 0 0 0 0,0 0 0 0 0,0 0 0 0 0,1 1 0 0 0,-1-1 0 0 0,0 0 0 0 0,0 0-1 0 0,1 1 1 0 0,-1-1 0 0 0,0 0 0 0 0,1 1 0 0 0,-1-1 0 0 0,0 1 0 0 0,1-1 0 0 0,-1 1 0 0 0,1-1 0 0 0,-1 1 0 0 0,1-1 0 0 0,-1 1-1 0 0,1 0 1 0 0,-1 0 0 0 0,0 1-52 0 0,1 0-1 0 0,0-1 0 0 0,0 1 0 0 0,0 0 0 0 0,0 0 1 0 0,0-1-1 0 0,0 1 0 0 0,0 0 0 0 0,0-1 0 0 0,1 1 1 0 0,-1 0-1 0 0,1-1 0 0 0,-1 1 0 0 0,1 0 0 0 0,0-1 1 0 0,-1 1-1 0 0,1-1 0 0 0,0 1 0 0 0,0-1 1 0 0,0 1-1 0 0,0-1 0 0 0,2 2 0 0 0,29 31 1117 0 0,-18-22-1169 0 0,-1-1-1 0 0,2 0 1 0 0,0-1 0 0 0,0-1 0 0 0,0 0 0 0 0,1-1-1 0 0,1-1 1 0 0,-1 0 0 0 0,1-1 0 0 0,0-1-1 0 0,1 0 1 0 0,-1-2 0 0 0,1 0 0 0 0,0-1-1 0 0,0 0 1 0 0,19-2 0 0 0,-31-1-65 0 0,-1 0 0 0 0,1 0 1 0 0,-1 0-1 0 0,1 0 0 0 0,-1-1 0 0 0,0 0 0 0 0,0 0 1 0 0,1-1-1 0 0,-1 1 0 0 0,-1-1 0 0 0,1 0 0 0 0,0-1 1 0 0,7-6-1 0 0,-6 4-6 0 0,-1 0 0 0 0,0-1-1 0 0,0 1 1 0 0,0-1 0 0 0,-1 0 0 0 0,0 0 0 0 0,0-1 0 0 0,4-13 0 0 0,-7 20 513 0 0,-4 5-442 0 0,-17 27-42 0 0,2 2-1 0 0,0 0 0 0 0,-19 56 0 0 0,27-64-1 0 0,-107 301 0 0 0,36-93 0 0 0,74-215 5 0 0,4-10-12 0 0,0-1 1 0 0,0 1-1 0 0,1 0 1 0 0,0 0-1 0 0,-1 9 1 0 0,3-16-225 0 0,21-18-9107 0 0,25-30 4436 0 0,-16 13 1773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4 580 0 0,'-4'3'1080'0'0,"0"0"1"0"0,0 0-1 0 0,1 1 1 0 0,0-1-1 0 0,-1 1 0 0 0,-4 7 4353 0 0,11-9-3373 0 0,0 0-1681 0 0,0 0-1 0 0,0 0 1 0 0,1 0-1 0 0,-1-1 0 0 0,0 0 1 0 0,1 1-1 0 0,-1-1 1 0 0,1 0-1 0 0,0-1 0 0 0,-1 1 1 0 0,1-1-1 0 0,0 1 0 0 0,5-2 1 0 0,58-3 2139 0 0,-40 1-1726 0 0,392-32 6250 0 0,-282 26-5607 0 0,-110 9-3676 0 0,-17 5-4836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34 196 0 0,'-3'-3'374'0'0,"1"0"0"0"0,-1 0 0 0 0,0 1 0 0 0,1-1 1 0 0,-1 1-1 0 0,0-1 0 0 0,-1 1 0 0 0,1 0 0 0 0,0 1 0 0 0,-1-1 0 0 0,1 0 0 0 0,-1 1 0 0 0,1 0 1 0 0,-1 0-1 0 0,0 0 0 0 0,-4-1 0 0 0,2 2-12 0 0,1 0 0 0 0,0 0 0 0 0,0 1 0 0 0,0 0 0 0 0,0 0 0 0 0,0 0 0 0 0,0 0 0 0 0,1 1 0 0 0,-1 0 0 0 0,-8 4 0 0 0,-5 5 359 0 0,0 1-1 0 0,1 0 0 0 0,1 2 0 0 0,-25 24 0 0 0,22-17-126 0 0,0 0 0 0 0,1 2-1 0 0,-28 45 1 0 0,19-19 303 0 0,-21 53 0 0 0,37-75-418 0 0,1 0 0 0 0,-8 38 0 0 0,-19 129 1082 0 0,33-160-1110 0 0,2 0 1 0 0,1 0-1 0 0,1 0 1 0 0,7 41 0 0 0,-1-43-57 0 0,1 1 1 0 0,2-1 0 0 0,2 0-1 0 0,0 0 1 0 0,2-2 0 0 0,21 36 0 0 0,-4-16 478 0 0,2-2-1 0 0,66 75 1 0 0,-85-108-627 0 0,-10-9-220 0 0,1-1 0 0 0,1-1 0 0 0,-1 1 0 0 0,0-1 0 0 0,1 1 0 0 0,7 4 0 0 0,-11-9-304 0 0,0 0 1 0 0,0 1-1 0 0,0-1 1 0 0,0 0-1 0 0,0 0 1 0 0,0 0 0 0 0,-1 0-1 0 0,1 0 1 0 0,0 0-1 0 0,0 0 1 0 0,0 0-1 0 0,0-1 1 0 0,0 1-1 0 0,0 0 1 0 0,0 0 0 0 0,0-1-1 0 0,0 1 1 0 0,-1-1-1 0 0,1 1 1 0 0,0-1-1 0 0,0 1 1 0 0,0-1-1 0 0,17-14-5669 0 0,-17 14 5526 0 0,8-8-2437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1 650 288 0 0,'1'0'190'0'0,"0"0"0"0"0,-1-1 1 0 0,1 1-1 0 0,0 0 0 0 0,0 0 0 0 0,0-1 1 0 0,0 1-1 0 0,-1 0 0 0 0,1 0 0 0 0,0 0 0 0 0,0 0 1 0 0,0 0-1 0 0,0 0 0 0 0,0 0 0 0 0,-1 1 1 0 0,1-1-1 0 0,0 0 0 0 0,0 0 0 0 0,0 1 0 0 0,0-1 1 0 0,-1 0-1 0 0,1 1 0 0 0,0-1 0 0 0,0 1 1 0 0,-1-1-1 0 0,1 1 0 0 0,0-1 0 0 0,-1 1 0 0 0,1 0 1 0 0,0 0-1 0 0,20 23 2307 0 0,-21-22-2334 0 0,37 54 3808 0 0,31 63 0 0 0,21 36 849 0 0,-74-133-4049 0 0,1-1-1 0 0,1 0 0 0 0,0-2 1 0 0,36 32-1 0 0,-44-44-513 0 0,4 4 287 0 0,0-1 1 0 0,22 14 0 0 0,-32-23-437 0 0,-1 1 0 0 0,1-1 1 0 0,0 1-1 0 0,0-1 0 0 0,-1 0 1 0 0,1 0-1 0 0,0 0 0 0 0,0 0 1 0 0,0-1-1 0 0,0 1 0 0 0,1-1 1 0 0,-1 0-1 0 0,0 0 0 0 0,0 0 1 0 0,0 0-1 0 0,0 0 0 0 0,0-1 1 0 0,0 0-1 0 0,0 1 0 0 0,5-3 1 0 0,-5 1-40 0 0,0-1 0 0 0,0 1 1 0 0,0-1-1 0 0,0 0 0 0 0,0 0 0 0 0,-1 0 1 0 0,1 0-1 0 0,-1-1 0 0 0,0 1 0 0 0,0-1 1 0 0,0 1-1 0 0,-1-1 0 0 0,3-7 0 0 0,2-5 98 0 0,5-31 0 0 0,8-78 180 0 0,14-246 151 0 0,-30 273-291 0 0,-18-188 1 0 0,10 250-213 0 0,0 11-86 0 0,2 0-1 0 0,1 0 0 0 0,2-48 0 0 0,0 72 12 0 0,0 0 0 0 0,0 0-1 0 0,0 0 1 0 0,0 0 0 0 0,0 0-1 0 0,0 0 1 0 0,0 0 0 0 0,1 0-1 0 0,-1 0 1 0 0,0 0 0 0 0,1 0-1 0 0,-1 0 1 0 0,0 0 0 0 0,1 0 0 0 0,0 0-1 0 0,-1 0 1 0 0,1 0 0 0 0,-1 0-1 0 0,1 1 1 0 0,0-1 0 0 0,-1 0-1 0 0,1 1 1 0 0,0-1 0 0 0,0 0-1 0 0,0 1 1 0 0,0-1 0 0 0,0 1-1 0 0,-1-1 1 0 0,1 1 0 0 0,0-1 0 0 0,0 1-1 0 0,0 0 1 0 0,0 0 0 0 0,0-1-1 0 0,0 1 1 0 0,0 0 0 0 0,0 0-1 0 0,0 0 1 0 0,0 0 0 0 0,0 0-1 0 0,0 0 1 0 0,0 0 0 0 0,0 1-1 0 0,0-1 1 0 0,0 0 0 0 0,0 0-1 0 0,0 1 1 0 0,0-1 0 0 0,0 1 0 0 0,1 0-1 0 0,7 3-1081 0 0,-1 1 0 0 0,0 0 0 0 0,0 0 0 0 0,10 10 0 0 0,-10-9-11 0 0,24 19-2287 0 0,0 1 496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0 160 0 0,'-4'0'718'0'0,"-1"1"1"0"0,1-1-1 0 0,-1 1 1 0 0,1 0-1 0 0,0 0 0 0 0,-1 0 1 0 0,1 0-1 0 0,0 1 1 0 0,0 0-1 0 0,-7 3 0 0 0,5-1-182 0 0,0 1 0 0 0,1-1-1 0 0,-1 1 1 0 0,1 0-1 0 0,0 0 1 0 0,-4 6 0 0 0,-5 8 213 0 0,2 1 1 0 0,0 0 0 0 0,-10 25-1 0 0,16-33-203 0 0,-7 14 495 0 0,0 2-1 0 0,2-1 0 0 0,2 1 1 0 0,-13 57-1 0 0,21-76-852 0 0,-1 0 0 0 0,2 1 0 0 0,-1-1-1 0 0,1 0 1 0 0,1 0 0 0 0,-1 0 0 0 0,2 0-1 0 0,-1 1 1 0 0,1-1 0 0 0,1-1 0 0 0,-1 1-1 0 0,2 0 1 0 0,-1-1 0 0 0,1 1 0 0 0,0-1-1 0 0,1 0 1 0 0,0 0 0 0 0,0-1-1 0 0,1 0 1 0 0,7 8 0 0 0,-6-8-90 0 0,1-1 1 0 0,0 1-1 0 0,0-1 1 0 0,1-1-1 0 0,-1 0 1 0 0,1 0-1 0 0,0-1 0 0 0,1 0 1 0 0,-1 0-1 0 0,1-1 1 0 0,0 0-1 0 0,0-1 1 0 0,-1 0-1 0 0,2-1 1 0 0,-1 0-1 0 0,0 0 0 0 0,19-2 1 0 0,-13-1-248 0 0,-1 0 0 0 0,1-1 0 0 0,-1 0 0 0 0,0-1 0 0 0,0-1 0 0 0,-1 0 0 0 0,1-2-1 0 0,-1 1 1 0 0,0-2 0 0 0,-1 1 0 0 0,14-12 0 0 0,-24 17-127 0 0,0-1-1 0 0,0 0 1 0 0,0 0 0 0 0,0 0-1 0 0,0-1 1 0 0,0 1-1 0 0,2-5 1 0 0,-4 6-608 0 0,0 0 0 0 0,0 0 1 0 0,-1 0-1 0 0,1 0 0 0 0,0 0 0 0 0,-1 0 1 0 0,1 0-1 0 0,-1-1 0 0 0,1-2 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68 712 0 0,'-11'-1'-750'0'0,"-11"-7"15667"0"0,35 1-13793 0 0,5 1 79 0 0,-1 0-1 0 0,1 2 0 0 0,1 0 0 0 0,34-3 1 0 0,-2 0 746 0 0,-19 3-974 0 0,-23 4-1438 0 0,-1-1-1 0 0,1 0 0 0 0,14-5 1 0 0,-7 0-8611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153 227 52 0 0,'-91'-40'4040'0'0,"33"8"4552"0"0,58 32-8434 0 0,-1-1 1 0 0,1 0 0 0 0,-1 1-1 0 0,1-1 1 0 0,0 1 0 0 0,0-1-1 0 0,-1 0 1 0 0,1 1 0 0 0,0-1-1 0 0,0 0 1 0 0,0 1 0 0 0,0-1-1 0 0,-1 0 1 0 0,1 1 0 0 0,0-1-1 0 0,0 0 1 0 0,0 1 0 0 0,0-1-1 0 0,1 0 1 0 0,-1 1 0 0 0,0-1-1 0 0,0 0 1 0 0,0 1 0 0 0,1-1-1 0 0,-1 0 1 0 0,0 1 0 0 0,0-1-1 0 0,1 1 1 0 0,-1-1 0 0 0,1 0-1 0 0,0 0 1 0 0,14-19 2105 0 0,-1 10-1575 0 0,1 0-1 0 0,0 1 1 0 0,0 0-1 0 0,1 2 0 0 0,0-1 1 0 0,28-6-1 0 0,-33 9-359 0 0,-3 3-312 0 0,18-8 1178 0 0,2 1 1 0 0,49-9 0 0 0,-67 17-1410 0 0,-1 0 1 0 0,1 1 0 0 0,0 0 0 0 0,17 2 0 0 0,-20 0-715 0 0,0-1 1 0 0,0 1 0 0 0,-1 0 0 0 0,1 1 0 0 0,-1-1 0 0 0,1 1-1 0 0,9 7 1 0 0,-1 0-2458 0 0,1 2 486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88 506 956 0 0,'2'-2'14724'0'0,"9"-9"-10819"0"0,13-20-2383 0 0,-18 16-1250 0 0,0-1 1 0 0,0 0-1 0 0,-1 0 0 0 0,-1-1 0 0 0,-1 1 0 0 0,-1-1 1 0 0,0 0-1 0 0,-1 0 0 0 0,-1 0 0 0 0,0 0 0 0 0,-1 0 1 0 0,-1 1-1 0 0,-1-1 0 0 0,-7-25 0 0 0,5 26-238 0 0,-1 1 0 0 0,-1 0 1 0 0,-1 1-1 0 0,0 0 0 0 0,-1 0 0 0 0,0 1 0 0 0,-1 0 0 0 0,-1 0 0 0 0,-16-15 0 0 0,25 26-25 0 0,1 1 0 0 0,0 0 0 0 0,0 0 0 0 0,-1 0 0 0 0,1 0 0 0 0,0 0 0 0 0,-1 1 1 0 0,1-1-1 0 0,-1 0 0 0 0,1 1 0 0 0,-1-1 0 0 0,-2 0 0 0 0,3 1 33 0 0,1 0 0 0 0,-1 0 0 0 0,0 0 0 0 0,1 0 0 0 0,-1 0 0 0 0,0 0 0 0 0,0 1 0 0 0,1-1 0 0 0,-1 0 0 0 0,0 0 0 0 0,1 0 0 0 0,-1 1 0 0 0,0-1 0 0 0,1 0 1 0 0,-1 1-1 0 0,1-1 0 0 0,-1 1 0 0 0,0-1 0 0 0,1 1 0 0 0,-1 0 0 0 0,0 1 56 0 0,0-1 0 0 0,0 1 0 0 0,0 0 0 0 0,0 0 0 0 0,0-1 0 0 0,1 1 0 0 0,-1 0 0 0 0,1 0 0 0 0,-1 0 0 0 0,1 0 0 0 0,0 0-1 0 0,0 0 1 0 0,0 0 0 0 0,0 0 0 0 0,0 0 0 0 0,0 0 0 0 0,0 0 0 0 0,1 0 0 0 0,0 2 0 0 0,2 3 59 0 0,0 1-1 0 0,0-1 0 0 0,1 1 1 0 0,0-1-1 0 0,1 0 0 0 0,0 0 0 0 0,0-1 1 0 0,0 0-1 0 0,1 0 0 0 0,-1 0 1 0 0,2 0-1 0 0,-1-1 0 0 0,13 8 1 0 0,-7-4-10 0 0,2-1 0 0 0,-1-1 0 0 0,1 0 0 0 0,0-1 0 0 0,0 0 0 0 0,22 5 0 0 0,-23-8-135 0 0,0-1 1 0 0,0-1-1 0 0,1 0 1 0 0,-1 0-1 0 0,0-1 1 0 0,1-1-1 0 0,20-4 1 0 0,-28 4-51 0 0,-1 0 0 0 0,1-1 0 0 0,0 1 0 0 0,0-1 0 0 0,0-1 0 0 0,-1 1 1 0 0,0-1-1 0 0,1 0 0 0 0,-1 0 0 0 0,0-1 0 0 0,0 0 0 0 0,-1 1 1 0 0,1-2-1 0 0,-1 1 0 0 0,0 0 0 0 0,0-1 0 0 0,0 0 0 0 0,4-8 1 0 0,-6 10 23 0 0,29-62-257 0 0,-29 59 280 0 0,0 0 1 0 0,0 0-1 0 0,-1 0 0 0 0,0 0 1 0 0,0 0-1 0 0,0 0 1 0 0,-1 0-1 0 0,0 0 0 0 0,0-11 1 0 0,-6 2 305 0 0,5 15-297 0 0,1 0 0 0 0,0 0 0 0 0,0 0-1 0 0,0 0 1 0 0,-1 0 0 0 0,1 0 0 0 0,0 0-1 0 0,0 0 1 0 0,-1 0 0 0 0,1-1 0 0 0,0 1 0 0 0,0 0-1 0 0,0 1 1 0 0,-1-1 0 0 0,1 0 0 0 0,0 0-1 0 0,0 0 1 0 0,-1 0 0 0 0,1 0 0 0 0,0 0-1 0 0,0 0 1 0 0,0 0 0 0 0,-1 0 0 0 0,1 0-1 0 0,0 0 1 0 0,0 1 0 0 0,0-1 0 0 0,-1 0 0 0 0,1 0-1 0 0,0 0 1 0 0,0 0 0 0 0,0 1 0 0 0,0-1-1 0 0,0 0 1 0 0,-1 0 0 0 0,0 2 73 0 0,0 1 1 0 0,0-1-1 0 0,-1 0 0 0 0,1 0 0 0 0,1 0 1 0 0,-1 1-1 0 0,0-1 0 0 0,1 0 1 0 0,-1 5-1 0 0,0 8-91 0 0,1 0 0 0 0,1-1 0 0 0,0 1 0 0 0,1-1 0 0 0,1 1 0 0 0,6 22 0 0 0,-5-27 0 0 0,0 1 0 0 0,0 0 0 0 0,1-1 0 0 0,0 0 0 0 0,1 0 0 0 0,0 0 0 0 0,0-1 0 0 0,1 0 0 0 0,9 9 0 0 0,-9-12-991 0 0,1-1 0 0 0,0 0 0 0 0,0 0 0 0 0,0 0-1 0 0,1-1 1 0 0,0 0 0 0 0,0-1 0 0 0,0 0 0 0 0,0 0 0 0 0,0-1 0 0 0,0 0 0 0 0,14 0-1 0 0,3-3-2416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83 824 0 0,'-4'3'1554'0'0,"-18"15"1056"0"0,10-9-373 0 0,0 1 0 0 0,1 0-1 0 0,-12 13 1 0 0,14-12-421 0 0,1 0 0 0 0,0 0 0 0 0,0 1 0 0 0,1 0 0 0 0,-8 20 0 0 0,15-32-1579 0 0,0 1-1 0 0,0 0 1 0 0,0-1 0 0 0,0 1-1 0 0,0 0 1 0 0,-1-1 0 0 0,1 1-1 0 0,0 0 1 0 0,0-1 0 0 0,-1 1 0 0 0,1-1-1 0 0,0 1 1 0 0,-1 0 0 0 0,1-1-1 0 0,0 1 1 0 0,-1-1 0 0 0,1 1-1 0 0,-1-1 1 0 0,1 1 0 0 0,-1-1-1 0 0,1 0 1 0 0,-1 1 0 0 0,0-1-1 0 0,0 1 1 0 0,-3-16 869 0 0,4-30-1172 0 0,8-16 381 0 0,-3 21 17 0 0,2-58 0 0 0,-6 104-332 0 0,0 0 0 0 0,1 0 0 0 0,0 0 0 0 0,0 0 0 0 0,1-1 0 0 0,-1 1 0 0 0,1-1 0 0 0,0 0 0 0 0,1 1 0 0 0,5 6 0 0 0,45 53 0 0 0,-39-48 0 0 0,1-1 0 0 0,0 0 0 0 0,1-1 0 0 0,1-1 0 0 0,0-1 0 0 0,1 0 0 0 0,1-2 0 0 0,0 0 0 0 0,40 16 0 0 0,-52-25 0 0 0,0 0 0 0 0,-1 0 0 0 0,16 0 0 0 0,18 3 0 0 0,-41-5 0 0 0,0 0 0 0 0,0 0 0 0 0,0 0 0 0 0,0 0 0 0 0,0 0 0 0 0,0 0 0 0 0,0 0 0 0 0,0 0 0 0 0,0 0 0 0 0,0 0 0 0 0,-1 0 0 0 0,1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0,1 0 0 0 0,-1 0 0 0 0,0 0 0 0 0,0 0 0 0 0,0 0 0 0 0,0 1 0 0 0,0-1 0 0 0,0 0 0 0 0,0 0 0 0 0,0 0 0 0 0,0 0 0 0 0,-5 4-267 0 0,0-1 0 0 0,0 1 0 0 0,-1-1 0 0 0,1 0 1 0 0,-1 0-1 0 0,0 0 0 0 0,0-1 0 0 0,-8 2 0 0 0,10-3 15 0 0,0 0 1 0 0,0 0-1 0 0,0 0 0 0 0,0-1 0 0 0,0 0 1 0 0,0 0-1 0 0,0 0 0 0 0,-1 0 0 0 0,1 0 1 0 0,0-1-1 0 0,0 0 0 0 0,0 0 0 0 0,0 0 1 0 0,0 0-1 0 0,-5-3 0 0 0,-6-13-7144 0 0,14 16 7124 0 0,-10-17-2928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207 206 9113 0 0,'-87'-77'12918'0'0,"-5"-4"-5842"0"0,86 75-6432 0 0,4 4-349 0 0,-1 0-1 0 0,1-1 1 0 0,0 1 0 0 0,0-1 0 0 0,0 1 0 0 0,0-1 0 0 0,0 0-1 0 0,0 0 1 0 0,-1-4 0 0 0,4-1-227 0 0,0 8-70 0 0,-1-1-1 0 0,1 1 1 0 0,0 0 0 0 0,0-1-1 0 0,-1 1 1 0 0,1 0 0 0 0,0-1-1 0 0,0 1 1 0 0,0 0 0 0 0,0 0-1 0 0,0 0 1 0 0,-1-1 0 0 0,1 1-1 0 0,0 0 1 0 0,0 0 0 0 0,0 1-1 0 0,1-1 1 0 0,8 1-220 0 0,-1 1 0 0 0,1 1 0 0 0,-1 0 0 0 0,0 0 0 0 0,14 7-1 0 0,46 28-4621 0 0,-9-4-1377 0 0,-20-15 2736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0 876 0 0,'3'2'428'0'0,"0"0"0"0"0,-1 1 0 0 0,1-1-1 0 0,0 1 1 0 0,-1-1 0 0 0,1 1 0 0 0,-1 0 0 0 0,0 0 0 0 0,0 0 0 0 0,0 0-1 0 0,2 5 1 0 0,-4-5 74 0 0,1 0 0 0 0,-1 0-1 0 0,0 0 1 0 0,1 0-1 0 0,-1 0 1 0 0,-1 0 0 0 0,1-1-1 0 0,0 1 1 0 0,-1 0-1 0 0,0 0 1 0 0,1 0 0 0 0,-1 0-1 0 0,0-1 1 0 0,0 1-1 0 0,-3 3 1 0 0,-12 27 1787 0 0,-2-1 0 0 0,-1-1-1 0 0,-29 34 1 0 0,-77 83 2533 0 0,103-124-3844 0 0,-7 4 176 0 0,21-22-1016 0 0,2 0 1 0 0,-1 1-1 0 0,1 0 0 0 0,-6 7 1 0 0,12-13-180 0 0,0-1 0 0 0,-1 1 0 0 0,1-1 0 0 0,-1 1 0 0 0,1-1 0 0 0,0 1 0 0 0,-1-1 0 0 0,1 1 0 0 0,-1-1 0 0 0,1 1 0 0 0,-1-1 0 0 0,0 0 0 0 0,1 1 0 0 0,-1-1 0 0 0,1 0 0 0 0,-1 0 0 0 0,0 1 0 0 0,0-1 0 0 0,0 0-449 0 0,0 0 1 0 0,0 0 0 0 0,0 0 0 0 0,0-1-1 0 0,0 1 1 0 0,0 0 0 0 0,0 0 0 0 0,0-1 0 0 0,0 1-1 0 0,0-1 1 0 0,0 1 0 0 0,0-1 0 0 0,0 1 0 0 0,0-1-1 0 0,0 1 1 0 0,1-1 0 0 0,-1 0 0 0 0,0 0 0 0 0,0 1-1 0 0,1-1 1 0 0,-1 0 0 0 0,0-1 0 0 0,-6-10-2736 0 0</inkml:trace>
  <inkml:trace contextRef="#ctx0" brushRef="#br0" timeOffset="1">32 165 424 0 0,'-18'-39'5350'0'0,"5"13"8789"0"0,17 28-12515 0 0,20 10 83 0 0,-1 1-1 0 0,0 1 1 0 0,39 31-1 0 0,-2-2-56 0 0,35 25-530 0 0,67 43 514 0 0,-152-105-2625 0 0,0-1-1 0 0,1 1 1 0 0,0-2 0 0 0,0 1-1 0 0,0-2 1 0 0,0 1 0 0 0,0-1-1 0 0,1-1 1 0 0,0 0 0 0 0,-1-1-1 0 0,1 0 1 0 0,15-1 0 0 0,0-4-2415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98 476 0 0,'-1'-1'648'0'0,"-1"0"-1"0"0,0 0 1 0 0,1 0 0 0 0,-1 0 0 0 0,0 0-1 0 0,0 0 1 0 0,0 1 0 0 0,0-1-1 0 0,0 0 1 0 0,0 1 0 0 0,0 0-1 0 0,0-1 1 0 0,0 1 0 0 0,0 0 0 0 0,0 0-1 0 0,0 0 1 0 0,0 0 0 0 0,-2 1-1 0 0,3-1-282 0 0,0 1 0 0 0,0-1 0 0 0,0 1 0 0 0,0-1 0 0 0,0 1 0 0 0,1 0 0 0 0,-1-1 0 0 0,0 1 0 0 0,0 0 0 0 0,1-1 0 0 0,-1 1 0 0 0,0 0 0 0 0,1 0 0 0 0,-1 0 0 0 0,1 0 0 0 0,-1-1 0 0 0,1 1 0 0 0,-1 2 0 0 0,-2 16 951 0 0,3-14-996 0 0,1 0 0 0 0,0-1 0 0 0,0 1 0 0 0,0-1 0 0 0,1 1 0 0 0,-1-1 0 0 0,1 0 0 0 0,0 0 0 0 0,0 0 1 0 0,1 0-1 0 0,-1 0 0 0 0,1 0 0 0 0,0 0 0 0 0,0-1 0 0 0,0 1 0 0 0,1-1 0 0 0,-1 0 0 0 0,1 0 0 0 0,-1 0 0 0 0,8 3 1 0 0,0 1 40 0 0,1 0 0 0 0,1-1 1 0 0,-1 0-1 0 0,1-1 1 0 0,21 6-1 0 0,-20-8-149 0 0,0-1 0 0 0,0 0 0 0 0,0-1 0 0 0,0 0 0 0 0,0-1 0 0 0,1 0 0 0 0,-1-2 0 0 0,0 1 0 0 0,19-6 0 0 0,-24 5-182 0 0,-1-1 0 0 0,0 0 1 0 0,0 0-1 0 0,0 0 0 0 0,-1-1 1 0 0,1-1-1 0 0,-1 1 0 0 0,0-1 1 0 0,0 0-1 0 0,-1 0 0 0 0,1-1 1 0 0,-1 0-1 0 0,0 0 0 0 0,-1-1 1 0 0,0 0-1 0 0,8-12 0 0 0,-7 6-139 0 0,0-1-1 0 0,-1 1 1 0 0,-1-1 0 0 0,0-1-1 0 0,-1 1 1 0 0,3-26-1 0 0,-6 39-79 0 0,0-1 0 0 0,0 1 0 0 0,0 0 0 0 0,0-1 0 0 0,1 1-1 0 0,-1 0 1 0 0,1 0 0 0 0,-1-1 0 0 0,1 1 0 0 0,-1 0 0 0 0,1 0 0 0 0,0 0 0 0 0,-1 0-1 0 0,1 0 1 0 0,0 0 0 0 0,0 0 0 0 0,0 0 0 0 0,0 0 0 0 0,1-1 0 0 0,1 1-866 0 0,0-1 1 0 0,0 2-1 0 0,-1-1 1 0 0,1 0-1 0 0,0 0 1 0 0,0 1-1 0 0,4-1 1 0 0,-6 1 748 0 0,13-1-2997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51 556 0 0,'92'-20'17579'0'0,"1"10"-10184"0"0,96 4-5792 0 0,-94 4 1185 0 0,-45 1-1856 0 0,234-10 165 0 0,-277 11-2087 0 0,12-1-1384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0 464 156 0 0,'1'-14'11450'0'0,"94"188"-3745"0"0,-53-93-5957 0 0,6 6 1957 0 0,4-2 1 0 0,86 105-1 0 0,-137-188-3639 0 0,1 1 0 0 0,0-1-1 0 0,0 0 1 0 0,0 0 0 0 0,0 0 0 0 0,1 0-1 0 0,-1 0 1 0 0,4 2 0 0 0,-5-4-66 0 0,-1 0 0 0 0,1 0 0 0 0,-1 0 0 0 0,0 0 0 0 0,1 0 0 0 0,-1 0 0 0 0,1 0 0 0 0,-1 0 0 0 0,1-1 0 0 0,-1 1 0 0 0,0 0 0 0 0,1 0 0 0 0,-1 0 0 0 0,1 0 0 0 0,-1 0 0 0 0,0-1 0 0 0,1 1 0 0 0,-1 0 0 0 0,0 0 0 0 0,1-1 0 0 0,-1 1 0 0 0,0 0 0 0 0,1-1 0 0 0,-1 1 0 0 0,0 0 0 0 0,0-1 0 0 0,1 1 0 0 0,-1 0 0 0 0,0-1 0 0 0,0 1 0 0 0,0-1 0 0 0,0 1 0 0 0,1 0 0 0 0,-1-1 0 0 0,0 1 0 0 0,0-1 0 0 0,4-14 0 0 0,22-254 0 0 0,-11 145 0 0 0,29-122 0 0 0,-23 162 0 0 0,3 1 0 0 0,54-123 0 0 0,-76 201-118 0 0,0 0 0 0 0,1 1 1 0 0,-1-1-1 0 0,1 0 0 0 0,0 1 0 0 0,1-1 1 0 0,6-6-1 0 0,-9 10 73 0 0,0 0-1 0 0,1 0 1 0 0,-1 1 0 0 0,0-1 0 0 0,0 0 0 0 0,0 1 0 0 0,1-1-1 0 0,-1 1 1 0 0,0 0 0 0 0,0-1 0 0 0,1 1 0 0 0,-1 0 0 0 0,0 0-1 0 0,1 0 1 0 0,-1 0 0 0 0,0 0 0 0 0,1 0 0 0 0,-1 0 0 0 0,0 0-1 0 0,1 0 1 0 0,-1 1 0 0 0,0-1 0 0 0,0 1 0 0 0,1-1 0 0 0,-1 1 0 0 0,0-1-1 0 0,0 1 1 0 0,0 0 0 0 0,0-1 0 0 0,1 1 0 0 0,-1 0 0 0 0,0 0-1 0 0,0 0 1 0 0,-1 0 0 0 0,1 0 0 0 0,0 0 0 0 0,0 0 0 0 0,1 2-1 0 0,38 47-10306 0 0,-27-33 6974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0 528 0 0,'6'2'1373'0'0,"1"-1"-1"0"0,-1 0 1 0 0,0 0-1 0 0,1 0 1 0 0,-1-1-1 0 0,9-1 1 0 0,25 2 2567 0 0,-27 1-2901 0 0,0 0 1 0 0,0 1-1 0 0,-1 1 0 0 0,1 0 0 0 0,-1 1 1 0 0,0 0-1 0 0,11 7 0 0 0,-20-11-898 0 0,0 1 1 0 0,-1 0-1 0 0,1-1 0 0 0,-1 1 0 0 0,0 1 0 0 0,1-1 1 0 0,-1 0-1 0 0,0 0 0 0 0,0 1 0 0 0,-1-1 0 0 0,1 1 1 0 0,0 0-1 0 0,-1-1 0 0 0,0 1 0 0 0,1 0 0 0 0,-1 0 0 0 0,0 0 1 0 0,-1 0-1 0 0,1 0 0 0 0,0 0 0 0 0,-1 0 0 0 0,0 0 1 0 0,0 0-1 0 0,0 1 0 0 0,0-1 0 0 0,0 0 0 0 0,0 0 1 0 0,-1 0-1 0 0,0 0 0 0 0,1 0 0 0 0,-1 0 0 0 0,0 0 0 0 0,0 0 1 0 0,-3 4-1 0 0,-13 24 302 0 0,0 0 0 0 0,-2-1 1 0 0,-27 33-1 0 0,23-34-57 0 0,2 0 0 0 0,-31 60 0 0 0,50-85-317 0 0,0 1 0 0 0,0-1-1 0 0,1 0 1 0 0,0 1-1 0 0,0-1 1 0 0,0 1 0 0 0,0-1-1 0 0,0 1 1 0 0,1 0-1 0 0,0-1 1 0 0,0 1 0 0 0,0-1-1 0 0,1 1 1 0 0,0 0-1 0 0,0-1 1 0 0,0 1 0 0 0,0-1-1 0 0,3 6 1 0 0,-1-4 16 0 0,0-1 1 0 0,0 0 0 0 0,1 0 0 0 0,-1-1-1 0 0,1 1 1 0 0,0-1 0 0 0,0 0 0 0 0,1 0-1 0 0,-1 0 1 0 0,1 0 0 0 0,0-1 0 0 0,0 0-1 0 0,10 5 1 0 0,-2-3-327 0 0,0 0-1 0 0,1 0 1 0 0,0-1-1 0 0,-1-1 1 0 0,1-1-1 0 0,0 0 1 0 0,20 1-1 0 0,-13-3-310 0 0,-1-1-1 0 0,1 0 0 0 0,-1-2 1 0 0,31-7-1 0 0,-48 9-289 0 0,8-2-889 0 0,0-9-8555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78 7921 0 0,'-59'-15'19484'0'0,"95"8"-17393"0"0,41-4-1 0 0,2 1-2178 0 0,-63 7-2722 0 0,1-1 1 0 0,25-9-1 0 0,-29 7-1039 0 0,-3-2 554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81 268 0 0,'2'-3'175'0'0,"4"-7"944"0"0,0 1 0 0 0,0 1 0 0 0,1-1 0 0 0,13-13 0 0 0,-17 20-704 0 0,-1 0 0 0 0,1 0 0 0 0,0 0 0 0 0,-1 1 0 0 0,1-1-1 0 0,0 1 1 0 0,0 0 0 0 0,0-1 0 0 0,0 1 0 0 0,0 0 0 0 0,0 1-1 0 0,0-1 1 0 0,1 1 0 0 0,-1-1 0 0 0,0 1 0 0 0,0 0 0 0 0,0 0-1 0 0,1 0 1 0 0,-1 1 0 0 0,0-1 0 0 0,5 2 0 0 0,10 4 343 0 0,0 1 1 0 0,-1 0-1 0 0,0 1 0 0 0,0 1 1 0 0,-1 1-1 0 0,0 0 1 0 0,-1 1-1 0 0,17 17 1 0 0,-5-4 123 0 0,-2 2 0 0 0,-1 1 0 0 0,30 43 1 0 0,-33-39-156 0 0,-2 0 0 0 0,-1 2 0 0 0,-1 0 0 0 0,15 46 0 0 0,-22-52-469 0 0,-1 2 1 0 0,-2-1-1 0 0,0 1 1 0 0,-2 1-1 0 0,-1-1 1 0 0,-2 1-1 0 0,-1 51 1 0 0,-3-61-140 0 0,0-1-1 0 0,-1 0 1 0 0,0 0 0 0 0,-2 0 0 0 0,-1 0 0 0 0,0-1-1 0 0,-1 0 1 0 0,-1 0 0 0 0,0-1 0 0 0,-2 0-1 0 0,0 0 1 0 0,-20 25 0 0 0,17-27-119 0 0,-1 0 0 0 0,-25 22 0 0 0,32-33 0 0 0,1 1 0 0 0,0-1 0 0 0,-1 0 0 0 0,0 0 0 0 0,0 0 0 0 0,0-1 0 0 0,-1 0 0 0 0,1-1 0 0 0,-16 4 0 0 0,22-6-50 0 0,-1 0 1 0 0,1 0-1 0 0,-1 0 0 0 0,1 0 0 0 0,0 0 1 0 0,-1 0-1 0 0,1 0 0 0 0,0 0 0 0 0,-1 0 1 0 0,1 0-1 0 0,0-1 0 0 0,-3 0 1 0 0,3 1-20 0 0,1-1 0 0 0,0 1 1 0 0,-1 0-1 0 0,1-1 0 0 0,0 1 1 0 0,-1 0-1 0 0,1-1 1 0 0,0 1-1 0 0,-1 0 0 0 0,1-1 1 0 0,0 1-1 0 0,0-1 1 0 0,-1 1-1 0 0,1 0 0 0 0,0-1 1 0 0,0 1-1 0 0,0-1 0 0 0,0 1 1 0 0,0-1-1 0 0,0 1 1 0 0,0-1-1 0 0,0 1 0 0 0,0-2 1 0 0,0 0-500 0 0,1-1 0 0 0,-1 0 1 0 0,1 1-1 0 0,0-1 1 0 0,0 1-1 0 0,0-1 0 0 0,3-3 1 0 0,-2 3-212 0 0,10-19-3417 0 0,5-8 604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1 204 188 0 0,'0'-7'628'0'0,"0"0"-1"0"0,1 0 1 0 0,0 1-1 0 0,0-1 1 0 0,1 0 0 0 0,0 1-1 0 0,0 0 1 0 0,0-1-1 0 0,1 1 1 0 0,0 0 0 0 0,0 0-1 0 0,0 0 1 0 0,7-7-1 0 0,-4 5-4 0 0,1 1-1 0 0,1 0 1 0 0,-1 0-1 0 0,1 0 1 0 0,0 1-1 0 0,1 0 1 0 0,0 0-1 0 0,10-4 1 0 0,-2 2 93 0 0,1 1 1 0 0,-1 1-1 0 0,1 0 1 0 0,0 1-1 0 0,1 1 1 0 0,-1 1-1 0 0,1 1 1 0 0,0 0-1 0 0,24 2 1 0 0,-26 1-169 0 0,1 1 0 0 0,-1 1 0 0 0,1 0 0 0 0,20 8 0 0 0,-30-9-372 0 0,-1 1 0 0 0,0 0 0 0 0,-1 0 0 0 0,1 1 0 0 0,-1-1 0 0 0,1 2 0 0 0,-1-1 0 0 0,0 1 0 0 0,-1-1 0 0 0,1 1 0 0 0,-1 1 0 0 0,7 8 0 0 0,-9-10-87 0 0,-2 0 0 0 0,1 0 0 0 0,0 0 0 0 0,-1 1 0 0 0,0-1 0 0 0,0 0 0 0 0,0 1 0 0 0,0-1 0 0 0,-1 0-1 0 0,1 1 1 0 0,-1-1 0 0 0,-1 1 0 0 0,1-1 0 0 0,0 0 0 0 0,-1 1 0 0 0,0-1 0 0 0,0 0 0 0 0,0 1 0 0 0,-4 7 0 0 0,-1 2 55 0 0,-1 0 0 0 0,0-1-1 0 0,-1 0 1 0 0,-14 19 0 0 0,-47 49 460 0 0,42-50-95 0 0,-41 57-1 0 0,66-86-471 0 0,1 1 0 0 0,-1-1 0 0 0,1 0 0 0 0,0 0 0 0 0,0 1 0 0 0,0-1 0 0 0,0 1 0 0 0,0-1 0 0 0,1 0 0 0 0,-1 1 0 0 0,1 0 0 0 0,0-1 0 0 0,-1 1 0 0 0,1-1 0 0 0,0 1 0 0 0,1 2 0 0 0,0-2 0 0 0,-1-1 0 0 0,1 0 0 0 0,0 0 0 0 0,0 0 0 0 0,0-1 0 0 0,1 1 0 0 0,-1 0 0 0 0,0 0 0 0 0,1-1 0 0 0,-1 1 0 0 0,1-1 0 0 0,0 1 0 0 0,-1-1 0 0 0,1 1 0 0 0,0-1 0 0 0,0 0 0 0 0,0 0 0 0 0,4 2 0 0 0,13 5 2 0 0,1-1 0 0 0,-1-1 0 0 0,2-1 0 0 0,-1 0 0 0 0,0-1 0 0 0,1-2 0 0 0,23 1 0 0 0,18-2 78 0 0,69-9 0 0 0,-130 8-448 0 0,0-1 0 0 0,1 1 0 0 0,-1 0 0 0 0,0 0 0 0 0,0 0 0 0 0,1 0 0 0 0,-1 0 0 0 0,0 1 0 0 0,1-1 0 0 0,-1 0-1 0 0,0 1 1 0 0,0-1 0 0 0,1 1 0 0 0,-1-1 0 0 0,0 1 0 0 0,0-1 0 0 0,2 2 0 0 0,-3-1 10 0 0,1 0 0 0 0,-1 0 0 0 0,1 0 1 0 0,-1 0-1 0 0,1 0 0 0 0,-1 0 0 0 0,0 0 0 0 0,1 0 0 0 0,-1 0 0 0 0,0 1 0 0 0,0-1 1 0 0,0 0-1 0 0,0 0 0 0 0,0 0 0 0 0,0 0 0 0 0,0 0 0 0 0,0 1 0 0 0,0-1 0 0 0,-1 0 1 0 0,1 0-1 0 0,0 0 0 0 0,-1 0 0 0 0,0 2 0 0 0,-5 14-2953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16 318 468 0 0,'-4'-5'901'0'0,"2"4"-217"0"0,1 0 0 0 0,0 0 0 0 0,0 0 1 0 0,0 0-1 0 0,0-1 0 0 0,0 1 0 0 0,1 0 1 0 0,-1-1-1 0 0,0 1 0 0 0,-1-3 0 0 0,3 3-514 0 0,-1 1 0 0 0,0-1-1 0 0,0 0 1 0 0,1 1-1 0 0,-1-1 1 0 0,0 1 0 0 0,1-1-1 0 0,-1 0 1 0 0,1 1 0 0 0,-1-1-1 0 0,1 1 1 0 0,-1-1-1 0 0,1 1 1 0 0,-1 0 0 0 0,1-1-1 0 0,-1 1 1 0 0,1-1-1 0 0,-1 1 1 0 0,1 0 0 0 0,0-1-1 0 0,-1 1 1 0 0,1 0-1 0 0,0 0 1 0 0,-1 0 0 0 0,1 0-1 0 0,0-1 1 0 0,-1 1-1 0 0,1 0 1 0 0,0 0 0 0 0,1 0-1 0 0,11-2 944 0 0,1 1-1 0 0,21-1 1 0 0,5 0-229 0 0,266-16 2658 0 0,673 44 1097 0 0,-150 0-2711 0 0,178-14-342 0 0,461-26 54 0 0,-1267 10-1516 0 0,143-5 102 0 0,-207 4-170 0 0,130-8 43 0 0,72-13 40 0 0,-97-2-5 0 0,-201 23-114 0 0,291-58 218 0 0,-140 26-216 0 0,-117 23-23 0 0,99-16 1 0 0,-59 11 0 0 0,70-12 0 0 0,-61 9 0 0 0,-103 19-1610 0 0,-16 5-2117 0 0,-18 4-1210 0 0,-5-1 2689 0 0,-6 2-1223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79 429 208 0 0,'-12'15'3799'0'0,"10"-6"-2586"0"0,0 1 1 0 0,1-1-1 0 0,0 1 1 0 0,0 0-1 0 0,1-1 1 0 0,1 17-1 0 0,0 18 1315 0 0,-2 32 1399 0 0,1-45-1456 0 0,-1 0 1 0 0,-5 34 0 0 0,6-65-2416 0 0,0 0 0 0 0,0 0 0 0 0,0 1-1 0 0,0-1 1 0 0,0 0 0 0 0,0 0 0 0 0,0 0 0 0 0,0 1 0 0 0,0-1 0 0 0,0 0-1 0 0,0 0 1 0 0,0 1 0 0 0,0-1 0 0 0,0 0 0 0 0,0 0 0 0 0,-1 0 0 0 0,1 1-1 0 0,0-1 1 0 0,0 0 0 0 0,0 0 0 0 0,0 0 0 0 0,0 0 0 0 0,-1 1 0 0 0,1-1-1 0 0,0 0 1 0 0,0 0 0 0 0,0 0 0 0 0,-1 0 0 0 0,1 0 0 0 0,0 0-1 0 0,0 0 1 0 0,0 1 0 0 0,-1-1 0 0 0,1 0 0 0 0,0 0 0 0 0,-8-6 413 0 0,-3-13-274 0 0,3-7-72 0 0,1 1 0 0 0,2-1-1 0 0,1-1 1 0 0,0 1 0 0 0,2 0 0 0 0,1-1-1 0 0,2 0 1 0 0,0 1 0 0 0,8-41 0 0 0,-1 25-70 0 0,2 1 1 0 0,2 0 0 0 0,2 0 0 0 0,1 2 0 0 0,26-46 0 0 0,-33 69-31 0 0,1 1 0 0 0,1 0 0 0 0,1 1 0 0 0,0 0 0 0 0,0 1 0 0 0,15-13 0 0 0,-20 21-9 0 0,-1 0-1 0 0,1 0 1 0 0,0 1 0 0 0,0 0 0 0 0,1 0-1 0 0,-1 0 1 0 0,1 1 0 0 0,0 0 0 0 0,0 0 0 0 0,0 1-1 0 0,0 0 1 0 0,0 0 0 0 0,0 1 0 0 0,1-1 0 0 0,-1 2-1 0 0,13-1 1 0 0,-16 1-7 0 0,-1 1-1 0 0,1-1 0 0 0,-1 1 1 0 0,0 0-1 0 0,1 0 0 0 0,-1 0 1 0 0,0 0-1 0 0,0 1 0 0 0,0-1 1 0 0,0 1-1 0 0,0 0 0 0 0,0 0 1 0 0,0 0-1 0 0,0 0 0 0 0,-1 0 1 0 0,4 4-1 0 0,-3-2 3 0 0,0 0 1 0 0,-1 0-1 0 0,0 0 0 0 0,0 0 1 0 0,0 1-1 0 0,0-1 0 0 0,0 0 1 0 0,-1 1-1 0 0,0-1 0 0 0,1 10 0 0 0,-1-1 10 0 0,-1 1-1 0 0,0 0 1 0 0,-1 0-1 0 0,0-1 0 0 0,-1 1 1 0 0,-1-1-1 0 0,-5 16 1 0 0,-3 2-28 0 0,-2-1 1 0 0,0 0 0 0 0,-3-1 0 0 0,0-1 0 0 0,-1 0 0 0 0,-2-2 0 0 0,-1 0-1 0 0,-1-1 1 0 0,-1-1 0 0 0,-1 0 0 0 0,-2-2 0 0 0,0-1 0 0 0,-52 33 0 0 0,41-35-187 0 0,35-19 148 0 0,5 1-57 0 0,12 3 137 0 0,-1 1-1 0 0,1 1 1 0 0,-1 0 0 0 0,0 1-1 0 0,-1 0 1 0 0,0 2-1 0 0,0-1 1 0 0,15 14 0 0 0,13 14 203 0 0,42 46 1 0 0,-12-10 253 0 0,-66-67-551 0 0,-1 0 147 0 0,1 0-1 0 0,-1 0 1 0 0,1-1-1 0 0,0 0 1 0 0,7 4-1 0 0,-11-7-190 0 0,0 0 0 0 0,1 0 0 0 0,-1 0-1 0 0,0-1 1 0 0,1 1 0 0 0,-1-1 0 0 0,0 1 0 0 0,1-1-1 0 0,-1 0 1 0 0,0 0 0 0 0,1 0 0 0 0,-1-1-1 0 0,1 1 1 0 0,-1 0 0 0 0,0-1 0 0 0,1 1-1 0 0,-1-1 1 0 0,0 0 0 0 0,0 0 0 0 0,3-1-1 0 0,17-8-2796 0 0,11-6-6403 0 0,-21 9 6188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52 128 0 0,'-15'-22'4641'0'0,"13"19"-3576"0"0,1 0-1 0 0,-1-1 1 0 0,0 1 0 0 0,0 0 0 0 0,-1 1 0 0 0,1-1-1 0 0,-7-5 2079 0 0,7 8-2934 0 0,0 0 1 0 0,0 1 0 0 0,0-1 0 0 0,0 1-1 0 0,0 0 1 0 0,0-1 0 0 0,0 1-1 0 0,0 0 1 0 0,0 0 0 0 0,1 0-1 0 0,-1 0 1 0 0,0 1 0 0 0,1-1 0 0 0,-1 0-1 0 0,1 1 1 0 0,-1-1 0 0 0,-1 4-1 0 0,-23 33 1645 0 0,17-23-1140 0 0,3-6-419 0 0,1 1 0 0 0,0 0 0 0 0,1 0 0 0 0,0 1 0 0 0,1-1-1 0 0,0 1 1 0 0,1 0 0 0 0,0 0 0 0 0,0 0 0 0 0,1 0 0 0 0,1 0 0 0 0,0 0-1 0 0,0 0 1 0 0,1 0 0 0 0,1 0 0 0 0,0 0 0 0 0,4 16 0 0 0,-1-13-123 0 0,-1-1 1 0 0,2 1 0 0 0,0-1-1 0 0,0 0 1 0 0,1 0 0 0 0,1-1-1 0 0,0 0 1 0 0,1 0 0 0 0,0-1-1 0 0,0 0 1 0 0,2 0 0 0 0,21 17-1 0 0,-27-24-93 0 0,1-1 0 0 0,-1 0 0 0 0,1 0 0 0 0,0 0 0 0 0,0 0-1 0 0,0-1 1 0 0,0 0 0 0 0,0 0 0 0 0,1-1 0 0 0,-1 0-1 0 0,0 0 1 0 0,8 0 0 0 0,-5-1-16 0 0,1-1 0 0 0,0 1 0 0 0,-1-2 0 0 0,1 0 0 0 0,-1 0 0 0 0,0 0-1 0 0,13-6 1 0 0,1-3-285 0 0,-1-1-1 0 0,-1 0 0 0 0,0-2 0 0 0,0 0 0 0 0,24-23 1 0 0,-39 32-730 0 0,18-16 353 0 0,-17 7-8709 0 0,-7 2 3549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91 40 0 0,'-14'-1'895'0'0,"-20"-4"10744"0"0,38 3-9986 0 0,10-5-550 0 0,1 1 0 0 0,-1 1 0 0 0,1 1 0 0 0,1 0 0 0 0,-1 1-1 0 0,19-2 1 0 0,3-1 366 0 0,16-2 110 0 0,31-7 1366 0 0,-75 13-3907 0 0,-1-1 1 0 0,1 0-1 0 0,15-8 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500 635 828 0 0,'25'-15'10682'0'0,"-24"15"-10478"0"0,-1 0 0 0 0,1-1 0 0 0,-1 1 0 0 0,0-1 0 0 0,1 1 0 0 0,-1-1 0 0 0,1 1 0 0 0,-1-1 0 0 0,0 1 0 0 0,1-1 0 0 0,-1 1 0 0 0,0-1 0 0 0,1 1 0 0 0,-1-1 0 0 0,0 0 0 0 0,0 1 0 0 0,0-1 0 0 0,0 1 0 0 0,0-1 0 0 0,1 0 0 0 0,-1 1 0 0 0,0-1 0 0 0,0 0 0 0 0,0 1 0 0 0,-1-1 0 0 0,1 1 0 0 0,0-1 0 0 0,0 0 0 0 0,-1-1 32 0 0,0 1 1 0 0,0-1-1 0 0,1 1 0 0 0,-1-1 1 0 0,-1 1-1 0 0,1 0 1 0 0,0-1-1 0 0,0 1 1 0 0,0 0-1 0 0,-3-2 1 0 0,-4-2 486 0 0,-1 0 0 0 0,-16-8 0 0 0,23 12-548 0 0,-16-6 410 0 0,0 0 0 0 0,-1 2 0 0 0,1 0 0 0 0,-1 1 0 0 0,-32-3 0 0 0,20 5 272 0 0,0 1 1 0 0,-59 7-1 0 0,69-3-456 0 0,0 1 0 0 0,-25 8 0 0 0,39-10-173 0 0,0 0 0 0 0,-1 1-1 0 0,1 0 1 0 0,1 1 0 0 0,-1 0 0 0 0,0 0 0 0 0,1 0 0 0 0,0 1-1 0 0,-11 9 1 0 0,16-12-212 0 0,0-1 0 0 0,0 0 0 0 0,0 1 0 0 0,0-1 0 0 0,0 1 0 0 0,0-1 0 0 0,0 1 0 0 0,0 0-1 0 0,1-1 1 0 0,-1 1 0 0 0,1 0 0 0 0,-1-1 0 0 0,1 1 0 0 0,0 0 0 0 0,-1 0 0 0 0,1-1 0 0 0,0 1 0 0 0,0 0 0 0 0,0 0 0 0 0,1 0-1 0 0,-1-1 1 0 0,0 1 0 0 0,1 0 0 0 0,-1 0 0 0 0,1-1 0 0 0,-1 1 0 0 0,1 0 0 0 0,0-1 0 0 0,0 1 0 0 0,0-1 0 0 0,0 1 0 0 0,0-1-1 0 0,0 0 1 0 0,0 1 0 0 0,0-1 0 0 0,3 2 0 0 0,2 3 19 0 0,0-1 0 0 0,1 0 0 0 0,0 0-1 0 0,0 0 1 0 0,0-1 0 0 0,11 5 0 0 0,3-1-35 0 0,-1-1 0 0 0,2-1 0 0 0,-1 0 0 0 0,0-2 0 0 0,1 0 0 0 0,0-2 0 0 0,24 1 0 0 0,-16-4 0 0 0,-1 0 0 0 0,1-2 0 0 0,-1-1 0 0 0,51-13 0 0 0,-65 12 0 0 0,0 0 0 0 0,-1-1 0 0 0,0 0 0 0 0,0-1 0 0 0,-1-1 0 0 0,0 0 0 0 0,0 0 0 0 0,-1-2 0 0 0,0 1 0 0 0,-1-2 0 0 0,21-22 0 0 0,-16 12 0 0 0,-2-1 0 0 0,0 0 0 0 0,-1-1 0 0 0,-1-1 0 0 0,-1 1 0 0 0,11-39 0 0 0,33-116 0 0 0,-43 133 0 0 0,-2 0 0 0 0,5-61 0 0 0,-15 93 0 0 0,0 13 0 0 0,0 0 0 0 0,0-1 0 0 0,0 1 0 0 0,0 0 0 0 0,0-1 0 0 0,0 1 0 0 0,0 0 0 0 0,0-1 0 0 0,0 1 0 0 0,0 0 0 0 0,0-1 0 0 0,0 1 0 0 0,0 0 0 0 0,0 0 0 0 0,0-1 0 0 0,-1 1 0 0 0,1 0 0 0 0,0-1 0 0 0,0 1 0 0 0,0 0 0 0 0,0 0 0 0 0,-1-1 0 0 0,1 1 0 0 0,0 0 0 0 0,0 0 0 0 0,0 0 0 0 0,-1-1 0 0 0,1 1 0 0 0,0 0 0 0 0,0 0 0 0 0,-1 0 0 0 0,1 0 0 0 0,0-1 0 0 0,-1 1 0 0 0,1 0 0 0 0,-2 1 0 0 0,0 0 0 0 0,0 0 0 0 0,0 0 0 0 0,0 1 0 0 0,0-1 0 0 0,1 0 0 0 0,-1 1 0 0 0,1-1 0 0 0,-1 1 0 0 0,1 0 0 0 0,-1 0 0 0 0,1-1 0 0 0,0 1 0 0 0,0 0 0 0 0,0 0 0 0 0,-1 4 0 0 0,-19 44 0 0 0,17-39 0 0 0,-11 29 0 0 0,1 0 0 0 0,-9 52 0 0 0,20-79 0 0 0,1 1 0 0 0,1-1 0 0 0,0 0 0 0 0,1 1 0 0 0,0-1 0 0 0,1 1 0 0 0,1-1 0 0 0,0 0 0 0 0,1 1 0 0 0,0-1 0 0 0,6 15 0 0 0,-2-14-114 0 0,0 0 0 0 0,1-1 0 0 0,0 0 0 0 0,1-1 1 0 0,1 0-1 0 0,0 0 0 0 0,1-1 0 0 0,0 0 0 0 0,0-1 0 0 0,1 0 0 0 0,1-1 0 0 0,-1 0 1 0 0,1-1-1 0 0,1 0 0 0 0,22 8 0 0 0,-22-10-37 0 0,-1-1 1 0 0,1-1-1 0 0,0 0 1 0 0,0-1-1 0 0,0 0 1 0 0,1-1-1 0 0,-1-1 1 0 0,1 0-1 0 0,-1-1 1 0 0,1-1-1 0 0,-1 0 1 0 0,0-1-1 0 0,1 0 1 0 0,-1-1-1 0 0,0-1 0 0 0,24-9 1 0 0,-32 10-277 0 0,-1 0 1 0 0,1 0-1 0 0,-1-1 0 0 0,1 1 1 0 0,-1-1-1 0 0,0 0 0 0 0,0-1 1 0 0,-1 1-1 0 0,1-1 0 0 0,-1 0 1 0 0,0 0-1 0 0,-1 0 0 0 0,1-1 1 0 0,-1 1-1 0 0,0-1 0 0 0,0 0 1 0 0,-1 0-1 0 0,0 0 0 0 0,0 0 1 0 0,0 0-1 0 0,0-1 0 0 0,-1 1 1 0 0,0 0-1 0 0,-1-1 1 0 0,0-8-1 0 0,0 7 344 0 0,-1 0 0 0 0,0 1 0 0 0,0-1-1 0 0,-1 0 1 0 0,0 0 0 0 0,0 1 0 0 0,-1-1 0 0 0,-6-13 0 0 0,5 15 376 0 0,0-1 1 0 0,-1 0 0 0 0,1 1-1 0 0,-1 0 1 0 0,-1 0-1 0 0,1 1 1 0 0,-1-1-1 0 0,0 1 1 0 0,-10-6-1 0 0,5 3 450 0 0,0 2-1 0 0,-1-1 0 0 0,0 2 0 0 0,-1-1 0 0 0,1 2 0 0 0,-1 0 0 0 0,-18-4 0 0 0,30 8-639 0 0,0-1-1 0 0,1 1 1 0 0,-1 0 0 0 0,0 0-1 0 0,0 0 1 0 0,1 0 0 0 0,-1 0-1 0 0,0 0 1 0 0,0 0 0 0 0,0 0-1 0 0,1 0 1 0 0,-1 0-1 0 0,0 1 1 0 0,0-1 0 0 0,1 0-1 0 0,-1 0 1 0 0,0 1 0 0 0,0-1-1 0 0,1 1-38 0 0,-1-1-1 0 0,1 0 0 0 0,0 1 0 0 0,0-1 0 0 0,0 1 1 0 0,0-1-1 0 0,0 0 0 0 0,0 1 0 0 0,0-1 1 0 0,0 0-1 0 0,0 1 0 0 0,0-1 0 0 0,0 0 1 0 0,0 1-1 0 0,0-1 0 0 0,0 1 0 0 0,0-1 0 0 0,0 0 1 0 0,0 1-1 0 0,0-1 0 0 0,1 0 0 0 0,-1 1 1 0 0,0-1-1 0 0,0 0 0 0 0,0 1 0 0 0,1-1 0 0 0,20 25 1425 0 0,126 91 569 0 0,-117-95-1909 0 0,22 18-148 0 0,20 13 0 0 0,105 99 0 0 0,-172-146 0 0 0,-3-3 0 0 0,1 0 0 0 0,-1 1 0 0 0,1 0 0 0 0,-1-1 0 0 0,0 1 0 0 0,0 0 0 0 0,0 0 0 0 0,0 0 0 0 0,0 0 0 0 0,1 4 0 0 0,-3-7 0 0 0,0 1 0 0 0,0-1 0 0 0,0 0 0 0 0,0 0 0 0 0,0 0 0 0 0,0 0 0 0 0,0 0 0 0 0,0 0 0 0 0,0 0 0 0 0,0 0 0 0 0,0 0 0 0 0,0 0 0 0 0,0 1 0 0 0,0-1 0 0 0,0 0 0 0 0,0 0 0 0 0,0 0 0 0 0,0 0 0 0 0,0 0 0 0 0,0 0 0 0 0,-1 0 0 0 0,1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0,0-1 0 0 0,0 1 0 0 0,0 0 0 0 0,0 0 0 0 0,-1 0 0 0 0,1 0 0 0 0,0 0 0 0 0,0 0 0 0 0,0 0 0 0 0,0 0 0 0 0,0 0 0 0 0,0 0 0 0 0,0 0 0 0 0,0-1 0 0 0,-5-1 0 0 0,0 0 0 0 0,0-1 0 0 0,0 0 0 0 0,1 0 0 0 0,-1-1 0 0 0,1 1 0 0 0,0-1 0 0 0,0 0 0 0 0,0 0 0 0 0,1-1 0 0 0,-1 1 0 0 0,1-1 0 0 0,0 1 0 0 0,0-1 0 0 0,0 0 0 0 0,1 0 0 0 0,0 0 0 0 0,0-1 0 0 0,-2-8 0 0 0,2 8 0 0 0,1-1 0 0 0,0 1 0 0 0,0 0 0 0 0,0 0 0 0 0,1-1 0 0 0,0 1 0 0 0,0-1 0 0 0,0 1 0 0 0,1 0 0 0 0,0-1 0 0 0,0 1 0 0 0,1 0 0 0 0,0 0 0 0 0,0 0 0 0 0,0 0 0 0 0,1 0 0 0 0,6-9 0 0 0,-2 6-34 0 0,1 0-1 0 0,0 1 1 0 0,0 0 0 0 0,1 0-1 0 0,0 1 1 0 0,1 0-1 0 0,0 1 1 0 0,0 0 0 0 0,0 1-1 0 0,0 0 1 0 0,1 0 0 0 0,0 1-1 0 0,0 1 1 0 0,0 0-1 0 0,23-4 1 0 0,5 2-276 0 0,1 2 1 0 0,0 1-1 0 0,51 5 0 0 0,-51 0-1091 0 0,44 0-3775 0 0,-63-3 534 0 0,40-5-1 0 0,-59 5 4559 0 0,0 0 1 0 0,0 0-1 0 0,0 0 0 0 0,0-1 0 0 0,-1 1 1 0 0,1-1-1 0 0,0 1 0 0 0,0-1 0 0 0,0 1 0 0 0,-1-1 1 0 0,1 0-1 0 0,0 0 0 0 0,-1 0 0 0 0,1 0 1 0 0,-1 0-1 0 0,1-1 0 0 0,-1 1 0 0 0,0 0 1 0 0,1-1-1 0 0,-1 1 0 0 0,0 0 0 0 0,0-1 1 0 0,0 0-1 0 0,0 1 0 0 0,0-1 0 0 0,0 0 1 0 0,-1 1-1 0 0,2-4 0 0 0,-2 4 586 0 0,-2-4 270 0 0,0 1-453 0 0,0-1 1 0 0,-1 1-1 0 0,0 0 1 0 0,0 0 0 0 0,0 0-1 0 0,0 0 1 0 0,0 0-1 0 0,-1 1 1 0 0,0-1-1 0 0,0 1 1 0 0,0 0 0 0 0,0 0-1 0 0,0 0 1 0 0,-1 1-1 0 0,-7-4 1 0 0,5 3 133 0 0,-1 1 0 0 0,0 0 1 0 0,0 1-1 0 0,0-1 0 0 0,0 1 1 0 0,0 1-1 0 0,0 0 0 0 0,0 0 0 0 0,-10 1 1 0 0,2 2 118 0 0,0 0 0 0 0,0 1 0 0 0,1 0-1 0 0,-1 1 1 0 0,1 1 0 0 0,0 1 0 0 0,1 0 0 0 0,0 1 0 0 0,-22 15 0 0 0,29-18-377 0 0,-1 1 0 0 0,1 1 1 0 0,0-1-1 0 0,1 1 0 0 0,-1 0 0 0 0,1 1 0 0 0,1-1 1 0 0,0 1-1 0 0,-5 9 0 0 0,9-14-148 0 0,0 0-1 0 0,0 0 1 0 0,0 0-1 0 0,0 0 1 0 0,0 0-1 0 0,1 0 1 0 0,-1 0-1 0 0,1 0 1 0 0,0 0-1 0 0,0 0 1 0 0,0 0-1 0 0,1 0 1 0 0,-1 0-1 0 0,1 0 1 0 0,-1 0 0 0 0,1 0-1 0 0,0 0 1 0 0,0 0-1 0 0,1 0 1 0 0,-1-1-1 0 0,0 1 1 0 0,1 0-1 0 0,0-1 1 0 0,-1 1-1 0 0,1-1 1 0 0,0 1-1 0 0,0-1 1 0 0,1 0-1 0 0,-1 0 1 0 0,0 0-1 0 0,5 2 1 0 0,0 2-47 0 0,1 0 0 0 0,0-1 0 0 0,0 0 0 0 0,0 0 0 0 0,1-1 0 0 0,0 0 0 0 0,0-1 0 0 0,0 1 0 0 0,0-2 0 0 0,0 0 0 0 0,1 0 0 0 0,-1 0 0 0 0,1-1 0 0 0,-1-1 0 0 0,1 1 0 0 0,-1-2 0 0 0,1 1 0 0 0,-1-1 0 0 0,1-1 0 0 0,-1 1 0 0 0,0-2 0 0 0,18-6 0 0 0,4-4 0 0 0,-17 7 0 0 0,1 0 0 0 0,19-5 0 0 0,-30 11-155 0 0,0-1 0 0 0,0 1 1 0 0,-1 0-1 0 0,1 0 0 0 0,0 0 0 0 0,-1 0 1 0 0,1 1-1 0 0,0 0 0 0 0,-1-1 0 0 0,1 1 0 0 0,-1 0 1 0 0,1 1-1 0 0,-1-1 0 0 0,1 1 0 0 0,-1-1 0 0 0,0 1 1 0 0,0 0-1 0 0,0 0 0 0 0,0 1 0 0 0,0-1 1 0 0,0 1-1 0 0,-1-1 0 0 0,4 5 0 0 0,-2-3-276 0 0,-1-1 0 0 0,1 0 0 0 0,-1 0 0 0 0,1 0 0 0 0,0 0 0 0 0,0-1 0 0 0,6 3 0 0 0,3-2-3841 0 0,2-1 614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0:5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60 197 680 0 0,'-15'-4'1237'0'0,"-16"-6"2603"0"0,30 9-3383 0 0,0 0 0 0 0,0 1 1 0 0,-1-1-1 0 0,1 0 0 0 0,0 0 1 0 0,0 0-1 0 0,0 0 0 0 0,0 0 0 0 0,0 0 1 0 0,0-1-1 0 0,-1 0 0 0 0,3 0-180 0 0,-1 1 0 0 0,1 0 0 0 0,0 0 0 0 0,0 0-1 0 0,-1 0 1 0 0,1 0 0 0 0,0 0 0 0 0,0 0 0 0 0,0 0 0 0 0,0 0-1 0 0,0 1 1 0 0,2-2 0 0 0,-3 2-63 0 0,18-11 791 0 0,0 1 0 0 0,1 1-1 0 0,0 1 1 0 0,0 1 0 0 0,1 0-1 0 0,24-4 1 0 0,-13 2-26 0 0,297-72 6967 0 0,-327 80-8010 0 0,0 1 0 0 0,0-1 1 0 0,0 1-1 0 0,0 0 0 0 0,0 0 1 0 0,0-1-1 0 0,0 1 0 0 0,0 0 0 0 0,0 0 1 0 0,0 0-1 0 0,0 0 0 0 0,0 0 1 0 0,0 1-1 0 0,0-1 0 0 0,0 0 0 0 0,0 0 1 0 0,0 1-1 0 0,0-1 0 0 0,-1 0 1 0 0,1 1-1 0 0,0-1 0 0 0,2 2 0 0 0,-22 16-11090 0 0,15-14 8000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3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15 113 392 0 0,'0'0'831'0'0,"-15"-7"10520"0"0,269 40-4770 0 0,355 8-3224 0 0,-294-34-2630 0 0,428-18 782 0 0,-610 8-1273 0 0,289-7 362 0 0,174-11 139 0 0,-206 17-298 0 0,-38 2-191 0 0,12 6-45 0 0,-120 2-86 0 0,-139-2-64 0 0,769 32 559 0 0,-647-37-469 0 0,438 7 233 0 0,-276-8-119 0 0,370-28 158 0 0,-701 27-391 0 0,305-17 93 0 0,205-9 56 0 0,-15 3 193 0 0,-453 21-225 0 0,508-53 1143 0 0,-604 57-1393 0 0,36-7-132 0 0,-15 0-3950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3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1 440 0 0,'1'3'7299'0'0,"2"6"-3355"0"0,20 61-974 0 0,93 560 4537 0 0,-95-493-6365 0 0,-6 1 1 0 0,-6 1-1 0 0,-10 146 0 0 0,-82 704 3183 0 0,72-882-3617 0 0,3 157 0 0 0,8-253-673 0 0,2 25 127 0 0,-2-35-157 0 0,0 1 0 0 0,0-1 1 0 0,1 1-1 0 0,-1-1 0 0 0,1 0 0 0 0,-1 1 1 0 0,1-1-1 0 0,-1 1 0 0 0,1-1 0 0 0,-1 0 1 0 0,1 0-1 0 0,0 1 0 0 0,0-1 1 0 0,0 0-1 0 0,0 0 0 0 0,0 0 0 0 0,0 0 1 0 0,2 1-1 0 0,0 0-5 0 0,1-1 0 0 0,0 1 0 0 0,0-1 0 0 0,0 0 0 0 0,1-1 0 0 0,-1 1 0 0 0,0-1 0 0 0,0 0 0 0 0,0 0 0 0 0,0 0 0 0 0,1 0 0 0 0,3-1 0 0 0,5-1 0 0 0,808-31 0 0 0,-494 14 0 0 0,87 0 0 0 0,-64 9 0 0 0,-4 0 0 0 0,306-5 0 0 0,809-19 0 0 0,-1154 28 0 0 0,-117 5 0 0 0,1136-26 0 0 0,-994 12 0 0 0,-28 2 0 0 0,106 0 0 0 0,22 2 0 0 0,38 5 0 0 0,-139 5 0 0 0,53-4 0 0 0,-286 4 0 0 0,747-27 0 0 0,-531 0 0 0 0,-312 28 0 0 0,38-9-1570 0 0,-43 6-599 0 0,-26-22-6230 0 0,13 11 4864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33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56 436 0 0,'-1'-9'11837'0'0,"16"5"-10705"0"0,-1 0 0 0 0,2 0 0 0 0,-1 2 1 0 0,0 0-1 0 0,21 0 0 0 0,16-2 239 0 0,97-21 3645 0 0,-147 25-4949 0 0,0 0-1 0 0,-1 0 1 0 0,1 0 0 0 0,0 1-1 0 0,0-1 1 0 0,0 1 0 0 0,0-1-1 0 0,0 1 1 0 0,0-1 0 0 0,-1 1-1 0 0,1 0 1 0 0,0 0 0 0 0,-1 0-1 0 0,1 0 1 0 0,0 0 0 0 0,-1 0-1 0 0,1 0 1 0 0,-1 1 0 0 0,0-1 0 0 0,1 0-1 0 0,-1 1 1 0 0,0-1 0 0 0,0 1-1 0 0,0 0 1 0 0,0-1 0 0 0,1 4-1 0 0,3 4 28 0 0,0 1 1 0 0,-1 0-1 0 0,3 12 0 0 0,-6-21-75 0 0,20 75 300 0 0,-2 2 0 0 0,9 97 0 0 0,-15-97-38 0 0,2 1 0 0 0,5-2 0 0 0,2-1 0 0 0,38 85 0 0 0,6 35 322 0 0,-41-117-303 0 0,0 11 504 0 0,25 179 0 0 0,-29-142-701 0 0,11 105 39 0 0,-17-74-142 0 0,3 80 0 0 0,-23-164 0 0 0,-2-4 0 0 0,7-62 0 0 0,-3 2 0 0 0,2-1 0 0 0,0-1 0 0 0,1 1 0 0 0,1-1 0 0 0,0-2-157 0 0,-1-4-737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 0 0,'0'0'3996'0'0,"2"4"-2772"0"0,6 17 2 0 0,-1 1-1 0 0,-1 0 1 0 0,6 35 0 0 0,3 75 1103 0 0,-6-52-1003 0 0,8 75 612 0 0,44 285 1763 0 0,-56-417-3629 0 0,14 97-2337 0 0,-20-112 1153 0 0,1-1-3692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2 328 104 0 0,'-1'-8'284'0'0,"1"0"0"0"0,0 0 0 0 0,0 0 0 0 0,1 0 0 0 0,0 0 0 0 0,0 0 0 0 0,1 0 0 0 0,0 1 0 0 0,0-1 0 0 0,1 0 0 0 0,0 1 0 0 0,1 0 0 0 0,5-10 0 0 0,-2 6 132 0 0,1 1 0 0 0,0 1 0 0 0,1-1 0 0 0,-1 2-1 0 0,2-1 1 0 0,-1 1 0 0 0,1 0 0 0 0,18-10 0 0 0,2 0 277 0 0,1 2 1 0 0,1 1 0 0 0,1 1-1 0 0,0 2 1 0 0,0 1-1 0 0,1 1 1 0 0,0 2 0 0 0,43-4-1 0 0,-40 10 72 0 0,0 1-1 0 0,-1 2 0 0 0,64 9 0 0 0,-82-7-482 0 0,0 1-1 0 0,-1 0 1 0 0,1 2-1 0 0,-1 0 1 0 0,0 0-1 0 0,-1 2 1 0 0,0 0-1 0 0,0 1 1 0 0,23 18-1 0 0,-33-22-148 0 0,0 0 0 0 0,0 1 0 0 0,0-1 1 0 0,-1 2-1 0 0,0-1 0 0 0,0 0 0 0 0,-1 1 0 0 0,6 12 0 0 0,-8-14-44 0 0,0 0-1 0 0,0 0 0 0 0,-1 1 1 0 0,1-1-1 0 0,-1 0 1 0 0,0 1-1 0 0,-1-1 1 0 0,0 0-1 0 0,0 1 1 0 0,0-1-1 0 0,0 1 1 0 0,-1-1-1 0 0,0 0 1 0 0,-1 7-1 0 0,-3 3 37 0 0,0 0 0 0 0,-1 0 1 0 0,0-1-1 0 0,-1 0 0 0 0,-1 0 0 0 0,0 0 0 0 0,-1-1 0 0 0,0-1 0 0 0,-1 1 1 0 0,0-1-1 0 0,-1-1 0 0 0,-1 0 0 0 0,-12 9 0 0 0,-6 4 29 0 0,-2-2-1 0 0,0-1 1 0 0,-1-2-1 0 0,-1-1 1 0 0,-1-2-1 0 0,-38 13 1 0 0,37-18-265 0 0,-62 11 1 0 0,39-17-2927 0 0,72 7-7005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54 4 0 0,'-10'-7'574'0'0,"-1"1"-1"0"0,1 0 1 0 0,-2 0 0 0 0,1 1-1 0 0,0 0 1 0 0,-1 1 0 0 0,0 1-1 0 0,0 0 1 0 0,0 0 0 0 0,-23-1-1 0 0,18 3-25 0 0,0 1 0 0 0,0 1 0 0 0,1 0 1 0 0,-1 1-1 0 0,0 1 0 0 0,1 1 0 0 0,-28 9 0 0 0,28-6-76 0 0,0 0 0 0 0,0 1 0 0 0,1 0 0 0 0,0 1 0 0 0,0 1 0 0 0,1 0 0 0 0,-18 17 0 0 0,23-18-72 0 0,0 1-1 0 0,0 0 0 0 0,1 0 1 0 0,1 0-1 0 0,-1 1 0 0 0,2 1 1 0 0,-1-1-1 0 0,2 1 0 0 0,0 0 0 0 0,-5 14 1 0 0,9-20-155 0 0,-1 1 0 0 0,1-1 1 0 0,1 1-1 0 0,-1-1 0 0 0,1 1 1 0 0,0 0-1 0 0,0-1 0 0 0,1 1 0 0 0,0 0 1 0 0,0-1-1 0 0,1 1 0 0 0,0-1 1 0 0,0 1-1 0 0,0-1 0 0 0,1 0 1 0 0,-1 0-1 0 0,2 0 0 0 0,-1-1 0 0 0,1 1 1 0 0,4 5-1 0 0,-4-6-57 0 0,1 1 0 0 0,1-1 0 0 0,-1 0 0 0 0,1 0 0 0 0,-1 0 0 0 0,1-1 0 0 0,1 0 0 0 0,-1 0-1 0 0,1 0 1 0 0,-1-1 0 0 0,1 0 0 0 0,0-1 0 0 0,0 1 0 0 0,0-1 0 0 0,0-1 0 0 0,1 1 0 0 0,13 0 0 0 0,-8-2-41 0 0,1-1-1 0 0,0 0 1 0 0,0-1 0 0 0,-1 0 0 0 0,1-2 0 0 0,-1 1 0 0 0,0-1-1 0 0,0-1 1 0 0,0-1 0 0 0,0 0 0 0 0,17-11 0 0 0,-23 13-160 0 0,0-1 1 0 0,0 0 0 0 0,0 0-1 0 0,-1-1 1 0 0,0 0 0 0 0,0 0-1 0 0,0-1 1 0 0,-1 0 0 0 0,0 0-1 0 0,0 0 1 0 0,-1 0-1 0 0,0-1 1 0 0,0 1 0 0 0,-1-1-1 0 0,0 0 1 0 0,0-1 0 0 0,-1 1-1 0 0,0 0 1 0 0,2-14 0 0 0,-4 15-108 0 0,-1 1 0 0 0,1-1 0 0 0,-1 0 0 0 0,0 1 0 0 0,-1 0 0 0 0,0-1 0 0 0,0 1 0 0 0,0 0 0 0 0,0 0 1 0 0,-1 0-1 0 0,0 0 0 0 0,-1 0 0 0 0,1 1 0 0 0,-1-1 0 0 0,0 1 0 0 0,-9-9 0 0 0,2 3-209 0 0,0 1-1 0 0,-1 0 1 0 0,0 1-1 0 0,-1 1 1 0 0,1 0-1 0 0,-18-8 1 0 0,11 7-802 0 0,-35-10 1 0 0,3 8-6334 0 0,40 10 4918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146 446 8829 0 0,'0'3'997'0'0,"-1"0"0"0"0,0 0 0 0 0,-1 0 0 0 0,1 0 0 0 0,0 0 0 0 0,-1 0 0 0 0,0-1 0 0 0,-1 4 0 0 0,1-5-519 0 0,0 1-1 0 0,1 0 0 0 0,-1 0 1 0 0,0-1-1 0 0,0 1 0 0 0,0-1 1 0 0,0 0-1 0 0,0 1 0 0 0,-3 0 1 0 0,3-1-361 0 0,-1 0 0 0 0,1-1 1 0 0,-1 1-1 0 0,0-1 0 0 0,1 1 0 0 0,-1-1 1 0 0,0 0-1 0 0,1 0 0 0 0,-1 0 1 0 0,1 0-1 0 0,-1-1 0 0 0,0 1 1 0 0,1-1-1 0 0,-1 0 0 0 0,1 1 0 0 0,-1-1 1 0 0,1 0-1 0 0,-1-1 0 0 0,1 1 1 0 0,0 0-1 0 0,-1-1 0 0 0,1 1 0 0 0,0-1 1 0 0,0 1-1 0 0,0-1 0 0 0,0 0 1 0 0,0 0-1 0 0,1 0 0 0 0,-1 0 0 0 0,-1-3 1 0 0,-2-4-22 0 0,0 0 1 0 0,0-1-1 0 0,1 0 1 0 0,0 0-1 0 0,1 0 0 0 0,0 0 1 0 0,0-1-1 0 0,1 1 1 0 0,1-1-1 0 0,0 0 1 0 0,0 1-1 0 0,1-1 1 0 0,0 0-1 0 0,4-20 1 0 0,0 9-43 0 0,0 1 1 0 0,2 0 0 0 0,0 1 0 0 0,1 0 0 0 0,1 0 0 0 0,16-28 0 0 0,-18 39-36 0 0,0 0 0 0 0,0 0-1 0 0,1 0 1 0 0,0 1-1 0 0,1 0 1 0 0,0 1 0 0 0,0 0-1 0 0,1 0 1 0 0,-1 0 0 0 0,2 1-1 0 0,-1 1 1 0 0,0 0 0 0 0,1 0-1 0 0,13-4 1 0 0,-18 7-4 0 0,0 0-1 0 0,0 1 1 0 0,0 0 0 0 0,0 0-1 0 0,1 0 1 0 0,-1 1 0 0 0,0-1-1 0 0,1 1 1 0 0,-1 0 0 0 0,0 1-1 0 0,1 0 1 0 0,-1-1 0 0 0,0 2-1 0 0,0-1 1 0 0,0 1 0 0 0,0-1-1 0 0,0 1 1 0 0,0 1 0 0 0,0-1 0 0 0,-1 1-1 0 0,1 0 1 0 0,-1 0 0 0 0,1 0-1 0 0,-1 0 1 0 0,0 1 0 0 0,-1 0-1 0 0,1-1 1 0 0,-1 2 0 0 0,1-1-1 0 0,2 5 1 0 0,-3-3 1 0 0,0 0 1 0 0,0 0-1 0 0,-1 0 0 0 0,0 1 0 0 0,0-1 1 0 0,0 0-1 0 0,-1 1 0 0 0,0-1 1 0 0,0 1-1 0 0,-1 0 0 0 0,0-1 1 0 0,0 1-1 0 0,-1 0 0 0 0,1-1 0 0 0,-1 1 1 0 0,-1-1-1 0 0,1 1 0 0 0,-1-1 1 0 0,0 0-1 0 0,-4 7 0 0 0,-2 6-20 0 0,-1-1 0 0 0,0-1 0 0 0,-2 0 0 0 0,0 0-1 0 0,-19 22 1 0 0,19-27-33 0 0,0 1 1 0 0,-1-1-1 0 0,0-1 0 0 0,-1-1 0 0 0,0 1 0 0 0,-1-2 0 0 0,0 0 1 0 0,-1-1-1 0 0,0 0 0 0 0,0-1 0 0 0,-23 7 0 0 0,26-12-15 0 0,16-5 37 0 0,16-6 38 0 0,-4 6 26 0 0,0 1-1 0 0,0 1 1 0 0,0 0-1 0 0,-1 1 1 0 0,1 1-1 0 0,30 4 1 0 0,-28-2 12 0 0,20 2 157 0 0,1 2 0 0 0,-1 1 1 0 0,0 3-1 0 0,-1 1 0 0 0,0 1 0 0 0,-1 2 1 0 0,-1 2-1 0 0,53 33 0 0 0,-75-40-937 0 0,9 7-947 0 0,-6-12-7743 0 0,-8-5 6122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52 0 0,'-2'-2'2793'0'0,"-1"7"-755"0"0,-1 15 643 0 0,-1 23 266 0 0,4 5-938 0 0,3 0 0 0 0,2 0 0 0 0,15 74 0 0 0,-8-75-1007 0 0,2-1 0 0 0,2 0 0 0 0,2 0-1 0 0,2-2 1 0 0,2 0 0 0 0,34 50 0 0 0,-26-63-2543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120 118 8101 0 0,'-28'-7'4134'0'0,"8"3"-421"0"0,1-1-1 0 0,-29-12 1 0 0,48 17-3631 0 0,-1 0 0 0 0,1 0 0 0 0,0 0 0 0 0,0 0 0 0 0,0 0-1 0 0,0 0 1 0 0,-1 0 0 0 0,1 0 0 0 0,0 0 0 0 0,0-1 0 0 0,0 1-1 0 0,0 0 1 0 0,-1 0 0 0 0,1 0 0 0 0,0 0 0 0 0,0 0 0 0 0,0 0 0 0 0,0 0-1 0 0,0-1 1 0 0,-1 1 0 0 0,1 0 0 0 0,0 0 0 0 0,0 0 0 0 0,0 0-1 0 0,0-1 1 0 0,0 1 0 0 0,0 0 0 0 0,0 0 0 0 0,0 0 0 0 0,0 0-1 0 0,0-1 1 0 0,0 1 0 0 0,0 0 0 0 0,0 0 0 0 0,0 0 0 0 0,0-1-1 0 0,0 1 1 0 0,0 0 0 0 0,0 0 0 0 0,0 0 0 0 0,0 0 0 0 0,0-1-1 0 0,0 1 1 0 0,0 0 0 0 0,0 0 0 0 0,10-6 885 0 0,20-2-411 0 0,451-54 3041 0 0,-424 59-4273 0 0,84 8 1 0 0,-78-2-2852 0 0,1-1-4372 0 0,-37-3 4559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423 228 9361 0 0,'-1'-5'794'0'0,"-5"-27"4721"0"0,-15-50 1 0 0,18 74-4933 0 0,1 0 1 0 0,-1 1-1 0 0,-1 0 0 0 0,1 0 0 0 0,-1 0 0 0 0,0 0 1 0 0,-1 0-1 0 0,0 1 0 0 0,0 0 0 0 0,0 0 1 0 0,-1 0-1 0 0,-8-7 0 0 0,9 11-408 0 0,1 0 1 0 0,0 0-1 0 0,-1 1 0 0 0,1-1 0 0 0,-1 1 1 0 0,1 0-1 0 0,-1 0 0 0 0,1 0 1 0 0,-1 1-1 0 0,0 0 0 0 0,1 0 1 0 0,-1 0-1 0 0,0 0 0 0 0,1 1 0 0 0,-1-1 1 0 0,0 1-1 0 0,1 1 0 0 0,-1-1 1 0 0,-4 2-1 0 0,-7 4-128 0 0,0 0 0 0 0,1 0 1 0 0,-27 18-1 0 0,28-16-539 0 0,1 2 0 0 0,1-1 0 0 0,0 1-1 0 0,0 1 1 0 0,-13 18 0 0 0,-21 37-9194 0 0,33-46 6288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66 8509 0 0,'-26'31'7469'0'0,"2"2"-3482"0"0,-44 68-34 0 0,57-84-3267 0 0,1 1 0 0 0,0 1 1 0 0,2 0-1 0 0,0 0 0 0 0,1 1 1 0 0,1 0-1 0 0,1 0 1 0 0,1 0-1 0 0,-3 27 0 0 0,9-34 89 0 0,4-11-254 0 0,-5-2-535 0 0,0-1 0 0 0,0 0 0 0 0,0 0 0 0 0,0 0 0 0 0,0 0-1 0 0,0 0 1 0 0,0 0 0 0 0,-1 0 0 0 0,1 0 0 0 0,0 0-1 0 0,-1 0 1 0 0,1 0 0 0 0,0-1 0 0 0,-1 1 0 0 0,1 0-1 0 0,-1-3 1 0 0,7-21-453 0 0,-2-1-1 0 0,0-1 0 0 0,0-49 1 0 0,-9-85-586 0 0,-1 34 790 0 0,5 127 279 0 0,1 0 0 0 0,-1-1 0 0 0,0 1 0 0 0,0 0 0 0 0,0 0-1 0 0,0 0 1 0 0,1 0 0 0 0,-1-1 0 0 0,0 1 0 0 0,0 0 0 0 0,0 0 0 0 0,1 0 0 0 0,-1 0 0 0 0,0 0 0 0 0,0 0-1 0 0,1 0 1 0 0,-1 0 0 0 0,0 0 0 0 0,0 0 0 0 0,0 0 0 0 0,1 0 0 0 0,-1 0 0 0 0,0 0 0 0 0,0 0 0 0 0,1 0 0 0 0,-1 0-1 0 0,0 0 1 0 0,0 0 0 0 0,1 0 0 0 0,-1 0 0 0 0,0 0 0 0 0,0 0 0 0 0,0 0 0 0 0,1 0 0 0 0,-1 0 0 0 0,0 1 0 0 0,0-1-1 0 0,0 0 1 0 0,1 0 0 0 0,-1 0 0 0 0,0 0 0 0 0,0 0 0 0 0,0 1 0 0 0,0-1 0 0 0,1 0 0 0 0,-1 0 0 0 0,0 0 0 0 0,0 1-1 0 0,0-1 1 0 0,0 1 0 0 0,10 7 261 0 0,99 116 1601 0 0,-39-42-913 0 0,-30-37-938 0 0,3-2-1 0 0,2-2 1 0 0,1-1-1 0 0,2-3 1 0 0,1-2-1 0 0,91 48 1 0 0,-139-82-27 0 0,33 12-81 0 0,-16-10-27 0 0,-17-3 102 0 0,-1-1 0 0 0,0 1 0 0 0,1 0 1 0 0,-1 0-1 0 0,1 0 0 0 0,-1 0 0 0 0,1 0 1 0 0,-1 0-1 0 0,0-1 0 0 0,1 1 0 0 0,-1 0 1 0 0,1 0-1 0 0,-1-1 0 0 0,0 1 0 0 0,1 0 1 0 0,-1 0-1 0 0,0-1 0 0 0,1 1 0 0 0,-1 0 0 0 0,0-1 1 0 0,0 1-1 0 0,1-1 0 0 0,-1 1 0 0 0,0 0 1 0 0,0-1-1 0 0,0 1 0 0 0,1-1 0 0 0,-2-2-76 0 0,0 1 0 0 0,1 0 0 0 0,-1 0 0 0 0,0 0-1 0 0,-1 0 1 0 0,1 0 0 0 0,0 0 0 0 0,0 0 0 0 0,-1 0 0 0 0,1 0-1 0 0,-1 0 1 0 0,0 1 0 0 0,1-1 0 0 0,-4-1 0 0 0,3 1-18 0 0,-11-9-88 0 0,-1 1-1 0 0,0 1 0 0 0,0 0 1 0 0,-1 1-1 0 0,0 0 0 0 0,0 1 1 0 0,-1 1-1 0 0,0 1 0 0 0,-22-6 1 0 0,3 4-5 0 0,0 1-1 0 0,0 2 1 0 0,-52 0 0 0 0,37 5 177 0 0,-51 6 0 0 0,81-4-76 0 0,2 0 0 0 0,-1 1 0 0 0,0 1 1 0 0,1 1-1 0 0,-34 16 0 0 0,41-15-1484 0 0,29 1-7824 0 0,4-13 6507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188 275 8637 0 0,'-5'-2'14508'0'0,"-31"21"-12422"0"0,-14 7 471 0 0,45-25-2356 0 0,1 1 1 0 0,-1 0-1 0 0,1-1 1 0 0,-1 0 0 0 0,0 0-1 0 0,0 0 1 0 0,1-1-1 0 0,-10 1 1 0 0,12-2-195 0 0,0 1 1 0 0,0-1-1 0 0,-1 1 0 0 0,1-1 0 0 0,0 0 0 0 0,0 0 1 0 0,0 0-1 0 0,0 0 0 0 0,0-1 0 0 0,0 1 1 0 0,0 0-1 0 0,0-1 0 0 0,0 0 0 0 0,1 1 1 0 0,-1-1-1 0 0,0 0 0 0 0,1 0 0 0 0,0 0 0 0 0,-1 1 1 0 0,1-2-1 0 0,0 1 0 0 0,0 0 0 0 0,0 0 1 0 0,0 0-1 0 0,1 0 0 0 0,-1-1 0 0 0,0 1 1 0 0,1 0-1 0 0,0-1 0 0 0,0 1 0 0 0,-1 0 1 0 0,1-1-1 0 0,1 1 0 0 0,-1 0 0 0 0,0-3 0 0 0,0 2-28 0 0,1-1 0 0 0,-1 1 0 0 0,0 0 0 0 0,1 0 0 0 0,-1 0 0 0 0,1 0 0 0 0,0 0-1 0 0,0 0 1 0 0,0 0 0 0 0,1 0 0 0 0,-1 1 0 0 0,1-1 0 0 0,-1 0 0 0 0,1 1 0 0 0,0-1-1 0 0,0 1 1 0 0,0 0 0 0 0,0-1 0 0 0,0 1 0 0 0,1 0 0 0 0,-1 0 0 0 0,1 0 0 0 0,-1 1-1 0 0,1-1 1 0 0,0 1 0 0 0,4-2 0 0 0,-1 2 30 0 0,-1 0 1 0 0,1 1-1 0 0,-1 0 1 0 0,1 0-1 0 0,-1 1 1 0 0,1-1-1 0 0,-1 1 1 0 0,1 0-1 0 0,-1 1 0 0 0,6 2 1 0 0,52 23 163 0 0,-60-26-161 0 0,170 96 647 0 0,54 24 955 0 0,-199-108-1484 0 0,1-2 1 0 0,0-1-1 0 0,1-1 1 0 0,0-2-1 0 0,1-1 1 0 0,36 3-1 0 0,-59-8-130 0 0,0-1 0 0 0,0 0 0 0 0,0 0 0 0 0,1-1 0 0 0,-1 0 0 0 0,0-1 0 0 0,0 1 0 0 0,0-1 0 0 0,0-1 0 0 0,12-5 0 0 0,-16 6 0 0 0,-1 0 0 0 0,0 0 0 0 0,-1-1 0 0 0,1 1 0 0 0,0-1 0 0 0,-1 1 0 0 0,1-1 0 0 0,-1 0 0 0 0,0 0 0 0 0,0 0 0 0 0,0 0 0 0 0,0 0 0 0 0,0 0 0 0 0,-1-1 0 0 0,0 1 0 0 0,1-1 0 0 0,-1 1 0 0 0,-1-1 0 0 0,1 1 0 0 0,0-1 0 0 0,-1 0 0 0 0,0 1 0 0 0,1-1 0 0 0,-2 1 0 0 0,1-1 0 0 0,-1-6 0 0 0,-4-23-240 0 0,-1 0 1 0 0,-2 0-1 0 0,-1 1 1 0 0,-15-34-1 0 0,-65-123-1228 0 0,75 170 399 0 0,20 37-13682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7809 0 0,'-4'-15'14407'0'0,"5"29"-11568"0"0,3 18-4495 0 0,-2-16 3285 0 0,21 113-25 0 0,9 63 349 0 0,-14-63-3703 0 0,-17-121 1516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72 8657 0 0,'-81'-14'7137'0'0,"44"9"-2583"0"0,-46-14 0 0 0,88 16-905 0 0,39-8-2735 0 0,126-2-14 0 0,0 7-1 0 0,256 23 1 0 0,-168 14-2691 0 0,-106-11-1159 0 0,0-5-4215 0 0,-109-13 3786 0 0,-7-3 485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510 123 724 0 0,'-3'-4'335'0'0,"0"1"0"0"0,0 0 0 0 0,0 0 0 0 0,-1 0 0 0 0,1 1 1 0 0,-1-1-1 0 0,1 1 0 0 0,-1-1 0 0 0,0 1 0 0 0,0 1 0 0 0,0-1 0 0 0,0 0 0 0 0,-7-1 0 0 0,-5-1 1244 0 0,0 1-1 0 0,-23-2 0 0 0,23 5-951 0 0,0 0 1 0 0,0 0-1 0 0,0 2 0 0 0,1 0 0 0 0,-1 1 0 0 0,1 1 0 0 0,0 0 1 0 0,0 1-1 0 0,0 0 0 0 0,0 1 0 0 0,1 1 0 0 0,0 1 1 0 0,0 0-1 0 0,1 0 0 0 0,0 1 0 0 0,1 1 0 0 0,0 0 0 0 0,0 1 1 0 0,1 0-1 0 0,-19 25 0 0 0,22-25-334 0 0,1 0 1 0 0,-1 0-1 0 0,2 0 1 0 0,0 1-1 0 0,0 0 1 0 0,1 1-1 0 0,0-1 1 0 0,1 1-1 0 0,1 0 1 0 0,0 0-1 0 0,1 0 1 0 0,0 0-1 0 0,1 0 1 0 0,0 0-1 0 0,1 1 1 0 0,1-1-1 0 0,0 0 1 0 0,1 0-1 0 0,0 1 1 0 0,1-1-1 0 0,0-1 1 0 0,1 1-1 0 0,1 0 1 0 0,0-1-1 0 0,8 15 0 0 0,-7-19-234 0 0,0 1-1 0 0,0-1 0 0 0,1 0 1 0 0,0-1-1 0 0,0 1 0 0 0,1-2 1 0 0,0 1-1 0 0,0-1 0 0 0,0 0 1 0 0,1-1-1 0 0,0 1 0 0 0,0-2 1 0 0,1 1-1 0 0,-1-2 0 0 0,1 1 1 0 0,0-1-1 0 0,0-1 0 0 0,0 1 0 0 0,17 0 1 0 0,-6-1 6 0 0,-1-1 0 0 0,1-1 0 0 0,-1-1-1 0 0,1-1 1 0 0,-1 0 0 0 0,0-2 0 0 0,0 0 0 0 0,0-2 0 0 0,20-7 0 0 0,-31 9-65 0 0,-1 1 0 0 0,1-1 0 0 0,-1-1 0 0 0,0 0 0 0 0,0 0 0 0 0,0-1 0 0 0,-1 1 0 0 0,0-2 0 0 0,0 1 0 0 0,0-1 0 0 0,-1 0 0 0 0,0 0 0 0 0,0-1 0 0 0,-1 0 0 0 0,8-14 0 0 0,-9 12 0 0 0,-1 1 0 0 0,0-1 0 0 0,-1 0 0 0 0,1 1 0 0 0,-2-1 0 0 0,0 0 0 0 0,0 0 0 0 0,0 0 0 0 0,-2-1 0 0 0,1 1 0 0 0,-1 0 0 0 0,0 0 0 0 0,-1 0 0 0 0,-1 1 0 0 0,-4-16 0 0 0,-6-6 0 0 0,-1-1 0 0 0,-2 2 0 0 0,0 0 0 0 0,-2 1 0 0 0,-2 1 0 0 0,0 0 0 0 0,-2 2 0 0 0,-1 0 0 0 0,-39-33 0 0 0,52 50-531 0 0,0 1 1 0 0,0 1-1 0 0,-1-1 0 0 0,-14-5 0 0 0,42 23-7209 0 0,17 10 3307 0 0,6 1 1358 0 0</inkml:trace>
  <inkml:trace contextRef="#ctx0" brushRef="#br0" timeOffset="1">1405 486 620 0 0,'3'3'110'0'0,"16"9"725"0"0,0 1-1 0 0,-1 2 0 0 0,22 22 1 0 0,-35-32-384 0 0,0 0 0 0 0,-1 1 0 0 0,0 0 0 0 0,0 0 0 0 0,0 0 0 0 0,-1 0 0 0 0,0 1 0 0 0,0-1 0 0 0,0 1 0 0 0,-1 0 0 0 0,0-1 0 0 0,-1 1 0 0 0,1 0 0 0 0,-1 1 0 0 0,0 10 0 0 0,-2-3 217 0 0,-1 1 1 0 0,0 0 0 0 0,-1-1-1 0 0,0 0 1 0 0,-2 1 0 0 0,1-1-1 0 0,-2-1 1 0 0,-14 28 0 0 0,2-10 140 0 0,-1-1 0 0 0,-39 46 1 0 0,20-34-75 0 0,-1-1 1 0 0,-2-3-1 0 0,-2-1 1 0 0,-2-2-1 0 0,0-2 1 0 0,-55 30-1 0 0,49-36-1636 0 0,-73 30 0 0 0,115-54-424 0 0,-1 0 1 0 0,0-1-1 0 0,0-1 0 0 0,-17 4 0 0 0,1-5-1494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4 496 0 0,'-3'1'406'0'0,"-18"7"3699"0"0,19-8-3340 0 0,0 1-1 0 0,1 0 1 0 0,-1 0 0 0 0,1 0 0 0 0,-1 0-1 0 0,1 0 1 0 0,-1 1 0 0 0,1-1 0 0 0,-3 4 1674 0 0,7-2-1903 0 0,-1 0 1 0 0,1 0-1 0 0,1-1 1 0 0,-1 1-1 0 0,0-1 1 0 0,1 0-1 0 0,-1 1 1 0 0,1-2-1 0 0,-1 1 1 0 0,6 2 0 0 0,21 5 557 0 0,1-1 1 0 0,0-2 0 0 0,1 0-1 0 0,38 0 1 0 0,127-7 1498 0 0,-142-3-1957 0 0,1-3 0 0 0,-2-2-1 0 0,1-2 1 0 0,80-29 0 0 0,-119 35-925 0 0,12-5-761 0 0,-11 8-4013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6673 0 0,'-2'2'784'0'0,"0"0"1"0"0,-1 0 0 0 0,1 0-1 0 0,0 0 1 0 0,0 1 0 0 0,0-1 0 0 0,1 0-1 0 0,-1 1 1 0 0,0 0 0 0 0,1-1-1 0 0,0 1 1 0 0,-2 3 0 0 0,3-5-623 0 0,0 0 1 0 0,0-1-1 0 0,0 1 0 0 0,0 0 1 0 0,0 0-1 0 0,0-1 0 0 0,0 1 1 0 0,0 0-1 0 0,0 0 0 0 0,0-1 1 0 0,1 1-1 0 0,-1 0 0 0 0,0-1 1 0 0,0 1-1 0 0,1 0 0 0 0,-1-1 1 0 0,0 1-1 0 0,1 0 1 0 0,-1-1-1 0 0,1 1 0 0 0,1 1-25 0 0,-1-1-1 0 0,0 0 0 0 0,1 0 1 0 0,0 0-1 0 0,-1 0 1 0 0,1 0-1 0 0,-1-1 0 0 0,1 1 1 0 0,0 0-1 0 0,0-1 1 0 0,2 1-1 0 0,38 7 621 0 0,1-3-1 0 0,0-1 1 0 0,58-3-1 0 0,-88-1-1142 0 0,-11 0-394 0 0,5 0 836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39 656 0 0,'0'-19'1525'0'0,"1"-1"3491"0"0,9 35-3254 0 0,-4-8-1397 0 0,8 21 323 0 0,-2 1 1 0 0,0 1 0 0 0,-2-1 0 0 0,9 45-1 0 0,-9-32-344 0 0,13 59 1128 0 0,10 133 0 0 0,-27-187-1182 0 0,42 320 2324 0 0,-44-345-2580 0 0,-2-11-341 0 0,1 0 0 0 0,-2 1 0 0 0,0-1 0 0 0,0 0 0 0 0,-1 1 0 0 0,0-1 0 0 0,-3 20 1 0 0,3-31 147 0 0,0 1 1 0 0,-1-1 0 0 0,1 0 0 0 0,0 0-1 0 0,0 1 1 0 0,0-1 0 0 0,-1 0 0 0 0,1 0-1 0 0,0 0 1 0 0,0 1 0 0 0,0-1 0 0 0,-1 0-1 0 0,1 0 1 0 0,0 0 0 0 0,-1 0 0 0 0,1 0 0 0 0,0 1-1 0 0,0-1 1 0 0,-1 0 0 0 0,1 0 0 0 0,0 0-1 0 0,0 0 1 0 0,-1 0 0 0 0,1 0 0 0 0,0 0-1 0 0,-1 0 1 0 0,1 0 0 0 0,0 0 0 0 0,-1 0-1 0 0,1 0 1 0 0,0 0 0 0 0,0-1 0 0 0,-1 1 0 0 0,1 0-1 0 0,0 0 1 0 0,-1 0 259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99 584 364 0 0,'-17'-27'760'0'0,"2"-1"0"0"0,1 0 1 0 0,1-1-1 0 0,1 0 0 0 0,-8-33 0 0 0,18 53-492 0 0,0 0 0 0 0,0-1 0 0 0,1 1 0 0 0,0 0 0 0 0,1-1-1 0 0,0 1 1 0 0,1-1 0 0 0,0 1 0 0 0,0 0 0 0 0,1-1 0 0 0,0 1 0 0 0,1 0 0 0 0,0 0-1 0 0,0 0 1 0 0,1 1 0 0 0,0-1 0 0 0,0 1 0 0 0,1 0 0 0 0,0 0 0 0 0,1 0 0 0 0,0 1-1 0 0,8-9 1 0 0,3-1 64 0 0,0 2 0 0 0,2 0 0 0 0,-1 1 0 0 0,2 0 0 0 0,0 2 0 0 0,0 0 0 0 0,1 1 0 0 0,1 2 0 0 0,0 0 0 0 0,0 1 0 0 0,0 1-1 0 0,34-5 1 0 0,-1 4 352 0 0,1 4-1 0 0,0 1 1 0 0,112 11-1 0 0,-107 0-39 0 0,80 22 1 0 0,-112-22-355 0 0,-1 1 1 0 0,0 2 0 0 0,0 1 0 0 0,45 27-1 0 0,-64-34-172 0 0,-1 1 0 0 0,-1 0 0 0 0,1 0 0 0 0,-1 1 0 0 0,0 0 0 0 0,-1 0 0 0 0,1 0 0 0 0,8 14 0 0 0,-12-16-46 0 0,-1 0-1 0 0,1 0 1 0 0,-1 0-1 0 0,0 1 1 0 0,-1-1 0 0 0,1 0-1 0 0,-1 1 1 0 0,0-1-1 0 0,0 1 1 0 0,-1-1-1 0 0,1 1 1 0 0,-1 0-1 0 0,-1-1 1 0 0,1 1-1 0 0,-1-1 1 0 0,-2 9-1 0 0,0-3 22 0 0,0-1 0 0 0,-1 0 0 0 0,-1 0-1 0 0,1 0 1 0 0,-2 0 0 0 0,1-1 0 0 0,-12 15 0 0 0,-9 7 54 0 0,-1-1 1 0 0,-2-1 0 0 0,-1-1-1 0 0,-1-1 1 0 0,-1-2 0 0 0,-1-2 0 0 0,-1-1-1 0 0,-61 30 1 0 0,45-29 37 0 0,-1-2 0 0 0,-2-2 0 0 0,0-2 1 0 0,0-3-1 0 0,-110 14 0 0 0,38-22 55 0 0,109-6-323 0 0,0-1-1 0 0,0-1 0 0 0,0-1 0 0 0,0 0 1 0 0,-23-8-1 0 0,8-5-620 0 0,30 15 555 0 0,0 0 1 0 0,0 1-1 0 0,-1-1 0 0 0,1 0 0 0 0,0 0 1 0 0,0 0-1 0 0,0-1 0 0 0,0 1 0 0 0,0 0 0 0 0,1 0 1 0 0,-1 0-1 0 0,0-1 0 0 0,1 1 0 0 0,-1 0 1 0 0,0-1-1 0 0,1 1 0 0 0,0-1 0 0 0,-1 1 0 0 0,1-3 1 0 0,7 4-846 0 0,12 0-478 0 0,1 0 0 0 0,0 1 0 0 0,0 2 0 0 0,32 7 0 0 0,2 4-938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39 44 0 0,'-2'-3'256'0'0,"0"0"0"0"0,0 0 0 0 0,-1 1-1 0 0,1-1 1 0 0,-1 1 0 0 0,1-1 0 0 0,-1 1 0 0 0,0 0 0 0 0,0 0-1 0 0,0 0 1 0 0,0 0 0 0 0,0 1 0 0 0,0-1 0 0 0,-1 1 0 0 0,1 0 0 0 0,0 0-1 0 0,-1 0 1 0 0,1 0 0 0 0,-1 0 0 0 0,1 1 0 0 0,-1 0 0 0 0,0-1-1 0 0,1 2 1 0 0,-1-1 0 0 0,1 0 0 0 0,-1 1 0 0 0,1-1 0 0 0,-1 1 0 0 0,1 0-1 0 0,0 0 1 0 0,-1 0 0 0 0,1 1 0 0 0,-6 2 0 0 0,4-1 36 0 0,-1 0 0 0 0,1 1 0 0 0,0 0 0 0 0,0 0 1 0 0,0 0-1 0 0,0 0 0 0 0,1 1 0 0 0,-1 0 0 0 0,1 0 0 0 0,0 0 1 0 0,-5 10-1 0 0,4-5 108 0 0,0 0 1 0 0,2 0-1 0 0,-1 0 0 0 0,1 0 1 0 0,0 0-1 0 0,-1 17 0 0 0,1 5 674 0 0,3-1-1 0 0,0 1 1 0 0,9 61-1 0 0,-6-74-652 0 0,0 0-1 0 0,2 1 1 0 0,0-1 0 0 0,14 33-1 0 0,-16-45-291 0 0,0-1 0 0 0,0 1 0 0 0,1-1-1 0 0,0 0 1 0 0,0 0 0 0 0,0-1 0 0 0,1 1 0 0 0,0-1-1 0 0,0 0 1 0 0,0-1 0 0 0,1 1 0 0 0,0-1 0 0 0,0 0 0 0 0,0 0-1 0 0,0-1 1 0 0,0 1 0 0 0,8 1 0 0 0,-1-1-86 0 0,0-1 0 0 0,1-1 0 0 0,-1 0 1 0 0,0-1-1 0 0,1-1 0 0 0,-1 0 0 0 0,1 0 0 0 0,-1-2 1 0 0,1 0-1 0 0,-1 0 0 0 0,18-6 0 0 0,-11 2-338 0 0,0-1 1 0 0,-1-1-1 0 0,0 0 0 0 0,-1-2 1 0 0,0 0-1 0 0,29-22 0 0 0,-36 23-266 0 0,0 0 0 0 0,13-15 0 0 0,-22 22 193 0 0,0-1 0 0 0,0 1 0 0 0,0-1 0 0 0,0 0 0 0 0,0 1 0 0 0,-1-1 0 0 0,1 0 0 0 0,-1 0 1 0 0,0 0-1 0 0,0 0 0 0 0,0 0 0 0 0,0-1 0 0 0,0 1 0 0 0,-1 0 0 0 0,1 0 0 0 0,-1-4 0 0 0,-2-2-2016 0 0,-4 2 345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544 262 512 0 0,'4'-5'654'0'0,"-1"0"0"0"0,0-1 0 0 0,0 1-1 0 0,-1-1 1 0 0,1 0 0 0 0,-1 0 0 0 0,0 0 0 0 0,-1 0 0 0 0,0 0 0 0 0,0 0-1 0 0,0 0 1 0 0,0-1 0 0 0,-1 1 0 0 0,0 0 0 0 0,-1-1 0 0 0,1 1 0 0 0,-1 0-1 0 0,0 0 1 0 0,-3-8 0 0 0,2 8-254 0 0,-1 0 1 0 0,0 0-1 0 0,0 0 0 0 0,0 0 0 0 0,-1 1 1 0 0,0-1-1 0 0,0 1 0 0 0,0 0 1 0 0,-1 0-1 0 0,0 0 0 0 0,-8-6 0 0 0,1 3-56 0 0,-1 0 0 0 0,1 1 0 0 0,-1 0 0 0 0,-1 1 0 0 0,1 1 0 0 0,-1 0 0 0 0,0 1 0 0 0,0 0 0 0 0,0 1 0 0 0,-1 1 0 0 0,1 0 0 0 0,0 1 0 0 0,-1 1 0 0 0,0 0 0 0 0,-16 2 0 0 0,14 0-176 0 0,0 1 1 0 0,1 0-1 0 0,-1 1 0 0 0,1 1 1 0 0,0 0-1 0 0,1 1 0 0 0,-1 1 1 0 0,1 1-1 0 0,1 0 0 0 0,-1 0 1 0 0,1 2-1 0 0,-22 19 0 0 0,31-24-77 0 0,0-1-1 0 0,0 1 1 0 0,1 1-1 0 0,0-1 1 0 0,0 1-1 0 0,1-1 1 0 0,0 1-1 0 0,0 0 1 0 0,0 0-1 0 0,0 1 1 0 0,1-1-1 0 0,-3 13 1 0 0,5-16-53 0 0,0 0 0 0 0,-1 0 0 0 0,1 0 0 0 0,1 1 0 0 0,-1-1 0 0 0,0 0 0 0 0,1 0 0 0 0,0 0 0 0 0,-1 0 0 0 0,1 0 0 0 0,1 0 0 0 0,-1 0 0 0 0,0 0 0 0 0,1 0 0 0 0,-1 0 1 0 0,1 0-1 0 0,0-1 0 0 0,0 1 0 0 0,0-1 0 0 0,0 1 0 0 0,0-1 0 0 0,1 0 0 0 0,-1 0 0 0 0,1 0 0 0 0,-1 0 0 0 0,1 0 0 0 0,0-1 0 0 0,5 3 0 0 0,7 2 33 0 0,0 0 1 0 0,0-1-1 0 0,0-1 0 0 0,1 0 1 0 0,0-1-1 0 0,0-1 1 0 0,0 0-1 0 0,29-2 0 0 0,-21-1-36 0 0,0-1-1 0 0,-1-1 0 0 0,1-1 0 0 0,-1-1 1 0 0,30-11-1 0 0,-47 14-37 0 0,0 0 1 0 0,0-1-1 0 0,0 0 0 0 0,0 0 0 0 0,-1 0 1 0 0,0-1-1 0 0,1 1 0 0 0,-1-1 0 0 0,-1-1 1 0 0,1 1-1 0 0,-1-1 0 0 0,1 0 0 0 0,-1 0 1 0 0,-1 0-1 0 0,1 0 0 0 0,4-10 0 0 0,-5 7 55 0 0,0 0 0 0 0,-1 1 1 0 0,0-1-1 0 0,0 0 0 0 0,-1 0 0 0 0,0 0 0 0 0,-1 0 0 0 0,0 0 0 0 0,0 0 0 0 0,0 0 0 0 0,-1 0 0 0 0,-4-14 0 0 0,4 17 1244 0 0,1 6-512 0 0,4 15-268 0 0,-2-8-458 0 0,0 0 1 0 0,1 1-1 0 0,6 11 1 0 0,11 13-51 0 0,1 0-1 0 0,1-2 1 0 0,2 0 0 0 0,53 53 0 0 0,-70-79-406 0 0,0 0 0 0 0,0 0-1 0 0,0 0 1 0 0,1-1 0 0 0,-1-1 0 0 0,1 1 0 0 0,0-1 0 0 0,0 0-1 0 0,0-1 1 0 0,15 3 0 0 0,-10-4-1820 0 0,-1 1-1 0 0,1-2 1 0 0,23-1-1 0 0,8-3-1117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59 5865 0 0,'-65'2'14400'0'0,"68"-4"-13829"0"0,10-3-219 0 0,-1-1 0 0 0,1 2-1 0 0,1 0 1 0 0,-1 0 0 0 0,1 1 0 0 0,19-1 0 0 0,12-4 249 0 0,-16 2-519 0 0,-14 4-1552 0 0,1-2 0 0 0,15-4-1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65 261 704 0 0,'-7'-2'251'0'0,"1"0"787"0"0,-1-1 0 0 0,1 1 1 0 0,0-1-1 0 0,0 0 0 0 0,-10-7 0 0 0,15 9-785 0 0,0 1 0 0 0,1-1-1 0 0,-1 0 1 0 0,0 0-1 0 0,0 0 1 0 0,1 1 0 0 0,-1-1-1 0 0,0 0 1 0 0,1 0 0 0 0,-1 0-1 0 0,1 0 1 0 0,0 0 0 0 0,-1 0-1 0 0,1 0 1 0 0,0 0-1 0 0,-1 0 1 0 0,1-2 0 0 0,0 1-21 0 0,0 1 0 0 0,1-1 0 0 0,-1 1 0 0 0,0-1 0 0 0,1 1 0 0 0,0 0 0 0 0,-1-1 1 0 0,1 1-1 0 0,0 0 0 0 0,-1-1 0 0 0,1 1 0 0 0,0 0 0 0 0,0 0 0 0 0,0-1 0 0 0,0 1 0 0 0,2-1 0 0 0,10-10 569 0 0,1 1 0 0 0,0 1 0 0 0,0 0 0 0 0,1 1 0 0 0,18-8 0 0 0,84-32 1904 0 0,-115 48-2639 0 0,50-18 1264 0 0,1 2 0 0 0,91-17 0 0 0,-130 32-1557 0 0,1 0 0 0 0,0 1-1 0 0,27 2 1 0 0,-14 3-3210 0 0,1 3-3684 0 0,-17-4 4417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189 591 740 0 0,'-17'18'15973'0'0,"20"-22"-15036"0"0,4-5-619 0 0,-1-1 0 0 0,0 0 0 0 0,0 0 0 0 0,-1 0 0 0 0,0-1 0 0 0,-1 0 1 0 0,0 0-1 0 0,-1 0 0 0 0,0 0 0 0 0,-1-1 0 0 0,2-20 0 0 0,-2 9-412 0 0,-1-1 0 0 0,-2 1 0 0 0,0-1 0 0 0,-1 1 0 0 0,-6-25 0 0 0,3 28-14 0 0,0 1 0 0 0,-2 0 1 0 0,0 0-1 0 0,-1 0 0 0 0,-1 1 1 0 0,0 0-1 0 0,-2 0 0 0 0,0 1 1 0 0,-1 1-1 0 0,0 0 0 0 0,-1 1 1 0 0,-1 0-1 0 0,-1 1 0 0 0,-16-13 1 0 0,28 24 149 0 0,0 1 1 0 0,-1 0 0 0 0,1 0-1 0 0,0 0 1 0 0,-1 0-1 0 0,1 0 1 0 0,-1 1 0 0 0,0-1-1 0 0,0 1 1 0 0,-6-2-1 0 0,9 3 255 0 0,-1 4 230 0 0,2-4-509 0 0,-1 0 0 0 0,1 0 0 0 0,0 0 0 0 0,0 0-1 0 0,0 0 1 0 0,0 1 0 0 0,-1-1 0 0 0,1 0 0 0 0,0 0 0 0 0,0 0 0 0 0,0 0 0 0 0,0 1 0 0 0,0-1-1 0 0,-1 0 1 0 0,1 0 0 0 0,0 0 0 0 0,0 1 0 0 0,0-1 0 0 0,0 0 0 0 0,0 0 0 0 0,0 1-1 0 0,0-1 1 0 0,0 0 0 0 0,0 0 0 0 0,0 1 0 0 0,0-1 0 0 0,0 0 0 0 0,0 0 0 0 0,0 0 0 0 0,0 1-1 0 0,0-1 1 0 0,0 0 0 0 0,0 0 0 0 0,0 1 0 0 0,0-1 0 0 0,0 0 0 0 0,1 0 0 0 0,-1 0-1 0 0,0 1 1 0 0,0-1 0 0 0,15 16 371 0 0,0 0 0 0 0,2-1-1 0 0,0 0 1 0 0,0-2 0 0 0,1 0 0 0 0,1-1-1 0 0,0-1 1 0 0,0 0 0 0 0,1-2-1 0 0,31 11 1 0 0,-6-5 116 0 0,1-2-1 0 0,1-2 1 0 0,88 8 0 0 0,-6-13 37 0 0,-115-6-630 0 0,1-1 0 0 0,-1-1 0 0 0,1-1 0 0 0,-1 0 0 0 0,0 0 0 0 0,25-11 1 0 0,-36 13 24 0 0,0-1 1 0 0,1 0-1 0 0,-1 0 1 0 0,0 0-1 0 0,-1 0 1 0 0,1-1 0 0 0,0 1-1 0 0,-1-1 1 0 0,1 0-1 0 0,-1 1 1 0 0,0-1 0 0 0,0 0-1 0 0,0-1 1 0 0,0 1-1 0 0,-1 0 1 0 0,1 0-1 0 0,-1-1 1 0 0,1 1 0 0 0,-1-1-1 0 0,-1 1 1 0 0,1-1-1 0 0,0 1 1 0 0,-1-1 0 0 0,0 0-1 0 0,0 1 1 0 0,0-1-1 0 0,0 1 1 0 0,0-1-1 0 0,-2-5 1 0 0,1 2 68 0 0,-1-1 0 0 0,0 0 0 0 0,0 1 0 0 0,-1 0 0 0 0,0 0 0 0 0,0 0 0 0 0,0 0 0 0 0,-1 0 0 0 0,0 0 0 0 0,-1 1 0 0 0,0 0 0 0 0,-10-11 0 0 0,9 15 1614 0 0,6 10-1154 0 0,5 10 19 0 0,30 38 1000 0 0,2-1 1 0 0,75 83-1 0 0,-108-134-2136 0 0,0 0 0 0 0,1-1-1 0 0,-1 1 1 0 0,1-1 0 0 0,0 0 0 0 0,0 0 0 0 0,0-1-1 0 0,0 0 1 0 0,1 1 0 0 0,-1-2 0 0 0,1 1 0 0 0,-1-1-1 0 0,1 0 1 0 0,0 0 0 0 0,-1 0 0 0 0,1-1 0 0 0,0 0 0 0 0,-1 0-1 0 0,9-1 1 0 0,14-2-2731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70 432 0 0,'-2'1'1181'0'0,"-6"2"-182"0"0,0 1 0 0 0,1 0 0 0 0,-1 1 0 0 0,1-1 0 0 0,0 1 0 0 0,0 1 0 0 0,1-1 0 0 0,0 1 0 0 0,0 0 0 0 0,0 1 0 0 0,-5 8 0 0 0,-10 14 3116 0 0,-21 42 0 0 0,37-62-3345 0 0,-22 44 4498 0 0,27-53-4687 0 0,0 0-538 0 0,0 0 0 0 0,0 0 0 0 0,0 0 0 0 0,0 0 0 0 0,0 0 0 0 0,0 0 0 0 0,0-1-1 0 0,-1 1 1 0 0,1 0 0 0 0,0 0 0 0 0,0 0 0 0 0,0 0 0 0 0,0 0 0 0 0,0 0 0 0 0,0 0 0 0 0,0 0 0 0 0,0 0 0 0 0,0 0 0 0 0,0 0 0 0 0,-1-1 0 0 0,1 1 0 0 0,0 0 0 0 0,0 0-1 0 0,0 0 1 0 0,0 0 0 0 0,0 0 0 0 0,0 0 0 0 0,0 0 0 0 0,-1 0 0 0 0,1 0 0 0 0,0 0 0 0 0,0 0 0 0 0,0 0 0 0 0,0 0 0 0 0,0 0 0 0 0,0 0 0 0 0,-1 0 0 0 0,1 0 0 0 0,0 0 0 0 0,0 0-1 0 0,0 1 1 0 0,19-202-119 0 0,-12 114 564 0 0,-7 86-463 0 0,0 1-1 0 0,0-1 1 0 0,0 1-1 0 0,0-1 1 0 0,0 1-1 0 0,0 0 0 0 0,0-1 1 0 0,0 1-1 0 0,0-1 1 0 0,0 1-1 0 0,0-1 0 0 0,0 1 1 0 0,1-1-1 0 0,-1 1 1 0 0,0-1-1 0 0,0 1 1 0 0,0 0-1 0 0,1-1 0 0 0,-1 1 1 0 0,0 0-1 0 0,0-1 1 0 0,1 1-1 0 0,-1-1 0 0 0,0 1 1 0 0,1 0-1 0 0,-1 0 1 0 0,1-1-1 0 0,-1 1 1 0 0,0 0-1 0 0,1 0 0 0 0,-1-1 1 0 0,1 1-1 0 0,-1 0 1 0 0,1 0-1 0 0,-1 0 0 0 0,0 0 1 0 0,1 0-1 0 0,-1 0 1 0 0,1 0-1 0 0,-1 0 1 0 0,1 0-1 0 0,-1 0 0 0 0,1 0 1 0 0,-1 0-1 0 0,1 0 1 0 0,-1 0-1 0 0,1 0 1 0 0,-1 0-1 0 0,0 0 0 0 0,1 0 1 0 0,-1 1-1 0 0,1-1 1 0 0,-1 0-1 0 0,0 0 0 0 0,1 1 1 0 0,-1-1-1 0 0,1 0 1 0 0,-1 0-1 0 0,0 1 1 0 0,1-1-1 0 0,-1 1 0 0 0,0-1 1 0 0,1 1-1 0 0,29 29 554 0 0,-21-20-619 0 0,46 44 42 0 0,2-3-1 0 0,2-2 1 0 0,108 68-1 0 0,-118-89 0 0 0,1-2 0 0 0,62 22 0 0 0,-106-43 0 0 0,-4-5 0 0 0,-1 1 0 0 0,0 0 0 0 0,0 0 0 0 0,0-1 0 0 0,0 1 0 0 0,1-1 0 0 0,-1 1 0 0 0,0-1 0 0 0,0 1 0 0 0,1-1 0 0 0,-1 0 0 0 0,0 1 0 0 0,1-1 0 0 0,-1 0 0 0 0,0 0 0 0 0,1 0 0 0 0,-1 0 0 0 0,0 0 0 0 0,2-1 0 0 0,-31-5-1408 0 0,-33-13-1 0 0,39 12-709 0 0,-35-19 0 0 0,48 21 510 0 0,1 0-1 0 0,0 0 1 0 0,0-1-1 0 0,-7-7 1 0 0,-7-11-1423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170 202 9081 0 0,'-43'-53'10037'0'0,"-2"4"-5206"0"0,-35-41 379 0 0,80 89-5216 0 0,0 1 1 0 0,0 0-1 0 0,0 0 1 0 0,0 0 0 0 0,0 0-1 0 0,0-1 1 0 0,-1 1-1 0 0,1 0 1 0 0,0 0 0 0 0,0 0-1 0 0,0-1 1 0 0,0 1-1 0 0,0 0 1 0 0,0 0-1 0 0,0-1 1 0 0,0 1 0 0 0,0 0-1 0 0,0 0 1 0 0,0 0-1 0 0,0-1 1 0 0,0 1 0 0 0,0 0-1 0 0,0 0 1 0 0,0-1-1 0 0,0 1 1 0 0,0 0 0 0 0,0 0-1 0 0,1 0 1 0 0,-1-1-1 0 0,0 1 1 0 0,0 0-1 0 0,0 0 1 0 0,0 0 0 0 0,0-1-1 0 0,0 1 1 0 0,1 0-1 0 0,-1 0 1 0 0,0 0 0 0 0,0 0-1 0 0,0 0 1 0 0,1-1-1 0 0,-1 1 1 0 0,0 0 0 0 0,0 0-1 0 0,0 0 1 0 0,1 0-1 0 0,-1 0 1 0 0,0 0-1 0 0,0 0 1 0 0,0 0 0 0 0,1 0-1 0 0,-1 0 1 0 0,0 0-1 0 0,0 0 1 0 0,1 0 0 0 0,-1 0-1 0 0,0 0 1 0 0,1 0-1 0 0,16 0-956 0 0,115 36-9533 0 0,-88-25 7514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1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9109 0 0,'2'34'8941'0'0,"-4"1"-3982"0"0,-19 72-2204 0 0,10-65-1445 0 0,4-11-1073 0 0,-2 0 1 0 0,-1 0-1 0 0,-1-1 0 0 0,-2 0 1 0 0,-1-1-1 0 0,-1-1 0 0 0,-2-1 1 0 0,0 0-1 0 0,-2-1 0 0 0,-1 0 1 0 0,-1-2-1 0 0,-1-1 0 0 0,-1 0 1 0 0,-35 25-1 0 0,56-46-551 0 0,0-1 0 0 0,0 1 0 0 0,0-1-1 0 0,-1 0 1 0 0,1 0 0 0 0,0 0 0 0 0,-1 0 0 0 0,1 0-1 0 0,-4 0 1 0 0,5 0-33 0 0,0-1 0 0 0,0 0 0 0 0,0 0 0 0 0,0-1 0 0 0,0 1 0 0 0,0 0 0 0 0,1 0 0 0 0,-1 0 0 0 0,0-1 0 0 0,0 1 0 0 0,0 0 0 0 0,0-1 0 0 0,1 1 0 0 0,-1 0 0 0 0,0-1 0 0 0,0 1 0 0 0,1-1 0 0 0,-1 0 0 0 0,0 1 0 0 0,1-1 0 0 0,-1 1 0 0 0,0-1 0 0 0,1 0 1 0 0,-1 0-1 0 0,1 1 0 0 0,-1-1 0 0 0,1 0 0 0 0,-1-1 0 0 0,-3-8-2642 0 0</inkml:trace>
  <inkml:trace contextRef="#ctx0" brushRef="#br0" timeOffset="1">24 185 8177 0 0,'-8'-18'4184'0'0,"5"12"-2897"0"0,1 1-1 0 0,-1 0 1 0 0,1-1-1 0 0,1 0 0 0 0,-1 0 1 0 0,1 1-1 0 0,-1-9 1 0 0,2 13-497 0 0,3 2-39 0 0,13 9-124 0 0,0 0 0 0 0,-1 2 0 0 0,0-1 1 0 0,22 24-1 0 0,52 63 852 0 0,-56-59-1069 0 0,73 70 1345 0 0,135 108 0 0 0,-216-196-1717 0 0,-18-15-858 0 0,0 0 0 0 0,1 0 0 0 0,0-1 0 0 0,-1 0 0 0 0,2 0 1 0 0,9 3-1 0 0,-14-6 283 0 0,1-1 0 0 0,-1 0 0 0 0,1 0-1 0 0,0 0 1 0 0,-1-1 0 0 0,1 1 0 0 0,0-1 0 0 0,0 0 0 0 0,-1-1 0 0 0,1 1 0 0 0,0-1 0 0 0,0 0 0 0 0,8-2 0 0 0,5-4-2807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0 252 0 0,'-5'2'11014'0'0,"34"2"-8263"0"0,-1-2 1 0 0,32-2 0 0 0,21-4-178 0 0,-27 1-4492 0 0,-1 2-4272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729 537 200 0 0,'21'-5'1251'0'0,"71"-20"4673"0"0,-83 22-5304 0 0,0-1-1 0 0,-1 0 0 0 0,0 0 1 0 0,0-1-1 0 0,0 0 1 0 0,0 0-1 0 0,-1-1 0 0 0,8-7 1 0 0,-12 10-353 0 0,0 0 0 0 0,0 0 1 0 0,-1-1-1 0 0,0 1 0 0 0,0-1 1 0 0,0 0-1 0 0,0 0 0 0 0,0 0 0 0 0,-1 0 1 0 0,1 0-1 0 0,-1 0 0 0 0,0 0 1 0 0,1-8-1 0 0,-2 4-44 0 0,0 1 1 0 0,0 0-1 0 0,-1-1 1 0 0,0 1-1 0 0,0 0 1 0 0,-1-1-1 0 0,-3-9 0 0 0,-3-3 41 0 0,-1 0 0 0 0,-1 0-1 0 0,-1 1 1 0 0,-18-25-1 0 0,18 29-165 0 0,0 0-1 0 0,-1 1 1 0 0,-1 1-1 0 0,0 0 1 0 0,0 0 0 0 0,-2 1-1 0 0,1 1 1 0 0,-1 0-1 0 0,-1 1 1 0 0,0 1-1 0 0,-1 1 1 0 0,1 0-1 0 0,-2 1 1 0 0,-17-5 0 0 0,2 2-48 0 0,-1 2 0 0 0,0 2 0 0 0,0 1 1 0 0,-1 1-1 0 0,1 3 0 0 0,-1 0 0 0 0,0 2 1 0 0,1 2-1 0 0,-1 1 0 0 0,1 1 0 0 0,0 2 1 0 0,0 2-1 0 0,-47 18 0 0 0,72-23-19 0 0,-1 1 0 0 0,0 0 1 0 0,1 0-1 0 0,0 1 0 0 0,0 0 0 0 0,1 1 0 0 0,-1 0 0 0 0,-12 14 1 0 0,19-19-7 0 0,1 1 0 0 0,-1-1 0 0 0,0 1 1 0 0,1-1-1 0 0,-1 1 0 0 0,1 0 0 0 0,0 0 0 0 0,0-1 1 0 0,0 1-1 0 0,0 0 0 0 0,0 0 0 0 0,1 0 1 0 0,-1 0-1 0 0,1 0 0 0 0,0 0 0 0 0,0 0 1 0 0,0 0-1 0 0,0 0 0 0 0,0 0 0 0 0,1 0 0 0 0,-1 0 1 0 0,1 0-1 0 0,0 0 0 0 0,0 0 0 0 0,0 0 1 0 0,0-1-1 0 0,1 1 0 0 0,-1 0 0 0 0,1-1 0 0 0,0 1 1 0 0,-1-1-1 0 0,1 1 0 0 0,0-1 0 0 0,0 0 1 0 0,4 3-1 0 0,7 7 44 0 0,0-1 0 0 0,1-1 1 0 0,1 0-1 0 0,0 0 0 0 0,0-2 0 0 0,1 0 1 0 0,0 0-1 0 0,0-2 0 0 0,30 8 0 0 0,-2-3 95 0 0,1-2-1 0 0,71 5 1 0 0,-83-12-68 0 0,-1-2 1 0 0,47-4 0 0 0,-62 2-60 0 0,0-1 0 0 0,0 0 0 0 0,-1-2 0 0 0,1 0 0 0 0,-1 0 0 0 0,18-11 1 0 0,-29 14-27 0 0,0-1 0 0 0,0-1 1 0 0,0 1-1 0 0,-1-1 1 0 0,0 1-1 0 0,0-1 1 0 0,0-1-1 0 0,0 1 0 0 0,-1 0 1 0 0,1-1-1 0 0,-1 0 1 0 0,0 0-1 0 0,-1 0 0 0 0,1 0 1 0 0,-1 0-1 0 0,0 0 1 0 0,0-1-1 0 0,-1 1 0 0 0,1-1 1 0 0,0-7-1 0 0,-2 8-5 0 0,1 0-1 0 0,-1 0 1 0 0,0 0-1 0 0,-1 0 1 0 0,1 0-1 0 0,-1 0 1 0 0,0 0-1 0 0,0 0 0 0 0,-1 0 1 0 0,1 1-1 0 0,-1-1 1 0 0,0 0-1 0 0,0 1 1 0 0,-1-1-1 0 0,1 1 1 0 0,-1 0-1 0 0,0 0 1 0 0,0 0-1 0 0,0 0 0 0 0,-1 1 1 0 0,1-1-1 0 0,-1 1 1 0 0,-5-4-1 0 0,8 6 11 0 0,0 0-1 0 0,0 1 1 0 0,0-1-1 0 0,0 0 1 0 0,0 1-1 0 0,0-1 1 0 0,0 0 0 0 0,0 1-1 0 0,0 0 1 0 0,0-1-1 0 0,0 1 1 0 0,-1-1-1 0 0,1 1 1 0 0,0 0-1 0 0,0 0 1 0 0,0 0-1 0 0,-1 0 1 0 0,1 0-1 0 0,0 0 1 0 0,0 0-1 0 0,0 0 1 0 0,0 0-1 0 0,-1 1 1 0 0,1-1-1 0 0,-1 1 1 0 0,0 0 17 0 0,1 0-1 0 0,0 0 1 0 0,0 0 0 0 0,1 1-1 0 0,-1-1 1 0 0,0 0-1 0 0,0 0 1 0 0,1 1 0 0 0,-1-1-1 0 0,0 1 1 0 0,1-1 0 0 0,0 1-1 0 0,-1-1 1 0 0,1 0 0 0 0,0 1-1 0 0,-1 2 1 0 0,1 8 174 0 0,0 0 0 0 0,0 0 0 0 0,4 20-1 0 0,72 276 1605 0 0,-43-191-1095 0 0,-14-61-249 0 0,-17-52-551 0 0,-1 0 0 0 0,1-1-1 0 0,0 1 1 0 0,1-1 0 0 0,-1 1 0 0 0,0-1 0 0 0,1 0 0 0 0,0 0 0 0 0,0 0 0 0 0,0 0 0 0 0,0-1 0 0 0,4 3 0 0 0,10-1-1934 0 0,-11-4 259 0 0,0-1 0 0 0,0 1 0 0 0,0-2 1 0 0,0 1-1 0 0,8-4 0 0 0,-1 0-1048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52 0 0,'-2'-11'1076'0'0,"2"9"340"0"0,4-21 8513 0 0,0 20-9419 0 0,0 0 1 0 0,1 1-1 0 0,-1 0 0 0 0,1 0 0 0 0,0 0 0 0 0,0 0 1 0 0,-1 1-1 0 0,1 0 0 0 0,0 0 0 0 0,7 0 0 0 0,-3-1-77 0 0,160-24 2948 0 0,179-3 0 0 0,-212 20-2363 0 0,-113 9-1898 0 0,2 0-2313 0 0,-6-3-4241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116 207 4 0 0,'4'-5'726'0'0,"-1"0"0"0"0,1 1 0 0 0,-1-1 0 0 0,1 1 0 0 0,0 0 0 0 0,1 0 0 0 0,-1 1 0 0 0,1-1 0 0 0,0 1 0 0 0,0 0 0 0 0,6-3 0 0 0,7-3 1641 0 0,38-11 1 0 0,61-12 1510 0 0,155-21 1 0 0,-203 41-2894 0 0,-48 8 69 0 0,34-11 1 0 0,-55 15-1044 0 0,0 0 1 0 0,0 0-1 0 0,0 0 1 0 0,1 0-1 0 0,-1 0 1 0 0,0 0-1 0 0,0 0 1 0 0,0 0-1 0 0,0 0 1 0 0,0 0-1 0 0,0 0 1 0 0,1 0-1 0 0,-1 0 1 0 0,0 0-1 0 0,0 0 1 0 0,0 0-1 0 0,0-1 1 0 0,0 1-1 0 0,0 0 1 0 0,0 0-1 0 0,0 0 1 0 0,0 0-1 0 0,0 0 1 0 0,1 0-1 0 0,-1 0 1 0 0,0-1-1 0 0,0 1 1 0 0,0 0-1 0 0,0 0 1 0 0,0 0-1 0 0,0 0 1 0 0,0 0-1 0 0,0 0 1 0 0,0-1-1 0 0,0 1 1 0 0,0 0-1 0 0,0 0 1 0 0,0 0-1 0 0,0 0 1 0 0,0 0-1 0 0,0-1 1 0 0,0 1-1 0 0,0 0 1 0 0,0 0-1 0 0,-1 0 1 0 0,1 0-1 0 0,0 0 1 0 0,0 0-1 0 0,0 0 1 0 0,0-1-1 0 0,0 1 1 0 0,0 0-1 0 0,0 0 1 0 0,0 0-1 0 0,0 0 1 0 0,-1 0-1 0 0,1 0 1 0 0,0 0-1 0 0,0 0 1 0 0,0 0-1 0 0,0 0 1 0 0,0 0-1 0 0,0 0 1 0 0,0-1-1 0 0,-1 1 1 0 0,1 0-1 0 0,0 0 1 0 0,0 0-1 0 0,0 0 1 0 0,-37-3-144 0 0,-1 1 1 0 0,-57 4-1 0 0,-79 17-516 0 0,163-18 623 0 0,-187 31-541 0 0,159-23 419 0 0,1 1 0 0 0,1 2 0 0 0,-39 18 0 0 0,73-29 147 0 0,0 0 0 0 0,1 1 0 0 0,-1-1 0 0 0,1 0 0 0 0,0 1 0 0 0,-1-1 0 0 0,1 1 0 0 0,0 0 0 0 0,0 0 0 0 0,0 0 0 0 0,0 0 0 0 0,1 0 0 0 0,-1 0 0 0 0,0 1 0 0 0,-2 4 0 0 0,4-6 11 0 0,0 1 0 0 0,0 0 1 0 0,0 0-1 0 0,0 0 0 0 0,0-1 1 0 0,0 1-1 0 0,0 0 0 0 0,0 0 1 0 0,1 0-1 0 0,-1-1 0 0 0,1 1 1 0 0,-1 0-1 0 0,1-1 0 0 0,0 1 1 0 0,0 0-1 0 0,-1-1 0 0 0,1 1 1 0 0,0-1-1 0 0,0 1 0 0 0,1-1 1 0 0,-1 0-1 0 0,0 1 0 0 0,0-1 1 0 0,1 0-1 0 0,2 2 0 0 0,9 7 58 0 0,0 0 0 0 0,0-1-1 0 0,1-1 1 0 0,16 7-1 0 0,62 24 182 0 0,-64-28-193 0 0,194 73 601 0 0,25 11 263 0 0,-226-87-831 0 0,-5-2-5 0 0,-1 0 1 0 0,1 1-1 0 0,-1 1 1 0 0,0 1-1 0 0,0 0 0 0 0,-1 1 1 0 0,23 20-1 0 0,-36-29-74 0 0,0-1-1 0 0,-1 1 1 0 0,1 0-1 0 0,0 0 1 0 0,0 0 0 0 0,0 0-1 0 0,0 0 1 0 0,-1 1-1 0 0,1-1 1 0 0,-1 0-1 0 0,1 0 1 0 0,-1 0 0 0 0,1 1-1 0 0,-1-1 1 0 0,1 0-1 0 0,-1 0 1 0 0,0 1-1 0 0,0-1 1 0 0,0 0 0 0 0,0 1-1 0 0,0-1 1 0 0,0 0-1 0 0,0 0 1 0 0,0 1-1 0 0,0-1 1 0 0,-1 0 0 0 0,1 1-1 0 0,0-1 1 0 0,-1 0-1 0 0,1 0 1 0 0,-1 0-1 0 0,0 1 1 0 0,1-1 0 0 0,-1 0-1 0 0,0 0 1 0 0,0 0-1 0 0,1 0 1 0 0,-1 0 0 0 0,0 0-1 0 0,0-1 1 0 0,0 1-1 0 0,-2 1 1 0 0,-5 3 16 0 0,1 0 1 0 0,-1-1 0 0 0,0 0-1 0 0,0-1 1 0 0,-9 3 0 0 0,16-6-28 0 0,-47 14 89 0 0,-2-3 0 0 0,-94 10 1 0 0,114-18-74 0 0,-389 19 147 0 0,405-22-276 0 0,8 1-88 0 0,1-1-1 0 0,-1 0 1 0 0,1 0 0 0 0,0 0-1 0 0,-1-1 1 0 0,1 0 0 0 0,-5-1 0 0 0,15 0-2495 0 0,104-11-5210 0 0,-53 5 5347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0 117 980 0 0,'17'11'8257'0'0,"-3"-9"-6015"0"0,0 0 0 0 0,1-1 0 0 0,-1-1 0 0 0,26-2 0 0 0,58-12 1864 0 0,-89 13-3673 0 0,9-2 222 0 0,0-1 0 0 0,26-10-1 0 0,-39 13-700 0 0,-1-1-1 0 0,1 0 0 0 0,-1 0 0 0 0,1 0 1 0 0,-1-1-1 0 0,0 1 0 0 0,0-1 0 0 0,0 0 1 0 0,-1-1-1 0 0,1 1 0 0 0,-1-1 0 0 0,1 1 1 0 0,-1-1-1 0 0,4-7 0 0 0,-7 10 33 0 0,1 0-1 0 0,-1 0 1 0 0,0 0-1 0 0,0 0 1 0 0,1 0 0 0 0,-1 0-1 0 0,0 0 1 0 0,0 0-1 0 0,0 0 1 0 0,0 0-1 0 0,0 0 1 0 0,-1-1 0 0 0,1 1-1 0 0,0 0 1 0 0,0 0-1 0 0,-1 0 1 0 0,1 0-1 0 0,-1 0 1 0 0,1 1 0 0 0,-1-1-1 0 0,1 0 1 0 0,-1 0-1 0 0,0 0 1 0 0,1 0 0 0 0,-1 0-1 0 0,0 1 1 0 0,1-1-1 0 0,-1 0 1 0 0,0 1-1 0 0,0-1 1 0 0,0 0 0 0 0,0 1-1 0 0,0-1 1 0 0,0 1-1 0 0,0 0 1 0 0,0-1-1 0 0,0 1 1 0 0,-1-1 0 0 0,-4-1 92 0 0,0-1 0 0 0,0 2 1 0 0,-1-1-1 0 0,-10-1 0 0 0,3 2 190 0 0,1 0 0 0 0,-1 1 0 0 0,0 1 0 0 0,0 0 0 0 0,1 1 0 0 0,-1 1 0 0 0,1 0 0 0 0,-22 8 0 0 0,28-8-45 0 0,0 0 1 0 0,0 0-1 0 0,1 1 0 0 0,-1 0 0 0 0,1 0 0 0 0,0 1 1 0 0,-9 9-1 0 0,11-11-50 0 0,1 0 0 0 0,1 1 0 0 0,-1 0 0 0 0,1 0 0 0 0,-1-1 0 0 0,1 1 0 0 0,0 1 1 0 0,0-1-1 0 0,1 0 0 0 0,-1 0 0 0 0,1 1 0 0 0,0-1 0 0 0,-1 8 0 0 0,2-7-169 0 0,0 0 0 0 0,1 0 0 0 0,0 0 0 0 0,-1 0 0 0 0,2 0 0 0 0,-1 0 0 0 0,0-1 0 0 0,1 1 0 0 0,0 0 0 0 0,0-1 1 0 0,0 1-1 0 0,1-1 0 0 0,0 0 0 0 0,-1 0 0 0 0,2 0 0 0 0,-1 0 0 0 0,0 0 0 0 0,1 0 0 0 0,-1-1 0 0 0,8 6 0 0 0,-1-2-6 0 0,1 0 0 0 0,-1 0 0 0 0,1-1-1 0 0,0 0 1 0 0,1-1 0 0 0,-1 0 0 0 0,16 4 0 0 0,-10-5-1286 0 0,0 0-1 0 0,1-2 1 0 0,-1 0-1 0 0,1 0 1 0 0,0-2-1 0 0,0 0 1 0 0,0-1-1 0 0,27-6 1 0 0,-5-4-2341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6 684 0 0,'11'-2'528'0'0,"0"0"-1"0"0,1 1 0 0 0,-1 0 1 0 0,0 1-1 0 0,1 0 1 0 0,-1 1-1 0 0,0 0 1 0 0,0 1-1 0 0,0 0 1 0 0,0 1-1 0 0,17 6 0 0 0,10 6 1041 0 0,62 34-1 0 0,-64-30-779 0 0,-1 2 0 0 0,-1 1 0 0 0,-1 2 0 0 0,-1 1 0 0 0,-1 2 0 0 0,-2 1 0 0 0,0 1 0 0 0,31 42 0 0 0,-53-61-512 0 0,0 1-1 0 0,-1-1 0 0 0,-1 2 1 0 0,1-1-1 0 0,-2 1 1 0 0,1-1-1 0 0,-2 1 1 0 0,0 0-1 0 0,0 0 0 0 0,-1 1 1 0 0,0-1-1 0 0,-1 18 1 0 0,-2-14-33 0 0,0 0 1 0 0,-1 1-1 0 0,-1-1 1 0 0,-1 0 0 0 0,0-1-1 0 0,-1 1 1 0 0,0-1 0 0 0,-2 0-1 0 0,-10 21 1 0 0,15-34-226 0 0,-10 22 198 0 0,-2-1-1 0 0,0-1 1 0 0,-2 0 0 0 0,-21 24 0 0 0,10-20-145 0 0,-1-2 1 0 0,-1 0 0 0 0,-1-2-1 0 0,-1-1 1 0 0,-1-2-1 0 0,-1 0 1 0 0,-1-3 0 0 0,-41 15-1 0 0,-8-2-1261 0 0,-2-4-1 0 0,-121 19 1 0 0,138-33-1911 0 0,-70 1 0 0 0,55-11 489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1 128 0 0,'-8'0'315'0'0,"-1"1"-1"0"0,1 0 1 0 0,-1 1-1 0 0,1 0 1 0 0,-1 0-1 0 0,1 1 1 0 0,0 0-1 0 0,0 0 1 0 0,0 1-1 0 0,1 0 1 0 0,-10 7-1 0 0,2-1 302 0 0,1 1-1 0 0,0 1 1 0 0,1 1-1 0 0,-16 18 0 0 0,11-9 139 0 0,2 1-1 0 0,1 0 0 0 0,1 1 0 0 0,0 1 0 0 0,2 0 1 0 0,1 1-1 0 0,-10 35 0 0 0,10-20 187 0 0,1 1-1 0 0,2 0 0 0 0,2 1 1 0 0,0 47-1 0 0,5-75-714 0 0,1 1 0 0 0,0 0 0 0 0,1 0 0 0 0,1 0 0 0 0,1-1 0 0 0,0 1 0 0 0,1-1 0 0 0,1 0 0 0 0,0 0 0 0 0,1 0 1 0 0,1 0-1 0 0,0-1 0 0 0,1 0 0 0 0,0-1 0 0 0,1 0 0 0 0,1 0 0 0 0,18 19 0 0 0,-6-12-146 0 0,2 0 0 0 0,0-1 0 0 0,1-2-1 0 0,0 0 1 0 0,2-2 0 0 0,47 21 0 0 0,-18-16-538 0 0,0-3 0 0 0,2-3-1 0 0,68 9 1 0 0,-36-12-1820 0 0,125-2-1 0 0,-65-16-374 0 0,33-11 380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1 149 276 0 0,'4'-9'543'0'0,"2"-1"0"0"0,-1 1 0 0 0,1 0 0 0 0,1 0 0 0 0,-1 1-1 0 0,1-1 1 0 0,1 2 0 0 0,0-1 0 0 0,0 1 0 0 0,0 0 0 0 0,1 1 0 0 0,0-1 0 0 0,0 2 0 0 0,18-9 0 0 0,-18 10-87 0 0,1 0 0 0 0,0 0 0 0 0,0 1 0 0 0,0 0 1 0 0,1 1-1 0 0,-1 0 0 0 0,1 1 0 0 0,-1 0 1 0 0,1 0-1 0 0,0 1 0 0 0,-1 1 0 0 0,1 0 1 0 0,-1 0-1 0 0,1 1 0 0 0,11 4 0 0 0,-19-6-339 0 0,0 1-1 0 0,0 0 0 0 0,0 1 1 0 0,0-1-1 0 0,0 0 0 0 0,-1 1 1 0 0,1 0-1 0 0,0 0 0 0 0,-1 0 1 0 0,0 0-1 0 0,1 0 0 0 0,-1 0 1 0 0,0 0-1 0 0,0 1 0 0 0,0-1 1 0 0,0 1-1 0 0,0-1 0 0 0,-1 1 0 0 0,1 0 1 0 0,-1 0-1 0 0,0 0 0 0 0,0 0 1 0 0,0 0-1 0 0,0 0 0 0 0,0 0 1 0 0,-1 0-1 0 0,1 0 0 0 0,-1 0 1 0 0,0 0-1 0 0,0 1 0 0 0,0-1 1 0 0,0 0-1 0 0,-1 0 0 0 0,1 0 1 0 0,-1 0-1 0 0,0 0 0 0 0,0 0 1 0 0,-2 5-1 0 0,-3 9 179 0 0,-1 0 1 0 0,-1-1-1 0 0,-1 1 0 0 0,-11 15 1 0 0,-49 60 989 0 0,42-60-413 0 0,-38 64 1 0 0,64-93-798 0 0,-1 0-1 0 0,0 0 1 0 0,1 0 0 0 0,-1 1 0 0 0,1-1-1 0 0,0 0 1 0 0,0 1 0 0 0,1-1 0 0 0,-1 1 0 0 0,1-1-1 0 0,-1 1 1 0 0,1 5 0 0 0,1-6-32 0 0,0-1 0 0 0,-1 0 0 0 0,1 0 0 0 0,0 0 0 0 0,0 0 0 0 0,0 0 1 0 0,0 0-1 0 0,1 0 0 0 0,-1 0 0 0 0,0 0 0 0 0,1-1 0 0 0,-1 1 0 0 0,1 0 0 0 0,0-1 0 0 0,0 1 0 0 0,-1-1 1 0 0,1 0-1 0 0,0 0 0 0 0,0 1 0 0 0,0-1 0 0 0,3 0 0 0 0,12 7 73 0 0,0-2-1 0 0,1 0 1 0 0,0-2-1 0 0,0 0 1 0 0,0 0-1 0 0,19 0 1 0 0,115 0 364 0 0,-130-4-424 0 0,9 0-81 0 0,-17-1-470 0 0,0 1 0 0 0,0 0 0 0 0,22 4 0 0 0,-36-4 390 0 0,0 0 0 0 0,0 0 0 0 0,1 0-1 0 0,-1 0 1 0 0,0 0 0 0 0,0 0 0 0 0,0 0 0 0 0,1 0 0 0 0,-1 0 0 0 0,0 0-1 0 0,0 0 1 0 0,0 0 0 0 0,1 0 0 0 0,-1 0 0 0 0,0 0 0 0 0,0 0 0 0 0,0 0 0 0 0,1 0-1 0 0,-1 1 1 0 0,0-1 0 0 0,0 0 0 0 0,0 0 0 0 0,0 0 0 0 0,1 0 0 0 0,-1 1-1 0 0,0-1 1 0 0,0 0 0 0 0,0 0 0 0 0,0 0 0 0 0,0 0 0 0 0,0 1 0 0 0,0-1-1 0 0,0 0 1 0 0,0 0 0 0 0,1 1 0 0 0,-1-1 0 0 0,0 0 0 0 0,0 0 0 0 0,0 0-1 0 0,0 1 1 0 0,0-1 0 0 0,0 0 0 0 0,0 0 0 0 0,0 0 0 0 0,0 1 0 0 0,-1-1-1 0 0,1 0 1 0 0,0 0 0 0 0,0 0 0 0 0,0 1 0 0 0,0-1 0 0 0,0 0 0 0 0,0 0-1 0 0,0 0 1 0 0,0 1 0 0 0,-1-1 0 0 0,1 0 0 0 0,0 0 0 0 0,0 0 0 0 0,0 0-1 0 0,0 0 1 0 0,-1 1 0 0 0,1-1 0 0 0,0 0 0 0 0,0 0 0 0 0,-8 6-3969 0 0,4-4 4398 0 0,-11 4-2953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0 370 324 0 0,'36'1'8442'0'0,"90"-4"-5144"0"0,-24-6-2191 0 0,375-29 2394 0 0,620-23 1269 0 0,-56 3-1722 0 0,736-75 528 0 0,-1124 85-2498 0 0,-62 28-429 0 0,-583 20-887 0 0,-5 0 13 0 0,-1 0-1 0 0,1 0 0 0 0,-1 0 0 0 0,1 0 0 0 0,0 0 0 0 0,-1 1 0 0 0,1-1 0 0 0,-1 1 0 0 0,1-1 0 0 0,4 3 0 0 0,-24 10-9748 0 0,4-6 7043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39 476 0 0,'21'-38'16392'0'0,"-21"40"-16197"0"0,-1 0 1 0 0,1 1-1 0 0,-1-1 1 0 0,0 0-1 0 0,1 1 1 0 0,-1-1-1 0 0,0 0 1 0 0,0 0-1 0 0,-1 0 1 0 0,1 0-1 0 0,0 0 1 0 0,-1 0 0 0 0,-2 3-1 0 0,-28 26 1113 0 0,20-20-798 0 0,-47 41 1189 0 0,-113 77 0 0 0,-81 28 256 0 0,136-86-1033 0 0,83-52-619 0 0,22-14-53 0 0,1 2 0 0 0,0-1-1 0 0,-18 16 1 0 0,28-22-215 0 0,1 0 1 0 0,0 0-1 0 0,0 1 1 0 0,-1-1-1 0 0,1 0 0 0 0,0 1 1 0 0,0-1-1 0 0,0 0 1 0 0,0 1-1 0 0,-1-1 1 0 0,1 0-1 0 0,0 1 0 0 0,0-1 1 0 0,0 0-1 0 0,0 1 1 0 0,0-1-1 0 0,0 0 0 0 0,0 1 1 0 0,0-1-1 0 0,0 0 1 0 0,0 1-1 0 0,0-1 0 0 0,0 0 1 0 0,0 1-1 0 0,0-1 1 0 0,0 0-1 0 0,0 1 1 0 0,1-1-1 0 0,-1 0 0 0 0,0 1 1 0 0,0-1-1 0 0,0 0 1 0 0,1 0-1 0 0,-1 1 0 0 0,0-1 1 0 0,0 0-1 0 0,0 1 1 0 0,1-1-1 0 0,-1 0 1 0 0,0 0-1 0 0,1 0 0 0 0,-1 1 1 0 0,0-1-1 0 0,0 0 1 0 0,1 0-1 0 0,-1 0 0 0 0,16 8-121 0 0,-16-8 180 0 0,7 2-30 0 0,0 0 0 0 0,-1-1-1 0 0,1 0 1 0 0,0-1 0 0 0,-1 1-1 0 0,1-1 1 0 0,0 0 0 0 0,10-2-1 0 0,12 0 66 0 0,430-26 896 0 0,-358 13-1780 0 0,-36-3-5219 0 0,-64 18 4812 0 0,10-4-7919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26 2564 0 0,'-3'-1'1203'0'0,"-20"-12"987"0"0,19 11-1118 0 0,-1 0 0 0 0,1 0 0 0 0,-1 1 1 0 0,0 0-1 0 0,0-1 0 0 0,1 2 0 0 0,-10-2 0 0 0,12 3-820 0 0,1-1 0 0 0,0 1 0 0 0,0 0 1 0 0,-1 0-1 0 0,1-1 0 0 0,0 1 0 0 0,0 0 0 0 0,0 0 0 0 0,0 0 1 0 0,0 0-1 0 0,0 0 0 0 0,0 0 0 0 0,0 0 0 0 0,0 1 0 0 0,1-1 0 0 0,-1 0 1 0 0,0 0-1 0 0,1 1 0 0 0,-1-1 0 0 0,1 0 0 0 0,-1 1 0 0 0,1-1 1 0 0,0 1-1 0 0,-1 1 0 0 0,0 3 197 0 0,-8 28 1320 0 0,1 0-1 0 0,2 1 1 0 0,-3 65-1 0 0,7-73-955 0 0,2-26-907 0 0,0 0 0 0 0,0 0 0 0 0,-1-1 0 0 0,1 1 0 0 0,0 0 1 0 0,0 0-1 0 0,0 0 0 0 0,0 0 0 0 0,0 0 0 0 0,1-1 0 0 0,-1 1 0 0 0,0 0 0 0 0,0 0 0 0 0,0 0 0 0 0,1 0 0 0 0,-1-1 0 0 0,0 1 1 0 0,1 0-1 0 0,-1 0 0 0 0,1-1 0 0 0,-1 1 0 0 0,1 0 0 0 0,-1-1 0 0 0,1 1 0 0 0,0 0 0 0 0,1 0 0 0 0,-1 0-558 0 0,0-1-1 0 0,0 0 0 0 0,1 0 1 0 0,-1 0-1 0 0,0 0 1 0 0,1 0-1 0 0,-1 0 0 0 0,0 0 1 0 0,1 0-1 0 0,-1 0 0 0 0,2-1 1 0 0,4 0-1007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355 124 492 0 0,'4'-8'1811'0'0,"-1"0"1"0"0,0-1-1 0 0,-1 0 0 0 0,0 0 1 0 0,0 1-1 0 0,-1-1 0 0 0,1-19 1 0 0,-2 27-1650 0 0,0 0 0 0 0,-1-1 0 0 0,1 1 0 0 0,0-1 0 0 0,-1 1 1 0 0,1-1-1 0 0,-1 1 0 0 0,0 0 0 0 0,1-1 0 0 0,-1 1 0 0 0,0 0 0 0 0,0 0 1 0 0,0 0-1 0 0,0-1 0 0 0,0 1 0 0 0,0 0 0 0 0,0 0 0 0 0,0 0 0 0 0,0 0 0 0 0,-1 1 1 0 0,1-1-1 0 0,0 0 0 0 0,0 0 0 0 0,-1 1 0 0 0,1-1 0 0 0,-1 1 0 0 0,1-1 1 0 0,0 1-1 0 0,-1 0 0 0 0,1 0 0 0 0,-1-1 0 0 0,-2 1 0 0 0,-5-1 352 0 0,-1 1 0 0 0,0-1 0 0 0,-14 3 0 0 0,24-2-513 0 0,-20 2 418 0 0,0 1-1 0 0,1 1 1 0 0,0 1-1 0 0,0 0 1 0 0,-22 10 0 0 0,29-10-198 0 0,1 1-1 0 0,0 0 1 0 0,0 0 0 0 0,1 1 0 0 0,-1 0 0 0 0,2 1 0 0 0,-1 0 0 0 0,1 0 0 0 0,-12 15-1 0 0,17-18-131 0 0,1 0-1 0 0,-1 0 0 0 0,1 0 0 0 0,0 0 1 0 0,0 1-1 0 0,1-1 0 0 0,0 1 0 0 0,0 0 0 0 0,0-1 1 0 0,1 1-1 0 0,0 0 0 0 0,0 0 0 0 0,0 0 0 0 0,1 0 1 0 0,-1 0-1 0 0,2 0 0 0 0,-1 0 0 0 0,1 1 0 0 0,0-2 1 0 0,0 1-1 0 0,2 8 0 0 0,1-5-1 0 0,0-1 0 0 0,0 1 0 0 0,1 0 0 0 0,0-1 0 0 0,1 0 0 0 0,-1-1 0 0 0,1 1 0 0 0,1-1 0 0 0,0 0 0 0 0,0 0 0 0 0,0-1-1 0 0,15 10 1 0 0,-4-5 15 0 0,1-1 0 0 0,1 0 0 0 0,-1-2 0 0 0,1 0 0 0 0,0-2-1 0 0,1 0 1 0 0,0-1 0 0 0,0-1 0 0 0,0-1 0 0 0,34 1 0 0 0,-23-3-20 0 0,1-2 1 0 0,-1-1 0 0 0,0-2-1 0 0,0-1 1 0 0,0-1 0 0 0,42-15-1 0 0,-61 17-100 0 0,0-2-1 0 0,-1 1 1 0 0,0-1-1 0 0,0-1 1 0 0,0-1-1 0 0,0 1 1 0 0,-1-2-1 0 0,16-14 1 0 0,-23 19-11 0 0,-1 0 1 0 0,1 0-1 0 0,-1-1 0 0 0,1 1 1 0 0,-1-1-1 0 0,0 0 1 0 0,-1 0-1 0 0,1 0 0 0 0,-1 0 1 0 0,0 0-1 0 0,-1 0 1 0 0,1-1-1 0 0,-1 1 0 0 0,0-1 1 0 0,0 1-1 0 0,-1-1 1 0 0,1 1-1 0 0,-1-1 0 0 0,0 1 1 0 0,-1-1-1 0 0,0 1 1 0 0,1-1-1 0 0,-2 1 0 0 0,-1-7 1 0 0,0 4 1 0 0,0 1 1 0 0,0 0-1 0 0,-1 0 0 0 0,0 1 1 0 0,0-1-1 0 0,0 1 0 0 0,-1-1 1 0 0,0 1-1 0 0,-12-10 1 0 0,7 8-2 0 0,-1 0 1 0 0,0 0 0 0 0,0 1 0 0 0,-1 0 0 0 0,-15-6 0 0 0,-6 0-137 0 0,-1 2 0 0 0,-1 1 0 0 0,-50-7 0 0 0,-5 8-997 0 0,35 4-2764 0 0,48 6 1491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7 420 0 0,'-25'10'17187'0'0,"25"-10"-17054"0"0,18 4 2231 0 0,27-2-1204 0 0,99-1 1447 0 0,397-14 2519 0 0,-535 12-5120 0 0,11 0-281 0 0,34-7 0 0 0,-50 7-340 0 0,-23 6-10907 0 0,9-1 8727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84 0 0,'-26'14'1710'0'0,"10"-5"2581"0"0,-26 18 0 0 0,41-26-4095 0 0,1-1 1 0 0,-1 0-1 0 0,1 0 0 0 0,0 0 0 0 0,-1 1 0 0 0,1-1 0 0 0,0 0 1 0 0,-1 1-1 0 0,1-1 0 0 0,0 0 0 0 0,-1 1 0 0 0,1-1 0 0 0,0 0 1 0 0,-1 1-1 0 0,1-1 0 0 0,0 0 0 0 0,0 1 0 0 0,0-1 0 0 0,0 1 0 0 0,-1-1 1 0 0,1 1-1 0 0,0-1 0 0 0,0 1 0 0 0,0-1 0 0 0,0 0 0 0 0,0 1 1 0 0,0-1-1 0 0,0 1 0 0 0,0-1 0 0 0,0 1 0 0 0,0-1 0 0 0,0 1 1 0 0,1 0-30 0 0,0 0 0 0 0,0 0 1 0 0,-1-1-1 0 0,1 1 1 0 0,0-1-1 0 0,0 1 1 0 0,0 0-1 0 0,0-1 1 0 0,0 1-1 0 0,0-1 0 0 0,0 0 1 0 0,0 1-1 0 0,1-1 1 0 0,38 7 924 0 0,-38-7-718 0 0,63 5 1045 0 0,0-3 1 0 0,0-3-1 0 0,87-12 1 0 0,-149 12-848 0 0,7 0-2111 0 0,10-4-7769 0 0,-15 2 6554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579 282 492 0 0,'9'-7'811'0'0,"0"-1"-1"0"0,-1 0 1 0 0,-1 0-1 0 0,1-1 1 0 0,5-9-1 0 0,-10 15-402 0 0,-1-1-1 0 0,0 1 1 0 0,0-1 0 0 0,0 1-1 0 0,-1-1 1 0 0,1 0 0 0 0,-1 1-1 0 0,0-1 1 0 0,0 0 0 0 0,0 0-1 0 0,-1 0 1 0 0,1 0 0 0 0,-1 0-1 0 0,0 0 1 0 0,0 0 0 0 0,0 0-1 0 0,-2-6 1 0 0,1 7-209 0 0,0 1-1 0 0,0-1 1 0 0,-1 0 0 0 0,1 1-1 0 0,-1-1 1 0 0,0 1-1 0 0,0-1 1 0 0,0 1 0 0 0,0 0-1 0 0,0 0 1 0 0,0 0-1 0 0,-1 0 1 0 0,1 0 0 0 0,-1 0-1 0 0,1 1 1 0 0,-1-1-1 0 0,-3 0 1 0 0,-5-3 288 0 0,0 1 0 0 0,-21-5-1 0 0,9 4-131 0 0,0 2 0 0 0,0 0 0 0 0,0 2 0 0 0,-1 0 0 0 0,1 2 0 0 0,0 0 0 0 0,-43 10 0 0 0,32-4-37 0 0,0 2-1 0 0,1 2 1 0 0,1 1-1 0 0,-50 26 0 0 0,67-30-185 0 0,1 0 0 0 0,0 2-1 0 0,-14 11 1 0 0,24-18-74 0 0,1 0 0 0 0,-1 0 1 0 0,1 0-1 0 0,0 1 0 0 0,0 0 0 0 0,0 0 0 0 0,0 0 0 0 0,1 0 0 0 0,-1 0 0 0 0,1 0 1 0 0,0 0-1 0 0,0 1 0 0 0,1-1 0 0 0,-1 1 0 0 0,0 7 0 0 0,2-9 0 0 0,0 0-1 0 0,0 0 1 0 0,1 1 0 0 0,0-1-1 0 0,0 0 1 0 0,-1 0-1 0 0,2 0 1 0 0,-1 0 0 0 0,0 0-1 0 0,1 0 1 0 0,-1 0-1 0 0,1 0 1 0 0,0 0 0 0 0,0-1-1 0 0,0 1 1 0 0,0-1-1 0 0,0 0 1 0 0,1 1 0 0 0,-1-1-1 0 0,6 3 1 0 0,3 3 100 0 0,1 0-1 0 0,1-1 1 0 0,17 8 0 0 0,-4-4 35 0 0,1-2 0 0 0,0-1 0 0 0,1-1 1 0 0,0-1-1 0 0,0-1 0 0 0,0-2 0 0 0,43 0 0 0 0,-18-4 108 0 0,-1-2-1 0 0,0-3 0 0 0,60-14 1 0 0,-89 15-158 0 0,-1-1-1 0 0,31-12 1 0 0,-46 15-104 0 0,0 0 0 0 0,-1 0-1 0 0,1-1 1 0 0,-1 0 0 0 0,0 0-1 0 0,0-1 1 0 0,0 0 0 0 0,-1 0 0 0 0,0 0-1 0 0,0 0 1 0 0,8-11 0 0 0,-11 13-22 0 0,-1-1 1 0 0,1 0-1 0 0,-1 0 1 0 0,0 1 0 0 0,1-1-1 0 0,-2 0 1 0 0,1 0-1 0 0,0 0 1 0 0,-1-1-1 0 0,0 1 1 0 0,0 0 0 0 0,0 0-1 0 0,0 0 1 0 0,-1 0-1 0 0,1 0 1 0 0,-1 0-1 0 0,0 0 1 0 0,-1 0 0 0 0,1 0-1 0 0,-1 1 1 0 0,-3-7-1 0 0,0-1 2 0 0,-1 1 0 0 0,-1 1-1 0 0,1-1 1 0 0,-2 1-1 0 0,1 0 1 0 0,-14-11-1 0 0,6 8-10 0 0,0 0-1 0 0,-1 2 1 0 0,0 0-1 0 0,-33-16 0 0 0,15 13-65 0 0,-50-15-1 0 0,40 16-188 0 0,-51-7 0 0 0,79 17-107 0 0,1 0 1 0 0,-1 2 0 0 0,0 0-1 0 0,1 0 1 0 0,-1 1-1 0 0,-29 7 1 0 0,11 6-1389 0 0,20-2-890 0 0,14-12 2166 0 0,-1 1 0 0 0,0 0 1 0 0,1 0-1 0 0,-1 0 1 0 0,1 0-1 0 0,-1 0 0 0 0,1 0 1 0 0,0 0-1 0 0,-1 0 1 0 0,1 1-1 0 0,0-1 0 0 0,0 0 1 0 0,0 1-1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0 164 0 0,'1'0'15120'0'0,"-5"18"-11468"0"0,-3 10-3356 0 0,4-11 2642 0 0,-16 115 6268 0 0,23-140-9053 0 0,-1 0 1 0 0,1 0 0 0 0,1 1-1 0 0,0-1 1 0 0,7-9 0 0 0,37-43 315 0 0,-43 53-469 0 0,0 1 0 0 0,1 0 0 0 0,-1 1 0 0 0,1-1 0 0 0,1 1 0 0 0,-1 0 0 0 0,1 1 0 0 0,0 0 0 0 0,0 0 0 0 0,8-2 0 0 0,-14 5 0 0 0,1 0 0 0 0,-1 0 0 0 0,0 1 0 0 0,1-1 0 0 0,-1 1 0 0 0,1 0 0 0 0,-1-1 0 0 0,1 1 0 0 0,-1 0 0 0 0,0 0 0 0 0,1 1 0 0 0,-1-1 0 0 0,1 0 0 0 0,-1 1 0 0 0,1 0 0 0 0,-1-1 0 0 0,0 1 0 0 0,0 0 0 0 0,1 0 0 0 0,-1 0 0 0 0,0 1 0 0 0,0-1 0 0 0,0 0 0 0 0,0 1 0 0 0,0 0 0 0 0,0-1 0 0 0,-1 1 0 0 0,1 0 0 0 0,0 0 0 0 0,-1 0 0 0 0,0 0 0 0 0,1 0 0 0 0,-1 0 0 0 0,0 0 0 0 0,0 0 0 0 0,0 1 0 0 0,0-1 0 0 0,0 0 0 0 0,0 5 0 0 0,10 53-223 0 0,-10-48 39 0 0,1 0-1 0 0,0 0 0 0 0,0 0 1 0 0,2 0-1 0 0,-1-1 0 0 0,7 14 1 0 0,-8-22-638 0 0,0-1 0 0 0,-1 1 0 0 0,1-1 0 0 0,0 0 0 0 0,0 0 1 0 0,0 0-1 0 0,1 0 0 0 0,-1 0 0 0 0,0-1 0 0 0,1 1 1 0 0,-1-1-1 0 0,5 3 0 0 0,9 1-2704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128 122 6301 0 0,'-27'-28'2983'0'0,"-65"-62"4300"0"0,86 87-5820 0 0,4 6-552 0 0,6 17-293 0 0,14 26-1014 0 0,27 46-2308 0 0,-7-36-1965 0 0,-22-36 2648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17 892 0 0,'29'-17'15517'0'0,"-28"26"-13322"0"0,-1-8-2090 0 0,0 0 1 0 0,1 0 0 0 0,-1 0 0 0 0,0 0 0 0 0,0 0 0 0 0,-1 0 0 0 0,1 0 0 0 0,0 0 0 0 0,0 0 0 0 0,0 0 0 0 0,0 0 0 0 0,-1-1 0 0 0,1 1 0 0 0,-1 0 0 0 0,0 1 0 0 0,-9 15 467 0 0,-2-1 0 0 0,0 0 0 0 0,0-1 0 0 0,-2 0 0 0 0,-17 15 0 0 0,5-5-77 0 0,-69 65 773 0 0,50-48-435 0 0,1 1 0 0 0,-67 87 0 0 0,110-129-809 0 0,0 0 0 0 0,0 0-1 0 0,0 0 1 0 0,0 0 0 0 0,0 0 0 0 0,1 1 0 0 0,-1-1 0 0 0,0 0-1 0 0,1 1 1 0 0,-1-1 0 0 0,1 0 0 0 0,-1 1 0 0 0,1-1 0 0 0,0 1-1 0 0,0-1 1 0 0,-1 0 0 0 0,1 1 0 0 0,0-1 0 0 0,0 1 0 0 0,0-1-1 0 0,1 1 1 0 0,-1-1 0 0 0,0 1 0 0 0,1-1 0 0 0,-1 0 0 0 0,1 1-1 0 0,-1-1 1 0 0,1 1 0 0 0,-1-1 0 0 0,1 0 0 0 0,0 0 0 0 0,0 1-1 0 0,0-1 1 0 0,-1 0 0 0 0,1 0 0 0 0,0 0 0 0 0,1 0-1 0 0,-1 0 1 0 0,0 0 0 0 0,0 0 0 0 0,0 0 0 0 0,1-1 0 0 0,-1 1-1 0 0,0 0 1 0 0,0-1 0 0 0,1 1 0 0 0,1 0 0 0 0,8 2 42 0 0,-1 1 0 0 0,1-2 0 0 0,0 1 0 0 0,1-2 1 0 0,10 2-1 0 0,49 2-87 0 0,1-3 1 0 0,-1-3-1 0 0,0-2 0 0 0,135-27 1 0 0,-196 28-378 0 0,42-12-980 0 0,-50 13 1060 0 0,0 1-1 0 0,0-1 1 0 0,0 0-1 0 0,0 0 1 0 0,0 0-1 0 0,0 0 1 0 0,0-1-1 0 0,0 1 1 0 0,-1 0-1 0 0,1-1 1 0 0,0 1-1 0 0,-1-1 1 0 0,1 0-1 0 0,-1 1 1 0 0,1-1-1 0 0,-1 0 1 0 0,0 0-1 0 0,0 0 1 0 0,1-3-1 0 0,-2-6-7234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31 2588 0 0,'-9'-18'3297'0'0,"9"17"-3031"0"0,0 1-1 0 0,0-1 1 0 0,0 0-1 0 0,0 1 1 0 0,-1-1-1 0 0,1 0 1 0 0,0 1-1 0 0,-1-1 1 0 0,1 1-1 0 0,0-1 1 0 0,-1 1-1 0 0,1-1 1 0 0,-1 1-1 0 0,1-1 1 0 0,-1 1-1 0 0,1 0 1 0 0,-1-1-1 0 0,1 1 1 0 0,-1-1-1 0 0,1 1 1 0 0,-1 0-1 0 0,1 0 1 0 0,-1-1-1 0 0,0 1 1 0 0,1 0-1 0 0,-1 0 1 0 0,0 0-1 0 0,1 0 1 0 0,-1-1-1 0 0,1 1 1 0 0,-2 0-1 0 0,1 1-5 0 0,0 0 0 0 0,0-1 0 0 0,0 1 0 0 0,0 0 0 0 0,0 0 0 0 0,0-1 0 0 0,0 1 0 0 0,0 0 0 0 0,0 0 0 0 0,0 0 0 0 0,1 0-1 0 0,-1 0 1 0 0,0 0 0 0 0,0 2 0 0 0,-3 5 582 0 0,1 0 0 0 0,0 0 0 0 0,0 0 0 0 0,-1 9-1 0 0,-46 207 7592 0 0,49-222-8428 0 0,0 1 0 0 0,1 0 0 0 0,-1 0 0 0 0,1-1 0 0 0,-1 1 0 0 0,1 0 0 0 0,0 0 1 0 0,0 0-1 0 0,0-1 0 0 0,1 1 0 0 0,-1 0 0 0 0,2 4 0 0 0,-2-6-251 0 0,0 0 0 0 0,1 0 0 0 0,-1 0-1 0 0,1-1 1 0 0,0 1 0 0 0,-1 0 0 0 0,1 0-1 0 0,0 0 1 0 0,0-1 0 0 0,-1 1 0 0 0,1 0 0 0 0,0-1-1 0 0,0 1 1 0 0,1 0 0 0 0,0 0-709 0 0,1 0 1 0 0,-1-1 0 0 0,0 1-1 0 0,1 0 1 0 0,-1-1-1 0 0,0 0 1 0 0,1 0-1 0 0,2 1 1 0 0,10-1-2250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1:4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263 106 280 0 0,'-2'-10'1662'0'0,"-1"0"-1"0"0,0 0 1 0 0,0 0 0 0 0,-10-19 0 0 0,12 27-1206 0 0,-1-1 1 0 0,1 1 0 0 0,-1 0 0 0 0,1-1 0 0 0,-1 1-1 0 0,0 0 1 0 0,0 0 0 0 0,0 0 0 0 0,0 0 0 0 0,0 1-1 0 0,0-1 1 0 0,-1 0 0 0 0,1 1 0 0 0,-1 0 0 0 0,1-1-1 0 0,-1 1 1 0 0,1 0 0 0 0,-1 0 0 0 0,0 1 0 0 0,1-1-1 0 0,-1 0 1 0 0,-5 0 0 0 0,5 2-173 0 0,-1-1-1 0 0,0 1 1 0 0,1 0-1 0 0,-1 0 1 0 0,1 0 0 0 0,-1 0-1 0 0,1 0 1 0 0,0 1-1 0 0,-1 0 1 0 0,1-1 0 0 0,0 1-1 0 0,0 0 1 0 0,-3 3-1 0 0,-33 33 1389 0 0,33-31-1395 0 0,-5 5 132 0 0,2 0 0 0 0,-1 1 0 0 0,2 0 0 0 0,0 0 0 0 0,0 1 0 0 0,1 0 0 0 0,1 0 0 0 0,1 1 0 0 0,-7 25 0 0 0,10-32-216 0 0,1-1 1 0 0,0 1-1 0 0,0-1 1 0 0,1 1-1 0 0,0-1 0 0 0,1 1 1 0 0,-1-1-1 0 0,1 1 1 0 0,4 11-1 0 0,-3-14-80 0 0,0 0 0 0 0,0 0 0 0 0,0 0-1 0 0,1 0 1 0 0,0-1 0 0 0,0 1 0 0 0,0-1 0 0 0,0 0-1 0 0,1 0 1 0 0,0 0 0 0 0,-1 0 0 0 0,1-1 0 0 0,1 1 0 0 0,7 4-1 0 0,-6-5-131 0 0,-1 0-1 0 0,1 0 1 0 0,0 0-1 0 0,0-1 1 0 0,0 0-1 0 0,0 0 1 0 0,0-1-1 0 0,0 1 1 0 0,1-1-1 0 0,-1-1 1 0 0,0 1-1 0 0,0-1 1 0 0,1 0-1 0 0,-1-1 1 0 0,0 1-1 0 0,1-1 1 0 0,-1-1-1 0 0,0 1 1 0 0,0-1-1 0 0,0 0 1 0 0,0 0 0 0 0,0-1-1 0 0,-1 0 1 0 0,1 0-1 0 0,-1 0 1 0 0,9-7-1 0 0,8-8-349 0 0,0-1 0 0 0,-2-1 0 0 0,0-1 0 0 0,26-38 0 0 0,-23 31 58 0 0,-10 11 100 0 0,-9 10 134 0 0,0 1 0 0 0,1 0-1 0 0,0 0 1 0 0,0 0-1 0 0,1 1 1 0 0,-1-1 0 0 0,1 1-1 0 0,0 1 1 0 0,1-1-1 0 0,6-3 1 0 0,-12 8 104 0 0,0 0 0 0 0,0 0-1 0 0,0 0 1 0 0,0 0 0 0 0,0 0 0 0 0,0 0 0 0 0,-1 0-1 0 0,1 1 1 0 0,0-1 0 0 0,0 0 0 0 0,0 1-1 0 0,-1-1 1 0 0,1 0 0 0 0,0 1 0 0 0,0-1 0 0 0,-1 1-1 0 0,1 0 1 0 0,0-1 0 0 0,-1 1 0 0 0,1-1 0 0 0,0 1-1 0 0,-1 0 1 0 0,1-1 0 0 0,0 2 0 0 0,13 20 580 0 0,4 11-106 0 0,1 0-1 0 0,2-1 1 0 0,1-1 0 0 0,30 31 0 0 0,-28-36-501 0 0,1-2 0 0 0,0-1 0 0 0,2-1 0 0 0,1-2 0 0 0,0 0 0 0 0,36 18 0 0 0,-27-21 0 0 0,69 23 0 0 0,-82-33 0 0 0,0-1 0 0 0,0-1 0 0 0,1-1 0 0 0,41 1 0 0 0,-45-5 0 0 0,0-2 0 0 0,0 0 0 0 0,0-1 0 0 0,-1 0 0 0 0,22-8 0 0 0,-34 9 0 0 0,0-1 0 0 0,0 0 0 0 0,-1 0 0 0 0,1-1 0 0 0,-1 0 0 0 0,0-1 0 0 0,0 1 0 0 0,0-1 0 0 0,0 0 0 0 0,-1-1 0 0 0,0 0 0 0 0,0 0 0 0 0,0 0 0 0 0,-1-1 0 0 0,7-11 0 0 0,-4 3-62 0 0,-1-1 1 0 0,-1 1-1 0 0,-1-2 0 0 0,0 1 0 0 0,-1-1 1 0 0,0 1-1 0 0,-2-1 0 0 0,0 0 0 0 0,-1 0 1 0 0,0 0-1 0 0,-1-1 0 0 0,-1 1 1 0 0,-1 0-1 0 0,-1 0 0 0 0,0 1 0 0 0,-1-1 1 0 0,-1 1-1 0 0,0-1 0 0 0,-1 1 1 0 0,-1 1-1 0 0,-1-1 0 0 0,0 1 0 0 0,-1 1 1 0 0,0-1-1 0 0,-12-12 0 0 0,15 20-970 0 0,-13-15 814 0 0,11 18-3631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 0 0,'0'0'1674'0'0,"1"4"-576"0"0,5 15-44 0 0,-2 0 0 0 0,0 1 0 0 0,1 30 0 0 0,-2 66 944 0 0,-3-40-755 0 0,-10 242 1732 0 0,-15-65-992 0 0,4-33-894 0 0,15-73-3727 0 0,6-146 2489 0 0,0 8-675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112 796 220 0 0,'-23'-40'801'0'0,"2"-2"1"0"0,-26-73-1 0 0,42 99-431 0 0,1 0 1 0 0,0 0-1 0 0,1-1 0 0 0,1 1 0 0 0,1-1 0 0 0,0 1 1 0 0,1-1-1 0 0,1 0 0 0 0,0 1 0 0 0,1-1 0 0 0,5-19 1 0 0,1 15-13 0 0,0 0 0 0 0,1 0 0 0 0,1 0 0 0 0,1 1 0 0 0,0 1 0 0 0,2 0 0 0 0,0 1 0 0 0,1 0 0 0 0,1 1 0 0 0,1 0 0 0 0,22-18 0 0 0,-20 20-12 0 0,1 1 0 0 0,0 1 0 0 0,1 0 0 0 0,0 1 1 0 0,1 2-1 0 0,0 0 0 0 0,1 1 0 0 0,40-11 0 0 0,-39 14 86 0 0,1 2 1 0 0,-1 0-1 0 0,1 1 1 0 0,0 2-1 0 0,0 0 1 0 0,0 1-1 0 0,44 7 1 0 0,-37-1-99 0 0,0 1 0 0 0,-1 2 0 0 0,0 0 1 0 0,-1 2-1 0 0,33 17 0 0 0,-50-22-182 0 0,-1 0-1 0 0,0 1 1 0 0,0 0-1 0 0,-1 1 1 0 0,0 0-1 0 0,0 0 1 0 0,-1 1-1 0 0,0 0 1 0 0,0 1-1 0 0,-1 0 1 0 0,-1 0-1 0 0,1 1 0 0 0,-2 0 1 0 0,1 0-1 0 0,-2 1 1 0 0,0 0-1 0 0,0 0 1 0 0,-1 0-1 0 0,0 0 1 0 0,-1 1-1 0 0,0-1 1 0 0,-1 1-1 0 0,0 19 1 0 0,0 0 24 0 0,-2 0 0 0 0,-1 0 1 0 0,-2 0-1 0 0,0 0 0 0 0,-3-1 0 0 0,0 1 0 0 0,-2-1 1 0 0,-2-1-1 0 0,-1 1 0 0 0,-1-2 0 0 0,-1 0 1 0 0,-2 0-1 0 0,0-1 0 0 0,-2-1 0 0 0,-33 40 0 0 0,35-49-97 0 0,-1-1-1 0 0,-1-1 0 0 0,-1-1 0 0 0,0 0 1 0 0,0-1-1 0 0,-2-1 0 0 0,-22 11 0 0 0,28-16-77 0 0,-1-2 0 0 0,0 1 0 0 0,-1-2 0 0 0,1 0 0 0 0,-1-1 0 0 0,0-1-1 0 0,0 0 1 0 0,0-1 0 0 0,0-1 0 0 0,-30-1 0 0 0,26-4-116 0 0,20 4 113 0 0,0 0 0 0 0,0 0-1 0 0,0 0 1 0 0,0 0-1 0 0,0 0 1 0 0,0 0 0 0 0,-1 0-1 0 0,1 0 1 0 0,0 0-1 0 0,0 0 1 0 0,0 0 0 0 0,0 0-1 0 0,0-1 1 0 0,0 1-1 0 0,0 0 1 0 0,0 0 0 0 0,0 0-1 0 0,0 0 1 0 0,0 0 0 0 0,0 0-1 0 0,0 0 1 0 0,0 0-1 0 0,0-1 1 0 0,0 1 0 0 0,0 0-1 0 0,0 0 1 0 0,0 0-1 0 0,0 0 1 0 0,0 0 0 0 0,0 0-1 0 0,0 0 1 0 0,0 0-1 0 0,0-1 1 0 0,0 1 0 0 0,0 0-1 0 0,0 0 1 0 0,0 0 0 0 0,0 0-1 0 0,0 0 1 0 0,0 0-1 0 0,1 0 1 0 0,-1 0 0 0 0,0 0-1 0 0,0 0 1 0 0,0-1-1 0 0,0 1 1 0 0,0 0 0 0 0,0 0-1 0 0,0 0 1 0 0,0 0-1 0 0,0 0 1 0 0,0 0 0 0 0,1 0-1 0 0,-1 0 1 0 0,0 0 0 0 0,0 0-1 0 0,0 0 1 0 0,0 0-1 0 0,0 0 1 0 0,0 0 0 0 0,0 0-1 0 0,0 0 1 0 0,1 0-1 0 0,-1 0 1 0 0,0 0 0 0 0,33-6-35 0 0,-15 7 93 0 0,-1 1-1 0 0,1 0 0 0 0,-1 1 1 0 0,1 1-1 0 0,-1 0 1 0 0,31 14-1 0 0,91 48 395 0 0,-94-42-132 0 0,-1 3-1 0 0,-1 2 0 0 0,77 67 1 0 0,-98-75 5 0 0,-1 1 1 0 0,0 1-1 0 0,-2 1 1 0 0,0 0-1 0 0,-2 2 1 0 0,-1 0-1 0 0,25 55 1 0 0,-36-61 462 0 0,15-26-15683 0 0,-7 5 11928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65 736 0 0,'-2'-7'1161'0'0,"0"0"0"0"0,-1 1 1 0 0,0-1-1 0 0,0 1 0 0 0,-1-1 0 0 0,1 1 0 0 0,-8-9 1 0 0,10 15-1060 0 0,1-1 1 0 0,0 1 0 0 0,-1 0 0 0 0,1-1 0 0 0,-1 1 0 0 0,1 0 0 0 0,0 0-1 0 0,-1-1 1 0 0,1 1 0 0 0,-1 0 0 0 0,1 0 0 0 0,-1 0 0 0 0,1 0-1 0 0,-1-1 1 0 0,1 1 0 0 0,-1 0 0 0 0,1 0 0 0 0,-1 0 0 0 0,1 0-1 0 0,-1 0 1 0 0,1 0 0 0 0,-1 0 0 0 0,1 0 0 0 0,-1 1 0 0 0,1-1 0 0 0,0 0-1 0 0,-1 0 1 0 0,1 0 0 0 0,-1 0 0 0 0,1 1 0 0 0,-1-1 0 0 0,1 0-1 0 0,-1 0 1 0 0,1 1 0 0 0,0-1 0 0 0,-1 1 0 0 0,-12 12 1614 0 0,6-3-1223 0 0,1-1 1 0 0,0 1-1 0 0,0 0 1 0 0,2 1-1 0 0,-1-1 0 0 0,-3 13 1 0 0,-15 68 1303 0 0,19-66-1291 0 0,0 0-1 0 0,2 0 1 0 0,0 1 0 0 0,2-1-1 0 0,1 0 1 0 0,1 0 0 0 0,1 0-1 0 0,7 27 1 0 0,-6-35-252 0 0,2 0 0 0 0,-1 0 1 0 0,2 0-1 0 0,0-1 0 0 0,1 0 1 0 0,1 0-1 0 0,1-1 0 0 0,0 0 1 0 0,0-1-1 0 0,2 0 0 0 0,0-1 1 0 0,14 13-1 0 0,-20-21-121 0 0,0 0 1 0 0,1 0-1 0 0,0-1 1 0 0,-1 0-1 0 0,2-1 1 0 0,-1 1-1 0 0,0-1 1 0 0,0-1-1 0 0,1 1 1 0 0,0-1-1 0 0,13 2 1 0 0,-8-3-1 0 0,-1-1 0 0 0,1 0 1 0 0,0-1-1 0 0,-1 0 0 0 0,1 0 0 0 0,20-7 0 0 0,0-2-19 0 0,-1-2 0 0 0,0-2 0 0 0,0-1-1 0 0,38-24 1 0 0,-53 29-688 0 0,0-1 0 0 0,-1 0 0 0 0,0-1 1 0 0,-1 0-1 0 0,27-30 0 0 0,-38 35-19 0 0,-11-9-13019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85 468 0 0,'-21'-2'1239'0'0,"0"0"12711"0"0,36-4-11300 0 0,1-1-1180 0 0,114-19 4234 0 0,3 5-3323 0 0,-66 11-2213 0 0,-53 4-828 0 0,-7 3-862 0 0,-1 1-2395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125 225 36 0 0,'-42'-9'1482'0'0,"0"0"1743"0"0,37 7-1901 0 0,-1 0-1 0 0,0 0 0 0 0,1 0 1 0 0,-9-5-1 0 0,14 7-1179 0 0,0 0-1 0 0,-1-1 1 0 0,1 1-1 0 0,0 0 1 0 0,-1 0-1 0 0,1-1 0 0 0,0 1 1 0 0,0 0-1 0 0,-1-1 1 0 0,1 1-1 0 0,0 0 0 0 0,0-1 1 0 0,0 1-1 0 0,-1 0 1 0 0,1-1-1 0 0,0 1 1 0 0,0-1-1 0 0,0 1 0 0 0,0 0 1 0 0,0-1-1 0 0,0 1 1 0 0,0 0-1 0 0,0-1 1 0 0,0 1-1 0 0,0-1 0 0 0,0 1 1 0 0,0 0-1 0 0,0-1 1 0 0,0 1-1 0 0,0-1 1 0 0,1 1-1 0 0,-1 0 0 0 0,0-1 1 0 0,0 1-1 0 0,0 0 1 0 0,0-1-1 0 0,1 1 1 0 0,-1 0-1 0 0,0-1 0 0 0,0 1 1 0 0,1 0-1 0 0,-1 0 1 0 0,0-1-1 0 0,1 1 1 0 0,-1 0-1 0 0,0 0 0 0 0,1-1 1 0 0,-1 1-1 0 0,1 0 1 0 0,20-14 1779 0 0,-18 13-1609 0 0,39-20 1164 0 0,1 2 0 0 0,1 1 0 0 0,47-11 0 0 0,-43 14-682 0 0,19-4 822 0 0,129-20 0 0 0,-194 38-2045 0 0,3 1-215 0 0,26 1-1276 0 0,5 7-7533 0 0,-26-3 6317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100 134 396 0 0,'-3'-9'1077'0'0,"1"0"1"0"0,-2 1-1 0 0,1-1 1 0 0,-9-13-1 0 0,10 20-596 0 0,0-1-1 0 0,0 0 1 0 0,0 1-1 0 0,0 0 1 0 0,-1-1-1 0 0,1 1 1 0 0,-1 0 0 0 0,1 0-1 0 0,-1 0 1 0 0,0 1-1 0 0,0-1 1 0 0,1 1-1 0 0,-1-1 1 0 0,0 1-1 0 0,0 0 1 0 0,-4-1 0 0 0,6 2-293 0 0,-1 0 0 0 0,1 0 0 0 0,0 0 1 0 0,0 0-1 0 0,0 1 0 0 0,0-1 0 0 0,0 0 0 0 0,-1 1 1 0 0,1-1-1 0 0,0 0 0 0 0,0 1 0 0 0,0-1 1 0 0,0 1-1 0 0,0 0 0 0 0,0-1 0 0 0,0 1 1 0 0,0 0-1 0 0,1 0 0 0 0,-1-1 0 0 0,0 1 1 0 0,0 0-1 0 0,1 0 0 0 0,-1 0 0 0 0,0 0 0 0 0,1 0 1 0 0,-1 0-1 0 0,1 0 0 0 0,-1 0 0 0 0,1 0 1 0 0,0 0-1 0 0,-1 1 0 0 0,1-1 0 0 0,0 0 1 0 0,0 0-1 0 0,0 0 0 0 0,0 0 0 0 0,0 0 1 0 0,0 1-1 0 0,0-1 0 0 0,0 0 0 0 0,0 0 0 0 0,0 0 1 0 0,1 0-1 0 0,-1 0 0 0 0,0 1 0 0 0,1-1 1 0 0,-1 0-1 0 0,2 1 0 0 0,1 1 19 0 0,0 0 1 0 0,0-1-1 0 0,0 1 0 0 0,0-1 0 0 0,0 0 0 0 0,0 0 1 0 0,1 0-1 0 0,-1 0 0 0 0,1-1 0 0 0,0 1 0 0 0,-1-1 1 0 0,1 0-1 0 0,0 0 0 0 0,0-1 0 0 0,0 1 0 0 0,-1-1 1 0 0,1 1-1 0 0,0-1 0 0 0,0-1 0 0 0,0 1 0 0 0,7-2 1 0 0,-8 2-142 0 0,-1-1 1 0 0,1 1 0 0 0,0-1 0 0 0,0 0 0 0 0,-1 0 0 0 0,1 0-1 0 0,-1-1 1 0 0,1 1 0 0 0,-1 0 0 0 0,0-1 0 0 0,1 0 0 0 0,-1 0-1 0 0,0 1 1 0 0,0-1 0 0 0,0 0 0 0 0,0-1 0 0 0,-1 1 0 0 0,1 0-1 0 0,0 0 1 0 0,-1-1 0 0 0,0 1 0 0 0,0-1 0 0 0,1 1 0 0 0,-1-1 0 0 0,-1 0-1 0 0,1 1 1 0 0,0-1 0 0 0,-1 0 0 0 0,1 0 0 0 0,-1 1 0 0 0,0-4-1 0 0,0 4-95 0 0,0 0-1 0 0,0 0 1 0 0,-1 0-1 0 0,1 0 0 0 0,-1 0 1 0 0,0 1-1 0 0,1-1 1 0 0,-1 0-1 0 0,0 0 1 0 0,0 1-1 0 0,0-1 0 0 0,0 0 1 0 0,0 1-1 0 0,0-1 1 0 0,-1 1-1 0 0,1-1 0 0 0,-1 1 1 0 0,1 0-1 0 0,-1 0 1 0 0,1-1-1 0 0,-3 0 0 0 0,2 1-375 0 0,-1-1 0 0 0,1 1 0 0 0,-1 0 0 0 0,0 0 0 0 0,1 0-1 0 0,-1 0 1 0 0,-3 0 0 0 0,5 1-13 0 0,0 1 0 0 0,0-1 1 0 0,0 1-1 0 0,0-1 0 0 0,1 1 0 0 0,-1 0 1 0 0,0-1-1 0 0,1 1 0 0 0,-1 0 0 0 0,0 0 0 0 0,1-1 1 0 0,-1 1-1 0 0,1 0 0 0 0,-1 0 0 0 0,1 0 0 0 0,0 0 1 0 0,-1 0-1 0 0,1 0 0 0 0,0 0 0 0 0,-1 0 1 0 0,1 0-1 0 0,0 0 0 0 0,0 1 0 0 0,0 7-2315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45 972 0 0,'-1'-2'1563'0'0,"-1"-1"-972"0"0,0 0 0 0 0,1 0 0 0 0,-1 1 1 0 0,0-1-1 0 0,0 0 0 0 0,-1 1 0 0 0,1 0 0 0 0,0-1 1 0 0,-1 1-1 0 0,1 0 0 0 0,-1 0 0 0 0,0 0 0 0 0,0 1 0 0 0,0-1 1 0 0,0 1-1 0 0,0 0 0 0 0,0-1 0 0 0,-5 0 0 0 0,2 1-95 0 0,1 1-1 0 0,0-1 0 0 0,-1 1 0 0 0,1 1 1 0 0,0-1-1 0 0,-1 1 0 0 0,1 0 0 0 0,0 0 1 0 0,0 0-1 0 0,-1 1 0 0 0,-7 3 0 0 0,-12 6 753 0 0,-1 0 0 0 0,-24 18-1 0 0,41-24-871 0 0,1 1 0 0 0,0 0 1 0 0,0 0-1 0 0,0 1 0 0 0,1 0 0 0 0,0 1 1 0 0,0-1-1 0 0,1 1 0 0 0,-6 10 0 0 0,10-16-277 0 0,1 0 0 0 0,0 0 0 0 0,0 0 0 0 0,0 1 0 0 0,1-1 0 0 0,-1 0 0 0 0,0 1 0 0 0,1-1 0 0 0,-1 1 0 0 0,1-1 0 0 0,0 0 0 0 0,0 1 0 0 0,0-1 0 0 0,0 1 0 0 0,1-1 0 0 0,-1 1 1 0 0,0-1-1 0 0,2 4 0 0 0,-1-3-6 0 0,1 0 0 0 0,0 1 0 0 0,0-1 0 0 0,0 0 0 0 0,0 0 0 0 0,0 0 0 0 0,1-1 0 0 0,-1 1 0 0 0,1 0 0 0 0,0-1 0 0 0,3 3 0 0 0,3 1 30 0 0,1 0 0 0 0,1 0 0 0 0,-1-1-1 0 0,1 0 1 0 0,0-1 0 0 0,15 4 0 0 0,13 1-292 0 0,-1-3 0 0 0,1-1 1 0 0,0-1-1 0 0,46-3 0 0 0,156-18-7988 0 0,-184 10 4477 0 0,-1 0 529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0 752 0 0,'-2'9'1110'0'0,"1"0"1"0"0,-1 0-1 0 0,2 1 1 0 0,-1-1-1 0 0,1 0 1 0 0,0 1-1 0 0,3 11 0 0 0,-3-17-671 0 0,1-1-1 0 0,0 1 0 0 0,0-1 0 0 0,1 0 0 0 0,-1 0 0 0 0,0 0 0 0 0,1 0 0 0 0,0 0 1 0 0,0 0-1 0 0,0 0 0 0 0,0 0 0 0 0,0 0 0 0 0,1-1 0 0 0,-1 1 0 0 0,1-1 1 0 0,-1 0-1 0 0,1 0 0 0 0,0 0 0 0 0,0 0 0 0 0,0 0 0 0 0,0-1 0 0 0,6 3 0 0 0,-3-2 235 0 0,0 0-1 0 0,0-1 0 0 0,1 1 0 0 0,-1-1 0 0 0,14 0 0 0 0,-18-1-505 0 0,0 0 1 0 0,0 0 0 0 0,0 0 0 0 0,0 0-1 0 0,0-1 1 0 0,0 1 0 0 0,0 0-1 0 0,0-1 1 0 0,0 0 0 0 0,0 1 0 0 0,0-1-1 0 0,0 0 1 0 0,0 0 0 0 0,0 0 0 0 0,-1-1-1 0 0,1 1 1 0 0,0 0 0 0 0,-1 0-1 0 0,1-1 1 0 0,-1 1 0 0 0,3-4 0 0 0,-4 4-118 0 0,0 0 1 0 0,0 1 0 0 0,0-1-1 0 0,1 0 1 0 0,-1 0 0 0 0,0 0-1 0 0,-1 0 1 0 0,1 1 0 0 0,0-1-1 0 0,0 0 1 0 0,0 0 0 0 0,0 0 0 0 0,-1 1-1 0 0,1-1 1 0 0,0 0 0 0 0,-1 0-1 0 0,1 1 1 0 0,0-1 0 0 0,-1 0-1 0 0,1 1 1 0 0,-1-1 0 0 0,1 0-1 0 0,-2 0 1 0 0,-14-14 369 0 0,13 12-518 0 0,-1 0-1 0 0,1 1 0 0 0,-1-1 1 0 0,0 1-1 0 0,0 0 1 0 0,0 0-1 0 0,-1 1 0 0 0,1-1 1 0 0,0 1-1 0 0,-1 0 0 0 0,1 0 1 0 0,0 0-1 0 0,-1 1 0 0 0,-7-1 1 0 0,8 6-1202 0 0,18 8-7976 0 0,-2-8 6361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49 1120 0 0,'1'-1'383'0'0,"3"-6"1474"0"0,1 0 1 0 0,-1 1-1 0 0,9-9 0 0 0,-12 14-1463 0 0,0 0 0 0 0,0 0 0 0 0,1-1 0 0 0,-1 2 0 0 0,0-1 0 0 0,0 0 0 0 0,1 0 0 0 0,-1 0 0 0 0,0 0 0 0 0,1 1 0 0 0,-1-1 0 0 0,1 1-1 0 0,-1-1 1 0 0,1 1 0 0 0,-1 0 0 0 0,1-1 0 0 0,-1 1 0 0 0,1 0 0 0 0,-1 0 0 0 0,1 0 0 0 0,-1 0 0 0 0,1 0 0 0 0,0 1 0 0 0,1-1 0 0 0,-2 1-253 0 0,-1-1 1 0 0,1 1-1 0 0,0-1 0 0 0,-1 1 0 0 0,1-1 1 0 0,-1 1-1 0 0,1-1 0 0 0,0 1 1 0 0,-1 0-1 0 0,1-1 0 0 0,-1 1 1 0 0,0 0-1 0 0,1-1 0 0 0,-1 1 0 0 0,1 0 1 0 0,-1 0-1 0 0,0-1 0 0 0,0 1 1 0 0,1 0-1 0 0,-1 0 0 0 0,0 0 0 0 0,0 0 1 0 0,0-1-1 0 0,0 1 0 0 0,0 0 1 0 0,0 0-1 0 0,0 0 0 0 0,0-1 0 0 0,-1 1 1 0 0,1 0-1 0 0,0 0 0 0 0,0 0 1 0 0,-1-1-1 0 0,1 2 0 0 0,-14 29 1227 0 0,-6-2-843 0 0,-1-1 1 0 0,-1-1-1 0 0,-2 0 1 0 0,0-2-1 0 0,-41 31 1 0 0,-35 22 396 0 0,-111 65 1 0 0,78-56-165 0 0,128-84-731 0 0,-17 11 274 0 0,1 0 0 0 0,0 2-1 0 0,1 0 1 0 0,1 2 0 0 0,-22 24 0 0 0,34-30-226 0 0,6-1-65 0 0,3-9-10 0 0,-1 0 0 0 0,0 0 0 0 0,1 0 0 0 0,-1 0 0 0 0,1 0 0 0 0,0 0 0 0 0,-1-1 0 0 0,1 1 0 0 0,0-1 0 0 0,0 1 0 0 0,0-1 0 0 0,0 0 0 0 0,0 1 0 0 0,1-1 0 0 0,-1 0 0 0 0,0-1 0 0 0,0 1 0 0 0,1 0 0 0 0,-1-1 0 0 0,0 1 0 0 0,4-1 0 0 0,9 2 0 0 0,1 0 0 0 0,18-1 0 0 0,-22-1 0 0 0,56 0 0 0 0,1-3 0 0 0,-1-2 0 0 0,0-4 0 0 0,122-31 0 0 0,-167 33-168 0 0,-1-1 1 0 0,0 0-1 0 0,0-2 0 0 0,-1 0 1 0 0,0-2-1 0 0,34-24 1 0 0,-43 26 112 0 0,-7 6 565 0 0,-5 10-5 0 0,-1 8-536 0 0,1 84 153 0 0,19 143 0 0 0,-18-237-106 0 0,1 3-52 0 0,-1 0 0 0 0,0 1 0 0 0,0-1 0 0 0,0 10 1 0 0,-1-16-919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496 222 516 0 0,'1'-6'642'0'0,"0"0"-1"0"0,0 0 1 0 0,-1 0-1 0 0,0 0 1 0 0,0-1-1 0 0,0 1 1 0 0,-1 0-1 0 0,1 0 1 0 0,-2 0-1 0 0,1 0 1 0 0,-1 0-1 0 0,0 0 1 0 0,-5-10-1 0 0,3 9-172 0 0,0 0-1 0 0,-1 0 0 0 0,0 0 1 0 0,0 0-1 0 0,-1 1 1 0 0,0 0-1 0 0,0 0 0 0 0,0 1 1 0 0,-10-7-1 0 0,4 4-27 0 0,0 1-1 0 0,-1 0 0 0 0,1 1 1 0 0,-1 1-1 0 0,-1 0 0 0 0,1 0 1 0 0,-1 2-1 0 0,0 0 0 0 0,0 0 0 0 0,0 1 1 0 0,-25 0-1 0 0,26 3-122 0 0,0 0-1 0 0,1 1 1 0 0,-1 1-1 0 0,1 0 0 0 0,0 0 1 0 0,0 2-1 0 0,0-1 1 0 0,0 2-1 0 0,1-1 1 0 0,0 1-1 0 0,0 1 1 0 0,-11 9-1 0 0,16-12-127 0 0,1 1 1 0 0,-1-1-1 0 0,1 1 0 0 0,0 1 0 0 0,0-1 0 0 0,0 1 0 0 0,1 0 1 0 0,0 0-1 0 0,0 0 0 0 0,1 1 0 0 0,0-1 0 0 0,0 1 0 0 0,0 0 0 0 0,1 0 1 0 0,0 0-1 0 0,0 0 0 0 0,0 0 0 0 0,1 0 0 0 0,1 0 0 0 0,-1 1 1 0 0,1-1-1 0 0,1 14 0 0 0,2-8-37 0 0,0 0 0 0 0,0-1 1 0 0,1 1-1 0 0,1-1 0 0 0,0 1 0 0 0,1-1 1 0 0,0-1-1 0 0,1 1 0 0 0,0-1 0 0 0,1 0 1 0 0,0-1-1 0 0,1 0 0 0 0,0 0 0 0 0,0 0 0 0 0,1-2 1 0 0,16 12-1 0 0,-13-11 4 0 0,0 0 0 0 0,1-2 0 0 0,0 0-1 0 0,0 0 1 0 0,1-2 0 0 0,0 0 0 0 0,0 0 0 0 0,0-1 0 0 0,1-1 0 0 0,-1-1-1 0 0,1 0 1 0 0,0-1 0 0 0,29-1 0 0 0,-28-2-157 0 0,-1 0 0 0 0,0-1 0 0 0,0-1 0 0 0,0 0 0 0 0,0-1 0 0 0,0-1 0 0 0,-1-1 0 0 0,21-11 0 0 0,-31 15 0 0 0,0-1 0 0 0,1 0 0 0 0,-2 0 0 0 0,1 0 0 0 0,0 0 0 0 0,-1-1 0 0 0,0 0 0 0 0,0 0 0 0 0,0 0 0 0 0,0-1 0 0 0,2-5 0 0 0,-4 6 0 0 0,0 1 0 0 0,-1-1 0 0 0,0 0 0 0 0,1 0 0 0 0,-2 0 0 0 0,1 0 0 0 0,0 0 0 0 0,-1 0 0 0 0,0-1 0 0 0,-1 1 0 0 0,1 0 0 0 0,-1 0 0 0 0,0 0 0 0 0,0 0 0 0 0,-3-8 0 0 0,-1 0-131 0 0,-1 0 1 0 0,0 0-1 0 0,-1 0 1 0 0,0 1-1 0 0,-1 0 1 0 0,-1 1-1 0 0,0 0 1 0 0,0 0-1 0 0,-1 1 1 0 0,0 0-1 0 0,-1 0 1 0 0,0 1-1 0 0,-1 1 1 0 0,0 0-1 0 0,-21-11 0 0 0,9 8-177 0 0,0 1 0 0 0,0 0 0 0 0,-1 2-1 0 0,0 1 1 0 0,0 1 0 0 0,0 1-1 0 0,-49-3 1 0 0,72 8 129 0 0,0 0 0 0 0,0 0 0 0 0,0 0 1 0 0,0 0-1 0 0,0 0 0 0 0,0 0 0 0 0,0 1 0 0 0,0-1 0 0 0,-3 2 1 0 0,4-2-139 0 0,0 1 1 0 0,1-1 0 0 0,-1 1-1 0 0,1-1 1 0 0,-1 1 0 0 0,1-1-1 0 0,-1 1 1 0 0,1-1 0 0 0,-1 1 0 0 0,1-1-1 0 0,-1 1 1 0 0,1-1 0 0 0,0 1-1 0 0,-1 0 1 0 0,1-1 0 0 0,0 1-1 0 0,0 0 1 0 0,-1 0 0 0 0,12 11-6005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1 685 10921 0 0,'68'17'10229'0'0,"126"50"-1"0"0,-140-47-8839 0 0,40 13-1389 0 0,-88-34 0 0 0,-6 1 0 0 0,1 0 0 0 0,-1 0 0 0 0,0 0 0 0 0,1 0 0 0 0,-1 0 0 0 0,0 0 0 0 0,1-1 0 0 0,-1 1 0 0 0,0 0 0 0 0,1 0 0 0 0,-1 0 0 0 0,0-1 0 0 0,0 1 0 0 0,1 0 0 0 0,-1 0 0 0 0,0-1 0 0 0,0 1 0 0 0,1 0 0 0 0,-1-1 0 0 0,0 1 0 0 0,0 0 0 0 0,0-1 0 0 0,1 1 0 0 0,-1 0 0 0 0,0-1 0 0 0,0 1 0 0 0,0 0 0 0 0,0-1 0 0 0,0 1 0 0 0,0 0 0 0 0,0-1 0 0 0,0 1 0 0 0,0-1 0 0 0,0 1 0 0 0,0 0 0 0 0,0-1 0 0 0,0 1 0 0 0,0 0 0 0 0,0-1 0 0 0,0 1 0 0 0,-1 0 0 0 0,1-1 0 0 0,0 1 0 0 0,0 0 0 0 0,0-1 0 0 0,0 1 0 0 0,-1 0 0 0 0,1-1 0 0 0,0 1 0 0 0,0 0 0 0 0,-1-1 0 0 0,-10-20 0 0 0,0 1 0 0 0,-16-24 0 0 0,-17-26 0 0 0,24 36 0 0 0,2-2 0 0 0,1 0 0 0 0,2-1 0 0 0,-17-63 0 0 0,29 87 0 0 0,1-1 0 0 0,0 1 0 0 0,1-1 0 0 0,1 1 0 0 0,0-1 0 0 0,1 0 0 0 0,4-25 0 0 0,-3 30 0 0 0,1-1 0 0 0,0 1 0 0 0,1 0 0 0 0,0 0 0 0 0,0 0 0 0 0,1 1 0 0 0,0 0 0 0 0,1 0 0 0 0,0 0 0 0 0,0 0 0 0 0,0 1 0 0 0,12-10 0 0 0,3 0 0 0 0,0 0 0 0 0,2 2 0 0 0,0 1 0 0 0,0 0 0 0 0,1 2 0 0 0,1 0 0 0 0,0 2 0 0 0,1 1 0 0 0,0 1 0 0 0,0 1 0 0 0,0 2 0 0 0,1 0 0 0 0,29-1 0 0 0,33 3 0 0 0,154 12 0 0 0,-240-9 0 0 0,209 30 0 0 0,-186-25 0 0 0,0 1 0 0 0,0 2 0 0 0,-1 0 0 0 0,0 2 0 0 0,0 1 0 0 0,23 14 0 0 0,-42-21 0 0 0,0 0 0 0 0,0 0 0 0 0,-1 0 0 0 0,1 1 0 0 0,-1 0 0 0 0,0 0 0 0 0,8 11 0 0 0,-11-13 0 0 0,-1 0 0 0 0,1 0 0 0 0,-1 0 0 0 0,0 0 0 0 0,0 1 0 0 0,0-1 0 0 0,0 0 0 0 0,0 1 0 0 0,-1-1 0 0 0,1 1 0 0 0,-1-1 0 0 0,0 0 0 0 0,0 1 0 0 0,0-1 0 0 0,-1 1 0 0 0,1-1 0 0 0,-1 0 0 0 0,-2 7 0 0 0,-1 1 0 0 0,0-1 0 0 0,0 0 0 0 0,-2 0 0 0 0,1-1 0 0 0,-1 1 0 0 0,-7 8 0 0 0,-48 51 0 0 0,-1 1 0 0 0,55-61 0 0 0,0 1 0 0 0,1-1 0 0 0,0 1 0 0 0,1 1 0 0 0,-8 20 0 0 0,12-28 0 0 0,0 1 0 0 0,0-1 0 0 0,1 1 0 0 0,-1-1 0 0 0,1 1 0 0 0,-1 0 0 0 0,1-1 0 0 0,0 1 0 0 0,1-1 0 0 0,-1 1 0 0 0,1-1 0 0 0,-1 1 0 0 0,1-1 0 0 0,0 1 0 0 0,0-1 0 0 0,1 0 0 0 0,2 6 0 0 0,-1-4 0 0 0,0-1 0 0 0,1 1 0 0 0,-1-1 0 0 0,1 0 0 0 0,0 0 0 0 0,0 0 0 0 0,1-1 0 0 0,-1 1 0 0 0,1-1 0 0 0,7 4 0 0 0,0-1 0 0 0,1-1 0 0 0,0 0 0 0 0,0-1 0 0 0,0 0 0 0 0,1-1 0 0 0,-1 0 0 0 0,1-1 0 0 0,21 0 0 0 0,-2-4 0 0 0,0-2 0 0 0,1-1 0 0 0,-1-1 0 0 0,-1-2 0 0 0,1-1 0 0 0,46-21 0 0 0,-72 25 0 0 0,1 0 0 0 0,18 3 0 0 0,-19 3-771 0 0,0-1 0 0 0,-1 2 0 0 0,1-1-1 0 0,0 1 1 0 0,8 3 0 0 0,17 4-3253 0 0,10 0 1 0 0,5-1 580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1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1 380 0 0,'3'1'456'0'0,"1"0"-1"0"0,0 0 1 0 0,-1 0-1 0 0,0 1 1 0 0,1 0-1 0 0,-1-1 1 0 0,0 1-1 0 0,1 0 1 0 0,-1 1-1 0 0,0-1 1 0 0,-1 0-1 0 0,4 4 1 0 0,-5-4-71 0 0,0-1 1 0 0,0 1-1 0 0,-1 0 1 0 0,1 0-1 0 0,0-1 1 0 0,-1 1-1 0 0,1 0 1 0 0,-1 0-1 0 0,0 0 1 0 0,0 0-1 0 0,1 0 1 0 0,-1 0-1 0 0,0-1 1 0 0,-1 1-1 0 0,1 0 1 0 0,0 0-1 0 0,-1 0 1 0 0,1 0-1 0 0,-1 0 1 0 0,1 0-1 0 0,-1-1 1 0 0,0 1-1 0 0,0 0 1 0 0,1-1-1 0 0,-4 4 1 0 0,-10 18 1390 0 0,-1-1 0 0 0,-1 0-1 0 0,-1-1 1 0 0,-1-1 0 0 0,-27 23 0 0 0,15-17-2633 0 0,-43 29 0 0 0,45-40-6444 0 0,16-11 4221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4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723 108 140 0 0,'0'-13'1755'0'0,"0"11"-1579"0"0,0 0 1 0 0,-1 0 0 0 0,1 0-1 0 0,-1 0 1 0 0,0 0 0 0 0,0 0-1 0 0,0 0 1 0 0,0 0 0 0 0,0 0-1 0 0,0 1 1 0 0,0-1-1 0 0,0 0 1 0 0,-1 1 0 0 0,1-1-1 0 0,-1 1 1 0 0,-1-3 0 0 0,-1 1 140 0 0,-1 1 0 0 0,1-1 0 0 0,0 1 0 0 0,-1 0 0 0 0,1 0 0 0 0,-9-3 0 0 0,0 2 692 0 0,-1 0 0 0 0,1 1 0 0 0,-1 0 0 0 0,-18 1 0 0 0,0-1 2200 0 0,-1-1 0 0 0,1-1 1 0 0,-34-10-1 0 0,54 11-2999 0 0,-1 1 0 0 0,0 0 0 0 0,0 1-1 0 0,0 1 1 0 0,0 0 0 0 0,-1 0 0 0 0,1 1 0 0 0,0 1 0 0 0,0 0 0 0 0,1 1-1 0 0,-1 0 1 0 0,-20 9 0 0 0,16-5-152 0 0,1 1-1 0 0,-1 1 0 0 0,2 1 1 0 0,-1 0-1 0 0,1 1 1 0 0,1 1-1 0 0,0 0 0 0 0,1 1 1 0 0,0 0-1 0 0,-19 27 1 0 0,26-31-16 0 0,0 1 0 0 0,0 0 0 0 0,1 0 0 0 0,1 0 0 0 0,-1 1 0 0 0,2 0 0 0 0,0-1 0 0 0,-3 15 0 0 0,5-17 8 0 0,0 1-1 0 0,1-1 1 0 0,0 1-1 0 0,0-1 0 0 0,1 1 1 0 0,0-1-1 0 0,0 1 0 0 0,1-1 1 0 0,0 0-1 0 0,1 0 1 0 0,6 14-1 0 0,-5-12-10 0 0,1-1 1 0 0,1 0-1 0 0,0 0 1 0 0,0 0-1 0 0,1-1 1 0 0,0 0-1 0 0,0-1 1 0 0,1 1-1 0 0,0-1 0 0 0,14 9 1 0 0,-8-7 7 0 0,1-1 0 0 0,0-1 0 0 0,0 0 0 0 0,0-1 0 0 0,1-1 0 0 0,20 5 0 0 0,-4-4 20 0 0,1-1 1 0 0,0-2 0 0 0,0-1 0 0 0,-1-2 0 0 0,1-1 0 0 0,46-8-1 0 0,-60 6-50 0 0,0 0 0 0 0,-1-1 0 0 0,0-1 0 0 0,0-1 0 0 0,-1 0 0 0 0,22-12 0 0 0,-34 16-24 0 0,-1-1-1 0 0,1 0 0 0 0,-1 0 0 0 0,1 0 1 0 0,-1-1-1 0 0,0 0 0 0 0,-1 1 0 0 0,1-1 1 0 0,-1 0-1 0 0,1-1 0 0 0,-1 1 0 0 0,0-1 1 0 0,-1 1-1 0 0,1-1 0 0 0,-1 0 0 0 0,0 0 0 0 0,0 0 1 0 0,0 0-1 0 0,-1 0 0 0 0,0-1 0 0 0,0 1 1 0 0,0 0-1 0 0,-1-1 0 0 0,0 1 0 0 0,0-1 1 0 0,-1-8-1 0 0,0 2-7 0 0,-1 0 1 0 0,-1 1 0 0 0,0-1-1 0 0,-1 0 1 0 0,0 1-1 0 0,0 0 1 0 0,-1 0 0 0 0,-1 0-1 0 0,0 1 1 0 0,0 0-1 0 0,-1 0 1 0 0,0 0-1 0 0,-1 1 1 0 0,0 0 0 0 0,0 0-1 0 0,-1 1 1 0 0,-20-14-1 0 0,3 5-2 0 0,-1 0 0 0 0,-1 2-1 0 0,0 2 1 0 0,-1 0-1 0 0,-35-10 1 0 0,39 16-94 0 0,1 1 0 0 0,-2 1 1 0 0,1 1-1 0 0,-1 1 0 0 0,1 1 1 0 0,-1 2-1 0 0,-28 2 0 0 0,20 6-808 0 0,33-8 809 0 0,0 0 0 0 0,0 1 0 0 0,0-1 1 0 0,0 1-1 0 0,-1-1 0 0 0,1 1 1 0 0,0-1-1 0 0,0 1 0 0 0,1 0 0 0 0,-1-1 1 0 0,0 1-1 0 0,0 0 0 0 0,0 0 1 0 0,0 0-1 0 0,1-1 0 0 0,-1 1 0 0 0,0 0 1 0 0,1 0-1 0 0,-1 0 0 0 0,0 0 1 0 0,1 1-1 0 0,0-1 0 0 0,-1 0 0 0 0,1 0 1 0 0,-1 2-1 0 0,2-2-325 0 0,-1 1-1 0 0,1-1 1 0 0,0 1-1 0 0,0-1 1 0 0,0 1-1 0 0,0-1 1 0 0,0 0-1 0 0,0 0 1 0 0,0 1-1 0 0,0-1 1 0 0,0 0-1 0 0,1 0 1 0 0,-1 0-1 0 0,0 0 1 0 0,1 0-1 0 0,-1 0 1 0 0,1-1-1 0 0,-1 1 1 0 0,3 0 0 0 0,16 6-2438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4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93 224 0 0,'-35'-32'2135'0'0,"0"0"1662"0"0,-2 6 3778 0 0,37 25-7453 0 0,0 1 0 0 0,0 0 0 0 0,-1 0 0 0 0,1 0 0 0 0,0 0 0 0 0,0-1 0 0 0,-1 1 1 0 0,1 0-1 0 0,0 0 0 0 0,0 0 0 0 0,-1 0 0 0 0,1 0 0 0 0,0 0 0 0 0,-1 0 1 0 0,1 0-1 0 0,0 0 0 0 0,-1 0 0 0 0,1 0 0 0 0,0 0 0 0 0,0 0 0 0 0,-1 0 0 0 0,1 0 1 0 0,0 0-1 0 0,-1 0 0 0 0,1 0 0 0 0,0 0 0 0 0,0 0 0 0 0,-1 1 0 0 0,1-1 0 0 0,0 0 1 0 0,-1 0-1 0 0,1 0 0 0 0,0 1 0 0 0,0-1 0 0 0,0 0 0 0 0,-1 0 0 0 0,1 0 0 0 0,0 1 1 0 0,0-1-1 0 0,-3 16 1596 0 0,7 18-525 0 0,1-14-1090 0 0,0-1-1 0 0,2 1 0 0 0,0-2 0 0 0,1 1 0 0 0,14 21 1 0 0,58 85-5158 0 0,-77-121 4691 0 0,21 29-2427 0 0,3-3 401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58 716 0 0,'0'0'126'0'0,"0"0"1"0"0,0 0-1 0 0,0 0 1 0 0,0 1-1 0 0,0-1 1 0 0,0 0-1 0 0,0 0 0 0 0,-1 0 1 0 0,1 1-1 0 0,0-1 1 0 0,0 0-1 0 0,0 0 0 0 0,0 1 1 0 0,0-1-1 0 0,0 0 1 0 0,0 0-1 0 0,0 0 0 0 0,1 1 1 0 0,-1-1-1 0 0,0 0 1 0 0,0 0-1 0 0,0 0 1 0 0,0 1-1 0 0,0-1 0 0 0,0 0 1 0 0,0 0-1 0 0,0 0 1 0 0,0 1-1 0 0,1-1 0 0 0,-1 0 1 0 0,0 0-1 0 0,0 0 1 0 0,0 0-1 0 0,0 0 1 0 0,1 1-1 0 0,-1-1 0 0 0,0 0 1 0 0,0 0-1 0 0,0 0 1 0 0,1 0-1 0 0,-1 0 0 0 0,0 0 1 0 0,0 0-1 0 0,1 0 1 0 0,16 3 2582 0 0,20-3-698 0 0,-36-1-1780 0 0,487-56 10064 0 0,-484 57-10042 0 0,1-1-1 0 0,0-1 1 0 0,0 1 0 0 0,-1-1 0 0 0,6-2 756 0 0,-15 4-807 0 0,-50 4 5 0 0,1 2 1 0 0,0 3 0 0 0,-55 16-1 0 0,70-17-135 0 0,1 2-1 0 0,1 2 0 0 0,0 2 1 0 0,-52 26-1 0 0,87-39-52 0 0,0 0 0 0 0,0 0 0 0 0,0 0 0 0 0,0 0 0 0 0,0 1 0 0 0,0-1 0 0 0,0 1 0 0 0,0-1 0 0 0,1 1 0 0 0,-1 0 0 0 0,1 0 0 0 0,-1 0 0 0 0,1 0 0 0 0,0 0 0 0 0,-1 0 0 0 0,1 0 0 0 0,0 0 0 0 0,0 0 0 0 0,1 0 0 0 0,-1 1 0 0 0,0-1 0 0 0,0 4 0 0 0,2-4 7 0 0,-1 1 0 0 0,1-1 0 0 0,0 1 0 0 0,0-1 0 0 0,0 1 1 0 0,0-1-1 0 0,1 1 0 0 0,-1-1 0 0 0,0 0 0 0 0,1 0 0 0 0,0 0 0 0 0,-1 0 0 0 0,1 0 1 0 0,0 0-1 0 0,0 0 0 0 0,0 0 0 0 0,0-1 0 0 0,1 1 0 0 0,-1-1 0 0 0,4 2 0 0 0,57 31 306 0 0,80 30-1 0 0,-133-61-315 0 0,218 88 556 0 0,-217-87-545 0 0,117 53 359 0 0,-112-48-313 0 0,0 0-1 0 0,-1 0 1 0 0,-1 2 0 0 0,0-1-1 0 0,20 20 1 0 0,-32-28-59 0 0,0 0 0 0 0,0 1 0 0 0,0-1 0 0 0,0 0 0 0 0,-1 0-1 0 0,1 1 1 0 0,-1-1 0 0 0,1 1 0 0 0,-1-1 0 0 0,0 1 0 0 0,0 0 0 0 0,0 0 0 0 0,0-1 0 0 0,0 1 0 0 0,-1 0 0 0 0,0 0 0 0 0,1 0-1 0 0,-1 0 1 0 0,0 0 0 0 0,0-1 0 0 0,0 1 0 0 0,-1 0 0 0 0,1 0 0 0 0,-1 0 0 0 0,1 0 0 0 0,-1 0 0 0 0,0-1 0 0 0,0 1 0 0 0,-1 0-1 0 0,1-1 1 0 0,0 1 0 0 0,-1-1 0 0 0,1 1 0 0 0,-1-1 0 0 0,0 0 0 0 0,0 0 0 0 0,0 0 0 0 0,0 0 0 0 0,-3 3 0 0 0,-10 6 50 0 0,0 1 0 0 0,-1-2 1 0 0,0 0-1 0 0,-1-1 0 0 0,0 0 0 0 0,-1-1 1 0 0,1-1-1 0 0,-26 6 0 0 0,-154 27 448 0 0,188-38-492 0 0,-60 7-986 0 0,-118 1 0 0 0,247-14-10441 0 0,-13-1 8542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2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40 164 764 0 0,'-11'-33'3465'0'0,"1"12"1870"0"0,2 23 1481 0 0,4 17-5811 0 0,1 1-1 0 0,1 0 1 0 0,1 0 0 0 0,0 0-1 0 0,2 0 1 0 0,3 28 0 0 0,-1-12-239 0 0,-1-7-101 0 0,1 0-1 0 0,2 0 1 0 0,1-1 0 0 0,13 38 0 0 0,-14-51-383 0 0,1 0 0 0 0,1 0 0 0 0,0-1 0 0 0,1 0 0 0 0,1 0 1 0 0,0-1-1 0 0,0 0 0 0 0,2-1 0 0 0,15 16 0 0 0,-22-25-270 0 0,-1 0-1 0 0,1 0 1 0 0,-1 0-1 0 0,1-1 0 0 0,0 1 1 0 0,0-1-1 0 0,0 0 1 0 0,0 0-1 0 0,0-1 1 0 0,0 1-1 0 0,0-1 1 0 0,1 0-1 0 0,-1 0 1 0 0,1 0-1 0 0,-1-1 1 0 0,1 0-1 0 0,5 0 0 0 0,-6 0-118 0 0,-1-1 0 0 0,1 0 0 0 0,0 0-1 0 0,0-1 1 0 0,-1 1 0 0 0,1-1 0 0 0,-1 0-1 0 0,1 0 1 0 0,-1 0 0 0 0,1 0 0 0 0,-1 0-1 0 0,0-1 1 0 0,0 0 0 0 0,-1 1 0 0 0,1-1-1 0 0,0 0 1 0 0,-1 0 0 0 0,0-1 0 0 0,4-5-1 0 0,10-24-299 0 0,-1 1 0 0 0,-1-2 0 0 0,-2 0 0 0 0,-2 0 0 0 0,7-38 0 0 0,-17 72 426 0 0,0 0 0 0 0,0 0-1 0 0,0 0 1 0 0,0-1 0 0 0,0 1 0 0 0,0 0-1 0 0,0 0 1 0 0,0 0 0 0 0,0-1 0 0 0,0 1 0 0 0,0 0-1 0 0,0 0 1 0 0,0 0 0 0 0,0-1 0 0 0,0 1-1 0 0,0 0 1 0 0,0 0 0 0 0,0 0 0 0 0,0 0-1 0 0,1-1 1 0 0,-1 1 0 0 0,0 0 0 0 0,0 0-1 0 0,0 0 1 0 0,0 0 0 0 0,0-1 0 0 0,1 1 0 0 0,-1 0-1 0 0,0 0 1 0 0,0 0 0 0 0,0 0 0 0 0,0 0-1 0 0,1 0 1 0 0,-1 0 0 0 0,0 0 0 0 0,0 0-1 0 0,0 0 1 0 0,1 0 0 0 0,-1-1 0 0 0,0 1 0 0 0,0 0-1 0 0,0 0 1 0 0,1 0 0 0 0,-1 0 0 0 0,0 1-1 0 0,0-1 1 0 0,0 0 0 0 0,1 0 0 0 0,-1 0-1 0 0,0 0 1 0 0,0 0 0 0 0,0 0 0 0 0,1 0 0 0 0,-1 0-1 0 0,0 0 1 0 0,0 0 0 0 0,0 1 0 0 0,0-1-1 0 0,1 0 1 0 0,-1 0 0 0 0,0 0 0 0 0,0 0-1 0 0,0 0 1 0 0,0 1 0 0 0,0-1 0 0 0,0 0 0 0 0,1 0-1 0 0,-1 0 1 0 0,0 1 0 0 0,10 15 747 0 0,-9-13-807 0 0,16 25 644 0 0,-5-6-187 0 0,2-1 0 0 0,0 0 1 0 0,19 20-1 0 0,9 2 273 0 0,2-2 0 0 0,59 44 0 0 0,-69-62-610 0 0,1 0 1 0 0,1-3-1 0 0,1-1 0 0 0,52 19 0 0 0,-59-27-70 0 0,1-2 0 0 0,1-1 0 0 0,-1-2 0 0 0,1-1 0 0 0,64 1 0 0 0,-88-5-19 0 0,1-2-1 0 0,-1 1 1 0 0,0-1-1 0 0,1-1 1 0 0,-1 1 0 0 0,0-1-1 0 0,0-1 1 0 0,0 1 0 0 0,11-7-1 0 0,-15 7 1 0 0,0 0-1 0 0,-1-1 1 0 0,1 1-1 0 0,-1-1 1 0 0,0 0-1 0 0,0 0 1 0 0,0 0-1 0 0,0 0 1 0 0,0-1-1 0 0,-1 1 0 0 0,0-1 1 0 0,1 0-1 0 0,-1 0 1 0 0,-1 0-1 0 0,1 0 1 0 0,0 0-1 0 0,-1 0 1 0 0,0 0-1 0 0,0 0 1 0 0,0-7-1 0 0,1-7-70 0 0,-2 0-1 0 0,0 0 1 0 0,-1 1-1 0 0,-4-24 1 0 0,-15-67-49 0 0,-4 1 0 0 0,-5 1 0 0 0,-59-142 0 0 0,84 239 20 0 0,1 2 139 0 0,0 1 1 0 0,1-1-1 0 0,0 0 0 0 0,0 0 0 0 0,-1-11 1 0 0,3 17-130 0 0,-1 0 0 0 0,1 0 0 0 0,1-1 1 0 0,-1 1-1 0 0,0 0 0 0 0,0 0 0 0 0,0-1 1 0 0,1 1-1 0 0,-1 0 0 0 0,0 0 0 0 0,1 0 1 0 0,-1-1-1 0 0,1 1 0 0 0,0 0 0 0 0,-1 0 1 0 0,1 0-1 0 0,0 0 0 0 0,0 0 0 0 0,-1 0 0 0 0,1 0 1 0 0,0 1-1 0 0,0-1 0 0 0,0 0 0 0 0,0 0 1 0 0,0 1-1 0 0,0-1 0 0 0,0 0 0 0 0,1 1 1 0 0,-1-1-1 0 0,0 1 0 0 0,0-1 0 0 0,0 1 1 0 0,1 0-1 0 0,-1 0 0 0 0,0-1 0 0 0,0 1 1 0 0,3 0-1 0 0,29-3-7906 0 0,-9-1 4616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4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1 252 0 0,'-25'7'1404'0'0,"17"-5"-594"0"0,0 0-1 0 0,0 0 0 0 0,0 1 0 0 0,1 0 0 0 0,0 1 0 0 0,-1-1 0 0 0,1 1 0 0 0,0 0 0 0 0,1 1 0 0 0,-8 6 968 0 0,16-8-836 0 0,0 0-753 0 0,0 1 0 0 0,1-1 0 0 0,-1 0 0 0 0,1 1 0 0 0,0-2 0 0 0,0 1 0 0 0,0 0 0 0 0,0 0 0 0 0,1-1 0 0 0,-1 0 0 0 0,1 0 0 0 0,-1 0 0 0 0,1 0 0 0 0,0 0 0 0 0,5 1 0 0 0,13 4 482 0 0,32 8 0 0 0,-53-15-659 0 0,88 15 1427 0 0,153 5 1 0 0,-236-19-1417 0 0,652-6 2712 0 0,-203-28-907 0 0,-295 20-1194 0 0,224-24 1012 0 0,-326 28-3125 0 0,-46 8-1646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97 660 0 0,'-15'-11'1200'0'0,"-1"0"-1"0"0,0 1 1 0 0,0 1-1 0 0,-1 1 1 0 0,-1 0-1 0 0,1 1 1 0 0,-1 1-1 0 0,0 0 1 0 0,0 2 0 0 0,-1 0-1 0 0,-27-2 1 0 0,27 6-133 0 0,1 1-1 0 0,-1 1 1 0 0,0 0 0 0 0,1 1 0 0 0,0 1 0 0 0,0 1 0 0 0,-35 14 0 0 0,40-14-559 0 0,0 1 1 0 0,0 1 0 0 0,1 1 0 0 0,-1-1 0 0 0,2 2 0 0 0,-1 0-1 0 0,1 0 1 0 0,0 1 0 0 0,1 0 0 0 0,-16 21 0 0 0,25-29-411 0 0,-1 1 1 0 0,0-1 0 0 0,1 1 0 0 0,-1 0-1 0 0,1 0 1 0 0,0 0 0 0 0,0 0 0 0 0,0 0-1 0 0,1 0 1 0 0,-1 0 0 0 0,0 0 0 0 0,1 0 0 0 0,0 0-1 0 0,0 0 1 0 0,0 0 0 0 0,0 0 0 0 0,1 0-1 0 0,-1 0 1 0 0,2 5 0 0 0,-1-5-5 0 0,1 0 1 0 0,-1 1-1 0 0,1-1 1 0 0,0 0-1 0 0,0 0 0 0 0,0 0 1 0 0,1 0-1 0 0,-1-1 1 0 0,0 1-1 0 0,1-1 0 0 0,0 1 1 0 0,0-1-1 0 0,0 0 1 0 0,0 0-1 0 0,0 0 1 0 0,7 3-1 0 0,5 1-94 0 0,0-1 0 0 0,1 0 0 0 0,-1 0 0 0 0,1-2 0 0 0,1 0 0 0 0,-1-1 0 0 0,23 1 0 0 0,-25-3 0 0 0,-1-1 0 0 0,0 0 0 0 0,1 0 0 0 0,-1-1 0 0 0,0-1 0 0 0,0-1 0 0 0,-1 1 0 0 0,1-2 0 0 0,21-10 0 0 0,-30 13-47 0 0,0-1-1 0 0,0 1 1 0 0,0-1 0 0 0,-1 0-1 0 0,1 0 1 0 0,-1-1 0 0 0,1 1-1 0 0,-1-1 1 0 0,-1 1 0 0 0,1-1 0 0 0,0 0-1 0 0,-1 0 1 0 0,0 0 0 0 0,1-1-1 0 0,-2 1 1 0 0,1 0 0 0 0,0-1-1 0 0,-1 1 1 0 0,0-1 0 0 0,0 0-1 0 0,0-7 1 0 0,-1-5-260 0 0,0 0-1 0 0,-2 0 1 0 0,0 0 0 0 0,-7-27 0 0 0,7 31 195 0 0,0-14-1924 0 0,8 16-1287 0 0,5 4-3765 0 0,-2 5 4066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4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37 384 0 0,'-29'4'11019'0'0,"34"8"-8026"0"0,7-7-2469 0 0,0 0 1 0 0,0-1-1 0 0,1-1 0 0 0,0 0 1 0 0,0-1-1 0 0,0 0 0 0 0,16 0 1 0 0,-11-1-224 0 0,127 7 1275 0 0,622 4 2058 0 0,13-79 237 0 0,-702 57-3415 0 0,64-13 1120 0 0,-169 31-3184 0 0,25-7 969 0 0,0 0 0 0 0,0 0 0 0 0,0 0 0 0 0,1 0 0 0 0,-1 0 0 0 0,0 0 0 0 0,1 0 0 0 0,-1 0 0 0 0,1 1 0 0 0,-1-1 0 0 0,-1 3 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1 633 292 0 0,'0'-1'152'0'0,"0"0"0"0"0,1 0-1 0 0,-1 0 1 0 0,1 0 0 0 0,-1 0 0 0 0,1 0 0 0 0,-1 0 0 0 0,1 0-1 0 0,0 0 1 0 0,-1 0 0 0 0,1 1 0 0 0,0-1 0 0 0,0 0-1 0 0,-1 0 1 0 0,1 1 0 0 0,0-1 0 0 0,0 1 0 0 0,0-1-1 0 0,0 1 1 0 0,0-1 0 0 0,0 1 0 0 0,0-1 0 0 0,0 1-1 0 0,0 0 1 0 0,0 0 0 0 0,1-1 0 0 0,34 0 2499 0 0,-24 1-2324 0 0,296 16 4198 0 0,-139-6-3597 0 0,234 4 818 0 0,1137-22 2432 0 0,-1014-6-3266 0 0,-38-8-202 0 0,233-17 31 0 0,-522 29-563 0 0,145-11 104 0 0,232-13 126 0 0,-44 5-8 0 0,-296 20-197 0 0,13-1-14 0 0,-55-6-74 0 0,113-7 99 0 0,204-7 127 0 0,-2-6 10 0 0,-6 1-27 0 0,-125 5-119 0 0,185-15 138 0 0,-50 6 18 0 0,-455 35-310 0 0,1243-111 948 0 0,-1272 111-1086 0 0,126-13-760 0 0,180-43 0 0 0,-322 58-522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8 404 0 0,'3'-7'8695'0'0,"4"25"-6464"0"0,7 37-1140 0 0,45 283 3833 0 0,-33-171-3354 0 0,9 75 602 0 0,5 318-1 0 0,-31-82-8 0 0,-6-385-1783 0 0,3 340 1265 0 0,-8-375-1176 0 0,7 81 0 0 0,-2-115-349 0 0,1 1 0 0 0,1-1 0 0 0,1 0 0 0 0,1-1 0 0 0,19 44 0 0 0,-23-61-119 0 0,0-1 0 0 0,1 0 0 0 0,-1 0 0 0 0,1 0 0 0 0,0 0 0 0 0,0 0 0 0 0,1-1 0 0 0,-1 0 0 0 0,1 0-1 0 0,0 0 1 0 0,0-1 0 0 0,0 0 0 0 0,1 0 0 0 0,-1 0 0 0 0,1 0 0 0 0,9 2 0 0 0,7 1-2 0 0,0-1 1 0 0,0-1-1 0 0,28 2 0 0 0,-19-3 3 0 0,530 24 86 0 0,-539-27-78 0 0,225 0 113 0 0,787-30 443 0 0,-775 17-410 0 0,365-20 159 0 0,-123 8-125 0 0,24 0 22 0 0,311-10 171 0 0,987-13 330 0 0,-732 56-459 0 0,-767-2-181 0 0,72-3 10 0 0,-2-4 78 0 0,-44 1-17 0 0,-8 3-33 0 0,85-3-45 0 0,-81 2-66 0 0,71 3 0 0 0,-212 0 0 0 0,378 12 0 0 0,-184-5 0 0 0,-396-12-447 0 0,0 0 0 0 0,-1 0 1 0 0,1 0-1 0 0,0-1 0 0 0,0 1 0 0 0,0-1 0 0 0,0 1 1 0 0,-1-1-1 0 0,1 0 0 0 0,0 0 0 0 0,3-2 1 0 0,-4 1-5 0 0,-1 1 1 0 0,1 0 0 0 0,-1 0 0 0 0,0-1-1 0 0,0 1 1 0 0,0-1 0 0 0,0 1 0 0 0,0-1-1 0 0,0 1 1 0 0,0-1 0 0 0,0 0 0 0 0,-1 1 0 0 0,1-1-1 0 0,-1 0 1 0 0,1-3 0 0 0,3-11-3010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0 296 0 0,'-1'1'238'0'0,"0"0"0"0"0,-1 0 0 0 0,1 0 1 0 0,0 0-1 0 0,0 0 0 0 0,0 0 0 0 0,0 0 0 0 0,0 1 0 0 0,0-1 0 0 0,1 0 0 0 0,-1 0 1 0 0,0 1-1 0 0,1-1 0 0 0,-1 1 0 0 0,0-1 0 0 0,1 1 0 0 0,0-1 0 0 0,-1 1 1 0 0,1-1-1 0 0,0 1 0 0 0,0-1 0 0 0,0 1 0 0 0,0 1 0 0 0,4 45 2456 0 0,-1-31-1843 0 0,24 310 6331 0 0,4 35-3201 0 0,10 111-352 0 0,-37-398-3118 0 0,33 406 2311 0 0,-17-287-2026 0 0,19 122 851 0 0,-6-165-886 0 0,14 72 730 0 0,-33-157-1394 0 0,3-1 1 0 0,3-1 0 0 0,30 65 0 0 0,-39-98-98 0 0,15 64 0 0 0,-17-55 0 0 0,1-7 0 0 0,-9-25 0 0 0,0 0 0 0 0,1-2 0 0 0,0 1 0 0 0,-1-1-112 0 0,0-5-626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4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32 788 0 0,'-6'-28'9063'0'0,"5"28"-8870"0"0,1-1-1 0 0,-1 1 1 0 0,0 0 0 0 0,1-1-1 0 0,-1 1 1 0 0,0 0 0 0 0,0-1-1 0 0,1 1 1 0 0,-1 0 0 0 0,0 0-1 0 0,0 0 1 0 0,0-1 0 0 0,1 1-1 0 0,-1 0 1 0 0,0 0 0 0 0,0 0 0 0 0,0 0-1 0 0,1 1 1 0 0,-1-1 0 0 0,0 0-1 0 0,0 0 1 0 0,1 0 0 0 0,-1 1-1 0 0,0-1 1 0 0,0 0 0 0 0,1 1-1 0 0,-1-1 1 0 0,0 0 0 0 0,1 1-1 0 0,-1-1 1 0 0,0 1 0 0 0,1-1-1 0 0,-1 1 1 0 0,1 0 0 0 0,-2 0 0 0 0,-22 26 1981 0 0,9-7-1269 0 0,0 2-1 0 0,2-1 1 0 0,1 1 0 0 0,-11 27 0 0 0,16-33-462 0 0,2 1-1 0 0,0-1 1 0 0,0 1 0 0 0,2 0 0 0 0,0 1 0 0 0,-1 32 0 0 0,4-44-308 0 0,0 1 1 0 0,1-1 0 0 0,-1 1 0 0 0,1-1-1 0 0,1 1 1 0 0,0-1 0 0 0,-1 0-1 0 0,2 1 1 0 0,-1-1 0 0 0,1 0-1 0 0,0 0 1 0 0,0-1 0 0 0,1 1-1 0 0,-1-1 1 0 0,1 1 0 0 0,1-1-1 0 0,-1-1 1 0 0,1 1 0 0 0,-1 0-1 0 0,1-1 1 0 0,1 0 0 0 0,5 3-1 0 0,-1 0-3 0 0,1-2-1 0 0,1 0 0 0 0,-1 0 0 0 0,1-1 1 0 0,0 0-1 0 0,0-1 0 0 0,0-1 0 0 0,0 0 1 0 0,0 0-1 0 0,23-1 0 0 0,-3-2-263 0 0,0-1-1 0 0,0-2 1 0 0,0-1-1 0 0,-1-1 1 0 0,0-2-1 0 0,0-1 0 0 0,-1-1 1 0 0,53-27-1 0 0,-35 7-1464 0 0,-44 28 1169 0 0,-1 0 1 0 0,0 0-1 0 0,0 0 1 0 0,-1-1-1 0 0,1 0 0 0 0,-1 1 1 0 0,1-1-1 0 0,-1 0 1 0 0,0 0-1 0 0,0 0 1 0 0,0-1-1 0 0,2-4 0 0 0,-3-2-7691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82 676 0 0,'-38'-10'6043'0'0,"37"10"-5886"0"0,1 0 1 0 0,0 0-1 0 0,0 0 1 0 0,0 0 0 0 0,-1 0-1 0 0,1 0 1 0 0,0-1 315 0 0,-1 1-316 0 0,1 0 1 0 0,0 0 0 0 0,0-1-1 0 0,0 1 1 0 0,0 0-1 0 0,0 0 1 0 0,-1-1 0 0 0,1 1-1 0 0,0 0 1 0 0,0 0-1 0 0,0 0 1 0 0,0-1 0 0 0,0 1-1 0 0,0 0 1 0 0,0 0-1 0 0,0-1 1 0 0,0 1 0 0 0,0 0-1 0 0,0 0 1 0 0,0-1 0 0 0,0 1-1 0 0,0 0 1 0 0,0 0-1 0 0,0-1 1 0 0,0 1 0 0 0,0 0-1 0 0,1 0 1 0 0,-1-1-1 0 0,0 1 1 0 0,0 0 0 0 0,0 0-1 0 0,0 0 1 0 0,1-1 315 0 0,-1 1-316 0 0,0 0 1 0 0,8-9 1932 0 0,-2 5-1415 0 0,1 1-1 0 0,0-1 0 0 0,0 1 1 0 0,0 0-1 0 0,0 0 0 0 0,0 1 1 0 0,1 0-1 0 0,-1 1 1 0 0,10-2-1 0 0,6-1 456 0 0,8-1-297 0 0,7-1-1989 0 0,-16-4-3918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94 146 612 0 0,'-17'-2'833'0'0,"-29"-6"2373"0"0,17-3 1896 0 0,29 11-5006 0 0,0 0 1 0 0,0 0-1 0 0,0-1 1 0 0,-1 1 0 0 0,1 0-1 0 0,0-1 1 0 0,0 1-1 0 0,0 0 1 0 0,0-1-1 0 0,0 1 1 0 0,-1 0-1 0 0,1-1 1 0 0,0 1-1 0 0,0 0 1 0 0,0-1-1 0 0,0 1 1 0 0,0 0-1 0 0,0-1 1 0 0,0 1 0 0 0,0 0-1 0 0,0-1 1 0 0,1 1-1 0 0,-1-1 1 0 0,0 1-1 0 0,0 0 1 0 0,0-1-1 0 0,0 1 1 0 0,0 0-1 0 0,1 0 1 0 0,-1-1-1 0 0,0 1 1 0 0,0 0-1 0 0,0-1 1 0 0,1 1 0 0 0,-1 0-1 0 0,0 0 1 0 0,0-1-1 0 0,1 1 1 0 0,-1 0-1 0 0,0 0 1 0 0,1-1-1 0 0,11-9 951 0 0,-12 10-1025 0 0,14-10 874 0 0,1 1 1 0 0,0 0-1 0 0,1 1 0 0 0,25-9 0 0 0,68-16-2291 0 0,-76 24-2174 0 0,-26 6 1167 0 0,1-1 344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5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60 460 0 0,'-4'-10'1140'0'0,"-10"-23"3750"0"0,13 31-4211 0 0,0 0 0 0 0,0 1-1 0 0,-1-1 1 0 0,1 1 0 0 0,0 0-1 0 0,0-1 1 0 0,-1 1 0 0 0,1 0 0 0 0,-4-3 2496 0 0,-4 11-1319 0 0,8-7-1740 0 0,0 1 1 0 0,0-1-1 0 0,0 1 1 0 0,1-1-1 0 0,-1 1 1 0 0,0 0-1 0 0,0-1 0 0 0,0 1 1 0 0,0 0-1 0 0,1-1 1 0 0,-1 1-1 0 0,0 0 1 0 0,1 0-1 0 0,-1 0 1 0 0,1 0-1 0 0,-1-1 1 0 0,1 1-1 0 0,-1 2 0 0 0,-3 6-132 0 0,1 1 0 0 0,0 0 0 0 0,1 0-1 0 0,0 0 1 0 0,1 0 0 0 0,0 0-1 0 0,1 18 1 0 0,0-21-614 0 0,1-1-1 0 0,0 1 1 0 0,0 0-1 0 0,0 0 1 0 0,1-1 0 0 0,0 1-1 0 0,1-1 1 0 0,-1 1 0 0 0,1-1-1 0 0,1 0 1 0 0,-1 0-1 0 0,8 9 1 0 0,4 1-1346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5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0 976 0 0,'0'0'5447'0'0,"-5"1"-3492"0"0,-11 1-77 0 0,0 1 0 0 0,0 0-1 0 0,-20 8 1 0 0,30-9-1454 0 0,1 0-1 0 0,0 0 1 0 0,0 1-1 0 0,0-1 1 0 0,0 1-1 0 0,0 0 1 0 0,1 1-1 0 0,-1-1 1 0 0,1 1-1 0 0,0 0 1 0 0,0 0-1 0 0,0 0 1 0 0,0 1 0 0 0,-2 5-1 0 0,5-9-316 0 0,0 1-1 0 0,1 0 1 0 0,-1 0-1 0 0,1 0 1 0 0,0 0-1 0 0,0 0 1 0 0,0 0-1 0 0,0 0 1 0 0,0 0-1 0 0,0 0 1 0 0,0 0-1 0 0,0 0 1 0 0,1 0-1 0 0,-1 0 1 0 0,1 0-1 0 0,0-1 1 0 0,-1 1-1 0 0,1 0 1 0 0,0 0-1 0 0,0 0 1 0 0,0-1-1 0 0,0 1 0 0 0,0-1 1 0 0,1 1-1 0 0,-1-1 1 0 0,3 3-1 0 0,5 5 185 0 0,0 0 0 0 0,20 13-1 0 0,-24-18-169 0 0,33 22 319 0 0,2-3-1 0 0,1-1 0 0 0,43 17 0 0 0,-32-15-101 0 0,59 35 0 0 0,-107-57-331 0 0,0 1 0 0 0,0 0-1 0 0,0 0 1 0 0,0 1 0 0 0,6 7-1 0 0,-9-11 0 0 0,0 1-1 0 0,-1 0 1 0 0,1-1-1 0 0,-1 1 1 0 0,1 0-1 0 0,-1 0 1 0 0,0 0-1 0 0,1-1 1 0 0,-1 1-1 0 0,0 0 1 0 0,1 0-1 0 0,-1 0 1 0 0,0 0-1 0 0,0-1 1 0 0,0 1-1 0 0,0 0 1 0 0,0 0-1 0 0,0 0 1 0 0,0 0-1 0 0,0 0 1 0 0,0-1-1 0 0,0 1 1 0 0,0 0-1 0 0,-1 0 1 0 0,1 0-1 0 0,0 0 1 0 0,-1-1-1 0 0,1 1 1 0 0,0 0-1 0 0,-1 0 1 0 0,1 0-1 0 0,-1-1 1 0 0,1 1-1 0 0,-1 0 1 0 0,0-1-1 0 0,1 1 1 0 0,-1-1-1 0 0,0 1 1 0 0,1-1-1 0 0,-2 2 1 0 0,-10 5 95 0 0,1-1 1 0 0,-1 0 0 0 0,0 0 0 0 0,0-1 0 0 0,-21 5 0 0 0,-68 12 217 0 0,48-12-190 0 0,9 1-34 0 0,28-6-501 0 0,0-1 0 0 0,0-1 0 0 0,-28 3 0 0 0,43-6-351 0 0,10-2-6430 0 0,32-6 3787 0 0,5-3 486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67 76 0 0,'-22'-25'12600'0'0,"21"29"-11047"0"0,2 9-469 0 0,0-1 1 0 0,1 0 0 0 0,0 1-1 0 0,1-1 1 0 0,8 22 0 0 0,-1-2 124 0 0,0 8 114 0 0,1 1-191 0 0,1 0 0 0 0,2 0 0 0 0,19 38 0 0 0,-32-76-1287 0 0,1-1 1 0 0,-1 1-1 0 0,1-1 0 0 0,0 1 0 0 0,0-1 0 0 0,0 0 1 0 0,0 0-1 0 0,0 0 0 0 0,3 2 0 0 0,8 0-7509 0 0,-4-11 1912 0 0</inkml:trace>
  <inkml:trace contextRef="#ctx0" brushRef="#br0" timeOffset="1">159 174 680 0 0,'-50'-17'2040'0'0,"-6"-3"1797"0"0,46 16-1829 0 0,-1-1 0 0 0,1 0 0 0 0,-11-12 4637 0 0,25 11-5389 0 0,8-2-1158 0 0,-12 7 263 0 0,13-6 217 0 0,0 1-1 0 0,0 1 0 0 0,1 0 1 0 0,-1 0-1 0 0,1 2 1 0 0,21-4-1 0 0,-3 0 98 0 0,36-8 239 0 0,1 3 1 0 0,0 2-1 0 0,0 4 0 0 0,73 3 0 0 0,-125 4-1898 0 0,0 1-1 0 0,23 5 1 0 0,32 14-9316 0 0,-48-13 7389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55 6305 0 0,'-4'-3'1762'0'0,"1"1"-813"0"0,0 0 0 0 0,0 0 0 0 0,0-1 0 0 0,0 1 0 0 0,0-1 0 0 0,1 1 0 0 0,-1-1 0 0 0,1 0 1 0 0,0 0-1 0 0,0 0 0 0 0,-4-7 0 0 0,6 9-27 0 0,12-4 1000 0 0,-10 4-1791 0 0,-1 0 1 0 0,1 0-1 0 0,-1 1 1 0 0,1-1 0 0 0,0 0-1 0 0,-1 1 1 0 0,1-1-1 0 0,0 1 1 0 0,0-1-1 0 0,-1 1 1 0 0,1 0 0 0 0,3 0-1 0 0,33 4 556 0 0,0 1-1 0 0,-1 2 1 0 0,0 1-1 0 0,0 2 1 0 0,0 2-1 0 0,58 28 1 0 0,-93-39-714 0 0,0 0 0 0 0,0 0 0 0 0,0 1 0 0 0,0-1 0 0 0,0 1 0 0 0,0-1 0 0 0,0 1 0 0 0,-1 0 0 0 0,1 0 0 0 0,-1 0 0 0 0,1 0 0 0 0,-1 0 0 0 0,0 0 0 0 0,0 0 0 0 0,0 0 0 0 0,0 0 0 0 0,0 1 0 0 0,0-1 0 0 0,0 0 0 0 0,-1 1 0 0 0,1 4 0 0 0,-1-2-5 0 0,0 0 0 0 0,-1 0 0 0 0,0 0-1 0 0,1 0 1 0 0,-2 0 0 0 0,1 0 0 0 0,-1 0 0 0 0,1 0 0 0 0,-6 9 0 0 0,-4 4 5 0 0,0 1 0 0 0,-2-2 1 0 0,-26 30-1 0 0,-70 66 384 0 0,104-104-1489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25 159 372 0 0,'1'4'736'0'0,"-2"0"-1"0"0,1 1 1 0 0,0-1 0 0 0,-1 0-1 0 0,-2 9 1 0 0,1-9 435 0 0,1-1 0 0 0,-1 0-1 0 0,0 0 1 0 0,0 1 0 0 0,-8 8 8642 0 0,9-14-8585 0 0,1-1-982 0 0,0 0-1 0 0,0 1 1 0 0,0-1 0 0 0,0 0-1 0 0,0 0 1 0 0,1 1-1 0 0,-1-1 1 0 0,1 0 0 0 0,-1 1-1 0 0,1-1 1 0 0,0 1-1 0 0,0-1 1 0 0,0 1-1 0 0,3-5 1 0 0,25-39 1186 0 0,-28 45-1350 0 0,8-13 234 0 0,2 0 1 0 0,0 0-1 0 0,0 1 1 0 0,1 1-1 0 0,1 0 0 0 0,18-13 1 0 0,-28 22-243 0 0,1 0 1 0 0,1 0 0 0 0,-1 1 0 0 0,0 0 0 0 0,1 0 0 0 0,-1 0-1 0 0,1 0 1 0 0,-1 1 0 0 0,1-1 0 0 0,0 1 0 0 0,0 0 0 0 0,-1 1-1 0 0,1-1 1 0 0,0 1 0 0 0,0 0 0 0 0,0 0 0 0 0,0 1 0 0 0,0-1-1 0 0,-1 1 1 0 0,1 0 0 0 0,0 1 0 0 0,-1-1 0 0 0,1 1 0 0 0,0 0-1 0 0,-1 0 1 0 0,0 0 0 0 0,6 4 0 0 0,0 2 37 0 0,0 1 1 0 0,0 0 0 0 0,0 0-1 0 0,-1 1 1 0 0,-1 1-1 0 0,0 0 1 0 0,0 0-1 0 0,-1 0 1 0 0,7 14 0 0 0,-10-18-214 0 0,14 20-1098 0 0,-6-14-1687 0 0,1-8-6715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6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19 135 112 0 0,'-3'33'3011'0'0,"-2"19"6125"0"0,2 84 0 0 0,4-122-7217 0 0,0 2 5707 0 0,9-64-6873 0 0,5-62 1 0 0,-8 44-434 0 0,8-81-320 0 0,-13 139 0 0 0,2 1 0 0 0,4 8 0 0 0,-2 2 0 0 0,-1 1 0 0 0,0 0 0 0 0,0 0 0 0 0,0 0 0 0 0,0 0 0 0 0,6 9 0 0 0,6 5 0 0 0,31 25 0 0 0,1-3 0 0 0,77 50 0 0 0,118 54 0 0 0,-233-138 0 0 0,38 23-282 0 0,22 12-375 0 0,-70-40 465 0 0,-2-3-274 0 0,0 1 454 0 0,0 0 1 0 0,0-1-1 0 0,0 1 1 0 0,-1 0-1 0 0,1 0 1 0 0,0 0-1 0 0,-1 0 1 0 0,1 0-1 0 0,-2-1 0 0 0,1 1-2 0 0,-17-11 3 0 0,0 0 0 0 0,-1 1-1 0 0,0 1 1 0 0,-24-9 0 0 0,-87-21 75 0 0,69 25-11 0 0,-75-8 0 0 0,103 19-116 0 0,1 2 1 0 0,-1 1 0 0 0,0 2 0 0 0,-34 5 0 0 0,31 3-822 0 0,22 1-1047 0 0,15-10 1677 0 0,-1 1 1 0 0,1-1-1 0 0,-1 1 0 0 0,1-1 1 0 0,0 1-1 0 0,-1-1 0 0 0,1 1 0 0 0,0 0 1 0 0,0-1-1 0 0,-1 1 0 0 0,1 0 0 0 0,0-1 1 0 0,0 1-1 0 0,0 0 0 0 0,0-1 0 0 0,0 1 1 0 0,0 0-1 0 0,0-1 0 0 0,0 1 1 0 0,0 0-1 0 0,0 0 0 0 0,16 15-6691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7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43 584 0 0,'-3'-4'709'0'0,"0"0"-1"0"0,0 1 1 0 0,0 0 0 0 0,0-1-1 0 0,0 1 1 0 0,-1 0 0 0 0,1 1 0 0 0,-1-1-1 0 0,0 1 1 0 0,0-1 0 0 0,0 1-1 0 0,0 1 1 0 0,0-1 0 0 0,-6-2-1 0 0,8 4-506 0 0,1 0-1 0 0,0 0 1 0 0,0 1 0 0 0,0-1-1 0 0,-1 0 1 0 0,1 0-1 0 0,0 1 1 0 0,0-1-1 0 0,-1 0 1 0 0,1 1-1 0 0,0-1 1 0 0,0 1-1 0 0,0 0 1 0 0,0-1-1 0 0,0 1 1 0 0,-2 1-1 0 0,-15 15 1681 0 0,11-10-1444 0 0,1 1 0 0 0,-1 1 1 0 0,1 0-1 0 0,1 0 1 0 0,-1 0-1 0 0,2 0 1 0 0,-1 1-1 0 0,1-1 1 0 0,1 1-1 0 0,0 0 1 0 0,0 1-1 0 0,1-1 1 0 0,0 0-1 0 0,1 1 1 0 0,0-1-1 0 0,0 1 1 0 0,1-1-1 0 0,1 1 1 0 0,0-1-1 0 0,0 1 1 0 0,1-1-1 0 0,1 1 0 0 0,-1-1 1 0 0,2 0-1 0 0,-1 0 1 0 0,1-1-1 0 0,1 1 1 0 0,10 16-1 0 0,-5-13-235 0 0,1-1-1 0 0,0 0 0 0 0,0 0 1 0 0,1-1-1 0 0,1-1 0 0 0,0 0 1 0 0,0 0-1 0 0,1-2 0 0 0,0 1 1 0 0,0-2-1 0 0,1 0 0 0 0,0-1 1 0 0,1 0-1 0 0,-1-1 1 0 0,1-1-1 0 0,25 3 0 0 0,-20-4-352 0 0,1-1-1 0 0,0-1 1 0 0,0 0-1 0 0,0-2 1 0 0,0-1 0 0 0,-1-1-1 0 0,1 0 1 0 0,0-2-1 0 0,-1 0 1 0 0,0-2-1 0 0,-1 0 1 0 0,21-11-1 0 0,-37 16-16 0 0,0 1-110 0 0,-1 0 0 0 0,-1-1-1 0 0,1 1 1 0 0,0 0 0 0 0,0-1-1 0 0,0 0 1 0 0,-1 0 0 0 0,1 0 0 0 0,-1 0-1 0 0,0 0 1 0 0,1-1 0 0 0,-1 1 0 0 0,0 0-1 0 0,3-6 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7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75 620 0 0,'-25'-1'1707'0'0,"15"1"25"0"0,1 0 0 0 0,-1-1-1 0 0,1 0 1 0 0,-14-4 6534 0 0,26 3-6871 0 0,8-2-662 0 0,-1 0-1 0 0,1 0 1 0 0,0 1 0 0 0,0 0 0 0 0,0 1-1 0 0,0 0 1 0 0,22 0 0 0 0,4-3 262 0 0,15-1 25 0 0,-25 4-1282 0 0,-1-2 0 0 0,42-11 0 0 0,-60 11-232 0 0,2 0-2390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76 102 552 0 0,'-21'-7'1133'0'0,"13"5"510"0"0,-1-1 0 0 0,1 0 0 0 0,0 0 0 0 0,-12-7 0 0 0,20 9-1487 0 0,-1 1 1 0 0,1-1 0 0 0,0 1-1 0 0,0 0 1 0 0,0-1 0 0 0,0 1 0 0 0,-1-1-1 0 0,1 1 1 0 0,0-1 0 0 0,0 1 0 0 0,0 0-1 0 0,0-1 1 0 0,0 1 0 0 0,0-1 0 0 0,0 1-1 0 0,0-1 1 0 0,0 1 0 0 0,0-1-1 0 0,0 1 1 0 0,1 0 0 0 0,-1-1 0 0 0,0 1-1 0 0,0-1 1 0 0,0 1 0 0 0,0 0 0 0 0,1-1-1 0 0,-1 1 1 0 0,0-1 0 0 0,1 1 0 0 0,-1 0-1 0 0,0-1 1 0 0,0 1 0 0 0,1 0-1 0 0,-1 0 1 0 0,0-1 0 0 0,1 1 0 0 0,-1 0-1 0 0,1 0 1 0 0,-1-1 0 0 0,1 1 0 0 0,14-10 1455 0 0,-1 4-882 0 0,0 0-1 0 0,0 1 0 0 0,1 1 1 0 0,-1 1-1 0 0,30-4 0 0 0,-26 4-250 0 0,36-4 880 0 0,1 2 0 0 0,81 3 0 0 0,-87 5-3362 0 0,68 14 0 0 0,-28 0-6054 0 0,-55-12 5519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10 472 0 0,'-10'-3'859'0'0,"0"1"-1"0"0,0 0 1 0 0,-1 1 0 0 0,1 0 0 0 0,0 1-1 0 0,-1 0 1 0 0,1 0 0 0 0,0 1 0 0 0,-13 3-1 0 0,13-1-348 0 0,0-1 0 0 0,1 2-1 0 0,0-1 1 0 0,-1 1 0 0 0,2 0 0 0 0,-1 1-1 0 0,0 0 1 0 0,1 1 0 0 0,0 0 0 0 0,0 0-1 0 0,0 0 1 0 0,1 1 0 0 0,0 0-1 0 0,0 1 1 0 0,-8 11 0 0 0,13-15-227 0 0,-1 0 1 0 0,1 1 0 0 0,0-1-1 0 0,0 0 1 0 0,1 1-1 0 0,-1-1 1 0 0,1 1-1 0 0,0-1 1 0 0,0 1-1 0 0,0 0 1 0 0,1-1-1 0 0,-1 1 1 0 0,2 7-1 0 0,0-5-5 0 0,0 1 0 0 0,0-1 0 0 0,1 1 0 0 0,0-1 0 0 0,1 0-1 0 0,0 1 1 0 0,6 10 0 0 0,2 0 102 0 0,0-1 0 0 0,2 0 0 0 0,0 0 0 0 0,1-1-1 0 0,18 15 1 0 0,22 16 460 0 0,-29-26-175 0 0,43 47 1 0 0,-65-65-627 0 0,0 1-1 0 0,-1-1 1 0 0,1 1 0 0 0,-1 0-1 0 0,1 0 1 0 0,-1 0-1 0 0,0 0 1 0 0,-1 1-1 0 0,1-1 1 0 0,-1 0 0 0 0,0 1-1 0 0,0-1 1 0 0,1 9-1 0 0,-3-12-25 0 0,1 1-1 0 0,0-1 0 0 0,0 1 1 0 0,-1-1-1 0 0,1 1 1 0 0,-1-1-1 0 0,0 0 0 0 0,1 1 1 0 0,-1-1-1 0 0,0 0 1 0 0,0 0-1 0 0,1 1 0 0 0,-1-1 1 0 0,0 0-1 0 0,0 0 0 0 0,-1 0 1 0 0,1 0-1 0 0,0 0 1 0 0,0 0-1 0 0,0 0 0 0 0,-1-1 1 0 0,1 1-1 0 0,0 0 1 0 0,-1-1-1 0 0,1 1 0 0 0,0-1 1 0 0,-1 1-1 0 0,-1-1 0 0 0,-6 2 45 0 0,1 0-1 0 0,0 0 0 0 0,-13-1 0 0 0,19 0-44 0 0,-38 0 52 0 0,0-2 0 0 0,-71-9 1 0 0,-77-26-1293 0 0,161 30 853 0 0,8 2-972 0 0,0-1 1 0 0,-32-13-1 0 0,45 13-448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 1024 0 0,'-6'-3'8689'0'0,"6"3"-8512"0"0,-9 11 3300 0 0,-7 25-2410 0 0,12-27 410 0 0,-3 8-477 0 0,0 1 1 0 0,1 0 0 0 0,1 1-1 0 0,0-1 1 0 0,2 1 0 0 0,0 0-1 0 0,1 0 1 0 0,0 27-1 0 0,3-39-778 0 0,-1 1 0 0 0,1-1-1 0 0,0 0 1 0 0,0 1-1 0 0,1-1 1 0 0,0 0-1 0 0,0 0 1 0 0,1 0-1 0 0,-1-1 1 0 0,2 1 0 0 0,-1-1-1 0 0,1 1 1 0 0,0-1-1 0 0,0 0 1 0 0,0 0-1 0 0,1-1 1 0 0,0 1 0 0 0,1-1-1 0 0,-1 0 1 0 0,1-1-1 0 0,-1 1 1 0 0,2-1-1 0 0,-1 0 1 0 0,11 5-1 0 0,-4-5 0 0 0,-1 1-1 0 0,1-2 0 0 0,-1 0 1 0 0,1 0-1 0 0,0-1 0 0 0,0-1 1 0 0,1 0-1 0 0,-1-1 0 0 0,22-2 1 0 0,7-4-977 0 0,68-19 0 0 0,-31 6-1652 0 0,-58 15 1610 0 0,30-6-3528 0 0,-15 8-2040 0 0,-16 3 3410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81 418 488 0 0,'0'0'1335'0'0,"-4"1"295"0"0,-2 3-592 0 0,0-1 0 0 0,1 1 0 0 0,0 0 1 0 0,-1 0-1 0 0,1 0 0 0 0,0 1 0 0 0,1-1 0 0 0,-1 1 0 0 0,1 1 0 0 0,0-1 0 0 0,0 0 1 0 0,1 1-1 0 0,0 0 0 0 0,0 0 0 0 0,0 0 0 0 0,-2 7 0 0 0,7-28 6904 0 0,15-93-7168 0 0,25-80-215 0 0,-6 31 171 0 0,-36 155-700 0 0,1-1 13 0 0,-1 1 0 0 0,0 0 0 0 0,1-1 0 0 0,-1 1 0 0 0,1 0 0 0 0,-1 0 0 0 0,1 0-1 0 0,0-1 1 0 0,0 1 0 0 0,0 0 0 0 0,0 0 0 0 0,1 0 0 0 0,-1 0 0 0 0,0 1 0 0 0,1-1 0 0 0,2-2 0 0 0,-3 3 171 0 0,3 4-54 0 0,3 2-131 0 0,0 1 1 0 0,-1 0-1 0 0,0 0 0 0 0,0 1 1 0 0,0 0-1 0 0,6 10 1 0 0,30 55 219 0 0,-15-25-177 0 0,-9-19-72 0 0,1-1 0 0 0,1-1 0 0 0,1 0 0 0 0,2-2 0 0 0,49 42 0 0 0,-44-44-155 0 0,1-1 1 0 0,1-2-1 0 0,0-1 1 0 0,2-1-1 0 0,0-1 0 0 0,1-2 1 0 0,0-1-1 0 0,50 11 1 0 0,-80-23 60 0 0,-1-1 0 0 0,1 1 0 0 0,0 0 0 0 0,0-1 1 0 0,0 0-1 0 0,0 0 0 0 0,0 0 0 0 0,1 0 1 0 0,-1 0-1 0 0,0-1 0 0 0,-1 1 0 0 0,1-1 1 0 0,4-1-1 0 0,-7 2 89 0 0,1-1 0 0 0,-1 1 1 0 0,0 0-1 0 0,0-1 1 0 0,1 1-1 0 0,-1 0 0 0 0,0-1 1 0 0,0 1-1 0 0,0 0 0 0 0,0-1 1 0 0,1 1-1 0 0,-1-1 0 0 0,0 1 1 0 0,0 0-1 0 0,0-1 0 0 0,0 1 1 0 0,0-1-1 0 0,0 1 1 0 0,0 0-1 0 0,0-1 0 0 0,0 1 1 0 0,0-1-1 0 0,0 1 0 0 0,-1 0 1 0 0,1-1-1 0 0,0 1 0 0 0,0 0 1 0 0,0-1-1 0 0,0 1 0 0 0,-1 0 1 0 0,1-1-1 0 0,0 0 1 0 0,-7-9 27 0 0,-2 1 15 0 0,-1 1 0 0 0,0 0 0 0 0,0 0 0 0 0,-1 1-1 0 0,0 1 1 0 0,0 0 0 0 0,-1 0 0 0 0,-13-4 0 0 0,0-2 36 0 0,-44-18 115 0 0,-1 3 1 0 0,-2 3-1 0 0,0 3 1 0 0,-145-22-1 0 0,206 41-364 0 0,-39-3-238 0 0,46 5-45 0 0,0 0 0 0 0,0 0 0 0 0,0 1-1 0 0,0-1 1 0 0,0 1 0 0 0,0 0 0 0 0,0 0 0 0 0,0 0 0 0 0,-6 3 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3:59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257 454 812 0 0,'-28'62'4422'0'0,"-48"80"-1"0"0,-7-14 5257 0 0,82-127-9492 0 0,1 0-1 0 0,-1 0 1 0 0,1 0-1 0 0,-1 0 1 0 0,0-1-1 0 0,1 1 1 0 0,-1 0-1 0 0,0 0 1 0 0,0 0-1 0 0,0-1 0 0 0,0 1 1 0 0,0 0-1 0 0,0-1 1 0 0,0 1-1 0 0,0-1 1 0 0,0 1-1 0 0,0-1 1 0 0,-3 1 981 0 0,2-2-279 0 0,-1-1-744 0 0,1 0 0 0 0,0 1-1 0 0,0-1 1 0 0,0 0 0 0 0,1 0 0 0 0,-1 0 0 0 0,0 0 0 0 0,1 0-1 0 0,-1 0 1 0 0,1-1 0 0 0,0 1 0 0 0,0 0 0 0 0,0-1-1 0 0,0 1 1 0 0,0-1 0 0 0,0-2 0 0 0,-11-53 898 0 0,10 43-786 0 0,-2-21-6 0 0,1 0-1 0 0,2 0 1 0 0,1-1-1 0 0,2 1 1 0 0,1-1 0 0 0,10-38-1 0 0,-7 46-162 0 0,2 0 0 0 0,1 0 1 0 0,1 1-1 0 0,1 1 0 0 0,1 0 0 0 0,2 0 0 0 0,31-46 0 0 0,-35 62-45 0 0,-1 0-1 0 0,1 0 1 0 0,1 1 0 0 0,0 0-1 0 0,0 1 1 0 0,1 1-1 0 0,0-1 1 0 0,1 2 0 0 0,-1 0-1 0 0,19-7 1 0 0,-23 10-18 0 0,1 1 1 0 0,-1 0-1 0 0,1 1 1 0 0,0 0 0 0 0,0 1-1 0 0,0-1 1 0 0,0 2-1 0 0,0-1 1 0 0,0 1-1 0 0,0 1 1 0 0,0-1-1 0 0,0 1 1 0 0,0 1-1 0 0,-1 0 1 0 0,1 0 0 0 0,0 1-1 0 0,11 5 1 0 0,-16-6-12 0 0,1 1 0 0 0,-1-1 0 0 0,0 1 0 0 0,0 0 0 0 0,0 0 0 0 0,0 0 0 0 0,0 1 0 0 0,-1-1 0 0 0,0 1 0 0 0,1 0 0 0 0,-1 0 0 0 0,-1 0 0 0 0,1 1 0 0 0,-1-1 0 0 0,1 1 0 0 0,1 4 0 0 0,-2-2-2 0 0,0 1-1 0 0,-1-1 1 0 0,0 1-1 0 0,0-1 1 0 0,0 1-1 0 0,-1-1 1 0 0,0 1-1 0 0,-1-1 1 0 0,-2 14-1 0 0,-1-2 0 0 0,-2-1 1 0 0,0 1-1 0 0,0-2 0 0 0,-2 1 0 0 0,0-1 0 0 0,-2 0 0 0 0,-17 25 1 0 0,11-20 16 0 0,-1-1 0 0 0,-1-1 0 0 0,-1 0 0 0 0,-28 21 0 0 0,34-30-5 0 0,-2-1-1 0 0,1-1 0 0 0,-1 0 0 0 0,0-1 1 0 0,-1-1-1 0 0,0 0 0 0 0,-32 9 1 0 0,20-16-582 0 0,29 0 551 0 0,0-1-1 0 0,1 1 0 0 0,-1-1 1 0 0,0 0-1 0 0,0 1 0 0 0,0-1 1 0 0,0 0-1 0 0,0 0 0 0 0,0 1 0 0 0,0-1 1 0 0,1-2-1 0 0,2 0-10 0 0,0 1 15 0 0,1 0 0 0 0,-1 0 1 0 0,1 1-1 0 0,-1 0 1 0 0,1 0-1 0 0,-1 0 0 0 0,1 0 1 0 0,0 1-1 0 0,-1 0 0 0 0,1 0 1 0 0,0 0-1 0 0,0 0 1 0 0,-1 1-1 0 0,1 0 0 0 0,-1 0 1 0 0,1 0-1 0 0,0 1 0 0 0,4 2 1 0 0,3 1 14 0 0,0 0 1 0 0,0 1-1 0 0,-1 1 0 0 0,0 0 1 0 0,12 10-1 0 0,29 29 13 0 0,-40-34-185 0 0,0 0 0 0 0,1 0-1 0 0,1-2 1 0 0,0 0 0 0 0,0 0-1 0 0,1-1 1 0 0,0-1-1 0 0,29 11 1 0 0,-29-15-527 0 0,1 0 0 0 0,0-1-1 0 0,0 0 1 0 0,1-1 0 0 0,24-1-1 0 0,-28-2-1072 0 0,-1 0 0 0 0,1-1 0 0 0,0 0 0 0 0,19-7 0 0 0,8-5-1227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8 448 0 0,'-4'-1'477'0'0,"-1"-1"-1"0"0,0 1 1 0 0,1 0 0 0 0,-1 0 0 0 0,0 1-1 0 0,0-1 1 0 0,0 1 0 0 0,0 0-1 0 0,0 0 1 0 0,1 1 0 0 0,-1-1 0 0 0,0 1-1 0 0,-7 2 1 0 0,5 0 127 0 0,0 0 1 0 0,0 0-1 0 0,0 1 1 0 0,0 0-1 0 0,1 0 0 0 0,0 1 1 0 0,-11 8-1 0 0,2 3 338 0 0,0 0-1 0 0,1 1 0 0 0,1 0 0 0 0,1 1 1 0 0,-11 21-1 0 0,14-22-265 0 0,0-1 1 0 0,1 1-1 0 0,1 0 1 0 0,1 1-1 0 0,1 0 1 0 0,0 0-1 0 0,1 0 1 0 0,-1 22-1 0 0,4-31-369 0 0,1 1 0 0 0,0 0 0 0 0,0-1 0 0 0,1 1-1 0 0,1 0 1 0 0,0-1 0 0 0,0 1 0 0 0,1-1 0 0 0,0 0 0 0 0,0 0 0 0 0,1 0 0 0 0,1 0 0 0 0,-1-1 0 0 0,1 0 0 0 0,1 0 0 0 0,-1 0-1 0 0,12 12 1 0 0,-10-12-172 0 0,1-1 0 0 0,0 0-1 0 0,0-1 1 0 0,0 1 0 0 0,1-1 0 0 0,-1-1-1 0 0,2 0 1 0 0,-1 0 0 0 0,0-1-1 0 0,1 0 1 0 0,0 0 0 0 0,0-1 0 0 0,0-1-1 0 0,0 1 1 0 0,0-2 0 0 0,1 1-1 0 0,-1-2 1 0 0,1 1 0 0 0,-1-1 0 0 0,14-2-1 0 0,-5-1-405 0 0,0 0-1 0 0,-1-2 1 0 0,1 0-1 0 0,-1-1 1 0 0,19-9-1 0 0,-29 12-204 0 0,0-1-1 0 0,0-1 1 0 0,0 1-1 0 0,-1-2 1 0 0,1 1-1 0 0,-1-1 1 0 0,0 0-1 0 0,-1 0 1 0 0,0 0-1 0 0,0-1 1 0 0,0 0-1 0 0,8-14 1 0 0,-14 21 123 0 0,3-8-1468 0 0,-12-6-7119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97 652 0 0,'-34'-2'2496'0'0,"7"0"2443"0"0,9 2 4282 0 0,19 0-9004 0 0,1-1 0 0 0,-1 1 0 0 0,1 0-1 0 0,-1-1 1 0 0,1 0 0 0 0,-1 1 0 0 0,1-1-1 0 0,-1 0 1 0 0,0 0 0 0 0,1 1 0 0 0,1-3 0 0 0,4-2 284 0 0,13-2 755 0 0,-1 1 0 0 0,1 1 0 0 0,34-5 1 0 0,-4 1 265 0 0,5-1-194 0 0,-33 7-1952 0 0,0-1 0 0 0,40-14 0 0 0,-58 15 133 0 0,0 0-2258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41 736 0 0,'-6'-9'1188'0'0,"6"7"-685"0"0,-1 0 0 0 0,0 0 1 0 0,-1 0-1 0 0,1 0 0 0 0,0 0 1 0 0,0 0-1 0 0,-1 0 0 0 0,1 1 1 0 0,-1-1-1 0 0,0 1 0 0 0,1-1 1 0 0,-1 1-1 0 0,0-1 0 0 0,0 1 1 0 0,0 0-1 0 0,0 0 0 0 0,0 0 1 0 0,-3-1-1 0 0,3 2 1313 0 0,-1 3-94 0 0,-3 5-685 0 0,-1 2 0 0 0,1-1 1 0 0,1 0-1 0 0,0 1 0 0 0,-7 19 1 0 0,-17 62 1670 0 0,11-30-1061 0 0,-53 106 1779 0 0,27-69-5031 0 0,38-88-103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132 130 88 0 0,'-40'-18'1138'0'0,"-5"-1"2208"0"0,3-3 5634 0 0,42 21-8863 0 0,-1 1 1 0 0,1 0-1 0 0,0 0 0 0 0,-1 0 0 0 0,1-1 1 0 0,0 1-1 0 0,0 0 0 0 0,-1 0 1 0 0,1-1-1 0 0,0 1 0 0 0,0 0 0 0 0,0-1 1 0 0,-1 1-1 0 0,1 0 0 0 0,0-1 1 0 0,0 1-1 0 0,0 0 0 0 0,0-1 1 0 0,0 1-1 0 0,-1 0 0 0 0,1-1 0 0 0,0 1 1 0 0,0 0-1 0 0,0-1 0 0 0,0 1 1 0 0,0 0-1 0 0,0-1 0 0 0,0 1 1 0 0,0-1-1 0 0,1 1 0 0 0,-1 0 0 0 0,0-1 1 0 0,0 1-1 0 0,0 0 0 0 0,0-1 1 0 0,0 1-1 0 0,1 0 0 0 0,-1-1 1 0 0,0 1-1 0 0,0 0 0 0 0,0-1 0 0 0,1 1 1 0 0,-1 0-1 0 0,0 0 0 0 0,0-1 1 0 0,1 1-1 0 0,-1 0 0 0 0,1-1 1 0 0,15-9 2053 0 0,6 2-1131 0 0,0 1 1 0 0,1 0-1 0 0,0 2 0 0 0,23-3 0 0 0,94-2 1093 0 0,41 18-1671 0 0,-3 15-4425 0 0,-136-17 2124 0 0,27 0-5001 0 0,-35-4 3988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252 365 132 0 0,'-1'0'241'0'0,"-8"-5"1233"0"0,-1 1 0 0 0,1 1 0 0 0,-14-3 0 0 0,21 5-1061 0 0,0 1 0 0 0,0 0 0 0 0,0 0 0 0 0,1-1 0 0 0,-1 1 0 0 0,0 1 0 0 0,0-1 0 0 0,1 0 0 0 0,-1 0 0 0 0,0 1-1 0 0,-2 0 1 0 0,3-1-190 0 0,0 1 0 0 0,0-1 0 0 0,1 1 0 0 0,-1-1 0 0 0,0 1 0 0 0,1 0 0 0 0,-1-1 0 0 0,1 1 0 0 0,-1 0 0 0 0,1-1 0 0 0,-1 1 0 0 0,1 0 0 0 0,-1-1 0 0 0,1 1 0 0 0,0 0 0 0 0,-1 0 0 0 0,1 0 0 0 0,0-1 0 0 0,0 1 0 0 0,0 0 0 0 0,0 0 0 0 0,-1 0 0 0 0,1-1 0 0 0,0 1 0 0 0,1 1 0 0 0,0 7 347 0 0,1-1-1 0 0,0 0 0 0 0,0 0 1 0 0,1 0-1 0 0,1 0 1 0 0,-1 0-1 0 0,1 0 0 0 0,0-1 1 0 0,8 10-1 0 0,2 7 266 0 0,87 140 2876 0 0,-62-106-2060 0 0,37 75-1 0 0,-73-127-1472 0 0,-1-1 0 0 0,1 1 0 0 0,-1 0 0 0 0,-1 0 0 0 0,1 0 0 0 0,-1 0 0 0 0,0 0 0 0 0,-1 0 0 0 0,0 0 0 0 0,0 11 0 0 0,0-15-171 0 0,-1 0 1 0 0,0 0-1 0 0,0 0 0 0 0,1 1 1 0 0,-1-1-1 0 0,0 0 1 0 0,-1-1-1 0 0,1 1 0 0 0,0 0 1 0 0,0 0-1 0 0,-1 0 0 0 0,1-1 1 0 0,-1 1-1 0 0,0-1 0 0 0,1 1 1 0 0,-1-1-1 0 0,0 0 1 0 0,0 1-1 0 0,0-1 0 0 0,0 0 1 0 0,0 0-1 0 0,0-1 0 0 0,0 1 1 0 0,0 0-1 0 0,-3 0 0 0 0,-4 1 4 0 0,-1 0 0 0 0,1 0 0 0 0,-1-1 0 0 0,-10 0 0 0 0,-3-1-11 0 0,0-1 0 0 0,0-1 0 0 0,0-1 0 0 0,1-1 0 0 0,-30-10 0 0 0,35 9 0 0 0,0-1 0 0 0,0-1 0 0 0,1 0 0 0 0,0-1 0 0 0,1-1 0 0 0,-1-1 0 0 0,-17-15 0 0 0,29 22 0 0 0,1 0 0 0 0,0 0 0 0 0,0 0 0 0 0,0 0 0 0 0,1-1 0 0 0,-1 1 0 0 0,1-1 0 0 0,0 0 0 0 0,0 0 0 0 0,0 0 0 0 0,1 0 0 0 0,-3-8 0 0 0,4 10 0 0 0,-1-1 0 0 0,1 0 0 0 0,0 0 0 0 0,0 0 0 0 0,0 1 0 0 0,0-1 0 0 0,1 0 0 0 0,-1 0 0 0 0,1 1 0 0 0,-1-1 0 0 0,1 0 0 0 0,0 1 0 0 0,0-1 0 0 0,0 1 0 0 0,1-1 0 0 0,-1 1 0 0 0,0-1 0 0 0,1 1 0 0 0,0 0 0 0 0,-1 0 0 0 0,4-3 0 0 0,10-9-2 0 0,1 2-1 0 0,1 0 1 0 0,-1 0 0 0 0,2 2 0 0 0,-1 0-1 0 0,2 1 1 0 0,-1 1 0 0 0,1 0-1 0 0,0 2 1 0 0,1 0 0 0 0,20-3-1 0 0,2 2-2 0 0,1 1 0 0 0,1 2 0 0 0,-1 2-1 0 0,50 4 1 0 0,-60 2-300 0 0,0 1 0 0 0,0 2 0 0 0,0 2 0 0 0,48 19 0 0 0,-40-14-2167 0 0,-27-11-601 0 0,-1-4-3572 0 0</inkml:trace>
  <inkml:trace contextRef="#ctx0" brushRef="#br0" timeOffset="1">756 293 7817 0 0,'-51'-100'9571'0'0,"37"76"-7473"0"0,0 0 1 0 0,-2 0-1 0 0,-36-40 0 0 0,44 54-1089 0 0,0 0 0 0 0,0-1-1 0 0,-7-13 1 0 0,14 22-352 0 0,10 3-876 0 0,0 0 0 0 0,0 0 0 0 0,0 1 0 0 0,0 0 1 0 0,0 0-1 0 0,0 1 0 0 0,9 5 0 0 0,61 33-2536 0 0,-26-13-1438 0 0,-6-6 561 0 0,1-3 523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1964 0 0,'0'0'5944'0'0,"-5"0"-4217"0"0,1 0-1154 0 0,0 1 0 0 0,0-1 1 0 0,0 1-1 0 0,0 0 0 0 0,0 0 0 0 0,0 0 0 0 0,0 0 1 0 0,-6 4-1 0 0,8-4-369 0 0,0 0 1 0 0,1 0 0 0 0,-1 0-1 0 0,1 0 1 0 0,-1 0-1 0 0,1 0 1 0 0,0 0 0 0 0,-1 1-1 0 0,1-1 1 0 0,0 1 0 0 0,0-1-1 0 0,0 1 1 0 0,0-1-1 0 0,0 1 1 0 0,1-1 0 0 0,-1 1-1 0 0,0 0 1 0 0,1 0 0 0 0,-1-1-1 0 0,1 1 1 0 0,-1 0-1 0 0,1 0 1 0 0,0-1 0 0 0,0 1-1 0 0,0 0 1 0 0,0 3 0 0 0,3 8 254 0 0,1 0 1 0 0,0 0-1 0 0,0 0 1 0 0,2 0 0 0 0,-1-1-1 0 0,2 0 1 0 0,-1 0-1 0 0,16 20 1 0 0,230 280 3336 0 0,-217-272-3248 0 0,-30-34-450 0 0,7 7 136 0 0,-1 1 1 0 0,10 16-1 0 0,-19-28-177 0 0,-1 0-1 0 0,1 1 1 0 0,-1 0 0 0 0,1-1 0 0 0,-1 1-1 0 0,0 0 1 0 0,0 0 0 0 0,0 0-1 0 0,0 0 1 0 0,-1 0 0 0 0,1 0-1 0 0,-1 0 1 0 0,1 0 0 0 0,-1 0 0 0 0,0 0-1 0 0,-1 0 1 0 0,1 0 0 0 0,0 0-1 0 0,-2 4 1 0 0,1-5-22 0 0,0-1 1 0 0,0 0-1 0 0,0 1 0 0 0,0-1 1 0 0,0 0-1 0 0,0 0 0 0 0,0 0 1 0 0,0 0-1 0 0,-1 0 0 0 0,1 0 1 0 0,0 0-1 0 0,-1 0 0 0 0,1-1 1 0 0,-1 1-1 0 0,1-1 0 0 0,-1 1 1 0 0,-2 0-1 0 0,-30 4 319 0 0,32-4-324 0 0,-41 0 181 0 0,0-2 1 0 0,1-1 0 0 0,-52-11-1 0 0,4 2-44 0 0,74 9-183 0 0,-4 1-134 0 0,-1-1 0 0 0,1-1 0 0 0,1-1 0 0 0,-1-1 0 0 0,-32-12 0 0 0,51 17 77 0 0,1 0 0 0 0,-1 0 1 0 0,1 0-1 0 0,-1 0 0 0 0,1 0 0 0 0,0 0 0 0 0,-1-1 1 0 0,1 1-1 0 0,-1 0 0 0 0,1 0 0 0 0,-1-1 1 0 0,1 1-1 0 0,0 0 0 0 0,-1 0 0 0 0,1-1 0 0 0,0 1 1 0 0,-1 0-1 0 0,1-1 0 0 0,0 1 0 0 0,0-1 1 0 0,-1 1-1 0 0,1 0 0 0 0,0-1 0 0 0,0 1 0 0 0,0-1 1 0 0,-1 1-1 0 0,1 0 0 0 0,0-1 0 0 0,0 1 0 0 0,0-1 1 0 0,0 1-1 0 0,0-1 0 0 0,0 1 0 0 0,0-1 1 0 0,0 1-1 0 0,0-1 0 0 0,0 1 0 0 0,0-1 0 0 0,0 1 1 0 0,0 0-1 0 0,0-1 0 0 0,1 1 0 0 0,-1-1 1 0 0,0 1-1 0 0,0-1 0 0 0,0 1 0 0 0,1 0 0 0 0,-1-1 1 0 0,0 1-1 0 0,1 0 0 0 0,-1-1 0 0 0,0 1 1 0 0,1 0-1 0 0,-1-1 0 0 0,0 1 0 0 0,1 0 0 0 0,-1 0 1 0 0,0-1-1 0 0,1 1 0 0 0,-1 0 0 0 0,1 0 0 0 0,0-1 1 0 0,29-12-5879 0 0,-30 13 5855 0 0,25-10-3443 0 0,13-6 508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1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0 568 0 0,'0'0'7014'0'0,"-2"4"-5342"0"0,-1 2-1055 0 0,1 1 0 0 0,1-1 0 0 0,-1 1 0 0 0,1-1 0 0 0,0 1 0 0 0,1 0 0 0 0,-1-1 0 0 0,1 1 0 0 0,1 9 0 0 0,12 70 3233 0 0,-7-53-2900 0 0,35 300 7317 0 0,-39-305-9624 0 0,-2-25 558 0 0,-2-11-1910 0 0,2 6 2780 0 0,-5-22-1667 0 0,-9-24-4978 0 0,6 25 3912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132 117 156 0 0,'-56'-21'2348'0'0,"18"6"1419"0"0,3-1 3768 0 0,35 16-7445 0 0,0 0 0 0 0,0 0-1 0 0,0 0 1 0 0,0 0 0 0 0,-1-1 0 0 0,1 1 0 0 0,0 0-1 0 0,0 0 1 0 0,0 0 0 0 0,0 0 0 0 0,0 0 0 0 0,0 0-1 0 0,0-1 1 0 0,-1 1 0 0 0,1 0 0 0 0,0 0 0 0 0,0 0-1 0 0,0 0 1 0 0,0 0 0 0 0,0-1 0 0 0,0 1 0 0 0,0 0-1 0 0,0 0 1 0 0,0 0 0 0 0,0 0 0 0 0,0-1 0 0 0,0 1-1 0 0,0 0 1 0 0,0 0 0 0 0,0 0 0 0 0,0 0 0 0 0,0-1-1 0 0,0 1 1 0 0,0 0 0 0 0,0 0 0 0 0,0 0 0 0 0,0 0-1 0 0,0 0 1 0 0,1-1 0 0 0,-1 1 0 0 0,0 0 0 0 0,0 0-1 0 0,0 0 1 0 0,0 0 0 0 0,0 0 0 0 0,0 0 0 0 0,0-1-1 0 0,1 1 1 0 0,-1 0 0 0 0,0 0 0 0 0,0 0 0 0 0,0 0-1 0 0,0 0 1 0 0,0 0 0 0 0,1 0 0 0 0,-1 0 0 0 0,0 0-1 0 0,29-8 2459 0 0,38-5 0 0 0,82-2-161 0 0,-101 11-1439 0 0,-33 3-883 0 0,198-13 3183 0 0,-122 12-4711 0 0,-72 4-627 0 0,-1 2-4672 0 0,-13-2 4252 0 0,3 0-562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6 224 0 0,'-1'-1'605'0'0,"-1"0"0"0"0,0 1 0 0 0,1-1 0 0 0,-1 0 0 0 0,0 1 0 0 0,0 0 0 0 0,1-1 0 0 0,-1 1 0 0 0,0 0 0 0 0,0 0 0 0 0,0 0 0 0 0,0 0 0 0 0,1 0 0 0 0,-1 0 0 0 0,0 0-1 0 0,0 1 1 0 0,-2 0 0 0 0,1 0-90 0 0,0 0 0 0 0,-1 1-1 0 0,1 0 1 0 0,0-1-1 0 0,0 1 1 0 0,-1 1 0 0 0,2-1-1 0 0,-4 3 1 0 0,-2 3 312 0 0,0 0 1 0 0,1 1-1 0 0,0 0 0 0 0,-9 16 1 0 0,8-9-343 0 0,0 1 0 0 0,1-1 0 0 0,0 2 0 0 0,1-1 0 0 0,2 1 0 0 0,-1 0 0 0 0,2 0 0 0 0,0 0 0 0 0,2 0 0 0 0,0 0 0 0 0,1 1 0 0 0,0-1-1 0 0,6 33 1 0 0,-4-40-63 0 0,1 1-1 0 0,1-1 0 0 0,-1 0 0 0 0,2 0 1 0 0,-1 0-1 0 0,2 0 0 0 0,-1-1 0 0 0,1 0 1 0 0,14 17-1 0 0,-13-19-276 0 0,0-1 0 0 0,0-1-1 0 0,0 1 1 0 0,1-1 0 0 0,0 0 0 0 0,0-1 0 0 0,1 0 0 0 0,0 0 0 0 0,0-1-1 0 0,0 0 1 0 0,0-1 0 0 0,19 5 0 0 0,-19-6-515 0 0,0-1 1 0 0,0 0-1 0 0,0 0 0 0 0,0 0 0 0 0,0-2 1 0 0,1 1-1 0 0,-1-1 0 0 0,17-4 1 0 0,-4-1-1252 0 0,-1-1 1 0 0,30-15-1 0 0,-50 21 1070 0 0,0 1-1 0 0,1-1 1 0 0,-1 0 0 0 0,0 1-1 0 0,0-1 1 0 0,1 0 0 0 0,-1 0-1 0 0,0 0 1 0 0,0 0-1 0 0,0 0 1 0 0,0 0 0 0 0,1-2-1 0 0,2-3-2433 0 0</inkml:trace>
  <inkml:trace contextRef="#ctx0" brushRef="#br0" timeOffset="1">113 332 664 0 0,'-57'-13'3108'0'0,"29"7"1542"0"0,1-1 6478 0 0,41 3-8828 0 0,-9 2-1873 0 0,16-3 782 0 0,1 2-1 0 0,28 0 1 0 0,-7 0-385 0 0,-5-1-768 0 0,31-2-1258 0 0,-26-5-5031 0 0,-33 6 3008 0 0,-4-1 463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3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171 177 1292 0 0,'-21'-23'1493'0'0,"-2"1"0"0"0,-30-24 0 0 0,-18-16 9737 0 0,71 62-11114 0 0,0 0 1 0 0,0-1-1 0 0,-1 1 1 0 0,1 0-1 0 0,0 0 1 0 0,0 0 0 0 0,0-1-1 0 0,-1 1 1 0 0,1 0-1 0 0,0 0 1 0 0,0-1-1 0 0,0 1 1 0 0,0 0-1 0 0,0 0 1 0 0,0-1-1 0 0,-1 1 1 0 0,1 0-1 0 0,0 0 1 0 0,0-1-1 0 0,0 1 1 0 0,0 0-1 0 0,0-1 1 0 0,0 1-1 0 0,0 0 1 0 0,0 0-1 0 0,0-1 1 0 0,0 1-1 0 0,0 0 1 0 0,0-1-1 0 0,0 1 1 0 0,1 0-1 0 0,-1 0 1 0 0,0-1-1 0 0,0 1 1 0 0,0 0 0 0 0,0 0-1 0 0,0-1 1 0 0,1 1-1 0 0,-1 0 1 0 0,0 0-1 0 0,0 0 1 0 0,0-1-1 0 0,1 1 1 0 0,16-7 1887 0 0,19 2-329 0 0,107 9 168 0 0,-47 5-5446 0 0,-3-1-6453 0 0,-88-7 9548 0 0,-3-1 495 0 0,0 0 1 0 0,0 0 0 0 0,0 0-1 0 0,0 0 1 0 0,0 1 0 0 0,0-1-1 0 0,0 1 1 0 0,0-1 0 0 0,0 1-1 0 0,2 1 1 0 0,-3-1 119 0 0,-1-1 1 0 0,1 1 0 0 0,0 0-1 0 0,-1 0 1 0 0,1 0-1 0 0,-1 0 1 0 0,1 0 0 0 0,-1 0-1 0 0,1 0 1 0 0,-1 0 0 0 0,0 0-1 0 0,0 0 1 0 0,1 0-1 0 0,-1 0 1 0 0,0 0 0 0 0,0 0-1 0 0,0 0 1 0 0,0 0-1 0 0,0 0 1 0 0,0 0 0 0 0,0 0-1 0 0,-1 0 1 0 0,1 0-1 0 0,0 0 1 0 0,0 0 0 0 0,-1 0-1 0 0,1 0 1 0 0,-1 1 0 0 0,-23 64 3238 0 0,-2-1 1 0 0,-67 118-1 0 0,85-168-2713 0 0,7-12-339 0 0,-1 1 0 0 0,0-1 1 0 0,0 1-1 0 0,0-1 0 0 0,0 0 1 0 0,-1 0-1 0 0,1 0 0 0 0,-1 0 1 0 0,0 0-1 0 0,-6 4 813 0 0,8-7-1060 0 0,0-1 0 0 0,0 1-1 0 0,0-1 1 0 0,0 1 0 0 0,-1-1-1 0 0,1 1 1 0 0,0-1 0 0 0,0 0-1 0 0,0 0 1 0 0,0 1 0 0 0,0-1 0 0 0,1 0-1 0 0,-1 0 1 0 0,0 0 0 0 0,0 0-1 0 0,0 0 1 0 0,1 0 0 0 0,-1 0-1 0 0,1 0 1 0 0,-1-1 0 0 0,1 1 0 0 0,-1-2-1 0 0,-7-27 291 0 0,7 27-329 0 0,1 0 1 0 0,0 0-1 0 0,1 0 0 0 0,-1 0 0 0 0,0 0 1 0 0,1 0-1 0 0,-1 0 0 0 0,1 0 1 0 0,0 0-1 0 0,0 1 0 0 0,0-1 1 0 0,1 0-1 0 0,-1 0 0 0 0,1 1 0 0 0,-1-1 1 0 0,1 1-1 0 0,0 0 0 0 0,0-1 1 0 0,4-3-1 0 0,5 3-8 0 0,-6 4 0 0 0,-1 0 0 0 0,0 0 0 0 0,0 0 0 0 0,0 0 0 0 0,0 1 0 0 0,0 0 0 0 0,0 0 0 0 0,0 0 0 0 0,4 3 0 0 0,34 27 0 0 0,-30-22 0 0 0,48 39 0 0 0,-2-2 0 0 0,65 41 0 0 0,-104-76 0 0 0,0-1 0 0 0,1-1 0 0 0,0-1 0 0 0,0 0 0 0 0,1-2 0 0 0,0 0 0 0 0,1-2 0 0 0,22 4 0 0 0,-41-9 0 0 0,1 1 0 0 0,-1-1 0 0 0,0 0 0 0 0,0 0 0 0 0,0 0 0 0 0,1 0 0 0 0,-1-1 0 0 0,0 1 0 0 0,0-1 0 0 0,0 0 0 0 0,0 0 0 0 0,0 0 0 0 0,0 0 0 0 0,0 0 0 0 0,0-1 0 0 0,0 1 0 0 0,3-3 0 0 0,-4 2 0 0 0,1-1 0 0 0,-1 0 0 0 0,0 0 0 0 0,0 0 0 0 0,0 0 0 0 0,0 0 0 0 0,0 0 0 0 0,-1-1 0 0 0,1 1 0 0 0,-1-1 0 0 0,0 1 0 0 0,0-1 0 0 0,0 1 0 0 0,0-7 0 0 0,0-11 0 0 0,0-1 0 0 0,-1 1 0 0 0,-2-1 0 0 0,-6-35 0 0 0,3 17 0 0 0,-8-65 0 0 0,-38-145 0 0 0,40 222-161 0 0,11 27-409 0 0,8 27-11369 0 0,-3-8 8496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3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1 472 0 0,'-14'11'1538'0'0,"11"-10"-892"0"0,0 1 0 0 0,0-1-1 0 0,1 1 1 0 0,-1 0-1 0 0,1 0 1 0 0,-1 1-1 0 0,1-1 1 0 0,0 0-1 0 0,0 1 1 0 0,0-1 0 0 0,0 1-1 0 0,0 0 1 0 0,1 0-1 0 0,-3 4 1 0 0,5-6-367 0 0,-1 0 0 0 0,1 0 0 0 0,-1-1 0 0 0,1 1 0 0 0,-1 0 0 0 0,1 0 0 0 0,-1 0 0 0 0,1 0 0 0 0,0 0 0 0 0,-1-1 0 0 0,1 1 0 0 0,0 0 1 0 0,0 0-1 0 0,0-1 0 0 0,0 1 0 0 0,-1-1 0 0 0,1 1 0 0 0,0-1 0 0 0,0 1 0 0 0,0-1 0 0 0,0 0 0 0 0,2 1 0 0 0,27 9 1881 0 0,-26-9-1721 0 0,78 16 2688 0 0,0-4 0 0 0,108 4 0 0 0,-156-14-2407 0 0,-12-1-42 0 0,1 0-665 0 0,0-1 0 0 0,0 0 0 0 0,-1-2 0 0 0,34-4 0 0 0,-46-2-1450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646 44 768 0 0,'0'-2'292'0'0,"0"1"0"0"0,0-1 0 0 0,-1 0 0 0 0,1 1 0 0 0,0-1 0 0 0,-1 1 0 0 0,1-1 0 0 0,0 1 0 0 0,-1-1-1 0 0,0 1 1 0 0,1 0 0 0 0,-1-1 0 0 0,0 1 0 0 0,0 0 0 0 0,0-1 0 0 0,0 1 0 0 0,0 0 0 0 0,0 0 0 0 0,0 0 0 0 0,-1-1 0 0 0,-1 0 59 0 0,0 0 1 0 0,0 1-1 0 0,1 0 1 0 0,-1-1-1 0 0,0 1 0 0 0,0 0 1 0 0,0 0-1 0 0,0 1 1 0 0,-6-2-1 0 0,-2 2 377 0 0,0-1 0 0 0,-1 1 1 0 0,1 1-1 0 0,-23 4 0 0 0,-22 9 1021 0 0,1 2 0 0 0,-103 44-1 0 0,113-39-531 0 0,-42 27-1 0 0,74-40-754 0 0,1 1 0 0 0,0 0 0 0 0,0 0 0 0 0,1 2 0 0 0,0-1 1 0 0,1 1-1 0 0,-14 19 0 0 0,23-28-361 0 0,-1 0 1 0 0,1-1 0 0 0,0 1-1 0 0,0 0 1 0 0,0 0 0 0 0,0 0-1 0 0,1 0 1 0 0,-1 0 0 0 0,0 0-1 0 0,1 0 1 0 0,0 0 0 0 0,-1 0-1 0 0,1 0 1 0 0,0 0 0 0 0,0 1-1 0 0,0-1 1 0 0,0 0 0 0 0,1 3-1 0 0,0-3-13 0 0,-1-1 0 0 0,1 1 0 0 0,0 0 0 0 0,0 0-1 0 0,0-1 1 0 0,1 1 0 0 0,-1-1 0 0 0,0 1-1 0 0,1-1 1 0 0,-1 1 0 0 0,1-1 0 0 0,-1 0-1 0 0,1 1 1 0 0,-1-1 0 0 0,4 1 0 0 0,6 3 119 0 0,0-1 1 0 0,0 0-1 0 0,0-1 0 0 0,0 0 1 0 0,15 1-1 0 0,-23-3-198 0 0,101 11 626 0 0,-1-5 0 0 0,121-6 0 0 0,-111-2-457 0 0,54-3-795 0 0,-85-5-2778 0 0,-1-9-5113 0 0,-35 3 5151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433 282 724 0 0,'-193'-129'5801'0'0,"56"53"729"0"0,114 64-5277 0 0,11 7-89 0 0,1-1-1 0 0,0 0 1 0 0,0-1-1 0 0,-17-13 1 0 0,28 20-1040 0 0,-1-1 0 0 0,1 1-1 0 0,-1 0 1 0 0,1-1 0 0 0,0 1 0 0 0,-1 0 0 0 0,1-1 0 0 0,-1 1-1 0 0,1-1 1 0 0,0 1 0 0 0,0 0 0 0 0,-1-1 0 0 0,1 1 0 0 0,0-1-1 0 0,0 1 1 0 0,-1-1 0 0 0,1 1 0 0 0,0-1 0 0 0,0 1 0 0 0,0-1-1 0 0,0 1 1 0 0,0-1 0 0 0,0 1 0 0 0,0-1 0 0 0,0 1 0 0 0,0-1-1 0 0,0 0 1 0 0,0 0 0 0 0,1 0-46 0 0,-1 1 0 0 0,1-1 0 0 0,0 1 0 0 0,-1-1 0 0 0,1 1-1 0 0,0 0 1 0 0,-1-1 0 0 0,1 1 0 0 0,0-1 0 0 0,0 1 0 0 0,-1 0 0 0 0,1 0 0 0 0,0 0 0 0 0,0-1 0 0 0,0 1-1 0 0,0 0 1 0 0,36 0 451 0 0,-36 0-477 0 0,57 7-1794 0 0,-1 3-1 0 0,65 19 0 0 0,-45-9-2762 0 0,-22-7 1781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19 448 0 0,'-6'-4'591'0'0,"-1"2"1"0"0,0-1-1 0 0,0 1 1 0 0,0 0-1 0 0,0 0 1 0 0,0 1-1 0 0,0 0 0 0 0,-10 0 1 0 0,14 1-248 0 0,0 0-1 0 0,0 1 1 0 0,0-1 0 0 0,0 1-1 0 0,0 0 1 0 0,0 0 0 0 0,1 0 0 0 0,-1 0-1 0 0,0 0 1 0 0,1 1 0 0 0,-1-1 0 0 0,0 1-1 0 0,1 0 1 0 0,0 0 0 0 0,-1 0-1 0 0,1 0 1 0 0,0 0 0 0 0,0 0 0 0 0,0 1-1 0 0,0-1 1 0 0,1 0 0 0 0,-3 6 0 0 0,2-5-5 0 0,0 1 1 0 0,0 0 0 0 0,1-1 0 0 0,0 1 0 0 0,0 0-1 0 0,0 0 1 0 0,0 0 0 0 0,0 0 0 0 0,1 0 0 0 0,0 0-1 0 0,-1 0 1 0 0,2 0 0 0 0,-1 0 0 0 0,1 4 0 0 0,0-2 18 0 0,1 1 1 0 0,0-1-1 0 0,0 1 1 0 0,1-1-1 0 0,0 0 1 0 0,0 0 0 0 0,6 9-1 0 0,5 3 239 0 0,1-1-1 0 0,0 0 1 0 0,31 25 0 0 0,-36-33-332 0 0,14 11 272 0 0,0 0-1 0 0,2-2 1 0 0,0-1 0 0 0,1-1-1 0 0,0-1 1 0 0,2-2-1 0 0,-1-1 1 0 0,2 0 0 0 0,-1-3-1 0 0,1 0 1 0 0,40 5-1 0 0,-64-13-410 0 0,1 0 0 0 0,0 0-1 0 0,0-1 1 0 0,0 0-1 0 0,0 0 1 0 0,8-2-1 0 0,-12 2-76 0 0,-1-1 0 0 0,1 0 0 0 0,-1 0 0 0 0,0 0 0 0 0,0 0-1 0 0,0 0 1 0 0,1 0 0 0 0,-1 0 0 0 0,0-1 0 0 0,0 1 0 0 0,-1-1 0 0 0,1 0 0 0 0,0 1 0 0 0,0-1-1 0 0,-1 0 1 0 0,1 0 0 0 0,-1 0 0 0 0,0 0 0 0 0,1 0 0 0 0,-1 0 0 0 0,1-4 0 0 0,30-90 3 0 0,-23 66-43 0 0,1-1-1 0 0,21-43 1 0 0,-27 66-9 0 0,0-1 0 0 0,1 1 0 0 0,1 1 0 0 0,-1-1 0 0 0,1 1 0 0 0,1 0 0 0 0,-1 0 0 0 0,1 1 1 0 0,0 0-1 0 0,1 0 0 0 0,-1 1 0 0 0,1-1 0 0 0,9-3 0 0 0,-9 6-22 0 0,0 0 0 0 0,0 0-1 0 0,1 1 1 0 0,-1 0 0 0 0,1 1 0 0 0,0 0 0 0 0,17 0 0 0 0,66 7-496 0 0,-68-3 320 0 0,71 9-2081 0 0,70 6-8100 0 0,-113-17 7084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22 624 0 0,'-1'3'1175'0'0,"-4"28"3693"0"0,-1 61-1 0 0,3-20-1503 0 0,0-47-2222 0 0,0 1 824 0 0,1-1 0 0 0,1 1 0 0 0,1 0 0 0 0,6 45 0 0 0,-6-70-1844 0 0,1 0-1 0 0,-1 0 0 0 0,0 0 0 0 0,0 0 1 0 0,0-1-1 0 0,0 1 0 0 0,1 0 1 0 0,-1 0-1 0 0,0-1 0 0 0,1 1 0 0 0,-1 0 1 0 0,1 0-1 0 0,-1-1 0 0 0,1 1 1 0 0,-1 0-1 0 0,1-1 0 0 0,-1 1 0 0 0,1-1 1 0 0,-1 1-1 0 0,1-1 0 0 0,0 1 0 0 0,0-1 1 0 0,0 1-1 0 0,0-1-68 0 0,0 0-1 0 0,0 0 1 0 0,-1 0 0 0 0,1 0 0 0 0,0 0-1 0 0,0 0 1 0 0,-1 0 0 0 0,1-1-1 0 0,0 1 1 0 0,0 0 0 0 0,-1-1 0 0 0,1 1-1 0 0,0 0 1 0 0,-1-1 0 0 0,1 1-1 0 0,0-1 1 0 0,-1 1 0 0 0,1-1 0 0 0,0 0-1 0 0,2-3 18 0 0,0 1 0 0 0,0-1-1 0 0,0 1 1 0 0,-1-1 0 0 0,1 0-1 0 0,-1 0 1 0 0,2-5 0 0 0,13-47 203 0 0,-2-1 0 0 0,-3 0-1 0 0,8-92 1 0 0,-15 117-60 0 0,1-11 550 0 0,8 58-583 0 0,55 79-102 0 0,-46-59-54 0 0,43 48 1 0 0,-18-32-25 0 0,3-1 0 0 0,2-4 0 0 0,106 73 0 0 0,-153-116-58 0 0,-1 0 1 0 0,0 0-1 0 0,1-1 1 0 0,10 3-1 0 0,-13-4 32 0 0,-1 0-1 0 0,1-1 0 0 0,-1 1 1 0 0,1-1-1 0 0,-1 0 0 0 0,1 0 0 0 0,-1 0 1 0 0,1 0-1 0 0,-1 0 0 0 0,1 0 1 0 0,-1-1-1 0 0,1 1 0 0 0,2-2 1 0 0,-4 2-43 0 0,-1 0 56 0 0,0 0 0 0 0,0 0 0 0 0,1 0 0 0 0,-1 0 0 0 0,0-1 0 0 0,0 1 0 0 0,1 0 0 0 0,-1 0 0 0 0,0 0 0 0 0,0 0 0 0 0,0 0 0 0 0,0 0 0 0 0,1-1 0 0 0,-1 1 0 0 0,0 0 0 0 0,0 0 0 0 0,0 0 1 0 0,0-1-1 0 0,0 1 0 0 0,0 0 0 0 0,1 0 0 0 0,-1 0 0 0 0,0-1 0 0 0,0 1 0 0 0,0 0 0 0 0,0 0 0 0 0,0 0 0 0 0,0-1 0 0 0,0 1 0 0 0,0 0 0 0 0,0 0 0 0 0,0-1 0 0 0,0 1 0 0 0,0 0 0 0 0,0 0 0 0 0,0 0 1 0 0,0-1-1 0 0,0 1 0 0 0,-1 0 0 0 0,1 0 0 0 0,0-1 0 0 0,0 1 0 0 0,0 0 0 0 0,0 0 0 0 0,0 0 0 0 0,0 0 0 0 0,0-1 0 0 0,-1 1 0 0 0,-1-3 4 0 0,0 0 1 0 0,0 0-1 0 0,0 0 0 0 0,-1 1 0 0 0,1-1 1 0 0,-1 1-1 0 0,0-1 0 0 0,1 1 0 0 0,-1 0 0 0 0,0 0 1 0 0,-1 0-1 0 0,1 1 0 0 0,0-1 0 0 0,0 1 1 0 0,-7-2-1 0 0,-10-3 37 0 0,-33-6 0 0 0,27 7 2 0 0,-23-5-195 0 0,0 2 0 0 0,-1 2 0 0 0,0 2 0 0 0,-76 5 0 0 0,106 2-1839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11 444 0 0,'-9'-10'12916'0'0,"7"9"-12355"0"0,2 2-294 0 0,-1-1-1 0 0,1 0 0 0 0,-1 1 1 0 0,1-1-1 0 0,-1 1 0 0 0,1-1 1 0 0,0 1-1 0 0,-1-1 1 0 0,1 1-1 0 0,0-1 0 0 0,-1 1 1 0 0,1-1-1 0 0,0 1 0 0 0,0-1 1 0 0,-1 1-1 0 0,1-1 0 0 0,0 1 1 0 0,0 0-1 0 0,0-1 1 0 0,0 2-1 0 0,-5 47 948 0 0,4-32 887 0 0,-15 90 1498 0 0,-7 84 1880 0 0,22-186-5413 0 0,1 0 0 0 0,0 0 0 0 0,0 0 0 0 0,0 0 1 0 0,1 0-1 0 0,0 0 0 0 0,0 0 0 0 0,0 0 0 0 0,1-1 0 0 0,0 1 0 0 0,-1 0 0 0 0,4 5 0 0 0,6-1-66 0 0,-4-5 0 0 0,0-1 0 0 0,0-1 0 0 0,1 1 0 0 0,-1-1 0 0 0,0 0 0 0 0,1-1 0 0 0,0 0 0 0 0,-1 0 0 0 0,1 0 0 0 0,10-2 0 0 0,84-8 0 0 0,-73 5 0 0 0,-14 2-67 0 0,198-28-8035 0 0,-186 24 3999 0 0,-3-3 590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249 606 8013 0 0,'-1'-1'727'0'0,"0"0"0"0"0,0 0 0 0 0,1 0 0 0 0,-1 0 0 0 0,0 0 0 0 0,0 0 0 0 0,0 1 0 0 0,0-1 0 0 0,0 0 0 0 0,0 1 0 0 0,0-1 0 0 0,0 0 0 0 0,0 1 0 0 0,-1 0 0 0 0,0-1 0 0 0,-9 3 4423 0 0,6 5-5834 0 0,4-4 949 0 0,0 1 0 0 0,0-1 0 0 0,1 1 0 0 0,-1-1 0 0 0,1 1-1 0 0,0-1 1 0 0,0 1 0 0 0,0-1 0 0 0,0 1 0 0 0,1-1 0 0 0,0 5 0 0 0,13 35 584 0 0,-13-39-953 0 0,1 0 0 0 0,0-1 0 0 0,0 1 1 0 0,0-1-1 0 0,0 0 0 0 0,4 5 0 0 0,4-2-2888 0 0,1-3-4110 0 0,1-3 4133 0 0</inkml:trace>
  <inkml:trace contextRef="#ctx0" brushRef="#br0" timeOffset="1">182 297 7489 0 0,'-58'-103'8881'0'0,"31"60"-4423"0"0,-48-59 1 0 0,74 101-4332 0 0,-2-2 111 0 0,1 1-1 0 0,0 0 1 0 0,0-1 0 0 0,0 0 0 0 0,1 1 0 0 0,-1-1 0 0 0,1 0 0 0 0,-1 0 0 0 0,1 0 0 0 0,-2-6 0 0 0,3 8-235 0 0,1 1 1 0 0,-1-1 0 0 0,0 0 0 0 0,1 1-1 0 0,-1-1 1 0 0,1 0 0 0 0,-1 1 0 0 0,0-1-1 0 0,1 1 1 0 0,-1-1 0 0 0,1 1 0 0 0,0-1-1 0 0,-1 1 1 0 0,1-1 0 0 0,-1 1 0 0 0,1 0-1 0 0,0-1 1 0 0,-1 1 0 0 0,1 0 0 0 0,0-1-1 0 0,-1 1 1 0 0,1 0 0 0 0,0 0 0 0 0,0 0-1 0 0,-1 0 1 0 0,1-1 0 0 0,0 1 0 0 0,0 0-1 0 0,-1 0 1 0 0,1 1 0 0 0,0-1 0 0 0,0 0-1 0 0,1 0 1 0 0,27 5-996 0 0,-8 2-1005 0 0,-2 1 0 0 0,1 1 0 0 0,-1 1-1 0 0,30 21 1 0 0,-10-3-950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6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6 461 968 0 0,'-1'1'610'0'0,"0"1"-1"0"0,0 0 1 0 0,1-1 0 0 0,-1 1-1 0 0,1-1 1 0 0,-1 1-1 0 0,1 0 1 0 0,-1-1 0 0 0,1 1-1 0 0,0 0 1 0 0,0 4 1976 0 0,3-6-661 0 0,3-2-1327 0 0,0-1 0 0 0,-1 1 0 0 0,1-1-1 0 0,-1 0 1 0 0,1 0 0 0 0,-1-1 0 0 0,0 0 0 0 0,0 1-1 0 0,-1-2 1 0 0,1 1 0 0 0,-1 0 0 0 0,0-1 0 0 0,0 0 0 0 0,0 0-1 0 0,-1 0 1 0 0,4-7 0 0 0,2-4 113 0 0,-1-1 1 0 0,-1 0-1 0 0,0 0 0 0 0,5-23 0 0 0,-9 27-482 0 0,-1 1 0 0 0,0-1-1 0 0,-1 0 1 0 0,0 0 0 0 0,-1 0-1 0 0,0 0 1 0 0,-1 0 0 0 0,-1 0-1 0 0,0 0 1 0 0,-7-24 0 0 0,6 27-126 0 0,-1 0 0 0 0,-1-1 1 0 0,1 2-1 0 0,-1-1 0 0 0,-1 0 1 0 0,0 1-1 0 0,0 0 0 0 0,-1 0 1 0 0,0 1-1 0 0,-1 0 1 0 0,0 0-1 0 0,0 1 0 0 0,-12-8 1 0 0,20 14-89 0 0,0 1 0 0 0,-1-1 0 0 0,1 1 0 0 0,-1-1 0 0 0,1 1 1 0 0,-1-1-1 0 0,1 1 0 0 0,-1 0 0 0 0,1-1 0 0 0,-1 1 0 0 0,1 0 1 0 0,-1 0-1 0 0,1-1 0 0 0,-1 1 0 0 0,0 0 0 0 0,1 0 0 0 0,-1 0 0 0 0,0 0 1 0 0,1 0-1 0 0,-1 0 0 0 0,1 0 0 0 0,-1 0 0 0 0,0 0 0 0 0,1 0 1 0 0,-1 0-1 0 0,0 0 0 0 0,1 0 0 0 0,-1 0 0 0 0,1 1 0 0 0,-1-1 0 0 0,1 0 1 0 0,-1 0-1 0 0,0 1 0 0 0,1-1 0 0 0,-1 0 0 0 0,1 1 0 0 0,-1-1 1 0 0,1 1-1 0 0,-1-1 0 0 0,1 0 0 0 0,0 1 0 0 0,-1-1 0 0 0,1 1 0 0 0,0 0 1 0 0,-1 0-1 0 0,0 1 33 0 0,1 0 0 0 0,-1 0 0 0 0,1 0 0 0 0,0 0 0 0 0,-1 0 0 0 0,1 0 0 0 0,0 1 0 0 0,0-1 0 0 0,1 0 0 0 0,-1 0 0 0 0,0 0 0 0 0,1 3 0 0 0,3 5 12 0 0,0 1 0 0 0,1-1 0 0 0,0 0 0 0 0,0 0 0 0 0,1-1 0 0 0,0 0 0 0 0,1 0 0 0 0,0 0 0 0 0,1-1 0 0 0,-1 0 0 0 0,2 0 0 0 0,-1-1 0 0 0,15 10 0 0 0,-4-4 63 0 0,1-2 0 0 0,0 0 0 0 0,1-1 1 0 0,0 0-1 0 0,35 9 0 0 0,-45-16-212 0 0,2 0 1 0 0,-1-1-1 0 0,0 0 0 0 0,0-1 1 0 0,1 0-1 0 0,-1-1 0 0 0,1-1 1 0 0,18-2-1 0 0,-23 1 31 0 0,-1 0-1 0 0,1 0 1 0 0,0 0 0 0 0,-1-1 0 0 0,1 0-1 0 0,-1-1 1 0 0,0 1 0 0 0,0-1-1 0 0,0-1 1 0 0,-1 1 0 0 0,0-1 0 0 0,1-1-1 0 0,-2 1 1 0 0,7-8 0 0 0,-3 1 100 0 0,0-1 0 0 0,0-1 0 0 0,-2 1 0 0 0,0-2 0 0 0,9-24 0 0 0,-12 51 313 0 0,0 0 0 0 0,-1 0 0 0 0,2 14 0 0 0,0-5-355 0 0,2-1 0 0 0,0 0 0 0 0,2 0 0 0 0,0-1 0 0 0,21 33 0 0 0,-27-47-300 0 0,0 0-1 0 0,1 0 1 0 0,0-1 0 0 0,0 1-1 0 0,0-1 1 0 0,1 0-1 0 0,-1 0 1 0 0,1-1 0 0 0,0 1-1 0 0,0-1 1 0 0,0 0 0 0 0,0 0-1 0 0,1-1 1 0 0,5 3-1 0 0,0-2-626 0 0,0 0 0 0 0,0-1 0 0 0,0 0-1 0 0,0-1 1 0 0,0 0 0 0 0,21-1 0 0 0,15-3-2802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6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225 493 1440 0 0,'0'0'1638'0'0,"-3"-1"141"0"0,2 1-1513 0 0,0 0-1 0 0,0-1 0 0 0,-1 1 1 0 0,1-1-1 0 0,0 1 1 0 0,0 0-1 0 0,0 0 0 0 0,-1 0 1 0 0,1 0-1 0 0,0 0 1 0 0,0 0-1 0 0,-1 0 0 0 0,1 0 1 0 0,0 1-1 0 0,0-1 1 0 0,-1 0-1 0 0,1 1 0 0 0,0-1 1 0 0,0 1-1 0 0,0-1 1 0 0,0 1-1 0 0,0-1 0 0 0,0 1 1 0 0,0 0-1 0 0,0 0 1 0 0,0-1-1 0 0,0 1 1 0 0,0 0-1 0 0,0 0 0 0 0,0 0 1 0 0,1 0-1 0 0,-1 0 1 0 0,0 0-1 0 0,1 0 0 0 0,-1 0 1 0 0,1 0-1 0 0,-1 1 1 0 0,1-1-1 0 0,-1 0 0 0 0,1 0 1 0 0,0 0-1 0 0,0 1 1 0 0,0-1-1 0 0,0 0 0 0 0,0 0 1 0 0,0 2-1 0 0,0 8 1062 0 0,0-1 1 0 0,1 1-1 0 0,0-1 0 0 0,5 15 0 0 0,-5-17-943 0 0,2 5 494 0 0,0-1 0 0 0,9 22 0 0 0,5-6-2751 0 0,-16-26 1079 0 0,1 0-1 0 0,0-1 1 0 0,-1 1-1 0 0,1-1 0 0 0,0 1 1 0 0,0-1-1 0 0,0 0 1 0 0,0 1-1 0 0,0-1 1 0 0,3 1-1 0 0,0-1-2012 0 0</inkml:trace>
  <inkml:trace contextRef="#ctx0" brushRef="#br0" timeOffset="1">243 313 348 0 0,'-11'-25'1158'0'0,"-2"0"0"0"0,-1 0-1 0 0,-1 2 1 0 0,-23-30 0 0 0,1 11 4484 0 0,-48-45-1 0 0,79 82-4745 0 0,3 3-280 0 0,1-1-1 0 0,-1 1 0 0 0,0-1 0 0 0,1 0 0 0 0,0 1 0 0 0,0-1 0 0 0,-4-7 2506 0 0,10 11-2804 0 0,3 0-526 0 0,1 0-1 0 0,-1 1 1 0 0,1 0-1 0 0,-1 0 1 0 0,0 1 0 0 0,10 5-1 0 0,45 28-3661 0 0,-10-6-508 0 0,-7-9 1576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6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1 508 0 0,'0'0'1151'0'0,"-2"22"6940"0"0,4-3-6540 0 0,2-1 0 0 0,0 0-1 0 0,1 1 1 0 0,0-2 0 0 0,12 25-1 0 0,-3-3-185 0 0,16 38 846 0 0,-17-44-770 0 0,-1 0-1 0 0,-1 1 1 0 0,8 46-1 0 0,-11-66-667 0 0,-4-10-3725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204 123 804 0 0,'-116'-59'4080'0'0,"29"13"12755"0"0,94 43-15541 0 0,11-3-1052 0 0,9 2 651 0 0,0 1 0 0 0,0 2-1 0 0,36 1 1 0 0,-25 0-310 0 0,175 5 1877 0 0,152-4-1317 0 0,-334 0-3738 0 0,-12 0-6767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204 159 248 0 0,'-5'5'1286'0'0,"0"0"0"0"0,0 1 0 0 0,1 0 0 0 0,-1 0 0 0 0,2 0 0 0 0,-1 0 0 0 0,0 1 0 0 0,-2 7 0 0 0,-18 60 5374 0 0,12-36-3936 0 0,-1-8-548 0 0,10-24-1309 0 0,0 0 0 0 0,0 0 0 0 0,1 1 0 0 0,0-1 0 0 0,0 1 0 0 0,0-1 0 0 0,0 8 0 0 0,2-15-842 0 0,0 0-1 0 0,1-1 1 0 0,-1 1 0 0 0,1 0-1 0 0,-1 0 1 0 0,1-1 0 0 0,-1 1 0 0 0,1 0-1 0 0,0 0 1 0 0,0 0 0 0 0,1-2-1 0 0,6-12 82 0 0,1-22 56 0 0,-2-1-1 0 0,4-69 0 0 0,-2 15 349 0 0,2-5 543 0 0,-11 96-1053 0 0,0 0 0 0 0,0 0 0 0 0,0 1 0 0 0,0-1 0 0 0,0 0 0 0 0,1 1 0 0 0,-1-1 0 0 0,0 0 0 0 0,0 1 0 0 0,1-1 0 0 0,-1 0 0 0 0,0 1 0 0 0,1-1 0 0 0,-1 0 0 0 0,0 1 0 0 0,1-1 0 0 0,-1 1 0 0 0,1-1 0 0 0,-1 1 0 0 0,1-1 0 0 0,0 1 0 0 0,-1-1 0 0 0,1 1 0 0 0,-1 0 0 0 0,1-1 0 0 0,0 1 0 0 0,-1 0 0 0 0,1-1 0 0 0,0 1 0 0 0,-1 0 0 0 0,1 0 0 0 0,0 0 0 0 0,-1 0 0 0 0,1-1 0 0 0,0 1 0 0 0,0 0 0 0 0,-1 0 0 0 0,1 0 0 0 0,0 1 0 0 0,-1-1 0 0 0,1 0 0 0 0,0 0 0 0 0,1 1 0 0 0,1 0 0 0 0,0 0 0 0 0,0 0 0 0 0,1 1 0 0 0,-1 0 0 0 0,0 0 0 0 0,-1 0 0 0 0,5 3 0 0 0,41 41 0 0 0,-2 2 0 0 0,51 71 0 0 0,42 45 0 0 0,-104-125 0 0 0,-26-28 0 0 0,1 0 0 0 0,0 0 0 0 0,0 0 0 0 0,1-2 0 0 0,1 1 0 0 0,20 12 0 0 0,-32-22 0 0 0,3 2 0 0 0,0-1 0 0 0,-1 0 0 0 0,1 0 0 0 0,0 0 0 0 0,0 0 0 0 0,0 0 0 0 0,0-1 0 0 0,0 1 0 0 0,0-1 0 0 0,0 0 0 0 0,0 1 0 0 0,0-2 0 0 0,0 1 0 0 0,0 0 0 0 0,0-1 0 0 0,0 1 0 0 0,0-1 0 0 0,0 0 0 0 0,0 0 0 0 0,0 0 0 0 0,0 0 0 0 0,5-3 0 0 0,-9 4 0 0 0,1 0 0 0 0,0 0 0 0 0,0 0 0 0 0,0 0 0 0 0,0 0 0 0 0,0 0 0 0 0,0 0 0 0 0,0 0 0 0 0,0 0 0 0 0,-1 0 0 0 0,1 0 0 0 0,0 0 0 0 0,0 0 0 0 0,0 0 0 0 0,0 0 0 0 0,0-1 0 0 0,0 1 0 0 0,0 0 0 0 0,0 0 0 0 0,0 0 0 0 0,-1 0 0 0 0,1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0,1 0 0 0 0,-1 0 0 0 0,0 0 0 0 0,-18-5 0 0 0,-1 2 0 0 0,1 1 0 0 0,-1 0 0 0 0,-34 2 0 0 0,-10-2 0 0 0,-445-44 0 0 0,474 37-82 0 0,28 7 3 0 0,6 2-444 0 0,34-4-12401 0 0,-6 0 9638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24 556 0 0,'16'-20'10054'0'0,"-15"19"-9670"0"0,1 1-1 0 0,-1-1 1 0 0,0 1-1 0 0,0 0 1 0 0,0-1 0 0 0,0 1-1 0 0,1 0 1 0 0,-1 0-1 0 0,0 0 1 0 0,0 0-1 0 0,1 0 1 0 0,-1 0-1 0 0,0 0 1 0 0,0 0-1 0 0,0 1 1 0 0,1-1-1 0 0,-1 0 1 0 0,0 1 0 0 0,0-1-1 0 0,0 1 1 0 0,0-1-1 0 0,0 1 1 0 0,2 1-1 0 0,26 18 3132 0 0,-21-12-2807 0 0,0 0-1 0 0,-1 0 1 0 0,0 0-1 0 0,-1 1 0 0 0,0 0 1 0 0,0 1-1 0 0,-1-1 1 0 0,7 19-1 0 0,7 29 1045 0 0,-5 0-3405 0 0,-12-48 996 0 0,-1-3-1394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95 316 0 0,'-16'-13'721'0'0,"9"9"-22"0"0,1 0 1 0 0,0-1-1 0 0,0 1 0 0 0,1-2 0 0 0,-1 1 0 0 0,1 0 0 0 0,-7-11 1 0 0,12 16-550 0 0,0-1-1 0 0,-1 0 1 0 0,1 1 0 0 0,0-1 0 0 0,0 0 0 0 0,-1 0 0 0 0,1 1 0 0 0,0-1 0 0 0,0 0 0 0 0,0 0 0 0 0,0 1 0 0 0,0-1 0 0 0,0 0 0 0 0,0 0 0 0 0,0 1 0 0 0,0-1-1 0 0,0 0 1 0 0,1 1 0 0 0,-1-1 0 0 0,0 0 0 0 0,0 0 0 0 0,1 1 0 0 0,-1-1 0 0 0,0 0 0 0 0,1 1 0 0 0,-1-1 0 0 0,1 1 0 0 0,-1-1 0 0 0,1 0 0 0 0,-1 1-1 0 0,1-1 1 0 0,-1 1 0 0 0,1-1 0 0 0,0 1 0 0 0,-1 0 0 0 0,1-1 0 0 0,-1 1 0 0 0,1 0 0 0 0,0-1 0 0 0,0 1 0 0 0,-1 0 0 0 0,1 0 0 0 0,0-1 0 0 0,1 1 0 0 0,39-6 2437 0 0,-41 6-2569 0 0,56 0 1376 0 0,1 2 0 0 0,-1 2 0 0 0,0 4 0 0 0,91 22 0 0 0,118 51 1104 0 0,-216-61-1705 0 0,0 1 0 0 0,-1 3 0 0 0,51 34 0 0 0,-76-43-138 0 0,30 26 0 0 0,-48-36-521 0 0,0 0 1 0 0,0 0-1 0 0,0 0 0 0 0,-1 0 0 0 0,1 1 0 0 0,-1 0 1 0 0,-1 0-1 0 0,1 0 0 0 0,-1 1 0 0 0,0-1 0 0 0,2 8 1 0 0,-4-12-114 0 0,-1 0 1 0 0,0 0-1 0 0,1 0 1 0 0,-1 1 0 0 0,0-1-1 0 0,0 0 1 0 0,0 0-1 0 0,-1 0 1 0 0,1 1 0 0 0,0-1-1 0 0,-1 0 1 0 0,1 0-1 0 0,-1 0 1 0 0,0 0 0 0 0,0 0-1 0 0,-2 4 1 0 0,0-2 22 0 0,1-1 1 0 0,-1 1-1 0 0,0-1 1 0 0,0 0 0 0 0,0 0-1 0 0,0 0 1 0 0,-1-1-1 0 0,-4 4 1 0 0,-4 0 46 0 0,0 1 0 0 0,-1-2 0 0 0,1 0 0 0 0,-21 5 0 0 0,-16 2-188 0 0,-2-2-1 0 0,1-3 1 0 0,-87 2 0 0 0,-155-18-628 0 0,262 8 654 0 0,-7 0-625 0 0,-1 1-2022 0 0,15-3-5731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1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314 121 1204 0 0,'-8'-9'780'0'0,"-1"0"1"0"0,0 0-1 0 0,0 0 0 0 0,-1 2 1 0 0,0-1-1 0 0,-1 1 0 0 0,1 0 1 0 0,-1 1-1 0 0,-13-5 0 0 0,5 3 935 0 0,0 1-1 0 0,-1 1 1 0 0,0 0 0 0 0,-35-4-1 0 0,52 9-1328 0 0,-1 1-1 0 0,1 0 1 0 0,-1-1-1 0 0,1 1 1 0 0,-1 0-1 0 0,1 1 1 0 0,-1-1-1 0 0,1 1 1 0 0,-1-1-1 0 0,1 1 1 0 0,0 0-1 0 0,-1 1 1 0 0,1-1-1 0 0,0 0 1 0 0,-4 3-1 0 0,6-4-218 0 0,0 1-1 0 0,0 0 1 0 0,1 0 0 0 0,-1 0-1 0 0,0 0 1 0 0,0 0-1 0 0,0 0 1 0 0,1 1 0 0 0,-1-1-1 0 0,0 0 1 0 0,1 0-1 0 0,-1 0 1 0 0,1 1 0 0 0,0-1-1 0 0,-1 0 1 0 0,1 3-1 0 0,0-1-15 0 0,0 0 0 0 0,0 0 0 0 0,0-1 0 0 0,0 1 0 0 0,1 0 0 0 0,0 0 0 0 0,-1 0 1 0 0,1 0-1 0 0,3 5 0 0 0,10 18 437 0 0,1-1 1 0 0,2-1-1 0 0,0 0 1 0 0,33 33-1 0 0,-29-32-297 0 0,73 77 438 0 0,-55-62-491 0 0,-1 2 0 0 0,31 47 0 0 0,-63-80-238 0 0,-5-8 0 0 0,-3-4 0 0 0,1 1 0 0 0,0-1 0 0 0,0 0 0 0 0,0 1 0 0 0,1-1 0 0 0,-1 1 0 0 0,1-1 0 0 0,-1-5 0 0 0,2 0 0 0 0,1 0 0 0 0,0-1 0 0 0,0 1 0 0 0,0 0 0 0 0,1 0 0 0 0,0 1 0 0 0,1-1 0 0 0,0 1 0 0 0,7-12 0 0 0,0 3 0 0 0,1 1 0 0 0,28-28 0 0 0,-19 24 0 0 0,1 1 0 0 0,0 1 0 0 0,2 1 0 0 0,27-15 0 0 0,107-45 0 0 0,-59 30 0 0 0,-81 36-1668 0 0,-12 7 263 0 0,0-1-1 0 0,0 1 0 0 0,0 0 1 0 0,0 1-1 0 0,0-1 0 0 0,13-2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771 190 636 0 0,'-3'-8'1700'0'0,"0"-1"0"0"0,-1 1 0 0 0,0 1 0 0 0,0-1 0 0 0,-6-7 0 0 0,5 10-1119 0 0,0-1 1 0 0,0 1-1 0 0,0 0 0 0 0,0 0 0 0 0,-1 1 0 0 0,0-1 1 0 0,0 1-1 0 0,0 0 0 0 0,-1 1 0 0 0,-10-5 1 0 0,-4 1 130 0 0,0 1 1 0 0,0 0 0 0 0,-1 2 0 0 0,1 1-1 0 0,-1 0 1 0 0,0 2 0 0 0,1 0 0 0 0,-1 1-1 0 0,-25 4 1 0 0,6 2 160 0 0,1 1 0 0 0,0 2 0 0 0,-77 29 0 0 0,89-27-68 0 0,-50 27 0 0 0,71-34-589 0 0,0 0 1 0 0,0 1-1 0 0,0 0 1 0 0,1 0-1 0 0,0 0 0 0 0,0 1 1 0 0,0 0-1 0 0,1 0 1 0 0,0 1-1 0 0,0-1 0 0 0,1 1 1 0 0,-5 10-1 0 0,7-14-200 0 0,1 1 0 0 0,1-1 1 0 0,-1 1-1 0 0,0-1 0 0 0,1 1 0 0 0,0 0 0 0 0,0-1 0 0 0,0 1 0 0 0,0-1 0 0 0,1 1 0 0 0,-1 0 0 0 0,1-1 0 0 0,0 1 1 0 0,0-1-1 0 0,0 1 0 0 0,0-1 0 0 0,1 0 0 0 0,0 1 0 0 0,-1-1 0 0 0,1 0 0 0 0,0 0 0 0 0,0 0 0 0 0,1 0 0 0 0,-1-1 1 0 0,1 1-1 0 0,3 3 0 0 0,4 3-6 0 0,0-1 0 0 0,1 0 0 0 0,0 0 0 0 0,0-1 0 0 0,24 11 0 0 0,-21-12-10 0 0,1-1 0 0 0,0 0 0 0 0,0-1 0 0 0,1 0 0 0 0,0-1 0 0 0,-1-1 0 0 0,1-1 0 0 0,20 0 0 0 0,-28-1 0 0 0,0-1 0 0 0,0 0 0 0 0,1-1 0 0 0,-1 0 0 0 0,-1 0 0 0 0,1 0 0 0 0,14-8 0 0 0,-17 8 0 0 0,-1-1 0 0 0,1 0 0 0 0,-1 0 0 0 0,0 0 0 0 0,0-1 0 0 0,0 1 0 0 0,0-1 0 0 0,-1 0 0 0 0,1 0 0 0 0,-1-1 0 0 0,0 1 0 0 0,0-1 0 0 0,2-5 0 0 0,-2 2 0 0 0,0-1 0 0 0,-1 0 0 0 0,0 0 0 0 0,0 0 0 0 0,-1 0 0 0 0,0 0 0 0 0,0 0 0 0 0,-1 0 0 0 0,-2-16 0 0 0,-1-1 0 0 0,-1 0 0 0 0,-9-26 0 0 0,-36-88-3666 0 0,60 139-4034 0 0,3 7 4131 0 0,2 4 510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60 412 372 0 0,'-8'6'3701'0'0,"5"-7"-3269"0"0,0 0-1 0 0,1-1 0 0 0,-1 1 1 0 0,0-1-1 0 0,1 1 1 0 0,-1-1-1 0 0,1 0 1 0 0,-1 1-1 0 0,1-2 1 0 0,0 1-1 0 0,0 0 1 0 0,0 0-1 0 0,0 0 1 0 0,0-1-1 0 0,1 1 1 0 0,-1-1-1 0 0,1 0 1 0 0,-1 1-1 0 0,1-1 1 0 0,0 0-1 0 0,0 0 1 0 0,0 0-1 0 0,1 0 0 0 0,-2-5 1 0 0,1 0 117 0 0,0 0 0 0 0,0 0 1 0 0,1 0-1 0 0,0 0 0 0 0,0-1 0 0 0,1 1 1 0 0,0 0-1 0 0,3-13 0 0 0,2 3-23 0 0,1 1-1 0 0,0-1 1 0 0,1 1 0 0 0,1 1-1 0 0,1-1 1 0 0,0 2 0 0 0,1-1-1 0 0,1 2 1 0 0,21-22 0 0 0,-25 27-243 0 0,2 1 0 0 0,-1 0 0 0 0,1 0 0 0 0,1 1 0 0 0,-1 1 0 0 0,1-1 0 0 0,0 2 0 0 0,1-1 1 0 0,-1 2-1 0 0,1-1 0 0 0,0 2 0 0 0,0 0 0 0 0,0 0 0 0 0,1 1 0 0 0,20-1 0 0 0,-31 3-256 0 0,-1-1-1 0 0,1 1 1 0 0,0 0-1 0 0,0 0 1 0 0,0 1-1 0 0,-1-1 1 0 0,1 0-1 0 0,0 1 0 0 0,0-1 1 0 0,-1 1-1 0 0,1-1 1 0 0,0 1-1 0 0,-1 0 1 0 0,1-1-1 0 0,0 1 1 0 0,-1 0-1 0 0,1 0 1 0 0,-1 0-1 0 0,0 1 0 0 0,1-1 1 0 0,-1 0-1 0 0,0 0 1 0 0,2 3-1 0 0,-2-1 42 0 0,0-1-1 0 0,-1 0 0 0 0,1 1 0 0 0,-1-1 1 0 0,1 1-1 0 0,-1-1 0 0 0,0 0 1 0 0,0 1-1 0 0,0-1 0 0 0,0 1 1 0 0,0-1-1 0 0,-1 1 0 0 0,1-1 1 0 0,-1 0-1 0 0,0 3 0 0 0,-4 9 226 0 0,-1 0 1 0 0,0-1-1 0 0,-1 0 0 0 0,-12 17 0 0 0,-8 9-293 0 0,10-16 0 0 0,-26 46 0 0 0,40-63 0 0 0,0 0 0 0 0,0 0 0 0 0,1 0 0 0 0,0 1 0 0 0,0 0 0 0 0,0-1 0 0 0,1 1 0 0 0,0 0 0 0 0,0 0 0 0 0,1-1 0 0 0,0 1 0 0 0,1 13 0 0 0,1-13 0 0 0,0-1 0 0 0,0 1 0 0 0,1-1 0 0 0,0 1 0 0 0,0-1 0 0 0,1 0 0 0 0,-1 0 0 0 0,1-1 0 0 0,0 1 0 0 0,1-1 0 0 0,-1 1 0 0 0,1-2 0 0 0,0 1 0 0 0,1 0 0 0 0,-1-1 0 0 0,1 0 0 0 0,8 4 0 0 0,3 2 0 0 0,0-2 0 0 0,0 0 0 0 0,0-1 0 0 0,1-1 0 0 0,22 4 0 0 0,-21-6-917 0 0,0-2 0 0 0,1 0 0 0 0,-1-1 1 0 0,1-1-1 0 0,-1-1 0 0 0,0-1 0 0 0,1 0 0 0 0,-1-1 0 0 0,0-2 1 0 0,0 0-1 0 0,0-1 0 0 0,-1 0 0 0 0,0-2 0 0 0,26-14 0 0 0,-1-2-2344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0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190 233 44 0 0,'0'0'993'0'0,"-3"0"412"0"0,-3 2-679 0 0,1 0 0 0 0,-1 1 0 0 0,1-1 0 0 0,0 1 0 0 0,0 0 0 0 0,0 0 0 0 0,1 1 0 0 0,-1-1 0 0 0,1 1 0 0 0,-1 0 0 0 0,1 0 0 0 0,0 1 0 0 0,1-1 1 0 0,-4 6-1 0 0,-11 16 2840 0 0,-18 35 0 0 0,31-53-2954 0 0,-49 106 9203 0 0,53-112-8173 0 0,4-6-1439 0 0,11-20-194 0 0,-1-1 0 0 0,-1 0 0 0 0,17-52 0 0 0,6-14-15 0 0,42-66 6 0 0,-31 66 0 0 0,-46 91 0 0 0,1-1 0 0 0,-1 1 0 0 0,0 0 0 0 0,0-1 0 0 0,0 1 0 0 0,0 0 0 0 0,0 0 0 0 0,1-1 0 0 0,-1 1 0 0 0,0 0 0 0 0,0 0 0 0 0,0-1 0 0 0,1 1 0 0 0,-1 0 0 0 0,0 0 0 0 0,0-1 0 0 0,1 1 0 0 0,-1 0 0 0 0,0 0 0 0 0,1 0 0 0 0,-1 0 0 0 0,0 0 0 0 0,1 0 0 0 0,-1-1 0 0 0,0 1 0 0 0,0 0 0 0 0,1 0 0 0 0,-1 0 0 0 0,0 0 0 0 0,1 0 0 0 0,-1 0 0 0 0,0 0 0 0 0,1 0 0 0 0,-1 0 0 0 0,0 0 0 0 0,1 0 0 0 0,-1 1 0 0 0,0-1 0 0 0,1 0 0 0 0,-1 0 0 0 0,0 0 0 0 0,1 0 0 0 0,-1 0 0 0 0,0 1 0 0 0,0-1 0 0 0,1 0 0 0 0,-1 0 0 0 0,0 0 0 0 0,0 1 0 0 0,1-1 0 0 0,-1 0 0 0 0,0 0 0 0 0,0 1 0 0 0,0-1 0 0 0,0 0 0 0 0,1 1 0 0 0,-1-1 0 0 0,0 0 0 0 0,0 1 0 0 0,9 18 0 0 0,17 73 0 0 0,22 64 0 0 0,-38-131 0 0 0,1 0 0 0 0,0-1 0 0 0,2-1 0 0 0,19 27 0 0 0,-11-22 0 0 0,1-2 0 0 0,1 0 0 0 0,33 28 0 0 0,-41-42 0 0 0,0 1 0 0 0,1-2 0 0 0,1 0 0 0 0,0-1 0 0 0,0 0 0 0 0,1-2 0 0 0,22 8 0 0 0,-33-13 0 0 0,-5-2 0 0 0,1-1 0 0 0,0 1 0 0 0,0 0 0 0 0,0-1 0 0 0,0 1 0 0 0,-1-1 0 0 0,1 0 0 0 0,0 0 0 0 0,0 0 0 0 0,0 0 0 0 0,0-1 0 0 0,4 0 0 0 0,-7 1 0 0 0,1 0 0 0 0,-1 0 0 0 0,1 0 0 0 0,-1 0 0 0 0,1 0 0 0 0,-1 0 0 0 0,1 0 0 0 0,-1 0 0 0 0,1 0 0 0 0,-1-1 0 0 0,1 1 0 0 0,-1 0 0 0 0,1 0 0 0 0,-1 0 0 0 0,1-1 0 0 0,-1 1 0 0 0,0 0 0 0 0,1-1 0 0 0,-1 1 0 0 0,1 0 0 0 0,-1-1 0 0 0,0 1 0 0 0,1 0 0 0 0,-1-1 0 0 0,0 1 0 0 0,1-1 0 0 0,-1 1 0 0 0,0-1 0 0 0,0 1 0 0 0,1-1 0 0 0,-2-1 0 0 0,1 1 0 0 0,0 0 0 0 0,0 0 0 0 0,-1 0 0 0 0,1 0 0 0 0,-1-1 0 0 0,1 1 0 0 0,-1 0 0 0 0,0 0 0 0 0,1 0 0 0 0,-1 0 0 0 0,0 0 0 0 0,0 0 0 0 0,1 0 0 0 0,-1 0 0 0 0,0 1 0 0 0,0-1 0 0 0,0 0 0 0 0,-1 0 0 0 0,-31-15 0 0 0,9 9 0 0 0,-29-4 0 0 0,44 10 0 0 0,-396-45 0 0 0,363 43 0 0 0,4-2-86 0 0,28 3-120 0 0,0 0 0 0 0,0 1 0 0 0,0 1-1 0 0,-16 0 1 0 0,22 1-1018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0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653 93 40 0 0,'-7'-8'476'0'0,"1"0"1"0"0,-2 1-1 0 0,1 0 0 0 0,-1 0 1 0 0,0 0-1 0 0,0 1 1 0 0,-1 1-1 0 0,0-1 0 0 0,0 1 1 0 0,0 1-1 0 0,-1 0 0 0 0,0 0 1 0 0,1 1-1 0 0,-1 0 1 0 0,0 0-1 0 0,-16-1 0 0 0,10 3 107 0 0,-1 1-1 0 0,1 0 0 0 0,-1 1 0 0 0,1 1 0 0 0,-1 1 0 0 0,1 0 0 0 0,0 1 1 0 0,0 0-1 0 0,-25 12 0 0 0,17-4-88 0 0,1 1 0 0 0,0 0 1 0 0,1 2-1 0 0,1 1 0 0 0,0 1 0 0 0,-19 20 1 0 0,25-23-66 0 0,0 1 1 0 0,2 1-1 0 0,0 0 1 0 0,0 1-1 0 0,2 0 1 0 0,-18 35-1 0 0,26-45-269 0 0,0-1 0 0 0,0 1-1 0 0,1 0 1 0 0,0 0-1 0 0,1 0 1 0 0,-1 0 0 0 0,1 0-1 0 0,0 1 1 0 0,1-1 0 0 0,0 0-1 0 0,0 0 1 0 0,1 1 0 0 0,-1-1-1 0 0,2 0 1 0 0,-1 0 0 0 0,1 0-1 0 0,0 0 1 0 0,0 0 0 0 0,1 0-1 0 0,0-1 1 0 0,0 1 0 0 0,5 7-1 0 0,-1-6 0 0 0,-1 0 0 0 0,1 0 0 0 0,0 0-1 0 0,1-1 1 0 0,0 0 0 0 0,0 0 0 0 0,1-1-1 0 0,18 11 1 0 0,-13-10 8 0 0,1-1-1 0 0,0 0 1 0 0,0-1-1 0 0,1 0 0 0 0,21 3 1 0 0,-5-4 33 0 0,1-1 0 0 0,0-2 1 0 0,0-1-1 0 0,-1-2 0 0 0,41-7 0 0 0,-43 4-31 0 0,44-13-1 0 0,-60 14-111 0 0,-1-1-1 0 0,0-1 0 0 0,0 0 0 0 0,0-1 0 0 0,18-12 0 0 0,-27 16-40 0 0,0-1 1 0 0,0 1-1 0 0,0-1 0 0 0,0 0 0 0 0,-1 0 0 0 0,1-1 0 0 0,-1 1 0 0 0,0-1 0 0 0,0 1 0 0 0,-1-1 1 0 0,0 0-1 0 0,1 0 0 0 0,-2 0 0 0 0,1-1 0 0 0,0 1 0 0 0,-1 0 0 0 0,0-1 0 0 0,0 1 1 0 0,-1 0-1 0 0,0-1 0 0 0,0 1 0 0 0,0-1 0 0 0,0 1 0 0 0,-1-1 0 0 0,0 1 0 0 0,-3-9 0 0 0,1 3-38 0 0,0 1-1 0 0,-2-1 0 0 0,1 1 0 0 0,-1 0 0 0 0,-1 1 0 0 0,0-1 0 0 0,0 1 0 0 0,-1 0 0 0 0,0 1 0 0 0,0 0 0 0 0,-1 0 1 0 0,-9-8-1 0 0,4 7-178 0 0,1 0 0 0 0,-1 0 1 0 0,-1 1-1 0 0,1 1 1 0 0,-18-6-1 0 0,22 9-555 0 0,-1 1 0 0 0,1 1 0 0 0,-17-3 0 0 0,19 5-696 0 0,0-1-1 0 0,-1 1 0 0 0,1 1 1 0 0,0-1-1 0 0,-11 3 0 0 0,5-1-1221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1052 0 0,'-4'28'6772'0'0,"0"1"2900"0"0,9-8-7331 0 0,5-2-1452 0 0,1 0-1 0 0,1-1 0 0 0,1 0 1 0 0,1-1-1 0 0,0 0 1 0 0,1-2-1 0 0,21 19 0 0 0,0-4-162 0 0,2-1-1 0 0,1-2 1 0 0,1-2-1 0 0,1-1 0 0 0,1-2 1 0 0,66 24-1 0 0,-101-43-931 0 0,0 0-1 0 0,0-1 1 0 0,1 0-1 0 0,0-1 1 0 0,-1 1-1 0 0,1-2 0 0 0,0 1 1 0 0,-1-1-1 0 0,1 0 1 0 0,0 0-1 0 0,0-1 1 0 0,-1 0-1 0 0,1-1 1 0 0,8-2-1 0 0,-7 1-1302 0 0,0-1 0 0 0,-1 0 1 0 0,1-1-1 0 0,-1 0 0 0 0,0 0 0 0 0,14-12 0 0 0,-2 0-1640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1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48 133 440 0 0,'-2'-1'611'0'0,"0"1"0"0"0,0-1 0 0 0,0 0 0 0 0,0 1 0 0 0,0 0 0 0 0,-1 0 0 0 0,1-1 0 0 0,0 1-1 0 0,0 1 1 0 0,0-1 0 0 0,0 0 0 0 0,-1 0 0 0 0,1 1 0 0 0,0-1 0 0 0,0 1 0 0 0,-3 1 0 0 0,4-1-347 0 0,0-1 0 0 0,1 1 0 0 0,-1-1 1 0 0,1 1-1 0 0,-1-1 0 0 0,0 1 0 0 0,1-1 0 0 0,0 1 0 0 0,-1 0 0 0 0,1-1 1 0 0,-1 1-1 0 0,1 0 0 0 0,0-1 0 0 0,-1 1 0 0 0,1 0 0 0 0,0 0 0 0 0,0-1 1 0 0,0 1-1 0 0,-1 1 0 0 0,1 0 2 0 0,0 0-1 0 0,0 0 1 0 0,1-1 0 0 0,-1 1-1 0 0,0 0 1 0 0,1 0 0 0 0,-1 0-1 0 0,1-1 1 0 0,0 1 0 0 0,0 0-1 0 0,1 2 1 0 0,7 10 427 0 0,1 0-1 0 0,1-1 1 0 0,0 0-1 0 0,1-1 1 0 0,0 0 0 0 0,1-1-1 0 0,0 0 1 0 0,20 11-1 0 0,-14-8 38 0 0,2-1 0 0 0,-1-1 0 0 0,31 12 0 0 0,-45-21-563 0 0,1 0 0 0 0,0-1 0 0 0,1 0 0 0 0,-1 0 0 0 0,0 0 0 0 0,1-1 0 0 0,-1 0 0 0 0,1-1 0 0 0,-1 0 0 0 0,1 0 0 0 0,-1 0 0 0 0,1-1 0 0 0,-1 0 0 0 0,14-4 0 0 0,-18 3-162 0 0,0 0 1 0 0,0 1 0 0 0,0-1-1 0 0,0 0 1 0 0,0-1-1 0 0,0 1 1 0 0,0 0 0 0 0,-1-1-1 0 0,1 0 1 0 0,-1 1 0 0 0,0-1-1 0 0,0 0 1 0 0,0 0-1 0 0,0 0 1 0 0,0-1 0 0 0,0 1-1 0 0,-1 0 1 0 0,0-1-1 0 0,0 1 1 0 0,0 0 0 0 0,0-1-1 0 0,0-5 1 0 0,2-8-20 0 0,-2 0 1 0 0,0 0-1 0 0,-3-25 1 0 0,1 24 17 0 0,-3-36-48 0 0,2 38-364 0 0,0-1 1 0 0,1 1-1 0 0,1 0 1 0 0,4-33 0 0 0,-4 48 245 0 0,1 0 1 0 0,-1 0 0 0 0,0 1 0 0 0,1-1 0 0 0,-1 0-1 0 0,1 0 1 0 0,-1 0 0 0 0,1 1 0 0 0,-1-1-1 0 0,1 0 1 0 0,0 0 0 0 0,-1 1 0 0 0,1-1-1 0 0,0 1 1 0 0,-1-1 0 0 0,1 0 0 0 0,0 1 0 0 0,0-1-1 0 0,0 1 1 0 0,-1 0 0 0 0,1-1 0 0 0,0 1-1 0 0,0 0 1 0 0,0-1 0 0 0,1 1 0 0 0,26-1-5058 0 0,-20 1 2999 0 0,10 0-749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47 184 0 0,'0'0'988'0'0,"-1"-3"286"0"0,0-3-942 0 0,0 4 583 0 0,0-1-1 0 0,0 0 1 0 0,0 1-1 0 0,0-1 1 0 0,0 0-1 0 0,0 1 1 0 0,-1-1-1 0 0,1 1 0 0 0,-1 0 1 0 0,0-1-1 0 0,1 1 1 0 0,-1 0-1 0 0,-4-3 1 0 0,5 4 380 0 0,-4 4-33 0 0,-4 3-714 0 0,1 1 0 0 0,-1-1 0 0 0,1 2 0 0 0,1-1 0 0 0,0 1 0 0 0,0 0 0 0 0,0 1 0 0 0,1-1 0 0 0,0 1 0 0 0,1 1 1 0 0,-9 18-1 0 0,7-11 60 0 0,0-1 1 0 0,2 1 0 0 0,0 0-1 0 0,1 1 1 0 0,0-1 0 0 0,-2 34-1 0 0,6-44-513 0 0,0 1-1 0 0,1 0 1 0 0,0 0-1 0 0,0 0 0 0 0,0 0 1 0 0,1-1-1 0 0,0 1 1 0 0,1-1-1 0 0,0 1 1 0 0,0-1-1 0 0,0 0 0 0 0,1 0 1 0 0,0 0-1 0 0,0-1 1 0 0,1 1-1 0 0,0-1 1 0 0,0 0-1 0 0,1-1 0 0 0,-1 1 1 0 0,1-1-1 0 0,13 9 1 0 0,-8-7 37 0 0,0-1-1 0 0,1-1 1 0 0,0 1 0 0 0,0-2 0 0 0,0 0 0 0 0,1 0 0 0 0,-1-1 0 0 0,1-1 0 0 0,0 0-1 0 0,0 0 1 0 0,0-1 0 0 0,23-2 0 0 0,-10-3-1052 0 0,-1 0 1 0 0,1-2-1 0 0,-1 0 0 0 0,0-2 1 0 0,-1-1-1 0 0,0-1 0 0 0,0-1 1 0 0,-1-1-1 0 0,39-27 0 0 0,-43 20-7517 0 0,-17 15 5845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2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150 362 360 0 0,'-54'10'17374'0'0,"102"-14"-13443"0"0,48-11 1 0 0,-68 9-4703 0 0,40-15 0 0 0,-65 20-270 0 0,0 0 0 0 0,0 0 1 0 0,-1-1-1 0 0,1 1 0 0 0,0-1 0 0 0,-1 0 1 0 0,6-4-1 0 0,-2-1-1655 0 0</inkml:trace>
  <inkml:trace contextRef="#ctx0" brushRef="#br0" timeOffset="1">99 107 636 0 0,'-32'-10'1695'0'0,"19"7"802"0"0,0-1-1 0 0,1 0 1 0 0,-16-8 5732 0 0,42 3-5519 0 0,-5 2-2153 0 0,3 2 113 0 0,1 1 0 0 0,-1 0 0 0 0,1 1 0 0 0,16-2 1 0 0,-4 0-57 0 0,32-7 1230 0 0,67-4 0 0 0,-45 13-2725 0 0,-46 7-2451 0 0,-5 0-3505 0 0,-14-4 3766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290 175 508 0 0,'-11'12'962'0'0,"0"1"1"0"0,0 0-1 0 0,1 0 1 0 0,1 1-1 0 0,-9 18 0 0 0,-3 3 870 0 0,-60 113 4963 0 0,-14 22 3404 0 0,95-170-10090 0 0,0 1 1 0 0,-1 0-1 0 0,1-1 1 0 0,0 1-1 0 0,-1-1 1 0 0,1 1-1 0 0,-1-1 1 0 0,1 1-1 0 0,-1-1 1 0 0,1 1-1 0 0,-1-1 1 0 0,1 1 0 0 0,-1-1-1 0 0,1 1 1 0 0,-1-1-1 0 0,0 0 1 0 0,1 0-1 0 0,-1 1 1 0 0,0-1-1 0 0,1 0 1 0 0,-2 1-1 0 0,1-2-41 0 0,1 1 0 0 0,0 0 0 0 0,-1 0 0 0 0,1-1 0 0 0,-1 1 0 0 0,1 0 0 0 0,0 0 1 0 0,-1-1-1 0 0,1 1 0 0 0,-1 0 0 0 0,1-1 0 0 0,0 1 0 0 0,0-1 0 0 0,-1 1 0 0 0,1 0 0 0 0,0-1 0 0 0,0 1 0 0 0,-1-1 0 0 0,1 1 0 0 0,0-1 0 0 0,0 1 0 0 0,0-1 0 0 0,-1-2 44 0 0,0-1 0 0 0,0 1 0 0 0,1-1 1 0 0,-1 1-1 0 0,1-1 0 0 0,0 1 0 0 0,1-4 0 0 0,2-16 125 0 0,1 0-1 0 0,14-38 1 0 0,-15 53-204 0 0,0 0 0 0 0,1 1 0 0 0,-1 0 1 0 0,2 0-1 0 0,-1 0 0 0 0,1 0 0 0 0,0 1 0 0 0,0-1 0 0 0,1 1 1 0 0,-1 1-1 0 0,12-9 0 0 0,-15 12-10 0 0,1 1 0 0 0,0-1 0 0 0,1 1 1 0 0,-1 0-1 0 0,0 0 0 0 0,0 0 0 0 0,0 0 0 0 0,1 0 1 0 0,-1 1-1 0 0,0-1 0 0 0,1 1 0 0 0,-1 0 0 0 0,0 0 1 0 0,1 0-1 0 0,-1 1 0 0 0,0-1 0 0 0,1 1 0 0 0,-1 0 0 0 0,0 0 1 0 0,5 2-1 0 0,7 3 73 0 0,0 1 1 0 0,-1 0 0 0 0,14 10-1 0 0,-9-5 22 0 0,32 18 14 0 0,1-3-1 0 0,82 31 1 0 0,-116-51-107 0 0,1-2-1 0 0,-1 0 1 0 0,1-1-1 0 0,0 0 1 0 0,0-2-1 0 0,0 0 1 0 0,0-1-1 0 0,0-1 1 0 0,0-1-1 0 0,0-1 1 0 0,33-6-1 0 0,-47 7-24 0 0,-1-1 0 0 0,0 1 0 0 0,0-1 0 0 0,0 0 0 0 0,0 0 0 0 0,0 0 0 0 0,0-1 0 0 0,0 1 0 0 0,-1-1 0 0 0,1 0 0 0 0,-1 0 0 0 0,0 0 0 0 0,0 0 0 0 0,0-1 0 0 0,0 1 0 0 0,-1-1 0 0 0,3-4 0 0 0,-2 2 0 0 0,0-1 0 0 0,-1 0 0 0 0,0 0 0 0 0,0 0 0 0 0,0 0 0 0 0,-1 0 0 0 0,0 0 0 0 0,-1 0 0 0 0,1 0 0 0 0,-2-13 0 0 0,-6-37-39 0 0,-2 1 1 0 0,-3-1-1 0 0,-33-93 0 0 0,2 44-3298 0 0,43 106 3245 0 0,0 0 0 0 0,0 0 0 0 0,0-1 0 0 0,0 1-1 0 0,0 0 1 0 0,0-1 0 0 0,0 1 0 0 0,0 0 0 0 0,0-1 0 0 0,0 1 0 0 0,0 0 0 0 0,0-1 0 0 0,0 1 0 0 0,0 0 0 0 0,0-1 0 0 0,0 1 0 0 0,1 0 0 0 0,-1-1 0 0 0,0 1 0 0 0,0 0 0 0 0,0-1 0 0 0,0 1 0 0 0,1 0 0 0 0,-1 0 0 0 0,0-1 0 0 0,0 1-1 0 0,1 0 1 0 0,-1 0 0 0 0,0-1 0 0 0,0 1 0 0 0,1 0 0 0 0,-1 0 0 0 0,0 0 0 0 0,1 0 0 0 0,-1-1 0 0 0,0 1 0 0 0,0 0 0 0 0,1 0 0 0 0,-1 0 0 0 0,0 0 0 0 0,1 0 0 0 0,-1 0 0 0 0,0 0 0 0 0,1 0 0 0 0,-1 0 0 0 0,0 0 0 0 0,1 0 0 0 0,-1 0 0 0 0,1 0 0 0 0,17 2-4379 0 0,-17-2 4290 0 0,14 3-3158 0 0,1 0 478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15 456 0 0,'2'-2'1043'0'0,"1"1"-759"0"0,14-11 13126 0 0,-113 157-5613 0 0,86-128-7202 0 0,1 0 0 0 0,1 0 0 0 0,1 1-1 0 0,0 0 1 0 0,2 1 0 0 0,0-1 0 0 0,-3 23 0 0 0,7-34-519 0 0,1 0 0 0 0,0 0 0 0 0,0 0 0 0 0,1-1 0 0 0,0 1 0 0 0,0 0 0 0 0,0-1 0 0 0,1 1 0 0 0,0 0 0 0 0,0-1 0 0 0,1 0 0 0 0,5 12 0 0 0,-3-10 113 0 0,1-1 0 0 0,0 1 0 0 0,0-1 1 0 0,0 0-1 0 0,1 0 0 0 0,0-1 0 0 0,0 0 0 0 0,12 8 0 0 0,-3-5 70 0 0,1 0 0 0 0,0-1-1 0 0,0 0 1 0 0,1-1-1 0 0,0-1 1 0 0,0-1 0 0 0,1-1-1 0 0,31 4 1 0 0,-29-7-612 0 0,0-2 0 0 0,0 0 1 0 0,0 0-1 0 0,0-2 0 0 0,-1-1 0 0 0,1-1 1 0 0,-1 0-1 0 0,1-2 0 0 0,-2 0 0 0 0,1-1 0 0 0,-1-1 1 0 0,0-1-1 0 0,-1-1 0 0 0,0 0 0 0 0,-1-1 1 0 0,19-18-1 0 0,-31 25-213 0 0,21-21-634 0 0,-16 12-1628 0 0,-6 0-3813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89 758 492 0 0,'-88'5'9502'0'0,"160"-21"634"0"0,2-10-7535 0 0,71-42-1609 0 0,-138 64-927 0 0,-1 0 0 0 0,0 0 0 0 0,1-1 0 0 0,-1 1 0 0 0,-1-1 0 0 0,1-1 0 0 0,-1 1 0 0 0,0-1 0 0 0,6-9 0 0 0,-9 13-67 0 0,-1 0 1 0 0,0 0-1 0 0,1-1 1 0 0,-1 1-1 0 0,0-1 1 0 0,0 1-1 0 0,0-1 1 0 0,-1 1-1 0 0,1-1 1 0 0,-1 1-1 0 0,1-1 1 0 0,-1 0-1 0 0,0 1 1 0 0,0-1-1 0 0,0 0 1 0 0,0 0-1 0 0,0 1 1 0 0,-1-1-1 0 0,1 1 1 0 0,-1-1-1 0 0,0 0 1 0 0,0 1-1 0 0,0-1 1 0 0,0 1-1 0 0,0 0 1 0 0,0-1-1 0 0,-1 1 1 0 0,1 0-1 0 0,-4-4 1 0 0,2 4 5 0 0,1 0 0 0 0,-1 0 1 0 0,1 0-1 0 0,-1 0 1 0 0,0 1-1 0 0,1-1 1 0 0,-1 1-1 0 0,0 0 1 0 0,0 0-1 0 0,0 0 1 0 0,0 0-1 0 0,0 0 0 0 0,0 1 1 0 0,0-1-1 0 0,0 1 1 0 0,-1 0-1 0 0,1 0 1 0 0,0 0-1 0 0,0 0 1 0 0,0 1-1 0 0,0-1 0 0 0,0 1 1 0 0,0 0-1 0 0,0 0 1 0 0,-4 1-1 0 0,-1 1 46 0 0,0 0 1 0 0,0 1-1 0 0,1 0 0 0 0,-1 0 0 0 0,1 1 0 0 0,0 0 1 0 0,0 0-1 0 0,-8 8 0 0 0,0 3 114 0 0,0 1-1 0 0,2 1 1 0 0,0 0 0 0 0,1 1-1 0 0,-17 35 1 0 0,22-40-23 0 0,1 0-1 0 0,1 0 0 0 0,0 0 1 0 0,2 0-1 0 0,-1 1 1 0 0,2 0-1 0 0,-1 0 0 0 0,2 0 1 0 0,1 24-1 0 0,0-34-90 0 0,1 1-1 0 0,-1-1 1 0 0,1 0 0 0 0,1 0-1 0 0,-1 0 1 0 0,1 0-1 0 0,0 0 1 0 0,0 0 0 0 0,0-1-1 0 0,1 1 1 0 0,0-1-1 0 0,0 1 1 0 0,0-1 0 0 0,6 6-1 0 0,-4-5-5 0 0,0-1-1 0 0,1 0 1 0 0,0 0-1 0 0,-1 0 1 0 0,1-1-1 0 0,1 0 1 0 0,-1 0-1 0 0,0-1 0 0 0,1 0 1 0 0,6 2-1 0 0,7 0 36 0 0,0-1-1 0 0,0-1 1 0 0,1-1-1 0 0,-1-1 1 0 0,1-1-1 0 0,30-5 1 0 0,-7 0 12 0 0,0-3 0 0 0,0-1 1 0 0,61-24-1 0 0,-80 25-69 0 0,-1-1-1 0 0,0-1 1 0 0,0 0 0 0 0,-1-2 0 0 0,-1-1-1 0 0,34-28 1 0 0,-34 24-40 0 0,-1-1-1 0 0,-2-1 0 0 0,0 0 1 0 0,-1-2-1 0 0,-1 0 1 0 0,-1-1-1 0 0,-1-1 1 0 0,-1 0-1 0 0,14-32 1 0 0,-15 19-15 0 0,15-69 0 0 0,-25 91 27 0 0,14-65 121 0 0,-3 0-1 0 0,4-104 0 0 0,-18 182-103 0 0,-2-32 279 0 0,2 33-274 0 0,0 0 0 0 0,0 0 1 0 0,-1-1-1 0 0,1 1 1 0 0,-1 0-1 0 0,1 0 1 0 0,-1 0-1 0 0,1 0 0 0 0,-1 0 1 0 0,1 0-1 0 0,-1 0 1 0 0,0 0-1 0 0,1 0 0 0 0,-1 0 1 0 0,0 0-1 0 0,0 0 1 0 0,0 0-1 0 0,0 1 0 0 0,0-1 1 0 0,0 0-1 0 0,0 1 1 0 0,0-1-1 0 0,0 0 0 0 0,-1 1 1 0 0,-1 0-3 0 0,1 0 0 0 0,-1 1 1 0 0,1 0-1 0 0,0 0 0 0 0,-1 0 1 0 0,1 0-1 0 0,0 0 0 0 0,0 0 1 0 0,-1 0-1 0 0,1 1 0 0 0,0-1 1 0 0,0 1-1 0 0,1-1 0 0 0,-1 1 1 0 0,0 0-1 0 0,-2 3 0 0 0,-22 26 49 0 0,2 2-1 0 0,1 1 1 0 0,2 0-1 0 0,-33 72 1 0 0,36-64-26 0 0,2 0 0 0 0,1 1 1 0 0,-9 44-1 0 0,18-57-11 0 0,1 0 1 0 0,2 0-1 0 0,1 0 0 0 0,1 1 1 0 0,4 39-1 0 0,-2-59-46 0 0,1 0 1 0 0,0-1-1 0 0,0 0 0 0 0,1 1 0 0 0,0-1 0 0 0,1 0 1 0 0,1 0-1 0 0,-1-1 0 0 0,7 11 0 0 0,-7-15-235 0 0,-1-1 0 0 0,1 1 0 0 0,0-1 0 0 0,0 0 0 0 0,0 0 1 0 0,0 0-1 0 0,1-1 0 0 0,0 1 0 0 0,-1-1 0 0 0,1 0 0 0 0,0 0 0 0 0,1-1 0 0 0,-1 0 0 0 0,0 0 0 0 0,1 0 0 0 0,-1 0 0 0 0,1-1 0 0 0,9 1 0 0 0,53 0-7321 0 0,-23-6 4385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45 572 0 0,'-20'2'-976'0'0,"-10"0"9243"0"0,17-1 2904 0 0,35-2-7367 0 0,1 0-2446 0 0,105-7 3082 0 0,-110 5-5646 0 0,0 0-1 0 0,25-9 0 0 0,-41 11 578 0 0,12-5-1545 0 0,-5-8-7470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96 147 624 0 0,'-30'-6'1825'0'0,"21"5"206"0"0,-1-1 0 0 0,0-1 0 0 0,1 1 0 0 0,-18-9 3617 0 0,29 9-3972 0 0,6-2-1072 0 0,1-1 1 0 0,-1 1-1 0 0,1 1 1 0 0,0-1-1 0 0,0 2 0 0 0,0-1 1 0 0,0 1-1 0 0,0 0 1 0 0,15 0-1 0 0,3-2 140 0 0,33-5 912 0 0,1 2 0 0 0,100 2 0 0 0,-66 11-2741 0 0,1 6-3447 0 0,5-1-2456 0 0,-44-9 4065 0 0</inkml:trace>
  <inkml:trace contextRef="#ctx0" brushRef="#br0" timeOffset="1">1400 4 888 0 0,'-31'-2'2480'0'0,"-1"1"-1"0"0,1 1 1 0 0,0 2 0 0 0,-44 9 0 0 0,58-7-1451 0 0,-1 0 1 0 0,1 2-1 0 0,0 0 1 0 0,0 1-1 0 0,0 0 1 0 0,1 1 0 0 0,0 1-1 0 0,-27 22 1 0 0,37-27-843 0 0,0 1 0 0 0,0 1 0 0 0,1-1 0 0 0,-1 1 0 0 0,1 0 0 0 0,1 0 1 0 0,-1 0-1 0 0,1 1 0 0 0,0-1 0 0 0,1 1 0 0 0,0 0 0 0 0,0 0 0 0 0,0 1 0 0 0,1-1 0 0 0,0 0 0 0 0,0 1 1 0 0,1 0-1 0 0,0-1 0 0 0,0 1 0 0 0,1 0 0 0 0,0-1 0 0 0,1 1 0 0 0,-1 0 0 0 0,1-1 0 0 0,1 1 1 0 0,-1-1-1 0 0,2 1 0 0 0,3 9 0 0 0,-2-6 79 0 0,1 0 0 0 0,1 0 0 0 0,0-1 0 0 0,0 0 0 0 0,1 0 0 0 0,1 0 0 0 0,-1-1 0 0 0,1 0 0 0 0,1-1 0 0 0,0 0 0 0 0,0 0 0 0 0,1-1 0 0 0,-1 0 0 0 0,2 0 0 0 0,-1-1 0 0 0,1-1 0 0 0,16 7 0 0 0,0-5-1004 0 0,0-1 0 0 0,0-2-1 0 0,1 0 1 0 0,47-1 0 0 0,-52-3-2064 0 0,-1-2-1 0 0,32-5 1 0 0,-3-2-741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4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76 292 0 0,'-2'-5'621'0'0,"0"-1"0"0"0,0 1 0 0 0,0 0-1 0 0,0 0 1 0 0,-1-1 0 0 0,0 2 0 0 0,-4-7 0 0 0,5 9 28 0 0,0-1 0 0 0,0 1 1 0 0,0 0-1 0 0,0-1 0 0 0,-1 1 1 0 0,1 0-1 0 0,-1 0 0 0 0,0 1 0 0 0,1-1 1 0 0,-1 0-1 0 0,0 1 0 0 0,0 0 0 0 0,-5-2 1 0 0,6 3-349 0 0,0 0 0 0 0,0 0 0 0 0,0 0 0 0 0,1 0 0 0 0,-1 1 0 0 0,0-1 0 0 0,0 1 1 0 0,1-1-1 0 0,-1 1 0 0 0,0 0 0 0 0,1-1 0 0 0,-1 1 0 0 0,1 0 0 0 0,-1 0 0 0 0,1 0 1 0 0,-1 1-1 0 0,1-1 0 0 0,0 0 0 0 0,0 0 0 0 0,-2 3 0 0 0,-20 27 2238 0 0,17-21-2175 0 0,1 1 0 0 0,0 0 0 0 0,1 1 0 0 0,0-1 0 0 0,1 1 0 0 0,0 0 0 0 0,0 0 0 0 0,2 0 0 0 0,-1 0 0 0 0,2 0 0 0 0,-1 0 0 0 0,2 0 0 0 0,2 19 0 0 0,-1-17 8 0 0,1-1 0 0 0,0 1-1 0 0,1-1 1 0 0,1 0-1 0 0,0-1 1 0 0,0 1 0 0 0,1-1-1 0 0,1 0 1 0 0,0 0 0 0 0,1-1-1 0 0,15 18 1 0 0,-19-25-391 0 0,0-1 1 0 0,-1 1-1 0 0,1-1 0 0 0,0 0 0 0 0,1 0 1 0 0,-1-1-1 0 0,0 1 0 0 0,1-1 0 0 0,0 0 1 0 0,-1 0-1 0 0,1-1 0 0 0,0 1 0 0 0,6 0 1 0 0,-3-1-58 0 0,1 0-1 0 0,-1-1 1 0 0,0 0 0 0 0,1-1 0 0 0,-1 1 0 0 0,0-1 0 0 0,12-4-1 0 0,0-1-122 0 0,1-1 0 0 0,-1-1 0 0 0,0-1 0 0 0,0-1 0 0 0,22-15 0 0 0,-41 24 83 0 0,43-30-1271 0 0,-41 29 804 0 0,0-1 0 0 0,-1 1 0 0 0,1-1 1 0 0,0 0-1 0 0,-1 0 0 0 0,0 0 0 0 0,1 0 1 0 0,-1 0-1 0 0,-1 0 0 0 0,1-1 0 0 0,2-5 1 0 0,-8-5-8590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4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33 236 0 0,'-17'1'1019'0'0,"9"-1"170"0"0,1 1 1 0 0,-1-1 0 0 0,1 1-1 0 0,-1 1 1 0 0,-8 2 3505 0 0,29-3-3613 0 0,0-1 1 0 0,0-1-1 0 0,0 0 1 0 0,19-5-1 0 0,5 0 219 0 0,35-1 520 0 0,25-3-25 0 0,-35-1-10589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87 452 0 0,'-10'-2'1249'0'0,"-21"-5"1496"0"0,10 3 7153 0 0,24 1-7957 0 0,6-1-1077 0 0,0-1 0 0 0,0 2 0 0 0,0-1 0 0 0,0 1 0 0 0,18-3 0 0 0,56-6 1917 0 0,-40 7-1758 0 0,159-14 3883 0 0,-91 10-4097 0 0,-79 8-7414 0 0,-20 1 557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67 728 0 0,'-4'-5'688'0'0,"-1"-1"1"0"0,0 1-1 0 0,-1 0 0 0 0,1 0 0 0 0,-1 1 1 0 0,0 0-1 0 0,0 0 0 0 0,0 0 0 0 0,-1 1 1 0 0,1-1-1 0 0,-1 2 0 0 0,0-1 0 0 0,0 1 1 0 0,0 0-1 0 0,0 0 0 0 0,-10 0 0 0 0,-8-1 394 0 0,0 2 0 0 0,0 0 0 0 0,0 2 0 0 0,0 1 0 0 0,0 0 0 0 0,0 2 0 0 0,-40 12 0 0 0,61-15-858 0 0,0 0 0 0 0,1 1-1 0 0,-1-1 1 0 0,1 0 0 0 0,-1 1 0 0 0,1 0 0 0 0,0 0 0 0 0,-1 0-1 0 0,1 0 1 0 0,0 1 0 0 0,0-1 0 0 0,1 1 0 0 0,-1 0 0 0 0,1 0-1 0 0,-4 4 1 0 0,5-4-98 0 0,0-1 1 0 0,0 1-1 0 0,1-1 0 0 0,-1 1 1 0 0,1-1-1 0 0,0 1 0 0 0,-1 0 1 0 0,1-1-1 0 0,0 1 0 0 0,1-1 1 0 0,-1 1-1 0 0,0-1 0 0 0,1 1 1 0 0,0 0-1 0 0,-1-1 0 0 0,1 0 1 0 0,0 1-1 0 0,0-1 0 0 0,0 1 1 0 0,1-1-1 0 0,-1 0 0 0 0,0 0 1 0 0,1 0-1 0 0,2 3 0 0 0,19 21 401 0 0,0-1-1 0 0,2-1 0 0 0,0-1 0 0 0,47 31 1 0 0,24 23 510 0 0,-84-67-919 0 0,5 5 248 0 0,26 29-1 0 0,-39-40-335 0 0,-1 0 1 0 0,0 0-1 0 0,0 0 1 0 0,0 1-1 0 0,-1-1 0 0 0,1 1 1 0 0,-1 0-1 0 0,0-1 1 0 0,0 1-1 0 0,-1 0 1 0 0,0 0-1 0 0,0 0 1 0 0,1 8-1 0 0,-2-10-30 0 0,0-1 0 0 0,0 1 0 0 0,0-1 0 0 0,-1 1 0 0 0,0-1 0 0 0,1 1 0 0 0,-1-1 0 0 0,0 1 0 0 0,0-1 0 0 0,0 0 0 0 0,0 1 0 0 0,0-1 0 0 0,-1 0 0 0 0,1 0 0 0 0,-1 0 0 0 0,1 0 0 0 0,-3 2 0 0 0,0-1 0 0 0,0 1 0 0 0,0-2 0 0 0,-1 1 0 0 0,1 0 0 0 0,-1-1 0 0 0,1 0 0 0 0,-1 0 0 0 0,-6 2 0 0 0,-7 0 0 0 0,-1 0 0 0 0,0-1 0 0 0,-29 1 0 0 0,44-4 0 0 0,-2 1 0 0 0,-50-1 0 0 0,52 0 0 0 0,0 0 0 0 0,0 0 0 0 0,0-1 0 0 0,0 0 0 0 0,1 0 0 0 0,-1 0 0 0 0,0 0 0 0 0,1 0 0 0 0,-1-1 0 0 0,0 0 0 0 0,-5-3 0 0 0,3-5 0 0 0,6 6 0 0 0,1 1 0 0 0,-1 0 0 0 0,1 0 0 0 0,0-1 0 0 0,0 1 0 0 0,0 0 0 0 0,0 0 0 0 0,0 0 0 0 0,1 0 0 0 0,-1 0 0 0 0,1 0 0 0 0,0 0 0 0 0,0 1 0 0 0,0-1 0 0 0,0 1 0 0 0,5-5 0 0 0,7-6 0 0 0,24-19 0 0 0,-33 29 0 0 0,21-17 0 0 0,2 1 0 0 0,0 2 0 0 0,1 1 0 0 0,1 1 0 0 0,0 1 0 0 0,1 2 0 0 0,1 1 0 0 0,0 2 0 0 0,0 1 0 0 0,0 1 0 0 0,67-4 0 0 0,-89 11-162 0 0,-1 0 0 0 0,1 1 0 0 0,-1 0 0 0 0,1 0 0 0 0,-1 1 0 0 0,0 1 0 0 0,0-1 0 0 0,0 2 0 0 0,15 6 0 0 0,-2 3-681 0 0,-1 1 1 0 0,26 21 0 0 0,-45-34-70 0 0,0 1-1 0 0,0-1 1 0 0,0 0 0 0 0,0 1 0 0 0,0-1-1 0 0,0 0 1 0 0,1 0 0 0 0,-1 0 0 0 0,0 0-1 0 0,5 0 1 0 0,3 0-2272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5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174 474 4 0 0,'-95'-230'7613'0'0,"42"108"-682"0"0,49 113-6223 0 0,-13-38 3049 0 0,16 44-3407 0 0,0 0-1 0 0,0-1 1 0 0,0 1-1 0 0,1 0 1 0 0,0-1 0 0 0,0 1-1 0 0,0 0 1 0 0,0-1-1 0 0,0 1 1 0 0,1-1-1 0 0,-1 1 1 0 0,2-3 0 0 0,-1 4-310 0 0,-1 1 0 0 0,1-1 0 0 0,0 1 0 0 0,0 0 1 0 0,1 0-1 0 0,-1 0 0 0 0,0-1 0 0 0,0 1 1 0 0,0 0-1 0 0,1 1 0 0 0,-1-1 0 0 0,0 0 0 0 0,1 0 1 0 0,-1 0-1 0 0,1 1 0 0 0,-1-1 0 0 0,1 1 1 0 0,-1-1-1 0 0,1 1 0 0 0,0 0 0 0 0,-1-1 0 0 0,1 1 1 0 0,3 0-1 0 0,42 3-1970 0 0,53 17-4533 0 0,-45-7 3698 0 0</inkml:trace>
  <inkml:trace contextRef="#ctx0" brushRef="#br0" timeOffset="1">721 145 8301 0 0,'0'0'10414'0'0,"-2"3"-8657"0"0,0 1-1476 0 0,0 0 1 0 0,0 0-1 0 0,1 0 1 0 0,-1 0 0 0 0,1 0-1 0 0,0 0 1 0 0,0 1-1 0 0,1-1 1 0 0,-1 0-1 0 0,1 1 1 0 0,0-1-1 0 0,0 0 1 0 0,1 1-1 0 0,-1-1 1 0 0,2 6-1 0 0,3 15 649 0 0,11 34 0 0 0,-11-41-650 0 0,75 306 4061 0 0,-72-277-4235 0 0,-7-31-2994 0 0,-1-3-4274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57 824 0 0,'-34'-18'3333'0'0,"13"3"6403"0"0,25 13-7955 0 0,7-2-922 0 0,0 1 1 0 0,-1 0-1 0 0,1 0 1 0 0,1 1-1 0 0,14-1 0 0 0,64 0 1288 0 0,-46 2-1283 0 0,225 2 2633 0 0,-93 12-7012 0 0,-59-3-3361 0 0,-58-6 3970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330 336 28 0 0,'-6'0'1161'0'0,"-2"0"-464"0"0,0 0 0 0 0,1 1 0 0 0,-1 0 0 0 0,1 1 0 0 0,-1-1 0 0 0,1 1 0 0 0,0 1 1 0 0,-1-1-1 0 0,1 1 0 0 0,-8 6 0 0 0,-1 0 770 0 0,1 1 1 0 0,0 0 0 0 0,1 1-1 0 0,0 1 1 0 0,1 0-1 0 0,0 1 1 0 0,1 0 0 0 0,1 1-1 0 0,-18 27 1 0 0,15-18 2045 0 0,-32 37 0 0 0,45-59-3423 0 0,1-1-1 0 0,0 1 0 0 0,-1-1 0 0 0,1 0 1 0 0,-1 1-1 0 0,1-1 0 0 0,-1 0 1 0 0,1 1-1 0 0,-1-1 0 0 0,1 0 0 0 0,-1 0 1 0 0,1 1-1 0 0,-1-1 0 0 0,1 0 0 0 0,-1 0 1 0 0,1 0-1 0 0,-1 0 0 0 0,0 0 0 0 0,1 0 1 0 0,-1 0-1 0 0,1 0 0 0 0,-2 0 0 0 0,1 0-84 0 0,1-1 0 0 0,-1 0 0 0 0,0 1 0 0 0,1-1 0 0 0,-1 0 0 0 0,1 0 0 0 0,-1 1 0 0 0,1-1 0 0 0,-1 0 0 0 0,1 0 0 0 0,-1 0 0 0 0,1 0 0 0 0,0 1 0 0 0,0-1 0 0 0,-1 0 0 0 0,1 0-1 0 0,0 0 1 0 0,0 0 0 0 0,0 0 0 0 0,0 0 0 0 0,0 0 0 0 0,0 0 0 0 0,0 0 0 0 0,0 0 0 0 0,0 1 0 0 0,1-1 0 0 0,-1 0 0 0 0,0 0 0 0 0,1 0 0 0 0,0-1 0 0 0,0-1-4 0 0,3-16-1 0 0,2 0 0 0 0,0 0 0 0 0,11-20 0 0 0,-3 5 0 0 0,36-76-377 0 0,82-135 1 0 0,-97 182 517 0 0,-35 62-135 0 0,0 1 0 0 0,1-1 0 0 0,-1 0 0 0 0,0 0 0 0 0,1 0 1 0 0,-1 1-1 0 0,1-1 0 0 0,-1 0 0 0 0,1 0 0 0 0,0 1 0 0 0,-1-1 0 0 0,1 1 0 0 0,0-1 0 0 0,-1 0 1 0 0,1 1-1 0 0,0-1 0 0 0,0 1 0 0 0,-1 0 0 0 0,1-1 0 0 0,0 1 0 0 0,0 0 0 0 0,0-1 0 0 0,0 1 0 0 0,-1 0 1 0 0,1 0-1 0 0,0 0 0 0 0,0-1 0 0 0,0 1 0 0 0,0 0 0 0 0,0 0 0 0 0,0 1 0 0 0,0-1 0 0 0,-1 0 1 0 0,1 0-1 0 0,0 0 0 0 0,0 0 0 0 0,0 1 0 0 0,0-1 0 0 0,-1 0 0 0 0,1 1 0 0 0,0-1 0 0 0,0 1 0 0 0,0-1 1 0 0,-1 1-1 0 0,1-1 0 0 0,0 1 0 0 0,-1 0 0 0 0,1-1 0 0 0,0 2 0 0 0,4 3 55 0 0,0 1 1 0 0,0 0-1 0 0,0 0 0 0 0,5 9 0 0 0,-10-14-60 0 0,71 132-1 0 0,-22-37 0 0 0,-28-59 0 0 0,1 0 0 0 0,3-1 0 0 0,0-2 0 0 0,2 0 0 0 0,2-2 0 0 0,1-1 0 0 0,1-1 0 0 0,2-2 0 0 0,0-1 0 0 0,43 26 0 0 0,-65-47 0 0 0,6 5 0 0 0,1-1 0 0 0,35 13 0 0 0,-49-21 0 0 0,1 0 0 0 0,0-1 0 0 0,0 0 0 0 0,0 0 0 0 0,0 0 0 0 0,0-1 0 0 0,0 1 0 0 0,0-1 0 0 0,0 0 0 0 0,0-1 0 0 0,0 1 0 0 0,0-1 0 0 0,0 0 0 0 0,-1 0 0 0 0,1-1 0 0 0,9-3 0 0 0,-13 5 0 0 0,0-1 0 0 0,1 0 0 0 0,-1 0 0 0 0,0 0 0 0 0,0 0 0 0 0,0 0 0 0 0,0 0 0 0 0,0 0 0 0 0,0 0 0 0 0,0 0 0 0 0,0 0 0 0 0,0 0 0 0 0,0-1 0 0 0,-1 1 0 0 0,1 0 0 0 0,0-1 0 0 0,0-1 0 0 0,-2-6 0 0 0,0 5 0 0 0,-1 1 0 0 0,0 0 0 0 0,0 0 0 0 0,0 0 0 0 0,0 0 0 0 0,0 0 0 0 0,0 1 0 0 0,-1-1 0 0 0,0 1 0 0 0,1-1 0 0 0,-1 1 0 0 0,0 0 0 0 0,0 0 0 0 0,0 0 0 0 0,-5-2 0 0 0,-8-3 0 0 0,-33-11 0 0 0,34 13 0 0 0,-37-10 0 0 0,0 1 0 0 0,-90-10 0 0 0,-111 5 0 0 0,85 8 0 0 0,163 10-104 0 0,-10 0-3654 0 0,0 0-1 0 0,-30-8 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178 122 520 0 0,'-2'5'1261'0'0,"-146"358"13446"0"0,120-295-7900 0 0,29-73-6465 0 0,15-320 1654 0 0,-15 317-1920 0 0,-2 2 23 0 0,1-1 1 0 0,1 1-1 0 0,0-1 0 0 0,-1 1 1 0 0,2 0-1 0 0,-1-1 0 0 0,1 1 1 0 0,0 0-1 0 0,0 0 0 0 0,5-8 1 0 0,-6 14-65 0 0,-1-1-1 0 0,1 0 1 0 0,0 1 0 0 0,0-1-1 0 0,0 1 1 0 0,0 0 0 0 0,0-1 0 0 0,-1 1-1 0 0,1 0 1 0 0,0-1 0 0 0,0 1 0 0 0,0 0-1 0 0,0 0 1 0 0,0 0 0 0 0,0 0 0 0 0,0 0-1 0 0,0 0 1 0 0,0 0 0 0 0,0 0 0 0 0,0 0-1 0 0,0 0 1 0 0,0 1 0 0 0,0-1 0 0 0,0 0-1 0 0,0 1 1 0 0,0-1 0 0 0,1 1-1 0 0,25 15 406 0 0,86 76 550 0 0,-29-21-475 0 0,-67-58-420 0 0,10 8 48 0 0,0-1-1 0 0,34 18 1 0 0,-52-33-228 0 0,-1-1-1 0 0,1 0 0 0 0,0-1 1 0 0,0 0-1 0 0,1 0 1 0 0,-1-1-1 0 0,0 0 0 0 0,1 0 1 0 0,0-1-1 0 0,-1-1 1 0 0,1 0-1 0 0,11-1 0 0 0,-18 1 55 0 0,0-1-1 0 0,0 0 1 0 0,0 0 0 0 0,0 0-1 0 0,0 0 1 0 0,0 0-1 0 0,0 0 1 0 0,0-1-1 0 0,0 0 1 0 0,-1 1-1 0 0,1-1 1 0 0,-1 0 0 0 0,1-1-1 0 0,-1 1 1 0 0,0 0-1 0 0,0 0 1 0 0,0-1-1 0 0,0 0 1 0 0,0 1-1 0 0,0-1 1 0 0,-1 0-1 0 0,1 0 1 0 0,-1 0 0 0 0,0 0-1 0 0,0 0 1 0 0,0 0-1 0 0,0 0 1 0 0,-1 0-1 0 0,1 0 1 0 0,0-6-1 0 0,0-8 16 0 0,-1 0-1 0 0,0-1 0 0 0,-1 1 0 0 0,-5-22 0 0 0,5 29-6 0 0,-2-9-222 0 0,0 0 0 0 0,-1 0 0 0 0,-1 0 0 0 0,-1 1 1 0 0,-1 0-1 0 0,0 0 0 0 0,-1 1 0 0 0,-1-1 0 0 0,-1 2 1 0 0,0-1-1 0 0,-20-22 0 0 0,27 36-585 0 0,-5-6 826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7 312 0 0,'-27'-3'1030'0'0,"-1"0"1"0"0,0 2-1 0 0,0 1 1 0 0,0 2-1 0 0,0 0 0 0 0,1 2 1 0 0,-29 8-1 0 0,-1 3 480 0 0,2 2-1 0 0,-70 33 1 0 0,93-35-450 0 0,0 0 0 0 0,2 2 1 0 0,0 2-1 0 0,-48 37 0 0 0,66-45-475 0 0,1 0 0 0 0,0 1-1 0 0,0 0 1 0 0,2 0-1 0 0,-13 20 1 0 0,17-23-264 0 0,0 1-1 0 0,1-1 1 0 0,0 1-1 0 0,0 0 1 0 0,1 0-1 0 0,1 0 1 0 0,-1 0-1 0 0,2 1 1 0 0,-1 10-1 0 0,2-13-152 0 0,0 0-1 0 0,0-1 1 0 0,1 1-1 0 0,1 0 1 0 0,-1-1-1 0 0,1 1 1 0 0,1-1-1 0 0,-1 0 1 0 0,1 0-1 0 0,0 0 0 0 0,1 0 1 0 0,0 0-1 0 0,0 0 1 0 0,0-1-1 0 0,1 0 1 0 0,0 0-1 0 0,0 0 1 0 0,0-1-1 0 0,1 0 1 0 0,0 0-1 0 0,0 0 1 0 0,10 6-1 0 0,2-1 48 0 0,0 0 0 0 0,0-1 1 0 0,1-1-1 0 0,0 0 0 0 0,0-2 0 0 0,1 0 0 0 0,26 4 0 0 0,-12-4-2 0 0,0-2 0 0 0,1-1-1 0 0,0-2 1 0 0,48-5-1 0 0,-63 2-123 0 0,0-1-1 0 0,0-1 0 0 0,0-1 1 0 0,-1-1-1 0 0,1 0 1 0 0,-2-2-1 0 0,1 0 1 0 0,33-20-1 0 0,-45 22 38 0 0,11-6-15 0 0,-17 12-111 0 0,-1 0 0 0 0,0 0 0 0 0,1-1 0 0 0,-1 1 0 0 0,1 0 0 0 0,-1 0 0 0 0,1 0 0 0 0,-1 0 0 0 0,0 0 0 0 0,1 0 0 0 0,-1 0 0 0 0,1 0 0 0 0,-1 0 0 0 0,1 0 0 0 0,-1 0 0 0 0,0 0 0 0 0,1 0 0 0 0,-1 0 0 0 0,1 1 0 0 0,-1-1 0 0 0,0 0 0 0 0,1 0 0 0 0,-1 0 0 0 0,0 1 0 0 0,1-1 0 0 0,-1 0 0 0 0,1 0 0 0 0,-1 1 0 0 0,0-1 0 0 0,0 0 0 0 0,1 1 0 0 0,-1-1 0 0 0,0 0 0 0 0,0 1 0 0 0,1-1 0 0 0,-1 1 0 0 0,0-1 0 0 0,0 0 0 0 0,0 1 0 0 0,0-1 0 0 0,0 1 0 0 0,1-1 0 0 0,-1 1 0 0 0,2 16 0 0 0,-2-16 0 0 0,0 12-292 0 0,1-2-1037 0 0,0 0 0 0 0,0 0 0 0 0,1 0 0 0 0,4 13 0 0 0,-6-22 1075 0 0,1 0 0 0 0,0 0 0 0 0,0 0 0 0 0,0 0 0 0 0,0 0 0 0 0,0 0 0 0 0,0 0-1 0 0,0 0 1 0 0,1 0 0 0 0,-1-1 0 0 0,1 1 0 0 0,-1 0 0 0 0,1-1 0 0 0,0 1 0 0 0,0-1 0 0 0,0 0 0 0 0,-1 0 0 0 0,1 0 0 0 0,0 1 0 0 0,0-2 0 0 0,1 1 0 0 0,-1 0 0 0 0,0 0 0 0 0,0-1 0 0 0,0 1 0 0 0,4 0 0 0 0,7-1-2996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0 240 0 0,'42'83'7205'0'0,"-10"-20"-2846"0"0,53 80 0 0 0,-72-125-3749 0 0,0 0 0 0 0,1-1 1 0 0,1-1-1 0 0,0-1 0 0 0,1 0 0 0 0,1-1 1 0 0,0 0-1 0 0,33 18 0 0 0,-41-28-303 0 0,-1 0 0 0 0,1 0 0 0 0,0-1 0 0 0,0 0 0 0 0,0 0 0 0 0,0-1 0 0 0,1 0 0 0 0,-1-1 0 0 0,1 0 0 0 0,-1-1 0 0 0,12 0 0 0 0,-17 0-219 0 0,0-1-1 0 0,0 0 1 0 0,0 1 0 0 0,0-1 0 0 0,0-1-1 0 0,0 1 1 0 0,0 0 0 0 0,-1-1 0 0 0,1 0 0 0 0,0 0-1 0 0,-1 0 1 0 0,0 0 0 0 0,1-1 0 0 0,-1 1-1 0 0,0-1 1 0 0,0 0 0 0 0,0 0 0 0 0,-1 0 0 0 0,1 0-1 0 0,-1-1 1 0 0,1 1 0 0 0,-1-1 0 0 0,0 1-1 0 0,-1-1 1 0 0,1 0 0 0 0,-1 1 0 0 0,3-8 0 0 0,-2 0-18 0 0,0 1 0 0 0,0 0 0 0 0,-1-1 0 0 0,-1 1 0 0 0,1-1 0 0 0,-2 1 0 0 0,1-1 0 0 0,-2 1 0 0 0,1-1 0 0 0,-1 1 0 0 0,-1 0 0 0 0,-5-15 0 0 0,-2 4-136 0 0,0 0 0 0 0,-1 1 0 0 0,-1 0 0 0 0,-23-29 0 0 0,33 47-2 0 0,-2-3-311 0 0,1 0 1 0 0,0 1-1 0 0,-1-1 1 0 0,1 0-1 0 0,-4-10 1 0 0,7 13-316 0 0,3 0-316 0 0,0-1 318 0 0,0 1 1 0 0,0 0 0 0 0,0 0-1 0 0,1 0 1 0 0,-1 0 0 0 0,1 1 0 0 0,-1-1-1 0 0,1 1 1 0 0,0 0 0 0 0,-1 0-1 0 0,7-1 1 0 0,17-1-2058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46 840 0 0,'0'0'1530'0'0,"1"-4"246"0"0,4-23 3862 0 0,-4 25-3880 0 0,-2-1-109 0 0,-6-6 5989 0 0,-7 24-7030 0 0,0 1-1 0 0,1 1 1 0 0,1 0 0 0 0,0 1-1 0 0,1 0 1 0 0,-9 22 0 0 0,9-16 6 0 0,2 0 1 0 0,0 1-1 0 0,1 0 1 0 0,-8 48-1 0 0,15-64-452 0 0,0 1 1 0 0,1-1-1 0 0,0 0 0 0 0,0 1 0 0 0,1-1 1 0 0,1 1-1 0 0,-1-1 0 0 0,1 0 0 0 0,1 0 0 0 0,0 0 1 0 0,0 0-1 0 0,1 0 0 0 0,0-1 0 0 0,6 10 0 0 0,-3-7 40 0 0,1-1 0 0 0,0 0 0 0 0,0-1 0 0 0,1 0 0 0 0,0 0 0 0 0,1-1 0 0 0,0 0 0 0 0,0 0 0 0 0,21 10 0 0 0,-15-10-197 0 0,0-1-1 0 0,0 0 0 0 0,0-2 0 0 0,0 0 1 0 0,1 0-1 0 0,0-2 0 0 0,19 2 0 0 0,-22-3-395 0 0,0-2-1 0 0,0 0 0 0 0,0 0 1 0 0,0-2-1 0 0,0 1 0 0 0,0-2 1 0 0,-1 0-1 0 0,24-8 0 0 0,-28 7-297 0 0,1-1-1 0 0,-1 1 1 0 0,0-2-1 0 0,0 1 1 0 0,10-10 0 0 0,-14 11-867 0 0,0-1 1 0 0,-1 1-1 0 0,1-1 0 0 0,-1 0 1 0 0,6-10-1 0 0,-6 4-1126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75 856 0 0,'-16'1'1633'0'0,"9"-1"46"0"0,0 0 0 0 0,0 0 0 0 0,0 0 0 0 0,-11-3 8660 0 0,22 0-9001 0 0,1 0-939 0 0,0 0-1 0 0,0 0 1 0 0,0 0 0 0 0,1 0-1 0 0,-1 1 1 0 0,1 0 0 0 0,-1 0 0 0 0,8-1-1 0 0,53-6 2240 0 0,-10 2-2971 0 0,-48 5-513 0 0,1 0 0 0 0,-1 0-1 0 0,0 0 1 0 0,11-6-1 0 0,-16 6-310 0 0,2 0-931 0 0,1-7-5077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8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143 145 576 0 0,'-28'-4'856'0'0,"-31"-5"2695"0"0,48 7-1301 0 0,1 0 1 0 0,0-1 0 0 0,-14-7 5032 0 0,26 6-5798 0 0,2-1-1153 0 0,-1 1 0 0 0,1-1 0 0 0,0 1 0 0 0,1 0 1 0 0,-1 0-1 0 0,1 0 0 0 0,0 0 0 0 0,0 1 1 0 0,0 0-1 0 0,0 0 0 0 0,0 0 0 0 0,1 1 1 0 0,9-4-1 0 0,16-4 834 0 0,41-8 1 0 0,-44 12-601 0 0,6-1 349 0 0,1 1-1 0 0,-1 1 1 0 0,57 1 0 0 0,-60 5-1539 0 0,1 1 1 0 0,33 8-1 0 0,54 11-6372 0 0,167 9 0 0 0,-213-28 4280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87 620 0 0,'-1'-1'107'0'0,"1"-1"-1"0"0,0 1 1 0 0,-1-1 0 0 0,1 1-1 0 0,-1-1 1 0 0,1 1 0 0 0,-1 0-1 0 0,0-1 1 0 0,0 1 0 0 0,1 0-1 0 0,-1 0 1 0 0,0-1 0 0 0,0 1-1 0 0,0 0 1 0 0,0 0 0 0 0,-1 0-1 0 0,1 0 1 0 0,0 0 0 0 0,0 1-1 0 0,-1-1 1 0 0,1 0 0 0 0,0 0-1 0 0,-1 1 1 0 0,1-1 0 0 0,0 1-1 0 0,-3-1 1 0 0,-45-10 2176 0 0,49 11-2273 0 0,-47-6 2169 0 0,-1 2 0 0 0,0 2 0 0 0,0 2 1 0 0,-68 8-1 0 0,109-7-1787 0 0,0 1 0 0 0,0-1 0 0 0,0 1 0 0 0,1 1 0 0 0,-1-1 0 0 0,1 1 0 0 0,-12 6 0 0 0,17-8-270 0 0,-1 0 0 0 0,1 0 0 0 0,-1 1 0 0 0,1-1 0 0 0,-1 0 0 0 0,1 1-1 0 0,0-1 1 0 0,-1 1 0 0 0,1-1 0 0 0,0 1 0 0 0,0-1 0 0 0,0 1 0 0 0,0 0 0 0 0,1-1-1 0 0,-1 1 1 0 0,0 0 0 0 0,1 0 0 0 0,-1 0 0 0 0,1 0 0 0 0,0 0 0 0 0,-1-1-1 0 0,1 1 1 0 0,0 0 0 0 0,0 0 0 0 0,0 0 0 0 0,1 0 0 0 0,-1 0 0 0 0,0 0 0 0 0,1 0-1 0 0,-1-1 1 0 0,1 1 0 0 0,-1 0 0 0 0,3 3 0 0 0,2 4 113 0 0,0-1 0 0 0,1 1 0 0 0,0-1 0 0 0,0 0 1 0 0,1 0-1 0 0,0-1 0 0 0,0 0 0 0 0,1 0 0 0 0,11 7 0 0 0,83 50 1146 0 0,-80-52-1071 0 0,32 18 296 0 0,124 79 1273 0 0,-173-104-1795 0 0,1-1 0 0 0,-1 1 0 0 0,0 0 0 0 0,0 0 0 0 0,0 0 0 0 0,-1 1-1 0 0,0-1 1 0 0,0 1 0 0 0,3 7 0 0 0,-6-11-74 0 0,0 0 0 0 0,0-1 1 0 0,-1 1-1 0 0,1 0 0 0 0,-1 0 0 0 0,1 0 0 0 0,-1 0 0 0 0,0-1 1 0 0,1 1-1 0 0,-1 0 0 0 0,0 0 0 0 0,0 0 0 0 0,-1 0 0 0 0,1 0 1 0 0,0 0-1 0 0,-1-1 0 0 0,1 1 0 0 0,-1 0 0 0 0,1 0 1 0 0,-1 0-1 0 0,0-1 0 0 0,0 1 0 0 0,0 0 0 0 0,0-1 0 0 0,0 1 1 0 0,0-1-1 0 0,0 1 0 0 0,0-1 0 0 0,-1 1 0 0 0,1-1 0 0 0,0 0 1 0 0,-1 0-1 0 0,0 0 0 0 0,1 0 0 0 0,-1 0 0 0 0,1 0 0 0 0,-3 1 1 0 0,-9 3-14 0 0,1 0 0 0 0,-1 0 0 0 0,0-1 0 0 0,-1-1 1 0 0,1 0-1 0 0,0-1 0 0 0,-1-1 0 0 0,-14 0 0 0 0,-14-1-108 0 0,-53-6-1 0 0,52 1-558 0 0,1-1 0 0 0,0-3 0 0 0,-43-13 0 0 0,63 11-488 0 0,22 11 1000 0 0,-1-1 0 0 0,1 1-1 0 0,-1-1 1 0 0,1 1 0 0 0,-1-1 0 0 0,1 1 0 0 0,-1-1 0 0 0,1 1 0 0 0,0-1 0 0 0,-1 1 0 0 0,1-1 0 0 0,0 0-1 0 0,-1 1 1 0 0,1-1 0 0 0,0 1 0 0 0,0-1 0 0 0,0 0 0 0 0,0 1 0 0 0,-1-1 0 0 0,1 0 0 0 0,0 1 0 0 0,0-1 0 0 0,0 0-1 0 0,0 1 1 0 0,0-1 0 0 0,1-1 0 0 0,4-1-3326 0 0,20-6 168 0 0,1-1 475 0 0</inkml:trace>
  <inkml:trace contextRef="#ctx0" brushRef="#br0" timeOffset="1">909 27 696 0 0,'-2'-4'1533'0'0,"-4"-19"13232"0"0,31 87-10930 0 0,0 2-3 0 0,24 89 0 0 0,-31-88-2592 0 0,-5-22-3538 0 0,-9-38 108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19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146 186 8 0 0,'-30'-8'768'0'0,"-26"-9"2239"0"0,3-4 4066 0 0,53 21-6848 0 0,-1 0 1 0 0,1 0 0 0 0,0 0-1 0 0,-1 0 1 0 0,1 0 0 0 0,0-1-1 0 0,-1 1 1 0 0,1 0 0 0 0,-1-1 902 0 0,1 1-902 0 0,-1-1 0 0 0,1 1-1 0 0,0 0 1 0 0,0-1 0 0 0,0 1-1 0 0,0 0 1 0 0,-1 0 0 0 0,1-1-1 0 0,0 1 1 0 0,0 0 0 0 0,0-1-1 0 0,0 1 1 0 0,0 0 0 0 0,0-1-1 0 0,0 1 1 0 0,0 0 0 0 0,0-1 0 0 0,0 0-1 0 0,9-7 1793 0 0,19-4-678 0 0,67-12 2435 0 0,161-20 1 0 0,-194 35-2913 0 0,147-20 1829 0 0,-203 27-3507 0 0,1 1 0 0 0,-1 0 0 0 0,0 1 1 0 0,1 0-1 0 0,-1 0 0 0 0,0 0 0 0 0,1 1 0 0 0,-1-1 0 0 0,0 1 0 0 0,0 1 1 0 0,0 0-1 0 0,0-1 0 0 0,0 2 0 0 0,0-1 0 0 0,0 1 0 0 0,6 4 0 0 0,9 5-2426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0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111 383 728 0 0,'-4'4'488'0'0,"-2"4"1077"0"0,-1-1 0 0 0,-13 14 0 0 0,18-20-1135 0 0,0 0 0 0 0,1 1 0 0 0,-1-1 1 0 0,0 0-1 0 0,0 0 0 0 0,0 0 0 0 0,0 0 0 0 0,0 0 0 0 0,0 0 0 0 0,0 0 0 0 0,0-1 0 0 0,0 1 0 0 0,-1-1 0 0 0,1 0 0 0 0,0 0 0 0 0,0 0 0 0 0,0 0 1 0 0,-5 0-1 0 0,6 0-104 0 0,-1-1 0 0 0,1 1 0 0 0,0-1 0 0 0,-1 1 0 0 0,1-1 0 0 0,0 0 0 0 0,0 1 0 0 0,-1-1 0 0 0,1 0 0 0 0,0 0 0 0 0,0 0-1 0 0,0 0 1 0 0,0 0 0 0 0,0 0 0 0 0,0 0 0 0 0,0 0 0 0 0,0 0 0 0 0,-1-3 0 0 0,1 1 55 0 0,0-1 1 0 0,-1 1-1 0 0,1 0 0 0 0,1-1 0 0 0,-1 1 0 0 0,0-1 0 0 0,1-5 0 0 0,0-4 242 0 0,0 1-1 0 0,1-1 1 0 0,4-14 0 0 0,-5 26-528 0 0,4-17 280 0 0,0 0 0 0 0,1 0 0 0 0,1 1-1 0 0,1 0 1 0 0,1 0 0 0 0,0 0 0 0 0,1 1 0 0 0,22-30 0 0 0,-20 34-188 0 0,1 1 1 0 0,-1 0-1 0 0,2 1 1 0 0,0 0 0 0 0,0 1-1 0 0,0 1 1 0 0,1 0-1 0 0,0 0 1 0 0,28-9-1 0 0,-22 10 43 0 0,1 1-1 0 0,0 1 1 0 0,0 0-1 0 0,0 2 1 0 0,1 1-1 0 0,39 0 1 0 0,-54 2-230 0 0,0 1 0 0 0,0 0 0 0 0,0 0 0 0 0,1 1 0 0 0,-1 0 0 0 0,-1 0 0 0 0,1 1 0 0 0,10 5 0 0 0,-15-7 0 0 0,1 0 0 0 0,-1 0 0 0 0,0 1 0 0 0,0-1 0 0 0,0 1 0 0 0,0 0 0 0 0,0-1 0 0 0,-1 1 0 0 0,1 0 0 0 0,0 0 0 0 0,-1 0 0 0 0,0 0 0 0 0,1 0 0 0 0,-1 1 0 0 0,0-1 0 0 0,0 0 0 0 0,0 1 0 0 0,0-1 0 0 0,-1 0 0 0 0,1 1 0 0 0,-1-1 0 0 0,1 1 0 0 0,-1-1 0 0 0,0 1 0 0 0,0-1 0 0 0,0 1 0 0 0,0 0 0 0 0,-1 3 0 0 0,-3 7 0 0 0,0 0 0 0 0,0 0 0 0 0,-1-1 0 0 0,-1 1 0 0 0,0-1 0 0 0,-1-1 0 0 0,0 1 0 0 0,0-1 0 0 0,-14 15 0 0 0,-13 9 0 0 0,-48 42 0 0 0,1-1 0 0 0,67-62 0 0 0,3-3 0 0 0,0 0 0 0 0,-11 15 0 0 0,20-23 0 0 0,0 0 0 0 0,0-1 0 0 0,1 1 0 0 0,-1 0 0 0 0,1 0 0 0 0,-1 0 0 0 0,1 0 0 0 0,0 0 0 0 0,0 0 0 0 0,1 0 0 0 0,-1 1 0 0 0,1-1 0 0 0,-1 0 0 0 0,1 0 0 0 0,0 0 0 0 0,0 6 0 0 0,1-8 0 0 0,0 1 0 0 0,0 0 0 0 0,-1 0 0 0 0,1-1 0 0 0,0 1 0 0 0,0-1 0 0 0,1 1 0 0 0,-1-1 0 0 0,0 0 0 0 0,0 1 0 0 0,1-1 0 0 0,-1 0 0 0 0,1 0 0 0 0,-1 0 0 0 0,1 0 0 0 0,-1 0 0 0 0,1 0 0 0 0,0 0 0 0 0,3 1 0 0 0,40 11 0 0 0,-45-13 0 0 0,49 8-63 0 0,0-1-1 0 0,1-3 1 0 0,0-1 0 0 0,0-3 0 0 0,0-3-1 0 0,0-1 1 0 0,86-19 0 0 0,-73 13-12488 0 0,-35 5 9174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97 740 0 0,'-20'-12'1598'0'0,"-2"1"1"0"0,1 1-1 0 0,-1 1 1 0 0,-1 0-1 0 0,-25-5 1 0 0,39 13-1010 0 0,1-1 1 0 0,-1 1 0 0 0,1 0-1 0 0,-1 1 1 0 0,1 0 0 0 0,-1 0 0 0 0,1 1-1 0 0,-1 0 1 0 0,1 1 0 0 0,0 0 0 0 0,-1 0-1 0 0,1 1 1 0 0,0 0 0 0 0,0 0 0 0 0,1 0-1 0 0,-1 1 1 0 0,-13 10 0 0 0,14-9-197 0 0,0 1 1 0 0,1-1-1 0 0,-1 2 1 0 0,1-1-1 0 0,0 1 1 0 0,1 0 0 0 0,-1 0-1 0 0,1 0 1 0 0,-5 12-1 0 0,7-13-153 0 0,1 0 1 0 0,0-1-1 0 0,1 1 1 0 0,-1 0-1 0 0,1 0 1 0 0,0 0-1 0 0,1 0 1 0 0,-1 0-1 0 0,1 0 0 0 0,0 0 1 0 0,1 0-1 0 0,-1 0 1 0 0,1 0-1 0 0,1 0 1 0 0,3 11-1 0 0,0-4-54 0 0,1 0 1 0 0,1 0-1 0 0,0-1 0 0 0,0 0 1 0 0,2 0-1 0 0,-1-1 1 0 0,2 0-1 0 0,-1-1 0 0 0,1 0 1 0 0,1 0-1 0 0,21 15 0 0 0,-19-16-22 0 0,0 0 0 0 0,1-1 0 0 0,0-1 0 0 0,0 0 0 0 0,0-1 0 0 0,1-1 0 0 0,0 0-1 0 0,0-1 1 0 0,1 0 0 0 0,28 2 0 0 0,-39-6-164 0 0,0 0 0 0 0,0 0 0 0 0,0 0 0 0 0,-1 0 0 0 0,1-1 0 0 0,0 0 0 0 0,0 0 0 0 0,-1 0 0 0 0,1-1 0 0 0,-1 1 0 0 0,1-1 0 0 0,-1 0 0 0 0,0-1 0 0 0,0 1 0 0 0,1-1 0 0 0,3-3 0 0 0,-5 3 0 0 0,0-1 0 0 0,0 1 0 0 0,-1-1 0 0 0,1 0 0 0 0,-1 1 0 0 0,0-1 0 0 0,0 0 0 0 0,0 0 0 0 0,0 0 0 0 0,-1-1 0 0 0,0 1 0 0 0,0 0 0 0 0,0 0 0 0 0,0-1 0 0 0,-1 1 0 0 0,1-1 0 0 0,-2-7 0 0 0,0-4-14 0 0,-1 0 1 0 0,0 0-1 0 0,-1 0 0 0 0,-1 1 0 0 0,-1 0 1 0 0,0-1-1 0 0,-14-26 0 0 0,9 22-58 0 0,-1 1-1 0 0,-1 0 0 0 0,-1 1 1 0 0,-1 0-1 0 0,-18-18 1 0 0,22 27-368 0 0,-1 0 0 0 0,1 0 0 0 0,-1 1 0 0 0,-1 0 1 0 0,0 1-1 0 0,-20-10 0 0 0,22 13-2237 0 0,1 1 0 0 0,-1 0 0 0 0,-9-2 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14 206 900 0 0,'-2'-5'746'0'0,"-1"-1"-1"0"0,1 1 0 0 0,1 0 1 0 0,-1-1-1 0 0,1 1 1 0 0,0-1-1 0 0,0 1 1 0 0,0-9-1 0 0,2 11-354 0 0,-1-1-1 0 0,1 0 1 0 0,0 1-1 0 0,0-1 1 0 0,0 1 0 0 0,0-1-1 0 0,1 1 1 0 0,0 0-1 0 0,-1-1 1 0 0,1 1 0 0 0,0 0-1 0 0,1 0 1 0 0,-1 0-1 0 0,4-3 1 0 0,4-4 269 0 0,0 1 0 0 0,0 0 0 0 0,1 1 1 0 0,1 0-1 0 0,-1 1 0 0 0,1 0 0 0 0,0 1 0 0 0,16-6 0 0 0,-19 8-195 0 0,1 1 0 0 0,0 0 0 0 0,0 0-1 0 0,0 1 1 0 0,0 0 0 0 0,0 1 0 0 0,1 0-1 0 0,-1 1 1 0 0,0 0 0 0 0,1 0 0 0 0,16 4-1 0 0,-24-4-342 0 0,0 1-1 0 0,0 0 1 0 0,0 0 0 0 0,0 0-1 0 0,0 0 1 0 0,0 1-1 0 0,-1-1 1 0 0,1 1-1 0 0,0 0 1 0 0,-1 0 0 0 0,0-1-1 0 0,1 2 1 0 0,-1-1-1 0 0,0 0 1 0 0,0 0 0 0 0,0 1-1 0 0,0-1 1 0 0,0 1-1 0 0,-1-1 1 0 0,1 1-1 0 0,-1 0 1 0 0,1 0 0 0 0,-1 0-1 0 0,0 0 1 0 0,-1 0-1 0 0,1 0 1 0 0,0 0-1 0 0,-1 0 1 0 0,1 0 0 0 0,-1 0-1 0 0,0 0 1 0 0,-1 5-1 0 0,0 3 56 0 0,0 0 0 0 0,-1-1 0 0 0,-1 1 0 0 0,0-1 0 0 0,0 1 0 0 0,-1-1 0 0 0,0 0 0 0 0,-7 10 0 0 0,-10 14 175 0 0,-2 0-1 0 0,-1-2 0 0 0,-55 56 1 0 0,42-48 33 0 0,-40 55 0 0 0,75-92-385 0 0,0 0 0 0 0,0 0 0 0 0,0 0 0 0 0,1 0 0 0 0,-1 0 0 0 0,1 0 0 0 0,0 0 0 0 0,0 1 0 0 0,0-1 0 0 0,0 0 0 0 0,0 1 0 0 0,1-1 0 0 0,-1 6 0 0 0,2-7 0 0 0,-1 0 0 0 0,1 0 0 0 0,-1 0 0 0 0,1 0 0 0 0,0 0 0 0 0,0 0 0 0 0,0 0 0 0 0,0 0 0 0 0,0 0 0 0 0,0 0 0 0 0,0-1 0 0 0,0 1 0 0 0,1 0 0 0 0,-1-1 0 0 0,1 1 0 0 0,-1-1 0 0 0,1 0 0 0 0,0 0 0 0 0,-1 1 0 0 0,1-1 0 0 0,0 0 0 0 0,0 0 0 0 0,2 1 0 0 0,13 4 0 0 0,0 0 0 0 0,0 0 0 0 0,0-2 0 0 0,0 0 0 0 0,1-1 0 0 0,-1 0 0 0 0,1-2 0 0 0,25 0 0 0 0,-16-2 0 0 0,1-2 0 0 0,-1 0 0 0 0,0-2 0 0 0,46-14 0 0 0,-67 17-914 0 0,0-1 1 0 0,1 1-1 0 0,-1-1 0 0 0,10-8 1 0 0,-14 10 528 0 0,0 0 0 0 0,0-1 0 0 0,0 1 0 0 0,-1-1 0 0 0,1 1 0 0 0,0-1 0 0 0,-1 0 0 0 0,1 0 0 0 0,-1 0 0 0 0,0 0 0 0 0,0 0 0 0 0,0 0 0 0 0,0 0 0 0 0,0 0 0 0 0,0 0 0 0 0,0-3 0 0 0,-11-6-6320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1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251 119 680 0 0,'-150'-8'4335'0'0,"49"-2"11502"0"0,106 6-14574 0 0,10-2-1029 0 0,2 1 378 0 0,0 2 0 0 0,-1-1 0 0 0,31 0 0 0 0,-6 0 103 0 0,324-18 2093 0 0,-156 14-5509 0 0,-1-13-5058 0 0,-154 12 4782 0 0,-5-2 427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135 119 200 0 0,'-21'-43'2611'0'0,"17"32"-572"0"0,0 1 0 0 0,-1 0-1 0 0,-1 0 1 0 0,0 1-1 0 0,-11-16 1408 0 0,16 25-3296 0 0,1 0 0 0 0,-1 0 0 0 0,1 0 0 0 0,0 0 0 0 0,-1 0 1 0 0,1 0-1 0 0,-1 0 0 0 0,1 0 0 0 0,0 0 0 0 0,-1 0 0 0 0,1 0 1 0 0,-1 0-1 0 0,1 0 0 0 0,-1 0 0 0 0,1 0 0 0 0,0 1 0 0 0,-1-1 1 0 0,1 0-1 0 0,0 0 0 0 0,-1 0 0 0 0,1 0 0 0 0,0 1 0 0 0,-1-1 1 0 0,0 1-1 0 0,-17 36 3017 0 0,11-26-2929 0 0,1 0-1 0 0,1 1 1 0 0,0 0-1 0 0,0 0 1 0 0,1 0-1 0 0,1 0 1 0 0,0 1-1 0 0,-2 14 1 0 0,9-7-2182 0 0,-3-18 1304 0 0,0 0 0 0 0,0 0 0 0 0,1 0 0 0 0,-1 0 0 0 0,1 0 0 0 0,-1 0 0 0 0,1 0 0 0 0,-1-1 0 0 0,1 1 0 0 0,3 2 0 0 0,6 2-2192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97 1428 0 0,'1'-5'618'0'0,"0"1"0"0"0,-1 0 0 0 0,1-1 0 0 0,-1 1 1 0 0,0-1-1 0 0,0 1 0 0 0,-1 0 0 0 0,1-1 0 0 0,-1 1 0 0 0,0 0 0 0 0,0-1 0 0 0,0 1 0 0 0,0 0 0 0 0,-1 0 0 0 0,-2-5 0 0 0,3 7-409 0 0,0 0 40 0 0,1 1-1 0 0,-1 0 0 0 0,0 0 1 0 0,0-1-1 0 0,0 1 0 0 0,0 0 1 0 0,0 0-1 0 0,0 0 0 0 0,0 0 1 0 0,0 0-1 0 0,0 0 0 0 0,0 0 1 0 0,-1 1-1 0 0,1-1 0 0 0,0 0 0 0 0,-1 1 1 0 0,1-1-1 0 0,0 1 0 0 0,-1-1 1 0 0,1 1-1 0 0,-1 0 0 0 0,1-1 1 0 0,0 1-1 0 0,-1 0 0 0 0,1 0 1 0 0,-1 0-1 0 0,1 0 0 0 0,-2 0 1 0 0,-2 1 74 0 0,0-1 0 0 0,1 1 0 0 0,-1 0 0 0 0,1 1 0 0 0,-1-1 0 0 0,-7 4 0 0 0,-2 3 211 0 0,0 1 0 0 0,0 0 0 0 0,1 1-1 0 0,0 0 1 0 0,1 1 0 0 0,0 1 0 0 0,1 0 0 0 0,0 0 0 0 0,1 1 0 0 0,1 1 0 0 0,0 0 0 0 0,0 0 0 0 0,2 0 0 0 0,-1 1 0 0 0,2 0 0 0 0,0 1 0 0 0,-4 17 0 0 0,9-28-488 0 0,1-1-1 0 0,-1 1 1 0 0,1 0 0 0 0,0 0-1 0 0,0-1 1 0 0,0 1-1 0 0,1 0 1 0 0,0-1 0 0 0,0 1-1 0 0,0 0 1 0 0,0-1-1 0 0,1 1 1 0 0,0-1 0 0 0,-1 0-1 0 0,2 1 1 0 0,-1-1-1 0 0,0 0 1 0 0,1 0 0 0 0,0 0-1 0 0,0-1 1 0 0,0 1 0 0 0,0-1-1 0 0,1 0 1 0 0,0 0-1 0 0,-1 0 1 0 0,9 5 0 0 0,4 2 109 0 0,0-2 1 0 0,0 1 0 0 0,1-2 0 0 0,0 0 0 0 0,31 7 0 0 0,-14-5-156 0 0,1-1 0 0 0,0-2 0 0 0,1-1 0 0 0,-1-2 0 0 0,47-2 0 0 0,-69-2-437 0 0,0-1 1 0 0,0 0-1 0 0,0-1 0 0 0,0 0 1 0 0,-1-1-1 0 0,1 0 0 0 0,-1-1 1 0 0,0 0-1 0 0,0-1 0 0 0,-1 0 1 0 0,0-1-1 0 0,0-1 0 0 0,11-9 1 0 0,-15 7-3514 0 0,-4-6-4505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103 253 548 0 0,'-51'0'3296'0'0,"0"1"13593"0"0,59-4-15486 0 0,68-17 2307 0 0,84-11 1 0 0,-50 11-5373 0 0,-93 17-355 0 0</inkml:trace>
  <inkml:trace contextRef="#ctx0" brushRef="#br0" timeOffset="1">273 147 456 0 0,'-54'-10'1031'0'0,"-3"0"2907"0"0,20 2 7489 0 0,42 5-9788 0 0,5-4-826 0 0,1 0 0 0 0,-1 1 1 0 0,1 1-1 0 0,1 0 0 0 0,14-4 0 0 0,70-17 2698 0 0,-40 12-2489 0 0,-42 10-1472 0 0,29-9-2207 0 0,-14 0-5002 0 0,-16 7 4723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69 608 0 0,'-6'-19'2078'0'0,"5"13"-832"0"0,-1 1-1 0 0,1 0 0 0 0,-1-1 1 0 0,0 1-1 0 0,-5-8 0 0 0,6 12-886 0 0,0 0 0 0 0,0 0 0 0 0,1 1 0 0 0,-1-1-1 0 0,0 0 1 0 0,0 1 0 0 0,0-1 0 0 0,0 1 0 0 0,0-1 0 0 0,1 1-1 0 0,-1-1 1 0 0,0 1 0 0 0,0 0 0 0 0,0-1 0 0 0,0 1 0 0 0,0 0-1 0 0,0 0 1 0 0,0 0 0 0 0,0 0 0 0 0,-1 0 0 0 0,1 0-1 0 0,-1 0 1 0 0,-2 1 124 0 0,1 0-1 0 0,-1 0 1 0 0,1 0-1 0 0,-1 0 1 0 0,1 1-1 0 0,-6 3 1 0 0,-2 2 355 0 0,-1 1 1 0 0,-14 14-1 0 0,19-16-741 0 0,-2 1 235 0 0,1 1 0 0 0,-1 0 0 0 0,2 0 1 0 0,-1 1-1 0 0,-9 15 0 0 0,15-21-538 0 0,1-1-1 0 0,0 1 1 0 0,0 0 0 0 0,0 0-1 0 0,0 0 1 0 0,0 0 0 0 0,0 0-1 0 0,1 0 1 0 0,0 0 0 0 0,-1 0 0 0 0,1 3-1 0 0,1-3-430 0 0,-1 0 0 0 0,1 1 0 0 0,0-1 0 0 0,-1 0 0 0 0,2 0-1 0 0,-1-1 1 0 0,0 1 0 0 0,0 0 0 0 0,1 0 0 0 0,0 0 0 0 0,-1-1 0 0 0,5 5-1 0 0,11 9-2044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300 148 448 0 0,'-130'178'16185'0'0,"107"-144"-13517"0"0,-17 24 1800 0 0,35-52-3813 0 0,0-1 0 0 0,0 1 0 0 0,0-1 0 0 0,-1 0 0 0 0,0 0 0 0 0,-10 6 0 0 0,15-10-587 0 0,-1 0 0 0 0,1 0 1 0 0,0 0-1 0 0,-1 0 0 0 0,1-1 0 0 0,-1 1 0 0 0,1-1 1 0 0,0 1-1 0 0,-1-1 0 0 0,0 0 0 0 0,1 1 1 0 0,-1-1-1 0 0,1 0 0 0 0,-1 0 0 0 0,1 0 0 0 0,-1 0 1 0 0,0 0-1 0 0,1 0 0 0 0,-1-1 0 0 0,1 1 0 0 0,-1-1 1 0 0,1 1-1 0 0,-1-1 0 0 0,1 1 0 0 0,0-1 1 0 0,-1 0-1 0 0,1 1 0 0 0,-1-1 0 0 0,1 0 0 0 0,0 0 1 0 0,0 0-1 0 0,0 0 0 0 0,0 0 0 0 0,-1-1 1 0 0,1 1-1 0 0,1 0 0 0 0,-1 0 0 0 0,0-1 0 0 0,0 1 1 0 0,-1-3-1 0 0,2 3-61 0 0,-1 0 0 0 0,1 0 0 0 0,0-1 0 0 0,-1 1 1 0 0,1 0-1 0 0,0 0 0 0 0,0-1 0 0 0,0 1 0 0 0,0 0 0 0 0,0 0 1 0 0,0-1-1 0 0,0 1 0 0 0,1 0 0 0 0,-1 0 0 0 0,0-1 0 0 0,1 1 1 0 0,-1 0-1 0 0,1 0 0 0 0,-1 0 0 0 0,1 0 0 0 0,-1 0 0 0 0,1 0 0 0 0,0 0 1 0 0,0 0-1 0 0,-1 0 0 0 0,1 0 0 0 0,0 0 0 0 0,0 0 0 0 0,0 0 1 0 0,0 0-1 0 0,0 1 0 0 0,0-1 0 0 0,0 0 0 0 0,1 1 0 0 0,-1-1 1 0 0,0 1-1 0 0,0-1 0 0 0,2 1 0 0 0,1-2 12 0 0,0 1-1 0 0,0 0 1 0 0,0 0-1 0 0,0 0 1 0 0,1 0-1 0 0,-1 1 1 0 0,0-1 0 0 0,0 1-1 0 0,0 0 1 0 0,0 1-1 0 0,7 0 1 0 0,146 54 619 0 0,-18-5-162 0 0,-83-32-476 0 0,2-3 0 0 0,0-2 0 0 0,0-3 0 0 0,94 3 0 0 0,-145-12 0 0 0,-1-2 0 0 0,1 1 0 0 0,0-1 0 0 0,0 0 0 0 0,0-1 0 0 0,0 1 0 0 0,-1-1 0 0 0,1-1 0 0 0,-1 1 0 0 0,1-1 0 0 0,8-5 0 0 0,-11 5 0 0 0,0-1 0 0 0,0 1 0 0 0,0 0 0 0 0,-1-1 0 0 0,1 0 0 0 0,-1 0 0 0 0,0 0 0 0 0,0 0 0 0 0,0 0 0 0 0,-1-1 0 0 0,0 1 0 0 0,1-1 0 0 0,-1 0 0 0 0,-1 0 0 0 0,3-10 0 0 0,-1-3 0 0 0,0-1 0 0 0,-1 1 0 0 0,-1-1 0 0 0,-1 0 0 0 0,-1 0 0 0 0,-1 1 0 0 0,-3-20 0 0 0,-1 12 0 0 0,0 0 0 0 0,-2 1 0 0 0,-1-1 0 0 0,-15-30 0 0 0,7 26-985 0 0,-36-49 1 0 0,28 44 216 0 0,22 30 541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32 32 0 0,'0'-2'980'0'0,"0"1"-748"0"0,0-1 0 0 0,0 1 0 0 0,0 0 0 0 0,0 0-1 0 0,0 0 1 0 0,-1-1 0 0 0,1 1 0 0 0,0 0 0 0 0,-1 0 0 0 0,1 0 0 0 0,-1 0-1 0 0,1 0 1 0 0,-1 0 0 0 0,0 0 0 0 0,1 0 0 0 0,-1 0 0 0 0,0 0 0 0 0,0 0-1 0 0,1 0 1 0 0,-1 0 0 0 0,0 0 0 0 0,0 1 0 0 0,0-1 0 0 0,0 0 0 0 0,0 1-1 0 0,0-1 1 0 0,-1 1 0 0 0,1-1 0 0 0,0 1 0 0 0,0-1 0 0 0,0 1 0 0 0,0 0-1 0 0,0 0 1 0 0,-1-1 0 0 0,1 1 0 0 0,0 0 0 0 0,0 0 0 0 0,0 0 0 0 0,-1 0-1 0 0,1 1 1 0 0,0-1 0 0 0,0 0 0 0 0,0 0 0 0 0,-1 1 0 0 0,1-1 0 0 0,0 1-1 0 0,0-1 1 0 0,-1 1 0 0 0,-19 10 747 0 0,0 0 0 0 0,0 2 0 0 0,2 0 0 0 0,0 1 0 0 0,0 1-1 0 0,-18 19 1 0 0,16-15-123 0 0,2-3-33 0 0,2 2-1 0 0,-1 0 1 0 0,-17 25-1 0 0,30-36-495 0 0,0 1-1 0 0,0 0 0 0 0,0 0 0 0 0,1 1 1 0 0,0-1-1 0 0,1 1 0 0 0,0-1 1 0 0,0 1-1 0 0,1 0 0 0 0,0 1 1 0 0,0-1-1 0 0,1 10 0 0 0,1-16-195 0 0,0 1-1 0 0,0 0 1 0 0,1 0-1 0 0,0-1 1 0 0,0 1-1 0 0,0 0 1 0 0,0-1-1 0 0,0 1 1 0 0,1-1-1 0 0,-1 1 1 0 0,1-1-1 0 0,0 0 1 0 0,5 6-1 0 0,-3-4 7 0 0,1 0 0 0 0,0 0 0 0 0,0-1-1 0 0,0 0 1 0 0,1 0 0 0 0,-1 0 0 0 0,9 3-1 0 0,1 0 117 0 0,1 0-1 0 0,0-1 0 0 0,0-1 0 0 0,1-1 0 0 0,19 3 1 0 0,-10-4-207 0 0,0 0 0 0 0,0-2 0 0 0,0-1 0 0 0,0-1 1 0 0,1-1-1 0 0,-1-1 0 0 0,38-10 0 0 0,-44 7-616 0 0,-1 0 0 0 0,0-2 0 0 0,0 0 0 0 0,0-1 0 0 0,33-22 0 0 0,-24 5-2426 0 0,-16 6-6689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51 112 0 0,'-40'1'3647'0'0,"30"-1"580"0"0,0-1 3607 0 0,13 1-7578 0 0,-1 0 0 0 0,1 0 0 0 0,-1-1 0 0 0,1 1 0 0 0,-1-1 0 0 0,1 0 0 0 0,-1 1 0 0 0,1-1 0 0 0,3-2 0 0 0,3-2 225 0 0,30-4 1664 0 0,0 2 0 0 0,79-6 0 0 0,-40 7-5621 0 0,-63 3-4233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3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53 159 496 0 0,'-27'-17'3262'0'0,"4"-2"4584"0"0,22 18-7617 0 0,1 1 0 0 0,0-1-1 0 0,-1 0 1 0 0,1 1 0 0 0,0-1-1 0 0,0 0 1 0 0,-1 1 0 0 0,1-1-1 0 0,0 0 1 0 0,0 0 0 0 0,0 1-1 0 0,0-1 1 0 0,0 0 0 0 0,0 0-1 0 0,0 1 1 0 0,0-1-1 0 0,0 0 1 0 0,1 0 0 0 0,-1 1-1 0 0,0-1 1 0 0,0 0 0 0 0,1 1-1 0 0,-1-1 1 0 0,0 0 0 0 0,1 1-1 0 0,-1-1 1 0 0,0 0 0 0 0,1 1-1 0 0,-1-1 1 0 0,2 0 0 0 0,11-15 1920 0 0,-12 16-2249 0 0,7-7 797 0 0,1 0 0 0 0,0 1 0 0 0,0 0 0 0 0,0 0 0 0 0,1 1 0 0 0,0 0 0 0 0,12-4 0 0 0,0 2 371 0 0,1 1 0 0 0,29-5 0 0 0,-15 6-952 0 0,71 0 0 0 0,-12 8-5729 0 0,-39-1-1098 0 0,-23-1 3722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203 245 8401 0 0,'-33'38'12502'0'0,"25"-27"-11195"0"0,1-1 0 0 0,1 1 1 0 0,-11 22-1 0 0,-31 98 2306 0 0,5-9-610 0 0,36-104-2983 0 0,5-11-20 0 0,-1-1 0 0 0,0 1-1 0 0,0-1 1 0 0,0 0 0 0 0,0 0 0 0 0,-8 10 0 0 0,11-16 0 0 0,0-1 0 0 0,0 1 0 0 0,0 0 0 0 0,0 0 0 0 0,0 0 0 0 0,0 0 0 0 0,-1 0 0 0 0,1 0 0 0 0,0 0 0 0 0,0 0 0 0 0,0 0 0 0 0,0 0 0 0 0,0-1 0 0 0,0 1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1 0 0 0,0-1 0 0 0,0 0 0 0 0,0 0 0 0 0,0 0 0 0 0,0 0 0 0 0,0 0 0 0 0,-1 0 0 0 0,1 0 0 0 0,0 0 0 0 0,0 0 0 0 0,0 0 0 0 0,0 1 0 0 0,0-1 0 0 0,0 0 0 0 0,0 0 0 0 0,0-4 0 0 0,0 1 0 0 0,-1-1 0 0 0,2 0 0 0 0,-1 0 0 0 0,0 1 0 0 0,1-1 0 0 0,-1 0 0 0 0,1 1 0 0 0,0-1 0 0 0,3-6 0 0 0,20-45 0 0 0,-17 40 0 0 0,24-49 0 0 0,2 1 0 0 0,45-61 0 0 0,-51 86 0 0 0,2 1 0 0 0,1 1 0 0 0,2 2 0 0 0,43-35 0 0 0,-58 55 0 0 0,2 0 0 0 0,-1 1 0 0 0,32-16 0 0 0,-44 26 0 0 0,1 0 0 0 0,-1 0 0 0 0,1 1 0 0 0,0-1 0 0 0,0 2 0 0 0,0-1 0 0 0,0 1 0 0 0,0 0 0 0 0,0 0 0 0 0,0 1 0 0 0,1-1 0 0 0,-1 2 0 0 0,0-1 0 0 0,0 1 0 0 0,9 2 0 0 0,-13-2 0 0 0,1 0 0 0 0,-1 1 0 0 0,0-1 0 0 0,0 0 0 0 0,0 1 0 0 0,0 0 0 0 0,0 0 0 0 0,-1 0 0 0 0,1 0 0 0 0,0 0 0 0 0,-1 0 0 0 0,0 1 0 0 0,1-1 0 0 0,-1 1 0 0 0,0 0 0 0 0,0 0 0 0 0,2 5 0 0 0,-2-3 0 0 0,0 0 0 0 0,-1 0 0 0 0,0 0 0 0 0,0-1 0 0 0,0 1 0 0 0,-1 1 0 0 0,0-1 0 0 0,0 0 0 0 0,0 0 0 0 0,-2 9 0 0 0,-1 1 0 0 0,0-1 0 0 0,-1 0 0 0 0,-1 0 0 0 0,-1-1 0 0 0,0 1 0 0 0,0-1 0 0 0,-13 18 0 0 0,6-13 0 0 0,-1-1 0 0 0,-1-1 0 0 0,0 1 0 0 0,-1-2 0 0 0,-1-1 0 0 0,0 0 0 0 0,-1-1 0 0 0,0 0 0 0 0,-1-2 0 0 0,-25 12 0 0 0,22-13 0 0 0,-1-1 0 0 0,0-1 0 0 0,-1-1 0 0 0,0-1 0 0 0,0-1 0 0 0,0-1 0 0 0,0-1 0 0 0,-1-1 0 0 0,-24-2 0 0 0,45 0 1 0 0,0 0-5 0 0,0 0 0 0 0,0-1 0 0 0,0 1 1 0 0,0-1-1 0 0,0 1 0 0 0,1-1 0 0 0,-8-3 1 0 0,10 4-142 0 0,9 1-109 0 0,20 6 274 0 0,0 2 1 0 0,0 1-1 0 0,-1 1 1 0 0,-1 1-1 0 0,0 1 1 0 0,0 1-1 0 0,40 31 1 0 0,157 146 231 0 0,-178-149-240 0 0,-44-41-12 0 0,-1 0 0 0 0,0-1 0 0 0,1 1 0 0 0,-1 0 0 0 0,0-1 0 0 0,1 1 0 0 0,-1-1 0 0 0,1 0 0 0 0,-1 1 0 0 0,1-1 0 0 0,-1 1 0 0 0,1-1 0 0 0,-1 0 0 0 0,1 1 0 0 0,-1-1 0 0 0,1 0 0 0 0,0 0 0 0 0,-1 1 0 0 0,1-1 0 0 0,-1 0 0 0 0,1 0 0 0 0,0 0 0 0 0,-1 0 0 0 0,1 0 0 0 0,0 0 0 0 0,0 0 0 0 0,6-2 0 0 0,-4-9-170 0 0,-4 6 626 0 0,1 1-3090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23 135 20 0 0,'-22'4'8531'0'0,"26"-3"-7102"0"0,20 4-345 0 0,0-1 1 0 0,0-2 0 0 0,1 0 0 0 0,41-3 0 0 0,12 0-72 0 0,606 2 3085 0 0,-546-2-3626 0 0,264-2 825 0 0,1085-74 1880 0 0,-1316 65-2882 0 0,469-38 1990 0 0,-585 44-2414 0 0,-38 4-2557 0 0,-41 6 136 0 0,-15 2-4036 0 0,14-2 3829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2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88 512 0 0,'-27'5'1432'0'0,"22"-5"-719"0"0,0 1 1 0 0,0 0-1 0 0,0 0 0 0 0,0 0 1 0 0,0 1-1 0 0,0 0 0 0 0,0 0 0 0 0,1 0 1 0 0,-7 4 2592 0 0,76 4 475 0 0,72-7-1348 0 0,544-13 1893 0 0,118-20-1355 0 0,74-2-415 0 0,-222 11-826 0 0,-520 18-1247 0 0,196-16 1697 0 0,-307 16-1714 0 0,-19 3-306 0 0,-7-1-226 0 0,-44 0-582 0 0,-3 0-3131 0 0,23-1-4681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519 181 236 0 0,'0'-4'767'0'0,"1"-1"0"0"0,0 1 0 0 0,-1 0 0 0 0,0 0 0 0 0,0-1 1 0 0,0 1-1 0 0,-1 0 0 0 0,1 0 0 0 0,-1-1 0 0 0,0 1 0 0 0,0 0 0 0 0,-1 0 0 0 0,1 0 0 0 0,-4-6 0 0 0,2 5-192 0 0,-1-1-1 0 0,1 1 1 0 0,-1 0-1 0 0,-1 0 1 0 0,1 0-1 0 0,-1 1 1 0 0,0-1-1 0 0,-9-5 1 0 0,0 1-31 0 0,0 1 1 0 0,-1 1-1 0 0,0 0 1 0 0,0 1-1 0 0,0 0 0 0 0,-30-5 1 0 0,28 8-144 0 0,0 1-1 0 0,-1 0 1 0 0,0 1 0 0 0,1 1 0 0 0,-1 1-1 0 0,-24 4 1 0 0,30-2-193 0 0,0-1 0 0 0,0 1 1 0 0,0 1-1 0 0,0 0 0 0 0,1 0 0 0 0,0 2 0 0 0,0-1 0 0 0,0 1 0 0 0,-19 14 0 0 0,26-16-84 0 0,0 0 0 0 0,-1 1 1 0 0,1-1-1 0 0,1 1 0 0 0,-1 0 0 0 0,1-1 0 0 0,0 2 0 0 0,0-1 0 0 0,0 0 0 0 0,1 1 0 0 0,-4 9 0 0 0,5-11-70 0 0,1-1-1 0 0,-1 1 1 0 0,0 0-1 0 0,1-1 1 0 0,0 1 0 0 0,0 0-1 0 0,0 0 1 0 0,1-1-1 0 0,-1 1 1 0 0,1 0-1 0 0,0-1 1 0 0,0 1-1 0 0,0-1 1 0 0,0 1 0 0 0,0-1-1 0 0,1 1 1 0 0,0-1-1 0 0,0 0 1 0 0,0 0-1 0 0,3 4 1 0 0,3 2-24 0 0,1-1 0 0 0,0 0 0 0 0,0 0 0 0 0,1-1 0 0 0,0 0 1 0 0,1-1-1 0 0,-1 0 0 0 0,1-1 0 0 0,0 0 0 0 0,1-1 0 0 0,-1 0 0 0 0,1 0 0 0 0,0-2 0 0 0,-1 1 1 0 0,19 0-1 0 0,-2 0-335 0 0,-1-2 0 0 0,1-1 0 0 0,0-1 0 0 0,0-1 0 0 0,48-11 0 0 0,-62 9 64 0 0,0 0 1 0 0,0 0-1 0 0,-1-2 1 0 0,1 0-1 0 0,-1 0 1 0 0,23-16-1 0 0,-30 18 257 0 0,-1 0 1 0 0,1 0-1 0 0,-1-1 0 0 0,0 0 1 0 0,0 0-1 0 0,-1 0 1 0 0,1-1-1 0 0,-1 0 0 0 0,0 0 1 0 0,-1 0-1 0 0,1 0 0 0 0,-1 0 1 0 0,0-1-1 0 0,-1 1 1 0 0,0-1-1 0 0,2-8 0 0 0,-4 8 1873 0 0,-5 18-1513 0 0,-4 25-340 0 0,-6 125 348 0 0,-4 32-249 0 0,12-146-1044 0 0,-2-1 1 0 0,-17 49 0 0 0,18-64-783 0 0,-3 6-6153 0 0,8-30 5095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30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54 188 0 0,'-10'1'520'0'0,"8"-1"-15"0"0,-1 0-1 0 0,0 0 1 0 0,0 0-1 0 0,1 1 1 0 0,-1 0-1 0 0,0-1 1 0 0,1 1-1 0 0,-7 3 1186 0 0,11-4-1529 0 0,0 0 0 0 0,-1-1 0 0 0,1 1 0 0 0,-1 1 0 0 0,1-1 0 0 0,0 0 0 0 0,-1 0 0 0 0,1 1 0 0 0,-1-1 0 0 0,1 1 0 0 0,1 0 0 0 0,5 2 213 0 0,27 3 900 0 0,47 2 1 0 0,-30-4-608 0 0,683 31 3977 0 0,202-32-1287 0 0,-367-28-1796 0 0,367-44 1208 0 0,-747 54-2133 0 0,93 0 1511 0 0,-343 24-6128 0 0,37-5 172 0 0,-29 2 0 0 0,22-6 1159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4:3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13 226 452 0 0,'-1'0'373'0'0,"0"0"1"0"0,1 1-1 0 0,-1-1 1 0 0,0 0-1 0 0,1 0 0 0 0,-1 0 1 0 0,0 1-1 0 0,1-1 1 0 0,-1 0-1 0 0,1 1 0 0 0,-1-1 1 0 0,0 1-1 0 0,1-1 1 0 0,-1 1-1 0 0,1-1 0 0 0,-1 1 1 0 0,1-1-1 0 0,0 1 0 0 0,-1-1 1 0 0,1 1-1 0 0,-1 0 1 0 0,12 4 1748 0 0,38-4-1762 0 0,-46-1 93 0 0,549-17 5090 0 0,-291 6-4124 0 0,341-14 814 0 0,714-61 1316 0 0,-1090 66-2976 0 0,707-57 2317 0 0,-882 73-2296 0 0,-110 6-2377 0 0,-1-1-7206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4 548 0 0,'-20'-2'11499'0'0,"76"17"-9505"0"0,1-2 0 0 0,73 7 0 0 0,120-8 10 0 0,-227-11-1767 0 0,-1-1-1 0 0,1-2 1 0 0,-1 0-1 0 0,1-1 1 0 0,-1-2-1 0 0,0 0 1 0 0,-1-1 0 0 0,1-1-1 0 0,33-16 1 0 0,-38 13 63 0 0,-22 14-268 0 0,1-1-1 0 0,-1 0 1 0 0,1 1-1 0 0,0 0 1 0 0,0 0 0 0 0,0 0-1 0 0,-5 9 1 0 0,-1 8 51 0 0,2 0 1 0 0,0 0-1 0 0,1 1 0 0 0,-3 24 1 0 0,4-23 55 0 0,0 5 131 0 0,2 1 0 0 0,0 0 0 0 0,2 0-1 0 0,1 0 1 0 0,5 54 0 0 0,3-39 104 0 0,1 1 0 0 0,2-1 1 0 0,16 44-1 0 0,30 52 930 0 0,-55-138-1240 0 0,-1-2-74 0 0,0 0 0 0 0,0 0 0 0 0,1 1 0 0 0,-1-1-1 0 0,0 0 1 0 0,0 1 0 0 0,0-1 0 0 0,0 0 0 0 0,0 0 0 0 0,0 1 0 0 0,0-1 0 0 0,0 0 0 0 0,0 1 0 0 0,0-1-1 0 0,0 0 1 0 0,0 1 0 0 0,0-1 0 0 0,0 0 0 0 0,0 1 0 0 0,0-1 0 0 0,0 0 0 0 0,0 1 0 0 0,0-1 0 0 0,0 0 0 0 0,-1 0-1 0 0,1 1 1 0 0,0-1 0 0 0,0 0 0 0 0,0 1 0 0 0,-1-1 0 0 0,1 0 0 0 0,0 0 0 0 0,0 0 0 0 0,-1 1 0 0 0,-11 2-151 0 0,0 0 1 0 0,0 0-1 0 0,0-1 1 0 0,-1-1 0 0 0,-23 0-1 0 0,5 0-23 0 0,-183 24-482 0 0,165-18 514 0 0,38-5 124 0 0,-19 2 0 0 0,0 1 0 0 0,-50 15 0 0 0,78-19 586 0 0,9-1-382 0 0,83 4 506 0 0,168-17 0 0 0,-148 4-316 0 0,-109 9-377 0 0,35-2-400 0 0,59-11 0 0 0,-87 11-1407 0 0,-2 2-1396 0 0,10-4-5666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13 176 0 0,'0'0'2752'0'0,"10"-12"6699"0"0,-9 13-9220 0 0,0 0-1 0 0,-1 1 1 0 0,1-1 0 0 0,0 1-1 0 0,0-1 1 0 0,-1 1 0 0 0,1-1-1 0 0,-1 1 1 0 0,1-1 0 0 0,-1 1-1 0 0,0-1 1 0 0,0 1 0 0 0,0 0-1 0 0,0-1 1 0 0,0 1 0 0 0,0 0-1 0 0,0 2 1 0 0,-5 18 632 0 0,-1-1 1 0 0,-1 0 0 0 0,0-1-1 0 0,-19 36 1 0 0,11-26 304 0 0,-12 39 0 0 0,25-63-980 0 0,0 0 0 0 0,1 0 0 0 0,-1 1-1 0 0,1-1 1 0 0,1 0 0 0 0,-1 1-1 0 0,1-1 1 0 0,0 1 0 0 0,1 6-1 0 0,0-10-108 0 0,0-1 0 0 0,0 1-1 0 0,0 0 1 0 0,0 0-1 0 0,0 0 1 0 0,1 0-1 0 0,-1-1 1 0 0,1 1-1 0 0,0-1 1 0 0,-1 1-1 0 0,1-1 1 0 0,1 0 0 0 0,-1 0-1 0 0,0 0 1 0 0,0 0-1 0 0,1 0 1 0 0,-1 0-1 0 0,1-1 1 0 0,0 1-1 0 0,-1-1 1 0 0,6 2-1 0 0,2 1 73 0 0,1 0 0 0 0,0-1 0 0 0,0 0 0 0 0,0-1 0 0 0,19 1 0 0 0,61-2 518 0 0,-51-2-349 0 0,-21 1 27 0 0,33-6 0 0 0,-45 3-226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71 511 220 0 0,'-5'-8'18745'0'0,"10"1"-16619"0"0,0-1-3363 0 0,2-6 1975 0 0,0 0 0 0 0,-1-1 0 0 0,-1 0-1 0 0,-1 0 1 0 0,0 0 0 0 0,0 0 0 0 0,0-21-1 0 0,-1-2-260 0 0,-3-70 0 0 0,-2 93-435 0 0,0 0 1 0 0,0 0 0 0 0,-1 0-1 0 0,-1 0 1 0 0,-10-25-1 0 0,11 34-41 0 0,1 0-1 0 0,-1 0 1 0 0,0 0-1 0 0,-1 0 0 0 0,0 1 1 0 0,0-1-1 0 0,0 1 0 0 0,0 0 1 0 0,-1 0-1 0 0,1 1 0 0 0,-1-1 1 0 0,-1 1-1 0 0,1 0 0 0 0,-1 1 1 0 0,-9-6-1 0 0,14 9 4 0 0,1-1-1 0 0,0 1 1 0 0,-1 0-1 0 0,1 0 1 0 0,0 0-1 0 0,-1-1 1 0 0,1 1-1 0 0,-1 0 1 0 0,1 0-1 0 0,0 0 1 0 0,-1 0-1 0 0,1 0 1 0 0,-1 0-1 0 0,1 0 1 0 0,-1 0-1 0 0,1 0 1 0 0,0 0 0 0 0,-1 0-1 0 0,1 0 1 0 0,-1 0-1 0 0,1 0 1 0 0,0 0-1 0 0,-1 1 1 0 0,1-1-1 0 0,-1 0 1 0 0,1 0-1 0 0,0 0 1 0 0,-1 1-1 0 0,1-1 1 0 0,0 0-1 0 0,-1 0 1 0 0,1 1-1 0 0,0-1 1 0 0,-1 0-1 0 0,1 1 1 0 0,0-1-1 0 0,0 0 1 0 0,-1 1-1 0 0,1-1 1 0 0,0 0 0 0 0,0 1-1 0 0,0-1 1 0 0,0 1-1 0 0,-1-1 1 0 0,1 0-1 0 0,0 1 1 0 0,0-1-1 0 0,0 1 1 0 0,0-1-1 0 0,0 0 1 0 0,0 1-1 0 0,0 0 1 0 0,0 1 31 0 0,0 0 1 0 0,1 0-1 0 0,-1 0 1 0 0,0 0-1 0 0,1 0 1 0 0,-1 0-1 0 0,1 0 1 0 0,0 0-1 0 0,0 0 1 0 0,1 3 0 0 0,4 1 14 0 0,0 1 0 0 0,0-1 0 0 0,1 0 0 0 0,0-1 0 0 0,0 1 1 0 0,0-1-1 0 0,0-1 0 0 0,1 1 0 0 0,0-1 0 0 0,0-1 0 0 0,0 1 0 0 0,1-1 1 0 0,-1-1-1 0 0,1 0 0 0 0,-1 0 0 0 0,1 0 0 0 0,0-1 0 0 0,0 0 1 0 0,-1-1-1 0 0,1 0 0 0 0,0-1 0 0 0,0 0 0 0 0,0 0 0 0 0,15-4 1 0 0,-19 2-137 0 0,0 1 0 0 0,0-1 0 0 0,-1 0 0 0 0,0-1 0 0 0,1 1 0 0 0,-1-1 0 0 0,0 1 0 0 0,0-1 0 0 0,6-9 0 0 0,-5 6-112 0 0,0-1 1 0 0,0 0-1 0 0,0-1 1 0 0,6-15-1 0 0,-7 19 836 0 0,-2 15-56 0 0,1 29 418 0 0,-2-21-570 0 0,-1 3-205 0 0,2 1 0 0 0,1-1 0 0 0,0 0 0 0 0,1 0 0 0 0,2 0 0 0 0,0 0 0 0 0,1-1 0 0 0,16 32 0 0 0,-21-50-546 0 0,-1 0 1 0 0,0 0 0 0 0,1 0 0 0 0,-1 0-1 0 0,1 0 1 0 0,0-1 0 0 0,0 1 0 0 0,0-1 0 0 0,-1 1-1 0 0,1-1 1 0 0,0 0 0 0 0,1 1 0 0 0,-1-1-1 0 0,0 0 1 0 0,3 0 0 0 0,23 2-9725 0 0,-14-4 7225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89 352 0 0,'-18'20'6076'0'0,"11"-2"-2103"0"0,-10 29-1 0 0,12-30-1814 0 0,-1 0 0 0 0,-13 25 0 0 0,7-14 2690 0 0,11-32-4605 0 0,-3-18 65 0 0,1 0 0 0 0,1 0 0 0 0,1 0 0 0 0,2-32 0 0 0,0 11 141 0 0,-1 24-216 0 0,-1 8 24 0 0,1-1 1 0 0,1 1 0 0 0,3-21 0 0 0,-4 32-252 0 0,0-1 0 0 0,0 1 0 0 0,0 0 0 0 0,0 0 0 0 0,0 0 0 0 0,1 0 0 0 0,-1-1 1 0 0,0 1-1 0 0,0 0 0 0 0,0 0 0 0 0,0 0 0 0 0,0 0 0 0 0,0-1 0 0 0,0 1 0 0 0,1 0 0 0 0,-1 0 0 0 0,0 0 1 0 0,0 0-1 0 0,0 0 0 0 0,0 0 0 0 0,1 0 0 0 0,-1-1 0 0 0,0 1 0 0 0,0 0 0 0 0,0 0 0 0 0,1 0 0 0 0,-1 0 1 0 0,0 0-1 0 0,0 0 0 0 0,0 0 0 0 0,0 0 0 0 0,1 0 0 0 0,-1 0 0 0 0,0 0 0 0 0,0 0 0 0 0,0 0 1 0 0,1 0-1 0 0,-1 0 0 0 0,0 0 0 0 0,0 1 0 0 0,0-1 0 0 0,0 0 0 0 0,1 0 0 0 0,-1 0 0 0 0,0 0 0 0 0,0 0 1 0 0,0 0-1 0 0,0 0 0 0 0,1 1 0 0 0,6 4 153 0 0,-7-5-175 0 0,12 12 159 0 0,-1 1-1 0 0,0 0 0 0 0,-1 0 1 0 0,11 21-1 0 0,19 23 192 0 0,-17-30-138 0 0,1-1 0 0 0,43 37 0 0 0,-53-51-169 0 0,1-1-1 0 0,0-1 1 0 0,1-1-1 0 0,0 0 1 0 0,0-1-1 0 0,1-1 1 0 0,17 6 0 0 0,-27-11-138 0 0,-1-1 1 0 0,1 0 0 0 0,-1 0-1 0 0,1 0 1 0 0,-1-1 0 0 0,9 0 0 0 0,-12 0 25 0 0,0 0 1 0 0,0-1 0 0 0,0 1 0 0 0,0-1 0 0 0,0 0-1 0 0,0 0 1 0 0,0 0 0 0 0,0 0 0 0 0,-1 0 0 0 0,1-1 0 0 0,0 1-1 0 0,-1-1 1 0 0,0 0 0 0 0,1 0 0 0 0,2-3 0 0 0,-4 5 73 0 0,-1 0 1 0 0,0-1 0 0 0,1 1 0 0 0,-1-1-1 0 0,0 1 1 0 0,0 0 0 0 0,0-1-1 0 0,0 1 1 0 0,1-1 0 0 0,-1 1-1 0 0,0 0 1 0 0,0-1 0 0 0,0 1 0 0 0,0-1-1 0 0,0 1 1 0 0,0-1 0 0 0,0 1-1 0 0,0 0 1 0 0,0-1 0 0 0,0 1 0 0 0,0-1-1 0 0,0 1 1 0 0,0-1 0 0 0,0 1-1 0 0,-1 0 1 0 0,1-1 0 0 0,0 1-1 0 0,0-1 1 0 0,0 1 0 0 0,-1 0 0 0 0,1-1-1 0 0,0 1 1 0 0,0 0 0 0 0,-1-1-1 0 0,1 1 1 0 0,0 0 0 0 0,-1-1 0 0 0,1 1-1 0 0,0 0 1 0 0,-1 0 0 0 0,1 0-1 0 0,-1-1 1 0 0,1 1 0 0 0,0 0 0 0 0,-1 0-1 0 0,1 0 1 0 0,-1-1 0 0 0,-24-7-55 0 0,21 7 13 0 0,-12-4 57 0 0,-1 1-1 0 0,-1 0 1 0 0,1 1-1 0 0,0 1 1 0 0,-1 1 0 0 0,0 0-1 0 0,1 2 1 0 0,-1 0 0 0 0,1 0-1 0 0,-1 2 1 0 0,1 0-1 0 0,0 1 1 0 0,0 1 0 0 0,0 0-1 0 0,-22 12 1 0 0,-20 12-1964 0 0,76-41-11623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78 824 0 0,'-9'-11'786'0'0,"-34"-49"7981"0"0,43 60-8568 0 0,0-1-1 0 0,-1 1 1 0 0,1 0-1 0 0,0-1 1 0 0,0 1-1 0 0,0 0 1 0 0,0-1 0 0 0,-1 1-1 0 0,1 0 1 0 0,0-1-1 0 0,0 1 1 0 0,-1 0 0 0 0,1-1-1 0 0,0 1 1 0 0,-1 0-1 0 0,1 0 1 0 0,0 0-1 0 0,-1-1 1 0 0,1 1 0 0 0,0 0-1 0 0,-1 0 1 0 0,1 0-1 0 0,0 0 1 0 0,-1 0 0 0 0,1-1-1 0 0,0 1 1 0 0,-1 0-1 0 0,1 0 1 0 0,-1 0-1 0 0,1 0 1 0 0,0 0 0 0 0,-1 0-1 0 0,1 0 1 0 0,0 0-1 0 0,-1 1 1 0 0,1-1 0 0 0,-1 0-1 0 0,1 0 1 0 0,0 0-1 0 0,-1 1 1 0 0,0-1-130 0 0,1 1 1 0 0,0-1-1 0 0,-1 1 0 0 0,1 0 1 0 0,0-1-1 0 0,-1 1 0 0 0,1-1 0 0 0,0 1 1 0 0,0 0-1 0 0,-1 0 0 0 0,1-1 1 0 0,0 1-1 0 0,0 0 0 0 0,0-1 1 0 0,0 1-1 0 0,0 0 0 0 0,0-1 1 0 0,0 1-1 0 0,0 0 0 0 0,0 0 1 0 0,1-1-1 0 0,-1 1 0 0 0,0 0 1 0 0,0-1-1 0 0,1 2 0 0 0,3 8-1145 0 0,0-1-1 0 0,1 1 0 0 0,0-1 1 0 0,1 0-1 0 0,0 0 0 0 0,12 14 1 0 0,0-7-1116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1 152 0 0,'10'28'6629'0'0,"-9"-21"-5868"0"0,0 1 1 0 0,-1-1-1 0 0,0 0 0 0 0,0 0 0 0 0,0 0 0 0 0,-1 1 0 0 0,0-1 0 0 0,-1 0 1 0 0,0 0-1 0 0,0 0 0 0 0,0 0 0 0 0,-4 7 0 0 0,-6 12 515 0 0,-29 42 1 0 0,20-35-137 0 0,-32 48 891 0 0,-13 23-25 0 0,58-81-7496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26 244 0 0,'-11'-21'7851'0'0,"17"17"-4943"0"0,-1 5 978 0 0,10 12-1117 0 0,20 22-1 0 0,37 53 1390 0 0,-22-27-2439 0 0,-28-35-1080 0 0,21 27 895 0 0,3-3 0 0 0,97 85 0 0 0,-140-133-1632 0 0,-1 0-1 0 0,1 0 1 0 0,0-1 0 0 0,0 1-1 0 0,0-1 1 0 0,0 0-1 0 0,0 1 1 0 0,0-1-1 0 0,0 0 1 0 0,0-1 0 0 0,4 1-1 0 0,19 0-5487 0 0,-11-2-1869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35 500 0 0,'0'0'18510'0'0,"4"1"-17389"0"0,115-3 5028 0 0,68-18-3294 0 0,-159 14-3272 0 0,18-1-1970 0 0,-42 7 838 0 0,-1 0 0 0 0,0 0 0 0 0,1 0 0 0 0,-1 1 0 0 0,0-1 0 0 0,6 3-1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153 237 796 0 0,'-49'-15'2787'0'0,"-6"-3"1997"0"0,48 16-3374 0 0,1-1 0 0 0,-1 0 0 0 0,1 0 0 0 0,0-1 0 0 0,-9-6 0 0 0,15 10-1316 0 0,0 0-1 0 0,0-1 1 0 0,0 1 0 0 0,-1 0-1 0 0,1-1 1 0 0,0 1 0 0 0,0 0-1 0 0,0-1 1 0 0,0 1 0 0 0,0 0-1 0 0,0-1 1 0 0,0 1 0 0 0,-1 0-1 0 0,1-1 1 0 0,0 1 0 0 0,0 0 0 0 0,0-1-1 0 0,0 1 1 0 0,0 0 0 0 0,0-1-1 0 0,1 1 1 0 0,-1 0 0 0 0,0-1-1 0 0,0 1 1 0 0,0 0 0 0 0,0 0-1 0 0,0-1 1 0 0,0 1 0 0 0,1 0-1 0 0,-1-1 1 0 0,0 1 0 0 0,0 0 0 0 0,0 0-1 0 0,1-1 1 0 0,-1 1 0 0 0,0 0-1 0 0,1-1 1 0 0,8-7 1007 0 0,9-2-7 0 0,0 0 0 0 0,0 2 1 0 0,38-13-1 0 0,65-11 600 0 0,-66 18-1136 0 0,2 1-926 0 0,7-3-2251 0 0,0-5-5189 0 0,-32 7 4839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0 164 0 0,'-25'14'2416'0'0,"14"0"4142"0"0,13-10-3836 0 0,7 6-709 0 0,6-7-1000 0 0,0-1 0 0 0,0-1 0 0 0,0 0 1 0 0,0-1-1 0 0,0-1 0 0 0,16-2 0 0 0,9 0 326 0 0,78-6 199 0 0,-108 12-3145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151 148 840 0 0,'1'-1'263'0'0,"-1"1"0"0"0,0-1-1 0 0,0 0 1 0 0,0 0 0 0 0,0 0 0 0 0,0 0-1 0 0,1 1 1 0 0,-1-1 0 0 0,0 0 0 0 0,1 0-1 0 0,-1 1 1 0 0,1-1 0 0 0,-1 0 0 0 0,1 0-1 0 0,-1 1 1 0 0,1-1 0 0 0,-1 1 0 0 0,1-1-1 0 0,0 0 1 0 0,-1 1 0 0 0,1-1 0 0 0,0 1 0 0 0,-1 0-1 0 0,1-1 1 0 0,0 1 0 0 0,1-1 0 0 0,27-12 1744 0 0,-23 10-1323 0 0,317-111 9395 0 0,-424 154-8015 0 0,32-11-2000 0 0,20-11-31 0 0,-96 41 82 0 0,114-45-64 0 0,1 2 0 0 0,-43 29 1 0 0,71-44-40 0 0,0 1 0 0 0,0-1 0 0 0,0 1 1 0 0,0-1-1 0 0,1 1 0 0 0,-1 0 0 0 0,0-1 0 0 0,1 1 1 0 0,0 0-1 0 0,-1 0 0 0 0,1 0 0 0 0,0 0 0 0 0,-2 5 1 0 0,3-6 3 0 0,0 0-1 0 0,0 1 1 0 0,0-1 0 0 0,0 0 0 0 0,0 0 0 0 0,1 1 0 0 0,-1-1 0 0 0,0 0-1 0 0,1 0 1 0 0,-1 1 0 0 0,1-1 0 0 0,-1 0 0 0 0,1 0 0 0 0,-1 0-1 0 0,1 0 1 0 0,0 0 0 0 0,0 0 0 0 0,-1 0 0 0 0,1 0 0 0 0,0 0 0 0 0,0 0-1 0 0,0 0 1 0 0,0-1 0 0 0,0 1 0 0 0,0 0 0 0 0,1 0 0 0 0,1 0 0 0 0,23 12 151 0 0,2-1 0 0 0,-1-1 1 0 0,1-1-1 0 0,40 7 1 0 0,-51-12-101 0 0,4 0 8 0 0,147 43 461 0 0,-133-36-366 0 0,-1 1 1 0 0,56 31-1 0 0,-81-39-119 0 0,0 1-1 0 0,-1 0 0 0 0,8 7 0 0 0,-14-11-32 0 0,0 0-1 0 0,0-1 1 0 0,0 1-1 0 0,0 0 1 0 0,-1 0-1 0 0,1 1 1 0 0,-1-1-1 0 0,1 0 1 0 0,-1 1-1 0 0,0-1 1 0 0,0 0-1 0 0,0 1 0 0 0,0-1 1 0 0,-1 1-1 0 0,1-1 1 0 0,0 5-1 0 0,-1-6-8 0 0,0 1 0 0 0,-1-1 0 0 0,1 1 0 0 0,-1-1 0 0 0,1 1 0 0 0,-1-1 0 0 0,1 0-1 0 0,-1 1 1 0 0,0-1 0 0 0,1 0 0 0 0,-1 1 0 0 0,0-1 0 0 0,0 0 0 0 0,0 0-1 0 0,0 0 1 0 0,0 0 0 0 0,0 0 0 0 0,-1 0 0 0 0,1 0 0 0 0,0 0 0 0 0,0 0 0 0 0,-1 0-1 0 0,1-1 1 0 0,0 1 0 0 0,-3 0 0 0 0,-4 2 15 0 0,0 0 0 0 0,-1-1 0 0 0,-10 2 0 0 0,10-2 0 0 0,-19 2-14 0 0,0-1 0 0 0,0-1 0 0 0,1-2 0 0 0,-56-6 0 0 0,-21 0-2449 0 0,102 6 2054 0 0,-9 1-515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482 156 452 0 0,'-2'-7'602'0'0,"-1"0"1"0"0,1 0-1 0 0,-1-1 0 0 0,-1 2 1 0 0,1-1-1 0 0,-1 0 1 0 0,0 1-1 0 0,0 0 0 0 0,-1 0 1 0 0,0 0-1 0 0,0 0 0 0 0,-1 1 1 0 0,1 0-1 0 0,-1 0 0 0 0,0 0 1 0 0,0 1-1 0 0,-1 0 0 0 0,-9-5 1 0 0,3 3 21 0 0,0 0 1 0 0,0 0 0 0 0,0 1-1 0 0,-1 1 1 0 0,1 0-1 0 0,-1 1 1 0 0,0 1 0 0 0,-29-2-1 0 0,32 5-310 0 0,-1 0 0 0 0,1 1-1 0 0,0 0 1 0 0,-1 0 0 0 0,1 2 0 0 0,0-1-1 0 0,1 1 1 0 0,-1 1 0 0 0,1 0-1 0 0,0 0 1 0 0,0 1 0 0 0,0 0-1 0 0,1 1 1 0 0,0 0 0 0 0,0 1 0 0 0,-9 10-1 0 0,13-13-138 0 0,0 0 0 0 0,0 1 0 0 0,1 0 0 0 0,0 0 0 0 0,0 0 0 0 0,0 0 0 0 0,1 1-1 0 0,0-1 1 0 0,0 1 0 0 0,1 0 0 0 0,0 0 0 0 0,0 0 0 0 0,0 0 0 0 0,1 0 0 0 0,0 0-1 0 0,1 0 1 0 0,-1 1 0 0 0,2-1 0 0 0,-1 0 0 0 0,1 0 0 0 0,0 1 0 0 0,0-1 0 0 0,1 0 0 0 0,-1 0-1 0 0,2 0 1 0 0,5 12 0 0 0,-2-8-19 0 0,2 1 1 0 0,-1-1-1 0 0,1 0 0 0 0,1-1 0 0 0,0 0 1 0 0,1 0-1 0 0,0-1 0 0 0,0 0 0 0 0,1-1 0 0 0,0 0 1 0 0,18 9-1 0 0,-16-10-102 0 0,1 0 1 0 0,-1-1 0 0 0,1-1-1 0 0,0 0 1 0 0,0-1-1 0 0,1-1 1 0 0,-1 0-1 0 0,1-1 1 0 0,0 0 0 0 0,23-1-1 0 0,-34-1-87 0 0,0-1 1 0 0,1 1-1 0 0,-1-1 0 0 0,0 0 1 0 0,0 0-1 0 0,0 0 1 0 0,0-1-1 0 0,0 0 0 0 0,0 1 1 0 0,-1-1-1 0 0,1-1 0 0 0,0 1 1 0 0,-1 0-1 0 0,0-1 0 0 0,5-4 1 0 0,-4 3 0 0 0,0-1 0 0 0,-1 0 1 0 0,1 0-1 0 0,-1 0 0 0 0,0 0 0 0 0,-1 0 1 0 0,1 0-1 0 0,-1-1 0 0 0,0 1 1 0 0,1-8-1 0 0,-1 2-20 0 0,0-1 0 0 0,-1 1 1 0 0,0 0-1 0 0,-1-1 0 0 0,0 1 0 0 0,-1 0 1 0 0,0 0-1 0 0,-1-1 0 0 0,0 1 0 0 0,-1 0 1 0 0,-5-15-1 0 0,2 13-15 0 0,0 0 0 0 0,-1 0 0 0 0,-1 1 0 0 0,0 0 1 0 0,0 0-1 0 0,-1 1 0 0 0,-1 0 0 0 0,-14-13 0 0 0,14 16-409 0 0,0 0-1 0 0,0 1 1 0 0,0 0-1 0 0,-13-6 1 0 0,13 9-787 0 0,0 0 0 0 0,0 0 0 0 0,0 1 0 0 0,0 0 0 0 0,-13-2 0 0 0,18 5-1739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35 107 744 0 0,'12'22'2572'0'0,"-1"0"-1"0"0,0 0 1 0 0,-2 1 0 0 0,0 0-1 0 0,5 29 1 0 0,-13-49-1981 0 0,0 0 0 0 0,-1 0 0 0 0,1 0 0 0 0,-1 0 1 0 0,1 0-1 0 0,-1 0 0 0 0,0 1 0 0 0,-1-1 0 0 0,1 0 0 0 0,0 0 0 0 0,-1 0 0 0 0,-1 5 0 0 0,1-8-528 0 0,1 0 1 0 0,0 1-1 0 0,-1-1 0 0 0,1 0 0 0 0,-1 0 1 0 0,1 1-1 0 0,-1-1 0 0 0,1 0 0 0 0,-1 0 0 0 0,1 0 1 0 0,-1 0-1 0 0,1 1 0 0 0,-1-1 0 0 0,1 0 1 0 0,-1 0-1 0 0,1 0 0 0 0,-1 0 0 0 0,1 0 0 0 0,-1 0 1 0 0,1 0-1 0 0,-1-1 0 0 0,1 1 0 0 0,-1 0 1 0 0,1 0-1 0 0,-1 0 0 0 0,1 0 0 0 0,-1-1 0 0 0,1 1 1 0 0,0 0-1 0 0,-1 0 0 0 0,0-1 0 0 0,-13-8 544 0 0,14 8-644 0 0,-7-4 137 0 0,1-1 0 0 0,1 1 0 0 0,-1-1 0 0 0,1-1 0 0 0,0 1 0 0 0,0-1 0 0 0,1 0 0 0 0,0 0 0 0 0,0 0 0 0 0,0-1 0 0 0,1 1 0 0 0,1-1 0 0 0,-1 0-1 0 0,1 0 1 0 0,0 0 0 0 0,1 0 0 0 0,0 0 0 0 0,0 0 0 0 0,1-1 0 0 0,0-7 0 0 0,0 10-71 0 0,1-1 0 0 0,-1 1 0 0 0,1 0 0 0 0,0 0 0 0 0,0 0 0 0 0,1 0 0 0 0,0 0 0 0 0,0 0 0 0 0,0 1 0 0 0,1-1 0 0 0,0 1 0 0 0,0-1 0 0 0,0 1 0 0 0,1 0 0 0 0,0 0 0 0 0,0 1 0 0 0,0-1 0 0 0,0 1 0 0 0,1-1 0 0 0,0 2 0 0 0,-1-1 0 0 0,2 0 0 0 0,-1 1 0 0 0,0 0 0 0 0,1 0 0 0 0,9-3 0 0 0,-4 3 1 0 0,1 0 0 0 0,0 1 1 0 0,0 1-1 0 0,0 0 0 0 0,0 1 1 0 0,0 0-1 0 0,0 1 0 0 0,0 0 1 0 0,20 5-1 0 0,-13-1 18 0 0,0 0 0 0 0,-1 2-1 0 0,1 0 1 0 0,-2 1 0 0 0,21 11 0 0 0,-28-12-8 0 0,-1 0-1 0 0,0 0 1 0 0,0 0 0 0 0,0 1 0 0 0,9 11 0 0 0,-14-14-13 0 0,0 0 0 0 0,0 0 0 0 0,-1 0 0 0 0,1 0-1 0 0,-1 1 1 0 0,0 0 0 0 0,-1-1 0 0 0,1 1 0 0 0,-1 0 0 0 0,-1 0 0 0 0,3 7 0 0 0,-4-11-37 0 0,0 0-1 0 0,0-1 1 0 0,0 1 0 0 0,-1 0 0 0 0,1-1 0 0 0,0 1 0 0 0,-1-1-1 0 0,1 1 1 0 0,-1 0 0 0 0,1-1 0 0 0,-1 1 0 0 0,1-1 0 0 0,-1 1-1 0 0,0-1 1 0 0,-1 2 0 0 0,1-2-51 0 0,-3-8-129 0 0,3 7 187 0 0,1-1 1 0 0,0 1-1 0 0,-1 0 1 0 0,1-1 0 0 0,0 1-1 0 0,0 0 1 0 0,-1-1-1 0 0,1 1 1 0 0,0-1 0 0 0,0 1-1 0 0,0 0 1 0 0,-1-1 0 0 0,1 1-1 0 0,0-1 1 0 0,0 1-1 0 0,0 0 1 0 0,0-1 0 0 0,0 1-1 0 0,0-1 1 0 0,0 1-1 0 0,0-1 1 0 0,0 1 0 0 0,0-1-1 0 0,0 1 1 0 0,0 0-1 0 0,0-1 1 0 0,0 1 0 0 0,0-1-1 0 0,0 1 1 0 0,1-1-1 0 0,-1 0 1 0 0,5-10-21 0 0,0 0 0 0 0,1 1 0 0 0,0-1 0 0 0,0 1 0 0 0,1 0 0 0 0,1 1 0 0 0,-1 0 0 0 0,2 0 0 0 0,-1 0 0 0 0,1 1 0 0 0,0 1 0 0 0,1-1 0 0 0,12-6 0 0 0,-13 9 70 0 0,-1 0 0 0 0,1 1 0 0 0,0 0 1 0 0,0 1-1 0 0,0 0 0 0 0,1 0 0 0 0,-1 1 0 0 0,1 0 1 0 0,0 1-1 0 0,-1 0 0 0 0,1 0 0 0 0,0 1 0 0 0,0 0 1 0 0,-1 1-1 0 0,1 0 0 0 0,0 1 0 0 0,10 3 0 0 0,-11-3 42 0 0,0 2-1 0 0,0-1 1 0 0,0 1-1 0 0,0 0 1 0 0,-1 1-1 0 0,0 0 1 0 0,0 0-1 0 0,0 1 1 0 0,0 0-1 0 0,-1 1 1 0 0,0-1-1 0 0,-1 1 1 0 0,1 1-1 0 0,-1-1 1 0 0,-1 1-1 0 0,1 0 1 0 0,-1 0-1 0 0,-1 1 0 0 0,8 17 1 0 0,-10-21-481 0 0,-1 0 0 0 0,2 0 0 0 0,-1 0 1 0 0,1 0-1 0 0,0 0 0 0 0,0-1 0 0 0,0 1 0 0 0,0-1 0 0 0,6 5 1 0 0,-6-6-852 0 0,0 0-1 0 0,1-1 1 0 0,-1 1 0 0 0,0-1 0 0 0,1 0 0 0 0,0 0 0 0 0,6 3 0 0 0,3-2-1916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76 444 152 0 0,'0'0'2362'0'0,"-2"4"-778"0"0,-9 17 1254 0 0,1 0-1 0 0,1 1 1 0 0,1 0 0 0 0,1 1 0 0 0,-8 44 0 0 0,2-8 4137 0 0,15-98-6753 0 0,2 0 0 0 0,2 0 0 0 0,13-46 0 0 0,-1 1-133 0 0,39-263 89 0 0,-55 334-158 0 0,-2 10-13 0 0,0-1-1 0 0,0 0 1 0 0,1 1-1 0 0,0-1 1 0 0,0 1-1 0 0,0-1 1 0 0,0 1-1 0 0,2-4 1 0 0,-3 6 13 0 0,12 10-3 0 0,-3 3-10 0 0,-1 0 0 0 0,-1 0 0 0 0,0 0 0 0 0,0 1 0 0 0,8 25 0 0 0,-4-11 2 0 0,24 51 20 0 0,46 76 0 0 0,-67-130-282 0 0,2-1 1 0 0,0 0-1 0 0,1-2 1 0 0,2 0-1 0 0,0-1 1 0 0,1 0-1 0 0,28 19 1 0 0,-43-35 77 0 0,0-1-1 0 0,0 1 1 0 0,1-2 0 0 0,-1 1-1 0 0,1 0 1 0 0,0-1 0 0 0,8 2-1 0 0,-12-4 130 0 0,0 1-1 0 0,0-1 0 0 0,-1 0 0 0 0,1 1 0 0 0,0-1 0 0 0,0 0 0 0 0,0-1 0 0 0,0 1 0 0 0,-1 0 1 0 0,1 0-1 0 0,0-1 0 0 0,0 1 0 0 0,0-1 0 0 0,-1 1 0 0 0,1-1 0 0 0,0 0 0 0 0,-1 0 0 0 0,1 0 0 0 0,-1 0 1 0 0,1 0-1 0 0,-1 0 0 0 0,1 0 0 0 0,-1 0 0 0 0,0-1 0 0 0,1 1 0 0 0,-1 0 0 0 0,0-1 0 0 0,1-1 1 0 0,-2 2 44 0 0,1 0 0 0 0,-1 1 0 0 0,0-1 0 0 0,0 0 0 0 0,0 1 0 0 0,0-1 0 0 0,0 0 0 0 0,0 1 0 0 0,0-1 0 0 0,0 0 0 0 0,0 1 0 0 0,0-1 0 0 0,0 0 0 0 0,0 1 0 0 0,0-1 0 0 0,-1 0 1 0 0,1 1-1 0 0,0-1 0 0 0,0 1 0 0 0,-1-1 0 0 0,1 0 0 0 0,0 1 0 0 0,-1-1 0 0 0,1 1 0 0 0,-1-1 0 0 0,1 1 0 0 0,-1-1 0 0 0,1 1 0 0 0,-1-1 0 0 0,-17-12 121 0 0,-3 4 50 0 0,0 1-1 0 0,0 1 1 0 0,-1 1 0 0 0,1 1 0 0 0,-28-3 0 0 0,-111-3 1135 0 0,140 11-1164 0 0,3-2 38 0 0,0 1-1 0 0,0 2 1 0 0,-1-1-1 0 0,1 2 1 0 0,0 0-1 0 0,-27 8 1 0 0,41-7-1026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68 0 0,'0'-1'203'0'0,"0"1"0"0"0,0-1 0 0 0,-1 1 1 0 0,1-1-1 0 0,0 0 0 0 0,0 1 0 0 0,0-1 0 0 0,0 1 0 0 0,0-1 0 0 0,-1 0 1 0 0,1 1-1 0 0,0-1 0 0 0,1 0 0 0 0,-1 1 0 0 0,0-1 0 0 0,0 0 0 0 0,0 1 0 0 0,0-1 1 0 0,0 1-1 0 0,1-1 0 0 0,-1 0 0 0 0,0 1 0 0 0,0-1 0 0 0,1 1 0 0 0,-1-1 1 0 0,1 0-1 0 0,0 1-87 0 0,0 0 0 0 0,-1 0-1 0 0,1 0 1 0 0,0 0 0 0 0,0 0 0 0 0,0 0 0 0 0,-1 0 0 0 0,1 1 0 0 0,0-1 0 0 0,0 0 0 0 0,-1 0 0 0 0,1 1 0 0 0,0-1 0 0 0,-1 0 0 0 0,1 1 0 0 0,0-1-1 0 0,0 2 1 0 0,32 29 1812 0 0,-12-4-984 0 0,-2 1 0 0 0,31 59 0 0 0,4 8 623 0 0,5 1-356 0 0,133 210 4351 0 0,-140-219-2603 0 0,-52-87-2921 0 0,0 1 0 0 0,1-1 0 0 0,-1 0 1 0 0,0 0-1 0 0,1 1 0 0 0,-1-1 1 0 0,0 0-1 0 0,1 0 0 0 0,-1 0 1 0 0,0 1-1 0 0,1-1 0 0 0,-1 0 1 0 0,0 0-1 0 0,1 0 0 0 0,-1 0 1 0 0,1 0-1 0 0,-1 0 0 0 0,0 0 1 0 0,1 0-1 0 0,-1 0 0 0 0,1 0 1 0 0,-1 0-1 0 0,0 0 0 0 0,1 0 1 0 0,-1 0-1 0 0,0 0 0 0 0,1 0 0 0 0,-1 0 1 0 0,1-1-1 0 0,-1 1 0 0 0,0 0 1 0 0,1 0-1 0 0,-1 0 0 0 0,0-1 1 0 0,0 1-1 0 0,1 0 0 0 0,-1 0 1 0 0,0-1-1 0 0,1 1 0 0 0,-1 0 1 0 0,0-1-1 0 0,10-10 407 0 0,-6 1-305 0 0,1 1 0 0 0,-1-1 0 0 0,-1 0-1 0 0,0 0 1 0 0,0 0 0 0 0,-1-1 0 0 0,2-19 0 0 0,0 3 31 0 0,10-78 382 0 0,-4-1-1 0 0,-7-185 0 0 0,-20 81 624 0 0,16 209-1263 0 0,1-1 1 0 0,0 1-1 0 0,0-1 1 0 0,0 1-1 0 0,0-1 1 0 0,1 1-1 0 0,-1-1 1 0 0,0 1-1 0 0,0-1 0 0 0,1 1 1 0 0,-1-1-1 0 0,1 1 1 0 0,0 0-1 0 0,-1-1 1 0 0,1 1-1 0 0,0 0 1 0 0,0-1-1 0 0,0 1 1 0 0,-1 0-1 0 0,1 0 1 0 0,2-1-1 0 0,-3 1-114 0 0,1 1 0 0 0,0 0 0 0 0,-1-1 0 0 0,1 1 0 0 0,0 0 0 0 0,-1 0 0 0 0,1 0 0 0 0,0 0 0 0 0,-1-1 0 0 0,1 1 0 0 0,0 0 0 0 0,-1 0 0 0 0,1 0 0 0 0,0 0 0 0 0,0 0 0 0 0,-1 1 0 0 0,1-1 0 0 0,0 0 0 0 0,-1 0 0 0 0,1 0 0 0 0,0 1 0 0 0,-1-1 0 0 0,1 0 0 0 0,0 1 0 0 0,-1-1 1 0 0,1 0-1 0 0,-1 1 0 0 0,1-1 0 0 0,-1 1 0 0 0,1-1 0 0 0,-1 1 0 0 0,1-1 0 0 0,-1 1 0 0 0,1-1 0 0 0,-1 1 0 0 0,0 0 0 0 0,1-1 0 0 0,-1 1 0 0 0,0 0 0 0 0,1-1 0 0 0,-1 2 0 0 0,5 7-3058 0 0,1 1 469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70 160 0 0,'0'0'814'0'0,"4"-21"3930"0"0,-1 18-4181 0 0,0 0 1 0 0,0 0-1 0 0,0 0 0 0 0,1 0 1 0 0,-1 0-1 0 0,1 1 1 0 0,-1-1-1 0 0,1 1 0 0 0,0 0 1 0 0,0 0-1 0 0,0 1 1 0 0,7-3-1 0 0,2 0 677 0 0,0 1 1 0 0,24-3-1 0 0,-22 5-447 0 0,-1 0 1 0 0,1 1-1 0 0,17 2 1 0 0,-27-1-630 0 0,0 0 1 0 0,0-1 0 0 0,0 2 0 0 0,0-1 0 0 0,0 0 0 0 0,0 1-1 0 0,-1 0 1 0 0,1 0 0 0 0,-1 1 0 0 0,1-1 0 0 0,-1 1 0 0 0,8 6-1 0 0,-11-7-112 0 0,0-1-1 0 0,0 1 0 0 0,1 0 0 0 0,-1 0 1 0 0,-1 0-1 0 0,1-1 0 0 0,0 1 1 0 0,0 0-1 0 0,-1 0 0 0 0,1 0 0 0 0,-1 0 1 0 0,0 0-1 0 0,1 0 0 0 0,-1 0 0 0 0,0 1 1 0 0,0-1-1 0 0,0 0 0 0 0,-1 0 1 0 0,1 0-1 0 0,0 0 0 0 0,-1 0 0 0 0,1 0 1 0 0,-1 0-1 0 0,-1 2 0 0 0,-1 4 43 0 0,-1 1-1 0 0,0-1 0 0 0,-10 14 0 0 0,-12 13 94 0 0,-3 0-1 0 0,0-2 1 0 0,-40 34-1 0 0,36-37-4 0 0,1 2 0 0 0,-54 71 0 0 0,85-102-172 0 0,1 0 1 0 0,-1 1-1 0 0,0-1 0 0 0,0 0 1 0 0,0 0-1 0 0,1 1 1 0 0,-1-1-1 0 0,1 0 1 0 0,-1 1-1 0 0,1-1 0 0 0,0 0 1 0 0,-1 1-1 0 0,1-1 1 0 0,0 1-1 0 0,0-1 1 0 0,0 0-1 0 0,0 1 0 0 0,0-1 1 0 0,0 1-1 0 0,0-1 1 0 0,1 1-1 0 0,0 1 1 0 0,0-1 11 0 0,0-1 1 0 0,0 0 0 0 0,0 1-1 0 0,0-1 1 0 0,0 0 0 0 0,1 0-1 0 0,-1 1 1 0 0,0-1 0 0 0,1 0 0 0 0,-1 0-1 0 0,1-1 1 0 0,-1 1 0 0 0,1 0-1 0 0,0 0 1 0 0,2 0 0 0 0,7 2 103 0 0,0-1 0 0 0,0 0 1 0 0,0-1-1 0 0,16 1 0 0 0,48-3 690 0 0,0-4 1 0 0,99-17-1 0 0,-162 20-818 0 0,-2 1-336 0 0,-1-1 0 0 0,1 0 1 0 0,12-5-1 0 0,-21 7-274 0 0,1-4-874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59 724 0 0,'-7'-2'862'0'0,"5"2"-367"0"0,1 0 0 0 0,-1 0 0 0 0,1 0 0 0 0,-1-1 0 0 0,0 1 0 0 0,1-1 1 0 0,-1 1-1 0 0,1-1 0 0 0,-1 0 0 0 0,1 1 0 0 0,-1-1 0 0 0,1 0 0 0 0,-1 0 1 0 0,1 0-1 0 0,0 0 0 0 0,-2-2 1629 0 0,33-9 2415 0 0,95-12 2319 0 0,-93 20-5465 0 0,1 1-1 0 0,0 2 1 0 0,60 4-1 0 0,-80-1-2156 0 0,19 1-2370 0 0,-12-3-5094 0 0,-12-2 5404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11 712 0 0,'24'-1'11183'0'0,"1"3"-5600"0"0,9 1-2826 0 0,203-16 5535 0 0,-224 12-9054 0 0,6 1-2358 0 0,-10 6-3419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0 324 0 0,'-2'1'170'0'0,"-34"18"2482"0"0,15-2 5480 0 0,30-10-5539 0 0,-7-6-2388 0 0,-1-1 1 0 0,0 1 0 0 0,0 0-1 0 0,0 0 1 0 0,0 0-1 0 0,1-1 1 0 0,-1 1 0 0 0,0 0-1 0 0,1-1 1 0 0,-1 1-1 0 0,0-1 1 0 0,3 1 0 0 0,20 1 1680 0 0,0 0 0 0 0,0-1 0 0 0,26-4 0 0 0,30-5-969 0 0,-50 5-1956 0 0,-17 2-1159 0 0,3 0-4143 0 0,-5-1 3695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56 198 300 0 0,'-6'-14'2313'0'0,"-9"-16"14494"0"0,12 33-15392 0 0,0-1-1308 0 0,0 0 1 0 0,1 1-1 0 0,0-1 0 0 0,-1 1 0 0 0,1 0 0 0 0,0 0 0 0 0,0-1 0 0 0,0 1 1 0 0,1 0-1 0 0,-1 1 0 0 0,1-1 0 0 0,-1 0 0 0 0,1 0 0 0 0,0 1 1 0 0,1-1-1 0 0,-1 0 0 0 0,0 1 0 0 0,1-1 0 0 0,0 1 0 0 0,0 5 0 0 0,1-2 262 0 0,-1-1 0 0 0,2 1 0 0 0,-1 0 0 0 0,1-1 0 0 0,0 1 0 0 0,0-1 0 0 0,1 0 0 0 0,0 1 0 0 0,0-1 0 0 0,7 9 0 0 0,-6-9-15 0 0,0 0-1 0 0,1 0 0 0 0,0-1 1 0 0,0 0-1 0 0,1 0 0 0 0,-1 0 1 0 0,1-1-1 0 0,0 1 1 0 0,0-1-1 0 0,8 3 0 0 0,-11-5-261 0 0,1-1-1 0 0,0 1 0 0 0,0-1 1 0 0,0 0-1 0 0,0 0 0 0 0,0 0 1 0 0,0 0-1 0 0,0-1 0 0 0,0 0 1 0 0,1 0-1 0 0,-1 0 1 0 0,0 0-1 0 0,0-1 0 0 0,0 1 1 0 0,0-1-1 0 0,0 0 0 0 0,0 0 1 0 0,5-3-1 0 0,4-3-91 0 0,1-2 0 0 0,-1 0 0 0 0,0 0 0 0 0,-1-1 0 0 0,21-23 0 0 0,-1 2 0 0 0,-29 26 0 0 0,-2 4 0 0 0,-1 0 0 0 0,1 1 0 0 0,-1-1 0 0 0,1 0 0 0 0,0 0 0 0 0,-1 0 0 0 0,1 0 0 0 0,0 1 0 0 0,-1-1 0 0 0,1 0 0 0 0,0 1 0 0 0,0-1 0 0 0,0 0 0 0 0,0 1 0 0 0,0-1 0 0 0,0 1 0 0 0,-1 0 0 0 0,1-1 0 0 0,0 1 0 0 0,2-1 0 0 0,9 0 0 0 0,5 6-794 0 0,-15-4 607 0 0,1 0 0 0 0,0 0 0 0 0,-1 0-1 0 0,1-1 1 0 0,0 1 0 0 0,0-1 0 0 0,0 1 0 0 0,0-1 0 0 0,-1 0 0 0 0,6 0 0 0 0,18-7-418 0 0,-1-1 1 0 0,0 0 0 0 0,0-2 0 0 0,-1-1-1 0 0,42-26 1 0 0,-55 31 508 0 0,-1-1 0 0 0,0-1 0 0 0,13-12 0 0 0,-20 17 150 0 0,0 0-1 0 0,0 0 1 0 0,-1-1-1 0 0,1 1 1 0 0,-1-1-1 0 0,1 0 1 0 0,-1 1-1 0 0,0-1 1 0 0,-1 0-1 0 0,1 0 1 0 0,-1 0 0 0 0,2-8-1 0 0,-3 10 21 0 0,0-1 0 0 0,0 1 0 0 0,0 0 1 0 0,0 0-1 0 0,-1-1 0 0 0,1 1 0 0 0,-1 0 0 0 0,0 0 0 0 0,0 0 0 0 0,1 0 0 0 0,-1-1 0 0 0,0 1 0 0 0,-1 0 1 0 0,1 1-1 0 0,0-1 0 0 0,-1 0 0 0 0,1 0 0 0 0,-1 1 0 0 0,1-1 0 0 0,-1 0 0 0 0,0 1 0 0 0,1 0 0 0 0,-5-3 1 0 0,1 1 104 0 0,-1 0 1 0 0,1 0 0 0 0,-1 0 0 0 0,1 1 0 0 0,-1 0-1 0 0,0 0 1 0 0,-6-1 0 0 0,7 2-46 0 0,0 1-1 0 0,1 0 1 0 0,-1 0-1 0 0,0 0 1 0 0,0 0-1 0 0,1 1 1 0 0,-1-1-1 0 0,0 1 1 0 0,1 1-1 0 0,-1-1 1 0 0,-5 3-1 0 0,8-3-86 0 0,0 0-1 0 0,0 0 0 0 0,1 0 1 0 0,-1 0-1 0 0,0 0 1 0 0,1 0-1 0 0,-1 0 1 0 0,0 1-1 0 0,1-1 1 0 0,0 1-1 0 0,-1-1 0 0 0,1 1 1 0 0,0 0-1 0 0,0 0 1 0 0,0-1-1 0 0,0 1 1 0 0,0 0-1 0 0,0 0 1 0 0,1 0-1 0 0,-1 0 0 0 0,1 0 1 0 0,-1 0-1 0 0,1 0 1 0 0,0 0-1 0 0,-1 0 1 0 0,1 0-1 0 0,0 0 1 0 0,1 4-1 0 0,1 5-46 0 0,1 0 0 0 0,0 0 0 0 0,1 0 0 0 0,0 0 0 0 0,1-1 0 0 0,0 0 0 0 0,0 0 0 0 0,1 0 0 0 0,1 0 0 0 0,10 11 0 0 0,2 2 0 0 0,2-1 0 0 0,42 35 0 0 0,-40-38-98 0 0,2-2 0 0 0,0 0 0 0 0,37 17 0 0 0,-46-26-61 0 0,1-1-1 0 0,0-1 0 0 0,0 0 0 0 0,1-1 0 0 0,-1-1 1 0 0,35 3-1 0 0,-46-7-1968 0 0,1 0 1 0 0,-1 0 0 0 0,1-1-1 0 0,7-1 1 0 0,-1-2-1407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116 145 868 0 0,'-1'0'285'0'0,"1"-1"-1"0"0,0 1 0 0 0,0-1 1 0 0,0 0-1 0 0,0 1 1 0 0,0-1-1 0 0,0 1 1 0 0,0-1-1 0 0,0 1 0 0 0,0-1 1 0 0,0 0-1 0 0,1 1 1 0 0,-1-1-1 0 0,0 1 1 0 0,0-1-1 0 0,1 1 0 0 0,-1-1 1 0 0,0 1-1 0 0,0-1 1 0 0,1 1-1 0 0,-1-1 1 0 0,0 1-1 0 0,1-1 0 0 0,0 0 1 0 0,17-11 2490 0 0,21-2-424 0 0,375-90 10616 0 0,-420 104-12924 0 0,0 0 0 0 0,1 0-1 0 0,-1 0 1 0 0,0 1-1 0 0,0 0 1 0 0,-10 2 0 0 0,-4 1-8 0 0,-89 15-90 0 0,-207 64 0 0 0,303-79 52 0 0,-31 12-30 0 0,41-15 35 0 0,0 0-1 0 0,0 1 0 0 0,0-1 1 0 0,0 1-1 0 0,0 0 0 0 0,1 0 0 0 0,-1 0 1 0 0,0 0-1 0 0,1 0 0 0 0,-3 5 0 0 0,4-7 9 0 0,1 1 0 0 0,-1 0 0 0 0,1-1 0 0 0,-1 1-1 0 0,1 0 1 0 0,0 0 0 0 0,0 0 0 0 0,-1-1 0 0 0,1 1-1 0 0,0 0 1 0 0,0 0 0 0 0,0 0 0 0 0,0-1 0 0 0,0 1-1 0 0,0 0 1 0 0,0 0 0 0 0,0 0 0 0 0,0 0-1 0 0,0-1 1 0 0,1 1 0 0 0,-1 0 0 0 0,0 0 0 0 0,0 0-1 0 0,1 0 1 0 0,0 1 8 0 0,1 0-1 0 0,-1 0 1 0 0,1-1-1 0 0,-1 1 1 0 0,1 0-1 0 0,-1-1 1 0 0,1 1-1 0 0,0-1 1 0 0,2 2-1 0 0,4 1 56 0 0,0 0 1 0 0,0 0-1 0 0,16 4 1 0 0,24 7 136 0 0,56 16 753 0 0,180 79 0 0 0,-275-106-886 0 0,-1 1 1 0 0,0 0-1 0 0,0 0 1 0 0,-1 1-1 0 0,1 0 0 0 0,12 13 1 0 0,-19-18-60 0 0,0 1 0 0 0,1-1 1 0 0,-1 1-1 0 0,0-1 1 0 0,0 1-1 0 0,0 0 0 0 0,0 0 1 0 0,0-1-1 0 0,0 1 0 0 0,-1 0 1 0 0,1 0-1 0 0,0 0 0 0 0,-1 0 1 0 0,0 0-1 0 0,1 0 0 0 0,-1 0 1 0 0,0 0-1 0 0,0 0 0 0 0,0 0 1 0 0,0 0-1 0 0,0 0 0 0 0,-1 0 1 0 0,1 0-1 0 0,-1 0 1 0 0,1 0-1 0 0,-1-1 0 0 0,0 1 1 0 0,0 0-1 0 0,1 0 0 0 0,-1 0 1 0 0,-1-1-1 0 0,1 1 0 0 0,0 0 1 0 0,0-1-1 0 0,0 1 0 0 0,-1-1 1 0 0,1 0-1 0 0,-3 2 0 0 0,-9 8 32 0 0,0-1-1 0 0,-1-1 1 0 0,-1 0-1 0 0,1-1 1 0 0,-1-1-1 0 0,-1 0 1 0 0,-26 8-1 0 0,6-5 37 0 0,0-1-1 0 0,-53 5 1 0 0,82-14-258 0 0,-56 4-61 0 0,58-4-610 0 0,0-1 0 0 0,0 1 0 0 0,0-1 0 0 0,0 0 0 0 0,-9-3 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6669 0 0,'27'-16'8448'0'0,"-25"15"-7938"0"0,0 0 0 0 0,1 0 0 0 0,-1 1 0 0 0,1-1 0 0 0,-1 1 0 0 0,1 0 0 0 0,-1 0 0 0 0,4 0 0 0 0,-1 0-221 0 0,-1 1 0 0 0,1 0 0 0 0,-1 1 0 0 0,0-1-1 0 0,1 1 1 0 0,-1 0 0 0 0,0 0 0 0 0,0 0-1 0 0,0 1 1 0 0,0-1 0 0 0,3 4 0 0 0,45 38 2307 0 0,70 76 0 0 0,-53-49-763 0 0,-32-31-789 0 0,-20-21-281 0 0,30 26-1 0 0,-46-44-762 0 0,0 0 0 0 0,1-1 0 0 0,-1 1 0 0 0,0 0 0 0 0,1 0 0 0 0,-1-1 0 0 0,1 1 0 0 0,-1-1 0 0 0,1 0 0 0 0,-1 1 0 0 0,1-1 0 0 0,-1 0 0 0 0,1 0 0 0 0,-1 0 0 0 0,1 0 0 0 0,-1 0 0 0 0,1 0 0 0 0,-1 0 0 0 0,1-1 0 0 0,-1 1 0 0 0,1 0 0 0 0,2-2 0 0 0,-1 1 0 0 0,1-1 0 0 0,-1 0 0 0 0,1 0 0 0 0,-1 0 0 0 0,1 0 0 0 0,5-6 0 0 0,21-24 0 0 0,-1-2 0 0 0,-2-1 0 0 0,33-55 0 0 0,-42 63 0 0 0,17-26 0 0 0,41-66 0 0 0,-67 101-3491 0 0,-1 0 0 0 0,6-20-1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76 0 0,'1'-1'127'0'0,"-1"1"0"0"0,1 0 0 0 0,-1 0-1 0 0,1-1 1 0 0,0 1 0 0 0,-1 0 0 0 0,1 0 0 0 0,0 0 0 0 0,-1 0 0 0 0,1 0-1 0 0,0 0 1 0 0,-1 0 0 0 0,1 0 0 0 0,-1 0 0 0 0,1 0 0 0 0,0 0 0 0 0,-1 0 0 0 0,1 0-1 0 0,0 0 1 0 0,-1 1 0 0 0,1-1 0 0 0,0 0 0 0 0,-1 1 0 0 0,1-1 0 0 0,-1 0-1 0 0,1 1 1 0 0,-1-1 0 0 0,1 0 0 0 0,-1 1 0 0 0,1-1 0 0 0,-1 1 0 0 0,1-1-1 0 0,-1 2 1 0 0,20 19 1073 0 0,8 17 642 0 0,-2 0 0 0 0,34 70 0 0 0,32 94 1475 0 0,-31-64-1460 0 0,-31-75-395 0 0,44 70 0 0 0,-74-132-1414 0 0,1 0 0 0 0,-1 0 0 0 0,1 0-1 0 0,-1 0 1 0 0,1 0 0 0 0,-1 0 0 0 0,1 0 0 0 0,0 0 0 0 0,0 0 0 0 0,-1 0-1 0 0,1-1 1 0 0,0 1 0 0 0,0 0 0 0 0,0 0 0 0 0,0-1 0 0 0,0 1-1 0 0,0-1 1 0 0,0 1 0 0 0,0-1 0 0 0,0 1 0 0 0,0-1 0 0 0,0 0 0 0 0,0 1-1 0 0,0-1 1 0 0,0 0 0 0 0,0 0 0 0 0,0 0 0 0 0,0 0 0 0 0,0 0-1 0 0,1 0 1 0 0,-1 0 0 0 0,0 0 0 0 0,0-1 0 0 0,0 1 0 0 0,0 0-1 0 0,0 0 1 0 0,0-1 0 0 0,0 1 0 0 0,0-1 0 0 0,0 1 0 0 0,0-1 0 0 0,0 0-1 0 0,0 1 1 0 0,0-1 0 0 0,0 0 0 0 0,-1 1 0 0 0,1-1 0 0 0,0 0-1 0 0,1-1 1 0 0,4-6 155 0 0,-1 0-1 0 0,0 0 1 0 0,0-1-1 0 0,6-13 0 0 0,-7 15-175 0 0,15-41 387 0 0,-1 0 0 0 0,13-61 0 0 0,-17 59-278 0 0,14-47 143 0 0,5-13 508 0 0,22-140 1 0 0,-48 190-1073 0 0,-2-72 1 0 0,-6 131 212 0 0,1 1-1 0 0,0 0 1 0 0,0 0-1 0 0,0 0 1 0 0,0-1 0 0 0,0 1-1 0 0,1 0 1 0 0,-1 0-1 0 0,0-1 1 0 0,0 1 0 0 0,0 0-1 0 0,0 0 1 0 0,0 0-1 0 0,0-1 1 0 0,0 1 0 0 0,0 0-1 0 0,0 0 1 0 0,0 0-1 0 0,1 0 1 0 0,-1-1-1 0 0,0 1 1 0 0,0 0 0 0 0,0 0-1 0 0,0 0 1 0 0,1 0-1 0 0,-1 0 1 0 0,0 0 0 0 0,0-1-1 0 0,0 1 1 0 0,0 0-1 0 0,1 0 1 0 0,-1 0 0 0 0,0 0-1 0 0,0 0 1 0 0,1 0-1 0 0,-1 0 1 0 0,0 0 0 0 0,0 0-1 0 0,0 0 1 0 0,1 0-1 0 0,-1 0 1 0 0,0 0 0 0 0,0 0-1 0 0,0 0 1 0 0,1 0-1 0 0,-1 0 1 0 0,0 0 0 0 0,0 0-1 0 0,0 0 1 0 0,1 0-1 0 0,-1 1 1 0 0,0-1 0 0 0,0 0-1 0 0,0 0 1 0 0,0 0-1 0 0,1 0 1 0 0,-1 0 0 0 0,0 0-1 0 0,0 1 1 0 0,10 6-2914 0 0,-10-7 3009 0 0,9 12-3026 0 0,1 4 431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13 508 0 0,'-10'-13'5933'0'0,"8"13"-5625"0"0,1 1 0 0 0,-1-1 0 0 0,1 0 0 0 0,0 0 0 0 0,-1 1 0 0 0,1-1 1 0 0,0 1-1 0 0,-1-1 0 0 0,1 1 0 0 0,0-1 0 0 0,-1 1 0 0 0,1 0 0 0 0,0 0 0 0 0,0 0 1 0 0,0 0-1 0 0,0 0 0 0 0,0 0 0 0 0,0 0 0 0 0,0 0 0 0 0,0 0 0 0 0,-1 2 0 0 0,-23 32 2336 0 0,19-25-1951 0 0,-3 2-20 0 0,0 1 0 0 0,2 1 0 0 0,-1 0 0 0 0,2 0 0 0 0,0 0 0 0 0,-6 22 0 0 0,10-30-473 0 0,1 1 1 0 0,0 0 0 0 0,0-1 0 0 0,0 1 0 0 0,1 0 0 0 0,0 0-1 0 0,0-1 1 0 0,1 1 0 0 0,0 0 0 0 0,0-1 0 0 0,1 1 0 0 0,-1-1-1 0 0,2 1 1 0 0,-1-1 0 0 0,1 0 0 0 0,-1 0 0 0 0,6 7 0 0 0,-4-6-94 0 0,0-1 0 0 0,1 0 0 0 0,0 0 0 0 0,1 0 0 0 0,-1-1 0 0 0,1 1 0 0 0,0-1 0 0 0,1-1 0 0 0,-1 1 0 0 0,1-1 0 0 0,0 0 0 0 0,0 0 0 0 0,0-1 0 0 0,0 0 0 0 0,1-1 0 0 0,-1 1 0 0 0,1-1 0 0 0,0-1 0 0 0,0 1-1 0 0,-1-2 1 0 0,1 1 0 0 0,13-1 0 0 0,0-2-28 0 0,0 0 0 0 0,1-2 0 0 0,-1 0 0 0 0,0-2 0 0 0,-1 0 0 0 0,1-2 0 0 0,21-10 0 0 0,-34 14-472 0 0,0 0-1 0 0,1-1 1 0 0,10-9 0 0 0,4-9-8340 0 0,-20 15 3266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28 576 0 0,'-54'2'16244'0'0,"59"-2"-15311"0"0,186-18 4624 0 0,-165 12-8976 0 0,-18 1-3467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69 117 6109 0 0,'-9'-2'2058'0'0,"0"1"1"0"0,0-2 0 0 0,0 1 0 0 0,0-1-1 0 0,-12-6 1 0 0,21 9-1982 0 0,0 0-1 0 0,0 0 1 0 0,-1 0-1 0 0,1-1 1 0 0,0 1-1 0 0,0 0 1 0 0,0 0-1 0 0,0 0 1 0 0,-1-1-1 0 0,1 1 1 0 0,0 0-1 0 0,0 0 1 0 0,0-1-1 0 0,0 1 1 0 0,0 0-1 0 0,0 0 1 0 0,0-1-1 0 0,0 1 1 0 0,0 0-1 0 0,0 0 1 0 0,0-1 0 0 0,0 1-1 0 0,0 0 1 0 0,0 0-1 0 0,0-1 1 0 0,0 1-1 0 0,0 0 1 0 0,0 0-1 0 0,0-1 1 0 0,0 1-1 0 0,0 0 1 0 0,0 0-1 0 0,0-1 1 0 0,0 1-1 0 0,0 0 1 0 0,1 0-1 0 0,-1 0 1 0 0,0-1-1 0 0,0 1 1 0 0,0 0-1 0 0,0 0 1 0 0,1 0 0 0 0,-1-1-1 0 0,9-6 334 0 0,-1 1-1 0 0,1-1 1 0 0,0 1-1 0 0,0 1 1 0 0,1 0-1 0 0,0 0 1 0 0,0 1 0 0 0,18-5-1 0 0,8-1 520 0 0,45-7 0 0 0,-68 15-935 0 0,1 0 0 0 0,0 1 0 0 0,-1 0 0 0 0,28 3 0 0 0,-11 5-3206 0 0,1 4-3942 0 0,-19-6 4243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140 558 556 0 0,'-5'1'12239'0'0,"21"-52"-8164"0"0,-5 20-2578 0 0,-2-1 1 0 0,-1 0 0 0 0,4-41-1 0 0,-11 53-1181 0 0,0-1 0 0 0,-1 0-1 0 0,-1 0 1 0 0,-5-26 0 0 0,3 35-235 0 0,0 0 0 0 0,0 0 0 0 0,-1 1-1 0 0,0-1 1 0 0,-1 1 0 0 0,-1 0 0 0 0,1 0 0 0 0,-14-16 0 0 0,9 14 37 0 0,0 1 1 0 0,-22-20-1 0 0,29 29-61 0 0,0 0 0 0 0,-1 0 0 0 0,0 0 0 0 0,0 1-1 0 0,0 0 1 0 0,0-1 0 0 0,0 2 0 0 0,0-1 0 0 0,-1 0 0 0 0,1 1 0 0 0,-1 0-1 0 0,1 0 1 0 0,-1 0 0 0 0,-4 0 0 0 0,8 1-25 0 0,1 0 0 0 0,-1 0-1 0 0,0 0 1 0 0,1 0 0 0 0,-1 1 0 0 0,0-1-1 0 0,1 0 1 0 0,-1 0 0 0 0,0 1 0 0 0,1-1-1 0 0,-1 0 1 0 0,1 1 0 0 0,-1-1 0 0 0,1 1 0 0 0,-1-1-1 0 0,1 0 1 0 0,-1 1 0 0 0,1-1 0 0 0,-1 1-1 0 0,1 0 1 0 0,-1-1 0 0 0,1 1 0 0 0,0-1-1 0 0,-1 1 1 0 0,1 0 0 0 0,0-1 0 0 0,0 1-1 0 0,-1 0 1 0 0,1-1 0 0 0,0 1 0 0 0,0 0 0 0 0,0-1-1 0 0,0 1 1 0 0,0 0 0 0 0,0-1 0 0 0,0 1-1 0 0,0 0 1 0 0,0-1 0 0 0,0 1 0 0 0,0 0-1 0 0,1 0 1 0 0,7 26 815 0 0,-4-21-754 0 0,1 0 0 0 0,0 0 1 0 0,0-1-1 0 0,0 0 0 0 0,1 0 0 0 0,-1 0 0 0 0,1-1 0 0 0,1 0 1 0 0,-1 0-1 0 0,0 0 0 0 0,1-1 0 0 0,10 5 0 0 0,2-2 76 0 0,-1-1 0 0 0,0 0 0 0 0,32 4 0 0 0,-32-7-128 0 0,0-1-1 0 0,-1-1 0 0 0,1 0 1 0 0,0-1-1 0 0,0-1 0 0 0,29-7 1 0 0,-35 6-87 0 0,0-1 1 0 0,0 0 0 0 0,0-1-1 0 0,-1-1 1 0 0,0 1 0 0 0,0-2 0 0 0,0 0-1 0 0,-1 0 1 0 0,0 0 0 0 0,11-11-1 0 0,43-41-13 0 0,-63 58 77 0 0,-1 1 0 0 0,1 0 0 0 0,0 0 0 0 0,-1 0 0 0 0,1 0 0 0 0,-1-1 0 0 0,1 1 0 0 0,-1 0 0 0 0,1 0-1 0 0,-1 0 1 0 0,1 0 0 0 0,0 0 0 0 0,-1 0 0 0 0,1 0 0 0 0,-1 1 0 0 0,1-1 0 0 0,-1 0 0 0 0,1 0 0 0 0,-1 0 0 0 0,1 1 0 0 0,-1-1 0 0 0,1 0 0 0 0,-1 0 0 0 0,1 1 0 0 0,-1-1-1 0 0,1 0 1 0 0,-1 1 0 0 0,1-1 0 0 0,-1 1 0 0 0,0-1 0 0 0,1 0 0 0 0,-1 1 0 0 0,0-1 0 0 0,1 1 0 0 0,-1-1 0 0 0,1 2 0 0 0,8 16 462 0 0,-5-8-414 0 0,-1 0 0 0 0,2 0 0 0 0,-1-1 0 0 0,1 0 0 0 0,0 0 0 0 0,1 0 0 0 0,0-1 0 0 0,0 0 0 0 0,1 0 0 0 0,0 0 0 0 0,1-1 0 0 0,0 0 0 0 0,0 0 0 0 0,0-1 0 0 0,1 0 0 0 0,-1-1 0 0 0,2 0 0 0 0,-1 0 0 0 0,0-1 0 0 0,12 4 0 0 0,-4-2-788 0 0,73 22-2279 0 0,-79-26 253 0 0,1 0-1 0 0,0 0 1 0 0,13-1 0 0 0,-9-1-333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275 326 184 0 0,'-23'-39'1470'0'0,"-1"1"-1"0"0,-36-42 1 0 0,29 44 3045 0 0,-71-63 0 0 0,68 69-222 0 0,33 30-4198 0 0,21-4-8265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7857 0 0,'0'23'5665'0'0,"-8"41"0"0"0,-22 65-1051 0 0,14-66-2900 0 0,-10 24 554 0 0,26-87-2234 0 0,0 1 1 0 0,-1 0-1 0 0,1 0 1 0 0,0-1 0 0 0,0 1-1 0 0,-1 0 1 0 0,1 0 0 0 0,0-1-1 0 0,-1 1 1 0 0,1 0 0 0 0,-1-1-1 0 0,1 1 1 0 0,-1-1-1 0 0,1 1 1 0 0,-1 0 0 0 0,1-1-1 0 0,-1 1 1 0 0,1-1 0 0 0,-1 1-1 0 0,0-1 1 0 0,1 0 0 0 0,-2 1-1 0 0,1-1-3 0 0,1 0-1 0 0,-1 0 1 0 0,1-1-1 0 0,-1 1 1 0 0,1 0-1 0 0,-1 0 1 0 0,1-1-1 0 0,-1 1 1 0 0,1 0-1 0 0,-1-1 1 0 0,1 1-1 0 0,-1-1 1 0 0,1 1-1 0 0,0 0 1 0 0,-1-1-1 0 0,1 1 1 0 0,-1-1-1 0 0,1 1 1 0 0,0-1-1 0 0,0 1 1 0 0,-1-2-1 0 0,-1-4 65 0 0,-1 1-1 0 0,1-1 1 0 0,1 0-1 0 0,-2-8 1 0 0,1 5-61 0 0,2 0-1 0 0,-1-1 1 0 0,1 1 0 0 0,1-1 0 0 0,0 1-1 0 0,0 0 1 0 0,1-1 0 0 0,3-9 0 0 0,-5 18-26 0 0,1 0 1 0 0,-1 0-1 0 0,1 0 0 0 0,-1 0 1 0 0,1 0-1 0 0,0 0 0 0 0,0 0 1 0 0,-1 1-1 0 0,1-1 1 0 0,0 0-1 0 0,0 1 0 0 0,0-1 1 0 0,0 0-1 0 0,0 1 1 0 0,0-1-1 0 0,0 1 0 0 0,0-1 1 0 0,0 1-1 0 0,0 0 1 0 0,0-1-1 0 0,0 1 0 0 0,0 0 1 0 0,0 0-1 0 0,0 0 1 0 0,0 0-1 0 0,0 0 0 0 0,0 0 1 0 0,1 0-1 0 0,-1 0 1 0 0,0 0-1 0 0,0 0 0 0 0,0 1 1 0 0,0-1-1 0 0,0 1 0 0 0,1 0 1 0 0,7 1 98 0 0,0 2 1 0 0,0 0-1 0 0,9 5 0 0 0,-10-5-39 0 0,131 75 637 0 0,-87-48-293 0 0,1-1 0 0 0,75 29 0 0 0,-115-55-412 0 0,78 26 0 0 0,-82-28 0 0 0,1 0 0 0 0,-1 0 0 0 0,1-1 0 0 0,-1 0 0 0 0,1-1 0 0 0,0 0 0 0 0,16-2 0 0 0,-23 1 0 0 0,0 0 0 0 0,0 0 0 0 0,0 0 0 0 0,0-1 0 0 0,0 1 0 0 0,-1-1 0 0 0,1 0 0 0 0,0 1 0 0 0,-1-1 0 0 0,1 0 0 0 0,-1-1 0 0 0,1 1 0 0 0,-1 0 0 0 0,0-1 0 0 0,0 1 0 0 0,0-1 0 0 0,-1 0 0 0 0,1 0 0 0 0,0 0 0 0 0,-1 1 0 0 0,0-1 0 0 0,0 0 0 0 0,0-1 0 0 0,0 1 0 0 0,0 0 0 0 0,-1 0 0 0 0,1-5 0 0 0,1-8 0 0 0,-1 1 0 0 0,-1-1 0 0 0,-1 0 0 0 0,-2-20-1 0 0,0 21-28 0 0,0 0 0 0 0,0 1 0 0 0,-2-1 0 0 0,0 0 0 0 0,-1 1-1 0 0,0 0 1 0 0,-1 1 0 0 0,0-1 0 0 0,-1 1 0 0 0,-1 1 0 0 0,-14-17-1 0 0,11 15-915 0 0,-1 1-1 0 0,-25-20 0 0 0,35 28-311 0 0,21 1-11804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 0 0,'0'0'1119'0'0,"-2"2"389"0"0,-1 2-744 0 0,-2 1 124 0 0,0 2 4885 0 0,11 7 1058 0 0,-2-12-6288 0 0,0 1 0 0 0,0-1 1 0 0,0-1-1 0 0,1 1 0 0 0,-1-1 0 0 0,1 1 0 0 0,-1-1 1 0 0,9 1-1 0 0,40 1 1040 0 0,-40-3-1014 0 0,59 3 753 0 0,0-3 0 0 0,0-3 0 0 0,92-16-1 0 0,-142 17-3126 0 0,-16 3-1396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1 149 372 0 0,'0'0'4115'0'0,"2"3"-2465"0"0,18 27 441 0 0,-1 1 1 0 0,-1 1 0 0 0,17 43 0 0 0,-26-55-1464 0 0,27 61 2392 0 0,4-1 0 0 0,77 114 0 0 0,-116-192-2911 0 0,0-1-1 0 0,0 1 1 0 0,0 0-1 0 0,0-1 1 0 0,0 1-1 0 0,0-1 1 0 0,1 1-1 0 0,-1-1 1 0 0,1 0-1 0 0,-1 0 1 0 0,1 0-1 0 0,-1 1 1 0 0,1-1-1 0 0,0-1 1 0 0,-1 1-1 0 0,1 0 1 0 0,0 0-1 0 0,0-1 1 0 0,3 2-1 0 0,-4-3-72 0 0,0 1 1 0 0,0-1-1 0 0,0 1 1 0 0,0-1-1 0 0,0 1 0 0 0,0-1 1 0 0,0 0-1 0 0,0 1 1 0 0,0-1-1 0 0,0 0 0 0 0,0 0 1 0 0,0 0-1 0 0,-1 0 1 0 0,1 1-1 0 0,0-1 0 0 0,-1 0 1 0 0,1 0-1 0 0,-1 0 1 0 0,1-1-1 0 0,-1 1 0 0 0,1 0 1 0 0,-1 0-1 0 0,1-2 0 0 0,2-12 30 0 0,0-1 0 0 0,0 0 0 0 0,0-25 0 0 0,-3 29 76 0 0,9-168 211 0 0,13-134 578 0 0,-22 309-1079 0 0,1-1-1 0 0,-1 1 0 0 0,1 0 0 0 0,0-1 0 0 0,1 1 1 0 0,-1 0-1 0 0,1 0 0 0 0,0 0 0 0 0,0 0 1 0 0,1 0-1 0 0,-1 0 0 0 0,1 0 0 0 0,0 1 0 0 0,1 0 1 0 0,-1-1-1 0 0,1 1 0 0 0,0 1 0 0 0,0-1 1 0 0,0 0-1 0 0,7-4 0 0 0,-9 8-332 0 0,0 0 1 0 0,1-1-1 0 0,-1 1 1 0 0,1 0-1 0 0,-1 0 1 0 0,1 0-1 0 0,-1 1 0 0 0,0-1 1 0 0,1 1-1 0 0,-1-1 1 0 0,1 1-1 0 0,-1 0 0 0 0,0 0 1 0 0,0 0-1 0 0,1 0 1 0 0,2 2-1 0 0,0 0-1136 0 0,8 3-1128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8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0 176 216 0 0,'1'-1'252'0'0,"-1"0"0"0"0,0 0-1 0 0,0 1 1 0 0,0-1 0 0 0,1 0 0 0 0,-1 0 0 0 0,0 1-1 0 0,1-1 1 0 0,-1 0 0 0 0,1 1 0 0 0,-1-1-1 0 0,1 1 1 0 0,-1-1 0 0 0,1 0 0 0 0,-1 1 0 0 0,1-1-1 0 0,-1 1 1 0 0,1-1 0 0 0,0 1 0 0 0,-1 0 0 0 0,1-1-1 0 0,0 1 1 0 0,-1 0 0 0 0,1-1 0 0 0,0 1 0 0 0,0 0-1 0 0,-1 0 1 0 0,1 0 0 0 0,1-1 0 0 0,0 2 13 0 0,-1 0 0 0 0,1 0 0 0 0,-1-1 0 0 0,1 1 0 0 0,-1 0 0 0 0,0 0 0 0 0,0 0 0 0 0,0 1 0 0 0,1-1-1 0 0,-1 0 1 0 0,0 0 0 0 0,0 1 0 0 0,-1-1 0 0 0,2 2 0 0 0,3 5 411 0 0,-1 1 0 0 0,0 0 0 0 0,-1 0-1 0 0,0 0 1 0 0,0 1 0 0 0,-1-1-1 0 0,0 1 1 0 0,-1-1 0 0 0,0 1-1 0 0,-1-1 1 0 0,0 13 0 0 0,0-6 1446 0 0,1 0 0 0 0,6 31 1 0 0,-7-47-2080 0 0,0 0 0 0 0,0 0 0 0 0,0 0 0 0 0,0 0 0 0 0,0 1 0 0 0,0-1 1 0 0,1 0-1 0 0,-1 0 0 0 0,0 0 0 0 0,0 0 0 0 0,0 0 0 0 0,0 0 0 0 0,0 0 0 0 0,0 1 0 0 0,0-1 1 0 0,1 0-1 0 0,-1 0 0 0 0,0 0 0 0 0,0 0 0 0 0,0 0 0 0 0,0 0 0 0 0,0 0 0 0 0,1 0 0 0 0,-1 0 0 0 0,0 0 1 0 0,0 0-1 0 0,0 0 0 0 0,0 0 0 0 0,0 0 0 0 0,1 0 0 0 0,-1 0 0 0 0,0 0 0 0 0,0 0 0 0 0,0 0 1 0 0,0 0-1 0 0,0 0 0 0 0,1 0 0 0 0,-1 0 0 0 0,0 0 0 0 0,0-1 0 0 0,0 1 0 0 0,0 0 0 0 0,0 0 1 0 0,0 0-1 0 0,1 0 0 0 0,-1 0 0 0 0,0 0 0 0 0,0 0 0 0 0,0-1 0 0 0,2-3 37 0 0,21-51 915 0 0,39-69-1 0 0,-51 106-903 0 0,0 1 0 0 0,1 0 0 0 0,1 1 0 0 0,1 0 0 0 0,0 2 0 0 0,1-1 0 0 0,29-21 0 0 0,-35 30-8 0 0,0 0 1 0 0,1 0 0 0 0,0 1-1 0 0,0 0 1 0 0,0 1 0 0 0,0 0 0 0 0,1 1-1 0 0,-1 0 1 0 0,17-2 0 0 0,-22 5-54 0 0,0-1 0 0 0,-1 1 1 0 0,1 0-1 0 0,0 1 0 0 0,-1-1 1 0 0,1 1-1 0 0,0 0 0 0 0,-1 0 1 0 0,1 0-1 0 0,0 1 0 0 0,-1-1 1 0 0,0 1-1 0 0,1 0 0 0 0,-1 1 1 0 0,0-1-1 0 0,0 1 0 0 0,0-1 1 0 0,-1 1-1 0 0,1 1 0 0 0,-1-1 1 0 0,1 0-1 0 0,-1 1 0 0 0,0 0 1 0 0,3 4-1 0 0,-1 0-30 0 0,-1 0 0 0 0,0 0 0 0 0,0 1 0 0 0,-1-1 0 0 0,0 1 0 0 0,0 0 0 0 0,-1-1 0 0 0,-1 1 0 0 0,1 0 0 0 0,-1 0 0 0 0,-1 14 0 0 0,-1 6 0 0 0,-1 1 0 0 0,-8 33 0 0 0,5-34 0 0 0,4-27-503 0 0,1 0-1 0 0,0-1 1 0 0,-1 1 0 0 0,1 0 0 0 0,0 0-1 0 0,0 0 1 0 0,0-1 0 0 0,0 1 0 0 0,0 0-1 0 0,1 0 1 0 0,-1-1 0 0 0,0 1 0 0 0,1 0-1 0 0,-1 0 1 0 0,1-1 0 0 0,0 1-1 0 0,0-1 1 0 0,-1 1 0 0 0,1 0 0 0 0,0-1-1 0 0,0 1 1 0 0,1-1 0 0 0,1 2 0 0 0,4-2-3044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7709 0 0,'-7'3'1738'0'0,"0"2"1"0"0,-1-1 0 0 0,1 1-1 0 0,1 0 1 0 0,-1 0-1 0 0,1 1 1 0 0,0 0 0 0 0,0 0-1 0 0,-8 12 1 0 0,14-18-1676 0 0,0 0-1 0 0,0 1 1 0 0,0-1 0 0 0,0 0-1 0 0,0 1 1 0 0,1-1 0 0 0,-1 0-1 0 0,0 1 1 0 0,0-1 0 0 0,0 0-1 0 0,0 1 1 0 0,0-1 0 0 0,1 0-1 0 0,-1 0 1 0 0,0 1 0 0 0,0-1-1 0 0,1 0 1 0 0,-1 0 0 0 0,0 1-1 0 0,0-1 1 0 0,1 0 0 0 0,-1 0-1 0 0,0 0 1 0 0,0 0 0 0 0,1 1-1 0 0,-1-1 1 0 0,0 0 0 0 0,1 0-1 0 0,-1 0 1 0 0,0 0 0 0 0,1 0-1 0 0,-1 0 1 0 0,0 0 0 0 0,1 0-1 0 0,-1 0 1 0 0,1 0 0 0 0,13 2 999 0 0,34-1 552 0 0,89-10 0 0 0,-46 1-1108 0 0,-41 3-951 0 0,17 0-5357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72 910 5440 0 0,'0'0'496'0'0,"-1"0"0"0"0,0 1 0 0 0,0-1 0 0 0,0 0 0 0 0,0 0 0 0 0,0 0 0 0 0,1 0 0 0 0,-1 0 0 0 0,0 0 0 0 0,0 0 0 0 0,0 0 0 0 0,0 0 0 0 0,0 0 0 0 0,0-1 0 0 0,1 1 0 0 0,-1 0 0 0 0,0 0 0 0 0,0-1 0 0 0,0 1 0 0 0,-1-1-1 0 0,2 0-283 0 0,0 0 0 0 0,-1 1 0 0 0,1-1-1 0 0,0 1 1 0 0,-1-1 0 0 0,1 0 0 0 0,0 0-1 0 0,0 1 1 0 0,0-1 0 0 0,0 0 0 0 0,-1 1-1 0 0,1-1 1 0 0,0 0 0 0 0,0 1 0 0 0,0-1-1 0 0,0 0 1 0 0,1 0 0 0 0,-1 1-1 0 0,0-1 1 0 0,0-1 0 0 0,3-6-28 0 0,0 0 0 0 0,1 0 0 0 0,7-13 0 0 0,-1 2 1160 0 0,1-10-1002 0 0,-2 0 1 0 0,0-1-1 0 0,-2 0 1 0 0,-1 0-1 0 0,-2-1 1 0 0,1-46-1 0 0,-5 33-202 0 0,-3 0 1 0 0,-1 0-1 0 0,-20-83 0 0 0,-31-42 81 0 0,17 59 36 0 0,30 80-8 0 0,7 26 65 0 0,4 18-129 0 0,10 58 497 0 0,6 118 0 0 0,-19 73 545 0 0,0-232-1080 0 0,1 1 1 0 0,2-1-1 0 0,9 48 1 0 0,-12-77-243 0 0,0-1 1 0 0,0 0-1 0 0,0 0 1 0 0,1 0-1 0 0,-1 1 0 0 0,0-1 1 0 0,1 0-1 0 0,-1 0 1 0 0,0 0-1 0 0,1 0 1 0 0,-1 0-1 0 0,1 0 1 0 0,0 0-1 0 0,-1 0 1 0 0,1 0-1 0 0,0 0 1 0 0,0 0-1 0 0,0 0 0 0 0,-1 0 1 0 0,1 0-1 0 0,0-1 1 0 0,0 1-1 0 0,0 0 1 0 0,0-1-1 0 0,0 1 1 0 0,0-1-1 0 0,1 1 1 0 0,-1-1-1 0 0,0 1 0 0 0,0-1 1 0 0,0 0-1 0 0,0 0 1 0 0,1 1-1 0 0,-1-1 1 0 0,0 0-1 0 0,0 0 1 0 0,2 0-1 0 0,1-2-1049 0 0,0 1 1 0 0,1 0-1 0 0,-1-1 0 0 0,0 0 1 0 0,0 0-1 0 0,0 0 0 0 0,0-1 0 0 0,5-4 1 0 0,6-3-1577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78 251 8 0 0,'2'-6'708'0'0,"0"0"0"0"0,0 0 0 0 0,1 0-1 0 0,-1 1 1 0 0,2-1 0 0 0,-1 1 0 0 0,0-1 0 0 0,1 1 0 0 0,0 0-1 0 0,0 1 1 0 0,0-1 0 0 0,1 1 0 0 0,0 0 0 0 0,0 0 0 0 0,5-4-1 0 0,11-5 718 0 0,1 0-1 0 0,31-14 1 0 0,-37 20-961 0 0,34-14 1805 0 0,96-28-1 0 0,-31 14 1262 0 0,-115 35-2926 0 0,-45 11-412 0 0,-84 29-424 0 0,-177 67-188 0 0,260-82 422 0 0,42-23 9 0 0,1 0 0 0 0,-1 1 0 0 0,1-1 0 0 0,0 1 0 0 0,0 0 0 0 0,0 0 0 0 0,0 0 0 0 0,0 1 0 0 0,-3 5 0 0 0,5-8 2 0 0,1 1 0 0 0,0-1 0 0 0,0 0 0 0 0,0 0 0 0 0,-1 0-1 0 0,1 1 1 0 0,0-1 0 0 0,0 0 0 0 0,1 0 0 0 0,-1 0 0 0 0,0 1 0 0 0,0-1-1 0 0,1 0 1 0 0,-1 0 0 0 0,0 0 0 0 0,1 0 0 0 0,-1 0 0 0 0,1 0-1 0 0,-1 0 1 0 0,1 1 0 0 0,0-2 0 0 0,0 1 0 0 0,-1 0 0 0 0,1 0 0 0 0,0 0-1 0 0,0 0 1 0 0,0 0 0 0 0,0-1 0 0 0,0 1 0 0 0,0 0 0 0 0,2 0 0 0 0,37 20 169 0 0,-36-19-154 0 0,66 24 341 0 0,87 20 0 0 0,-89-27-229 0 0,129 46 422 0 0,-172-55-450 0 0,-1 1 0 0 0,0 1 1 0 0,-1 2-1 0 0,0 0 0 0 0,31 27 0 0 0,-51-39-93 0 0,-1 0-1 0 0,1 0 1 0 0,-1 0 0 0 0,0 0-1 0 0,0 1 1 0 0,0-1-1 0 0,0 0 1 0 0,0 1 0 0 0,-1 0-1 0 0,1-1 1 0 0,-1 1 0 0 0,0 0-1 0 0,0 0 1 0 0,0 0-1 0 0,0 0 1 0 0,0 0 0 0 0,0 0-1 0 0,-1 0 1 0 0,0 0-1 0 0,1 4 1 0 0,-2-4-3 0 0,0 0 0 0 0,0 0 0 0 0,0 0 0 0 0,-1 0 0 0 0,1 0-1 0 0,-1 0 1 0 0,1 0 0 0 0,-1 0 0 0 0,0-1 0 0 0,0 1 0 0 0,0-1 0 0 0,0 1 0 0 0,-1-1 0 0 0,1 0 0 0 0,-1 0-1 0 0,1 0 1 0 0,-1 0 0 0 0,0-1 0 0 0,1 1 0 0 0,-4 1 0 0 0,-16 7 30 0 0,1-1 0 0 0,-1-1 1 0 0,-1 0-1 0 0,1-2 0 0 0,-1-1 0 0 0,-46 5 0 0 0,8-5-57 0 0,-91-6-1 0 0,132 1-129 0 0,7 0-207 0 0,-1-1-1 0 0,1 0 0 0 0,-1 0 1 0 0,1-1-1 0 0,0-1 0 0 0,-16-5 0 0 0,23 3-2208 0 0,26-3-5700 0 0,-18 8 8672 0 0,21-4-3015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6513 0 0,'0'-2'541'0'0,"1"0"0"0"0,0 0 1 0 0,0 0-1 0 0,0 0 0 0 0,0 0 1 0 0,0 1-1 0 0,0-1 0 0 0,1 0 1 0 0,-1 1-1 0 0,1-1 0 0 0,-1 1 1 0 0,1-1-1 0 0,0 1 1 0 0,-1 0-1 0 0,1 0 0 0 0,0-1 1 0 0,4 0-1 0 0,-4 1-211 0 0,0 0 1 0 0,1 1-1 0 0,-1 0 1 0 0,1-1-1 0 0,0 1 1 0 0,-1 0-1 0 0,1 0 0 0 0,-1 0 1 0 0,1 1-1 0 0,-1-1 1 0 0,1 1-1 0 0,-1-1 1 0 0,3 2-1 0 0,3 1 3 0 0,0 1 0 0 0,0 0-1 0 0,-1 0 1 0 0,1 1 0 0 0,-1 0 0 0 0,0 0 0 0 0,9 9-1 0 0,97 113 2693 0 0,-49-50-2043 0 0,-34-46-260 0 0,1-1 0 0 0,1-2 1 0 0,1-1-1 0 0,2-1 0 0 0,0-2 0 0 0,73 36 1 0 0,-104-58-714 0 0,-1 0 0 0 0,1-1 0 0 0,0 0-1 0 0,-1 1 1 0 0,1-1 0 0 0,0-1 0 0 0,0 1 0 0 0,0 0 0 0 0,0-1 0 0 0,0 0 0 0 0,0 0 0 0 0,0 0 0 0 0,-1 0 0 0 0,1-1 0 0 0,5-1 0 0 0,-6 1-8 0 0,0 0 0 0 0,1-1 0 0 0,-1 0 0 0 0,0 0 0 0 0,0 0 0 0 0,-1 0 0 0 0,1 0-1 0 0,0 0 1 0 0,-1-1 0 0 0,1 1 0 0 0,-1-1 0 0 0,0 0 0 0 0,0 1 0 0 0,0-1 0 0 0,0 0 0 0 0,2-6 0 0 0,7-17-1 0 0,-1-1 0 0 0,-1-1 0 0 0,9-45 0 0 0,2-10 0 0 0,57-128 0 0 0,-18 89 0 0 0,-25 53 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0 338 508 0 0,'0'1'7623'0'0,"8"13"-4200"0"0,36 69-867 0 0,-2 29 544 0 0,-5 2 1 0 0,30 157-1 0 0,-49-170-1438 0 0,-6-33 589 0 0,23 80-1 0 0,-35-148-2221 0 0,0 1 0 0 0,0 0 1 0 0,0-1-1 0 0,1 1 0 0 0,-1-1 0 0 0,0 1 0 0 0,0-1 0 0 0,0 1 1 0 0,1-1-1 0 0,-1 1 0 0 0,0-1 0 0 0,1 0 0 0 0,-1 1 0 0 0,0-1 1 0 0,1 1-1 0 0,-1-1 0 0 0,0 0 0 0 0,1 1 0 0 0,-1-1 0 0 0,1 0 1 0 0,-1 1-1 0 0,1-1 0 0 0,-1 0 0 0 0,1 0 0 0 0,-1 1 0 0 0,1-1 1 0 0,-1 0-1 0 0,1 0 0 0 0,-1 0 0 0 0,1 0 0 0 0,-1 0 1 0 0,1 0-1 0 0,-1 0 0 0 0,1 0 0 0 0,0 0 0 0 0,-1 0 0 0 0,1 0 1 0 0,-1 0-1 0 0,1 0 0 0 0,-1 0 0 0 0,1-1 0 0 0,-1 1 0 0 0,1 0 1 0 0,-1 0-1 0 0,1 0 0 0 0,-1-1 0 0 0,1 1 0 0 0,-1 0 0 0 0,1-1 1 0 0,2-1 42 0 0,0-1 1 0 0,0 1 0 0 0,-1-1 0 0 0,1 1 0 0 0,-1-1-1 0 0,4-4 1 0 0,4-10 97 0 0,-1 0 1 0 0,-1 0-1 0 0,0 0 0 0 0,8-27 1 0 0,14-74-1 0 0,-25 97-128 0 0,43-267 119 0 0,-38 191-161 0 0,-5-1 0 0 0,-5 1 0 0 0,-12-109 0 0 0,7 165-18 0 0,2 20-55 0 0,1-1-1 0 0,0 0 1 0 0,4-43 0 0 0,-2 63-8 0 0,0 1 1 0 0,0 0 0 0 0,0-1 0 0 0,1 1-1 0 0,-1 0 1 0 0,0 0 0 0 0,1-1 0 0 0,-1 1-1 0 0,1 0 1 0 0,-1 0 0 0 0,1-1 0 0 0,-1 1-1 0 0,1 0 1 0 0,0 0 0 0 0,0 0 0 0 0,0 0-1 0 0,-1 0 1 0 0,1 0 0 0 0,0 0 0 0 0,0 0-1 0 0,0 0 1 0 0,1 1 0 0 0,0-2 0 0 0,0 2-77 0 0,-1 0 1 0 0,1 0 0 0 0,-1 0-1 0 0,0 0 1 0 0,1 1 0 0 0,-1-1 0 0 0,1 0-1 0 0,-1 1 1 0 0,1-1 0 0 0,-1 1 0 0 0,0-1-1 0 0,1 1 1 0 0,-1 0 0 0 0,0 0 0 0 0,0 0-1 0 0,1-1 1 0 0,-1 1 0 0 0,0 0 0 0 0,0 0-1 0 0,0 0 1 0 0,1 2 0 0 0,6 6-1944 0 0,-1 0 1 0 0,0 0-1 0 0,7 11 0 0 0,-9-11 1030 0 0,15 22-1952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2 188 0 0,'0'0'169'0'0,"-1"0"1"0"0,1-1-1 0 0,-1 1 1 0 0,1 0-1 0 0,-1 0 0 0 0,1 0 1 0 0,-1 0-1 0 0,1 0 0 0 0,-1 0 1 0 0,1 0-1 0 0,-1 0 1 0 0,1 0-1 0 0,-1 0 0 0 0,1 0 1 0 0,-1 0-1 0 0,1 0 0 0 0,-1 0 1 0 0,1 0-1 0 0,-1 0 1 0 0,1 0-1 0 0,0 1 0 0 0,-1-1 1 0 0,0 0-1 0 0,-17 15 1192 0 0,1 1-1 0 0,1 0 1 0 0,0 1-1 0 0,1 1 1 0 0,1 0-1 0 0,0 1 1 0 0,2 1 0 0 0,-21 42-1 0 0,30-55-958 0 0,1 0 0 0 0,-1 0 0 0 0,1 0 0 0 0,0 1 0 0 0,1-1 0 0 0,0 1 0 0 0,0-1 0 0 0,0 1 0 0 0,1 0 0 0 0,0-1 0 0 0,1 1 0 0 0,0 0 0 0 0,0-1 0 0 0,4 14 0 0 0,-3-15-185 0 0,0 0 0 0 0,1 0 1 0 0,-1-1-1 0 0,1 1 0 0 0,0-1 0 0 0,1 1 0 0 0,-1-1 0 0 0,1 0 0 0 0,0 0 1 0 0,1-1-1 0 0,-1 1 0 0 0,1-1 0 0 0,0 0 0 0 0,0 0 0 0 0,0-1 0 0 0,0 1 1 0 0,1-1-1 0 0,7 3 0 0 0,-1-2-52 0 0,1 0 0 0 0,0 0 0 0 0,-1-2 0 0 0,1 0 0 0 0,1 0 0 0 0,-1-1 0 0 0,0-1 0 0 0,0 0 0 0 0,0-1 0 0 0,0 0 0 0 0,17-4 0 0 0,-13 1-549 0 0,-1 0 0 0 0,0-1 0 0 0,1-1 0 0 0,-2 0 0 0 0,1-1 0 0 0,-1-1 0 0 0,0-1 0 0 0,17-12 0 0 0,-30 19 4 0 0,0 0 1 0 0,0 0-1 0 0,-1 1 1 0 0,1-2-1 0 0,-1 1 0 0 0,1 0 1 0 0,-1 0-1 0 0,0 0 1 0 0,1-1-1 0 0,-1 1 1 0 0,0-3-1 0 0,-6-9-8130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54 6381 0 0,'-18'2'2850'0'0,"-49"6"3991"0"0,39-8-1384 0 0,29 0-5378 0 0,0 0-1 0 0,0-1 0 0 0,0 1 1 0 0,1 0-1 0 0,-1-1 1 0 0,0 1-1 0 0,0-1 0 0 0,0 0 1 0 0,0 1-1 0 0,0-1 1 0 0,0 0-1 0 0,1 0 0 0 0,2-2 111 0 0,22-8 753 0 0,0 2-1 0 0,40-9 1 0 0,-15 7-3559 0 0,-33 7 97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87 268 6525 0 0,'-13'-1'2367'0'0,"7"0"-1422"0"0,0 1 0 0 0,0-1 0 0 0,-1 0 1 0 0,1-1-1 0 0,0 1 0 0 0,0-1 0 0 0,1 0 0 0 0,-1-1 0 0 0,-9-4 0 0 0,15 6-849 0 0,-1 1 0 0 0,1-1 0 0 0,0 1 1 0 0,-1 0-1 0 0,1-1 0 0 0,0 1 0 0 0,0-1 0 0 0,-1 1 0 0 0,1-1 1 0 0,0 1-1 0 0,0 0 0 0 0,0-1 0 0 0,-1 1 0 0 0,1-1 0 0 0,0 1 0 0 0,0-1 1 0 0,0 1-1 0 0,0-1 0 0 0,0 1 0 0 0,0-1 0 0 0,0 1 0 0 0,0-1 0 0 0,0 0 1 0 0,0 1-1 0 0,0-1 0 0 0,0 1 0 0 0,1 0 0 0 0,-1-1 0 0 0,0 1 1 0 0,0-1-1 0 0,1 1 0 0 0,-1-1 0 0 0,0 0 0 0 0,12-12 1061 0 0,-11 12-1186 0 0,20-15 644 0 0,1 1 0 0 0,1 0 0 0 0,0 2 1 0 0,1 0-1 0 0,30-10 0 0 0,-11 3 27 0 0,12-5-69 0 0,102-48-1511 0 0,-156 73 626 0 0,0-1-1 0 0,0 1 1 0 0,0 0 0 0 0,1-1 0 0 0,-1 1-1 0 0,0 0 1 0 0,0 0 0 0 0,0 0 0 0 0,0 0-1 0 0,0 0 1 0 0,0 0 0 0 0,0 0 0 0 0,1 0-1 0 0,0 1 1 0 0,6-1-3872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184 728 724 0 0,'-1'0'507'0'0,"0"-1"1"0"0,0 0-1 0 0,0 0 0 0 0,0 0 1 0 0,0 0-1 0 0,0 0 0 0 0,0-1 1 0 0,1 1-1 0 0,-1 0 0 0 0,0 0 1 0 0,1 0-1 0 0,-1-1 0 0 0,1 1 1 0 0,-1 0-1 0 0,1-1 0 0 0,0 1 1 0 0,0-1-1 0 0,-1 1 0 0 0,1 0 1 0 0,0-1-1 0 0,0 1 0 0 0,0-2 1 0 0,4-39 4312 0 0,-1 27-3363 0 0,-3 7-971 0 0,5-25 752 0 0,-3-1 0 0 0,0 0 0 0 0,-2 0 0 0 0,-9-63 0 0 0,3 67-1086 0 0,-1 0 0 0 0,-2 0 0 0 0,-1 1 1 0 0,-13-28-1 0 0,16 44-127 0 0,0-1-1 0 0,-1 1 1 0 0,-1 1 0 0 0,0 0 0 0 0,0 0 0 0 0,-1 0-1 0 0,0 1 1 0 0,-1 1 0 0 0,-1 0 0 0 0,-14-10 0 0 0,21 17 839 0 0,14 11-485 0 0,18 12 107 0 0,-4-5-171 0 0,1-2 1 0 0,0 0-1 0 0,1-2 1 0 0,1-1-1 0 0,-1-1 1 0 0,54 12-1 0 0,-58-18-271 0 0,1 0 0 0 0,-1-2-1 0 0,1 0 1 0 0,0-1 0 0 0,-1-2 0 0 0,1 0-1 0 0,-1-1 1 0 0,1-1 0 0 0,23-8 0 0 0,-40 10-160 0 0,1 0 0 0 0,-1 0 1 0 0,0-1-1 0 0,0 0 0 0 0,0 0 1 0 0,0 0-1 0 0,-1-1 0 0 0,1 1 1 0 0,-1-1-1 0 0,0 0 0 0 0,0 0 1 0 0,0-1-1 0 0,-1 1 0 0 0,1-1 1 0 0,-1 0-1 0 0,5-10 0 0 0,-7 12 25 0 0,1 0-1 0 0,-1-1 1 0 0,0 1-1 0 0,0-1 1 0 0,0 1-1 0 0,-1-1 1 0 0,1 0-1 0 0,-1 1 1 0 0,0-1-1 0 0,0 0 1 0 0,0 1-1 0 0,0-1 1 0 0,-1 0-1 0 0,0 1 1 0 0,1-1-1 0 0,-1 1 1 0 0,0-1-1 0 0,-1 1 1 0 0,1-1-1 0 0,-1 1 1 0 0,1 0-1 0 0,-1 0 1 0 0,0 0-1 0 0,0 0 1 0 0,-1 0-1 0 0,1 0 1 0 0,-4-4-1 0 0,4 6 110 0 0,1-1 0 0 0,-1 1-1 0 0,1-1 1 0 0,-1 1 0 0 0,1-1-1 0 0,-1 1 1 0 0,0 0 0 0 0,0 0-1 0 0,0 0 1 0 0,0 0 0 0 0,0 0-1 0 0,0 0 1 0 0,0 1 0 0 0,0-1-1 0 0,0 1 1 0 0,0-1 0 0 0,0 1-1 0 0,0 0 1 0 0,0 0 0 0 0,0 0-1 0 0,-1 0 1 0 0,1 0 0 0 0,0 0-1 0 0,0 1 1 0 0,0-1 0 0 0,0 1-1 0 0,0-1 1 0 0,0 1 0 0 0,0 0-1 0 0,0 0 1 0 0,0 0 0 0 0,0 0-1 0 0,0 0 1 0 0,1 0 0 0 0,-1 0-1 0 0,-3 3 1 0 0,2 0 140 0 0,0 0 0 0 0,-1 0 0 0 0,2 0 0 0 0,-1 0 0 0 0,0 0 0 0 0,1 0 0 0 0,0 1 0 0 0,0-1 0 0 0,0 1 0 0 0,0 0 0 0 0,1 0 1 0 0,0-1-1 0 0,0 1 0 0 0,-1 9 0 0 0,2-2 49 0 0,1-1 1 0 0,0 0 0 0 0,0 1 0 0 0,1-1 0 0 0,1 0 0 0 0,0 0-1 0 0,1 0 1 0 0,-1 0 0 0 0,2-1 0 0 0,0 1 0 0 0,0-1 0 0 0,1 0-1 0 0,0-1 1 0 0,1 1 0 0 0,0-1 0 0 0,14 14 0 0 0,-10-13-338 0 0,0 0 0 0 0,0-1 0 0 0,1 0 1 0 0,0-1-1 0 0,0 0 0 0 0,1-1 0 0 0,0 0 1 0 0,1-1-1 0 0,-1-1 0 0 0,1 0 0 0 0,0-1 1 0 0,23 4-1 0 0,-3-4-2149 0 0,-27-4 748 0 0,-1 0 0 0 0,1 0 1 0 0,-1 0-1 0 0,1-1 0 0 0,11-3 1 0 0,3-4-1835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235 186 672 0 0,'-31'31'6469'0'0,"2"2"0"0"0,-43 62 0 0 0,33-54 2247 0 0,38-41-8655 0 0,1 0 0 0 0,-1 0 0 0 0,0 0 0 0 0,1 0 0 0 0,-1-1 1 0 0,0 1-1 0 0,1 0 0 0 0,-1-1 0 0 0,0 1 0 0 0,1 0 0 0 0,-1-1 0 0 0,1 1 1 0 0,-1-1-1 0 0,1 1 0 0 0,-1-1 0 0 0,1 1 0 0 0,-1-1 0 0 0,1 1 0 0 0,-1-1 1 0 0,1 0-1 0 0,0 1 0 0 0,-1-1 0 0 0,1 0 0 0 0,-1 0 0 0 0,-5-20 495 0 0,5 17-480 0 0,-7-32 3 0 0,2 0 0 0 0,-3-62 0 0 0,-2-18-459 0 0,3 54 469 0 0,8 61 740 0 0,2 5-437 0 0,21 42-186 0 0,39 56 1 0 0,-46-79-160 0 0,2-1-1 0 0,0-1 0 0 0,1 0 1 0 0,27 21-1 0 0,-20-20-46 0 0,1-2 0 0 0,0-1 0 0 0,2-1 0 0 0,0-2 0 0 0,1 0 0 0 0,1-3 0 0 0,0 0 0 0 0,59 15 0 0 0,-88-28 0 0 0,28 4 0 0 0,-28-4 0 0 0,-1 0 0 0 0,0 0 0 0 0,0 0 0 0 0,0 0 0 0 0,1-1 0 0 0,-1 1 0 0 0,0 0 0 0 0,0-1 0 0 0,0 1 0 0 0,0 0 0 0 0,0-1 0 0 0,0 1 0 0 0,0-1 0 0 0,0 0 0 0 0,0 1 0 0 0,0-1 0 0 0,0 0 0 0 0,0 0 0 0 0,0 1 0 0 0,0-1 0 0 0,-1 0 0 0 0,2-1 0 0 0,-1-5 0 0 0,-4-4 0 0 0,1 8 0 0 0,0 1 0 0 0,0-1 0 0 0,0 1 0 0 0,-1-1 0 0 0,1 1 0 0 0,-1 0 0 0 0,1 0 0 0 0,-1 0 0 0 0,0 0 0 0 0,0 1 0 0 0,0-1 0 0 0,0 1 0 0 0,0 0 0 0 0,0 0 0 0 0,0 0 0 0 0,-5-1 0 0 0,-8-1 0 0 0,-31-3 0 0 0,11 4-76 0 0,-1 2-1 0 0,1 2 1 0 0,-60 10-1 0 0,-107 33-596 0 0,173-38 564 0 0,22-4-685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13:24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117 195 11221 0 0,'-20'-21'4866'0'0,"3"4"-1436"0"0,1-2 0 0 0,0 0 0 0 0,-25-40 0 0 0,40 57-3372 0 0,0 1 0 0 0,1 0-1 0 0,-1-1 1 0 0,0 1 0 0 0,1-1 0 0 0,-1 1 0 0 0,1-1 0 0 0,-1 1 0 0 0,1-1 0 0 0,-1 1 0 0 0,1-1 0 0 0,0 1-1 0 0,0-1 1 0 0,0 1 0 0 0,0-1 0 0 0,0 0 0 0 0,0 1 0 0 0,1-1 0 0 0,-1 1 0 0 0,0-1 0 0 0,1 1 0 0 0,-1-1 0 0 0,1 1-1 0 0,0-1 1 0 0,-1 1 0 0 0,1 0 0 0 0,0-1 0 0 0,0 1 0 0 0,0 0 0 0 0,0-1 0 0 0,0 1 0 0 0,0 0 0 0 0,0 0-1 0 0,0 0 1 0 0,1 0 0 0 0,-1 0 0 0 0,0 0 0 0 0,1 1 0 0 0,-1-1 0 0 0,0 0 0 0 0,1 1 0 0 0,-1-1 0 0 0,1 0 0 0 0,-1 1-1 0 0,2-1 1 0 0,3 1-364 0 0,1-1 0 0 0,-1 1 0 0 0,0 0 0 0 0,0 0 0 0 0,0 0-1 0 0,0 1 1 0 0,0 0 0 0 0,0 0 0 0 0,0 1 0 0 0,10 3 0 0 0,5 4-2912 0 0,30 18 1 0 0,-23-13 10 0 0,11 6-129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6277 0 0,'1'9'1817'0'0,"0"0"1"0"0,-1 0-1 0 0,0 0 1 0 0,0 0-1 0 0,-2 8 1 0 0,-1-2-532 0 0,0 0 0 0 0,-7 19 1 0 0,-5 5-463 0 0,-22 40 0 0 0,33-71-374 0 0,-149 250 3659 0 0,44-84-1861 0 0,105-167-2458 0 0,-1 0 0 0 0,1 0 0 0 0,-2 0 0 0 0,-9 11 0 0 0,14-18-548 0 0,-2-23-12597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9073 0 0,'-5'-8'2679'0'0,"3"5"-1610"0"0,-1 0 0 0 0,2 0 0 0 0,-1 0 1 0 0,0-1-1 0 0,1 1 0 0 0,-1 0 0 0 0,1-1 1 0 0,0 1-1 0 0,-1-8 1244 0 0,7 12-1899 0 0,-1-1 0 0 0,1 1 1 0 0,0 0-1 0 0,-1 1 0 0 0,1-1 0 0 0,-1 1 0 0 0,0 0 0 0 0,0 0 1 0 0,1 0-1 0 0,-1 1 0 0 0,0 0 0 0 0,6 5 0 0 0,7 7 133 0 0,21 23 0 0 0,-30-29-150 0 0,32 35-29 0 0,-2 0-1 0 0,-2 3 0 0 0,-2 1 0 0 0,-2 2 1 0 0,39 80-1 0 0,-65-117-725 0 0,-3-4-898 0 0,1-1-1 0 0,1 1 1 0 0,-1-1-1 0 0,8 9 1 0 0,-11-15 997 0 0,0 0 1 0 0,1-1-1 0 0,-1 1 0 0 0,1-1 0 0 0,-1 1 1 0 0,1-1-1 0 0,0 0 0 0 0,-1 0 0 0 0,1 0 1 0 0,0 0-1 0 0,0 0 0 0 0,0 0 0 0 0,0 0 1 0 0,0-1-1 0 0,0 1 0 0 0,0-1 0 0 0,0 1 1 0 0,0-1-1 0 0,0 0 0 0 0,0 0 0 0 0,0 0 1 0 0,0 0-1 0 0,0 0 0 0 0,3 0 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62 5921 0 0,'-12'-14'8505'0'0,"-5"-5"1636"0"0,20 18-9147 0 0,6 0-318 0 0,1 0 1 0 0,-1 1-1 0 0,1 0 0 0 0,-1 1 0 0 0,18 3 1 0 0,18 0 644 0 0,50-2-712 0 0,1-5 0 0 0,98-16 0 0 0,-144 5-901 0 0,-49 14-583 0 0,6 0-3945 0 0</inkml:trace>
  <inkml:trace contextRef="#ctx0" brushRef="#br0" timeOffset="1">276 290 9285 0 0,'-13'13'4278'0'0,"8"-8"-2447"0"0,-1 1 1 0 0,1-1-1 0 0,0 1 0 0 0,0 0 1 0 0,0 0-1 0 0,-4 10 0 0 0,9-16-1754 0 0,0 1 0 0 0,0-1 0 0 0,0 0 0 0 0,0 1 0 0 0,0-1-1 0 0,1 1 1 0 0,-1-1 0 0 0,0 0 0 0 0,0 1 0 0 0,1-1 0 0 0,-1 0 0 0 0,0 1-1 0 0,0-1 1 0 0,1 0 0 0 0,-1 1 0 0 0,0-1 0 0 0,1 0 0 0 0,-1 0-1 0 0,0 0 1 0 0,1 1 0 0 0,-1-1 0 0 0,1 0 0 0 0,-1 0 0 0 0,0 0-1 0 0,1 0 1 0 0,-1 1 0 0 0,1-1 0 0 0,-1 0 0 0 0,1 0 0 0 0,-1 0 0 0 0,0 0-1 0 0,1 0 1 0 0,-1 0 0 0 0,1-1 0 0 0,18 3 745 0 0,-18-2-713 0 0,40 0 583 0 0,0-2 0 0 0,-1-3-1 0 0,46-9 1 0 0,-52 8-734 0 0,-27 5-927 0 0,9-2 731 0 0,-11 1-3703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0 408 0 0,'5'17'9425'0'0,"-2"5"-3610"0"0,2 58-955 0 0,-2-14-2687 0 0,-2-57-1946 0 0,8 86 2972 0 0,4 0 1 0 0,27 97-1 0 0,-37-181-3066 0 0,-1-4-233 0 0,0 0 0 0 0,0 1 0 0 0,1 11 0 0 0,-3-18-397 0 0,1 2-145 0 0,-1-3 403 0 0,5 15-1399 0 0,-1-10-2058 0 0,8 1-6478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212 392 384 0 0,'-3'-11'860'0'0,"0"0"0"0"0,0 1 0 0 0,-1-1-1 0 0,0 1 1 0 0,-1 0 0 0 0,0 0 0 0 0,-10-15 0 0 0,8 17 1020 0 0,1 0 0 0 0,-1 0 1 0 0,0 0-1 0 0,-16-11 3621 0 0,25 22-4396 0 0,3 5-673 0 0,0-1 0 0 0,1 0 0 0 0,0 0 0 0 0,0 0 0 0 0,0-1 0 0 0,11 9 0 0 0,51 33 1055 0 0,-11-9-458 0 0,26 19-117 0 0,77 61 1162 0 0,-134-98-1545 0 0,-1 2-1 0 0,-1 1 0 0 0,38 48 1 0 0,-58-67-486 0 0,-1 0 1 0 0,0 0 0 0 0,0 0-1 0 0,-1 0 1 0 0,0 1 0 0 0,0 0 0 0 0,0-1-1 0 0,2 12 1 0 0,-4-15-53 0 0,0 0 1 0 0,1 1-1 0 0,-1-1 1 0 0,0 0-1 0 0,0 0 0 0 0,0 1 1 0 0,-1-1-1 0 0,1 0 1 0 0,-1 1-1 0 0,1-1 0 0 0,-1 0 1 0 0,0 0-1 0 0,1 0 1 0 0,-1 0-1 0 0,0 1 0 0 0,0-1 1 0 0,-1 0-1 0 0,1-1 1 0 0,0 1-1 0 0,-1 0 1 0 0,1 0-1 0 0,-1-1 0 0 0,0 1 1 0 0,1 0-1 0 0,-4 1 1 0 0,-6 2-72 0 0,1 0 0 0 0,-1-1 0 0 0,0 0 0 0 0,0 0 1 0 0,0-1-1 0 0,0-1 0 0 0,0 0 0 0 0,-1-1 0 0 0,1 0 1 0 0,-1-1-1 0 0,1 0 0 0 0,-14-2 0 0 0,-9-2-214 0 0,-1-1 0 0 0,-59-18 0 0 0,76 17 149 0 0,0 0 0 0 0,0-1 0 0 0,-31-17 1 0 0,44 22 114 0 0,1-1 1 0 0,0 1-1 0 0,0-1 1 0 0,0 0-1 0 0,0 0 1 0 0,1-1 0 0 0,-1 1-1 0 0,1-1 1 0 0,0 1-1 0 0,0-1 1 0 0,0 0-1 0 0,1 0 1 0 0,-1-1 0 0 0,1 1-1 0 0,0 0 1 0 0,0-1-1 0 0,0 1 1 0 0,1-1 0 0 0,0 0-1 0 0,-2-8 1 0 0,3 8 14 0 0,1 0 1 0 0,-1 1 0 0 0,1-1 0 0 0,0 0 0 0 0,0 0-1 0 0,1 0 1 0 0,-1 1 0 0 0,1-1 0 0 0,0 1 0 0 0,5-9-1 0 0,1 0-8 0 0,1 0-1 0 0,12-13 1 0 0,11-8-31 0 0,53-44 0 0 0,20-21-14 0 0,-93 86 52 0 0,-1 0 0 0 0,-1-1 0 0 0,0 0 0 0 0,-1-1 0 0 0,0 0-1 0 0,8-21 1 0 0,-15 32 10 0 0,0-1 0 0 0,-1 0 0 0 0,1 0-1 0 0,-1-1 1 0 0,0 1 0 0 0,-1 0 0 0 0,1 0 0 0 0,-1 0-1 0 0,0-1 1 0 0,0 1 0 0 0,-1 0 0 0 0,1 0 0 0 0,-1-1-1 0 0,0 1 1 0 0,-3-8 0 0 0,1 6-1 0 0,-1 1-1 0 0,1 0 1 0 0,-1-1 0 0 0,0 1 0 0 0,-1 0-1 0 0,1 1 1 0 0,-1-1 0 0 0,0 1 0 0 0,0 0-1 0 0,-8-5 1 0 0,-1 0-6 0 0,-1 0-1 0 0,-1 2 1 0 0,1-1-1 0 0,-1 2 1 0 0,0 0 0 0 0,-1 1-1 0 0,0 1 1 0 0,-26-5-1 0 0,11 4-7 0 0,1 2 0 0 0,-1 2 0 0 0,-34 1 0 0 0,56 1-218 0 0,0 1 0 0 0,0 0 0 0 0,0 0-1 0 0,1 1 1 0 0,-1 0 0 0 0,0 1 0 0 0,1 0-1 0 0,0 1 1 0 0,-1 0 0 0 0,1 0-1 0 0,1 1 1 0 0,-1 0 0 0 0,-15 12 0 0 0,22-14-55 0 0,0-1 1 0 0,0 0 0 0 0,0 0 0 0 0,0 1-1 0 0,0-1 1 0 0,1 1 0 0 0,0 0 0 0 0,-2 3-1 0 0,2-4-236 0 0,0 0 1 0 0,1 0-1 0 0,-1 0 0 0 0,1 0 0 0 0,0 0 0 0 0,-1 0 0 0 0,1 0 0 0 0,0 0 1 0 0,0 0-1 0 0,1 0 0 0 0,-1 0 0 0 0,1 3 0 0 0,3 6-2095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3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37 904 0 0,'13'2'2072'0'0,"-1"1"0"0"0,0 1 0 0 0,0 0 0 0 0,16 8 0 0 0,-12-4-341 0 0,0 1 0 0 0,22 16 0 0 0,-11-3 268 0 0,-2 0 0 0 0,41 47 0 0 0,102 134 3109 0 0,-29-35-95 0 0,-119-142-4863 0 0,-14-18-142 0 0,0 0 1 0 0,0 0-1 0 0,1 0 1 0 0,15 11-1 0 0,-22-18-8 0 0,1-1 0 0 0,-1 0 0 0 0,1 1 0 0 0,0-1 0 0 0,-1 0 0 0 0,1 0 0 0 0,-1 0 0 0 0,1 1 0 0 0,0-1 0 0 0,-1 0 0 0 0,1 0 0 0 0,0 0 0 0 0,-1 0 0 0 0,1 0 0 0 0,0 0 0 0 0,-1 0 0 0 0,1-1 0 0 0,0 1 0 0 0,-1 0 0 0 0,1 0 0 0 0,0 0 0 0 0,-1-1 0 0 0,1 1 0 0 0,-1 0 0 0 0,1-1 0 0 0,0 1 0 0 0,-1 0 0 0 0,1-1 0 0 0,-1 1 0 0 0,1-1 0 0 0,-1 1 0 0 0,1-1 0 0 0,-1 1 0 0 0,0-1 0 0 0,1 1 0 0 0,-1-1 0 0 0,0 1 0 0 0,1-1 0 0 0,-1 0 0 0 0,0 1 0 0 0,0-1 0 0 0,1 0 0 0 0,-1 0 0 0 0,11-33 0 0 0,-10 29 0 0 0,112-414 0 0 0,-108 403 0 0 0,3-13-4 0 0,0-2 0 0 0,-2 1 1 0 0,3-53-1 0 0,-9 82-252 0 0,-3-5-4101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99 348 0 0,'2'-17'2595'0'0,"-2"15"-2163"0"0,1 0 0 0 0,-1 1 0 0 0,0-1 0 0 0,0 1 0 0 0,1-1 0 0 0,-1 1 0 0 0,0-1 0 0 0,-1 0 0 0 0,1 1 0 0 0,0-1 0 0 0,0 1 0 0 0,-1-1 0 0 0,1 0 0 0 0,-2-1 0 0 0,-14-38 9293 0 0,14 40-9554 0 0,1-1 0 0 0,0 1 0 0 0,-1 0 0 0 0,1 0 0 0 0,-1 0 0 0 0,1 0-1 0 0,-1 0 1 0 0,1 0 0 0 0,-1 0 0 0 0,0 0 0 0 0,1 1 0 0 0,-1-1 0 0 0,0 0-1 0 0,0 1 1 0 0,0 0 0 0 0,1-1 0 0 0,-1 1 0 0 0,0 0 0 0 0,0 0 0 0 0,0 0-1 0 0,0 0 1 0 0,1 1 0 0 0,-1-1 0 0 0,0 0 0 0 0,0 1 0 0 0,-3 0 0 0 0,-2 1 34 0 0,1 0 0 0 0,-1 0 0 0 0,1 1 0 0 0,0-1 0 0 0,-1 1 1 0 0,-5 5-1 0 0,5-4-94 0 0,1 2 1 0 0,0-1-1 0 0,1 1 1 0 0,-1-1 0 0 0,1 1-1 0 0,0 1 1 0 0,0-1 0 0 0,1 1-1 0 0,0 0 1 0 0,0 0-1 0 0,1 0 1 0 0,0 0 0 0 0,0 1-1 0 0,-3 12 1 0 0,5-14-72 0 0,0-1 1 0 0,0 1-1 0 0,0-1 1 0 0,1 1-1 0 0,0-1 1 0 0,0 1-1 0 0,1 0 1 0 0,-1-1-1 0 0,1 1 0 0 0,0-1 1 0 0,1 0-1 0 0,-1 1 1 0 0,1-1-1 0 0,0 0 1 0 0,1 0-1 0 0,-1 0 1 0 0,1 0-1 0 0,0 0 1 0 0,0-1-1 0 0,0 1 0 0 0,7 5 1 0 0,-4-3 4 0 0,2-2-1 0 0,-1 1 1 0 0,0-1 0 0 0,1 0-1 0 0,0 0 1 0 0,0-1-1 0 0,1 0 1 0 0,-1-1 0 0 0,1 0-1 0 0,0 0 1 0 0,13 2 0 0 0,-14-3-13 0 0,-1-1 1 0 0,0-1-1 0 0,0 1 1 0 0,1-1-1 0 0,-1 0 1 0 0,0-1-1 0 0,1 0 1 0 0,-1 0-1 0 0,0 0 1 0 0,0-1-1 0 0,0 0 1 0 0,0-1-1 0 0,0 0 1 0 0,12-6-1 0 0,-16 7-14 0 0,0 0-1 0 0,-1 0 0 0 0,1 0 1 0 0,0-1-1 0 0,-1 1 1 0 0,0-1-1 0 0,1 0 0 0 0,-1 1 1 0 0,0-1-1 0 0,-1 0 1 0 0,1 0-1 0 0,0 0 0 0 0,-1 0 1 0 0,1-1-1 0 0,-1 1 1 0 0,0 0-1 0 0,0-1 0 0 0,-1 1 1 0 0,1-1-1 0 0,-1 1 1 0 0,1 0-1 0 0,-1-1 0 0 0,0 1 1 0 0,0-1-1 0 0,-1 1 0 0 0,1-1 1 0 0,-1 1-1 0 0,0-1 1 0 0,0 1-1 0 0,-2-6 0 0 0,-1 0 28 0 0,0-1-1 0 0,0 2 0 0 0,-1-1 0 0 0,0 0 1 0 0,0 1-1 0 0,-1 0 0 0 0,0 1 0 0 0,-1-1 0 0 0,-12-11 1 0 0,9 11 16 0 0,0 0 0 0 0,-1 1 0 0 0,1 0 0 0 0,-2 1 0 0 0,1 0 1 0 0,-15-4-1 0 0,21 7-249 0 0,-1 1 0 0 0,0 1 0 0 0,0-1 1 0 0,0 1-1 0 0,0 0 0 0 0,-1 0 0 0 0,1 1 0 0 0,0 0 1 0 0,0 0-1 0 0,0 1 0 0 0,0-1 0 0 0,-1 1 0 0 0,1 0 1 0 0,-11 4-1 0 0,16-4-1 0 0,0-1 1 0 0,1 0-1 0 0,-1 1 0 0 0,0-1 1 0 0,0 0-1 0 0,0 1 1 0 0,1-1-1 0 0,-1 1 1 0 0,0-1-1 0 0,1 1 0 0 0,-1-1 1 0 0,0 1-1 0 0,1 0 1 0 0,-1-1-1 0 0,1 1 0 0 0,-1 0 1 0 0,1-1-1 0 0,-1 1 1 0 0,1 0-1 0 0,-1 1 0 0 0,12 12-10647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1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8 128 0 0,'-18'3'2336'0'0,"14"-3"-987"0"0,-1 0 1 0 0,1 1-1 0 0,0 0 0 0 0,0 0 1 0 0,-1 0-1 0 0,-5 3 2137 0 0,78 5 1348 0 0,39-5-2796 0 0,660 0 4759 0 0,-727-7-6473 0 0,223-8 3821 0 0,-224 9-3562 0 0,-32 1-583 0 0,0-1 0 0 0,0 0 0 0 0,-7 2 0 0 0,0 0 0 0 0,0 0 0 0 0,0 0 0 0 0,1 0 0 0 0,-1 0 0 0 0,0 0 0 0 0,0 0 0 0 0,0 0 0 0 0,0 0 0 0 0,0 0 0 0 0,0 0 0 0 0,0 0 0 0 0,0 0 0 0 0,0 0 0 0 0,0 0 0 0 0,1-1 0 0 0,-1 1 0 0 0,0 0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0,-12-5 0 0 0,1 4 0 0 0,5-1 0 0 0,0 0 0 0 0,-1 6 0 0 0,5-2 0 0 0,1 0 0 0 0,-1 0 0 0 0,1-1 0 0 0,0 1 0 0 0,0 0 0 0 0,0 0 0 0 0,0 0 0 0 0,1 0 0 0 0,-1 0 0 0 0,0 0 0 0 0,1 1 0 0 0,-1-1 0 0 0,1 0 0 0 0,0 4 0 0 0,-1-2 0 0 0,-6 38 0 0 0,1 0 0 0 0,2 0 0 0 0,2 45 0 0 0,0-13 0 0 0,4 44 0 0 0,1 8 0 0 0,-1-122 0 0 0,7-14 0 0 0,-6 7 0 0 0,1-1 0 0 0,0 1 0 0 0,0-1 0 0 0,0 2 0 0 0,0-1 0 0 0,1 0 0 0 0,-1 1 0 0 0,1-1 0 0 0,-1 1 0 0 0,1 1 0 0 0,6-3 0 0 0,8 0 0 0 0,29-5 0 0 0,-45 9 0 0 0,34-3 0 0 0,1 2 0 0 0,-1 1 0 0 0,0 2 0 0 0,0 1 0 0 0,0 2 0 0 0,0 2 0 0 0,-1 1 0 0 0,0 2 0 0 0,41 17 0 0 0,-61-21 0 0 0,-1 1 0 0 0,0 0 0 0 0,-1 1 0 0 0,0 1 0 0 0,0 0 0 0 0,21 19 0 0 0,-31-24 0 0 0,1 0 0 0 0,-1 1 0 0 0,-1 0 0 0 0,1 0 0 0 0,-1 0 0 0 0,1 0 0 0 0,-1 1 0 0 0,-1-1 0 0 0,1 1 0 0 0,-1-1 0 0 0,0 1 0 0 0,0 0 0 0 0,-1 0 0 0 0,0 0 0 0 0,0 0 0 0 0,0 0 0 0 0,-1 0 0 0 0,1 1 0 0 0,-2-1 0 0 0,1 0 0 0 0,-2 6 0 0 0,-1 2 0 0 0,0-1 0 0 0,-2 0 0 0 0,0 0 0 0 0,0 0 0 0 0,-1-1 0 0 0,0 0 0 0 0,-1 0 0 0 0,-1 0 0 0 0,0-1 0 0 0,0 0 0 0 0,-11 10 0 0 0,3-5 0 0 0,0 0 0 0 0,-1-2 0 0 0,0 1 0 0 0,-1-2 0 0 0,-1-1 0 0 0,-23 12 0 0 0,22-14 0 0 0,-2-2 0 0 0,1 0 0 0 0,-1-2 0 0 0,0 0 0 0 0,-1-1 0 0 0,-27 2 0 0 0,-137-1 0 0 0,145-6 0 0 0,33-1 0 0 0,140 5 0 0 0,115 23 0 0 0,-219-21 0 0 0,0 0 0 0 0,-1 1 0 0 0,0 2 0 0 0,0 1 0 0 0,-1 1 0 0 0,47 27 0 0 0,-67-35 0 0 0,0 1 0 0 0,0 0 0 0 0,0 0 0 0 0,0 0 0 0 0,-1 0 0 0 0,0 1 0 0 0,0-1 0 0 0,0 1 0 0 0,0 0 0 0 0,-1 1 0 0 0,1-1 0 0 0,-1 1 0 0 0,4 10 0 0 0,-6-10 0 0 0,0 0 0 0 0,0 0 0 0 0,0 0 0 0 0,-1 0 0 0 0,0 0 0 0 0,0 0 0 0 0,0 0 0 0 0,-1 0 0 0 0,0 0 0 0 0,0-1 0 0 0,0 1 0 0 0,-1 0 0 0 0,0 0 0 0 0,-5 9 0 0 0,0-1 0 0 0,-1-1 0 0 0,0 0 0 0 0,-1 0 0 0 0,0-1 0 0 0,-1 0 0 0 0,-1-1 0 0 0,0 0 0 0 0,0 0 0 0 0,-1-1 0 0 0,-19 11 0 0 0,-4 2 0 0 0,-1-3 0 0 0,-66 29 0 0 0,62-35 0 0 0,0-2 0 0 0,0-2 0 0 0,-80 10 0 0 0,67-12 0 0 0,81 0 0 0 0,-3-5 0 0 0,0 2 0 0 0,-1 0 0 0 0,1 2 0 0 0,-1 0 0 0 0,35 17 0 0 0,-49-20 0 0 0,-1 0 0 0 0,0 1 0 0 0,0 0 0 0 0,0 1 0 0 0,-1 0 0 0 0,0 1 0 0 0,0 0 0 0 0,0 0 0 0 0,-1 0 0 0 0,0 1 0 0 0,-1 0 0 0 0,1 0 0 0 0,-2 1 0 0 0,1 0 0 0 0,-1 0 0 0 0,4 11 0 0 0,-7-16 0 0 0,-1 1 0 0 0,0-1 0 0 0,0 0 0 0 0,0 1 0 0 0,0-1 0 0 0,-1 0 0 0 0,0 1 0 0 0,0-1 0 0 0,0 0 0 0 0,-1 1 0 0 0,1-1 0 0 0,-1 0 0 0 0,0 1 0 0 0,0-1 0 0 0,-3 6 0 0 0,2-5 0 0 0,-1 1 0 0 0,0-1 0 0 0,-1 0 0 0 0,1-1 0 0 0,-1 1 0 0 0,0-1 0 0 0,0 1 0 0 0,-1-1 0 0 0,1 0 0 0 0,-6 3 0 0 0,-6 3 0 0 0,-1 0 0 0 0,0-1 0 0 0,0-1 0 0 0,-1-1 0 0 0,-33 9 0 0 0,45-14 0 0 0,-3-1 0 0 0,0 1 0 0 0,4 1 0 0 0,3 5 0 0 0,1-6 0 0 0,1-1 0 0 0,0 1 0 0 0,-1-1 0 0 0,1 1 0 0 0,0-1 0 0 0,0 1 0 0 0,0-1 0 0 0,0 1 0 0 0,1-1 0 0 0,-1 1 0 0 0,0-1 0 0 0,1 1 0 0 0,-1-1 0 0 0,1 1 0 0 0,0 2 0 0 0,2 1 0 0 0,26 200 0 0 0,-16-95 0 0 0,1 55 0 0 0,-9-92 0 0 0,8 203 0 0 0,-8-144 0 0 0,-3-109 0 0 0,0-6 0 0 0,-1-1 0 0 0,0 24 0 0 0,-1-32 0 0 0,0-1 0 0 0,-1 0 0 0 0,-2 0 0 0 0,-3-3 0 0 0,-2-1 0 0 0,4-2 0 0 0,0-1 0 0 0,0 1 0 0 0,0-1 0 0 0,0 1 0 0 0,0-1 0 0 0,0 0 0 0 0,0-1 0 0 0,-6 0 0 0 0,-4-1 0 0 0,-342-11 0 0 0,88 6 0 0 0,-367-7 0 0 0,591 15 0 0 0,0 2 0 0 0,0 2 0 0 0,1 2 0 0 0,-58 17 0 0 0,67-15 0 0 0,-38 7 0 0 0,55-12 0 0 0,8-3 0 0 0,1-2 0 0 0,4-6 0 0 0,5-4 0 0 0,-4 1 0 0 0,2 7 0 0 0,0 1 0 0 0,-1 0 0 0 0,1 0 0 0 0,-1-1 0 0 0,0 1 0 0 0,0 1 0 0 0,0-1 0 0 0,0 0 0 0 0,0 0 0 0 0,0 1 0 0 0,-1-1 0 0 0,1 1 0 0 0,0 0 0 0 0,-1 0 0 0 0,-4-2 0 0 0,6 2 0 0 0,-6 0 0 0 0,1-1 0 0 0,0 1 0 0 0,-1 0 0 0 0,1 1 0 0 0,0-1 0 0 0,-1 1 0 0 0,1 1 0 0 0,-1-1 0 0 0,1 1 0 0 0,-9 2 0 0 0,6-1 0 0 0,1 0 0 0 0,-1 1 0 0 0,1 0 0 0 0,-1 1 0 0 0,1 0 0 0 0,-12 7 0 0 0,16-9 0 0 0,1 0 0 0 0,0 1 0 0 0,0-1 0 0 0,0 1 0 0 0,1 0 0 0 0,-1-1 0 0 0,0 1 0 0 0,1 0 0 0 0,0 1 0 0 0,0-1 0 0 0,0 0 0 0 0,0 1 0 0 0,0-1 0 0 0,1 1 0 0 0,0-1 0 0 0,-1 1 0 0 0,1 0 0 0 0,1-1 0 0 0,-1 1 0 0 0,0 0 0 0 0,1 0 0 0 0,0 0 0 0 0,0-1 0 0 0,0 1 0 0 0,0 0 0 0 0,1 0 0 0 0,-1 0 0 0 0,1 0 0 0 0,0-1 0 0 0,0 1 0 0 0,1 0 0 0 0,-1-1 0 0 0,1 1 0 0 0,-1-1 0 0 0,1 0 0 0 0,0 1 0 0 0,1-1 0 0 0,-1 0 0 0 0,0 0 0 0 0,1 0 0 0 0,0 0 0 0 0,0-1 0 0 0,4 4 0 0 0,-2-2 0 0 0,0-1 0 0 0,0 0 0 0 0,0 0 0 0 0,0 0 0 0 0,0-1 0 0 0,0 0 0 0 0,1 0 0 0 0,-1 0 0 0 0,1 0 0 0 0,0-1 0 0 0,-1 0 0 0 0,1 0 0 0 0,0-1 0 0 0,10 0 0 0 0,-13 0 0 0 0,0 0 0 0 0,0-1 0 0 0,-1 1 0 0 0,1-1 0 0 0,0 0 0 0 0,0 1 0 0 0,-1-1 0 0 0,1-1 0 0 0,-1 1 0 0 0,1 0 0 0 0,-1-1 0 0 0,1 1 0 0 0,-1-1 0 0 0,0 1 0 0 0,0-1 0 0 0,0 0 0 0 0,0 0 0 0 0,0 0 0 0 0,0-1 0 0 0,0 1 0 0 0,-1 0 0 0 0,1-1 0 0 0,-1 1 0 0 0,1-1 0 0 0,-1 1 0 0 0,0-1 0 0 0,0 1 0 0 0,-1-1 0 0 0,1 0 0 0 0,0 0 0 0 0,0-5 0 0 0,-1 1 0 0 0,1 0 0 0 0,-1 1 0 0 0,-1-1 0 0 0,1 0 0 0 0,-1 0 0 0 0,-1 0 0 0 0,1 1 0 0 0,-1-1 0 0 0,0 1 0 0 0,0-1 0 0 0,-1 1 0 0 0,0 0 0 0 0,0 0 0 0 0,-1 0 0 0 0,1 0 0 0 0,-1 0 0 0 0,0 1 0 0 0,-1 0 0 0 0,0 0 0 0 0,1 0 0 0 0,-1 0 0 0 0,-1 1 0 0 0,1 0 0 0 0,-1 0 0 0 0,0 0 0 0 0,0 1 0 0 0,-7-4 0 0 0,11 7 1 0 0,-1-1 1 0 0,1 1-1 0 0,0-1 1 0 0,-1 1-1 0 0,1 0 1 0 0,0 0-1 0 0,-1 0 1 0 0,1 0-1 0 0,0 0 1 0 0,-1 0-1 0 0,1 1 1 0 0,0-1-1 0 0,-1 1 1 0 0,1 0-1 0 0,-4 1 1 0 0,-30 21-63 0 0,27-17-2 0 0,8-5-627 0 0,33-20-13685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100 135 60 0 0,'-8'-21'5390'0'0,"10"16"-4825"0"0,-1 1-1 0 0,1-1 0 0 0,0 1 0 0 0,0-1 0 0 0,1 1 0 0 0,-1 0 0 0 0,1 0 0 0 0,0 0 0 0 0,0 0 0 0 0,0 0 0 0 0,0 1 0 0 0,1-1 0 0 0,-1 1 0 0 0,1 0 0 0 0,8-5 0 0 0,0 0 357 0 0,0 1 0 0 0,0 1 0 0 0,1-1 0 0 0,21-6 0 0 0,-31 12-806 0 0,-1 0 0 0 0,1 1 0 0 0,0-1 1 0 0,0 0-1 0 0,0 1 0 0 0,0 0 0 0 0,0 0 0 0 0,0 0 0 0 0,0 0 1 0 0,0 0-1 0 0,0 0 0 0 0,0 1 0 0 0,0 0 0 0 0,0-1 1 0 0,0 1-1 0 0,0 0 0 0 0,-1 0 0 0 0,1 1 0 0 0,0-1 1 0 0,-1 1-1 0 0,1-1 0 0 0,-1 1 0 0 0,1 0 0 0 0,-1 0 1 0 0,0 0-1 0 0,3 2 0 0 0,-3 0-21 0 0,1 0 0 0 0,0 0-1 0 0,-1 0 1 0 0,0 0 0 0 0,0 0 0 0 0,0 0 0 0 0,-1 1-1 0 0,1-1 1 0 0,-1 1 0 0 0,0-1 0 0 0,0 1 0 0 0,-1-1 0 0 0,1 1-1 0 0,-1 0 1 0 0,0-1 0 0 0,-1 8 0 0 0,-2 6 40 0 0,0-1 0 0 0,-1 0 0 0 0,-1 1 1 0 0,-1-2-1 0 0,0 1 0 0 0,-15 26 0 0 0,7-18 4 0 0,-2 0 1 0 0,-1-1-1 0 0,-26 30 0 0 0,29-41-133 0 0,-1 0 1 0 0,0-1-1 0 0,-1-1 1 0 0,0 0-1 0 0,0-1 0 0 0,-1-1 1 0 0,-1-1-1 0 0,-29 11 1 0 0,46-19-5 0 0,0 1 1 0 0,0 0 0 0 0,0-1-1 0 0,1 1 1 0 0,-1-1-1 0 0,0 1 1 0 0,0 0 0 0 0,1-1-1 0 0,-1 1 1 0 0,0 0 0 0 0,1 0-1 0 0,-1 0 1 0 0,1 0-1 0 0,-1-1 1 0 0,1 1 0 0 0,-1 0-1 0 0,1 0 1 0 0,0 0 0 0 0,-1 0-1 0 0,1 0 1 0 0,0 0 0 0 0,0 0-1 0 0,0 0 1 0 0,0 0-1 0 0,0 0 1 0 0,0 0 0 0 0,0 0-1 0 0,0 0 1 0 0,0 0 0 0 0,0 0-1 0 0,0 0 1 0 0,1 0-1 0 0,-1 0 1 0 0,0 0 0 0 0,1 0-1 0 0,-1 0 1 0 0,1 1 0 0 0,2 5 84 0 0,1-1 1 0 0,-1 1 0 0 0,8 10-1 0 0,-3-8-22 0 0,-1 0 0 0 0,1-1 0 0 0,0 0 0 0 0,0-1 0 0 0,1 0-1 0 0,0 0 1 0 0,1 0 0 0 0,-1-1 0 0 0,1-1 0 0 0,0 0 0 0 0,1 0-1 0 0,-1-1 1 0 0,18 5 0 0 0,-20-7-33 0 0,0 0 0 0 0,0-1 0 0 0,1 1-1 0 0,-1-2 1 0 0,0 1 0 0 0,0-1 0 0 0,0-1 0 0 0,1 1 0 0 0,-1-1 0 0 0,0-1-1 0 0,0 1 1 0 0,0-1 0 0 0,0-1 0 0 0,-1 0 0 0 0,1 0 0 0 0,0 0 0 0 0,-1-1-1 0 0,0 0 1 0 0,10-7 0 0 0,-13 8-38 0 0,-1 0 0 0 0,0 0 0 0 0,0 0 0 0 0,0 0 0 0 0,0 0 0 0 0,-1 0 0 0 0,1-1 0 0 0,-1 1 0 0 0,0-1 0 0 0,0 0 0 0 0,0 0 0 0 0,0 0 0 0 0,-1 0 0 0 0,1 0 0 0 0,-1 0 0 0 0,0 0 0 0 0,0 0 0 0 0,-1 0 0 0 0,1-1 0 0 0,-1 1 0 0 0,0 0 0 0 0,0 0 0 0 0,-1-1 0 0 0,1 1 0 0 0,-1 0 0 0 0,0 0 0 0 0,0 0 0 0 0,0 0 0 0 0,-1 0 0 0 0,-3-8 0 0 0,5 11-719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6 344 376 0 0,'-5'3'11574'0'0,"15"-3"-10605"0"0,1 1 0 0 0,-1-2 0 0 0,1 1 0 0 0,-1-2 0 0 0,1 1 0 0 0,-1-1 0 0 0,0-1 0 0 0,17-6 0 0 0,82-38 2185 0 0,-103 44-2990 0 0,21-9 565 0 0,0-3 0 0 0,29-19-1 0 0,-50 29-598 0 0,1 1-1 0 0,-1-1 1 0 0,0-1-1 0 0,0 1 1 0 0,-1-1-1 0 0,0 0 1 0 0,0 0-1 0 0,0 0 1 0 0,-1-1-1 0 0,0 0 0 0 0,0 0 1 0 0,-1 0-1 0 0,6-14 1 0 0,-8 14-50 0 0,0 1 1 0 0,-1-1-1 0 0,1 1 0 0 0,-1-1 1 0 0,-1 0-1 0 0,-1-10 1 0 0,2 15-69 0 0,-1-1 0 0 0,0 0 1 0 0,1 0-1 0 0,-1 1 1 0 0,0-1-1 0 0,-1 1 0 0 0,1-1 1 0 0,0 1-1 0 0,-1-1 1 0 0,1 1-1 0 0,-1 0 0 0 0,0-1 1 0 0,0 1-1 0 0,0 0 1 0 0,0 0-1 0 0,-3-2 0 0 0,0 1-6 0 0,1 1 1 0 0,0 0-1 0 0,-1 0 0 0 0,0 0 0 0 0,1 0 0 0 0,-1 0 0 0 0,0 1 1 0 0,-8-1-1 0 0,0 1 20 0 0,0 0 1 0 0,0 1 0 0 0,0 0 0 0 0,0 1-1 0 0,0 1 1 0 0,-15 3 0 0 0,16 0 39 0 0,1-1 0 0 0,-1 2 1 0 0,1 0-1 0 0,1 0 0 0 0,-1 1 0 0 0,1 0 0 0 0,0 1 1 0 0,0 0-1 0 0,-11 13 0 0 0,13-14 15 0 0,1 1-1 0 0,0 1 0 0 0,0-1 1 0 0,1 1-1 0 0,0 1 1 0 0,0-1-1 0 0,1 1 1 0 0,0 0-1 0 0,-5 17 1 0 0,8-22-17 0 0,1 0-1 0 0,0 1 1 0 0,1-1 0 0 0,-1 1 0 0 0,1-1 0 0 0,0 1-1 0 0,0-1 1 0 0,1 1 0 0 0,0-1 0 0 0,0 1-1 0 0,0-1 1 0 0,0 0 0 0 0,1 1 0 0 0,0-1 0 0 0,0 0-1 0 0,0 0 1 0 0,1 0 0 0 0,0 0 0 0 0,0-1-1 0 0,6 9 1 0 0,-2-5-30 0 0,1-1-1 0 0,0 1 0 0 0,1-1 0 0 0,0 0 1 0 0,0-1-1 0 0,0 0 0 0 0,0-1 1 0 0,1 0-1 0 0,0 0 0 0 0,0-1 1 0 0,1 0-1 0 0,-1-1 0 0 0,1 0 1 0 0,0 0-1 0 0,17 1 0 0 0,5-2 73 0 0,0-1 0 0 0,-1-1 0 0 0,64-9 0 0 0,-48 1-106 0 0,65-7 0 0 0,-105 14 0 0 0,12-2-4164 0 0,-8 2-3497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94 784 0 0,'-1'-1'352'0'0,"0"-1"0"0"0,-1 1-1 0 0,1-1 1 0 0,0 1 0 0 0,0-1-1 0 0,0 1 1 0 0,1-1 0 0 0,-1 0 0 0 0,0 1-1 0 0,1-1 1 0 0,-1 0 0 0 0,1 1-1 0 0,-1-1 1 0 0,1 0 0 0 0,0 0 0 0 0,0 0-1 0 0,-1 0 1 0 0,1 1 0 0 0,1-1 0 0 0,-1 0-1 0 0,0 0 1 0 0,0 0 0 0 0,1 1-1 0 0,-1-1 1 0 0,1 0 0 0 0,-1 0 0 0 0,1 1-1 0 0,0-1 1 0 0,0 1 0 0 0,0-1-1 0 0,0 0 1 0 0,0 1 0 0 0,0 0 0 0 0,0-1-1 0 0,0 1 1 0 0,1-1 0 0 0,-1 1 0 0 0,0 0-1 0 0,1 0 1 0 0,-1 0 0 0 0,3-1-1 0 0,1-2 160 0 0,0 1 0 0 0,0 0 0 0 0,0 0-1 0 0,1 1 1 0 0,-1 0 0 0 0,1 0 0 0 0,-1 0-1 0 0,1 1 1 0 0,0-1 0 0 0,-1 1 0 0 0,1 1-1 0 0,8-1 1 0 0,-10 1-341 0 0,0 0-1 0 0,0 1 1 0 0,0-1-1 0 0,0 1 1 0 0,0 0-1 0 0,0 0 1 0 0,0 1-1 0 0,-1-1 1 0 0,1 1-1 0 0,0 0 1 0 0,-1-1-1 0 0,1 2 1 0 0,-1-1-1 0 0,1 0 1 0 0,-1 1-1 0 0,0 0 1 0 0,0-1 0 0 0,0 1-1 0 0,-1 0 1 0 0,1 1-1 0 0,-1-1 1 0 0,1 0-1 0 0,2 8 1 0 0,-3-7-168 0 0,-1 0 0 0 0,0 0 0 0 0,0 0 1 0 0,0 1-1 0 0,-1-1 0 0 0,1 0 0 0 0,-1 1 0 0 0,0-1 1 0 0,0 0-1 0 0,0 1 0 0 0,-1-1 0 0 0,0 0 1 0 0,0 0-1 0 0,0 1 0 0 0,0-1 0 0 0,-1 0 0 0 0,1 0 1 0 0,-1 0-1 0 0,0 0 0 0 0,0 0 0 0 0,-1-1 1 0 0,-2 5-1 0 0,-8 7-215 0 0,0 0 0 0 0,-1-1 0 0 0,0-1 0 0 0,-22 15 0 0 0,-17 17-716 0 0,52-44 911 0 0,1-1 1 0 0,-1 0 0 0 0,1 1 0 0 0,-1-1-1 0 0,1 1 1 0 0,-1-1 0 0 0,1 1 0 0 0,-1-1 0 0 0,1 1-1 0 0,0-1 1 0 0,-1 1 0 0 0,1-1 0 0 0,0 1-1 0 0,0-1 1 0 0,-1 1 0 0 0,1 0 0 0 0,0-1 0 0 0,0 1-1 0 0,0-1 1 0 0,0 1 0 0 0,0 0 0 0 0,0-1-1 0 0,0 1 1 0 0,0 0 0 0 0,0-1 0 0 0,0 1 0 0 0,0-1-1 0 0,0 2 1 0 0,1-1 10 0 0,0 0 0 0 0,-1 0 0 0 0,1 0-1 0 0,0 0 1 0 0,0-1 0 0 0,0 1 0 0 0,0 0 0 0 0,0 0 0 0 0,0-1 0 0 0,0 1-1 0 0,0-1 1 0 0,0 1 0 0 0,0-1 0 0 0,2 1 0 0 0,6 2 66 0 0,1-1 0 0 0,18 3 0 0 0,-23-5-66 0 0,37 6 242 0 0,75 14 546 0 0,-104-17-602 0 0,0 0 0 0 0,-1 2 0 0 0,1 0-1 0 0,-1 0 1 0 0,0 1 0 0 0,19 12-1 0 0,-29-17-133 0 0,0 1-1 0 0,1 0 0 0 0,-1-1 0 0 0,0 1 1 0 0,0 0-1 0 0,0 0 0 0 0,0 0 0 0 0,0 0 1 0 0,0 1-1 0 0,-1-1 0 0 0,1 0 0 0 0,-1 1 1 0 0,0-1-1 0 0,1 1 0 0 0,-1 0 1 0 0,0-1-1 0 0,-1 1 0 0 0,1 0 0 0 0,0 0 1 0 0,-1-1-1 0 0,0 1 0 0 0,1 0 0 0 0,-1 0 1 0 0,0 0-1 0 0,0-1 0 0 0,-1 1 0 0 0,1 0 1 0 0,-1 0-1 0 0,1 0 0 0 0,-2 2 0 0 0,0 0-2 0 0,0 0 0 0 0,-1 0 0 0 0,0-1 0 0 0,0 0 0 0 0,0 1 0 0 0,0-1 0 0 0,-1 0 0 0 0,0 0 0 0 0,1-1 0 0 0,-1 1 0 0 0,-1-1 0 0 0,1 0 0 0 0,0 0 0 0 0,-1 0 0 0 0,-5 2 0 0 0,-4 1-42 0 0,0 0 1 0 0,0-2 0 0 0,0 1-1 0 0,-1-2 1 0 0,0 0-1 0 0,1-1 1 0 0,-1 0-1 0 0,-16-1 1 0 0,15-1-1076 0 0,1-1 0 0 0,-1 0 1 0 0,1-1-1 0 0,-22-6 0 0 0,32 5-2758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331 105 484 0 0,'-3'-5'802'0'0,"0"-1"0"0"0,0 1 0 0 0,0-1 1 0 0,-1 1-1 0 0,0 0 0 0 0,0 0 0 0 0,0 1 0 0 0,-1-1 0 0 0,1 1 0 0 0,-1 0 1 0 0,0 0-1 0 0,-1 1 0 0 0,1-1 0 0 0,-1 1 0 0 0,1 0 0 0 0,-1 1 0 0 0,0-1 1 0 0,-7-1-1 0 0,8 3-486 0 0,0 0-1 0 0,0 0 1 0 0,1 0 0 0 0,-1 1 0 0 0,0 0 0 0 0,0 0 0 0 0,0 0 0 0 0,1 1-1 0 0,-1-1 1 0 0,0 1 0 0 0,0 0 0 0 0,1 1 0 0 0,-1-1 0 0 0,1 1-1 0 0,-1 0 1 0 0,1 0 0 0 0,0 0 0 0 0,0 0 0 0 0,0 1 0 0 0,0 0-1 0 0,0 0 1 0 0,0 0 0 0 0,1 0 0 0 0,-6 6 0 0 0,2 1-2 0 0,0-1 1 0 0,0 1-1 0 0,1 1 1 0 0,0-1 0 0 0,1 1-1 0 0,0 0 1 0 0,1 0-1 0 0,0 0 1 0 0,1 1-1 0 0,0 0 1 0 0,1-1-1 0 0,-2 23 1 0 0,4-26-205 0 0,0 0 1 0 0,0 0-1 0 0,1 1 0 0 0,0-1 1 0 0,0 0-1 0 0,1 0 0 0 0,0 0 1 0 0,0 0-1 0 0,1 0 0 0 0,0 0 1 0 0,0-1-1 0 0,1 0 0 0 0,0 1 1 0 0,1-1-1 0 0,-1 0 0 0 0,1-1 1 0 0,0 1-1 0 0,1-1 0 0 0,8 7 1 0 0,-4-5-15 0 0,0 0 0 0 0,1-1-1 0 0,0 0 1 0 0,0-1 0 0 0,0 0 0 0 0,1-1 0 0 0,0 0 0 0 0,0-1 0 0 0,0 0 0 0 0,25 3 0 0 0,-32-6-85 0 0,1 0 0 0 0,-1-1-1 0 0,0 0 1 0 0,1 0 0 0 0,-1 0 0 0 0,1-1 0 0 0,-1 0 0 0 0,0 0 0 0 0,1 0-1 0 0,-1-1 1 0 0,0 0 0 0 0,0 0 0 0 0,0 0 0 0 0,0 0 0 0 0,0-1 0 0 0,-1 0-1 0 0,1 0 1 0 0,-1 0 0 0 0,0-1 0 0 0,0 1 0 0 0,0-1 0 0 0,0 0 0 0 0,0 0 0 0 0,-1-1-1 0 0,0 1 1 0 0,0-1 0 0 0,0 1 0 0 0,2-6 0 0 0,-1 2-12 0 0,-1 0 0 0 0,0 0 0 0 0,0-1 0 0 0,-1 1 0 0 0,0-1 0 0 0,0 0 0 0 0,-1 1 0 0 0,0-1 0 0 0,0 0 0 0 0,-1 0 0 0 0,-1 0-1 0 0,1 1 1 0 0,-1-1 0 0 0,-1 0 0 0 0,0 0 0 0 0,0 1 0 0 0,0-1 0 0 0,-6-11 0 0 0,2 9-9 0 0,0 0 0 0 0,0 0 0 0 0,-1 0 0 0 0,-1 1 0 0 0,1 0 0 0 0,-2 0 0 0 0,1 1 0 0 0,-2 0 0 0 0,1 1 0 0 0,-1 0 0 0 0,0 0 0 0 0,-15-8 1 0 0,2 3-82 0 0,-1 1 1 0 0,-42-15 0 0 0,54 23-289 0 0,0 0 0 0 0,0 1 0 0 0,-1 1 0 0 0,1 0 0 0 0,-1 1 0 0 0,1 0 0 0 0,-26 2 0 0 0,35-1 65 0 0,0 1 1 0 0,0-1-1 0 0,-1 1 1 0 0,1 0-1 0 0,0 0 1 0 0,0 0-1 0 0,0 1 1 0 0,-5 2-1 0 0,-8 13-8496 0 0,14-12 6032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1 191 372 0 0,'9'-15'6846'0'0,"-8"14"-6521"0"0,0 1-1 0 0,0 0 1 0 0,0 0-1 0 0,0-1 1 0 0,0 1-1 0 0,0 0 1 0 0,0 0-1 0 0,0 0 1 0 0,0 0-1 0 0,0 0 1 0 0,0 0-1 0 0,0 0 1 0 0,0 0-1 0 0,0 1 1 0 0,0-1-1 0 0,0 0 1 0 0,0 1-1 0 0,0-1 1 0 0,1 1-1 0 0,22 17 2729 0 0,17 27-670 0 0,-38-41-1929 0 0,69 91 3263 0 0,-24-30-634 0 0,81 83 1 0 0,-118-136-2611 0 0,-9-9-316 0 0,1 0 1 0 0,-1 0-1 0 0,1 0 1 0 0,-1 0 0 0 0,1 0-1 0 0,0-1 1 0 0,0 0 0 0 0,0 1-1 0 0,1-1 1 0 0,-1 0-1 0 0,0-1 1 0 0,1 1 0 0 0,0 0-1 0 0,6 1 1 0 0,-9-3-149 0 0,0-1 0 0 0,0 1 0 0 0,0 0-1 0 0,0 0 1 0 0,0-1 0 0 0,0 1 0 0 0,0-1 0 0 0,0 1 0 0 0,0-1 0 0 0,0 1-1 0 0,0-1 1 0 0,0 0 0 0 0,0 1 0 0 0,-1-1 0 0 0,1 0 0 0 0,0 0 0 0 0,0 0-1 0 0,-1 0 1 0 0,1 1 0 0 0,0-1 0 0 0,-1 0 0 0 0,1 0 0 0 0,-1 0 0 0 0,1 0 0 0 0,-1 0-1 0 0,0 0 1 0 0,1-1 0 0 0,-1 1 0 0 0,0-2 0 0 0,4-35 170 0 0,-3 35-176 0 0,-2-66-3 0 0,-2 1 0 0 0,-4 0 0 0 0,-2 0 0 0 0,-27-99 0 0 0,33 157 0 0 0,1-1 0 0 0,0 0 0 0 0,0-17 0 0 0,2 27-146 0 0,0 0 0 0 0,0-1 0 0 0,0 1 0 0 0,0 0 0 0 0,0-1 0 0 0,0 1 0 0 0,0 0 0 0 0,0-1 0 0 0,0 1 0 0 0,1 0 0 0 0,-1 0 0 0 0,1-1 0 0 0,-1 1 0 0 0,1 0 0 0 0,-1 0 0 0 0,1 0 0 0 0,0-1 0 0 0,-1 1 0 0 0,1 0 0 0 0,0 0 0 0 0,0 0 0 0 0,0 0 0 0 0,0 1 0 0 0,0-1 0 0 0,0 0 0 0 0,0 0 0 0 0,0 0 0 0 0,0 1 0 0 0,0-1 0 0 0,1 1 0 0 0,-1-1 0 0 0,0 1 0 0 0,0-1 0 0 0,1 1 0 0 0,-1 0 0 0 0,2-1 0 0 0,3 1-948 0 0,-1 0 0 0 0,0 1-1 0 0,0-1 1 0 0,0 1-1 0 0,0 0 1 0 0,9 4 0 0 0,-10-4 681 0 0,10 4-2894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1 616 0 0,'10'49'6746'0'0,"-2"0"0"0"0,2 87-1 0 0,-9-133-6266 0 0,-1-1 0 0 0,-1 0 0 0 0,1 1 0 0 0,0-1-1 0 0,-1 1 1 0 0,1-1 0 0 0,-1 1 0 0 0,1-1 0 0 0,-1 0 0 0 0,-2 4-1 0 0,3-6-380 0 0,-1 0 0 0 0,1 0 0 0 0,-1 0-1 0 0,0 0 1 0 0,1 0 0 0 0,-1 0-1 0 0,1 0 1 0 0,-1 0 0 0 0,1 0 0 0 0,-1 0-1 0 0,0 0 1 0 0,1 0 0 0 0,-1-1-1 0 0,1 1 1 0 0,-1 0 0 0 0,1 0-1 0 0,-1-1 1 0 0,1 1 0 0 0,-1 0 0 0 0,1 0-1 0 0,-1-1 1 0 0,1 1 0 0 0,-1-1-1 0 0,1 1 1 0 0,0 0 0 0 0,-1-1 0 0 0,1 1-1 0 0,0-1 1 0 0,-1 1 0 0 0,1-1-1 0 0,0 1 1 0 0,0-1 0 0 0,-1 1 0 0 0,1-1-1 0 0,0 0 1 0 0,-3-7 143 0 0,1-1-1 0 0,0 1 1 0 0,0-1 0 0 0,1 0-1 0 0,0 1 1 0 0,0-1 0 0 0,1 0 0 0 0,0 1-1 0 0,1-1 1 0 0,0 0 0 0 0,0 0-1 0 0,5-13 1 0 0,-3 15-661 0 0,0 0-1 0 0,1 0 1 0 0,0 0 0 0 0,0 0 0 0 0,0 1-1 0 0,1 0 1 0 0,0 0 0 0 0,0 0 0 0 0,1 1-1 0 0,-1 0 1 0 0,1 0 0 0 0,0 0 0 0 0,1 1-1 0 0,-1 0 1 0 0,1 0 0 0 0,0 0 0 0 0,0 1-1 0 0,0 0 1 0 0,0 0 0 0 0,1 1 0 0 0,-1 0-1 0 0,1 0 1 0 0,-1 1 0 0 0,1 0-1 0 0,0 1 1 0 0,11-1 0 0 0,-11 1-3152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26 104 0 0,'11'19'5974'0'0,"-8"-12"-4875"0"0,-1-1 1 0 0,0 1 0 0 0,0-1-1 0 0,0 1 1 0 0,-1 0-1 0 0,0 0 1 0 0,-1 0-1 0 0,1 0 1 0 0,-1-1-1 0 0,0 1 1 0 0,-1 0 0 0 0,0 0-1 0 0,0 0 1 0 0,0 0-1 0 0,-4 8 1 0 0,5-15-976 0 0,0 1 1 0 0,0 0-1 0 0,-1-1 0 0 0,1 1 1 0 0,0-1-1 0 0,0 1 0 0 0,-1 0 1 0 0,1-1-1 0 0,-1 1 0 0 0,1-1 1 0 0,0 1-1 0 0,-1-1 1 0 0,1 1-1 0 0,-1-1 0 0 0,1 0 1 0 0,-1 1-1 0 0,1-1 0 0 0,-1 1 1 0 0,0-1-1 0 0,0 1 0 0 0,1-2-67 0 0,-1 1-1 0 0,1 0 1 0 0,0 0-1 0 0,-1 0 1 0 0,1 0-1 0 0,0 0 0 0 0,-1-1 1 0 0,1 1-1 0 0,0 0 1 0 0,-1 0-1 0 0,1-1 1 0 0,0 1-1 0 0,0 0 0 0 0,-1 0 1 0 0,1-1-1 0 0,0 1 1 0 0,0 0-1 0 0,0-1 1 0 0,-1 1-1 0 0,1 0 1 0 0,0-1-1 0 0,0 1 0 0 0,0 0 1 0 0,0-1-1 0 0,-2-2 78 0 0,2 0-1 0 0,-1-1 0 0 0,0 1 0 0 0,0 0 0 0 0,1 0 1 0 0,0-6-1 0 0,1 0 33 0 0,0 0 0 0 0,1 0 0 0 0,0 0 1 0 0,0 0-1 0 0,1 0 0 0 0,1 1 0 0 0,-1-1 0 0 0,8-11 0 0 0,-9 17-79 0 0,0 0-1 0 0,0 0 0 0 0,0 0 0 0 0,0 0 1 0 0,0 0-1 0 0,1 1 0 0 0,-1-1 1 0 0,1 1-1 0 0,0-1 0 0 0,0 1 0 0 0,0 0 1 0 0,0 0-1 0 0,0 0 0 0 0,0 1 0 0 0,1-1 1 0 0,-1 1-1 0 0,1 0 0 0 0,-1 0 1 0 0,1 0-1 0 0,-1 0 0 0 0,1 0 0 0 0,-1 1 1 0 0,1 0-1 0 0,5 0 0 0 0,-5 0-70 0 0,-1 1 0 0 0,0 0 1 0 0,0 0-1 0 0,0 0 0 0 0,0 1 0 0 0,0-1 0 0 0,0 1 0 0 0,0 0 0 0 0,0 0 0 0 0,-1 0 0 0 0,1 0 0 0 0,0 0 1 0 0,-1 0-1 0 0,0 1 0 0 0,0-1 0 0 0,0 1 0 0 0,0 0 0 0 0,3 4 0 0 0,-2-2 1 0 0,0 0-1 0 0,-1 0 1 0 0,1 0 0 0 0,-1 1-1 0 0,0-1 1 0 0,-1 1 0 0 0,1-1-1 0 0,-1 1 1 0 0,0 0-1 0 0,0 6 1 0 0,-2-4-17 0 0,0 1 0 0 0,2-17 0 0 0,-1 5 0 0 0,0 0 0 0 0,0-1 0 0 0,0 1 0 0 0,1 0 0 0 0,0 0 0 0 0,0 0 0 0 0,-1 0 0 0 0,2 0 0 0 0,-1 0 0 0 0,0 0 0 0 0,3-3 0 0 0,8-13 0 0 0,11-15 0 0 0,-21 32 0 0 0,-1 0 0 0 0,1 0 0 0 0,0 0 0 0 0,0 0 0 0 0,0 1 0 0 0,0-1 0 0 0,1 1 0 0 0,-1-1 0 0 0,0 1 0 0 0,1 0 0 0 0,-1-1 0 0 0,4 0 0 0 0,-5 2 0 0 0,1 0 0 0 0,-1 0 0 0 0,0-1 0 0 0,1 1 0 0 0,-1 0 0 0 0,1 0 0 0 0,-1 0 0 0 0,1 1 0 0 0,-1-1 0 0 0,0 0 0 0 0,1 0 0 0 0,-1 1 0 0 0,0-1 0 0 0,1 1 0 0 0,-1-1 0 0 0,0 1 0 0 0,0 0 0 0 0,1-1 0 0 0,-1 1 0 0 0,0 0 0 0 0,0 0 0 0 0,1 1 0 0 0,17 25 0 0 0,-12-16 0 0 0,-4-6 1 0 0,0-1 1 0 0,-1 1-1 0 0,0 0 0 0 0,1 0 0 0 0,-2 0 1 0 0,4 9-1 0 0,-3-5-10 0 0,1 0 0 0 0,0-1 0 0 0,1 1 1 0 0,6 11-1 0 0,-9-19-473 0 0,0-1 1 0 0,-1 1-1 0 0,1-1 1 0 0,0 1-1 0 0,0-1 0 0 0,-1 1 1 0 0,1-1-1 0 0,0 0 1 0 0,0 1-1 0 0,0-1 1 0 0,0 0-1 0 0,0 0 1 0 0,0 0-1 0 0,-1 0 1 0 0,1 1-1 0 0,0-1 1 0 0,0 0-1 0 0,0-1 0 0 0,0 1 1 0 0,0 0-1 0 0,0 0 1 0 0,0 0-1 0 0,-1 0 1 0 0,1-1-1 0 0,0 1 1 0 0,1-1-1 0 0,-1 1 169 0 0,6-4-3015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96 28 0 0,'-1'-3'649'0'0,"-1"1"0"0"0,1-1 1 0 0,0 0-1 0 0,0 0 0 0 0,1 0 0 0 0,-1 0 0 0 0,1 0 1 0 0,-1 0-1 0 0,1-5 0 0 0,0 6-261 0 0,0 0 1 0 0,0 1 0 0 0,0-1-1 0 0,0 0 1 0 0,0 0-1 0 0,0 1 1 0 0,-1-1-1 0 0,1 0 1 0 0,0 1 0 0 0,-1-1-1 0 0,0 0 1 0 0,1 1-1 0 0,-1-1 1 0 0,0 0-1 0 0,0 1 1 0 0,0-1-1 0 0,0 1 1 0 0,0 0 0 0 0,0-1-1 0 0,0 1 1 0 0,0 0-1 0 0,-1 0 1 0 0,1-1-1 0 0,-1 1 1 0 0,1 0 0 0 0,0 0-1 0 0,-1 1 1 0 0,0-1-1 0 0,1 0 1 0 0,-1 0-1 0 0,1 1 1 0 0,-3-1-1 0 0,-12-4 615 0 0,0 1-1 0 0,0 1 0 0 0,-1 1 0 0 0,1 0 0 0 0,-17 1 0 0 0,23 1-731 0 0,1 1 0 0 0,-1-1-1 0 0,0 2 1 0 0,1-1-1 0 0,0 1 1 0 0,-1 1 0 0 0,1 0-1 0 0,0 0 1 0 0,0 1-1 0 0,-9 5 1 0 0,17-9-216 0 0,-1 1 1 0 0,1 0-1 0 0,-1 0 1 0 0,1 0-1 0 0,0 0 1 0 0,-1 0-1 0 0,1 0 1 0 0,0 0-1 0 0,0 0 1 0 0,0 0-1 0 0,-1 1 1 0 0,1-1-1 0 0,1 1 0 0 0,-1-1 1 0 0,0 0-1 0 0,0 1 1 0 0,0 0-1 0 0,1-1 1 0 0,-1 1-1 0 0,1-1 1 0 0,-1 1-1 0 0,1 0 1 0 0,0-1-1 0 0,0 1 1 0 0,-1 0-1 0 0,1-1 1 0 0,0 1-1 0 0,0 0 0 0 0,1-1 1 0 0,-1 1-1 0 0,0 0 1 0 0,1-1-1 0 0,-1 1 1 0 0,1 0-1 0 0,-1-1 1 0 0,1 1-1 0 0,0-1 1 0 0,-1 1-1 0 0,1-1 1 0 0,0 1-1 0 0,0-1 1 0 0,0 0-1 0 0,3 3 0 0 0,4 5 136 0 0,1 1 0 0 0,1-2 0 0 0,0 1 0 0 0,18 11 0 0 0,-17-12 109 0 0,19 13-154 0 0,-14-11-61 0 0,-1 1 0 0 0,-1 0 0 0 0,0 1 0 0 0,0 1-1 0 0,-1 0 1 0 0,20 26 0 0 0,-32-37-85 0 0,0-1 0 0 0,0 1 0 0 0,-1-1 0 0 0,1 1 0 0 0,0 0 0 0 0,-1 0 0 0 0,1-1 0 0 0,-1 1 0 0 0,1 0 0 0 0,-1 0 0 0 0,0 0 0 0 0,0 0 0 0 0,0 0 0 0 0,0-1 0 0 0,0 1 0 0 0,0 0 0 0 0,0 0 0 0 0,-1 0 0 0 0,1 0 0 0 0,-1-1 0 0 0,1 1 0 0 0,-1 0 0 0 0,0 0 0 0 0,0-1 0 0 0,0 1 0 0 0,0-1 0 0 0,0 1 0 0 0,0-1 0 0 0,0 1 0 0 0,0-1 0 0 0,0 1 0 0 0,-1-1 0 0 0,1 0 0 0 0,-1 0 0 0 0,1 0 0 0 0,-1 0 0 0 0,1 0 0 0 0,-3 1 0 0 0,-7 5 0 0 0,-1-1 0 0 0,0 0 0 0 0,0-1 0 0 0,-16 4 0 0 0,19-5 0 0 0,-31 5-2664 0 0,-17-8-5623 0 0,28-2 5611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73 236 0 0,'-6'-3'10572'0'0,"25"-6"-8522"0"0,1 0 0 0 0,0 1 1 0 0,26-6-1 0 0,9-3 1302 0 0,-22 5-957 0 0,-32 12-2043 0 0,-5 2-364 0 0,-49 23-88 0 0,34-18 66 0 0,2 1 0 0 0,-1 1-1 0 0,1 1 1 0 0,-23 17 0 0 0,35-23 36 0 0,0-1 0 0 0,1 2 0 0 0,0-1-1 0 0,-1 0 1 0 0,1 1 0 0 0,1 0 0 0 0,-6 7 0 0 0,9-10 24 0 0,-1-1 0 0 0,1 1 0 0 0,-1 0 0 0 0,1-1 1 0 0,0 1-1 0 0,-1-1 0 0 0,1 1 0 0 0,0 0 0 0 0,0-1 1 0 0,0 1-1 0 0,0 0 0 0 0,0-1 0 0 0,1 1 0 0 0,-1-1 0 0 0,1 1 1 0 0,-1 0-1 0 0,1-1 0 0 0,-1 1 0 0 0,1-1 0 0 0,0 1 1 0 0,-1-1-1 0 0,1 0 0 0 0,0 1 0 0 0,0-1 0 0 0,0 0 0 0 0,0 1 1 0 0,0-1-1 0 0,1 0 0 0 0,-1 0 0 0 0,0 0 0 0 0,1 0 0 0 0,1 1 1 0 0,13 9 349 0 0,1-1 1 0 0,0-1 0 0 0,27 11 0 0 0,-22-11-68 0 0,-11-4-152 0 0,15 7 327 0 0,26 15 0 0 0,-44-22-355 0 0,-1 0 0 0 0,1 1 0 0 0,-1 0 0 0 0,0 0 0 0 0,-1 0 0 0 0,0 1 0 0 0,9 10 0 0 0,-15-16-113 0 0,1 0 0 0 0,0 0-1 0 0,-1 0 1 0 0,1 1-1 0 0,-1-1 1 0 0,1 0-1 0 0,-1 0 1 0 0,1 0 0 0 0,-1 0-1 0 0,0 0 1 0 0,0 1-1 0 0,1-1 1 0 0,-1 0 0 0 0,0 0-1 0 0,0 1 1 0 0,0-1-1 0 0,0 0 1 0 0,-1 0 0 0 0,1 0-1 0 0,0 1 1 0 0,0-1-1 0 0,-1 0 1 0 0,1 0-1 0 0,-1 0 1 0 0,1 0 0 0 0,-1 0-1 0 0,1 0 1 0 0,-1 0-1 0 0,0 0 1 0 0,1 0 0 0 0,-1 0-1 0 0,0 0 1 0 0,0 0-1 0 0,0 0 1 0 0,0 0-1 0 0,0-1 1 0 0,0 1 0 0 0,0 0-1 0 0,0-1 1 0 0,0 1-1 0 0,0-1 1 0 0,-2 2 0 0 0,-4 1 20 0 0,0 0 0 0 0,1-1 1 0 0,-1 0-1 0 0,0 0 0 0 0,-12 2 0 0 0,-8-2-78 0 0,0-1 0 0 0,0-2 0 0 0,0 0 0 0 0,1-2 0 0 0,-1-1 0 0 0,-27-8 0 0 0,1 2-1036 0 0,49 9 89 0 0,-11-1 494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34 108 0 0,'-23'-13'3893'0'0,"16"9"-3307"0"0,0 1 0 0 0,-1 0 0 0 0,1 1 0 0 0,0 0 1 0 0,-1 0-1 0 0,0 0 0 0 0,0 1 0 0 0,1 0 0 0 0,-1 1 0 0 0,0 0 0 0 0,0 0 0 0 0,0 1 0 0 0,1-1 0 0 0,-1 2 1 0 0,0-1-1 0 0,1 1 0 0 0,-1 0 0 0 0,1 1 0 0 0,-1 0 0 0 0,1 0 0 0 0,0 0 0 0 0,0 1 0 0 0,1 0 1 0 0,-1 1-1 0 0,1-1 0 0 0,-10 10 0 0 0,12-10-382 0 0,1 0-1 0 0,-1 0 1 0 0,1 1 0 0 0,0-1 0 0 0,0 1-1 0 0,0-1 1 0 0,1 1 0 0 0,0 0-1 0 0,0 0 1 0 0,0 0 0 0 0,0 0 0 0 0,1 0-1 0 0,0 1 1 0 0,0-1 0 0 0,1 0 0 0 0,-1 0-1 0 0,1 1 1 0 0,0-1 0 0 0,0 1 0 0 0,1-1-1 0 0,0 0 1 0 0,0 0 0 0 0,0 1 0 0 0,0-1-1 0 0,1 0 1 0 0,0 0 0 0 0,0 0 0 0 0,0 0-1 0 0,1-1 1 0 0,-1 1 0 0 0,1 0-1 0 0,0-1 1 0 0,1 0 0 0 0,-1 0 0 0 0,6 5-1 0 0,-1-2-63 0 0,0-1 0 0 0,1 1-1 0 0,-1-1 1 0 0,2-1-1 0 0,-1 0 1 0 0,1 0-1 0 0,-1-1 1 0 0,1 0-1 0 0,1-1 1 0 0,-1 0 0 0 0,0 0-1 0 0,18 1 1 0 0,-20-3-214 0 0,0 0 1 0 0,0 0 0 0 0,1-1 0 0 0,-1-1-1 0 0,0 1 1 0 0,0-2 0 0 0,1 1 0 0 0,-1-1-1 0 0,0 0 1 0 0,0 0 0 0 0,0-1 0 0 0,-1 0-1 0 0,1-1 1 0 0,-1 0 0 0 0,0 0-1 0 0,12-9 1 0 0,-16 11 37 0 0,-1 0 0 0 0,0 0 0 0 0,0 0 0 0 0,0 0-1 0 0,0-1 1 0 0,0 1 0 0 0,-1-1 0 0 0,1 0 0 0 0,-1 1-1 0 0,0-1 1 0 0,1 0 0 0 0,-1 0 0 0 0,0 0 0 0 0,-1 0 0 0 0,1 0-1 0 0,0 0 1 0 0,-1 0 0 0 0,0 0 0 0 0,0 0 0 0 0,0 0 0 0 0,0 0-1 0 0,0 0 1 0 0,-1 0 0 0 0,1 0 0 0 0,-1 0 0 0 0,0 0 0 0 0,1 0-1 0 0,-2 0 1 0 0,1 1 0 0 0,0-1 0 0 0,0 0 0 0 0,-1 0 0 0 0,-2-3-1 0 0,-2-2-13 0 0,0 0-1 0 0,0 0 0 0 0,-1 0 1 0 0,0 1-1 0 0,-1 0 0 0 0,1 0 0 0 0,-1 1 1 0 0,-16-10-1 0 0,3 4-177 0 0,-2 1 1 0 0,1 0-1 0 0,-1 2 0 0 0,-1 1 0 0 0,0 0 0 0 0,0 2 1 0 0,-43-5-1 0 0,54 12-909 0 0,12-1 721 0 0,0 0 1 0 0,0 0-1 0 0,0 1 0 0 0,0-1 0 0 0,1 0 0 0 0,-1 1 1 0 0,0-1-1 0 0,0 1 0 0 0,0-1 0 0 0,0 1 1 0 0,1 0-1 0 0,-1-1 0 0 0,0 1 0 0 0,0 0 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2 324 0 0,'-8'-2'7342'0'0,"7"6"-6688"0"0,0-1-1 0 0,1 0 1 0 0,-1 1 0 0 0,1-1-1 0 0,0 1 1 0 0,0-1-1 0 0,0 0 1 0 0,1 1 0 0 0,-1-1-1 0 0,1 1 1 0 0,2 5 0 0 0,16 44 2360 0 0,-10-29-1744 0 0,42 104 2919 0 0,-30-87-6468 0 0,3-2-5342 0 0,-21-33 5207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19 327 220 0 0,'-18'-9'11046'0'0,"33"5"1366"0"0,11-1-12973 0 0,23-5 2903 0 0,88-23 1596 0 0,-117 26-3315 0 0,0 0-1 0 0,-1 0 0 0 0,0-2 1 0 0,31-19-1 0 0,-45 24-623 0 0,-1 0-1 0 0,1 0 1 0 0,-1 0 0 0 0,0 0 0 0 0,0 0 0 0 0,0-1-1 0 0,0 0 1 0 0,-1 0 0 0 0,0 0 0 0 0,0 0-1 0 0,0-1 1 0 0,0 1 0 0 0,-1-1 0 0 0,0 0-1 0 0,2-9 1 0 0,-1-5-201 0 0,0 1 1 0 0,-2-1-1 0 0,0-26 0 0 0,-2 32 196 0 0,1 12 917 0 0,0 8-758 0 0,2 36-136 0 0,9 64 0 0 0,20 63-24 0 0,-25-139 7 0 0,-3-15 0 0 0,9 36 0 0 0,-11-49-152 0 0,-1 0 0 0 0,1-1 0 0 0,-1 1-1 0 0,1-1 1 0 0,0 1 0 0 0,0-1 0 0 0,0 1 0 0 0,0-1 0 0 0,0 0-1 0 0,2 3 1 0 0,-2-3-244 0 0,0-1-1 0 0,0 1 1 0 0,0-1-1 0 0,1 1 1 0 0,-1-1-1 0 0,0 0 1 0 0,0 1-1 0 0,0-1 1 0 0,0 0-1 0 0,1 0 1 0 0,-1 0-1 0 0,0 0 1 0 0,0 0-1 0 0,1 0 1 0 0,-1 0-1 0 0,0 0 1 0 0,0 0-1 0 0,0-1 1 0 0,1 1-1 0 0,-1 0 1 0 0,0-1-1 0 0,0 1 1 0 0,2-2-1 0 0,3 0-1606 0 0,8 0-1350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57 72 0 0,'4'-7'863'0'0,"-2"5"-348"0"0,-1 0 0 0 0,0 1 0 0 0,0-1 0 0 0,0 0 0 0 0,0 0 0 0 0,-1 0 0 0 0,1 0 1 0 0,-1 0-1 0 0,1 0 0 0 0,-1 0 0 0 0,1-4 2040 0 0,-3-3-975 0 0,-3 6 1508 0 0,-3 3-2595 0 0,0 1-1 0 0,0 0 1 0 0,0 0 0 0 0,1 1 0 0 0,-1 0 0 0 0,0 0-1 0 0,1 1 1 0 0,-1 0 0 0 0,1 0 0 0 0,-11 7-1 0 0,4-2 169 0 0,0 1-1 0 0,0 1 0 0 0,1 0 0 0 0,-17 16 0 0 0,27-22-456 0 0,-1-1-1 0 0,0 1 0 0 0,1 0 1 0 0,0-1-1 0 0,0 2 1 0 0,0-1-1 0 0,1 0 0 0 0,-1 1 1 0 0,1-1-1 0 0,0 1 0 0 0,0-1 1 0 0,0 1-1 0 0,1 0 0 0 0,0 0 1 0 0,0 0-1 0 0,0 0 0 0 0,0 0 1 0 0,1 5-1 0 0,1-7-141 0 0,0-1-1 0 0,0 0 0 0 0,0 0 1 0 0,0 0-1 0 0,0 0 1 0 0,0 0-1 0 0,1 0 1 0 0,-1-1-1 0 0,1 1 1 0 0,-1 0-1 0 0,1-1 1 0 0,0 1-1 0 0,-1-1 1 0 0,1 0-1 0 0,0 1 1 0 0,4 1-1 0 0,32 14 440 0 0,-7-8-231 0 0,1-2-1 0 0,-1-1 1 0 0,50 2-1 0 0,97-9 266 0 0,-153-1-516 0 0,0-1-1 0 0,0-1 1 0 0,-1-2-1 0 0,1 0 1 0 0,-1-1 0 0 0,24-12-1 0 0,-35 14-30 0 0,0-1 0 0 0,-1-1 0 0 0,0 0-1 0 0,0-1 1 0 0,-1 0 0 0 0,0-1 0 0 0,0 0 0 0 0,-1-1-1 0 0,0 0 1 0 0,-1-1 0 0 0,0 0 0 0 0,10-15-1 0 0,-17 21 3 0 0,17-31-28 0 0,-19 33 28 0 0,1 1 1 0 0,0-1 0 0 0,-1 1-1 0 0,0-1 1 0 0,1 1 0 0 0,-1-1-1 0 0,0 1 1 0 0,0-1 0 0 0,0 1-1 0 0,-1-1 1 0 0,1 0 0 0 0,-1 1-1 0 0,0-4 1 0 0,0 5 10 0 0,1 0 0 0 0,-1 0 0 0 0,1 0 0 0 0,-1 0 0 0 0,0 0 0 0 0,1 1 0 0 0,-1-1 0 0 0,0 0 1 0 0,1 1-1 0 0,-1-1 0 0 0,0 0 0 0 0,0 1 0 0 0,0-1 0 0 0,1 1 0 0 0,-1-1 0 0 0,0 1 0 0 0,0-1 0 0 0,0 1 0 0 0,0 0 0 0 0,0-1 0 0 0,0 1 0 0 0,0 0 0 0 0,0 0 0 0 0,0 0 0 0 0,0 0 1 0 0,0 0-1 0 0,0 0 0 0 0,0 0 0 0 0,0 0 0 0 0,-1 0 0 0 0,-27 9 150 0 0,18-3-71 0 0,0 0 0 0 0,0 2 0 0 0,1-1 0 0 0,0 1 0 0 0,0 1 0 0 0,1 0 0 0 0,0 0 0 0 0,1 1 0 0 0,0 0 1 0 0,0 0-1 0 0,1 1 0 0 0,1 0 0 0 0,-1 0 0 0 0,2 1 0 0 0,-6 15 0 0 0,11-25-51 0 0,-1 0-1 0 0,1 1 1 0 0,0-1 0 0 0,0 0-1 0 0,0 1 1 0 0,1-1 0 0 0,-1 0 0 0 0,0 0-1 0 0,1 1 1 0 0,0-1 0 0 0,-1 0 0 0 0,1 0-1 0 0,0 0 1 0 0,0 0 0 0 0,0 1-1 0 0,1-1 1 0 0,1 2 0 0 0,25 30 379 0 0,-22-29-346 0 0,1 0-1 0 0,-1 0 1 0 0,1-1-1 0 0,0 0 1 0 0,0 0 0 0 0,0 0-1 0 0,1-1 1 0 0,-1 0-1 0 0,1-1 1 0 0,-1 1-1 0 0,1-1 1 0 0,0-1-1 0 0,0 0 1 0 0,0 0-1 0 0,15 0 1 0 0,-19-1-59 0 0,0 1 1 0 0,0-1-1 0 0,0 0 1 0 0,-1 0-1 0 0,1 0 1 0 0,0 0-1 0 0,0-1 1 0 0,5-1-1 0 0,-1 0-2 0 0,6 0-469 0 0,1-1 0 0 0,15-6 1 0 0,19-4-1068 0 0,-47 13 728 0 0,1-1-390 0 0,2 0 730 0 0,15-1-8616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68 444 0 0,'0'-1'523'0'0,"-1"0"1"0"0,1-1-1 0 0,-1 1 1 0 0,1 0-1 0 0,-1 0 1 0 0,1 0-1 0 0,0-1 1 0 0,-1 1-1 0 0,1 0 0 0 0,0 0 1 0 0,0-1-1 0 0,0 1 1 0 0,0 0-1 0 0,0 0 1 0 0,0-1-1 0 0,1 1 0 0 0,-1 0 1 0 0,0 0-1 0 0,1-3 1 0 0,0 2 75 0 0,0 0 0 0 0,0 0-1 0 0,1 1 1 0 0,-1-1 0 0 0,0 0 0 0 0,1 0 0 0 0,-1 1 0 0 0,1-1 0 0 0,0 1 0 0 0,2-3 0 0 0,0 1 133 0 0,0 1 1 0 0,0 0 0 0 0,1 0 0 0 0,-1 0 0 0 0,0 0 0 0 0,0 1 0 0 0,1-1 0 0 0,-1 1 0 0 0,1 0-1 0 0,8 0 1 0 0,-11 1-555 0 0,0 0 0 0 0,0 1 0 0 0,0-1-1 0 0,0 1 1 0 0,1-1 0 0 0,-1 1 0 0 0,0 0-1 0 0,0 0 1 0 0,-1 0 0 0 0,1 0 0 0 0,0 0-1 0 0,0 0 1 0 0,0 0 0 0 0,-1 1 0 0 0,1-1-1 0 0,0 1 1 0 0,-1-1 0 0 0,0 1 0 0 0,1 0-1 0 0,-1-1 1 0 0,0 1 0 0 0,0 0 0 0 0,0 0-1 0 0,0 0 1 0 0,0 0 0 0 0,0 0 0 0 0,-1 0-1 0 0,1 0 1 0 0,0 0 0 0 0,-1 0 0 0 0,1 4-1 0 0,0 3 52 0 0,0 0 0 0 0,0 0-1 0 0,-1 0 1 0 0,0 0-1 0 0,-3 19 1 0 0,-3-3-201 0 0,-2 0 1 0 0,-1 0 0 0 0,-1-1 0 0 0,-23 41 0 0 0,25-49-28 0 0,-18 31-1 0 0,14-27 0 0 0,1 1 0 0 0,-14 37 0 0 0,16-25 0 0 0,8-18 0 0 0,2-1 0 0 0,6 3 0 0 0,-3-15 0 0 0,-2-1 0 0 0,0 1 0 0 0,1 0 0 0 0,-1-1 0 0 0,1 1 0 0 0,-1-1 0 0 0,1 0 0 0 0,0 1 0 0 0,0-1 0 0 0,0-1 0 0 0,0 1 0 0 0,0 0 0 0 0,0-1 0 0 0,0 1 0 0 0,0-1 0 0 0,0 0 0 0 0,0 0 0 0 0,0 0 0 0 0,5-2 0 0 0,-3 2 0 0 0,6-1-230 0 0,1 0-1 0 0,-1-1 1 0 0,1 0 0 0 0,-1-1-1 0 0,0 0 1 0 0,0-1 0 0 0,0 0-1 0 0,-1-1 1 0 0,0 0-1 0 0,1-1 1 0 0,17-13 0 0 0,-24 15-741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2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63 156 0 0,'-49'-7'19289'0'0,"54"4"-17328"0"0,7-2-1096 0 0,1 0-1 0 0,-1 1 1 0 0,1 0 0 0 0,24-3 0 0 0,62-4 4825 0 0,-43 6-4343 0 0,-48 3-1347 0 0,6-4-120 0 0,-13 5-519 0 0,2-2-1527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39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2174 522 36 0 0,'-8'-7'659'0'0,"1"0"0"0"0,-2 1 0 0 0,1-1 0 0 0,-1 1 0 0 0,0 1 1 0 0,0 0-1 0 0,0 0 0 0 0,-1 1 0 0 0,1 0 0 0 0,-1 1 0 0 0,0 0 0 0 0,-1 0 0 0 0,1 1 0 0 0,0 0 0 0 0,-1 1 1 0 0,1 0-1 0 0,-16 1 0 0 0,-15 3 94 0 0,1 1 1 0 0,0 2-1 0 0,-45 13 0 0 0,79-17-723 0 0,-140 37 970 0 0,2 8-1 0 0,-171 79 1 0 0,92-7-126 0 0,127-55-168 0 0,2 4 0 0 0,-159 151 0 0 0,51-14 326 0 0,161-157-749 0 0,3 1 0 0 0,-49 82 0 0 0,67-94-169 0 0,2 0-1 0 0,2 0 0 0 0,1 2 0 0 0,-9 41 1 0 0,9-16 104 0 0,-13 117 0 0 0,27-149-163 0 0,0 1 1 0 0,3-1-1 0 0,0 1 1 0 0,2-1-1 0 0,2 0 1 0 0,0 0-1 0 0,3-1 1 0 0,0 0 0 0 0,2 0-1 0 0,19 36 1 0 0,-5-18 134 0 0,2-1 1 0 0,2-2 0 0 0,2-1 0 0 0,2-1-1 0 0,51 50 1 0 0,-51-61 161 0 0,74 55 0 0 0,47 17 268 0 0,36 26 14 0 0,-161-107-544 0 0,-1 0 0 0 0,-1 2 0 0 0,-1 1 1 0 0,27 37-1 0 0,-20-17 97 0 0,48 95 0 0 0,11 61 284 0 0,-43-94-95 0 0,-28-62-138 0 0,-2 0-1 0 0,-2 2 0 0 0,-2 0 1 0 0,16 92-1 0 0,-9 126 363 0 0,-8-66-110 0 0,-5 19-153 0 0,3 22 281 0 0,-8-207-551 0 0,1-1-1 0 0,3 0 0 0 0,0 0 1 0 0,26 61-1 0 0,-25-75-66 0 0,2 0 0 0 0,0-1 0 0 0,1 0 0 0 0,1-1 0 0 0,1-1 0 0 0,0 0 0 0 0,26 23 0 0 0,9 2 0 0 0,68 43 0 0 0,-75-57 0 0 0,-1 2 0 0 0,-2 2 0 0 0,45 46 0 0 0,-72-64 0 0 0,-2 1 0 0 0,1 1 0 0 0,-2 0 0 0 0,0 0 0 0 0,-1 1 0 0 0,0 0 0 0 0,-1 0 0 0 0,-2 1 0 0 0,1 0 0 0 0,-2 0 0 0 0,0 0 0 0 0,1 27 0 0 0,-2-1 0 0 0,-2 0 0 0 0,-2 0 0 0 0,-2 1 0 0 0,-10 46 0 0 0,-47 183 0 0 0,-34-1 0 0 0,-7 29 0 0 0,92-262 0 0 0,1 0 0 0 0,2 0 0 0 0,1 0 0 0 0,3 0 0 0 0,5 79 0 0 0,1-82 0 0 0,1 0 0 0 0,2-1 0 0 0,2 0 0 0 0,1 0 0 0 0,2-1 0 0 0,1 0 0 0 0,2-1 0 0 0,24 41 0 0 0,-11-28 0 0 0,2-1 0 0 0,2-1 0 0 0,55 58 0 0 0,-60-77 0 0 0,1-1 0 0 0,1-1 0 0 0,2-2 0 0 0,0 0 0 0 0,1-3 0 0 0,1 0 0 0 0,1-2 0 0 0,0-2 0 0 0,1-1 0 0 0,1-2 0 0 0,0-1 0 0 0,71 11 0 0 0,10-9 0 0 0,-1-4 0 0 0,1-7 0 0 0,188-18 0 0 0,-96-12 0 0 0,229-61 0 0 0,-393 79 0 0 0,-1-2 0 0 0,0-2 0 0 0,-1-2 0 0 0,0-2 0 0 0,-2-2 0 0 0,58-36 0 0 0,-55 23 0 0 0,70-65 0 0 0,28-48 0 0 0,-49 49 0 0 0,-35 37 0 0 0,130-101 0 0 0,92-24 0 0 0,-151 103 0 0 0,-78 48 0 0 0,0-2 0 0 0,66-63 0 0 0,-98 80 0 0 0,0-1 0 0 0,-1-1 0 0 0,-1 0 0 0 0,-1-2 0 0 0,-1 0 0 0 0,-1-1 0 0 0,-1 0 0 0 0,11-30 0 0 0,7-38 0 0 0,19-95 0 0 0,-42 146 0 0 0,-2 0 0 0 0,2-49 0 0 0,-8-85 0 0 0,0 5 0 0 0,3 93 0 0 0,3-1 0 0 0,4 1 0 0 0,26-101 0 0 0,-16 104 0 0 0,4 1 0 0 0,62-132 0 0 0,-23 88 0 0 0,64-129 0 0 0,-114 216 0 0 0,-1 0 0 0 0,-1-1 0 0 0,-2 0 0 0 0,7-45 0 0 0,6-129 0 0 0,-21 185 0 0 0,85-579 0 0 0,-76 536 0 0 0,-3 0 0 0 0,-1-109 0 0 0,-23-127 0 0 0,11 222 0 0 0,-3-32 0 0 0,-27-120 0 0 0,25 178 0 0 0,-3 2 0 0 0,-2 0 0 0 0,-1 0 0 0 0,-40-73 0 0 0,-115-169 0 0 0,132 233 0 0 0,-3 2 0 0 0,-88-90 0 0 0,89 109 0 0 0,-3 2 0 0 0,-56-34 0 0 0,94 64 0 0 0,-416-227 0 0 0,30 18 0 0 0,361 192 0 0 0,1 0 0 0 0,1-3 0 0 0,1 0 0 0 0,2-1 0 0 0,-32-39 0 0 0,38 38 0 0 0,1-1 0 0 0,2-1 0 0 0,-21-42 0 0 0,-85-217 0 0 0,100 230 0 0 0,-2-2 0 0 0,-2 1 0 0 0,-3 2 0 0 0,-63-89 0 0 0,66 109 0 0 0,-1 2 0 0 0,-2 0 0 0 0,-2 2 0 0 0,-1 1 0 0 0,-73-52 0 0 0,82 69 0 0 0,0 1 0 0 0,-1 1 0 0 0,0 2 0 0 0,-1 0 0 0 0,0 2 0 0 0,-1 1 0 0 0,0 1 0 0 0,0 1 0 0 0,-1 1 0 0 0,1 2 0 0 0,-1 1 0 0 0,-57 4 0 0 0,35 3 0 0 0,0 2 0 0 0,0 3 0 0 0,1 1 0 0 0,0 3 0 0 0,1 2 0 0 0,-65 31 0 0 0,-68 44 0 0 0,96-46 0 0 0,-3-3 0 0 0,-99 31 0 0 0,100-50 0 0 0,0-4 0 0 0,-2-4 0 0 0,0-4 0 0 0,-100-1 0 0 0,144-10 0 0 0,32-1 0 0 0,0 0 0 0 0,-1 1 0 0 0,1 1 0 0 0,-1 1 0 0 0,1 0 0 0 0,0 0 0 0 0,-16 6 0 0 0,29-8-279 0 0,0 1-1 0 0,0-1 1 0 0,0 1 0 0 0,0-1 0 0 0,0 1-1 0 0,0-1 1 0 0,0 1 0 0 0,0 0-1 0 0,0 0 1 0 0,1-1 0 0 0,-1 1 0 0 0,0 0-1 0 0,0 0 1 0 0,0 0 0 0 0,1 0 0 0 0,-1 0-1 0 0,1 0 1 0 0,-1 0 0 0 0,1 0-1 0 0,-1 0 1 0 0,1 0 0 0 0,-1 0 0 0 0,1 0-1 0 0,0 2 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0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19 464 0 0,'-11'-18'3541'0'0,"10"18"-3462"0"0,1 0-1 0 0,0 0 1 0 0,0 0 0 0 0,0 0-1 0 0,0 0 1 0 0,-1 0-1 0 0,1 0 1 0 0,0-1-1 0 0,0 1 1 0 0,0 0-1 0 0,0 1 1 0 0,-1-1 0 0 0,1 0-1 0 0,0 0 1 0 0,0 0-1 0 0,0 0 1 0 0,0 0-1 0 0,-1 0 1 0 0,1 0-1 0 0,0 0 1 0 0,0 0 0 0 0,0 0-1 0 0,0 0 1 0 0,0 0-1 0 0,-1 0 1 0 0,1 1-1 0 0,0-1 1 0 0,0 0-1 0 0,0 0 1 0 0,0 0 0 0 0,0 0-1 0 0,0 0 1 0 0,0 0-1 0 0,-1 1 1 0 0,1-1-1 0 0,0 0 1 0 0,0 0-1 0 0,0 0 1 0 0,0 0 0 0 0,0 1-1 0 0,0-1 1 0 0,0 0-1 0 0,0 0 1 0 0,0 0-1 0 0,0 0 1 0 0,0 1-1 0 0,0-1 1 0 0,0 0 0 0 0,0 0-1 0 0,-2 40 4633 0 0,2-31-4976 0 0,-4 191 3819 0 0,0-69-1972 0 0,17 190-1 0 0,-6-221-3337 0 0,-11-34-5407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0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58 676 408 0 0,'-7'-3'1154'0'0,"0"0"0"0"0,0-1 1 0 0,0 0-1 0 0,1 0 0 0 0,0-1 0 0 0,-12-10 2675 0 0,22 13-2990 0 0,19-8 112 0 0,0 1 1 0 0,0 1-1 0 0,32-6 0 0 0,9-4-132 0 0,-30 7-405 0 0,0-1 0 0 0,-1-2-1 0 0,0-1 1 0 0,-1-2 0 0 0,43-30 0 0 0,-60 36-303 0 0,-1 0-1 0 0,-1-1 1 0 0,0 0 0 0 0,-1-1 0 0 0,0-1-1 0 0,-1 0 1 0 0,0 0 0 0 0,-1-1 0 0 0,-1 0 0 0 0,0-1-1 0 0,-1 0 1 0 0,11-34 0 0 0,-14 35 40 0 0,-1 0 1 0 0,0-1-1 0 0,-1 0 1 0 0,-1 0 0 0 0,0 0-1 0 0,-1 0 1 0 0,-1 0-1 0 0,0 0 1 0 0,-1 0-1 0 0,-1 0 1 0 0,-1 0-1 0 0,0 0 1 0 0,-8-23-1 0 0,10 37 87 0 0,1 2-227 0 0,0 0 0 0 0,0 0 0 0 0,-1 0 0 0 0,1 0 0 0 0,0 0 0 0 0,0 0 0 0 0,-1 0 0 0 0,1 0 0 0 0,0 0 0 0 0,0 0 0 0 0,-1 0 0 0 0,1 0 0 0 0,0 0 0 0 0,0 0 0 0 0,0 0 0 0 0,-1 0 0 0 0,1 0 0 0 0,0 0 0 0 0,0 1 0 0 0,0-1 0 0 0,-1 0 0 0 0,1 0 0 0 0,0 0 0 0 0,0 0 0 0 0,0 0 0 0 0,-1 1 0 0 0,1-1 0 0 0,0 0 0 0 0,0 0 0 0 0,0 0 0 0 0,0 0 0 0 0,0 1 0 0 0,0-1 0 0 0,-1 0 0 0 0,1 0 0 0 0,0 1 0 0 0,0-1 0 0 0,0 0 0 0 0,0 0 0 0 0,0 0 0 0 0,0 1 0 0 0,0-1 0 0 0,0 0 0 0 0,0 0 0 0 0,0 1 0 0 0,0-1 0 0 0,0 0 0 0 0,0 0 0 0 0,0 0 0 0 0,0 1 0 0 0,-2 11 208 0 0,4 11 142 0 0,0-1 0 0 0,6 29 0 0 0,-1-15-124 0 0,28 140 971 0 0,-2-12 246 0 0,-15-92-861 0 0,-17-69-854 0 0,6 16-1558 0 0,12-15-10582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0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83 204 316 0 0,'0'0'7845'0'0,"3"-1"-6378"0"0,9-5 131 0 0,1 0 0 0 0,0 1-1 0 0,0 0 1 0 0,25-5-1 0 0,-17 5-191 0 0,28-11-1 0 0,-34 9-933 0 0,7-1 672 0 0,33-21-1 0 0,-49 26-990 0 0,-1 0-1 0 0,0-1 0 0 0,0 0 0 0 0,0 0 0 0 0,-1 0 0 0 0,1-1 1 0 0,-1 1-1 0 0,0-1 0 0 0,0 0 0 0 0,-1 0 0 0 0,4-7 0 0 0,-6 11-143 0 0,-1 0 0 0 0,1 0-1 0 0,-1 0 1 0 0,1 0-1 0 0,-1 0 1 0 0,1-1 0 0 0,-1 1-1 0 0,0 0 1 0 0,0 0-1 0 0,1 0 1 0 0,-1 0 0 0 0,0-1-1 0 0,0 1 1 0 0,0 0 0 0 0,0 0-1 0 0,-1 0 1 0 0,1 0-1 0 0,0-1 1 0 0,0 1 0 0 0,-1 0-1 0 0,1 0 1 0 0,-1 0-1 0 0,1 0 1 0 0,-1 0 0 0 0,0-2-1 0 0,-1 2-12 0 0,0-1 0 0 0,1 1 0 0 0,-1 0 0 0 0,0-1 0 0 0,0 1 0 0 0,0 0 0 0 0,0 0 0 0 0,0 0 0 0 0,0 1 0 0 0,0-1 0 0 0,0 0 0 0 0,-4 0 0 0 0,-5 0-24 0 0,-1 0-1 0 0,1 0 1 0 0,0 1-1 0 0,-14 2 1 0 0,4 1 109 0 0,-1 1 0 0 0,0 1 0 0 0,1 1 0 0 0,0 1 0 0 0,0 1 0 0 0,1 0 0 0 0,0 2 0 0 0,1 0 0 0 0,-23 16 0 0 0,36-22 52 0 0,0 1 1 0 0,1-1-1 0 0,-1 1 1 0 0,1 0 0 0 0,0 0-1 0 0,1 1 1 0 0,-1 0-1 0 0,1 0 1 0 0,0 0-1 0 0,-4 10 1 0 0,6-13-54 0 0,1 0 0 0 0,0 0 0 0 0,0 0-1 0 0,1 0 1 0 0,-1 0 0 0 0,1 0 0 0 0,-1 0 0 0 0,1 0 0 0 0,0 0 0 0 0,0 0 0 0 0,0 0 0 0 0,1 0 0 0 0,-1 0-1 0 0,1 0 1 0 0,-1 0 0 0 0,1 0 0 0 0,0 0 0 0 0,0 0 0 0 0,1 0 0 0 0,-1 0 0 0 0,0-1 0 0 0,1 1-1 0 0,0 0 1 0 0,0-1 0 0 0,0 1 0 0 0,3 3 0 0 0,4 1 57 0 0,0 0 1 0 0,0 0-1 0 0,0-1 0 0 0,1 0 0 0 0,0 0 1 0 0,0-1-1 0 0,1 0 0 0 0,0-1 1 0 0,-1 0-1 0 0,1-1 0 0 0,1 0 0 0 0,14 1 1 0 0,7 0-256 0 0,0-1 1 0 0,0-2-1 0 0,35-3 1 0 0,-54 1-1430 0 0,-1-1 1 0 0,25-8-1 0 0,-15 4-8032 0 0,-16 5 6738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94 232 0 0,'2'-3'2701'0'0,"-1"3"-2508"0"0,-1 0 0 0 0,0 0 0 0 0,0 0 0 0 0,0 0 0 0 0,1 0 0 0 0,-1 0 0 0 0,0 0 0 0 0,0 0 0 0 0,1 0 0 0 0,-1 0 0 0 0,3 1 2701 0 0,-2 0-2701 0 0,7 12 3630 0 0,3 20-240 0 0,-10-31-2903 0 0,1 8 804 0 0,0 0 0 0 0,0 0 0 0 0,-1-1-1 0 0,0 16 2441 0 0,-3-29-3642 0 0,-1-3-189 0 0,0 1-1 0 0,1-1 0 0 0,-1 0 1 0 0,2 0-1 0 0,-1-1 0 0 0,1 1 1 0 0,0 0-1 0 0,0 0 1 0 0,1-1-1 0 0,0 1 0 0 0,0 0 1 0 0,1-1-1 0 0,0 1 0 0 0,3-10 1 0 0,-3 11-38 0 0,0 1 0 0 0,1-1 1 0 0,0 1-1 0 0,1 0 1 0 0,-1-1-1 0 0,1 1 1 0 0,0 0-1 0 0,6-8 1 0 0,-6 11-7 0 0,-1-1 0 0 0,0 1 0 0 0,1 0 0 0 0,0 0 0 0 0,-1 0 0 0 0,1 0 1 0 0,0 0-1 0 0,0 0 0 0 0,0 1 0 0 0,0-1 0 0 0,0 1 0 0 0,0 0 0 0 0,1 0 0 0 0,-1 0 1 0 0,6 0-1 0 0,-2 0 24 0 0,-1 1 0 0 0,1 1 1 0 0,0-1-1 0 0,0 1 0 0 0,0 0 1 0 0,-1 1-1 0 0,1 0 0 0 0,-1 0 1 0 0,1 0-1 0 0,-1 1 0 0 0,0-1 1 0 0,0 2-1 0 0,0-1 0 0 0,0 1 0 0 0,-1 0 1 0 0,1 0-1 0 0,-1 0 0 0 0,0 1 1 0 0,0 0-1 0 0,-1 0 0 0 0,1 0 1 0 0,-1 0-1 0 0,0 1 0 0 0,-1 0 1 0 0,1 0-1 0 0,-1 0 0 0 0,0 0 1 0 0,-1 0-1 0 0,1 0 0 0 0,-1 1 1 0 0,0 0-1 0 0,-1-1 0 0 0,0 1 1 0 0,1 7-1 0 0,-2-14-95 0 0,0 0 0 0 0,0 1 0 0 0,0-1 0 0 0,0 1 0 0 0,0-1 0 0 0,0 0 0 0 0,0 1 0 0 0,-1-1 1 0 0,1 0-1 0 0,0 1 0 0 0,0-1 0 0 0,0 0 0 0 0,0 0 0 0 0,0 1 0 0 0,-1-1 0 0 0,1 0 0 0 0,0 1 0 0 0,0-1 0 0 0,0 0 0 0 0,-1 0 0 0 0,1 1 0 0 0,0-1 1 0 0,0 0-1 0 0,-1 0 0 0 0,1 0 0 0 0,0 1 0 0 0,-1-1 0 0 0,1 0 0 0 0,0 0 0 0 0,-1 0 0 0 0,1 0 0 0 0,0 0 0 0 0,-1 0 0 0 0,1 1 0 0 0,-1-1 0 0 0,2-5 5 0 0,-1 1 0 0 0,1 0 0 0 0,-1 0 0 0 0,1-1 0 0 0,0 1 0 0 0,1 0 0 0 0,-1 0 0 0 0,1 0 0 0 0,-1 0 0 0 0,1 0 0 0 0,1 1 0 0 0,-1-1 0 0 0,3-3 0 0 0,1 0 0 0 0,-1 1-1 0 0,2 0 1 0 0,-1 0 0 0 0,0 1 0 0 0,1-1-1 0 0,10-5 1 0 0,-5 4 73 0 0,0 1-1 0 0,0 0 1 0 0,1 1-1 0 0,0 0 1 0 0,0 1-1 0 0,0 0 1 0 0,0 1-1 0 0,22-2 0 0 0,-29 5 10 0 0,0 0 0 0 0,0 1-1 0 0,0-1 1 0 0,0 1 0 0 0,-1 0-1 0 0,1 1 1 0 0,0-1-1 0 0,-1 1 1 0 0,1 0 0 0 0,-1 1-1 0 0,1-1 1 0 0,-1 1 0 0 0,0 0-1 0 0,0 1 1 0 0,-1-1-1 0 0,1 1 1 0 0,0 0 0 0 0,-1 0-1 0 0,0 0 1 0 0,0 0 0 0 0,-1 1-1 0 0,1 0 1 0 0,-1 0-1 0 0,0 0 1 0 0,0 0 0 0 0,0 0-1 0 0,3 10 1 0 0,9 20-3089 0 0,-12-30 2112 0 0,0 0-1 0 0,1 0 0 0 0,-1-1 0 0 0,1 0 0 0 0,0 1 0 0 0,0-2 0 0 0,0 1 0 0 0,0 0 0 0 0,1-1 0 0 0,0 0 1 0 0,-1 0-1 0 0,1 0 0 0 0,7 3 0 0 0,10 3-1997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90 388 0 0,'-3'-5'602'0'0,"-1"-1"-1"0"0,1 1 1 0 0,-1 0 0 0 0,0 0 0 0 0,-1 0-1 0 0,1 0 1 0 0,-1 1 0 0 0,0 0-1 0 0,0 0 1 0 0,0 0 0 0 0,-1 1 0 0 0,1-1-1 0 0,-1 1 1 0 0,0 1 0 0 0,-10-4-1 0 0,4 1 233 0 0,-1 1 0 0 0,1 1 0 0 0,-1 1 0 0 0,0-1 0 0 0,0 2 1 0 0,1 0-1 0 0,-15 1 0 0 0,8 1-214 0 0,0 1 0 0 0,0 1 1 0 0,1 1-1 0 0,-1 0 1 0 0,1 2-1 0 0,0 0 1 0 0,0 1-1 0 0,1 1 1 0 0,0 0-1 0 0,0 1 0 0 0,-27 21 1 0 0,40-27-416 0 0,0 0 1 0 0,0 1-1 0 0,1 0 0 0 0,0-1 0 0 0,0 1 1 0 0,0 0-1 0 0,0 1 0 0 0,0-1 1 0 0,1 1-1 0 0,-2 5 0 0 0,3-8-148 0 0,0-1-1 0 0,1 1 0 0 0,0 0 0 0 0,-1-1 0 0 0,1 1 0 0 0,0 0 0 0 0,0-1 0 0 0,0 1 0 0 0,0 0 0 0 0,0 0 0 0 0,0-1 1 0 0,0 1-1 0 0,1 0 0 0 0,-1-1 0 0 0,1 1 0 0 0,-1 0 0 0 0,1-1 0 0 0,0 1 0 0 0,0-1 0 0 0,-1 1 0 0 0,1-1 0 0 0,0 1 1 0 0,0-1-1 0 0,0 1 0 0 0,1-1 0 0 0,-1 0 0 0 0,0 0 0 0 0,0 0 0 0 0,1 1 0 0 0,-1-1 0 0 0,1-1 0 0 0,-1 1 1 0 0,2 1-1 0 0,4 1 21 0 0,0 1 1 0 0,0-1 0 0 0,0-1 0 0 0,0 1 0 0 0,0-1-1 0 0,1-1 1 0 0,-1 1 0 0 0,1-1 0 0 0,-1-1 0 0 0,1 1-1 0 0,0-1 1 0 0,-1 0 0 0 0,1-1 0 0 0,14-3 0 0 0,-16 3-92 0 0,-1-1-1 0 0,1 0 1 0 0,-1 0 0 0 0,1 0 0 0 0,-1-1 0 0 0,0 0 0 0 0,0 0 0 0 0,0 0 0 0 0,0-1 0 0 0,-1 1 0 0 0,1-1 0 0 0,-1 0 0 0 0,0 0 0 0 0,0-1 0 0 0,-1 1 0 0 0,1-1 0 0 0,-1 0 0 0 0,0 0 0 0 0,0 0 0 0 0,2-7 0 0 0,-3 9-18 0 0,-1-1 0 0 0,0 0 0 0 0,-1 1 0 0 0,1-1 0 0 0,-1 0 0 0 0,1 0 1 0 0,-1 0-1 0 0,0 1 0 0 0,0-1 0 0 0,-1 0 0 0 0,1 0 0 0 0,-1 1 0 0 0,0-1 1 0 0,0 0-1 0 0,0 1 0 0 0,0-1 0 0 0,-1 1 0 0 0,1-1 0 0 0,-1 1 0 0 0,0 0 0 0 0,-4-6 1 0 0,4 6-439 0 0,-1 0 1 0 0,1 0 0 0 0,-1 1 0 0 0,0-1 0 0 0,0 1 0 0 0,0-1 0 0 0,-1 1 0 0 0,1 0 0 0 0,0 0-1 0 0,-1 0 1 0 0,1 1 0 0 0,-1-1 0 0 0,-5-1 0 0 0,0 6-5054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4 576 0 0,'-17'-4'1254'0'0,"-13"6"4657"0"0,29-2-5612 0 0,0 0-1 0 0,0 0 1 0 0,0 1-1 0 0,0-1 0 0 0,0 1 1 0 0,0-1-1 0 0,1 0 1 0 0,-1 1-1 0 0,0-1 0 0 0,0 1 1 0 0,0 0-1 0 0,1-1 1 0 0,-1 1-1 0 0,0 0 0 0 0,1-1 1 0 0,-1 1-1 0 0,0 0 1 0 0,0 1-1 0 0,1-1-129 0 0,-1 0 0 0 0,1 1 0 0 0,0-1-1 0 0,0 0 1 0 0,0 0 0 0 0,0 0 0 0 0,0 0 0 0 0,0 1 0 0 0,0-1-1 0 0,1 0 1 0 0,-1 0 0 0 0,0 0 0 0 0,1 0 0 0 0,-1 0-1 0 0,1 0 1 0 0,-1 0 0 0 0,1 0 0 0 0,-1 0 0 0 0,2 2 0 0 0,13 18 948 0 0,1-1-1 0 0,0-1 1 0 0,2 0 0 0 0,25 21 0 0 0,-18-17 114 0 0,38 44-1 0 0,-56-59-970 0 0,0 1 0 0 0,-1 1-1 0 0,0 0 1 0 0,-1 0 0 0 0,8 17 0 0 0,-12-25-230 0 0,-1 0 0 0 0,1 0 0 0 0,0 0 1 0 0,-1 0-1 0 0,1 1 0 0 0,-1-1 0 0 0,0 0 1 0 0,1 1-1 0 0,-1-1 0 0 0,0 0 0 0 0,-1 0 0 0 0,1 1 1 0 0,0-1-1 0 0,-1 0 0 0 0,1 0 0 0 0,-1 1 0 0 0,0-1 1 0 0,1 0-1 0 0,-1 0 0 0 0,0 0 0 0 0,0 0 0 0 0,-1 0 1 0 0,1 0-1 0 0,0 0 0 0 0,-1 0 0 0 0,1-1 1 0 0,-1 1-1 0 0,1 0 0 0 0,-1-1 0 0 0,0 1 0 0 0,0-1 1 0 0,0 0-1 0 0,1 0 0 0 0,-5 2 0 0 0,-3 1 18 0 0,1-2 0 0 0,0 1 0 0 0,-1-1 0 0 0,0 0 1 0 0,1-1-1 0 0,-1 0 0 0 0,0 0 0 0 0,-13-1 0 0 0,-73-9-1264 0 0,86 8 874 0 0,-32-6-4396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53 828 0 0,'-2'0'371'0'0,"0"1"-1"0"0,0-1 1 0 0,0 0-1 0 0,0 1 1 0 0,0 0-1 0 0,0-1 1 0 0,0 1 0 0 0,0 0-1 0 0,1 0 1 0 0,-1 0-1 0 0,0 0 1 0 0,0 0-1 0 0,1 0 1 0 0,-1 0-1 0 0,1 1 1 0 0,-1-1 0 0 0,1 1-1 0 0,0-1 1 0 0,-1 1-1 0 0,1-1 1 0 0,0 1-1 0 0,0 0 1 0 0,0 0 0 0 0,0-1-1 0 0,0 1 1 0 0,1 0-1 0 0,-1 0 1 0 0,1 0-1 0 0,-1 0 1 0 0,1 0-1 0 0,-1 0 1 0 0,1 0 0 0 0,0 0-1 0 0,0 0 1 0 0,0 0-1 0 0,0 0 1 0 0,1 3-1 0 0,0 1 289 0 0,0 0 0 0 0,1-1 0 0 0,-1 1 0 0 0,1 0 0 0 0,1-1-1 0 0,-1 1 1 0 0,1-1 0 0 0,0 1 0 0 0,0-1 0 0 0,0 0 0 0 0,6 6-1 0 0,-4-6-342 0 0,0 1 0 0 0,0-2 0 0 0,0 1 0 0 0,0 0-1 0 0,1-1 1 0 0,0 0 0 0 0,0-1 0 0 0,0 1 0 0 0,0-1-1 0 0,0 0 1 0 0,1-1 0 0 0,-1 1 0 0 0,1-1 0 0 0,0 0 0 0 0,0-1-1 0 0,-1 0 1 0 0,1 0 0 0 0,0-1 0 0 0,0 1 0 0 0,0-1-1 0 0,0-1 1 0 0,0 1 0 0 0,8-3 0 0 0,-12 2-277 0 0,-1 1 0 0 0,0-1-1 0 0,0 0 1 0 0,1 0 0 0 0,-1 0 0 0 0,0 0 0 0 0,0 0 0 0 0,0-1 0 0 0,0 1 0 0 0,0-1 0 0 0,0 1 0 0 0,-1-1-1 0 0,1 0 1 0 0,0 0 0 0 0,-1 1 0 0 0,1-1 0 0 0,-1 0 0 0 0,1-3 0 0 0,0 2-31 0 0,-1-1 1 0 0,0 1-1 0 0,0-1 1 0 0,0 0 0 0 0,0 1-1 0 0,-1-1 1 0 0,1 0-1 0 0,-1 0 1 0 0,0 1-1 0 0,-1-7 1 0 0,-1-1-114 0 0,0 1 0 0 0,0 0-1 0 0,-1 0 1 0 0,-1 1 0 0 0,1-1 0 0 0,-2 1 0 0 0,-7-15 0 0 0,-37-44-3979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5 552 0 0,'-3'-1'1121'0'0,"-5"0"1"0"0,0 0-1 0 0,0 0 1 0 0,0 0 0 0 0,0 1-1 0 0,0 0 1 0 0,0 1 0 0 0,0 0 0 0 0,0 0-1 0 0,0 1 1 0 0,0 0 0 0 0,0 0 0 0 0,0 0-1 0 0,1 1 1 0 0,-1 1 0 0 0,-13 8 3198 0 0,25-6-3318 0 0,2 2-672 0 0,1-1-1 0 0,-1-1 1 0 0,1 1 0 0 0,0-1 0 0 0,1-1 0 0 0,0 1-1 0 0,15 8 1 0 0,-3-4 87 0 0,57 34 1351 0 0,-69-39-1554 0 0,-1 0-1 0 0,1 1 0 0 0,-1 0 1 0 0,0 1-1 0 0,0 0 1 0 0,-1 0-1 0 0,7 9 0 0 0,-11-13-154 0 0,-1 0-1 0 0,1 0 0 0 0,-1 0 0 0 0,0 0 0 0 0,0 0 0 0 0,0 1 0 0 0,0-1 0 0 0,0 0 0 0 0,-1 1 0 0 0,1-1 0 0 0,-1 1 0 0 0,0-1 0 0 0,0 0 1 0 0,0 1-1 0 0,0-1 0 0 0,-1 1 0 0 0,0-1 0 0 0,1 0 0 0 0,-1 0 0 0 0,0 1 0 0 0,-1-1 0 0 0,1 0 0 0 0,-1 0 0 0 0,1 0 0 0 0,-3 4 0 0 0,-1-1 10 0 0,0 1 0 0 0,0-1 0 0 0,0 0 0 0 0,-1-1 0 0 0,0 1 0 0 0,0-1 0 0 0,0 0 0 0 0,0-1-1 0 0,-14 8 1 0 0,6-5-31 0 0,-1 0 0 0 0,1-1 0 0 0,-2 0-1 0 0,1-1 1 0 0,-27 4 0 0 0,17-10-241 0 0,25 0 189 0 0,-1 1 0 0 0,0 0 0 0 0,1-1 0 0 0,-1 1-1 0 0,1-1 1 0 0,-1 1 0 0 0,1-1 0 0 0,0 1 0 0 0,-1-1 0 0 0,1 1 0 0 0,0-1 0 0 0,-1 0 0 0 0,1 1-1 0 0,0-1 1 0 0,-1 0 0 0 0,1 1 0 0 0,0-1 0 0 0,0 1 0 0 0,0-1 0 0 0,0 0 0 0 0,0 1 0 0 0,0-1-1 0 0,0 0 1 0 0,0 0 0 0 0,0 1 0 0 0,0-1 0 0 0,0 0 0 0 0,0 1 0 0 0,0-2 0 0 0,10-9-49 0 0,-1 1 1 0 0,1 0 0 0 0,1 0 0 0 0,0 1-1 0 0,0 0 1 0 0,1 1 0 0 0,13-7 0 0 0,5-2-72 0 0,61-24 0 0 0,-81 37 144 0 0,1 1 0 0 0,-1 0 0 0 0,1 0 0 0 0,0 1 0 0 0,0 0-1 0 0,18 0 1 0 0,-24 2-25 0 0,0 1 0 0 0,0-1-1 0 0,1 1 1 0 0,-1 0 0 0 0,0 1-1 0 0,0-1 1 0 0,-1 1 0 0 0,1 0-1 0 0,0 0 1 0 0,-1 0 0 0 0,1 0-1 0 0,-1 1 1 0 0,1 0 0 0 0,-1 0-1 0 0,0 0 1 0 0,4 5 0 0 0,25 22-2648 0 0,-29-27 1509 0 0,0-1 0 0 0,-1 1 0 0 0,2-1-1 0 0,-1 0 1 0 0,0 0 0 0 0,0 0-1 0 0,7 1 1 0 0,6 0-2139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17 572 0 0,'0'-1'469'0'0,"0"0"-1"0"0,0 0 1 0 0,-1 0 0 0 0,1 0-1 0 0,0 0 1 0 0,0 0 0 0 0,-1 0-1 0 0,1 1 1 0 0,-1-1-1 0 0,1 0 1 0 0,-1 0 0 0 0,1 0-1 0 0,-1 1 1 0 0,1-1 0 0 0,-1 0-1 0 0,1 1 1 0 0,-1-1 0 0 0,-1 0-1 0 0,-3 18 7296 0 0,3-6-8540 0 0,-6 32 3467 0 0,1 1 0 0 0,-2 68 0 0 0,10-88-2107 0 0,0 0 0 0 0,1 0 0 0 0,1 0 0 0 0,2 0-1 0 0,0 0 1 0 0,12 30 0 0 0,-12-39-190 0 0,1-1 0 0 0,0 1 0 0 0,1-1 0 0 0,1 0 0 0 0,17 24-1 0 0,-22-35-429 0 0,0 1-1 0 0,1-1 0 0 0,-1 0 0 0 0,1 1 1 0 0,0-1-1 0 0,-1-1 0 0 0,2 1 0 0 0,-1-1 0 0 0,0 1 1 0 0,0-1-1 0 0,1 0 0 0 0,-1-1 0 0 0,1 1 1 0 0,-1-1-1 0 0,1 0 0 0 0,0 0 0 0 0,-1 0 0 0 0,1-1 1 0 0,0 0-1 0 0,0 0 0 0 0,0 0 0 0 0,-1 0 1 0 0,9-2-1 0 0,131-39-6046 0 0,-83 22-2030 0 0,-40 12 5385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182 380 88 0 0,'-27'-35'1881'0'0,"1"-1"0"0"0,2-1 0 0 0,2-1 1 0 0,1-1-1 0 0,2-1 0 0 0,-14-45 0 0 0,25 47 975 0 0,7 36-2749 0 0,1 1 0 0 0,0 0-1 0 0,0 0 1 0 0,0-1-1 0 0,0 1 1 0 0,0 0 0 0 0,0 0-1 0 0,0 0 1 0 0,0-1-1 0 0,0 1 1 0 0,1 0 0 0 0,-1 0-1 0 0,1 0 1 0 0,-1-1-1 0 0,1 1 1 0 0,-1 0 0 0 0,1 0-1 0 0,-1 0 1 0 0,1 0-1 0 0,0 0 1 0 0,0 0-1 0 0,-1 0 1 0 0,1 0 0 0 0,0 1-1 0 0,0-1 1 0 0,2-1-1 0 0,0 2-507 0 0,-1 0 1 0 0,1 1-1 0 0,0-1 0 0 0,0 1 0 0 0,-1 0 0 0 0,1 0 0 0 0,0 0 0 0 0,-1 0 0 0 0,1 0 0 0 0,0 0 0 0 0,-1 1 0 0 0,0-1 0 0 0,4 4 0 0 0,2-1-695 0 0,13 7-1012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0 596 0 0,'-2'1'293'0'0,"0"-1"0"0"0,0 0 0 0 0,0 1 0 0 0,0-1 0 0 0,0 1 0 0 0,1 0-1 0 0,-1-1 1 0 0,0 1 0 0 0,0 0 0 0 0,1 0 0 0 0,-1 0 0 0 0,0 0 0 0 0,1 1 0 0 0,0-1 0 0 0,-1 0 0 0 0,-1 3 0 0 0,-21 29 2228 0 0,15-20-1780 0 0,-3 3 290 0 0,1 1 0 0 0,1 1 0 0 0,0 0 1 0 0,1 0-1 0 0,1 1 0 0 0,-6 21 0 0 0,11-30-542 0 0,1 1 0 0 0,0-1 0 0 0,1 0 0 0 0,0 1 0 0 0,0 0 0 0 0,1-1 0 0 0,1 1 0 0 0,0-1 0 0 0,0 1 0 0 0,1-1 0 0 0,0 1 0 0 0,1-1 0 0 0,5 15 0 0 0,0-9-153 0 0,1 0 0 0 0,0-1-1 0 0,1 1 1 0 0,0-2 0 0 0,2 0 0 0 0,-1 0-1 0 0,2-1 1 0 0,0-1 0 0 0,0 0 0 0 0,1 0-1 0 0,0-1 1 0 0,1-1 0 0 0,1-1 0 0 0,-1 0-1 0 0,1-1 1 0 0,1-1 0 0 0,-1 0 0 0 0,1-1-1 0 0,1-1 1 0 0,22 4 0 0 0,-30-8-601 0 0,0 0 0 0 0,0-1 0 0 0,0 0 0 0 0,0-1 0 0 0,0 0 0 0 0,0-1 0 0 0,0 0 0 0 0,0 0 0 0 0,0-1 0 0 0,-1 0 0 0 0,1-1 0 0 0,16-9 0 0 0,-15 6-47 0 0,0 0 0 0 0,0 0 1 0 0,-1-1-1 0 0,0 0 0 0 0,0-1 1 0 0,-1 0-1 0 0,0-1 0 0 0,-1 0 1 0 0,11-17-1 0 0,-18 26 264 0 0,0 0 0 0 0,0 0 0 0 0,0 0 0 0 0,0 0 0 0 0,-1-1 0 0 0,1 1 0 0 0,0 0 0 0 0,-1 0 0 0 0,1-1 0 0 0,-1 1 0 0 0,0-1 0 0 0,1 1 0 0 0,-1 0 0 0 0,0-1 0 0 0,0 1 0 0 0,0-1 0 0 0,0 1 0 0 0,0-1 0 0 0,0 1 0 0 0,0 0 0 0 0,0-1 0 0 0,-1 1 0 0 0,1-1 0 0 0,0 1 0 0 0,-1 0 0 0 0,1-1 0 0 0,-1 1 0 0 0,0-2 0 0 0,0 2-530 0 0,-8-3-810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1012 0 0,'-56'2'7283'0'0,"69"-2"83"0"0,4 1-3433 0 0,62 0 407 0 0,-78-1-4359 0 0,8-1 696 0 0,-1 1 0 0 0,1 0 0 0 0,13 2-1 0 0,-2 7-2322 0 0,-18-8 1046 0 0,-1-1 0 0 0,-1 1 0 0 0,1 0-1 0 0,0 0 1 0 0,0 0 0 0 0,0 0 0 0 0,0 0 0 0 0,-1 0 0 0 0,1 0-1 0 0,0 1 1 0 0,-1-1 0 0 0,1 0 0 0 0,-1 0 0 0 0,1 3-1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39 420 0 0,'0'0'1428'0'0,"0"-11"2489"0"0,-1 2 79 0 0,-1 0 960 0 0,1 1-1475 0 0,7 6-7310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76 852 0 0,'12'-12'2023'0'0,"0"1"0"0"0,24-16 0 0 0,-31 23-1197 0 0,0 1 1 0 0,1 0 0 0 0,-1 0-1 0 0,0 1 1 0 0,1 0 0 0 0,0 0-1 0 0,-1 0 1 0 0,1 0 0 0 0,0 1-1 0 0,11-1 1 0 0,-16 2-669 0 0,0 0 0 0 0,0 1 1 0 0,1-1-1 0 0,-1 0 0 0 0,0 0 0 0 0,0 1 0 0 0,0-1 0 0 0,1 1 0 0 0,-1-1 1 0 0,0 1-1 0 0,0 0 0 0 0,0-1 0 0 0,0 1 0 0 0,0 0 0 0 0,0 0 0 0 0,0 0 1 0 0,-1 0-1 0 0,1-1 0 0 0,0 1 0 0 0,0 0 0 0 0,-1 0 0 0 0,1 1 0 0 0,0-1 1 0 0,-1 0-1 0 0,1 0 0 0 0,-1 0 0 0 0,0 0 0 0 0,1 0 0 0 0,-1 1 0 0 0,0-1 1 0 0,0 0-1 0 0,0 0 0 0 0,1 1 0 0 0,-1-1 0 0 0,0 0 0 0 0,-1 2 0 0 0,1 4 129 0 0,0 0 0 0 0,-1 0 0 0 0,0 0 0 0 0,0 0-1 0 0,-3 8 1 0 0,-6 12 231 0 0,-2 0 0 0 0,-1 0-1 0 0,-1-2 1 0 0,-24 35 0 0 0,-23 42 816 0 0,60-100-1294 0 0,0 0 1 0 0,-1 0 0 0 0,1 1 0 0 0,0-1-1 0 0,0 0 1 0 0,1 1 0 0 0,-1-1 0 0 0,0 0 0 0 0,1 1-1 0 0,0-1 1 0 0,-1 1 0 0 0,1-1 0 0 0,0 1 0 0 0,0-1-1 0 0,0 1 1 0 0,1-1 0 0 0,-1 0 0 0 0,0 1 0 0 0,1-1-1 0 0,0 1 1 0 0,0-1 0 0 0,-1 0 0 0 0,1 1-1 0 0,1-1 1 0 0,-1 0 0 0 0,0 0 0 0 0,0 0 0 0 0,1 0-1 0 0,-1 0 1 0 0,4 3 0 0 0,0-2 15 0 0,0 1-1 0 0,0-1 1 0 0,0-1 0 0 0,0 1 0 0 0,0-1-1 0 0,1 0 1 0 0,-1 0 0 0 0,1 0-1 0 0,-1-1 1 0 0,1 0 0 0 0,-1 0 0 0 0,8 0-1 0 0,18 1 91 0 0,1-2 0 0 0,-1-1 0 0 0,0-1-1 0 0,0-2 1 0 0,0-1 0 0 0,34-10-1 0 0,-27 0-381 0 0,-18 2-3237 0 0,-19 8 712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23 135 876 0 0,'-3'-1'1520'0'0,"3"1"-1595"0"0,-15-8 4264 0 0,15 7-4041 0 0,-1 1 0 0 0,1 0-1 0 0,0 0 1 0 0,-1-1 0 0 0,1 1 0 0 0,0 0 0 0 0,-1-1-1 0 0,1 1 1 0 0,0 0 0 0 0,0-1 0 0 0,-1 1 0 0 0,1 0 0 0 0,0-1-1 0 0,0 1 1 0 0,0 0 0 0 0,0-1 0 0 0,-1 1 0 0 0,1-1-1 0 0,0 1 1 0 0,0 0 0 0 0,0-1 0 0 0,0 1 0 0 0,0-1 0 0 0,0 1-1 0 0,0 0 1 0 0,0-1 0 0 0,0 1 0 0 0,0-1 0 0 0,0 1 0 0 0,0 0-1 0 0,1-1 1 0 0,-1 1 0 0 0,0 0 0 0 0,0-1 0 0 0,0 1-1 0 0,0-1 1 0 0,1 1 0 0 0,-1 0 0 0 0,0-1 0 0 0,0 1 0 0 0,1 0-1 0 0,-1 0 1 0 0,0-1 0 0 0,1 1 0 0 0,-1 0 0 0 0,0 0-1 0 0,1-1 1 0 0,12-8 1306 0 0,-1 1 0 0 0,2 0-1 0 0,-1 1 1 0 0,1 1 0 0 0,26-9-1 0 0,81-18 2640 0 0,-76 22-2615 0 0,-31 8-1349 0 0,0 0 0 0 0,0 1 0 0 0,0 0 0 0 0,27 0 0 0 0,-10 6-3166 0 0,1 6-3329 0 0,-17-5 3175 0 0,2 2 455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387 109 404 0 0,'5'-3'1039'0'0,"0"-1"0"0"0,0 0 0 0 0,0 0 0 0 0,0-1 0 0 0,5-6 0 0 0,-8 8-342 0 0,-1 2-518 0 0,-1 0-1 0 0,0 0 0 0 0,1 1 0 0 0,-1-1 1 0 0,0 0-1 0 0,0 0 0 0 0,1 0 1 0 0,-1 0-1 0 0,0 0 0 0 0,0 0 0 0 0,0 0 1 0 0,0 1-1 0 0,0-1 0 0 0,0 0 0 0 0,-1 0 1 0 0,1 0-1 0 0,0 0 0 0 0,0 0 1 0 0,-1 0-1 0 0,1 1 0 0 0,0-1 0 0 0,-1 0 1 0 0,1 0-1 0 0,-1 0 0 0 0,0 0 1 0 0,-16-19 1652 0 0,9 15-1455 0 0,0 1 0 0 0,0 0-1 0 0,-1 0 1 0 0,0 1 0 0 0,1 0 0 0 0,-1 1 0 0 0,0 0 0 0 0,0 0-1 0 0,0 1 1 0 0,0 0 0 0 0,-13 0 0 0 0,1 2 354 0 0,0 0 1 0 0,0 1-1 0 0,-38 10 0 0 0,41-7-265 0 0,0 0-1 0 0,1 2 1 0 0,-20 9-1 0 0,31-13-259 0 0,0 0-1 0 0,0 1 1 0 0,0-1-1 0 0,1 1 1 0 0,-1 1-1 0 0,1-1 1 0 0,0 1-1 0 0,1 0 1 0 0,-1 0-1 0 0,1 0 1 0 0,0 0-1 0 0,-4 8 1 0 0,7-12-137 0 0,0 1 1 0 0,0-1 0 0 0,1 1 0 0 0,-1 0-1 0 0,1-1 1 0 0,-1 1 0 0 0,1 0-1 0 0,0-1 1 0 0,-1 1 0 0 0,1 0 0 0 0,0 0-1 0 0,0-1 1 0 0,0 1 0 0 0,0 0-1 0 0,1-1 1 0 0,-1 1 0 0 0,0 0 0 0 0,1-1-1 0 0,-1 1 1 0 0,1 0 0 0 0,0-1-1 0 0,1 3 1 0 0,0-1 12 0 0,0 0 0 0 0,0-1 1 0 0,1 1-1 0 0,-1-1 0 0 0,1 1 0 0 0,0-1 0 0 0,0 0 1 0 0,0 0-1 0 0,0 0 0 0 0,4 2 0 0 0,5 1 71 0 0,1 0 0 0 0,-1-1 0 0 0,0 0 0 0 0,1-1 0 0 0,14 2 0 0 0,-14-4-57 0 0,1 0-1 0 0,-1 0 1 0 0,1-1-1 0 0,-1-1 0 0 0,0 0 1 0 0,1-1-1 0 0,19-5 0 0 0,-25 4-97 0 0,0 0 0 0 0,1 0 0 0 0,-2 0-1 0 0,1-1 1 0 0,0-1 0 0 0,-1 1-1 0 0,1-1 1 0 0,-2 0 0 0 0,1-1-1 0 0,0 0 1 0 0,-1 0 0 0 0,9-11-1 0 0,-12 13-21 0 0,0 0 0 0 0,0 0 0 0 0,0 0 0 0 0,-1 0 0 0 0,1-1 0 0 0,-1 1 0 0 0,0-1 0 0 0,-1 0 0 0 0,1 1-1 0 0,-1-1 1 0 0,0 0 0 0 0,0 0 0 0 0,0-5 0 0 0,-1 9 490 0 0,3 5-339 0 0,5 7-34 0 0,1 0-1 0 0,0 0 1 0 0,1-1-1 0 0,0 0 1 0 0,1-1-1 0 0,0 0 1 0 0,0-1-1 0 0,1 0 1 0 0,0-1-1 0 0,1 0 1 0 0,25 10-1 0 0,12 1-396 0 0,97 21-1 0 0,-89-27-780 0 0,0-3 0 0 0,85 3-1 0 0,30-17-8480 0 0,-125 0 6524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554 696 156 0 0,'-9'-12'1191'0'0,"-1"1"1"0"0,0 1-1 0 0,0-1 0 0 0,-1 2 1 0 0,0 0-1 0 0,-1 0 0 0 0,0 1 1 0 0,0 0-1 0 0,-1 1 1 0 0,0 0-1 0 0,0 1 0 0 0,-1 1 1 0 0,0 0-1 0 0,0 1 0 0 0,-25-4 1 0 0,19 4 187 0 0,-1 2 0 0 0,1 1 0 0 0,0 0 1 0 0,-30 4-1 0 0,31-1-662 0 0,0 1 0 0 0,0 1 0 0 0,0 1 0 0 0,-29 11 0 0 0,40-12-386 0 0,1-1 1 0 0,-1 1-1 0 0,1 0 0 0 0,-1 0 0 0 0,1 1 0 0 0,0 0 0 0 0,1 0 0 0 0,-10 10 0 0 0,10-4-247 0 0,5 5-80 0 0,2-13-4 0 0,0 0 0 0 0,0 0 0 0 0,1-1 0 0 0,-1 1 0 0 0,1 0 0 0 0,0-1 0 0 0,0 1 0 0 0,0-1 0 0 0,0 1 0 0 0,0-1 0 0 0,0 0 0 0 0,1 0 0 0 0,-1 0 0 0 0,1 0 0 0 0,-1-1 0 0 0,1 1 0 0 0,0-1 0 0 0,0 1 0 0 0,0-1 0 0 0,-1 0 0 0 0,7 1 0 0 0,5 2 0 0 0,0 0 0 0 0,0-1 0 0 0,19 1 0 0 0,-16-3 0 0 0,0 0 0 0 0,0-2 0 0 0,0 0 0 0 0,0-1 0 0 0,0-1 0 0 0,-1 0 0 0 0,1-1 0 0 0,-1-1 0 0 0,0-1 0 0 0,0 0 0 0 0,-1-1 0 0 0,0 0 0 0 0,0-1 0 0 0,-1-1 0 0 0,1-1 0 0 0,-2 0 0 0 0,0-1 0 0 0,0 0 0 0 0,-1-1 0 0 0,0 0 0 0 0,-1-1 0 0 0,-1 0 0 0 0,0-1 0 0 0,0 0 0 0 0,-2 0 0 0 0,10-20 0 0 0,0-10 0 0 0,-1-1 0 0 0,-2 0 0 0 0,-2-1 0 0 0,-3-1 0 0 0,-1 1 0 0 0,4-69 0 0 0,-9 73 0 0 0,2-29 0 0 0,-12 198 0 0 0,1 53 0 0 0,6-156 0 0 0,1 1 0 0 0,2-1 0 0 0,0 1 0 0 0,1-1 0 0 0,12 31 0 0 0,-13-44-577 0 0,2 1 0 0 0,0-1 0 0 0,0 0 1 0 0,1-1-1 0 0,0 1 0 0 0,1-1 0 0 0,0-1 0 0 0,17 16 0 0 0,-19-19 73 0 0,1 0 0 0 0,0-1-1 0 0,0 0 1 0 0,0 0 0 0 0,1-1-1 0 0,0 0 1 0 0,0 0 0 0 0,0-1-1 0 0,0 0 1 0 0,1 0 0 0 0,-1-1-1 0 0,1 0 1 0 0,12 1 0 0 0,-2-4-3009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45 8 0 0,'-14'-3'1242'0'0,"1"1"-1"0"0,-1 0 1 0 0,0 1-1 0 0,0 1 1 0 0,0 0 0 0 0,-25 4-1 0 0,31-3-387 0 0,0 1 0 0 0,0 0-1 0 0,0 0 1 0 0,0 1 0 0 0,0 0-1 0 0,1 0 1 0 0,-1 1 0 0 0,1 0-1 0 0,0 0 1 0 0,0 0 0 0 0,1 1-1 0 0,-12 11 1 0 0,16-15-604 0 0,1 1 1 0 0,0 0-1 0 0,-1-1 0 0 0,1 1 0 0 0,0 0 1 0 0,0-1-1 0 0,0 1 0 0 0,0 0 0 0 0,0 0 1 0 0,0 0-1 0 0,1 0 0 0 0,-1 0 0 0 0,1 0 0 0 0,-1 0 1 0 0,1 0-1 0 0,0 0 0 0 0,0 0 0 0 0,0 1 1 0 0,0 2-1 0 0,1-2 3 0 0,0 0 1 0 0,0 1-1 0 0,0-1 1 0 0,0 0-1 0 0,1 1 1 0 0,0-1-1 0 0,-1 0 1 0 0,1 0-1 0 0,0 0 1 0 0,4 4-1 0 0,2 1 115 0 0,-1 0 0 0 0,2-1 0 0 0,-1 0 1 0 0,1-1-1 0 0,0 0 0 0 0,16 9 0 0 0,-7-7-70 0 0,1 0 0 0 0,1 0 0 0 0,-1-2 0 0 0,37 7 0 0 0,-48-11-224 0 0,1-1 0 0 0,0 0 0 0 0,-1-1 0 0 0,1 0 0 0 0,0 0 0 0 0,-1 0 0 0 0,1-1 0 0 0,0-1 0 0 0,-1 0 0 0 0,1 0 0 0 0,-1 0 0 0 0,0-1 0 0 0,0 0 0 0 0,9-6 0 0 0,-15 8-77 0 0,0 0 1 0 0,1-1-1 0 0,-1 1 0 0 0,0-1 1 0 0,-1 1-1 0 0,1-1 0 0 0,0 0 1 0 0,0 0-1 0 0,-1 0 0 0 0,1 0 0 0 0,-1 0 1 0 0,0 0-1 0 0,1 0 0 0 0,-1-1 1 0 0,0 1-1 0 0,0 0 0 0 0,-1-1 1 0 0,1 1-1 0 0,0-4 0 0 0,-1 3-10 0 0,0-1 1 0 0,0 0-1 0 0,0 1 0 0 0,0-1 0 0 0,-1 0 0 0 0,0 1 1 0 0,0-1-1 0 0,0 0 0 0 0,0 1 0 0 0,0 0 0 0 0,-4-7 0 0 0,-1 0-57 0 0,0 1 0 0 0,-1 0 0 0 0,0 0-1 0 0,0 0 1 0 0,-1 1 0 0 0,0 0-1 0 0,-16-10 1 0 0,11 8-592 0 0,-1 2-1 0 0,0 0 1 0 0,-1 1 0 0 0,-27-10 0 0 0,13 8-3759 0 0,-49-8 0 0 0,33 10 1019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219 190 11189 0 0,'-32'-34'6385'0'0,"-3"3"-2581"0"0,3 2-1292 0 0,0 6-760 0 0,6 4-492 0 0,5 6-323 0 0,8 2-233 0 0,3 1-168 0 0,1 2-144 0 0,3 3-152 0 0,3-1-184 0 0,22 6-3561 0 0,-9 6-875 0 0,16 3 732 0 0,-7-1 607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50 640 0 0,'0'0'12456'0'0,"5"-1"-10663"0"0,15-4 611 0 0,0 0 0 0 0,35-2 0 0 0,49 2 1319 0 0,2-1-1656 0 0,-40 0-703 0 0,54-7 203 0 0,-109 12-5973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3 268 0 0,'-3'-1'372'0'0,"1"1"-1"0"0,-1-1 1 0 0,1 1-1 0 0,-1 0 1 0 0,1 0-1 0 0,-1 0 1 0 0,0 0 0 0 0,1 0-1 0 0,-1 0 1 0 0,1 1-1 0 0,-1-1 1 0 0,1 1 0 0 0,-1 0-1 0 0,1 0 1 0 0,-1 0-1 0 0,1 0 1 0 0,0 0-1 0 0,-3 2 1 0 0,2 0 77 0 0,0 0 1 0 0,0 0-1 0 0,0 1 0 0 0,1-1 1 0 0,-1 1-1 0 0,1 0 0 0 0,0-1 1 0 0,0 1-1 0 0,1 0 0 0 0,-2 5 0 0 0,1-3-135 0 0,0 0-1 0 0,1-1 1 0 0,0 1-1 0 0,0 0 1 0 0,0 0-1 0 0,1 0 1 0 0,0 0-1 0 0,0 0 1 0 0,0 0-1 0 0,1 0 1 0 0,0 0-1 0 0,0 0 1 0 0,0 0-1 0 0,1 0 1 0 0,0-1-1 0 0,0 1 1 0 0,1 0-1 0 0,-1-1 1 0 0,1 0-1 0 0,0 0 1 0 0,1 0-1 0 0,-1 0 1 0 0,6 5-1 0 0,-3-3-88 0 0,1 0-1 0 0,0 0 0 0 0,0-1 0 0 0,1 0 0 0 0,0 0 1 0 0,0 0-1 0 0,0-1 0 0 0,1-1 0 0 0,0 1 1 0 0,-1-2-1 0 0,2 1 0 0 0,-1-1 0 0 0,15 3 0 0 0,-16-4-79 0 0,0-1-1 0 0,0 0 0 0 0,1-1 0 0 0,-1 0 1 0 0,0 0-1 0 0,0-1 0 0 0,0 0 0 0 0,0 0 1 0 0,0-1-1 0 0,12-4 0 0 0,-15 4-90 0 0,0 0-1 0 0,0-1 1 0 0,0 0 0 0 0,-1 0-1 0 0,1 0 1 0 0,-1-1 0 0 0,0 1-1 0 0,0-1 1 0 0,0 0 0 0 0,0 0-1 0 0,-1-1 1 0 0,0 1 0 0 0,0-1-1 0 0,0 1 1 0 0,0-1 0 0 0,3-8-1 0 0,-3 5-26 0 0,-1 1 0 0 0,1-1 1 0 0,-1 0-1 0 0,0 0 0 0 0,-1 0 0 0 0,0 0 0 0 0,0 0 0 0 0,-1-1 0 0 0,0 1 0 0 0,0 0 0 0 0,-1 0 0 0 0,0 0 0 0 0,-1 0 1 0 0,-3-12-1 0 0,3 13-519 0 0,-1 1 1 0 0,0-1 0 0 0,0 0-1 0 0,-1 1 1 0 0,-8-12 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84 0 0,'4'3'594'0'0,"0"0"1"0"0,0 0-1 0 0,0 0 1 0 0,-1 1-1 0 0,1-1 1 0 0,-1 1-1 0 0,0 0 0 0 0,0 0 1 0 0,0 0-1 0 0,-1 0 1 0 0,0 1-1 0 0,0-1 1 0 0,0 1-1 0 0,0-1 0 0 0,0 1 1 0 0,-1 0-1 0 0,2 8 1 0 0,0 7 1956 0 0,-1 1 0 0 0,0 36 1 0 0,-2-50-1971 0 0,-2 5 2229 0 0,-1-16-1172 0 0,2 2-1540 0 0,1 0 0 0 0,0 0 0 0 0,-1 0 0 0 0,1 0 0 0 0,0 0 0 0 0,0 0 0 0 0,0 0 0 0 0,0-1 0 0 0,0 1 0 0 0,1-3 0 0 0,3-5 115 0 0,1 0 1 0 0,0-1-1 0 0,0 2 1 0 0,1-1-1 0 0,0 1 1 0 0,0-1-1 0 0,1 2 1 0 0,1-1-1 0 0,-1 1 1 0 0,1 0-1 0 0,1 1 1 0 0,-1 0-1 0 0,1 0 1 0 0,1 0-1 0 0,16-8 1 0 0,-19 12-89 0 0,0-1 0 0 0,1 1 0 0 0,-1 0 0 0 0,1 1 0 0 0,-1-1 0 0 0,1 2 1 0 0,0-1-1 0 0,-1 1 0 0 0,1 0 0 0 0,0 1 0 0 0,0-1 0 0 0,0 2 0 0 0,0-1 1 0 0,0 1-1 0 0,-1 0 0 0 0,1 1 0 0 0,0 0 0 0 0,-1 0 0 0 0,1 1 1 0 0,-1 0-1 0 0,0 0 0 0 0,0 0 0 0 0,8 6 0 0 0,-11-7-27 0 0,-1 1 1 0 0,1 0-1 0 0,-1 0 0 0 0,0 0 0 0 0,0 0 1 0 0,0 1-1 0 0,-1-1 0 0 0,1 1 0 0 0,-1-1 1 0 0,0 1-1 0 0,0 0 0 0 0,0 0 0 0 0,3 8 1 0 0,-3-1-135 0 0,0 0 0 0 0,0 1 1 0 0,0 20-1 0 0,2 18-4709 0 0,-3-44 2848 0 0,1-1 1 0 0,0 1-1 0 0,0-1 1 0 0,4 8-1 0 0,0-4-1183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1 215 596 0 0,'5'4'1203'0'0,"0"0"0"0"0,-1 0 0 0 0,1 1 0 0 0,-1-1 0 0 0,1 1 0 0 0,-1 0 0 0 0,-1 0 0 0 0,1 1 0 0 0,4 8 0 0 0,-6-10 45 0 0,0 0 1 0 0,-1 0-1 0 0,1 1 1 0 0,-1-1 0 0 0,0 1-1 0 0,0-1 1 0 0,0 1-1 0 0,0 7 3693 0 0,-8-31-3836 0 0,5 13-941 0 0,1-1 1 0 0,0 1-1 0 0,1-1 0 0 0,-1 1 1 0 0,1-1-1 0 0,0 0 0 0 0,1 1 1 0 0,0-1-1 0 0,0 0 0 0 0,0 1 1 0 0,1 0-1 0 0,2-8 0 0 0,3-5 138 0 0,2 0 0 0 0,14-25 0 0 0,-18 35-182 0 0,0 1 0 0 0,0-1 0 0 0,1 2 0 0 0,1-1 1 0 0,-1 0-1 0 0,1 1 0 0 0,0 1 0 0 0,1-1 1 0 0,0 1-1 0 0,0 0 0 0 0,0 1 0 0 0,0 0 0 0 0,1 0 1 0 0,0 1-1 0 0,10-4 0 0 0,-6 4-408 0 0,-1 1 0 0 0,1 0 0 0 0,0 0 0 0 0,18 0 0 0 0,-8 2-2575 0 0,-1 2 0 0 0,25 2 1 0 0,-31-1-1073 0 0,0 0 566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120 111 636 0 0,'-6'3'4499'0'0,"6"-3"-4249"0"0,0 1 0 0 0,0-1 0 0 0,0 0 0 0 0,0 1 0 0 0,-1-1 0 0 0,1 0 0 0 0,0 1 0 0 0,0-1 0 0 0,0 0 0 0 0,0 1 0 0 0,0-1-1 0 0,0 0 1 0 0,0 1 0 0 0,0-1 0 0 0,0 0 0 0 0,0 1 0 0 0,0-1 0 0 0,0 0 0 0 0,0 1 0 0 0,0-1 0 0 0,0 0 0 0 0,1 1 0 0 0,-1-1 0 0 0,0 0 0 0 0,0 1 0 0 0,19 6 4274 0 0,27-4-1044 0 0,-11-5-904 0 0,54-9 0 0 0,-72 7-1961 0 0,0 0 0 0 0,0-1 0 0 0,-1 0 0 0 0,0-2-1 0 0,19-9 1 0 0,-32 15-570 0 0,-1-1-1 0 0,1 1 0 0 0,-1-1 1 0 0,0 0-1 0 0,0 0 1 0 0,0 0-1 0 0,0 0 1 0 0,0 0-1 0 0,0 0 0 0 0,0 0 1 0 0,-1 0-1 0 0,1-1 1 0 0,-1 1-1 0 0,1-1 0 0 0,-1 1 1 0 0,0-1-1 0 0,1-4 1 0 0,-2 5-64 0 0,1 1 0 0 0,-1 0 1 0 0,0 0-1 0 0,0 0 1 0 0,0 0-1 0 0,-1 0 0 0 0,1 0 1 0 0,0 0-1 0 0,0 0 1 0 0,0 0-1 0 0,-1 0 0 0 0,1 0 1 0 0,-1 0-1 0 0,1 0 1 0 0,-1 0-1 0 0,1 0 0 0 0,-1 0 1 0 0,1 1-1 0 0,-2-2 1 0 0,1 1-14 0 0,-1-1 1 0 0,0 1 0 0 0,1 0-1 0 0,-1 0 1 0 0,0 0-1 0 0,0 0 1 0 0,0 0 0 0 0,0 0-1 0 0,1 1 1 0 0,-1-1-1 0 0,0 1 1 0 0,0-1 0 0 0,-3 1-1 0 0,-10-2-38 0 0,-1 1-1 0 0,1 1 0 0 0,0 0 1 0 0,-1 1-1 0 0,1 1 1 0 0,0 0-1 0 0,-25 7 0 0 0,10 1 118 0 0,1 1 1 0 0,-47 24-1 0 0,60-27 99 0 0,0 1-1 0 0,1 1 1 0 0,-24 19 0 0 0,34-24-15 0 0,0-1 1 0 0,1 1-1 0 0,-1 0 1 0 0,1 0 0 0 0,0 1-1 0 0,0-1 1 0 0,1 1-1 0 0,-1 0 1 0 0,1 0-1 0 0,0 0 1 0 0,1 0 0 0 0,0 0-1 0 0,-2 8 1 0 0,4-11-78 0 0,0 0 1 0 0,0 0-1 0 0,0-1 1 0 0,1 1 0 0 0,-1 0-1 0 0,1 0 1 0 0,0-1-1 0 0,-1 1 1 0 0,1 0-1 0 0,1-1 1 0 0,-1 1-1 0 0,0-1 1 0 0,1 1-1 0 0,-1-1 1 0 0,1 0 0 0 0,-1 0-1 0 0,1 1 1 0 0,0-1-1 0 0,0 0 1 0 0,0-1-1 0 0,1 1 1 0 0,1 2-1 0 0,4 2 120 0 0,0-1 0 0 0,0 0 0 0 0,1 0 0 0 0,0 0 0 0 0,9 3 0 0 0,5-1-174 0 0,-1-1 0 0 0,1 0 0 0 0,0-2 0 0 0,1-1 0 0 0,-1 0 0 0 0,0-2 0 0 0,1-1 0 0 0,-1-1 0 0 0,1 0 0 0 0,-1-2 0 0 0,24-6 0 0 0,-38 7-306 0 0,5-2-2957 0 0,0 1 0 0 0,1 1 0 0 0,21-1-1 0 0,-20 3-63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429 104 392 0 0,'0'-4'500'0'0,"-1"-1"0"0"0,0 1 0 0 0,0 0 0 0 0,0-1-1 0 0,0 1 1 0 0,-1 0 0 0 0,0 0 0 0 0,0 0 0 0 0,0 0 0 0 0,0 0 0 0 0,-1 0 0 0 0,1 1-1 0 0,-4-5 1 0 0,1 4 56 0 0,1 1 0 0 0,-1-1-1 0 0,0 1 1 0 0,0 0 0 0 0,0 0-1 0 0,0 1 1 0 0,-1 0 0 0 0,1 0 0 0 0,-11-3-1 0 0,1 1 128 0 0,0 2 0 0 0,0-1 0 0 0,-1 2 0 0 0,1 0 0 0 0,0 0 0 0 0,-1 2 0 0 0,1 0 0 0 0,-1 1 0 0 0,1 0 0 0 0,0 1 0 0 0,0 1 0 0 0,0 0 0 0 0,0 1 0 0 0,1 1 0 0 0,0 0 0 0 0,0 1 0 0 0,1 1 0 0 0,-22 15 0 0 0,31-20-452 0 0,0 1-1 0 0,0 0 0 0 0,1 0 0 0 0,-1 1 1 0 0,1-1-1 0 0,0 1 0 0 0,0-1 0 0 0,-2 6 1 0 0,4-8-138 0 0,0 0 0 0 0,0 0 0 0 0,0 0 0 0 0,1 0 0 0 0,-1 0 0 0 0,1 0 0 0 0,0 0 0 0 0,-1 0 0 0 0,1 0 0 0 0,0 0 0 0 0,0 0 0 0 0,0 0 0 0 0,0 0 0 0 0,1 0 0 0 0,-1 0 0 0 0,1 0 0 0 0,-1 0 0 0 0,1 0 0 0 0,-1 0 0 0 0,1-1 0 0 0,0 1 0 0 0,0 0 0 0 0,0 0 0 0 0,2 2 0 0 0,4 3 31 0 0,0 0-1 0 0,0-1 0 0 0,1 0 1 0 0,0 0-1 0 0,0-1 1 0 0,0 0-1 0 0,0 0 1 0 0,1-1-1 0 0,0 0 1 0 0,17 4-1 0 0,2 0 239 0 0,1-2 1 0 0,36 4-1 0 0,-12-4-415 0 0,-1-3-1 0 0,69-4 1 0 0,-96-1-25 0 0,1-1-1 0 0,-1-1 1 0 0,0-1 0 0 0,0-1-1 0 0,0-1 1 0 0,42-19-1 0 0,-38 9-3677 0 0,0-1-5266 0 0,-18 9 5715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42 888 0 0,'-2'-10'1647'0'0,"1"8"-1083"0"0,1 0 1 0 0,0 1-1 0 0,-1-1 1 0 0,1 0-1 0 0,-1 0 1 0 0,0 0-1 0 0,1 0 1 0 0,-1 0-1 0 0,0 1 1 0 0,0-1 0 0 0,0 0-1 0 0,0 1 1 0 0,-1-1-1 0 0,1 1 1 0 0,0-1-1 0 0,-4-2 1603 0 0,2 6-1724 0 0,-1 0 0 0 0,1 0 1 0 0,0 0-1 0 0,-1 1 0 0 0,1-1 0 0 0,1 1 0 0 0,-1 0 1 0 0,0 0-1 0 0,1 0 0 0 0,-1 0 0 0 0,-1 4 0 0 0,1-3 82 0 0,-39 51 1692 0 0,3 1 0 0 0,3 3 0 0 0,-33 69 0 0 0,64-117-1882 0 0,0 0 0 0 0,1 1 0 0 0,0 0 0 0 0,-3 16-1 0 0,6-23-176 0 0,0 1 0 0 0,1-1 0 0 0,0 1 0 0 0,0-1 0 0 0,0 1 0 0 0,1-1-1 0 0,0 0 1 0 0,0 1 0 0 0,0-1 0 0 0,0 0 0 0 0,1 1 0 0 0,3 6 0 0 0,1 0-119 0 0,1-1 0 0 0,0 0 0 0 0,1-1 0 0 0,0 1 0 0 0,0-1 0 0 0,1-1 0 0 0,1 0 0 0 0,-1 0 1 0 0,2-1-1 0 0,-1 0 0 0 0,13 7 0 0 0,-14-10-31 0 0,0 0 1 0 0,0 0-1 0 0,1-1 0 0 0,0 0 1 0 0,0-1-1 0 0,0 0 1 0 0,0-1-1 0 0,1 0 1 0 0,-1 0-1 0 0,0-1 0 0 0,1-1 1 0 0,-1 0-1 0 0,1 0 1 0 0,15-3-1 0 0,-20 2-857 0 0,-1-1-1 0 0,1 1 1 0 0,-1-1 0 0 0,0-1 0 0 0,1 1-1 0 0,7-6 1 0 0,-11 7 483 0 0,0 0 0 0 0,-1 0-1 0 0,1 0 1 0 0,0-1 0 0 0,-1 1 0 0 0,1-1 0 0 0,0 1-1 0 0,-1-1 1 0 0,0 0 0 0 0,1 0 0 0 0,-1 1 0 0 0,0-1-1 0 0,0 0 1 0 0,0 0 0 0 0,0 0 0 0 0,-1 0 0 0 0,1 0-1 0 0,0 0 1 0 0,-1 0 0 0 0,1-3 0 0 0,-1-4-2913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1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15 380 0 0,'-58'-7'3830'0'0,"25"4"10402"0"0,69-2-10838 0 0,209 15 2977 0 0,-81 8-6077 0 0,15 1-6174 0 0,-119-17 2701 0 0,15 0 722 0 0,-68-1 2863 0 0,0 0 1 0 0,0 0-1 0 0,0 1 1 0 0,-1 0-1 0 0,1 0 1 0 0,-1 1-1 0 0,1 0 1 0 0,7 5-1 0 0,-7-3 321 0 0,-1 1-1 0 0,0 0 0 0 0,0 0 1 0 0,-1 1-1 0 0,0-1 1 0 0,0 1-1 0 0,0 1 0 0 0,4 10 1 0 0,20 27-835 0 0,-26-43-452 0 0,7 11-1071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57 340 7305 0 0,'-28'-148'11071'0'0,"2"13"-3947"0"0,26 132-6899 0 0,-1 0 0 0 0,0 0 1 0 0,1 0-1 0 0,0 0 1 0 0,0 0-1 0 0,0 0 0 0 0,0 0 1 0 0,0 1-1 0 0,0-1 1 0 0,1 0-1 0 0,-1 0 0 0 0,1 0 1 0 0,0 0-1 0 0,0 1 1 0 0,0-1-1 0 0,0 0 0 0 0,3-4 1 0 0,-2 7-271 0 0,0 0 1 0 0,0-1-1 0 0,0 1 0 0 0,0 0 1 0 0,0 0-1 0 0,0 0 1 0 0,0 1-1 0 0,0-1 0 0 0,0 0 1 0 0,-1 1-1 0 0,1-1 1 0 0,0 1-1 0 0,0-1 0 0 0,2 2 1 0 0,-3-2 23 0 0,18 7-2740 0 0,29 14-1 0 0,2 1-2944 0 0,-17-12 2681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1 716 0 0,'1'0'341'0'0,"1"0"0"0"0,-1 1 0 0 0,0-1-1 0 0,0 0 1 0 0,0 1 0 0 0,0-1 0 0 0,0 1 0 0 0,0-1 0 0 0,0 1-1 0 0,0 0 1 0 0,-1-1 0 0 0,1 1 0 0 0,0 0 0 0 0,0-1 0 0 0,0 1-1 0 0,-1 0 1 0 0,1 0 0 0 0,0 0 0 0 0,-1 0 0 0 0,1 0 0 0 0,-1 0-1 0 0,1 0 1 0 0,-1 0 0 0 0,1 2 0 0 0,10 33 3833 0 0,-7-20-3102 0 0,21 64 1784 0 0,-4 1 1 0 0,-3 1-1 0 0,9 102 0 0 0,-26 76-274 0 0,-3-230-2250 0 0,0 0 0 0 0,-2 0 0 0 0,-1 0 1 0 0,-1 0-1 0 0,-2 0 0 0 0,-17 42 0 0 0,20-61-234 0 0,0-1-1 0 0,-1 0 1 0 0,0 0-1 0 0,0 0 1 0 0,-1-1 0 0 0,0 0-1 0 0,-1 0 1 0 0,0-1-1 0 0,0 0 1 0 0,-1 0 0 0 0,0-1-1 0 0,0 0 1 0 0,-1 0-1 0 0,1-1 1 0 0,-2-1 0 0 0,1 0-1 0 0,0 0 1 0 0,-1-1-1 0 0,-17 5 1 0 0,21-8-98 0 0,1 0 0 0 0,-1 0 0 0 0,0 0 0 0 0,1-1 0 0 0,-1 0 0 0 0,0 0 0 0 0,1-1 0 0 0,-1 1 0 0 0,0-2 0 0 0,1 1 0 0 0,-1-1 0 0 0,1 0 0 0 0,0 0 0 0 0,-1-1 0 0 0,1 1 0 0 0,0-1 0 0 0,0-1 0 0 0,1 1 0 0 0,-1-1 0 0 0,1 0 0 0 0,0-1 0 0 0,-9-8 0 0 0,8 6 0 0 0,0 0 0 0 0,1 0 0 0 0,0 0 0 0 0,1-1 0 0 0,-1 1 0 0 0,2-1 0 0 0,-1 0 0 0 0,1 0 0 0 0,0-1 0 0 0,0 1 0 0 0,1-1 0 0 0,1 1 0 0 0,-1-1 0 0 0,1 0 0 0 0,1 1 0 0 0,-1-1 0 0 0,3-14 0 0 0,0 6 0 0 0,1 0 0 0 0,1 0 0 0 0,1 1 0 0 0,0 0 0 0 0,1-1 0 0 0,1 2 0 0 0,0-1 0 0 0,1 1 0 0 0,15-21 0 0 0,-10 19 0 0 0,1 0 0 0 0,1 0 0 0 0,1 1 0 0 0,0 1 0 0 0,0 1 0 0 0,2 0 0 0 0,19-12 0 0 0,-18 15 0 0 0,1 0 0 0 0,0 1 0 0 0,0 1 0 0 0,1 0 0 0 0,0 2 0 0 0,0 1 0 0 0,1 0 0 0 0,0 1 0 0 0,0 2 0 0 0,0 0 0 0 0,0 2 0 0 0,0 0 0 0 0,1 1 0 0 0,-1 1 0 0 0,44 9 0 0 0,-55-7-59 0 0,-1 1-1 0 0,19 9 1 0 0,15 5-741 0 0</inkml:trace>
  <inkml:trace contextRef="#ctx0" brushRef="#br0" timeOffset="1">668 291 2008 0 0,'-56'-118'4668'0'0,"14"42"1765"0"0,41 73-6142 0 0,-1-1 484 0 0,0 1 0 0 0,0 0-1 0 0,0-1 1 0 0,1 1 0 0 0,-1-1-1 0 0,0-5 1 0 0,2 8-642 0 0,0 1 0 0 0,0-1 1 0 0,0 1-1 0 0,0-1 0 0 0,0 1 0 0 0,0-1 0 0 0,0 1 0 0 0,0-1 0 0 0,0 1 0 0 0,0-1 1 0 0,0 1-1 0 0,1-1 0 0 0,-1 1 0 0 0,0-1 0 0 0,0 1 0 0 0,0-1 0 0 0,1 1 1 0 0,-1 0-1 0 0,0-1 0 0 0,1 1 0 0 0,-1-1 0 0 0,1 1 0 0 0,0-1 8 0 0,0 0 1 0 0,0 1-1 0 0,0 0 0 0 0,1-1 0 0 0,-1 1 0 0 0,0 0 0 0 0,0-1 1 0 0,0 1-1 0 0,0 0 0 0 0,1 0 0 0 0,-1 0 0 0 0,0 0 0 0 0,2 0 1 0 0,13 2-7 0 0,0 0 0 0 0,0 1 0 0 0,0 1 0 0 0,-1 0 0 0 0,22 10 1 0 0,70 39-4255 0 0,-37-16-1000 0 0,-24-16 2473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82 640 0 0,'2'-15'2968'0'0,"1"0"-1"0"0,0 1 1 0 0,12-23 5770 0 0,-14 63-7474 0 0,-15 36 1112 0 0,-31 90-1 0 0,25-93-1093 0 0,-19 100 0 0 0,30-120-861 0 0,7-28-1051 0 0,-1 0 0 0 0,1 1 0 0 0,-1 16 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12 112 0 0,'-13'-4'1557'0'0,"-1"2"0"0"0,1-1 0 0 0,0 2 0 0 0,-1 0 1 0 0,1 0-1 0 0,-1 2 0 0 0,0-1 0 0 0,1 2 0 0 0,0 0 0 0 0,-1 0 0 0 0,-19 7 0 0 0,22-5-618 0 0,-1 1 0 0 0,1 0 0 0 0,0 0 0 0 0,0 1 0 0 0,1 1 0 0 0,-1 0 0 0 0,-16 15-1 0 0,25-20-868 0 0,0 0 0 0 0,-1 0 0 0 0,1 1 0 0 0,0-1 0 0 0,0 1 0 0 0,1-1 0 0 0,-1 1 0 0 0,0 0 0 0 0,1-1 0 0 0,0 1 0 0 0,-1 0 0 0 0,1 0 0 0 0,0 0 0 0 0,1 0 0 0 0,-1 0 0 0 0,0 0 0 0 0,1 1 0 0 0,0 2 0 0 0,0-2 98 0 0,0 0 0 0 0,1 0 0 0 0,0-1 0 0 0,0 1 0 0 0,0 0 0 0 0,1 0 0 0 0,-1-1 0 0 0,1 1 0 0 0,0 0 0 0 0,0-1 0 0 0,0 0 0 0 0,4 5 0 0 0,3 3 253 0 0,1-1 0 0 0,0-1-1 0 0,1 0 1 0 0,0 0 0 0 0,0-1-1 0 0,24 13 1 0 0,-7-7-421 0 0,1-1 0 0 0,1-1 0 0 0,0-1 0 0 0,0-2 0 0 0,1-1 0 0 0,1-1 0 0 0,-1-2 0 0 0,1-1 0 0 0,59-1 0 0 0,-50-7-148 0 0,0-2 0 0 0,-1-2-1 0 0,66-21 1 0 0,-72 19-26 0 0,-23 7-40 0 0,9-3-475 0 0,0 0-1 0 0,23-11 1 0 0,-38 15 444 0 0,-1-1 0 0 0,0 1 0 0 0,0-1 0 0 0,1 1 0 0 0,-2-1 0 0 0,1 0 0 0 0,0-1 0 0 0,0 1 0 0 0,-1-1 1 0 0,0 1-1 0 0,0-1 0 0 0,0 0 0 0 0,0 0 0 0 0,-1 0 0 0 0,3-6 0 0 0,-4 6 139 0 0,0 0-1 0 0,-1 0 1 0 0,0 0 0 0 0,0 0 0 0 0,0 0-1 0 0,0 0 1 0 0,-1 0 0 0 0,1 0-1 0 0,-1 1 1 0 0,0-1 0 0 0,-1 0 0 0 0,1 0-1 0 0,0 0 1 0 0,-1 1 0 0 0,0-1-1 0 0,-3-4 1 0 0,-1-2 314 0 0,0 0 1 0 0,0 0-1 0 0,-1 1 0 0 0,0 0 0 0 0,-1 0 0 0 0,0 1 1 0 0,-1 0-1 0 0,1 0 0 0 0,-1 1 0 0 0,-11-7 0 0 0,13 11 104 0 0,1-1 0 0 0,-1 1-1 0 0,1 0 1 0 0,-1 1-1 0 0,0 0 1 0 0,0 0 0 0 0,0 0-1 0 0,-1 1 1 0 0,1 0-1 0 0,0 0 1 0 0,0 1-1 0 0,-1 0 1 0 0,1 0 0 0 0,0 0-1 0 0,0 1 1 0 0,-1 1-1 0 0,-7 1 1 0 0,6 0-227 0 0,0 0-1 0 0,0 1 1 0 0,0 0 0 0 0,0 0 0 0 0,1 1-1 0 0,0 0 1 0 0,-11 9 0 0 0,14-10-71 0 0,1 0 0 0 0,0 0 0 0 0,-1 1 1 0 0,2-1-1 0 0,-1 1 0 0 0,0 0 0 0 0,1 0 0 0 0,0 0 0 0 0,0 1 0 0 0,0-1 1 0 0,1 1-1 0 0,0-1 0 0 0,-2 8 0 0 0,4-12-14 0 0,-1 1 0 0 0,0 0 0 0 0,1 0 0 0 0,-1 0 0 0 0,1 0 0 0 0,0 0 0 0 0,-1 0 0 0 0,1 0 0 0 0,0 0 0 0 0,0 0 0 0 0,0 0 0 0 0,1 0 0 0 0,-1 0 0 0 0,0 0 0 0 0,1 0 0 0 0,0 2 0 0 0,1 2 0 0 0,-1-3 0 0 0,0 1 0 0 0,1-1 0 0 0,-1 1 0 0 0,0-1 0 0 0,1 0 0 0 0,0 1 0 0 0,0-1 0 0 0,0 0 0 0 0,0 0 0 0 0,1 0 0 0 0,-1-1 0 0 0,1 1 0 0 0,-1 0 0 0 0,1-1 0 0 0,4 3 0 0 0,-2-1 0 0 0,1-1 0 0 0,-1 0 0 0 0,1 0 0 0 0,0 0 0 0 0,-1-1 0 0 0,1 0 0 0 0,12 3 0 0 0,7-3 0 0 0,-16-5 0 0 0,-5 0 0 0 0,1 1 0 0 0,0 0 0 0 0,0-1 0 0 0,0 1 0 0 0,-1-1 0 0 0,0-1 0 0 0,1 1 0 0 0,-1 0 0 0 0,0-1 0 0 0,0 0 0 0 0,-1 0 0 0 0,4-5 0 0 0,19-18 0 0 0,-18 20 0 0 0,2-3 0 0 0,-10 10 0 0 0,1 0 0 0 0,-1-1 0 0 0,1 1 0 0 0,-1-1 0 0 0,1 1 0 0 0,-1 0 0 0 0,1 0 0 0 0,-1-1 0 0 0,1 1 0 0 0,-1 0 0 0 0,1 0 0 0 0,-1 0 0 0 0,1-1 0 0 0,-1 1 0 0 0,1 0 0 0 0,0 0 0 0 0,-1 0 0 0 0,1 0 0 0 0,-1 0 0 0 0,1 0 0 0 0,-1 0 0 0 0,2 0 0 0 0,5 3 0 0 0,-1 1 0 0 0,1-1 0 0 0,-1 1 0 0 0,1 0 0 0 0,5 6 0 0 0,26 15 0 0 0,-4-9-536 0 0,1-2 0 0 0,0-2 0 0 0,1-1 0 0 0,0-1 0 0 0,57 6 0 0 0,-39-10-818 0 0,1-3 0 0 0,-1-2 1 0 0,63-7-1 0 0,-67 0-2669 0 0,-4-2 576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524 778 2976 0 0,'0'-7'480'0'0,"0"-1"-1"0"0,-1 1 1 0 0,1-1-1 0 0,-2 1 0 0 0,1 0 1 0 0,-1-1-1 0 0,0 1 1 0 0,0 0-1 0 0,-1 0 1 0 0,0 0-1 0 0,0 1 0 0 0,-1-1 1 0 0,1 1-1 0 0,-2-1 1 0 0,1 1-1 0 0,-1 1 0 0 0,1-1 1 0 0,-8-6-1 0 0,5 5 314 0 0,0 1 0 0 0,0 0-1 0 0,0 0 1 0 0,-1 1 0 0 0,0 0 0 0 0,0 0-1 0 0,0 1 1 0 0,0 0 0 0 0,-1 0 0 0 0,0 1-1 0 0,0 0 1 0 0,0 0 0 0 0,0 1-1 0 0,-12-1 1 0 0,3 3-121 0 0,-1 1 0 0 0,1 1 0 0 0,-1 0 0 0 0,1 1-1 0 0,0 1 1 0 0,-23 9 0 0 0,5 0 691 0 0,1 1-1 0 0,-34 21 1 0 0,65-33-1363 0 0,1 0 0 0 0,-1 0 0 0 0,1 0 0 0 0,0 1 0 0 0,0 0 0 0 0,0-1 0 0 0,0 1 0 0 0,0 0 0 0 0,1 0 0 0 0,-1 1 0 0 0,1-1 0 0 0,-3 6 0 0 0,4-3 0 0 0,1-2 0 0 0,0-1 0 0 0,1-1 0 0 0,-1 0 0 0 0,1 0 0 0 0,-1 0 0 0 0,1 0 0 0 0,0 0 0 0 0,0 0 0 0 0,0 0 0 0 0,0 0 0 0 0,0-1 0 0 0,3 4 0 0 0,9 7 0 0 0,13 4 0 0 0,-10-9 0 0 0,1-1 0 0 0,27 7 0 0 0,-26-9 0 0 0,1 0 0 0 0,0-2 0 0 0,-1 0 0 0 0,1-1 0 0 0,0-1 0 0 0,0 0 0 0 0,0-2 0 0 0,20-3 0 0 0,-28 2 0 0 0,0 0 0 0 0,1 0 0 0 0,-1-1 0 0 0,0 0 0 0 0,-1-1 0 0 0,1 0 0 0 0,-1-1 0 0 0,0 0 0 0 0,0-1 0 0 0,-1 0 0 0 0,0 0 0 0 0,0-1 0 0 0,-1 0 0 0 0,9-10 0 0 0,-3-2 0 0 0,0-1 0 0 0,-1-1 0 0 0,16-37 0 0 0,22-71 0 0 0,-42 105 0 0 0,30-85 0 0 0,37-174 0 0 0,-67 248 0 0 0,-10 35 0 0 0,-4 6 0 0 0,-5 9 0 0 0,3 2 0 0 0,0 1 0 0 0,2 0 0 0 0,0 1 0 0 0,-5 30 0 0 0,3-11 0 0 0,-6 28 0 0 0,-5 79 0 0 0,15-108 0 0 0,3-1 0 0 0,1 0 0 0 0,1 0 0 0 0,8 37 0 0 0,-7-58-123 0 0,0-1 0 0 0,1 1 0 0 0,1 0 0 0 0,1-1 0 0 0,0 0 0 0 0,0 0 0 0 0,1-1 0 0 0,1 1 0 0 0,0-1 0 0 0,1-1 0 0 0,18 20 0 0 0,-20-25-36 0 0,0 0 1 0 0,0 0-1 0 0,0-1 0 0 0,1 1 1 0 0,0-2-1 0 0,0 1 0 0 0,1-1 1 0 0,-1 0-1 0 0,1-1 0 0 0,-1 0 1 0 0,1-1-1 0 0,0 1 1 0 0,0-2-1 0 0,1 1 0 0 0,-1-1 1 0 0,0-1-1 0 0,0 1 0 0 0,1-2 1 0 0,14-1-1 0 0,50-14-8007 0 0,-26 3 4748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76 408 0 0,'-10'-9'1862'0'0,"-1"1"0"0"0,-22-14-1 0 0,21 16 419 0 0,-1 0 0 0 0,1 1 0 0 0,-1 0 0 0 0,0 1 0 0 0,-17-4-1 0 0,21 7-1542 0 0,-1 0-1 0 0,1 1 0 0 0,0 1 0 0 0,-1-1 1 0 0,1 1-1 0 0,0 1 0 0 0,0 0 0 0 0,-1 0 0 0 0,1 1 1 0 0,1 0-1 0 0,-1 1 0 0 0,-11 6 0 0 0,-5 3 409 0 0,1 1 0 0 0,-38 31 0 0 0,50-36-1123 0 0,1 1 1 0 0,0 0-1 0 0,0 1 0 0 0,-16 22 0 0 0,24-29-23 0 0,1-1 0 0 0,-1 1 0 0 0,1 0 0 0 0,0 0 0 0 0,0 0 0 0 0,0 0 0 0 0,1 0 0 0 0,-1 0 0 0 0,1 1 0 0 0,0-1 0 0 0,0 0 0 0 0,1 1-1 0 0,-1-1 1 0 0,1 1 0 0 0,0-1 0 0 0,0 0 0 0 0,1 1 0 0 0,-1-1 0 0 0,1 1 0 0 0,2 6 0 0 0,-1-8 1 0 0,0 1 0 0 0,0-1 0 0 0,0 0 0 0 0,0 0 0 0 0,1-1 0 0 0,-1 1 0 0 0,1 0 0 0 0,0-1 0 0 0,0 1 0 0 0,0-1 0 0 0,0 0 0 0 0,0 0 0 0 0,0 0 0 0 0,1-1 0 0 0,6 3 0 0 0,-1 0 0 0 0,1-1 0 0 0,1 0 0 0 0,-1-1 0 0 0,15 2 0 0 0,-16-3 0 0 0,0-1 0 0 0,1 0 0 0 0,-1 0 0 0 0,0-1 0 0 0,0-1 0 0 0,1 1 0 0 0,-1-2 0 0 0,12-3 0 0 0,3-4 0 0 0,37-22 0 0 0,-37 19 0 0 0,34-14 0 0 0,-56 26 0 0 0,0 0 0 0 0,0 1 0 0 0,1-1 0 0 0,-1 0 0 0 0,1 1 0 0 0,-1 0 0 0 0,0-1 0 0 0,1 1 0 0 0,-1 0 0 0 0,1 0 0 0 0,-1 1 0 0 0,0-1 0 0 0,1 0 0 0 0,-1 1 0 0 0,1-1 0 0 0,-1 1 0 0 0,0 0 0 0 0,0 0 0 0 0,1 0 0 0 0,-1 0 0 0 0,0 0 0 0 0,0 0 0 0 0,0 1 0 0 0,4 2 0 0 0,-1 4 0 0 0,1 1 0 0 0,-2-1 0 0 0,1 0 0 0 0,-1 1 0 0 0,0 0 0 0 0,0 0 0 0 0,-1 1 0 0 0,-1-1 0 0 0,0 0 0 0 0,0 1 0 0 0,1 14 0 0 0,-3-24 0 0 0,0 0 0 0 0,0 0 0 0 0,0 0 0 0 0,0 0 0 0 0,0-1 0 0 0,1 1 0 0 0,-1 0 0 0 0,0 0 0 0 0,0 0 0 0 0,0 0 0 0 0,0 0 0 0 0,0 0 0 0 0,0 0 0 0 0,0 0 0 0 0,0 0 0 0 0,1 0 0 0 0,-1 0 0 0 0,0 0 0 0 0,0 0 0 0 0,0 0 0 0 0,0 0 0 0 0,0 0 0 0 0,0 0 0 0 0,0 0 0 0 0,1 0 0 0 0,-1 0 0 0 0,0 0 0 0 0,0 0 0 0 0,0 0 0 0 0,0 0 0 0 0,0 0 0 0 0,0 1 0 0 0,0-1 0 0 0,1 0 0 0 0,-1 0 0 0 0,0 0 0 0 0,0 0 0 0 0,0 0 0 0 0,0 0 0 0 0,0 0 0 0 0,0 0 0 0 0,0 0 0 0 0,0 0 0 0 0,0 1 0 0 0,0-1 0 0 0,0 0 0 0 0,0 0 0 0 0,0 0 0 0 0,0 0 0 0 0,0 0 0 0 0,0 0 0 0 0,0 1 0 0 0,20-51 0 0 0,-11 26 0 0 0,19-40 0 0 0,-18 48 0 0 0,1 0 0 0 0,0 1 0 0 0,1 0 0 0 0,1 1 0 0 0,0 0 0 0 0,1 1 0 0 0,0 1 0 0 0,1 0 0 0 0,0 1 0 0 0,1 0 0 0 0,31-15 0 0 0,-23 16 0 0 0,0 1 0 0 0,1 1 0 0 0,0 1 0 0 0,0 1 0 0 0,0 1 0 0 0,1 1 0 0 0,0 1 0 0 0,31 1 0 0 0,-14 4 0 0 0,0 1 0 0 0,-1 2 0 0 0,1 2 0 0 0,66 20 0 0 0,-80-15-3198 0 0,-28-11 2941 0 0,1 0 0 0 0,-1-1 0 0 0,0 1-1 0 0,0 0 1 0 0,0-1 0 0 0,0 1 0 0 0,0 0 0 0 0,0 0-1 0 0,0 0 1 0 0,0 0 0 0 0,-1 0 0 0 0,1 0-1 0 0,0 0 1 0 0,0 0 0 0 0,-1 0 0 0 0,1 0-1 0 0,-1 0 1 0 0,1 0 0 0 0,-1 1 0 0 0,1 1 0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401 832 164 0 0,'1'-3'664'0'0,"0"0"-1"0"0,-1-1 1 0 0,0 1-1 0 0,1 0 1 0 0,-1-1-1 0 0,-1 1 1 0 0,1 0-1 0 0,0-1 1 0 0,-1 1-1 0 0,0 0 1 0 0,1-1-1 0 0,-1 1 1 0 0,-3-6-1 0 0,2 7-422 0 0,0 0-1 0 0,0 0 1 0 0,1 0-1 0 0,-1 1 1 0 0,0-1-1 0 0,-1 0 0 0 0,1 1 1 0 0,0 0-1 0 0,0-1 1 0 0,-1 1-1 0 0,1 0 0 0 0,-1 0 1 0 0,1 0-1 0 0,-1 1 1 0 0,1-1-1 0 0,-1 0 0 0 0,1 1 1 0 0,-4 0-1 0 0,-7-2 297 0 0,0 2 1 0 0,-1 0-1 0 0,1 0 0 0 0,0 1 0 0 0,0 1 0 0 0,0 0 0 0 0,-26 8 0 0 0,9 1 313 0 0,0 0-1 0 0,-32 19 1 0 0,53-26-532 0 0,1 1 0 0 0,-1 0 0 0 0,1 1 0 0 0,1 0 1 0 0,-1 0-1 0 0,1 0 0 0 0,0 1 0 0 0,1 0 0 0 0,0 1 1 0 0,0-1-1 0 0,-6 11 0 0 0,12-18-272 0 0,-1 1 0 0 0,1-1 0 0 0,0 1 0 0 0,-1 0 0 0 0,1-1 0 0 0,0 1 0 0 0,0-1 0 0 0,-1 1 0 0 0,1 0 0 0 0,0-1 0 0 0,0 1 0 0 0,0-1 0 0 0,0 1 0 0 0,0 0 0 0 0,0-1 0 0 0,0 1 0 0 0,0 0 0 0 0,0-1 0 0 0,0 1 0 0 0,0 0 0 0 0,0-1 0 0 0,1 1 0 0 0,-1-1 0 0 0,0 1 0 0 0,0 0 0 0 0,1-1 0 0 0,-1 1 0 0 0,0-1 0 0 0,1 1 0 0 0,-1-1 0 0 0,1 1 0 0 0,-1-1 0 0 0,1 1 0 0 0,-1-1 0 0 0,1 0 0 0 0,-1 1 0 0 0,1-1 0 0 0,-1 1 0 0 0,1-1 0 0 0,-1 0 0 0 0,1 0 0 0 0,-1 1 0 0 0,1-1 0 0 0,0 0 0 0 0,-1 0 0 0 0,1 0-1 0 0,0 0 1 0 0,-1 0 0 0 0,1 1 0 0 0,-1-1 0 0 0,1 0 0 0 0,0-1 0 0 0,-1 1 0 0 0,2 0 0 0 0,35-1 663 0 0,-11-4-448 0 0,0-2 1 0 0,0 0 0 0 0,34-16 0 0 0,68-37 164 0 0,-91 40-260 0 0,0-2 0 0 0,48-36 1 0 0,-69 46-102 0 0,0-2 1 0 0,-1 0 0 0 0,-1-1 0 0 0,0 0 0 0 0,-1-1 0 0 0,-1 0 0 0 0,12-21-1 0 0,4-18 24 0 0,-3 0 0 0 0,-2-2 0 0 0,-2 0 0 0 0,-4-2 0 0 0,-1 0 0 0 0,-4-1 0 0 0,6-61 0 0 0,-17 115-75 0 0,-1 1-1 0 0,0-1 1 0 0,0 0 0 0 0,-1-9 0 0 0,1 13-10 0 0,-1 1 1 0 0,1 0-1 0 0,0 0 0 0 0,-1-1 1 0 0,1 1-1 0 0,-1 0 0 0 0,1 0 1 0 0,-1-1-1 0 0,1 1 1 0 0,-1 0-1 0 0,0 0 0 0 0,0 0 1 0 0,1 0-1 0 0,-1 0 0 0 0,0 0 1 0 0,0 0-1 0 0,0 0 1 0 0,0 0-1 0 0,0 1 0 0 0,0-1 1 0 0,0 0-1 0 0,-1 1 0 0 0,1-1 1 0 0,0 1-1 0 0,-2-1 1 0 0,2 1 0 0 0,-1-1 0 0 0,1 1 0 0 0,0 1 0 0 0,-1-1 0 0 0,1 0 0 0 0,0 0 0 0 0,-1 0 1 0 0,1 1-1 0 0,0-1 0 0 0,-1 1 0 0 0,1-1 0 0 0,0 1 0 0 0,0-1 0 0 0,0 1 0 0 0,-1 0 1 0 0,1 0-1 0 0,0-1 0 0 0,0 1 0 0 0,0 0 0 0 0,0 0 0 0 0,-1 2 0 0 0,-19 26 89 0 0,11-12-21 0 0,0 1 0 0 0,1 0 1 0 0,1 0-1 0 0,1 0 1 0 0,1 1-1 0 0,0 0 1 0 0,2 1-1 0 0,0-1 1 0 0,1 1-1 0 0,1 0 1 0 0,0 21-1 0 0,3-18-43 0 0,0 0 1 0 0,2 1-1 0 0,0-1 0 0 0,2 0 1 0 0,0 0-1 0 0,2 0 0 0 0,0-1 1 0 0,1 0-1 0 0,2 0 0 0 0,0-1 1 0 0,23 34-1 0 0,-22-39-30 0 0,1-1 0 0 0,1 0 0 0 0,0-1 0 0 0,1 0 0 0 0,1-1 0 0 0,29 21 0 0 0,-38-30 0 0 0,1 0 0 0 0,0 0 0 0 0,0-1 0 0 0,0 0 0 0 0,0 0 0 0 0,0-1 0 0 0,0 0 0 0 0,1 0 0 0 0,-1-1 0 0 0,1 0 0 0 0,-1 0 0 0 0,1-1 0 0 0,0 0 0 0 0,-1 0 0 0 0,1 0 0 0 0,0-1 0 0 0,-1-1 0 0 0,1 1 0 0 0,-1-1 0 0 0,12-5 0 0 0,-13 5-17 0 0,0-1 0 0 0,-1-1 1 0 0,1 1-1 0 0,-1-1 0 0 0,1 0 0 0 0,-1 0 0 0 0,0-1 0 0 0,-1 1 1 0 0,1-1-1 0 0,-1 0 0 0 0,0-1 0 0 0,0 1 0 0 0,-1 0 0 0 0,0-1 1 0 0,0 0-1 0 0,0 0 0 0 0,0 0 0 0 0,-1 0 0 0 0,0-1 0 0 0,0 1 1 0 0,-1 0-1 0 0,0-1 0 0 0,0 1 0 0 0,0-1 0 0 0,-1 1 0 0 0,0-1 1 0 0,0 0-1 0 0,-2-8 0 0 0,2 14-11 0 0,-1-1 0 0 0,1 1 0 0 0,0-1 0 0 0,-1 1 0 0 0,1-1 0 0 0,-1 1 0 0 0,1-1 0 0 0,-1 1 0 0 0,0 0 0 0 0,0-1 0 0 0,0 1 0 0 0,0 0 0 0 0,0 0 0 0 0,0-1 0 0 0,0 1 0 0 0,0 0 0 0 0,0 0 0 0 0,0 0 0 0 0,0 0 0 0 0,-1 1 0 0 0,-1-2 0 0 0,1 1 2 0 0,-1 0-1 0 0,1 0 1 0 0,-1 1-1 0 0,0-1 1 0 0,1 1-1 0 0,-1-1 0 0 0,0 1 1 0 0,0 0-1 0 0,1 0 1 0 0,-1 0-1 0 0,-3 1 1 0 0,-3 1 19 0 0,1 0 1 0 0,0 0-1 0 0,0 1 1 0 0,-1 0-1 0 0,1 0 0 0 0,-12 8 1 0 0,14-8 41 0 0,1 1 0 0 0,-1 0 0 0 0,1 0 0 0 0,0 1 0 0 0,0 0 0 0 0,1 0 0 0 0,0 0 0 0 0,-1 0-1 0 0,2 0 1 0 0,-1 1 0 0 0,1 0 0 0 0,-1-1 0 0 0,2 2 0 0 0,-1-1 0 0 0,1 0 0 0 0,0 0 0 0 0,0 1 0 0 0,0-1 0 0 0,1 1 0 0 0,0-1 0 0 0,1 1 0 0 0,-1 0 0 0 0,1-1 0 0 0,0 1 0 0 0,1 0 0 0 0,0-1 0 0 0,0 1 0 0 0,0-1 0 0 0,1 1 0 0 0,0-1 0 0 0,0 0-1 0 0,1 1 1 0 0,-1-1 0 0 0,1 0 0 0 0,1-1 0 0 0,-1 1 0 0 0,1 0 0 0 0,0-1 0 0 0,0 0 0 0 0,1 0 0 0 0,5 5 0 0 0,-1-2-254 0 0,2 0 0 0 0,-1 0 0 0 0,1-1 0 0 0,0-1 0 0 0,1 0 0 0 0,0 0 0 0 0,0-1-1 0 0,0 0 1 0 0,17 3 0 0 0,10 1-1979 0 0,68 4 1 0 0,-57-8 783 0 0,-33-4-2716 0 0,2-2 595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0 207 428 0 0,'1'0'148'0'0,"-1"-1"-1"0"0,0 1 1 0 0,1 0-1 0 0,-1-1 1 0 0,1 1-1 0 0,-1 0 1 0 0,0 0-1 0 0,1-1 1 0 0,-1 1-1 0 0,1 0 1 0 0,-1 0-1 0 0,1 0 1 0 0,-1 0-1 0 0,1-1 1 0 0,-1 1-1 0 0,1 0 1 0 0,-1 0-1 0 0,0 0 1 0 0,1 0-1 0 0,-1 0 1 0 0,1 0-1 0 0,-1 0 1 0 0,1 1-1 0 0,-1-1 1 0 0,1 0-1 0 0,-1 0 1 0 0,1 0-1 0 0,-1 0 1 0 0,1 1-1 0 0,-1-1 1 0 0,1 1-1 0 0,8 15 3105 0 0,-3 23 844 0 0,-19 92 7159 0 0,15-134-10834 0 0,24-72 875 0 0,4-7-787 0 0,-15 49-261 0 0,27-43 0 0 0,-36 66-182 0 0,1 1 0 0 0,0 0 0 0 0,0 0 0 0 0,1 1 0 0 0,0 0 0 0 0,0 0 1 0 0,1 1-1 0 0,16-12 0 0 0,-23 18-37 0 0,0 0 0 0 0,1 0 0 0 0,-1 0 1 0 0,0 0-1 0 0,1 0 0 0 0,-1 0 0 0 0,1 1 1 0 0,-1-1-1 0 0,1 1 0 0 0,-1 0 0 0 0,1 0 0 0 0,-1 0 1 0 0,1 0-1 0 0,-1 0 0 0 0,1 0 0 0 0,-1 1 0 0 0,1-1 1 0 0,-1 1-1 0 0,4 1 0 0 0,-2 0 14 0 0,0 0 0 0 0,0 0-1 0 0,-1 0 1 0 0,1 1 0 0 0,-1 0 0 0 0,1 0-1 0 0,-1 0 1 0 0,0 0 0 0 0,0 0 0 0 0,3 5 0 0 0,2 4 66 0 0,0 1 1 0 0,-1-1 0 0 0,-1 1 0 0 0,0 0 0 0 0,7 24-1 0 0,-8-14 210 0 0,-1 0-1 0 0,-1 0 0 0 0,-1 0 0 0 0,-1 35 1 0 0,0-63-303 0 0,0-1 0 0 0,0 1 1 0 0,1 0-1 0 0,0 0 0 0 0,0 1 1 0 0,0-1-1 0 0,1 0 0 0 0,3-5 0 0 0,4-8 14 0 0,5-12-5 0 0,1 1 0 0 0,1 1-1 0 0,29-36 1 0 0,-39 55 8 0 0,1 1 0 0 0,-1 0-1 0 0,1 0 1 0 0,1 1 0 0 0,0 0 0 0 0,0 0 0 0 0,0 1 0 0 0,1 0 0 0 0,-1 1 0 0 0,2 0-1 0 0,-1 1 1 0 0,0 0 0 0 0,1 0 0 0 0,12-2 0 0 0,-19 5-4 0 0,1 1 0 0 0,-1-1 1 0 0,0 1-1 0 0,0 0 0 0 0,1 0 0 0 0,-1 0 0 0 0,0 1 1 0 0,1 0-1 0 0,-1-1 0 0 0,0 1 0 0 0,0 1 1 0 0,0-1-1 0 0,0 1 0 0 0,0-1 0 0 0,0 1 0 0 0,0 1 1 0 0,0-1-1 0 0,-1 0 0 0 0,1 1 0 0 0,-1 0 1 0 0,0-1-1 0 0,1 1 0 0 0,-1 1 0 0 0,-1-1 1 0 0,1 0-1 0 0,0 1 0 0 0,-1-1 0 0 0,4 7 0 0 0,-2 0 42 0 0,0 0 0 0 0,0 0 0 0 0,0 0 0 0 0,-2 0-1 0 0,1 1 1 0 0,-1-1 0 0 0,-1 1 0 0 0,1 0-1 0 0,-2-1 1 0 0,-1 19 0 0 0,-17 93-136 0 0,18-121-118 0 0,0 0 0 0 0,0 0 1 0 0,0 1-1 0 0,0-1 1 0 0,0 0-1 0 0,0 1 0 0 0,0-1 1 0 0,1 0-1 0 0,-1 0 1 0 0,0 1-1 0 0,1-1 0 0 0,-1 0 1 0 0,1 2-1 0 0,0-2-312 0 0,0-1 0 0 0,-1 1 0 0 0,1 0 0 0 0,0 0-1 0 0,0-1 1 0 0,0 1 0 0 0,0 0 0 0 0,-1-1 0 0 0,1 1 0 0 0,0-1 0 0 0,0 1 0 0 0,0-1-1 0 0,0 1 1 0 0,0-1 0 0 0,0 0 0 0 0,0 1 0 0 0,0-1 0 0 0,1 0 0 0 0,-1 0-1 0 0,0 0 1 0 0,0 0 0 0 0,1 0 0 0 0,6 0-2721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67 165 472 0 0,'-8'8'11475'0'0,"8"-7"-11105"0"0,11 4 5816 0 0,18-3-2800 0 0,-4-4-2410 0 0,0-1 1 0 0,0-1-1 0 0,0-2 1 0 0,25-8-1 0 0,-37 10-732 0 0,-1 0-1 0 0,-1-1 0 0 0,1-1 0 0 0,-1 0 0 0 0,0 0 1 0 0,0-1-1 0 0,-1-1 0 0 0,0 0 0 0 0,18-17 0 0 0,-27 23-220 0 0,1 0 0 0 0,-1 1-1 0 0,1-1 1 0 0,-1 0 0 0 0,0 0 0 0 0,0 0-1 0 0,0-1 1 0 0,0 1 0 0 0,0 0-1 0 0,0 0 1 0 0,0 0 0 0 0,-1-1 0 0 0,1 1-1 0 0,-1 0 1 0 0,0-1 0 0 0,0-3-1 0 0,0 4-21 0 0,-1 1 0 0 0,1-1 0 0 0,-1 1 0 0 0,1-1 0 0 0,-1 1 0 0 0,0 0 0 0 0,1-1 0 0 0,-1 1 0 0 0,0 0 0 0 0,0-1-1 0 0,0 1 1 0 0,0 0 0 0 0,0 0 0 0 0,0 0 0 0 0,-1 0 0 0 0,1 0 0 0 0,0 0 0 0 0,0 0 0 0 0,-1 0 0 0 0,1 1 0 0 0,-1-1 0 0 0,1 0-1 0 0,-1 1 1 0 0,1-1 0 0 0,-1 1 0 0 0,-2-1 0 0 0,-5 0-9 0 0,0 0 1 0 0,0 0-1 0 0,0 1 0 0 0,0 0 0 0 0,0 0 0 0 0,0 1 1 0 0,1 0-1 0 0,-1 1 0 0 0,0 0 0 0 0,-15 6 1 0 0,-8 4 20 0 0,-41 22 0 0 0,71-33-12 0 0,-17 9 56 0 0,-1 1 1 0 0,-17 14-1 0 0,30-20 2 0 0,1-1 0 0 0,0 2-1 0 0,0-1 1 0 0,1 1 0 0 0,0-1 0 0 0,0 2 0 0 0,0-1 0 0 0,1 0 0 0 0,-5 10 0 0 0,8-13-35 0 0,-1 0 1 0 0,1 0-1 0 0,0 0 1 0 0,0 0 0 0 0,1 0-1 0 0,-1 0 1 0 0,1 0-1 0 0,-1 1 1 0 0,1-1-1 0 0,0 0 1 0 0,0 0-1 0 0,1 0 1 0 0,-1 1-1 0 0,1-1 1 0 0,-1 0 0 0 0,1 0-1 0 0,1 4 1 0 0,1-3 51 0 0,-1 1 0 0 0,0-1 0 0 0,1 0 0 0 0,0 0 0 0 0,0 0 0 0 0,0 0-1 0 0,1-1 1 0 0,-1 1 0 0 0,1-1 0 0 0,5 4 0 0 0,2 0 71 0 0,0 0 0 0 0,0-1-1 0 0,1 0 1 0 0,0 0-1 0 0,0-2 1 0 0,0 1-1 0 0,21 3 1 0 0,-15-5-144 0 0,1-1 0 0 0,0 0 0 0 0,-1-2 0 0 0,1 0 0 0 0,-1-1 0 0 0,29-5 0 0 0,-19 0-29 0 0,0-1-1 0 0,-1-1 0 0 0,41-19 0 0 0,-41 20-2834 0 0,14 7-7253 0 0,-33 0 8450 0 0,8 2-1429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508 440 636 0 0,'1'-3'516'0'0,"0"-1"1"0"0,-1 1-1 0 0,1-1 1 0 0,-1 1-1 0 0,1-1 1 0 0,-1 0-1 0 0,0 1 0 0 0,0-1 1 0 0,0 1-1 0 0,-1-1 1 0 0,0 0-1 0 0,1 1 0 0 0,-1-1 1 0 0,0 1-1 0 0,-1 0 1 0 0,1-1-1 0 0,-3-4 0 0 0,0 3-31 0 0,1 0 0 0 0,-1 0 0 0 0,-1 0 0 0 0,1 1-1 0 0,-1 0 1 0 0,0 0 0 0 0,0 0 0 0 0,0 0 0 0 0,-9-4-1 0 0,-2 0 257 0 0,-1 0-1 0 0,0 1 1 0 0,0 1-1 0 0,-1 0 1 0 0,0 2-1 0 0,0 0 0 0 0,0 1 1 0 0,0 0-1 0 0,-1 2 1 0 0,1 0-1 0 0,-23 2 1 0 0,28 1-308 0 0,0-1 0 0 0,0 2 1 0 0,0 0-1 0 0,0 0 0 0 0,0 1 1 0 0,1 1-1 0 0,-15 7 1 0 0,19-8-175 0 0,0 0 1 0 0,1 1-1 0 0,0 0 1 0 0,0 1 0 0 0,0 0-1 0 0,1 0 1 0 0,0 0-1 0 0,0 1 1 0 0,0 0 0 0 0,1 0-1 0 0,-7 12 1 0 0,11-17-237 0 0,0 0 1 0 0,-1 0-1 0 0,1 0 1 0 0,1 0-1 0 0,-1 0 1 0 0,0 0-1 0 0,0 0 1 0 0,1 1-1 0 0,-1-1 1 0 0,1 0 0 0 0,0 1-1 0 0,0-1 1 0 0,0 0-1 0 0,0 1 1 0 0,0-1-1 0 0,0 0 1 0 0,1 0-1 0 0,-1 1 1 0 0,1-1-1 0 0,0 0 1 0 0,1 3-1 0 0,-1-2 43 0 0,1 0-1 0 0,1 0 1 0 0,-1 0 0 0 0,0-1-1 0 0,1 1 1 0 0,-1-1-1 0 0,1 1 1 0 0,0-1 0 0 0,0 0-1 0 0,0 0 1 0 0,0-1-1 0 0,5 4 1 0 0,4-1 98 0 0,1 1 1 0 0,-1-2-1 0 0,1 1 0 0 0,0-2 0 0 0,0 0 1 0 0,19 1-1 0 0,-14-2-164 0 0,-1-2 0 0 0,1 0 0 0 0,0 0 0 0 0,-1-2 0 0 0,0 0 0 0 0,0-1 0 0 0,0-1 0 0 0,0-1 0 0 0,-1 0 0 0 0,0-1 0 0 0,0 0 0 0 0,0-2 0 0 0,-1 0 0 0 0,0 0 0 0 0,-1-2 0 0 0,0 0 0 0 0,-1 0 0 0 0,0-1 0 0 0,-1-1 0 0 0,21-27 0 0 0,-4-3 0 0 0,-2-1 0 0 0,-2-1 0 0 0,-2-2 0 0 0,26-75 0 0 0,-49 121 0 0 0,1 1 0 0 0,-1-1 0 0 0,0 1 0 0 0,1 0 0 0 0,-1-1 0 0 0,0 1 0 0 0,0-1 0 0 0,1 1 0 0 0,-1-1 0 0 0,0 1 0 0 0,0-1 0 0 0,0 1 0 0 0,0-1 0 0 0,0 1 0 0 0,1-1 0 0 0,-1 1 0 0 0,0-1 0 0 0,0 1 0 0 0,0-1 0 0 0,-1 1 0 0 0,1-1 0 0 0,0 1 0 0 0,0-1 0 0 0,0 1 0 0 0,0-1 0 0 0,0 1 0 0 0,0-1 0 0 0,-1 0 0 0 0,-10 13 0 0 0,-15 27 0 0 0,18-24 0 0 0,1 0 0 0 0,0 1 0 0 0,1 0 0 0 0,0 0 0 0 0,2 0 0 0 0,-5 31 0 0 0,8-38 0 0 0,0 0 0 0 0,1 0 0 0 0,0 0 0 0 0,1 0 0 0 0,0 0 0 0 0,0 0 0 0 0,1 0 0 0 0,0 0 0 0 0,1 0 0 0 0,0-1 0 0 0,0 1 0 0 0,1-1 0 0 0,0 0 0 0 0,9 14 0 0 0,2-2 0 0 0,1 0 0 0 0,30 28 0 0 0,-36-38 0 0 0,1-1 0 0 0,0 0 0 0 0,0-1 0 0 0,1-1 0 0 0,0 1 0 0 0,20 8 0 0 0,-26-15-257 0 0,0 1 0 0 0,0-1 0 0 0,0 0 1 0 0,0 0-1 0 0,0 0 0 0 0,0-1 0 0 0,0 0 0 0 0,1 0 0 0 0,-1-1 1 0 0,0 0-1 0 0,0 0 0 0 0,0 0 0 0 0,-1-1 0 0 0,1 0 0 0 0,0 0 1 0 0,0 0-1 0 0,-1-1 0 0 0,6-3 0 0 0,-3 2-187 0 0,-1-1 0 0 0,-1 1-1 0 0,1-2 1 0 0,0 1 0 0 0,-1-1 0 0 0,0 0-1 0 0,-1 0 1 0 0,1 0 0 0 0,-1-1 0 0 0,0 0 0 0 0,-1 0-1 0 0,6-12 1 0 0,-8 14 27 0 0,-1 1 1 0 0,0-1-1 0 0,0 1 1 0 0,0-1-1 0 0,0 1 1 0 0,-1-1-1 0 0,0 1 1 0 0,0-1-1 0 0,0 0 1 0 0,0 1-1 0 0,-1-1 1 0 0,0 1-1 0 0,0-1 0 0 0,0 1 1 0 0,-1-1-1 0 0,1 1 1 0 0,-3-6-1 0 0,-5-6-312 0 0,0 0 0 0 0,-23-30 0 0 0,16 23 695 0 0,-26-29 836 0 0,30 40 367 0 0,2-1 1 0 0,-1 0 0 0 0,2-1 0 0 0,-13-22 0 0 0,21 34-1043 0 0,1 1 1 0 0,-1-1-1 0 0,1 1 1 0 0,-1-1-1 0 0,1 1 0 0 0,0-1 1 0 0,0 1-1 0 0,-1-1 1 0 0,1 1-1 0 0,0-1 1 0 0,0 0-1 0 0,1 1 1 0 0,-1-1-1 0 0,0 1 1 0 0,0-1-1 0 0,1 1 0 0 0,-1-1 1 0 0,1 1-1 0 0,-1-1 1 0 0,1 1-1 0 0,0-1 1 0 0,0 1-1 0 0,-1 0 1 0 0,1-1-1 0 0,0 1 0 0 0,0 0 1 0 0,0 0-1 0 0,0 0 1 0 0,1-1-1 0 0,-1 1 1 0 0,0 0-1 0 0,0 1 1 0 0,1-1-1 0 0,-1 0 1 0 0,0 0-1 0 0,1 1 0 0 0,2-2 1 0 0,5-2 176 0 0,0 1 1 0 0,0 0-1 0 0,0 0 1 0 0,18-2-1 0 0,-2 2-201 0 0,1 1-1 0 0,-1 2 1 0 0,1 0-1 0 0,-1 1 1 0 0,50 10 0 0 0,122 43-3404 0 0,-115-30 207 0 0,-21-5-180 0 0,-10-2 471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79 644 0 0,'-12'-3'1639'0'0,"0"0"-1"0"0,0-1 1 0 0,0-1 0 0 0,1 0 0 0 0,-16-10-1 0 0,12 8-708 0 0,1 0 1 0 0,-1 1-1 0 0,-1 1 0 0 0,1 0 0 0 0,-1 1 0 0 0,1 1 0 0 0,-1 0 1 0 0,0 1-1 0 0,0 1 0 0 0,-1 0 0 0 0,1 2 0 0 0,-17 1 0 0 0,21-1-493 0 0,0 1 0 0 0,0 0 0 0 0,0 1 0 0 0,0 0 0 0 0,1 0 0 0 0,-1 2 0 0 0,1-1 0 0 0,0 2 0 0 0,0-1 0 0 0,1 1 0 0 0,0 1 0 0 0,0 0 0 0 0,0 0 0 0 0,1 1 0 0 0,0 0 0 0 0,-13 16 0 0 0,19-21-240 0 0,1 0-1 0 0,0 1 0 0 0,0-1 0 0 0,0 1 1 0 0,0 0-1 0 0,0-1 0 0 0,1 1 0 0 0,-1 0 1 0 0,1 0-1 0 0,0 0 0 0 0,-1 5 0 0 0,6 8 176 0 0,-1-11-369 0 0,1 0 1 0 0,-1 0-1 0 0,2 0 0 0 0,-1-1 0 0 0,0 1 0 0 0,1-1 0 0 0,0 0 0 0 0,0 0 1 0 0,1-1-1 0 0,-1 0 0 0 0,1 0 0 0 0,0 0 0 0 0,0-1 0 0 0,0 1 0 0 0,1-2 1 0 0,6 4-1 0 0,2-1-5 0 0,-1 0 1 0 0,1-1-1 0 0,1-1 1 0 0,-1 0-1 0 0,0-1 1 0 0,24 1-1 0 0,-32-3 2 0 0,-1 0 0 0 0,1-1 0 0 0,0 0 0 0 0,0 0 0 0 0,-1 0 0 0 0,1-1 0 0 0,0 0 0 0 0,-1 0 0 0 0,0-1 0 0 0,12-6 0 0 0,-4 0 0 0 0,-1-2 0 0 0,1 1 0 0 0,12-16 0 0 0,9-6 0 0 0,-27 26 0 0 0,4 8 0 0 0,-7 2 0 0 0,-1 0 0 0 0,1 0 0 0 0,-1 0 0 0 0,0 1 0 0 0,0-1 0 0 0,5 8 0 0 0,19 21 0 0 0,-10-19-1025 0 0,0-1 0 0 0,1-1 0 0 0,1 0 0 0 0,0-2 1 0 0,0 0-1 0 0,1-1 0 0 0,0-1 0 0 0,1-1 0 0 0,0-1 0 0 0,36 5 0 0 0,-37-9-2658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436 154 168 0 0,'-1'-3'283'0'0,"-1"0"0"0"0,1 0 1 0 0,0-1-1 0 0,-1 1 0 0 0,1 0 0 0 0,-1 0 0 0 0,0 0 1 0 0,0 1-1 0 0,0-1 0 0 0,0 0 0 0 0,-1 1 0 0 0,1-1 1 0 0,-1 1-1 0 0,1 0 0 0 0,-1 0 0 0 0,0 0 1 0 0,0 0-1 0 0,0 0 0 0 0,0 1 0 0 0,0-1 0 0 0,0 1 1 0 0,-1 0-1 0 0,1 0 0 0 0,-6-1 0 0 0,-6-2 548 0 0,0 1 0 0 0,1 1 0 0 0,-1 0 0 0 0,-20 1-1 0 0,15 2 218 0 0,-1 0 1 0 0,0 2-1 0 0,1 0 0 0 0,-34 10 0 0 0,41-9-410 0 0,0 1 1 0 0,0 0-1 0 0,1 1 0 0 0,0 0 1 0 0,0 1-1 0 0,0 0 0 0 0,1 1 1 0 0,-11 9-1 0 0,20-16-476 0 0,0 1 0 0 0,1-1 1 0 0,-1 1-1 0 0,1-1 0 0 0,-1 1 0 0 0,1 0 0 0 0,0-1 1 0 0,0 1-1 0 0,-1 0 0 0 0,1 0 0 0 0,0 0 0 0 0,1 0 0 0 0,-1 0 1 0 0,0 0-1 0 0,1 0 0 0 0,-1 0 0 0 0,1 0 0 0 0,-1 1 1 0 0,1-1-1 0 0,0 0 0 0 0,0 5 0 0 0,1-5-9 0 0,0 1 1 0 0,0-1-1 0 0,0 1 0 0 0,1 0 1 0 0,-1-1-1 0 0,0 0 0 0 0,1 1 1 0 0,0-1-1 0 0,-1 0 0 0 0,1 0 1 0 0,0 0-1 0 0,0 0 0 0 0,1 0 1 0 0,2 2-1 0 0,6 3 175 0 0,0 0 0 0 0,1-1 1 0 0,-1-1-1 0 0,1 0 0 0 0,22 7 0 0 0,-18-8-36 0 0,0-1 0 0 0,0 0 0 0 0,32 0 0 0 0,-41-3-261 0 0,1 0 1 0 0,0-1 0 0 0,0 0-1 0 0,0 0 1 0 0,0-1-1 0 0,-1 1 1 0 0,1-2-1 0 0,-1 1 1 0 0,14-8-1 0 0,-19 9-71 0 0,0-1 0 0 0,0 0 0 0 0,0 0 0 0 0,0 1 0 0 0,0-1 0 0 0,-1 0 0 0 0,1-1 0 0 0,0 1 0 0 0,-1 0 0 0 0,0 0 0 0 0,0-1 0 0 0,0 1 0 0 0,0-1 0 0 0,0 1 0 0 0,0-1 0 0 0,0 1 0 0 0,-1-1 0 0 0,0 1 0 0 0,1-1 0 0 0,-1 0 1 0 0,0 1-1 0 0,0-1 0 0 0,0 0 0 0 0,0 1 0 0 0,-2-5 0 0 0,0-6-208 0 0,-1-1 0 0 0,-1 1 1 0 0,-7-19-1 0 0,10 29 211 0 0,-8-20-785 0 0,-2 1-1 0 0,0 0 1 0 0,-1 0-1 0 0,-20-27 0 0 0,25 40-974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0 114 176 0 0,'7'9'1769'0'0,"0"1"0"0"0,10 21-1 0 0,0 0 16103 0 0,-14-42-14550 0 0,16-47-1749 0 0,-13 47-1333 0 0,1 1 0 0 0,-1 0 0 0 0,2 0 0 0 0,-1 0 0 0 0,1 1 1 0 0,1 0-1 0 0,-1 1 0 0 0,1 0 0 0 0,12-8 0 0 0,-16 13-146 0 0,-1 0-1 0 0,1 0 1 0 0,0 1-1 0 0,0-1 1 0 0,0 1 0 0 0,0 0-1 0 0,0 1 1 0 0,0-1-1 0 0,1 1 1 0 0,-1 0 0 0 0,0 1-1 0 0,1-1 1 0 0,-1 1 0 0 0,1 0-1 0 0,-1 0 1 0 0,0 1-1 0 0,1-1 1 0 0,-1 1 0 0 0,0 1-1 0 0,1-1 1 0 0,-1 1-1 0 0,10 4 1 0 0,-8-3-93 0 0,0 1 0 0 0,0 1 0 0 0,0-1 0 0 0,-1 1 0 0 0,0 0 0 0 0,0 1 0 0 0,0 0 0 0 0,0 0 0 0 0,8 12 0 0 0,-6-5 0 0 0,-1 0 0 0 0,0 0 0 0 0,-1 0 0 0 0,7 23 0 0 0,3 7 0 0 0,-15-42-20 0 0,-1 0 0 0 0,1 1 0 0 0,-1-1 0 0 0,1 0 0 0 0,0 1-1 0 0,0-1 1 0 0,-1 0 0 0 0,1 0 0 0 0,0 0 0 0 0,0 0 0 0 0,0 0 0 0 0,0 0 0 0 0,0 0 0 0 0,0 0 0 0 0,0 0 0 0 0,1 0 0 0 0,-1-1-1 0 0,0 1 1 0 0,2 0 0 0 0,2 2-412 0 0,2 2-417 0 0,1 0-1 0 0,0-1 1 0 0,1 0 0 0 0,-1 0-1 0 0,1-1 1 0 0,14 4 0 0 0,54 8-5547 0 0,-64-13 5489 0 0,38 5-2297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81 148 104 0 0,'-48'-26'4911'0'0,"16"8"9075"0"0,35 16-12614 0 0,7-4-676 0 0,-1 0 1 0 0,1 1 0 0 0,-1 0 0 0 0,1 1 0 0 0,1 0 0 0 0,14-3-1 0 0,71-13 1032 0 0,-40 10-774 0 0,-32 5-567 0 0,33-7 497 0 0,59-5 0 0 0,-106 16-1737 0 0,-1 1 0 0 0,1 1 1 0 0,-1-1-1 0 0,10 3 1 0 0,18 6-6093 0 0,-31-8 5331 0 0,10 3-1346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567 845 496 0 0,'1'-3'290'0'0,"0"1"-1"0"0,0-1 1 0 0,0 0 0 0 0,-1 1 0 0 0,1-1-1 0 0,-1 0 1 0 0,1 1 0 0 0,-1-1 0 0 0,0 0-1 0 0,0 0 1 0 0,0 0 0 0 0,-1 1-1 0 0,1-1 1 0 0,-1 0 0 0 0,1 0 0 0 0,-1 1-1 0 0,0-1 1 0 0,0 1 0 0 0,0-1-1 0 0,0 0 1 0 0,0 1 0 0 0,-1 0 0 0 0,1-1-1 0 0,-3-2 1 0 0,-2-3 355 0 0,0 0 0 0 0,-1 0-1 0 0,0 0 1 0 0,0 1 0 0 0,-11-8 0 0 0,2 3 159 0 0,0 1 0 0 0,-2 1 0 0 0,1 1 0 0 0,-1 0 0 0 0,0 1 0 0 0,-1 1 0 0 0,0 1 0 0 0,-34-7 0 0 0,36 10-143 0 0,0 0 0 0 0,1 2-1 0 0,-1 0 1 0 0,0 1-1 0 0,0 0 1 0 0,0 2 0 0 0,0 0-1 0 0,1 0 1 0 0,-1 2-1 0 0,-27 9 1 0 0,37-11-347 0 0,0 1 0 0 0,1 1 0 0 0,-1-1 0 0 0,0 1 0 0 0,1 0 0 0 0,0 0 0 0 0,0 1 0 0 0,0 0 0 0 0,0 0 0 0 0,1 0-1 0 0,0 1 1 0 0,0 0 0 0 0,0 0 0 0 0,1 0 0 0 0,-6 11 0 0 0,10-16-228 0 0,-1 0 0 0 0,1 0 0 0 0,0 0 0 0 0,-1 1 0 0 0,1-1 0 0 0,0 0 0 0 0,0 0 0 0 0,0 0 0 0 0,0 0 0 0 0,0 0 0 0 0,0 0 0 0 0,0 1 1 0 0,1-1-1 0 0,-1 0 0 0 0,1 2 0 0 0,0 0 57 0 0,-1-1-138 0 0,1 0 0 0 0,-1-1 0 0 0,1 1 0 0 0,0 0 0 0 0,0 0 0 0 0,0 0 0 0 0,0-1 0 0 0,0 1 0 0 0,0-1 0 0 0,0 1 0 0 0,0-1 0 0 0,1 1 0 0 0,-1-1 0 0 0,1 0 0 0 0,-1 1 0 0 0,1-1 0 0 0,-1 0 0 0 0,1 0 0 0 0,0 0 0 0 0,-1 0 0 0 0,1 0 0 0 0,3 0 0 0 0,-1 1-7 0 0,12 5 2 0 0,1 0 0 0 0,0-1 0 0 0,0-1 0 0 0,1-1 0 0 0,-1-1 0 0 0,37 3 0 0 0,-24-5 0 0 0,0-1 0 0 0,0-2 0 0 0,40-6 0 0 0,-55 5 0 0 0,0 0 0 0 0,0-1 0 0 0,0-1 0 0 0,0 0 0 0 0,-1-1 0 0 0,0 0 0 0 0,0-1 0 0 0,0-1 0 0 0,-1 0 0 0 0,0-1 0 0 0,-1 0 0 0 0,0-1 0 0 0,0-1 0 0 0,-1 0 0 0 0,-1 0 0 0 0,1-1 0 0 0,-2 0 0 0 0,0-1 0 0 0,0 0 0 0 0,-1 0 0 0 0,-1-1 0 0 0,10-27 0 0 0,-4 5 0 0 0,-2 0 0 0 0,-2-1 0 0 0,-1 0 0 0 0,-2-1 0 0 0,1-40 0 0 0,-5 21 0 0 0,-2-1 0 0 0,-14-95 0 0 0,4 108 0 0 0,7 36 0 0 0,3 9 0 0 0,0-1 0 0 0,0 1 0 0 0,-1 0 0 0 0,1-1 0 0 0,0 1 0 0 0,0 0 0 0 0,0 0 0 0 0,-1-1 0 0 0,1 1 0 0 0,0 0 0 0 0,0 0 0 0 0,-1-1 0 0 0,1 1 0 0 0,0 0 0 0 0,0 0 0 0 0,-1 0 0 0 0,1 0 0 0 0,0-1 0 0 0,-1 1 0 0 0,1 0 0 0 0,0 0 0 0 0,-1 0 0 0 0,1 0 0 0 0,0 0 0 0 0,-1 0 0 0 0,1 0 0 0 0,0 0 0 0 0,-1 0 0 0 0,-1 1 0 0 0,1 0 0 0 0,0-1 0 0 0,-1 1 0 0 0,1 0 0 0 0,0 0 0 0 0,-1 0 0 0 0,1 0 0 0 0,0 1 0 0 0,0-1 0 0 0,0 0 0 0 0,0 0 0 0 0,0 1 0 0 0,0-1 0 0 0,1 1 0 0 0,-1-1 0 0 0,0 1 0 0 0,0 1 0 0 0,-12 36 0 0 0,11-31 0 0 0,-9 33 0 0 0,1 0 0 0 0,3 1 0 0 0,1 0 0 0 0,2 0 0 0 0,3 60 0 0 0,2-83 0 0 0,1 0 0 0 0,0 0 0 0 0,2-1 0 0 0,0 1 0 0 0,1-1 0 0 0,1 0 0 0 0,11 22 0 0 0,-11-29 0 0 0,0 0 0 0 0,0-1 0 0 0,1 1 0 0 0,0-2 0 0 0,1 1 0 0 0,0-1 0 0 0,0 0 0 0 0,1-1 0 0 0,1 0 0 0 0,-1 0 0 0 0,1-1 0 0 0,14 8 0 0 0,-5-6-419 0 0,-1-1 0 0 0,1-1 1 0 0,1-1-1 0 0,-1-1 0 0 0,1 0 0 0 0,0-1 1 0 0,0-1-1 0 0,0-2 0 0 0,0 1 0 0 0,29-4 1 0 0,-11-1-897 0 0,-1-2 0 0 0,0-1-1 0 0,0-2 1 0 0,60-22 0 0 0,-55 13-2285 0 0,-7 0 516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522 159 6093 0 0,'2'-3'195'0'0,"-1"1"0"0"0,1 0 0 0 0,-1-1 0 0 0,0 1 0 0 0,0-1 0 0 0,0 0 0 0 0,0 1 0 0 0,0-1 0 0 0,-1 1 0 0 0,1-1 0 0 0,-1 0 0 0 0,0 0 0 0 0,1 1 0 0 0,-1-1 0 0 0,-1 0 0 0 0,1 0 0 0 0,0 1 0 0 0,-1-1 0 0 0,1 0 0 0 0,-1 0 1 0 0,0 1-1 0 0,0-1 0 0 0,0 1 0 0 0,0-1 0 0 0,0 1 0 0 0,0-1 0 0 0,-1 1 0 0 0,1 0 0 0 0,-1-1 0 0 0,0 1 0 0 0,0 0 0 0 0,0 0 0 0 0,0 0 0 0 0,-4-2 0 0 0,-4-4 276 0 0,0 0-1 0 0,-1 1 1 0 0,0 1 0 0 0,0 0-1 0 0,-1 0 1 0 0,1 1 0 0 0,-1 1-1 0 0,-1 0 1 0 0,1 0-1 0 0,0 2 1 0 0,-1-1 0 0 0,-16 0-1 0 0,6 1 475 0 0,-1 2-1 0 0,1 0 0 0 0,0 2 0 0 0,0 0 1 0 0,-42 11-1 0 0,50-9-322 0 0,0 1 0 0 0,1 0-1 0 0,-1 1 1 0 0,-23 14 0 0 0,33-17-380 0 0,0 0 1 0 0,1-1-1 0 0,0 2 1 0 0,0-1-1 0 0,0 0 0 0 0,0 1 1 0 0,1 0-1 0 0,-1 0 1 0 0,1 0-1 0 0,0 0 0 0 0,0 0 1 0 0,0 1-1 0 0,1-1 0 0 0,0 1 1 0 0,-1 0-1 0 0,2 0 1 0 0,-4 9-1 0 0,5-10-216 0 0,0-1 0 0 0,0 0 0 0 0,1 1 0 0 0,-1-1 0 0 0,1 0 1 0 0,-1 1-1 0 0,1-1 0 0 0,0 0 0 0 0,0 0 0 0 0,1 0 0 0 0,-1 0 0 0 0,1 0 0 0 0,-1 0 0 0 0,1 0 0 0 0,0 0 1 0 0,0-1-1 0 0,0 1 0 0 0,1-1 0 0 0,4 5 0 0 0,3 2-9 0 0,0-1 1 0 0,1 0-1 0 0,17 9 1 0 0,-13-8-18 0 0,0-1 0 0 0,0-1 0 0 0,1-1 0 0 0,0 0 0 0 0,0-1 0 0 0,0-1 0 0 0,20 3 0 0 0,-26-6 0 0 0,-1 0 0 0 0,0-1 0 0 0,1 0 0 0 0,-1 0 0 0 0,0-1 0 0 0,1 0 0 0 0,-1-1 0 0 0,0 0 0 0 0,0 0 0 0 0,0-1 0 0 0,0 0 0 0 0,0-1 0 0 0,-1 0 0 0 0,12-7 0 0 0,63-44 0 0 0,-82 54 0 0 0,1 1 0 0 0,-1-1 0 0 0,0 1 0 0 0,0 0 0 0 0,0-1 0 0 0,1 1 0 0 0,-1 0 0 0 0,0 0 0 0 0,1 0 0 0 0,-1 0 0 0 0,0 0 0 0 0,0 0 0 0 0,1 0 0 0 0,-1 0 0 0 0,0 1 0 0 0,1-1 0 0 0,-1 0 0 0 0,0 1 0 0 0,0-1 0 0 0,0 1 0 0 0,0-1 0 0 0,1 1 0 0 0,-1 0 0 0 0,0 0 0 0 0,0-1 0 0 0,0 1 0 0 0,0 0 0 0 0,0 0 0 0 0,0 0 0 0 0,0 1 0 0 0,5 5 0 0 0,-1-1 0 0 0,0 1 0 0 0,7 12 0 0 0,-5-7 0 0 0,1-1-585 0 0,0 0-1 0 0,0 0 1 0 0,1-1-1 0 0,0 0 1 0 0,1-1-1 0 0,0 0 1 0 0,1 0-1 0 0,0-1 1 0 0,0-1-1 0 0,1 0 1 0 0,0 0 0 0 0,0-1-1 0 0,0 0 1 0 0,1-1-1 0 0,0-1 1 0 0,0 0-1 0 0,0-1 1 0 0,0 0-1 0 0,21 1 1 0 0,-17-2-3023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45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20 215 452 0 0,'-20'-13'14815'0'0,"336"79"-9054"0"0,10-25-4016 0 0,345 12 477 0 0,-361-43-1586 0 0,-99-10-225 0 0,573-5 652 0 0,-362 8-618 0 0,-172 1-228 0 0,123-2 62 0 0,707-24 325 0 0,-672 11-453 0 0,324-21 35 0 0,-267 4-98 0 0,-5-3-20 0 0,596-106 48 0 0,-1038 134-131 0 0,534-108-198 0 0,-628 117-11838 0 0,28-4 9140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47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44 492 0 0,'4'-14'1242'0'0,"2"-4"1191"0"0,-4 7 4866 0 0,-2 12-7151 0 0,1 1-1 0 0,-1-1 0 0 0,0 1 0 0 0,1-1 0 0 0,-1 1 1 0 0,1-1-1 0 0,0 0 0 0 0,-1 1 0 0 0,1-1 0 0 0,0 0 1 0 0,2 3-1 0 0,1 2 195 0 0,3 12 419 0 0,0 1-1 0 0,-2 0 1 0 0,0 0-1 0 0,2 24 0 0 0,1 2 70 0 0,19 98 2371 0 0,14 288 1 0 0,-43 145-508 0 0,-18-83-851 0 0,16-358-1313 0 0,-12 226 466 0 0,-2-101-359 0 0,-28 155 484 0 0,37-342-1042 0 0,-26 236 178 0 0,-29 723-257 0 0,63-1013 0 0 0,-15 379 0 0 0,15-383 0 0 0,1 0 0 0 0,0-1 0 0 0,1 1 0 0 0,1 0 0 0 0,0-1 0 0 0,5 15 0 0 0,-5-23 0 0 0,0-1 0 0 0,0 1 0 0 0,1-1 0 0 0,0 1 0 0 0,0-1 0 0 0,0 0 0 0 0,1 0 0 0 0,0-1 0 0 0,0 1 0 0 0,0-1 0 0 0,0 1 0 0 0,1-1 0 0 0,-1-1 0 0 0,1 1 0 0 0,0-1 0 0 0,1 0 0 0 0,5 3 0 0 0,20 8 0 0 0,0-2 0 0 0,1-1 0 0 0,62 13 0 0 0,103 5 0 0 0,-151-24 0 0 0,87 7 0 0 0,466 4 0 0 0,-242-16 0 0 0,-12-5 0 0 0,16 0 0 0 0,-8-8 0 0 0,684-14 0 0 0,-785 19 0 0 0,1506-31 0 0 0,-1344 31 0 0 0,-205 3 0 0 0,1447-37 0 0 0,-1235 27 0 0 0,176 3 0 0 0,-192 21 0 0 0,-331-5 0 0 0,-27-2 0 0 0,-43-1 0 0 0,-3-1 0 0 0,0 1 0 0 0,0-1 0 0 0,0 0 0 0 0,0 1 0 0 0,0-1 0 0 0,0 0 0 0 0,0 0 0 0 0,1 0 0 0 0,-1 0 0 0 0,0 0 0 0 0,0 0 0 0 0,0-1 0 0 0,0 1 0 0 0,0 0 0 0 0,0 0 0 0 0,0-1 0 0 0,0 1 0 0 0,2-2 0 0 0,2-4 0 0 0,-4 3-770 0 0,-1-1-1 0 0,0 0 1 0 0,0 1 0 0 0,0-1-1 0 0,0 0 1 0 0,-1 1 0 0 0,-1-7-1 0 0,-1-18-4710 0 0,3-1 1860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48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29 580 0 0,'5'-7'1204'0'0,"-4"5"-758"0"0,0 1 1 0 0,0-1-1 0 0,0 1 1 0 0,0-1-1 0 0,0 1 1 0 0,0-1-1 0 0,0 1 0 0 0,0 0 1 0 0,1 0-1 0 0,-1-1 1 0 0,1 1-1 0 0,-1 0 1 0 0,1 0-1 0 0,-1 0 0 0 0,2 0 1 0 0,-2 1-269 0 0,1 0 1 0 0,-1 1-1 0 0,0-1 0 0 0,0 0 1 0 0,0 1-1 0 0,0-1 0 0 0,0 1 1 0 0,0-1-1 0 0,0 1 0 0 0,0-1 1 0 0,0 1-1 0 0,0 0 1 0 0,0-1-1 0 0,-1 1 0 0 0,1 0 1 0 0,0 0-1 0 0,0 0 0 0 0,-1 0 1 0 0,1 0-1 0 0,0 0 0 0 0,-1 0 1 0 0,1 0-1 0 0,-1 0 0 0 0,0 0 1 0 0,1 2-1 0 0,8 32 1964 0 0,-7-26-1576 0 0,6 37 1072 0 0,2 60-1 0 0,-2-23-635 0 0,37 722 4863 0 0,-48-630-5164 0 0,4 250 623 0 0,3-344-1061 0 0,26 739 1941 0 0,-21-376-1427 0 0,-1 211 301 0 0,-17-319-1071 0 0,1 179-8 0 0,34-245 1 0 0,-19-213 0 0 0,2 2 0 0 0,-8-29-12046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43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2752 13 272 0 0,'0'0'120'0'0,"1"-1"-1"0"0,-1 1 1 0 0,0 0-1 0 0,0-1 1 0 0,0 1-1 0 0,0 0 1 0 0,0-1-1 0 0,0 1 1 0 0,0-1-1 0 0,1 1 1 0 0,-1 0-1 0 0,0-1 1 0 0,0 1-1 0 0,-1-1 1 0 0,1 1-1 0 0,0 0 1 0 0,0-1-1 0 0,0 1 1 0 0,0 0-1 0 0,0-1 1 0 0,0 1-1 0 0,0 0 1 0 0,0-1-1 0 0,-1 1 1 0 0,1 0-1 0 0,0-1 1 0 0,0 1-1 0 0,-1 0 1 0 0,1-1-1 0 0,0 1 1 0 0,0 0-1 0 0,-1 0 1 0 0,1-1-1 0 0,0 1 1 0 0,-1 0 0 0 0,-14 5 1255 0 0,-25 24-1408 0 0,34-24 487 0 0,-277 200 819 0 0,-18-17-738 0 0,-142 97-129 0 0,-721 601-122 0 0,1032-782-529 0 0,132-104 244 0 0,-309 248-3842 0 0,279-221 3045 0 0,5 1 116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43.9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3242 0 52 0 0,'0'0'2089'0'0,"-4"0"-1484"0"0,0 1-395 0 0,0-1-1 0 0,0 1 1 0 0,0 0 0 0 0,0 0 0 0 0,0 0 0 0 0,0 1 0 0 0,0-1 0 0 0,0 1 0 0 0,0 0 0 0 0,-5 4 0 0 0,-39 30 620 0 0,15-11-540 0 0,-53 35 224 0 0,-130 92 150 0 0,103-72-346 0 0,-502 337 1473 0 0,297-218-1275 0 0,-16 10-151 0 0,133-74-173 0 0,104-68-99 0 0,-462 335-156 0 0,133-91-1523 0 0,292-220-2574 0 0,125-87 3333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44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0 300 0 0,'4'1'5525'0'0,"-16"9"-3739"0"0,-25 17-2099 0 0,27-20 968 0 0,-228 152 1001 0 0,-260 185-544 0 0,197-129-701 0 0,-894 616 424 0 0,935-671-626 0 0,-216 145 213 0 0,282-163-284 0 0,-139 123-894 0 0,311-242-663 0 0,18-12-2135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45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3625 0 172 0 0,'-10'14'784'0'0,"-1"-1"0"0"0,-1 0-1 0 0,0-1 1 0 0,-16 14 0 0 0,-2 0-3 0 0,-170 141 1878 0 0,-534 374 491 0 0,507-377-2725 0 0,-90 72 30 0 0,108-80-176 0 0,-40 35 20 0 0,172-130-231 0 0,-70 53 53 0 0,-668 497 633 0 0,542-417-268 0 0,253-180-443 0 0,-27 16 55 0 0,3 3 0 0 0,0 1 0 0 0,-58 61 0 0 0,100-92-339 0 0,0-1 0 0 0,0 1 0 0 0,1 0 1 0 0,-1 0-1 0 0,1 0 0 0 0,-1-1 0 0 0,1 1 1 0 0,-2 6-1 0 0,3-7-586 0 0,4-2-776 0 0,15-2 33 0 0,1-4 227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45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2093 0 108 0 0,'-286'273'8132'0'0,"-178"94"-4082"0"0,319-262-3136 0 0,-158 110 773 0 0,-194 124 1302 0 0,214-139-696 0 0,215-150-1971 0 0,22-11-2647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25 40 0 0,'0'0'4980'0'0,"-5"-3"-3515"0"0,-5-1-378 0 0,0 0 0 0 0,-1 1 0 0 0,1 0-1 0 0,-1 0 1 0 0,-17-1 0 0 0,5 3 300 0 0,-1 1-1 0 0,1 1 1 0 0,0 1 0 0 0,0 1 0 0 0,-30 8-1 0 0,38-7-846 0 0,1 0 0 0 0,0 1-1 0 0,1 1 1 0 0,-1 0-1 0 0,1 1 1 0 0,0 1 0 0 0,1 0-1 0 0,0 0 1 0 0,-16 15-1 0 0,26-21-404 0 0,0 0 0 0 0,0 0-1 0 0,0 0 1 0 0,0 0-1 0 0,1 0 1 0 0,-1 1-1 0 0,1-1 1 0 0,-1 0 0 0 0,1 1-1 0 0,0 0 1 0 0,0-1-1 0 0,0 1 1 0 0,0-1 0 0 0,0 4-1 0 0,1-4-38 0 0,0 0 1 0 0,0 0-1 0 0,0 0 1 0 0,0-1-1 0 0,0 1 0 0 0,1 0 1 0 0,-1 0-1 0 0,1 0 0 0 0,-1 0 1 0 0,1-1-1 0 0,0 1 0 0 0,0 0 1 0 0,0 0-1 0 0,-1-1 1 0 0,2 1-1 0 0,0 1 0 0 0,2 2 77 0 0,1-1 0 0 0,0 0 0 0 0,0 0 0 0 0,0 0-1 0 0,1-1 1 0 0,-1 1 0 0 0,1-1 0 0 0,-1 0 0 0 0,1-1-1 0 0,10 3 1 0 0,-3 0-175 0 0,-1-2 0 0 0,1 0 0 0 0,0-1-1 0 0,1 0 1 0 0,-1 0 0 0 0,25-2 0 0 0,-29-1-113 0 0,0 0-1 0 0,-1-1 1 0 0,1 1 0 0 0,-1-2 0 0 0,1 1 0 0 0,-1-1 0 0 0,0-1 0 0 0,0 0 0 0 0,0 0 0 0 0,-1 0 0 0 0,11-8-1 0 0,63-61 334 0 0,-80 71 126 0 0,2 2-124 0 0,-2-1-181 0 0,0 1 0 0 0,-1-1 0 0 0,1 1 0 0 0,0 0 0 0 0,-1 0 1 0 0,1-1-1 0 0,0 1 0 0 0,0 0 0 0 0,-1 0 0 0 0,1 0 0 0 0,0 0 0 0 0,0-1 0 0 0,-1 1 0 0 0,1 0 1 0 0,0 1-1 0 0,0-1 0 0 0,0 0 0 0 0,-1 0 0 0 0,1 0 0 0 0,0 0 0 0 0,0 1 0 0 0,-1-1 1 0 0,2 1-1 0 0,5 3-19 0 0,-1 1 0 0 0,0 0 1 0 0,0 0-1 0 0,-1 1 0 0 0,1-1 1 0 0,5 9-1 0 0,7 7 1 0 0,-6-12-1146 0 0,-1 0-1 0 0,1-1 1 0 0,0 0-1 0 0,1-1 1 0 0,0-1-1 0 0,0 0 1 0 0,0 0-1 0 0,1-2 1 0 0,0 1-1 0 0,19 2 1 0 0,-10-4-2368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38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170 181 368 0 0,'-15'-20'7529'0'0,"14"15"-6732"0"0,0-1 0 0 0,0 0 0 0 0,1 1-1 0 0,-1-1 1 0 0,1 0 0 0 0,1 1 0 0 0,-1-1-1 0 0,1 0 1 0 0,0 1 0 0 0,0-1 0 0 0,1 0-1 0 0,0 1 1 0 0,-1 0 0 0 0,2-1-1 0 0,-1 1 1 0 0,1 0 0 0 0,3-5 0 0 0,-6 10-729 0 0,1 0 1 0 0,-1-1-1 0 0,1 1 0 0 0,-1 0 1 0 0,1 0-1 0 0,-1 0 1 0 0,1 0-1 0 0,-1 0 0 0 0,1 0 1 0 0,-1 0-1 0 0,1 0 1 0 0,-1 0-1 0 0,1 0 1 0 0,0 0-1 0 0,-1 0 0 0 0,1 0 1 0 0,-1 0-1 0 0,1 0 1 0 0,-1 1-1 0 0,1-1 0 0 0,-1 0 1 0 0,0 0-1 0 0,1 0 1 0 0,-1 1-1 0 0,1-1 0 0 0,-1 0 1 0 0,1 1-1 0 0,-1-1 1 0 0,0 0-1 0 0,1 1 1 0 0,-1-1-1 0 0,0 1 0 0 0,1-1 1 0 0,-1 1-1 0 0,0-1 1 0 0,0 0-1 0 0,1 1 0 0 0,-1-1 1 0 0,0 2-1 0 0,13 17 641 0 0,-8-8-446 0 0,-1-1 0 0 0,0 1-1 0 0,0 0 1 0 0,-1 0 0 0 0,-1 1-1 0 0,2 20 1 0 0,-3-28-220 0 0,-1-1-1 0 0,0 1 1 0 0,0-1 0 0 0,0 1 0 0 0,0 0-1 0 0,-1-1 1 0 0,1 1 0 0 0,-1-1-1 0 0,0 1 1 0 0,0-1 0 0 0,0 0-1 0 0,-1 1 1 0 0,1-1 0 0 0,-1 0-1 0 0,1 0 1 0 0,-1 0 0 0 0,0 0-1 0 0,-1 0 1 0 0,1 0 0 0 0,0-1-1 0 0,-1 1 1 0 0,1-1 0 0 0,-1 0-1 0 0,0 1 1 0 0,0-1 0 0 0,-3 2-1 0 0,3-4-9 0 0,0 1-1 0 0,1 0 0 0 0,-1-1 0 0 0,0 0 1 0 0,1 1-1 0 0,-1-1 0 0 0,0 0 0 0 0,1 0 1 0 0,-1-1-1 0 0,0 1 0 0 0,0 0 0 0 0,1-1 1 0 0,-1 0-1 0 0,1 0 0 0 0,-1 0 0 0 0,1 0 1 0 0,-1 0-1 0 0,1 0 0 0 0,-1 0 0 0 0,1-1 1 0 0,0 1-1 0 0,0-1 0 0 0,-4-3 0 0 0,-1-1 41 0 0,0 0-1 0 0,1-1 1 0 0,0 0-1 0 0,0 0 1 0 0,-8-13-1 0 0,11 14-11 0 0,0 0 0 0 0,1 0 0 0 0,0 0 0 0 0,0 0 0 0 0,0-1 0 0 0,1 1 0 0 0,0 0 0 0 0,0-1 0 0 0,0 1 0 0 0,1-1 0 0 0,0 1 0 0 0,1-1 0 0 0,-1 1 0 0 0,1-1 0 0 0,0 1 0 0 0,1 0 0 0 0,0-1 0 0 0,0 1 0 0 0,0 0 0 0 0,1 0 0 0 0,-1 0 0 0 0,1 0 0 0 0,1 1 0 0 0,-1-1 0 0 0,1 1 0 0 0,0 0 0 0 0,0 0 0 0 0,1 0 0 0 0,-1 1 0 0 0,7-5 0 0 0,-10 8-48 0 0,0 0 0 0 0,0 0-1 0 0,1 0 1 0 0,-1 0 0 0 0,0 1 0 0 0,0-1 0 0 0,0 0 0 0 0,1 1-1 0 0,-1-1 1 0 0,0 1 0 0 0,1-1 0 0 0,-1 1 0 0 0,0 0 0 0 0,1 0-1 0 0,-1 0 1 0 0,0-1 0 0 0,1 1 0 0 0,-1 0 0 0 0,1 1 0 0 0,-1-1-1 0 0,0 0 1 0 0,1 0 0 0 0,-1 1 0 0 0,0-1 0 0 0,1 0 0 0 0,-1 1 0 0 0,0-1-1 0 0,0 1 1 0 0,1 0 0 0 0,-1-1 0 0 0,0 1 0 0 0,0 0 0 0 0,0 0-1 0 0,0 0 1 0 0,0 0 0 0 0,0 0 0 0 0,0 0 0 0 0,0 0 0 0 0,0 0-1 0 0,-1 0 1 0 0,1 0 0 0 0,1 3 0 0 0,1 1 36 0 0,-1 0 0 0 0,1 0 0 0 0,-1 0 0 0 0,0 1-1 0 0,0-1 1 0 0,-1 0 0 0 0,1 1 0 0 0,0 11 0 0 0,-1-6-49 0 0,-1 1 0 0 0,-1-1 0 0 0,1 1 0 0 0,-2 0 0 0 0,0-1 0 0 0,0 0 0 0 0,-1 1 0 0 0,0-1 0 0 0,-1 0 0 0 0,0 0 0 0 0,-1-1 0 0 0,-7 13 0 0 0,10-21 0 0 0,1 0 0 0 0,0-1 0 0 0,-1 1 0 0 0,1-1 0 0 0,-1 1 0 0 0,1-1 0 0 0,-1 0 0 0 0,0 1 0 0 0,1-1 0 0 0,-1 0 0 0 0,0 0 0 0 0,0 0 0 0 0,0 0 0 0 0,0-1 0 0 0,-3 2 0 0 0,3-2 0 0 0,0 0 0 0 0,1-1 0 0 0,-1 1 0 0 0,0 0 0 0 0,0-1 0 0 0,1 1 0 0 0,-1-1 0 0 0,0 0 0 0 0,1 0 0 0 0,-1 0 0 0 0,1 1 0 0 0,-1-1 0 0 0,1 0 0 0 0,-1-1 0 0 0,1 1 0 0 0,-1 0 0 0 0,1 0 0 0 0,0-1 0 0 0,0 1 0 0 0,0-1 0 0 0,0 1 0 0 0,0-1 0 0 0,0 1 0 0 0,0-1 0 0 0,0-1 0 0 0,-2-4 0 0 0,0 0 0 0 0,1-1 0 0 0,0 1 0 0 0,0 0 0 0 0,1-1 0 0 0,0 1 0 0 0,0-1 0 0 0,1 0 0 0 0,0 1 0 0 0,0-1 0 0 0,1 1 0 0 0,1-12 0 0 0,-1 13 0 0 0,1 1 0 0 0,-1-1 0 0 0,1 1 0 0 0,0-1 0 0 0,0 1 0 0 0,1 0 0 0 0,-1 0 0 0 0,1 0 0 0 0,0 0 0 0 0,1 0 0 0 0,-1 1 0 0 0,1-1 0 0 0,0 1 0 0 0,0 0 0 0 0,0 0 0 0 0,10-6 0 0 0,-14 9 0 0 0,1 1 0 0 0,0-1 0 0 0,0 1 0 0 0,0-1 0 0 0,0 1 0 0 0,0 0 0 0 0,0-1 0 0 0,0 1 0 0 0,0 0 0 0 0,0 0 0 0 0,0 0 0 0 0,0 0 0 0 0,0 0 0 0 0,0 0 0 0 0,0 0 0 0 0,0 0 0 0 0,0 0 0 0 0,0 0 0 0 0,0 0 0 0 0,0 1 0 0 0,0-1 0 0 0,2 1 0 0 0,-1 0 0 0 0,-1 0 0 0 0,1 1 0 0 0,0-1 0 0 0,-1 0 0 0 0,1 1 0 0 0,-1 0 0 0 0,0-1 0 0 0,1 1 0 0 0,-1-1 0 0 0,2 5 0 0 0,0 0 0 0 0,0 1 0 0 0,0 0 0 0 0,-1 0 0 0 0,0 0 0 0 0,2 10 0 0 0,-3-6 0 0 0,0 0 0 0 0,-1 0 0 0 0,0 0 0 0 0,0 0 0 0 0,-1 0 0 0 0,-5 19 0 0 0,5-24 0 0 0,-1 0 0 0 0,0 0 0 0 0,0 0 0 0 0,0 0 0 0 0,-1-1 0 0 0,0 0 0 0 0,0 1 0 0 0,0-1 0 0 0,-1 0 0 0 0,0 0 0 0 0,0-1 0 0 0,0 1 0 0 0,-8 6 0 0 0,10-9 0 0 0,1-1 0 0 0,-1 0 0 0 0,0 0 0 0 0,1 0 0 0 0,-1 0 0 0 0,0 0 0 0 0,0-1 0 0 0,1 1 0 0 0,-1 0 0 0 0,0-1 0 0 0,0 1 0 0 0,0-1 0 0 0,0 0 0 0 0,0 0 0 0 0,0 0 0 0 0,0 0 0 0 0,0 0 0 0 0,0 0 0 0 0,0 0 0 0 0,1 0 0 0 0,-1-1 0 0 0,0 1 0 0 0,0-1 0 0 0,0 0 0 0 0,0 1 0 0 0,0-1 0 0 0,1 0 0 0 0,-1 0 0 0 0,0 0 0 0 0,1 0 0 0 0,-1 0 0 0 0,1-1 0 0 0,-1 1 0 0 0,1 0 0 0 0,0-1 0 0 0,-1 1 0 0 0,-1-3 0 0 0,1 0 0 0 0,-1 0 0 0 0,0-1 0 0 0,1 1 0 0 0,0 0 0 0 0,0-1 0 0 0,1 1 0 0 0,-1-1 0 0 0,1 0 0 0 0,0 1 0 0 0,0-1 0 0 0,0 0 0 0 0,1 0 0 0 0,-1 0 0 0 0,2-7 0 0 0,0 0 0 0 0,2 0 0 0 0,-1 0 0 0 0,2 0 0 0 0,-1 0 0 0 0,10-19 0 0 0,-10 25 0 0 0,-1 1 0 0 0,1 1 0 0 0,0-1 0 0 0,0 0 0 0 0,1 1 0 0 0,-1-1 0 0 0,1 1 0 0 0,0 0 0 0 0,0 1 0 0 0,0-1 0 0 0,1 1 0 0 0,-1-1 0 0 0,1 1 0 0 0,0 0 0 0 0,6-2 0 0 0,-10 4 0 0 0,0 1 0 0 0,1-1 0 0 0,-1 1 0 0 0,0 0 0 0 0,1-1 0 0 0,-1 1 0 0 0,0 0 0 0 0,1 0 0 0 0,-1 0 0 0 0,0 0 0 0 0,1 0 0 0 0,-1 0 0 0 0,1 0 0 0 0,-1 0 0 0 0,0 1 0 0 0,1-1 0 0 0,-1 0 0 0 0,0 1 0 0 0,1-1 0 0 0,-1 1 0 0 0,0 0 0 0 0,0-1 0 0 0,0 1 0 0 0,2 1 0 0 0,-1 0 0 0 0,0 0 0 0 0,-1 0 0 0 0,1 0 0 0 0,-1 1 0 0 0,0-1 0 0 0,1 0 0 0 0,-1 0 0 0 0,0 1 0 0 0,0-1 0 0 0,-1 1 0 0 0,1-1 0 0 0,0 4 0 0 0,0 2 0 0 0,0-1 0 0 0,0 0 0 0 0,-1 1 0 0 0,0-1 0 0 0,-1 0 0 0 0,1 1 0 0 0,-1-1 0 0 0,-4 12 0 0 0,2-10 0 0 0,-2-1 0 0 0,1 1 0 0 0,-1-1 0 0 0,-1 0 0 0 0,1 0 0 0 0,-1-1 0 0 0,-1 1 0 0 0,1-1 0 0 0,-13 9 0 0 0,16-13 0 0 0,0 0 0 0 0,-1-1 0 0 0,0 0 0 0 0,1 0 0 0 0,-1 0 0 0 0,0 0 0 0 0,0 0 0 0 0,0-1 0 0 0,-1 0 0 0 0,-6 1 0 0 0,8-1 0 0 0,1-1 0 0 0,-1 0 0 0 0,0-1 0 0 0,0 1 0 0 0,1 0 0 0 0,-1-1 0 0 0,0 1 0 0 0,1-1 0 0 0,-1 0 0 0 0,1 0 0 0 0,-1 0 0 0 0,1 0 0 0 0,-1-1 0 0 0,1 1 0 0 0,0 0 0 0 0,-1-1 0 0 0,1 0 0 0 0,-2-2 0 0 0,2 2 0 0 0,0 0 0 0 0,0 0 0 0 0,0 0 0 0 0,1 0 0 0 0,-1 0 0 0 0,1-1 0 0 0,0 1 0 0 0,0 0 0 0 0,-1-1 0 0 0,1 1 0 0 0,1-1 0 0 0,-1 0 0 0 0,0 1 0 0 0,1-1 0 0 0,-1 0 0 0 0,1 1 0 0 0,0-1 0 0 0,0-4 0 0 0,1 3 0 0 0,-1-1 0 0 0,1 0 0 0 0,0 0 0 0 0,0 0 0 0 0,1 0 0 0 0,0 1 0 0 0,0-1 0 0 0,0 1 0 0 0,5-9 0 0 0,-4 8 0 0 0,1 0 0 0 0,-1 1 0 0 0,1-1 0 0 0,0 1 0 0 0,0 0 0 0 0,1 0 0 0 0,-1 1 0 0 0,8-6 0 0 0,-9 8 0 0 0,-1-1 0 0 0,1 1 0 0 0,0 0 0 0 0,0-1 0 0 0,0 1 0 0 0,0 0 0 0 0,0 1 0 0 0,0-1 0 0 0,0 0 0 0 0,0 1 0 0 0,0 0 0 0 0,1 0 0 0 0,-1 0 0 0 0,0 0 0 0 0,4 1 0 0 0,-4 0 0 0 0,-1-1 0 0 0,1 1 0 0 0,-1 1 0 0 0,1-1 0 0 0,-1 0 0 0 0,1 0 0 0 0,-1 1 0 0 0,0 0 0 0 0,0-1 0 0 0,0 1 0 0 0,0 0 0 0 0,0 0 0 0 0,0 0 0 0 0,-1 0 0 0 0,1 0 0 0 0,0 0 0 0 0,-1 1 0 0 0,0-1 0 0 0,0 1 0 0 0,1-1 0 0 0,-1 1 0 0 0,-1-1 0 0 0,1 1 0 0 0,0-1 0 0 0,-1 1 0 0 0,1 0 0 0 0,-1-1 0 0 0,0 1 0 0 0,0 0 0 0 0,0 3 0 0 0,0-2 0 0 0,0-1 0 0 0,0 1 0 0 0,-1-1 0 0 0,1 1 0 0 0,-1-1 0 0 0,0 0 0 0 0,0 1 0 0 0,0-1 0 0 0,0 0 0 0 0,0 0 0 0 0,-1 0 0 0 0,0 1 0 0 0,1-2 0 0 0,-1 1 0 0 0,0 0 0 0 0,-1 0 0 0 0,1-1 0 0 0,0 1 0 0 0,-1-1 0 0 0,1 1 0 0 0,-1-1 0 0 0,0 0 0 0 0,-3 2 0 0 0,3-3-1 0 0,-1 0 0 0 0,1 0 0 0 0,0 0 0 0 0,0 0 0 0 0,-1-1 0 0 0,1 1 0 0 0,0-1 1 0 0,-1 0-1 0 0,1 0 0 0 0,-1 0 0 0 0,1 0 0 0 0,0-1 0 0 0,-1 1 0 0 0,1-1 0 0 0,0 0 0 0 0,0 0 0 0 0,0 0 0 0 0,-1 0 0 0 0,1-1 0 0 0,0 1 0 0 0,1-1 0 0 0,-1 0 1 0 0,0 0-1 0 0,0 0 0 0 0,1 0 0 0 0,-1-1 0 0 0,1 1 0 0 0,0 0 0 0 0,0-1 0 0 0,-1 0 0 0 0,2 1 0 0 0,-1-1 0 0 0,0 0 0 0 0,1 0 0 0 0,-1 0 0 0 0,1 0 0 0 0,0-1 1 0 0,0 1-1 0 0,-1-6 0 0 0,2 9-101 0 0,-1-1 1 0 0,1 1 0 0 0,0-1 0 0 0,0 1 0 0 0,0-1 0 0 0,0 1-1 0 0,0 0 1 0 0,0-1 0 0 0,0 1 0 0 0,0-1 0 0 0,0 1-1 0 0,0-1 1 0 0,0 1 0 0 0,1-1 0 0 0,-1 1 0 0 0,0 0 0 0 0,0-1-1 0 0,0 1 1 0 0,1-1 0 0 0,-1 1 0 0 0,0 0 0 0 0,0-1-1 0 0,1 1 1 0 0,-1 0 0 0 0,0-1 0 0 0,0 1 0 0 0,1 0 0 0 0,-1-1-1 0 0,1 1 1 0 0,-1 0 0 0 0,0 0 0 0 0,1-1 0 0 0,-1 1-1 0 0,1 0 1 0 0,-1 0 0 0 0,0 0 0 0 0,1-1 0 0 0,-1 1 0 0 0,1 0-1 0 0,-1 0 1 0 0,1 0 0 0 0,-1 0 0 0 0,0 0 0 0 0,1 0-1 0 0,-1 0 1 0 0,1 0 0 0 0,-1 0 0 0 0,1 0 0 0 0,-1 0 0 0 0,1 1-1 0 0,-1-1 1 0 0,0 0 0 0 0,1 0 0 0 0,-1 0 0 0 0,1 1-1 0 0,-1-1 1 0 0,0 0 0 0 0,1 1 0 0 0,28 12-6162 0 0,-29-13 6201 0 0,30 18-3439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39.7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149 109 680 0 0,'-18'-32'14007'0'0,"18"32"-13820"0"0,0-1 1 0 0,1 1-1 0 0,-1-1 0 0 0,0 1 0 0 0,0-1 0 0 0,1 1 0 0 0,-1-1 0 0 0,0 1 0 0 0,1 0 0 0 0,-1-1 0 0 0,0 1 1 0 0,1-1-1 0 0,-1 1 0 0 0,1 0 0 0 0,-1-1 0 0 0,1 1 0 0 0,-1 0 0 0 0,0 0 0 0 0,1-1 0 0 0,0 1 0 0 0,1 1-30 0 0,0-1 0 0 0,-1 1-1 0 0,1 0 1 0 0,0 0 0 0 0,-1 0-1 0 0,1 0 1 0 0,0 0-1 0 0,-1 0 1 0 0,0 0 0 0 0,1 1-1 0 0,-1-1 1 0 0,0 1 0 0 0,1-1-1 0 0,-1 1 1 0 0,0-1-1 0 0,0 1 1 0 0,1 2 0 0 0,-1 0 39 0 0,1 0 0 0 0,-1 0 1 0 0,0 0-1 0 0,0 1 0 0 0,0-1 1 0 0,0 0-1 0 0,-1 7 0 0 0,0-1 44 0 0,0 0 0 0 0,-1 0 0 0 0,-1-1 0 0 0,1 1 0 0 0,-2-1 0 0 0,-5 17 0 0 0,6-21-146 0 0,0 0-1 0 0,-1 1 1 0 0,0-1-1 0 0,0-1 1 0 0,-1 1-1 0 0,1 0 1 0 0,-1-1-1 0 0,0 0 0 0 0,0 0 1 0 0,0 0-1 0 0,-1 0 1 0 0,1-1-1 0 0,-10 6 1 0 0,12-8-45 0 0,-1 0-1 0 0,1 0 1 0 0,-1 0 0 0 0,0 0 0 0 0,0 0 0 0 0,1-1-1 0 0,-1 1 1 0 0,0-1 0 0 0,0 0 0 0 0,1 0 0 0 0,-1 0 0 0 0,0 0-1 0 0,0 0 1 0 0,0-1 0 0 0,1 1 0 0 0,-1-1 0 0 0,0 1-1 0 0,1-1 1 0 0,-1 0 0 0 0,0 0 0 0 0,1-1 0 0 0,-1 1-1 0 0,1 0 1 0 0,0-1 0 0 0,-1 0 0 0 0,1 1 0 0 0,0-1-1 0 0,0 0 1 0 0,0 0 0 0 0,-3-4 0 0 0,3 3 15 0 0,0-1 0 0 0,0 1 0 0 0,0-1 0 0 0,0 0 1 0 0,0 0-1 0 0,1 0 0 0 0,0 0 0 0 0,0 0 0 0 0,0-1 0 0 0,0 1 0 0 0,1 0 1 0 0,0 0-1 0 0,0 0 0 0 0,0-1 0 0 0,0 1 0 0 0,0 0 0 0 0,1 0 0 0 0,0-1 0 0 0,1-3 1 0 0,2-7 132 0 0,0 0 0 0 0,1 0 1 0 0,12-22-1 0 0,-11 25-61 0 0,0 0 1 0 0,1 0-1 0 0,15-17 1 0 0,-20 26-105 0 0,0 0 0 0 0,1 1 1 0 0,-1-1-1 0 0,0 1 0 0 0,1 0 0 0 0,0 0 1 0 0,-1 0-1 0 0,1 0 0 0 0,0 0 0 0 0,0 1 1 0 0,0-1-1 0 0,0 1 0 0 0,0 0 1 0 0,0 0-1 0 0,0 0 0 0 0,1 0 0 0 0,-1 0 1 0 0,0 1-1 0 0,1-1 0 0 0,5 1 0 0 0,-7 1-27 0 0,0 0-1 0 0,0-1 0 0 0,0 1 1 0 0,0 0-1 0 0,-1 0 0 0 0,1 0 1 0 0,0 1-1 0 0,0-1 0 0 0,-1 0 1 0 0,1 1-1 0 0,-1-1 0 0 0,1 1 1 0 0,-1-1-1 0 0,0 1 0 0 0,1 0 0 0 0,-1-1 1 0 0,0 1-1 0 0,0 0 0 0 0,0 0 1 0 0,0 2-1 0 0,2 3-53 0 0,0 1 0 0 0,0-1 0 0 0,2 16-1 0 0,-2-1-16 0 0,-1 1-1 0 0,-2 0 0 0 0,0-1 0 0 0,-1 1 0 0 0,-2 0 0 0 0,0-1 0 0 0,-1 0 0 0 0,-1 1 0 0 0,-1-2 0 0 0,-18 43 0 0 0,18-53 40 0 0,-14 33-50 0 0,18-41 70 0 0,0 0-1 0 0,0 0 1 0 0,0 0 0 0 0,0-1-1 0 0,-1 1 1 0 0,1 0 0 0 0,-1-1-1 0 0,1 1 1 0 0,-1-1-1 0 0,-4 3 1 0 0,6-5 5 0 0,0 0 1 0 0,-1 1-1 0 0,1-1 1 0 0,0 0-1 0 0,0 0 0 0 0,0 0 1 0 0,-1 0-1 0 0,1 0 1 0 0,0 0-1 0 0,0 0 0 0 0,0 0 1 0 0,0-1-1 0 0,-1 1 1 0 0,1 0-1 0 0,0-1 0 0 0,0 1 1 0 0,0-1-1 0 0,0 1 1 0 0,0-1-1 0 0,0 1 0 0 0,0-1 1 0 0,0 0-1 0 0,0 0 1 0 0,0 1-1 0 0,0-1 0 0 0,0 0 1 0 0,1 0-1 0 0,-1 0 1 0 0,0 0-1 0 0,1 0 0 0 0,-1 0 1 0 0,0 0-1 0 0,1 0 1 0 0,-1-2-1 0 0,-3-4 26 0 0,0 0-1 0 0,1 0 1 0 0,-4-14 0 0 0,3 7 75 0 0,2 0 0 0 0,0 0 0 0 0,0 0 0 0 0,2 0 1 0 0,0 0-1 0 0,0 0 0 0 0,1-1 0 0 0,3-13 0 0 0,-2 16-1 0 0,0 0-1 0 0,1 1 0 0 0,1-1 1 0 0,0 1-1 0 0,0 0 1 0 0,1 0-1 0 0,1 0 1 0 0,0 1-1 0 0,13-19 1 0 0,-18 28-92 0 0,0-1 0 0 0,0 1 0 0 0,1 0 0 0 0,-1-1 0 0 0,0 1 0 0 0,1 0 0 0 0,-1 0 0 0 0,1 0 1 0 0,-1 0-1 0 0,1 0 0 0 0,-1 0 0 0 0,1 0 0 0 0,0 1 0 0 0,-1-1 0 0 0,1 0 0 0 0,0 1 0 0 0,0 0 1 0 0,0-1-1 0 0,-1 1 0 0 0,1 0 0 0 0,0 0 0 0 0,0 0 0 0 0,3 0 0 0 0,-3 1-19 0 0,0 0 0 0 0,0 0-1 0 0,0 0 1 0 0,-1 0 0 0 0,1 0-1 0 0,0 0 1 0 0,-1 0 0 0 0,1 1-1 0 0,-1-1 1 0 0,0 1 0 0 0,1-1-1 0 0,-1 1 1 0 0,0-1 0 0 0,0 1-1 0 0,0 0 1 0 0,0-1 0 0 0,0 1-1 0 0,0 0 1 0 0,0 0 0 0 0,-1 0-1 0 0,1 0 1 0 0,0 3 0 0 0,2 8-45 0 0,-1 0 1 0 0,0 0 0 0 0,-1 1 0 0 0,0-1 0 0 0,-1 0 0 0 0,0 0 0 0 0,-1 1 0 0 0,-1-1 0 0 0,0 0 0 0 0,-1 0-1 0 0,0 0 1 0 0,-1 0 0 0 0,-1-1 0 0 0,0 1 0 0 0,0-1 0 0 0,-13 19 0 0 0,18-30 50 0 0,-1 0 1 0 0,1 0-1 0 0,-1 0 1 0 0,1 0 0 0 0,-1 0-1 0 0,1 0 1 0 0,-1 0-1 0 0,0 0 1 0 0,0-1-1 0 0,0 1 1 0 0,1 0-1 0 0,-1 0 1 0 0,0-1 0 0 0,0 1-1 0 0,0 0 1 0 0,0-1-1 0 0,0 1 1 0 0,0-1-1 0 0,0 1 1 0 0,0-1-1 0 0,-1 0 1 0 0,1 1 0 0 0,0-1-1 0 0,0 0 1 0 0,0 0-1 0 0,0 0 1 0 0,0 0-1 0 0,-1 0 1 0 0,1 0-1 0 0,0 0 1 0 0,0 0 0 0 0,0 0-1 0 0,0 0 1 0 0,0-1-1 0 0,-1 1 1 0 0,1 0-1 0 0,0-1 1 0 0,0 1-1 0 0,0-1 1 0 0,0 1 0 0 0,0-1-1 0 0,0 0 1 0 0,0 1-1 0 0,0-1 1 0 0,1 0-1 0 0,-1 0 1 0 0,0 0-1 0 0,0 0 1 0 0,1 0 0 0 0,-1 1-1 0 0,-1-3 1 0 0,-2-3-13 0 0,0-1 0 0 0,0 0 1 0 0,0 0-1 0 0,1 0 0 0 0,0 0 0 0 0,-3-10 1 0 0,3 2 35 0 0,1 0 0 0 0,0 0 0 0 0,1 0 0 0 0,1 1 0 0 0,0-1 0 0 0,1 0 1 0 0,1 0-1 0 0,0 0 0 0 0,1 1 0 0 0,1-1 0 0 0,9-24 0 0 0,-9 30 15 0 0,0 1 1 0 0,0 0-1 0 0,0 0 0 0 0,1 0 0 0 0,7-8 1 0 0,-11 14-34 0 0,0 1 1 0 0,1-1-1 0 0,-1 1 1 0 0,0 0-1 0 0,1 0 1 0 0,-1 0-1 0 0,1 0 1 0 0,-1 0-1 0 0,1 0 1 0 0,0 0-1 0 0,-1 0 1 0 0,1 0-1 0 0,0 1 1 0 0,1-1 0 0 0,-1 1-11 0 0,-1 0-1 0 0,0 0 1 0 0,0 0 0 0 0,0 0 0 0 0,0 1 0 0 0,0-1 0 0 0,0 0 0 0 0,0 1 0 0 0,0-1 0 0 0,0 1 0 0 0,0-1 0 0 0,0 1 0 0 0,0-1 0 0 0,0 1 0 0 0,0 0 0 0 0,0-1 0 0 0,0 1 0 0 0,0 0 0 0 0,-1 0 0 0 0,1 0 0 0 0,0 0 0 0 0,0-1 0 0 0,-1 1 0 0 0,1 0 0 0 0,0 2 0 0 0,2 3-29 0 0,-1-1 0 0 0,0 1 0 0 0,0 1 0 0 0,0-1 0 0 0,0 0 0 0 0,-1 0 0 0 0,0 1 0 0 0,-1-1 0 0 0,1 0 0 0 0,-1 1 0 0 0,-1-1 0 0 0,1 0 0 0 0,-1 1 0 0 0,0-1 0 0 0,-3 10 0 0 0,2-8 19 0 0,0 1 0 0 0,-1-1 0 0 0,-1 0 0 0 0,1 0 0 0 0,-1 0 0 0 0,0 0 0 0 0,-1 0 0 0 0,0-1 0 0 0,0 0 0 0 0,-11 11 0 0 0,15-17 18 0 0,1 0-1 0 0,-1 0 0 0 0,0 0 0 0 0,0 0 1 0 0,0-1-1 0 0,0 1 0 0 0,0 0 0 0 0,0-1 1 0 0,0 1-1 0 0,0 0 0 0 0,0-1 0 0 0,0 0 1 0 0,0 1-1 0 0,0-1 0 0 0,-1 0 0 0 0,1 1 1 0 0,0-1-1 0 0,0 0 0 0 0,0 0 0 0 0,0 0 1 0 0,-1 0-1 0 0,-1 0 0 0 0,2-1 0 0 0,0 1-1 0 0,0-1 1 0 0,0 0-1 0 0,0 1 1 0 0,0-1-1 0 0,0 0 1 0 0,0 0-1 0 0,1 0 1 0 0,-1 0-1 0 0,0 0 1 0 0,0 0-1 0 0,1 0 1 0 0,-1 0-1 0 0,1 0 1 0 0,-1 0-1 0 0,1 0 1 0 0,-1 0-1 0 0,1-2 1 0 0,-2-4-12 0 0,0-1 0 0 0,1 0 1 0 0,0 0-1 0 0,0 0 0 0 0,1-11 0 0 0,0 7 8 0 0,2 0-1 0 0,-1 1 1 0 0,2-1-1 0 0,4-17 1 0 0,-5 24-34 0 0,-1 0 0 0 0,1 1 0 0 0,0 0 0 0 0,0-1 0 0 0,0 1 0 0 0,1 0 0 0 0,0 0 0 0 0,-1 0 0 0 0,1 0 0 0 0,1 1 0 0 0,-1-1 0 0 0,0 1 0 0 0,1 0 0 0 0,4-3 0 0 0,-8 5 28 0 0,1 1 1 0 0,-1 0-1 0 0,0 0 0 0 0,1 0 1 0 0,-1 0-1 0 0,0 0 1 0 0,1 0-1 0 0,-1 0 1 0 0,0 0-1 0 0,1 0 1 0 0,-1 0-1 0 0,0 0 1 0 0,1 0-1 0 0,-1 1 0 0 0,0-1 1 0 0,0 0-1 0 0,1 0 1 0 0,-1 0-1 0 0,0 0 1 0 0,1 0-1 0 0,-1 1 1 0 0,0-1-1 0 0,0 0 1 0 0,1 0-1 0 0,-1 1 0 0 0,0-1 1 0 0,0 0-1 0 0,1 0 1 0 0,-1 1-1 0 0,0-1 1 0 0,0 0-1 0 0,0 0 1 0 0,0 1-1 0 0,0-1 1 0 0,1 0-1 0 0,-1 1 0 0 0,0-1 1 0 0,0 0-1 0 0,0 1 1 0 0,4 13-151 0 0,-4-9 151 0 0,0 0 1 0 0,0-1 0 0 0,-1 1-1 0 0,1 0 1 0 0,-1-1 0 0 0,0 1-1 0 0,0-1 1 0 0,-1 1 0 0 0,1-1-1 0 0,-1 0 1 0 0,0 1 0 0 0,0-1-1 0 0,0 0 1 0 0,-1 0 0 0 0,0 0-1 0 0,1-1 1 0 0,-1 1 0 0 0,-1-1-1 0 0,1 1 1 0 0,0-1 0 0 0,-1 0-1 0 0,1 0 1 0 0,-1-1 0 0 0,0 1-1 0 0,-5 2 1 0 0,9-5-143 0 0,-1 0-1 0 0,1 0 1 0 0,-1 0 0 0 0,1 0 0 0 0,-1 0 0 0 0,1-1 0 0 0,-1 1-1 0 0,1 0 1 0 0,-1 0 0 0 0,1 0 0 0 0,-1 0 0 0 0,1-1 0 0 0,-1 1-1 0 0,1 0 1 0 0,-1 0 0 0 0,1-1 0 0 0,-1 1 0 0 0,1 0-1 0 0,0-1 1 0 0,-1 1 0 0 0,1-1 0 0 0,0 1 0 0 0,-1 0 0 0 0,1-1-1 0 0,0 1 1 0 0,-1-1 0 0 0,1 1 0 0 0,0-1 0 0 0,0 1 0 0 0,-1-1-1 0 0,1 1 1 0 0,0-1 0 0 0,0 0 0 0 0,-4-19-5317 0 0,5 4 2627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53 155 432 0 0,'0'0'162'0'0,"-1"-1"-1"0"0,1 1 1 0 0,0 0 0 0 0,-1 0-1 0 0,1-1 1 0 0,0 1 0 0 0,-1 0-1 0 0,1 0 1 0 0,0 0 0 0 0,-1-1-1 0 0,1 1 1 0 0,0 0 0 0 0,-1 0 0 0 0,1 0-1 0 0,0 0 1 0 0,-1 0 0 0 0,1 0-1 0 0,-1 0 1 0 0,1 0 0 0 0,0 0-1 0 0,-1 0 1 0 0,1 0 0 0 0,-1 0-1 0 0,1 0 1 0 0,0 0 0 0 0,-1 0-1 0 0,1 1 1 0 0,0-1 0 0 0,-1 0-1 0 0,1 0 1 0 0,0 0 0 0 0,-1 0-1 0 0,1 1 1 0 0,0-1 0 0 0,-1 0-1 0 0,1 0 1 0 0,0 1 0 0 0,0-1-1 0 0,-1 1 1 0 0,-8 20 2699 0 0,2 32-538 0 0,6-50-1836 0 0,-11 170 11214 0 0,7-185-10701 0 0,1-23-590 0 0,8-15 363 0 0,14-66 1 0 0,-14 95-482 0 0,2 0 0 0 0,1 0 0 0 0,0 1 1 0 0,1 0-1 0 0,19-32 0 0 0,-25 49-236 0 0,-1 1-1 0 0,1-1 0 0 0,0 1 0 0 0,-1-1 0 0 0,1 1 1 0 0,0-1-1 0 0,1 1 0 0 0,-1 0 0 0 0,0 0 0 0 0,1 0 1 0 0,-1 1-1 0 0,1-1 0 0 0,-1 1 0 0 0,1-1 0 0 0,0 1 0 0 0,0 0 1 0 0,0 0-1 0 0,3-1 0 0 0,-3 2-8 0 0,0-1 0 0 0,0 1 0 0 0,0 1 0 0 0,0-1-1 0 0,0 0 1 0 0,0 1 0 0 0,0 0 0 0 0,0 0 0 0 0,0-1 0 0 0,0 2 0 0 0,0-1 0 0 0,-1 0-1 0 0,1 0 1 0 0,-1 1 0 0 0,4 2 0 0 0,2 3 24 0 0,0 0-1 0 0,-1 0 1 0 0,1 0-1 0 0,-2 1 0 0 0,1 0 1 0 0,-1 0-1 0 0,-1 1 1 0 0,1 0-1 0 0,5 12 1 0 0,-5-4 4 0 0,0 0-1 0 0,-2 0 1 0 0,1 1 0 0 0,-2-1-1 0 0,0 1 1 0 0,-1 0 0 0 0,-1-1-1 0 0,-1 1 1 0 0,-1 0 0 0 0,0 0-1 0 0,-7 32 1 0 0,7-42-528 0 0,-3 21-475 0 0,8-17-3319 0 0,11 0-8505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59 548 0 0,'-19'-9'7346'0'0,"18"9"-6994"0"0,0 0-1 0 0,0 0 1 0 0,0 1 0 0 0,0-1-1 0 0,0 0 1 0 0,0 0-1 0 0,0 0 1 0 0,0 1 0 0 0,0-1-1 0 0,1 0 1 0 0,-1 1-1 0 0,0-1 1 0 0,0 1 0 0 0,0-1-1 0 0,1 1 1 0 0,-1-1 0 0 0,0 1-1 0 0,0 0 1 0 0,1-1-1 0 0,-1 1 1 0 0,1 0 0 0 0,-1 0-1 0 0,0-1 1 0 0,1 1 0 0 0,0 0-1 0 0,-1 0 1 0 0,1 0-1 0 0,-1 0 1 0 0,1 0 0 0 0,0 0-1 0 0,0-1 1 0 0,-1 1-1 0 0,1 0 1 0 0,0 0 0 0 0,0 0-1 0 0,0 2 1 0 0,0-2 521 0 0,12 1 1094 0 0,-11-2-1844 0 0,0 1 0 0 0,1-1 0 0 0,-1 0 0 0 0,1 1 0 0 0,-1-1-1 0 0,0 0 1 0 0,1 0 0 0 0,-1 0 0 0 0,0 0 0 0 0,1 0 0 0 0,-1 0 0 0 0,1-1-1 0 0,-1 1 1 0 0,2-1 0 0 0,2-1 186 0 0,1 0 0 0 0,-1-1 0 0 0,0 0-1 0 0,0 0 1 0 0,6-5 0 0 0,-10 7-247 0 0,1 0-1 0 0,-1-1 0 0 0,1 1 0 0 0,-1-1 1 0 0,0 1-1 0 0,0-1 0 0 0,0 0 1 0 0,0 1-1 0 0,0-1 0 0 0,0 0 0 0 0,0 0 1 0 0,-1 1-1 0 0,1-1 0 0 0,-1 0 0 0 0,1 0 1 0 0,-1 0-1 0 0,0 0 0 0 0,0-2 1 0 0,0 3-55 0 0,0 0 1 0 0,-1 0-1 0 0,1 0 1 0 0,0 1-1 0 0,-1-1 1 0 0,1 0-1 0 0,-1 0 1 0 0,1 1-1 0 0,-1-1 1 0 0,0 0 0 0 0,1 1-1 0 0,-1-1 1 0 0,0 1-1 0 0,1-1 1 0 0,-1 1-1 0 0,0-1 1 0 0,0 1-1 0 0,0 0 1 0 0,1-1-1 0 0,-1 1 1 0 0,0 0-1 0 0,0-1 1 0 0,-1 1 0 0 0,-21-5-155 0 0,22 5 131 0 0,-2-1-244 0 0,1 0-1 0 0,-1 1 1 0 0,0 0-1 0 0,0 0 1 0 0,0 0-1 0 0,0 0 0 0 0,1 0 1 0 0,-1 0-1 0 0,0 1 1 0 0,0-1-1 0 0,0 1 1 0 0,1 0-1 0 0,-1 0 1 0 0,0 0-1 0 0,1 0 0 0 0,-1 0 1 0 0,1 1-1 0 0,-3 1 1 0 0,1 7-3559 0 0,8 4-3122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1 824 0 0,'-4'3'931'0'0,"1"0"-1"0"0,0 0 0 0 0,0 1 1 0 0,0-1-1 0 0,1 1 1 0 0,-1 0-1 0 0,1 0 1 0 0,0-1-1 0 0,0 1 1 0 0,0 1-1 0 0,1-1 1 0 0,0 0-1 0 0,-1 0 0 0 0,1 1 1 0 0,1-1-1 0 0,-1 1 1 0 0,0-1-1 0 0,1 7 1 0 0,0-8-419 0 0,1 0-1 0 0,-1 0 1 0 0,1 0 0 0 0,0 1 0 0 0,-1-1 0 0 0,1 0 0 0 0,1 0 0 0 0,-1 0-1 0 0,0 0 1 0 0,1 0 0 0 0,2 3 0 0 0,-3-4-317 0 0,1 1 0 0 0,0-1 1 0 0,1 0-1 0 0,-1 0 0 0 0,0 0 0 0 0,1 0 0 0 0,-1 0 0 0 0,1 0 0 0 0,0-1 1 0 0,-1 1-1 0 0,1-1 0 0 0,0 0 0 0 0,3 1 0 0 0,7-2 657 0 0,-13 0-849 0 0,-1 0-1 0 0,1 0 1 0 0,0 0 0 0 0,0-1-1 0 0,0 1 1 0 0,0 0-1 0 0,0 0 1 0 0,0 0 0 0 0,0 0-1 0 0,0 0 1 0 0,0 0 0 0 0,0 0-1 0 0,0 0 1 0 0,0-1-1 0 0,-1 1 1 0 0,1 0 0 0 0,0 0-1 0 0,0 0 1 0 0,0 0 0 0 0,0 0-1 0 0,0 0 1 0 0,0-1-1 0 0,0 1 1 0 0,0 0 0 0 0,0 0-1 0 0,0 0 1 0 0,0 0 0 0 0,0 0-1 0 0,0 0 1 0 0,1-1 0 0 0,-1 1-1 0 0,0 0 1 0 0,0 0-1 0 0,0 0 1 0 0,0 0 0 0 0,0 0-1 0 0,0 0 1 0 0,0 0 0 0 0,0-1-1 0 0,0 1 1 0 0,0 0-1 0 0,0 0 1 0 0,0 0 0 0 0,1 0-1 0 0,-1 0 1 0 0,0 0 0 0 0,0 0-1 0 0,0 0 1 0 0,0 0 0 0 0,0 0-1 0 0,0 0 1 0 0,0 0-1 0 0,1 0 1 0 0,-1 0 0 0 0,0 0-1 0 0,0 0 1 0 0,0 0 0 0 0,0 0-1 0 0,0 0 1 0 0,0 0-1 0 0,1 0 1 0 0,-1 0 0 0 0,0 0-1 0 0,0 0 1 0 0,0 0 0 0 0,-6-3-34 0 0,0 0-1 0 0,-1 0 1 0 0,1 0 0 0 0,-1 1 0 0 0,0 1 0 0 0,0-1 0 0 0,0 1 0 0 0,1 0 0 0 0,-1 0 0 0 0,0 1 0 0 0,0 0 0 0 0,0 0 0 0 0,0 1 0 0 0,0 0 0 0 0,0 0 0 0 0,-10 3 0 0 0,17-4-5 0 0,-1 0 0 0 0,1 1 0 0 0,0-1 0 0 0,0 0 0 0 0,0 0 0 0 0,0 0 0 0 0,-1 0 0 0 0,1 0 0 0 0,0 0 0 0 0,0 0 0 0 0,0 0 0 0 0,0 0 0 0 0,0 0 0 0 0,-1 0 0 0 0,1 1 0 0 0,0-1 0 0 0,0 0 0 0 0,0 0 0 0 0,0 0 1 0 0,0 0-1 0 0,0 0 0 0 0,0 1 0 0 0,0-1 0 0 0,0 0 0 0 0,-1 0 0 0 0,1 0 0 0 0,0 0 0 0 0,0 1 0 0 0,0-1 0 0 0,0 0 0 0 0,0 0 0 0 0,0 0 0 0 0,0 0 0 0 0,0 1 0 0 0,0-1 0 0 0,0 0 0 0 0,0 0 0 0 0,0 0 0 0 0,0 0 0 0 0,0 1 1 0 0,1-1-1 0 0,-1 0 0 0 0,0 0 0 0 0,0 0 0 0 0,0 0 0 0 0,0 1 0 0 0,0-1 0 0 0,0 0 0 0 0,0 0 0 0 0,0 0 0 0 0,0 0 0 0 0,1 0 0 0 0,-1 0 0 0 0,0 1 0 0 0,0-1 0 0 0,0 0 0 0 0,7 6-938 0 0,0-3-306 0 0,0-1 0 0 0,0 0 0 0 0,0 0 0 0 0,0 0 0 0 0,1-1 1 0 0,11 1-1 0 0,-14-1 827 0 0,23 1-2193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19 401 500 0 0,'-18'2'17976'0'0,"33"-9"-16747"0"0,0 0 0 0 0,-1 0 0 0 0,0-2 0 0 0,0 0-1 0 0,21-17 1 0 0,-28 19-976 0 0,0 0 1 0 0,0-1-1 0 0,-1 0 0 0 0,0 0 0 0 0,0 0 0 0 0,-1 0 1 0 0,0-1-1 0 0,0 0 0 0 0,-1 0 0 0 0,6-19 1 0 0,-1-9 369 0 0,-2 0 1 0 0,0 0 0 0 0,-3-1-1 0 0,0-41 1 0 0,10 106 374 0 0,37 174-978 0 0,-17-59-24 0 0,-27-119-1439 0 0,-2 1 0 0 0,0 0 0 0 0,-1 0 0 0 0,0 38 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22 207 288 0 0,'-9'2'2370'0'0,"-3"3"5510"0"0,47-1-6784 0 0,0-1-1 0 0,0-2 0 0 0,43-4 0 0 0,-28 1-503 0 0,340-19 1676 0 0,-79 3-895 0 0,141-10 0 0 0,-155 8-896 0 0,-19 1-236 0 0,-234 16-157 0 0,971-89 2246 0 0,-925 77-32 0 0,-88 15-2315 0 0,10 0-558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58 268 0 0,'-4'-17'1089'0'0,"4"13"-231"0"0,-1-1 0 0 0,0 0 0 0 0,0 0 0 0 0,-1 1 0 0 0,1-1 0 0 0,-5-7 4790 0 0,7 18-5131 0 0,0 1 0 0 0,0 0 0 0 0,1 0 0 0 0,0-1 0 0 0,1 1 0 0 0,4 9-1 0 0,5 13 675 0 0,12 50 494 0 0,-4 1 0 0 0,-3 1-1 0 0,10 128 1 0 0,-21-128-869 0 0,44 444 4284 0 0,-49-518-5045 0 0,-1-6-145 0 0,0 0 0 0 0,0-1 0 0 0,0 1 0 0 0,0 0 0 0 0,0 0 0 0 0,0 0 0 0 0,0 0 0 0 0,0-1 0 0 0,0 1 0 0 0,0 0 0 0 0,1 0 0 0 0,-1 0 0 0 0,0-1 0 0 0,1 1 0 0 0,-1 0 0 0 0,0 0 0 0 0,1-1 0 0 0,-1 1 0 0 0,1 0 0 0 0,-1-1 0 0 0,1 1 0 0 0,0-1 0 0 0,-1 1 0 0 0,1 0 0 0 0,0-1 0 0 0,-1 1 0 0 0,1-1 0 0 0,1 1 0 0 0,-1-1-590 0 0,14-25-9873 0 0,-14 17 7837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90 584 0 0,'-37'-45'3706'0'0,"17"14"1730"0"0,19 31-5265 0 0,1-1 0 0 0,0 1 0 0 0,0 0-1 0 0,0 0 1 0 0,-1-1 0 0 0,1 1 0 0 0,0 0 0 0 0,0 0-1 0 0,0-1 1 0 0,0 1 0 0 0,0 0 0 0 0,0-1 0 0 0,0 1-1 0 0,-1 0 1 0 0,1-1 0 0 0,0 1 0 0 0,0 0-1 0 0,0-1 1 0 0,0 1 0 0 0,1 0 0 0 0,-1 0 0 0 0,0-1-1 0 0,0 1 1 0 0,0 0 0 0 0,0-1 0 0 0,0 1 0 0 0,0 0-1 0 0,0-1 1 0 0,0 1 0 0 0,1 0 0 0 0,-1 0 0 0 0,0-1-1 0 0,0 1 1 0 0,1 0 0 0 0,11-3 2086 0 0,18 6-675 0 0,13 9-211 0 0,0 3 1 0 0,48 21-1 0 0,81 49 610 0 0,-100-48-1481 0 0,-10-7-41 0 0,346 190 2247 0 0,-397-213-2591 0 0,-1 0-1 0 0,1 1 1 0 0,-1 0-1 0 0,16 17 1 0 0,-24-24-105 0 0,0 1 0 0 0,-1 1 0 0 0,1-1 0 0 0,-1 0 1 0 0,1 0-1 0 0,-1 0 0 0 0,0 1 0 0 0,0-1 0 0 0,0 1 0 0 0,0-1 1 0 0,-1 1-1 0 0,1-1 0 0 0,0 1 0 0 0,-1-1 0 0 0,0 1 0 0 0,0 0 1 0 0,0-1-1 0 0,0 1 0 0 0,0 0 0 0 0,0-1 0 0 0,-1 1 0 0 0,1-1 1 0 0,-1 1-1 0 0,0-1 0 0 0,1 1 0 0 0,-1-1 0 0 0,-1 1 0 0 0,1-1 1 0 0,-2 4-1 0 0,-9 11-29 0 0,-1 0 1 0 0,0-1-1 0 0,-2 0 0 0 0,0-1 1 0 0,0-1-1 0 0,-35 25 0 0 0,-114 60-36 0 0,-84 24 172 0 0,28-16 341 0 0,155-69-98 0 0,64-37-397 0 0,7-3-5055 0 0,15-3 2808 0 0,4-6-4337 0 0,-13 3 3726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31 428 0 0,'-3'-30'14461'0'0,"16"67"-12931"0"0,-2 0-1 0 0,-2 1 0 0 0,5 44 0 0 0,-7-45-832 0 0,56 557 6159 0 0,-61-562-6505 0 0,1 4-61 0 0,6 167 1138 0 0,-5-182-3104 0 0,-4-20 1068 0 0,1 1 0 0 0,0-1 0 0 0,-1 1 1 0 0,1-1-1 0 0,0 0 0 0 0,0 1 1 0 0,0-1-1 0 0,0 0 0 0 0,0 0 0 0 0,3 3 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29 20 0 0,'-1'0'374'0'0,"0"-1"0"0"0,1 1-1 0 0,-1-1 1 0 0,0 1 0 0 0,0-1 0 0 0,0 1-1 0 0,1 0 1 0 0,-1-1 0 0 0,0 1 0 0 0,0 0-1 0 0,0-1 1 0 0,0 1 0 0 0,0 0 0 0 0,0 0-1 0 0,1 0 1 0 0,-1 0 0 0 0,0 0 0 0 0,0 0-1 0 0,0 0 1 0 0,0 0 0 0 0,0 0 0 0 0,0 1-1 0 0,0-1 1 0 0,1 0 0 0 0,-2 1 0 0 0,0 0-19 0 0,0 0 1 0 0,1 0-1 0 0,-1 1 1 0 0,1-1 0 0 0,0 0-1 0 0,-1 1 1 0 0,1-1-1 0 0,0 1 1 0 0,0-1 0 0 0,0 1-1 0 0,-1 2 1 0 0,-3 6 470 0 0,1 0-1 0 0,0 1 1 0 0,-2 13 0 0 0,5-20-198 0 0,-32 93 4058 0 0,24-60-2916 0 0,1-15-594 0 0,8-20-728 0 0,-1 5 66 0 0,1-7-489 0 0,0 0-1 0 0,0 0 1 0 0,0 0 0 0 0,0 0 0 0 0,1 0 0 0 0,-1 0 0 0 0,0 0-1 0 0,0 0 1 0 0,0 0 0 0 0,0-1 0 0 0,0 1 0 0 0,0 0 0 0 0,0 0-1 0 0,0 0 1 0 0,0 0 0 0 0,0 1 0 0 0,1-1 0 0 0,-1 0 0 0 0,0 0-1 0 0,0 0 1 0 0,0 0 0 0 0,0 0 0 0 0,0 0 0 0 0,0 0 0 0 0,0 0-1 0 0,0 0 1 0 0,0 0 0 0 0,0 0 0 0 0,1 0 0 0 0,-1 0 0 0 0,0 0-1 0 0,0 0 1 0 0,0 0 0 0 0,0 0 0 0 0,0 0 0 0 0,0 0 0 0 0,0 1 0 0 0,0-1-1 0 0,0 0 1 0 0,0 0 0 0 0,0 0 0 0 0,0 0 0 0 0,0 0 0 0 0,0 0-1 0 0,0 0 1 0 0,0 0 0 0 0,0 0 0 0 0,0 0 0 0 0,0 1 0 0 0,0-1-1 0 0,0 0 1 0 0,0 0 0 0 0,0 0 0 0 0,0 0 0 0 0,0 0 0 0 0,0 0-1 0 0,0 0 1 0 0,0 0 0 0 0,0 0 0 0 0,0 0 0 0 0,0 1 0 0 0,0-1-1 0 0,0 0 1 0 0,16-23 270 0 0,15-26 0 0 0,-18 27-128 0 0,1 0-1 0 0,26-30 1 0 0,-40 52-167 0 0,8-9 127 0 0,0 0 0 0 0,0 1-1 0 0,1 1 1 0 0,0-1 0 0 0,16-9-1 0 0,-23 16-93 0 0,0 0 0 0 0,0 0-1 0 0,0 0 1 0 0,1 0 0 0 0,-1 0-1 0 0,0 1 1 0 0,0-1 0 0 0,1 1-1 0 0,-1 0 1 0 0,0-1 0 0 0,1 1-1 0 0,-1 0 1 0 0,0 0 0 0 0,1 1-1 0 0,-1-1 1 0 0,0 0 0 0 0,1 1-1 0 0,-1-1 1 0 0,0 1 0 0 0,1 0-1 0 0,-1 0 1 0 0,0 0 0 0 0,0 0-1 0 0,0 0 1 0 0,0 0 0 0 0,0 1-1 0 0,0-1 1 0 0,0 1 0 0 0,-1-1-1 0 0,1 1 1 0 0,0 0 0 0 0,-1 0-1 0 0,1-1 1 0 0,1 5 0 0 0,4 6 76 0 0,0 0 0 0 0,-1 0 0 0 0,0 0 0 0 0,7 25 0 0 0,4 6-739 0 0,-17-41 499 0 0,16-26-377 0 0,-8 8 472 0 0,0 1 1 0 0,1 1-1 0 0,1-1 1 0 0,19-21-1 0 0,-22 27 94 0 0,1 1 0 0 0,1 0 0 0 0,0 1-1 0 0,0 0 1 0 0,0 0 0 0 0,1 0-1 0 0,0 2 1 0 0,11-6 0 0 0,-18 9-8 0 0,-1 1 1 0 0,1 1-1 0 0,0-1 1 0 0,0 0-1 0 0,-1 1 1 0 0,1-1-1 0 0,0 1 1 0 0,0 0-1 0 0,0 0 1 0 0,-1 0-1 0 0,1 0 1 0 0,0 0 0 0 0,0 1-1 0 0,0-1 1 0 0,-1 1-1 0 0,1 0 1 0 0,0 0-1 0 0,3 1 1 0 0,-2 0 20 0 0,-1 1 1 0 0,1-1 0 0 0,-1 1 0 0 0,1 0 0 0 0,-1 0 0 0 0,0 0 0 0 0,0 0-1 0 0,0 1 1 0 0,0-1 0 0 0,3 8 0 0 0,-1-2-66 0 0,0 0 0 0 0,-1 1-1 0 0,-1 0 1 0 0,1-1 0 0 0,-1 1 0 0 0,-1 1 0 0 0,0-1-1 0 0,-1 0 1 0 0,1 12 0 0 0,-2-18-531 0 0,1 1-1 0 0,-1-1 1 0 0,1 0 0 0 0,0 0-1 0 0,0-1 1 0 0,0 1 0 0 0,2 5-1 0 0,-2-7-219 0 0,0 0-1 0 0,0-1 1 0 0,0 1-1 0 0,-1-1 1 0 0,1 0-1 0 0,1 1 1 0 0,-1-1-1 0 0,0 0 1 0 0,0 0-1 0 0,0 1 0 0 0,1-1 1 0 0,1 1-1 0 0,3 1-2449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72 284 0 0,'-3'-6'8720'0'0,"23"0"-6187"0"0,35 0-717 0 0,466-18 5622 0 0,-168 19-4624 0 0,-220 3-1901 0 0,502-18 3298 0 0,-592 18-4944 0 0,-16 5-5232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7 484 0 0,'1'-7'13810'0'0,"1"11"-13418"0"0,0 0 1 0 0,1-1-1 0 0,-1 1 0 0 0,0 0 0 0 0,-1 0 1 0 0,1 0-1 0 0,-1 0 0 0 0,2 8 0 0 0,4 42 2305 0 0,-4-29-1969 0 0,14 152 3020 0 0,7 54-1062 0 0,-12-160-1813 0 0,29 153 1837 0 0,-27-186-2679 0 0,-3-16-4494 0 0,-6-8-6031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47 224 364 0 0,'-46'-5'15021'0'0,"49"3"-13812"0"0,14-3-309 0 0,-1 0 0 0 0,1 1 1 0 0,0 1-1 0 0,30-3 1 0 0,-5 1-88 0 0,91-8 968 0 0,426-45 1723 0 0,-383 43-2718 0 0,538-53 2343 0 0,-658 62-2952 0 0,145-19 1097 0 0,-194 23-1303 0 0,-6 2-221 0 0,-1 0 1 0 0,1 0 0 0 0,-1-1 0 0 0,1 1-1 0 0,-1 0 1 0 0,1 0 0 0 0,-1 0 0 0 0,1 0-1 0 0,-1 0 1 0 0,1 0 0 0 0,0 0 0 0 0,-1 0-1 0 0,1 0 1 0 0,-1 0 0 0 0,1 0 0 0 0,-1 0-1 0 0,1 0 1 0 0,-1 0 0 0 0,1 0 0 0 0,0 0-1 0 0,-1 1 1 0 0,1-1 0 0 0,-1 0 0 0 0,1 0-1 0 0,-1 1 1 0 0,0-1 0 0 0,1 0 0 0 0,-1 1-1 0 0,1-1 1 0 0,-1 0 0 0 0,1 1 0 0 0,-1-1-1 0 0,1 1 1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77 364 0 0,'1'-30'6671'0'0,"-1"29"-6358"0"0,-1-1-1 0 0,1 0 0 0 0,-1 1 0 0 0,1-1 1 0 0,-1 1-1 0 0,1-1 0 0 0,-1 1 0 0 0,0-1 0 0 0,0 1 1 0 0,0-1-1 0 0,0 1 0 0 0,0 0 0 0 0,0-1 1 0 0,0 1-1 0 0,0 0 0 0 0,-1 0 0 0 0,1 0 1 0 0,0 0-1 0 0,-1 0 0 0 0,1 0 0 0 0,-1 0 1 0 0,1 1-1 0 0,-1-1 0 0 0,1 0 0 0 0,-1 1 1 0 0,0-1-1 0 0,1 1 0 0 0,-1 0 0 0 0,-2-1 1 0 0,0 1 33 0 0,1 0 0 0 0,-1 0 1 0 0,0 0-1 0 0,0 1 0 0 0,0-1 1 0 0,0 1-1 0 0,0 0 0 0 0,0 0 1 0 0,0 0-1 0 0,1 1 1 0 0,-1-1-1 0 0,-3 3 0 0 0,5-3-221 0 0,-1 0 0 0 0,1 0 0 0 0,0 1 0 0 0,0-1 0 0 0,0 0 0 0 0,0 1-1 0 0,0 0 1 0 0,0-1 0 0 0,1 1 0 0 0,-1 0 0 0 0,0 0 0 0 0,1 0 0 0 0,-1 0 0 0 0,1 0 0 0 0,0 1-1 0 0,0-1 1 0 0,0 0 0 0 0,0 1 0 0 0,0-1 0 0 0,0 0 0 0 0,1 1 0 0 0,-1-1 0 0 0,1 1-1 0 0,0-1 1 0 0,0 1 0 0 0,0 4 0 0 0,1-3-28 0 0,0-1-1 0 0,0 1 1 0 0,0-1-1 0 0,0 0 1 0 0,1 0-1 0 0,0 0 1 0 0,-1 0-1 0 0,1 0 1 0 0,0 0-1 0 0,1 0 1 0 0,-1 0-1 0 0,0-1 1 0 0,1 1-1 0 0,-1-1 1 0 0,1 0-1 0 0,0 0 1 0 0,0 0 0 0 0,4 3-1 0 0,2-1 43 0 0,0 1 0 0 0,1-1 0 0 0,0 0 0 0 0,-1-1 0 0 0,1 0 0 0 0,0-1 0 0 0,0 0 0 0 0,15 0 0 0 0,-19-1-90 0 0,-1-1 0 0 0,1 0 0 0 0,-1 0 0 0 0,1 0 0 0 0,-1-1 0 0 0,1 0 0 0 0,-1 0 0 0 0,0-1 0 0 0,0 1 0 0 0,1-1 0 0 0,-1 0 0 0 0,0-1 0 0 0,0 1 0 0 0,-1-1 0 0 0,1 0 0 0 0,0 0 0 0 0,4-5 0 0 0,-7 7-38 0 0,-1-1-1 0 0,1 1 1 0 0,-1-1 0 0 0,1 0 0 0 0,-1 0 0 0 0,0 1-1 0 0,1-1 1 0 0,-1 0 0 0 0,0 0 0 0 0,-1 0-1 0 0,1 0 1 0 0,0-1 0 0 0,0 1 0 0 0,-1 0 0 0 0,1 0-1 0 0,-1 0 1 0 0,0-1 0 0 0,0 1 0 0 0,0 0-1 0 0,0 0 1 0 0,0-1 0 0 0,0 1 0 0 0,0 0 0 0 0,-1 0-1 0 0,1 0 1 0 0,-1 0 0 0 0,0-1 0 0 0,0 1 0 0 0,-1-3-1 0 0,0 3 1 0 0,0-1-1 0 0,0 0 1 0 0,0 1-1 0 0,0-1 0 0 0,0 1 1 0 0,-1 0-1 0 0,1 0 1 0 0,-1 0-1 0 0,1 0 1 0 0,-1 0-1 0 0,0 0 0 0 0,0 1 1 0 0,0-1-1 0 0,0 1 1 0 0,0 0-1 0 0,0 0 1 0 0,0 0-1 0 0,-1 0 1 0 0,-3 0-1 0 0,-3 1 41 0 0,1-1 1 0 0,-1 2-1 0 0,0-1 0 0 0,1 1 0 0 0,-1 1 1 0 0,1 0-1 0 0,0 0 0 0 0,-1 1 1 0 0,-11 5-1 0 0,16-6 8 0 0,1 0-1 0 0,0 0 1 0 0,0 0 0 0 0,-1 0-1 0 0,1 1 1 0 0,1-1 0 0 0,-1 1-1 0 0,0 0 1 0 0,1 0-1 0 0,-1 1 1 0 0,1-1 0 0 0,0 1-1 0 0,0 0 1 0 0,1 0 0 0 0,-1 0-1 0 0,1 0 1 0 0,0 0 0 0 0,0 0-1 0 0,0 0 1 0 0,-2 10 0 0 0,3-13-19 0 0,1 1 1 0 0,0 0-1 0 0,0-1 1 0 0,0 1-1 0 0,0-1 0 0 0,0 1 1 0 0,0 0-1 0 0,1-1 1 0 0,-1 1-1 0 0,1-1 1 0 0,-1 1-1 0 0,1-1 0 0 0,-1 1 1 0 0,1-1-1 0 0,0 1 1 0 0,-1-1-1 0 0,1 0 1 0 0,0 1-1 0 0,0-1 0 0 0,1 1 1 0 0,1 1 22 0 0,0-1 1 0 0,-1 0-1 0 0,1 0 0 0 0,0 0 1 0 0,0-1-1 0 0,0 1 0 0 0,0-1 1 0 0,0 0-1 0 0,4 2 0 0 0,3-1 41 0 0,0 1-1 0 0,1-1 0 0 0,-1-1 0 0 0,1 0 0 0 0,13-1 0 0 0,-12-1-81 0 0,1 0-1 0 0,-1-1 1 0 0,0 0 0 0 0,-1-1-1 0 0,1-1 1 0 0,0 0-1 0 0,21-10 1 0 0,-29 12-27 0 0,-1 0 0 0 0,0 0 0 0 0,1-1 0 0 0,-1 1 0 0 0,0-1 0 0 0,0 0 0 0 0,0 0 0 0 0,-1 0 0 0 0,1 0 0 0 0,-1 0 0 0 0,1 0 0 0 0,1-5 0 0 0,-3 5-6 0 0,0 0 0 0 0,0 0-1 0 0,0 0 1 0 0,-1 1 0 0 0,1-1 0 0 0,-1 0 0 0 0,0 0 0 0 0,0 0 0 0 0,0 0 0 0 0,0 0-1 0 0,0 0 1 0 0,-1 0 0 0 0,1 0 0 0 0,-1 0 0 0 0,0 0 0 0 0,0 1 0 0 0,0-1-1 0 0,-2-5 1 0 0,0 4 0 0 0,1 0-1 0 0,-1 0 1 0 0,0 0-1 0 0,0 0 1 0 0,0 0-1 0 0,0 1 1 0 0,-1-1-1 0 0,1 1 1 0 0,-1 0-1 0 0,0 0 0 0 0,0 0 1 0 0,0 0-1 0 0,0 1 1 0 0,-1 0-1 0 0,1 0 1 0 0,-1 0-1 0 0,1 0 1 0 0,-1 1-1 0 0,0 0 1 0 0,0 0-1 0 0,1 0 1 0 0,-1 0-1 0 0,0 1 1 0 0,-6 0-1 0 0,4 0 26 0 0,0 0-1 0 0,0 1 0 0 0,0 0 1 0 0,0 0-1 0 0,0 0 1 0 0,0 1-1 0 0,0 0 1 0 0,0 1-1 0 0,1 0 1 0 0,-1 0-1 0 0,1 0 1 0 0,0 0-1 0 0,0 1 1 0 0,0 0-1 0 0,-9 9 1 0 0,13-11-6 0 0,0 0 1 0 0,0 0-1 0 0,0 0 1 0 0,0 0-1 0 0,0 1 1 0 0,1-1 0 0 0,-1 1-1 0 0,1-1 1 0 0,-1 1-1 0 0,1-1 1 0 0,0 1-1 0 0,0 0 1 0 0,1 0-1 0 0,-1-1 1 0 0,0 1 0 0 0,1 0-1 0 0,0 0 1 0 0,-1 0-1 0 0,1 0 1 0 0,1 4-1 0 0,0-4-1 0 0,0 0 0 0 0,0-1 0 0 0,0 1-1 0 0,0 0 1 0 0,0-1 0 0 0,1 1 0 0 0,0-1-1 0 0,-1 0 1 0 0,1 0 0 0 0,0 1 0 0 0,0-1-1 0 0,0 0 1 0 0,0 0 0 0 0,1-1 0 0 0,-1 1-1 0 0,0 0 1 0 0,1-1 0 0 0,-1 1-1 0 0,1-1 1 0 0,4 2 0 0 0,4 0-27 0 0,-1 1 0 0 0,1-1-1 0 0,-1-1 1 0 0,1 0 0 0 0,0-1 0 0 0,0 0 0 0 0,0 0-1 0 0,0-1 1 0 0,13-2 0 0 0,-19 2 8 0 0,0-1 1 0 0,0 1-1 0 0,0-1 0 0 0,0-1 0 0 0,0 1 1 0 0,0 0-1 0 0,-1-1 0 0 0,1 0 0 0 0,0 0 1 0 0,-1-1-1 0 0,1 1 0 0 0,-1-1 1 0 0,0 0-1 0 0,0 0 0 0 0,0 0 0 0 0,-1-1 1 0 0,1 1-1 0 0,-1-1 0 0 0,1 0 0 0 0,-1 0 1 0 0,5-9-1 0 0,-8 12-4 0 0,1-1 0 0 0,0 1 1 0 0,0-1-1 0 0,-1 0 0 0 0,1 1 0 0 0,-1-1 1 0 0,0 0-1 0 0,1 0 0 0 0,-1 1 0 0 0,0-1 1 0 0,0 0-1 0 0,0 0 0 0 0,0 1 0 0 0,-1-1 1 0 0,1 0-1 0 0,0 1 0 0 0,-1-1 0 0 0,1 0 1 0 0,-1 0-1 0 0,1 1 0 0 0,-1-1 0 0 0,0 1 1 0 0,0-1-1 0 0,0 1 0 0 0,0-1 0 0 0,0 1 1 0 0,0-1-1 0 0,0 1 0 0 0,0 0 0 0 0,0 0 1 0 0,-1-1-1 0 0,1 1 0 0 0,-1 0 0 0 0,1 0 1 0 0,-1 0-1 0 0,1 1 0 0 0,-3-2 0 0 0,-2 0 5 0 0,1 0 0 0 0,0 0 0 0 0,-1 0-1 0 0,1 1 1 0 0,-1 0 0 0 0,1 0-1 0 0,-1 1 1 0 0,1-1 0 0 0,-1 1 0 0 0,-8 1-1 0 0,1 1 27 0 0,1 1 1 0 0,0 0-1 0 0,0 0 0 0 0,0 1 0 0 0,-18 9 0 0 0,26-11 12 0 0,-1 0 0 0 0,1 1 1 0 0,0-1-1 0 0,-1 1 0 0 0,1 0 0 0 0,1 1 0 0 0,-1-1 0 0 0,0 0 0 0 0,1 1 0 0 0,0 0 0 0 0,0 0 0 0 0,0 0 0 0 0,0 0 0 0 0,1 1 0 0 0,-1-1 1 0 0,-2 8-1 0 0,5-10-22 0 0,-1-1 0 0 0,1 0 1 0 0,0 0-1 0 0,0 0 0 0 0,0 0 0 0 0,-1 0 1 0 0,1 1-1 0 0,0-1 0 0 0,1 0 1 0 0,-1 0-1 0 0,0 0 0 0 0,0 0 1 0 0,0 1-1 0 0,1-1 0 0 0,-1 0 0 0 0,0 0 1 0 0,1 0-1 0 0,-1 0 0 0 0,1 0 1 0 0,0 0-1 0 0,-1 0 0 0 0,1 0 1 0 0,1 1-1 0 0,0 0 16 0 0,0 0 1 0 0,1 0-1 0 0,-1-1 0 0 0,0 1 1 0 0,1-1-1 0 0,-1 0 1 0 0,1 0-1 0 0,0 0 0 0 0,4 2 1 0 0,3-1 26 0 0,-1-1 1 0 0,0 1-1 0 0,1-1 0 0 0,-1-1 1 0 0,12 0-1 0 0,-11-1-48 0 0,-1 0 0 0 0,1 0 0 0 0,0-1 0 0 0,-1-1 0 0 0,0 1 0 0 0,1-1 0 0 0,-1-1 0 0 0,0 0 0 0 0,-1 0 0 0 0,1-1 0 0 0,-1 0 0 0 0,12-9 0 0 0,-19 12 0 0 0,0 1 0 0 0,0 0 0 0 0,0-1 0 0 0,0 1 0 0 0,-1-1 0 0 0,1 1 0 0 0,0-1 0 0 0,-1 0 0 0 0,0 1 0 0 0,1-1 0 0 0,-1 1 0 0 0,0-1 0 0 0,0 0 0 0 0,0 1 0 0 0,0-1 0 0 0,0 0 0 0 0,0 1 0 0 0,0-1 0 0 0,-1 0 0 0 0,1 1 0 0 0,0-1 0 0 0,-1 1 0 0 0,1-1 0 0 0,-1 0 0 0 0,0 1 0 0 0,0 0 0 0 0,0-1 0 0 0,1 1 0 0 0,-1-1 0 0 0,0 1 0 0 0,-1 0 0 0 0,1 0 0 0 0,0-1 0 0 0,0 1 0 0 0,0 0 0 0 0,-1 0 0 0 0,1 0 0 0 0,-3-1 0 0 0,-5-2 0 0 0,0 0 1 0 0,-1 0-1 0 0,1 0 0 0 0,-1 1 0 0 0,0 1 1 0 0,0 0-1 0 0,-1 0 0 0 0,1 1 0 0 0,0 0 1 0 0,-13 1-1 0 0,8 0-16 0 0,0 1 0 0 0,0 1 1 0 0,0 1-1 0 0,0 0 0 0 0,0 1 0 0 0,-19 7 1 0 0,33-11-32 0 0,0 1 0 0 0,-1 0 0 0 0,1-1 0 0 0,-1 1 0 0 0,1 0 0 0 0,0-1 0 0 0,0 1 0 0 0,-1 0 0 0 0,1 0 0 0 0,0 0 0 0 0,0 0-1 0 0,0 0 1 0 0,0 0 0 0 0,0 1 0 0 0,-1 1 0 0 0,2-2-112 0 0,0 0-1 0 0,-1 0 0 0 0,1-1 1 0 0,0 1-1 0 0,0 0 0 0 0,0 0 0 0 0,0 0 1 0 0,0 0-1 0 0,0 0 0 0 0,0 0 1 0 0,0-1-1 0 0,0 1 0 0 0,1 0 0 0 0,-1 0 1 0 0,0 0-1 0 0,1 0 0 0 0,-1-1 0 0 0,0 1 1 0 0,2 1-1 0 0,2 3-1119 0 0,0 0 0 0 0,0 0 0 0 0,0-1 0 0 0,1 0-1 0 0,0 0 1 0 0,7 5 0 0 0,20 11-2107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4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0 284 0 0,'-28'14'4470'0'0,"10"-8"-1925"0"0,-9 10 10004 0 0,327-23-4871 0 0,-15-1-5276 0 0,524 13 437 0 0,-447-11-2839 0 0,-353 6 0 0 0,-6 0 0 0 0,-1 0 0 0 0,1 0 0 0 0,0-1 0 0 0,0 1 0 0 0,-1-1 0 0 0,1 1 0 0 0,0-1 0 0 0,0 0 0 0 0,-1 0 0 0 0,5-2 0 0 0,-2 0-102 0 0,-4 3-455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34 536 0 0,'1'-13'2656'0'0,"-1"12"-2174"0"0,0-1 0 0 0,0 0 0 0 0,0 1 0 0 0,0-1 0 0 0,0 1 0 0 0,1-1-1 0 0,-1 1 1 0 0,0-1 0 0 0,1 1 0 0 0,0-1 0 0 0,1-2 2566 0 0,0 6-1787 0 0,-1 0-960 0 0,1 0-1 0 0,0 0 1 0 0,0 0 0 0 0,-1 1 0 0 0,0-1 0 0 0,1 0-1 0 0,-1 1 1 0 0,0 0 0 0 0,0-1 0 0 0,0 1 0 0 0,1 5 0 0 0,4 37 1914 0 0,-3-22-1411 0 0,38 328 5356 0 0,-22-156-3790 0 0,30 162 857 0 0,-33-245-1928 0 0,-10-58-1007 0 0,-3-22-777 0 0,10 39 0 0 0,-8-63-3210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0 194 476 0 0,'12'-2'3461'0'0,"38"-6"1741"0"0,34 6-1726 0 0,-38 1-2450 0 0,310-5 3910 0 0,50-2-1978 0 0,28-20-95 0 0,138-3-505 0 0,628-4-35 0 0,-821 25-1683 0 0,113-7 112 0 0,-291 8-360 0 0,174-13 823 0 0,-217 16-835 0 0,-14 2-71 0 0,-129 2-309 0 0,69 0 0 0 0,-75 2 0 0 0,-1 0 0 0 0,1 0 0 0 0,-1 0 0 0 0,2 0 0 0 0,-2-1 0 0 0,-5 2 0 0 0,-5 0-970 0 0,0 0-1 0 0,0 1 1 0 0,-1-1 0 0 0,1 1-1 0 0,0-1 1 0 0,1 1 0 0 0,-1 0-1 0 0,-3 4 1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150 137 192 0 0,'0'0'1625'0'0,"-10"-6"3890"0"0,20-51 5592 0 0,-10 55-10265 0 0,-9-12 2055 0 0,6 13-2674 0 0,1 1 1 0 0,-1 0-1 0 0,0-1 0 0 0,0 1 1 0 0,1 0-1 0 0,-1 1 0 0 0,0-1 1 0 0,1 0-1 0 0,-1 1 0 0 0,0-1 1 0 0,1 1-1 0 0,-1 0 0 0 0,0 0 1 0 0,1 0-1 0 0,0 0 0 0 0,-3 2 1 0 0,2-2-83 0 0,-2 1 54 0 0,1 1 1 0 0,0-1 0 0 0,-1 1 0 0 0,1 0 0 0 0,0 1-1 0 0,0-1 1 0 0,1 0 0 0 0,-1 1 0 0 0,1 0-1 0 0,0 0 1 0 0,0 0 0 0 0,0 0 0 0 0,0 1-1 0 0,1-1 1 0 0,-4 8 0 0 0,4-5 87 0 0,-1 1 1 0 0,1 0-1 0 0,0-1 0 0 0,0 1 1 0 0,1 0-1 0 0,0 0 1 0 0,1-1-1 0 0,0 1 0 0 0,1 11 1 0 0,-1-17-272 0 0,0 1 1 0 0,1-1 0 0 0,-1 1 0 0 0,1-1-1 0 0,-1 1 1 0 0,1-1 0 0 0,0 1-1 0 0,0-1 1 0 0,0 0 0 0 0,0 0 0 0 0,1 1-1 0 0,-1-1 1 0 0,0 0 0 0 0,1 0-1 0 0,0 0 1 0 0,-1 0 0 0 0,1-1 0 0 0,0 1-1 0 0,4 2 1 0 0,-3-2 3 0 0,0-1-1 0 0,0 0 1 0 0,0 0 0 0 0,0 0-1 0 0,0 0 1 0 0,0 0 0 0 0,1-1-1 0 0,-1 1 1 0 0,0-1 0 0 0,1 0-1 0 0,-1 0 1 0 0,0 0 0 0 0,5-1-1 0 0,-1 0 0 0 0,-1 0 1 0 0,1-1-1 0 0,0 0 0 0 0,-1 0 0 0 0,0 0 0 0 0,1-1 0 0 0,-1 0 0 0 0,0 0 0 0 0,-1-1 1 0 0,1 0-1 0 0,0 0 0 0 0,-1 0 0 0 0,9-9 0 0 0,-11 7-15 0 0,1 1 0 0 0,-1 0 0 0 0,0-1 0 0 0,-1 0 0 0 0,1 0 0 0 0,-1 0 0 0 0,0 0 0 0 0,-1 0 0 0 0,1 0 0 0 0,-1 0 0 0 0,-1 0 0 0 0,1-1 0 0 0,-1 1 0 0 0,0 0 0 0 0,0-1 0 0 0,-1 1 0 0 0,0 0 0 0 0,0 0 0 0 0,-3-11 0 0 0,2 12 0 0 0,1 0 0 0 0,-1 1 0 0 0,0-1 0 0 0,0 1 0 0 0,0 0 0 0 0,-1 0 0 0 0,1-1 0 0 0,-1 1 0 0 0,0 1 0 0 0,-1-1 0 0 0,1 0 0 0 0,0 1 0 0 0,-1 0 0 0 0,0 0 0 0 0,0 0 0 0 0,0 0 0 0 0,0 0 0 0 0,0 1 0 0 0,-1 0 0 0 0,1 0 0 0 0,-1 0 0 0 0,1 0 0 0 0,-1 1 0 0 0,0 0 0 0 0,-8-1 0 0 0,9 2 0 0 0,-1 0 0 0 0,0 1 0 0 0,1 0 0 0 0,-1 0 0 0 0,1 0 0 0 0,-1 1 0 0 0,1-1 0 0 0,-1 1 0 0 0,1 0 0 0 0,0 0 0 0 0,0 1 0 0 0,0-1 0 0 0,0 1 0 0 0,0 0 0 0 0,1 0 0 0 0,-1 0 0 0 0,1 1 0 0 0,0-1 0 0 0,0 1 0 0 0,0 0 0 0 0,0 0 0 0 0,-3 6 0 0 0,4-7 0 0 0,0 1 0 0 0,0-1 0 0 0,0 1 0 0 0,1-1 0 0 0,-1 1 0 0 0,1-1 0 0 0,-1 1 0 0 0,1 0 0 0 0,1 0 0 0 0,-1-1 0 0 0,0 1 0 0 0,1 0 0 0 0,0 0 0 0 0,0 0 0 0 0,0 0 0 0 0,0 0 0 0 0,1 0 0 0 0,-1 0 0 0 0,1-1 0 0 0,0 1 0 0 0,0 0 0 0 0,1 0 0 0 0,-1-1 0 0 0,1 1 0 0 0,0-1 0 0 0,0 1 0 0 0,3 3 0 0 0,-2-4 0 0 0,0-1 0 0 0,0 0 0 0 0,0 0 0 0 0,0 0 0 0 0,0 0 0 0 0,1 0 0 0 0,-1-1 0 0 0,1 0 0 0 0,-1 0 0 0 0,1 0 0 0 0,-1 0 0 0 0,1 0 0 0 0,0-1 0 0 0,-1 1 0 0 0,1-1 0 0 0,0 0 0 0 0,0 0 0 0 0,-1 0 0 0 0,1-1 0 0 0,0 0 0 0 0,-1 1 0 0 0,1-1 0 0 0,-1 0 0 0 0,7-3 0 0 0,-3 1 0 0 0,1 0 0 0 0,0 0 0 0 0,-1-1 0 0 0,0 0 0 0 0,0 0 0 0 0,0-1 0 0 0,-1 0 0 0 0,1 0 0 0 0,-1-1 0 0 0,6-6 0 0 0,-8 7 0 0 0,-1 0 0 0 0,0 0 0 0 0,0 0 0 0 0,-1 0 0 0 0,1-1 0 0 0,-1 1 0 0 0,0-1 0 0 0,-1 1 0 0 0,1-1 0 0 0,-1 0 0 0 0,0 0 0 0 0,0-8 0 0 0,-1 12 0 0 0,0-1 0 0 0,0 1 0 0 0,0 0 0 0 0,0-1 0 0 0,-1 1 0 0 0,1 0 0 0 0,-1 0 0 0 0,0-1 0 0 0,1 1 0 0 0,-1 0 0 0 0,0 0 0 0 0,0 0 0 0 0,0 0 0 0 0,-1 0 0 0 0,1 0 0 0 0,0 0 0 0 0,-1 0 0 0 0,1 0 0 0 0,-1 0 0 0 0,0 1 0 0 0,1-1 0 0 0,-1 1 0 0 0,0-1 0 0 0,0 1 0 0 0,0 0 0 0 0,0 0 0 0 0,0 0 0 0 0,-1 0 0 0 0,1 0 0 0 0,0 0 0 0 0,0 1 0 0 0,-1-1 0 0 0,-1 0 0 0 0,-1 1 0 0 0,1 0 0 0 0,-1 0 0 0 0,1 1 0 0 0,-1-1 0 0 0,1 1 0 0 0,0 0 0 0 0,-1 0 0 0 0,1 1 0 0 0,0-1 0 0 0,0 1 0 0 0,0 0 0 0 0,0 0 0 0 0,0 0 0 0 0,0 1 0 0 0,0-1 0 0 0,1 1 0 0 0,-5 4 0 0 0,2-2 0 0 0,0 1 0 0 0,0 0 0 0 0,1 0 0 0 0,-1 0 0 0 0,1 1 0 0 0,1 0 0 0 0,-1 0 0 0 0,-4 11 0 0 0,7-14 0 0 0,0 0 0 0 0,1 0 0 0 0,0 0 0 0 0,0 0 0 0 0,0 0 0 0 0,1 0 0 0 0,-1 0 0 0 0,1 0 0 0 0,0 0 0 0 0,0 1 0 0 0,0-1 0 0 0,1 0 0 0 0,0 0 0 0 0,1 6 0 0 0,-1-8 0 0 0,0 0 0 0 0,0 0 0 0 0,0 0 0 0 0,0 0 0 0 0,1-1 0 0 0,-1 1 0 0 0,1 0 0 0 0,-1-1 0 0 0,1 1 0 0 0,0 0 0 0 0,-1-1 0 0 0,1 0 0 0 0,0 1 0 0 0,0-1 0 0 0,0 0 0 0 0,0 0 0 0 0,0 0 0 0 0,0-1 0 0 0,0 1 0 0 0,1 0 0 0 0,-1-1 0 0 0,0 1 0 0 0,0-1 0 0 0,1 0 0 0 0,-1 1 0 0 0,0-1 0 0 0,4-1 0 0 0,2 1 0 0 0,0-1 0 0 0,0 0 0 0 0,1-1 0 0 0,-1 0 0 0 0,-1 0 0 0 0,1-1 0 0 0,0 0 0 0 0,-1 0 0 0 0,1-1 0 0 0,-1 0 0 0 0,8-6 0 0 0,-11 8 0 0 0,0 0 0 0 0,-1-1 0 0 0,1 0 0 0 0,-1 0 0 0 0,0 0 0 0 0,0 0 0 0 0,0 0 0 0 0,0-1 0 0 0,0 1 0 0 0,-1-1 0 0 0,0 0 0 0 0,0 0 0 0 0,0 0 0 0 0,0 0 0 0 0,0 0 0 0 0,-1 0 0 0 0,0 0 0 0 0,0-1 0 0 0,0 1 0 0 0,0 0 0 0 0,-1-1 0 0 0,0-5 0 0 0,0 9 0 0 0,0-1 0 0 0,-1 0 0 0 0,1 0 0 0 0,-1 1 0 0 0,1-1 0 0 0,-1 0 0 0 0,0 1 0 0 0,0-1 0 0 0,1 1 0 0 0,-1-1 0 0 0,0 1 0 0 0,-1-1 0 0 0,1 1 0 0 0,0 0 0 0 0,0-1 0 0 0,-1 1 0 0 0,1 0 0 0 0,0 0 0 0 0,-1 0 0 0 0,-2-1 0 0 0,-8-1 0 0 0,6 4 0 0 0,0-1 0 0 0,0 0 0 0 0,0 1 0 0 0,1 0 0 0 0,-1 1 0 0 0,0-1 0 0 0,1 1 0 0 0,-1 0 0 0 0,1 1 0 0 0,0-1 0 0 0,-7 5 0 0 0,8-5 0 0 0,1 1 0 0 0,-1-1 0 0 0,0 1 0 0 0,1 0 0 0 0,-1 0 0 0 0,1 0 0 0 0,0 1 0 0 0,0-1 0 0 0,0 1 0 0 0,1 0 0 0 0,-1 0 0 0 0,1 0 0 0 0,0 0 0 0 0,0 0 0 0 0,-2 7 0 0 0,4-5 0 0 0,0 1 0 0 0,5-3 0 0 0,-5-4-19 0 0,1 0-1 0 0,-1 0 1 0 0,1 0 0 0 0,0 0-1 0 0,-1 0 1 0 0,1 1 0 0 0,-1-1 0 0 0,1 0-1 0 0,0 0 1 0 0,-1 0 0 0 0,1 0-1 0 0,-1-1 1 0 0,1 1 0 0 0,0 0-1 0 0,-1 0 1 0 0,1 0 0 0 0,-1 0-1 0 0,1-1 1 0 0,-1 1 0 0 0,1 0-1 0 0,-1 0 1 0 0,1-1 0 0 0,-1 1 0 0 0,1 0-1 0 0,-1-1 1 0 0,2 0 0 0 0,1-2-717 0 0,1 1-649 0 0,12-20-11586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0 336 196 0 0,'0'0'10234'0'0,"4"1"-8934"0"0,12 2-106 0 0,0-1 0 0 0,0 0 0 0 0,0-1 1 0 0,0-1-1 0 0,24-3 0 0 0,9 0 156 0 0,369-7 3083 0 0,212-23-2133 0 0,-222 1-1239 0 0,-31-5-229 0 0,98-18 360 0 0,238-47 1189 0 0,-512 71-2058 0 0,-155 25-323 0 0,113-23 0 0 0,-153 27 0 0 0,1 1-17 0 0,-7 1-74 0 0,0 0-1 0 0,0 1 1 0 0,1-1-1 0 0,-1 0 1 0 0,0 0 0 0 0,0 1-1 0 0,0-1 1 0 0,0 0-1 0 0,0 1 1 0 0,0-1-1 0 0,0 0 1 0 0,1 0-1 0 0,-1 1 1 0 0,0-1-1 0 0,0 0 1 0 0,0 1-1 0 0,0-1 1 0 0,0 0-1 0 0,0 1 1 0 0,-1-1-1 0 0,1 0 1 0 0,0 1-1 0 0,0-1 1 0 0,0 0 0 0 0,0 1-1 0 0,0-1 1 0 0,0 0-1 0 0,0 0 1 0 0,-1 1-1 0 0,1-1 1 0 0,0 0-1 0 0,0 0 1 0 0,0 1-1 0 0,-1-1 1 0 0,1 0-1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11 628 0 0,'-1'-1'543'0'0,"0"0"0"0"0,1 1 0 0 0,-1-1 0 0 0,0 0 0 0 0,0 0 0 0 0,0 0 0 0 0,0 1 0 0 0,0-1 0 0 0,0 0 0 0 0,0 1 0 0 0,0-1 0 0 0,0 1 0 0 0,0-1 0 0 0,-2 0 0 0 0,-1 6 3763 0 0,5 11-4222 0 0,43 268 8937 0 0,-36-211-7079 0 0,-5 142 0 0 0,-10-49-186 0 0,7-165-1842 0 0,0 0 0 0 0,0-1 1 0 0,0 1-1 0 0,0 0 0 0 0,0-1 0 0 0,0 1 0 0 0,0 0 1 0 0,0-1-1 0 0,0 1 0 0 0,0-1 0 0 0,0 1 0 0 0,1 0 1 0 0,-1-1-1 0 0,0 1 0 0 0,0 0 0 0 0,1-1 0 0 0,-1 1 1 0 0,0-1-1 0 0,1 1 0 0 0,-1-1 0 0 0,1 1 0 0 0,7-6-3893 0 0,-6 2 2872 0 0,0 1 1 0 0,0-1 0 0 0,0 0-1 0 0,-1 0 1 0 0,1 0-1 0 0,1-7 1 0 0,-3 1-1333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30 472 0 0,'-2'-17'23014'0'0,"11"17"-19611"0"0,8-1-5445 0 0,158-1 6451 0 0,-110 4-3243 0 0,103-11 1 0 0,-165 8-1600 0 0,0 1-168 0 0,20-2-805 0 0,-14 4-3193 0 0,0 0-2404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76 156 0 0,'-2'-4'1371'0'0,"0"1"0"0"0,0-1 0 0 0,0 0 1 0 0,-1 1-1 0 0,1 0 0 0 0,-1 0 0 0 0,-5-6 0 0 0,4 6-461 0 0,-1 0 0 0 0,1 0-1 0 0,0 0 1 0 0,-1 0 0 0 0,-7-2 0 0 0,0 0 58 0 0,0 1 1 0 0,-1 1-1 0 0,0 0 1 0 0,-17-1 0 0 0,10 2-420 0 0,0 1 1 0 0,0 0-1 0 0,0 2 1 0 0,0 0-1 0 0,0 1 1 0 0,0 1-1 0 0,0 1 1 0 0,0 1 0 0 0,1 0-1 0 0,0 2 1 0 0,0 0-1 0 0,1 1 1 0 0,0 1-1 0 0,0 1 1 0 0,-17 12-1 0 0,32-20-441 0 0,0 0-1 0 0,-1 1 0 0 0,1 0 1 0 0,0 0-1 0 0,0 0 0 0 0,0 0 1 0 0,1 1-1 0 0,-1-1 0 0 0,1 1 1 0 0,0-1-1 0 0,0 1 0 0 0,-2 5 1 0 0,3-7-62 0 0,1 0 0 0 0,-1 1 0 0 0,1-1 0 0 0,0 0 0 0 0,0 0 0 0 0,0 1 0 0 0,0-1 0 0 0,0 0 1 0 0,1 0-1 0 0,-1 0 0 0 0,1 1 0 0 0,-1-1 0 0 0,1 0 0 0 0,0 0 0 0 0,0 0 0 0 0,0 0 0 0 0,0 0 0 0 0,0 0 0 0 0,0 0 1 0 0,1 0-1 0 0,-1-1 0 0 0,1 1 0 0 0,-1 0 0 0 0,3 1 0 0 0,7 7-47 0 0,0-1 0 0 0,1-1 1 0 0,0 0-1 0 0,0-1 0 0 0,1 0 0 0 0,0-1 1 0 0,0 0-1 0 0,0-1 0 0 0,1-1 0 0 0,0 0 0 0 0,0-1 1 0 0,0 0-1 0 0,0-1 0 0 0,0 0 0 0 0,1-2 1 0 0,-1 0-1 0 0,20-2 0 0 0,-29 1-34 0 0,0 0 0 0 0,0 0 0 0 0,-1-1-1 0 0,1 0 1 0 0,0 0 0 0 0,0-1 0 0 0,-1 1 0 0 0,0-1 0 0 0,1 0 0 0 0,-1 0-1 0 0,0 0 1 0 0,0-1 0 0 0,-1 1 0 0 0,1-1 0 0 0,-1 0 0 0 0,5-7 0 0 0,-6 8 18 0 0,0 0 1 0 0,0-1-1 0 0,0 1 1 0 0,-1-1 0 0 0,1 1-1 0 0,-1-1 1 0 0,0 0 0 0 0,0 0-1 0 0,0 1 1 0 0,0-1-1 0 0,-1 0 1 0 0,0 0 0 0 0,0 0-1 0 0,0 0 1 0 0,0 0 0 0 0,0 0-1 0 0,-1 0 1 0 0,0 0-1 0 0,1 1 1 0 0,-2-1 0 0 0,1 0-1 0 0,-2-5 1 0 0,-40-62-2787 0 0,36 62-623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50 271 208 0 0,'-4'-4'352'0'0,"-28"-26"3036"0"0,30 28-2790 0 0,0 0-1 0 0,1 0 0 0 0,0 0 1 0 0,-1 0-1 0 0,1 0 1 0 0,0 0-1 0 0,0-1 0 0 0,-1-4 1395 0 0,12-6 667 0 0,-4 9-2309 0 0,0 0 0 0 0,0 1 1 0 0,0 0-1 0 0,0 0 0 0 0,0 0 1 0 0,1 1-1 0 0,0 0 0 0 0,-1 0 0 0 0,1 1 1 0 0,0 0-1 0 0,7-1 0 0 0,4-1 99 0 0,93-13 1920 0 0,126-1-1 0 0,-217 15-2211 0 0,550-37 2611 0 0,-106-17-997 0 0,-209 22-715 0 0,-248 33-982 0 0,-1 0 1 0 0,0 1 0 0 0,1-1 0 0 0,-1 1 0 0 0,1 1 0 0 0,-1-1 0 0 0,7 3 0 0 0,-10-2-57 0 0,0 0 1 0 0,0 0 0 0 0,-1 0 0 0 0,1 1 0 0 0,-1-1 0 0 0,1 1 0 0 0,-1 0 0 0 0,0 0-1 0 0,1 0 1 0 0,-1 0 0 0 0,0 0 0 0 0,0 0 0 0 0,0 1 0 0 0,-1-1 0 0 0,1 0 0 0 0,-1 1-1 0 0,2 3 1 0 0,25 50 397 0 0,-3 2 0 0 0,22 75 0 0 0,22 125 949 0 0,-53-193-887 0 0,0-12-424 0 0,3-1 1 0 0,1 0 0 0 0,36 63 0 0 0,-26-59-55 0 0,-29-51 0 0 0,-1-5 0 0 0,0 1 0 0 0,0-1 0 0 0,0 0 0 0 0,0 1 0 0 0,-1-1 0 0 0,1 1 0 0 0,0-1 0 0 0,0 0 0 0 0,0 1 0 0 0,0-1 0 0 0,-1 1 0 0 0,1-1 0 0 0,0 0 0 0 0,-1 1 0 0 0,1-1 0 0 0,0 0 0 0 0,0 1 0 0 0,-1-1 0 0 0,1 0 0 0 0,-1 0 0 0 0,1 1 0 0 0,0-1 0 0 0,-1 0 0 0 0,1 0 0 0 0,0 1 0 0 0,-1-1 0 0 0,1 0 0 0 0,-1 0 0 0 0,1 0 0 0 0,-1 0 0 0 0,1 0 0 0 0,0 0 0 0 0,-1 0 0 0 0,1 0 0 0 0,-1 0 0 0 0,1 0 0 0 0,-1 0 0 0 0,1 0 0 0 0,-1 0 0 0 0,1 0 0 0 0,0 0 0 0 0,-1 0 0 0 0,1-1 0 0 0,-1 1 0 0 0,1 0 0 0 0,-1-1 0 0 0,-160-31 0 0 0,31 5 0 0 0,-378-29-510 0 0,87 40-112 0 0,342 14 551 0 0,-372 6-431 0 0,131 0 283 0 0,302-3-346 0 0,1 1 0 0 0,-21 4 0 0 0,37-6-266 0 0,-6 3-1003 0 0,2-2-855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151 685 656 0 0,'25'107'11646'0'0,"-23"-80"-3017"0"0,-11-38-8234 0 0,1 0 0 0 0,0 0 0 0 0,0-1 0 0 0,1 1 0 0 0,-7-18 0 0 0,-26-70 431 0 0,34 83-687 0 0,4 8-85 0 0,-56-169 878 0 0,52 156-815 0 0,2 0 0 0 0,1-1-1 0 0,1 1 1 0 0,0-1 0 0 0,2 0 0 0 0,3-33 0 0 0,-1 43-69 0 0,1 1-1 0 0,0-1 0 0 0,1 1 0 0 0,0 0 0 0 0,1 0 1 0 0,0 1-1 0 0,1-1 0 0 0,0 1 0 0 0,0 0 1 0 0,1 1-1 0 0,1-1 0 0 0,-1 1 0 0 0,2 1 0 0 0,-1 0 1 0 0,1 0-1 0 0,0 0 0 0 0,1 1 0 0 0,16-9 1 0 0,-11 7 1 0 0,0 1 1 0 0,1 1 0 0 0,1 0 0 0 0,-1 1-1 0 0,1 1 1 0 0,0 0 0 0 0,0 1 0 0 0,0 1-1 0 0,0 1 1 0 0,1 1 0 0 0,34 1 0 0 0,-39 1-23 0 0,-1 1 0 0 0,1 0 1 0 0,0 1-1 0 0,-1 0 1 0 0,0 1-1 0 0,1 1 1 0 0,-1 0-1 0 0,12 8 1 0 0,-20-11-18 0 0,-1 0 0 0 0,1 0 0 0 0,-1 0-1 0 0,1 1 1 0 0,-1-1 0 0 0,0 1 0 0 0,0 0 0 0 0,-1 0 0 0 0,1 0 0 0 0,0 0 0 0 0,-1 1 0 0 0,0-1 0 0 0,0 1 0 0 0,0-1 0 0 0,0 1 0 0 0,0 0 0 0 0,-1 0 0 0 0,0 0 0 0 0,0 0 0 0 0,0 0 0 0 0,0 0 0 0 0,-1 0 0 0 0,1 0 0 0 0,-1 0 0 0 0,0 0 0 0 0,0 0 0 0 0,-1 0 0 0 0,1 0 0 0 0,-2 5 0 0 0,-1 4-1 0 0,-2-1 1 0 0,1 0 0 0 0,-2 1 0 0 0,1-2 0 0 0,-2 1 0 0 0,0-1 0 0 0,0 0-1 0 0,-1 0 1 0 0,0-1 0 0 0,-19 19 0 0 0,-6 0-311 0 0,0-2 1 0 0,-39 23-1 0 0,17-11-507 0 0,53-38 785 0 0,1-1 1 0 0,0 1-1 0 0,0 0 1 0 0,0 0-1 0 0,0-1 0 0 0,0 1 1 0 0,0 0-1 0 0,0 0 0 0 0,0 0 1 0 0,0 0-1 0 0,1 0 0 0 0,-1 1 1 0 0,0-1-1 0 0,0 0 1 0 0,1 0-1 0 0,-1 0 0 0 0,1 1 1 0 0,0-1-1 0 0,-1 0 0 0 0,1 1 1 0 0,0-1-1 0 0,-1 0 0 0 0,1 0 1 0 0,0 1-1 0 0,0-1 0 0 0,0 1 1 0 0,0-1-1 0 0,1 3 1 0 0,1 0 12 0 0,0 0 0 0 0,0 0 0 0 0,1 0 0 0 0,-1 0 0 0 0,1 0 0 0 0,0 0 1 0 0,4 3-1 0 0,-3-1 46 0 0,95 94 472 0 0,-23-26 95 0 0,-50-46-348 0 0,41 33 0 0 0,-65-60-569 0 0,0 1 0 0 0,0-1 0 0 0,0 0 0 0 0,0 0 0 0 0,1 0 0 0 0,-1-1 0 0 0,0 1 0 0 0,0 0 0 0 0,0-1 0 0 0,1 0 1 0 0,-1 1-1 0 0,0-1 0 0 0,4 0 0 0 0,30-5-8578 0 0,-24 2 6469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64 0 0,'-2'-1'453'0'0,"0"-1"0"0"0,0 0 0 0 0,-1 0 0 0 0,1 1 0 0 0,0-1 0 0 0,-1 1 1 0 0,1 0-1 0 0,0 0 0 0 0,-1 0 0 0 0,0 0 0 0 0,1 0 0 0 0,-1 0 0 0 0,-4 0 0 0 0,4 1-40 0 0,0 0 0 0 0,0 1 0 0 0,0 0-1 0 0,0-1 1 0 0,0 1 0 0 0,0 0 0 0 0,0 0 0 0 0,0 0-1 0 0,0 1 1 0 0,0-1 0 0 0,0 1 0 0 0,-3 2 0 0 0,-4 4 186 0 0,0 0 0 0 0,1 0 0 0 0,0 1 0 0 0,0 0 0 0 0,1 1 0 0 0,0-1 0 0 0,0 2 0 0 0,1-1 0 0 0,1 1 0 0 0,0 0 0 0 0,0 0 0 0 0,1 1 0 0 0,0 0 0 0 0,-4 18 0 0 0,7-22-323 0 0,1 0 1 0 0,0-1-1 0 0,0 1 0 0 0,1 0 0 0 0,-1 0 0 0 0,2 0 0 0 0,-1 0 1 0 0,1 0-1 0 0,0 0 0 0 0,4 12 0 0 0,-3-14-159 0 0,1 0 0 0 0,-1-1 0 0 0,1 1 0 0 0,0-1 0 0 0,1 0 0 0 0,-1 1 0 0 0,1-1-1 0 0,0-1 1 0 0,0 1 0 0 0,1-1 0 0 0,-1 1 0 0 0,1-1 0 0 0,0-1 0 0 0,10 7 0 0 0,-6-6-35 0 0,0 1 1 0 0,0-2-1 0 0,1 1 0 0 0,-1-1 1 0 0,1-1-1 0 0,0 0 0 0 0,0 0 1 0 0,0-1-1 0 0,0 0 0 0 0,0-1 1 0 0,0 0-1 0 0,0-1 0 0 0,0 0 1 0 0,13-2-1 0 0,-4-1-177 0 0,0-1 0 0 0,0-1 1 0 0,0-1-1 0 0,-1 0 0 0 0,0-1 0 0 0,22-14 0 0 0,-36 20-323 0 0,0-1 0 0 0,0 0-1 0 0,-1 0 1 0 0,1 0 0 0 0,-1-1-1 0 0,0 1 1 0 0,0-1 0 0 0,0 1 0 0 0,0-1-1 0 0,0 0 1 0 0,2-6 0 0 0,-5 10 271 0 0,0 0 1 0 0,0-1-1 0 0,0 1 1 0 0,0 0 0 0 0,0-1-1 0 0,0 1 1 0 0,0-1 0 0 0,0 1-1 0 0,0 0 1 0 0,0-1 0 0 0,0 1-1 0 0,0 0 1 0 0,0-1-1 0 0,0 1 1 0 0,0-1 0 0 0,0 1-1 0 0,0 0 1 0 0,-1-1 0 0 0,1 1-1 0 0,0 0 1 0 0,0-1-1 0 0,0 1 1 0 0,-1 0 0 0 0,1-1-1 0 0,0 1 1 0 0,0 0 0 0 0,-1 0-1 0 0,1-1 1 0 0,0 1 0 0 0,-1 0-1 0 0,1 0 1 0 0,0-1-1 0 0,0 1 1 0 0,-1 0 0 0 0,1 0-1 0 0,-1 0 1 0 0,1-1 0 0 0,-4-1-3045 0 0,-3-4 1074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71 452 0 0,'-52'-9'14957'0'0,"168"-21"-9431"0"0,-12 4-2409 0 0,-97 25-3996 0 0,9-3-373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1072 0 0,'-36'-4'838'0'0,"10"2"697"0"0,1-1 1 0 0,-1-2-1 0 0,-31-9 0 0 0,56 13-1206 0 0,-1 1 1 0 0,1-1-1 0 0,-1 1 0 0 0,0-1 0 0 0,1 1 0 0 0,-1-1 0 0 0,1 0 0 0 0,0 0 0 0 0,-1 0 0 0 0,1 0 0 0 0,0 0 0 0 0,-1 0 0 0 0,1 0 0 0 0,0 0 0 0 0,0 0 0 0 0,0-1 0 0 0,0 1 1 0 0,0 0-1 0 0,-1-3 1219 0 0,5 1-386 0 0,4-3-635 0 0,1 1 0 0 0,0 0 0 0 0,0 0 0 0 0,1 0 0 0 0,-1 1 0 0 0,1 0 0 0 0,14-3 0 0 0,70-15 1251 0 0,-69 17-1327 0 0,-11 2-509 0 0,1 1 0 0 0,-1 1-1 0 0,1 0 1 0 0,20 1-1 0 0,-23 1-1326 0 0,1 1 0 0 0,-1 0 0 0 0,12 4 0 0 0,-5 0-1555 0 0,-1-3 422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19 173 808 0 0,'-1'-1'508'0'0,"-16"-15"11175"0"0,22 12-11086 0 0,1 1 0 0 0,0-1 0 0 0,1 1 0 0 0,-1 0 1 0 0,1 1-1 0 0,12-4 0 0 0,48-8 1309 0 0,-23 6-975 0 0,505-69 6192 0 0,-389 61-5114 0 0,-133 13-2117 0 0,76-7 2203 0 0,-36 7-6787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36 100 0 0,'-4'-36'14254'0'0,"5"40"-12915"0"0,5 18-2 0 0,-1-1 0 0 0,-1 1 0 0 0,-2 0 1 0 0,1 41-1 0 0,-1-26-615 0 0,3 47 670 0 0,34 338 4015 0 0,-34-382-4400 0 0,0 43 0 0 0,-1 0-154 0 0,10-49-14923 0 0,-13-30 10866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39 380 616 0 0,'-39'-7'13257'0'0,"43"6"-11884"0"0,131-13 3875 0 0,83 6-2424 0 0,-194 7-2465 0 0,526-25 3590 0 0,-300 12-2314 0 0,-71 7 541 0 0,-179 7-2178 0 0,0-1 0 0 0,1 1 1 0 0,-1 0-1 0 0,0 0 0 0 0,0 0 1 0 0,0 0-1 0 0,0 0 0 0 0,0 0 0 0 0,0 0 1 0 0,1 0-1 0 0,-1 0 0 0 0,0 0 0 0 0,0 0 1 0 0,0 0-1 0 0,0 1 0 0 0,0-1 0 0 0,1 0 1 0 0,-1 0-1 0 0,0 0 0 0 0,0 0 1 0 0,0 0-1 0 0,0 0 0 0 0,0 0 0 0 0,0 0 1 0 0,0 0-1 0 0,1 0 0 0 0,-1 0 0 0 0,0 1 1 0 0,0-1-1 0 0,0 0 0 0 0,0 0 1 0 0,0 0-1 0 0,0 0 0 0 0,0 0 0 0 0,0 0 1 0 0,0 1-1 0 0,0-1 0 0 0,0 0 0 0 0,0 0 1 0 0,0 0-1 0 0,0 0 0 0 0,0 0 1 0 0,0 0-1 0 0,0 1 0 0 0,0-1 0 0 0,0 0 1 0 0,0 0-1 0 0,0 0 0 0 0,0 0 0 0 0,0 0 1 0 0,0 1-1 0 0,0-1 0 0 0,0 0 1 0 0,0 0-1 0 0,0 0 0 0 0,0 0 0 0 0,0 0 1 0 0,0 0-1 0 0,0 1 0 0 0,0-1 0 0 0,0 0 1 0 0,-1 0-1 0 0,-5 8-451 0 0,6-8 898 0 0,33-24-206 0 0,0-1-1 0 0,35-35 1 0 0,56-68 484 0 0,-113 116-715 0 0,7-4 14 0 0,-12 11-43 0 0,-1-1-1 0 0,1 1 0 0 0,-1-1 1 0 0,0 0-1 0 0,-1 0 0 0 0,6-8 1 0 0,-10 13-606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12 488 0 0,'16'-12'17194'0'0,"-34"42"-15412"0"0,-2-1 0 0 0,-35 41 0 0 0,43-56-1492 0 0,-139 164 3611 0 0,150-177-3928 0 0,0 0 0 0 0,0 0 0 0 0,0 0 0 0 0,0 0 0 0 0,1 0 0 0 0,-1 0 0 0 0,0 0 0 0 0,1 1 0 0 0,-1-1 0 0 0,1 0 0 0 0,0 0 0 0 0,-1 1-1 0 0,1-1 1 0 0,-1 2 0 0 0,2-3-101 0 0,-1 1-1 0 0,0-1 0 0 0,0 0 1 0 0,0 1-1 0 0,0-1 0 0 0,1 0 1 0 0,-1 1-1 0 0,0-1 1 0 0,0 0-1 0 0,0 1 0 0 0,1-1 1 0 0,-1 0-1 0 0,0 0 0 0 0,1 1 1 0 0,-1-1-1 0 0,0 0 0 0 0,1 0 1 0 0,-1 0-1 0 0,0 1 0 0 0,1-1 1 0 0,-1 0-1 0 0,0 0 1 0 0,1 0-1 0 0,-1 0 0 0 0,0 0 1 0 0,1 0-1 0 0,-1 0 0 0 0,1 0 1 0 0,-1 0-1 0 0,1 0 0 0 0,5 0-1344 0 0,0 0-1 0 0,0-1 0 0 0,0 0 0 0 0,9-3 0 0 0,-14 4 1437 0 0,25-7-2609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532 126 180 0 0,'0'-1'599'0'0,"1"0"-1"0"0,-1-1 1 0 0,1 1 0 0 0,-1 0-1 0 0,0-1 1 0 0,0 1 0 0 0,0 0 0 0 0,0-1-1 0 0,0 1 1 0 0,0 0 0 0 0,0-1-1 0 0,0 1 1 0 0,-1 0 0 0 0,1 0-1 0 0,0-1 1 0 0,-2-1 0 0 0,1 3-381 0 0,1 0 0 0 0,-1 0 0 0 0,1 0 1 0 0,-1 0-1 0 0,1 0 0 0 0,-1 0 1 0 0,0 0-1 0 0,1 0 0 0 0,-1 0 0 0 0,1 0 1 0 0,-1 1-1 0 0,1-1 0 0 0,-1 0 0 0 0,1 1 1 0 0,-1-1-1 0 0,1 0 0 0 0,-1 1 0 0 0,1-1 1 0 0,-1 0-1 0 0,1 1 0 0 0,-1-1 1 0 0,1 1-1 0 0,0-1 0 0 0,-1 1 0 0 0,1 0 1 0 0,-36 48 3540 0 0,33-45-3585 0 0,-205 270 5781 0 0,96-135-3670 0 0,22-35 817 0 0,89-103-2116 0 0,4-9-897 0 0,37-74 75 0 0,62-96 0 0 0,-23 44-157 0 0,-28 45-6 0 0,65-83 1 0 0,-115 170 10 0 0,0 1-11 0 0,-1 0 1 0 0,1 0-1 0 0,0 0 1 0 0,-1 0-1 0 0,1 0 1 0 0,0 0-1 0 0,0 1 1 0 0,0-1-1 0 0,0 0 1 0 0,-1 1-1 0 0,1-1 1 0 0,0 1-1 0 0,0-1 1 0 0,0 1-1 0 0,0-1 1 0 0,0 1-1 0 0,0 0 1 0 0,0-1-1 0 0,1 1 1 0 0,-1 0-1 0 0,0 0 1 0 0,2 0-1 0 0,-2-1-1 0 0,0 1 0 0 0,-1 0 0 0 0,1 0 0 0 0,0 0 0 0 0,0 0 0 0 0,0 0 0 0 0,0 0 0 0 0,0 0 0 0 0,-1 0 0 0 0,1 0 0 0 0,0 0 0 0 0,0 0 0 0 0,0 1 0 0 0,0-1 0 0 0,-1 0 0 0 0,1 1 0 0 0,0-1 0 0 0,0 0 0 0 0,-1 1 0 0 0,1-1 0 0 0,0 1 0 0 0,0-1 0 0 0,-1 1 0 0 0,1 0 0 0 0,0 0 0 0 0,1 1 0 0 0,16 13 0 0 0,0 1 0 0 0,-1 1 0 0 0,25 31 0 0 0,-1-1 0 0 0,112 128 0 0 0,-80-89 0 0 0,122 114 0 0 0,-189-196 0 0 0,207 174 0 0 0,-201-170 0 0 0,-12-8 0 0 0,-1 0 0 0 0,1 0 0 0 0,0 0 0 0 0,0 0 0 0 0,0 0 0 0 0,0 0 0 0 0,0 0 0 0 0,0 1 0 0 0,0-1 0 0 0,0 0 0 0 0,0 0 0 0 0,-1 0 0 0 0,1 0 0 0 0,0 0 0 0 0,0 0 0 0 0,0 0 0 0 0,0 0 0 0 0,0 0 0 0 0,0 0 0 0 0,0 1 0 0 0,0-1 0 0 0,0 0 0 0 0,0 0 0 0 0,0 0 0 0 0,0 0 0 0 0,0 0 0 0 0,0 0 0 0 0,0 0 0 0 0,0 1 0 0 0,0-1 0 0 0,0 0 0 0 0,0 0 0 0 0,0 0 0 0 0,0 0 0 0 0,0 0 0 0 0,-160-34 0 0 0,-30 12 0 0 0,-1 9 0 0 0,-1 7 0 0 0,-301 31 0 0 0,441-17-6014 0 0,39-6 1392 0 0,31-3 1497 0 0,1-2-132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505 112 552 0 0,'-1'-2'210'0'0,"-2"-9"1461"0"0,-1 0 0 0 0,0 0 0 0 0,-1 0-1 0 0,-10-14 1 0 0,13 22-1272 0 0,0 0 0 0 0,-1 0 0 0 0,0 0-1 0 0,0 0 1 0 0,1 1 0 0 0,-1-1 0 0 0,-1 1 0 0 0,1 0 0 0 0,0 0 0 0 0,-1 0-1 0 0,1 0 1 0 0,-1 1 0 0 0,1 0 0 0 0,-1-1 0 0 0,0 1 0 0 0,1 0 0 0 0,-6 0-1 0 0,-5-1 220 0 0,-1 1 0 0 0,1 1 0 0 0,-1 0 0 0 0,0 1 0 0 0,1 0 0 0 0,-1 1 0 0 0,1 1 0 0 0,0 0 0 0 0,0 1 0 0 0,0 1 0 0 0,0 0 0 0 0,1 1-1 0 0,-1 0 1 0 0,-16 12 0 0 0,28-17-526 0 0,1 0-1 0 0,-1 0 0 0 0,0 0 0 0 0,1 1 0 0 0,-1-1 1 0 0,1 1-1 0 0,-1 0 0 0 0,1-1 0 0 0,0 1 0 0 0,0 0 1 0 0,0-1-1 0 0,0 1 0 0 0,0 0 0 0 0,0 0 0 0 0,0 0 1 0 0,0 0-1 0 0,1 0 0 0 0,-1 4 0 0 0,1-3-3 0 0,0 0 0 0 0,1-1 0 0 0,-1 1 0 0 0,1 0 0 0 0,0 0 0 0 0,0-1 0 0 0,0 1-1 0 0,0 0 1 0 0,0-1 0 0 0,1 0 0 0 0,-1 1 0 0 0,1-1 0 0 0,3 4 0 0 0,5 6 77 0 0,1-1-1 0 0,1 0 1 0 0,-1 0-1 0 0,1-2 1 0 0,15 10 0 0 0,69 38 375 0 0,-69-42-438 0 0,158 90 969 0 0,-177-101-1002 0 0,-1 1 1 0 0,0 0 0 0 0,0 1-1 0 0,9 9 1 0 0,-14-13-47 0 0,0 0 1 0 0,0 1-1 0 0,0-1 1 0 0,0 1-1 0 0,-1 0 1 0 0,1-1-1 0 0,0 1 1 0 0,-1 0 0 0 0,0 0-1 0 0,0 0 1 0 0,0 0-1 0 0,0 0 1 0 0,0 0-1 0 0,0 6 1 0 0,-1-8-14 0 0,-1 0 1 0 0,1 1 0 0 0,-1-1 0 0 0,1 0 0 0 0,-1 0-1 0 0,1 1 1 0 0,-1-1 0 0 0,0 0 0 0 0,1 0 0 0 0,-1 0-1 0 0,0 0 1 0 0,0 0 0 0 0,0 0 0 0 0,0 0-1 0 0,0 0 1 0 0,0 0 0 0 0,-2 1 0 0 0,1 0 13 0 0,-4 3 5 0 0,-1 0 0 0 0,1-1-1 0 0,-1 0 1 0 0,0 0 0 0 0,0-1-1 0 0,-1 1 1 0 0,1-1 0 0 0,-12 2-1 0 0,-62 11 174 0 0,75-15-187 0 0,-49 6 14 0 0,1-3 0 0 0,-1-2-1 0 0,-1-2 1 0 0,-55-8 0 0 0,102 7-49 0 0,-2 0-232 0 0,-1 0 1 0 0,0-1-1 0 0,1 0 1 0 0,-1-1-1 0 0,1 0 1 0 0,0-1-1 0 0,-16-8 1 0 0,19 5-1081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39 644 0 0,'1'-23'3037'0'0,"1"7"9646"0"0,-2 18-12498 0 0,0-1 0 0 0,1 0 0 0 0,-1 0 0 0 0,0 0 1 0 0,1 0-1 0 0,-1 1 0 0 0,1-1 0 0 0,-1 0 0 0 0,1 0 1 0 0,0 0-1 0 0,-1 0 0 0 0,2 1 0 0 0,1 2 282 0 0,4 19 773 0 0,-2-1 0 0 0,0 1 0 0 0,-2 0 1 0 0,1 40-1 0 0,-1-21-477 0 0,13 170 2153 0 0,18 187 631 0 0,-19-267-3469 0 0,22 336-54 0 0,-35-408-24 0 0,-3-54 0 0 0,1-6-61 0 0,0 1 0 0 0,-1-1 1 0 0,1 0-1 0 0,0 1 0 0 0,-1-1 0 0 0,1 0 0 0 0,0 1 1 0 0,-1-1-1 0 0,1 0 0 0 0,0 1 0 0 0,-1-1 0 0 0,1 0 0 0 0,0 0 1 0 0,-1 1-1 0 0,1-1 0 0 0,-1 0 0 0 0,1 0 0 0 0,-1 0 1 0 0,1 0-1 0 0,0 1 0 0 0,-1-1 0 0 0,1 0 0 0 0,-1 0 0 0 0,1 0 1 0 0,-1 0-1 0 0,1 0 0 0 0,-1 0 0 0 0,1 0 0 0 0,-1-1 1 0 0,1 1-1 0 0,-1 0 0 0 0,1 0 0 0 0,0 0 0 0 0,-1 0 1 0 0,1 0-1 0 0,-1-1 0 0 0,1 1 0 0 0,-1 0 0 0 0,1 0 0 0 0,0-1 1 0 0,-1 1-1 0 0,1-1 0 0 0,-16-10-8718 0 0,7 4 5116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21 195 84 0 0,'-14'-2'1927'0'0,"8"1"1309"0"0,27 4 6112 0 0,72 8-6467 0 0,799 3 4883 0 0,-467-22-6208 0 0,-118 2-551 0 0,67-1 155 0 0,158-12 190 0 0,359-30 661 0 0,138-19-1566 0 0,-519 29-445 0 0,-5 16 0 0 0,-487 22 0 0 0,182 3 0 0 0,-130 2 0 0 0,-64-3 0 0 0,-1 1-86 0 0,-4-2-481 0 0,-22-6-14837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14 244 344 0 0,'-14'-1'9046'0'0,"27"-1"-6347"0"0,35-3-1717 0 0,-45 5-398 0 0,381-33 5449 0 0,123 0-3538 0 0,-201 10-1523 0 0,-215 16-725 0 0,602-72 1931 0 0,-612 63-1020 0 0,83-13 244 0 0,-94 20-15 0 0,-49 6-143 0 0,-20 2-1200 0 0,0 1 1 0 0,0-1 0 0 0,0 1 0 0 0,0-1-1 0 0,0 1 1 0 0,0 0 0 0 0,1 0-1 0 0,-1 0 1 0 0,0-1 0 0 0,0 1 0 0 0,0 0-1 0 0,0 0 1 0 0,1 1 0 0 0,-1-1 0 0 0,0 0-1 0 0,0 0 1 0 0,0 1 0 0 0,0-1 0 0 0,0 0-1 0 0,1 1 1 0 0,-1-1 0 0 0,0 1 0 0 0,0-1-1 0 0,0 1 1 0 0,0 0 0 0 0,0-1 0 0 0,-1 1-1 0 0,1 0 1 0 0,0 0 0 0 0,0 0 0 0 0,1 1-1 0 0,2 7 16 0 0,-1 0 0 0 0,0 0-1 0 0,0 0 1 0 0,-1 0 0 0 0,0 0 0 0 0,0 1-1 0 0,-1-1 1 0 0,0 12 0 0 0,1-7-33 0 0,27 160-27 0 0,-16-114 0 0 0,8 99 0 0 0,-21-155 0 0 0,1 24 0 0 0,-4 42 0 0 0,2-50 0 0 0,0-6 0 0 0,3-4 0 0 0,-2-1 0 0 0,0-9-487 0 0,0 1 0 0 0,0 0 1 0 0,0-1-1 0 0,-1 1 0 0 0,1-1 0 0 0,0 1 0 0 0,0 0 1 0 0,0-1-1 0 0,-1 1 0 0 0,1-1 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28 380 0 0,'-13'-10'15132'0'0,"13"10"-15026"0"0,31-5 3776 0 0,-27 5-4003 0 0,181-13 5489 0 0,93 14-2303 0 0,-106 1-1408 0 0,-24-1-476 0 0,-145 0-1314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0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1 192 0 0,'-25'15'9962'0'0,"21"-5"-8186"0"0,1 0 0 0 0,0 1 1 0 0,-2 15-1 0 0,2 37 1946 0 0,12 63-697 0 0,-7-111-2625 0 0,12 115 1498 0 0,79 532 3936 0 0,-79-597-5588 0 0,21 118 137 0 0,-19-85-383 0 0,-14-90 0 0 0,-1-5-107 0 0,1-6-1129 0 0,3-12-235 0 0,12-34-9809 0 0,-11 27 8080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1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52 28 0 0,'-1'-3'569'0'0,"1"1"0"0"0,-1-1 0 0 0,1 0 0 0 0,0 1 0 0 0,0-1 0 0 0,0 1 0 0 0,0-1 0 0 0,1 0-1 0 0,-1 1 1 0 0,1-1 0 0 0,-1 1 0 0 0,1-1 0 0 0,0 1 0 0 0,0 0 0 0 0,0-1 0 0 0,0 1 0 0 0,8-6 4316 0 0,-2 12-3214 0 0,0 7-484 0 0,1 14 310 0 0,-2 1 1 0 0,-1 0-1 0 0,4 42 1 0 0,-2-11-595 0 0,53 324 3084 0 0,-40-268-2442 0 0,64 210 0 0 0,-42-204-214 0 0,-39-112-1318 0 0,0 4-11 0 0,1 0 0 0 0,0-1 0 0 0,1 0 0 0 0,7 12 0 0 0,-8-16-2 0 0,0 0 0 0 0,-2 1 0 0 0,-1-2 0 0 0,0 1 0 0 0,-7-1 0 0 0,-5-4 0 0 0,-103 0 0 0 0,-160 11 0 0 0,92 7 0 0 0,102-2 0 0 0,26 0 0 0 0,42-14-2333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1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2286 1 512 0 0,'-6'-1'13039'0'0,"5"9"-12114"0"0,0 0-1 0 0,0 1 0 0 0,1-1 0 0 0,0 0 1 0 0,0 1-1 0 0,1-1 0 0 0,3 14 1 0 0,0 16 747 0 0,1 109 1988 0 0,13 131-88 0 0,39 24-655 0 0,-47-246-2917 0 0,-3 2 0 0 0,0 58 0 0 0,-6-101 0 0 0,5 36 0 0 0,-4-34 0 0 0,-2 0 0 0 0,0 0 0 0 0,-1-2 0 0 0,-5-6 0 0 0,0-4 0 0 0,-5-2 0 0 0,3-1 0 0 0,0-1 0 0 0,0 0 0 0 0,-1 0 0 0 0,1 0 0 0 0,0-1 0 0 0,-17-2 0 0 0,2 0 0 0 0,-504-30 0 0 0,443 27 0 0 0,-113 7 0 0 0,5 1 0 0 0,-50-1 0 0 0,-49-2 0 0 0,15-24 0 0 0,193 16 0 0 0,46 4 0 0 0,0 2 0 0 0,-71 3 0 0 0,94 0 0 0 0,0 0 0 0 0,-21-2 0 0 0,-28-1 0 0 0,51 4 0 0 0,1-1 0 0 0,-4-1 0 0 0,0-1 0 0 0,3 0 0 0 0,6 0 0 0 0,1-1-27 0 0,4 2-329 0 0,36-57-14022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127 812 0 0,'33'-13'4429'0'0,"-10"4"5391"0"0,-63-3-7560 0 0,-182-16 633 0 0,-40-5-1548 0 0,174 19-437 0 0,0 4 1 0 0,-124 2 0 0 0,204 8-774 0 0,1 1 0 0 0,0 0 0 0 0,-1 0 0 0 0,1 0 1 0 0,0 1-1 0 0,0 0 0 0 0,0 0 0 0 0,0 1 0 0 0,-10 5 0 0 0,13-5-12 0 0,0 0 0 0 0,0 0 0 0 0,1 0 0 0 0,-1 1 1 0 0,1-1-1 0 0,-1 1 0 0 0,1 0 0 0 0,0 0 0 0 0,0 0 0 0 0,1 0 0 0 0,-1 0 0 0 0,1 1 0 0 0,0-1 0 0 0,0 1 0 0 0,-1 5 0 0 0,-3 14 204 0 0,1 0 0 0 0,1 0 1 0 0,1 0-1 0 0,2 0 0 0 0,0 0 0 0 0,4 44 0 0 0,33 146 2403 0 0,-27-168-2588 0 0,26 102-142 0 0,-33-141 0 0 0,-2-1 0 0 0,-1 1 0 0 0,-3-1 0 0 0,-3-3 0 0 0,5-2 0 0 0,-15 1 0 0 0,-5-5 0 0 0,-35 2 0 0 0,1 3 0 0 0,-1 1 0 0 0,-78 17 0 0 0,120-17 0 0 0,0 0 0 0 0,0 1 0 0 0,1 1 0 0 0,-25 11 0 0 0,35-13 0 0 0,-1-1 0 0 0,1 1 0 0 0,0 0 0 0 0,0 0 0 0 0,0 0 0 0 0,0 0 0 0 0,0 1 0 0 0,1 0 0 0 0,0 0 0 0 0,0 0 0 0 0,0 0 0 0 0,0 0 0 0 0,0 0 0 0 0,1 1 0 0 0,0-1 0 0 0,0 1 0 0 0,-3 9 0 0 0,4 3 0 0 0,3-8 0 0 0,1 0 0 0 0,0 0 0 0 0,1-1 0 0 0,0 1 0 0 0,0-1 0 0 0,0 0 0 0 0,1 0 0 0 0,0-1 0 0 0,1 1 0 0 0,0-1 0 0 0,0 0 0 0 0,1-1 0 0 0,12 11 0 0 0,0-2 0 0 0,0-1 0 0 0,1 0 0 0 0,0-2 0 0 0,31 15 0 0 0,-14-12 0 0 0,0-2 0 0 0,1-1 0 0 0,1-2 0 0 0,-1-2 0 0 0,2-1 0 0 0,-1-2 0 0 0,1-2 0 0 0,-1-1 0 0 0,1-2 0 0 0,43-6 0 0 0,-79 5 0 0 0,45-8 0 0 0,-46 9 0 0 0,0-1 0 0 0,-1 0 0 0 0,1 0 0 0 0,0 0 0 0 0,0 0 0 0 0,-1 0 0 0 0,1-1 0 0 0,-1 1 0 0 0,1-1 0 0 0,-1 0 0 0 0,0 0 0 0 0,1 0 0 0 0,2-4 0 0 0,-5 6 0 0 0,1-1 0 0 0,-1 0 0 0 0,-1 1 0 0 0,1-1 0 0 0,0 0 0 0 0,0 1 0 0 0,0-1 0 0 0,0 1 0 0 0,0-1 0 0 0,-1 0 0 0 0,1 1 0 0 0,0-1 0 0 0,0 1 0 0 0,-1-1 0 0 0,1 1 0 0 0,0-1 0 0 0,-1 1 0 0 0,1-1 0 0 0,-1 1 0 0 0,1-1 0 0 0,-1 1 0 0 0,1-1 0 0 0,-1 1 0 0 0,1 0 0 0 0,-1-1 0 0 0,1 1 0 0 0,-1 0 0 0 0,1-1 0 0 0,-2 1 0 0 0,-3-2 0 0 0,-1 0 0 0 0,1 1 0 0 0,-1-1 0 0 0,0 1 0 0 0,0 0 0 0 0,1 1 0 0 0,-1 0 0 0 0,0 0 0 0 0,0 0 0 0 0,-10 2 0 0 0,4-1 0 0 0,-26 2 0 0 0,0 1 0 0 0,1 2 0 0 0,-61 18 0 0 0,79-19 0 0 0,1 2 0 0 0,0 0 0 0 0,0 2 0 0 0,1 0 0 0 0,0 0 0 0 0,0 2 0 0 0,1 0 0 0 0,-27 25 0 0 0,38-31 0 0 0,0 0 0 0 0,1 0 0 0 0,-1 0 0 0 0,1 1 0 0 0,0 0 0 0 0,1 0 0 0 0,-1 0 0 0 0,1 0 0 0 0,-3 9 0 0 0,5-12 0 0 0,1 1 0 0 0,-1-1 0 0 0,1 1 0 0 0,-1-1 0 0 0,1 1 0 0 0,0-1 0 0 0,0 1 0 0 0,1 0 0 0 0,-1-1 0 0 0,1 1 0 0 0,-1-1 0 0 0,1 1 0 0 0,0-1 0 0 0,1 0 0 0 0,-1 1 0 0 0,1-1 0 0 0,-1 0 0 0 0,1 0 0 0 0,0 0 0 0 0,3 4 0 0 0,3 2 0 0 0,0-1 0 0 0,0 0 0 0 0,1 0 0 0 0,0 0 0 0 0,1-1 0 0 0,0-1 0 0 0,0 0 0 0 0,0 0 0 0 0,0-1 0 0 0,1 0 0 0 0,22 6 0 0 0,8 0 0 0 0,83 12 0 0 0,-57-16 0 0 0,-1-3 0 0 0,99-6 0 0 0,-147-1 0 0 0,-30 1 0 0 0,-35 1 0 0 0,-5 6 0 0 0,0 1 0 0 0,1 3 0 0 0,0 2 0 0 0,-97 35 0 0 0,144-45 0 0 0,1 0 0 0 0,0 0 0 0 0,-1 0 0 0 0,1 1 0 0 0,0 0 0 0 0,0-1 0 0 0,0 1 0 0 0,0 0 0 0 0,0 1 0 0 0,0-1 0 0 0,1 0 0 0 0,-1 1 0 0 0,1 0 0 0 0,0-1 0 0 0,0 1 0 0 0,0 0 0 0 0,-3 5 0 0 0,5-8 0 0 0,0 1 0 0 0,-1 0 0 0 0,1-1 0 0 0,0 1 0 0 0,0 0 0 0 0,-1 0 0 0 0,1-1 0 0 0,0 1 0 0 0,0 0 0 0 0,0-1 0 0 0,0 1 0 0 0,0 0 0 0 0,0 0 0 0 0,0-1 0 0 0,0 1 0 0 0,0 0 0 0 0,1 0 0 0 0,-1-1 0 0 0,0 1 0 0 0,0 0 0 0 0,1-1 0 0 0,-1 1 0 0 0,0 0 0 0 0,1-1 0 0 0,-1 1 0 0 0,1-1 0 0 0,-1 1 0 0 0,1 0 0 0 0,-1-1 0 0 0,1 1 0 0 0,0 0 0 0 0,0-1 0 0 0,3 5 0 0 0,0 0 0 0 0,0-1 0 0 0,1 1 0 0 0,-1-1 0 0 0,1 0 0 0 0,0-1 0 0 0,0 1 0 0 0,0-1 0 0 0,1 0 0 0 0,10 5 0 0 0,-7-4 0 0 0,0 0 0 0 0,-1 1 0 0 0,1 0 0 0 0,-1 0 0 0 0,9 9 0 0 0,-14-10 0 0 0,0 0 0 0 0,-1 0 0 0 0,1 1 0 0 0,-1-1 0 0 0,0 0 0 0 0,0 1 0 0 0,-1-1 0 0 0,1 1 0 0 0,-1 0 0 0 0,0 0 0 0 0,0-1 0 0 0,-1 1 0 0 0,1 9 0 0 0,0-4 0 0 0,6 103 0 0 0,-5-61 0 0 0,10 58 0 0 0,25 203 0 0 0,-9-50 0 0 0,-16-151 0 0 0,-5 170 0 0 0,-7-227 0 0 0,-1-39 0 0 0,1-9 0 0 0,0 1 0 0 0,0 0 0 0 0,1 0 0 0 0,0-1 0 0 0,3 11 0 0 0,-2-12 0 0 0,4-3 0 0 0,-5-3 0 0 0,1 0 0 0 0,-1 1 0 0 0,1-1 0 0 0,0 0 0 0 0,-1-1 0 0 0,1 1 0 0 0,0 0 0 0 0,-1 0 0 0 0,1-1 0 0 0,-1 1 0 0 0,1-1 0 0 0,-1 1 0 0 0,1-1 0 0 0,2-1 0 0 0,2-1 0 0 0,49-9 0 0 0,101-9 0 0 0,58 11 0 0 0,-115 7 0 0 0,43-2 0 0 0,543 4 0 0 0,-627 4 0 0 0,81 0 0 0 0,-132-3 0 0 0,2-2 0 0 0,-4-1 0 0 0,2 0 0 0 0,-2 0 0 0 0,0-3 0 0 0,-1-1 0 0 0,-3-2 0 0 0,-1 7 0 0 0,0 0 0 0 0,-1 0 0 0 0,1 0 0 0 0,-1 0 0 0 0,0 1 0 0 0,1-1 0 0 0,-1 0 0 0 0,0 0 0 0 0,0 1 0 0 0,0-1 0 0 0,0 1 0 0 0,0-1 0 0 0,-1 1 0 0 0,1-1 0 0 0,0 1 0 0 0,-1-1 0 0 0,1 1 0 0 0,-1 0 0 0 0,1 0 0 0 0,-1 0 0 0 0,0 0 0 0 0,1 0 0 0 0,-1 0 0 0 0,0 1 0 0 0,0-1 0 0 0,0 0 0 0 0,-1 0 0 0 0,-3 0 0 0 0,-5-4 0 0 0,0 2 0 0 0,-1 0 0 0 0,1 0 0 0 0,-1 1 0 0 0,0 0 0 0 0,1 1 0 0 0,-1 1 0 0 0,0 0 0 0 0,0 0 0 0 0,0 1 0 0 0,1 1 0 0 0,-1 0 0 0 0,0 0 0 0 0,-19 8 0 0 0,29-10 0 0 0,0 1 0 0 0,1 0 0 0 0,-1 0 0 0 0,1-1 0 0 0,-1 1 0 0 0,1 0 0 0 0,0 0 0 0 0,-1 0 0 0 0,1 0 0 0 0,0 1 0 0 0,0-1 0 0 0,0 0 0 0 0,0 1 0 0 0,0-1 0 0 0,0 0 0 0 0,0 1 0 0 0,0-1 0 0 0,0 1 0 0 0,1-1 0 0 0,-1 1 0 0 0,0 3 0 0 0,1-3 0 0 0,0 0 0 0 0,0 1 0 0 0,0-1 0 0 0,0 0 0 0 0,1 0 0 0 0,-1 1 0 0 0,1-1 0 0 0,0 0 0 0 0,0 0 0 0 0,-1 0 0 0 0,1 0 0 0 0,1 0 0 0 0,-1 0 0 0 0,2 3 0 0 0,1 0 0 0 0,1 1 0 0 0,0 0 0 0 0,0-1 0 0 0,1 0 0 0 0,0 0 0 0 0,-1-1 0 0 0,2 0 0 0 0,-1 0 0 0 0,7 4 0 0 0,-2-4 0 0 0,0-1 0 0 0,0 1 0 0 0,0-2 0 0 0,0 1 0 0 0,0-2 0 0 0,0 1 0 0 0,1-2 0 0 0,-1 1 0 0 0,13-2 0 0 0,-15 0 0 0 0,0 0 0 0 0,0-1 0 0 0,0 0 0 0 0,0 0 0 0 0,0-1 0 0 0,-1 0 0 0 0,1 0 0 0 0,-1-1 0 0 0,0 0 0 0 0,0-1 0 0 0,13-9 0 0 0,-19 13 0 0 0,0-1 0 0 0,0 1 0 0 0,-1-1 0 0 0,1 0 0 0 0,0 0 0 0 0,-1 0 0 0 0,1 0 0 0 0,-1 0 0 0 0,1 0 0 0 0,-1 0 0 0 0,0-1 0 0 0,0 1 0 0 0,0 0 0 0 0,0-1 0 0 0,0 1 0 0 0,-1-1 0 0 0,1 1 0 0 0,0-6 0 0 0,-2 5 0 0 0,1 0 0 0 0,-1 0 0 0 0,1 0 0 0 0,-1 0 0 0 0,0 0 0 0 0,0 0 0 0 0,0 0 0 0 0,-1 0 0 0 0,1 0 0 0 0,-1 0 0 0 0,0 0 0 0 0,1 1 0 0 0,-4-4 0 0 0,-6-6 0 0 0,-1 1 0 0 0,0-1 0 0 0,-1 2 0 0 0,-23-15 0 0 0,25 17 0 0 0,-14-8-723 0 0,14 10-297 0 0,1 0 0 0 0,0-1 0 0 0,0-1-1 0 0,-8-8 1 0 0,16 14 785 0 0,0 0 0 0 0,0-1 0 0 0,0 1 0 0 0,0-1 0 0 0,1 1 0 0 0,-1-1 0 0 0,1 1 0 0 0,-1-1 0 0 0,1 0 0 0 0,0 0 0 0 0,0 1 1 0 0,1-1-1 0 0,-1 0 0 0 0,0 0 0 0 0,1 0 0 0 0,0 0 0 0 0,0 0 0 0 0,0 0 0 0 0,0 0 0 0 0,0 0 0 0 0,1-4 0 0 0,5-19-3497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4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22 208 0 0,'1'-7'7297'0'0,"-2"5"-7010"0"0,1 1-183 0 0,0 0 1 0 0,-1 1 0 0 0,1-1-1 0 0,0 1 1 0 0,0-1-1 0 0,-1 0 1 0 0,1 1 0 0 0,0-1-1 0 0,-1 1 1 0 0,1-1-1 0 0,-1 1 1 0 0,1-1 0 0 0,0 1-1 0 0,-1-1 1 0 0,1 1 0 0 0,-1 0-1 0 0,0-1 1 0 0,1 1-1 0 0,-1 0 1 0 0,1-1 0 0 0,-1 1-1 0 0,1 0 1 0 0,-1-1-1 0 0,0 1 1 0 0,1 0 0 0 0,-1 0-1 0 0,0 0 1 0 0,1 0-1 0 0,-1 0 1 0 0,0 0 0 0 0,1 0-1 0 0,-1 0 1 0 0,0 0 0 0 0,1 0-1 0 0,-1 0 1 0 0,1 0-1 0 0,-1 0 1 0 0,0 1 0 0 0,1-1-1 0 0,-1 0 1 0 0,0 0-1 0 0,1 1 1 0 0,-1-1 0 0 0,1 0-1 0 0,-1 1 1 0 0,-5 2 244 0 0,0 0 1 0 0,0 0 0 0 0,1 0-1 0 0,-1 0 1 0 0,1 1-1 0 0,0 0 1 0 0,0 0 0 0 0,1 1-1 0 0,-1-1 1 0 0,1 1-1 0 0,0 0 1 0 0,0 0-1 0 0,0 0 1 0 0,1 1 0 0 0,0 0-1 0 0,0-1 1 0 0,-4 11-1 0 0,6-11-124 0 0,-1 0-1 0 0,0 0 1 0 0,1 0-1 0 0,0 1 1 0 0,0-1-1 0 0,1 0 1 0 0,0 1-1 0 0,-1-1 1 0 0,2 1-1 0 0,-1-1 1 0 0,1 1-1 0 0,0-1 1 0 0,0 0-1 0 0,0 1 1 0 0,1-1-1 0 0,-1 0 1 0 0,1 0-1 0 0,1 0 1 0 0,-1 0-1 0 0,1-1 1 0 0,4 8 0 0 0,-3-8-86 0 0,-1-1 0 0 0,0 1 0 0 0,1-1 0 0 0,-1 0 0 0 0,1 0 0 0 0,0 0 0 0 0,0 0 0 0 0,0-1 1 0 0,1 0-1 0 0,-1 1 0 0 0,0-2 0 0 0,1 1 0 0 0,0 0 0 0 0,8 1 0 0 0,-11-3-84 0 0,1 0-1 0 0,0 1 1 0 0,-1-1-1 0 0,1 0 0 0 0,0 0 1 0 0,-1-1-1 0 0,1 1 1 0 0,0-1-1 0 0,-1 1 0 0 0,1-1 1 0 0,-1 0-1 0 0,1 0 1 0 0,-1 0-1 0 0,1 0 1 0 0,-1 0-1 0 0,0-1 0 0 0,1 1 1 0 0,-1-1-1 0 0,0 1 1 0 0,0-1-1 0 0,0 0 0 0 0,0 0 1 0 0,0 0-1 0 0,-1 0 1 0 0,1 0-1 0 0,-1 0 0 0 0,3-5 1 0 0,-2 4-43 0 0,-1 0 0 0 0,0 1 0 0 0,0-1 0 0 0,0 0 0 0 0,0 0 1 0 0,0 0-1 0 0,-1 0 0 0 0,0 0 0 0 0,1-1 0 0 0,-1 1 0 0 0,0 0 0 0 0,0 0 1 0 0,-1 0-1 0 0,1 0 0 0 0,-1 0 0 0 0,1 0 0 0 0,-3-5 0 0 0,1 3 155 0 0,0 1 1 0 0,0-1-1 0 0,-1 1 0 0 0,1-1 1 0 0,-1 1-1 0 0,0 0 0 0 0,-1 0 0 0 0,1 1 1 0 0,-1-1-1 0 0,-5-4 0 0 0,4 4-353 0 0,0 0 0 0 0,0 1 1 0 0,0 0-1 0 0,-1 0 0 0 0,1 1 0 0 0,-1-1 0 0 0,0 1 0 0 0,-10-2 0 0 0,13 3-502 0 0,-1 0 0 0 0,0 1 0 0 0,1-1 0 0 0,-1 1 0 0 0,0 0 0 0 0,0 0 0 0 0,1 1 0 0 0,-1-1 0 0 0,0 1 0 0 0,1 0 0 0 0,-1 0 0 0 0,1 0 0 0 0,-1 0 0 0 0,-4 3 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1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135 138 344 0 0,'-2'-7'495'0'0,"0"2"516"0"0,1 1-1 0 0,-1-1 1 0 0,1 0-1 0 0,1 0 0 0 0,-1 0 1 0 0,0 0-1 0 0,1 0 0 0 0,0 0 1 0 0,1 0-1 0 0,-1 0 0 0 0,1 0 1 0 0,2-9-1 0 0,-3 13-911 0 0,0 1 0 0 0,0 0 0 0 0,0-1 0 0 0,1 1 0 0 0,-1 0 0 0 0,0 0 0 0 0,0-1 0 0 0,0 1 1 0 0,1 0-1 0 0,-1 0 0 0 0,0-1 0 0 0,0 1 0 0 0,1 0 0 0 0,-1 0 0 0 0,0 0 0 0 0,0 0 0 0 0,1-1 0 0 0,-1 1 0 0 0,0 0 0 0 0,1 0 0 0 0,-1 0 0 0 0,0 0 0 0 0,1 0 0 0 0,-1 0 1 0 0,0 0-1 0 0,1 0 0 0 0,-1 0 0 0 0,0 0 0 0 0,1 0 0 0 0,-1 0 0 0 0,0 0 0 0 0,1 0 0 0 0,-1 0 0 0 0,1 0 0 0 0,12 9 1612 0 0,6 15-267 0 0,-15-15-1200 0 0,-1 0 1 0 0,0 0-1 0 0,0 0 0 0 0,-1 0 0 0 0,0 1 1 0 0,0-1-1 0 0,-1 1 0 0 0,-1-1 1 0 0,1 1-1 0 0,-2 11 0 0 0,0-15-163 0 0,1 1 0 0 0,-1-1 1 0 0,0 0-1 0 0,0 1 0 0 0,-1-1 0 0 0,0 0 0 0 0,0 0 0 0 0,-1 0 0 0 0,1 0 0 0 0,-1-1 0 0 0,0 1 0 0 0,-1-1 0 0 0,0 0 0 0 0,1 0 0 0 0,-2 0 1 0 0,-4 5-1 0 0,7-8-65 0 0,1-1 0 0 0,-1 1 1 0 0,0-1-1 0 0,0 0 1 0 0,0 0-1 0 0,1 0 0 0 0,-1 0 1 0 0,-1 0-1 0 0,1 0 1 0 0,0 0-1 0 0,0-1 0 0 0,0 1 1 0 0,0-1-1 0 0,0 0 1 0 0,-1 1-1 0 0,1-1 0 0 0,0 0 1 0 0,0 0-1 0 0,0 0 1 0 0,-1-1-1 0 0,1 1 0 0 0,0-1 1 0 0,0 1-1 0 0,0-1 1 0 0,0 1-1 0 0,0-1 0 0 0,0 0 1 0 0,0 0-1 0 0,0 0 1 0 0,0 0-1 0 0,0-1 0 0 0,0 1 1 0 0,0 0-1 0 0,1-1 1 0 0,-3-2-1 0 0,-1-1 16 0 0,1 0 0 0 0,0-1 0 0 0,0 1 0 0 0,1-1 0 0 0,0 1 0 0 0,0-1 0 0 0,0 0 0 0 0,1 0 0 0 0,0-1 0 0 0,-3-11 0 0 0,4 9 44 0 0,0-1-1 0 0,1 1 1 0 0,0-1 0 0 0,0 1-1 0 0,1-1 1 0 0,1 1-1 0 0,0-1 1 0 0,0 1-1 0 0,0 0 1 0 0,1-1-1 0 0,6-10 1 0 0,-6 13-1 0 0,0 0 0 0 0,1 0 1 0 0,0 1-1 0 0,0-1 0 0 0,0 1 0 0 0,1-1 1 0 0,0 2-1 0 0,1-1 0 0 0,-1 0 1 0 0,1 1-1 0 0,0 0 0 0 0,0 0 0 0 0,1 1 1 0 0,9-5-1 0 0,-14 7-48 0 0,0 1 1 0 0,0 0-1 0 0,1 0 1 0 0,-1 1-1 0 0,1-1 1 0 0,-1 0-1 0 0,0 1 1 0 0,1-1-1 0 0,-1 1 0 0 0,1 0 1 0 0,-1 0-1 0 0,1 0 1 0 0,-1 0-1 0 0,1 0 1 0 0,-1 1-1 0 0,1-1 1 0 0,-1 1-1 0 0,1-1 1 0 0,2 2-1 0 0,-3 0-2 0 0,0-1 0 0 0,0 1 0 0 0,0-1 0 0 0,0 1 0 0 0,0 0 0 0 0,-1 0 0 0 0,1 0 0 0 0,-1 0 0 0 0,1 0 0 0 0,-1 0 0 0 0,0 0 0 0 0,1 1 0 0 0,-1-1 0 0 0,0 0 0 0 0,1 5 0 0 0,0 4 39 0 0,0 1 0 0 0,0 0 0 0 0,-1 0 0 0 0,0 0 0 0 0,-1 0 0 0 0,-2 19 0 0 0,0-19-22 0 0,0 1-1 0 0,-1-1 0 0 0,0 1 0 0 0,-1-1 0 0 0,-8 18 1 0 0,9-24-24 0 0,1 0 1 0 0,-1 0-1 0 0,-1-1 1 0 0,1 1 0 0 0,-1-1-1 0 0,0 0 1 0 0,-1 0 0 0 0,1-1-1 0 0,-1 1 1 0 0,0-1-1 0 0,0 0 1 0 0,-10 6 0 0 0,12-9-13 0 0,1 0 1 0 0,0 0-1 0 0,-1 0 1 0 0,1 0 0 0 0,-1-1-1 0 0,1 1 1 0 0,0-1-1 0 0,-1 0 1 0 0,0 1 0 0 0,1-1-1 0 0,-1-1 1 0 0,1 1-1 0 0,-1 0 1 0 0,1 0-1 0 0,0-1 1 0 0,-1 0 0 0 0,1 1-1 0 0,-1-1 1 0 0,1 0-1 0 0,0 0 1 0 0,-4-2-1 0 0,2 0-2 0 0,0 0 0 0 0,0 0-1 0 0,1 0 1 0 0,-1 0-1 0 0,1-1 1 0 0,0 1-1 0 0,0-1 1 0 0,0 0-1 0 0,1 1 1 0 0,-1-1-1 0 0,-2-7 1 0 0,3 7-5 0 0,0 0-1 0 0,1 0 1 0 0,-1 0 0 0 0,1 0 0 0 0,0 0 0 0 0,1-1 0 0 0,-1 1-1 0 0,1 0 1 0 0,-1-1 0 0 0,1 1 0 0 0,1 0 0 0 0,0-6 0 0 0,-1 7-1 0 0,1 1 1 0 0,-1 0 0 0 0,1 0 0 0 0,0-1 0 0 0,0 1 0 0 0,0 0 0 0 0,0 0-1 0 0,1 0 1 0 0,-1 0 0 0 0,0 0 0 0 0,1 0 0 0 0,-1 1 0 0 0,1-1 0 0 0,0 0 0 0 0,0 1-1 0 0,-1-1 1 0 0,1 1 0 0 0,0 0 0 0 0,0-1 0 0 0,0 1 0 0 0,1 0 0 0 0,-1 0-1 0 0,2 0 1 0 0,-2 0 2 0 0,0 1 0 0 0,0 0-1 0 0,0 0 1 0 0,-1 0-1 0 0,1 0 1 0 0,0 0 0 0 0,0 0-1 0 0,0 0 1 0 0,-1 1-1 0 0,1-1 1 0 0,0 1 0 0 0,-1-1-1 0 0,1 1 1 0 0,0-1-1 0 0,-1 1 1 0 0,1 0 0 0 0,0 0-1 0 0,-1 0 1 0 0,1 0-1 0 0,-1 0 1 0 0,0 0 0 0 0,1 1-1 0 0,-1-1 1 0 0,0 0-1 0 0,0 1 1 0 0,0-1 0 0 0,0 1-1 0 0,0-1 1 0 0,0 1-1 0 0,0-1 1 0 0,0 1 0 0 0,0 2-1 0 0,3 4 11 0 0,0 1-1 0 0,-1 1 1 0 0,1-1-1 0 0,1 14 0 0 0,-4-20-6 0 0,0-1 0 0 0,-1 1-1 0 0,0-1 1 0 0,1 1-1 0 0,-1-1 1 0 0,0 1-1 0 0,0-1 1 0 0,-1 1 0 0 0,1-1-1 0 0,0 1 1 0 0,-1-1-1 0 0,0 1 1 0 0,1-1 0 0 0,-1 1-1 0 0,0-1 1 0 0,0 0-1 0 0,0 1 1 0 0,-1-1 0 0 0,1 0-1 0 0,-1 0 1 0 0,1 0-1 0 0,-1 0 1 0 0,1 0-1 0 0,-1 0 1 0 0,0-1 0 0 0,0 1-1 0 0,-3 1 1 0 0,2-1-2 0 0,1-1 1 0 0,-1 0 0 0 0,0 0-1 0 0,0 0 1 0 0,0 0 0 0 0,-1 0-1 0 0,1-1 1 0 0,0 1 0 0 0,0-1-1 0 0,0 0 1 0 0,0 0 0 0 0,0 0-1 0 0,-1 0 1 0 0,1-1 0 0 0,0 1-1 0 0,0-1 1 0 0,0 0-1 0 0,0 0 1 0 0,0 0 0 0 0,0 0-1 0 0,-4-3 1 0 0,4 3-4 0 0,1-1 0 0 0,-1 1 0 0 0,1-1 0 0 0,-1 0 0 0 0,1 0 0 0 0,0 0 0 0 0,0 0 0 0 0,0-1 0 0 0,0 1 0 0 0,0 0 0 0 0,0-1-1 0 0,-1-2 1 0 0,-2-4-17 0 0,5 8 16 0 0,0-1 0 0 0,0 1 0 0 0,1 0 0 0 0,-1 0 0 0 0,1 0 0 0 0,-1 0 0 0 0,1-1 0 0 0,0 1 0 0 0,-1 0 0 0 0,1 0 0 0 0,0 0 0 0 0,1-1 0 0 0,-2 2 1 0 0,3-4-3 0 0,0 0 0 0 0,0 0 0 0 0,1 1 0 0 0,0-1 1 0 0,0 1-1 0 0,0 0 0 0 0,0 0 0 0 0,0 0 0 0 0,0 0 1 0 0,1 1-1 0 0,-1 0 0 0 0,1 0 0 0 0,0 0 0 0 0,8-2 1 0 0,-11 3 4 0 0,1 0 0 0 0,-1 1 1 0 0,0-1-1 0 0,0 1 0 0 0,0 0 1 0 0,1 0-1 0 0,-1 0 0 0 0,0 0 1 0 0,1 0-1 0 0,-1 0 1 0 0,0 0-1 0 0,0 1 0 0 0,0-1 1 0 0,1 1-1 0 0,-1 0 0 0 0,0-1 1 0 0,0 1-1 0 0,0 0 1 0 0,0 0-1 0 0,0 1 0 0 0,0-1 1 0 0,0 0-1 0 0,0 1 0 0 0,-1-1 1 0 0,1 1-1 0 0,0-1 0 0 0,-1 1 1 0 0,0 0-1 0 0,1 0 1 0 0,-1-1-1 0 0,0 1 0 0 0,0 0 1 0 0,0 0-1 0 0,1 3 0 0 0,-1-3 1 0 0,-1 0 0 0 0,1 0 0 0 0,-1 0 0 0 0,1 0 0 0 0,-1 0 0 0 0,0 0-1 0 0,0 0 1 0 0,0 0 0 0 0,0 0 0 0 0,-1 0 0 0 0,1 0 0 0 0,-1 0 0 0 0,1 0-1 0 0,-1 0 1 0 0,1 0 0 0 0,-1 0 0 0 0,0-1 0 0 0,0 1 0 0 0,0 0 0 0 0,0 0-1 0 0,0-1 1 0 0,0 1 0 0 0,-1-1 0 0 0,1 1 0 0 0,-1-1 0 0 0,1 1-1 0 0,-1-1 1 0 0,1 0 0 0 0,-1 0 0 0 0,1 0 0 0 0,-1 0 0 0 0,0 0 0 0 0,0 0-1 0 0,0 0 1 0 0,0 0 0 0 0,-3 0 0 0 0,5-1-3 0 0,-1 1-1 0 0,0-1 1 0 0,1 0-1 0 0,-1 0 1 0 0,0 0-1 0 0,0 1 0 0 0,1-1 1 0 0,-1 0-1 0 0,0 0 1 0 0,1 0-1 0 0,-1 0 1 0 0,0 0-1 0 0,0-1 1 0 0,1 1-1 0 0,-1 0 1 0 0,0 0-1 0 0,1 0 1 0 0,-1 0-1 0 0,0-1 1 0 0,1 1-1 0 0,-1 0 1 0 0,0-1-1 0 0,1 1 1 0 0,-1-1-1 0 0,1 1 1 0 0,-1-1-1 0 0,0 1 1 0 0,1-1-1 0 0,-1 1 1 0 0,1-1-1 0 0,0 1 1 0 0,-1-1-1 0 0,1 1 1 0 0,-1-1-1 0 0,1 0 1 0 0,0 1-1 0 0,-1-1 1 0 0,1 0-1 0 0,0 1 1 0 0,0-1-1 0 0,0 0 1 0 0,0 1-1 0 0,-1-1 1 0 0,1 0-1 0 0,0 0 1 0 0,0 1-1 0 0,0-1 1 0 0,1 0-1 0 0,-1-1 1 0 0,-3-9-268 0 0,4 8-822 0 0,5 4-399 0 0,9 6-1010 0 0,-13-6 2274 0 0,23 18-6837 0 0,-9-6 4116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1.1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 36 120 0 0,'-25'-15'13355'0'0,"30"15"-12559"0"0,70 9 1801 0 0,1-4 1 0 0,139-9-1 0 0,110-18 987 0 0,-117 18-2492 0 0,-180 4-944 0 0,14-2 84 0 0,-40 2-169 0 0,1 0 1 0 0,10-1 594 0 0,0-1-2381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1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127 264 652 0 0,'-5'-3'701'0'0,"1"0"0"0"0,-1-1 1 0 0,1 1-1 0 0,0-1 0 0 0,0 0 0 0 0,0 0 1 0 0,0 0-1 0 0,1 0 0 0 0,0-1 0 0 0,-1 1 0 0 0,2-1 1 0 0,-1 0-1 0 0,1 0 0 0 0,-1 0 0 0 0,1 0 1 0 0,1-1-1 0 0,-1 1 0 0 0,1 0 0 0 0,0-1 0 0 0,0 1 1 0 0,0-1-1 0 0,1 1 0 0 0,0-9 0 0 0,1 5-161 0 0,0 0 0 0 0,0 0-1 0 0,0 0 1 0 0,1 0 0 0 0,1 0 0 0 0,0 1-1 0 0,0-1 1 0 0,0 0 0 0 0,1 1 0 0 0,0 0-1 0 0,1 0 1 0 0,0 0 0 0 0,10-12 0 0 0,-14 19-469 0 0,-1 1 1 0 0,1-1-1 0 0,-1 0 1 0 0,1 0-1 0 0,0 0 1 0 0,0 0 0 0 0,-1 1-1 0 0,1-1 1 0 0,0 0-1 0 0,0 1 1 0 0,0-1-1 0 0,0 0 1 0 0,0 1 0 0 0,0-1-1 0 0,0 1 1 0 0,0 0-1 0 0,0-1 1 0 0,0 1-1 0 0,0 0 1 0 0,0-1 0 0 0,0 1-1 0 0,0 0 1 0 0,0 0-1 0 0,0 0 1 0 0,0 0-1 0 0,2 0 1 0 0,-2 1-16 0 0,0 0-1 0 0,0 0 1 0 0,0 0-1 0 0,0 0 1 0 0,0 0-1 0 0,0 0 1 0 0,0 0-1 0 0,0 1 1 0 0,-1-1-1 0 0,1 0 1 0 0,0 0-1 0 0,-1 1 1 0 0,1-1-1 0 0,-1 0 1 0 0,0 1-1 0 0,1-1 1 0 0,-1 2-1 0 0,2 9 130 0 0,-1 0-1 0 0,0-1 1 0 0,-1 19-1 0 0,-1-10-51 0 0,-1-1 1 0 0,-1 0-1 0 0,-6 22 0 0 0,7-34-100 0 0,0 0 0 0 0,0-1 0 0 0,-1 1 0 0 0,0 0 1 0 0,0-1-1 0 0,-1 1 0 0 0,0-1 0 0 0,0 0 0 0 0,0-1 0 0 0,-1 1 0 0 0,-8 7 0 0 0,12-11-25 0 0,-1-1-1 0 0,1 0 0 0 0,-1 0 0 0 0,1 0 0 0 0,-1 1 0 0 0,0-2 0 0 0,1 1 0 0 0,-1 0 1 0 0,0 0-1 0 0,0-1 0 0 0,0 1 0 0 0,0 0 0 0 0,0-1 0 0 0,0 0 0 0 0,1 0 0 0 0,-1 1 1 0 0,0-1-1 0 0,0 0 0 0 0,0-1 0 0 0,0 1 0 0 0,0 0 0 0 0,0 0 0 0 0,0-1 1 0 0,0 1-1 0 0,0-1 0 0 0,0 0 0 0 0,1 1 0 0 0,-1-1 0 0 0,0 0 0 0 0,0 0 0 0 0,1 0 1 0 0,-1 0-1 0 0,1-1 0 0 0,-1 1 0 0 0,1 0 0 0 0,-1-1 0 0 0,1 1 0 0 0,0-1 0 0 0,0 1 1 0 0,0-1-1 0 0,-2-2 0 0 0,0-1 7 0 0,0 0 0 0 0,1 1 0 0 0,0-1 0 0 0,0 0 0 0 0,0 0 0 0 0,0 0 0 0 0,1 0 0 0 0,-1-1 0 0 0,1 1 0 0 0,1 0 0 0 0,-1-1 0 0 0,1 1 0 0 0,0 0 0 0 0,1-8 0 0 0,1 4 23 0 0,1 0 0 0 0,0 1 0 0 0,0-1 0 0 0,1 1 1 0 0,0 0-1 0 0,1 0 0 0 0,10-14 0 0 0,-13 19-23 0 0,0 1-1 0 0,0 0 1 0 0,0 0 0 0 0,0 0-1 0 0,0 0 1 0 0,0 0-1 0 0,1 1 1 0 0,-1-1 0 0 0,1 1-1 0 0,-1-1 1 0 0,1 1-1 0 0,4-2 1 0 0,-5 3-5 0 0,0 0-1 0 0,0 0 1 0 0,-1 0-1 0 0,1 0 1 0 0,0 0-1 0 0,0 0 1 0 0,0 0 0 0 0,-1 1-1 0 0,1-1 1 0 0,0 1-1 0 0,-1-1 1 0 0,1 1-1 0 0,0-1 1 0 0,-1 1 0 0 0,1 0-1 0 0,-1 0 1 0 0,1 0-1 0 0,-1 0 1 0 0,1 0-1 0 0,-1 0 1 0 0,0 1 0 0 0,2 1-1 0 0,0 0 4 0 0,0 1 0 0 0,-1 0-1 0 0,1-1 1 0 0,-1 1 0 0 0,0 0 0 0 0,0 0-1 0 0,0 0 1 0 0,-1 1 0 0 0,0-1-1 0 0,0 0 1 0 0,0 0 0 0 0,1 9 0 0 0,-1-6 2 0 0,-1 0 0 0 0,0 1-1 0 0,0-1 1 0 0,-1 0 0 0 0,0 1 0 0 0,0-1 0 0 0,-3 8 0 0 0,3-9-3 0 0,-1-1 1 0 0,-1 1-1 0 0,1 0 0 0 0,-1-1 0 0 0,0 1 1 0 0,0-1-1 0 0,-8 10 0 0 0,9-13-9 0 0,0 0-1 0 0,0 0 1 0 0,-1 0 0 0 0,1 0-1 0 0,-1 0 1 0 0,1-1 0 0 0,-1 1-1 0 0,1-1 1 0 0,-1 0 0 0 0,0 1-1 0 0,0-1 1 0 0,1 0 0 0 0,-1-1 0 0 0,0 1-1 0 0,0 0 1 0 0,0-1 0 0 0,-5 0-1 0 0,6 0-3 0 0,1 0 0 0 0,-1 0 0 0 0,1 0 0 0 0,0-1 0 0 0,-1 1 0 0 0,1 0 0 0 0,-1-1 0 0 0,1 1 0 0 0,0-1-1 0 0,0 0 1 0 0,-1 1 0 0 0,1-1 0 0 0,0 0 0 0 0,0 0 0 0 0,0 0 0 0 0,0 0 0 0 0,0 0 0 0 0,0 0 0 0 0,0 0 0 0 0,0 0 0 0 0,0 0 0 0 0,0-1 0 0 0,1 1-1 0 0,-1 0 1 0 0,0 0 0 0 0,1-1 0 0 0,-1 1 0 0 0,1-1 0 0 0,0 1 0 0 0,-1 0 0 0 0,1-1 0 0 0,0-1 0 0 0,-1-1 5 0 0,1 0-1 0 0,-1 0 1 0 0,1 0 0 0 0,0 0 0 0 0,1 1 0 0 0,-1-1 0 0 0,1 0-1 0 0,-1 0 1 0 0,1 0 0 0 0,2-5 0 0 0,-2 7 5 0 0,19-33 108 0 0,-19 34-108 0 0,1-1 0 0 0,-1 1 1 0 0,0-1-1 0 0,0 1 0 0 0,1 0 0 0 0,-1 0 0 0 0,1 0 0 0 0,-1 0 0 0 0,1 0 0 0 0,0 0 0 0 0,-1 0 0 0 0,1 0 0 0 0,0 1 0 0 0,-1-1 0 0 0,1 1 1 0 0,0-1-1 0 0,0 1 0 0 0,0 0 0 0 0,2-1 0 0 0,-3 1-2 0 0,0 1-1 0 0,0-1 1 0 0,1 0 0 0 0,-1 1 0 0 0,0-1 0 0 0,0 0-1 0 0,0 1 1 0 0,0 0 0 0 0,0-1 0 0 0,0 1 0 0 0,0 0-1 0 0,0-1 1 0 0,0 1 0 0 0,0 0 0 0 0,0 0 0 0 0,0 0-1 0 0,0 0 1 0 0,0 0 0 0 0,-1 0 0 0 0,1 0 0 0 0,0 0-1 0 0,-1 0 1 0 0,1 0 0 0 0,-1 0 0 0 0,1 0 0 0 0,-1 1-1 0 0,0-1 1 0 0,1 1 0 0 0,-1 0 5 0 0,1 0-1 0 0,-1-1 1 0 0,0 1-1 0 0,1 0 1 0 0,-1 0-1 0 0,0-1 1 0 0,0 1 0 0 0,0 0-1 0 0,-1 0 1 0 0,1-1-1 0 0,0 1 1 0 0,-1 0-1 0 0,1-1 1 0 0,-1 1 0 0 0,1 0-1 0 0,-1-1 1 0 0,0 1-1 0 0,1-1 1 0 0,-1 1-1 0 0,-2 1 1 0 0,1-1-275 0 0,-1 0 0 0 0,0 0 0 0 0,0-1 0 0 0,1 0 1 0 0,-1 1-1 0 0,0-1 0 0 0,-5 1 0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63 123 520 0 0,'0'-3'401'0'0,"0"0"-1"0"0,0 0 0 0 0,0 0 1 0 0,1-1-1 0 0,-1 1 1 0 0,1 0-1 0 0,0 0 1 0 0,-1 0-1 0 0,2 0 1 0 0,-1 0-1 0 0,0 0 1 0 0,1 0-1 0 0,-1 0 1 0 0,1 1-1 0 0,0-1 1 0 0,0 1-1 0 0,0-1 1 0 0,0 1-1 0 0,3-3 1 0 0,3-3 405 0 0,-1 1 0 0 0,1 0 0 0 0,1 1 0 0 0,14-10 0 0 0,-17 13-450 0 0,-1 1-1 0 0,1-1 0 0 0,0 1 1 0 0,0 0-1 0 0,-1 0 0 0 0,1 1 1 0 0,1 0-1 0 0,-1 0 0 0 0,0 0 1 0 0,0 1-1 0 0,0 0 0 0 0,0 0 1 0 0,8 1-1 0 0,-11-1-274 0 0,-1 1 1 0 0,1 0-1 0 0,0 0 0 0 0,-1 0 0 0 0,1 0 1 0 0,0 0-1 0 0,-1 0 0 0 0,1 0 1 0 0,-1 1-1 0 0,0-1 0 0 0,0 1 0 0 0,1 0 1 0 0,-1 0-1 0 0,0 0 0 0 0,0 0 0 0 0,-1 0 1 0 0,1 0-1 0 0,0 0 0 0 0,-1 1 1 0 0,1-1-1 0 0,-1 1 0 0 0,0-1 0 0 0,0 1 1 0 0,0-1-1 0 0,0 1 0 0 0,0 0 0 0 0,0 0 1 0 0,-1-1-1 0 0,1 1 0 0 0,-1 5 0 0 0,0 2 19 0 0,-1 0-1 0 0,0 0 0 0 0,0 0 0 0 0,-1 0 0 0 0,0 0 0 0 0,-1-1 0 0 0,0 1 0 0 0,0-1 0 0 0,-1 1 0 0 0,-1-1 0 0 0,1 0 0 0 0,-7 8 1 0 0,-3 3-66 0 0,0 0 1 0 0,-1-1 0 0 0,-33 31-1 0 0,25-30-314 0 0,-2-1 0 0 0,-37 22 0 0 0,38-25 57 0 0,23-16 216 0 0,-1 1-1 0 0,0 0 1 0 0,1 0-1 0 0,-1 0 1 0 0,1 1 0 0 0,-1-1-1 0 0,1 0 1 0 0,0 1 0 0 0,-1-1-1 0 0,1 1 1 0 0,0-1 0 0 0,0 1-1 0 0,0-1 1 0 0,0 1-1 0 0,0 0 1 0 0,1-1 0 0 0,-2 5-1 0 0,2-5 45 0 0,0 1 1 0 0,0 0-1 0 0,1 0 0 0 0,-1 0 0 0 0,1 0 0 0 0,-1 0 0 0 0,1 0 0 0 0,0-1 0 0 0,-1 1 0 0 0,1 0 1 0 0,0 0-1 0 0,0-1 0 0 0,0 1 0 0 0,1-1 0 0 0,-1 1 0 0 0,0-1 0 0 0,2 2 0 0 0,13 16 418 0 0,-9-10-205 0 0,1 0 0 0 0,0 0 0 0 0,16 13-1 0 0,-21-20-204 0 0,1 0 0 0 0,0 1-1 0 0,-1-1 1 0 0,1-1 0 0 0,0 1-1 0 0,0-1 1 0 0,0 1-1 0 0,0-1 1 0 0,1 0 0 0 0,-1 0-1 0 0,0-1 1 0 0,0 1 0 0 0,0-1-1 0 0,6 0 1 0 0,2-1 21 0 0,-1-1 1 0 0,0 1 0 0 0,1-2-1 0 0,-1 0 1 0 0,19-7 0 0 0,-25 8-9 0 0,0 0 0 0 0,-1 0-1 0 0,1-1 1 0 0,0 0 0 0 0,-1 1 0 0 0,0-2 0 0 0,0 1 0 0 0,0 0 0 0 0,0-1 0 0 0,0 0 0 0 0,-1 0 0 0 0,1 0 0 0 0,-1 0 0 0 0,4-9 0 0 0,-6 10-68 0 0,-1 0 0 0 0,1 0-1 0 0,-1 0 1 0 0,0-1 0 0 0,0 1-1 0 0,0 0 1 0 0,-1 0 0 0 0,1 0-1 0 0,-1 0 1 0 0,0 0 0 0 0,0-1-1 0 0,0 1 1 0 0,0 0 0 0 0,0 1-1 0 0,0-1 1 0 0,-1 0 0 0 0,0 0 0 0 0,1 1-1 0 0,-1-1 1 0 0,-4-3 0 0 0,6 5-617 0 0,14-2-10575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20 105 644 0 0,'-2'-1'316'0'0,"0"-1"0"0"0,1 1 0 0 0,-1-1 0 0 0,1 1 0 0 0,0-1 0 0 0,-1 1 0 0 0,1-1 0 0 0,0 0 0 0 0,0 0 0 0 0,0 1 0 0 0,0-1 0 0 0,1 0 0 0 0,-1 0 0 0 0,0 0 0 0 0,1 0 0 0 0,-1 0 0 0 0,1 0 0 0 0,0 0 0 0 0,-1 0 0 0 0,1-1 0 0 0,0 1 0 0 0,1 0 0 0 0,-1 0 0 0 0,0 0 0 0 0,0 0 0 0 0,1 0 0 0 0,-1 0 0 0 0,1 0 0 0 0,0 0 0 0 0,0 0 0 0 0,-1 0 0 0 0,1 1 0 0 0,0-1 0 0 0,2-2 0 0 0,-1 1 107 0 0,1 0 0 0 0,0 0 0 0 0,0 0 0 0 0,0 0 0 0 0,0 1 0 0 0,1-1 0 0 0,-1 1 0 0 0,1 0 0 0 0,-1 0 0 0 0,1 0 0 0 0,0 0 0 0 0,0 0 0 0 0,0 1 0 0 0,0 0 0 0 0,0 0 0 0 0,5-1 0 0 0,-4 2-196 0 0,0-1 0 0 0,0 1 0 0 0,-1 0 0 0 0,1 1 0 0 0,0-1 1 0 0,0 1-1 0 0,0 0 0 0 0,0 0 0 0 0,-1 0 0 0 0,1 1 0 0 0,-1 0 0 0 0,1 0 0 0 0,-1 0 0 0 0,1 0 0 0 0,-1 1 0 0 0,0-1 0 0 0,6 6 1 0 0,-7-5-146 0 0,-1-1-1 0 0,1 1 1 0 0,-1 0 0 0 0,0 0 0 0 0,0 0 0 0 0,0 0 0 0 0,0 0 0 0 0,-1 0 0 0 0,1 1 0 0 0,-1-1 0 0 0,0 1 0 0 0,0-1 0 0 0,0 1 0 0 0,0-1 0 0 0,-1 1 0 0 0,1-1-1 0 0,-1 1 1 0 0,0 0 0 0 0,0-1 0 0 0,0 1 0 0 0,0 0 0 0 0,-1-1 0 0 0,0 1 0 0 0,-1 4 0 0 0,-1 0-48 0 0,0 0 0 0 0,0 0 1 0 0,-1 0-1 0 0,0-1 0 0 0,0 1 0 0 0,-1-1 1 0 0,0 0-1 0 0,-7 7 0 0 0,-5 4-339 0 0,-30 25 1 0 0,46-42 282 0 0,0-1 0 0 0,0 1 1 0 0,0 0-1 0 0,1 0 1 0 0,-1-1-1 0 0,0 1 1 0 0,0 0-1 0 0,1 0 0 0 0,-1 0 1 0 0,0 0-1 0 0,1 0 1 0 0,-1 0-1 0 0,1 0 0 0 0,-1 0 1 0 0,1 0-1 0 0,0 0 1 0 0,-1 2-1 0 0,1-2 13 0 0,0 0 1 0 0,0-1-1 0 0,1 1 0 0 0,-1 0 0 0 0,0-1 0 0 0,0 1 1 0 0,1 0-1 0 0,-1-1 0 0 0,0 1 0 0 0,1-1 1 0 0,-1 1-1 0 0,1-1 0 0 0,-1 1 0 0 0,1-1 1 0 0,-1 1-1 0 0,1-1 0 0 0,-1 1 0 0 0,1-1 0 0 0,-1 1 1 0 0,1-1-1 0 0,1 1 0 0 0,5 2 11 0 0,0-1 0 0 0,0 0 0 0 0,0 0 0 0 0,12 2 0 0 0,-2-1 93 0 0,-2 1 17 0 0,0 1 0 0 0,-1 0 0 0 0,1 1 0 0 0,-1 1 1 0 0,21 13-1 0 0,-32-18-79 0 0,0 0 1 0 0,0 1-1 0 0,0-1 1 0 0,0 1-1 0 0,-1 0 0 0 0,1 0 1 0 0,-1 0-1 0 0,1 0 1 0 0,-1 0-1 0 0,0 1 1 0 0,0-1-1 0 0,2 6 1 0 0,-4-6-13 0 0,1-1 1 0 0,-1 1 0 0 0,1 0-1 0 0,-1 0 1 0 0,0 0 0 0 0,0 0-1 0 0,0-1 1 0 0,-1 1-1 0 0,1 0 1 0 0,-1 0 0 0 0,1 0-1 0 0,-1-1 1 0 0,0 1 0 0 0,0 0-1 0 0,0-1 1 0 0,-1 1 0 0 0,1-1-1 0 0,0 1 1 0 0,-3 2 0 0 0,1-1-7 0 0,0-1 0 0 0,0 1 1 0 0,0-1-1 0 0,0 0 0 0 0,-1 0 1 0 0,1 0-1 0 0,-1 0 0 0 0,0-1 0 0 0,1 1 1 0 0,-1-1-1 0 0,-1 0 0 0 0,1 0 1 0 0,0-1-1 0 0,0 1 0 0 0,-1-1 1 0 0,-5 1-1 0 0,-6 1-171 0 0,0-2 1 0 0,-1 0-1 0 0,-18-1 0 0 0,16 0-400 0 0,-3-5-1886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196 178 48 0 0,'-1'-10'1047'0'0,"1"0"-1"0"0,-2 0 1 0 0,1 0 0 0 0,-2 0-1 0 0,1 1 1 0 0,-6-14-1 0 0,6 19-510 0 0,1-1-1 0 0,-1 1 0 0 0,-1-1 0 0 0,1 1 0 0 0,-1 0 0 0 0,1 0 0 0 0,-1 0 0 0 0,0 0 0 0 0,-1 1 0 0 0,1-1 1 0 0,-1 1-1 0 0,1 0 0 0 0,-1 0 0 0 0,0 0 0 0 0,-6-3 0 0 0,8 6-397 0 0,1-1 0 0 0,-1 1 0 0 0,0-1 0 0 0,0 1 0 0 0,0 0 0 0 0,0 0 0 0 0,1 0 0 0 0,-1 0 0 0 0,0 0 0 0 0,0 0 0 0 0,0 0 0 0 0,0 0 0 0 0,1 1 0 0 0,-1-1 1 0 0,0 1-1 0 0,0 0 0 0 0,1-1 0 0 0,-1 1 0 0 0,0 0 0 0 0,1 0 0 0 0,-1 0 0 0 0,1 0 0 0 0,-1 0 0 0 0,1 1 0 0 0,-1-1 0 0 0,1 0 0 0 0,0 1 0 0 0,0-1 0 0 0,-1 0 0 0 0,1 1 0 0 0,0 0 0 0 0,0 1 0 0 0,-4 5 251 0 0,0 1-1 0 0,1-1 1 0 0,0 1-1 0 0,-5 17 1 0 0,5-11-52 0 0,1 0-1 0 0,1 0 1 0 0,0 0-1 0 0,1 1 1 0 0,0-1-1 0 0,1 0 1 0 0,1 0-1 0 0,1 1 1 0 0,6 27-1 0 0,-6-36-250 0 0,-1 1 0 0 0,2-1 0 0 0,-1 0-1 0 0,1 0 1 0 0,0 0 0 0 0,1-1 0 0 0,-1 1 0 0 0,1-1-1 0 0,1 0 1 0 0,-1 0 0 0 0,1 0 0 0 0,0 0 0 0 0,0-1-1 0 0,1 0 1 0 0,-1 0 0 0 0,1 0 0 0 0,0-1 0 0 0,1 0-1 0 0,-1 0 1 0 0,1-1 0 0 0,0 1 0 0 0,8 1 0 0 0,-11-3-54 0 0,0-1 0 0 0,0 0 1 0 0,0 0-1 0 0,0-1 0 0 0,0 1 1 0 0,1-1-1 0 0,-1 0 0 0 0,0 0 1 0 0,0-1-1 0 0,1 1 1 0 0,-1-1-1 0 0,0 0 0 0 0,0 0 1 0 0,0 0-1 0 0,0 0 0 0 0,7-4 1 0 0,-7 2-13 0 0,1 0 1 0 0,-1 0 0 0 0,0 0 0 0 0,-1-1-1 0 0,1 0 1 0 0,0 1 0 0 0,-1-1-1 0 0,0-1 1 0 0,0 1 0 0 0,0 0-1 0 0,-1-1 1 0 0,3-5 0 0 0,0 0-5 0 0,-1-1 1 0 0,-1 0 0 0 0,0 1-1 0 0,-1-1 1 0 0,0 0-1 0 0,0-1 1 0 0,-1 1-1 0 0,-1 0 1 0 0,0 0-1 0 0,0 0 1 0 0,-5-23 0 0 0,2 22-9 0 0,-1 0 0 0 0,0 0 1 0 0,-1 1-1 0 0,-1-1 0 0 0,0 1 0 0 0,0 1 1 0 0,-1-1-1 0 0,0 1 0 0 0,-17-18 1 0 0,16 20-27 0 0,0 0 1 0 0,0 0 0 0 0,-1 1 0 0 0,0 0-1 0 0,-1 1 1 0 0,1 0 0 0 0,-1 0 0 0 0,-1 1-1 0 0,1 0 1 0 0,-1 1 0 0 0,-11-4 0 0 0,17 7-238 0 0,1 0 0 0 0,-1 1 0 0 0,1-1 0 0 0,-1 1 1 0 0,0-1-1 0 0,1 2 0 0 0,-1-1 0 0 0,1 0 0 0 0,-1 1 1 0 0,1 0-1 0 0,-6 1 0 0 0,7-1-642 0 0,0 1-1 0 0,0-1 0 0 0,0 1 1 0 0,0-1-1 0 0,0 1 1 0 0,1 0-1 0 0,-1 0 1 0 0,0 1-1 0 0,-3 4 1 0 0,-4 3-1956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32 348 0 0,'-2'4'10135'0'0,"24"-2"-6799"0"0,28 1-1125 0 0,185-8 2904 0 0,88 1-1735 0 0,247-17 48 0 0,-489 12-2638 0 0,-77 7-556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77 280 0 0,'-2'1'637'0'0,"1"1"0"0"0,-1 0-1 0 0,1 0 1 0 0,0 0 0 0 0,0 0 0 0 0,0 0-1 0 0,0 0 1 0 0,0 0 0 0 0,0 0 0 0 0,1 0 0 0 0,-1 0-1 0 0,1 0 1 0 0,-1 1 0 0 0,1-1 0 0 0,0 4 0 0 0,1 41 3868 0 0,-1-28-2969 0 0,-1 10 490 0 0,0-21-1113 0 0,0 0 0 0 0,1 0 0 0 0,0 0 1 0 0,3 15-1 0 0,-8-9 3496 0 0,4-30-4273 0 0,0 1-1 0 0,2 0 0 0 0,-1-1 1 0 0,2 1-1 0 0,0 0 0 0 0,1 0 1 0 0,6-20-1 0 0,-6 24-71 0 0,1 1 1 0 0,0 1-1 0 0,0-1 1 0 0,1 0-1 0 0,0 1 1 0 0,1 0 0 0 0,0 0-1 0 0,1 1 1 0 0,-1 0-1 0 0,1 0 1 0 0,16-14-1 0 0,-21 21-32 0 0,0 0 0 0 0,-1 0-1 0 0,1 0 1 0 0,0 0 0 0 0,-1 0 0 0 0,1 0 0 0 0,0 0 0 0 0,0 0-1 0 0,0 1 1 0 0,0-1 0 0 0,0 1 0 0 0,0 0 0 0 0,0-1-1 0 0,0 1 1 0 0,0 0 0 0 0,0 0 0 0 0,0 0 0 0 0,0 0 0 0 0,-1 0-1 0 0,1 1 1 0 0,4 0 0 0 0,-3 1 4 0 0,0-1 0 0 0,0 1 0 0 0,0 0 0 0 0,0 0 0 0 0,0 0 0 0 0,0 0 0 0 0,-1 1 0 0 0,1-1 0 0 0,-1 1 0 0 0,0-1 0 0 0,4 6 0 0 0,0 2 26 0 0,0 0-1 0 0,-1 1 0 0 0,0-1 1 0 0,0 1-1 0 0,-1 1 1 0 0,3 14-1 0 0,9 91 276 0 0,-5-31-102 0 0,-7-73-450 0 0,5-8-3322 0 0,-7-5 2579 0 0,0 1 0 0 0,0-1 0 0 0,0 0-1 0 0,0 0 1 0 0,0 0 0 0 0,0-1 0 0 0,-1 1-1 0 0,1 0 1 0 0,0-1 0 0 0,3-1 0 0 0,3-1-1991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4 204 152 0 0,'-3'-24'2328'0'0,"2"9"5566"0"0,14 28-4782 0 0,0 4-1242 0 0,-1 0 1 0 0,11 21-1 0 0,34 82 1660 0 0,-26-52-1850 0 0,-24-54-1258 0 0,2 8 185 0 0,2 0 0 0 0,0-1-1 0 0,1 0 1 0 0,2-1-1 0 0,0 0 1 0 0,18 20-1 0 0,-31-40-573 0 0,-1 1 0 0 0,1-1-1 0 0,-1 1 1 0 0,1-1 0 0 0,-1 0-1 0 0,1 1 1 0 0,-1-1 0 0 0,1 1 0 0 0,-1-1-1 0 0,1 0 1 0 0,-1 0 0 0 0,1 1-1 0 0,-1-1 1 0 0,1 0 0 0 0,0 0-1 0 0,-1 0 1 0 0,1 0 0 0 0,0 0-1 0 0,-1 0 1 0 0,1 0 0 0 0,-1 0 0 0 0,1 0-1 0 0,0 0 1 0 0,-1 0 0 0 0,1 0-1 0 0,-1 0 1 0 0,1 0 0 0 0,0-1-1 0 0,1 1-4 0 0,-1-1-1 0 0,0 0 0 0 0,0 0 1 0 0,0 0-1 0 0,0 0 0 0 0,0 0 0 0 0,0 0 1 0 0,0 0-1 0 0,-1-1 0 0 0,1 1 1 0 0,1-3-1 0 0,11-36 104 0 0,-12 39-96 0 0,6-46 81 0 0,-1 0 0 0 0,-2-1-1 0 0,-2 1 1 0 0,-8-77 0 0 0,2 74 15 0 0,1 28-51 0 0,1-1 1 0 0,1 0-1 0 0,1 0 1 0 0,2 0-1 0 0,7-45 1 0 0,-9 67-209 0 0,0-1 1 0 0,1 1-1 0 0,-1 0 1 0 0,1-1-1 0 0,0 1 1 0 0,-1 0 0 0 0,1 0-1 0 0,0-1 1 0 0,0 1-1 0 0,0 0 1 0 0,0 0-1 0 0,0 0 1 0 0,0 0 0 0 0,0 0-1 0 0,2-1 1 0 0,-2 1-569 0 0,0 3-363 0 0,2 1-10 0 0,-1-1 0 0 0,0 1 1 0 0,0 1-1 0 0,0-1 0 0 0,0 0 1 0 0,0 0-1 0 0,-1 1 0 0 0,1-1 1 0 0,0 6-1 0 0,2 3-1867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88 0 0,'1'43'7255'0'0,"-6"106"6079"0"0,2-133-11289 0 0,1-11 2311 0 0,0-14-4247 0 0,0 1 0 0 0,1-1-1 0 0,0 0 1 0 0,0 1-1 0 0,1-1 1 0 0,0 0 0 0 0,1 0-1 0 0,0 1 1 0 0,0-1-1 0 0,1 1 1 0 0,0-1 0 0 0,0 1-1 0 0,1-1 1 0 0,0 1-1 0 0,0 0 1 0 0,1 0 0 0 0,0 1-1 0 0,1-1 1 0 0,-1 1-1 0 0,1 0 1 0 0,1 0-1 0 0,9-10 1 0 0,-8 10-11 0 0,0 1 0 0 0,0-1 0 0 0,1 1 0 0 0,0 1 0 0 0,0-1-1 0 0,1 1 1 0 0,-1 1 0 0 0,14-6 0 0 0,-17 8-241 0 0,1 1 0 0 0,-1-1-1 0 0,0 1 1 0 0,1 0 0 0 0,0 1 0 0 0,9-1-1 0 0,-10 2-547 0 0,0-1 0 0 0,0 1 0 0 0,-1 0-1 0 0,1 0 1 0 0,0 1 0 0 0,-1-1-1 0 0,1 1 1 0 0,6 4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6 348 0 0,'0'0'2368'0'0,"5"21"6808"0"0,-1 5-5271 0 0,-1 1 0 0 0,0 49 0 0 0,-3-34 1447 0 0,-2-45-5160 0 0,-1-2-134 0 0,1 1 0 0 0,0-1 0 0 0,0 1 0 0 0,0-1 1 0 0,0 0-1 0 0,1 0 0 0 0,0 0 0 0 0,0 0 1 0 0,0 0-1 0 0,1 0 0 0 0,-1 0 0 0 0,1 0 0 0 0,1-9 1 0 0,0 2 4 0 0,1 1 0 0 0,0 0-1 0 0,0-1 1 0 0,1 1 0 0 0,7-17 0 0 0,-10 27-44 0 0,0-1 0 0 0,1 1-1 0 0,-1 0 1 0 0,1 0-1 0 0,-1 0 1 0 0,1 0-1 0 0,-1 0 1 0 0,1 0-1 0 0,0 0 1 0 0,-1 0-1 0 0,1 0 1 0 0,0 0-1 0 0,0 0 1 0 0,0 0 0 0 0,0 0-1 0 0,0 0 1 0 0,0 1-1 0 0,0-1 1 0 0,0 0-1 0 0,0 1 1 0 0,0-1-1 0 0,0 1 1 0 0,1-1-1 0 0,0 1 1 0 0,0 0 5 0 0,-1 0 0 0 0,0 1 0 0 0,0-1 0 0 0,0 1 0 0 0,1-1 0 0 0,-1 1 0 0 0,0-1 0 0 0,0 1 0 0 0,0 0 0 0 0,0-1 0 0 0,0 1 0 0 0,0 0 0 0 0,0 0 0 0 0,0 0 0 0 0,0 0 0 0 0,0 0 0 0 0,0 0 0 0 0,0 2 0 0 0,4 4 81 0 0,-1 0 1 0 0,0 1-1 0 0,-1-1 1 0 0,0 1-1 0 0,5 16 1 0 0,0 23 235 0 0,-8-45-377 0 0,-1-6 0 0 0,1 1 0 0 0,0-1 0 0 0,0 1 1 0 0,0-1-1 0 0,1 1 0 0 0,-1-1 0 0 0,1 1 0 0 0,0 0 0 0 0,0-1 0 0 0,0 1 1 0 0,0 0-1 0 0,0 0 0 0 0,3-5 0 0 0,0-2 15 0 0,1-1 0 0 0,0 1 0 0 0,1 0 0 0 0,7-10 0 0 0,-12 18 48 0 0,0 1 1 0 0,0-1 0 0 0,1 1 0 0 0,-1-1 0 0 0,1 1 0 0 0,-1-1 0 0 0,1 1 0 0 0,-1 0 0 0 0,1-1-1 0 0,0 1 1 0 0,0 0 0 0 0,-1 0 0 0 0,1 1 0 0 0,0-1 0 0 0,0 0 0 0 0,0 1 0 0 0,0-1 0 0 0,0 1 0 0 0,0-1-1 0 0,3 1 1 0 0,-3 0 7 0 0,1 1-1 0 0,-1 0 1 0 0,0 0 0 0 0,1 0-1 0 0,-1 0 1 0 0,0 0-1 0 0,0 1 1 0 0,0-1-1 0 0,1 1 1 0 0,-2-1 0 0 0,1 1-1 0 0,0 0 1 0 0,0 0-1 0 0,0-1 1 0 0,-1 1-1 0 0,3 4 1 0 0,6 10-35 0 0,0 1 0 0 0,-1-1 0 0 0,-1 2 0 0 0,-1-1 0 0 0,8 29 0 0 0,-13-39-2754 0 0,-1-6 1902 0 0,-1 0 0 0 0,1 1 1 0 0,-1-1-1 0 0,1 0 0 0 0,0 0 1 0 0,0 0-1 0 0,-1 0 0 0 0,1 0 1 0 0,0 0-1 0 0,5 4-2554 0 0,0-2 305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306 113 380 0 0,'-3'-27'6673'0'0,"3"23"-5952"0"0,-1 0 1 0 0,0 0-1 0 0,0 1 0 0 0,0-1 0 0 0,0 0 0 0 0,0 0 1 0 0,-1 1-1 0 0,0-1 0 0 0,0 1 0 0 0,0 0 0 0 0,0-1 0 0 0,0 1 1 0 0,-1 0-1 0 0,1 0 0 0 0,-1 0 0 0 0,0 1 0 0 0,-5-5 1 0 0,2 4-333 0 0,1 0 0 0 0,0 0 0 0 0,0 1 1 0 0,-1 0-1 0 0,0 0 0 0 0,1 0 0 0 0,-1 1 1 0 0,0 0-1 0 0,0 0 0 0 0,0 1 0 0 0,-10-1 1 0 0,3 2 43 0 0,0-1 0 0 0,1 2 0 0 0,-22 4 0 0 0,29-5-338 0 0,1 0 0 0 0,-1 1 1 0 0,1-1-1 0 0,-1 1 0 0 0,1 0 0 0 0,0 0 0 0 0,0 1 1 0 0,-1-1-1 0 0,2 1 0 0 0,-1 0 0 0 0,0 0 0 0 0,0 0 0 0 0,-3 5 1 0 0,7-7-52 0 0,-1 1 0 0 0,0-1 0 0 0,0 1 1 0 0,1-1-1 0 0,-1 1 0 0 0,1-1 0 0 0,-1 1 1 0 0,1-1-1 0 0,0 1 0 0 0,0 0 0 0 0,0-1 1 0 0,0 1-1 0 0,0 0 0 0 0,0-1 0 0 0,0 1 1 0 0,0 0-1 0 0,0-1 0 0 0,1 1 0 0 0,-1-1 1 0 0,1 1-1 0 0,-1-1 0 0 0,1 1 0 0 0,0-1 1 0 0,0 1-1 0 0,-1-1 0 0 0,1 1 0 0 0,0-1 1 0 0,0 0-1 0 0,0 1 0 0 0,1-1 0 0 0,1 1 0 0 0,5 6 116 0 0,0 0-1 0 0,0-1 1 0 0,15 10-1 0 0,-15-12-18 0 0,17 12 154 0 0,38 31 319 0 0,-57-43-546 0 0,0 0 1 0 0,-1 0-1 0 0,0 1 1 0 0,0-1-1 0 0,-1 1 1 0 0,0 0-1 0 0,0 1 1 0 0,4 7-1 0 0,-8-13-49 0 0,1 1 0 0 0,0 0 0 0 0,-1 0 0 0 0,1 0 0 0 0,-1 0 0 0 0,1 0 0 0 0,-1 0 0 0 0,0 0 0 0 0,0 0 1 0 0,0 0-1 0 0,0 0 0 0 0,0 0 0 0 0,0 0 0 0 0,-1 0 0 0 0,1 0 0 0 0,-1 0 0 0 0,1 0 0 0 0,-1-1 0 0 0,-1 4 0 0 0,0-2 0 0 0,0 0 0 0 0,0-1-1 0 0,0 1 1 0 0,0-1 0 0 0,0 1 0 0 0,-1-1 0 0 0,1 0 0 0 0,-1 0 0 0 0,0 0-1 0 0,-5 3 1 0 0,-1-1 4 0 0,0 1 0 0 0,-1-2 0 0 0,0 1 0 0 0,1-1 0 0 0,-1-1 0 0 0,-17 3 0 0 0,16-4-20 0 0,0-1-1 0 0,-1 0 1 0 0,1 0 0 0 0,-1-1 0 0 0,1-1 0 0 0,-14-3-1 0 0,16 3-1136 0 0,-12-3-1437 0 0,8 6-7410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1.8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50 167 76 0 0,'-50'-21'19816'0'0,"56"20"-19082"0"0,413-67 4073 0 0,57-8-781 0 0,-475 76-4132 0 0,0 0 0 0 0,-1-1 0 0 0,1 1 0 0 0,0 0 0 0 0,0 0 0 0 0,0 0 0 0 0,-1 0 0 0 0,1 0 0 0 0,0 0 0 0 0,0 0 0 0 0,0 1 0 0 0,-1-1 0 0 0,1 0 0 0 0,0 0 0 0 0,0 1 0 0 0,-1-1 0 0 0,2 1 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5:2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541 102 300 0 0,'1'-2'369'0'0,"1"0"1"0"0,-1 0-1 0 0,0-1 1 0 0,0 1-1 0 0,0 0 1 0 0,0-1-1 0 0,0 1 0 0 0,-1 0 1 0 0,1-1-1 0 0,-1 1 1 0 0,1-1-1 0 0,-1 1 1 0 0,0-1-1 0 0,0 1 0 0 0,0-1 1 0 0,0 1-1 0 0,-1 0 1 0 0,1-1-1 0 0,-1 1 1 0 0,1-1-1 0 0,-1 1 1 0 0,0 0-1 0 0,0-1 0 0 0,0 1 1 0 0,0 0-1 0 0,0 0 1 0 0,0 0-1 0 0,-1-1 1 0 0,1 1-1 0 0,-1 1 0 0 0,-2-3 1 0 0,0 1-23 0 0,0 0 0 0 0,0 0 1 0 0,0 0-1 0 0,0 1 0 0 0,-1 0 1 0 0,1 0-1 0 0,-1 0 0 0 0,1 1 1 0 0,-1-1-1 0 0,0 1 0 0 0,0 0 1 0 0,0 1-1 0 0,1-1 0 0 0,-1 1 1 0 0,-8 0-1 0 0,-19 2 498 0 0,-1 2 0 0 0,0 1 0 0 0,1 1 0 0 0,-52 18 0 0 0,61-16-421 0 0,1 1-1 0 0,0 1 0 0 0,0 1 1 0 0,1 1-1 0 0,0 1 0 0 0,1 1 1 0 0,-18 16-1 0 0,32-26-230 0 0,1 1 1 0 0,1 0 0 0 0,-1 0-1 0 0,1 1 1 0 0,0-1-1 0 0,0 1 1 0 0,0 0-1 0 0,1 0 1 0 0,-5 10-1 0 0,7-13-109 0 0,1-1-1 0 0,-1 1 0 0 0,1 0 1 0 0,-1 0-1 0 0,1-1 0 0 0,0 1 1 0 0,0 0-1 0 0,0 0 0 0 0,0-1 1 0 0,1 1-1 0 0,-1 0 0 0 0,1 0 0 0 0,-1-1 1 0 0,1 1-1 0 0,0-1 0 0 0,0 1 1 0 0,0 0-1 0 0,1-1 0 0 0,-1 0 1 0 0,0 1-1 0 0,1-1 0 0 0,0 0 1 0 0,-1 0-1 0 0,1 0 0 0 0,3 3 1 0 0,7 5 44 0 0,0-1 1 0 0,1 0-1 0 0,0 0 1 0 0,0-1-1 0 0,1-1 1 0 0,0-1 0 0 0,1 0-1 0 0,-1 0 1 0 0,1-2-1 0 0,0 0 1 0 0,0 0-1 0 0,0-1 1 0 0,21 0-1 0 0,11 0 266 0 0,-1-2 0 0 0,0-3-1 0 0,54-7 1 0 0,84-25-394 0 0,-181 34 7 0 0,18-12-59 0 0,-20 11-280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5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113 294 420 0 0,'1'-3'6595'0'0,"-4"61"-2064"0"0,-18 96 0 0 0,12-94-1786 0 0,8-58-2566 0 0,1 0-1 0 0,0 0 1 0 0,-1 0 0 0 0,1-1 0 0 0,-1 1 0 0 0,0 0 0 0 0,0 0 0 0 0,1-1 0 0 0,-1 1 0 0 0,0-1-1 0 0,0 1 1 0 0,-1-1 0 0 0,1 1 0 0 0,0-1 0 0 0,0 0 0 0 0,-4 3 1142 0 0,2-6-793 0 0,-2-3-376 0 0,-1 0 0 0 0,2 0 1 0 0,-1 0-1 0 0,1-1 0 0 0,0 1 0 0 0,0-1 0 0 0,0 0 1 0 0,1-1-1 0 0,0 1 0 0 0,0 0 0 0 0,1-1 1 0 0,0 0-1 0 0,0 0 0 0 0,0 1 0 0 0,1-1 0 0 0,-1-13 1 0 0,0-7 114 0 0,1 0 1 0 0,1 0 0 0 0,4-31 0 0 0,0 28-85 0 0,1 1 0 0 0,1-1 0 0 0,1 1 0 0 0,13-31 0 0 0,-15 47-104 0 0,1 0 1 0 0,0 1-1 0 0,0 0 1 0 0,1 0-1 0 0,1 0 1 0 0,0 1-1 0 0,1 0 1 0 0,0 1-1 0 0,0 0 1 0 0,1 0-1 0 0,13-10 1 0 0,-22 19-74 0 0,1 0 1 0 0,-1 0 0 0 0,0 0 0 0 0,0 0 0 0 0,1 0-1 0 0,-1 1 1 0 0,1-1 0 0 0,-1 0 0 0 0,1 1 0 0 0,-1-1-1 0 0,1 1 1 0 0,-1-1 0 0 0,1 1 0 0 0,-1-1 0 0 0,1 1-1 0 0,-1 0 1 0 0,1 0 0 0 0,0 0 0 0 0,-1 0 0 0 0,1 0-1 0 0,-1 0 1 0 0,1 1 0 0 0,0-1 0 0 0,-1 0 0 0 0,1 1-1 0 0,-1-1 1 0 0,1 1 0 0 0,-1 0 0 0 0,1-1 0 0 0,-1 1-1 0 0,0 0 1 0 0,1 0 0 0 0,-1 0 0 0 0,0 0-1 0 0,0 0 1 0 0,0 0 0 0 0,0 0 0 0 0,1 1 0 0 0,-1-1-1 0 0,-1 0 1 0 0,1 1 0 0 0,0-1 0 0 0,0 0 0 0 0,0 1-1 0 0,0 2 1 0 0,2 3-39 0 0,-1 0-1 0 0,1 0 1 0 0,-2 1 0 0 0,1-1-1 0 0,-1 1 1 0 0,0-1 0 0 0,0 1-1 0 0,-1 12 1 0 0,-2 4-197 0 0,-2 0-1 0 0,0 0 1 0 0,-1-1 0 0 0,-1 1-1 0 0,-1-1 1 0 0,-2 0 0 0 0,0-1 0 0 0,-1 0-1 0 0,-1 0 1 0 0,-1-1 0 0 0,-1-1-1 0 0,-1 0 1 0 0,-18 19 0 0 0,31-38 202 0 0,0 0 1 0 0,0-1-1 0 0,1 1 1 0 0,-1 0-1 0 0,0 0 1 0 0,1 0-1 0 0,-1-1 1 0 0,0 1-1 0 0,1 0 1 0 0,-1 0-1 0 0,1 0 1 0 0,-1 0-1 0 0,1 0 0 0 0,0 0 1 0 0,-1 0-1 0 0,1 0 1 0 0,0 0-1 0 0,0 0 1 0 0,0 0-1 0 0,0 0 1 0 0,-1 0-1 0 0,2 0 1 0 0,-1 1-1 0 0,0 0 1 0 0,1-1 65 0 0,0 1 0 0 0,0-1 1 0 0,1 0-1 0 0,-1 0 0 0 0,0 0 1 0 0,1 0-1 0 0,-1 0 0 0 0,1-1 1 0 0,-1 1-1 0 0,1 0 0 0 0,0-1 0 0 0,1 1 1 0 0,18 10 322 0 0,-15-7-262 0 0,0 0 1 0 0,-1 0 0 0 0,1 1 0 0 0,-1 0-1 0 0,0 0 1 0 0,-1 0 0 0 0,1 1 0 0 0,-1 0-1 0 0,0 0 1 0 0,4 7 0 0 0,2 8 255 0 0,13 37-1 0 0,-23-57-342 0 0,3 7 548 0 0,-2-5-891 0 0,0 0-1 0 0,0 0 0 0 0,0 0 1 0 0,0-1-1 0 0,0 1 0 0 0,1-1 1 0 0,2 5-1 0 0,-3-6 166 0 0,-1-1 1 0 0,0 0-1 0 0,1 0 1 0 0,-1 1-1 0 0,0-1 0 0 0,1 0 1 0 0,-1 0-1 0 0,0 0 0 0 0,1 0 1 0 0,-1 1-1 0 0,0-1 1 0 0,1 0-1 0 0,-1 0 0 0 0,1 0 1 0 0,-1 0-1 0 0,0 0 0 0 0,1 0 1 0 0,-1 0-1 0 0,1 0 0 0 0,-1 0 1 0 0,0 0-1 0 0,1 0 1 0 0,0-1-1 0 0,12-9-5262 0 0,-7 2 2608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6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23 352 0 0,'12'-22'20535'0'0,"-12"22"-20390"0"0,4 10 1874 0 0,-1 18-1010 0 0,-13 13 544 0 0,5-27-1170 0 0,2 0 0 0 0,-1 0 1 0 0,2 0-1 0 0,0 0 0 0 0,1 1 1 0 0,0-1-1 0 0,3 29 0 0 0,-1-40-299 0 0,0-1 0 0 0,0 0 0 0 0,0 1 0 0 0,0-1 0 0 0,1 0 0 0 0,-1 0 0 0 0,1 0 0 0 0,-1 0-1 0 0,1 0 1 0 0,0 0 0 0 0,0 0 0 0 0,0-1 0 0 0,0 1 0 0 0,0-1 0 0 0,0 1 0 0 0,0-1 0 0 0,0 0 0 0 0,1 0 0 0 0,-1 0-1 0 0,0 0 1 0 0,1 0 0 0 0,-1 0 0 0 0,1-1 0 0 0,-1 1 0 0 0,1-1 0 0 0,2 1 0 0 0,10 0 324 0 0,-1 0 1 0 0,1 0-1 0 0,17-3 0 0 0,-29 2-350 0 0,115-12 73 0 0,-104 10-131 0 0,0 1 0 0 0,-7 1-161 0 0,-5 0-615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53 24 0 0,'0'-20'4762'0'0,"-4"16"-4281"0"0,0 1-1 0 0,0 0 0 0 0,0 0 0 0 0,-1 1 0 0 0,1-1 1 0 0,-1 1-1 0 0,0 0 0 0 0,1 0 0 0 0,-1 0 1 0 0,0 1-1 0 0,0 0 0 0 0,0 0 0 0 0,-10-1 0 0 0,-9 0 696 0 0,-41 3 0 0 0,57-1-926 0 0,-99 8 2372 0 0,-183 38-1 0 0,248-34-1769 0 0,39-11-736 0 0,0 0 0 0 0,0 0 0 0 0,0 0 0 0 0,1 1 0 0 0,-1 0 0 0 0,1-1 0 0 0,-1 1 0 0 0,1 0 0 0 0,0 0 1 0 0,0 0-1 0 0,-3 4 0 0 0,4-5-79 0 0,1 0 0 0 0,0-1 1 0 0,-1 1-1 0 0,1 0 0 0 0,0-1 1 0 0,0 1-1 0 0,0 0 1 0 0,0 0-1 0 0,0-1 0 0 0,0 1 1 0 0,0 0-1 0 0,0 0 0 0 0,0-1 1 0 0,0 1-1 0 0,0 0 1 0 0,0-1-1 0 0,1 1 0 0 0,-1 0 1 0 0,0-1-1 0 0,0 1 0 0 0,1 0 1 0 0,-1-1-1 0 0,0 1 1 0 0,1 0-1 0 0,-1-1 0 0 0,1 1 1 0 0,0 0-1 0 0,14 14 353 0 0,-13-14-371 0 0,22 16 289 0 0,0-1 1 0 0,1-1-1 0 0,0-1 1 0 0,1-1-1 0 0,40 12 0 0 0,9 7 196 0 0,-51-21-353 0 0,143 69 807 0 0,-129-60-613 0 0,-1 2 0 0 0,43 35 0 0 0,-74-52-260 0 0,0 0 1 0 0,0 1 0 0 0,0 0-1 0 0,-1 0 1 0 0,7 10-1 0 0,-11-15-56 0 0,0 1 0 0 0,0-1-1 0 0,0 1 1 0 0,0-1 0 0 0,0 1-1 0 0,0 0 1 0 0,-1-1 0 0 0,1 1-1 0 0,-1 0 1 0 0,1-1 0 0 0,-1 1-1 0 0,0 0 1 0 0,1 0 0 0 0,-1 0 0 0 0,0-1-1 0 0,0 1 1 0 0,-1 0 0 0 0,1 0-1 0 0,0 0 1 0 0,0-1 0 0 0,-1 1-1 0 0,1 0 1 0 0,-1 0 0 0 0,0-1-1 0 0,1 1 1 0 0,-1 0 0 0 0,0-1 0 0 0,0 1-1 0 0,0-1 1 0 0,-2 3 0 0 0,-5 3 47 0 0,0-1 0 0 0,0 0 1 0 0,0 0-1 0 0,-1-1 0 0 0,1-1 1 0 0,-1 1-1 0 0,0-1 0 0 0,-1-1 1 0 0,1 1-1 0 0,-1-2 0 0 0,-13 3 1 0 0,-16 1 115 0 0,-59 3 1 0 0,37-8-12 0 0,0-3 0 0 0,-121-19-1 0 0,-117-44 58 0 0,277 62-1399 0 0,22 3 1094 0 0,0 1 1 0 0,0-1 0 0 0,0 0-1 0 0,0 1 1 0 0,0-1 0 0 0,0 0-1 0 0,0 0 1 0 0,0 1-1 0 0,1-1 1 0 0,-1 0 0 0 0,0 1-1 0 0,0-1 1 0 0,0 0 0 0 0,0 0-1 0 0,0 1 1 0 0,0-1-1 0 0,1 0 1 0 0,-1 0 0 0 0,0 1-1 0 0,0-1 1 0 0,0 0 0 0 0,1 0-1 0 0,-1 1 1 0 0,0-1-1 0 0,0 0 1 0 0,1 0 0 0 0,-1 0-1 0 0,0 0 1 0 0,0 0 0 0 0,1 1-1 0 0,-1-1 1 0 0,0 0-1 0 0,1 0 1 0 0,8 6-1168 0 0,1-1-1 0 0,18 8 1 0 0,63 18-5713 0 0,-40-16 4040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12 748 0 0,'-2'-2'1507'0'0,"0"1"0"0"0,0-1 0 0 0,0 1 0 0 0,-1 0 0 0 0,1 0 0 0 0,0 0 0 0 0,-1 0 0 0 0,-2-1 0 0 0,2 4-1067 0 0,0 0 0 0 0,0 0 0 0 0,0 0 0 0 0,0 0 0 0 0,0 1 0 0 0,1-1 0 0 0,-1 1 0 0 0,1 0 0 0 0,-1 0-1 0 0,1-1 1 0 0,0 2 0 0 0,0-1 0 0 0,1 0 0 0 0,-1 0 0 0 0,0 1 0 0 0,1-1 0 0 0,0 0 0 0 0,0 1 0 0 0,0-1 0 0 0,0 6 0 0 0,-1 0 96 0 0,0-1 0 0 0,1 1 0 0 0,0 1 0 0 0,1-1 0 0 0,0 0 0 0 0,1 0 0 0 0,2 13 0 0 0,-2-16-435 0 0,1 0 0 0 0,0 0 0 0 0,0 0 0 0 0,0 0 0 0 0,1 0 0 0 0,0-1 0 0 0,0 1 0 0 0,1-1 0 0 0,-1 0 0 0 0,1 0 0 0 0,0 0 0 0 0,0 0 0 0 0,1-1 1 0 0,-1 0-1 0 0,1 0 0 0 0,0 0 0 0 0,0 0 0 0 0,1-1 0 0 0,-1 0 0 0 0,1 0 0 0 0,-1 0 0 0 0,1-1 0 0 0,0 0 0 0 0,8 2 0 0 0,-4-1-591 0 0,-1-1 0 0 0,1-1-1 0 0,0 0 1 0 0,1 0 0 0 0,-1-1 0 0 0,12-1 0 0 0,-11-1-1125 0 0,1 0 0 0 0,-1 0 1 0 0,0-1-1 0 0,0 0 1 0 0,13-6-1 0 0,-4-1-1341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216 164 792 0 0,'-5'-6'6117'0'0,"5"5"-5608"0"0,0 1 1 0 0,-1-1 0 0 0,1 1-1 0 0,0-1 1 0 0,0 0 0 0 0,0 1 0 0 0,-1-2-1 0 0,8-7 4230 0 0,26-5-2987 0 0,-14 7 387 0 0,-12 3-1649 0 0,0 0 1 0 0,0 0-1 0 0,0 0 1 0 0,0-1-1 0 0,6-7 1 0 0,-11 10-383 0 0,0 0 1 0 0,0 0 0 0 0,-1-1 0 0 0,1 1-1 0 0,0-1 1 0 0,-1 1 0 0 0,0-1-1 0 0,1 0 1 0 0,-1 1 0 0 0,0-1 0 0 0,0 0-1 0 0,-1 0 1 0 0,1 0 0 0 0,-1 0-1 0 0,1 0 1 0 0,-1-4 0 0 0,0 6-89 0 0,0 0 0 0 0,-1 0 1 0 0,1 0-1 0 0,0 0 0 0 0,-1 0 1 0 0,1 0-1 0 0,-1 0 0 0 0,1 0 1 0 0,-1 0-1 0 0,0 0 0 0 0,1 0 0 0 0,-1 0 1 0 0,0 1-1 0 0,1-1 0 0 0,-1 0 1 0 0,0 0-1 0 0,0 1 0 0 0,0-1 0 0 0,0 0 1 0 0,-1 0-1 0 0,-19-8 191 0 0,7 5-135 0 0,0 1 1 0 0,0 1-1 0 0,-1 1 0 0 0,1 0 0 0 0,-1 0 0 0 0,-19 3 0 0 0,6 1 19 0 0,1 1 0 0 0,-38 11 0 0 0,62-14-116 0 0,-29 10-227 0 0,30-10 131 0 0,0-1-1 0 0,0 1 1 0 0,0 0-1 0 0,0 0 1 0 0,1 0 0 0 0,-1 1-1 0 0,0-1 1 0 0,1 0-1 0 0,-1 1 1 0 0,1-1 0 0 0,-1 1-1 0 0,1-1 1 0 0,-2 3 0 0 0,3-3-10 0 0,0 0 1 0 0,0 0-1 0 0,0-1 1 0 0,-1 1-1 0 0,2 0 1 0 0,-1 0-1 0 0,0 0 1 0 0,0-1-1 0 0,0 1 1 0 0,0 0-1 0 0,0 0 1 0 0,1-1-1 0 0,-1 1 1 0 0,0 0-1 0 0,0 0 1 0 0,1-1-1 0 0,-1 1 1 0 0,1 0-1 0 0,-1-1 1 0 0,1 1 0 0 0,-1 0-1 0 0,1-1 1 0 0,-1 1-1 0 0,1-1 1 0 0,0 1-1 0 0,-1-1 1 0 0,1 1-1 0 0,0-1 1 0 0,-1 0-1 0 0,2 1 1 0 0,27 15-4429 0 0,-27-15 4318 0 0,35 14-2375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5 380 160 0 0,'-4'-20'2214'0'0,"4"20"-2086"0"0,0-1 0 0 0,0 1-1 0 0,0 0 1 0 0,0 0-1 0 0,0-1 1 0 0,0 1 0 0 0,1 0-1 0 0,-1 0 1 0 0,0-1 0 0 0,0 1-1 0 0,0 0 1 0 0,0 0-1 0 0,1-1 1 0 0,-1 1 0 0 0,0 0-1 0 0,0 0 1 0 0,0 0 0 0 0,1 0-1 0 0,-1-1 1 0 0,0 1-1 0 0,0 0 1 0 0,1 0 0 0 0,-1 0-1 0 0,0 0 1 0 0,0 0 0 0 0,1 0-1 0 0,-1 0 1 0 0,0 0-1 0 0,1-1 1 0 0,-1 1 0 0 0,0 0-1 0 0,0 0 1 0 0,1 0 0 0 0,-1 1-1 0 0,18 5 4315 0 0,-5 4-4355 0 0,5 7 1167 0 0,0 1 1 0 0,-1 1-1 0 0,19 27 0 0 0,36 61 1261 0 0,-68-102-2427 0 0,87 150 3432 0 0,-49-80-507 0 0,65 87 0 0 0,-106-161-2876 0 0,1 1 0 0 0,-1 0 0 0 0,0 0 1 0 0,1-1-1 0 0,-1 1 0 0 0,1-1 0 0 0,0 1 0 0 0,-1-1 0 0 0,1 0 0 0 0,0 0 0 0 0,0 1 1 0 0,0-1-1 0 0,0 0 0 0 0,3 1 0 0 0,-4-2-86 0 0,0-1 0 0 0,0 1 0 0 0,0 0 0 0 0,0 0 0 0 0,0 0 0 0 0,0-1 0 0 0,0 1 0 0 0,0 0 0 0 0,0-1 0 0 0,0 1 1 0 0,0-1-1 0 0,0 1 0 0 0,0-1 0 0 0,0 0 0 0 0,0 1 0 0 0,-1-1 0 0 0,1 0 0 0 0,0 0 0 0 0,0 1 0 0 0,-1-1 0 0 0,1 0 0 0 0,-1 0 0 0 0,1 0 0 0 0,0 0 0 0 0,-1 0 0 0 0,0 0 0 0 0,1-1 0 0 0,5-12 65 0 0,-1 0-1 0 0,0-1 0 0 0,-1 0 0 0 0,-1 0 0 0 0,2-28 1 0 0,0 13-63 0 0,79-459-53 0 0,-82 477 0 0 0,13-73 0 0 0,17-86 0 0 0,-31 154 0 0 0,0 13 0 0 0,-1 1 0 0 0,0-1 0 0 0,1 0 0 0 0,-1 1 0 0 0,1-1 0 0 0,0 1 0 0 0,0-1 0 0 0,0 1 0 0 0,1-1 0 0 0,-1 1 0 0 0,3-4 0 0 0,-4 6-28 0 0,1 1 0 0 0,-1-1 0 0 0,0 0 0 0 0,0 1 0 0 0,1-1-1 0 0,-1 1 1 0 0,1-1 0 0 0,-1 0 0 0 0,0 1 0 0 0,1-1 0 0 0,-1 1 0 0 0,1-1 0 0 0,-1 1 0 0 0,1-1 0 0 0,-1 1-1 0 0,1 0 1 0 0,0-1 0 0 0,-1 1 0 0 0,1 0 0 0 0,-1-1 0 0 0,1 1 0 0 0,0 0 0 0 0,-1 0 0 0 0,1-1 0 0 0,0 1 0 0 0,0 0-1 0 0,-1 0 1 0 0,1 0 0 0 0,0 0 0 0 0,-1 0 0 0 0,1 0 0 0 0,0 0 0 0 0,-1 0 0 0 0,1 0 0 0 0,0 0 0 0 0,-1 1-1 0 0,1-1 1 0 0,0 0 0 0 0,-1 0 0 0 0,1 1 0 0 0,0-1 0 0 0,-1 0 0 0 0,1 1 0 0 0,-1-1 0 0 0,1 1 0 0 0,0-1 0 0 0,-1 0-1 0 0,1 1 1 0 0,0 0 0 0 0,0 0-265 0 0,45 37-10128 0 0,-29-22 6883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98 260 0 0,'24'-54'5037'0'0,"-14"10"8167"0"0,-10 44-13046 0 0,-9 4 1211 0 0,-10 12-1018 0 0,9-1 208 0 0,-1 1 1 0 0,2 0-1 0 0,0 0 1 0 0,0 0 0 0 0,2 1-1 0 0,0 1 1 0 0,-6 27 0 0 0,11-37-388 0 0,0 0 0 0 0,1 1 0 0 0,0-1 0 0 0,0 1 0 0 0,1-1 1 0 0,1 1-1 0 0,-1-1 0 0 0,1 0 0 0 0,0 1 0 0 0,1-1 0 0 0,0 0 0 0 0,1 0 1 0 0,-1 0-1 0 0,1 0 0 0 0,1 0 0 0 0,0 0 0 0 0,0-1 0 0 0,10 14 1 0 0,-6-12-36 0 0,1 0 1 0 0,0-1 0 0 0,0 0 0 0 0,1-1 0 0 0,0 0 0 0 0,0 0 0 0 0,1-1 0 0 0,0 0 0 0 0,0-1 0 0 0,0 0 0 0 0,1-1-1 0 0,0 0 1 0 0,-1-1 0 0 0,1 0 0 0 0,1-1 0 0 0,-1 0 0 0 0,22-1 0 0 0,-15 0-139 0 0,1-2 0 0 0,-1 0-1 0 0,0-2 1 0 0,0 0 0 0 0,0-1 0 0 0,-1 0 0 0 0,1-2 0 0 0,-1 0-1 0 0,0-2 1 0 0,32-17 0 0 0,-31 15-939 0 0,16-12-596 0 0,-25 13-2544 0 0,-4-2-3408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32 0 0,'-42'-5'20106'0'0,"63"1"-17651"0"0,6 1-1377 0 0,1 0 257 0 0,50-11 0 0 0,-69 11-1703 0 0,0 0-1 0 0,1-1 0 0 0,10-5 1 0 0,-14 5-444 0 0,-1 1 0 0 0,1-1-1 0 0,-1 0 1 0 0,0 0 0 0 0,8-9 0 0 0,-8 1-5002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77 572 0 0,'-28'-7'12732'0'0,"53"-1"-9756"0"0,44-9 1 0 0,84-3 1381 0 0,-95 14-2865 0 0,-1-1-205 0 0,-27 2-358 0 0,0 1-1 0 0,1 2 1 0 0,41 1 0 0 0,-55 8-3001 0 0,-10-4-1132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2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93 564 0 0,'-22'6'11300'0'0,"49"-4"-9716"0"0,0-2-1 0 0,0 0 0 0 0,41-7 1 0 0,-23 3-877 0 0,230-28 2521 0 0,-29 3-720 0 0,-23 4 1360 0 0,-221 25-3868 0 0,2 0-528 0 0,5-1 392 0 0,4-1-2389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75 340 0 0,'0'0'6037'0'0,"3"0"-4227"0"0,29-7 1031 0 0,0 1 1 0 0,0 2-1 0 0,39 0 1 0 0,-2 0-723 0 0,231-28 3988 0 0,-248 22-7163 0 0,-32 2-5687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0 724 0 0,'-18'2'1121'0'0,"12"-2"-289"0"0,0 1 0 0 0,0 0 0 0 0,0 0 0 0 0,0 0 0 0 0,0 0 0 0 0,-5 3 0 0 0,9-3-535 0 0,0 0-1 0 0,1 0 1 0 0,-1 0-1 0 0,0 0 1 0 0,1 0-1 0 0,-1 1 1 0 0,1-1-1 0 0,0 0 1 0 0,-1 1-1 0 0,1-1 1 0 0,0 1 0 0 0,0 0-1 0 0,0-1 1 0 0,0 1-1 0 0,0 0 1 0 0,1-1-1 0 0,-1 1 1 0 0,0 0-1 0 0,1 0 1 0 0,-1 0-1 0 0,1 0 1 0 0,0 0-1 0 0,-1 2 1 0 0,-2 53 3653 0 0,6 89 1 0 0,0-35-1872 0 0,-5 39 222 0 0,4 137 1758 0 0,-2-277-3945 0 0,1-1 1 0 0,0 0 0 0 0,0 0-1 0 0,1 0 1 0 0,0 0 0 0 0,1 0 0 0 0,7 15-1 0 0,-8-20-71 0 0,0 0-1 0 0,1 0 1 0 0,0 0 0 0 0,0 0-1 0 0,0-1 1 0 0,1 0-1 0 0,-1 1 1 0 0,1-1-1 0 0,-1 0 1 0 0,1-1 0 0 0,0 1-1 0 0,0-1 1 0 0,0 1-1 0 0,1-1 1 0 0,-1-1-1 0 0,9 3 1 0 0,22 5-43 0 0,1-3 0 0 0,0-1 0 0 0,51 1 0 0 0,14 2 0 0 0,15 13 0 0 0,-70-12 0 0 0,49 5 0 0 0,-91-14-641 0 0,-1 0 1 0 0,1 0-1 0 0,-1-1 1 0 0,0 1-1 0 0,1-1 0 0 0,-1 0 1 0 0,0 0-1 0 0,0 0 1 0 0,1 0-1 0 0,-1 0 1 0 0,0-1-1 0 0,0 0 0 0 0,0 1 1 0 0,0-1-1 0 0,-1 0 1 0 0,1 0-1 0 0,-1-1 0 0 0,4-3 1 0 0,3-2-2890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12 540 7117 0 0,'-11'-1'13335'0'0,"11"0"-13010"0"0,6-9 5845 0 0,-1 4-7411 0 0,5-12 1616 0 0,0 0-1 0 0,-1-1 1 0 0,-1 0-1 0 0,0 0 1 0 0,-2-1-1 0 0,0 0 1 0 0,-1 0-1 0 0,2-22 1 0 0,-1-19-61 0 0,-2-82 0 0 0,-4 128-236 0 0,0-1 0 0 0,-1 0 0 0 0,-1 0 0 0 0,-1 1 0 0 0,-5-22 0 0 0,8 37-66 0 0,0 0 0 0 0,0-1 0 0 0,0 1 0 0 0,0 0 0 0 0,0-1 0 0 0,0 1 0 0 0,0 0 0 0 0,-1 0 1 0 0,1-1-1 0 0,0 1 0 0 0,0 0 0 0 0,0-1 0 0 0,0 1 0 0 0,0 0 0 0 0,0 0 0 0 0,-1-1 0 0 0,1 1 0 0 0,0 0 0 0 0,0 0 0 0 0,-1-1 1 0 0,1 1-1 0 0,0 0 0 0 0,0 0 0 0 0,0 0 0 0 0,-1-1 0 0 0,1 1 0 0 0,0 0 0 0 0,-1 0 0 0 0,1 0 0 0 0,0 0 0 0 0,0 0 0 0 0,-1-1 1 0 0,-3 11 311 0 0,0 21 64 0 0,9 157 519 0 0,1-35-331 0 0,-16 73-597 0 0,10-226-76 0 0,0 0 1 0 0,0 1 0 0 0,0-1 0 0 0,0 1-1 0 0,0-1 1 0 0,0 0 0 0 0,0 1 0 0 0,1-1 0 0 0,-1 0-1 0 0,0 1 1 0 0,0-1 0 0 0,0 0 0 0 0,0 1-1 0 0,1-1 1 0 0,-1 0 0 0 0,0 1 0 0 0,0-1-1 0 0,0 0 1 0 0,1 1 0 0 0,-1-1 0 0 0,0 0-1 0 0,1 0 1 0 0,-1 1 0 0 0,0-1 0 0 0,1 0 0 0 0,-1 0-1 0 0,0 0 1 0 0,1 1 0 0 0,-1-1 0 0 0,0 0-1 0 0,1 0 1 0 0,-1 0 0 0 0,0 0 0 0 0,1 0-1 0 0,-1 0 1 0 0,1 0 0 0 0,-1 0 0 0 0,1 0-1 0 0,10-2-9546 0 0,-2 0 6327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84 160 588 0 0,'0'0'3718'0'0,"2"-4"-2350"0"0,0 1-1083 0 0,0 0-1 0 0,0 0 1 0 0,0 0 0 0 0,1 0 0 0 0,-1 0 0 0 0,1 1-1 0 0,0-1 1 0 0,0 1 0 0 0,0 0 0 0 0,0 0 0 0 0,0 0-1 0 0,1 0 1 0 0,-1 0 0 0 0,0 1 0 0 0,1-1 0 0 0,0 1 0 0 0,5-1-1 0 0,55-17 1846 0 0,0 3-1 0 0,68-7 0 0 0,-61 11-888 0 0,-5 1-115 0 0,100-22 2703 0 0,-164 33-2773 0 0,-8 2-896 0 0,-234 63 483 0 0,-131 46-276 0 0,359-107-353 0 0,5-1-3 0 0,0-1 0 0 0,0 1 0 0 0,0 0 0 0 0,1 0 0 0 0,-1 1 1 0 0,1 0-1 0 0,0 0 0 0 0,0 0 0 0 0,0 1 0 0 0,-6 6 0 0 0,12-10-3 0 0,-1-1-1 0 0,1 1 1 0 0,0-1-1 0 0,0 1 1 0 0,-1-1-1 0 0,1 1 1 0 0,0-1 0 0 0,0 1-1 0 0,0-1 1 0 0,0 1-1 0 0,0-1 1 0 0,0 1-1 0 0,0-1 1 0 0,0 1-1 0 0,0-1 1 0 0,0 1-1 0 0,0-1 1 0 0,0 1-1 0 0,0-1 1 0 0,0 1-1 0 0,1-1 1 0 0,-1 1-1 0 0,0-1 1 0 0,0 1-1 0 0,1-1 1 0 0,-1 1-1 0 0,0-1 1 0 0,0 1-1 0 0,1-1 1 0 0,-1 0-1 0 0,1 1 1 0 0,-1-1-1 0 0,0 1 1 0 0,1-1 0 0 0,-1 0-1 0 0,1 0 1 0 0,-1 1-1 0 0,1-1 1 0 0,-1 0-1 0 0,1 0 1 0 0,-1 1-1 0 0,1-1 1 0 0,-1 0-1 0 0,1 0 1 0 0,-1 0-1 0 0,1 0 1 0 0,30 8 245 0 0,-27-7-218 0 0,184 19 861 0 0,-46-6-376 0 0,11 13-9 0 0,-133-22-419 0 0,-1 1 0 0 0,1 1 1 0 0,-1 0-1 0 0,-1 1 1 0 0,29 18-1 0 0,-45-25-78 0 0,0 0 0 0 0,0 1 0 0 0,1-1 0 0 0,-1 1 0 0 0,0-1 0 0 0,0 1 0 0 0,-1 0 0 0 0,1 0 0 0 0,0 0 0 0 0,0 0-1 0 0,-1 0 1 0 0,0 0 0 0 0,1 0 0 0 0,-1 1 0 0 0,0-1 0 0 0,0 0 0 0 0,0 1 0 0 0,0-1 0 0 0,-1 1 0 0 0,1-1 0 0 0,0 1 0 0 0,-1 0 0 0 0,0-1-1 0 0,0 1 1 0 0,0-1 0 0 0,0 1 0 0 0,0 0 0 0 0,0-1 0 0 0,-1 1 0 0 0,1-1 0 0 0,-1 1 0 0 0,0-1 0 0 0,0 1 0 0 0,0-1 0 0 0,0 0-1 0 0,0 1 1 0 0,0-1 0 0 0,-1 0 0 0 0,1 0 0 0 0,-1 0 0 0 0,-2 3 0 0 0,-2 2 2 0 0,1-1 0 0 0,-1 0-1 0 0,-1-1 1 0 0,1 0 0 0 0,-1 0 0 0 0,0 0-1 0 0,0-1 1 0 0,-1 1 0 0 0,1-2 0 0 0,-1 1 0 0 0,0-1-1 0 0,-10 3 1 0 0,-11 1 25 0 0,0 0 0 0 0,-32 2 0 0 0,19-4-351 0 0,1-2-1 0 0,-1-2 0 0 0,-48-4 1 0 0,126-1-8286 0 0,24-3 4341 0 0,-9 2 1567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81 400 0 0,'2'-11'5336'0'0,"9"5"-3631"0"0,0 1 1 0 0,1 0-1 0 0,-1 1 1 0 0,1 0-1 0 0,17-3 1 0 0,67-7 1157 0 0,-59 9-1410 0 0,34-5 1412 0 0,1 3 1 0 0,139 5-1 0 0,-190 4-3341 0 0,-3 0-3211 0 0,-7-1-4156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35 204 0 0,'-25'-35'14428'0'0,"18"45"-13417"0"0,1 0-1 0 0,0 0 1 0 0,1 0-1 0 0,0 1 1 0 0,-4 13-1 0 0,-18 64 2241 0 0,20-61-2373 0 0,-75 265 5310 0 0,82-292-6250 0 0,0 0 0 0 0,0 1 0 0 0,0-1 0 0 0,0 0 0 0 0,-1 1 0 0 0,1-1 0 0 0,0 1 0 0 0,0-1 0 0 0,0 0 0 0 0,0 1 0 0 0,0-1 0 0 0,0 0 0 0 0,0 1 0 0 0,0-1 0 0 0,0 1 0 0 0,0-1 0 0 0,0 0 0 0 0,0 1 0 0 0,1-1 0 0 0,-1 0 0 0 0,0 1 0 0 0,0-1 0 0 0,0 0 0 0 0,0 1 0 0 0,1-1 0 0 0,-1 0 0 0 0,0 1 0 0 0,0-1 0 0 0,1 0 0 0 0,-1 1 0 0 0,0-1 0 0 0,0 0 0 0 0,1 0 0 0 0,-1 0 0 0 0,0 1 0 0 0,1-1 0 0 0,-1 0 0 0 0,0 0-1 0 0,1 0 1 0 0,-1 0 0 0 0,0 1 0 0 0,1-1 0 0 0,-1 0 0 0 0,1 0 0 0 0,-1 0 0 0 0,0 0 0 0 0,1 0 0 0 0,-1 0 0 0 0,0 0 0 0 0,1 0 0 0 0,-1 0 0 0 0,1 0 0 0 0,-1 0 0 0 0,0 0 0 0 0,1-1 0 0 0,4 0-3535 0 0,23-5-3377 0 0,-14 1 4067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38 276 768 0 0,'-17'-47'3270'0'0,"12"35"-1062"0"0,0 0-1 0 0,1 0 1 0 0,-3-16 4119 0 0,7 27-6213 0 0,1 1 1 0 0,-1 0-1 0 0,0-1 0 0 0,1 1 0 0 0,-1 0 0 0 0,1 0 0 0 0,-1 0 1 0 0,1-1-1 0 0,-1 1 0 0 0,0 0 0 0 0,1 0 0 0 0,-1 0 1 0 0,1 0-1 0 0,-1 0 0 0 0,1 0 0 0 0,-1 0 0 0 0,1 0 0 0 0,-1 0 1 0 0,1 0-1 0 0,-1 0 0 0 0,0 0 0 0 0,1 0 0 0 0,-1 0 0 0 0,1 0 1 0 0,-1 0-1 0 0,1 0 0 0 0,-1 1 0 0 0,1-1 0 0 0,-1 0 1 0 0,0 0-1 0 0,1 1 0 0 0,386 250 7131 0 0,-341-218-6651 0 0,66 52 877 0 0,-102-76-1222 0 0,0 1-1 0 0,-1-1 1 0 0,0 2-1 0 0,0-1 1 0 0,-1 1-1 0 0,-1 1 1 0 0,11 20-1 0 0,-16-29-233 0 0,-1 0-1 0 0,0 0 0 0 0,0 0 1 0 0,0 0-1 0 0,0 0 0 0 0,-1 0 1 0 0,1 0-1 0 0,-1 0 0 0 0,0 1 1 0 0,0-1-1 0 0,0 0 0 0 0,0 0 1 0 0,-1 1-1 0 0,1-1 0 0 0,-1 0 1 0 0,0 0-1 0 0,0 0 0 0 0,0 0 1 0 0,-1 3-1 0 0,-1-2 10 0 0,0 1 0 0 0,0-1 1 0 0,0 0-1 0 0,0 0 0 0 0,-1-1 0 0 0,1 1 1 0 0,-1-1-1 0 0,0 1 0 0 0,0-1 0 0 0,-9 5 1 0 0,-1-1 9 0 0,1-1 0 0 0,-1 0 0 0 0,-1-1 0 0 0,1-1 0 0 0,-1 0 1 0 0,0-1-1 0 0,-15 2 0 0 0,8-4-34 0 0,0 0 0 0 0,0-1 0 0 0,0-1 0 0 0,0-1 0 0 0,0-1 0 0 0,0-1 0 0 0,1-1 0 0 0,-38-13 0 0 0,53 16-24 0 0,0-1 1 0 0,0 0-1 0 0,0 0 1 0 0,1-1-1 0 0,-1 0 1 0 0,1 0-1 0 0,-7-6 1 0 0,11 9 13 0 0,-1-1 1 0 0,1 1 0 0 0,-1-1 0 0 0,1 0 0 0 0,0 0-1 0 0,0 0 1 0 0,-1 0 0 0 0,1 0 0 0 0,1 0 0 0 0,-1 0-1 0 0,0 0 1 0 0,0 0 0 0 0,1 0 0 0 0,-1-1-1 0 0,1 1 1 0 0,0 0 0 0 0,0 0 0 0 0,0-1 0 0 0,0 1-1 0 0,0 0 1 0 0,0 0 0 0 0,0-1 0 0 0,1 1-1 0 0,1-4 1 0 0,4-10-40 0 0,2 1 0 0 0,-1 1 0 0 0,2-1 0 0 0,0 1 0 0 0,1 0 0 0 0,16-17 0 0 0,73-69-174 0 0,-84 86 199 0 0,24-21-69 0 0,52-55-327 0 0,-83 81 341 0 0,-1 0-1 0 0,0 0 1 0 0,0-1 0 0 0,-1 0 0 0 0,-1 0 0 0 0,1 0 0 0 0,-2-1 0 0 0,6-15 0 0 0,-10 22 52 0 0,1 1 0 0 0,-1-1 0 0 0,0 0 0 0 0,0 0 0 0 0,0 0 0 0 0,0 1 0 0 0,-1-1 0 0 0,0 0 0 0 0,1 0 0 0 0,-1 1 0 0 0,-1-1 0 0 0,1 1 0 0 0,0-1 0 0 0,-1 1 0 0 0,0-1 0 0 0,0 1 0 0 0,0 0 0 0 0,0 0 0 0 0,0 0 0 0 0,-1 0 0 0 0,-2-3 0 0 0,-6-4-22 0 0,1 0 0 0 0,-1 0 0 0 0,-1 1 0 0 0,-13-8 1 0 0,6 6 16 0 0,1 1 0 0 0,-2 0 0 0 0,1 2 0 0 0,-34-11 0 0 0,42 16-185 0 0,0 0 0 0 0,0 1 1 0 0,0 0-1 0 0,0 1 0 0 0,0 0 0 0 0,0 1 1 0 0,-1 0-1 0 0,1 1 0 0 0,0 0 0 0 0,-17 4 0 0 0,25-4-28 0 0,0 0-1 0 0,1 0 0 0 0,-1 0 0 0 0,1 0 0 0 0,-1 1 0 0 0,1-1 1 0 0,-1 1-1 0 0,1 0 0 0 0,0 0 0 0 0,0-1 0 0 0,0 1 0 0 0,-3 4 0 0 0,-5 10-7879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1092 0 0,'14'6'1390'0'0,"0"1"0"0"0,0 0 0 0 0,-1 1 0 0 0,0 0 0 0 0,-1 1 0 0 0,0 1 0 0 0,0 0 0 0 0,17 19 0 0 0,2 8 1961 0 0,38 59 0 0 0,-14-17-120 0 0,-20-30-1443 0 0,-17-24-91 0 0,0 0 0 0 0,26 26-1 0 0,-43-50-1667 0 0,0 0 0 0 0,0 0 0 0 0,0-1 0 0 0,0 1 0 0 0,0-1 0 0 0,0 1 0 0 0,0-1 0 0 0,0 1 0 0 0,0-1 0 0 0,0 1 0 0 0,0-1 0 0 0,1 0 0 0 0,-1 0 0 0 0,0 0 0 0 0,0 1 0 0 0,0-1 0 0 0,0 0 0 0 0,0-1 0 0 0,1 1 0 0 0,-1 0 0 0 0,0 0-1 0 0,0 0 1 0 0,0-1 0 0 0,0 1 0 0 0,0 0 0 0 0,0-1 0 0 0,0 1 0 0 0,0-1 0 0 0,0 1 0 0 0,0-1 0 0 0,0 0 0 0 0,0 1 0 0 0,0-1 0 0 0,0 0 0 0 0,0 0 0 0 0,0 0 0 0 0,-1 1 0 0 0,1-1 0 0 0,0 0 0 0 0,0-2 0 0 0,6-5 252 0 0,-1-1 1 0 0,0 0 0 0 0,6-14 0 0 0,-8 17-243 0 0,127-218-39 0 0,-130 222-265 0 0,0 0 0 0 0,0 0 0 0 0,1 0 0 0 0,-1 0 0 0 0,1 0 1 0 0,-1 0-1 0 0,1 1 0 0 0,0-1 0 0 0,0 1 0 0 0,-1-1 0 0 0,1 1 0 0 0,0 0 0 0 0,0-1 0 0 0,1 1 0 0 0,2-1 0 0 0,0 1-1219 0 0,1-1 0 0 0,-1 1 0 0 0,1 1 0 0 0,10-1 0 0 0,8 0-1039 0 0,2-3-661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79 7965 0 0,'0'-2'813'0'0,"-1"0"0"0"0,0-1 0 0 0,1 1-1 0 0,0 0 1 0 0,-1 0 0 0 0,1-1 0 0 0,0 1 0 0 0,0 0 0 0 0,0-1 0 0 0,1 1 0 0 0,-1 0 0 0 0,1-1 0 0 0,-1 1 0 0 0,2-2 0 0 0,-1 2-588 0 0,0 0 0 0 0,0 0 1 0 0,0 0-1 0 0,1 0 0 0 0,-1 0 1 0 0,1 0-1 0 0,0 1 0 0 0,-1-1 1 0 0,1 1-1 0 0,0-1 0 0 0,0 1 1 0 0,0 0-1 0 0,0-1 0 0 0,2 0 1 0 0,7-1 155 0 0,0-1-1 0 0,-1 1 1 0 0,1 1 0 0 0,0 0-1 0 0,0 1 1 0 0,0 0 0 0 0,19 1 0 0 0,-11-1-116 0 0,121 3 1792 0 0,212 29-1 0 0,-332-29-1975 0 0,353 35 1642 0 0,-370-37-1723 0 0,0 0 0 0 0,0 1 0 0 0,-1-1 0 0 0,1 1 0 0 0,0-1 0 0 0,0 1 0 0 0,-1 0 0 0 0,1 0 0 0 0,0 1 0 0 0,-1-1 0 0 0,1 0 0 0 0,-1 1 0 0 0,0 0 0 0 0,1-1 0 0 0,-1 1 0 0 0,2 2 0 0 0,-2-2 0 0 0,-1 1 0 0 0,0-1 0 0 0,0 1 0 0 0,0-1 0 0 0,0 1 0 0 0,0 0 0 0 0,0-1 0 0 0,-1 1 0 0 0,1 0 0 0 0,-1-1 0 0 0,0 1 0 0 0,1 0 0 0 0,-1 0 0 0 0,-1-1 0 0 0,1 1 0 0 0,-1 4 0 0 0,-7 62 0 0 0,1 133 0 0 0,10-158 0 0 0,1-1 0 0 0,3 1 0 0 0,1-1 0 0 0,20 58 0 0 0,-9-44 0 0 0,3 0 0 0 0,55 99 0 0 0,0-36 0 0 0,-43-69 0 0 0,-11-19 0 0 0,-23-32 0 0 0,26 36 0 0 0,-21-28 0 0 0,-1-1 0 0 0,0 1 0 0 0,0 0 0 0 0,-1 0 0 0 0,5 14 0 0 0,-9-13 0 0 0,1-9 0 0 0,-1 1 0 0 0,0-1 0 0 0,1 0 0 0 0,-1 1 0 0 0,1-1 0 0 0,-1 0 0 0 0,1 0 0 0 0,-1 0 0 0 0,0 1 0 0 0,1-1 0 0 0,-1 0 0 0 0,0 0 0 0 0,1 0 0 0 0,-1 0 0 0 0,0 0 0 0 0,1 0 0 0 0,-1 0 0 0 0,1 0 0 0 0,-1 0 0 0 0,0 0 0 0 0,0-1 0 0 0,-203-47 0 0 0,113 24 0 0 0,-27-4 0 0 0,-234-25 0 0 0,335 52-147 0 0,15 1-715 0 0,8 1-1217 0 0,52 0-6481 0 0,-30-5 4943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99 452 0 0,'0'0'1316'0'0,"15"-10"8180"0"0,42 1-2631 0 0,36 5-2725 0 0,-26 1-2396 0 0,428-59 7010 0 0,-475 58-8921 0 0,-10 2-103 0 0,0 0 1 0 0,0 1 0 0 0,13-1-1 0 0,-17 6-4343 0 0,-16 11-6935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3.3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77 220 0 0,'-3'22'12288'0'0,"4"-21"-12071"0"0,0-1 0 0 0,0 1 1 0 0,0-1-1 0 0,2 1 1 0 0,7 2 423 0 0,1 0 0 0 0,-1 0 1 0 0,1-1-1 0 0,0 0 0 0 0,0-1 1 0 0,0 0-1 0 0,13-1 0 0 0,78-10 902 0 0,-74 6-1059 0 0,260-43 2570 0 0,31-3 386 0 0,-304 47-3129 0 0,-12 3-205 0 0,-1-1 0 0 0,1 1 0 0 0,0-1 0 0 0,-1 1 0 0 0,1 0 0 0 0,0 0 0 0 0,-1 0 0 0 0,1 0 0 0 0,0 0 0 0 0,0 1 0 0 0,4 0 0 0 0,-6 0 34 0 0,4 4-122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25 868 0 0,'-5'1'630'0'0,"1"0"118"0"0,1 0 0 0 0,-1 1 0 0 0,1-1 0 0 0,-1 1 0 0 0,1-1 0 0 0,0 1-1 0 0,0 0 1 0 0,-1 0 0 0 0,2 1 0 0 0,-5 3 1873 0 0,9-5-816 0 0,4 2-1123 0 0,0 0 0 0 0,1 0 0 0 0,-1-1 0 0 0,0 0 0 0 0,1 0 0 0 0,0-1 0 0 0,-1 0 0 0 0,9 1 0 0 0,60-1 1949 0 0,-49-1-1569 0 0,50-2 2127 0 0,123-18 0 0 0,-19-19-5292 0 0,-162 31-7285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95 7161 0 0,'-2'-4'862'0'0,"1"-2"490"0"0,0 1 0 0 0,0-1-1 0 0,0 0 1 0 0,0 0-1 0 0,1-8 1 0 0,0 13-1113 0 0,0-1 0 0 0,1 0 1 0 0,-1 1-1 0 0,1-1 1 0 0,-1 1-1 0 0,1-1 0 0 0,-1 1 1 0 0,1-1-1 0 0,0 1 1 0 0,0-1-1 0 0,-1 1 0 0 0,1 0 1 0 0,0 0-1 0 0,0-1 0 0 0,1 1 1 0 0,-1 0-1 0 0,0 0 1 0 0,0 0-1 0 0,0 0 0 0 0,1 0 1 0 0,-1 0-1 0 0,1 0 1 0 0,-1 1-1 0 0,3-2 0 0 0,6-2 248 0 0,0 1-1 0 0,1 1 1 0 0,-1-1 0 0 0,1 2-1 0 0,0-1 1 0 0,0 2-1 0 0,0-1 1 0 0,12 2-1 0 0,90 14 1052 0 0,-82-10-1134 0 0,229 56 1640 0 0,-8 21-846 0 0,-251-82-1191 0 0,4 2 6 0 0,50 19 119 0 0,-35-10-141 0 0,-8-3-32 0 0,-11-7 33 0 0,0 0 1 0 0,1 1 0 0 0,-1-1-1 0 0,0 0 1 0 0,0 1 0 0 0,0-1-1 0 0,0 1 1 0 0,0 0-1 0 0,0-1 1 0 0,-1 1 0 0 0,1 0-1 0 0,0-1 1 0 0,-1 1 0 0 0,1 0-1 0 0,-1 0 1 0 0,0-1 0 0 0,1 1-1 0 0,-1 0 1 0 0,0 0 0 0 0,0 0-1 0 0,0-1 1 0 0,-1 1 0 0 0,1 0-1 0 0,0 0 1 0 0,-1 0 0 0 0,1-1-1 0 0,-1 1 1 0 0,1 0 0 0 0,-1 0-1 0 0,0-1 1 0 0,0 1 0 0 0,-1 1-1 0 0,-4 6-2 0 0,0 0 0 0 0,0 0-1 0 0,-1-1 1 0 0,-9 9-1 0 0,14-14 8 0 0,-156 139 19 0 0,141-128 0 0 0,10-8-13 0 0,-172 149 653 0 0,134-111-360 0 0,-67 82 0 0 0,47-45-349 0 0,64-80-324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64 712 0 0,'3'1'286'0'0,"1"0"1"0"0,-1 0-1 0 0,1 1 0 0 0,-1-1 0 0 0,1 1 1 0 0,-1 0-1 0 0,0 0 0 0 0,0 0 1 0 0,0 0-1 0 0,0 0 0 0 0,0 1 0 0 0,-1-1 1 0 0,1 1-1 0 0,-1 0 0 0 0,4 5 1 0 0,3 5 492 0 0,0 1 0 0 0,7 18 0 0 0,-12-24-442 0 0,41 95 2518 0 0,38 172 1848 0 0,-63-188-3126 0 0,-8-29-339 0 0,2-1 0 0 0,2 0 0 0 0,31 69 1 0 0,-45-121-1041 0 0,0-1 1 0 0,1 0 0 0 0,-1 1 0 0 0,1-1 0 0 0,0 0 0 0 0,0-1-1 0 0,7 8 1 0 0,-9-11-142 0 0,0 1-1 0 0,0 0 1 0 0,0 0-1 0 0,0-1 0 0 0,1 1 1 0 0,-1 0-1 0 0,0-1 1 0 0,0 0-1 0 0,1 1 1 0 0,-1-1-1 0 0,0 0 1 0 0,1 1-1 0 0,-1-1 1 0 0,0 0-1 0 0,1 0 1 0 0,-1 0-1 0 0,0 0 0 0 0,1 0 1 0 0,-1 0-1 0 0,0-1 1 0 0,1 1-1 0 0,-1 0 1 0 0,0-1-1 0 0,1 1 1 0 0,-1-1-1 0 0,0 1 1 0 0,0-1-1 0 0,1 0 0 0 0,-1 0 1 0 0,0 1-1 0 0,0-1 1 0 0,2-2-1 0 0,6-5 112 0 0,-1 0 0 0 0,1-1 0 0 0,-2 0 0 0 0,1-1 0 0 0,-1 0 0 0 0,-1 0 0 0 0,7-13 0 0 0,35-88 492 0 0,-44 101-596 0 0,50-141 700 0 0,-6-2 0 0 0,27-163-1 0 0,-69 273-498 0 0,-5 29-174 0 0,1 0-1 0 0,1 1 1 0 0,0-1 0 0 0,5-13-1 0 0,-8 26-161 0 0,0 0 0 0 0,1 0 0 0 0,-1 1 0 0 0,0-1 0 0 0,1 0 0 0 0,-1 0-1 0 0,1 0 1 0 0,-1 1 0 0 0,1-1 0 0 0,0 0 0 0 0,-1 1 0 0 0,1-1-1 0 0,0 1 1 0 0,-1-1 0 0 0,1 0 0 0 0,0 1 0 0 0,0 0 0 0 0,-1-1 0 0 0,1 1-1 0 0,0-1 1 0 0,0 1 0 0 0,0 0 0 0 0,0 0 0 0 0,1-1 0 0 0,0 1-109 0 0,0 0 1 0 0,0 1-1 0 0,0-1 0 0 0,-1 0 1 0 0,1 1-1 0 0,0-1 1 0 0,0 1-1 0 0,0-1 1 0 0,-1 1-1 0 0,1 0 0 0 0,2 1 1 0 0,6 5-1043 0 0,0 0-1 0 0,-1 1 1 0 0,10 10 0 0 0,-9-8-537 0 0,20 16-1579 0 0,0 2 481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4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19 528 0 0,'0'0'3438'0'0,"1"4"-2200"0"0,1 6-371 0 0,-1 0 0 0 0,0 1 1 0 0,-1-1-1 0 0,0 1 0 0 0,-2 16 1 0 0,0 1 113 0 0,-14 178 5884 0 0,13-182-3954 0 0,2-24-2851 0 0,1 0 0 0 0,0 0-1 0 0,0-1 1 0 0,-1 1 0 0 0,1 0 0 0 0,0 0-1 0 0,0 0 1 0 0,-1 0 0 0 0,1 0 0 0 0,0 0-1 0 0,0 0 1 0 0,0 0 0 0 0,-1 0 0 0 0,1-1-1 0 0,0 1 1 0 0,0 0 0 0 0,0 0 0 0 0,0 0 0 0 0,-1 0-1 0 0,1-1 1 0 0,0 1 0 0 0,0 0 0 0 0,0 0-1 0 0,0 0 1 0 0,0-1 0 0 0,0 1 0 0 0,-1 0-1 0 0,1 0 1 0 0,0-1 0 0 0,0 1 0 0 0,0 0-1 0 0,0 0 1 0 0,0 0 0 0 0,0-1 0 0 0,0 1-1 0 0,0 0 1 0 0,0 0 0 0 0,0-1 0 0 0,0 1-1 0 0,0 0 1 0 0,-1-7 270 0 0,0 0 0 0 0,0 1 0 0 0,0-1 0 0 0,1-12 0 0 0,2 8-208 0 0,0 0-1 0 0,1 0 1 0 0,0 1 0 0 0,1-1-1 0 0,0 1 1 0 0,1-1 0 0 0,0 1 0 0 0,1 1-1 0 0,0-1 1 0 0,0 1 0 0 0,1 0-1 0 0,1 0 1 0 0,-1 1 0 0 0,12-10 0 0 0,1 0 68 0 0,2 1 0 0 0,0 1 0 0 0,0 1 0 0 0,45-22 0 0 0,-50 29-74 0 0,1 0 0 0 0,0 1 0 0 0,0 2 0 0 0,1 0 0 0 0,-1 0 0 0 0,1 2 0 0 0,38-2 0 0 0,-39 7-1747 0 0,-2 2-3740 0 0,-4 0-401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4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52 172 0 0,'-10'6'13692'0'0,"28"-2"-9454"0"0,32 0-1560 0 0,15-3-680 0 0,0-2 0 0 0,0-4 0 0 0,-1-2 1 0 0,81-20-1 0 0,-108 18-2043 0 0,17-5-2184 0 0,-19 11-9908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65 988 0 0,'0'0'212'0'0,"0"0"0"0"0,0 1 1 0 0,0-1-1 0 0,0 0 0 0 0,-1 1 0 0 0,1-1 1 0 0,0 0-1 0 0,0 0 0 0 0,0 1 0 0 0,0-1 0 0 0,0 0 1 0 0,0 1-1 0 0,1-1 0 0 0,-1 0 0 0 0,0 0 0 0 0,0 1 1 0 0,0-1-1 0 0,1 2 1910 0 0,0-1-1910 0 0,10 3 2274 0 0,14-2-280 0 0,-24-2-1916 0 0,96-5 5391 0 0,142-25 1 0 0,-156 18-2956 0 0,-3-6 937 0 0,-49 11-5714 0 0,-3 1-8316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44 0 0,'0'-5'446'0'0,"0"0"1"0"0,-1 0-1 0 0,2 0 1 0 0,-1 0-1 0 0,0 0 0 0 0,1 0 1 0 0,0 0-1 0 0,0 0 0 0 0,1 0 1 0 0,-1 0-1 0 0,1 1 1 0 0,3-6-1 0 0,-1 2 38 0 0,1 0 0 0 0,1 0 0 0 0,-1 1 0 0 0,1 0-1 0 0,0 0 1 0 0,9-7 0 0 0,0 1 168 0 0,1 1-1 0 0,1 0 1 0 0,0 1-1 0 0,1 1 1 0 0,26-11-1 0 0,-20 12-99 0 0,-1 1 1 0 0,1 1-1 0 0,0 1 0 0 0,44-5 1 0 0,-53 10-314 0 0,0 0 1 0 0,0 1 0 0 0,0 0 0 0 0,0 1-1 0 0,-1 1 1 0 0,1 0 0 0 0,0 1 0 0 0,-1 1 0 0 0,17 6-1 0 0,-25-7-151 0 0,-1-1 0 0 0,0 1 0 0 0,0 0 0 0 0,0 0-1 0 0,-1 1 1 0 0,1-1 0 0 0,-1 1 0 0 0,0 0 0 0 0,0 0-1 0 0,0 0 1 0 0,0 1 0 0 0,-1-1 0 0 0,1 1 0 0 0,4 10-1 0 0,-5-8 14 0 0,0 1-1 0 0,-1 0 1 0 0,0 0-1 0 0,0 0 1 0 0,-1 0 0 0 0,1 0-1 0 0,-2 0 1 0 0,1 0-1 0 0,-2 13 1 0 0,-1-5-5 0 0,0-1 1 0 0,-1 1 0 0 0,0-1-1 0 0,-2 0 1 0 0,0 0 0 0 0,0 0-1 0 0,-1-1 1 0 0,-1 0 0 0 0,-1 0-1 0 0,-12 17 1 0 0,10-18-35 0 0,0-1 1 0 0,-1 0-1 0 0,-1 0 0 0 0,0-1 1 0 0,0-1-1 0 0,-15 9 0 0 0,20-14-16 0 0,0 0 1 0 0,-1-1-1 0 0,1 0 0 0 0,-1-1 0 0 0,0 0 0 0 0,-1 0 0 0 0,1-1 1 0 0,0 0-1 0 0,-1 0 0 0 0,1-1 0 0 0,-1 0 0 0 0,1 0 1 0 0,-10-1-1 0 0,1-3 683 0 0,23-1-99 0 0,29 0-159 0 0,-15 5-390 0 0,-1 1 0 0 0,1 2 0 0 0,-1 0 1 0 0,0 1-1 0 0,0 1 0 0 0,-1 0 0 0 0,0 2 0 0 0,0 0 1 0 0,0 1-1 0 0,-1 0 0 0 0,0 2 0 0 0,22 18 0 0 0,-34-25-58 0 0,0 1-1 0 0,0 0 0 0 0,-1 0 0 0 0,0 0 0 0 0,0 0 1 0 0,0 1-1 0 0,-1 0 0 0 0,0 0 0 0 0,0 0 0 0 0,0 0 1 0 0,-1 0-1 0 0,3 10 0 0 0,-4-12-2 0 0,0 1 0 0 0,-1 0 0 0 0,1 0 0 0 0,-1-1 0 0 0,0 1 1 0 0,0 0-1 0 0,-1 0 0 0 0,0-1 0 0 0,1 1 0 0 0,-2 0 0 0 0,1-1 0 0 0,0 1 0 0 0,-1-1 0 0 0,0 1 0 0 0,0-1 0 0 0,0 0 0 0 0,-1 0 0 0 0,-3 5 0 0 0,-4 4 62 0 0,-2-1-1 0 0,0 0 1 0 0,0-1-1 0 0,-1-1 1 0 0,0 0-1 0 0,-1 0 1 0 0,0-1-1 0 0,0-1 1 0 0,-19 8-1 0 0,-1-3 143 0 0,0 0 0 0 0,0-2-1 0 0,-45 8 1 0 0,56-15-140 0 0,0-1 0 0 0,-1-1-1 0 0,1-1 1 0 0,-1-1 0 0 0,0-1 0 0 0,-23-5 0 0 0,47 6-167 0 0,-1 1 0 0 0,0-1 1 0 0,1 0-1 0 0,-1 0 0 0 0,0-1 1 0 0,1 1-1 0 0,-1 0 0 0 0,1 0 1 0 0,-1 0-1 0 0,0 0 0 0 0,1-1 1 0 0,-1 1-1 0 0,1 0 0 0 0,-1 0 1 0 0,0-1-1 0 0,1 1 0 0 0,-1 0 1 0 0,1-1-1 0 0,-1 1 0 0 0,1-1 1 0 0,0 1-1 0 0,-1-1 0 0 0,1 1 1 0 0,-1-1-1 0 0,1 1 0 0 0,0-1 1 0 0,-1 1-1 0 0,1-1 0 0 0,0 1 1 0 0,0-1-1 0 0,-1 0 0 0 0,1 1 1 0 0,0-1-1 0 0,0 1 0 0 0,0-1 1 0 0,0-1-1 0 0,0 1-151 0 0,0 0 0 0 0,1 0 0 0 0,-1 0 0 0 0,1 0 0 0 0,-1 0 0 0 0,1 0 0 0 0,-1 0 0 0 0,1 1 0 0 0,0-1 0 0 0,-1 0 0 0 0,1 0 0 0 0,0 0 0 0 0,0 1 0 0 0,0-1 0 0 0,0 0 0 0 0,-1 1 0 0 0,3-2 0 0 0,36-15-6001 0 0,-4 2 3643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1 258 912 0 0,'0'-1'253'0'0,"0"0"0"0"0,0 1 0 0 0,1-1 0 0 0,-1 0 0 0 0,0 0 0 0 0,1 0 0 0 0,-1 0 1 0 0,1 1-1 0 0,-1-1 0 0 0,1 0 0 0 0,-1 1 0 0 0,1-1 0 0 0,0 0 0 0 0,-1 1 0 0 0,1-1 0 0 0,0 1 0 0 0,-1-1 0 0 0,1 1 0 0 0,0-1 0 0 0,0 1 0 0 0,0-1 0 0 0,-1 1 0 0 0,1 0 0 0 0,0-1 1 0 0,0 1-1 0 0,0 0 0 0 0,1 0 0 0 0,-1 0 6 0 0,0 0 0 0 0,1 1-1 0 0,-1-1 1 0 0,0 1 0 0 0,0 0 0 0 0,1-1 0 0 0,-1 1 0 0 0,0 0 0 0 0,0 0 0 0 0,0 0 0 0 0,0 0 0 0 0,0 0 0 0 0,0 0 0 0 0,0 0 0 0 0,1 2-1 0 0,4 5 735 0 0,-1 1 0 0 0,0 0 0 0 0,7 16-1 0 0,54 146 4260 0 0,-60-157-4811 0 0,29 61 1805 0 0,-30-67-1892 0 0,0 0-1 0 0,0 0 0 0 0,1 0 1 0 0,0-1-1 0 0,0 0 0 0 0,10 9 1 0 0,-15-15-290 0 0,0-1 0 0 0,0 1 0 0 0,1 0 0 0 0,-1 0 0 0 0,0-1 0 0 0,1 1 0 0 0,-1-1 0 0 0,0 1 0 0 0,1-1 0 0 0,-1 1 0 0 0,1-1 0 0 0,-1 0 1 0 0,1 0-1 0 0,-1 0 0 0 0,1 0 0 0 0,-1 0 0 0 0,1 0 0 0 0,-1 0 0 0 0,1 0 0 0 0,-1-1 0 0 0,1 1 0 0 0,-1 0 0 0 0,0-1 0 0 0,1 0 0 0 0,-1 1 0 0 0,0-1 0 0 0,1 0 0 0 0,-1 1 0 0 0,0-1 0 0 0,0 0 1 0 0,1 0-1 0 0,-1 0 0 0 0,1-2 0 0 0,6-5 22 0 0,-1 1 0 0 0,0-2 0 0 0,11-15 1 0 0,-9 10 55 0 0,127-178 479 0 0,-36 48-179 0 0,-77 113-110 0 0,-1 0 0 0 0,-2-2 0 0 0,-2 0 0 0 0,24-59 0 0 0,-42 91-384 0 0,1 1-651 0 0,2-5 1177 0 0,2 21-10423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45 648 0 0,'-2'-21'637'0'0,"-1"-3"8314"0"0,1 42-4204 0 0,-30 592 2956 0 0,9-470-8985 0 0,23-139 1228 0 0,-1 7-1926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79 262 76 0 0,'-38'-2'2941'0'0,"-3"-4"12350"0"0,202-8-10045 0 0,115-15-1474 0 0,-212 19-3087 0 0,0-3 0 0 0,77-25 0 0 0,-126 32-557 0 0,0 0 0 0 0,-1 0 0 0 0,1-2-1 0 0,21-14 1 0 0,-31 19-142 0 0,0-1 0 0 0,0 0 0 0 0,-1 0 0 0 0,0 0 0 0 0,1 0 0 0 0,-1-1-1 0 0,-1 1 1 0 0,1-1 0 0 0,-1 0 0 0 0,0 0 0 0 0,0-1 0 0 0,0 1-1 0 0,-1-1 1 0 0,1 1 0 0 0,1-8 0 0 0,-4 12 3 0 0,0 1 1 0 0,0-1-1 0 0,0 0 1 0 0,0 1-1 0 0,0-1 1 0 0,0 0-1 0 0,0 0 0 0 0,0 1 1 0 0,0-1-1 0 0,0 0 1 0 0,-1 1-1 0 0,1-1 0 0 0,0 0 1 0 0,0 1-1 0 0,-1-1 1 0 0,1 0-1 0 0,0 1 1 0 0,-1-1-1 0 0,1 1 0 0 0,-1-1 1 0 0,1 1-1 0 0,-1-1 1 0 0,1 1-1 0 0,-1-1 1 0 0,1 1-1 0 0,-1-1 0 0 0,1 1 1 0 0,-1-1-1 0 0,0 1 1 0 0,1 0-1 0 0,-1-1 0 0 0,1 1 1 0 0,-1 0-1 0 0,0 0 1 0 0,1 0-1 0 0,-1-1 1 0 0,0 1-1 0 0,0 0 0 0 0,1 0 1 0 0,-1 0-1 0 0,0 0 1 0 0,1 0-1 0 0,-1 0 0 0 0,0 0 1 0 0,1 1-1 0 0,-1-1 1 0 0,0 0-1 0 0,0 0 1 0 0,-34 9-97 0 0,7 2 180 0 0,1 2-1 0 0,0 1 0 0 0,1 1 0 0 0,1 2 0 0 0,0 0 0 0 0,2 2 1 0 0,-35 33-1 0 0,52-46 40 0 0,-1 1 1 0 0,1-1-1 0 0,1 1 0 0 0,-1 0 1 0 0,1 0-1 0 0,1 1 1 0 0,-1 0-1 0 0,1 0 1 0 0,1 0-1 0 0,-1 0 0 0 0,1 0 1 0 0,1 1-1 0 0,0-1 1 0 0,0 1-1 0 0,-1 11 1 0 0,3-16-78 0 0,1 0 1 0 0,-1 0 0 0 0,1-1 0 0 0,0 1-1 0 0,0 0 1 0 0,1 0 0 0 0,-1-1 0 0 0,1 1 0 0 0,0-1-1 0 0,0 1 1 0 0,0-1 0 0 0,0 0 0 0 0,0 0 0 0 0,1 0-1 0 0,-1 0 1 0 0,1 0 0 0 0,0-1 0 0 0,0 1-1 0 0,6 3 1 0 0,2 1 65 0 0,0 0 1 0 0,1 0-1 0 0,-1-2 0 0 0,22 8 0 0 0,-12-6-882 0 0,0-1 0 0 0,0-1 0 0 0,1-1 0 0 0,-1-1 0 0 0,1-1 0 0 0,0-1 1 0 0,33-3-1 0 0,-37 1-14 0 0,-1-2 1 0 0,0 0 0 0 0,1-1 0 0 0,-1 0-1 0 0,-1-2 1 0 0,1 0 0 0 0,-1 0 0 0 0,0-2-1 0 0,28-17 1 0 0,-27 11-2390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4.8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6 243 108 0 0,'-6'-13'6487'0'0,"6"11"-6055"0"0,10-4 312 0 0,1 1-1 0 0,-1 1 0 0 0,0-1 1 0 0,1 2-1 0 0,0-1 0 0 0,0 2 1 0 0,0-1-1 0 0,13 0 0 0 0,0-1-111 0 0,412-66 5766 0 0,-98 18-4021 0 0,-240 35-1525 0 0,177-27 2302 0 0,-265 43-3042 0 0,46-4 669 0 0,-22 9-3174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7157 0 0,'4'-4'8338'0'0,"3"1"-4691"0"0,-6 3-2716 0 0,5 21 951 0 0,-3 10-1093 0 0,-2 0-1 0 0,0 0 0 0 0,-2 0 0 0 0,-6 36 0 0 0,7-65-741 0 0,-1-1-1 0 0,1 0 0 0 0,0 0 0 0 0,0 1 1 0 0,-1-1-1 0 0,1 0 0 0 0,-1 0 0 0 0,1 0 1 0 0,-1 1-1 0 0,1-1 0 0 0,-1 0 0 0 0,0 0 1 0 0,0 0-1 0 0,1 0 0 0 0,-1 0 0 0 0,0 0 1 0 0,0 0-1 0 0,0-1 0 0 0,0 1 0 0 0,0 0 1 0 0,-2 1-1 0 0,2-2 133 0 0,-3-10 126 0 0,-1-4-122 0 0,6 3-91 0 0,1 0 0 0 0,0 0 0 0 0,1 1 0 0 0,0-1 0 0 0,0 1 0 0 0,1-1 0 0 0,0 1 0 0 0,1 0 0 0 0,0 0 0 0 0,1 1 0 0 0,0 0 0 0 0,9-11 0 0 0,-9 12 64 0 0,1 1 0 0 0,1 0 1 0 0,-1 1-1 0 0,1-1 0 0 0,1 1 0 0 0,-1 1 0 0 0,1 0 0 0 0,11-6 0 0 0,-15 9-43 0 0,0 0 0 0 0,1 1 1 0 0,-1-1-1 0 0,0 1 0 0 0,1 0 0 0 0,-1 0 0 0 0,0 0 0 0 0,1 1 1 0 0,-1 0-1 0 0,1 0 0 0 0,-1 1 0 0 0,1-1 0 0 0,-1 1 0 0 0,0 0 0 0 0,1 1 1 0 0,-1-1-1 0 0,6 3 0 0 0,-4 0-63 0 0,0-1 0 0 0,-1 1 0 0 0,1 0 0 0 0,-1 1 0 0 0,0-1 1 0 0,0 1-1 0 0,-1 1 0 0 0,1-1 0 0 0,-1 1 0 0 0,0 0 0 0 0,-1 0 0 0 0,8 12 0 0 0,-9-13-102 0 0,-1 1-1 0 0,1-1 1 0 0,-1 1-1 0 0,-1-1 1 0 0,1 1 0 0 0,-1 0-1 0 0,0-1 1 0 0,0 1-1 0 0,-1 0 1 0 0,1 0-1 0 0,-1 0 1 0 0,-1 0-1 0 0,1 0 1 0 0,-1-1 0 0 0,0 1-1 0 0,0 0 1 0 0,-3 8-1 0 0,3-11-1224 0 0,-2 5 1052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37 348 0 0,'-6'-4'781'0'0,"0"-1"0"0"0,0 2 0 0 0,0-1 0 0 0,-1 1 0 0 0,1 0 0 0 0,-1 0 0 0 0,0 0 0 0 0,0 1 0 0 0,0 0 0 0 0,0 1 0 0 0,0 0 0 0 0,0 0 0 0 0,-1 0 0 0 0,1 1 0 0 0,0 0 0 0 0,-1 0 0 0 0,1 1 0 0 0,0 0 0 0 0,0 0 0 0 0,0 1 0 0 0,-11 3 0 0 0,17-5-592 0 0,0 1 0 0 0,0-1 1 0 0,-1 1-1 0 0,1-1 1 0 0,0 1-1 0 0,0-1 0 0 0,0 1 1 0 0,0 0-1 0 0,-1-1 0 0 0,1 1 1 0 0,0 0-1 0 0,0 0 1 0 0,1 0-1 0 0,-1 0 0 0 0,0 0 1 0 0,0 0-1 0 0,0 0 1 0 0,1 0-1 0 0,-1 0 0 0 0,0 0 1 0 0,0 2-1 0 0,1-2-26 0 0,0 1 0 0 0,0-1 0 0 0,0 0-1 0 0,0 0 1 0 0,0 1 0 0 0,0-1 0 0 0,1 0 0 0 0,-1 1-1 0 0,0-1 1 0 0,1 0 0 0 0,-1 0 0 0 0,1 1 0 0 0,0-1-1 0 0,-1 0 1 0 0,1 0 0 0 0,0 0 0 0 0,1 2 0 0 0,5 5 420 0 0,0 0 1 0 0,1-1 0 0 0,1 1-1 0 0,10 6 1 0 0,-9-6-326 0 0,3 2 67 0 0,-1 1 1 0 0,0 0 0 0 0,-1 1 0 0 0,0 0 0 0 0,0 0 0 0 0,8 16 0 0 0,-16-23-238 0 0,1 1 1 0 0,-1 0-1 0 0,0 0 0 0 0,-1 1 1 0 0,1-1-1 0 0,-1 0 1 0 0,-1 1-1 0 0,1 0 0 0 0,-1-1 1 0 0,0 1-1 0 0,-1 0 1 0 0,1-1-1 0 0,-2 1 0 0 0,1 0 1 0 0,0 0-1 0 0,-1-1 1 0 0,-2 9-1 0 0,0-6 6 0 0,-1 1 1 0 0,1-1 0 0 0,-2 0-1 0 0,1 0 1 0 0,-1 0-1 0 0,-1 0 1 0 0,1-1-1 0 0,-1 0 1 0 0,-10 11-1 0 0,12-16-89 0 0,0 1-1 0 0,0 0 1 0 0,0-1-1 0 0,0 0 1 0 0,-1 0-1 0 0,0 0 0 0 0,1 0 1 0 0,-1-1-1 0 0,0 0 1 0 0,0 0-1 0 0,0 0 1 0 0,0 0-1 0 0,-1-1 0 0 0,1 0 1 0 0,0 0-1 0 0,0 0 1 0 0,-1-1-1 0 0,1 0 1 0 0,-8 0-1 0 0,10-1-20 0 0,1 1-1 0 0,-1 0 1 0 0,1-1 0 0 0,-1 0 0 0 0,1 1-1 0 0,-1-1 1 0 0,1 0 0 0 0,-1 0-1 0 0,1-1 1 0 0,0 1 0 0 0,0 0 0 0 0,0-1-1 0 0,0 1 1 0 0,0-1 0 0 0,0 0-1 0 0,0 0 1 0 0,0 0 0 0 0,1 0 0 0 0,-1 0-1 0 0,0 0 1 0 0,1 0 0 0 0,0 0-1 0 0,0 0 1 0 0,0-1 0 0 0,0 1 0 0 0,-1-3-1 0 0,1 1-1 0 0,1 1 1 0 0,-1-1-1 0 0,1 1 0 0 0,0-1 0 0 0,0 1 1 0 0,0-1-1 0 0,0 0 0 0 0,1 1 0 0 0,0-1 1 0 0,-1 1-1 0 0,1-1 0 0 0,0 1 0 0 0,1 0 0 0 0,-1-1 1 0 0,1 1-1 0 0,-1 0 0 0 0,1 0 0 0 0,4-6 1 0 0,1 1 28 0 0,0 0 1 0 0,0 0-1 0 0,1 1 0 0 0,0 0 1 0 0,0 0-1 0 0,1 1 1 0 0,-1 0-1 0 0,2 1 1 0 0,-1 0-1 0 0,0 0 1 0 0,1 1-1 0 0,0 0 1 0 0,0 0-1 0 0,0 2 0 0 0,0-1 1 0 0,1 1-1 0 0,-1 0 1 0 0,1 1-1 0 0,-1 0 1 0 0,1 1-1 0 0,-1 0 1 0 0,1 1-1 0 0,-1 0 1 0 0,1 1-1 0 0,-1 0 0 0 0,17 6 1 0 0,17 12-995 0 0,8 3-4979 0 0,-36-21-1393 0 0,-10-5 4279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171 288 984 0 0,'-11'-28'1414'0'0,"-2"1"0"0"0,0 0 0 0 0,-2 1 0 0 0,-1 0 0 0 0,-24-29 0 0 0,24 38 286 0 0,10 11-581 0 0,1 1 0 0 0,0-1 0 0 0,0 0 0 0 0,0-1 0 0 0,1 1 0 0 0,0-1 0 0 0,0 1 0 0 0,-5-15 2384 0 0,13 18-3106 0 0,-1 2-428 0 0,-1 0 0 0 0,1-1 1 0 0,0 1-1 0 0,0 0 0 0 0,0 1 0 0 0,0-1 0 0 0,0 0 0 0 0,0 1 0 0 0,0 0 0 0 0,0 0 1 0 0,0 0-1 0 0,0 0 0 0 0,0 0 0 0 0,0 0 0 0 0,0 1 0 0 0,5 1 0 0 0,5 2-618 0 0,0 0 0 0 0,19 10-1 0 0,-22-9 273 0 0,79 36-5728 0 0,-39-19 3521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389 436 136 0 0,'0'0'873'0'0,"-3"1"254"0"0,-21 1 1657 0 0,1 1 0 0 0,0 2 0 0 0,0 0 0 0 0,-34 14 0 0 0,35-11-1782 0 0,1 2 0 0 0,0 0 1 0 0,0 2-1 0 0,1 0 1 0 0,1 1-1 0 0,0 1 1 0 0,1 1-1 0 0,-19 20 1 0 0,32-31-717 0 0,1 1 0 0 0,1 0 0 0 0,-1 0 1 0 0,1 0-1 0 0,0 0 0 0 0,0 0 0 0 0,0 0 1 0 0,0 1-1 0 0,-1 7 0 0 0,3-11-201 0 0,1 0 0 0 0,-1 0 0 0 0,1 0 0 0 0,0 0-1 0 0,0 0 1 0 0,0 0 0 0 0,0 0 0 0 0,0 0 0 0 0,0 0 0 0 0,1 0-1 0 0,-1 0 1 0 0,1 0 0 0 0,-1 0 0 0 0,1 0 0 0 0,0 0 0 0 0,-1 0 0 0 0,1 0-1 0 0,0 0 1 0 0,1-1 0 0 0,-1 1 0 0 0,0 0 0 0 0,0-1 0 0 0,1 1-1 0 0,-1 0 1 0 0,1-1 0 0 0,-1 0 0 0 0,1 1 0 0 0,-1-1 0 0 0,4 1-1 0 0,3 3 87 0 0,1-1-1 0 0,-1-1 1 0 0,1 0-1 0 0,0 0 0 0 0,0 0 1 0 0,1-1-1 0 0,-1-1 0 0 0,0 0 1 0 0,1 0-1 0 0,-1 0 0 0 0,14-2 1 0 0,2-1-195 0 0,0-1 0 0 0,0-1 0 0 0,24-7 0 0 0,-36 7-247 0 0,-1 1 1 0 0,1-1 0 0 0,-1-1 0 0 0,-1 0 0 0 0,1-1 0 0 0,-1 0-1 0 0,16-12 1 0 0,-23 15 64 0 0,-1 0 0 0 0,1 0 1 0 0,-1-1-1 0 0,0 1 0 0 0,0-1 0 0 0,0 0 0 0 0,0 0 0 0 0,-1 0 0 0 0,1 0 0 0 0,-1-1 0 0 0,0 1 0 0 0,-1 0 0 0 0,1-1 0 0 0,-1 0 1 0 0,1 1-1 0 0,-2-1 0 0 0,1 0 0 0 0,0 1 0 0 0,-1-1 0 0 0,0 0 0 0 0,0 0 0 0 0,0 1 0 0 0,-2-8 0 0 0,0-2-119 0 0,-2 1 0 0 0,1 0 0 0 0,-2-1 0 0 0,0 1 0 0 0,0 1 0 0 0,-1-1 0 0 0,-1 1 0 0 0,0 0 0 0 0,0 0 0 0 0,-2 1 0 0 0,1 0 0 0 0,-1 0 0 0 0,-15-12 0 0 0,-10-6 92 0 0,-2 1 1 0 0,-68-41 0 0 0,57 39 620 0 0,38 25-217 0 0,1-1 0 0 0,0 1-1 0 0,0-2 1 0 0,0 1 0 0 0,1-1-1 0 0,0-1 1 0 0,1 1 0 0 0,-8-11-1 0 0,13 15-213 0 0,-1 1-1 0 0,1-1 0 0 0,0 0 1 0 0,0 0-1 0 0,0 0 0 0 0,0 0 0 0 0,0 0 1 0 0,0 0-1 0 0,1 0 0 0 0,-1 0 1 0 0,1 0-1 0 0,0 0 0 0 0,0 0 1 0 0,0 0-1 0 0,1 0 0 0 0,-1 0 1 0 0,1 0-1 0 0,-1 0 0 0 0,1 0 1 0 0,0 0-1 0 0,0 1 0 0 0,0-1 1 0 0,1 0-1 0 0,-1 0 0 0 0,1 1 1 0 0,-1-1-1 0 0,1 1 0 0 0,0-1 1 0 0,0 1-1 0 0,4-4 0 0 0,0 0-820 0 0,1 1-1 0 0,0-1 0 0 0,0 1 1 0 0,1 0-1 0 0,-1 1 1 0 0,1-1-1 0 0,12-4 1 0 0,16-5-1492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1 480 0 0,'6'14'1346'0'0,"0"1"0"0"0,-1 0-1 0 0,0 0 1 0 0,-1 0 0 0 0,3 28 0 0 0,1 81 6408 0 0,-4-43-3556 0 0,-2-49-2607 0 0,-2-16-393 0 0,1 1 0 0 0,1 0 0 0 0,1-1 0 0 0,6 24 0 0 0,-9-40-1162 0 0,0 0 1 0 0,0 0-1 0 0,0 1 0 0 0,0-1 1 0 0,0 0-1 0 0,0 0 1 0 0,1 0-1 0 0,-1 0 0 0 0,0 1 1 0 0,0-1-1 0 0,0 0 1 0 0,0 0-1 0 0,0 0 0 0 0,0 0 1 0 0,0 0-1 0 0,1 0 0 0 0,-1 1 1 0 0,0-1-1 0 0,0 0 1 0 0,0 0-1 0 0,0 0 0 0 0,1 0 1 0 0,-1 0-1 0 0,0 0 1 0 0,0 0-1 0 0,0 0 0 0 0,0 0 1 0 0,1 0-1 0 0,-1 0 0 0 0,0 0 1 0 0,0 0-1 0 0,0 0 1 0 0,1 0-1 0 0,-1 0 0 0 0,0 0 1 0 0,0 0-1 0 0,0 0 0 0 0,1 0 1 0 0,8-6 576 0 0,6-11-261 0 0,-14 16-259 0 0,27-33 307 0 0,2 1-1 0 0,48-42 0 0 0,-68 67-327 0 0,0 0 0 0 0,1 1-1 0 0,0 0 1 0 0,0 0 0 0 0,0 1-1 0 0,1 1 1 0 0,0 0 0 0 0,0 0 0 0 0,1 1-1 0 0,-1 1 1 0 0,1 0 0 0 0,0 1-1 0 0,13-1 1 0 0,-16 3-72 0 0,-1 1 0 0 0,1 0 0 0 0,0 1 0 0 0,-1 0 0 0 0,1 0 0 0 0,-1 1 0 0 0,0 1 0 0 0,0-1 0 0 0,0 1 0 0 0,0 1 0 0 0,-1 0 0 0 0,1 0 0 0 0,-1 0 0 0 0,-1 1 0 0 0,1 1 0 0 0,9 9 0 0 0,-5-3 0 0 0,-1-1 0 0 0,0 1 0 0 0,-1 1 0 0 0,0 0 0 0 0,-2 0 0 0 0,1 1 0 0 0,-2 0 0 0 0,11 28 0 0 0,-14-27 0 0 0,-1-1 0 0 0,3 30 0 0 0,0 0 0 0 0,0 3-13144 0 0,-5-39 9782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414 760 196 0 0,'-1'-3'374'0'0,"0"0"0"0"0,-1 0 1 0 0,1 0-1 0 0,-1 0 0 0 0,1 0 0 0 0,-1 0 1 0 0,0 1-1 0 0,0-1 0 0 0,0 1 0 0 0,-1-1 0 0 0,1 1 1 0 0,0 0-1 0 0,-1 0 0 0 0,-3-3 0 0 0,0 2 187 0 0,1 0-1 0 0,-1 0 0 0 0,0 1 1 0 0,1 0-1 0 0,-1 0 1 0 0,0 0-1 0 0,-8 0 1 0 0,-3 0 588 0 0,0 0 1 0 0,-1 2 0 0 0,1 0 0 0 0,-26 4 0 0 0,27-1-549 0 0,0 0 1 0 0,0 2-1 0 0,0 0 0 0 0,1 0 0 0 0,0 2 1 0 0,0 0-1 0 0,0 0 0 0 0,1 1 1 0 0,0 1-1 0 0,-22 18 0 0 0,34-25-414 0 0,-1 1-1 0 0,0-1 1 0 0,1 1-1 0 0,0 0 1 0 0,-1-1-1 0 0,1 1 1 0 0,0 0-1 0 0,0 0 1 0 0,1 0-1 0 0,-1 1 1 0 0,-1 4-1 0 0,2-7-124 0 0,1 1 1 0 0,0-1-1 0 0,0 0 0 0 0,0 0 1 0 0,0 0-1 0 0,0 0 0 0 0,0 0 1 0 0,0 0-1 0 0,0 0 0 0 0,1 0 0 0 0,-1 0 1 0 0,0 0-1 0 0,1 0 0 0 0,-1 0 1 0 0,1 0-1 0 0,-1 0 0 0 0,1 0 0 0 0,-1 0 1 0 0,1 0-1 0 0,-1 0 0 0 0,1-1 1 0 0,0 1-1 0 0,0 0 0 0 0,-1 0 1 0 0,1-1-1 0 0,0 1 0 0 0,0 0 0 0 0,0-1 1 0 0,0 1-1 0 0,0-1 0 0 0,0 1 1 0 0,0-1-1 0 0,0 1 0 0 0,0-1 0 0 0,0 0 1 0 0,0 0-1 0 0,0 1 0 0 0,0-1 1 0 0,0 0-1 0 0,0 0 0 0 0,2 0 1 0 0,13 1 186 0 0,0-1 0 0 0,0 0 0 0 0,0-1 1 0 0,0-1-1 0 0,0 0 0 0 0,25-7 1 0 0,-34 7-178 0 0,36-9 233 0 0,-1-3 0 0 0,0-1 0 0 0,70-36-1 0 0,-95 42-222 0 0,0-2-1 0 0,-1 0 0 0 0,0 0 1 0 0,-1-2-1 0 0,0 0 0 0 0,-1 0 1 0 0,18-22-1 0 0,-18 16-1 0 0,-1-1-1 0 0,-1 0 1 0 0,0-1-1 0 0,-2 0 1 0 0,13-36 0 0 0,-3-4 62 0 0,-3-2 1 0 0,-2 0-1 0 0,-4-1 1 0 0,7-116-1 0 0,-17 177-130 0 0,-1 1 0 0 0,0-1-1 0 0,0 1 1 0 0,0-1 0 0 0,0 1 0 0 0,-1-1-1 0 0,1 1 1 0 0,-1-1 0 0 0,1 1-1 0 0,-1-1 1 0 0,0 1 0 0 0,0-1 0 0 0,0 1-1 0 0,0 0 1 0 0,-3-4 0 0 0,4 5 20 0 0,-3 4 0 0 0,-1 1-26 0 0,1 1 0 0 0,-1-1-1 0 0,1 1 1 0 0,0 0 0 0 0,0 0-1 0 0,1 1 1 0 0,-1-1 0 0 0,1 0-1 0 0,1 1 1 0 0,-3 7 0 0 0,-10 65 54 0 0,11-61-56 0 0,-2 18-4 0 0,2 1 0 0 0,1 61 0 0 0,3-78 0 0 0,1-1 0 0 0,1 1 0 0 0,1-1 0 0 0,0 1 0 0 0,1-1 0 0 0,15 33 0 0 0,-11-33 0 0 0,0 0 0 0 0,2-1 0 0 0,0 0 0 0 0,0-1 0 0 0,2 0 0 0 0,18 18 0 0 0,-21-25 0 0 0,1 1 0 0 0,0-2 0 0 0,1 1 0 0 0,0-2 0 0 0,0 1 0 0 0,0-2 0 0 0,1 0 0 0 0,0 0 0 0 0,23 6 0 0 0,-29-10-19 0 0,0-1 0 0 0,0 0 0 0 0,0 0 0 0 0,0 0 0 0 0,0-1 0 0 0,0 0 0 0 0,0 0 0 0 0,0-1 0 0 0,0 0 1 0 0,0 0-1 0 0,-1 0 0 0 0,1-1 0 0 0,0 0 0 0 0,0-1 0 0 0,-1 1 0 0 0,0-1 0 0 0,1-1 0 0 0,-1 1 0 0 0,0-1 0 0 0,-1 0 0 0 0,10-8 0 0 0,-8 5-9 0 0,-1 1 1 0 0,-1-1-1 0 0,1 0 0 0 0,-1-1 0 0 0,0 1 1 0 0,-1-1-1 0 0,0 0 0 0 0,0 0 0 0 0,0 0 1 0 0,-1 0-1 0 0,-1-1 0 0 0,1 1 0 0 0,-1-1 1 0 0,-1 0-1 0 0,0 0 0 0 0,0-15 0 0 0,0 22 24 0 0,-1 1-1 0 0,0-1 0 0 0,0 0 1 0 0,-1 0-1 0 0,1 0 1 0 0,0 0-1 0 0,-1 0 1 0 0,1 0-1 0 0,-1 0 0 0 0,1 1 1 0 0,-1-1-1 0 0,0 0 1 0 0,0 0-1 0 0,0 1 0 0 0,-2-3 1 0 0,3 3 20 0 0,-1 0 0 0 0,0 1 0 0 0,0-1 0 0 0,0 1 0 0 0,0-1 0 0 0,0 1 0 0 0,0-1 0 0 0,0 1 0 0 0,0-1 0 0 0,0 1 0 0 0,0 0 0 0 0,0 0 0 0 0,0-1 0 0 0,0 1 0 0 0,0 0 0 0 0,0 0 0 0 0,0 0 0 0 0,0 0 0 0 0,-1 0 0 0 0,0 1 0 0 0,-2 0 38 0 0,-1 0 1 0 0,1 1 0 0 0,-1 0 0 0 0,1 0 0 0 0,0 0 0 0 0,-1 0 0 0 0,1 1 0 0 0,1-1 0 0 0,-1 1-1 0 0,-6 6 1 0 0,-1 2-52 0 0,0 1-1 0 0,1 1 1 0 0,0 0 0 0 0,1 0-1 0 0,1 1 1 0 0,0 0-1 0 0,0 0 1 0 0,2 1 0 0 0,0 0-1 0 0,-6 21 1 0 0,9-24-4 0 0,0 0 1 0 0,1 0 0 0 0,0 0-1 0 0,1 0 1 0 0,1 0-1 0 0,0 0 1 0 0,0 1 0 0 0,1-1-1 0 0,1 0 1 0 0,0 0 0 0 0,0 0-1 0 0,1 0 1 0 0,1-1-1 0 0,6 15 1 0 0,-1-7-2212 0 0,0-1 0 0 0,1-1-1 0 0,1 1 1 0 0,20 23 0 0 0,-24-32-1508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65 6573 0 0,'-2'2'7567'0'0,"-5"10"-5046"0"0,3 6-927 0 0,-1 0 1 0 0,-13 28-1 0 0,0 5-159 0 0,10-26-730 0 0,5-12 109 0 0,0 0 0 0 0,-2-1 0 0 0,-9 20 2159 0 0,14-36-2488 0 0,1-7-269 0 0,0 1 0 0 0,1-1 0 0 0,0 1-1 0 0,1 0 1 0 0,0-1 0 0 0,0 1 0 0 0,1 0 0 0 0,1 1 0 0 0,7-14 0 0 0,-3 8-36 0 0,1 0 1 0 0,0 0-1 0 0,1 1 1 0 0,1 1 0 0 0,14-14-1 0 0,-15 18-175 0 0,0-1-1 0 0,1 1 0 0 0,0 1 0 0 0,0 0 1 0 0,1 1-1 0 0,0 1 0 0 0,0-1 0 0 0,1 2 0 0 0,-1 0 1 0 0,1 1-1 0 0,16-3 0 0 0,-22 6-4 0 0,1 0-1 0 0,0 0 1 0 0,0 1-1 0 0,0 0 1 0 0,0 0-1 0 0,0 1 1 0 0,-1 1-1 0 0,1-1 1 0 0,0 1-1 0 0,-1 1 1 0 0,0 0-1 0 0,1 0 1 0 0,-1 0-1 0 0,0 1 1 0 0,0 1-1 0 0,-1-1 1 0 0,1 1-1 0 0,-1 0 1 0 0,11 11-1 0 0,-6-4-976 0 0,0 0 1 0 0,-1 1-1 0 0,0 1 1 0 0,-1 0-1 0 0,-1 0 1 0 0,0 1-1 0 0,-1 0 1 0 0,0 1-1 0 0,9 28 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45 280 28 0 0,'-16'-77'1668'0'0,"-2"-6"2795"0"0,7-1 5095 0 0,11 82-9218 0 0,0 1 0 0 0,0-1-1 0 0,0 0 1 0 0,0 0-1 0 0,1 0 1 0 0,-1 1 0 0 0,0-1-1 0 0,1 0 1 0 0,-1 0-1 0 0,2-2 1 0 0,-1 3-349 0 0,-1 0-1 0 0,1 0 1 0 0,-1 1 0 0 0,1-1 0 0 0,0 0-1 0 0,-1 0 1 0 0,1 1 0 0 0,0-1 0 0 0,0 0 0 0 0,-1 1-1 0 0,1-1 1 0 0,0 1 0 0 0,0-1 0 0 0,0 1-1 0 0,1-1 1 0 0,0 0-424 0 0,1 1 0 0 0,0-1 0 0 0,-1 1 1 0 0,1 0-1 0 0,0 0 0 0 0,-1 0 0 0 0,1 0 0 0 0,0 1 0 0 0,0-1 0 0 0,-1 1 0 0 0,1-1 1 0 0,-1 1-1 0 0,1 0 0 0 0,2 1 0 0 0,15 6-1766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6737 0 0,'0'0'10131'0'0,"1"-5"-8773"0"0,2 0-1107 0 0,0 1-1 0 0,0-1 0 0 0,1 1 0 0 0,-1 0 1 0 0,1-1-1 0 0,0 1 0 0 0,0 1 1 0 0,0-1-1 0 0,0 1 0 0 0,1-1 0 0 0,-1 1 1 0 0,1 1-1 0 0,0-1 0 0 0,0 1 1 0 0,8-3-1 0 0,-4 1 36 0 0,0 1 0 0 0,1 0 1 0 0,-1 1-1 0 0,1 0 0 0 0,0 0 0 0 0,0 1 0 0 0,0 0 1 0 0,15 1-1 0 0,-20 1-193 0 0,0-1-1 0 0,0 1 1 0 0,-1 0 0 0 0,1 0-1 0 0,0 1 1 0 0,-1 0 0 0 0,1-1-1 0 0,-1 1 1 0 0,0 1 0 0 0,1-1 0 0 0,-1 1-1 0 0,0-1 1 0 0,0 1 0 0 0,-1 0-1 0 0,7 7 1 0 0,-6-5-5 0 0,0 1 0 0 0,-1-1 0 0 0,1 1 0 0 0,-1-1 0 0 0,-1 1 0 0 0,1 0 0 0 0,-1 0 0 0 0,0 0 0 0 0,0 1 0 0 0,1 10 1 0 0,-2 0 28 0 0,0 0 1 0 0,-1 0 0 0 0,-1 0 0 0 0,0 0 0 0 0,-1 0 0 0 0,-1 0 0 0 0,-10 32 0 0 0,2-21 40 0 0,-2 0 1 0 0,0-1 0 0 0,-2 0-1 0 0,-31 40 1 0 0,23-33 269 0 0,-34 63 1 0 0,56-95-391 0 0,0-1-1 0 0,0 1 1 0 0,0 0-1 0 0,1-1 0 0 0,-1 1 1 0 0,1 0-1 0 0,-1 0 1 0 0,1-1-1 0 0,-1 1 1 0 0,1 0-1 0 0,0 0 1 0 0,0 0-1 0 0,0 0 1 0 0,0-1-1 0 0,0 1 1 0 0,0 0-1 0 0,1 0 1 0 0,-1 0-1 0 0,1-1 1 0 0,-1 1-1 0 0,1 0 1 0 0,0 1-1 0 0,1-1 41 0 0,0 0 1 0 0,-1-1-1 0 0,1 1 1 0 0,0-1-1 0 0,0 1 0 0 0,0-1 1 0 0,0 0-1 0 0,0 0 0 0 0,1 0 1 0 0,-1 0-1 0 0,0 0 0 0 0,0-1 1 0 0,1 1-1 0 0,-1 0 1 0 0,0-1-1 0 0,5 0 0 0 0,305 23 148 0 0,-310-23-454 0 0,1 0 1 0 0,0 0 0 0 0,-1-1 0 0 0,1 1-1 0 0,-1-1 1 0 0,1 0 0 0 0,-1 0 0 0 0,1 0 0 0 0,-1 0-1 0 0,3-2 1 0 0,10-7-4761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105 164 9209 0 0,'-27'-2'5983'0'0,"20"2"-4654"0"0,-1-1 0 0 0,1 1 1 0 0,0-1-1 0 0,-1 0 0 0 0,1-1 1 0 0,0 0-1 0 0,0 0 0 0 0,-12-6 942 0 0,30-5-711 0 0,-5 9-1225 0 0,0 0 0 0 0,1 1 0 0 0,0-1 0 0 0,-1 1 0 0 0,1 1-1 0 0,0-1 1 0 0,11-1 0 0 0,0-2-43 0 0,224-58-149 0 0,-179 49-147 0 0,-38 9-4647 0 0,1 1 0 0 0,45-4 0 0 0,-49 9 1426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5.2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 80 160 0 0,'-10'2'530'0'0,"-38"16"9440"0"0,61-14-9228 0 0,-1-1 0 0 0,1 0-1 0 0,0-1 1 0 0,0-1-1 0 0,20 1 1 0 0,70-6 1335 0 0,-87 3-1778 0 0,804-82 8773 0 0,-793 79-8774 0 0,123-15 1435 0 0,-116 16-1649 0 0,-21 3-2524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26 504 0 0,'-1'-1'493'0'0,"1"0"0"0"0,0 0 1 0 0,0 0-1 0 0,-1-1 0 0 0,1 1 0 0 0,-1 0 1 0 0,1 0-1 0 0,-1 0 0 0 0,1 0 0 0 0,-1 0 0 0 0,1 0 1 0 0,-1 0-1 0 0,0 0 0 0 0,0 0 0 0 0,0 0 1 0 0,1 0-1 0 0,-1 1 0 0 0,0-1 0 0 0,-1 0 0 0 0,0 0-85 0 0,0 0-1 0 0,0 0 0 0 0,0 0 0 0 0,0 1 0 0 0,0-1 1 0 0,0 1-1 0 0,0 0 0 0 0,0-1 0 0 0,0 1 0 0 0,-3 0 1 0 0,-5 1 435 0 0,0 1 0 0 0,0-1 1 0 0,-17 7-1 0 0,17-5 474 0 0,-29 8 429 0 0,-1 2 0 0 0,2 2 0 0 0,-47 25 0 0 0,66-30-1260 0 0,0 2 1 0 0,1 0-1 0 0,0 1 1 0 0,1 1-1 0 0,1 1 1 0 0,0 0 0 0 0,-26 33-1 0 0,38-43-385 0 0,0 0 1 0 0,1 1-1 0 0,-1-1 0 0 0,1 1 0 0 0,1 0 0 0 0,-1 0 1 0 0,1 0-1 0 0,0 1 0 0 0,0-1 0 0 0,1 0 1 0 0,0 1-1 0 0,-1 7 0 0 0,2-11-63 0 0,0 0 1 0 0,1 0-1 0 0,-1 0 1 0 0,1 1-1 0 0,-1-1 1 0 0,1 0-1 0 0,0 0 0 0 0,0 0 1 0 0,1 0-1 0 0,-1 0 1 0 0,1 0-1 0 0,-1-1 0 0 0,1 1 1 0 0,0 0-1 0 0,0-1 1 0 0,0 1-1 0 0,0-1 0 0 0,1 0 1 0 0,-1 0-1 0 0,1 1 1 0 0,-1-2-1 0 0,1 1 0 0 0,0 0 1 0 0,-1 0-1 0 0,1-1 1 0 0,3 2-1 0 0,2 0-43 0 0,0-1 0 0 0,0 1 0 0 0,0-1 0 0 0,1 0 0 0 0,-1-1 0 0 0,0 0 0 0 0,1 0 0 0 0,-1-1 0 0 0,1 0 0 0 0,-1-1 1 0 0,1 1-1 0 0,-1-2 0 0 0,0 1 0 0 0,1-1 0 0 0,-1 0 0 0 0,12-6 0 0 0,-10 4 0 0 0,-1 0-1 0 0,1-1 1 0 0,-1-1 0 0 0,0 1 0 0 0,-1-1 0 0 0,1-1 0 0 0,-1 1-1 0 0,0-1 1 0 0,-1-1 0 0 0,0 0 0 0 0,0 0 0 0 0,11-17 0 0 0,-8 9 45 0 0,-3 3-12 0 0,0 0 0 0 0,0 0-1 0 0,5-18 1 0 0,-7 24-28 0 0,-5 7 0 0 0,0 0 0 0 0,1-1 0 0 0,-1 1 0 0 0,1 0 0 0 0,-1 0 0 0 0,1 0 0 0 0,-1-1 0 0 0,1 1 0 0 0,-1 0 0 0 0,1 0 0 0 0,0 0 0 0 0,-1 0 0 0 0,1 0 0 0 0,-1 0 0 0 0,1 0 0 0 0,-1 0 0 0 0,1 0 0 0 0,-1 0 0 0 0,1 1 0 0 0,-1-1 0 0 0,2 0 0 0 0,52 24 0 0 0,-40-16 0 0 0,1-2 0 0 0,0 1 0 0 0,25 6 0 0 0,5-6-1335 0 0,0-1-1 0 0,1-2 1 0 0,-1-3-1 0 0,1-1 1 0 0,-1-2 0 0 0,1-2-1 0 0,-1-3 1 0 0,49-12 0 0 0,-52 7-2220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553 682 208 0 0,'-31'-4'5521'0'0,"-18"6"-347"0"0,1 1 1 0 0,-67 13 0 0 0,80-8-3579 0 0,1 0-1 0 0,0 3 1 0 0,0 0 0 0 0,-34 18 0 0 0,57-24-1154 0 0,0 1 0 0 0,0 1 0 0 0,0 0 0 0 0,1 0-1 0 0,0 1 1 0 0,0 0 0 0 0,-12 14 0 0 0,15-12-442 0 0,7-9 0 0 0,0 0 0 0 0,-1 0 0 0 0,1 0 0 0 0,0 0 0 0 0,0 0 0 0 0,0 0 0 0 0,-1 0 0 0 0,1 0 0 0 0,0 0 0 0 0,1 0 0 0 0,-1 0 0 0 0,0 0 0 0 0,0 0 0 0 0,0 0 0 0 0,1 1 0 0 0,0 0 0 0 0,0 0 0 0 0,0 0 0 0 0,0 0 0 0 0,0 0 0 0 0,1 0 0 0 0,-1 0 0 0 0,1 0 0 0 0,-1-1 0 0 0,1 1 0 0 0,0-1 0 0 0,-1 1 0 0 0,1-1 0 0 0,0 0 0 0 0,0 0 0 0 0,3 2 0 0 0,1-1 0 0 0,0 0 0 0 0,-1 0 0 0 0,1 0 0 0 0,0-1 0 0 0,11 1 0 0 0,-4-1 0 0 0,1 0 0 0 0,-1-2 0 0 0,0 0 0 0 0,25-5 0 0 0,-29 4 0 0 0,-1-1 0 0 0,1 0 0 0 0,-1-1 0 0 0,0 0 0 0 0,0 0 0 0 0,-1-1 0 0 0,1 0 0 0 0,-1 0 0 0 0,0 0 0 0 0,0-1 0 0 0,0-1 0 0 0,-1 1 0 0 0,8-11 0 0 0,4-8 0 0 0,-1-1 0 0 0,21-42 0 0 0,-35 62 0 0 0,80-175 0 0 0,-60 126 0 0 0,13-40 0 0 0,29-122 0 0 0,-48 155 0 0 0,3-23 0 0 0,-32 196 0 0 0,8-80 0 0 0,-37 334 0 0 0,39-333 0 0 0,3 58 0 0 0,-1-81 0 0 0,1 1 0 0 0,1-1 0 0 0,0 0 0 0 0,0 0 0 0 0,1 0 0 0 0,0 0 0 0 0,0 0 0 0 0,1 0 0 0 0,1-1 0 0 0,7 13 0 0 0,-10-19-259 0 0,0 0 0 0 0,0 0 1 0 0,0 0-1 0 0,0 0 0 0 0,1 0 0 0 0,-1 0 1 0 0,0 0-1 0 0,1-1 0 0 0,0 0 0 0 0,-1 1 0 0 0,1-1 1 0 0,0 0-1 0 0,-1 0 0 0 0,1 0 0 0 0,5 0 0 0 0,0 0-772 0 0,-1-1 0 0 0,0 1 0 0 0,1-1-1 0 0,-1-1 1 0 0,11-1 0 0 0,24-6-2814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7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1 720 0 0,'-31'7'1683'0'0,"1"1"0"0"0,0 2-1 0 0,0 1 1 0 0,-39 21 0 0 0,55-25-810 0 0,0 1-1 0 0,1 1 1 0 0,0 0-1 0 0,0 1 1 0 0,1 0-1 0 0,0 1 1 0 0,1 1-1 0 0,0-1 1 0 0,1 2-1 0 0,-13 19 1 0 0,21-28-585 0 0,0-1-1 0 0,0 1 1 0 0,1 0 0 0 0,-1 0 0 0 0,1 0 0 0 0,0 0-1 0 0,0 1 1 0 0,0-1 0 0 0,0 0 0 0 0,1 0 0 0 0,0 1-1 0 0,0-1 1 0 0,0 0 0 0 0,0 0 0 0 0,1 1 0 0 0,1 5 0 0 0,0-4 21 0 0,0 1 0 0 0,1-1 0 0 0,-1-1 0 0 0,2 1 0 0 0,-1 0 0 0 0,0-1 0 0 0,1 1 0 0 0,0-1 0 0 0,10 9 0 0 0,-5-5 45 0 0,0-1 0 0 0,1 0-1 0 0,1-1 1 0 0,-1 0-1 0 0,1 0 1 0 0,0-2-1 0 0,1 1 1 0 0,-1-1 0 0 0,1-1-1 0 0,19 5 1 0 0,-23-7-280 0 0,0-1 0 0 0,0 0-1 0 0,0-1 1 0 0,-1 0 0 0 0,1 0 0 0 0,0-1 0 0 0,0 1 0 0 0,0-2 0 0 0,-1 1-1 0 0,1-1 1 0 0,-1 0 0 0 0,1-1 0 0 0,-1 0 0 0 0,0 0 0 0 0,0-1 0 0 0,13-8-1 0 0,-13 6-8 0 0,1 0 0 0 0,-1-1 0 0 0,0 0-1 0 0,-1 0 1 0 0,1-1 0 0 0,-1 0 0 0 0,-1 0-1 0 0,0 0 1 0 0,0-1 0 0 0,0 1 0 0 0,-1-1-1 0 0,-1 0 1 0 0,3-11 0 0 0,-4 15-66 0 0,0 0 0 0 0,-1 0 0 0 0,0 0 0 0 0,0 0 0 0 0,-1-1 0 0 0,0 1 1 0 0,0 0-1 0 0,0-1 0 0 0,0 1 0 0 0,-1 0 0 0 0,0 0 0 0 0,0-1 0 0 0,0 1 0 0 0,0 0 0 0 0,-1 0 0 0 0,0 0 0 0 0,0 0 0 0 0,-1 1 0 0 0,1-1 1 0 0,-1 0-1 0 0,0 1 0 0 0,0 0 0 0 0,-1 0 0 0 0,1 0 0 0 0,-1 0 0 0 0,0 0 0 0 0,0 1 0 0 0,0-1 0 0 0,0 1 0 0 0,-1 0 0 0 0,1 1 0 0 0,-1-1 1 0 0,0 1-1 0 0,0 0 0 0 0,0 0 0 0 0,0 0 0 0 0,0 1 0 0 0,-6-2 0 0 0,0 2-340 0 0,1 0 1 0 0,-1 0-1 0 0,1 1 1 0 0,-1 0-1 0 0,1 1 1 0 0,-17 3-1 0 0,-60 19-7301 0 0,61-15 4962 0 0,-13 4-751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0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246 134 20 0 0,'10'-6'818'0'0,"-8"5"-712"0"0,-1 0 0 0 0,0 1 0 0 0,1-1 0 0 0,-1 0 0 0 0,0 0 0 0 0,0 0-1 0 0,1 0 1 0 0,-1 0 0 0 0,0 0 0 0 0,0 0 0 0 0,0 0 0 0 0,0-1 0 0 0,0 1 0 0 0,0 0 0 0 0,-1-1 0 0 0,1 1 0 0 0,0 0 0 0 0,-1-1 0 0 0,1 1 0 0 0,-1-1 0 0 0,1 1 0 0 0,-1-1 0 0 0,0 1 0 0 0,1-4 0 0 0,5-52 683 0 0,-6 56-655 0 0,0-1-1 0 0,0 1 1 0 0,0 0 0 0 0,0-1 0 0 0,0 1 0 0 0,1 0 0 0 0,-1-1-1 0 0,0 1 1 0 0,1 0 0 0 0,-1-1 0 0 0,1 1 0 0 0,-1 0 0 0 0,1 0-1 0 0,0-1 1 0 0,0 1 0 0 0,0 0 0 0 0,-1 0 0 0 0,1 0 0 0 0,0 0-1 0 0,0 0 1 0 0,0 0 0 0 0,2 0 0 0 0,5-8 1592 0 0,-8 9-1676 0 0,0 0-1 0 0,0 1 1 0 0,0-1-1 0 0,0 0 1 0 0,0 0-1 0 0,0 1 1 0 0,0-1-1 0 0,0 0 1 0 0,0 0-1 0 0,0 1 1 0 0,0-1 0 0 0,0 0-1 0 0,0 0 1 0 0,1 1-1 0 0,-1-1 1 0 0,0 0-1 0 0,0 0 1 0 0,0 0-1 0 0,0 0 1 0 0,1 1-1 0 0,-1-1 1 0 0,0 0-1 0 0,0 0 1 0 0,1 0-1 0 0,-1 0 1 0 0,0 0 0 0 0,0 1-1 0 0,0-1 1 0 0,1 0-1 0 0,-1 0 1 0 0,0 0-1 0 0,0 0 1 0 0,1 0-1 0 0,-1 0 1 0 0,0 0-1 0 0,0 0 1 0 0,1 0-1 0 0,-1 0 1 0 0,0 0-1 0 0,0 0 1 0 0,1 0-1 0 0,-1 0 1 0 0,0 0 0 0 0,0 0-1 0 0,1-1 1 0 0,-1 1-1 0 0,0 0 1 0 0,0 0-1 0 0,1 0 1 0 0,-1 0-1 0 0,0 0 1 0 0,0-1-1 0 0,0 1 1 0 0,1 0-1 0 0,-1 0 1 0 0,0 0-1 0 0,0 0 1 0 0,0-1 0 0 0,0 1-1 0 0,0 0 1 0 0,1-1-1 0 0,1 50 645 0 0,0-39 102 0 0,-3-15 2471 0 0,-2 5-3088 0 0,0-1 1 0 0,0 0 0 0 0,0 1 0 0 0,0 0 0 0 0,0 0-1 0 0,0 0 1 0 0,0 0 0 0 0,0 0 0 0 0,0 0 0 0 0,-1 1-1 0 0,1 0 1 0 0,0-1 0 0 0,0 1 0 0 0,1 0 0 0 0,-1 1 0 0 0,0-1-1 0 0,0 0 1 0 0,-5 4 0 0 0,-6 3 268 0 0,0 1 1 0 0,-18 15-1 0 0,7-3 100 0 0,1 1-1 0 0,0 1 0 0 0,-36 49 1 0 0,52-62-354 0 0,0 1 1 0 0,1 1 0 0 0,1-1 0 0 0,0 1-1 0 0,0 0 1 0 0,1 1 0 0 0,1-1 0 0 0,0 1-1 0 0,1 0 1 0 0,0 0 0 0 0,1 0 0 0 0,-1 17-1 0 0,3-26-138 0 0,0 0 0 0 0,0 0 0 0 0,0 0-1 0 0,1 0 1 0 0,0 0 0 0 0,-1 0-1 0 0,1 0 1 0 0,1 0 0 0 0,-1 0 0 0 0,0-1-1 0 0,1 1 1 0 0,0 0 0 0 0,0-1 0 0 0,0 1-1 0 0,0-1 1 0 0,1 0 0 0 0,0 0-1 0 0,-1 0 1 0 0,1 0 0 0 0,0 0 0 0 0,0-1-1 0 0,0 1 1 0 0,1-1 0 0 0,-1 0-1 0 0,0 0 1 0 0,1 0 0 0 0,0 0 0 0 0,-1 0-1 0 0,1-1 1 0 0,0 0 0 0 0,0 0 0 0 0,0 0-1 0 0,0 0 1 0 0,5 0 0 0 0,9 0 56 0 0,-1 0 0 0 0,1-1 1 0 0,0-1-1 0 0,-1 0 0 0 0,1-1 0 0 0,23-7 1 0 0,48-13-1 0 0,-88 21-285 0 0,26-6-1709 0 0,-10-1-4590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0:3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38 348 0 0,'-2'0'1075'0'0,"-14"2"3273"0"0,13-2-2789 0 0,-19 0 10803 0 0,26 0-11239 0 0,187-16 5619 0 0,-93 6-5006 0 0,-76 8-1310 0 0,-13 2-341 0 0,0 0 0 0 0,-1-1 0 0 0,1 0 0 0 0,-1-1 0 0 0,1 0 0 0 0,9-3 0 0 0,-10 4-653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0:38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62 444 0 0,'0'0'1903'0'0,"4"1"-780"0"0,31 5 240 0 0,0-2-1 0 0,0-2 1 0 0,37-1-1 0 0,-39-1-852 0 0,1138 15 6597 0 0,779 2-958 0 0,-1398-28-4938 0 0,-492 9-1072 0 0,278-13 611 0 0,-230 5-248 0 0,111-24 1 0 0,-189 27-275 0 0,55-21 1 0 0,-183 61-11621 0 0,56-19 8845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0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19 84 0 0,'-4'2'8033'0'0,"28"-2"-5409"0"0,45-1-1967 0 0,-60 0 113 0 0,481-10 4894 0 0,66 3-2697 0 0,1738 50 4003 0 0,-2211-40-6814 0 0,654 16 1427 0 0,-6-31 28 0 0,-329-30-117 0 0,-352 40-1471 0 0,-37 4-887 0 0,-7 16-1463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1 112 128 0 0,'10'-24'4387'0'0,"-7"21"-3766"0"0,-1 0 1 0 0,1-1-1 0 0,-1 1 0 0 0,1 0 1 0 0,-1-1-1 0 0,0 0 0 0 0,0 0 0 0 0,-1 0 1 0 0,1 1-1 0 0,-1-1 0 0 0,0-1 1 0 0,0 1-1 0 0,1-5 0 0 0,-2 8 85 0 0,9-29 9759 0 0,-1 51-8909 0 0,4 16-804 0 0,-2 0-1 0 0,-2 1 1 0 0,4 51-1 0 0,-4-49-536 0 0,-6-32-149 0 0,0 0 1 0 0,-1 0 0 0 0,1 12 0 0 0,7 10-1814 0 0,-9-29 1027 0 0,3 2-423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6 608 0 0,'2'0'13312'0'0,"14"-4"-12539"0"0,-2 3 602 0 0,-1 1 1 0 0,1 0-1 0 0,0 0 0 0 0,23 5 0 0 0,8 0 571 0 0,119-2 2441 0 0,-113-4-3279 0 0,-35-1-1720 0 0,-10 1-3014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47 172 0 0,'-26'-19'21971'0'0,"35"16"-21683"0"0,14-1 1224 0 0,0 1 1 0 0,0 1-1 0 0,47 2 0 0 0,-31 1-381 0 0,139-10 2025 0 0,-163 6-3156 0 0,-12 3 0 0 0,23 1 0 0 0,-18-3 0 0 0,-1 0-13 0 0,-6 1-175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45.6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31 156 96 0 0,'-31'17'7522'0'0,"58"-11"-3496"0"0,338-24 5472 0 0,177-62-4961 0 0,-518 76-4367 0 0,241-57 2232 0 0,-258 59-2351 0 0,-3 1-95 0 0,0 0-1 0 0,1 0 1 0 0,-1-1 0 0 0,0 1 0 0 0,0-1-1 0 0,5-3 1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2214 184 0 0,'-4'1'1228'0'0,"0"0"-1"0"0,1-1 1 0 0,-1 1-1 0 0,0-1 1 0 0,0 0-1 0 0,0 0 1 0 0,0 0-1 0 0,0-1 1 0 0,-8-1 973 0 0,-3-6 1282 0 0,8-1-2735 0 0,0 0-1 0 0,1 0 1 0 0,0-1 0 0 0,0 1 0 0 0,1-1 0 0 0,0-1 0 0 0,1 1 0 0 0,-5-19 0 0 0,-3-4 379 0 0,6 13-514 0 0,1 0-1 0 0,-5-32 0 0 0,2 10-91 0 0,-40-203 1229 0 0,45 226-1667 0 0,-13-74 503 0 0,-6-127 0 0 0,23-24-313 0 0,1 81-174 0 0,0 113-78 0 0,2 0 1 0 0,2 1-1 0 0,3 0 1 0 0,1 0-1 0 0,3 0 0 0 0,28-72 1 0 0,-31 97-33 0 0,1 0 0 0 0,1 1 0 0 0,1 1 0 0 0,1-1 0 0 0,1 2 0 0 0,1 0 0 0 0,1 1 0 0 0,0 1 0 0 0,2 0 0 0 0,0 2 0 0 0,39-28 0 0 0,-40 31-4 0 0,1 2 0 0 0,1 0 0 0 0,0 1 0 0 0,0 1 0 0 0,1 1 0 0 0,1 1 0 0 0,33-9 0 0 0,-42 15 6 0 0,0 0 1 0 0,0 0 0 0 0,0 1 0 0 0,1 1-1 0 0,-1 0 1 0 0,0 1 0 0 0,0 1 0 0 0,0 0-1 0 0,0 0 1 0 0,0 1 0 0 0,-1 1 0 0 0,1 0-1 0 0,-1 1 1 0 0,18 9 0 0 0,-11-3 7 0 0,-1 1 1 0 0,0 1 0 0 0,-1 1-1 0 0,0 0 1 0 0,-1 1 0 0 0,-1 1-1 0 0,17 22 1 0 0,3 9 16 0 0,41 76-1 0 0,-47-69 57 0 0,-3 1-1 0 0,-3 1 0 0 0,-2 1 0 0 0,-3 1 0 0 0,13 65 0 0 0,11 95 437 0 0,-34-156-193 0 0,2 96 0 0 0,12 202 400 0 0,-9-207-539 0 0,13 63-176 0 0,2 22 0 0 0,-23-179 0 0 0,3-1 0 0 0,27 101 0 0 0,52 110 0 0 0,-57-180 0 0 0,-19-59 0 0 0,2 0 0 0 0,0-1 0 0 0,2-1 0 0 0,1 0 0 0 0,2-1 0 0 0,0-1 0 0 0,2-1 0 0 0,1 0 0 0 0,1-2 0 0 0,27 24 0 0 0,-42-42 0 0 0,-1 0 0 0 0,1-1 0 0 0,0 1 0 0 0,1-2 0 0 0,-1 1 0 0 0,0-1 0 0 0,1 0 0 0 0,0-1 0 0 0,0 0 0 0 0,0 0 0 0 0,0-1 0 0 0,0 1 0 0 0,0-2 0 0 0,0 1 0 0 0,0-1 0 0 0,0-1 0 0 0,10-1 0 0 0,-8 1 0 0 0,0-1 0 0 0,-1-1 0 0 0,1 0 0 0 0,0 0 0 0 0,-1-1 0 0 0,0 0 0 0 0,0 0 0 0 0,0-1 0 0 0,0-1 0 0 0,-1 1 0 0 0,1-1 0 0 0,-2-1 0 0 0,12-10 0 0 0,3-10 0 0 0,-2 0 0 0 0,0-1 0 0 0,-2-1 0 0 0,20-43 0 0 0,-29 51 0 0 0,0 0 0 0 0,-2 0 0 0 0,0-1 0 0 0,6-34 0 0 0,5-92 0 0 0,-6 32 0 0 0,-7 67 0 0 0,-3-1 0 0 0,-2 1 0 0 0,-2 0 0 0 0,-8-50 0 0 0,8 76 0 0 0,-10-89 0 0 0,-32-244 0 0 0,8 100 0 0 0,-15-76 0 0 0,38 269 0 0 0,-7-87 0 0 0,18 111 0 0 0,2-1 0 0 0,1 1 0 0 0,10-59 0 0 0,8-14 0 0 0,35-112 0 0 0,-40 180 0 0 0,2 0 0 0 0,2 1 0 0 0,1 2 0 0 0,3 0 0 0 0,37-56 0 0 0,-45 79 0 0 0,0 0 0 0 0,1 0 0 0 0,1 2 0 0 0,0 0 0 0 0,1 0 0 0 0,29-19 0 0 0,-36 29 0 0 0,0 0 0 0 0,1 0 0 0 0,0 1 0 0 0,-1 0 0 0 0,1 1 0 0 0,1 0 0 0 0,-1 1 0 0 0,0 1 0 0 0,1-1 0 0 0,0 2 0 0 0,-1 0 0 0 0,1 0 0 0 0,0 1 0 0 0,17 2 0 0 0,2 2 0 0 0,-1 2 0 0 0,0 1 0 0 0,0 1 0 0 0,-1 2 0 0 0,0 1 0 0 0,0 1 0 0 0,-2 1 0 0 0,1 2 0 0 0,-2 1 0 0 0,0 1 0 0 0,-1 1 0 0 0,28 26 0 0 0,-16-10 0 0 0,-2 1 0 0 0,46 59 0 0 0,-59-67 0 0 0,-2 1 0 0 0,-2 1 0 0 0,0 1 0 0 0,16 39 0 0 0,-7 1 0 0 0,-4 0 0 0 0,-3 2 0 0 0,14 90 0 0 0,1 292 0 0 0,-26-242 0 0 0,-1-133 0 0 0,18 87 0 0 0,30 74 0 0 0,-42-182 0 0 0,-7-29 0 0 0,1-1 0 0 0,1 0 0 0 0,1-1 0 0 0,2 0 0 0 0,1 0 0 0 0,1-1 0 0 0,1-1 0 0 0,22 28 0 0 0,-27-39 0 0 0,2 0 0 0 0,-1-1 0 0 0,2-1 0 0 0,0 0 0 0 0,0 0 0 0 0,1-2 0 0 0,22 15 0 0 0,-35-25 0 0 0,0 1 0 0 0,0-1 0 0 0,-1 1 0 0 0,1-1 0 0 0,0 1 0 0 0,0-1 0 0 0,0 1 0 0 0,-1-1 0 0 0,1 0 0 0 0,0 0 0 0 0,0 1 0 0 0,0-1 0 0 0,0 0 0 0 0,0 0 0 0 0,0 0 0 0 0,0 0 0 0 0,1 0 0 0 0,1 0 0 0 0,4-1 0 0 0,-3-2-225 0 0,-37-20-10382 0 0,-6 1 6846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30 366 204 0 0,'-30'13'10728'0'0,"30"-13"-10612"0"0,1 1 1 0 0,-1 0 0 0 0,0 0 0 0 0,1 0 0 0 0,-1-1 0 0 0,1 1-1 0 0,-1 0 1 0 0,1 0 0 0 0,-1-1 0 0 0,1 1 0 0 0,-1 0-1 0 0,1-1 1 0 0,0 1 0 0 0,-1-1 0 0 0,1 1 0 0 0,0-1-1 0 0,-1 1 1 0 0,1-1 0 0 0,0 1 0 0 0,0-1 0 0 0,0 0 0 0 0,-1 1-1 0 0,1-1 1 0 0,0 0 0 0 0,1 0 0 0 0,26 6 1474 0 0,-23-5-1321 0 0,43 4 1095 0 0,0-2 0 0 0,81-7 0 0 0,-90 3-935 0 0,286-15 1678 0 0,43-1-630 0 0,-7-2-443 0 0,4-6-168 0 0,-71 4-202 0 0,385-1 1167 0 0,-444 21-1439 0 0,487-15 197 0 0,-12-41-303 0 0,-552 40-182 0 0,18-2 25 0 0,773-63 1161 0 0,-16 39 295 0 0,-828 38-1541 0 0,210-23-45 0 0,-287 25 0 0 0,-17 2 0 0 0,-1 0 0 0 0,11-1 0 0 0,21-4-3260 0 0,-23 5-5591 0 0,-12 1 7853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4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86 184 0 0,'-2'-3'456'0'0,"0"0"-1"0"0,0 0 1 0 0,1 0 0 0 0,-1 0-1 0 0,1-1 1 0 0,0 1 0 0 0,0 0-1 0 0,0-1 1 0 0,1 1 0 0 0,-1-1-1 0 0,1-6 1 0 0,0 8-146 0 0,0 1 0 0 0,0-1-1 0 0,1 1 1 0 0,-1-1 0 0 0,1 1 0 0 0,-1-1 0 0 0,1 1 0 0 0,0-1 0 0 0,0 1-1 0 0,0 0 1 0 0,0-1 0 0 0,-1 1 0 0 0,2 0 0 0 0,-1 0 0 0 0,0 0 0 0 0,0 0 0 0 0,0 0-1 0 0,0 0 1 0 0,1 0 0 0 0,-1 0 0 0 0,0 0 0 0 0,1 0 0 0 0,-1 1 0 0 0,1-1 0 0 0,-1 1-1 0 0,1-1 1 0 0,-1 1 0 0 0,3-1 0 0 0,5-1 758 0 0,13-1 1188 0 0,-7 1-1002 0 0,2 2-272 0 0,0 0 0 0 0,0 1-1 0 0,-1 1 1 0 0,1 0 0 0 0,0 2 0 0 0,-1 0 0 0 0,22 8 0 0 0,-28-9-723 0 0,0 2 0 0 0,-1-1 0 0 0,1 1 0 0 0,-1 0 0 0 0,0 1 0 0 0,-1 0 0 0 0,1 1 0 0 0,-1 0 0 0 0,0 0 0 0 0,-1 1 0 0 0,0-1 0 0 0,11 17 0 0 0,-15-19-209 0 0,-1 0 1 0 0,1 1-1 0 0,-1-1 0 0 0,-1 1 1 0 0,1-1-1 0 0,-1 1 0 0 0,0-1 1 0 0,0 1-1 0 0,0 0 0 0 0,-1-1 1 0 0,0 1-1 0 0,0 0 0 0 0,0-1 1 0 0,-1 1-1 0 0,0 0 0 0 0,0-1 1 0 0,0 1-1 0 0,-1-1 0 0 0,-4 10 1 0 0,-4 7 253 0 0,-1 1 0 0 0,-1-2 0 0 0,-19 27 0 0 0,11-19-198 0 0,-27 38-106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14 548 0 0,'-1'-2'843'0'0,"0"1"0"0"0,-1 0-1 0 0,1-1 1 0 0,0 1 0 0 0,-1 0 0 0 0,1 0-1 0 0,0 0 1 0 0,-1 0 0 0 0,1 0-1 0 0,-3 0 1 0 0,2 1-558 0 0,1 1-1 0 0,0 0 0 0 0,0 0 1 0 0,0 0-1 0 0,0 1 1 0 0,0-1-1 0 0,0 0 0 0 0,0 0 1 0 0,0 0-1 0 0,0 1 1 0 0,1-1-1 0 0,-1 0 0 0 0,0 1 1 0 0,1-1-1 0 0,-1 1 1 0 0,1-1-1 0 0,0 0 0 0 0,-1 1 1 0 0,1-1-1 0 0,0 2 1 0 0,-4 42 2318 0 0,3-16-1164 0 0,-2 1-566 0 0,1-1 0 0 0,2 1 1 0 0,1 0-1 0 0,1-1 0 0 0,2 1 0 0 0,9 35 0 0 0,-10-57-1313 0 0,2 4-1892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5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80 156 0 0,'-3'-4'732'0'0,"0"-1"1"0"0,0 1-1 0 0,-1 0 1 0 0,1 0-1 0 0,-6-4 0 0 0,-9-13 13848 0 0,249-8-4916 0 0,-229 29-9924 0 0,1 0-1 0 0,-1 0 1 0 0,1 0 0 0 0,-1 0 0 0 0,1 0-1 0 0,-1 1 1 0 0,1-1 0 0 0,3 2 0 0 0,8 5-9434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1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36 704 0 0,'-19'-2'21194'0'0,"214"-27"-11625"0"0,-178 26-9286 0 0,-13 1-349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2:24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1365 372 0 0,'-6'19'19490'0'0,"-1"-41"-18256"0"0,7 21-964 0 0,-3-27 1474 0 0,-4-105 1571 0 0,5 90-2632 0 0,0 20-319 0 0,3-29 1 0 0,2-82 738 0 0,-3 108-1005 0 0,1 5 137 0 0,1 0-1 0 0,7-28 1 0 0,26-77 506 0 0,-31 112-695 0 0,0 1 0 0 0,10-19 0 0 0,6-17 20 0 0,-14 33-26 0 0,0 1 0 0 0,17-28 0 0 0,3-7 0 0 0,-8 14 148 0 0,41-63-1 0 0,-50 85-138 0 0,59-76 197 0 0,-29 39-131 0 0,-25 32-42 0 0,-10 12-66 0 0,0 1 1 0 0,0 0-1 0 0,1 1 0 0 0,0-1 1 0 0,0 1-1 0 0,1 0 0 0 0,-1 0 1 0 0,8-4-1 0 0,10-10 7 0 0,-17 13-13 0 0,1 0-1 0 0,0 1 0 0 0,1 0 0 0 0,-1 0 1 0 0,11-4-1 0 0,4-1 1 0 0,0 2 1 0 0,1 0-1 0 0,34-7 1 0 0,-36 10 10 0 0,9 2 13 0 0,11 0 8 0 0,-31 2-12 0 0,0 0-1 0 0,0 1 1 0 0,0 0 0 0 0,-1 1-1 0 0,1 0 1 0 0,0 0 0 0 0,-1 1-1 0 0,1 0 1 0 0,-1 1 0 0 0,18 8-1 0 0,-17-7-7 0 0,-2 0 13 0 0,-1-1-1 0 0,0 1 1 0 0,0 0-1 0 0,0 1 1 0 0,0 0 0 0 0,-1 0-1 0 0,10 10 1 0 0,-4-1 44 0 0,2 1 47 0 0,18 28 0 0 0,9 16-78 0 0,-22-32-10 0 0,-1 0 0 0 0,-1 1 0 0 0,19 42 0 0 0,-18-27-29 0 0,-10-28 0 0 0,-2 1 0 0 0,1 1 0 0 0,-2-1 0 0 0,0 1 0 0 0,4 31 0 0 0,7 22 0 0 0,-13-51 0 0 0,9 32 0 0 0,-1 2 0 0 0,-5-15 0 0 0,16 81 0 0 0,-5-39 0 0 0,7 86 0 0 0,-11-70 0 0 0,-12-89 0 0 0,1 2 0 0 0,-1 0 0 0 0,0-3 0 0 0,-3 2 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2:28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55 92 0 0,'-23'-3'21694'0'0,"100"-3"-20443"0"0,1 3 0 0 0,95 9 0 0 0,-161-6-1157 0 0,29 2 110 0 0,223 7 590 0 0,-211-11-293 0 0,-50 2-409 0 0,-2 0 80 0 0,5-1-254 0 0,-6 1 99 0 0,0 0 1 0 0,-1 0-1 0 0,1 0 1 0 0,0 0-1 0 0,0 0 1 0 0,0 0-1 0 0,0 0 1 0 0,0 0 0 0 0,0 0-1 0 0,0 0 1 0 0,0 0-1 0 0,0 0 1 0 0,0 0-1 0 0,0 0 1 0 0,0 0-1 0 0,0 0 1 0 0,0 0-1 0 0,0 0 1 0 0,0 0-1 0 0,0 0 1 0 0,-1 0-1 0 0,1 0 1 0 0,0 0-1 0 0,0-1 1 0 0,0 1 0 0 0,0 0-1 0 0,0 0 1 0 0,0 0-1 0 0,0 0 1 0 0,0 0-1 0 0,0 0 1 0 0,0 0-1 0 0,0 0 1 0 0,0 0-1 0 0,0 0 1 0 0,0 0-1 0 0,0 0 1 0 0,0 0-1 0 0,0 0 1 0 0,0 0-1 0 0,0 0 1 0 0,0-1 0 0 0,0 1-1 0 0,0 0 1 0 0,0 0-1 0 0,0 0 1 0 0,0 0-1 0 0,0 0 1 0 0,0 0-1 0 0,0 0 1 0 0,0 0-1 0 0,0 0 1 0 0,0 0-1 0 0,0 0 1 0 0,-9-3 1 0 0,-2 1 0 0 0,1 0 1 0 0,0 1-1 0 0,-12 0 0 0 0,-132 4-13 0 0,-40 2-7 0 0,145-3-2 0 0,-38 3-2 0 0,52-4 242 0 0,34-1 186 0 0,6-1-355 0 0,34-9 94 0 0,1 1 0 0 0,46-3 0 0 0,91 0 66 0 0,-97 8-126 0 0,-16 1-4 0 0,52-4 351 0 0,-113 6-425 0 0,9 1-11 0 0,-5 0 518 0 0,-81-2-559 0 0,-111 11-1 0 0,73-1-70 0 0,51-3 26 0 0,0 3 1 0 0,-68 18-1 0 0,123-24 232 0 0,6 0-52 0 0,13 0-1 0 0,23 0-4 0 0,272-11 286 0 0,-145 2-230 0 0,65-1 192 0 0,-206 8-143 0 0,-28-1-33 0 0,-39 3-139 0 0,-538 52-522 0 0,557-52 494 0 0,17-2 30 0 0,0 0 0 0 0,0 1 0 0 0,-13 3 0 0 0,21-3 63 0 0,-4 0-2 0 0,3-1-36 0 0,5 0 287 0 0,197-8-312 0 0,88-6-26 0 0,-276 12-11 0 0,1 0 0 0 0,-148 8 0 0 0,-16 0 0 0 0,-51 3 0 0 0,193-7 0 0 0,0-2 0 0 0,-2 0 0 0 0,3 1 0 0 0,0 0 0 0 0,30 7 0 0 0,1-5 0 0 0,0-1 0 0 0,47-2 0 0 0,-11-1 0 0 0,198-1-60 0 0,-255 2-282 0 0,-7 1-335 0 0,-2 0-42 0 0,-5 1 154 0 0,-2-2-9940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3:44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1329 92 0 0,'0'0'1136'0'0,"-28"9"5685"0"0,-5-6 1964 0 0,31-3-8837 0 0,0-1 452 0 0,0 1 1 0 0,0 0-1 0 0,0 0 0 0 0,0-1 1 0 0,0 1-1 0 0,0-1 1 0 0,0 0-1 0 0,0 0 0 0 0,0 0 1 0 0,0 0-1 0 0,-2-1 1 0 0,3 1 144 0 0,-1 0-381 0 0,0 0-1 0 0,0 1 1 0 0,0-1-1 0 0,0 0 1 0 0,0 0-1 0 0,0 0 1 0 0,0-1-1 0 0,0 1 1 0 0,1 0-1 0 0,-1-1 1 0 0,0 1-1 0 0,1-1 1 0 0,-1 0-1 0 0,1 1 1 0 0,0-1 0 0 0,-1 0-1 0 0,1 0 1 0 0,-1-3-1 0 0,-1 0 142 0 0,0-1 0 0 0,0 0 0 0 0,0 0 0 0 0,1 0 0 0 0,-3-10-1 0 0,-9-37 920 0 0,9 38-856 0 0,1-1 0 0 0,-5-29 0 0 0,-2-35 517 0 0,9 49-712 0 0,1-1-1 0 0,5-39 0 0 0,1 29-19 0 0,14-55-1 0 0,-13 75-114 0 0,25-85 440 0 0,-24 89-285 0 0,19-30 1 0 0,-3 3-80 0 0,0 8-64 0 0,-11 20-44 0 0,21-24 1 0 0,-1 3 0 0 0,12-11 2 0 0,-20 23 1 0 0,79-75-24 0 0,-36 49 1 0 0,-55 42-2 0 0,21-10-9 0 0,-7 8 37 0 0,18-7-37 0 0,64-23 48 0 0,-94 36 9 0 0,0 0 1 0 0,24-7-1 0 0,-37 12-13 0 0,35-14 468 0 0,-28 13-485 0 0,0-2-3 0 0,-1 1 0 0 0,0 0 0 0 0,0 0 0 0 0,0 0 0 0 0,-1 1 0 0 0,0 0 0 0 0,2 0 0 0 0,-2 0 0 0 0,1 0 0 0 0,-1 0-50 0 0,-5 2-264 0 0,-1 2-1322 0 0,0-1 1186 0 0,0 0 0 0 0,0 0 0 0 0,0 0 1 0 0,0 0-1 0 0,0 0 0 0 0,1 0 0 0 0,-1 0 0 0 0,0 0 0 0 0,1 0 0 0 0,-1 0 0 0 0,1 1 0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0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1 324 0 0,'0'0'4027'0'0,"-2"2"-3444"0"0,-75 85 1922 0 0,-111 94-1 0 0,84-84-1368 0 0,53-43-1941 0 0,50-53 70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4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0 124 0 0,'-25'0'200'0'0,"2"0"20"0"0,5 2 4 0 0,-1-2-8 0 0,3 0-20 0 0,3 2-40 0 0,1-2-52 0 0,0 0-40 0 0,5 2-56 0 0,-5 0-568 0 0,5 0 24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0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23 556 0 0,'-1'-1'319'0'0,"1"0"1"0"0,0-1-1 0 0,-1 1 0 0 0,1 0 1 0 0,0 0-1 0 0,0-1 1 0 0,0 1-1 0 0,0 0 0 0 0,0 0 1 0 0,0-1-1 0 0,1 1 0 0 0,-1 0 1 0 0,0 0-1 0 0,1-1 0 0 0,0-1 1 0 0,-1 3-197 0 0,1 0 0 0 0,-1 0 1 0 0,1 0-1 0 0,-1 0 0 0 0,0 0 0 0 0,1 0 1 0 0,-1 0-1 0 0,1 0 0 0 0,-1 0 0 0 0,1 0 1 0 0,-1 0-1 0 0,0 0 0 0 0,1 0 1 0 0,-1 0-1 0 0,1 0 0 0 0,-1 1 0 0 0,0-1 1 0 0,1 0-1 0 0,-1 0 0 0 0,0 0 1 0 0,1 1-1 0 0,-1-1 0 0 0,0 0 0 0 0,1 1 1 0 0,-1-1-1 0 0,0 0 0 0 0,1 0 0 0 0,-1 1 1 0 0,0 0-1 0 0,27 34 2535 0 0,39 83 581 0 0,-6-10-2840 0 0,-14-40-5978 0 0,-40-62 3851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0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14 120 0 0,'-22'-13'16622'0'0,"21"13"-16100"0"0,1 13 416 0 0,26 20 1441 0 0,1-6-1000 0 0,35 28-1 0 0,-40-37-1229 0 0,21 17 728 0 0,81 48 0 0 0,-92-66-612 0 0,1-2 1 0 0,0-1-1 0 0,44 11 0 0 0,-11-3-46 0 0,136 38 205 0 0,-116-37-303 0 0,56 10 364 0 0,-27-15-258 0 0,-60-11-176 0 0,-27-3-8 0 0,1-1 0 0 0,45-1 1 0 0,35-6 360 0 0,-107 4-353 0 0,2 1-4 0 0,0-1 0 0 0,0 0 0 0 0,0 0 0 0 0,0 0 0 0 0,0-1 1 0 0,4 0-1 0 0,-2 0-4 0 0,-3 1 37 0 0,7 0 194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32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1450 116 0 0,'-5'4'4912'0'0,"5"-4"-4605"0"0,-1 0 0 0 0,-6-2 6446 0 0,6 2-6446 0 0,-5-9 4200 0 0,5 8-3746 0 0,-12-29 4100 0 0,-2-49-724 0 0,9 57-3698 0 0,2 0-1 0 0,0 0 1 0 0,-1-30 0 0 0,1-37 564 0 0,5 62-938 0 0,1 0-1 0 0,1 0 1 0 0,1 0 0 0 0,1 1-1 0 0,2 0 1 0 0,0 0 0 0 0,15-32-1 0 0,49-92 27 0 0,20-17-118 0 0,-73 139 8 0 0,2 1 1 0 0,1 1 0 0 0,1 1-1 0 0,1 1 1 0 0,28-23 0 0 0,-5 9-1 0 0,1 3 0 0 0,52-29-1 0 0,23-2-84 0 0,-10 7 156 0 0,-111 59-44 0 0,24-15 368 0 0,-24 14-366 0 0,0 1-1 0 0,0-1 1 0 0,1 0 0 0 0,-1 1 0 0 0,0 0 0 0 0,1-1-1 0 0,-1 1 1 0 0,0 0 0 0 0,1-1 0 0 0,-1 1 0 0 0,3 0-1 0 0,-4 0-8 0 0,0 0-1 0 0,1 0 0 0 0,-1 0 0 0 0,1 1 0 0 0,-1-1 1 0 0,1 0-1 0 0,-1 0 0 0 0,1 1 0 0 0,-1-1 0 0 0,0 0 1 0 0,1 0-1 0 0,-1 1 0 0 0,1-1 0 0 0,-1 0 0 0 0,0 1 1 0 0,1-1-1 0 0,-1 1 0 0 0,0-1 0 0 0,0 0 0 0 0,1 1 1 0 0,-1-1-1 0 0,0 1 0 0 0,0-1 0 0 0,0 1 0 0 0,1-1 0 0 0,-1 1 1 0 0,0-1-1 0 0,0 1 0 0 0,0-1 0 0 0,0 1 0 0 0,0-1 1 0 0,0 1-1 0 0,0-1 0 0 0,0 1 0 0 0,0 0 0 0 0,0 0 8 0 0,14 15 116 0 0,-2-4-13 0 0,0 0-1 0 0,1 0 0 0 0,0-1 0 0 0,1-1 0 0 0,0 0 0 0 0,1-1 0 0 0,0-1 0 0 0,20 9 0 0 0,3 2 188 0 0,-7-5-155 0 0,0-1-1 0 0,1-2 1 0 0,0-1 0 0 0,53 9 0 0 0,-50-12-106 0 0,62 18-37 0 0,-48-12 0 0 0,67 11 0 0 0,-86-21 0 0 0,0 2 0 0 0,-1 1 0 0 0,0 2 0 0 0,0 1 0 0 0,28 12 0 0 0,-38-13 0 0 0,1-2 0 0 0,-1 0 0 0 0,38 4 0 0 0,-28-4 0 0 0,112 28 0 0 0,-135-33 0 0 0,2 0 0 0 0,0 2 0 0 0,-1 0 0 0 0,-2-2 0 0 0,2 0 0 0 0,0-1 0 0 0,1-3 0 0 0,-4-2 0 0 0,-1-2 0 0 0,-1-2 0 0 0,7-52 0 0 0,-5 45 0 0 0,0-1 0 0 0,1 1 0 0 0,1 1 0 0 0,1-1 0 0 0,0 1 0 0 0,1 0 0 0 0,0 1 0 0 0,1 0 0 0 0,1 0 0 0 0,22-23 0 0 0,-10 14 0 0 0,1 1 0 0 0,1 1 0 0 0,1 1 0 0 0,49-30 0 0 0,-48 37 0 0 0,-1 1 0 0 0,37-11 0 0 0,9-4 0 0 0,-64 24 0 0 0,0 0 0 0 0,0 1 0 0 0,0 0 0 0 0,1 0 0 0 0,9-1 0 0 0,21-4 0 0 0,-28 6 0 0 0,0-1 0 0 0,-2 2 0 0 0,-2-2 0 0 0,1 0 0 0 0,1 1 0 0 0,-1-1 0 0 0,1 1 0 0 0,-4 6 0 0 0,-4 2 0 0 0,-3 4 0 0 0,1-2 0 0 0,-1 0 0 0 0,1-2 0 0 0,1 2 0 0 0,1 1 0 0 0,0-5 0 0 0,0 1 0 0 0,1-1 0 0 0,-1 1 0 0 0,1-1 0 0 0,1 0 0 0 0,-1 0 0 0 0,1 1 0 0 0,-1-1 0 0 0,1 0 0 0 0,1 0 0 0 0,-1-1 0 0 0,1 1 0 0 0,0 0 0 0 0,4 4 0 0 0,10 9 0 0 0,0-1 0 0 0,2-1 0 0 0,0-1 0 0 0,1 0 0 0 0,23 13 0 0 0,-20-14 0 0 0,6 4 0 0 0,2-2 0 0 0,0-2 0 0 0,40 14 0 0 0,-62-24 0 0 0,54 21 0 0 0,-25-9 0 0 0,1-2 0 0 0,48 12 0 0 0,71 19 0 0 0,-104-26 0 0 0,56 16 0 0 0,-76-25 0 0 0,102 20 0 0 0,-100-25 0 0 0,61 12 0 0 0,-66-8 0 0 0,-13-4 0 0 0,1 0 0 0 0,0-2 0 0 0,37 3 0 0 0,-27-6 0 0 0,-22 0 0 0 0,1-1 0 0 0,1 0 0 0 0,-2-2 0 0 0,-3-3 0 0 0,-1 0 0 0 0,17-40 0 0 0,-4 19 0 0 0,2 1 0 0 0,0 0 0 0 0,2 2 0 0 0,0 0 0 0 0,47-41 0 0 0,-42 46 0 0 0,0 1 0 0 0,2 0 0 0 0,40-18 0 0 0,89-31 0 0 0,-112 49 0 0 0,248-92 0 0 0,-233 92 0 0 0,2 2 0 0 0,-1 3 0 0 0,65-5 0 0 0,-35 7 0 0 0,-74 9 0 0 0,-3 0 0 0 0,1 0 0 0 0,-2 0 0 0 0,0 0 0 0 0,2 2 0 0 0,-22 7-2711 0 0,0-1 0 0 0,-1 1 0 0 0,-17 9 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0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1 492 28 0 0,'0'0'12699'0'0,"1"-3"-11845"0"0,23-33 4832 0 0,45-55 870 0 0,-38 53-5754 0 0,3 2 0 0 0,1 0 0 0 0,73-55 0 0 0,-90 78-691 0 0,0 0 1 0 0,1 1-1 0 0,0 0 1 0 0,1 2-1 0 0,1 0 1 0 0,-1 2-1 0 0,43-12 1 0 0,-47 16-92 0 0,158-31 82 0 0,-31 11 852 0 0,-142 24-927 0 0,15 1 40 0 0,-8 1-2919 0 0,-9 3 1340 0 0,-1 9-7597 0 0,2-8 6090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1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34 56 0 0,'-1'-2'563'0'0,"0"0"1"0"0,0 0-1 0 0,0 1 1 0 0,0-1-1 0 0,-1 0 0 0 0,1 1 1 0 0,-1-1-1 0 0,1 1 0 0 0,-16-17 13498 0 0,29 34-12797 0 0,1 0 0 0 0,1 0 0 0 0,29 24 0 0 0,57 40 1252 0 0,-79-64-2174 0 0,32 25 471 0 0,1 2 271 0 0,114 69 0 0 0,8-24-304 0 0,-139-73-675 0 0,0-1 0 0 0,75 17 1 0 0,-7-13 359 0 0,0-4 0 0 0,158 0 1 0 0,-247-15-389 0 0,-7 0-54 0 0,1 0 0 0 0,0 1 0 0 0,-1 0 1 0 0,20 3-1 0 0,-17-3-23 0 0,-2 0 0 0 0,16-4-5585 0 0,-12 3-2409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11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31 584 196 0 0,'-2'-2'1037'0'0,"-1"0"-1"0"0,1 0 1 0 0,0 0-1 0 0,0 0 1 0 0,0 0 0 0 0,0-1-1 0 0,0 1 1 0 0,1-1-1 0 0,-1 1 1 0 0,1-1 0 0 0,0 0-1 0 0,-2-4 1 0 0,1 3-167 0 0,1-1 0 0 0,0 0 0 0 0,0 0 0 0 0,1 0 0 0 0,0 0 0 0 0,-1 1 0 0 0,2-7 1 0 0,-1 3-468 0 0,1 1 1 0 0,1 0-1 0 0,-1 0 1 0 0,1 1-1 0 0,0-1 1 0 0,1 0-1 0 0,0 1 1 0 0,0-1 0 0 0,0 1-1 0 0,7-10 1 0 0,8-5 227 0 0,0 2 0 0 0,0 0 0 0 0,42-30 0 0 0,71-38 766 0 0,-92 64-1214 0 0,1 2 0 0 0,1 2 0 0 0,1 2 0 0 0,1 1 0 0 0,0 3 1 0 0,46-9-1 0 0,248-62 1801 0 0,-328 81-2186 0 0,15-5 806 0 0,-12 9-5362 0 0,-15 9 116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4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 24 0 0,'-13'-4'23285'0'0,"110"12"-21534"0"0,-6 0-1087 0 0,10-3-285 0 0,288 2 1235 0 0,-84-14-908 0 0,-256 4-504 0 0,-48 3-248 0 0,-6 0-493 0 0,-686-30-114 0 0,634 24 825 0 0,0 3 1 0 0,0 3 0 0 0,-62 7-1 0 0,160 1 893 0 0,497 7-11 0 0,-511-15-1015 0 0,30 0 27 0 0,137-5 140 0 0,-557 30-545 0 0,72-8 238 0 0,163-8 17 0 0,123-8 263 0 0,9 0-57 0 0,17 1 4 0 0,32 1 3 0 0,298-1 568 0 0,-212-2-171 0 0,-112-2-206 0 0,-634 33-1378 0 0,573-31 1111 0 0,33 0-14 0 0,-3 0 23 0 0,2 0-27 0 0,4 0 214 0 0,281-11 688 0 0,-134 10-630 0 0,-61 0-19 0 0,-69 0-4604 0 0,0 1-4667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46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15 700 0 0,'0'0'11025'0'0,"-3"-8"-6601"0"0,-23 5-2980 0 0,0 1 1 0 0,1 1 0 0 0,-36 2-1 0 0,-81 15-505 0 0,102-11-448 0 0,8 0-212 0 0,-21 2 2013 0 0,52-7-1948 0 0,-6-2 1865 0 0,6 2-2152 0 0,33-4 378 0 0,0 1 0 0 0,48 2 0 0 0,-32 1-241 0 0,211 1 521 0 0,-79 2-173 0 0,-134 0-322 0 0,-45-3-112 0 0,-5 0-96 0 0,-583 5-1186 0 0,463-7 1079 0 0,123 2 533 0 0,6 0-275 0 0,603 11 1638 0 0,-561-8-1801 0 0,-79 6 0 0 0,-532 6 0 0 0,742-24 0 0 0,-64 10-113 0 0,-117 1-2268 0 0,-16 9-415 0 0,-7-1-4660 0 0,10-6 4025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4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89 117 632 0 0,'4'-8'12315'0'0,"-80"62"-6479"0"0,74-53-5357 0 0,2-1-429 0 0,0 0 0 0 0,0 0 0 0 0,0 0 0 0 0,0 1 0 0 0,0-1 0 0 0,0 0-1 0 0,-1 0 1 0 0,1 0 0 0 0,0 0 0 0 0,0 0 0 0 0,0 0 0 0 0,0 0 0 0 0,-1 1-1 0 0,1-1 1 0 0,0 0 0 0 0,0 0 0 0 0,0 0 0 0 0,-1 0 0 0 0,1 0 0 0 0,0 0-1 0 0,0 0 1 0 0,0 0 0 0 0,-1 0 0 0 0,1 0 0 0 0,0 0 0 0 0,0 0 0 0 0,0 0-1 0 0,-1 0 1 0 0,1 0 0 0 0,0 0 0 0 0,0-1 0 0 0,0 1 0 0 0,0 0 0 0 0,-1 0-1 0 0,1 0 1 0 0,0 0 0 0 0,0 0 0 0 0,0 0 0 0 0,0 0 0 0 0,0-1 0 0 0,-1 1-1 0 0,1 0 1 0 0,0 0 0 0 0,0 0 0 0 0,-1-1-3 0 0,1 1-1 0 0,-1-1 1 0 0,1 1 0 0 0,-1-1-1 0 0,1 1 1 0 0,-1-1-1 0 0,1 1 1 0 0,-1-1 0 0 0,1 1-1 0 0,-1-1 1 0 0,1 1 0 0 0,0-1-1 0 0,0 0 1 0 0,-1 1 0 0 0,1-1-1 0 0,0 0 1 0 0,0 1-1 0 0,0-1 1 0 0,-1 0 0 0 0,1 0-1 0 0,2-17 359 0 0,0 1 0 0 0,1 0-1 0 0,9-25 1 0 0,-4 10 287 0 0,-8 31-655 0 0,0 0 0 0 0,1 0 0 0 0,-1 0 1 0 0,0-1-1 0 0,1 1 0 0 0,-1 0 1 0 0,1 0-1 0 0,-1 0 0 0 0,1 0 0 0 0,-1 0 1 0 0,1 0-1 0 0,0 0 0 0 0,0 0 0 0 0,-1 0 1 0 0,1 0-1 0 0,0 0 0 0 0,0 0 1 0 0,0 1-1 0 0,0-1 0 0 0,0 0 0 0 0,0 1 1 0 0,0-1-1 0 0,0 1 0 0 0,0-1 0 0 0,0 1 1 0 0,2-1-1 0 0,0 1 6 0 0,-1 0 0 0 0,1 0 0 0 0,-1 0 0 0 0,1 0 0 0 0,-1 1 0 0 0,0-1 0 0 0,1 1 0 0 0,-1 0 0 0 0,0 0 0 0 0,1 0 0 0 0,-1 0 0 0 0,3 2 0 0 0,7 4 98 0 0,-1 1 0 0 0,0 0 1 0 0,15 15-1 0 0,-6-5 18 0 0,-13-13-95 0 0,0 1 0 0 0,-1 0-1 0 0,1 1 1 0 0,-1 0 0 0 0,-1-1-1 0 0,1 2 1 0 0,-1-1 0 0 0,7 14 0 0 0,-12-10 49 0 0,-1-10-117 0 0,-1 1 0 0 0,1-1 0 0 0,0 0 0 0 0,-1 1 0 0 0,1-1 0 0 0,-1 0 0 0 0,0 0 1 0 0,1 0-1 0 0,-1 0 0 0 0,0 0 0 0 0,0-1 0 0 0,0 1 0 0 0,0 0 0 0 0,1-1 0 0 0,-1 0 0 0 0,0 1 0 0 0,0-1 0 0 0,0 0 1 0 0,0 0-1 0 0,0 0 0 0 0,-2 0 0 0 0,-2 0-9 0 0,-27 3-8 0 0,-47-2 1 0 0,44-1 521 0 0,34 0-390 0 0,2-1-43 0 0,0 1-1 0 0,0 0 1 0 0,0-1 0 0 0,-1 1 0 0 0,1 0-1 0 0,0 0 1 0 0,0-1 0 0 0,-1 1 0 0 0,1 0-1 0 0,0 0 1 0 0,-1 0 0 0 0,1-1 0 0 0,0 1-1 0 0,-1 0 1 0 0,1 0 0 0 0,0 0 0 0 0,-1 0-1 0 0,1 0 1 0 0,0 0 0 0 0,-1 0 0 0 0,1 0-1 0 0,0 0 1 0 0,-1-1 0 0 0,1 2 0 0 0,0-1-1 0 0,-1 0 1 0 0,1 0 0 0 0,-1 0-1 0 0,1 0 1 0 0,0 0 0 0 0,-1 0 0 0 0,0 0-1 0 0,3 8 47 0 0,-1 0 0 0 0,1-1 0 0 0,1 1 0 0 0,-1-1-1 0 0,8 15 1 0 0,2 7 160 0 0,26 114 382 0 0,-28-94-318 0 0,22 58-1 0 0,-13-42-337 0 0,-16-57 0 0 0,0-1-65 0 0,-3-6-282 0 0,0 7-1945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4:4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4 708 0 0,'-14'-3'13571'0'0,"12"3"-12856"0"0,2 0-460 0 0,-1 1 0 0 0,1-1-1 0 0,0 1 1 0 0,0-1 0 0 0,0 0 0 0 0,-1 1 0 0 0,1-1 0 0 0,0 1 0 0 0,0-1 0 0 0,0 1 0 0 0,0-1 0 0 0,0 1 0 0 0,0-1 0 0 0,0 0 0 0 0,0 1 0 0 0,0-1 0 0 0,0 1 0 0 0,0-1 0 0 0,0 1-1 0 0,0-1 1 0 0,0 1 0 0 0,1-1 0 0 0,-1 1 0 0 0,18 35 1944 0 0,-14-27-558 0 0,11 16-238 0 0,1 0-1 0 0,1-1 0 0 0,31 33 0 0 0,-7-7 588 0 0,-24-30-1774 0 0,-9-8-1623 0 0,-18-20-1110 0 0,0 1 1462 0 0,-96-58-7556 0 0,13 9 3306 0 0,36 14 7107 0 0,56 41-1563 0 0,0 0-1 0 0,0 1 1 0 0,0-1 0 0 0,0 0 0 0 0,0 0-1 0 0,1 0 1 0 0,-1 0 0 0 0,0 0-1 0 0,0 0 1 0 0,0 0 0 0 0,1 0-1 0 0,-1 0 1 0 0,1 0 0 0 0,-1 0 0 0 0,1 0-1 0 0,-1-1 1 0 0,1 1 0 0 0,-1 0-1 0 0,1 0 1 0 0,0 0 0 0 0,0-1-1 0 0,0 1 1 0 0,0 0 0 0 0,0 0 0 0 0,0-3-1 0 0,1 3-35 0 0,0-1 1 0 0,0 1-1 0 0,0-1 0 0 0,0 1 1 0 0,0-1-1 0 0,0 1 0 0 0,0 0 1 0 0,1 0-1 0 0,-1 0 0 0 0,0-1 0 0 0,1 1 1 0 0,-1 0-1 0 0,1 1 0 0 0,-1-1 1 0 0,4-1-1 0 0,6-2 331 0 0,1 0 1 0 0,0 0-1 0 0,-1 2 0 0 0,14-3 1 0 0,0 2-35 0 0,0 0 1 0 0,0 2 0 0 0,1 1 0 0 0,-1 1-1 0 0,0 1 1 0 0,0 1 0 0 0,0 1 0 0 0,37 11 0 0 0,-60-15-487 0 0,0 1 0 0 0,1 0 0 0 0,-1 0 1 0 0,0 0-1 0 0,0 0 0 0 0,0 1 0 0 0,0-1 0 0 0,0 0 1 0 0,0 1-1 0 0,0-1 0 0 0,0 1 0 0 0,-1 0 1 0 0,1 0-1 0 0,-1 0 0 0 0,1-1 0 0 0,-1 2 1 0 0,0-1-1 0 0,1 0 0 0 0,-1 0 0 0 0,0 0 0 0 0,-1 0 1 0 0,1 1-1 0 0,0-1 0 0 0,-1 0 0 0 0,1 1 1 0 0,-1-1-1 0 0,1 0 0 0 0,-1 1 0 0 0,0-1 1 0 0,0 1-1 0 0,-1 3 0 0 0,0 0-14 0 0,1 0 0 0 0,-2 0 0 0 0,1 0 0 0 0,-1 0 0 0 0,0 0 0 0 0,0 0 0 0 0,0-1 0 0 0,-5 7 0 0 0,-13 34 0 0 0,14-33 0 0 0,-1-2 0 0 0,5-2 0 0 0,-1 0 0 0 0,-2-1 0 0 0,0-2 0 0 0,3-3-107 0 0,-2-1-733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0 368 0 0,'-1'1'399'0'0,"0"0"1"0"0,-1 0-1 0 0,1 0 0 0 0,0 0 0 0 0,0 1 0 0 0,0-1 1 0 0,1 0-1 0 0,-1 0 0 0 0,0 1 0 0 0,0-1 1 0 0,1 0-1 0 0,-1 1 0 0 0,1-1 0 0 0,-1 1 1 0 0,1-1-1 0 0,0 1 0 0 0,-1-1 0 0 0,1 1 1 0 0,0-1-1 0 0,0 1 0 0 0,0-1 0 0 0,0 1 1 0 0,0-1-1 0 0,1 3 0 0 0,14 9 5693 0 0,5-6-5395 0 0,16 0 1448 0 0,0-1-1 0 0,1-2 1 0 0,63 0 0 0 0,110-19 2098 0 0,-195 13-4322 0 0,-1 0 0 0 0,1-1 1 0 0,-1-1-1 0 0,24-8 0 0 0,-36 11-698 0 0,5-5-1620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96 192 0 0,'-22'-18'16169'0'0,"32"15"-14742"0"0,16-1-845 0 0,126-4 2892 0 0,322-26 1569 0 0,-233 5-3144 0 0,-190 29-4389 0 0,-33 1-1297 0 0,1 0-4052 0 0,-8-1 5322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4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6 780 0 0,'-6'-6'10156'0'0,"4"10"-9752"0"0,0 0 0 0 0,0-1 0 0 0,0 1 1 0 0,1 0-1 0 0,-1 0 0 0 0,1 0 0 0 0,0 0 0 0 0,0 0 0 0 0,1 1 0 0 0,-1-1 0 0 0,1 7 0 0 0,-3 19 1316 0 0,-1-8 789 0 0,1 0 0 0 0,0 26 0 0 0,3-47-1276 0 0,1-5-894 0 0,4-8-76 0 0,1-6 323 0 0,0 1 0 0 0,-2 0 1 0 0,1-1-1 0 0,2-36 1 0 0,-7 53-575 0 0,0 1 0 0 0,0 0 1 0 0,0-1-1 0 0,0 1 0 0 0,0-1 1 0 0,0 1-1 0 0,0-1 0 0 0,0 1 1 0 0,0 0-1 0 0,0-1 0 0 0,0 1 1 0 0,1-1-1 0 0,-1 1 0 0 0,0 0 1 0 0,0-1-1 0 0,0 1 0 0 0,0 0 1 0 0,1-1-1 0 0,-1 1 0 0 0,0 0 1 0 0,0-1-1 0 0,1 1 0 0 0,-1 0 1 0 0,0-1-1 0 0,1 1 0 0 0,-1 0 1 0 0,0 0-1 0 0,1 0 1 0 0,-1-1-1 0 0,0 1 0 0 0,1 0 1 0 0,-1 0-1 0 0,1 0 0 0 0,15 3 218 0 0,11 14-71 0 0,-14-7-107 0 0,-8-7-40 0 0,0 1 0 0 0,-1-1 0 0 0,0 1-1 0 0,0-1 1 0 0,0 1 0 0 0,0 1 0 0 0,0-1 0 0 0,-1 0 0 0 0,1 1-1 0 0,-1 0 1 0 0,-1-1 0 0 0,5 10 0 0 0,-7-13-45 0 0,0 0 1 0 0,1 0-1 0 0,-1 1 0 0 0,0-1 1 0 0,0 0-1 0 0,0 1 1 0 0,0-1-1 0 0,0 0 0 0 0,0 0 1 0 0,-1 1-1 0 0,1-1 0 0 0,0 0 1 0 0,-1 0-1 0 0,1 0 1 0 0,0 1-1 0 0,-1-1 0 0 0,0 0 1 0 0,1 0-1 0 0,-1 0 1 0 0,0 0-1 0 0,1 0 0 0 0,-1 0 1 0 0,0 0-1 0 0,0 0 0 0 0,0 0 1 0 0,0-1-1 0 0,0 1 1 0 0,0 0-1 0 0,0 0 0 0 0,0-1 1 0 0,0 1-1 0 0,0-1 0 0 0,-1 1 1 0 0,1-1-1 0 0,0 1 1 0 0,0-1-1 0 0,-2 0 0 0 0,-6 3-153 0 0,0-2 0 0 0,0 1 0 0 0,0-1-1 0 0,-11-1 1 0 0,3 1 37 0 0,-11 0-223 0 0,20-1 1313 0 0,25 7-128 0 0,-11-4-667 0 0,0 1 0 0 0,-1-1 0 0 0,0 1 0 0 0,1 0-1 0 0,-1 0 1 0 0,-1 1 0 0 0,1-1 0 0 0,-1 1-1 0 0,0 0 1 0 0,0 1 0 0 0,0-1 0 0 0,0 1-1 0 0,3 7 1 0 0,-2-3-72 0 0,1-1 0 0 0,1 0-1 0 0,13 15 1 0 0,-8-14-47 0 0,1-1-1 0 0,0 0 1 0 0,0-1-1 0 0,0 0 1 0 0,1-1-1 0 0,1-1 1 0 0,-1 0-1 0 0,1-1 1 0 0,0-1-1 0 0,23 4 1 0 0,7 0 61 0 0,1-3 0 0 0,58-1 0 0 0,-58-3-88 0 0,0-2 0 0 0,1-2 0 0 0,-1-1 0 0 0,47-12 0 0 0,-77 9-1209 0 0,-15 6 499 0 0,4 0-1568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45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21 225 6465 0 0,'-1'0'653'0'0,"0"1"1"0"0,0-1-1 0 0,0 0 1 0 0,0 0-1 0 0,0 0 1 0 0,0 1-1 0 0,-1-1 1 0 0,1 0 0 0 0,0-1-1 0 0,0 1 1 0 0,0 0-1 0 0,0 0 1 0 0,0 0-1 0 0,0-1 1 0 0,-2 0-1 0 0,3 1-537 0 0,-1 0 0 0 0,1-1 0 0 0,0 1 0 0 0,0 0 0 0 0,0-1 0 0 0,0 1 0 0 0,-1-1 0 0 0,1 1 0 0 0,0 0 0 0 0,0-1 0 0 0,0 1 0 0 0,0 0 0 0 0,0-1 0 0 0,0 1 0 0 0,0-1 0 0 0,0 1 0 0 0,0 0 0 0 0,0-1 0 0 0,0 1 0 0 0,1-1 0 0 0,-1 1 0 0 0,0 0 0 0 0,0-1 0 0 0,0 1 0 0 0,0 0 0 0 0,1-1 0 0 0,-1 1 0 0 0,0 0 0 0 0,1-1 0 0 0,29-33-1310 0 0,-18 21 2544 0 0,29-31-560 0 0,-23 26-43 0 0,-1 0-1 0 0,0-2 0 0 0,24-38 0 0 0,-35 51 1114 0 0,-8 19-1293 0 0,-11 29-430 0 0,11-35 153 0 0,-22 61 557 0 0,-2 4-386 0 0,13-25-3625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4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0 143 128 0 0,'11'-22'7650'0'0,"-1"15"-5862"0"0,0 0 0 0 0,0 0-1 0 0,20-10 1 0 0,72-23 2278 0 0,-36 15-1960 0 0,-21 8-375 0 0,-44 17-1346 0 0,-6 1-381 0 0,-19 5 90 0 0,-1 1-1 0 0,1 1 1 0 0,1 2-1 0 0,-1 0 1 0 0,2 1 0 0 0,-1 2-1 0 0,-31 23 1 0 0,53-36-83 0 0,-19 18 225 0 0,20-17-217 0 0,-1 0 0 0 0,0-1 0 0 0,0 1 0 0 0,1 0 0 0 0,-1 0 0 0 0,1 0 0 0 0,-1-1 0 0 0,1 1 0 0 0,-1 0 0 0 0,1 0 0 0 0,0 0 0 0 0,-1 0 0 0 0,1 0 0 0 0,0 0 0 0 0,0 0 0 0 0,-1 0 0 0 0,1 0-1 0 0,0 0 1 0 0,0 0 0 0 0,0 0 0 0 0,0 0 0 0 0,0 0 0 0 0,1 0 0 0 0,-1 0 0 0 0,0 0 0 0 0,1 1 0 0 0,2 2 27 0 0,0 0 0 0 0,0 0 0 0 0,1 0 0 0 0,-1 0 0 0 0,1-1-1 0 0,0 0 1 0 0,0 0 0 0 0,0 0 0 0 0,1 0 0 0 0,5 2 0 0 0,55 23 297 0 0,-21-10-112 0 0,-37-15-175 0 0,1 1 0 0 0,-1 0-1 0 0,0 0 1 0 0,-1 0 0 0 0,1 1-1 0 0,8 7 1 0 0,-14-11-40 0 0,0 1 1 0 0,0-1-1 0 0,-1 0 1 0 0,1 0-1 0 0,0 0 0 0 0,0 0 1 0 0,-1 1-1 0 0,1-1 0 0 0,-1 0 1 0 0,1 1-1 0 0,-1-1 1 0 0,1 0-1 0 0,-1 1 0 0 0,0-1 1 0 0,0 1-1 0 0,0-1 0 0 0,0 3 1 0 0,0-2-2 0 0,-1 0-1 0 0,1 0 1 0 0,-1 0 0 0 0,0 0 0 0 0,0 0-1 0 0,0 0 1 0 0,0-1 0 0 0,0 1 0 0 0,0 0-1 0 0,-1 0 1 0 0,1-1 0 0 0,-1 1 0 0 0,1-1 0 0 0,-1 1-1 0 0,-2 1 1 0 0,-17 12-354 0 0,-1-2 1 0 0,-1 0-1 0 0,0-1 0 0 0,-1-1 0 0 0,-32 10 0 0 0,41-17-1036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45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8769 0 0,'1'-1'571'0'0,"0"0"0"0"0,0 1 0 0 0,0-1 0 0 0,0 0 0 0 0,0 1 0 0 0,0-1 0 0 0,0 1 0 0 0,0-1 0 0 0,0 1 0 0 0,0 0 0 0 0,0-1 0 0 0,0 1 0 0 0,1 0 0 0 0,-1 0 0 0 0,0 0 0 0 0,0 0 0 0 0,0 0 0 0 0,0 0 0 0 0,0 0 0 0 0,3 0 0 0 0,-2 1-57 0 0,1 0-1 0 0,0 0 1 0 0,-1 0 0 0 0,1 1-1 0 0,-1-1 1 0 0,1 0 0 0 0,-1 1 0 0 0,3 2-1 0 0,5 5-218 0 0,-1 0 0 0 0,-1 1-1 0 0,8 10 1 0 0,-10-13 616 0 0,27 38 353 0 0,-19-25-781 0 0,1-1-1 0 0,1 0 0 0 0,23 21 0 0 0,-38-39-470 0 0,0 0 1 0 0,0 0-1 0 0,0-1 1 0 0,1 1-1 0 0,-1 0 0 0 0,0-1 1 0 0,0 1-1 0 0,0-1 0 0 0,0 1 1 0 0,1-1-1 0 0,-1 1 0 0 0,0-1 1 0 0,0 0-1 0 0,1 0 0 0 0,-1 0 1 0 0,0 0-1 0 0,0 0 0 0 0,1 0 1 0 0,-1 0-1 0 0,0 0 1 0 0,1 0-1 0 0,-1 0 0 0 0,2-1 1 0 0,0-1 0 0 0,-1 1 0 0 0,1 0 0 0 0,0-1 0 0 0,-1 0 0 0 0,1 0 0 0 0,-1 0 0 0 0,1 0 0 0 0,-1 0 1 0 0,3-4-1 0 0,3-4 12 0 0,0-1 0 0 0,0-1 0 0 0,7-16 0 0 0,-10 19-141 0 0,0-1 1 0 0,-1-1-1 0 0,0 1 1 0 0,0 0-1 0 0,-1-1 1 0 0,-1 0-1 0 0,2-11 1 0 0,-4 16-441 0 0,0-1 0 0 0,0 0 0 0 0,0 1 0 0 0,-1-1 0 0 0,-2-7 0 0 0,1 7-1128 0 0,0-1 1 0 0,-1 0-1 0 0,0 1 1 0 0,-6-12-1 0 0,-3-2-1491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55 140 0 0,'3'-33'3548'0'0,"-3"32"-3313"0"0,0 0 0 0 0,0 0 0 0 0,1 0 0 0 0,-1 0 0 0 0,1 0 0 0 0,-1 0 0 0 0,1 0 0 0 0,-1-1 0 0 0,1 1 0 0 0,0 1 0 0 0,-1-1 1 0 0,1 0-1 0 0,0 0 0 0 0,0 0 0 0 0,0 0 0 0 0,-1 0 0 0 0,1 1 0 0 0,0-1 0 0 0,0 0 0 0 0,0 1 0 0 0,0-1 0 0 0,1 1 0 0 0,0-1 0 0 0,-1 1-57 0 0,0 0 0 0 0,0 0 0 0 0,0 0 0 0 0,0 0 0 0 0,0 0 1 0 0,0 1-1 0 0,0-1 0 0 0,0 0 0 0 0,0 1 0 0 0,0-1 0 0 0,0 1 0 0 0,0-1 0 0 0,0 1 1 0 0,0 0-1 0 0,0-1 0 0 0,0 1 0 0 0,0 0 0 0 0,-1-1 0 0 0,1 1 0 0 0,1 1 0 0 0,12 16 1187 0 0,-5-1-630 0 0,-2-1 1 0 0,0 1-1 0 0,0 0 0 0 0,-2 1 0 0 0,5 22 1 0 0,-3-10-136 0 0,10 34 595 0 0,-3-7 140 0 0,3 0 0 0 0,24 55 0 0 0,-37-103-1112 0 0,18 36 719 0 0,-21-43-845 0 0,0 0 0 0 0,0 0 0 0 0,0-1 0 0 0,1 1 0 0 0,-1-1 0 0 0,0 1 0 0 0,1-1 0 0 0,-1 1 0 0 0,1-1 0 0 0,-1 0 0 0 0,1 0 0 0 0,0 0 0 0 0,-1 0 0 0 0,1 0 0 0 0,0 0 0 0 0,0 0 0 0 0,0 0 0 0 0,-1-1 0 0 0,5 2 0 0 0,-3-3-22 0 0,-1 1 0 0 0,0-1-1 0 0,1 1 1 0 0,-1-1 0 0 0,0 0 0 0 0,1 0-1 0 0,-1 0 1 0 0,0 0 0 0 0,0 0 0 0 0,0 0-1 0 0,0-1 1 0 0,0 1 0 0 0,0-1 0 0 0,0 0-1 0 0,-1 1 1 0 0,4-4 0 0 0,24-37 335 0 0,-20 28-265 0 0,13-21 296 0 0,-1 0-1 0 0,-2-1 0 0 0,-2-2 0 0 0,-1 0 0 0 0,-2 0 0 0 0,10-48 0 0 0,-23 85-439 0 0,4-24-72 0 0,2 1 1 0 0,1-1 0 0 0,0 2-1 0 0,19-36 1 0 0,-23 55-1486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40 0 0,'11'26'5979'0'0,"-8"-23"-5306"0"0,-1 1 0 0 0,0 0-1 0 0,-1 0 1 0 0,1 1 0 0 0,-1-1-1 0 0,0 0 1 0 0,0 1-1 0 0,1 5 1 0 0,-2 23 3477 0 0,-7 60 0 0 0,5-84-3502 0 0,0 10 4574 0 0,4-35-4054 0 0,3-39-767 0 0,-5 44-352 0 0,1-1 0 0 0,1 1 1 0 0,0-1-1 0 0,0 1 0 0 0,1-1 1 0 0,1 1-1 0 0,0 0 0 0 0,0 0 0 0 0,1 1 1 0 0,1 0-1 0 0,-1-1 0 0 0,2 2 0 0 0,-1-1 1 0 0,1 1-1 0 0,1 0 0 0 0,0 0 0 0 0,0 1 1 0 0,0 0-1 0 0,1 0 0 0 0,1 1 1 0 0,-1 1-1 0 0,1-1 0 0 0,0 2 0 0 0,0-1 1 0 0,1 1-1 0 0,0 1 0 0 0,0 0 0 0 0,0 0 1 0 0,15-2-1 0 0,-10 2-94 0 0,-13 2-129 0 0,0 1 1 0 0,0 0-1 0 0,1 0 0 0 0,-1 0 0 0 0,0 1 0 0 0,1-1 0 0 0,-1 1 1 0 0,0 0-1 0 0,1 0 0 0 0,-1 0 0 0 0,1 0 0 0 0,-1 1 1 0 0,4 0-1 0 0,-4 6-4036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42 288 0 0,'-13'0'17689'0'0,"30"1"-13575"0"0,24 0-4988 0 0,-29-2 3167 0 0,15 0-1431 0 0,125-14 2751 0 0,-128 11-3989 0 0,0-1-1 0 0,25-9 1 0 0,-28 10-3613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1 404 0 0,'-2'2'586'0'0,"0"0"-1"0"0,0 0 1 0 0,0 0-1 0 0,0 1 1 0 0,1-1-1 0 0,-1 0 1 0 0,1 1-1 0 0,-2 3 3042 0 0,4-3-2152 0 0,2 0-1012 0 0,0 0 0 0 0,1-1 0 0 0,-1 1 0 0 0,0 0 0 0 0,1-1 0 0 0,0 0 0 0 0,-1 0 0 0 0,1 0 0 0 0,0 0 0 0 0,0-1 0 0 0,0 1 0 0 0,0-1 0 0 0,1 0 0 0 0,-1 0 0 0 0,0 0 0 0 0,5-1 0 0 0,15 3 1612 0 0,37-2 1 0 0,-52-1-1840 0 0,-4 0-1515 0 0,1 1 1117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13 608 0 0,'6'-12'10984'0'0,"-6"12"-10822"0"0,3 8 560 0 0,1-1 0 0 0,-2 1 1 0 0,1 0-1 0 0,-1 0 0 0 0,0 1 1 0 0,-1-1-1 0 0,0 0 0 0 0,0 1 1 0 0,-1 13-1 0 0,-10 82 2550 0 0,8-84-2726 0 0,-11 48 1248 0 0,-1 17 456 0 0,8-46-4325 0 0,6-37 1352 0 0,-1 6-2893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102 170 468 0 0,'-23'-33'13913'0'0,"25"37"-13001"0"0,7 10 87 0 0,1 0-1 0 0,0-1 1 0 0,0 0 0 0 0,25 22 0 0 0,-22-23-454 0 0,-1 0 1 0 0,0 1 0 0 0,-1 0-1 0 0,-1 1 1 0 0,16 27 0 0 0,-23-36-523 0 0,0 1 1 0 0,-1 0-1 0 0,0-1 0 0 0,0 1 1 0 0,-1 0-1 0 0,0 0 1 0 0,0 0-1 0 0,0 0 0 0 0,-1 0 1 0 0,0 0-1 0 0,0 0 1 0 0,0 0-1 0 0,-1 0 1 0 0,1 0-1 0 0,-2 0 0 0 0,1 0 1 0 0,-1-1-1 0 0,1 1 1 0 0,-2 0-1 0 0,1-1 0 0 0,-1 1 1 0 0,0-1-1 0 0,0 0 1 0 0,0 0-1 0 0,0 0 0 0 0,-1 0 1 0 0,0 0-1 0 0,0-1 1 0 0,-1 0-1 0 0,1 0 0 0 0,-1 0 1 0 0,0 0-1 0 0,0-1 1 0 0,0 0-1 0 0,0 0 0 0 0,0 0 1 0 0,-9 2-1 0 0,5-2-226 0 0,1-1-1 0 0,0 0 0 0 0,-1-1 1 0 0,0 0-1 0 0,-11-1 1 0 0,17 1 175 0 0,1-1 1 0 0,-1 0-1 0 0,1 0 1 0 0,-1-1-1 0 0,1 1 1 0 0,0-1-1 0 0,-1 1 1 0 0,1-1-1 0 0,0 0 1 0 0,-1 1-1 0 0,1-1 1 0 0,0 0-1 0 0,0-1 1 0 0,0 1-1 0 0,0 0 1 0 0,0-1-1 0 0,0 1 1 0 0,0-1-1 0 0,0 1 1 0 0,1-1-1 0 0,-1 0 1 0 0,0 0-1 0 0,-1-3 1 0 0,2 3 28 0 0,0 0 1 0 0,1 0-1 0 0,0-1 1 0 0,-1 1-1 0 0,1 0 0 0 0,0 0 1 0 0,0 0-1 0 0,0 0 1 0 0,1 0-1 0 0,-1 0 1 0 0,0 0-1 0 0,1 0 1 0 0,-1 0-1 0 0,1 0 0 0 0,0 0 1 0 0,0 0-1 0 0,0 0 1 0 0,0 1-1 0 0,2-4 1 0 0,27-33 226 0 0,-25 31-165 0 0,64-61 574 0 0,1-2 66 0 0,-61 61-627 0 0,-1-1-1 0 0,-1 0 1 0 0,0-1 0 0 0,-1 1 0 0 0,10-21 0 0 0,-15 26-104 0 0,1 1 1 0 0,-1 0 0 0 0,0 0 0 0 0,0 0-1 0 0,0-1 1 0 0,-1 1 0 0 0,1-1-1 0 0,-1 1 1 0 0,0 0 0 0 0,0-1 0 0 0,-1 1-1 0 0,0-1 1 0 0,1 1 0 0 0,-1 0 0 0 0,-3-7-1 0 0,1 5-8 0 0,0 0-1 0 0,0 0 0 0 0,0 0 0 0 0,-1 0 0 0 0,0 1 0 0 0,0 0 0 0 0,-1-1 0 0 0,0 2 0 0 0,-6-7 0 0 0,0 2-19 0 0,-1 1 0 0 0,1 0 0 0 0,-2 1 0 0 0,1 0 0 0 0,-1 1-1 0 0,1 1 1 0 0,-2 0 0 0 0,1 0 0 0 0,-17-2 0 0 0,24 6 10 0 0,0 0 0 0 0,-1 1 0 0 0,1 0 0 0 0,0 0 0 0 0,0 1 0 0 0,-1 0 1 0 0,1 0-1 0 0,-6 2 0 0 0,9-2-153 0 0,1 0-1 0 0,0-1 1 0 0,0 1 0 0 0,-1 0 0 0 0,1 1 0 0 0,0-1-1 0 0,0 0 1 0 0,0 1 0 0 0,1-1 0 0 0,-1 1 0 0 0,-2 1 0 0 0,3-2-165 0 0,1 1 0 0 0,-1-1 0 0 0,0 0 0 0 0,0 0 0 0 0,1 1 0 0 0,-1-1 0 0 0,1 0 0 0 0,-1 1 1 0 0,1-1-1 0 0,0 1 0 0 0,0-1 0 0 0,-1 0 0 0 0,1 1 0 0 0,0-1 0 0 0,0 1 0 0 0,0-1 0 0 0,1 0 1 0 0,-1 1-1 0 0,0-1 0 0 0,1 2 0 0 0,1 7-1843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59 724 0 0,'-34'-41'15542'0'0,"37"39"-14426"0"0,1 0-751 0 0,0 0 1 0 0,0 0-1 0 0,1 0 0 0 0,-1 0 1 0 0,1 1-1 0 0,-1 0 1 0 0,1 0-1 0 0,0 0 1 0 0,-1 0-1 0 0,9 0 1 0 0,58 2 1592 0 0,-57-1-1640 0 0,41 1 531 0 0,-18-1-185 0 0,-1 1 1 0 0,0 2-1 0 0,63 13 0 0 0,-95-15-638 0 0,-1 0 1 0 0,1 0 0 0 0,-1 0-1 0 0,0 1 1 0 0,1-1-1 0 0,-1 1 1 0 0,0 0-1 0 0,0 0 1 0 0,0 0 0 0 0,0 0-1 0 0,0 1 1 0 0,-1-1-1 0 0,1 1 1 0 0,-1-1-1 0 0,0 1 1 0 0,1 0 0 0 0,2 6-1 0 0,-3-5-13 0 0,0 1-1 0 0,-1 0 1 0 0,0-1-1 0 0,1 1 1 0 0,-2 0-1 0 0,1 0 1 0 0,0 0-1 0 0,-1 0 1 0 0,0 0-1 0 0,0 0 1 0 0,-1 7-1 0 0,-3 7-7 0 0,-1 0 0 0 0,0-1 0 0 0,-1 0 0 0 0,-1 0 1 0 0,-13 24-1 0 0,-17 24 327 0 0,-4-2 0 0 0,-88 108 0 0 0,89-127 587 0 0,35-39-1493 0 0,2-2-1612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7821 0 0,'11'19'9493'0'0,"-10"-16"-9112"0"0,1 0 0 0 0,0 0-1 0 0,-1 0 1 0 0,1 0 0 0 0,0 0 0 0 0,0-1-1 0 0,1 1 1 0 0,-1-1 0 0 0,1 1 0 0 0,-1-1-1 0 0,1 0 1 0 0,0 0 0 0 0,0 0 0 0 0,-1 0-1 0 0,5 1 1 0 0,0 0-743 0 0,1-1 0 0 0,-1 1 0 0 0,1-2 0 0 0,13 3 0 0 0,-11-4-2602 0 0,1 1 0 0 0,21-3 0 0 0,-17 1 785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1 220 0 0,'0'6'8625'0'0,"-3"7"-3869"0"0,-19 66-685 0 0,-52 170 1516 0 0,68-227-6756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6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0 154 288 0 0,'5'-7'758'0'0,"1"1"1"0"0,0-1-1 0 0,0 1 1 0 0,1 1-1 0 0,-1-1 1 0 0,1 1-1 0 0,1 0 0 0 0,-1 0 1 0 0,9-3-1 0 0,14-6 1104 0 0,33-11-1 0 0,-27 12-400 0 0,64-27 2956 0 0,-99 39-4045 0 0,-2 1-372 0 0,-1 0 1 0 0,1 0-1 0 0,-1 0 1 0 0,1 0-1 0 0,0 0 1 0 0,-1 0-1 0 0,1 0 1 0 0,0 1-1 0 0,-1-1 0 0 0,1 0 1 0 0,-1 1-1 0 0,-1 0 1 0 0,0 0-2 0 0,-17 3-8 0 0,1 1 0 0 0,0 0 0 0 0,0 1 0 0 0,1 2 0 0 0,-1 0 0 0 0,2 0 0 0 0,-26 18 0 0 0,41-26 37 0 0,1 1 1 0 0,0 0 0 0 0,0 0-1 0 0,0 0 1 0 0,0 0 0 0 0,0 0-1 0 0,0 0 1 0 0,0 1 0 0 0,0-1-1 0 0,0 0 1 0 0,0 0 0 0 0,0 1-1 0 0,1-1 1 0 0,-1 0 0 0 0,1 1-1 0 0,-1-1 1 0 0,1 1 0 0 0,-1-1-1 0 0,1 1 1 0 0,0-1 0 0 0,0 1-1 0 0,0-1 1 0 0,0 1 0 0 0,0-1-1 0 0,0 1 1 0 0,0-1 0 0 0,0 1-1 0 0,1-1 1 0 0,-1 1 0 0 0,0-1-1 0 0,1 0 1 0 0,-1 1 0 0 0,1-1-1 0 0,0 1 1 0 0,-1-1 0 0 0,1 0-1 0 0,0 0 1 0 0,0 1 0 0 0,0-1-1 0 0,0 0 1 0 0,1 1 0 0 0,6 6 185 0 0,0 0 1 0 0,0 0 0 0 0,0-1-1 0 0,14 8 1 0 0,-20-13-196 0 0,23 15 258 0 0,-1-2 76 0 0,-1 2 1 0 0,0 1 0 0 0,27 28-1 0 0,-48-44-320 0 0,0 0 0 0 0,-1 0-1 0 0,1 1 1 0 0,0-1 0 0 0,-1 1-1 0 0,1-1 1 0 0,-1 1 0 0 0,0-1-1 0 0,1 1 1 0 0,-1 0 0 0 0,-1 0-1 0 0,1-1 1 0 0,0 1 0 0 0,-1 0-1 0 0,1 0 1 0 0,-1 0 0 0 0,0 0-1 0 0,0 5 1 0 0,-1-4-1 0 0,0 0 0 0 0,-1 0-1 0 0,1 0 1 0 0,-1 0 0 0 0,0-1 0 0 0,0 1 0 0 0,0 0 0 0 0,0-1 0 0 0,-1 0-1 0 0,1 1 1 0 0,-1-1 0 0 0,-6 5 0 0 0,-8 6-168 0 0,0-1 1 0 0,-1-1-1 0 0,0-1 1 0 0,-1-1-1 0 0,0 0 0 0 0,-36 12 1 0 0,46-20-399 0 0,-5 2-716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6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27 680 0 0,'0'0'6125'0'0,"4"0"-4555"0"0,20 0 848 0 0,0-2 0 0 0,0 0 0 0 0,35-8 0 0 0,3-1-1229 0 0,-58 11-1802 0 0,8-1-613 0 0,-4 2-4055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1 624 0 0,'-9'7'1166'0'0,"7"-6"-636"0"0,0 1 0 0 0,1-1-1 0 0,-1 1 1 0 0,0 0 0 0 0,0-1 0 0 0,1 1-1 0 0,-1 0 1 0 0,1 0 0 0 0,0 0-1 0 0,-1 0 1 0 0,1 0 0 0 0,0 0-1 0 0,-1 3 1 0 0,3-4-266 0 0,-1 0 0 0 0,1 0-1 0 0,-1 0 1 0 0,1-1 0 0 0,0 1 0 0 0,-1 0-1 0 0,1-1 1 0 0,0 1 0 0 0,0 0 0 0 0,-1-1-1 0 0,1 1 1 0 0,0-1 0 0 0,0 1 0 0 0,0-1-1 0 0,0 0 1 0 0,0 1 0 0 0,0-1 0 0 0,-1 0-1 0 0,3 1 1 0 0,18 4 1981 0 0,84 11 3026 0 0,2-8-7799 0 0,-95-7 1543 0 0,11-1-4357 0 0,-14 0 3089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7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51 668 0 0,'1'-2'357'0'0,"-1"0"0"0"0,1 0 0 0 0,-1 0 0 0 0,1 0 0 0 0,0 0 0 0 0,-1 0 0 0 0,1 0 0 0 0,0 0 0 0 0,0 0 0 0 0,1 0 0 0 0,-1 0 0 0 0,0 1 0 0 0,1-1 0 0 0,-1 0 0 0 0,1 1-1 0 0,-1-1 1 0 0,1 1 0 0 0,0 0 0 0 0,-1 0 0 0 0,1-1 0 0 0,0 1 0 0 0,0 0 0 0 0,0 0 0 0 0,0 1 0 0 0,0-1 0 0 0,0 0 0 0 0,0 1 0 0 0,4-1 0 0 0,2-1 380 0 0,1 0 0 0 0,-1 1 0 0 0,1 0 0 0 0,-1 0 0 0 0,1 1 0 0 0,9 1 0 0 0,-7 0-143 0 0,0 1 0 0 0,0 0 0 0 0,1 1 0 0 0,10 5 0 0 0,-19-7-465 0 0,0 0-1 0 0,0 0 1 0 0,-1 0-1 0 0,1 0 0 0 0,-1 0 1 0 0,1 1-1 0 0,-1-1 1 0 0,1 1-1 0 0,-1 0 0 0 0,0 0 1 0 0,0 0-1 0 0,0 0 1 0 0,0 0-1 0 0,0 0 0 0 0,-1 0 1 0 0,1 1-1 0 0,0-1 0 0 0,-1 1 1 0 0,0-1-1 0 0,0 1 1 0 0,2 3-1 0 0,-3-4-78 0 0,0 0 0 0 0,-1 0 0 0 0,1 0 0 0 0,0 0-1 0 0,-1 0 1 0 0,1 0 0 0 0,-1 0 0 0 0,1 0 0 0 0,-1 0 0 0 0,0 0 0 0 0,0 0 0 0 0,0-1-1 0 0,0 1 1 0 0,0 0 0 0 0,0-1 0 0 0,-1 1 0 0 0,1-1 0 0 0,-1 1 0 0 0,-2 2-1 0 0,-31 21 297 0 0,35-25-342 0 0,-12 6 108 0 0,0 0 0 0 0,-26 7 0 0 0,29-10-172 0 0,-1 0 1 0 0,1 1-1 0 0,-1 0 1 0 0,1 1 0 0 0,0 0-1 0 0,-9 6 1 0 0,18-11 46 0 0,0 1 1 0 0,-1-1 0 0 0,1 1 0 0 0,0-1-1 0 0,-1 0 1 0 0,1 1 0 0 0,0-1-1 0 0,0 1 1 0 0,-1-1 0 0 0,1 1-1 0 0,0-1 1 0 0,0 1 0 0 0,0-1-1 0 0,0 1 1 0 0,0-1 0 0 0,0 1 0 0 0,0-1-1 0 0,0 0 1 0 0,0 1 0 0 0,0-1-1 0 0,0 1 1 0 0,0-1 0 0 0,0 1-1 0 0,0-1 1 0 0,0 1 0 0 0,0-1-1 0 0,1 1 1 0 0,-1-1 0 0 0,0 1 0 0 0,0-1-1 0 0,0 1 1 0 0,1-1 0 0 0,-1 0-1 0 0,0 1 1 0 0,1-1 0 0 0,-1 0-1 0 0,0 1 1 0 0,1-1 0 0 0,-1 0-1 0 0,1 1 1 0 0,-1-1 0 0 0,0 0 0 0 0,1 0-1 0 0,-1 1 1 0 0,1-1 0 0 0,26 16 103 0 0,-19-12-84 0 0,49 28 362 0 0,49 30 417 0 0,-95-55-651 0 0,0 2 0 0 0,-1-1 1 0 0,0 1-1 0 0,0 1 1 0 0,-1-1-1 0 0,14 21 1 0 0,-22-29-121 0 0,0 0 0 0 0,0 0 0 0 0,0 1 0 0 0,-1-1 1 0 0,1 0-1 0 0,-1 1 0 0 0,1-1 0 0 0,-1 1 0 0 0,1-1 1 0 0,-1 0-1 0 0,0 1 0 0 0,0-1 0 0 0,0 1 0 0 0,0-1 1 0 0,0 1-1 0 0,0-1 0 0 0,0 1 0 0 0,0-1 0 0 0,0 1 1 0 0,-1-1-1 0 0,1 1 0 0 0,-1-1 0 0 0,0 2 0 0 0,-1 0 4 0 0,1-1 0 0 0,-1 1 0 0 0,0-1 0 0 0,0 1 0 0 0,0-1-1 0 0,-1 0 1 0 0,1 0 0 0 0,0 0 0 0 0,-1 0 0 0 0,-3 2 0 0 0,-6 3 17 0 0,1-1 0 0 0,-1-1 0 0 0,-25 8 0 0 0,3-4-258 0 0,-1-1 0 0 0,-62 5 1 0 0,64-11-2042 0 0,-47-3 1 0 0,65-3-3627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92 0 0,'3'-2'459'0'0,"0"1"0"0"0,1-1 0 0 0,-1 1 0 0 0,1 0 0 0 0,-1 0 0 0 0,1 0 0 0 0,0 0 0 0 0,-1 1 0 0 0,1-1 0 0 0,0 1 0 0 0,-1 0 0 0 0,1 0 0 0 0,0 0 0 0 0,0 1 0 0 0,-1-1 0 0 0,1 1 1 0 0,0 0-1 0 0,-1 0 0 0 0,1 0 0 0 0,-1 1 0 0 0,0-1 0 0 0,1 1 0 0 0,-1 0 0 0 0,0-1 0 0 0,0 2 0 0 0,3 1 0 0 0,4 4 415 0 0,0 0 1 0 0,-1 0-1 0 0,0 1 0 0 0,0 0 1 0 0,-1 1-1 0 0,12 18 0 0 0,36 72 3193 0 0,-15-22-806 0 0,-39-75-3020 0 0,0 1 1 0 0,1 0 0 0 0,-1-1 0 0 0,1 0 0 0 0,-1 1-1 0 0,1-1 1 0 0,0 0 0 0 0,5 4 0 0 0,-6-7-179 0 0,0 1 1 0 0,-1 0-1 0 0,1-1 1 0 0,0 1 0 0 0,0-1-1 0 0,-1 0 1 0 0,1 1-1 0 0,0-1 1 0 0,0 0-1 0 0,0 0 1 0 0,0 0 0 0 0,-1 0-1 0 0,1-1 1 0 0,0 1-1 0 0,0 0 1 0 0,0-1 0 0 0,-1 0-1 0 0,1 1 1 0 0,0-1-1 0 0,-1 0 1 0 0,1 0-1 0 0,2-1 1 0 0,7-5 16 0 0,1-2 0 0 0,-1 1 0 0 0,-1-1 0 0 0,1-1 0 0 0,-2 0 0 0 0,1 0 0 0 0,14-22 0 0 0,-5 8 8 0 0,136-183 133 0 0,-147 189-651 0 0,-27 24-14940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10 117 6113 0 0,'-1'0'470'0'0,"1"1"0"0"0,-1-1 0 0 0,0 1 1 0 0,1-1-1 0 0,-1 1 0 0 0,1 0 0 0 0,-1-1 1 0 0,1 1-1 0 0,-1-1 0 0 0,1 1 0 0 0,-1 0 1 0 0,1-1-1 0 0,-1 1 0 0 0,1 0 0 0 0,0 0 1 0 0,-1-1-1 0 0,1 1 0 0 0,0 0 0 0 0,0 1 1 0 0,0-1-338 0 0,0-1 1 0 0,0 1 0 0 0,1-1 0 0 0,-1 1 0 0 0,0-1 0 0 0,0 0 0 0 0,1 1 0 0 0,-1-1 0 0 0,1 0-1 0 0,-1 1 1 0 0,0-1 0 0 0,1 0 0 0 0,-1 1 0 0 0,1-1 0 0 0,-1 0 0 0 0,1 0 0 0 0,-1 1 0 0 0,1-1 0 0 0,-1 0-1 0 0,1 0 1 0 0,-1 0 0 0 0,1 0 0 0 0,0 0 0 0 0,42 2-29 0 0,-35-3 686 0 0,326-21 2195 0 0,-318 21-2927 0 0,302-30 1345 0 0,-178 16-913 0 0,134-13 624 0 0,80-4 230 0 0,-329 26-194 0 0,-18 4-4692 0 0,-37 1-7587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45:58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7 117 6385 0 0,'-1'1'281'0'0,"1"-1"0"0"0,-1 0 0 0 0,1 0 0 0 0,-1 1 0 0 0,1-1 0 0 0,0 0 0 0 0,-1 1 0 0 0,1-1 0 0 0,0 1 0 0 0,-1-1 1 0 0,1 0-1 0 0,0 1 0 0 0,0-1 0 0 0,-1 1 0 0 0,1-1 0 0 0,0 1 0 0 0,0-1 0 0 0,0 1 0 0 0,-1-1 0 0 0,1 1 0 0 0,0-1 1 0 0,0 1-1 0 0,0-1 0 0 0,0 1 0 0 0,0-1 0 0 0,0 1 0 0 0,0-1 0 0 0,0 2 0 0 0,1-2-138 0 0,-1 1 0 0 0,1 0 0 0 0,0-1 0 0 0,-1 1 0 0 0,1 0 0 0 0,0-1 0 0 0,-1 1-1 0 0,1-1 1 0 0,0 1 0 0 0,-1-1 0 0 0,1 1 0 0 0,0-1 0 0 0,0 0 0 0 0,0 1 0 0 0,1-1 0 0 0,36 8 1098 0 0,20-5 447 0 0,76-5 1 0 0,48-13-256 0 0,96-21 595 0 0,-216 28-1759 0 0,521-60 2709 0 0,-541 65-2785 0 0,-9 1 220 0 0,55-11 1 0 0,-82 11-409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06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1695 451 36 0 0,'0'-13'995'0'0,"0"0"-1"0"0,-1 1 1 0 0,0-1 0 0 0,-1 1 0 0 0,-1 0-1 0 0,0-1 1 0 0,-6-15 0 0 0,7 23-714 0 0,0 1-1 0 0,-1 0 1 0 0,1-1 0 0 0,-1 1-1 0 0,0 0 1 0 0,0 0 0 0 0,-1 1 0 0 0,1-1-1 0 0,-1 0 1 0 0,0 1 0 0 0,1 0-1 0 0,-2 0 1 0 0,1 0 0 0 0,0 1-1 0 0,0-1 1 0 0,-1 1 0 0 0,0 0 0 0 0,1 0-1 0 0,-1 1 1 0 0,0 0 0 0 0,-7-2-1 0 0,-28-1 1024 0 0,23 4-673 0 0,-30 5 0 0 0,-17 8 141 0 0,23-3-339 0 0,24-5-226 0 0,-75 20 527 0 0,1 4 1 0 0,1 3-1 0 0,3 5 1 0 0,-84 48-1 0 0,105-47-202 0 0,3 3 0 0 0,1 2 0 0 0,3 3 1 0 0,1 3-1 0 0,-79 86 0 0 0,97-92-188 0 0,3 2 0 0 0,1 1 0 0 0,3 2 0 0 0,2 2 0 0 0,-28 58 0 0 0,18 0 243 0 0,40-104-573 0 0,-3 9 24 0 0,-20 58 455 0 0,-26 127-1 0 0,37-108 48 0 0,-3 115 1 0 0,17-158-327 0 0,1-1 0 0 0,2 1-1 0 0,3-1 1 0 0,18 70 0 0 0,-13-73-59 0 0,2 0-1 0 0,2 0 0 0 0,31 57 1 0 0,-12-41 226 0 0,75 93 1 0 0,-78-116-338 0 0,3-1 1 0 0,0-1-1 0 0,3-2 0 0 0,0-2 0 0 0,2-1 1 0 0,77 41-1 0 0,-24-24 31 0 0,1-4 1 0 0,102 31-1 0 0,-99-43-75 0 0,163 28 0 0 0,-193-45 0 0 0,578 92 0 0 0,7-50 0 0 0,-636-55 0 0 0,481 0 0 0 0,120-44 0 0 0,-452 23 0 0 0,277-73 0 0 0,-164-7 0 0 0,-175 56 0 0 0,174-105 0 0 0,-185 90 0 0 0,140-118 0 0 0,-163 111 0 0 0,-2-2 0 0 0,60-83 0 0 0,-96 113 0 0 0,-3-2 0 0 0,-2-1 0 0 0,-1-1 0 0 0,-2-2 0 0 0,32-88 0 0 0,-44 96 0 0 0,-2 0 0 0 0,-2 0 0 0 0,-1-1 0 0 0,-1 0 0 0 0,-3 0 0 0 0,-1 0 0 0 0,-2 0 0 0 0,-7-50 0 0 0,0 33 0 0 0,-3 2 0 0 0,-2-1 0 0 0,-2 1 0 0 0,-3 1 0 0 0,-2 1 0 0 0,-2 1 0 0 0,-3 1 0 0 0,-1 0 0 0 0,-3 2 0 0 0,-39-49 0 0 0,13 30-62 0 0,-4 4-1 0 0,-1 2 1 0 0,-4 2-1 0 0,-2 4 1 0 0,-89-57 0 0 0,39 39-136 0 0,-3 5 1 0 0,-198-79-1 0 0,158 87-259 0 0,-3 6 0 0 0,-2 8 0 0 0,-191-27-1 0 0,118 40-502 0 0,-400-2-1 0 0,362 41-751 0 0,-283 46 0 0 0,-268 88-6139 0 0,500-75 4977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1 384 260 0 0,'0'-2'140'0'0,"0"-34"2479"0"0,0 35-2400 0 0,0 0 0 0 0,0-1 1 0 0,1 1-1 0 0,-1 0 0 0 0,1 0 0 0 0,-1-1 1 0 0,1 1-1 0 0,-1 0 0 0 0,1 0 0 0 0,0 0 0 0 0,-1 0 1 0 0,1 0-1 0 0,0 0 0 0 0,0 0 0 0 0,0 0 0 0 0,0 0 1 0 0,0 0-1 0 0,0 1 0 0 0,0-1 0 0 0,0 0 1 0 0,0 1-1 0 0,0-1 0 0 0,0 0 0 0 0,2 1 0 0 0,-2-1-83 0 0,0 1-1 0 0,0 0 0 0 0,1 0 0 0 0,-1 0 0 0 0,0 0 0 0 0,0 1 1 0 0,1-1-1 0 0,-1 0 0 0 0,0 0 0 0 0,0 1 0 0 0,1-1 0 0 0,-1 1 1 0 0,0-1-1 0 0,0 1 0 0 0,1 0 0 0 0,2 1 224 0 0,6 3 174 0 0,0 0 1 0 0,0 0-1 0 0,-1 1 1 0 0,0 0-1 0 0,0 1 1 0 0,16 14-1 0 0,41 54 1500 0 0,-53-59-1539 0 0,80 115 2189 0 0,-66-89-1558 0 0,1-1 0 0 0,37 38-1 0 0,-59-72-808 0 0,1 0-1 0 0,0-1 1 0 0,0 0-1 0 0,1-1 1 0 0,12 8-1 0 0,-18-12 27 0 0,0-1-270 0 0,0 0 1 0 0,-1-1-1 0 0,1 1 1 0 0,-1 0-1 0 0,1-1 1 0 0,-1 1-1 0 0,1-1 1 0 0,-1 0-1 0 0,1 1 1 0 0,-1-1-1 0 0,0 0 1 0 0,1 0-1 0 0,-1 0 0 0 0,0 0 1 0 0,0 0-1 0 0,0 0 1 0 0,0-1-1 0 0,0 1 1 0 0,0 0-1 0 0,0 0 1 0 0,0-1-1 0 0,0 1 1 0 0,0-1-1 0 0,-1 1 1 0 0,1 0-1 0 0,-1-1 1 0 0,1-1-1 0 0,2-7 63 0 0,0-1 0 0 0,-1 1 0 0 0,2-12 0 0 0,-2 6 163 0 0,18-94 611 0 0,4 2 0 0 0,70-191 1 0 0,-82 267-824 0 0,2 0 1 0 0,1 1-1 0 0,36-54 1 0 0,-34 72-2015 0 0,-17 13 1842 0 0,1-1 1 0 0,-1 1 0 0 0,0 0 0 0 0,0-1-1 0 0,1 1 1 0 0,-1 0 0 0 0,0-1-1 0 0,1 1 1 0 0,-1 0 0 0 0,0 0-1 0 0,1 0 1 0 0,-1-1 0 0 0,1 1-1 0 0,-1 0 1 0 0,0 0 0 0 0,1 0-1 0 0,-1 0 1 0 0,1 0 0 0 0,-1 0-1 0 0,0 0 1 0 0,1 0 0 0 0,-1 0 0 0 0,1 0-1 0 0,-1 0 1 0 0,1 0 0 0 0,-1 0-1 0 0,0 0 1 0 0,1 0 0 0 0,-1 0-1 0 0,1 0 1 0 0,-1 0 0 0 0,0 1-1 0 0,1-1 1 0 0,-1 0 0 0 0,0 0-1 0 0,1 0 1 0 0,-1 1 0 0 0,0-1 0 0 0,1 0-1 0 0,-1 0 1 0 0,0 1 0 0 0,1-1-1 0 0,-1 0 1 0 0,0 1 0 0 0,1 0-1 0 0,15 28-8890 0 0,-10-18 6115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00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1 344 0 0,'-21'4'3739'0'0,"-10"4"9758"0"0,36-7-12419 0 0,37 1 1634 0 0,80-5 0 0 0,-18-2-261 0 0,-84 5-2207 0 0,40 2 2243 0 0,-57-2-2922 0 0,1 1 0 0 0,0 0 0 0 0,0 0 0 0 0,-1 0 0 0 0,1 0 0 0 0,0 1 0 0 0,4 2 0 0 0,11 9-8466 0 0,-9-7 6007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00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73 88 0 0,'-19'2'20112'0'0,"60"-13"-18229"0"0,0 1 1 0 0,1 2 0 0 0,43-2-1 0 0,-37 4-1230 0 0,153-17 2035 0 0,-188 20-2245 0 0,0 0-1190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14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16 111 608 0 0,'-1'-1'498'0'0,"0"1"-1"0"0,0 0 0 0 0,1-1 1 0 0,-1 1-1 0 0,0-1 1 0 0,0 1-1 0 0,0-1 1 0 0,0 1-1 0 0,0-1 1 0 0,1 0-1 0 0,-1 1 1 0 0,0-1-1 0 0,1 0 1 0 0,-1 0-1 0 0,0 1 1 0 0,1-1-1 0 0,-1 0 0 0 0,1 0 1 0 0,-1 0-1 0 0,1 0 1 0 0,-1-1-1 0 0,1 2-257 0 0,1-1 0 0 0,-1 0 0 0 0,0 0 0 0 0,0 1 1 0 0,1-1-1 0 0,-1 0 0 0 0,0 1 0 0 0,1-1 0 0 0,-1 0 0 0 0,0 1 0 0 0,1-1 0 0 0,-1 1 0 0 0,1-1 0 0 0,-1 0 0 0 0,1 1 0 0 0,-1-1 0 0 0,1 1 0 0 0,0 0 0 0 0,-1-1 0 0 0,1 1 0 0 0,0-1 0 0 0,7-3 516 0 0,1 0 0 0 0,-1 1 0 0 0,14-4 1 0 0,-16 5-253 0 0,54-12 1089 0 0,1 2 1 0 0,117-8-1 0 0,-49 8-31 0 0,-66 8-1550 0 0,-34 4-6403 0 0,-17 0 1259 0 0,-3 0 2528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14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28 424 0 0,'-30'-15'14463'0'0,"46"12"-12749"0"0,-12 1-1407 0 0,16-1 498 0 0,1 1 1 0 0,-1 0 0 0 0,0 1-1 0 0,1 2 1 0 0,-1 0-1 0 0,0 1 1 0 0,23 6 0 0 0,-40-8-733 0 0,-1 0 1 0 0,0 1-1 0 0,0 0 0 0 0,0 0 1 0 0,1-1-1 0 0,-1 1 0 0 0,0 0 1 0 0,0 1-1 0 0,0-1 0 0 0,-1 0 1 0 0,1 1-1 0 0,0-1 1 0 0,0 1-1 0 0,2 2 0 0 0,-4-3-46 0 0,1 1-1 0 0,0 0 1 0 0,-1 0 0 0 0,1-1-1 0 0,-1 1 1 0 0,0 0-1 0 0,0 0 1 0 0,1-1 0 0 0,-1 1-1 0 0,0 0 1 0 0,-1 0-1 0 0,1-1 1 0 0,0 1-1 0 0,0 0 1 0 0,-1 0 0 0 0,1-1-1 0 0,-1 1 1 0 0,0 0-1 0 0,-1 2 1 0 0,-6 13 23 0 0,-1-1-1 0 0,-1 1 1 0 0,-1-2 0 0 0,0 1-1 0 0,-1-2 1 0 0,0 1 0 0 0,-19 14-1 0 0,1 3 3 0 0,20-22 81 0 0,1 0 0 0 0,-1-1 0 0 0,0 0 0 0 0,-17 10 0 0 0,26-18 265 0 0,0-2-358 0 0,0 1 0 0 0,0 0 0 0 0,0-1 0 0 0,0 0 0 0 0,0 1 0 0 0,0-1 0 0 0,0 1 0 0 0,0-1 0 0 0,0 0 0 0 0,0 0 0 0 0,0 1 0 0 0,1-1 0 0 0,-1 0 0 0 0,0 0-1 0 0,1 0 1 0 0,-1 0 0 0 0,1 0 0 0 0,-1 0 0 0 0,1 0 0 0 0,-2-2 0 0 0,-9-27 522 0 0,9 23-470 0 0,-12-28 668 0 0,-35-60 1 0 0,39 76-578 0 0,-24-42-182 0 0,33 60-451 0 0,1-1-558 0 0,0 2 924 0 0,0-1 0 0 0,0 1 0 0 0,0 0 0 0 0,0 0-1 0 0,0-1 1 0 0,0 1 0 0 0,-1 0 0 0 0,1 0 0 0 0,0 0-1 0 0,0-1 1 0 0,0 1 0 0 0,0 0 0 0 0,0 0 0 0 0,0-1-1 0 0,1 1 1 0 0,-1 0 0 0 0,0 0 0 0 0,0-1 0 0 0,0 1-1 0 0,0 0 1 0 0,0 0 0 0 0,0 0 0 0 0,0-1 0 0 0,0 1 0 0 0,0 0-1 0 0,1 0 1 0 0,-1 0 0 0 0,0-1 0 0 0,0 1 0 0 0,0 0-1 0 0,0 0 1 0 0,1 0 0 0 0,-1 0 0 0 0,0 0 0 0 0,0-1-1 0 0,23 0-7172 0 0,-8 1 4181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1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26 380 0 0,'-10'-25'16938'0'0,"10"31"-13326"0"0,1 16-1272 0 0,4 27-1741 0 0,19 89 1981 0 0,-16-112-2358 0 0,-4-20-5292 0 0,3-7-208 0 0,-5 1 4314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1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39 352 0 0,'-2'-2'536'0'0,"0"-1"1"0"0,0 1-1 0 0,0 0 1 0 0,0 0-1 0 0,0 0 1 0 0,0 0-1 0 0,0 0 0 0 0,-1 1 1 0 0,1-1-1 0 0,-1 1 1 0 0,1-1-1 0 0,-1 1 1 0 0,1 0-1 0 0,-1 0 0 0 0,0 0 1 0 0,0 0-1 0 0,0 0 1 0 0,1 1-1 0 0,-1 0 1 0 0,0-1-1 0 0,0 1 0 0 0,0 0 1 0 0,0 0-1 0 0,0 0 1 0 0,0 1-1 0 0,1-1 1 0 0,-6 2-1 0 0,5-1-267 0 0,-1 0 0 0 0,0 0 1 0 0,1 0-1 0 0,-1 1 0 0 0,0-1 0 0 0,1 1 0 0 0,0 0 1 0 0,-1 0-1 0 0,1 0 0 0 0,0 0 0 0 0,0 1 0 0 0,0-1 1 0 0,0 1-1 0 0,1 0 0 0 0,-1 0 0 0 0,1 0 0 0 0,0 0 1 0 0,-1 0-1 0 0,1 0 0 0 0,-1 5 0 0 0,2-5-183 0 0,1-1 0 0 0,-1 1 0 0 0,1 0-1 0 0,0 0 1 0 0,0 0 0 0 0,0 0 0 0 0,0-1 0 0 0,1 1-1 0 0,-1 0 1 0 0,1 0 0 0 0,0-1 0 0 0,0 1 0 0 0,0 0-1 0 0,0-1 1 0 0,0 1 0 0 0,0-1 0 0 0,1 1 0 0 0,-1-1-1 0 0,1 0 1 0 0,2 4 0 0 0,2 1 124 0 0,0 0 0 0 0,1-1 0 0 0,-1 1 0 0 0,16 10 0 0 0,55 29 691 0 0,-48-31-407 0 0,45 34 0 0 0,-71-47-457 0 0,0 1 0 0 0,0-1 0 0 0,0 0 0 0 0,-1 1 0 0 0,0 0 0 0 0,1-1 0 0 0,-1 1 0 0 0,0 0-1 0 0,0 0 1 0 0,0 0 0 0 0,-1 0 0 0 0,3 6 0 0 0,-4-8-10 0 0,1 0-49 0 0,-1 0 0 0 0,0 0 0 0 0,1 0 0 0 0,-1 0 0 0 0,0 0 0 0 0,0 0 0 0 0,0 0 0 0 0,0 0 0 0 0,0 0 0 0 0,0 0 0 0 0,0 0 0 0 0,0 0 0 0 0,0 0 0 0 0,-1 0 0 0 0,1 0 0 0 0,0 0 0 0 0,0 0 0 0 0,-1 0 0 0 0,1 0 0 0 0,-1-1 0 0 0,1 1 0 0 0,-1 0 0 0 0,1 0 0 0 0,-1 0 0 0 0,0 0 0 0 0,1-1 0 0 0,-1 1 0 0 0,0 0 0 0 0,1-1 1 0 0,-1 1-1 0 0,0-1 0 0 0,0 1 0 0 0,0-1 0 0 0,0 1 0 0 0,0-1 0 0 0,1 1 0 0 0,-1-1 0 0 0,-2 1 0 0 0,-2 1-99 0 0,-1 0 1 0 0,1-1 0 0 0,0 1 0 0 0,-1-1 0 0 0,-7 1 0 0 0,3-1-31 0 0,0-1 0 0 0,1 0 1 0 0,-1-1-1 0 0,0 0 0 0 0,-9-3 0 0 0,15 4 113 0 0,1-1 0 0 0,-1 0-1 0 0,1-1 1 0 0,0 1-1 0 0,0 0 1 0 0,0-1 0 0 0,-1 0-1 0 0,2 1 1 0 0,-1-1 0 0 0,0-1-1 0 0,0 1 1 0 0,0 0-1 0 0,1-1 1 0 0,0 1 0 0 0,-1-1-1 0 0,1 0 1 0 0,-2-3-1 0 0,3 3 53 0 0,0 1-1 0 0,1-1 0 0 0,0 0 0 0 0,-1 1 0 0 0,1-1 1 0 0,0 0-1 0 0,0 1 0 0 0,0-1 0 0 0,1 0 1 0 0,-1 1-1 0 0,1-1 0 0 0,-1 0 0 0 0,1 1 0 0 0,0-1 1 0 0,0 1-1 0 0,0-1 0 0 0,0 1 0 0 0,3-5 0 0 0,29-44 880 0 0,-32 50-856 0 0,6-8 218 0 0,-1-1 1 0 0,0 0 0 0 0,0 0 0 0 0,-1-1 0 0 0,-1 1 0 0 0,4-12 0 0 0,-7 19-248 0 0,-1 0 0 0 0,1 1 1 0 0,-1-1-1 0 0,0 0 0 0 0,0 0 0 0 0,0 0 0 0 0,0 1 0 0 0,0-1 1 0 0,-1 0-1 0 0,1 0 0 0 0,-1 0 0 0 0,0 1 0 0 0,0-1 1 0 0,0 1-1 0 0,0-1 0 0 0,0 0 0 0 0,-1 1 0 0 0,1 0 0 0 0,-1-1 1 0 0,1 1-1 0 0,-1 0 0 0 0,0 0 0 0 0,0 0 0 0 0,0 0 0 0 0,0 0 1 0 0,0 0-1 0 0,-4-2 0 0 0,-3-1-148 0 0,0 0 1 0 0,1 0-1 0 0,-1 1 1 0 0,-1 0-1 0 0,1 1 1 0 0,-12-3-1 0 0,-93-15-3952 0 0,103 17-3201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16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1 400 0 0,'-2'3'8839'0'0,"2"-2"-8666"0"0,4 11 3451 0 0,11 23-2335 0 0,-8-22 1054 0 0,7 19-612 0 0,1-1 0 0 0,2 0 0 0 0,1-2 0 0 0,29 37 0 0 0,-46-65-1623 0 0,0 1 1 0 0,0-1-1 0 0,-1 0 1 0 0,1 0-1 0 0,0 0 1 0 0,0 0-1 0 0,0 0 1 0 0,1 0-1 0 0,-1 0 1 0 0,0-1-1 0 0,0 1 1 0 0,0 0-1 0 0,1-1 1 0 0,-1 1-1 0 0,0-1 1 0 0,1 1-1 0 0,-1-1 1 0 0,0 1-1 0 0,1-1 1 0 0,-1 0-1 0 0,0 0 1 0 0,1 0-1 0 0,-1 0 0 0 0,1 0 1 0 0,-1 0-1 0 0,2 0 1 0 0,-1-1 2 0 0,-1 0 1 0 0,1 0-1 0 0,-1 0 0 0 0,1-1 0 0 0,-1 1 1 0 0,1 0-1 0 0,-1-1 0 0 0,0 1 1 0 0,0-1-1 0 0,0 0 0 0 0,0 1 1 0 0,0-1-1 0 0,0 0 0 0 0,0 1 1 0 0,-1-1-1 0 0,1 0 0 0 0,-1 0 1 0 0,1 1-1 0 0,-1-4 0 0 0,2 0-45 0 0,26-125 2208 0 0,-25 101-3325 0 0,1-38 0 0 0,-4 65-220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2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81 324 0 0,'-6'-11'12890'0'0,"13"16"-12451"0"0,0 1 0 0 0,0 0-1 0 0,0 1 1 0 0,-1-1 0 0 0,1 1 0 0 0,-2 1 0 0 0,1-1 0 0 0,-1 1-1 0 0,0 0 1 0 0,5 13 0 0 0,38 98 1926 0 0,-37-89-1835 0 0,56 152 2220 0 0,-64-189-292 0 0,2-17-1600 0 0,2-28-83 0 0,0 0-276 0 0,1 1-1 0 0,3 0 1 0 0,3 0 0 0 0,24-62-1 0 0,-12 40-172 0 0,-25 73-473 0 0,-1-1-1 0 0,0 0 1 0 0,0 0 0 0 0,0 0-1 0 0,1 1 1 0 0,-1-1-1 0 0,0 0 1 0 0,1 0-1 0 0,-1 1 1 0 0,1-1 0 0 0,-1 0-1 0 0,1 1 1 0 0,-1-1-1 0 0,1 1 1 0 0,0-1 0 0 0,-1 1-1 0 0,1-1 1 0 0,-1 1-1 0 0,1-1 1 0 0,0 1 0 0 0,0-1-1 0 0,-1 1 1 0 0,1 0-1 0 0,0-1 1 0 0,0 1 0 0 0,-1 0-1 0 0,1 0 1 0 0,0 0-1 0 0,0-1 1 0 0,0 1 0 0 0,-1 0-1 0 0,3 0 1 0 0,-1 1-729 0 0,0 0 1 0 0,0-1-1 0 0,1 1 0 0 0,-1 0 1 0 0,0 0-1 0 0,0 0 0 0 0,0 1 1 0 0,0-1-1 0 0,3 3 1 0 0,3 4-2036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25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17 107 256 0 0,'-1'19'8809'0'0,"7"28"-2039"0"0,5 36-416 0 0,-11-75-4194 0 0,-2-8-841 0 0,-9-14-368 0 0,7 7-707 0 0,0 0 1 0 0,1 0 0 0 0,-5-14 0 0 0,8 16-171 0 0,-1 1 1 0 0,2 0-1 0 0,-1 0 0 0 0,0 0 1 0 0,1 0-1 0 0,-1 0 0 0 0,1 0 1 0 0,0 0-1 0 0,1 0 0 0 0,-1 0 1 0 0,1 0-1 0 0,-1 1 1 0 0,1-1-1 0 0,0 1 0 0 0,1-1 1 0 0,-1 1-1 0 0,1-1 0 0 0,2-2 1 0 0,2-2 47 0 0,1 1 1 0 0,0 0-1 0 0,0 0 1 0 0,0 1 0 0 0,17-10-1 0 0,3 2 168 0 0,0 1-1 0 0,42-12 1 0 0,-16 7-586 0 0,-38 10-1320 0 0,-9 5-1338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4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33 424 0 0,'-9'-33'16297'0'0,"7"46"-12664"0"0,1 4-4418 0 0,-10 108 3574 0 0,5-81-2027 0 0,0 44 0 0 0,6-71-679 0 0,-1-12-387 0 0,1 1 0 0 0,0-1 0 0 0,0 1 0 0 0,1-1 0 0 0,-1 1 0 0 0,1-1 0 0 0,2 6 0 0 0,-3-10-510 0 0,9 1-5625 0 0,-5-1 4729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75 440 0 0,'-7'-36'4377'0'0,"4"18"427"0"0,-1-2 3509 0 0,-8 32-6781 0 0,10-7-1120 0 0,-1-1-1 0 0,1 1 0 0 0,0 0 0 0 0,0-1 0 0 0,0 1 0 0 0,1 0 0 0 0,0 1 0 0 0,-1 8 0 0 0,-2 5 423 0 0,2-9-443 0 0,0 0 1 0 0,0 1 0 0 0,2-1 0 0 0,-1 0 0 0 0,1 1-1 0 0,1-1 1 0 0,2 20 0 0 0,-2-23-303 0 0,1-1 0 0 0,0 0 0 0 0,0 0 0 0 0,0 0 0 0 0,0 0-1 0 0,1 0 1 0 0,0-1 0 0 0,0 1 0 0 0,1-1 0 0 0,-1 0 0 0 0,1 0 0 0 0,0 0 0 0 0,1 0-1 0 0,6 5 1 0 0,-7-7-304 0 0,1 0 0 0 0,0 0 0 0 0,1 0-1 0 0,-1 0 1 0 0,0-1 0 0 0,1 0 0 0 0,11 3 0 0 0,13-3-3754 0 0,-28-3 3166 0 0,0 1 0 0 0,1 0 0 0 0,-1-1 0 0 0,0 0 0 0 0,1 1 0 0 0,-1-1 0 0 0,0 0 0 0 0,0 0 0 0 0,3-2 0 0 0,1-1-1723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4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37 464 0 0,'-8'-3'2430'0'0,"0"0"0"0"0,1 1 0 0 0,-1 0 0 0 0,-14-2 5586 0 0,26 4-6760 0 0,46-6 2077 0 0,52 1 1 0 0,-4 0-1082 0 0,36-2 1235 0 0,-132 7-3967 0 0,10 3-1002 0 0,15 10-9600 0 0,-15-6 7857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48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69 120 0 0,'-7'-3'409'0'0,"-32"-19"17910"0"0,63 14-14893 0 0,18-1-511 0 0,16-4-299 0 0,-40 7-5930 0 0,-1-2-3638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6 305 656 0 0,'-5'0'6681'0'0,"5"1"-6582"0"0,0 13 1971 0 0,4 18-238 0 0,6 5 1130 0 0,27 67-1 0 0,-28-84-2091 0 0,1-1 0 0 0,0-1-1 0 0,1 0 1 0 0,1 0 0 0 0,15 16-1 0 0,-26-32-726 0 0,0-1 0 0 0,1 0 0 0 0,-1 1 0 0 0,0-1 0 0 0,1 0 0 0 0,-1 0 0 0 0,1 0 0 0 0,-1 0 1 0 0,1 0-1 0 0,0 0 0 0 0,-1 0 0 0 0,1-1 0 0 0,0 1 0 0 0,0 0 0 0 0,3 0 0 0 0,-4-1 380 0 0,13-7 469 0 0,-12 5-879 0 0,1-1 0 0 0,-1 1 0 0 0,0-1 0 0 0,0 1 0 0 0,-1-1-1 0 0,1 0 1 0 0,0 1 0 0 0,-1-1 0 0 0,0 0 0 0 0,1 0 0 0 0,0-4 0 0 0,7-36 573 0 0,-7 35-553 0 0,13-109 2022 0 0,0-231 0 0 0,-15 338-2328 0 0,1-1 1 0 0,1 0-1 0 0,-1 1 0 0 0,5-15 1 0 0,-6 24 61 0 0,1 1 1 0 0,-1-1 0 0 0,0 1-1 0 0,0-1 1 0 0,0 1 0 0 0,0-1-1 0 0,0 1 1 0 0,1-1 0 0 0,-1 1 0 0 0,0 0-1 0 0,0-1 1 0 0,1 1 0 0 0,-1-1-1 0 0,0 1 1 0 0,1 0 0 0 0,-1-1 0 0 0,0 1-1 0 0,1 0 1 0 0,-1 0 0 0 0,0-1-1 0 0,1 1 1 0 0,-1 0 0 0 0,1 0-1 0 0,-1-1 1 0 0,1 1 0 0 0,-1 0 0 0 0,1 0-1 0 0,-1 0 1 0 0,0 0 0 0 0,1 0-1 0 0,-1 0 1 0 0,1 0 0 0 0,-1-1-1 0 0,1 2 1 0 0,-1-1 0 0 0,1 0 0 0 0,-1 0-1 0 0,1 0 1 0 0,-1 0 0 0 0,1 0-1 0 0,-1 0 1 0 0,1 0 0 0 0,-1 1-1 0 0,0-1 1 0 0,1 0 0 0 0,-1 0 0 0 0,1 0-1 0 0,-1 1 1 0 0,0-1 0 0 0,1 1-1 0 0,1 0-814 0 0,0 1 0 0 0,0-1 0 0 0,0 1 0 0 0,0 0 0 0 0,-1 0 0 0 0,1 0 0 0 0,-1 0-1 0 0,2 2 1 0 0,3 8-2154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5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28 44 0 0,'0'0'1734'0'0,"-8"-24"12288"0"0,8 24-13892 0 0,-1 0 0 0 0,1-1 0 0 0,0 1 1 0 0,-1 0-1 0 0,1 0 0 0 0,0-1 0 0 0,-1 1 0 0 0,1 0 0 0 0,0 0 0 0 0,-1 0 1 0 0,1-1-1 0 0,0 1 0 0 0,-1 0 0 0 0,1 0 0 0 0,0 0 0 0 0,-1 0 0 0 0,1 0 0 0 0,-1 0 1 0 0,1 0-1 0 0,0 0 0 0 0,-1 0 0 0 0,1 0 0 0 0,-1 0 0 0 0,1 0 0 0 0,0 0 0 0 0,-1 0 1 0 0,1 0-1 0 0,0 0 0 0 0,-1 0 0 0 0,1 0 0 0 0,-1 0 0 0 0,1 1 0 0 0,0-1 0 0 0,-1 0 1 0 0,1 0-1 0 0,0 1 0 0 0,-1-1 0 0 0,1 0 0 0 0,-18 19 1506 0 0,12-9-1345 0 0,0-1 0 0 0,-7 18-1 0 0,4-8 44 0 0,-3 11 133 0 0,11-22-312 0 0,-1 1 1 0 0,1-1-1 0 0,0 1 1 0 0,1 0-1 0 0,0 11 1 0 0,1-17-102 0 0,-1 0 1 0 0,1 0 0 0 0,0 0-1 0 0,0 0 1 0 0,0-1-1 0 0,0 1 1 0 0,0 0-1 0 0,1-1 1 0 0,-1 1-1 0 0,1-1 1 0 0,0 0-1 0 0,0 1 1 0 0,-1-1-1 0 0,1 0 1 0 0,1 0-1 0 0,-1 0 1 0 0,0 0-1 0 0,0 0 1 0 0,1-1-1 0 0,2 2 1 0 0,4 2 100 0 0,0-1-1 0 0,0-1 1 0 0,0 0 0 0 0,0 0 0 0 0,1 0-1 0 0,0-2 1 0 0,-1 1 0 0 0,1-1 0 0 0,0 0-1 0 0,-1-1 1 0 0,1 0 0 0 0,0-1 0 0 0,16-3 0 0 0,-24 4-119 0 0,13-3-215 0 0,4-2-1000 0 0,-5 2-2042 0 0,0 1-5005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50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86 812 0 0,'-13'-10'17674'0'0,"14"10"-17490"0"0,60-22 5923 0 0,-37 14-4927 0 0,41-18-1 0 0,-59 23-1583 0 0,16-8-3471 0 0,-9 5-4501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5:51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77 776 0 0,'-22'-17'15010'0'0,"34"6"-11361"0"0,27 0-317 0 0,-15 5-951 0 0,35-15 0 0 0,-36 13-1584 0 0,-16 6-3976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6:13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1 248 0 0,'-6'1'1510'0'0,"0"1"-1"0"0,0 1 1 0 0,0-1 0 0 0,-11 7 0 0 0,8-5 2847 0 0,11-2-3424 0 0,1 0-664 0 0,1 1 1 0 0,-1-1-1 0 0,1 0 0 0 0,-1 0 0 0 0,1 0 1 0 0,0-1-1 0 0,-1 1 0 0 0,1-1 0 0 0,0 0 1 0 0,0 0-1 0 0,8 0 0 0 0,55 5 1003 0 0,-41-5-876 0 0,341 16 2956 0 0,-252-18-1503 0 0,136-19 0 0 0,-198 18-1121 0 0,-49 2-1166 0 0,8 3-2445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6:1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1 296 0 0,'-10'5'7072'0'0,"25"0"-4952"0"0,28 1-844 0 0,186 4 2649 0 0,-83-6-2297 0 0,143 0 1713 0 0,-95-17 1202 0 0,-190 13-4449 0 0,15-3-996 0 0,-9-1 183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54 292 0 0,'271'-4'10012'0'0,"358"-41"-758"0"0,-617 43-8826 0 0,-7 1-72 0 0,0 1 1 0 0,0-1-1 0 0,-1 1 1 0 0,1-1-1 0 0,10 2 1 0 0,-14 0-853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3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0 256 0 0,'0'0'336'0'0,"-1"0"0"0"0,0 0 1 0 0,0 0-1 0 0,0 1 0 0 0,0-1 0 0 0,0 0 0 0 0,0 0 0 0 0,1 0 1 0 0,-1 1-1 0 0,0-1 0 0 0,0 0 0 0 0,0 1 0 0 0,0-1 0 0 0,1 1 1 0 0,-1-1-1 0 0,0 1 0 0 0,1-1 0 0 0,-2 2 0 0 0,2-1-193 0 0,0-1-1 0 0,1 1 0 0 0,-1-1 0 0 0,0 0 0 0 0,1 1 0 0 0,-1-1 0 0 0,0 1 1 0 0,1-1-1 0 0,-1 0 0 0 0,0 1 0 0 0,1-1 0 0 0,-1 0 0 0 0,1 1 1 0 0,-1-1-1 0 0,1 0 0 0 0,-1 0 0 0 0,1 0 0 0 0,-1 1 0 0 0,1-1 0 0 0,-1 0 1 0 0,1 0-1 0 0,38 9 1669 0 0,42-2 207 0 0,148-8-1 0 0,-84-3-1108 0 0,132 14 385 0 0,-125-2-672 0 0,224-4 248 0 0,-154-4-602 0 0,-93 1-185 0 0,-73-1-50 0 0,295-12 832 0 0,-312 9-523 0 0,22-3 1520 0 0,-59 6-1628 0 0,14-2 621 0 0,9 2-4130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78 170 800 0 0,'-6'-8'2349'0'0,"1"1"-1"0"0,0-1 0 0 0,-7-14 1 0 0,1 3 6718 0 0,11 17-8860 0 0,1 0 0 0 0,-1 1-1 0 0,1-1 1 0 0,0 0 0 0 0,-1 1 0 0 0,1-1 0 0 0,0 1-1 0 0,0-1 1 0 0,0 1 0 0 0,0-1 0 0 0,0 1 0 0 0,0 0-1 0 0,1-1 1 0 0,-1 1 0 0 0,0 0 0 0 0,1 0-1 0 0,-1 0 1 0 0,1 0 0 0 0,-1 0 0 0 0,1 0 0 0 0,-1 0-1 0 0,3 0 1 0 0,-1-1-51 0 0,0 1 0 0 0,-1-1 1 0 0,1 0-1 0 0,0 0 0 0 0,-1-1 0 0 0,1 1 0 0 0,1-3 0 0 0,-3 5-140 0 0,-1-1 0 0 0,1 0 0 0 0,-1 0 0 0 0,1 1 0 0 0,-1-1 0 0 0,1 0 0 0 0,-1 0-1 0 0,0 0 1 0 0,1 0 0 0 0,-1 1 0 0 0,0-1 0 0 0,0 0 0 0 0,0 0 0 0 0,0 0 0 0 0,0 0 0 0 0,0 0-1 0 0,0 0 1 0 0,0 0 0 0 0,0 1 0 0 0,0-1 0 0 0,0 0 0 0 0,0 0 0 0 0,-1 0 0 0 0,1 0 0 0 0,0 0 0 0 0,-1 0-1 0 0,0-1 12 0 0,-1 0-1 0 0,1 1 1 0 0,-1-1-1 0 0,1 1 0 0 0,-1-1 1 0 0,1 1-1 0 0,-1 0 1 0 0,0-1-1 0 0,0 1 0 0 0,-3-2 1 0 0,-1 1 37 0 0,0-1 1 0 0,0 1-1 0 0,0 0 1 0 0,-1 1-1 0 0,1-1 1 0 0,0 1-1 0 0,-8 0 1 0 0,14 1-124 0 0,-1 0 0 0 0,1 0 0 0 0,-1 0 0 0 0,1 0 0 0 0,0-1 1 0 0,-1 1-1 0 0,1 0 0 0 0,-1 1 0 0 0,1-1 0 0 0,-1 0 0 0 0,1 0 0 0 0,-1 0 0 0 0,1 0 1 0 0,-1 0-1 0 0,1 0 0 0 0,0 0 0 0 0,-1 1 0 0 0,1-1 0 0 0,-1 0 0 0 0,1 0 0 0 0,0 1 1 0 0,-1-1-1 0 0,1 0 0 0 0,0 1 0 0 0,-1-1 0 0 0,1 0 0 0 0,0 1 0 0 0,-1-1 0 0 0,1 0 1 0 0,0 1-1 0 0,0-1 0 0 0,-1 1 0 0 0,1-1 0 0 0,0 0 0 0 0,0 1 0 0 0,0-1 0 0 0,0 1 1 0 0,0-1-1 0 0,-1 1 0 0 0,1-1 0 0 0,0 1 0 0 0,0-1 0 0 0,0 1 0 0 0,0-1 0 0 0,0 1 1 0 0,1-1-1 0 0,-1 0 0 0 0,0 1 0 0 0,0-1 0 0 0,0 1 0 0 0,0-1 0 0 0,0 1 0 0 0,1-1 1 0 0,-1 0-1 0 0,0 1 0 0 0,0-1 0 0 0,1 1 0 0 0,0 2-802 0 0,1-1 0 0 0,-1 0 0 0 0,1 0 0 0 0,-1 0 0 0 0,1 0 0 0 0,0 0 0 0 0,0 0 0 0 0,4 3 0 0 0,4 2-1768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6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36 168 0 0,'0'0'6849'0'0,"3"-1"-6329"0"0,23-2 1972 0 0,39 0 0 0 0,-16 2-1294 0 0,436-15 3919 0 0,-360 10-3908 0 0,-109 4-1571 0 0,20-1-1755 0 0,-16 6-4145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6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21 200 0 0,'6'2'628'0'0,"0"0"0"0"0,0-1 0 0 0,0 1-1 0 0,0-1 1 0 0,0 0 0 0 0,1-1 0 0 0,-1 1 0 0 0,0-1 0 0 0,1 0 0 0 0,-1-1 0 0 0,8-1-1 0 0,16 0 632 0 0,321-8 4515 0 0,-1 1-2127 0 0,-229 6-2799 0 0,-41-1-8908 0 0,-63 4 6139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8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166 74 272 0 0,'0'0'635'0'0,"0"0"-514"0"0,0-1 1 0 0,0 1-1 0 0,0 0 1 0 0,0 0-1 0 0,0 0 1 0 0,-1-1-1 0 0,1 1 1 0 0,0 0-1 0 0,0 0 1 0 0,0 0-1 0 0,-1-1 1 0 0,1 1 0 0 0,0 0-1 0 0,0 0 1 0 0,0 0-1 0 0,-1 0 1 0 0,1 0-1 0 0,0 0 1 0 0,0-1-1 0 0,-1 1 1 0 0,1 0-1 0 0,0 0 1 0 0,0 0-1 0 0,-1 0 1 0 0,1 0-1 0 0,0 0 1 0 0,-1 0-1 0 0,1 0 1 0 0,0 0-1 0 0,0 0 1 0 0,-1 0-1 0 0,1 0 1 0 0,-1 1-1 0 0,-20 22 2346 0 0,1 1-1 0 0,-21 34 0 0 0,36-51-2032 0 0,-16 26 3885 0 0,25-36-4085 0 0,7-9-40 0 0,0-2 1 0 0,0 1-1 0 0,-1-1 1 0 0,-1-1-1 0 0,12-23 1 0 0,10-17 152 0 0,-22 39-224 0 0,-8 13-89 0 0,0 0 0 0 0,0 1 0 0 0,1-1 0 0 0,-1 1-1 0 0,0-1 1 0 0,1 1 0 0 0,0 0 0 0 0,0-1 0 0 0,-1 1 0 0 0,1 0 0 0 0,1 0 0 0 0,-1 0 0 0 0,4-2 0 0 0,-6 4 72 0 0,15 22 220 0 0,-5 7-16 0 0,-5-11-114 0 0,1-1-1 0 0,0 1 1 0 0,2-2 0 0 0,0 1 0 0 0,1-1 0 0 0,16 23 0 0 0,-10-19 15 0 0,-11-14-74 0 0,0 0 1 0 0,0-1-1 0 0,1 1 1 0 0,0-1-1 0 0,8 7 1 0 0,-12-11 34 0 0,-292-14-1 0 0,282 11-272 0 0,-12-2-609 0 0,21 4 391 0 0,-1 0 1 0 0,1 0 0 0 0,-1 0 0 0 0,1 0-1 0 0,-1 0 1 0 0,0 0 0 0 0,1 0-1 0 0,-1 0 1 0 0,1 0 0 0 0,-1 0-1 0 0,1 1 1 0 0,-1-1 0 0 0,1 0-1 0 0,-1 0 1 0 0,1 0 0 0 0,-1 1 0 0 0,1-1-1 0 0,-1 0 1 0 0,1 1 0 0 0,-1-1-1 0 0,1 0 1 0 0,-1 1 0 0 0,1-1-1 0 0,0 1 1 0 0,-1-1 0 0 0,1 1-1 0 0,0-1 1 0 0,-1 1 0 0 0,-1 4-1907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9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12 552 0 0,'-6'-12'11200'0'0,"6"33"-10118"0"0,0 0-1 0 0,2 0 0 0 0,1-1 0 0 0,6 27 0 0 0,4 26 408 0 0,17 130 1561 0 0,-10-78-1604 0 0,27 133 1861 0 0,-37-230-2786 0 0,-1-20-3335 0 0,-8-7 2148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0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19 512 0 0,'-8'2'10616'0'0,"12"8"-9123"0"0,0 0 1 0 0,1-1 0 0 0,0 1-1 0 0,1-1 1 0 0,8 11-1 0 0,5 8 119 0 0,-3-4-515 0 0,1-1 1 0 0,2-1 0 0 0,0 0-1 0 0,1-2 1 0 0,44 36 0 0 0,-61-54-1204 0 0,-1-1 1 0 0,1 1-1 0 0,0-1 1 0 0,-1 1 0 0 0,1-1-1 0 0,0 0 1 0 0,0 0-1 0 0,4 0 1 0 0,-5 0-377 0 0,-57-45-14990 0 0,12 12 10477 0 0,16 7 4736 0 0,2-2 1082 0 0,-14-12 2694 0 0,0 3 3383 0 0,39 35-6756 0 0,-1 1 1 0 0,0-1-1 0 0,1 1 1 0 0,-1-1-1 0 0,0 0 1 0 0,1 1 0 0 0,-1-1-1 0 0,1 0 1 0 0,-1 1-1 0 0,1-1 1 0 0,-1 0-1 0 0,1 1 1 0 0,0-1 0 0 0,-1 0-1 0 0,1 0 1 0 0,0 0-1 0 0,0 1 1 0 0,-1-1-1 0 0,1 0 1 0 0,0 0 0 0 0,0 0-1 0 0,0 0 1 0 0,0 1-1 0 0,0-1 1 0 0,0 0-1 0 0,0 0 1 0 0,0 0 0 0 0,1 0-1 0 0,-1 1 1 0 0,0-1-1 0 0,0 0 1 0 0,1 0-1 0 0,-1 1 1 0 0,0-1 0 0 0,1 0-1 0 0,-1 0 1 0 0,1 1-1 0 0,-1-1 1 0 0,1 0-1 0 0,-1 1 1 0 0,1-1 0 0 0,0 1-1 0 0,-1-1 1 0 0,1 1-1 0 0,0-1 1 0 0,-1 1-1 0 0,1-1 1 0 0,1 0 0 0 0,3-2 143 0 0,0 0 0 0 0,1 0 0 0 0,-1 1 0 0 0,0-1 0 0 0,8-1 0 0 0,-6 2-156 0 0,130-31 1747 0 0,-122 31-1704 0 0,0 0 0 0 0,1 1 0 0 0,-1 0 0 0 0,1 1 0 0 0,-1 1 0 0 0,0 1 0 0 0,17 3 0 0 0,-29-5-157 0 0,-1 1 0 0 0,0-1 0 0 0,0 1 0 0 0,0-1 0 0 0,0 1 0 0 0,0 0 0 0 0,0 0 0 0 0,0 0 0 0 0,0 0 0 0 0,0 0 0 0 0,-1 1 0 0 0,1-1 0 0 0,0 0 0 0 0,-1 1 0 0 0,1 0 0 0 0,-1-1 0 0 0,1 1 0 0 0,-1 0 0 0 0,0-1 0 0 0,0 1 0 0 0,0 0 0 0 0,0 0 0 0 0,0 0 0 0 0,0 0 0 0 0,0 0 0 0 0,-1 0 0 0 0,1 4 0 0 0,-1-3-10 0 0,0 1 1 0 0,0 0 0 0 0,0 0 0 0 0,-1 0 0 0 0,1-1 0 0 0,-1 1 0 0 0,0 0-1 0 0,-1-1 1 0 0,1 1 0 0 0,0-1 0 0 0,-1 1 0 0 0,0-1 0 0 0,0 0-1 0 0,0 0 1 0 0,-3 5 0 0 0,-10 8 11 0 0,0 0-1 0 0,-1-1 1 0 0,0-1-1 0 0,-1 0 1 0 0,-1-1-1 0 0,-28 16 1 0 0,31-23 46 0 0,15-6-64 0 0,-1 0 0 0 0,1 1 0 0 0,0-1-1 0 0,0 0 1 0 0,0 0 0 0 0,-1 1 0 0 0,1-1-1 0 0,0 0 1 0 0,-1 0 0 0 0,1 0 0 0 0,0 0-1 0 0,0 0 1 0 0,-1 0 0 0 0,1 1 0 0 0,0-1-1 0 0,-1 0 1 0 0,1 0 0 0 0,0 0 0 0 0,0 0-1 0 0,-1 0 1 0 0,1 0 0 0 0,0 0 0 0 0,-1 0-1 0 0,1 0 1 0 0,0 0 0 0 0,-1 0 0 0 0,1-1-1 0 0,0 1 1 0 0,0 0 0 0 0,-1 0 0 0 0,1 0-1 0 0,0 0 1 0 0,-1 0 0 0 0,1 0 0 0 0,0-1-1 0 0,0 1 1 0 0,0 0 0 0 0,-1 0 0 0 0,1 0-1 0 0,0-1 1 0 0,-1 1 0 0 0,3-7-11 0 0,0 1 0 0 0,0 0 0 0 0,1-1 0 0 0,0 1 0 0 0,0 0 0 0 0,0 1 0 0 0,0-1 0 0 0,1 0 0 0 0,0 1 0 0 0,5-5 0 0 0,9-13-60 0 0,9-24-132 0 0,-27 46 197 0 0,0 1 0 0 0,0 0 0 0 0,0-1 0 0 0,0 1 0 0 0,1 0 0 0 0,-1-1 0 0 0,0 1 0 0 0,0 0 0 0 0,0-1 0 0 0,0 1 0 0 0,0 0 0 0 0,0-1 0 0 0,0 1 0 0 0,0 0 0 0 0,0-1 0 0 0,0 1 0 0 0,0-1-1 0 0,0 1 1 0 0,-1 0 0 0 0,1-1 0 0 0,0 1 0 0 0,0 0 0 0 0,0-1 0 0 0,0 1 0 0 0,-1 0 0 0 0,1-1 0 0 0,0 1 0 0 0,0 0 0 0 0,0 0 0 0 0,-1-1 0 0 0,1 1 0 0 0,0 0 0 0 0,-1 0 0 0 0,1-1 0 0 0,0 1 0 0 0,-1 0 0 0 0,1 0 0 0 0,0 0 0 0 0,-1 0 0 0 0,1-1 0 0 0,0 1 0 0 0,-1 0 0 0 0,1 0 0 0 0,0 0 0 0 0,-1 0-1 0 0,1 0 1 0 0,0 0 0 0 0,-1 0 0 0 0,1 0 0 0 0,-1 0 0 0 0,1 0 0 0 0,0 0 0 0 0,-1 0 0 0 0,1 0 0 0 0,0 0 0 0 0,-1 1 0 0 0,-21 3-43 0 0,-32 19 33 0 0,32-13 80 0 0,-36 12 0 0 0,72-35-1466 0 0,1 0-1589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3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330 318 188 0 0,'0'-6'1086'0'0,"0"2"2031"0"0,0 3-2910 0 0,1 1 0 0 0,-1-1-1 0 0,0 0 1 0 0,0 1 0 0 0,0-1-1 0 0,0 1 1 0 0,-1-1 0 0 0,1 0 0 0 0,0 1-1 0 0,0-1 1 0 0,0 1 0 0 0,0-1 0 0 0,-1 1-1 0 0,1-1 1 0 0,0 1 0 0 0,0-1-1 0 0,-1 1 1 0 0,1-1 0 0 0,0 1 0 0 0,-1-1-1 0 0,1 1 1 0 0,-1-1 0 0 0,1 1 0 0 0,0 0-1 0 0,-1-1 1 0 0,1 1 0 0 0,-1 0-1 0 0,1-1 1 0 0,-1 1 0 0 0,1 0 0 0 0,-2-1-1 0 0,1 1 420 0 0,-1 1-32 0 0,-11 4 164 0 0,1 1 0 0 0,-1 1 0 0 0,1-1 0 0 0,-19 17-1 0 0,-45 42 1413 0 0,22-18-212 0 0,48-41-1605 0 0,4-4-118 0 0,0 0 0 0 0,0 0 0 0 0,0 0-1 0 0,0-1 1 0 0,0 1 0 0 0,0-1 0 0 0,-1 1 0 0 0,1-1 0 0 0,-1 0 0 0 0,-3 2 0 0 0,6-3-212 0 0,-1-1 1 0 0,1 1-1 0 0,-1 0 1 0 0,1 0-1 0 0,-1-1 0 0 0,1 1 1 0 0,-1 0-1 0 0,1 0 0 0 0,-1-1 1 0 0,1 1-1 0 0,-1 0 0 0 0,1-1 1 0 0,0 1-1 0 0,-1-1 0 0 0,1 1 1 0 0,0-1-1 0 0,-1 1 0 0 0,1-1 1 0 0,0 1-1 0 0,-1-1 0 0 0,1 1 1 0 0,0-1-1 0 0,0 1 1 0 0,0-1-1 0 0,0 1 0 0 0,-1-1 1 0 0,1 1-1 0 0,0-1 0 0 0,0 0 1 0 0,0 1-1 0 0,0-1 0 0 0,0 1 1 0 0,0-1-1 0 0,1 1 0 0 0,-1-1 1 0 0,0 0-1 0 0,0 1 0 0 0,0-1 1 0 0,0 1-1 0 0,1-1 0 0 0,6-24 369 0 0,3 1-226 0 0,1 0 0 0 0,2 1 0 0 0,0 0 0 0 0,2 1-1 0 0,21-26 1 0 0,-26 34-30 0 0,-7 10-79 0 0,-1 0-1 0 0,1 1 0 0 0,0-1 0 0 0,0 1 0 0 0,0 0 0 0 0,5-4 0 0 0,-6 6-46 0 0,-1 1 0 0 0,1 0 0 0 0,0 0 1 0 0,-1 0-1 0 0,1 0 0 0 0,0 0 0 0 0,-1 0 0 0 0,1 0 0 0 0,-1 1 0 0 0,1-1 0 0 0,0 1 1 0 0,-1-1-1 0 0,1 1 0 0 0,-1 0 0 0 0,1-1 0 0 0,-1 1 0 0 0,0 0 0 0 0,1 0 0 0 0,-1 0 1 0 0,0 0-1 0 0,1 0 0 0 0,0 1 0 0 0,2 2 43 0 0,8 4 45 0 0,-2 0 0 0 0,1 1 0 0 0,-1 1 0 0 0,-1-1 1 0 0,1 2-1 0 0,-2-1 0 0 0,0 1 0 0 0,0 1 0 0 0,11 20 0 0 0,-3 4 240 0 0,-1 0 1 0 0,12 43-1 0 0,-26-77-309 0 0,-1 0 0 0 0,1 0 0 0 0,0 0 0 0 0,0 0 0 0 0,0 0 0 0 0,0 0 0 0 0,0-1 0 0 0,0 1 0 0 0,0 0 0 0 0,0-1 0 0 0,1 1 0 0 0,-1-1 0 0 0,1 0-1 0 0,-1 1 1 0 0,1-1 0 0 0,2 2 0 0 0,-3-3 193 0 0,-4-2-368 0 0,-2 0 108 0 0,-1-1 1 0 0,1 1-1 0 0,-1 1 0 0 0,1-1 0 0 0,-1 1 0 0 0,0 0 0 0 0,1 0 0 0 0,-12 1 1 0 0,-57 2-175 0 0,37 0 124 0 0,-4 0-21 0 0,0 0-32 0 0,-47-4 0 0 0,86 2 136 0 0,1 0-1 0 0,0 0 1 0 0,-1 0 0 0 0,1 0-1 0 0,0 0 1 0 0,-1 0 0 0 0,1-1 0 0 0,0 1-1 0 0,0 0 1 0 0,-1-1 0 0 0,1 1 0 0 0,0-1-1 0 0,0 0 1 0 0,0 1 0 0 0,0-1-1 0 0,0 0 1 0 0,0 0 0 0 0,0 0 0 0 0,0 1-1 0 0,0-1 1 0 0,0 0 0 0 0,-1-1 0 0 0,2 0-4 0 0,12-13-13 0 0,-1 3 16 0 0,0 2 0 0 0,1 0 0 0 0,1 0 0 0 0,0 1 0 0 0,24-13 0 0 0,-6 3 5 0 0,13-6-1 0 0,-28 17 15 0 0,-2 0 0 0 0,1-1 0 0 0,-2-1 0 0 0,1 0 0 0 0,22-21 0 0 0,-32 22-18 0 0,-4 8 6 0 0,0 0 8 0 0,-3 0 0 0 0,-8 1-10 0 0,-1 0-1 0 0,1 1 0 0 0,0 0 0 0 0,1 1 1 0 0,-1 0-1 0 0,0 1 0 0 0,1 0 1 0 0,-1 1-1 0 0,-17 8 0 0 0,-11 9 108 0 0,-40 26-1 0 0,76-45-93 0 0,-7 4 191 0 0,11-9-99 0 0,23-19-60 0 0,3-2 13 0 0,47-71 137 0 0,-75 92-249 0 0,-5 4 47 0 0,-7 3 11 0 0,-1 2 5 0 0,2 1 0 0 0,-1 1 0 0 0,1 0 0 0 0,0 1-1 0 0,-18 16 1 0 0,4-3 50 0 0,12-11-35 0 0,4-3 151 0 0,21-19-98 0 0,63-72-140 0 0,-41 44-73 0 0,-24 25-7 0 0,-20 19 11 0 0,-20 19 131 0 0,-12 23 245 0 0,42-47-83 0 0,3 0-153 0 0,0 0 1 0 0,0-1-1 0 0,0 1 1 0 0,1-1-1 0 0,-1 0 0 0 0,0 1 1 0 0,0-1-1 0 0,0 0 1 0 0,-1 0-1 0 0,1-1 0 0 0,0 1 1 0 0,0 0-1 0 0,-1-1 1 0 0,1 1-1 0 0,2-3 0 0 0,24-31 73 0 0,-14 17-43 0 0,-3 4-21 0 0,-2 3-42 0 0,0 1 0 0 0,18-16 0 0 0,-26 25 23 0 0,-1 1 0 0 0,1-1-1 0 0,0 1 1 0 0,0 0 0 0 0,0-1-1 0 0,-1 1 1 0 0,1 0-1 0 0,0-1 1 0 0,0 1 0 0 0,0 0-1 0 0,0 0 1 0 0,-1 0 0 0 0,1 0-1 0 0,0 0 1 0 0,0 0 0 0 0,0 0-1 0 0,0 0 1 0 0,0 0 0 0 0,0 0-1 0 0,-1 0 1 0 0,3 1 0 0 0,19 13 21 0 0,-12-4 37 0 0,-1 1 1 0 0,10 12-1 0 0,-12-14-10 0 0,10 15 111 0 0,0 1-1 0 0,18 39 1 0 0,-30-55-115 0 0,11 25 106 0 0,-9-19 9 0 0,0-1 1 0 0,1 0-1 0 0,15 21 0 0 0,-23-34-84 0 0,2-1 27 0 0,-2 0-95 0 0,1 0 0 0 0,-1 0 0 0 0,0 0 0 0 0,0 0 0 0 0,0 0 0 0 0,0 0 1 0 0,1 0-1 0 0,-1 0 0 0 0,0 0 0 0 0,0 0 0 0 0,0 0 0 0 0,1 0 0 0 0,-1 0 0 0 0,0 0 0 0 0,0 0 0 0 0,0 0 0 0 0,1 0 1 0 0,-1 0-1 0 0,0 0 0 0 0,0 0 0 0 0,0 0 0 0 0,0 0 0 0 0,1 0 0 0 0,-1 0 0 0 0,0 0 0 0 0,0 0 0 0 0,0-1 0 0 0,0 1 1 0 0,0 0-1 0 0,1 0 0 0 0,-1 0 0 0 0,0 0 0 0 0,0 0 0 0 0,0 0 0 0 0,0-1 0 0 0,0 1 0 0 0,0 0 0 0 0,0 0 0 0 0,1-12 31 0 0,-1 1-1 0 0,0 0 1 0 0,-1 0-1 0 0,0 0 1 0 0,-1-1-1 0 0,0 1 1 0 0,-1 0-1 0 0,0 1 1 0 0,-7-17-1 0 0,0 5-24 0 0,-1-1 0 0 0,-1 2-1 0 0,-19-27 1 0 0,31 48-12 0 0,0 0 0 0 0,0 0 1 0 0,0 1-1 0 0,0-1 0 0 0,0 0 1 0 0,0 0-1 0 0,0 1 0 0 0,0-1 1 0 0,0 0-1 0 0,0 0 0 0 0,0 1 0 0 0,0-1 1 0 0,0 0-1 0 0,-1 0 0 0 0,1 0 1 0 0,0 1-1 0 0,0-1 0 0 0,0 0 1 0 0,0 0-1 0 0,-1 0 0 0 0,1 0 0 0 0,0 1 1 0 0,0-1-1 0 0,0 0 0 0 0,-1 0 1 0 0,1 0-1 0 0,0 0 0 0 0,0 0 1 0 0,0 0-1 0 0,-1 0 0 0 0,1 0 0 0 0,0 0 1 0 0,0 0-1 0 0,-1 1 0 0 0,1-1 1 0 0,0 0-1 0 0,0 0 0 0 0,-1 0 1 0 0,1 0-1 0 0,0-1 0 0 0,0 1 0 0 0,-1 0 1 0 0,1 0-1 0 0,0 0 0 0 0,0 0 1 0 0,0 0-1 0 0,-1 0 0 0 0,1 0 1 0 0,0 0-1 0 0,0 0 0 0 0,0-1 0 0 0,-1 1 1 0 0,1 0-1 0 0,0 0 0 0 0,0 0 1 0 0,0 0-1 0 0,-1-1 0 0 0,1 1 1 0 0,0 0-1 0 0,0 0 0 0 0,0 0 0 0 0,0-1 1 0 0,0 1-1 0 0,0 0 0 0 0,0 0 1 0 0,-1 0-1 0 0,1-1 0 0 0,-1 19-35 0 0,5 0 40 0 0,0-1 1 0 0,1 0-1 0 0,1-1 1 0 0,9 22 0 0 0,0-3 42 0 0,-4-14 128 0 0,-11-21-168 0 0,0 0-1 0 0,0 1 1 0 0,0-1-1 0 0,0 0 0 0 0,0 0 1 0 0,0 0-1 0 0,0 0 1 0 0,1 0-1 0 0,-1 1 0 0 0,0-1 1 0 0,0 0-1 0 0,0 0 1 0 0,0 0-1 0 0,0 0 0 0 0,1 0 1 0 0,-1 0-1 0 0,0 0 0 0 0,0 0 1 0 0,0 0-1 0 0,0 0 1 0 0,0 1-1 0 0,1-1 0 0 0,-1 0 1 0 0,0 0-1 0 0,0 0 1 0 0,0 0-1 0 0,1 0 0 0 0,-1 0 1 0 0,0 0-1 0 0,0 0 1 0 0,0 0-1 0 0,0 0 0 0 0,1-1 1 0 0,-1 1-1 0 0,0 0 1 0 0,0 0-1 0 0,0 0 0 0 0,1 0 1 0 0,2-14 91 0 0,-1-5-67 0 0,-2-1-1 0 0,0 1 0 0 0,-1 0 1 0 0,-1 0-1 0 0,-6-29 0 0 0,-2 10-263 0 0,59 186 205 0 0,-44-135 42 0 0,-2-4 18 0 0,0 0 0 0 0,1 0 1 0 0,0-1-1 0 0,0 0 0 0 0,1 1 1 0 0,11 12-1 0 0,-16-21-24 0 0,0 0-1 0 0,0 1 1 0 0,0-1 0 0 0,1 0-1 0 0,-1 0 1 0 0,0 0 0 0 0,0 0-1 0 0,1 0 1 0 0,-1 0 0 0 0,0 1 0 0 0,0-1-1 0 0,1 0 1 0 0,-1 0 0 0 0,0 0-1 0 0,0 0 1 0 0,1 0 0 0 0,-1 0-1 0 0,0 0 1 0 0,1 0 0 0 0,-1 0 0 0 0,0 0-1 0 0,0 0 1 0 0,1 0 0 0 0,-1 0-1 0 0,0 0 1 0 0,0-1 0 0 0,1 1-1 0 0,-1 0 1 0 0,0 0 0 0 0,0 0-1 0 0,1 0 1 0 0,-1 0 0 0 0,0-1 0 0 0,0 1-1 0 0,0 0 1 0 0,1 0 0 0 0,-1 0-1 0 0,0 0 1 0 0,0-1 0 0 0,0 1-1 0 0,0 0 1 0 0,1 0 0 0 0,-1-1 0 0 0,0 1-1 0 0,0 0 1 0 0,0 0 0 0 0,0-1-1 0 0,0 1 1 0 0,0 0 0 0 0,0 0-1 0 0,0-1 1 0 0,3-16 107 0 0,-6 6-107 0 0,-1 0 1 0 0,-1 1-1 0 0,1-1 0 0 0,-2 1 1 0 0,1 0-1 0 0,-1 1 1 0 0,-12-16-1 0 0,-61-58 68 0 0,32 35-56 0 0,39 39-20 0 0,-27-28-15 0 0,-52-73 1 0 0,57 76-136 0 0,29 33 124 0 0,-5 11-68 0 0,-3 8 77 0 0,-6 31 15 0 0,-2-2 1 0 0,-30 59-1 0 0,24-59 12 0 0,-40 94 34 0 0,63-140-23 0 0,0-1-20 0 0,0 1-1 0 0,1-1 1 0 0,-1 0 0 0 0,0 1-1 0 0,0-1 1 0 0,0 0 0 0 0,0 1 0 0 0,1-1-1 0 0,-1 0 1 0 0,0 0 0 0 0,0 1-1 0 0,1-1 1 0 0,-1 0 0 0 0,0 0-1 0 0,1 1 1 0 0,-1-1 0 0 0,0 0 0 0 0,1 0-1 0 0,-1 0 1 0 0,0 0 0 0 0,1 1-1 0 0,-1-1 1 0 0,0 0 0 0 0,1 0-1 0 0,-1 0 1 0 0,0 0 0 0 0,1 0 0 0 0,0 0-1 0 0,23-15-38 0 0,-1 0 0 0 0,0-2-1 0 0,26-24 1 0 0,25-18-92 0 0,-46 36 55 0 0,15-9-222 0 0,-43 32 248 0 0,-4 3-109 0 0,-58 52 96 0 0,8-8-36 0 0,-57 62 1 0 0,111-109 98 0 0,-36 47 25 0 0,35-46-10 0 0,1-1-12 0 0,0 1-1 0 0,1 0 0 0 0,-1-1 0 0 0,0 1 0 0 0,0 0 0 0 0,1-1 0 0 0,-1 1 0 0 0,1-1 0 0 0,-1 1 0 0 0,0 0 0 0 0,1-1 0 0 0,-1 1 0 0 0,1-1 0 0 0,-1 1 0 0 0,1-1 0 0 0,-1 0 0 0 0,1 1 1 0 0,0-1-1 0 0,-1 1 0 0 0,1-1 0 0 0,0 0 0 0 0,-1 0 0 0 0,1 1 0 0 0,0-1 0 0 0,-1 0 0 0 0,1 0 0 0 0,0 0 0 0 0,-1 0 0 0 0,1 0 0 0 0,0 0 0 0 0,0 0 0 0 0,24 1 17 0 0,-24-1-19 0 0,216-10 71 0 0,-201 8-89 0 0,-12 2 10 0 0,0-1 0 0 0,0 1-1 0 0,-1 0 1 0 0,1 0 0 0 0,0 0 0 0 0,0 1-1 0 0,0-1 1 0 0,4 2 0 0 0,-7-2 0 0 0,-15 8-16 0 0,1-2 19 0 0,0-1 0 0 0,0-1 0 0 0,0 0 1 0 0,-1-1-1 0 0,0 0 0 0 0,-15 0 0 0 0,-14 4-1 0 0,-2 0-53 0 0,44-6 55 0 0,3-3 5 0 0,0 1 0 0 0,1 0 0 0 0,-1 0 0 0 0,0 0-1 0 0,1 0 1 0 0,-1 0 0 0 0,1 0 0 0 0,4 0 0 0 0,6-1 2 0 0,5-4-94 0 0,-2 1-88 0 0,1 0 0 0 0,0 1 1 0 0,0 1-1 0 0,0 0 0 0 0,0 2 0 0 0,28-1 1 0 0,-41 3-276 0 0,-1 0 1 0 0,1 0-1 0 0,-1 0 1 0 0,0 0-1 0 0,1 0 1 0 0,5 4-1 0 0,-6-3-735 0 0,1 0-1 0 0,-1 0 0 0 0,0 1 0 0 0,-1-1 0 0 0,1 1 0 0 0,3 4 0 0 0,2 2-1882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4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82 272 0 0,'-22'-26'18637'0'0,"40"43"-17369"0"0,0 0 1 0 0,-1 1-1 0 0,-2 1 1 0 0,1 0-1 0 0,-2 1 0 0 0,19 36 1 0 0,-30-50-1050 0 0,1 0 1 0 0,-1-1 0 0 0,1 0-1 0 0,0 1 1 0 0,0-2 0 0 0,1 1-1 0 0,-1 0 1 0 0,1-1-1 0 0,0 0 1 0 0,0 0 0 0 0,1 0-1 0 0,9 4 1 0 0,-14-7-54 0 0,12-14 92 0 0,-14 9-312 0 0,1-1-1 0 0,-1 1 1 0 0,0-1 0 0 0,0 1-1 0 0,0 0 1 0 0,-1-1 0 0 0,1 1-1 0 0,-1 0 1 0 0,0 0 0 0 0,-1 0-1 0 0,1 1 1 0 0,0-1 0 0 0,-1 0 0 0 0,0 1-1 0 0,0-1 1 0 0,-5-3 0 0 0,-8-7-102 0 0,0 1 0 0 0,-26-15 0 0 0,4 1 83 0 0,29 21 110 0 0,5 3 20 0 0,0 0 0 0 0,1 1 0 0 0,-1-1 0 0 0,1-1 0 0 0,0 1 0 0 0,0 0 0 0 0,-4-6 0 0 0,7 9-41 0 0,0-1 0 0 0,0 1 0 0 0,0-1 0 0 0,0 1 0 0 0,-1-1 0 0 0,1 0 0 0 0,0 1 0 0 0,0-1 0 0 0,0 1 1 0 0,0-1-1 0 0,1 1 0 0 0,-1-1 0 0 0,0 0 0 0 0,0 1 0 0 0,0-1 0 0 0,0 1 0 0 0,1-1 0 0 0,-1 1 0 0 0,0-1 0 0 0,0 1 0 0 0,1-1 0 0 0,-1 1 0 0 0,0-1 0 0 0,1 1 0 0 0,-1 0 0 0 0,1-1 0 0 0,-1 1 0 0 0,0 0 0 0 0,1-1 0 0 0,-1 1 0 0 0,1 0 1 0 0,-1-1-1 0 0,2 1 0 0 0,18-11 199 0 0,-19 10-180 0 0,34-11 187 0 0,1 1-1 0 0,-1 2 1 0 0,2 1-1 0 0,-1 2 0 0 0,47-1 1 0 0,-73 6-199 0 0,63-3 284 0 0,-67 4-286 0 0,0 0 1 0 0,0 1 0 0 0,0 0-1 0 0,0 0 1 0 0,0 0-1 0 0,0 1 1 0 0,-1 0 0 0 0,1 0-1 0 0,7 3 1 0 0,-12-4-22 0 0,0 0 0 0 0,0 0 0 0 0,1 0 0 0 0,-1 0 0 0 0,0 0 0 0 0,0 0 0 0 0,0 0 0 0 0,0 0 0 0 0,0 1 0 0 0,0-1 0 0 0,0 0 0 0 0,-1 1 0 0 0,1-1 0 0 0,0 2 0 0 0,-2 5 0 0 0,-1-3 0 0 0,-1 1 0 0 0,0-2 0 0 0,0 1 0 0 0,-1 0 0 0 0,1-1 0 0 0,-1 1 0 0 0,0-1 0 0 0,0 0 0 0 0,-9 6 0 0 0,-49 30 0 0 0,34-23 0 0 0,-112 71 0 0 0,140-88 0 0 0,0 0 0 0 0,0 0 0 0 0,1 0 0 0 0,-1 0 0 0 0,0 0 0 0 0,0 0 0 0 0,0 0 0 0 0,0 0 0 0 0,0 1 0 0 0,0-1 0 0 0,0 0 0 0 0,0 0 0 0 0,0 0 0 0 0,0 0 0 0 0,0 0 0 0 0,0 0 0 0 0,0 0 0 0 0,0 0 0 0 0,0 0 0 0 0,1 0 0 0 0,-1 0 0 0 0,0 0 0 0 0,0 0 0 0 0,0 0 0 0 0,0 0 0 0 0,0 0 0 0 0,0 0 0 0 0,0 1 0 0 0,0-1 0 0 0,0 0 0 0 0,0 0 0 0 0,0 0 0 0 0,0 0 0 0 0,0 0 0 0 0,0 0 0 0 0,0 0 0 0 0,0 0 0 0 0,0 0 0 0 0,0 0 0 0 0,0 1 0 0 0,15-4 0 0 0,21-7 0 0 0,0-2 0 0 0,-41 13-208 0 0,-3 1-936 0 0,-1-1-1 0 0,1 2 1 0 0,0-1-1 0 0,0 1 1 0 0,0 0-1 0 0,0 1 1 0 0,-11 6-1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6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78 148 0 0,'-2'-4'427'0'0,"0"0"1"0"0,0 0-1 0 0,1 0 1 0 0,0 0-1 0 0,-2-7 0 0 0,1-12 6905 0 0,5 26-5999 0 0,12 15-329 0 0,-2 1 1 0 0,0 1-1 0 0,-1-1 1 0 0,-1 2-1 0 0,11 27 1 0 0,-5-12-37 0 0,99 180 3262 0 0,-34-66-883 0 0,-80-147-3190 0 0,-2-2-59 0 0,1 1 1 0 0,-1-1-1 0 0,1 1 1 0 0,0-1-1 0 0,0 1 1 0 0,-1-1-1 0 0,1 0 1 0 0,0 1-1 0 0,1-1 1 0 0,-1 0 0 0 0,0 0-1 0 0,0 0 1 0 0,0 0-1 0 0,1 0 1 0 0,-1 0-1 0 0,0 0 1 0 0,1 0-1 0 0,2 1 1 0 0,7-27 438 0 0,-5-2-365 0 0,-1-1 0 0 0,-2 1 0 0 0,1-52 0 0 0,-2 33-66 0 0,-1-13-15 0 0,0 15 9 0 0,9-62-1 0 0,-8 94-91 0 0,1-1 1 0 0,0 1 0 0 0,1 0 0 0 0,0 0 0 0 0,0 0 0 0 0,2 1 0 0 0,-1 0 0 0 0,2 0 0 0 0,11-17-1 0 0,-13 22-141 0 0,-4 4-39 0 0,0 1-1 0 0,0-1 1 0 0,0 1-1 0 0,0-1 1 0 0,0 1-1 0 0,1 0 1 0 0,-1-1-1 0 0,0 1 1 0 0,1 0-1 0 0,-1 0 1 0 0,1 0-1 0 0,0 0 1 0 0,-1 0-1 0 0,4-1 0 0 0,-4 2-509 0 0,12 30-6953 0 0,-9-18 4525 0 0,-2 0 444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6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60 0 0,'1'19'2655'0'0,"1"-1"-1"0"0,1 1 1 0 0,0-1-1 0 0,7 20 1 0 0,-4-20-1052 0 0,-2 0 0 0 0,0 1 0 0 0,-1-1 0 0 0,0 22 0 0 0,-3-40-1601 0 0,0 3 371 0 0,0 0 1 0 0,0 0 0 0 0,0 1 0 0 0,0-1 0 0 0,-1 0 0 0 0,1 0 0 0 0,-1 1 0 0 0,0-1 0 0 0,0 0-1 0 0,-3 6 1786 0 0,3-13-1884 0 0,-1-4-176 0 0,1 0 0 0 0,0-1 1 0 0,1 1-1 0 0,-1-1 0 0 0,2 1 1 0 0,-1-1-1 0 0,1 1 0 0 0,0 0 1 0 0,1-1-1 0 0,0 1 0 0 0,0 0 0 0 0,1 0 1 0 0,0 0-1 0 0,1 0 0 0 0,-1 1 1 0 0,1-1-1 0 0,1 1 0 0 0,9-12 1 0 0,-2 3-33 0 0,1 1 0 0 0,1 0 0 0 0,0 2 0 0 0,1-1 0 0 0,1 2 1 0 0,0 0-1 0 0,19-11 0 0 0,-32 21-372 0 0,28-13-1113 0 0,-20 12-2436 0 0,1 2-4050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0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36 88 0 0,'1'-9'8433'0'0,"-2"7"-8122"0"0,0 1 0 0 0,0-1 0 0 0,0 1 0 0 0,0-1 0 0 0,0 1-1 0 0,0 0 1 0 0,0-1 0 0 0,0 1 0 0 0,0 0 0 0 0,-1 0 0 0 0,1-1-1 0 0,-1 1 1 0 0,1 0 0 0 0,-1 1 0 0 0,1-1 0 0 0,-1 0 0 0 0,1 0-1 0 0,-1 1 1 0 0,-3-2 0 0 0,4 2 194 0 0,-35 0 1042 0 0,2 6-462 0 0,16-3-667 0 0,-1 0 1 0 0,1 2 0 0 0,-22 7-1 0 0,38-11-370 0 0,1-1 0 0 0,0 1 0 0 0,0 0 0 0 0,-1-1 0 0 0,1 1 0 0 0,0 0 0 0 0,0 0 0 0 0,0 0 0 0 0,0 0 0 0 0,0 0 1 0 0,0 0-1 0 0,0 0 0 0 0,0 0 0 0 0,1 0 0 0 0,-1 1 0 0 0,0-1 0 0 0,1 0 0 0 0,-1 0 0 0 0,0 1 0 0 0,1-1 0 0 0,0 0 0 0 0,-1 2 0 0 0,1-1 216 0 0,15 12 331 0 0,-9-13-504 0 0,1 1-1 0 0,-1-1 0 0 0,0-1 1 0 0,0 1-1 0 0,0-1 1 0 0,1 0-1 0 0,-1 0 0 0 0,0-1 1 0 0,0 1-1 0 0,0-1 1 0 0,11-4-1 0 0,-1 2 26 0 0,-9 1-59 0 0,-1 0 1 0 0,0 0-1 0 0,0-1 0 0 0,0 0 1 0 0,0 0-1 0 0,0 0 0 0 0,0-1 1 0 0,6-5-1 0 0,-11 8 104 0 0,-4 0-151 0 0,-10-1-5 0 0,8 2-4 0 0,-1 1 0 0 0,0 0 1 0 0,1 0-1 0 0,-10 3 0 0 0,9-3 4 0 0,-1 1 10 0 0,1-1-1 0 0,0 1 0 0 0,0 0 0 0 0,0 1 1 0 0,0-1-1 0 0,1 1 0 0 0,-10 6 0 0 0,14-8 14 0 0,1-1-18 0 0,0 0 0 0 0,0 1 0 0 0,0-1 1 0 0,-1 0-1 0 0,1 0 0 0 0,0 1 0 0 0,0-1 0 0 0,0 0 1 0 0,0 1-1 0 0,0-1 0 0 0,-1 0 0 0 0,1 1 0 0 0,0-1 0 0 0,0 0 1 0 0,0 1-1 0 0,0-1 0 0 0,0 0 0 0 0,0 1 0 0 0,0-1 1 0 0,0 0-1 0 0,0 1 0 0 0,0-1 0 0 0,1 0 0 0 0,-1 1 1 0 0,2 1 7 0 0,0-1 1 0 0,1 1 0 0 0,-1-1-1 0 0,1 1 1 0 0,-1-1 0 0 0,1 0 0 0 0,-1 0-1 0 0,1 0 1 0 0,0-1 0 0 0,0 1-1 0 0,-1-1 1 0 0,4 1 0 0 0,42 3 97 0 0,-32-4-100 0 0,19 0 130 0 0,0-1-1 0 0,55-10 1 0 0,-78 10-49 0 0,-11 1-88 0 0,0 0 0 0 0,0 0 0 0 0,0 0 0 0 0,0 0 0 0 0,-1 0 0 0 0,1 0 0 0 0,0-1 0 0 0,0 1 0 0 0,0 0 1 0 0,0-1-1 0 0,0 1 0 0 0,0 0 0 0 0,-1-1 0 0 0,2 0 0 0 0,-1 0 31 0 0,-1 1-32 0 0,0-1 0 0 0,1 1 0 0 0,-1-1 0 0 0,0 1 0 0 0,0-1 0 0 0,0 1 0 0 0,0-1-1 0 0,0 1 1 0 0,0-1 0 0 0,0 0 0 0 0,0 1 0 0 0,0-1 0 0 0,-1 1 0 0 0,1-1 0 0 0,0 1 0 0 0,0-1 0 0 0,0 1 0 0 0,-1-1 0 0 0,1 1 0 0 0,0-1 0 0 0,0 1 0 0 0,-1 0 0 0 0,1-1 0 0 0,0 1 0 0 0,-1-1-1 0 0,1 1 1 0 0,-1 0 0 0 0,1-1 0 0 0,0 1 0 0 0,-1 0 0 0 0,1-1 0 0 0,-1 1 0 0 0,1 0 0 0 0,-2-1 0 0 0,-38-5-9 0 0,-50-1 0 0 0,74 7-20 0 0,0 1-1 0 0,0 0 0 0 0,0 1 1 0 0,0 1-1 0 0,0 0 0 0 0,-16 6 1 0 0,12 1 21 0 0,20-10 5 0 0,0 0 1 0 0,0 0 0 0 0,0 0-1 0 0,0 0 1 0 0,0 1-1 0 0,-1-1 1 0 0,1 0 0 0 0,0 0-1 0 0,0 0 1 0 0,0 0-1 0 0,0 0 1 0 0,0 1-1 0 0,0-1 1 0 0,0 0 0 0 0,0 0-1 0 0,0 0 1 0 0,0 1-1 0 0,0-1 1 0 0,-1 0 0 0 0,1 0-1 0 0,0 0 1 0 0,0 0-1 0 0,0 1 1 0 0,0-1-1 0 0,0 0 1 0 0,0 0 0 0 0,1 0-1 0 0,-1 1 1 0 0,0-1-1 0 0,0 0 1 0 0,0 0 0 0 0,0 0-1 0 0,0 1 1 0 0,0-1-1 0 0,0 0 1 0 0,0 0-1 0 0,0 0 1 0 0,0 0 0 0 0,1 0-1 0 0,-1 1 1 0 0,0-1-1 0 0,0 0 1 0 0,0 0 0 0 0,0 0-1 0 0,3 1 40 0 0,-1 0 0 0 0,1 0 0 0 0,-1 0 0 0 0,1 0 1 0 0,0-1-1 0 0,-1 1 0 0 0,1-1 0 0 0,-1 0 0 0 0,1 1 0 0 0,3-2 0 0 0,14 1 115 0 0,-1 0 0 0 0,1-2-1 0 0,0 0 1 0 0,0-2 0 0 0,25-7 0 0 0,-44 11-147 0 0,-1 0 1 0 0,1 0 0 0 0,-1 0 0 0 0,1 0-1 0 0,-1 0 1 0 0,1-1 0 0 0,-1 1-1 0 0,1 0 1 0 0,-1 0 0 0 0,1 0-1 0 0,-1-1 1 0 0,1 1 0 0 0,-1 0 0 0 0,0 0-1 0 0,1-1 1 0 0,-1 1 0 0 0,1 0-1 0 0,-1-1 1 0 0,0 1 0 0 0,1 0-1 0 0,-1-1 1 0 0,0 1 0 0 0,1-1 0 0 0,-1 1-1 0 0,0-1 1 0 0,0 1 0 0 0,1 0-1 0 0,-1-1 1 0 0,0 1 0 0 0,0-2-1 0 0,-14-4 81 0 0,-29 1-101 0 0,4 5-86 0 0,0 3-1 0 0,-43 7 1 0 0,72-9 2 0 0,9-1 84 0 0,0 0-1 0 0,0 1 1 0 0,0-1 0 0 0,0 0 0 0 0,0 0 0 0 0,0 0 0 0 0,0 1 0 0 0,0-1 0 0 0,0 0 0 0 0,0 1 0 0 0,0-1 0 0 0,1 1-1 0 0,-1-1 1 0 0,0 1 0 0 0,0 0 0 0 0,-1 0 0 0 0,1 0 29 0 0,4 0-1 0 0,8 2 10 0 0,-1 0 0 0 0,1-1 1 0 0,0-1-1 0 0,0 0 1 0 0,-1 0-1 0 0,1-1 0 0 0,12-1 1 0 0,8-3 114 0 0,39-8 0 0 0,-68 12-134 0 0,0 0 1 0 0,0-1 0 0 0,0 0-1 0 0,0 1 1 0 0,0-1 0 0 0,0 0-1 0 0,0 0 1 0 0,-1 0 0 0 0,1 0-1 0 0,0 0 1 0 0,-1 0 0 0 0,1-1-1 0 0,-1 1 1 0 0,1-1 0 0 0,-1 1-1 0 0,1-1 1 0 0,-1 1 0 0 0,2-4-1 0 0,-3 4 0 0 0,-9-11 6 0 0,5 10-26 0 0,-1 0 0 0 0,0 0 0 0 0,0 0 0 0 0,0 1 0 0 0,0 0 0 0 0,-1 0 0 0 0,1 0 0 0 0,0 0 0 0 0,0 1 0 0 0,-1 0 0 0 0,-9 1 0 0 0,-2 1-18 0 0,0 1-1 0 0,-19 6 1 0 0,14-3-29 0 0,-5 3-68 0 0,26-9 103 0 0,1 0 22 0 0,0 0 0 0 0,0 0-1 0 0,0 0 1 0 0,-1 0-1 0 0,1 0 1 0 0,0 0-1 0 0,0 0 1 0 0,0 1 0 0 0,0-1-1 0 0,0 0 1 0 0,0 0-1 0 0,0 0 1 0 0,-1 0-1 0 0,1 0 1 0 0,0 0 0 0 0,0 1-1 0 0,0-1 1 0 0,0 0-1 0 0,0 0 1 0 0,0 0-1 0 0,0 0 1 0 0,0 0 0 0 0,0 1-1 0 0,0-1 1 0 0,0 0-1 0 0,0 0 1 0 0,0 0-1 0 0,0 0 1 0 0,0 1 0 0 0,0-1-1 0 0,0 0 1 0 0,0 0-1 0 0,0 0 1 0 0,0 0-1 0 0,0 0 1 0 0,0 1 0 0 0,0-1-1 0 0,0 0 1 0 0,0 0-1 0 0,0 0 1 0 0,1 0-1 0 0,-1 0 1 0 0,0 1 0 0 0,0-1-1 0 0,0 0 1 0 0,0 0-1 0 0,0 0 1 0 0,7 2 39 0 0,0 1 0 0 0,0-2 0 0 0,0 1 0 0 0,0-1 0 0 0,0 0 0 0 0,0-1 1 0 0,0 0-1 0 0,1 0 0 0 0,-1 0 0 0 0,9-2 0 0 0,3-1 98 0 0,1-1 1 0 0,30-10-1 0 0,-47 13-121 0 0,-1 1-9 0 0,-1-1 0 0 0,0 1 0 0 0,1-1 0 0 0,-1 1 1 0 0,1-1-1 0 0,-1 1 0 0 0,0-1 0 0 0,1 0 0 0 0,-1 0 0 0 0,0 0 0 0 0,0 0 0 0 0,0 0 0 0 0,0 0 0 0 0,0 0 0 0 0,0 0 0 0 0,0 0 0 0 0,0 0 0 0 0,0-1 0 0 0,1-1 0 0 0,-2 2-13 0 0,0 0-8 0 0,0 0 11 0 0,0 1-1 0 0,0-1 1 0 0,-1 0-1 0 0,1 1 1 0 0,0-1-1 0 0,-1 0 1 0 0,1 1 0 0 0,0-1-1 0 0,-1 0 1 0 0,1 1-1 0 0,-1-1 1 0 0,1 1-1 0 0,-1-1 1 0 0,1 1-1 0 0,-1-1 1 0 0,1 1 0 0 0,-1-1-1 0 0,0 1 1 0 0,1 0-1 0 0,-1-1 1 0 0,0 1-1 0 0,1 0 1 0 0,-1 0-1 0 0,0-1 1 0 0,1 1 0 0 0,-1 0-1 0 0,0 0 1 0 0,0 0-1 0 0,-1 0 1 0 0,-27-2-39 0 0,21 2 33 0 0,-3 0-14 0 0,0 0-1 0 0,-1 0 1 0 0,1 2 0 0 0,0-1-1 0 0,-22 7 1 0 0,-50 22-173 0 0,81-29 185 0 0,1-1 9 0 0,1 0 0 0 0,0 0 0 0 0,0 0 0 0 0,0 0 0 0 0,0 0 0 0 0,0 0 0 0 0,-1 0 0 0 0,1 0 0 0 0,0 0 0 0 0,0 0 0 0 0,0 0 1 0 0,0 0-1 0 0,0 1 0 0 0,0-1 0 0 0,0 0 0 0 0,-1 0 0 0 0,1 0 0 0 0,0 0 0 0 0,0 0 0 0 0,0 0 0 0 0,0 0 0 0 0,0 0 0 0 0,0 1 0 0 0,0-1 0 0 0,0 0 0 0 0,0 0 0 0 0,0 0 0 0 0,0 0 0 0 0,0 0 0 0 0,0 1 0 0 0,0-1 1 0 0,0 0-1 0 0,0 0 0 0 0,0 0 0 0 0,0 0 0 0 0,0 0 0 0 0,0 1 0 0 0,0-1 0 0 0,0 0 0 0 0,0 0 0 0 0,0 0 0 0 0,0 0 0 0 0,0 0 0 0 0,0 1 0 0 0,0-1 0 0 0,0 0 0 0 0,0 0 0 0 0,0 0 0 0 0,0 0 0 0 0,0 0 0 0 0,0 0 1 0 0,0 0-1 0 0,1 1 0 0 0,-1-1 0 0 0,0 0 0 0 0,0 0 0 0 0,0 0 0 0 0,0 0 0 0 0,0 0 0 0 0,0 0 0 0 0,1 0 0 0 0,-1 0 0 0 0,0 0 0 0 0,0 0 0 0 0,0 0 0 0 0,0 0 0 0 0,0 0 0 0 0,1 0 0 0 0,-1 0 0 0 0,11 5 19 0 0,-11-5-22 0 0,9 0 14 0 0,0 0 1 0 0,0 0-1 0 0,0-1 1 0 0,0 0 0 0 0,0 0-1 0 0,0-1 1 0 0,10-4 0 0 0,18-2-303 0 0,-73 15-709 0 0,33-6 507 0 0,0 0 0 0 0,0 0 1 0 0,0 0-1 0 0,1 1 0 0 0,-1-1 0 0 0,-5 4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 0 0,'1'5'665'0'0,"-1"0"0"0"0,1 0 0 0 0,1 0 1 0 0,-1 0-1 0 0,1 0 0 0 0,2 5 0 0 0,5 14 1958 0 0,24 179 12502 0 0,-25-168-11775 0 0,-8-34-2944 0 0,0-1-371 0 0,0 0 0 0 0,0 0-1 0 0,0 1 1 0 0,1-1-1 0 0,-1 0 1 0 0,0 0 0 0 0,0 0-1 0 0,0 0 1 0 0,0 0-1 0 0,0 1 1 0 0,0-1 0 0 0,0 0-1 0 0,0 0 1 0 0,1 0-1 0 0,-1 0 1 0 0,0 0 0 0 0,0 0-1 0 0,0 0 1 0 0,0 0-1 0 0,0 0 1 0 0,1 1 0 0 0,-1-1-1 0 0,0 0 1 0 0,0 0-1 0 0,0 0 1 0 0,0 0 0 0 0,1 0-1 0 0,-1 0 1 0 0,0 0-1 0 0,0 0 1 0 0,0 0 0 0 0,0 0-1 0 0,1 0 1 0 0,-1 0-1 0 0,0 0 1 0 0,0 0 0 0 0,0-1-1 0 0,0 1 1 0 0,1 0 0 0 0,-1 0-1 0 0,0 0 1 0 0,0 0-1 0 0,0 0 1 0 0,0 0 0 0 0,0 0-1 0 0,0 0 1 0 0,1 0-1 0 0,-1-1 1 0 0,0 1 0 0 0,41-111 1044 0 0,-40 109-1072 0 0,35-62 152 0 0,-33 59-119 0 0,0 0 0 0 0,0 1 0 0 0,1 0 0 0 0,-1-1 0 0 0,1 1 0 0 0,0 1 0 0 0,1-1 0 0 0,-1 0 0 0 0,0 1 0 0 0,10-5 0 0 0,-12 8-19 0 0,-1-1-1 0 0,0 1 1 0 0,1 0-1 0 0,-1 0 1 0 0,1 0-1 0 0,-1 0 1 0 0,1 0-1 0 0,-1 0 1 0 0,1 0-1 0 0,-1 1 1 0 0,0-1-1 0 0,1 0 1 0 0,-1 1-1 0 0,1-1 1 0 0,-1 1-1 0 0,0 0 1 0 0,0-1-1 0 0,1 1 1 0 0,-1 0-1 0 0,0 0 1 0 0,0 0-1 0 0,0 0 1 0 0,0 0-1 0 0,0 0 1 0 0,0 0-1 0 0,0 0 1 0 0,0 0-1 0 0,0 0 1 0 0,0 2-1 0 0,5 5 63 0 0,-1 1 1 0 0,0-1-1 0 0,4 11 0 0 0,-7-15-46 0 0,18 43 188 0 0,32 62 39 0 0,-50-107-458 0 0,-1 0 0 0 0,0-1 1 0 0,1 1-1 0 0,-1 0 1 0 0,1-1-1 0 0,-1 1 1 0 0,1-1-1 0 0,0 1 1 0 0,-1-1-1 0 0,1 0 1 0 0,0 0-1 0 0,0 0 1 0 0,0 0-1 0 0,0 0 1 0 0,0 0-1 0 0,0 0 0 0 0,0-1 1 0 0,0 1-1 0 0,3 0 1 0 0,-1-1-765 0 0,0 0 0 0 0,0 0 0 0 0,-1 0 0 0 0,1 0 0 0 0,0-1 1 0 0,-1 0-1 0 0,1 1 0 0 0,0-1 0 0 0,-1 0 0 0 0,6-3 0 0 0,1-1-1923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88 268 0 0,'2'-11'5463'0'0,"-22"76"-4437"0"0,-3 0 0 0 0,-2-2 1 0 0,-39 69-1 0 0,-18 11 2545 0 0,82-143-3500 0 0,0 1 0 0 0,-1-1 0 0 0,1 0 0 0 0,0 1 0 0 0,0-1 0 0 0,0 0 0 0 0,-1 1 0 0 0,1-1 0 0 0,0 0 0 0 0,0 1 0 0 0,-1-1 0 0 0,1 0 0 0 0,0 1 0 0 0,-1-1 0 0 0,1 0 0 0 0,0 0 0 0 0,-1 1 0 0 0,1-1 0 0 0,0 0 0 0 0,-1 0 1 0 0,1 0-1 0 0,-1 0 0 0 0,1 0 0 0 0,0 1 0 0 0,-1-1 0 0 0,0 0 0 0 0,-3-9 456 0 0,3-19-184 0 0,12-57 287 0 0,4-1-1 0 0,42-135 1 0 0,-54 212-564 0 0,2-6 168 0 0,0 0 0 0 0,1 1 0 0 0,9-15 0 0 0,-14 26-148 0 0,1 0 0 0 0,-1 1 1 0 0,1-1-1 0 0,0 1 0 0 0,0 0 1 0 0,0-1-1 0 0,0 1 0 0 0,0 0 1 0 0,0 0-1 0 0,1 0 1 0 0,-1 0-1 0 0,1 1 0 0 0,-1-1 1 0 0,1 1-1 0 0,0-1 0 0 0,0 1 1 0 0,-1 0-1 0 0,1 0 0 0 0,0 0 1 0 0,0 0-1 0 0,0 1 1 0 0,4-1-1 0 0,-2 2 17 0 0,0-1 0 0 0,0 1 0 0 0,0 1 0 0 0,1-1 0 0 0,-1 1 0 0 0,0 0 0 0 0,-1 0 0 0 0,1 0 0 0 0,0 1 0 0 0,-1-1 0 0 0,8 7 0 0 0,6 5 135 0 0,20 20-1 0 0,-33-29-192 0 0,64 69 528 0 0,81 111 0 0 0,-106-127-373 0 0,-31-42-145 0 0,78 92 338 0 0,-87-105-396 0 0,-1 0 1 0 0,1 0-1 0 0,0 0 1 0 0,-1 0-1 0 0,8 3 1 0 0,7-2-2347 0 0,-17-4 1860 0 0,0 0 0 0 0,0-1-1 0 0,0 1 1 0 0,0 0-1 0 0,0 0 1 0 0,0 0-1 0 0,0-1 1 0 0,-1 1-1 0 0,1-1 1 0 0,0 1 0 0 0,0-1-1 0 0,0 1 1 0 0,0-1-1 0 0,-1 1 1 0 0,1-1-1 0 0,1-1 1 0 0,1-1-1900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41 264 0 0,'-2'-13'2043'0'0,"-3"3"-529"0"0,0-1 1635 0 0,3 4 2131 0 0,-6 33-2860 0 0,30 324 3804 0 0,-7-163-5016 0 0,-3-35-247 0 0,6 139 542 0 0,-31 443 845 0 0,-1-343-1436 0 0,3-148-453 0 0,5-82-194 0 0,2 195 238 0 0,51 270 143 0 0,-33-479-478 0 0,-8-93-125 0 0,17 159 162 0 0,20 133 147 0 0,41 191 167 0 0,-36-230-274 0 0,-2 69 79 0 0,18 95 141 0 0,-10-112-90 0 0,-13-48-91 0 0,0-56-207 0 0,-15-109-66 0 0,22 136-11 0 0,-45-260 0 0 0,75 489 0 0 0,-16-31 0 0 0,-55-421 0 0 0,51 437 0 0 0,-25 3 0 0 0,-27-318 0 0 0,2 174 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1 276 388 0 0,'303'6'6596'0'0,"-116"-5"-3918"0"0,259-1 885 0 0,370-19 387 0 0,-137 3-2083 0 0,594 23 190 0 0,-9 33-1204 0 0,-997-30-728 0 0,408 7-45 0 0,-179-15 86 0 0,6-2 54 0 0,0-4 95 0 0,274-18 294 0 0,-298 0-245 0 0,27-4-47 0 0,-42 2-92 0 0,14 8-67 0 0,165 2 122 0 0,713-24 451 0 0,-881 17-449 0 0,1610-42 1503 0 0,-1264 49-1263 0 0,-502 9-305 0 0,238-4 446 0 0,-77-23 343 0 0,-333 20-593 0 0,-89 10-4000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8 497 84 0 0,'0'0'6589'0'0,"-1"0"-6416"0"0,0-1-1 0 0,1 0 1 0 0,-1 1-1 0 0,0-1 1 0 0,1 0-1 0 0,-1 0 0 0 0,1 0 1 0 0,-1 1-1 0 0,1-1 1 0 0,-1 0-1 0 0,1 0 1 0 0,0 0-1 0 0,-1-1 0 0 0,43-139 5471 0 0,46-67-1938 0 0,-48 133-4260 0 0,-11 26-6424 0 0,-22 37 5111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0 600 272 0 0,'33'-56'3980'0'0,"-15"22"-1794"0"0,72-141 3384 0 0,18 4-3250 0 0,-29 63-5836 0 0,-52 70 347 0 0,-14 21 1859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1 544 424 0 0,'10'-14'2827'0'0,"16"-27"0"0"0,7-8 1219 0 0,21-12-2583 0 0,3 2 0 0 0,107-84 0 0 0,-83 74-823 0 0,-26 26-115 0 0,-14 10-2369 0 0,-14 10-3635 0 0,-19 14 4045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76 0 0,'0'0'2644'0'0,"3"-2"-1554"0"0,24-14 1295 0 0,1 1 1 0 0,1 1 0 0 0,57-19-1 0 0,99-17 54 0 0,-158 43-2361 0 0,10 0-6171 0 0,-28 4 4418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2 224 0 0,'0'0'2742'0'0,"1"0"-2537"0"0,0 0 1 0 0,-1-1-1 0 0,1 1 1 0 0,0 0 0 0 0,0 0-1 0 0,0 0 1 0 0,0 0 0 0 0,0 0-1 0 0,0 0 1 0 0,0 0-1 0 0,0 0 1 0 0,0 0 0 0 0,0 0-1 0 0,1 1 1 0 0,24 15 1210 0 0,0 1 0 0 0,45 40 0 0 0,40 51 47 0 0,-72-63-1024 0 0,-2 1 0 0 0,31 52 1 0 0,8 11-2501 0 0,-48-79-1877 0 0,-22-21 2723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0 396 0 0,'44'69'4504'0'0,"95"112"-1"0"0,-52-72-1938 0 0,-19-31-2074 0 0,-20-29-3018 0 0,-22-24-458 0 0,-15-15 1791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1 268 0 0,'84'174'7004'0'0,"12"19"-2875"0"0,-26-49-2122 0 0,-4-1-462 0 0,36 64-1541 0 0,-97-200-269 0 0,-1-1-857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11 500 0 0,'-2'-10'11350'0'0,"2"20"-7321"0"0,4 48-2617 0 0,-2-28 135 0 0,12 104 1231 0 0,51 211-1 0 0,-59-318-2540 0 0,2 4-291 0 0,6 35-3343 0 0,-14-61 2964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1 220 0 0,'8'21'963'0'0,"1"0"0"0"0,16 28 0 0 0,-10-21-434 0 0,15 32 468 0 0,131 247 3023 0 0,-156-298-4518 0 0,0-1 0 0 0,0 0 0 0 0,0 0 0 0 0,1 0 0 0 0,1 0 0 0 0,11 10-1 0 0,-12-14-389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13 186 320 0 0,'6'-26'7923'0'0,"-8"8"2181"0"0,3 22-9503 0 0,16 81 3115 0 0,8 136 1 0 0,-21-170-2657 0 0,-4-51-998 0 0,0 2 110 0 0,1 0 0 0 0,-1 0-1 0 0,0 1 1 0 0,0-1 0 0 0,1 0-1 0 0,-1 0 1 0 0,1 0 0 0 0,0 0-1 0 0,-1 0 1 0 0,1 0 0 0 0,2 2-1 0 0,4-21 151 0 0,-3 3-227 0 0,-1 1 0 0 0,0-1 0 0 0,-1 0 0 0 0,0 1 0 0 0,-1-1 0 0 0,-1 0 0 0 0,0 0 0 0 0,-3-15 0 0 0,-3-16 21 0 0,-14-48-1 0 0,10 52-55 0 0,-38-140 105 0 0,42 167-232 0 0,5 23 52 0 0,8 39 52 0 0,-4-28-32 0 0,19 198 202 0 0,-21-192-169 0 0,-1-6 14 0 0,1-1-1 0 0,1 1 1 0 0,0 0-1 0 0,10 32 1 0 0,-12-52-46 0 0,0 1 0 0 0,0-1 1 0 0,0 0-1 0 0,0 0 0 0 0,0 1 1 0 0,0-1-1 0 0,0 0 0 0 0,0 1 0 0 0,0-1 1 0 0,1 0-1 0 0,-1 0 0 0 0,0 1 1 0 0,0-1-1 0 0,0 0 0 0 0,0 0 0 0 0,1 1 1 0 0,-1-1-1 0 0,0 0 0 0 0,0 0 1 0 0,0 0-1 0 0,1 1 0 0 0,-1-1 0 0 0,0 0 1 0 0,0 0-1 0 0,1 0 0 0 0,-1 0 1 0 0,0 0-1 0 0,0 0 0 0 0,1 1 0 0 0,-1-1 1 0 0,0 0-1 0 0,0 0 0 0 0,1 0 1 0 0,5-8 51 0 0,0-15-18 0 0,-2 0-25 0 0,-2 0 0 0 0,0 0 0 0 0,-2 0 0 0 0,-4-37 0 0 0,-1 19-2 0 0,-19-68 1 0 0,19 84-16 0 0,4 20-7 0 0,1-1-1 0 0,-2 0 0 0 0,1 1 0 0 0,-1-1 0 0 0,0 1 0 0 0,-2-6 0 0 0,3 10-10 0 0,3 22 58 0 0,0 1 29 0 0,9 38-1 0 0,3 16 60 0 0,-9-41-528 0 0,2 0-1 0 0,12 36 1 0 0,-6-23-3926 0 0,-10-32-3410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15 260 0 0,'-3'-4'710'0'0,"-5"-7"6432"0"0,3 21-529 0 0,1 3-6641 0 0,-1 3 1472 0 0,1 0 0 0 0,1 1 0 0 0,-3 31 0 0 0,4 53 1668 0 0,2-90-2832 0 0,0 66 187 0 0,3-69-1687 0 0,-2-4-980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72 556 0 0,'-15'-7'19240'0'0,"36"7"-19444"0"0,191-28 5126 0 0,-64 6-2466 0 0,-109 16-1622 0 0,-10 2 15 0 0,34 0 0 0 0,-61 4-1470 0 0,11 5-4291 0 0,0-1-5476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1 588 0 0,'5'1'13082'0'0,"-12"17"-10714"0"0,-1-1 0 0 0,-16 28-1 0 0,-56 70 309 0 0,51-74-1650 0 0,-246 312 4248 0 0,212-285-6762 0 0,60-64 1148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0 124 368 0 0,'10'-16'3872'0'0,"-2"7"-2073"0"0,1 1 0 0 0,0-1 0 0 0,1 2 0 0 0,17-12 0 0 0,-8 8 62 0 0,1 1-1 0 0,1 1 0 0 0,32-11 0 0 0,-50 19-1617 0 0,1 0 0 0 0,0 0 0 0 0,-1 0 0 0 0,1 0-1 0 0,0 1 1 0 0,0 0 0 0 0,0 0 0 0 0,-1 0 0 0 0,1 0 0 0 0,0 0 0 0 0,0 1 0 0 0,0 0 0 0 0,-1 0 0 0 0,1 0 0 0 0,0 0 0 0 0,-1 0 0 0 0,1 1-1 0 0,-1-1 1 0 0,1 1 0 0 0,5 4 0 0 0,-7-4-158 0 0,0 0 0 0 0,0 1-1 0 0,0-1 1 0 0,0 0 0 0 0,-1 1-1 0 0,1-1 1 0 0,-1 1 0 0 0,1 0-1 0 0,-1-1 1 0 0,0 1 0 0 0,0 0 0 0 0,0 0-1 0 0,0 0 1 0 0,0 0 0 0 0,-1 0-1 0 0,0 0 1 0 0,1 0 0 0 0,-1 0-1 0 0,0 0 1 0 0,0 0 0 0 0,-1 0-1 0 0,1 0 1 0 0,-1 0 0 0 0,1 0 0 0 0,-1 0-1 0 0,0 0 1 0 0,-2 3 0 0 0,-9 22 114 0 0,-1 0 1 0 0,-1-1 0 0 0,-2-1 0 0 0,-20 26 0 0 0,-34 60 381 0 0,69-110-559 0 0,0 0 0 0 0,0 0-1 0 0,0 0 1 0 0,0 0-1 0 0,1 0 1 0 0,-1 0 0 0 0,0 0-1 0 0,1 0 1 0 0,0 0-1 0 0,-1 0 1 0 0,1 0-1 0 0,0 1 1 0 0,0-1 0 0 0,0 0-1 0 0,0 0 1 0 0,0 0-1 0 0,2 4 1 0 0,-1-5 7 0 0,0 1 0 0 0,0-1 0 0 0,0 0 0 0 0,0 0 0 0 0,0 1 0 0 0,0-1 0 0 0,1 0 0 0 0,-1 0 0 0 0,0 0 0 0 0,1 0 0 0 0,-1 0 0 0 0,1-1 0 0 0,-1 1 0 0 0,1 0 0 0 0,0-1 0 0 0,-1 1 0 0 0,1-1 0 0 0,0 1 0 0 0,-1-1 0 0 0,1 0 0 0 0,3 1 0 0 0,16 0 151 0 0,0-1 1 0 0,0-1-1 0 0,0-1 0 0 0,0 0 0 0 0,23-7 0 0 0,3 1 124 0 0,-34 5-194 0 0,0 0 0 0 0,24-9 0 0 0,-22 6-161 0 0,-9 2 679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08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4126 24 0 0,'0'0'112'0'0,"0"0"0"0"0,-1 0 1 0 0,1 0-1 0 0,0 1 0 0 0,0-1 0 0 0,0 0 0 0 0,-1 0 1 0 0,1 0-1 0 0,0 0 0 0 0,0 0 0 0 0,0 1 0 0 0,-1-1 1 0 0,1 0-1 0 0,0 0 0 0 0,0 0 0 0 0,-1 0 0 0 0,1 0 1 0 0,0 0-1 0 0,0 0 0 0 0,-1 0 0 0 0,1 0 1 0 0,0 0-1 0 0,0 0 0 0 0,-1 0 0 0 0,1 0 0 0 0,0 0 1 0 0,0 0-1 0 0,-1 0 0 0 0,1 0 0 0 0,0 0 0 0 0,0 0 1 0 0,-1-1-1 0 0,1 1 0 0 0,0 0 0 0 0,0 0 0 0 0,0 0 1 0 0,-1 0-1 0 0,1 0 0 0 0,0-1 0 0 0,0 1 0 0 0,0 0 1 0 0,0 0-1 0 0,-1-1 0 0 0,-3-15 2778 0 0,7-17 188 0 0,1 18-1473 0 0,6-31 0 0 0,1-1-51 0 0,10-15-340 0 0,4 2-1 0 0,44-80 0 0 0,-14 29-177 0 0,-34 67-482 0 0,8-20 479 0 0,72-114 0 0 0,-10 43-489 0 0,-35 44-305 0 0,20-28 55 0 0,-39 71-180 0 0,-11 15 73 0 0,34-58 0 0 0,-30 45 117 0 0,-29 46-169 0 0,-3 3-166 0 0,-89 136 20 0 0,-20 33-343 0 0,38-40 211 0 0,-88 169-77 0 0,111-202 184 0 0,-37 81-68 0 0,61-113 68 0 0,25-66 45 0 0,-1 5 13 0 0,2-6-24 0 0,0 0 1 0 0,0 0 0 0 0,0 0 0 0 0,0 0-1 0 0,0 0 1 0 0,0 0 0 0 0,0 0 0 0 0,0 0-1 0 0,0 0 1 0 0,0 0 0 0 0,0 0 0 0 0,0 0-1 0 0,0 0 1 0 0,0 0 0 0 0,0 0 0 0 0,0 0-1 0 0,0 0 1 0 0,0 0 0 0 0,0 0 0 0 0,0 0 0 0 0,0 0-1 0 0,-1 0 1 0 0,1 0 0 0 0,0 0 0 0 0,0 0-1 0 0,0 0 1 0 0,0 0 0 0 0,0 0 0 0 0,0 0-1 0 0,0 0 1 0 0,0 0 0 0 0,27-77 15 0 0,49-98 0 0 0,-40 97 7 0 0,125-246 568 0 0,-73 154-82 0 0,1 18-121 0 0,-25 47 85 0 0,-13-1-55 0 0,-43 93-382 0 0,76-139 539 0 0,-61 100-106 0 0,51-80-1 0 0,-26 56-253 0 0,25-35 234 0 0,-47 76-275 0 0,88-115 175 0 0,-44 56 54 0 0,-14 17-209 0 0,77-90 68 0 0,-109 139-235 0 0,2 1 1 0 0,31-26 0 0 0,-29 28 11 0 0,-2 0-1 0 0,28-35 1 0 0,-11 9 13 0 0,86-78 1 0 0,-20 16 81 0 0,-30 29-80 0 0,-3 6-14 0 0,112-105 108 0 0,-129 128-94 0 0,33-29-4 0 0,-21 20-7 0 0,-48 40 6 0 0,41-29 0 0 0,-14 15-31 0 0,34-22 109 0 0,-21 19 3 0 0,-36 23-57 0 0,46-24 0 0 0,47-28 97 0 0,-46 25-66 0 0,-36 25-44 0 0,0 3-1 0 0,49-16 1 0 0,82-18 85 0 0,-124 39-107 0 0,12 0 51 0 0,-56 12-73 0 0,21-3 70 0 0,-21 3-20 0 0,1 0-3 0 0,-2 0-61 0 0,1-1 0 0 0,-1 1 0 0 0,0 0 0 0 0,0 0-1 0 0,0 0 1 0 0,0 0 0 0 0,0 0 0 0 0,0 0 0 0 0,1 0 0 0 0,-1 0 0 0 0,0 0 0 0 0,0 0 0 0 0,0 0 0 0 0,0 0-1 0 0,0 0 1 0 0,1 0 0 0 0,-1 0 0 0 0,0 0 0 0 0,0 0 0 0 0,0 0 0 0 0,0 0 0 0 0,0 0 0 0 0,1 0 0 0 0,-1 0 0 0 0,0 0-1 0 0,0 0 1 0 0,0 0 0 0 0,0 0 0 0 0,0 0 0 0 0,0 0 0 0 0,1 0 0 0 0,-1 1 0 0 0,0-1 0 0 0,0 0 0 0 0,0 0 0 0 0,0 0-1 0 0,0 0 1 0 0,0 0 0 0 0,0 0 0 0 0,0 0 0 0 0,0 1 0 0 0,0-1 0 0 0,1 0 0 0 0,-1 0 0 0 0,0 0 0 0 0,0 0-1 0 0,0 0 1 0 0,0 0 0 0 0,0 1 0 0 0,0-1 0 0 0,0 0 0 0 0,0 0 0 0 0,0 0 0 0 0,0 0 0 0 0,0 0 0 0 0,0 1 0 0 0,0-1-1 0 0,0 0 1 0 0,0 0 0 0 0,0 0 0 0 0,0 0 0 0 0,-1 1 0 0 0,-9 22-1214 0 0,2-3-1992 0 0,0-3-4355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3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1 364 0 0,'0'0'9184'0'0,"4"0"-8631"0"0,4 3-205 0 0,0 0 0 0 0,-1 0 0 0 0,1 1 0 0 0,-1 0 0 0 0,0 0 0 0 0,0 0 0 0 0,0 1 0 0 0,-1 0 0 0 0,1 1 0 0 0,6 7 0 0 0,30 22 606 0 0,26 7 319 0 0,127 57-1 0 0,-126-66-835 0 0,71 27 573 0 0,229 64-1 0 0,49 12 176 0 0,-36-33-696 0 0,-188-55-83 0 0,195 44 153 0 0,-182-46-151 0 0,63 4 218 0 0,-196-37-535 0 0,236 32 435 0 0,-213-32-306 0 0,91 8 96 0 0,-28-7-25 0 0,-53-7 186 0 0,-21 1 1590 0 0,-63-7-2937 0 0,-31-3-4065 0 0,-15-4-360 0 0,13 3 2475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1 124 0 0,'0'0'2312'0'0,"-16"3"10328"0"0,20 8-12219 0 0,-3-8-25 0 0,16 24 2505 0 0,-8-19-2290 0 0,0 0-4 0 0,0 0 0 0 0,1-1 0 0 0,-1 0 0 0 0,22 11 0 0 0,-28-17-531 0 0,0 1-1 0 0,0 0 1 0 0,-1 0 0 0 0,1 0-1 0 0,0 0 1 0 0,-1 0 0 0 0,3 3-1 0 0,11 8 219 0 0,-2-5-20 0 0,1-1-1 0 0,28 10 1 0 0,7 3 484 0 0,176 90 1779 0 0,-142-73-2051 0 0,-34-16-245 0 0,44 16 216 0 0,-72-28-309 0 0,38 20 1 0 0,-24-10-22 0 0,45 17 399 0 0,121 38 0 0 0,-169-64-441 0 0,-6-2 76 0 0,46 19 1 0 0,-62-22-132 0 0,0-2 0 0 0,0 1 1 0 0,1-1-1 0 0,20 2 0 0 0,16 4 43 0 0,53 21 26 0 0,93 24 93 0 0,-114-36-144 0 0,71 12 21 0 0,49 7 79 0 0,-92-21-101 0 0,75 7 62 0 0,-120-16-83 0 0,87 20-1 0 0,-42-6 8 0 0,196 47 3 0 0,40-2 5 0 0,-227-47-43 0 0,121 15 155 0 0,-191-29 83 0 0,68-1 0 0 0,-105-2-49 0 0,-7-2-153 0 0,0 1-1 0 0,0-1 1 0 0,0 0 0 0 0,0 0 0 0 0,0 0-1 0 0,0 0 1 0 0,0 0 0 0 0,0 0-1 0 0,3-2 1 0 0,1 1-34 0 0,0 0-29 0 0,-6 0-165 0 0,3-2-1307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2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3811 8 0 0,'8'-26'209'0'0,"2"1"0"0"0,24-49 0 0 0,0 1 111 0 0,12-27 36 0 0,-13 31 73 0 0,7-5 66 0 0,-26 50-266 0 0,20-45-1 0 0,-24 46-123 0 0,2 0-1 0 0,0 1 0 0 0,18-23 1 0 0,22-39 551 0 0,19-28 429 0 0,-57 92-900 0 0,14-30-1 0 0,5-7 145 0 0,54-90 606 0 0,-55 87-375 0 0,53-97 625 0 0,24-35-347 0 0,93-125 325 0 0,-186 296-922 0 0,25-47 0 0 0,-24 37-115 0 0,1 1 0 0 0,27-33 0 0 0,-30 43-87 0 0,16-23 561 0 0,37-67 1 0 0,-53 86-428 0 0,1 0 0 0 0,2 1-1 0 0,0 1 1 0 0,24-23 0 0 0,3-3 18 0 0,0-6 125 0 0,-11 14 62 0 0,66-62 1 0 0,65-51 108 0 0,-89 79 336 0 0,119-109-311 0 0,-74 77-314 0 0,95-75 122 0 0,-141 122-236 0 0,96-66 342 0 0,-96 79-203 0 0,182-102 1174 0 0,-179 110-948 0 0,-57 27-316 0 0,28-10 0 0 0,-44 19-118 0 0,-3 1 1 0 0,54-14 142 0 0,-54 14-148 0 0,25-6 15 0 0,0 1 54 0 0,-24 6-53 0 0,16-5 133 0 0,-10 4-42 0 0,-1-1 0 0 0,1 0 0 0 0,-1 0-1 0 0,12-4 1 0 0,-18 5 67 0 0,42-3 448 0 0,-41 4-230 0 0,1 0-104 0 0,1 0-1645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0 206 216 0 0,'0'-13'710'0'0,"1"1"1"0"0,0 0-1 0 0,0 0 1 0 0,2 0-1 0 0,-1 0 0 0 0,8-20 1 0 0,-8 26-301 0 0,1 0 1 0 0,0 0-1 0 0,1 0 0 0 0,-1 0 1 0 0,1 1-1 0 0,0 0 1 0 0,1-1-1 0 0,-1 1 0 0 0,1 1 1 0 0,0-1-1 0 0,0 1 1 0 0,0 0-1 0 0,11-6 0 0 0,-10 6 24 0 0,0 1 0 0 0,1 0 0 0 0,0 1 0 0 0,0-1 0 0 0,-1 1-1 0 0,1 1 1 0 0,1-1 0 0 0,-1 1 0 0 0,0 1 0 0 0,0-1 0 0 0,0 1 0 0 0,9 1-1 0 0,-12-1-236 0 0,1 1 0 0 0,-1 0-1 0 0,0 0 1 0 0,0 0-1 0 0,0 0 1 0 0,0 1-1 0 0,0-1 1 0 0,-1 1-1 0 0,1 0 1 0 0,0 0 0 0 0,-1 1-1 0 0,1-1 1 0 0,-1 1-1 0 0,0-1 1 0 0,0 1-1 0 0,0 0 1 0 0,0 1-1 0 0,-1-1 1 0 0,1 0 0 0 0,-1 1-1 0 0,1-1 1 0 0,1 5-1 0 0,-3-4-59 0 0,0-1-1 0 0,0 1 0 0 0,0 0 1 0 0,0 0-1 0 0,-1-1 0 0 0,1 1 1 0 0,-1 0-1 0 0,0 0 1 0 0,0 0-1 0 0,-1 0 0 0 0,1 0 1 0 0,-1-1-1 0 0,0 1 0 0 0,0 0 1 0 0,0 0-1 0 0,0-1 0 0 0,-1 1 1 0 0,1-1-1 0 0,-1 1 1 0 0,0-1-1 0 0,0 0 0 0 0,0 0 1 0 0,-1 1-1 0 0,-4 4 0 0 0,-4 4 247 0 0,0-1-1 0 0,-1 0 1 0 0,-1-1-1 0 0,-19 13 0 0 0,25-18-268 0 0,0-1-1 0 0,0-1 1 0 0,0 1-1 0 0,-1-1 0 0 0,0 0 1 0 0,0-1-1 0 0,-15 3 0 0 0,16-4-720 0 0,-1 0-1 0 0,1-1 1 0 0,-1 0 0 0 0,-12-1-1 0 0,11-2-868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2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22 234 48 0 0,'-12'-2'2072'0'0,"12"2"-1947"0"0,-1 0 0 0 0,1 0 0 0 0,0 0 0 0 0,-1 0 0 0 0,1 0 1 0 0,0 0-1 0 0,-1 0 0 0 0,1 0 0 0 0,0 0 0 0 0,-1 0 0 0 0,1 0 0 0 0,0 0 0 0 0,-1-1 0 0 0,1 1 0 0 0,0 0 0 0 0,-1 0 1 0 0,1 0-1 0 0,0 0 0 0 0,-1-1 0 0 0,1 1 0 0 0,0 0 0 0 0,0 0 0 0 0,-1-1 0 0 0,1 1 0 0 0,0 0 0 0 0,0 0 1 0 0,0-1-1 0 0,-1 1 0 0 0,1 0 0 0 0,0-1 0 0 0,9-8 375 0 0,0 0-1 0 0,1 1 1 0 0,1 0 0 0 0,-1 1 0 0 0,13-7 0 0 0,61-28 1181 0 0,-13 15-589 0 0,1 2-1 0 0,1 4 1 0 0,97-15-1 0 0,-134 29-368 0 0,0 2 0 0 0,67 0 0 0 0,-13 1 1097 0 0,-88 4-1729 0 0,17 4-3410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85 106 72 0 0,'10'-22'2644'0'0,"-8"18"-1885"0"0,0 0 1 0 0,0 0-1 0 0,0 1 0 0 0,-1-1 0 0 0,1 0 0 0 0,-1-1 0 0 0,0 1 0 0 0,0 0 0 0 0,0 0 1 0 0,-1 0-1 0 0,0-1 0 0 0,1 1 0 0 0,-1 0 0 0 0,-2-9 0 0 0,2 12-619 0 0,0 1 0 0 0,-1-1 0 0 0,1 0 0 0 0,0 0 0 0 0,-1 1 0 0 0,1-1 0 0 0,-1 0 1 0 0,1 0-1 0 0,-1 1 0 0 0,1-1 0 0 0,-1 1 0 0 0,1-1 0 0 0,-1 1 0 0 0,0-1 0 0 0,1 1 0 0 0,-1-1 0 0 0,0 1 0 0 0,1-1 0 0 0,-1 1 0 0 0,0 0 0 0 0,0-1 0 0 0,1 1 0 0 0,-1 0 0 0 0,0 0 0 0 0,0 0 0 0 0,0-1 0 0 0,0 1 0 0 0,1 0 0 0 0,-1 0 0 0 0,0 0 0 0 0,0 0 0 0 0,0 0 0 0 0,1 1 0 0 0,-1-1 0 0 0,-1 0 0 0 0,-28 10 2118 0 0,26-7-2022 0 0,0 0 0 0 0,0 0-1 0 0,0 1 1 0 0,0-1 0 0 0,1 1 0 0 0,-1 0 0 0 0,1 0-1 0 0,0 0 1 0 0,0 1 0 0 0,1-1 0 0 0,-1 1 0 0 0,1-1 0 0 0,0 1-1 0 0,0 0 1 0 0,-2 9 0 0 0,4-13-203 0 0,0 0-1 0 0,0 0 1 0 0,0-1-1 0 0,0 1 1 0 0,0 0-1 0 0,0 0 1 0 0,0 0-1 0 0,0 0 1 0 0,0-1-1 0 0,0 1 1 0 0,1 0-1 0 0,-1 0 1 0 0,0 0-1 0 0,1-1 1 0 0,-1 1 0 0 0,0 0-1 0 0,1 0 1 0 0,-1-1-1 0 0,1 1 1 0 0,-1 0-1 0 0,1-1 1 0 0,-1 1-1 0 0,1-1 1 0 0,0 1-1 0 0,-1-1 1 0 0,1 1-1 0 0,0-1 1 0 0,-1 1 0 0 0,1-1-1 0 0,0 1 1 0 0,0-1-1 0 0,-1 0 1 0 0,1 1-1 0 0,0-1 1 0 0,0 0-1 0 0,0 0 1 0 0,-1 0-1 0 0,1 0 1 0 0,0 0-1 0 0,0 0 1 0 0,0 0-1 0 0,0 0 1 0 0,-1 0 0 0 0,3 0-1 0 0,-1 0 11 0 0,0 0-1 0 0,0-1 1 0 0,0 1 0 0 0,0-1 0 0 0,0 1-1 0 0,1-1 1 0 0,-1 0 0 0 0,0 0 0 0 0,0 0-1 0 0,0 0 1 0 0,-1 0 0 0 0,1 0-1 0 0,0 0 1 0 0,0-1 0 0 0,2-2 0 0 0,-2 1 2 0 0,0 1 1 0 0,-1-1 0 0 0,1 0 0 0 0,-1 1 0 0 0,0-1 0 0 0,0 0 0 0 0,0 0 0 0 0,0 0 0 0 0,0 0 0 0 0,-1 0-1 0 0,1 0 1 0 0,-1 0 0 0 0,0-1 0 0 0,0 1 0 0 0,0-4 0 0 0,-1 5-12 0 0,1 1 1 0 0,-1-1-1 0 0,1 0 1 0 0,-1 1-1 0 0,0-1 1 0 0,1 0-1 0 0,-1 1 1 0 0,0-1-1 0 0,0 1 1 0 0,0-1-1 0 0,0 1 1 0 0,-1 0-1 0 0,1-1 1 0 0,0 1-1 0 0,0 0 1 0 0,-1 0-1 0 0,1 0 1 0 0,-1 0-1 0 0,1 0 1 0 0,-1 0-1 0 0,1 0 1 0 0,-1 1-1 0 0,0-1 1 0 0,1 0-1 0 0,-1 1 1 0 0,0-1-1 0 0,-2 1 1 0 0,2 0 6 0 0,1-1 1 0 0,0 1-1 0 0,0 0 1 0 0,-1 0 0 0 0,1 0-1 0 0,0 0 1 0 0,-1 1 0 0 0,1-1-1 0 0,0 0 1 0 0,0 1-1 0 0,0-1 1 0 0,-1 0 0 0 0,1 1-1 0 0,0 0 1 0 0,0-1-1 0 0,0 1 1 0 0,0-1 0 0 0,0 1-1 0 0,0 0 1 0 0,0 0-1 0 0,0 0 1 0 0,0 0 0 0 0,0 0-1 0 0,0 0 1 0 0,0 0 0 0 0,1 0-1 0 0,-2 2 1 0 0,-5 14-596 0 0,7-1-4334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99 348 0 0,'2'-17'2595'0'0,"-2"15"-2163"0"0,1 0 0 0 0,-1 1 0 0 0,0-1 0 0 0,0 1 0 0 0,1-1 0 0 0,-1 1 0 0 0,0-1 0 0 0,-1 0 0 0 0,1 1 0 0 0,0-1 0 0 0,0 1 0 0 0,-1-1 0 0 0,1 0 0 0 0,-2-1 0 0 0,-14-38 9293 0 0,14 40-9554 0 0,1-1 0 0 0,0 1 0 0 0,-1 0 0 0 0,1 0 0 0 0,-1 0 0 0 0,1 0-1 0 0,-1 0 1 0 0,1 0 0 0 0,-1 0 0 0 0,0 0 0 0 0,1 1 0 0 0,-1-1 0 0 0,0 0-1 0 0,0 1 1 0 0,0 0 0 0 0,1-1 0 0 0,-1 1 0 0 0,0 0 0 0 0,0 0 0 0 0,0 0-1 0 0,0 0 1 0 0,1 1 0 0 0,-1-1 0 0 0,0 0 0 0 0,0 1 0 0 0,-3 0 0 0 0,-2 1 34 0 0,1 0 0 0 0,-1 0 0 0 0,1 1 0 0 0,0-1 0 0 0,-1 1 1 0 0,-5 5-1 0 0,5-4-94 0 0,1 2 1 0 0,0-1-1 0 0,1 1 1 0 0,-1-1 0 0 0,1 1-1 0 0,0 1 1 0 0,0-1 0 0 0,1 1-1 0 0,0 0 1 0 0,0 0-1 0 0,1 0 1 0 0,0 0 0 0 0,0 1-1 0 0,-3 12 1 0 0,5-14-72 0 0,0-1 1 0 0,0 1-1 0 0,0-1 1 0 0,1 1-1 0 0,0-1 1 0 0,0 1-1 0 0,1 0 1 0 0,-1-1-1 0 0,1 1 0 0 0,0-1 1 0 0,1 0-1 0 0,-1 1 1 0 0,1-1-1 0 0,0 0 1 0 0,1 0-1 0 0,-1 0 1 0 0,1 0-1 0 0,0 0 1 0 0,0-1-1 0 0,0 1 0 0 0,7 5 1 0 0,-4-3 4 0 0,2-2-1 0 0,-1 1 1 0 0,0-1 0 0 0,1 0-1 0 0,0 0 1 0 0,0-1-1 0 0,1 0 1 0 0,-1-1 0 0 0,1 0-1 0 0,0 0 1 0 0,13 2 0 0 0,-14-3-13 0 0,-1-1 1 0 0,0-1-1 0 0,0 1 1 0 0,1-1-1 0 0,-1 0 1 0 0,0-1-1 0 0,1 0 1 0 0,-1 0-1 0 0,0 0 1 0 0,0-1-1 0 0,0 0 1 0 0,0-1-1 0 0,0 0 1 0 0,12-6-1 0 0,-16 7-14 0 0,0 0-1 0 0,-1 0 0 0 0,1 0 1 0 0,0-1-1 0 0,-1 1 1 0 0,0-1-1 0 0,1 0 0 0 0,-1 1 1 0 0,0-1-1 0 0,-1 0 1 0 0,1 0-1 0 0,0 0 0 0 0,-1 0 1 0 0,1-1-1 0 0,-1 1 1 0 0,0 0-1 0 0,0-1 0 0 0,-1 1 1 0 0,1-1-1 0 0,-1 1 1 0 0,1 0-1 0 0,-1-1 0 0 0,0 1 1 0 0,0-1-1 0 0,-1 1 0 0 0,1-1 1 0 0,-1 1-1 0 0,0-1 1 0 0,0 1-1 0 0,-2-6 0 0 0,-1 0 28 0 0,0-1-1 0 0,0 2 0 0 0,-1-1 0 0 0,0 0 1 0 0,0 1-1 0 0,-1 0 0 0 0,0 1 0 0 0,-1-1 0 0 0,-12-11 1 0 0,9 11 16 0 0,0 0 0 0 0,-1 1 0 0 0,1 0 0 0 0,-2 1 0 0 0,1 0 1 0 0,-15-4-1 0 0,21 7-249 0 0,-1 1 0 0 0,0 1 0 0 0,0-1 1 0 0,0 1-1 0 0,0 0 0 0 0,-1 0 0 0 0,1 1 0 0 0,0 0 1 0 0,0 0-1 0 0,0 1 0 0 0,0-1 0 0 0,-1 1 0 0 0,1 0 1 0 0,-11 4-1 0 0,16-4-1 0 0,0-1 1 0 0,1 0-1 0 0,-1 1 0 0 0,0-1 1 0 0,0 0-1 0 0,0 1 1 0 0,1-1-1 0 0,-1 1 1 0 0,0-1-1 0 0,1 1 0 0 0,-1-1 1 0 0,0 1-1 0 0,1 0 1 0 0,-1-1-1 0 0,1 1 0 0 0,-1 0 1 0 0,1-1-1 0 0,-1 1 1 0 0,1 0-1 0 0,-1 1 0 0 0,12 12-10647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8 128 0 0,'-18'3'2336'0'0,"14"-3"-987"0"0,-1 0 1 0 0,1 1-1 0 0,0 0 0 0 0,0 0 1 0 0,-1 0-1 0 0,-5 3 2137 0 0,78 5 1348 0 0,39-5-2796 0 0,660 0 4759 0 0,-727-7-6473 0 0,223-8 3821 0 0,-224 9-3562 0 0,-32 1-583 0 0,0-1 0 0 0,0 0 0 0 0,-7 2 0 0 0,0 0 0 0 0,0 0 0 0 0,0 0 0 0 0,1 0 0 0 0,-1 0 0 0 0,0 0 0 0 0,0 0 0 0 0,0 0 0 0 0,0 0 0 0 0,0 0 0 0 0,0 0 0 0 0,0 0 0 0 0,0 0 0 0 0,0 0 0 0 0,0 0 0 0 0,1-1 0 0 0,-1 1 0 0 0,0 0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0,-12-5 0 0 0,1 4 0 0 0,5-1 0 0 0,0 0 0 0 0,-1 6 0 0 0,5-2 0 0 0,1 0 0 0 0,-1 0 0 0 0,1-1 0 0 0,0 1 0 0 0,0 0 0 0 0,0 0 0 0 0,0 0 0 0 0,1 0 0 0 0,-1 0 0 0 0,0 0 0 0 0,1 1 0 0 0,-1-1 0 0 0,1 0 0 0 0,0 4 0 0 0,-1-2 0 0 0,-6 38 0 0 0,1 0 0 0 0,2 0 0 0 0,2 45 0 0 0,0-13 0 0 0,4 44 0 0 0,1 8 0 0 0,-1-122 0 0 0,7-14 0 0 0,-6 7 0 0 0,1-1 0 0 0,0 1 0 0 0,0-1 0 0 0,0 2 0 0 0,0-1 0 0 0,1 0 0 0 0,-1 1 0 0 0,1-1 0 0 0,-1 1 0 0 0,1 1 0 0 0,6-3 0 0 0,8 0 0 0 0,29-5 0 0 0,-45 9 0 0 0,34-3 0 0 0,1 2 0 0 0,-1 1 0 0 0,0 2 0 0 0,0 1 0 0 0,0 2 0 0 0,0 2 0 0 0,-1 1 0 0 0,0 2 0 0 0,41 17 0 0 0,-61-21 0 0 0,-1 1 0 0 0,0 0 0 0 0,-1 1 0 0 0,0 1 0 0 0,0 0 0 0 0,21 19 0 0 0,-31-24 0 0 0,1 0 0 0 0,-1 1 0 0 0,-1 0 0 0 0,1 0 0 0 0,-1 0 0 0 0,1 0 0 0 0,-1 1 0 0 0,-1-1 0 0 0,1 1 0 0 0,-1-1 0 0 0,0 1 0 0 0,0 0 0 0 0,-1 0 0 0 0,0 0 0 0 0,0 0 0 0 0,0 0 0 0 0,-1 0 0 0 0,1 1 0 0 0,-2-1 0 0 0,1 0 0 0 0,-2 6 0 0 0,-1 2 0 0 0,0-1 0 0 0,-2 0 0 0 0,0 0 0 0 0,0 0 0 0 0,-1-1 0 0 0,0 0 0 0 0,-1 0 0 0 0,-1 0 0 0 0,0-1 0 0 0,0 0 0 0 0,-11 10 0 0 0,3-5 0 0 0,0 0 0 0 0,-1-2 0 0 0,0 1 0 0 0,-1-2 0 0 0,-1-1 0 0 0,-23 12 0 0 0,22-14 0 0 0,-2-2 0 0 0,1 0 0 0 0,-1-2 0 0 0,0 0 0 0 0,-1-1 0 0 0,-27 2 0 0 0,-137-1 0 0 0,145-6 0 0 0,33-1 0 0 0,140 5 0 0 0,115 23 0 0 0,-219-21 0 0 0,0 0 0 0 0,-1 1 0 0 0,0 2 0 0 0,0 1 0 0 0,-1 1 0 0 0,47 27 0 0 0,-67-35 0 0 0,0 1 0 0 0,0 0 0 0 0,0 0 0 0 0,0 0 0 0 0,-1 0 0 0 0,0 1 0 0 0,0-1 0 0 0,0 1 0 0 0,0 0 0 0 0,-1 1 0 0 0,1-1 0 0 0,-1 1 0 0 0,4 10 0 0 0,-6-10 0 0 0,0 0 0 0 0,0 0 0 0 0,0 0 0 0 0,-1 0 0 0 0,0 0 0 0 0,0 0 0 0 0,0 0 0 0 0,-1 0 0 0 0,0 0 0 0 0,0-1 0 0 0,0 1 0 0 0,-1 0 0 0 0,0 0 0 0 0,-5 9 0 0 0,0-1 0 0 0,-1-1 0 0 0,0 0 0 0 0,-1 0 0 0 0,0-1 0 0 0,-1 0 0 0 0,-1-1 0 0 0,0 0 0 0 0,0 0 0 0 0,-1-1 0 0 0,-19 11 0 0 0,-4 2 0 0 0,-1-3 0 0 0,-66 29 0 0 0,62-35 0 0 0,0-2 0 0 0,0-2 0 0 0,-80 10 0 0 0,67-12 0 0 0,81 0 0 0 0,-3-5 0 0 0,0 2 0 0 0,-1 0 0 0 0,1 2 0 0 0,-1 0 0 0 0,35 17 0 0 0,-49-20 0 0 0,-1 0 0 0 0,0 1 0 0 0,0 0 0 0 0,0 1 0 0 0,-1 0 0 0 0,0 1 0 0 0,0 0 0 0 0,0 0 0 0 0,-1 0 0 0 0,0 1 0 0 0,-1 0 0 0 0,1 0 0 0 0,-2 1 0 0 0,1 0 0 0 0,-1 0 0 0 0,4 11 0 0 0,-7-16 0 0 0,-1 1 0 0 0,0-1 0 0 0,0 0 0 0 0,0 1 0 0 0,0-1 0 0 0,-1 0 0 0 0,0 1 0 0 0,0-1 0 0 0,0 0 0 0 0,-1 1 0 0 0,1-1 0 0 0,-1 0 0 0 0,0 1 0 0 0,0-1 0 0 0,-3 6 0 0 0,2-5 0 0 0,-1 1 0 0 0,0-1 0 0 0,-1 0 0 0 0,1-1 0 0 0,-1 1 0 0 0,0-1 0 0 0,0 1 0 0 0,-1-1 0 0 0,1 0 0 0 0,-6 3 0 0 0,-6 3 0 0 0,-1 0 0 0 0,0-1 0 0 0,0-1 0 0 0,-1-1 0 0 0,-33 9 0 0 0,45-14 0 0 0,-3-1 0 0 0,0 1 0 0 0,4 1 0 0 0,3 5 0 0 0,1-6 0 0 0,1-1 0 0 0,0 1 0 0 0,-1-1 0 0 0,1 1 0 0 0,0-1 0 0 0,0 1 0 0 0,0-1 0 0 0,0 1 0 0 0,1-1 0 0 0,-1 1 0 0 0,0-1 0 0 0,1 1 0 0 0,-1-1 0 0 0,1 1 0 0 0,0 2 0 0 0,2 1 0 0 0,26 200 0 0 0,-16-95 0 0 0,1 55 0 0 0,-9-92 0 0 0,8 203 0 0 0,-8-144 0 0 0,-3-109 0 0 0,0-6 0 0 0,-1-1 0 0 0,0 24 0 0 0,-1-32 0 0 0,0-1 0 0 0,-1 0 0 0 0,-2 0 0 0 0,-3-3 0 0 0,-2-1 0 0 0,4-2 0 0 0,0-1 0 0 0,0 1 0 0 0,0-1 0 0 0,0 1 0 0 0,0-1 0 0 0,0 0 0 0 0,0-1 0 0 0,-6 0 0 0 0,-4-1 0 0 0,-342-11 0 0 0,88 6 0 0 0,-367-7 0 0 0,591 15 0 0 0,0 2 0 0 0,0 2 0 0 0,1 2 0 0 0,-58 17 0 0 0,67-15 0 0 0,-38 7 0 0 0,55-12 0 0 0,8-3 0 0 0,1-2 0 0 0,4-6 0 0 0,5-4 0 0 0,-4 1 0 0 0,2 7 0 0 0,0 1 0 0 0,-1 0 0 0 0,1 0 0 0 0,-1-1 0 0 0,0 1 0 0 0,0 1 0 0 0,0-1 0 0 0,0 0 0 0 0,0 0 0 0 0,0 1 0 0 0,-1-1 0 0 0,1 1 0 0 0,0 0 0 0 0,-1 0 0 0 0,-4-2 0 0 0,6 2 0 0 0,-6 0 0 0 0,1-1 0 0 0,0 1 0 0 0,-1 0 0 0 0,1 1 0 0 0,0-1 0 0 0,-1 1 0 0 0,1 1 0 0 0,-1-1 0 0 0,1 1 0 0 0,-9 2 0 0 0,6-1 0 0 0,1 0 0 0 0,-1 1 0 0 0,1 0 0 0 0,-1 1 0 0 0,1 0 0 0 0,-12 7 0 0 0,16-9 0 0 0,1 0 0 0 0,0 1 0 0 0,0-1 0 0 0,0 1 0 0 0,1 0 0 0 0,-1-1 0 0 0,0 1 0 0 0,1 0 0 0 0,0 1 0 0 0,0-1 0 0 0,0 0 0 0 0,0 1 0 0 0,0-1 0 0 0,1 1 0 0 0,0-1 0 0 0,-1 1 0 0 0,1 0 0 0 0,1-1 0 0 0,-1 1 0 0 0,0 0 0 0 0,1 0 0 0 0,0 0 0 0 0,0-1 0 0 0,0 1 0 0 0,0 0 0 0 0,1 0 0 0 0,-1 0 0 0 0,1 0 0 0 0,0-1 0 0 0,0 1 0 0 0,1 0 0 0 0,-1-1 0 0 0,1 1 0 0 0,-1-1 0 0 0,1 0 0 0 0,0 1 0 0 0,1-1 0 0 0,-1 0 0 0 0,0 0 0 0 0,1 0 0 0 0,0 0 0 0 0,0-1 0 0 0,4 4 0 0 0,-2-2 0 0 0,0-1 0 0 0,0 0 0 0 0,0 0 0 0 0,0 0 0 0 0,0-1 0 0 0,0 0 0 0 0,1 0 0 0 0,-1 0 0 0 0,1 0 0 0 0,0-1 0 0 0,-1 0 0 0 0,1 0 0 0 0,0-1 0 0 0,10 0 0 0 0,-13 0 0 0 0,0 0 0 0 0,0-1 0 0 0,-1 1 0 0 0,1-1 0 0 0,0 0 0 0 0,0 1 0 0 0,-1-1 0 0 0,1-1 0 0 0,-1 1 0 0 0,1 0 0 0 0,-1-1 0 0 0,1 1 0 0 0,-1-1 0 0 0,0 1 0 0 0,0-1 0 0 0,0 0 0 0 0,0 0 0 0 0,0 0 0 0 0,0-1 0 0 0,0 1 0 0 0,-1 0 0 0 0,1-1 0 0 0,-1 1 0 0 0,1-1 0 0 0,-1 1 0 0 0,0-1 0 0 0,0 1 0 0 0,-1-1 0 0 0,1 0 0 0 0,0 0 0 0 0,0-5 0 0 0,-1 1 0 0 0,1 0 0 0 0,-1 1 0 0 0,-1-1 0 0 0,1 0 0 0 0,-1 0 0 0 0,-1 0 0 0 0,1 1 0 0 0,-1-1 0 0 0,0 1 0 0 0,0-1 0 0 0,-1 1 0 0 0,0 0 0 0 0,0 0 0 0 0,-1 0 0 0 0,1 0 0 0 0,-1 0 0 0 0,0 1 0 0 0,-1 0 0 0 0,0 0 0 0 0,1 0 0 0 0,-1 0 0 0 0,-1 1 0 0 0,1 0 0 0 0,-1 0 0 0 0,0 0 0 0 0,0 1 0 0 0,-7-4 0 0 0,11 7 1 0 0,-1-1 1 0 0,1 1-1 0 0,0-1 1 0 0,-1 1-1 0 0,1 0 1 0 0,0 0-1 0 0,-1 0 1 0 0,1 0-1 0 0,0 0 1 0 0,-1 0-1 0 0,1 1 1 0 0,0-1-1 0 0,-1 1 1 0 0,1 0-1 0 0,-4 1 1 0 0,-30 21-63 0 0,27-17-2 0 0,8-5-627 0 0,33-20-13685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100 135 60 0 0,'-8'-21'5390'0'0,"10"16"-4825"0"0,-1 1-1 0 0,1-1 0 0 0,0 1 0 0 0,0-1 0 0 0,1 1 0 0 0,-1 0 0 0 0,1 0 0 0 0,0 0 0 0 0,0 0 0 0 0,0 0 0 0 0,0 1 0 0 0,1-1 0 0 0,-1 1 0 0 0,1 0 0 0 0,8-5 0 0 0,0 0 357 0 0,0 1 0 0 0,0 1 0 0 0,1-1 0 0 0,21-6 0 0 0,-31 12-806 0 0,-1 0 0 0 0,1 1 0 0 0,0-1 1 0 0,0 0-1 0 0,0 1 0 0 0,0 0 0 0 0,0 0 0 0 0,0 0 0 0 0,0 0 1 0 0,0 0-1 0 0,0 0 0 0 0,0 1 0 0 0,0 0 0 0 0,0-1 1 0 0,0 1-1 0 0,0 0 0 0 0,-1 0 0 0 0,1 1 0 0 0,0-1 1 0 0,-1 1-1 0 0,1-1 0 0 0,-1 1 0 0 0,1 0 0 0 0,-1 0 1 0 0,0 0-1 0 0,3 2 0 0 0,-3 0-21 0 0,1 0 0 0 0,0 0-1 0 0,-1 0 1 0 0,0 0 0 0 0,0 0 0 0 0,0 0 0 0 0,-1 1-1 0 0,1-1 1 0 0,-1 1 0 0 0,0-1 0 0 0,0 1 0 0 0,-1-1 0 0 0,1 1-1 0 0,-1 0 1 0 0,0-1 0 0 0,-1 8 0 0 0,-2 6 40 0 0,0-1 0 0 0,-1 0 0 0 0,-1 1 1 0 0,-1-2-1 0 0,0 1 0 0 0,-15 26 0 0 0,7-18 4 0 0,-2 0 1 0 0,-1-1-1 0 0,-26 30 0 0 0,29-41-133 0 0,-1 0 1 0 0,0-1-1 0 0,-1-1 1 0 0,0 0-1 0 0,0-1 0 0 0,-1-1 1 0 0,-1-1-1 0 0,-29 11 1 0 0,46-19-5 0 0,0 1 1 0 0,0 0 0 0 0,0-1-1 0 0,1 1 1 0 0,-1-1-1 0 0,0 1 1 0 0,0 0 0 0 0,1-1-1 0 0,-1 1 1 0 0,0 0 0 0 0,1 0-1 0 0,-1 0 1 0 0,1 0-1 0 0,-1-1 1 0 0,1 1 0 0 0,-1 0-1 0 0,1 0 1 0 0,0 0 0 0 0,-1 0-1 0 0,1 0 1 0 0,0 0 0 0 0,0 0-1 0 0,0 0 1 0 0,0 0-1 0 0,0 0 1 0 0,0 0 0 0 0,0 0-1 0 0,0 0 1 0 0,0 0 0 0 0,0 0-1 0 0,0 0 1 0 0,1 0-1 0 0,-1 0 1 0 0,0 0 0 0 0,1 0-1 0 0,-1 0 1 0 0,1 1 0 0 0,2 5 84 0 0,1-1 1 0 0,-1 1 0 0 0,8 10-1 0 0,-3-8-22 0 0,-1 0 0 0 0,1-1 0 0 0,0 0 0 0 0,0-1 0 0 0,1 0-1 0 0,0 0 1 0 0,1 0 0 0 0,-1-1 0 0 0,1-1 0 0 0,0 0 0 0 0,1 0-1 0 0,-1-1 1 0 0,18 5 0 0 0,-20-7-33 0 0,0 0 0 0 0,0-1 0 0 0,1 1-1 0 0,-1-2 1 0 0,0 1 0 0 0,0-1 0 0 0,0-1 0 0 0,1 1 0 0 0,-1-1 0 0 0,0-1-1 0 0,0 1 1 0 0,0-1 0 0 0,0-1 0 0 0,-1 0 0 0 0,1 0 0 0 0,0 0 0 0 0,-1-1-1 0 0,0 0 1 0 0,10-7 0 0 0,-13 8-38 0 0,-1 0 0 0 0,0 0 0 0 0,0 0 0 0 0,0 0 0 0 0,0 0 0 0 0,-1 0 0 0 0,1-1 0 0 0,-1 1 0 0 0,0-1 0 0 0,0 0 0 0 0,0 0 0 0 0,0 0 0 0 0,-1 0 0 0 0,1 0 0 0 0,-1 0 0 0 0,0 0 0 0 0,0 0 0 0 0,-1 0 0 0 0,1-1 0 0 0,-1 1 0 0 0,0 0 0 0 0,0 0 0 0 0,-1-1 0 0 0,1 1 0 0 0,-1 0 0 0 0,0 0 0 0 0,0 0 0 0 0,0 0 0 0 0,-1 0 0 0 0,-3-8 0 0 0,5 11-719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94 784 0 0,'-1'-1'352'0'0,"0"-1"0"0"0,-1 1-1 0 0,1-1 1 0 0,0 1 0 0 0,0-1-1 0 0,0 1 1 0 0,1-1 0 0 0,-1 0 0 0 0,0 1-1 0 0,1-1 1 0 0,-1 0 0 0 0,1 1-1 0 0,-1-1 1 0 0,1 0 0 0 0,0 0 0 0 0,0 0-1 0 0,-1 0 1 0 0,1 1 0 0 0,1-1 0 0 0,-1 0-1 0 0,0 0 1 0 0,0 0 0 0 0,1 1-1 0 0,-1-1 1 0 0,1 0 0 0 0,-1 0 0 0 0,1 1-1 0 0,0-1 1 0 0,0 1 0 0 0,0-1-1 0 0,0 0 1 0 0,0 1 0 0 0,0 0 0 0 0,0-1-1 0 0,0 1 1 0 0,1-1 0 0 0,-1 1 0 0 0,0 0-1 0 0,1 0 1 0 0,-1 0 0 0 0,3-1-1 0 0,1-2 160 0 0,0 1 0 0 0,0 0 0 0 0,0 0-1 0 0,1 1 1 0 0,-1 0 0 0 0,1 0 0 0 0,-1 0-1 0 0,1 1 1 0 0,0-1 0 0 0,-1 1 0 0 0,1 1-1 0 0,8-1 1 0 0,-10 1-341 0 0,0 0-1 0 0,0 1 1 0 0,0-1-1 0 0,0 1 1 0 0,0 0-1 0 0,0 0 1 0 0,0 1-1 0 0,-1-1 1 0 0,1 1-1 0 0,0 0 1 0 0,-1-1-1 0 0,1 2 1 0 0,-1-1-1 0 0,1 0 1 0 0,-1 1-1 0 0,0 0 1 0 0,0-1 0 0 0,0 1-1 0 0,-1 0 1 0 0,1 1-1 0 0,-1-1 1 0 0,1 0-1 0 0,2 8 1 0 0,-3-7-168 0 0,-1 0 0 0 0,0 0 0 0 0,0 0 1 0 0,0 1-1 0 0,-1-1 0 0 0,1 0 0 0 0,-1 1 0 0 0,0-1 1 0 0,0 0-1 0 0,0 1 0 0 0,-1-1 0 0 0,0 0 1 0 0,0 0-1 0 0,0 1 0 0 0,0-1 0 0 0,-1 0 0 0 0,1 0 1 0 0,-1 0-1 0 0,0 0 0 0 0,0 0 0 0 0,-1-1 1 0 0,-2 5-1 0 0,-8 7-215 0 0,0 0 0 0 0,-1-1 0 0 0,0-1 0 0 0,-22 15 0 0 0,-17 17-716 0 0,52-44 911 0 0,1-1 1 0 0,-1 0 0 0 0,1 1 0 0 0,-1-1-1 0 0,1 1 1 0 0,-1-1 0 0 0,1 1 0 0 0,-1-1 0 0 0,1 1-1 0 0,0-1 1 0 0,-1 1 0 0 0,1-1 0 0 0,0 1-1 0 0,0-1 1 0 0,-1 1 0 0 0,1 0 0 0 0,0-1 0 0 0,0 1-1 0 0,0-1 1 0 0,0 1 0 0 0,0 0 0 0 0,0-1-1 0 0,0 1 1 0 0,0 0 0 0 0,0-1 0 0 0,0 1 0 0 0,0-1-1 0 0,0 2 1 0 0,1-1 10 0 0,0 0 0 0 0,-1 0 0 0 0,1 0-1 0 0,0 0 1 0 0,0-1 0 0 0,0 1 0 0 0,0 0 0 0 0,0 0 0 0 0,0-1 0 0 0,0 1-1 0 0,0-1 1 0 0,0 1 0 0 0,0-1 0 0 0,2 1 0 0 0,6 2 66 0 0,1-1 0 0 0,18 3 0 0 0,-23-5-66 0 0,37 6 242 0 0,75 14 546 0 0,-104-17-602 0 0,0 0 0 0 0,-1 2 0 0 0,1 0-1 0 0,-1 0 1 0 0,0 1 0 0 0,19 12-1 0 0,-29-17-133 0 0,0 1-1 0 0,1 0 0 0 0,-1-1 0 0 0,0 1 1 0 0,0 0-1 0 0,0 0 0 0 0,0 0 0 0 0,0 0 1 0 0,0 1-1 0 0,-1-1 0 0 0,1 0 0 0 0,-1 1 1 0 0,0-1-1 0 0,1 1 0 0 0,-1 0 1 0 0,0-1-1 0 0,-1 1 0 0 0,1 0 0 0 0,0 0 1 0 0,-1-1-1 0 0,0 1 0 0 0,1 0 0 0 0,-1 0 1 0 0,0 0-1 0 0,0-1 0 0 0,-1 1 0 0 0,1 0 1 0 0,-1 0-1 0 0,1 0 0 0 0,-2 2 0 0 0,0 0-2 0 0,0 0 0 0 0,-1 0 0 0 0,0-1 0 0 0,0 0 0 0 0,0 1 0 0 0,0-1 0 0 0,-1 0 0 0 0,0 0 0 0 0,1-1 0 0 0,-1 1 0 0 0,-1-1 0 0 0,1 0 0 0 0,0 0 0 0 0,-1 0 0 0 0,-5 2 0 0 0,-4 1-42 0 0,0 0 1 0 0,0-2 0 0 0,0 1-1 0 0,-1-2 1 0 0,0 0-1 0 0,1-1 1 0 0,-1 0-1 0 0,-16-1 1 0 0,15-1-1076 0 0,1-1 0 0 0,-1 0 1 0 0,1-1-1 0 0,-22-6 0 0 0,32 5-2758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331 105 484 0 0,'-3'-5'802'0'0,"0"-1"0"0"0,0 1 0 0 0,0-1 1 0 0,-1 1-1 0 0,0 0 0 0 0,0 0 0 0 0,0 1 0 0 0,-1-1 0 0 0,1 1 0 0 0,-1 0 1 0 0,0 0-1 0 0,-1 1 0 0 0,1-1 0 0 0,-1 1 0 0 0,1 0 0 0 0,-1 1 0 0 0,0-1 1 0 0,-7-1-1 0 0,8 3-486 0 0,0 0-1 0 0,0 0 1 0 0,1 0 0 0 0,-1 1 0 0 0,0 0 0 0 0,0 0 0 0 0,0 0 0 0 0,1 1-1 0 0,-1-1 1 0 0,0 1 0 0 0,0 0 0 0 0,1 1 0 0 0,-1-1 0 0 0,1 1-1 0 0,-1 0 1 0 0,1 0 0 0 0,0 0 0 0 0,0 0 0 0 0,0 1 0 0 0,0 0-1 0 0,0 0 1 0 0,0 0 0 0 0,1 0 0 0 0,-6 6 0 0 0,2 1-2 0 0,0-1 1 0 0,0 1-1 0 0,1 1 1 0 0,0-1 0 0 0,1 1-1 0 0,0 0 1 0 0,1 0-1 0 0,0 0 1 0 0,1 1-1 0 0,0 0 1 0 0,1-1-1 0 0,-2 23 1 0 0,4-26-205 0 0,0 0 1 0 0,0 0-1 0 0,1 1 0 0 0,0-1 1 0 0,0 0-1 0 0,1 0 0 0 0,0 0 1 0 0,0 0-1 0 0,1 0 0 0 0,0 0 1 0 0,0-1-1 0 0,1 0 0 0 0,0 1 1 0 0,1-1-1 0 0,-1 0 0 0 0,1-1 1 0 0,0 1-1 0 0,1-1 0 0 0,8 7 1 0 0,-4-5-15 0 0,0 0 0 0 0,1-1-1 0 0,0 0 1 0 0,0-1 0 0 0,0 0 0 0 0,1-1 0 0 0,0 0 0 0 0,0-1 0 0 0,0 0 0 0 0,25 3 0 0 0,-32-6-85 0 0,1 0 0 0 0,-1-1-1 0 0,0 0 1 0 0,1 0 0 0 0,-1 0 0 0 0,1-1 0 0 0,-1 0 0 0 0,0 0 0 0 0,1 0-1 0 0,-1-1 1 0 0,0 0 0 0 0,0 0 0 0 0,0 0 0 0 0,0 0 0 0 0,0-1 0 0 0,-1 0-1 0 0,1 0 1 0 0,-1 0 0 0 0,0-1 0 0 0,0 1 0 0 0,0-1 0 0 0,0 0 0 0 0,0 0 0 0 0,-1-1-1 0 0,0 1 1 0 0,0-1 0 0 0,0 1 0 0 0,2-6 0 0 0,-1 2-12 0 0,-1 0 0 0 0,0 0 0 0 0,0-1 0 0 0,-1 1 0 0 0,0-1 0 0 0,0 0 0 0 0,-1 1 0 0 0,0-1 0 0 0,0 0 0 0 0,-1 0 0 0 0,-1 0-1 0 0,1 1 1 0 0,-1-1 0 0 0,-1 0 0 0 0,0 0 0 0 0,0 1 0 0 0,0-1 0 0 0,-6-11 0 0 0,2 9-9 0 0,0 0 0 0 0,0 0 0 0 0,-1 0 0 0 0,-1 1 0 0 0,1 0 0 0 0,-2 0 0 0 0,1 1 0 0 0,-2 0 0 0 0,1 1 0 0 0,-1 0 0 0 0,0 0 0 0 0,-15-8 1 0 0,2 3-82 0 0,-1 1 1 0 0,-42-15 0 0 0,54 23-289 0 0,0 0 0 0 0,0 1 0 0 0,-1 1 0 0 0,1 0 0 0 0,-1 1 0 0 0,1 0 0 0 0,-26 2 0 0 0,35-1 65 0 0,0 1 1 0 0,0-1-1 0 0,-1 1 1 0 0,1 0-1 0 0,0 0 1 0 0,0 0-1 0 0,0 1 1 0 0,-5 2-1 0 0,-8 13-8496 0 0,14-12 6032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1 191 372 0 0,'9'-15'6846'0'0,"-8"14"-6521"0"0,0 1-1 0 0,0 0 1 0 0,0 0-1 0 0,0-1 1 0 0,0 1-1 0 0,0 0 1 0 0,0 0-1 0 0,0 0 1 0 0,0 0-1 0 0,0 0 1 0 0,0 0-1 0 0,0 0 1 0 0,0 0-1 0 0,0 1 1 0 0,0-1-1 0 0,0 0 1 0 0,0 1-1 0 0,0-1 1 0 0,1 1-1 0 0,22 17 2729 0 0,17 27-670 0 0,-38-41-1929 0 0,69 91 3263 0 0,-24-30-634 0 0,81 83 1 0 0,-118-136-2611 0 0,-9-9-316 0 0,1 0 1 0 0,-1 0-1 0 0,1 0 1 0 0,-1 0 0 0 0,1 0-1 0 0,0-1 1 0 0,0 0 0 0 0,0 1-1 0 0,1-1 1 0 0,-1 0-1 0 0,0-1 1 0 0,1 1 0 0 0,0 0-1 0 0,6 1 1 0 0,-9-3-149 0 0,0-1 0 0 0,0 1 0 0 0,0 0-1 0 0,0 0 1 0 0,0-1 0 0 0,0 1 0 0 0,0-1 0 0 0,0 1 0 0 0,0-1 0 0 0,0 1-1 0 0,0-1 1 0 0,0 0 0 0 0,0 1 0 0 0,-1-1 0 0 0,1 0 0 0 0,0 0 0 0 0,0 0-1 0 0,-1 0 1 0 0,1 1 0 0 0,0-1 0 0 0,-1 0 0 0 0,1 0 0 0 0,-1 0 0 0 0,1 0 0 0 0,-1 0-1 0 0,0 0 1 0 0,1-1 0 0 0,-1 1 0 0 0,0-2 0 0 0,4-35 170 0 0,-3 35-176 0 0,-2-66-3 0 0,-2 1 0 0 0,-4 0 0 0 0,-2 0 0 0 0,-27-99 0 0 0,33 157 0 0 0,1-1 0 0 0,0 0 0 0 0,0-17 0 0 0,2 27-146 0 0,0 0 0 0 0,0-1 0 0 0,0 1 0 0 0,0 0 0 0 0,0-1 0 0 0,0 1 0 0 0,0 0 0 0 0,0-1 0 0 0,0 1 0 0 0,1 0 0 0 0,-1 0 0 0 0,1-1 0 0 0,-1 1 0 0 0,1 0 0 0 0,-1 0 0 0 0,1 0 0 0 0,0-1 0 0 0,-1 1 0 0 0,1 0 0 0 0,0 0 0 0 0,0 0 0 0 0,0 0 0 0 0,0 1 0 0 0,0-1 0 0 0,0 0 0 0 0,0 0 0 0 0,0 0 0 0 0,0 1 0 0 0,0-1 0 0 0,1 1 0 0 0,-1-1 0 0 0,0 1 0 0 0,0-1 0 0 0,1 1 0 0 0,-1 0 0 0 0,2-1 0 0 0,3 1-948 0 0,-1 0 0 0 0,0 1-1 0 0,0-1 1 0 0,0 1-1 0 0,0 0 1 0 0,9 4 0 0 0,-10-4 681 0 0,10 4-2894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1 616 0 0,'10'49'6746'0'0,"-2"0"0"0"0,2 87-1 0 0,-9-133-6266 0 0,-1-1 0 0 0,-1 0 0 0 0,1 1 0 0 0,0-1-1 0 0,-1 1 1 0 0,1-1 0 0 0,-1 1 0 0 0,1-1 0 0 0,-1 0 0 0 0,-2 4-1 0 0,3-6-380 0 0,-1 0 0 0 0,1 0 0 0 0,-1 0-1 0 0,0 0 1 0 0,1 0 0 0 0,-1 0-1 0 0,1 0 1 0 0,-1 0 0 0 0,1 0 0 0 0,-1 0-1 0 0,0 0 1 0 0,1 0 0 0 0,-1-1-1 0 0,1 1 1 0 0,-1 0 0 0 0,1 0-1 0 0,-1-1 1 0 0,1 1 0 0 0,-1 0 0 0 0,1 0-1 0 0,-1-1 1 0 0,1 1 0 0 0,-1-1-1 0 0,1 1 1 0 0,0 0 0 0 0,-1-1 0 0 0,1 1-1 0 0,0-1 1 0 0,-1 1 0 0 0,1-1-1 0 0,0 1 1 0 0,0-1 0 0 0,-1 1 0 0 0,1-1-1 0 0,0 0 1 0 0,-3-7 143 0 0,1-1-1 0 0,0 1 1 0 0,0-1 0 0 0,1 0-1 0 0,0 1 1 0 0,0-1 0 0 0,1 0 0 0 0,0 1-1 0 0,1-1 1 0 0,0 0 0 0 0,0 0-1 0 0,5-13 1 0 0,-3 15-661 0 0,0 0-1 0 0,1 0 1 0 0,0 0 0 0 0,0 0 0 0 0,0 1-1 0 0,1 0 1 0 0,0 0 0 0 0,0 0 0 0 0,1 1-1 0 0,-1 0 1 0 0,1 0 0 0 0,0 0 0 0 0,1 1-1 0 0,-1 0 1 0 0,1 0 0 0 0,0 0 0 0 0,0 1-1 0 0,0 0 1 0 0,0 0 0 0 0,1 1 0 0 0,-1 0-1 0 0,1 0 1 0 0,-1 1 0 0 0,1 0-1 0 0,0 1 1 0 0,11-1 0 0 0,-11 1-3152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26 104 0 0,'11'19'5974'0'0,"-8"-12"-4875"0"0,-1-1 1 0 0,0 1 0 0 0,0-1-1 0 0,0 1 1 0 0,-1 0-1 0 0,0 0 1 0 0,-1 0-1 0 0,1 0 1 0 0,-1-1-1 0 0,0 1 1 0 0,-1 0 0 0 0,0 0-1 0 0,0 0 1 0 0,0 0-1 0 0,-4 8 1 0 0,5-15-976 0 0,0 1 1 0 0,0 0-1 0 0,-1-1 0 0 0,1 1 1 0 0,0-1-1 0 0,0 1 0 0 0,-1 0 1 0 0,1-1-1 0 0,-1 1 0 0 0,1-1 1 0 0,0 1-1 0 0,-1-1 1 0 0,1 1-1 0 0,-1-1 0 0 0,1 0 1 0 0,-1 1-1 0 0,1-1 0 0 0,-1 1 1 0 0,0-1-1 0 0,0 1 0 0 0,1-2-67 0 0,-1 1-1 0 0,1 0 1 0 0,0 0-1 0 0,-1 0 1 0 0,1 0-1 0 0,0 0 0 0 0,-1-1 1 0 0,1 1-1 0 0,0 0 1 0 0,-1 0-1 0 0,1-1 1 0 0,0 1-1 0 0,0 0 0 0 0,-1 0 1 0 0,1-1-1 0 0,0 1 1 0 0,0 0-1 0 0,0-1 1 0 0,-1 1-1 0 0,1 0 1 0 0,0-1-1 0 0,0 1 0 0 0,0 0 1 0 0,0-1-1 0 0,-2-2 78 0 0,2 0-1 0 0,-1-1 0 0 0,0 1 0 0 0,0 0 0 0 0,1 0 1 0 0,0-6-1 0 0,1 0 33 0 0,0 0 0 0 0,1 0 0 0 0,0 0 1 0 0,0 0-1 0 0,1 0 0 0 0,1 1 0 0 0,-1-1 0 0 0,8-11 0 0 0,-9 17-79 0 0,0 0-1 0 0,0 0 0 0 0,0 0 0 0 0,0 0 1 0 0,0 0-1 0 0,1 1 0 0 0,-1-1 1 0 0,1 1-1 0 0,0-1 0 0 0,0 1 0 0 0,0 0 1 0 0,0 0-1 0 0,0 0 0 0 0,0 1 0 0 0,1-1 1 0 0,-1 1-1 0 0,1 0 0 0 0,-1 0 1 0 0,1 0-1 0 0,-1 0 0 0 0,1 0 0 0 0,-1 1 1 0 0,1 0-1 0 0,5 0 0 0 0,-5 0-70 0 0,-1 1 0 0 0,0 0 1 0 0,0 0-1 0 0,0 0 0 0 0,0 1 0 0 0,0-1 0 0 0,0 1 0 0 0,0 0 0 0 0,0 0 0 0 0,-1 0 0 0 0,1 0 0 0 0,0 0 1 0 0,-1 0-1 0 0,0 1 0 0 0,0-1 0 0 0,0 1 0 0 0,0 0 0 0 0,3 4 0 0 0,-2-2 1 0 0,0 0-1 0 0,-1 0 1 0 0,1 0 0 0 0,-1 1-1 0 0,0-1 1 0 0,-1 1 0 0 0,1-1-1 0 0,-1 1 1 0 0,0 0-1 0 0,0 6 1 0 0,-2-4-17 0 0,0 1 0 0 0,2-17 0 0 0,-1 5 0 0 0,0 0 0 0 0,0-1 0 0 0,0 1 0 0 0,1 0 0 0 0,0 0 0 0 0,0 0 0 0 0,-1 0 0 0 0,2 0 0 0 0,-1 0 0 0 0,0 0 0 0 0,3-3 0 0 0,8-13 0 0 0,11-15 0 0 0,-21 32 0 0 0,-1 0 0 0 0,1 0 0 0 0,0 0 0 0 0,0 0 0 0 0,0 1 0 0 0,0-1 0 0 0,1 1 0 0 0,-1-1 0 0 0,0 1 0 0 0,1 0 0 0 0,-1-1 0 0 0,4 0 0 0 0,-5 2 0 0 0,1 0 0 0 0,-1 0 0 0 0,0-1 0 0 0,1 1 0 0 0,-1 0 0 0 0,1 0 0 0 0,-1 0 0 0 0,1 1 0 0 0,-1-1 0 0 0,0 0 0 0 0,1 0 0 0 0,-1 1 0 0 0,0-1 0 0 0,1 1 0 0 0,-1-1 0 0 0,0 1 0 0 0,0 0 0 0 0,1-1 0 0 0,-1 1 0 0 0,0 0 0 0 0,0 0 0 0 0,1 1 0 0 0,17 25 0 0 0,-12-16 0 0 0,-4-6 1 0 0,0-1 1 0 0,-1 1-1 0 0,0 0 0 0 0,1 0 0 0 0,-2 0 1 0 0,4 9-1 0 0,-3-5-10 0 0,1 0 0 0 0,0-1 0 0 0,1 1 1 0 0,6 11-1 0 0,-9-19-473 0 0,0-1 1 0 0,-1 1-1 0 0,1-1 1 0 0,0 1-1 0 0,0-1 0 0 0,-1 1 1 0 0,1-1-1 0 0,0 0 1 0 0,0 1-1 0 0,0-1 1 0 0,0 0-1 0 0,0 0 1 0 0,0 0-1 0 0,-1 0 1 0 0,1 1-1 0 0,0-1 1 0 0,0 0-1 0 0,0-1 0 0 0,0 1 1 0 0,0 0-1 0 0,0 0 1 0 0,0 0-1 0 0,-1 0 1 0 0,1-1-1 0 0,0 1 1 0 0,1-1-1 0 0,-1 1 169 0 0,6-4-3015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50 218 520 0 0,'0'0'4376'0'0,"2"-2"-2690"0"0,4-4-512 0 0,0 0-1 0 0,1 1 1 0 0,0 1 0 0 0,0-1 0 0 0,1 1-1 0 0,-1 0 1 0 0,10-3 0 0 0,27-16 1778 0 0,-34 17-2449 0 0,-2 1-146 0 0,0-1 0 0 0,1 1 0 0 0,-2-1 0 0 0,1 0 0 0 0,-1-1 1 0 0,0 0-1 0 0,0 0 0 0 0,0 0 0 0 0,-1-1 0 0 0,5-9 0 0 0,-10 16-326 0 0,-1 0-1 0 0,1-1 1 0 0,-1 1-1 0 0,1-1 1 0 0,-1 1-1 0 0,0-1 1 0 0,0 1-1 0 0,0-1 0 0 0,1 0 1 0 0,-1 1-1 0 0,-1-1 1 0 0,1 1-1 0 0,0-1 1 0 0,0 1-1 0 0,0-1 1 0 0,-1 1-1 0 0,1-1 1 0 0,-1 1-1 0 0,1-1 0 0 0,-1 1 1 0 0,0-1-1 0 0,0 1 1 0 0,1 0-1 0 0,-1 0 1 0 0,0-1-1 0 0,0 1 1 0 0,0 0-1 0 0,0 0 0 0 0,-1 0 1 0 0,1 0-1 0 0,0 0 1 0 0,0 0-1 0 0,-1 0 1 0 0,1 0-1 0 0,0 1 1 0 0,-1-1-1 0 0,-2 0 0 0 0,-1-2 34 0 0,-1 0 0 0 0,0 1 0 0 0,0 0 0 0 0,0 1 0 0 0,0-1-1 0 0,0 1 1 0 0,-13-1 0 0 0,11 3 45 0 0,-1-1 0 0 0,0 2 0 0 0,1-1 0 0 0,-1 1 0 0 0,1 1-1 0 0,-1-1 1 0 0,1 1 0 0 0,0 1 0 0 0,0 0 0 0 0,0 0 0 0 0,1 0 0 0 0,-11 9 0 0 0,13-10 29 0 0,1 1 0 0 0,-1-1 0 0 0,1 1 0 0 0,0 0 0 0 0,1 0 0 0 0,-1 1 1 0 0,1-1-1 0 0,0 1 0 0 0,0 0 0 0 0,0 0 0 0 0,0 0 0 0 0,1 0 0 0 0,0 0 0 0 0,0 0 0 0 0,1 1 0 0 0,-1-1 0 0 0,1 1 0 0 0,0-1 1 0 0,1 1-1 0 0,-1 9 0 0 0,2-12-85 0 0,0 1 1 0 0,0-1 0 0 0,0 1-1 0 0,0-1 1 0 0,0 0 0 0 0,1 1-1 0 0,0-1 1 0 0,0 0 0 0 0,0 0-1 0 0,0 0 1 0 0,0 0 0 0 0,0-1 0 0 0,1 1-1 0 0,0-1 1 0 0,-1 1 0 0 0,1-1-1 0 0,0 0 1 0 0,0 0 0 0 0,0 0-1 0 0,0 0 1 0 0,6 2 0 0 0,2 1-91 0 0,0 0 1 0 0,0-1 0 0 0,1 0 0 0 0,0-1 0 0 0,14 2 0 0 0,-2-2-1201 0 0,1-1-1 0 0,43-3 1 0 0,10-7-9255 0 0,-59 4 7734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96 28 0 0,'-1'-3'649'0'0,"-1"1"0"0"0,1-1 1 0 0,0 0-1 0 0,0 0 0 0 0,1 0 0 0 0,-1 0 0 0 0,1 0 1 0 0,-1 0-1 0 0,1-5 0 0 0,0 6-261 0 0,0 0 1 0 0,0 1 0 0 0,0-1-1 0 0,0 0 1 0 0,0 0-1 0 0,0 1 1 0 0,-1-1-1 0 0,1 0 1 0 0,0 1 0 0 0,-1-1-1 0 0,0 0 1 0 0,1 1-1 0 0,-1-1 1 0 0,0 0-1 0 0,0 1 1 0 0,0-1-1 0 0,0 1 1 0 0,0 0 0 0 0,0-1-1 0 0,0 1 1 0 0,0 0-1 0 0,-1 0 1 0 0,1-1-1 0 0,-1 1 1 0 0,1 0 0 0 0,0 0-1 0 0,-1 1 1 0 0,0-1-1 0 0,1 0 1 0 0,-1 0-1 0 0,1 1 1 0 0,-3-1-1 0 0,-12-4 615 0 0,0 1-1 0 0,0 1 0 0 0,-1 1 0 0 0,1 0 0 0 0,-17 1 0 0 0,23 1-731 0 0,1 1 0 0 0,-1-1-1 0 0,0 2 1 0 0,1-1-1 0 0,0 1 1 0 0,-1 1 0 0 0,1 0-1 0 0,0 0 1 0 0,0 1-1 0 0,-9 5 1 0 0,17-9-216 0 0,-1 1 1 0 0,1 0-1 0 0,-1 0 1 0 0,1 0-1 0 0,0 0 1 0 0,-1 0-1 0 0,1 0 1 0 0,0 0-1 0 0,0 0 1 0 0,0 0-1 0 0,-1 1 1 0 0,1-1-1 0 0,1 1 0 0 0,-1-1 1 0 0,0 0-1 0 0,0 1 1 0 0,0 0-1 0 0,1-1 1 0 0,-1 1-1 0 0,1-1 1 0 0,-1 1-1 0 0,1 0 1 0 0,0-1-1 0 0,0 1 1 0 0,-1 0-1 0 0,1-1 1 0 0,0 1-1 0 0,0 0 0 0 0,1-1 1 0 0,-1 1-1 0 0,0 0 1 0 0,1-1-1 0 0,-1 1 1 0 0,1 0-1 0 0,-1-1 1 0 0,1 1-1 0 0,0-1 1 0 0,-1 1-1 0 0,1-1 1 0 0,0 1-1 0 0,0-1 1 0 0,0 0-1 0 0,3 3 0 0 0,4 5 136 0 0,1 1 0 0 0,1-2 0 0 0,0 1 0 0 0,18 11 0 0 0,-17-12 109 0 0,19 13-154 0 0,-14-11-61 0 0,-1 1 0 0 0,-1 0 0 0 0,0 1 0 0 0,0 1-1 0 0,-1 0 1 0 0,20 26 0 0 0,-32-37-85 0 0,0-1 0 0 0,0 1 0 0 0,-1-1 0 0 0,1 1 0 0 0,0 0 0 0 0,-1 0 0 0 0,1-1 0 0 0,-1 1 0 0 0,1 0 0 0 0,-1 0 0 0 0,0 0 0 0 0,0 0 0 0 0,0 0 0 0 0,0-1 0 0 0,0 1 0 0 0,0 0 0 0 0,0 0 0 0 0,-1 0 0 0 0,1 0 0 0 0,-1-1 0 0 0,1 1 0 0 0,-1 0 0 0 0,0 0 0 0 0,0-1 0 0 0,0 1 0 0 0,0-1 0 0 0,0 1 0 0 0,0-1 0 0 0,0 1 0 0 0,0-1 0 0 0,0 1 0 0 0,-1-1 0 0 0,1 0 0 0 0,-1 0 0 0 0,1 0 0 0 0,-1 0 0 0 0,1 0 0 0 0,-3 1 0 0 0,-7 5 0 0 0,-1-1 0 0 0,0 0 0 0 0,0-1 0 0 0,-16 4 0 0 0,19-5 0 0 0,-31 5-2664 0 0,-17-8-5623 0 0,28-2 5611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73 236 0 0,'-6'-3'10572'0'0,"25"-6"-8522"0"0,1 0 0 0 0,0 1 1 0 0,26-6-1 0 0,9-3 1302 0 0,-22 5-957 0 0,-32 12-2043 0 0,-5 2-364 0 0,-49 23-88 0 0,34-18 66 0 0,2 1 0 0 0,-1 1-1 0 0,1 1 1 0 0,-23 17 0 0 0,35-23 36 0 0,0-1 0 0 0,1 2 0 0 0,0-1-1 0 0,-1 0 1 0 0,1 1 0 0 0,1 0 0 0 0,-6 7 0 0 0,9-10 24 0 0,-1-1 0 0 0,1 1 0 0 0,-1 0 0 0 0,1-1 1 0 0,0 1-1 0 0,-1-1 0 0 0,1 1 0 0 0,0 0 0 0 0,0-1 1 0 0,0 1-1 0 0,0 0 0 0 0,0-1 0 0 0,1 1 0 0 0,-1-1 0 0 0,1 1 1 0 0,-1 0-1 0 0,1-1 0 0 0,-1 1 0 0 0,1-1 0 0 0,0 1 1 0 0,-1-1-1 0 0,1 0 0 0 0,0 1 0 0 0,0-1 0 0 0,0 0 0 0 0,0 1 1 0 0,0-1-1 0 0,1 0 0 0 0,-1 0 0 0 0,0 0 0 0 0,1 0 0 0 0,1 1 1 0 0,13 9 349 0 0,1-1 1 0 0,0-1 0 0 0,27 11 0 0 0,-22-11-68 0 0,-11-4-152 0 0,15 7 327 0 0,26 15 0 0 0,-44-22-355 0 0,-1 0 0 0 0,1 1 0 0 0,-1 0 0 0 0,0 0 0 0 0,-1 0 0 0 0,0 1 0 0 0,9 10 0 0 0,-15-16-113 0 0,1 0 0 0 0,0 0-1 0 0,-1 0 1 0 0,1 1-1 0 0,-1-1 1 0 0,1 0-1 0 0,-1 0 1 0 0,1 0 0 0 0,-1 0-1 0 0,0 0 1 0 0,0 1-1 0 0,1-1 1 0 0,-1 0 0 0 0,0 0-1 0 0,0 1 1 0 0,0-1-1 0 0,0 0 1 0 0,-1 0 0 0 0,1 0-1 0 0,0 1 1 0 0,0-1-1 0 0,-1 0 1 0 0,1 0-1 0 0,-1 0 1 0 0,1 0 0 0 0,-1 0-1 0 0,1 0 1 0 0,-1 0-1 0 0,0 0 1 0 0,1 0 0 0 0,-1 0-1 0 0,0 0 1 0 0,0 0-1 0 0,0 0 1 0 0,0 0-1 0 0,0-1 1 0 0,0 1 0 0 0,0 0-1 0 0,0-1 1 0 0,0 1-1 0 0,0-1 1 0 0,-2 2 0 0 0,-4 1 20 0 0,0 0 0 0 0,1-1 1 0 0,-1 0-1 0 0,0 0 0 0 0,-12 2 0 0 0,-8-2-78 0 0,0-1 0 0 0,0-2 0 0 0,0 0 0 0 0,1-2 0 0 0,-1-1 0 0 0,-27-8 0 0 0,1 2-1036 0 0,49 9 89 0 0,-11-1 494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34 108 0 0,'-23'-13'3893'0'0,"16"9"-3307"0"0,0 1 0 0 0,-1 0 0 0 0,1 1 0 0 0,0 0 1 0 0,-1 0-1 0 0,0 0 0 0 0,0 1 0 0 0,1 0 0 0 0,-1 1 0 0 0,0 0 0 0 0,0 0 0 0 0,0 1 0 0 0,1-1 0 0 0,-1 2 1 0 0,0-1-1 0 0,1 1 0 0 0,-1 0 0 0 0,1 1 0 0 0,-1 0 0 0 0,1 0 0 0 0,0 0 0 0 0,0 1 0 0 0,1 0 1 0 0,-1 1-1 0 0,1-1 0 0 0,-10 10 0 0 0,12-10-382 0 0,1 0-1 0 0,-1 0 1 0 0,1 1 0 0 0,0-1 0 0 0,0 1-1 0 0,0-1 1 0 0,1 1 0 0 0,0 0-1 0 0,0 0 1 0 0,0 0 0 0 0,0 0 0 0 0,1 0-1 0 0,0 1 1 0 0,0-1 0 0 0,1 0 0 0 0,-1 0-1 0 0,1 1 1 0 0,0-1 0 0 0,0 1 0 0 0,1-1-1 0 0,0 0 1 0 0,0 0 0 0 0,0 1 0 0 0,0-1-1 0 0,1 0 1 0 0,0 0 0 0 0,0 0 0 0 0,0 0-1 0 0,1-1 1 0 0,-1 1 0 0 0,1 0-1 0 0,0-1 1 0 0,1 0 0 0 0,-1 0 0 0 0,6 5-1 0 0,-1-2-63 0 0,0-1 0 0 0,1 1-1 0 0,-1-1 1 0 0,2-1-1 0 0,-1 0 1 0 0,1 0-1 0 0,-1-1 1 0 0,1 0-1 0 0,1-1 1 0 0,-1 0 0 0 0,0 0-1 0 0,18 1 1 0 0,-20-3-214 0 0,0 0 1 0 0,0 0 0 0 0,1-1 0 0 0,-1-1-1 0 0,0 1 1 0 0,0-2 0 0 0,1 1 0 0 0,-1-1-1 0 0,0 0 1 0 0,0 0 0 0 0,0-1 0 0 0,-1 0-1 0 0,1-1 1 0 0,-1 0 0 0 0,0 0-1 0 0,12-9 1 0 0,-16 11 37 0 0,-1 0 0 0 0,0 0 0 0 0,0 0 0 0 0,0 0-1 0 0,0-1 1 0 0,0 1 0 0 0,-1-1 0 0 0,1 0 0 0 0,-1 1-1 0 0,0-1 1 0 0,1 0 0 0 0,-1 0 0 0 0,0 0 0 0 0,-1 0 0 0 0,1 0-1 0 0,0 0 1 0 0,-1 0 0 0 0,0 0 0 0 0,0 0 0 0 0,0 0 0 0 0,0 0-1 0 0,0 0 1 0 0,-1 0 0 0 0,1 0 0 0 0,-1 0 0 0 0,0 0 0 0 0,1 0-1 0 0,-2 0 1 0 0,1 1 0 0 0,0-1 0 0 0,0 0 0 0 0,-1 0 0 0 0,-2-3-1 0 0,-2-2-13 0 0,0 0-1 0 0,0 0 0 0 0,-1 0 1 0 0,0 1-1 0 0,-1 0 0 0 0,1 0 0 0 0,-1 1 1 0 0,-16-10-1 0 0,3 4-177 0 0,-2 1 1 0 0,1 0-1 0 0,-1 2 0 0 0,-1 1 0 0 0,0 0 0 0 0,0 2 1 0 0,-43-5-1 0 0,54 12-909 0 0,12-1 721 0 0,0 0 1 0 0,0 0-1 0 0,0 1 0 0 0,0-1 0 0 0,1 0 0 0 0,-1 1 1 0 0,0-1-1 0 0,0 1 0 0 0,0-1 0 0 0,0 1 1 0 0,1 0-1 0 0,-1-1 0 0 0,0 1 0 0 0,0 0 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2 324 0 0,'-8'-2'7342'0'0,"7"6"-6688"0"0,0-1-1 0 0,1 0 1 0 0,-1 1 0 0 0,1-1-1 0 0,0 1 1 0 0,0-1-1 0 0,0 0 1 0 0,1 1 0 0 0,-1-1-1 0 0,1 1 1 0 0,2 5 0 0 0,16 44 2360 0 0,-10-29-1744 0 0,42 104 2919 0 0,-30-87-6468 0 0,3-2-5342 0 0,-21-33 5207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19 327 220 0 0,'-18'-9'11046'0'0,"33"5"1366"0"0,11-1-12973 0 0,23-5 2903 0 0,88-23 1596 0 0,-117 26-3315 0 0,0 0-1 0 0,-1 0 0 0 0,0-2 1 0 0,31-19-1 0 0,-45 24-623 0 0,-1 0-1 0 0,1 0 1 0 0,-1 0 0 0 0,0 0 0 0 0,0 0 0 0 0,0-1-1 0 0,0 0 1 0 0,-1 0 0 0 0,0 0 0 0 0,0 0-1 0 0,0-1 1 0 0,0 1 0 0 0,-1-1 0 0 0,0 0-1 0 0,2-9 1 0 0,-1-5-201 0 0,0 1 1 0 0,-2-1-1 0 0,0-26 0 0 0,-2 32 196 0 0,1 12 917 0 0,0 8-758 0 0,2 36-136 0 0,9 64 0 0 0,20 63-24 0 0,-25-139 7 0 0,-3-15 0 0 0,9 36 0 0 0,-11-49-152 0 0,-1 0 0 0 0,1-1 0 0 0,-1 1-1 0 0,1-1 1 0 0,0 1 0 0 0,0-1 0 0 0,0 1 0 0 0,0-1 0 0 0,0 0-1 0 0,2 3 1 0 0,-2-3-244 0 0,0-1-1 0 0,0 1 1 0 0,0-1-1 0 0,1 1 1 0 0,-1-1-1 0 0,0 0 1 0 0,0 1-1 0 0,0-1 1 0 0,0 0-1 0 0,1 0 1 0 0,-1 0-1 0 0,0 0 1 0 0,0 0-1 0 0,1 0 1 0 0,-1 0-1 0 0,0 0 1 0 0,0 0-1 0 0,0-1 1 0 0,1 1-1 0 0,-1 0 1 0 0,0-1-1 0 0,0 1 1 0 0,2-2-1 0 0,3 0-1606 0 0,8 0-1350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68 444 0 0,'0'-1'523'0'0,"-1"0"1"0"0,1-1-1 0 0,-1 1 1 0 0,1 0-1 0 0,-1 0 1 0 0,1 0-1 0 0,0-1 1 0 0,-1 1-1 0 0,1 0 0 0 0,0 0 1 0 0,0-1-1 0 0,0 1 1 0 0,0 0-1 0 0,0 0 1 0 0,0-1-1 0 0,1 1 0 0 0,-1 0 1 0 0,0 0-1 0 0,1-3 1 0 0,0 2 75 0 0,0 0 0 0 0,0 0-1 0 0,1 1 1 0 0,-1-1 0 0 0,0 0 0 0 0,1 0 0 0 0,-1 1 0 0 0,1-1 0 0 0,0 1 0 0 0,2-3 0 0 0,0 1 133 0 0,0 1 1 0 0,0 0 0 0 0,1 0 0 0 0,-1 0 0 0 0,0 0 0 0 0,0 1 0 0 0,1-1 0 0 0,-1 1 0 0 0,1 0-1 0 0,8 0 1 0 0,-11 1-555 0 0,0 0 0 0 0,0 1 0 0 0,0-1-1 0 0,0 1 1 0 0,1-1 0 0 0,-1 1 0 0 0,0 0-1 0 0,0 0 1 0 0,-1 0 0 0 0,1 0 0 0 0,0 0-1 0 0,0 0 1 0 0,0 0 0 0 0,-1 1 0 0 0,1-1-1 0 0,0 1 1 0 0,-1-1 0 0 0,0 1 0 0 0,1 0-1 0 0,-1-1 1 0 0,0 1 0 0 0,0 0 0 0 0,0 0-1 0 0,0 0 1 0 0,0 0 0 0 0,0 0 0 0 0,-1 0-1 0 0,1 0 1 0 0,0 0 0 0 0,-1 0 0 0 0,1 4-1 0 0,0 3 52 0 0,0 0 0 0 0,0 0-1 0 0,-1 0 1 0 0,0 0-1 0 0,-3 19 1 0 0,-3-3-201 0 0,-2 0 1 0 0,-1 0 0 0 0,-1-1 0 0 0,-23 41 0 0 0,25-49-28 0 0,-18 31-1 0 0,14-27 0 0 0,1 1 0 0 0,-14 37 0 0 0,16-25 0 0 0,8-18 0 0 0,2-1 0 0 0,6 3 0 0 0,-3-15 0 0 0,-2-1 0 0 0,0 1 0 0 0,1 0 0 0 0,-1-1 0 0 0,1 1 0 0 0,-1-1 0 0 0,1 0 0 0 0,0 1 0 0 0,0-1 0 0 0,0-1 0 0 0,0 1 0 0 0,0 0 0 0 0,0-1 0 0 0,0 1 0 0 0,0-1 0 0 0,0 0 0 0 0,0 0 0 0 0,0 0 0 0 0,5-2 0 0 0,-3 2 0 0 0,6-1-230 0 0,1 0-1 0 0,-1-1 1 0 0,1 0 0 0 0,-1-1-1 0 0,0 0 1 0 0,0-1 0 0 0,0 0-1 0 0,-1-1 1 0 0,0 0-1 0 0,1-1 1 0 0,17-13 0 0 0,-24 15-741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63 156 0 0,'-49'-7'19289'0'0,"54"4"-17328"0"0,7-2-1096 0 0,1 0-1 0 0,-1 1 1 0 0,1 0 0 0 0,24-3 0 0 0,62-4 4825 0 0,-43 6-4343 0 0,-48 3-1347 0 0,6-4-120 0 0,-13 5-519 0 0,2-2-1527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53 155 432 0 0,'0'0'162'0'0,"-1"-1"-1"0"0,1 1 1 0 0,0 0 0 0 0,-1 0-1 0 0,1-1 1 0 0,0 1 0 0 0,-1 0-1 0 0,1 0 1 0 0,0 0 0 0 0,-1-1-1 0 0,1 1 1 0 0,0 0 0 0 0,-1 0 0 0 0,1 0-1 0 0,0 0 1 0 0,-1 0 0 0 0,1 0-1 0 0,-1 0 1 0 0,1 0 0 0 0,0 0-1 0 0,-1 0 1 0 0,1 0 0 0 0,-1 0-1 0 0,1 0 1 0 0,0 0 0 0 0,-1 0-1 0 0,1 1 1 0 0,0-1 0 0 0,-1 0-1 0 0,1 0 1 0 0,0 0 0 0 0,-1 0-1 0 0,1 1 1 0 0,0-1 0 0 0,-1 0-1 0 0,1 0 1 0 0,0 1 0 0 0,0-1-1 0 0,-1 1 1 0 0,-8 20 2699 0 0,2 32-538 0 0,6-50-1836 0 0,-11 170 11214 0 0,7-185-10701 0 0,1-23-590 0 0,8-15 363 0 0,14-66 1 0 0,-14 95-482 0 0,2 0 0 0 0,1 0 0 0 0,0 1 1 0 0,1 0-1 0 0,19-32 0 0 0,-25 49-236 0 0,-1 1-1 0 0,1-1 0 0 0,0 1 0 0 0,-1-1 0 0 0,1 1 1 0 0,0-1-1 0 0,1 1 0 0 0,-1 0 0 0 0,0 0 0 0 0,1 0 1 0 0,-1 1-1 0 0,1-1 0 0 0,-1 1 0 0 0,1-1 0 0 0,0 1 0 0 0,0 0 1 0 0,0 0-1 0 0,3-1 0 0 0,-3 2-8 0 0,0-1 0 0 0,0 1 0 0 0,0 1 0 0 0,0-1-1 0 0,0 0 1 0 0,0 1 0 0 0,0 0 0 0 0,0 0 0 0 0,0-1 0 0 0,0 2 0 0 0,0-1 0 0 0,-1 0-1 0 0,1 0 1 0 0,-1 1 0 0 0,4 2 0 0 0,2 3 24 0 0,0 0-1 0 0,-1 0 1 0 0,1 0-1 0 0,-2 1 0 0 0,1 0 1 0 0,-1 0-1 0 0,-1 1 1 0 0,1 0-1 0 0,5 12 1 0 0,-5-4 4 0 0,0 0-1 0 0,-2 0 1 0 0,1 1 0 0 0,-2-1-1 0 0,0 1 1 0 0,-1 0 0 0 0,-1-1-1 0 0,-1 1 1 0 0,-1 0 0 0 0,0 0-1 0 0,-7 32 1 0 0,7-42-528 0 0,-3 21-475 0 0,8-17-3319 0 0,11 0-8505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59 548 0 0,'-19'-9'7346'0'0,"18"9"-6994"0"0,0 0-1 0 0,0 0 1 0 0,0 1 0 0 0,0-1-1 0 0,0 0 1 0 0,0 0-1 0 0,0 0 1 0 0,0 1 0 0 0,0-1-1 0 0,1 0 1 0 0,-1 1-1 0 0,0-1 1 0 0,0 1 0 0 0,0-1-1 0 0,1 1 1 0 0,-1-1 0 0 0,0 1-1 0 0,0 0 1 0 0,1-1-1 0 0,-1 1 1 0 0,1 0 0 0 0,-1 0-1 0 0,0-1 1 0 0,1 1 0 0 0,0 0-1 0 0,-1 0 1 0 0,1 0-1 0 0,-1 0 1 0 0,1 0 0 0 0,0 0-1 0 0,0-1 1 0 0,-1 1-1 0 0,1 0 1 0 0,0 0 0 0 0,0 0-1 0 0,0 2 1 0 0,0-2 521 0 0,12 1 1094 0 0,-11-2-1844 0 0,0 1 0 0 0,1-1 0 0 0,-1 0 0 0 0,1 1 0 0 0,-1-1-1 0 0,0 0 1 0 0,1 0 0 0 0,-1 0 0 0 0,0 0 0 0 0,1 0 0 0 0,-1 0 0 0 0,1-1-1 0 0,-1 1 1 0 0,2-1 0 0 0,2-1 186 0 0,1 0 0 0 0,-1-1 0 0 0,0 0-1 0 0,0 0 1 0 0,6-5 0 0 0,-10 7-247 0 0,1 0-1 0 0,-1-1 0 0 0,1 1 0 0 0,-1-1 1 0 0,0 1-1 0 0,0-1 0 0 0,0 0 1 0 0,0 1-1 0 0,0-1 0 0 0,0 0 0 0 0,0 0 1 0 0,-1 1-1 0 0,1-1 0 0 0,-1 0 0 0 0,1 0 1 0 0,-1 0-1 0 0,0 0 0 0 0,0-2 1 0 0,0 3-55 0 0,0 0 1 0 0,-1 0-1 0 0,1 0 1 0 0,0 1-1 0 0,-1-1 1 0 0,1 0-1 0 0,-1 0 1 0 0,1 1-1 0 0,-1-1 1 0 0,0 0 0 0 0,1 1-1 0 0,-1-1 1 0 0,0 1-1 0 0,1-1 1 0 0,-1 1-1 0 0,0-1 1 0 0,0 1-1 0 0,0 0 1 0 0,1-1-1 0 0,-1 1 1 0 0,0 0-1 0 0,0-1 1 0 0,-1 1 0 0 0,-21-5-155 0 0,22 5 131 0 0,-2-1-244 0 0,1 0-1 0 0,-1 1 1 0 0,0 0-1 0 0,0 0 1 0 0,0 0-1 0 0,0 0 0 0 0,1 0 1 0 0,-1 0-1 0 0,0 1 1 0 0,0-1-1 0 0,0 1 1 0 0,1 0-1 0 0,-1 0 1 0 0,0 0-1 0 0,1 0 0 0 0,-1 0 1 0 0,1 1-1 0 0,-3 1 1 0 0,1 7-3559 0 0,8 4-3122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1 824 0 0,'-4'3'931'0'0,"1"0"-1"0"0,0 0 0 0 0,0 1 1 0 0,0-1-1 0 0,1 1 1 0 0,-1 0-1 0 0,1 0 1 0 0,0-1-1 0 0,0 1 1 0 0,0 1-1 0 0,1-1 1 0 0,0 0-1 0 0,-1 0 0 0 0,1 1 1 0 0,1-1-1 0 0,-1 1 1 0 0,0-1-1 0 0,1 7 1 0 0,0-8-419 0 0,1 0-1 0 0,-1 0 1 0 0,1 0 0 0 0,0 1 0 0 0,-1-1 0 0 0,1 0 0 0 0,1 0 0 0 0,-1 0-1 0 0,0 0 1 0 0,1 0 0 0 0,2 3 0 0 0,-3-4-317 0 0,1 1 0 0 0,0-1 1 0 0,1 0-1 0 0,-1 0 0 0 0,0 0 0 0 0,1 0 0 0 0,-1 0 0 0 0,1 0 0 0 0,0-1 1 0 0,-1 1-1 0 0,1-1 0 0 0,0 0 0 0 0,3 1 0 0 0,7-2 657 0 0,-13 0-849 0 0,-1 0-1 0 0,1 0 1 0 0,0 0 0 0 0,0-1-1 0 0,0 1 1 0 0,0 0-1 0 0,0 0 1 0 0,0 0 0 0 0,0 0-1 0 0,0 0 1 0 0,0 0 0 0 0,0 0-1 0 0,0 0 1 0 0,0-1-1 0 0,-1 1 1 0 0,1 0 0 0 0,0 0-1 0 0,0 0 1 0 0,0 0 0 0 0,0 0-1 0 0,0 0 1 0 0,0-1-1 0 0,0 1 1 0 0,0 0 0 0 0,0 0-1 0 0,0 0 1 0 0,0 0 0 0 0,0 0-1 0 0,0 0 1 0 0,1-1 0 0 0,-1 1-1 0 0,0 0 1 0 0,0 0-1 0 0,0 0 1 0 0,0 0 0 0 0,0 0-1 0 0,0 0 1 0 0,0 0 0 0 0,0-1-1 0 0,0 1 1 0 0,0 0-1 0 0,0 0 1 0 0,0 0 0 0 0,1 0-1 0 0,-1 0 1 0 0,0 0 0 0 0,0 0-1 0 0,0 0 1 0 0,0 0 0 0 0,0 0-1 0 0,0 0 1 0 0,0 0-1 0 0,1 0 1 0 0,-1 0 0 0 0,0 0-1 0 0,0 0 1 0 0,0 0 0 0 0,0 0-1 0 0,0 0 1 0 0,0 0-1 0 0,1 0 1 0 0,-1 0 0 0 0,0 0-1 0 0,0 0 1 0 0,0 0 0 0 0,-6-3-34 0 0,0 0-1 0 0,-1 0 1 0 0,1 0 0 0 0,-1 1 0 0 0,0 1 0 0 0,0-1 0 0 0,0 1 0 0 0,1 0 0 0 0,-1 0 0 0 0,0 1 0 0 0,0 0 0 0 0,0 0 0 0 0,0 1 0 0 0,0 0 0 0 0,0 0 0 0 0,-10 3 0 0 0,17-4-5 0 0,-1 0 0 0 0,1 1 0 0 0,0-1 0 0 0,0 0 0 0 0,0 0 0 0 0,0 0 0 0 0,-1 0 0 0 0,1 0 0 0 0,0 0 0 0 0,0 0 0 0 0,0 0 0 0 0,0 0 0 0 0,0 0 0 0 0,-1 0 0 0 0,1 1 0 0 0,0-1 0 0 0,0 0 0 0 0,0 0 0 0 0,0 0 1 0 0,0 0-1 0 0,0 0 0 0 0,0 1 0 0 0,0-1 0 0 0,0 0 0 0 0,-1 0 0 0 0,1 0 0 0 0,0 0 0 0 0,0 1 0 0 0,0-1 0 0 0,0 0 0 0 0,0 0 0 0 0,0 0 0 0 0,0 0 0 0 0,0 1 0 0 0,0-1 0 0 0,0 0 0 0 0,0 0 0 0 0,0 0 0 0 0,0 0 0 0 0,0 1 1 0 0,1-1-1 0 0,-1 0 0 0 0,0 0 0 0 0,0 0 0 0 0,0 0 0 0 0,0 1 0 0 0,0-1 0 0 0,0 0 0 0 0,0 0 0 0 0,0 0 0 0 0,0 0 0 0 0,1 0 0 0 0,-1 0 0 0 0,0 1 0 0 0,0-1 0 0 0,0 0 0 0 0,7 6-938 0 0,0-3-306 0 0,0-1 0 0 0,0 0 0 0 0,0 0 0 0 0,0 0 0 0 0,1-1 1 0 0,11 1-1 0 0,-14-1 827 0 0,23 1-2193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51 696 0 0,'-6'-5'1108'0'0,"-1"-1"1"0"0,0 2-1 0 0,0-1 0 0 0,0 1 1 0 0,0 0-1 0 0,-1 0 0 0 0,0 1 1 0 0,1 0-1 0 0,-11-2 0 0 0,8 2-201 0 0,1 2 0 0 0,-1-1 0 0 0,0 1-1 0 0,0 1 1 0 0,0 0 0 0 0,0 0 0 0 0,-14 3 0 0 0,15-2-525 0 0,0 1 0 0 0,1 0 1 0 0,-1 1-1 0 0,1 0 0 0 0,-1 0 1 0 0,1 1-1 0 0,0 0 0 0 0,0 0 1 0 0,1 1-1 0 0,-1 0 1 0 0,1 0-1 0 0,0 1 0 0 0,0 0 1 0 0,1 0-1 0 0,0 1 0 0 0,0 0 1 0 0,0 0-1 0 0,-8 14 0 0 0,13-19-306 0 0,0 1 0 0 0,0-1 0 0 0,-1 0-1 0 0,2 0 1 0 0,-1 0 0 0 0,0 1 0 0 0,0-1-1 0 0,1 0 1 0 0,-1 1 0 0 0,1-1-1 0 0,0 0 1 0 0,0 1 0 0 0,0-1 0 0 0,0 1-1 0 0,0-1 1 0 0,0 0 0 0 0,1 1 0 0 0,-1-1-1 0 0,1 0 1 0 0,-1 1 0 0 0,1-1-1 0 0,0 0 1 0 0,0 0 0 0 0,0 1 0 0 0,0-1-1 0 0,1 0 1 0 0,-1 0 0 0 0,2 2 0 0 0,0-1-110 0 0,0-1 1 0 0,0 0 0 0 0,0 0 0 0 0,0 0 0 0 0,1 0 0 0 0,-1 0 0 0 0,0-1 0 0 0,1 1 0 0 0,-1-1-1 0 0,1 0 1 0 0,-1 0 0 0 0,1 0 0 0 0,0 0 0 0 0,-1-1 0 0 0,1 0 0 0 0,0 0 0 0 0,6 0 0 0 0,-6 0-10 0 0,0-1 0 0 0,-1 1 0 0 0,1-1 0 0 0,-1 1 0 0 0,1-1 0 0 0,-1 0 0 0 0,1-1 0 0 0,-1 1 0 0 0,0 0 0 0 0,0-1 0 0 0,0 0 0 0 0,0 0 0 0 0,0 0 0 0 0,6-5 0 0 0,-6 4 101 0 0,-1-1 0 0 0,1 0 0 0 0,0 1 0 0 0,-1-1 0 0 0,1-1 0 0 0,-1 1 1 0 0,-1 0-1 0 0,1 0 0 0 0,0-1 0 0 0,-1 1 0 0 0,1-6 0 0 0,-1 3 205 0 0,1 0 271 0 0,0-1 0 0 0,0 0 0 0 0,5-12-1 0 0,-6 19-371 0 0,-1 1-148 0 0,0 0 0 0 0,0-1 0 0 0,0 1 0 0 0,1 0 0 0 0,-1 0 0 0 0,0 0 0 0 0,0-1 0 0 0,0 1-1 0 0,1 0 1 0 0,-1 0 0 0 0,0 0 0 0 0,0-1 0 0 0,0 1 0 0 0,1 0 0 0 0,-1 0 0 0 0,0 0 0 0 0,0 0-1 0 0,1 0 1 0 0,-1 0 0 0 0,0 0 0 0 0,0 0 0 0 0,1 0 0 0 0,-1 0 0 0 0,0-1 0 0 0,1 1 0 0 0,-1 0-1 0 0,0 0 1 0 0,0 1 0 0 0,1-1 0 0 0,-1 0 0 0 0,0 0 0 0 0,0 0 0 0 0,1 0 0 0 0,-1 0 0 0 0,0 0-1 0 0,1 0 1 0 0,-1 0 0 0 0,0 0 0 0 0,0 1 0 0 0,0-1 0 0 0,1 0 0 0 0,-1 0 0 0 0,0 0 0 0 0,0 0-1 0 0,0 1 1 0 0,1-1 0 0 0,-1 0 0 0 0,14 9 255 0 0,15 19-494 0 0,-19-18-1280 0 0,0 0 0 0 0,1-1 0 0 0,21 14 0 0 0,-8-10-5796 0 0,-12-9 4233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19 401 500 0 0,'-18'2'17976'0'0,"33"-9"-16747"0"0,0 0 0 0 0,-1 0 0 0 0,0-2 0 0 0,0 0-1 0 0,21-17 1 0 0,-28 19-976 0 0,0 0 1 0 0,0-1-1 0 0,-1 0 0 0 0,0 0 0 0 0,0 0 0 0 0,-1 0 1 0 0,0-1-1 0 0,0 0 0 0 0,-1 0 0 0 0,6-19 1 0 0,-1-9 369 0 0,-2 0 1 0 0,0 0 0 0 0,-3-1-1 0 0,0-41 1 0 0,10 106 374 0 0,37 174-978 0 0,-17-59-24 0 0,-27-119-1439 0 0,-2 1 0 0 0,0 0 0 0 0,-1 0 0 0 0,0 38 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22 207 288 0 0,'-9'2'2370'0'0,"-3"3"5510"0"0,47-1-6784 0 0,0-1-1 0 0,0-2 0 0 0,43-4 0 0 0,-28 1-503 0 0,340-19 1676 0 0,-79 3-895 0 0,141-10 0 0 0,-155 8-896 0 0,-19 1-236 0 0,-234 16-157 0 0,971-89 2246 0 0,-925 77-32 0 0,-88 15-2315 0 0,10 0-558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58 268 0 0,'-4'-17'1089'0'0,"4"13"-231"0"0,-1-1 0 0 0,0 0 0 0 0,0 0 0 0 0,-1 1 0 0 0,1-1 0 0 0,-5-7 4790 0 0,7 18-5131 0 0,0 1 0 0 0,0 0 0 0 0,1 0 0 0 0,0-1 0 0 0,1 1 0 0 0,4 9-1 0 0,5 13 675 0 0,12 50 494 0 0,-4 1 0 0 0,-3 1-1 0 0,10 128 1 0 0,-21-128-869 0 0,44 444 4284 0 0,-49-518-5045 0 0,-1-6-145 0 0,0 0 0 0 0,0-1 0 0 0,0 1 0 0 0,0 0 0 0 0,0 0 0 0 0,0 0 0 0 0,0 0 0 0 0,0-1 0 0 0,0 1 0 0 0,0 0 0 0 0,1 0 0 0 0,-1 0 0 0 0,0-1 0 0 0,1 1 0 0 0,-1 0 0 0 0,0 0 0 0 0,1-1 0 0 0,-1 1 0 0 0,1 0 0 0 0,-1-1 0 0 0,1 1 0 0 0,0-1 0 0 0,-1 1 0 0 0,1 0 0 0 0,0-1 0 0 0,-1 1 0 0 0,1-1 0 0 0,1 1 0 0 0,-1-1-590 0 0,14-25-9873 0 0,-14 17 7837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90 584 0 0,'-37'-45'3706'0'0,"17"14"1730"0"0,19 31-5265 0 0,1-1 0 0 0,0 1 0 0 0,0 0-1 0 0,0 0 1 0 0,-1-1 0 0 0,1 1 0 0 0,0 0 0 0 0,0 0-1 0 0,0-1 1 0 0,0 1 0 0 0,0 0 0 0 0,0-1 0 0 0,0 1-1 0 0,-1 0 1 0 0,1-1 0 0 0,0 1 0 0 0,0 0-1 0 0,0-1 1 0 0,0 1 0 0 0,1 0 0 0 0,-1 0 0 0 0,0-1-1 0 0,0 1 1 0 0,0 0 0 0 0,0-1 0 0 0,0 1 0 0 0,0 0-1 0 0,0-1 1 0 0,0 1 0 0 0,1 0 0 0 0,-1 0 0 0 0,0-1-1 0 0,0 1 1 0 0,1 0 0 0 0,11-3 2086 0 0,18 6-675 0 0,13 9-211 0 0,0 3 1 0 0,48 21-1 0 0,81 49 610 0 0,-100-48-1481 0 0,-10-7-41 0 0,346 190 2247 0 0,-397-213-2591 0 0,-1 0-1 0 0,1 1 1 0 0,-1 0-1 0 0,16 17 1 0 0,-24-24-105 0 0,0 1 0 0 0,-1 1 0 0 0,1-1 0 0 0,-1 0 1 0 0,1 0-1 0 0,-1 0 0 0 0,0 1 0 0 0,0-1 0 0 0,0 1 0 0 0,0-1 1 0 0,-1 1-1 0 0,1-1 0 0 0,0 1 0 0 0,-1-1 0 0 0,0 1 0 0 0,0 0 1 0 0,0-1-1 0 0,0 1 0 0 0,0 0 0 0 0,0-1 0 0 0,-1 1 0 0 0,1-1 1 0 0,-1 1-1 0 0,0-1 0 0 0,1 1 0 0 0,-1-1 0 0 0,-1 1 0 0 0,1-1 1 0 0,-2 4-1 0 0,-9 11-29 0 0,-1 0 1 0 0,0-1-1 0 0,-2 0 0 0 0,0-1 1 0 0,0-1-1 0 0,-35 25 0 0 0,-114 60-36 0 0,-84 24 172 0 0,28-16 341 0 0,155-69-98 0 0,64-37-397 0 0,7-3-5055 0 0,15-3 2808 0 0,4-6-4337 0 0,-13 3 3726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31 428 0 0,'-3'-30'14461'0'0,"16"67"-12931"0"0,-2 0-1 0 0,-2 1 0 0 0,5 44 0 0 0,-7-45-832 0 0,56 557 6159 0 0,-61-562-6505 0 0,1 4-61 0 0,6 167 1138 0 0,-5-182-3104 0 0,-4-20 1068 0 0,1 1 0 0 0,0-1 0 0 0,-1 1 1 0 0,1-1-1 0 0,0 0 0 0 0,0 1 1 0 0,0-1-1 0 0,0 0 0 0 0,0 0 0 0 0,3 3 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72 284 0 0,'-3'-6'8720'0'0,"23"0"-6187"0"0,35 0-717 0 0,466-18 5622 0 0,-168 19-4624 0 0,-220 3-1901 0 0,502-18 3298 0 0,-592 18-4944 0 0,-16 5-5232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7 484 0 0,'1'-7'13810'0'0,"1"11"-13418"0"0,0 0 1 0 0,1-1-1 0 0,-1 1 0 0 0,0 0 0 0 0,-1 0 1 0 0,1 0-1 0 0,-1 0 0 0 0,2 8 0 0 0,4 42 2305 0 0,-4-29-1969 0 0,14 152 3020 0 0,7 54-1062 0 0,-12-160-1813 0 0,29 153 1837 0 0,-27-186-2679 0 0,-3-16-4494 0 0,-6-8-6031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47 224 364 0 0,'-46'-5'15021'0'0,"49"3"-13812"0"0,14-3-309 0 0,-1 0 0 0 0,1 1 1 0 0,0 1-1 0 0,30-3 1 0 0,-5 1-88 0 0,91-8 968 0 0,426-45 1723 0 0,-383 43-2718 0 0,538-53 2343 0 0,-658 62-2952 0 0,145-19 1097 0 0,-194 23-1303 0 0,-6 2-221 0 0,-1 0 1 0 0,1 0 0 0 0,-1-1 0 0 0,1 1-1 0 0,-1 0 1 0 0,1 0 0 0 0,-1 0 0 0 0,1 0-1 0 0,-1 0 1 0 0,1 0 0 0 0,0 0 0 0 0,-1 0-1 0 0,1 0 1 0 0,-1 0 0 0 0,1 0 0 0 0,-1 0-1 0 0,1 0 1 0 0,-1 0 0 0 0,1 0 0 0 0,0 0-1 0 0,-1 1 1 0 0,1-1 0 0 0,-1 0 0 0 0,1 0-1 0 0,-1 1 1 0 0,0-1 0 0 0,1 0 0 0 0,-1 1-1 0 0,1-1 1 0 0,-1 0 0 0 0,1 1 0 0 0,-1-1-1 0 0,1 1 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77 364 0 0,'1'-30'6671'0'0,"-1"29"-6358"0"0,-1-1-1 0 0,1 0 0 0 0,-1 1 0 0 0,1-1 1 0 0,-1 1-1 0 0,1-1 0 0 0,-1 1 0 0 0,0-1 0 0 0,0 1 1 0 0,0-1-1 0 0,0 1 0 0 0,0 0 0 0 0,0-1 1 0 0,0 1-1 0 0,0 0 0 0 0,-1 0 0 0 0,1 0 1 0 0,0 0-1 0 0,-1 0 0 0 0,1 0 0 0 0,-1 0 1 0 0,1 1-1 0 0,-1-1 0 0 0,1 0 0 0 0,-1 1 1 0 0,0-1-1 0 0,1 1 0 0 0,-1 0 0 0 0,-2-1 1 0 0,0 1 33 0 0,1 0 0 0 0,-1 0 1 0 0,0 0-1 0 0,0 1 0 0 0,0-1 1 0 0,0 1-1 0 0,0 0 0 0 0,0 0 1 0 0,0 0-1 0 0,1 1 1 0 0,-1-1-1 0 0,-3 3 0 0 0,5-3-221 0 0,-1 0 0 0 0,1 0 0 0 0,0 1 0 0 0,0-1 0 0 0,0 0 0 0 0,0 1-1 0 0,0 0 1 0 0,0-1 0 0 0,1 1 0 0 0,-1 0 0 0 0,0 0 0 0 0,1 0 0 0 0,-1 0 0 0 0,1 0 0 0 0,0 1-1 0 0,0-1 1 0 0,0 0 0 0 0,0 1 0 0 0,0-1 0 0 0,0 0 0 0 0,1 1 0 0 0,-1-1 0 0 0,1 1-1 0 0,0-1 1 0 0,0 1 0 0 0,0 4 0 0 0,1-3-28 0 0,0-1-1 0 0,0 1 1 0 0,0-1-1 0 0,0 0 1 0 0,1 0-1 0 0,0 0 1 0 0,-1 0-1 0 0,1 0 1 0 0,0 0-1 0 0,1 0 1 0 0,-1 0-1 0 0,0-1 1 0 0,1 1-1 0 0,-1-1 1 0 0,1 0-1 0 0,0 0 1 0 0,0 0 0 0 0,4 3-1 0 0,2-1 43 0 0,0 1 0 0 0,1-1 0 0 0,0 0 0 0 0,-1-1 0 0 0,1 0 0 0 0,0-1 0 0 0,0 0 0 0 0,15 0 0 0 0,-19-1-90 0 0,-1-1 0 0 0,1 0 0 0 0,-1 0 0 0 0,1 0 0 0 0,-1-1 0 0 0,1 0 0 0 0,-1 0 0 0 0,0-1 0 0 0,0 1 0 0 0,1-1 0 0 0,-1 0 0 0 0,0-1 0 0 0,0 1 0 0 0,-1-1 0 0 0,1 0 0 0 0,0 0 0 0 0,4-5 0 0 0,-7 7-38 0 0,-1-1-1 0 0,1 1 1 0 0,-1-1 0 0 0,1 0 0 0 0,-1 0 0 0 0,0 1-1 0 0,1-1 1 0 0,-1 0 0 0 0,0 0 0 0 0,-1 0-1 0 0,1 0 1 0 0,0-1 0 0 0,0 1 0 0 0,-1 0 0 0 0,1 0-1 0 0,-1 0 1 0 0,0-1 0 0 0,0 1 0 0 0,0 0-1 0 0,0 0 1 0 0,0-1 0 0 0,0 1 0 0 0,0 0 0 0 0,-1 0-1 0 0,1 0 1 0 0,-1 0 0 0 0,0-1 0 0 0,0 1 0 0 0,-1-3-1 0 0,0 3 1 0 0,0-1-1 0 0,0 0 1 0 0,0 1-1 0 0,0-1 0 0 0,0 1 1 0 0,-1 0-1 0 0,1 0 1 0 0,-1 0-1 0 0,1 0 1 0 0,-1 0-1 0 0,0 0 0 0 0,0 1 1 0 0,0-1-1 0 0,0 1 1 0 0,0 0-1 0 0,0 0 1 0 0,0 0-1 0 0,-1 0 1 0 0,-3 0-1 0 0,-3 1 41 0 0,1-1 1 0 0,-1 2-1 0 0,0-1 0 0 0,1 1 0 0 0,-1 1 1 0 0,1 0-1 0 0,0 0 0 0 0,-1 1 1 0 0,-11 5-1 0 0,16-6 8 0 0,1 0-1 0 0,0 0 1 0 0,0 0 0 0 0,-1 0-1 0 0,1 1 1 0 0,1-1 0 0 0,-1 1-1 0 0,0 0 1 0 0,1 0-1 0 0,-1 1 1 0 0,1-1 0 0 0,0 1-1 0 0,0 0 1 0 0,1 0 0 0 0,-1 0-1 0 0,1 0 1 0 0,0 0 0 0 0,0 0-1 0 0,0 0 1 0 0,-2 10 0 0 0,3-13-19 0 0,1 1 1 0 0,0 0-1 0 0,0-1 1 0 0,0 1-1 0 0,0-1 0 0 0,0 1 1 0 0,0 0-1 0 0,1-1 1 0 0,-1 1-1 0 0,1-1 1 0 0,-1 1-1 0 0,1-1 0 0 0,-1 1 1 0 0,1-1-1 0 0,0 1 1 0 0,-1-1-1 0 0,1 0 1 0 0,0 1-1 0 0,0-1 0 0 0,1 1 1 0 0,1 1 22 0 0,0-1 1 0 0,-1 0-1 0 0,1 0 0 0 0,0 0 1 0 0,0-1-1 0 0,0 1 0 0 0,0-1 1 0 0,0 0-1 0 0,4 2 0 0 0,3-1 41 0 0,0 1-1 0 0,1-1 0 0 0,-1-1 0 0 0,1 0 0 0 0,13-1 0 0 0,-12-1-81 0 0,1 0-1 0 0,-1-1 1 0 0,0 0 0 0 0,-1-1-1 0 0,1-1 1 0 0,0 0-1 0 0,21-10 1 0 0,-29 12-27 0 0,-1 0 0 0 0,0 0 0 0 0,1-1 0 0 0,-1 1 0 0 0,0-1 0 0 0,0 0 0 0 0,0 0 0 0 0,-1 0 0 0 0,1 0 0 0 0,-1 0 0 0 0,1 0 0 0 0,1-5 0 0 0,-3 5-6 0 0,0 0 0 0 0,0 0-1 0 0,0 0 1 0 0,-1 1 0 0 0,1-1 0 0 0,-1 0 0 0 0,0 0 0 0 0,0 0 0 0 0,0 0 0 0 0,0 0-1 0 0,0 0 1 0 0,-1 0 0 0 0,1 0 0 0 0,-1 0 0 0 0,0 0 0 0 0,0 1 0 0 0,0-1-1 0 0,-2-5 1 0 0,0 4 0 0 0,1 0-1 0 0,-1 0 1 0 0,0 0-1 0 0,0 0 1 0 0,0 0-1 0 0,0 1 1 0 0,-1-1-1 0 0,1 1 1 0 0,-1 0-1 0 0,0 0 0 0 0,0 0 1 0 0,0 0-1 0 0,0 1 1 0 0,-1 0-1 0 0,1 0 1 0 0,-1 0-1 0 0,1 0 1 0 0,-1 1-1 0 0,0 0 1 0 0,0 0-1 0 0,1 0 1 0 0,-1 0-1 0 0,0 1 1 0 0,-6 0-1 0 0,4 0 26 0 0,0 0-1 0 0,0 1 0 0 0,0 0 1 0 0,0 0-1 0 0,0 0 1 0 0,0 1-1 0 0,0 0 1 0 0,0 1-1 0 0,1 0 1 0 0,-1 0-1 0 0,1 0 1 0 0,0 0-1 0 0,0 1 1 0 0,0 0-1 0 0,-9 9 1 0 0,13-11-6 0 0,0 0 1 0 0,0 0-1 0 0,0 0 1 0 0,0 0-1 0 0,0 1 1 0 0,1-1 0 0 0,-1 1-1 0 0,1-1 1 0 0,-1 1-1 0 0,1-1 1 0 0,0 1-1 0 0,0 0 1 0 0,1 0-1 0 0,-1-1 1 0 0,0 1 0 0 0,1 0-1 0 0,0 0 1 0 0,-1 0-1 0 0,1 0 1 0 0,1 4-1 0 0,0-4-1 0 0,0 0 0 0 0,0-1 0 0 0,0 1-1 0 0,0 0 1 0 0,0-1 0 0 0,1 1 0 0 0,0-1-1 0 0,-1 0 1 0 0,1 0 0 0 0,0 1 0 0 0,0-1-1 0 0,0 0 1 0 0,0 0 0 0 0,1-1 0 0 0,-1 1-1 0 0,0 0 1 0 0,1-1 0 0 0,-1 1-1 0 0,1-1 1 0 0,4 2 0 0 0,4 0-27 0 0,-1 1 0 0 0,1-1-1 0 0,-1-1 1 0 0,1 0 0 0 0,0-1 0 0 0,0 0 0 0 0,0 0-1 0 0,0-1 1 0 0,13-2 0 0 0,-19 2 8 0 0,0-1 1 0 0,0 1-1 0 0,0-1 0 0 0,0-1 0 0 0,0 1 1 0 0,0 0-1 0 0,-1-1 0 0 0,1 0 0 0 0,0 0 1 0 0,-1-1-1 0 0,1 1 0 0 0,-1-1 1 0 0,0 0-1 0 0,0 0 0 0 0,0 0 0 0 0,-1-1 1 0 0,1 1-1 0 0,-1-1 0 0 0,1 0 0 0 0,-1 0 1 0 0,5-9-1 0 0,-8 12-4 0 0,1-1 0 0 0,0 1 1 0 0,0-1-1 0 0,-1 0 0 0 0,1 1 0 0 0,-1-1 1 0 0,0 0-1 0 0,1 0 0 0 0,-1 1 0 0 0,0-1 1 0 0,0 0-1 0 0,0 0 0 0 0,0 1 0 0 0,-1-1 1 0 0,1 0-1 0 0,0 1 0 0 0,-1-1 0 0 0,1 0 1 0 0,-1 0-1 0 0,1 1 0 0 0,-1-1 0 0 0,0 1 1 0 0,0-1-1 0 0,0 1 0 0 0,0-1 0 0 0,0 1 1 0 0,0-1-1 0 0,0 1 0 0 0,0 0 0 0 0,0 0 1 0 0,-1-1-1 0 0,1 1 0 0 0,-1 0 0 0 0,1 0 1 0 0,-1 0-1 0 0,1 1 0 0 0,-3-2 0 0 0,-2 0 5 0 0,1 0 0 0 0,0 0 0 0 0,-1 0-1 0 0,1 1 1 0 0,-1 0 0 0 0,1 0-1 0 0,-1 1 1 0 0,1-1 0 0 0,-1 1 0 0 0,-8 1-1 0 0,1 1 27 0 0,1 1 1 0 0,0 0-1 0 0,0 0 0 0 0,0 1 0 0 0,-18 9 0 0 0,26-11 12 0 0,-1 0 0 0 0,1 1 1 0 0,0-1-1 0 0,-1 1 0 0 0,1 0 0 0 0,1 1 0 0 0,-1-1 0 0 0,0 0 0 0 0,1 1 0 0 0,0 0 0 0 0,0 0 0 0 0,0 0 0 0 0,0 0 0 0 0,1 1 0 0 0,-1-1 1 0 0,-2 8-1 0 0,5-10-22 0 0,-1-1 0 0 0,1 0 1 0 0,0 0-1 0 0,0 0 0 0 0,0 0 0 0 0,-1 0 1 0 0,1 1-1 0 0,0-1 0 0 0,1 0 1 0 0,-1 0-1 0 0,0 0 0 0 0,0 0 1 0 0,0 1-1 0 0,1-1 0 0 0,-1 0 0 0 0,0 0 1 0 0,1 0-1 0 0,-1 0 0 0 0,1 0 1 0 0,0 0-1 0 0,-1 0 0 0 0,1 0 1 0 0,1 1-1 0 0,0 0 16 0 0,0 0 1 0 0,1 0-1 0 0,-1-1 0 0 0,0 1 1 0 0,1-1-1 0 0,-1 0 1 0 0,1 0-1 0 0,0 0 0 0 0,4 2 1 0 0,3-1 26 0 0,-1-1 1 0 0,0 1-1 0 0,1-1 0 0 0,-1-1 1 0 0,12 0-1 0 0,-11-1-48 0 0,-1 0 0 0 0,1 0 0 0 0,0-1 0 0 0,-1-1 0 0 0,0 1 0 0 0,1-1 0 0 0,-1-1 0 0 0,0 0 0 0 0,-1 0 0 0 0,1-1 0 0 0,-1 0 0 0 0,12-9 0 0 0,-19 12 0 0 0,0 1 0 0 0,0 0 0 0 0,0-1 0 0 0,0 1 0 0 0,-1-1 0 0 0,1 1 0 0 0,0-1 0 0 0,-1 0 0 0 0,0 1 0 0 0,1-1 0 0 0,-1 1 0 0 0,0-1 0 0 0,0 0 0 0 0,0 1 0 0 0,0-1 0 0 0,0 0 0 0 0,0 1 0 0 0,0-1 0 0 0,-1 0 0 0 0,1 1 0 0 0,0-1 0 0 0,-1 1 0 0 0,1-1 0 0 0,-1 0 0 0 0,0 1 0 0 0,0 0 0 0 0,0-1 0 0 0,1 1 0 0 0,-1-1 0 0 0,0 1 0 0 0,-1 0 0 0 0,1 0 0 0 0,0-1 0 0 0,0 1 0 0 0,0 0 0 0 0,-1 0 0 0 0,1 0 0 0 0,-3-1 0 0 0,-5-2 0 0 0,0 0 1 0 0,-1 0-1 0 0,1 0 0 0 0,-1 1 0 0 0,0 1 1 0 0,0 0-1 0 0,-1 0 0 0 0,1 1 0 0 0,0 0 1 0 0,-13 1-1 0 0,8 0-16 0 0,0 1 0 0 0,0 1 1 0 0,0 1-1 0 0,0 0 0 0 0,0 1 0 0 0,-19 7 1 0 0,33-11-32 0 0,0 1 0 0 0,-1 0 0 0 0,1-1 0 0 0,-1 1 0 0 0,1 0 0 0 0,0-1 0 0 0,0 1 0 0 0,-1 0 0 0 0,1 0 0 0 0,0 0 0 0 0,0 0-1 0 0,0 0 1 0 0,0 0 0 0 0,0 1 0 0 0,-1 1 0 0 0,2-2-112 0 0,0 0-1 0 0,-1 0 0 0 0,1-1 1 0 0,0 1-1 0 0,0 0 0 0 0,0 0 0 0 0,0 0 1 0 0,0 0-1 0 0,0 0 0 0 0,0 0 1 0 0,0-1-1 0 0,0 1 0 0 0,1 0 0 0 0,-1 0 1 0 0,0 0-1 0 0,1 0 0 0 0,-1-1 0 0 0,0 1 1 0 0,2 1-1 0 0,2 3-1119 0 0,0 0 0 0 0,0 0 0 0 0,0-1 0 0 0,1 0-1 0 0,0 0 1 0 0,7 5 0 0 0,20 11-2107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0 284 0 0,'-28'14'4470'0'0,"10"-8"-1925"0"0,-9 10 10004 0 0,327-23-4871 0 0,-15-1-5276 0 0,524 13 437 0 0,-447-11-2839 0 0,-353 6 0 0 0,-6 0 0 0 0,-1 0 0 0 0,1 0 0 0 0,0-1 0 0 0,0 1 0 0 0,-1-1 0 0 0,1 1 0 0 0,0-1 0 0 0,0 0 0 0 0,-1 0 0 0 0,5-2 0 0 0,-2 0-102 0 0,-4 3-455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0 277 264 0 0,'0'-1'333'0'0,"1"0"0"0"0,-1 0 1 0 0,0-1-1 0 0,1 1 0 0 0,-1 0 0 0 0,1 0 0 0 0,-1 0 1 0 0,1 0-1 0 0,0 0 0 0 0,0 0 0 0 0,-1 0 0 0 0,1 0 0 0 0,0 0 1 0 0,0 0-1 0 0,0 0 0 0 0,0 0 0 0 0,0 0 0 0 0,1 0 1 0 0,7 5 214 0 0,0 0 1 0 0,0 1-1 0 0,-1 0 1 0 0,0 1 0 0 0,0-1-1 0 0,0 2 1 0 0,-1-1-1 0 0,12 14 1 0 0,53 72 1771 0 0,-34-40-869 0 0,-12-20-649 0 0,66 78 1591 0 0,-82-100-2031 0 0,0-1 1 0 0,0 0-1 0 0,1 0 0 0 0,1-1 1 0 0,-1-1-1 0 0,1 0 1 0 0,0 0-1 0 0,14 4 0 0 0,-23-10-275 0 0,1 0-1 0 0,-1-1 1 0 0,0 0-1 0 0,0 1 1 0 0,0-1-1 0 0,0 0 1 0 0,1-1-1 0 0,-1 1 1 0 0,0-1 0 0 0,0 1-1 0 0,0-1 1 0 0,0 0-1 0 0,0 0 1 0 0,0 0-1 0 0,0 0 1 0 0,0-1-1 0 0,-1 1 1 0 0,1-1-1 0 0,0 0 1 0 0,-1 0-1 0 0,1 0 1 0 0,-1 0-1 0 0,0 0 1 0 0,1 0-1 0 0,-1-1 1 0 0,0 1-1 0 0,-1-1 1 0 0,1 0-1 0 0,2-4 1 0 0,5-8 104 0 0,0-1 0 0 0,-1 1 0 0 0,11-32 1 0 0,12-52 464 0 0,-5 0 1 0 0,18-125-1 0 0,-42 206-690 0 0,9-42 502 0 0,-10 56-655 0 0,0 1 1 0 0,0-1 0 0 0,0 1 0 0 0,0 0-1 0 0,0 0 1 0 0,1-1 0 0 0,0 1-1 0 0,-1 0 1 0 0,1 0 0 0 0,0 0 0 0 0,1 1-1 0 0,3-5 1 0 0,-5 6-298 0 0,1 1 0 0 0,0-1 0 0 0,-1 1 0 0 0,1-1 0 0 0,-1 1 0 0 0,1-1-1 0 0,0 1 1 0 0,-1 0 0 0 0,1 0 0 0 0,0 0 0 0 0,-1 0 0 0 0,1 0 0 0 0,-1 0 0 0 0,1 1 0 0 0,0-1 0 0 0,-1 0 0 0 0,1 1 0 0 0,-1-1 0 0 0,4 2 0 0 0,-3-1 591 0 0,14 5-2769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94 111 212 0 0,'-14'-55'2822'0'0,"6"27"1338"0"0,1 0 5681 0 0,7 29-9679 0 0,0 1 0 0 0,0-1 1 0 0,0 1-1 0 0,0-1 0 0 0,-1 1 0 0 0,1-1 1 0 0,0 1-1 0 0,-1-1 0 0 0,1 0 0 0 0,-1 1 1 0 0,-1 2-1 0 0,-1 4 212 0 0,-43 253 5124 0 0,41-238-5056 0 0,2 1-1 0 0,1-1 1 0 0,1 1 0 0 0,1-1 0 0 0,3 25 0 0 0,-3-47-423 0 0,1 0 1 0 0,-1 1-1 0 0,0-1 0 0 0,0 0 0 0 0,1 0 0 0 0,-1 1 0 0 0,1-1 1 0 0,-1 0-1 0 0,1 0 0 0 0,-1 0 0 0 0,1 0 0 0 0,0 0 0 0 0,0 0 1 0 0,0 0-1 0 0,-1 0 0 0 0,1 0 0 0 0,0 0 0 0 0,0 0 1 0 0,0 0-1 0 0,0 0 0 0 0,0-1 0 0 0,1 1 0 0 0,0 0 0 0 0,0 0-12 0 0,1-1 0 0 0,-1 1 0 0 0,0-1-1 0 0,0 0 1 0 0,1 0 0 0 0,-1 0 0 0 0,0 0-1 0 0,0 0 1 0 0,1-1 0 0 0,-1 1 0 0 0,0-1-1 0 0,3 0 1 0 0,5-3-23 0 0,0-1-1 0 0,0 1 1 0 0,0-2 0 0 0,12-9-1 0 0,16-12 82 0 0,-1-3 0 0 0,-2-1-1 0 0,33-38 1 0 0,-67 68-53 0 0,-1 1 0 0 0,0 0 1 0 0,1 0-1 0 0,-1-1 0 0 0,0 1 0 0 0,1 0 0 0 0,-1-1 1 0 0,0 1-1 0 0,0-1 0 0 0,1 1 0 0 0,-1 0 0 0 0,0-1 1 0 0,0 1-1 0 0,0-1 0 0 0,1 1 0 0 0,-1 0 1 0 0,0-1-1 0 0,0 1 0 0 0,0-1 0 0 0,0 1 0 0 0,0-1 1 0 0,0 1-1 0 0,0-1 0 0 0,0 0 0 0 0,-9-1 75 0 0,-13 8-45 0 0,1 4 38 0 0,1 2 1 0 0,0 0-1 0 0,0 1 0 0 0,-34 30 1 0 0,45-34-25 0 0,0 0-1 0 0,0 1 1 0 0,1-1 0 0 0,0 2 0 0 0,1-1 0 0 0,0 1 0 0 0,1 0 0 0 0,0 1-1 0 0,1-1 1 0 0,-6 20 0 0 0,10-27-24 0 0,0-1 1 0 0,0 1-1 0 0,1 0 0 0 0,0 0 1 0 0,-1 0-1 0 0,1 0 0 0 0,1 0 1 0 0,-1-1-1 0 0,0 1 1 0 0,1 0-1 0 0,0 0 0 0 0,0 0 1 0 0,0-1-1 0 0,0 1 0 0 0,1 0 1 0 0,-1-1-1 0 0,1 1 0 0 0,0-1 1 0 0,0 0-1 0 0,1 1 0 0 0,-1-1 1 0 0,0 0-1 0 0,1-1 0 0 0,0 1 1 0 0,0 0-1 0 0,0-1 0 0 0,0 1 1 0 0,0-1-1 0 0,6 4 0 0 0,0-2 16 0 0,-1 0-1 0 0,0 0 1 0 0,1 0 0 0 0,0-1-1 0 0,0-1 1 0 0,0 1-1 0 0,0-1 1 0 0,0-1-1 0 0,1 0 1 0 0,-1 0-1 0 0,14-1 1 0 0,75-15-2304 0 0,-67 8-1538 0 0,1 2-4120 0 0,-18 3 4958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34 536 0 0,'1'-13'2656'0'0,"-1"12"-2174"0"0,0-1 0 0 0,0 0 0 0 0,0 1 0 0 0,0-1 0 0 0,0 1 0 0 0,1-1-1 0 0,-1 1 1 0 0,0-1 0 0 0,1 1 0 0 0,0-1 0 0 0,1-2 2566 0 0,0 6-1787 0 0,-1 0-960 0 0,1 0-1 0 0,0 0 1 0 0,0 0 0 0 0,-1 1 0 0 0,0-1 0 0 0,1 0-1 0 0,-1 1 1 0 0,0 0 0 0 0,0-1 0 0 0,0 1 0 0 0,1 5 0 0 0,4 37 1914 0 0,-3-22-1411 0 0,38 328 5356 0 0,-22-156-3790 0 0,30 162 857 0 0,-33-245-1928 0 0,-10-58-1007 0 0,-3-22-777 0 0,10 39 0 0 0,-8-63-3210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0 194 476 0 0,'12'-2'3461'0'0,"38"-6"1741"0"0,34 6-1726 0 0,-38 1-2450 0 0,310-5 3910 0 0,50-2-1978 0 0,28-20-95 0 0,138-3-505 0 0,628-4-35 0 0,-821 25-1683 0 0,113-7 112 0 0,-291 8-360 0 0,174-13 823 0 0,-217 16-835 0 0,-14 2-71 0 0,-129 2-309 0 0,69 0 0 0 0,-75 2 0 0 0,-1 0 0 0 0,1 0 0 0 0,-1 0 0 0 0,2 0 0 0 0,-2-1 0 0 0,-5 2 0 0 0,-5 0-970 0 0,0 0-1 0 0,0 1 1 0 0,-1-1 0 0 0,1 1-1 0 0,0-1 1 0 0,1 1 0 0 0,-1 0-1 0 0,-3 4 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150 137 192 0 0,'0'0'1625'0'0,"-10"-6"3890"0"0,20-51 5592 0 0,-10 55-10265 0 0,-9-12 2055 0 0,6 13-2674 0 0,1 1 1 0 0,-1 0-1 0 0,0-1 0 0 0,0 1 1 0 0,1 0-1 0 0,-1 1 0 0 0,0-1 1 0 0,1 0-1 0 0,-1 1 0 0 0,0-1 1 0 0,1 1-1 0 0,-1 0 0 0 0,0 0 1 0 0,1 0-1 0 0,0 0 0 0 0,-3 2 1 0 0,2-2-83 0 0,-2 1 54 0 0,1 1 1 0 0,0-1 0 0 0,-1 1 0 0 0,1 0 0 0 0,0 1-1 0 0,0-1 1 0 0,1 0 0 0 0,-1 1 0 0 0,1 0-1 0 0,0 0 1 0 0,0 0 0 0 0,0 0 0 0 0,0 1-1 0 0,1-1 1 0 0,-4 8 0 0 0,4-5 87 0 0,-1 1 1 0 0,1 0-1 0 0,0-1 0 0 0,0 1 1 0 0,1 0-1 0 0,0 0 1 0 0,1-1-1 0 0,0 1 0 0 0,1 11 1 0 0,-1-17-272 0 0,0 1 1 0 0,1-1 0 0 0,-1 1 0 0 0,1-1-1 0 0,-1 1 1 0 0,1-1 0 0 0,0 1-1 0 0,0-1 1 0 0,0 0 0 0 0,0 0 0 0 0,1 1-1 0 0,-1-1 1 0 0,0 0 0 0 0,1 0-1 0 0,0 0 1 0 0,-1 0 0 0 0,1-1 0 0 0,0 1-1 0 0,4 2 1 0 0,-3-2 3 0 0,0-1-1 0 0,0 0 1 0 0,0 0 0 0 0,0 0-1 0 0,0 0 1 0 0,0 0 0 0 0,1-1-1 0 0,-1 1 1 0 0,0-1 0 0 0,1 0-1 0 0,-1 0 1 0 0,0 0 0 0 0,5-1-1 0 0,-1 0 0 0 0,-1 0 1 0 0,1-1-1 0 0,0 0 0 0 0,-1 0 0 0 0,0 0 0 0 0,1-1 0 0 0,-1 0 0 0 0,0 0 0 0 0,-1-1 1 0 0,1 0-1 0 0,0 0 0 0 0,-1 0 0 0 0,9-9 0 0 0,-11 7-15 0 0,1 1 0 0 0,-1 0 0 0 0,0-1 0 0 0,-1 0 0 0 0,1 0 0 0 0,-1 0 0 0 0,0 0 0 0 0,-1 0 0 0 0,1 0 0 0 0,-1 0 0 0 0,-1 0 0 0 0,1-1 0 0 0,-1 1 0 0 0,0 0 0 0 0,0-1 0 0 0,-1 1 0 0 0,0 0 0 0 0,0 0 0 0 0,-3-11 0 0 0,2 12 0 0 0,1 0 0 0 0,-1 1 0 0 0,0-1 0 0 0,0 1 0 0 0,0 0 0 0 0,-1 0 0 0 0,1-1 0 0 0,-1 1 0 0 0,0 1 0 0 0,-1-1 0 0 0,1 0 0 0 0,0 1 0 0 0,-1 0 0 0 0,0 0 0 0 0,0 0 0 0 0,0 0 0 0 0,0 0 0 0 0,0 1 0 0 0,-1 0 0 0 0,1 0 0 0 0,-1 0 0 0 0,1 0 0 0 0,-1 1 0 0 0,0 0 0 0 0,-8-1 0 0 0,9 2 0 0 0,-1 0 0 0 0,0 1 0 0 0,1 0 0 0 0,-1 0 0 0 0,1 0 0 0 0,-1 1 0 0 0,1-1 0 0 0,-1 1 0 0 0,1 0 0 0 0,0 0 0 0 0,0 1 0 0 0,0-1 0 0 0,0 1 0 0 0,0 0 0 0 0,1 0 0 0 0,-1 0 0 0 0,1 1 0 0 0,0-1 0 0 0,0 1 0 0 0,0 0 0 0 0,0 0 0 0 0,-3 6 0 0 0,4-7 0 0 0,0 1 0 0 0,0-1 0 0 0,0 1 0 0 0,1-1 0 0 0,-1 1 0 0 0,1-1 0 0 0,-1 1 0 0 0,1 0 0 0 0,1 0 0 0 0,-1-1 0 0 0,0 1 0 0 0,1 0 0 0 0,0 0 0 0 0,0 0 0 0 0,0 0 0 0 0,0 0 0 0 0,1 0 0 0 0,-1 0 0 0 0,1-1 0 0 0,0 1 0 0 0,0 0 0 0 0,1 0 0 0 0,-1-1 0 0 0,1 1 0 0 0,0-1 0 0 0,0 1 0 0 0,3 3 0 0 0,-2-4 0 0 0,0-1 0 0 0,0 0 0 0 0,0 0 0 0 0,0 0 0 0 0,0 0 0 0 0,1 0 0 0 0,-1-1 0 0 0,1 0 0 0 0,-1 0 0 0 0,1 0 0 0 0,-1 0 0 0 0,1 0 0 0 0,0-1 0 0 0,-1 1 0 0 0,1-1 0 0 0,0 0 0 0 0,0 0 0 0 0,-1 0 0 0 0,1-1 0 0 0,0 0 0 0 0,-1 1 0 0 0,1-1 0 0 0,-1 0 0 0 0,7-3 0 0 0,-3 1 0 0 0,1 0 0 0 0,0 0 0 0 0,-1-1 0 0 0,0 0 0 0 0,0 0 0 0 0,0-1 0 0 0,-1 0 0 0 0,1 0 0 0 0,-1-1 0 0 0,6-6 0 0 0,-8 7 0 0 0,-1 0 0 0 0,0 0 0 0 0,0 0 0 0 0,-1 0 0 0 0,1-1 0 0 0,-1 1 0 0 0,0-1 0 0 0,-1 1 0 0 0,1-1 0 0 0,-1 0 0 0 0,0 0 0 0 0,0-8 0 0 0,-1 12 0 0 0,0-1 0 0 0,0 1 0 0 0,0 0 0 0 0,0-1 0 0 0,-1 1 0 0 0,1 0 0 0 0,-1 0 0 0 0,0-1 0 0 0,1 1 0 0 0,-1 0 0 0 0,0 0 0 0 0,0 0 0 0 0,0 0 0 0 0,-1 0 0 0 0,1 0 0 0 0,0 0 0 0 0,-1 0 0 0 0,1 0 0 0 0,-1 0 0 0 0,0 1 0 0 0,1-1 0 0 0,-1 1 0 0 0,0-1 0 0 0,0 1 0 0 0,0 0 0 0 0,0 0 0 0 0,0 0 0 0 0,-1 0 0 0 0,1 0 0 0 0,0 0 0 0 0,0 1 0 0 0,-1-1 0 0 0,-1 0 0 0 0,-1 1 0 0 0,1 0 0 0 0,-1 0 0 0 0,1 1 0 0 0,-1-1 0 0 0,1 1 0 0 0,0 0 0 0 0,-1 0 0 0 0,1 1 0 0 0,0-1 0 0 0,0 1 0 0 0,0 0 0 0 0,0 0 0 0 0,0 0 0 0 0,0 1 0 0 0,0-1 0 0 0,1 1 0 0 0,-5 4 0 0 0,2-2 0 0 0,0 1 0 0 0,0 0 0 0 0,1 0 0 0 0,-1 0 0 0 0,1 1 0 0 0,1 0 0 0 0,-1 0 0 0 0,-4 11 0 0 0,7-14 0 0 0,0 0 0 0 0,1 0 0 0 0,0 0 0 0 0,0 0 0 0 0,0 0 0 0 0,1 0 0 0 0,-1 0 0 0 0,1 0 0 0 0,0 0 0 0 0,0 1 0 0 0,0-1 0 0 0,1 0 0 0 0,0 0 0 0 0,1 6 0 0 0,-1-8 0 0 0,0 0 0 0 0,0 0 0 0 0,0 0 0 0 0,0 0 0 0 0,1-1 0 0 0,-1 1 0 0 0,1 0 0 0 0,-1-1 0 0 0,1 1 0 0 0,0 0 0 0 0,-1-1 0 0 0,1 0 0 0 0,0 1 0 0 0,0-1 0 0 0,0 0 0 0 0,0 0 0 0 0,0 0 0 0 0,0-1 0 0 0,0 1 0 0 0,1 0 0 0 0,-1-1 0 0 0,0 1 0 0 0,0-1 0 0 0,1 0 0 0 0,-1 1 0 0 0,0-1 0 0 0,4-1 0 0 0,2 1 0 0 0,0-1 0 0 0,0 0 0 0 0,1-1 0 0 0,-1 0 0 0 0,-1 0 0 0 0,1-1 0 0 0,0 0 0 0 0,-1 0 0 0 0,1-1 0 0 0,-1 0 0 0 0,8-6 0 0 0,-11 8 0 0 0,0 0 0 0 0,-1-1 0 0 0,1 0 0 0 0,-1 0 0 0 0,0 0 0 0 0,0 0 0 0 0,0 0 0 0 0,0-1 0 0 0,0 1 0 0 0,-1-1 0 0 0,0 0 0 0 0,0 0 0 0 0,0 0 0 0 0,0 0 0 0 0,0 0 0 0 0,-1 0 0 0 0,0 0 0 0 0,0-1 0 0 0,0 1 0 0 0,0 0 0 0 0,-1-1 0 0 0,0-5 0 0 0,0 9 0 0 0,0-1 0 0 0,-1 0 0 0 0,1 0 0 0 0,-1 1 0 0 0,1-1 0 0 0,-1 0 0 0 0,0 1 0 0 0,0-1 0 0 0,1 1 0 0 0,-1-1 0 0 0,0 1 0 0 0,-1-1 0 0 0,1 1 0 0 0,0 0 0 0 0,0-1 0 0 0,-1 1 0 0 0,1 0 0 0 0,0 0 0 0 0,-1 0 0 0 0,-2-1 0 0 0,-8-1 0 0 0,6 4 0 0 0,0-1 0 0 0,0 0 0 0 0,0 1 0 0 0,1 0 0 0 0,-1 1 0 0 0,0-1 0 0 0,1 1 0 0 0,-1 0 0 0 0,1 1 0 0 0,0-1 0 0 0,-7 5 0 0 0,8-5 0 0 0,1 1 0 0 0,-1-1 0 0 0,0 1 0 0 0,1 0 0 0 0,-1 0 0 0 0,1 0 0 0 0,0 1 0 0 0,0-1 0 0 0,0 1 0 0 0,1 0 0 0 0,-1 0 0 0 0,1 0 0 0 0,0 0 0 0 0,0 0 0 0 0,-2 7 0 0 0,4-5 0 0 0,0 1 0 0 0,5-3 0 0 0,-5-4-19 0 0,1 0-1 0 0,-1 0 1 0 0,1 0 0 0 0,0 0-1 0 0,-1 0 1 0 0,1 1 0 0 0,-1-1 0 0 0,1 0-1 0 0,0 0 1 0 0,-1 0 0 0 0,1 0-1 0 0,-1-1 1 0 0,1 1 0 0 0,0 0-1 0 0,-1 0 1 0 0,1 0 0 0 0,-1 0-1 0 0,1-1 1 0 0,-1 1 0 0 0,1 0-1 0 0,-1 0 1 0 0,1-1 0 0 0,-1 1 0 0 0,1 0-1 0 0,-1-1 1 0 0,2 0 0 0 0,1-2-717 0 0,1 1-649 0 0,12-20-11586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0 336 196 0 0,'0'0'10234'0'0,"4"1"-8934"0"0,12 2-106 0 0,0-1 0 0 0,0 0 0 0 0,0-1 1 0 0,0-1-1 0 0,24-3 0 0 0,9 0 156 0 0,369-7 3083 0 0,212-23-2133 0 0,-222 1-1239 0 0,-31-5-229 0 0,98-18 360 0 0,238-47 1189 0 0,-512 71-2058 0 0,-155 25-323 0 0,113-23 0 0 0,-153 27 0 0 0,1 1-17 0 0,-7 1-74 0 0,0 0-1 0 0,0 1 1 0 0,1-1-1 0 0,-1 0 1 0 0,0 0 0 0 0,0 1-1 0 0,0-1 1 0 0,0 0-1 0 0,0 1 1 0 0,0-1-1 0 0,0 0 1 0 0,1 0-1 0 0,-1 1 1 0 0,0-1-1 0 0,0 0 1 0 0,0 1-1 0 0,0-1 1 0 0,0 0-1 0 0,0 1 1 0 0,-1-1-1 0 0,1 0 1 0 0,0 1-1 0 0,0-1 1 0 0,0 0 0 0 0,0 1-1 0 0,0-1 1 0 0,0 0-1 0 0,0 0 1 0 0,-1 1-1 0 0,1-1 1 0 0,0 0-1 0 0,0 0 1 0 0,0 1-1 0 0,-1-1 1 0 0,1 0-1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11 628 0 0,'-1'-1'543'0'0,"0"0"0"0"0,1 1 0 0 0,-1-1 0 0 0,0 0 0 0 0,0 0 0 0 0,0 0 0 0 0,0 1 0 0 0,0-1 0 0 0,0 0 0 0 0,0 1 0 0 0,0-1 0 0 0,0 1 0 0 0,0-1 0 0 0,-2 0 0 0 0,-1 6 3763 0 0,5 11-4222 0 0,43 268 8937 0 0,-36-211-7079 0 0,-5 142 0 0 0,-10-49-186 0 0,7-165-1842 0 0,0 0 0 0 0,0-1 1 0 0,0 1-1 0 0,0 0 0 0 0,0-1 0 0 0,0 1 0 0 0,0 0 1 0 0,0-1-1 0 0,0 1 0 0 0,0-1 0 0 0,0 1 0 0 0,1 0 1 0 0,-1-1-1 0 0,0 1 0 0 0,0 0 0 0 0,1-1 0 0 0,-1 1 1 0 0,0-1-1 0 0,1 1 0 0 0,-1-1 0 0 0,1 1 0 0 0,7-6-3893 0 0,-6 2 2872 0 0,0 1 1 0 0,0-1 0 0 0,0 0-1 0 0,-1 0 1 0 0,1 0-1 0 0,1-7 1 0 0,-3 1-1333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50 271 208 0 0,'-4'-4'352'0'0,"-28"-26"3036"0"0,30 28-2790 0 0,0 0-1 0 0,1 0 0 0 0,0 0 1 0 0,-1 0-1 0 0,1 0 1 0 0,0 0-1 0 0,0-1 0 0 0,-1-4 1395 0 0,12-6 667 0 0,-4 9-2309 0 0,0 0 0 0 0,0 1 1 0 0,0 0-1 0 0,0 0 0 0 0,0 0 1 0 0,1 1-1 0 0,0 0 0 0 0,-1 0 0 0 0,1 1 1 0 0,0 0-1 0 0,7-1 0 0 0,4-1 99 0 0,93-13 1920 0 0,126-1-1 0 0,-217 15-2211 0 0,550-37 2611 0 0,-106-17-997 0 0,-209 22-715 0 0,-248 33-982 0 0,-1 0 1 0 0,0 1 0 0 0,1-1 0 0 0,-1 1 0 0 0,1 1 0 0 0,-1-1 0 0 0,7 3 0 0 0,-10-2-57 0 0,0 0 1 0 0,0 0 0 0 0,-1 0 0 0 0,1 1 0 0 0,-1-1 0 0 0,1 1 0 0 0,-1 0 0 0 0,0 0-1 0 0,1 0 1 0 0,-1 0 0 0 0,0 0 0 0 0,0 0 0 0 0,0 1 0 0 0,-1-1 0 0 0,1 0 0 0 0,-1 1-1 0 0,2 3 1 0 0,25 50 397 0 0,-3 2 0 0 0,22 75 0 0 0,22 125 949 0 0,-53-193-887 0 0,0-12-424 0 0,3-1 1 0 0,1 0 0 0 0,36 63 0 0 0,-26-59-55 0 0,-29-51 0 0 0,-1-5 0 0 0,0 1 0 0 0,0-1 0 0 0,0 0 0 0 0,0 1 0 0 0,-1-1 0 0 0,1 1 0 0 0,0-1 0 0 0,0 0 0 0 0,0 1 0 0 0,0-1 0 0 0,-1 1 0 0 0,1-1 0 0 0,0 0 0 0 0,-1 1 0 0 0,1-1 0 0 0,0 0 0 0 0,0 1 0 0 0,-1-1 0 0 0,1 0 0 0 0,-1 0 0 0 0,1 1 0 0 0,0-1 0 0 0,-1 0 0 0 0,1 0 0 0 0,0 1 0 0 0,-1-1 0 0 0,1 0 0 0 0,-1 0 0 0 0,1 0 0 0 0,-1 0 0 0 0,1 0 0 0 0,0 0 0 0 0,-1 0 0 0 0,1 0 0 0 0,-1 0 0 0 0,1 0 0 0 0,-1 0 0 0 0,1 0 0 0 0,-1 0 0 0 0,1 0 0 0 0,0 0 0 0 0,-1 0 0 0 0,1-1 0 0 0,-1 1 0 0 0,1 0 0 0 0,-1-1 0 0 0,-160-31 0 0 0,31 5 0 0 0,-378-29-510 0 0,87 40-112 0 0,342 14 551 0 0,-372 6-431 0 0,131 0 283 0 0,302-3-346 0 0,1 1 0 0 0,-21 4 0 0 0,37-6-266 0 0,-6 3-1003 0 0,2-2-855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151 685 656 0 0,'25'107'11646'0'0,"-23"-80"-3017"0"0,-11-38-8234 0 0,1 0 0 0 0,0 0 0 0 0,0-1 0 0 0,1 1 0 0 0,-7-18 0 0 0,-26-70 431 0 0,34 83-687 0 0,4 8-85 0 0,-56-169 878 0 0,52 156-815 0 0,2 0 0 0 0,1-1-1 0 0,1 1 1 0 0,0-1 0 0 0,2 0 0 0 0,3-33 0 0 0,-1 43-69 0 0,1 1-1 0 0,0-1 0 0 0,1 1 0 0 0,0 0 0 0 0,1 0 1 0 0,0 1-1 0 0,1-1 0 0 0,0 1 0 0 0,0 0 1 0 0,1 1-1 0 0,1-1 0 0 0,-1 1 0 0 0,2 1 0 0 0,-1 0 1 0 0,1 0-1 0 0,0 0 0 0 0,1 1 0 0 0,16-9 1 0 0,-11 7 1 0 0,0 1 1 0 0,1 1 0 0 0,1 0 0 0 0,-1 1-1 0 0,1 1 1 0 0,0 0 0 0 0,0 1 0 0 0,0 1-1 0 0,0 1 1 0 0,1 1 0 0 0,34 1 0 0 0,-39 1-23 0 0,-1 1 0 0 0,1 0 1 0 0,0 1-1 0 0,-1 0 1 0 0,0 1-1 0 0,1 1 1 0 0,-1 0-1 0 0,12 8 1 0 0,-20-11-18 0 0,-1 0 0 0 0,1 0 0 0 0,-1 0-1 0 0,1 1 1 0 0,-1-1 0 0 0,0 1 0 0 0,0 0 0 0 0,-1 0 0 0 0,1 0 0 0 0,0 0 0 0 0,-1 1 0 0 0,0-1 0 0 0,0 1 0 0 0,0-1 0 0 0,0 1 0 0 0,0 0 0 0 0,-1 0 0 0 0,0 0 0 0 0,0 0 0 0 0,0 0 0 0 0,0 0 0 0 0,-1 0 0 0 0,1 0 0 0 0,-1 0 0 0 0,0 0 0 0 0,0 0 0 0 0,-1 0 0 0 0,1 0 0 0 0,-2 5 0 0 0,-1 4-1 0 0,-2-1 1 0 0,1 0 0 0 0,-2 1 0 0 0,1-2 0 0 0,-2 1 0 0 0,0-1 0 0 0,0 0-1 0 0,-1 0 1 0 0,0-1 0 0 0,-19 19 0 0 0,-6 0-311 0 0,0-2 1 0 0,-39 23-1 0 0,17-11-507 0 0,53-38 785 0 0,1-1 1 0 0,0 1-1 0 0,0 0 1 0 0,0 0-1 0 0,0-1 0 0 0,0 1 1 0 0,0 0-1 0 0,0 0 0 0 0,0 0 1 0 0,0 0-1 0 0,1 0 0 0 0,-1 1 1 0 0,0-1-1 0 0,0 0 1 0 0,1 0-1 0 0,-1 0 0 0 0,1 1 1 0 0,0-1-1 0 0,-1 0 0 0 0,1 1 1 0 0,0-1-1 0 0,-1 0 0 0 0,1 0 1 0 0,0 1-1 0 0,0-1 0 0 0,0 1 1 0 0,0-1-1 0 0,1 3 1 0 0,1 0 12 0 0,0 0 0 0 0,0 0 0 0 0,1 0 0 0 0,-1 0 0 0 0,1 0 0 0 0,0 0 1 0 0,4 3-1 0 0,-3-1 46 0 0,95 94 472 0 0,-23-26 95 0 0,-50-46-348 0 0,41 33 0 0 0,-65-60-569 0 0,0 1 0 0 0,0-1 0 0 0,0 0 0 0 0,0 0 0 0 0,1 0 0 0 0,-1-1 0 0 0,0 1 0 0 0,0 0 0 0 0,0-1 0 0 0,1 0 1 0 0,-1 1-1 0 0,0-1 0 0 0,4 0 0 0 0,30-5-8578 0 0,-24 2 6469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64 0 0,'-2'-1'453'0'0,"0"-1"0"0"0,0 0 0 0 0,-1 0 0 0 0,1 1 0 0 0,0-1 0 0 0,-1 1 1 0 0,1 0-1 0 0,0 0 0 0 0,-1 0 0 0 0,0 0 0 0 0,1 0 0 0 0,-1 0 0 0 0,-4 0 0 0 0,4 1-40 0 0,0 0 0 0 0,0 1 0 0 0,0 0-1 0 0,0-1 1 0 0,0 1 0 0 0,0 0 0 0 0,0 0 0 0 0,0 0-1 0 0,0 1 1 0 0,0-1 0 0 0,0 1 0 0 0,-3 2 0 0 0,-4 4 186 0 0,0 0 0 0 0,1 0 0 0 0,0 1 0 0 0,0 0 0 0 0,1 1 0 0 0,0-1 0 0 0,0 2 0 0 0,1-1 0 0 0,1 1 0 0 0,0 0 0 0 0,0 0 0 0 0,1 1 0 0 0,0 0 0 0 0,-4 18 0 0 0,7-22-323 0 0,1 0 1 0 0,0-1-1 0 0,0 1 0 0 0,1 0 0 0 0,-1 0 0 0 0,2 0 0 0 0,-1 0 1 0 0,1 0-1 0 0,0 0 0 0 0,4 12 0 0 0,-3-14-159 0 0,1 0 0 0 0,-1-1 0 0 0,1 1 0 0 0,0-1 0 0 0,1 0 0 0 0,-1 1 0 0 0,1-1-1 0 0,0-1 1 0 0,0 1 0 0 0,1-1 0 0 0,-1 1 0 0 0,1-1 0 0 0,0-1 0 0 0,10 7 0 0 0,-6-6-35 0 0,0 1 1 0 0,0-2-1 0 0,1 1 0 0 0,-1-1 1 0 0,1-1-1 0 0,0 0 0 0 0,0 0 1 0 0,0-1-1 0 0,0 0 0 0 0,0-1 1 0 0,0 0-1 0 0,0-1 0 0 0,0 0 1 0 0,13-2-1 0 0,-4-1-177 0 0,0-1 0 0 0,0-1 1 0 0,0-1-1 0 0,-1 0 0 0 0,0-1 0 0 0,22-14 0 0 0,-36 20-323 0 0,0-1 0 0 0,0 0-1 0 0,-1 0 1 0 0,1 0 0 0 0,-1-1-1 0 0,0 1 1 0 0,0-1 0 0 0,0 1 0 0 0,0-1-1 0 0,0 0 1 0 0,2-6 0 0 0,-5 10 271 0 0,0 0 1 0 0,0-1-1 0 0,0 1 1 0 0,0 0 0 0 0,0-1-1 0 0,0 1 1 0 0,0-1 0 0 0,0 1-1 0 0,0 0 1 0 0,0-1 0 0 0,0 1-1 0 0,0 0 1 0 0,0-1-1 0 0,0 1 1 0 0,0-1 0 0 0,0 1-1 0 0,0 0 1 0 0,-1-1 0 0 0,1 1-1 0 0,0 0 1 0 0,0-1-1 0 0,0 1 1 0 0,-1 0 0 0 0,1-1-1 0 0,0 1 1 0 0,0 0 0 0 0,-1 0-1 0 0,1-1 1 0 0,0 1 0 0 0,-1 0-1 0 0,1 0 1 0 0,0-1-1 0 0,0 1 1 0 0,-1 0 0 0 0,1 0-1 0 0,-1 0 1 0 0,1-1 0 0 0,-4-1-3045 0 0,-3-4 1074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71 452 0 0,'-52'-9'14957'0'0,"168"-21"-9431"0"0,-12 4-2409 0 0,-97 25-3996 0 0,9-3-373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1072 0 0,'-36'-4'838'0'0,"10"2"697"0"0,1-1 1 0 0,-1-2-1 0 0,-31-9 0 0 0,56 13-1206 0 0,-1 1 1 0 0,1-1-1 0 0,-1 1 0 0 0,0-1 0 0 0,1 1 0 0 0,-1-1 0 0 0,1 0 0 0 0,0 0 0 0 0,-1 0 0 0 0,1 0 0 0 0,0 0 0 0 0,-1 0 0 0 0,1 0 0 0 0,0 0 0 0 0,0 0 0 0 0,0-1 0 0 0,0 1 1 0 0,0 0-1 0 0,-1-3 1219 0 0,5 1-386 0 0,4-3-635 0 0,1 1 0 0 0,0 0 0 0 0,0 0 0 0 0,1 0 0 0 0,-1 1 0 0 0,1 0 0 0 0,14-3 0 0 0,70-15 1251 0 0,-69 17-1327 0 0,-11 2-509 0 0,1 1 0 0 0,-1 1-1 0 0,1 0 1 0 0,20 1-1 0 0,-23 1-1326 0 0,1 1 0 0 0,-1 0 0 0 0,12 4 0 0 0,-5 0-1555 0 0,-1-3 422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28 744 0 0,'-17'-18'16582'0'0,"17"17"-16280"0"0,14-5 8066 0 0,3 4-9396 0 0,117 1 6780 0 0,-66 2-5705 0 0,-54-1-1070 0 0,21 1-2370 0 0,-13 7-6795 0 0,-18-6 7418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19 173 808 0 0,'-1'-1'508'0'0,"-16"-15"11175"0"0,22 12-11086 0 0,1 1 0 0 0,0-1 0 0 0,1 1 0 0 0,-1 0 1 0 0,1 1-1 0 0,12-4 0 0 0,48-8 1309 0 0,-23 6-975 0 0,505-69 6192 0 0,-389 61-5114 0 0,-133 13-2117 0 0,76-7 2203 0 0,-36 7-6787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36 100 0 0,'-4'-36'14254'0'0,"5"40"-12915"0"0,5 18-2 0 0,-1-1 0 0 0,-1 1 0 0 0,-2 0 1 0 0,1 41-1 0 0,-1-26-615 0 0,3 47 670 0 0,34 338 4015 0 0,-34-382-4400 0 0,0 43 0 0 0,-1 0-154 0 0,10-49-14923 0 0,-13-30 10866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39 380 616 0 0,'-39'-7'13257'0'0,"43"6"-11884"0"0,131-13 3875 0 0,83 6-2424 0 0,-194 7-2465 0 0,526-25 3590 0 0,-300 12-2314 0 0,-71 7 541 0 0,-179 7-2178 0 0,0-1 0 0 0,1 1 1 0 0,-1 0-1 0 0,0 0 0 0 0,0 0 1 0 0,0 0-1 0 0,0 0 0 0 0,0 0 0 0 0,0 0 1 0 0,1 0-1 0 0,-1 0 0 0 0,0 0 0 0 0,0 0 1 0 0,0 0-1 0 0,0 1 0 0 0,0-1 0 0 0,1 0 1 0 0,-1 0-1 0 0,0 0 0 0 0,0 0 1 0 0,0 0-1 0 0,0 0 0 0 0,0 0 0 0 0,0 0 1 0 0,0 0-1 0 0,1 0 0 0 0,-1 0 0 0 0,0 1 1 0 0,0-1-1 0 0,0 0 0 0 0,0 0 1 0 0,0 0-1 0 0,0 0 0 0 0,0 0 0 0 0,0 0 1 0 0,0 1-1 0 0,0-1 0 0 0,0 0 0 0 0,0 0 1 0 0,0 0-1 0 0,0 0 0 0 0,0 0 1 0 0,0 0-1 0 0,0 1 0 0 0,0-1 0 0 0,0 0 1 0 0,0 0-1 0 0,0 0 0 0 0,0 0 0 0 0,0 0 1 0 0,0 1-1 0 0,0-1 0 0 0,0 0 1 0 0,0 0-1 0 0,0 0 0 0 0,0 0 0 0 0,0 0 1 0 0,0 0-1 0 0,0 1 0 0 0,0-1 0 0 0,0 0 1 0 0,-1 0-1 0 0,-5 8-451 0 0,6-8 898 0 0,33-24-206 0 0,0-1-1 0 0,35-35 1 0 0,56-68 484 0 0,-113 116-715 0 0,7-4 14 0 0,-12 11-43 0 0,-1-1-1 0 0,1 1 0 0 0,-1-1 1 0 0,0 0-1 0 0,-1 0 0 0 0,6-8 1 0 0,-10 13-606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12 488 0 0,'16'-12'17194'0'0,"-34"42"-15412"0"0,-2-1 0 0 0,-35 41 0 0 0,43-56-1492 0 0,-139 164 3611 0 0,150-177-3928 0 0,0 0 0 0 0,0 0 0 0 0,0 0 0 0 0,0 0 0 0 0,1 0 0 0 0,-1 0 0 0 0,0 0 0 0 0,1 1 0 0 0,-1-1 0 0 0,1 0 0 0 0,0 0 0 0 0,-1 1-1 0 0,1-1 1 0 0,-1 2 0 0 0,2-3-101 0 0,-1 1-1 0 0,0-1 0 0 0,0 0 1 0 0,0 1-1 0 0,0-1 0 0 0,1 0 1 0 0,-1 1-1 0 0,0-1 1 0 0,0 0-1 0 0,0 1 0 0 0,1-1 1 0 0,-1 0-1 0 0,0 0 0 0 0,1 1 1 0 0,-1-1-1 0 0,0 0 0 0 0,1 0 1 0 0,-1 0-1 0 0,0 1 0 0 0,1-1 1 0 0,-1 0-1 0 0,0 0 1 0 0,1 0-1 0 0,-1 0 0 0 0,0 0 1 0 0,1 0-1 0 0,-1 0 0 0 0,1 0 1 0 0,-1 0-1 0 0,1 0 0 0 0,5 0-1344 0 0,0 0-1 0 0,0-1 0 0 0,0 0 0 0 0,9-3 0 0 0,-14 4 1437 0 0,25-7-2609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532 126 180 0 0,'0'-1'599'0'0,"1"0"-1"0"0,-1-1 1 0 0,1 1 0 0 0,-1 0-1 0 0,0-1 1 0 0,0 1 0 0 0,0 0 0 0 0,0-1-1 0 0,0 1 1 0 0,0 0 0 0 0,0-1-1 0 0,0 1 1 0 0,-1 0 0 0 0,1 0-1 0 0,0-1 1 0 0,-2-1 0 0 0,1 3-381 0 0,1 0 0 0 0,-1 0 0 0 0,1 0 1 0 0,-1 0-1 0 0,1 0 0 0 0,-1 0 1 0 0,0 0-1 0 0,1 0 0 0 0,-1 0 0 0 0,1 0 1 0 0,-1 1-1 0 0,1-1 0 0 0,-1 0 0 0 0,1 1 1 0 0,-1-1-1 0 0,1 0 0 0 0,-1 1 0 0 0,1-1 1 0 0,-1 0-1 0 0,1 1 0 0 0,-1-1 1 0 0,1 1-1 0 0,0-1 0 0 0,-1 1 0 0 0,1 0 1 0 0,-36 48 3540 0 0,33-45-3585 0 0,-205 270 5781 0 0,96-135-3670 0 0,22-35 817 0 0,89-103-2116 0 0,4-9-897 0 0,37-74 75 0 0,62-96 0 0 0,-23 44-157 0 0,-28 45-6 0 0,65-83 1 0 0,-115 170 10 0 0,0 1-11 0 0,-1 0 1 0 0,1 0-1 0 0,0 0 1 0 0,-1 0-1 0 0,1 0 1 0 0,0 0-1 0 0,0 1 1 0 0,0-1-1 0 0,0 0 1 0 0,-1 1-1 0 0,1-1 1 0 0,0 1-1 0 0,0-1 1 0 0,0 1-1 0 0,0-1 1 0 0,0 1-1 0 0,0 0 1 0 0,0-1-1 0 0,1 1 1 0 0,-1 0-1 0 0,0 0 1 0 0,2 0-1 0 0,-2-1-1 0 0,0 1 0 0 0,-1 0 0 0 0,1 0 0 0 0,0 0 0 0 0,0 0 0 0 0,0 0 0 0 0,0 0 0 0 0,0 0 0 0 0,-1 0 0 0 0,1 0 0 0 0,0 0 0 0 0,0 0 0 0 0,0 1 0 0 0,0-1 0 0 0,-1 0 0 0 0,1 1 0 0 0,0-1 0 0 0,0 0 0 0 0,-1 1 0 0 0,1-1 0 0 0,0 1 0 0 0,0-1 0 0 0,-1 1 0 0 0,1 0 0 0 0,0 0 0 0 0,1 1 0 0 0,16 13 0 0 0,0 1 0 0 0,-1 1 0 0 0,25 31 0 0 0,-1-1 0 0 0,112 128 0 0 0,-80-89 0 0 0,122 114 0 0 0,-189-196 0 0 0,207 174 0 0 0,-201-170 0 0 0,-12-8 0 0 0,-1 0 0 0 0,1 0 0 0 0,0 0 0 0 0,0 0 0 0 0,0 0 0 0 0,0 0 0 0 0,0 0 0 0 0,0 1 0 0 0,0-1 0 0 0,0 0 0 0 0,0 0 0 0 0,-1 0 0 0 0,1 0 0 0 0,0 0 0 0 0,0 0 0 0 0,0 0 0 0 0,0 0 0 0 0,0 0 0 0 0,0 0 0 0 0,0 1 0 0 0,0-1 0 0 0,0 0 0 0 0,0 0 0 0 0,0 0 0 0 0,0 0 0 0 0,0 0 0 0 0,0 0 0 0 0,0 0 0 0 0,0 1 0 0 0,0-1 0 0 0,0 0 0 0 0,0 0 0 0 0,0 0 0 0 0,0 0 0 0 0,0 0 0 0 0,-160-34 0 0 0,-30 12 0 0 0,-1 9 0 0 0,-1 7 0 0 0,-301 31 0 0 0,441-17-6014 0 0,39-6 1392 0 0,31-3 1497 0 0,1-2-132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39 644 0 0,'1'-23'3037'0'0,"1"7"9646"0"0,-2 18-12498 0 0,0-1 0 0 0,1 0 0 0 0,-1 0 0 0 0,0 0 1 0 0,1 0-1 0 0,-1 1 0 0 0,1-1 0 0 0,-1 0 0 0 0,1 0 1 0 0,0 0-1 0 0,-1 0 0 0 0,2 1 0 0 0,1 2 282 0 0,4 19 773 0 0,-2-1 0 0 0,0 1 0 0 0,-2 0 1 0 0,1 40-1 0 0,-1-21-477 0 0,13 170 2153 0 0,18 187 631 0 0,-19-267-3469 0 0,22 336-54 0 0,-35-408-24 0 0,-3-54 0 0 0,1-6-61 0 0,0 1 0 0 0,-1-1 1 0 0,1 0-1 0 0,0 1 0 0 0,-1-1 0 0 0,1 0 0 0 0,0 1 1 0 0,-1-1-1 0 0,1 0 0 0 0,0 1 0 0 0,-1-1 0 0 0,1 0 0 0 0,0 0 1 0 0,-1 1-1 0 0,1-1 0 0 0,-1 0 0 0 0,1 0 0 0 0,-1 0 1 0 0,1 0-1 0 0,0 1 0 0 0,-1-1 0 0 0,1 0 0 0 0,-1 0 0 0 0,1 0 1 0 0,-1 0-1 0 0,1 0 0 0 0,-1 0 0 0 0,1 0 0 0 0,-1-1 1 0 0,1 1-1 0 0,-1 0 0 0 0,1 0 0 0 0,0 0 0 0 0,-1 0 1 0 0,1 0-1 0 0,-1-1 0 0 0,1 1 0 0 0,-1 0 0 0 0,1 0 0 0 0,0-1 1 0 0,-1 1-1 0 0,1-1 0 0 0,-16-10-8718 0 0,7 4 5116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21 195 84 0 0,'-14'-2'1927'0'0,"8"1"1309"0"0,27 4 6112 0 0,72 8-6467 0 0,799 3 4883 0 0,-467-22-6208 0 0,-118 2-551 0 0,67-1 155 0 0,158-12 190 0 0,359-30 661 0 0,138-19-1566 0 0,-519 29-445 0 0,-5 16 0 0 0,-487 22 0 0 0,182 3 0 0 0,-130 2 0 0 0,-64-3 0 0 0,-1 1-86 0 0,-4-2-481 0 0,-22-6-14837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14 244 344 0 0,'-14'-1'9046'0'0,"27"-1"-6347"0"0,35-3-1717 0 0,-45 5-398 0 0,381-33 5449 0 0,123 0-3538 0 0,-201 10-1523 0 0,-215 16-725 0 0,602-72 1931 0 0,-612 63-1020 0 0,83-13 244 0 0,-94 20-15 0 0,-49 6-143 0 0,-20 2-1200 0 0,0 1 1 0 0,0-1 0 0 0,0 1 0 0 0,0-1-1 0 0,0 1 1 0 0,0 0 0 0 0,1 0-1 0 0,-1 0 1 0 0,0-1 0 0 0,0 1 0 0 0,0 0-1 0 0,0 0 1 0 0,1 1 0 0 0,-1-1 0 0 0,0 0-1 0 0,0 0 1 0 0,0 1 0 0 0,0-1 0 0 0,0 0-1 0 0,1 1 1 0 0,-1-1 0 0 0,0 1 0 0 0,0-1-1 0 0,0 1 1 0 0,0 0 0 0 0,0-1 0 0 0,-1 1-1 0 0,1 0 1 0 0,0 0 0 0 0,0 0 0 0 0,1 1-1 0 0,2 7 16 0 0,-1 0 0 0 0,0 0-1 0 0,0 0 1 0 0,-1 0 0 0 0,0 0 0 0 0,0 1-1 0 0,-1-1 1 0 0,0 12 0 0 0,1-7-33 0 0,27 160-27 0 0,-16-114 0 0 0,8 99 0 0 0,-21-155 0 0 0,1 24 0 0 0,-4 42 0 0 0,2-50 0 0 0,0-6 0 0 0,3-4 0 0 0,-2-1 0 0 0,0-9-487 0 0,0 1 0 0 0,0 0 1 0 0,0-1-1 0 0,-1 1 0 0 0,1-1 0 0 0,0 1 0 0 0,0 0 1 0 0,0-1-1 0 0,-1 1 0 0 0,1-1 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28 380 0 0,'-13'-10'15132'0'0,"13"10"-15026"0"0,31-5 3776 0 0,-27 5-4003 0 0,181-13 5489 0 0,93 14-2303 0 0,-106 1-1408 0 0,-24-1-476 0 0,-145 0-1314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1 192 0 0,'-25'15'9962'0'0,"21"-5"-8186"0"0,1 0 0 0 0,0 1 1 0 0,-2 15-1 0 0,2 37 1946 0 0,12 63-697 0 0,-7-111-2625 0 0,12 115 1498 0 0,79 532 3936 0 0,-79-597-5588 0 0,21 118 137 0 0,-19-85-383 0 0,-14-90 0 0 0,-1-5-107 0 0,1-6-1129 0 0,3-12-235 0 0,12-34-9809 0 0,-11 27 8080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0 836 0 0,'0'1'194'0'0,"-1"-1"1"0"0,1 0-1 0 0,-1 0 0 0 0,1 1 1 0 0,0-1-1 0 0,-1 1 0 0 0,1-1 1 0 0,0 0-1 0 0,0 1 1 0 0,-1-1-1 0 0,1 1 0 0 0,0-1 1 0 0,0 1-1 0 0,-1-1 0 0 0,1 1 1 0 0,0-1-1 0 0,0 1 0 0 0,0-1 1 0 0,0 1-1 0 0,0-1 0 0 0,0 1 1 0 0,0-1-1 0 0,0 1 0 0 0,0-1 1 0 0,0 1-1 0 0,0-1 0 0 0,0 1 1 0 0,0-1-1 0 0,0 1 0 0 0,1 0 1 0 0,0 0 80 0 0,-1 0 0 0 0,1-1 0 0 0,0 1 0 0 0,0 0 0 0 0,0-1 0 0 0,0 1 0 0 0,0 0 0 0 0,0-1 0 0 0,0 1 0 0 0,0-1 0 0 0,0 0 0 0 0,0 1 0 0 0,2-1 0 0 0,38 6 4331 0 0,-39-6-4208 0 0,147-6 9002 0 0,-102 3-8939 0 0,-38 3-717 0 0,-1 1-4521 0 0,-1-1 726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52 28 0 0,'-1'-3'569'0'0,"1"1"0"0"0,-1-1 0 0 0,1 0 0 0 0,0 1 0 0 0,0-1 0 0 0,0 1 0 0 0,0-1 0 0 0,1 0-1 0 0,-1 1 1 0 0,1-1 0 0 0,-1 1 0 0 0,1-1 0 0 0,0 1 0 0 0,0 0 0 0 0,0-1 0 0 0,0 1 0 0 0,8-6 4316 0 0,-2 12-3214 0 0,0 7-484 0 0,1 14 310 0 0,-2 1 1 0 0,-1 0-1 0 0,4 42 1 0 0,-2-11-595 0 0,53 324 3084 0 0,-40-268-2442 0 0,64 210 0 0 0,-42-204-214 0 0,-39-112-1318 0 0,0 4-11 0 0,1 0 0 0 0,0-1 0 0 0,1 0 0 0 0,7 12 0 0 0,-8-16-2 0 0,0 0 0 0 0,-2 1 0 0 0,-1-2 0 0 0,0 1 0 0 0,-7-1 0 0 0,-5-4 0 0 0,-103 0 0 0 0,-160 11 0 0 0,92 7 0 0 0,102-2 0 0 0,26 0 0 0 0,42-14-2333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2286 1 512 0 0,'-6'-1'13039'0'0,"5"9"-12114"0"0,0 0-1 0 0,0 1 0 0 0,1-1 0 0 0,0 0 1 0 0,0 1-1 0 0,1-1 0 0 0,3 14 1 0 0,0 16 747 0 0,1 109 1988 0 0,13 131-88 0 0,39 24-655 0 0,-47-246-2917 0 0,-3 2 0 0 0,0 58 0 0 0,-6-101 0 0 0,5 36 0 0 0,-4-34 0 0 0,-2 0 0 0 0,0 0 0 0 0,-1-2 0 0 0,-5-6 0 0 0,0-4 0 0 0,-5-2 0 0 0,3-1 0 0 0,0-1 0 0 0,0 0 0 0 0,-1 0 0 0 0,1 0 0 0 0,0-1 0 0 0,-17-2 0 0 0,2 0 0 0 0,-504-30 0 0 0,443 27 0 0 0,-113 7 0 0 0,5 1 0 0 0,-50-1 0 0 0,-49-2 0 0 0,15-24 0 0 0,193 16 0 0 0,46 4 0 0 0,0 2 0 0 0,-71 3 0 0 0,94 0 0 0 0,0 0 0 0 0,-21-2 0 0 0,-28-1 0 0 0,51 4 0 0 0,1-1 0 0 0,-4-1 0 0 0,0-1 0 0 0,3 0 0 0 0,6 0 0 0 0,1-1-27 0 0,4 2-329 0 0,36-57-14022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127 812 0 0,'33'-13'4429'0'0,"-10"4"5391"0"0,-63-3-7560 0 0,-182-16 633 0 0,-40-5-1548 0 0,174 19-437 0 0,0 4 1 0 0,-124 2 0 0 0,204 8-774 0 0,1 1 0 0 0,0 0 0 0 0,-1 0 0 0 0,1 0 1 0 0,0 1-1 0 0,0 0 0 0 0,0 0 0 0 0,0 1 0 0 0,-10 5 0 0 0,13-5-12 0 0,0 0 0 0 0,0 0 0 0 0,1 0 0 0 0,-1 1 1 0 0,1-1-1 0 0,-1 1 0 0 0,1 0 0 0 0,0 0 0 0 0,0 0 0 0 0,1 0 0 0 0,-1 0 0 0 0,1 1 0 0 0,0-1 0 0 0,0 1 0 0 0,-1 5 0 0 0,-3 14 204 0 0,1 0 0 0 0,1 0 1 0 0,1 0-1 0 0,2 0 0 0 0,0 0 0 0 0,4 44 0 0 0,33 146 2403 0 0,-27-168-2588 0 0,26 102-142 0 0,-33-141 0 0 0,-2-1 0 0 0,-1 1 0 0 0,-3-1 0 0 0,-3-3 0 0 0,5-2 0 0 0,-15 1 0 0 0,-5-5 0 0 0,-35 2 0 0 0,1 3 0 0 0,-1 1 0 0 0,-78 17 0 0 0,120-17 0 0 0,0 0 0 0 0,0 1 0 0 0,1 1 0 0 0,-25 11 0 0 0,35-13 0 0 0,-1-1 0 0 0,1 1 0 0 0,0 0 0 0 0,0 0 0 0 0,0 0 0 0 0,0 0 0 0 0,0 1 0 0 0,1 0 0 0 0,0 0 0 0 0,0 0 0 0 0,0 0 0 0 0,0 0 0 0 0,0 0 0 0 0,1 1 0 0 0,0-1 0 0 0,0 1 0 0 0,-3 9 0 0 0,4 3 0 0 0,3-8 0 0 0,1 0 0 0 0,0 0 0 0 0,1-1 0 0 0,0 1 0 0 0,0-1 0 0 0,0 0 0 0 0,1 0 0 0 0,0-1 0 0 0,1 1 0 0 0,0-1 0 0 0,0 0 0 0 0,1-1 0 0 0,12 11 0 0 0,0-2 0 0 0,0-1 0 0 0,1 0 0 0 0,0-2 0 0 0,31 15 0 0 0,-14-12 0 0 0,0-2 0 0 0,1-1 0 0 0,1-2 0 0 0,-1-2 0 0 0,2-1 0 0 0,-1-2 0 0 0,1-2 0 0 0,-1-1 0 0 0,1-2 0 0 0,43-6 0 0 0,-79 5 0 0 0,45-8 0 0 0,-46 9 0 0 0,0-1 0 0 0,-1 0 0 0 0,1 0 0 0 0,0 0 0 0 0,0 0 0 0 0,-1 0 0 0 0,1-1 0 0 0,-1 1 0 0 0,1-1 0 0 0,-1 0 0 0 0,0 0 0 0 0,1 0 0 0 0,2-4 0 0 0,-5 6 0 0 0,1-1 0 0 0,-1 0 0 0 0,-1 1 0 0 0,1-1 0 0 0,0 0 0 0 0,0 1 0 0 0,0-1 0 0 0,0 1 0 0 0,0-1 0 0 0,-1 0 0 0 0,1 1 0 0 0,0-1 0 0 0,0 1 0 0 0,-1-1 0 0 0,1 1 0 0 0,0-1 0 0 0,-1 1 0 0 0,1-1 0 0 0,-1 1 0 0 0,1-1 0 0 0,-1 1 0 0 0,1-1 0 0 0,-1 1 0 0 0,1 0 0 0 0,-1-1 0 0 0,1 1 0 0 0,-1 0 0 0 0,1-1 0 0 0,-2 1 0 0 0,-3-2 0 0 0,-1 0 0 0 0,1 1 0 0 0,-1-1 0 0 0,0 1 0 0 0,0 0 0 0 0,1 1 0 0 0,-1 0 0 0 0,0 0 0 0 0,0 0 0 0 0,-10 2 0 0 0,4-1 0 0 0,-26 2 0 0 0,0 1 0 0 0,1 2 0 0 0,-61 18 0 0 0,79-19 0 0 0,1 2 0 0 0,0 0 0 0 0,0 2 0 0 0,1 0 0 0 0,0 0 0 0 0,0 2 0 0 0,1 0 0 0 0,-27 25 0 0 0,38-31 0 0 0,0 0 0 0 0,1 0 0 0 0,-1 0 0 0 0,1 1 0 0 0,0 0 0 0 0,1 0 0 0 0,-1 0 0 0 0,1 0 0 0 0,-3 9 0 0 0,5-12 0 0 0,1 1 0 0 0,-1-1 0 0 0,1 1 0 0 0,-1-1 0 0 0,1 1 0 0 0,0-1 0 0 0,0 1 0 0 0,1 0 0 0 0,-1-1 0 0 0,1 1 0 0 0,-1-1 0 0 0,1 1 0 0 0,0-1 0 0 0,1 0 0 0 0,-1 1 0 0 0,1-1 0 0 0,-1 0 0 0 0,1 0 0 0 0,0 0 0 0 0,3 4 0 0 0,3 2 0 0 0,0-1 0 0 0,0 0 0 0 0,1 0 0 0 0,0 0 0 0 0,1-1 0 0 0,0-1 0 0 0,0 0 0 0 0,0 0 0 0 0,0-1 0 0 0,1 0 0 0 0,22 6 0 0 0,8 0 0 0 0,83 12 0 0 0,-57-16 0 0 0,-1-3 0 0 0,99-6 0 0 0,-147-1 0 0 0,-30 1 0 0 0,-35 1 0 0 0,-5 6 0 0 0,0 1 0 0 0,1 3 0 0 0,0 2 0 0 0,-97 35 0 0 0,144-45 0 0 0,1 0 0 0 0,0 0 0 0 0,-1 0 0 0 0,1 1 0 0 0,0 0 0 0 0,0-1 0 0 0,0 1 0 0 0,0 0 0 0 0,0 1 0 0 0,0-1 0 0 0,1 0 0 0 0,-1 1 0 0 0,1 0 0 0 0,0-1 0 0 0,0 1 0 0 0,0 0 0 0 0,-3 5 0 0 0,5-8 0 0 0,0 1 0 0 0,-1 0 0 0 0,1-1 0 0 0,0 1 0 0 0,0 0 0 0 0,-1 0 0 0 0,1-1 0 0 0,0 1 0 0 0,0 0 0 0 0,0-1 0 0 0,0 1 0 0 0,0 0 0 0 0,0 0 0 0 0,0-1 0 0 0,0 1 0 0 0,0 0 0 0 0,1 0 0 0 0,-1-1 0 0 0,0 1 0 0 0,0 0 0 0 0,1-1 0 0 0,-1 1 0 0 0,0 0 0 0 0,1-1 0 0 0,-1 1 0 0 0,1-1 0 0 0,-1 1 0 0 0,1 0 0 0 0,-1-1 0 0 0,1 1 0 0 0,0 0 0 0 0,0-1 0 0 0,3 5 0 0 0,0 0 0 0 0,0-1 0 0 0,1 1 0 0 0,-1-1 0 0 0,1 0 0 0 0,0-1 0 0 0,0 1 0 0 0,0-1 0 0 0,1 0 0 0 0,10 5 0 0 0,-7-4 0 0 0,0 0 0 0 0,-1 1 0 0 0,1 0 0 0 0,-1 0 0 0 0,9 9 0 0 0,-14-10 0 0 0,0 0 0 0 0,-1 0 0 0 0,1 1 0 0 0,-1-1 0 0 0,0 0 0 0 0,0 1 0 0 0,-1-1 0 0 0,1 1 0 0 0,-1 0 0 0 0,0 0 0 0 0,0-1 0 0 0,-1 1 0 0 0,1 9 0 0 0,0-4 0 0 0,6 103 0 0 0,-5-61 0 0 0,10 58 0 0 0,25 203 0 0 0,-9-50 0 0 0,-16-151 0 0 0,-5 170 0 0 0,-7-227 0 0 0,-1-39 0 0 0,1-9 0 0 0,0 1 0 0 0,0 0 0 0 0,1 0 0 0 0,0-1 0 0 0,3 11 0 0 0,-2-12 0 0 0,4-3 0 0 0,-5-3 0 0 0,1 0 0 0 0,-1 1 0 0 0,1-1 0 0 0,0 0 0 0 0,-1-1 0 0 0,1 1 0 0 0,0 0 0 0 0,-1 0 0 0 0,1-1 0 0 0,-1 1 0 0 0,1-1 0 0 0,-1 1 0 0 0,1-1 0 0 0,2-1 0 0 0,2-1 0 0 0,49-9 0 0 0,101-9 0 0 0,58 11 0 0 0,-115 7 0 0 0,43-2 0 0 0,543 4 0 0 0,-627 4 0 0 0,81 0 0 0 0,-132-3 0 0 0,2-2 0 0 0,-4-1 0 0 0,2 0 0 0 0,-2 0 0 0 0,0-3 0 0 0,-1-1 0 0 0,-3-2 0 0 0,-1 7 0 0 0,0 0 0 0 0,-1 0 0 0 0,1 0 0 0 0,-1 0 0 0 0,0 1 0 0 0,1-1 0 0 0,-1 0 0 0 0,0 0 0 0 0,0 1 0 0 0,0-1 0 0 0,0 1 0 0 0,0-1 0 0 0,-1 1 0 0 0,1-1 0 0 0,0 1 0 0 0,-1-1 0 0 0,1 1 0 0 0,-1 0 0 0 0,1 0 0 0 0,-1 0 0 0 0,0 0 0 0 0,1 0 0 0 0,-1 0 0 0 0,0 1 0 0 0,0-1 0 0 0,0 0 0 0 0,-1 0 0 0 0,-3 0 0 0 0,-5-4 0 0 0,0 2 0 0 0,-1 0 0 0 0,1 0 0 0 0,-1 1 0 0 0,0 0 0 0 0,1 1 0 0 0,-1 1 0 0 0,0 0 0 0 0,0 0 0 0 0,0 1 0 0 0,1 1 0 0 0,-1 0 0 0 0,0 0 0 0 0,-19 8 0 0 0,29-10 0 0 0,0 1 0 0 0,1 0 0 0 0,-1 0 0 0 0,1-1 0 0 0,-1 1 0 0 0,1 0 0 0 0,0 0 0 0 0,-1 0 0 0 0,1 0 0 0 0,0 1 0 0 0,0-1 0 0 0,0 0 0 0 0,0 1 0 0 0,0-1 0 0 0,0 0 0 0 0,0 1 0 0 0,0-1 0 0 0,0 1 0 0 0,1-1 0 0 0,-1 1 0 0 0,0 3 0 0 0,1-3 0 0 0,0 0 0 0 0,0 1 0 0 0,0-1 0 0 0,0 0 0 0 0,1 0 0 0 0,-1 1 0 0 0,1-1 0 0 0,0 0 0 0 0,0 0 0 0 0,-1 0 0 0 0,1 0 0 0 0,1 0 0 0 0,-1 0 0 0 0,2 3 0 0 0,1 0 0 0 0,1 1 0 0 0,0 0 0 0 0,0-1 0 0 0,1 0 0 0 0,0 0 0 0 0,-1-1 0 0 0,2 0 0 0 0,-1 0 0 0 0,7 4 0 0 0,-2-4 0 0 0,0-1 0 0 0,0 1 0 0 0,0-2 0 0 0,0 1 0 0 0,0-2 0 0 0,0 1 0 0 0,1-2 0 0 0,-1 1 0 0 0,13-2 0 0 0,-15 0 0 0 0,0 0 0 0 0,0-1 0 0 0,0 0 0 0 0,0 0 0 0 0,0-1 0 0 0,-1 0 0 0 0,1 0 0 0 0,-1-1 0 0 0,0 0 0 0 0,0-1 0 0 0,13-9 0 0 0,-19 13 0 0 0,0-1 0 0 0,0 1 0 0 0,-1-1 0 0 0,1 0 0 0 0,0 0 0 0 0,-1 0 0 0 0,1 0 0 0 0,-1 0 0 0 0,1 0 0 0 0,-1 0 0 0 0,0-1 0 0 0,0 1 0 0 0,0 0 0 0 0,0-1 0 0 0,0 1 0 0 0,-1-1 0 0 0,1 1 0 0 0,0-6 0 0 0,-2 5 0 0 0,1 0 0 0 0,-1 0 0 0 0,1 0 0 0 0,-1 0 0 0 0,0 0 0 0 0,0 0 0 0 0,0 0 0 0 0,-1 0 0 0 0,1 0 0 0 0,-1 0 0 0 0,0 0 0 0 0,1 1 0 0 0,-4-4 0 0 0,-6-6 0 0 0,-1 1 0 0 0,0-1 0 0 0,-1 2 0 0 0,-23-15 0 0 0,25 17 0 0 0,-14-8-723 0 0,14 10-297 0 0,1 0 0 0 0,0-1 0 0 0,0-1-1 0 0,-8-8 1 0 0,16 14 785 0 0,0 0 0 0 0,0-1 0 0 0,0 1 0 0 0,0-1 0 0 0,1 1 0 0 0,-1-1 0 0 0,1 1 0 0 0,-1-1 0 0 0,1 0 0 0 0,0 0 0 0 0,0 1 1 0 0,1-1-1 0 0,-1 0 0 0 0,0 0 0 0 0,1 0 0 0 0,0 0 0 0 0,0 0 0 0 0,0 0 0 0 0,0 0 0 0 0,0 0 0 0 0,1-4 0 0 0,5-19-3497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22 208 0 0,'1'-7'7297'0'0,"-2"5"-7010"0"0,1 1-183 0 0,0 0 1 0 0,-1 1 0 0 0,1-1-1 0 0,0 1 1 0 0,0-1-1 0 0,-1 0 1 0 0,1 1 0 0 0,0-1-1 0 0,-1 1 1 0 0,1-1-1 0 0,-1 1 1 0 0,1-1 0 0 0,0 1-1 0 0,-1-1 1 0 0,1 1 0 0 0,-1 0-1 0 0,0-1 1 0 0,1 1-1 0 0,-1 0 1 0 0,1-1 0 0 0,-1 1-1 0 0,1 0 1 0 0,-1-1-1 0 0,0 1 1 0 0,1 0 0 0 0,-1 0-1 0 0,0 0 1 0 0,1 0-1 0 0,-1 0 1 0 0,0 0 0 0 0,1 0-1 0 0,-1 0 1 0 0,0 0 0 0 0,1 0-1 0 0,-1 0 1 0 0,1 0-1 0 0,-1 0 1 0 0,0 1 0 0 0,1-1-1 0 0,-1 0 1 0 0,0 0-1 0 0,1 1 1 0 0,-1-1 0 0 0,1 0-1 0 0,-1 1 1 0 0,-5 2 244 0 0,0 0 1 0 0,0 0 0 0 0,1 0-1 0 0,-1 0 1 0 0,1 1-1 0 0,0 0 1 0 0,0 0 0 0 0,1 1-1 0 0,-1-1 1 0 0,1 1-1 0 0,0 0 1 0 0,0 0-1 0 0,0 0 1 0 0,1 1 0 0 0,0 0-1 0 0,0-1 1 0 0,-4 11-1 0 0,6-11-124 0 0,-1 0-1 0 0,0 0 1 0 0,1 0-1 0 0,0 1 1 0 0,0-1-1 0 0,1 0 1 0 0,0 1-1 0 0,-1-1 1 0 0,2 1-1 0 0,-1-1 1 0 0,1 1-1 0 0,0-1 1 0 0,0 0-1 0 0,0 1 1 0 0,1-1-1 0 0,-1 0 1 0 0,1 0-1 0 0,1 0 1 0 0,-1 0-1 0 0,1-1 1 0 0,4 8 0 0 0,-3-8-86 0 0,-1-1 0 0 0,0 1 0 0 0,1-1 0 0 0,-1 0 0 0 0,1 0 0 0 0,0 0 0 0 0,0 0 0 0 0,0-1 1 0 0,1 0-1 0 0,-1 1 0 0 0,0-2 0 0 0,1 1 0 0 0,0 0 0 0 0,8 1 0 0 0,-11-3-84 0 0,1 0-1 0 0,0 1 1 0 0,-1-1-1 0 0,1 0 0 0 0,0 0 1 0 0,-1-1-1 0 0,1 1 1 0 0,0-1-1 0 0,-1 1 0 0 0,1-1 1 0 0,-1 0-1 0 0,1 0 1 0 0,-1 0-1 0 0,1 0 1 0 0,-1 0-1 0 0,0-1 0 0 0,1 1 1 0 0,-1-1-1 0 0,0 1 1 0 0,0-1-1 0 0,0 0 0 0 0,0 0 1 0 0,0 0-1 0 0,-1 0 1 0 0,1 0-1 0 0,-1 0 0 0 0,3-5 1 0 0,-2 4-43 0 0,-1 0 0 0 0,0 1 0 0 0,0-1 0 0 0,0 0 0 0 0,0 0 1 0 0,0 0-1 0 0,-1 0 0 0 0,0 0 0 0 0,1-1 0 0 0,-1 1 0 0 0,0 0 0 0 0,0 0 1 0 0,-1 0-1 0 0,1 0 0 0 0,-1 0 0 0 0,1 0 0 0 0,-3-5 0 0 0,1 3 155 0 0,0 1 1 0 0,0-1-1 0 0,-1 1 0 0 0,1-1 1 0 0,-1 1-1 0 0,0 0 0 0 0,-1 0 0 0 0,1 1 1 0 0,-1-1-1 0 0,-5-4 0 0 0,4 4-353 0 0,0 0 0 0 0,0 1 1 0 0,0 0-1 0 0,-1 0 0 0 0,1 1 0 0 0,-1-1 0 0 0,0 1 0 0 0,-10-2 0 0 0,13 3-502 0 0,-1 0 0 0 0,0 1 0 0 0,1-1 0 0 0,-1 1 0 0 0,0 0 0 0 0,0 0 0 0 0,1 1 0 0 0,-1-1 0 0 0,0 1 0 0 0,1 0 0 0 0,-1 0 0 0 0,1 0 0 0 0,-1 0 0 0 0,-4 3 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135 138 344 0 0,'-2'-7'495'0'0,"0"2"516"0"0,1 1-1 0 0,-1-1 1 0 0,1 0-1 0 0,1 0 0 0 0,-1 0 1 0 0,0 0-1 0 0,1 0 0 0 0,0 0 1 0 0,1 0-1 0 0,-1 0 0 0 0,1 0 1 0 0,2-9-1 0 0,-3 13-911 0 0,0 1 0 0 0,0 0 0 0 0,0-1 0 0 0,1 1 0 0 0,-1 0 0 0 0,0 0 0 0 0,0-1 0 0 0,0 1 1 0 0,1 0-1 0 0,-1 0 0 0 0,0-1 0 0 0,0 1 0 0 0,1 0 0 0 0,-1 0 0 0 0,0 0 0 0 0,0 0 0 0 0,1-1 0 0 0,-1 1 0 0 0,0 0 0 0 0,1 0 0 0 0,-1 0 0 0 0,0 0 0 0 0,1 0 0 0 0,-1 0 1 0 0,0 0-1 0 0,1 0 0 0 0,-1 0 0 0 0,0 0 0 0 0,1 0 0 0 0,-1 0 0 0 0,0 0 0 0 0,1 0 0 0 0,-1 0 0 0 0,1 0 0 0 0,12 9 1612 0 0,6 15-267 0 0,-15-15-1200 0 0,-1 0 1 0 0,0 0-1 0 0,0 0 0 0 0,-1 0 0 0 0,0 1 1 0 0,0-1-1 0 0,-1 1 0 0 0,-1-1 1 0 0,1 1-1 0 0,-2 11 0 0 0,0-15-163 0 0,1 1 0 0 0,-1-1 1 0 0,0 0-1 0 0,0 1 0 0 0,-1-1 0 0 0,0 0 0 0 0,0 0 0 0 0,-1 0 0 0 0,1 0 0 0 0,-1-1 0 0 0,0 1 0 0 0,-1-1 0 0 0,0 0 0 0 0,1 0 0 0 0,-2 0 1 0 0,-4 5-1 0 0,7-8-65 0 0,1-1 0 0 0,-1 1 1 0 0,0-1-1 0 0,0 0 1 0 0,0 0-1 0 0,1 0 0 0 0,-1 0 1 0 0,-1 0-1 0 0,1 0 1 0 0,0 0-1 0 0,0-1 0 0 0,0 1 1 0 0,0-1-1 0 0,0 0 1 0 0,-1 1-1 0 0,1-1 0 0 0,0 0 1 0 0,0 0-1 0 0,0 0 1 0 0,-1-1-1 0 0,1 1 0 0 0,0-1 1 0 0,0 1-1 0 0,0-1 1 0 0,0 1-1 0 0,0-1 0 0 0,0 0 1 0 0,0 0-1 0 0,0 0 1 0 0,0 0-1 0 0,0-1 0 0 0,0 1 1 0 0,0 0-1 0 0,1-1 1 0 0,-3-2-1 0 0,-1-1 16 0 0,1 0 0 0 0,0-1 0 0 0,0 1 0 0 0,1-1 0 0 0,0 1 0 0 0,0-1 0 0 0,0 0 0 0 0,1 0 0 0 0,0-1 0 0 0,-3-11 0 0 0,4 9 44 0 0,0-1-1 0 0,1 1 1 0 0,0-1 0 0 0,0 1-1 0 0,1-1 1 0 0,1 1-1 0 0,0-1 1 0 0,0 1-1 0 0,0 0 1 0 0,1-1-1 0 0,6-10 1 0 0,-6 13-1 0 0,0 0 0 0 0,1 0 1 0 0,0 1-1 0 0,0-1 0 0 0,0 1 0 0 0,1-1 1 0 0,0 2-1 0 0,1-1 0 0 0,-1 0 1 0 0,1 1-1 0 0,0 0 0 0 0,0 0 0 0 0,1 1 1 0 0,9-5-1 0 0,-14 7-48 0 0,0 1 1 0 0,0 0-1 0 0,1 0 1 0 0,-1 1-1 0 0,1-1 1 0 0,-1 0-1 0 0,0 1 1 0 0,1-1-1 0 0,-1 1 0 0 0,1 0 1 0 0,-1 0-1 0 0,1 0 1 0 0,-1 0-1 0 0,1 0 1 0 0,-1 1-1 0 0,1-1 1 0 0,-1 1-1 0 0,1-1 1 0 0,2 2-1 0 0,-3 0-2 0 0,0-1 0 0 0,0 1 0 0 0,0-1 0 0 0,0 1 0 0 0,0 0 0 0 0,-1 0 0 0 0,1 0 0 0 0,-1 0 0 0 0,1 0 0 0 0,-1 0 0 0 0,0 0 0 0 0,1 1 0 0 0,-1-1 0 0 0,0 0 0 0 0,1 5 0 0 0,0 4 39 0 0,0 1 0 0 0,0 0 0 0 0,-1 0 0 0 0,0 0 0 0 0,-1 0 0 0 0,-2 19 0 0 0,0-19-22 0 0,0 1-1 0 0,-1-1 0 0 0,0 1 0 0 0,-1-1 0 0 0,-8 18 1 0 0,9-24-24 0 0,1 0 1 0 0,-1 0-1 0 0,-1-1 1 0 0,1 1 0 0 0,-1-1-1 0 0,0 0 1 0 0,-1 0 0 0 0,1-1-1 0 0,-1 1 1 0 0,0-1-1 0 0,0 0 1 0 0,-10 6 0 0 0,12-9-13 0 0,1 0 1 0 0,0 0-1 0 0,-1 0 1 0 0,1 0 0 0 0,-1-1-1 0 0,1 1 1 0 0,0-1-1 0 0,-1 0 1 0 0,0 1 0 0 0,1-1-1 0 0,-1-1 1 0 0,1 1-1 0 0,-1 0 1 0 0,1 0-1 0 0,0-1 1 0 0,-1 0 0 0 0,1 1-1 0 0,-1-1 1 0 0,1 0-1 0 0,0 0 1 0 0,-4-2-1 0 0,2 0-2 0 0,0 0 0 0 0,0 0-1 0 0,1 0 1 0 0,-1 0-1 0 0,1-1 1 0 0,0 1-1 0 0,0-1 1 0 0,0 0-1 0 0,1 1 1 0 0,-1-1-1 0 0,-2-7 1 0 0,3 7-5 0 0,0 0-1 0 0,1 0 1 0 0,-1 0 0 0 0,1 0 0 0 0,0 0 0 0 0,1-1 0 0 0,-1 1-1 0 0,1 0 1 0 0,-1-1 0 0 0,1 1 0 0 0,1 0 0 0 0,0-6 0 0 0,-1 7-1 0 0,1 1 1 0 0,-1 0 0 0 0,1 0 0 0 0,0-1 0 0 0,0 1 0 0 0,0 0 0 0 0,0 0-1 0 0,1 0 1 0 0,-1 0 0 0 0,0 0 0 0 0,1 0 0 0 0,-1 1 0 0 0,1-1 0 0 0,0 0 0 0 0,0 1-1 0 0,-1-1 1 0 0,1 1 0 0 0,0 0 0 0 0,0-1 0 0 0,0 1 0 0 0,1 0 0 0 0,-1 0-1 0 0,2 0 1 0 0,-2 0 2 0 0,0 1 0 0 0,0 0-1 0 0,0 0 1 0 0,-1 0-1 0 0,1 0 1 0 0,0 0 0 0 0,0 0-1 0 0,0 0 1 0 0,-1 1-1 0 0,1-1 1 0 0,0 1 0 0 0,-1-1-1 0 0,1 1 1 0 0,0-1-1 0 0,-1 1 1 0 0,1 0 0 0 0,0 0-1 0 0,-1 0 1 0 0,1 0-1 0 0,-1 0 1 0 0,0 0 0 0 0,1 1-1 0 0,-1-1 1 0 0,0 0-1 0 0,0 1 1 0 0,0-1 0 0 0,0 1-1 0 0,0-1 1 0 0,0 1-1 0 0,0-1 1 0 0,0 1 0 0 0,0 2-1 0 0,3 4 11 0 0,0 1-1 0 0,-1 1 1 0 0,1-1-1 0 0,1 14 0 0 0,-4-20-6 0 0,0-1 0 0 0,-1 1-1 0 0,0-1 1 0 0,1 1-1 0 0,-1-1 1 0 0,0 1-1 0 0,0-1 1 0 0,-1 1 0 0 0,1-1-1 0 0,0 1 1 0 0,-1-1-1 0 0,0 1 1 0 0,1-1 0 0 0,-1 1-1 0 0,0-1 1 0 0,0 0-1 0 0,0 1 1 0 0,-1-1 0 0 0,1 0-1 0 0,-1 0 1 0 0,1 0-1 0 0,-1 0 1 0 0,1 0-1 0 0,-1 0 1 0 0,0-1 0 0 0,0 1-1 0 0,-3 1 1 0 0,2-1-2 0 0,1-1 1 0 0,-1 0 0 0 0,0 0-1 0 0,0 0 1 0 0,0 0 0 0 0,-1 0-1 0 0,1-1 1 0 0,0 1 0 0 0,0-1-1 0 0,0 0 1 0 0,0 0 0 0 0,0 0-1 0 0,-1 0 1 0 0,1-1 0 0 0,0 1-1 0 0,0-1 1 0 0,0 0-1 0 0,0 0 1 0 0,0 0 0 0 0,0 0-1 0 0,-4-3 1 0 0,4 3-4 0 0,1-1 0 0 0,-1 1 0 0 0,1-1 0 0 0,-1 0 0 0 0,1 0 0 0 0,0 0 0 0 0,0 0 0 0 0,0-1 0 0 0,0 1 0 0 0,0 0 0 0 0,0-1-1 0 0,-1-2 1 0 0,-2-4-17 0 0,5 8 16 0 0,0-1 0 0 0,0 1 0 0 0,1 0 0 0 0,-1 0 0 0 0,1 0 0 0 0,-1 0 0 0 0,1-1 0 0 0,0 1 0 0 0,-1 0 0 0 0,1 0 0 0 0,0 0 0 0 0,1-1 0 0 0,-2 2 1 0 0,3-4-3 0 0,0 0 0 0 0,0 0 0 0 0,1 1 0 0 0,0-1 1 0 0,0 1-1 0 0,0 0 0 0 0,0 0 0 0 0,0 0 0 0 0,0 0 1 0 0,1 1-1 0 0,-1 0 0 0 0,1 0 0 0 0,0 0 0 0 0,8-2 1 0 0,-11 3 4 0 0,1 0 0 0 0,-1 1 1 0 0,0-1-1 0 0,0 1 0 0 0,0 0 1 0 0,1 0-1 0 0,-1 0 0 0 0,0 0 1 0 0,1 0-1 0 0,-1 0 1 0 0,0 0-1 0 0,0 1 0 0 0,0-1 1 0 0,1 1-1 0 0,-1 0 0 0 0,0-1 1 0 0,0 1-1 0 0,0 0 1 0 0,0 0-1 0 0,0 1 0 0 0,0-1 1 0 0,0 0-1 0 0,0 1 0 0 0,-1-1 1 0 0,1 1-1 0 0,0-1 0 0 0,-1 1 1 0 0,0 0-1 0 0,1 0 1 0 0,-1-1-1 0 0,0 1 0 0 0,0 0 1 0 0,0 0-1 0 0,1 3 0 0 0,-1-3 1 0 0,-1 0 0 0 0,1 0 0 0 0,-1 0 0 0 0,1 0 0 0 0,-1 0 0 0 0,0 0-1 0 0,0 0 1 0 0,0 0 0 0 0,0 0 0 0 0,-1 0 0 0 0,1 0 0 0 0,-1 0 0 0 0,1 0-1 0 0,-1 0 1 0 0,1 0 0 0 0,-1 0 0 0 0,0-1 0 0 0,0 1 0 0 0,0 0 0 0 0,0 0-1 0 0,0-1 1 0 0,0 1 0 0 0,-1-1 0 0 0,1 1 0 0 0,-1-1 0 0 0,1 1-1 0 0,-1-1 1 0 0,1 0 0 0 0,-1 0 0 0 0,1 0 0 0 0,-1 0 0 0 0,0 0 0 0 0,0 0-1 0 0,0 0 1 0 0,0 0 0 0 0,-3 0 0 0 0,5-1-3 0 0,-1 1-1 0 0,0-1 1 0 0,1 0-1 0 0,-1 0 1 0 0,0 0-1 0 0,0 1 0 0 0,1-1 1 0 0,-1 0-1 0 0,0 0 1 0 0,1 0-1 0 0,-1 0 1 0 0,0 0-1 0 0,0-1 1 0 0,1 1-1 0 0,-1 0 1 0 0,0 0-1 0 0,1 0 1 0 0,-1 0-1 0 0,0-1 1 0 0,1 1-1 0 0,-1 0 1 0 0,0-1-1 0 0,1 1 1 0 0,-1-1-1 0 0,1 1 1 0 0,-1-1-1 0 0,0 1 1 0 0,1-1-1 0 0,-1 1 1 0 0,1-1-1 0 0,0 1 1 0 0,-1-1-1 0 0,1 1 1 0 0,-1-1-1 0 0,1 0 1 0 0,0 1-1 0 0,-1-1 1 0 0,1 0-1 0 0,0 1 1 0 0,0-1-1 0 0,0 0 1 0 0,0 1-1 0 0,-1-1 1 0 0,1 0-1 0 0,0 0 1 0 0,0 1-1 0 0,0-1 1 0 0,1 0-1 0 0,-1-1 1 0 0,-3-9-268 0 0,4 8-822 0 0,5 4-399 0 0,9 6-1010 0 0,-13-6 2274 0 0,23 18-6837 0 0,-9-6 4116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127 264 652 0 0,'-5'-3'701'0'0,"1"0"0"0"0,-1-1 1 0 0,1 1-1 0 0,0-1 0 0 0,0 0 0 0 0,0 0 1 0 0,0 0-1 0 0,1 0 0 0 0,0-1 0 0 0,-1 1 0 0 0,2-1 1 0 0,-1 0-1 0 0,1 0 0 0 0,-1 0 0 0 0,1 0 1 0 0,1-1-1 0 0,-1 1 0 0 0,1 0 0 0 0,0-1 0 0 0,0 1 1 0 0,0-1-1 0 0,1 1 0 0 0,0-9 0 0 0,1 5-161 0 0,0 0 0 0 0,0 0-1 0 0,0 0 1 0 0,1 0 0 0 0,1 0 0 0 0,0 1-1 0 0,0-1 1 0 0,0 0 0 0 0,1 1 0 0 0,0 0-1 0 0,1 0 1 0 0,0 0 0 0 0,10-12 0 0 0,-14 19-469 0 0,-1 1 1 0 0,1-1-1 0 0,-1 0 1 0 0,1 0-1 0 0,0 0 1 0 0,0 0 0 0 0,-1 1-1 0 0,1-1 1 0 0,0 0-1 0 0,0 1 1 0 0,0-1-1 0 0,0 0 1 0 0,0 1 0 0 0,0-1-1 0 0,0 1 1 0 0,0 0-1 0 0,0-1 1 0 0,0 1-1 0 0,0 0 1 0 0,0-1 0 0 0,0 1-1 0 0,0 0 1 0 0,0 0-1 0 0,0 0 1 0 0,0 0-1 0 0,2 0 1 0 0,-2 1-16 0 0,0 0-1 0 0,0 0 1 0 0,0 0-1 0 0,0 0 1 0 0,0 0-1 0 0,0 0 1 0 0,0 0-1 0 0,0 1 1 0 0,-1-1-1 0 0,1 0 1 0 0,0 0-1 0 0,-1 1 1 0 0,1-1-1 0 0,-1 0 1 0 0,0 1-1 0 0,1-1 1 0 0,-1 2-1 0 0,2 9 130 0 0,-1 0-1 0 0,0-1 1 0 0,-1 19-1 0 0,-1-10-51 0 0,-1-1 1 0 0,-1 0-1 0 0,-6 22 0 0 0,7-34-100 0 0,0 0 0 0 0,0-1 0 0 0,-1 1 0 0 0,0 0 1 0 0,0-1-1 0 0,-1 1 0 0 0,0-1 0 0 0,0 0 0 0 0,0-1 0 0 0,-1 1 0 0 0,-8 7 0 0 0,12-11-25 0 0,-1-1-1 0 0,1 0 0 0 0,-1 0 0 0 0,1 0 0 0 0,-1 1 0 0 0,0-2 0 0 0,1 1 0 0 0,-1 0 1 0 0,0 0-1 0 0,0-1 0 0 0,0 1 0 0 0,0 0 0 0 0,0-1 0 0 0,0 0 0 0 0,1 0 0 0 0,-1 1 1 0 0,0-1-1 0 0,0 0 0 0 0,0-1 0 0 0,0 1 0 0 0,0 0 0 0 0,0 0 0 0 0,0-1 1 0 0,0 1-1 0 0,0-1 0 0 0,0 0 0 0 0,1 1 0 0 0,-1-1 0 0 0,0 0 0 0 0,0 0 0 0 0,1 0 1 0 0,-1 0-1 0 0,1-1 0 0 0,-1 1 0 0 0,1 0 0 0 0,-1-1 0 0 0,1 1 0 0 0,0-1 0 0 0,0 1 1 0 0,0-1-1 0 0,-2-2 0 0 0,0-1 7 0 0,0 0 0 0 0,1 1 0 0 0,0-1 0 0 0,0 0 0 0 0,0 0 0 0 0,0 0 0 0 0,1 0 0 0 0,-1-1 0 0 0,1 1 0 0 0,1 0 0 0 0,-1-1 0 0 0,1 1 0 0 0,0 0 0 0 0,1-8 0 0 0,1 4 23 0 0,1 0 0 0 0,0 1 0 0 0,0-1 0 0 0,1 1 1 0 0,0 0-1 0 0,1 0 0 0 0,10-14 0 0 0,-13 19-23 0 0,0 1-1 0 0,0 0 1 0 0,0 0 0 0 0,0 0-1 0 0,0 0 1 0 0,0 0-1 0 0,1 1 1 0 0,-1-1 0 0 0,1 1-1 0 0,-1-1 1 0 0,1 1-1 0 0,4-2 1 0 0,-5 3-5 0 0,0 0-1 0 0,0 0 1 0 0,-1 0-1 0 0,1 0 1 0 0,0 0-1 0 0,0 0 1 0 0,0 0 0 0 0,-1 1-1 0 0,1-1 1 0 0,0 1-1 0 0,-1-1 1 0 0,1 1-1 0 0,0-1 1 0 0,-1 1 0 0 0,1 0-1 0 0,-1 0 1 0 0,1 0-1 0 0,-1 0 1 0 0,1 0-1 0 0,-1 0 1 0 0,0 1 0 0 0,2 1-1 0 0,0 0 4 0 0,0 1 0 0 0,-1 0-1 0 0,1-1 1 0 0,-1 1 0 0 0,0 0 0 0 0,0 0-1 0 0,0 0 1 0 0,-1 1 0 0 0,0-1-1 0 0,0 0 1 0 0,0 0 0 0 0,1 9 0 0 0,-1-6 2 0 0,-1 0 0 0 0,0 1-1 0 0,0-1 1 0 0,-1 0 0 0 0,0 1 0 0 0,0-1 0 0 0,-3 8 0 0 0,3-9-3 0 0,-1-1 1 0 0,-1 1-1 0 0,1 0 0 0 0,-1-1 0 0 0,0 1 1 0 0,0-1-1 0 0,-8 10 0 0 0,9-13-9 0 0,0 0-1 0 0,0 0 1 0 0,-1 0 0 0 0,1 0-1 0 0,-1 0 1 0 0,1-1 0 0 0,-1 1-1 0 0,1-1 1 0 0,-1 0 0 0 0,0 1-1 0 0,0-1 1 0 0,1 0 0 0 0,-1-1 0 0 0,0 1-1 0 0,0 0 1 0 0,0-1 0 0 0,-5 0-1 0 0,6 0-3 0 0,1 0 0 0 0,-1 0 0 0 0,1 0 0 0 0,0-1 0 0 0,-1 1 0 0 0,1 0 0 0 0,-1-1 0 0 0,1 1 0 0 0,0-1-1 0 0,0 0 1 0 0,-1 1 0 0 0,1-1 0 0 0,0 0 0 0 0,0 0 0 0 0,0 0 0 0 0,0 0 0 0 0,0 0 0 0 0,0 0 0 0 0,0 0 0 0 0,0 0 0 0 0,0 0 0 0 0,0-1 0 0 0,1 1-1 0 0,-1 0 1 0 0,0 0 0 0 0,1-1 0 0 0,-1 1 0 0 0,1-1 0 0 0,0 1 0 0 0,-1 0 0 0 0,1-1 0 0 0,0-1 0 0 0,-1-1 5 0 0,1 0-1 0 0,-1 0 1 0 0,1 0 0 0 0,0 0 0 0 0,1 1 0 0 0,-1-1 0 0 0,1 0-1 0 0,-1 0 1 0 0,1 0 0 0 0,2-5 0 0 0,-2 7 5 0 0,19-33 108 0 0,-19 34-108 0 0,1-1 0 0 0,-1 1 1 0 0,0-1-1 0 0,0 1 0 0 0,1 0 0 0 0,-1 0 0 0 0,1 0 0 0 0,-1 0 0 0 0,1 0 0 0 0,0 0 0 0 0,-1 0 0 0 0,1 0 0 0 0,0 1 0 0 0,-1-1 0 0 0,1 1 1 0 0,0-1-1 0 0,0 1 0 0 0,0 0 0 0 0,2-1 0 0 0,-3 1-2 0 0,0 1-1 0 0,0-1 1 0 0,1 0 0 0 0,-1 1 0 0 0,0-1 0 0 0,0 0-1 0 0,0 1 1 0 0,0 0 0 0 0,0-1 0 0 0,0 1 0 0 0,0 0-1 0 0,0-1 1 0 0,0 1 0 0 0,0 0 0 0 0,0 0 0 0 0,0 0-1 0 0,0 0 1 0 0,0 0 0 0 0,-1 0 0 0 0,1 0 0 0 0,0 0-1 0 0,-1 0 1 0 0,1 0 0 0 0,-1 0 0 0 0,1 0 0 0 0,-1 1-1 0 0,0-1 1 0 0,1 1 0 0 0,-1 0 5 0 0,1 0-1 0 0,-1-1 1 0 0,0 1-1 0 0,1 0 1 0 0,-1 0-1 0 0,0-1 1 0 0,0 1 0 0 0,0 0-1 0 0,-1 0 1 0 0,1-1-1 0 0,0 1 1 0 0,-1 0-1 0 0,1-1 1 0 0,-1 1 0 0 0,1 0-1 0 0,-1-1 1 0 0,0 1-1 0 0,1-1 1 0 0,-1 1-1 0 0,-2 1 1 0 0,1-1-275 0 0,-1 0 0 0 0,0 0 0 0 0,0-1 0 0 0,1 0 1 0 0,-1 1-1 0 0,0-1 0 0 0,-5 1 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63 123 520 0 0,'0'-3'401'0'0,"0"0"-1"0"0,0 0 0 0 0,0 0 1 0 0,1-1-1 0 0,-1 1 1 0 0,1 0-1 0 0,0 0 1 0 0,-1 0-1 0 0,2 0 1 0 0,-1 0-1 0 0,0 0 1 0 0,1 0-1 0 0,-1 0 1 0 0,1 1-1 0 0,0-1 1 0 0,0 1-1 0 0,0-1 1 0 0,0 1-1 0 0,3-3 1 0 0,3-3 405 0 0,-1 1 0 0 0,1 0 0 0 0,1 1 0 0 0,14-10 0 0 0,-17 13-450 0 0,-1 1-1 0 0,1-1 0 0 0,0 1 1 0 0,0 0-1 0 0,-1 0 0 0 0,1 1 1 0 0,1 0-1 0 0,-1 0 0 0 0,0 0 1 0 0,0 1-1 0 0,0 0 0 0 0,0 0 1 0 0,8 1-1 0 0,-11-1-274 0 0,-1 1 1 0 0,1 0-1 0 0,0 0 0 0 0,-1 0 0 0 0,1 0 1 0 0,0 0-1 0 0,-1 0 0 0 0,1 0 1 0 0,-1 1-1 0 0,0-1 0 0 0,0 1 0 0 0,1 0 1 0 0,-1 0-1 0 0,0 0 0 0 0,0 0 0 0 0,-1 0 1 0 0,1 0-1 0 0,0 0 0 0 0,-1 1 1 0 0,1-1-1 0 0,-1 1 0 0 0,0-1 0 0 0,0 1 1 0 0,0-1-1 0 0,0 1 0 0 0,0 0 0 0 0,0 0 1 0 0,-1-1-1 0 0,1 1 0 0 0,-1 5 0 0 0,0 2 19 0 0,-1 0-1 0 0,0 0 0 0 0,0 0 0 0 0,-1 0 0 0 0,0 0 0 0 0,-1-1 0 0 0,0 1 0 0 0,0-1 0 0 0,-1 1 0 0 0,-1-1 0 0 0,1 0 0 0 0,-7 8 1 0 0,-3 3-66 0 0,0 0 1 0 0,-1-1 0 0 0,-33 31-1 0 0,25-30-314 0 0,-2-1 0 0 0,-37 22 0 0 0,38-25 57 0 0,23-16 216 0 0,-1 1-1 0 0,0 0 1 0 0,1 0-1 0 0,-1 0 1 0 0,1 1 0 0 0,-1-1-1 0 0,1 0 1 0 0,0 1 0 0 0,-1-1-1 0 0,1 1 1 0 0,0-1 0 0 0,0 1-1 0 0,0-1 1 0 0,0 1-1 0 0,0 0 1 0 0,1-1 0 0 0,-2 5-1 0 0,2-5 45 0 0,0 1 1 0 0,0 0-1 0 0,1 0 0 0 0,-1 0 0 0 0,1 0 0 0 0,-1 0 0 0 0,1 0 0 0 0,0-1 0 0 0,-1 1 0 0 0,1 0 1 0 0,0 0-1 0 0,0-1 0 0 0,0 1 0 0 0,1-1 0 0 0,-1 1 0 0 0,0-1 0 0 0,2 2 0 0 0,13 16 418 0 0,-9-10-205 0 0,1 0 0 0 0,0 0 0 0 0,16 13-1 0 0,-21-20-204 0 0,1 0 0 0 0,0 1-1 0 0,-1-1 1 0 0,1-1 0 0 0,0 1-1 0 0,0-1 1 0 0,0 1-1 0 0,0-1 1 0 0,1 0 0 0 0,-1 0-1 0 0,0-1 1 0 0,0 1 0 0 0,0-1-1 0 0,6 0 1 0 0,2-1 21 0 0,-1-1 1 0 0,0 1 0 0 0,1-2-1 0 0,-1 0 1 0 0,19-7 0 0 0,-25 8-9 0 0,0 0 0 0 0,-1 0-1 0 0,1-1 1 0 0,0 0 0 0 0,-1 1 0 0 0,0-2 0 0 0,0 1 0 0 0,0 0 0 0 0,0-1 0 0 0,0 0 0 0 0,-1 0 0 0 0,1 0 0 0 0,-1 0 0 0 0,4-9 0 0 0,-6 10-68 0 0,-1 0 0 0 0,1 0-1 0 0,-1 0 1 0 0,0-1 0 0 0,0 1-1 0 0,0 0 1 0 0,-1 0 0 0 0,1 0-1 0 0,-1 0 1 0 0,0 0 0 0 0,0-1-1 0 0,0 1 1 0 0,0 0 0 0 0,0 1-1 0 0,0-1 1 0 0,-1 0 0 0 0,0 0 0 0 0,1 1-1 0 0,-1-1 1 0 0,-4-3 0 0 0,6 5-617 0 0,14-2-10575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20 105 644 0 0,'-2'-1'316'0'0,"0"-1"0"0"0,1 1 0 0 0,-1-1 0 0 0,1 1 0 0 0,0-1 0 0 0,-1 1 0 0 0,1-1 0 0 0,0 0 0 0 0,0 0 0 0 0,0 1 0 0 0,0-1 0 0 0,1 0 0 0 0,-1 0 0 0 0,0 0 0 0 0,1 0 0 0 0,-1 0 0 0 0,1 0 0 0 0,0 0 0 0 0,-1 0 0 0 0,1-1 0 0 0,0 1 0 0 0,1 0 0 0 0,-1 0 0 0 0,0 0 0 0 0,0 0 0 0 0,1 0 0 0 0,-1 0 0 0 0,1 0 0 0 0,0 0 0 0 0,0 0 0 0 0,-1 0 0 0 0,1 1 0 0 0,0-1 0 0 0,2-2 0 0 0,-1 1 107 0 0,1 0 0 0 0,0 0 0 0 0,0 0 0 0 0,0 0 0 0 0,0 1 0 0 0,1-1 0 0 0,-1 1 0 0 0,1 0 0 0 0,-1 0 0 0 0,1 0 0 0 0,0 0 0 0 0,0 0 0 0 0,0 1 0 0 0,0 0 0 0 0,0 0 0 0 0,5-1 0 0 0,-4 2-196 0 0,0-1 0 0 0,0 1 0 0 0,-1 0 0 0 0,1 1 0 0 0,0-1 1 0 0,0 1-1 0 0,0 0 0 0 0,0 0 0 0 0,-1 0 0 0 0,1 1 0 0 0,-1 0 0 0 0,1 0 0 0 0,-1 0 0 0 0,1 0 0 0 0,-1 1 0 0 0,0-1 0 0 0,6 6 1 0 0,-7-5-146 0 0,-1-1-1 0 0,1 1 1 0 0,-1 0 0 0 0,0 0 0 0 0,0 0 0 0 0,0 0 0 0 0,0 0 0 0 0,-1 0 0 0 0,1 1 0 0 0,-1-1 0 0 0,0 1 0 0 0,0-1 0 0 0,0 1 0 0 0,0-1 0 0 0,-1 1 0 0 0,1-1-1 0 0,-1 1 1 0 0,0 0 0 0 0,0-1 0 0 0,0 1 0 0 0,0 0 0 0 0,-1-1 0 0 0,0 1 0 0 0,-1 4 0 0 0,-1 0-48 0 0,0 0 0 0 0,0 0 1 0 0,-1 0-1 0 0,0-1 0 0 0,0 1 0 0 0,-1-1 1 0 0,0 0-1 0 0,-7 7 0 0 0,-5 4-339 0 0,-30 25 1 0 0,46-42 282 0 0,0-1 0 0 0,0 1 1 0 0,0 0-1 0 0,1 0 1 0 0,-1-1-1 0 0,0 1 1 0 0,0 0-1 0 0,1 0 0 0 0,-1 0 1 0 0,0 0-1 0 0,1 0 1 0 0,-1 0-1 0 0,1 0 0 0 0,-1 0 1 0 0,1 0-1 0 0,0 0 1 0 0,-1 2-1 0 0,1-2 13 0 0,0 0 1 0 0,0-1-1 0 0,1 1 0 0 0,-1 0 0 0 0,0-1 0 0 0,0 1 1 0 0,1 0-1 0 0,-1-1 0 0 0,0 1 0 0 0,1-1 1 0 0,-1 1-1 0 0,1-1 0 0 0,-1 1 0 0 0,1-1 1 0 0,-1 1-1 0 0,1-1 0 0 0,-1 1 0 0 0,1-1 0 0 0,-1 1 1 0 0,1-1-1 0 0,1 1 0 0 0,5 2 11 0 0,0-1 0 0 0,0 0 0 0 0,0 0 0 0 0,12 2 0 0 0,-2-1 93 0 0,-2 1 17 0 0,0 1 0 0 0,-1 0 0 0 0,1 1 0 0 0,-1 1 1 0 0,21 13-1 0 0,-32-18-79 0 0,0 0 1 0 0,0 1-1 0 0,0-1 1 0 0,0 1-1 0 0,-1 0 0 0 0,1 0 1 0 0,-1 0-1 0 0,1 0 1 0 0,-1 0-1 0 0,0 1 1 0 0,0-1-1 0 0,2 6 1 0 0,-4-6-13 0 0,1-1 1 0 0,-1 1 0 0 0,1 0-1 0 0,-1 0 1 0 0,0 0 0 0 0,0 0-1 0 0,0-1 1 0 0,-1 1-1 0 0,1 0 1 0 0,-1 0 0 0 0,1 0-1 0 0,-1-1 1 0 0,0 1 0 0 0,0 0-1 0 0,0-1 1 0 0,-1 1 0 0 0,1-1-1 0 0,0 1 1 0 0,-3 2 0 0 0,1-1-7 0 0,0-1 0 0 0,0 1 1 0 0,0-1-1 0 0,0 0 0 0 0,-1 0 1 0 0,1 0-1 0 0,-1 0 0 0 0,0-1 0 0 0,1 1 1 0 0,-1-1-1 0 0,-1 0 0 0 0,1 0 1 0 0,0-1-1 0 0,0 1 0 0 0,-1-1 1 0 0,-5 1-1 0 0,-6 1-171 0 0,0-2 1 0 0,-1 0-1 0 0,-18-1 0 0 0,16 0-400 0 0,-3-5-1886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196 178 48 0 0,'-1'-10'1047'0'0,"1"0"-1"0"0,-2 0 1 0 0,1 0 0 0 0,-2 0-1 0 0,1 1 1 0 0,-6-14-1 0 0,6 19-510 0 0,1-1-1 0 0,-1 1 0 0 0,-1-1 0 0 0,1 1 0 0 0,-1 0 0 0 0,1 0 0 0 0,-1 0 0 0 0,0 0 0 0 0,-1 1 0 0 0,1-1 1 0 0,-1 1-1 0 0,1 0 0 0 0,-1 0 0 0 0,0 0 0 0 0,-6-3 0 0 0,8 6-397 0 0,1-1 0 0 0,-1 1 0 0 0,0-1 0 0 0,0 1 0 0 0,0 0 0 0 0,0 0 0 0 0,1 0 0 0 0,-1 0 0 0 0,0 0 0 0 0,0 0 0 0 0,0 0 0 0 0,0 0 0 0 0,1 1 0 0 0,-1-1 1 0 0,0 1-1 0 0,0 0 0 0 0,1-1 0 0 0,-1 1 0 0 0,0 0 0 0 0,1 0 0 0 0,-1 0 0 0 0,1 0 0 0 0,-1 0 0 0 0,1 1 0 0 0,-1-1 0 0 0,1 0 0 0 0,0 1 0 0 0,0-1 0 0 0,-1 0 0 0 0,1 1 0 0 0,0 0 0 0 0,0 1 0 0 0,-4 5 251 0 0,0 1-1 0 0,1-1 1 0 0,0 1-1 0 0,-5 17 1 0 0,5-11-52 0 0,1 0-1 0 0,1 0 1 0 0,0 0-1 0 0,1 1 1 0 0,0-1-1 0 0,1 0 1 0 0,1 0-1 0 0,1 1 1 0 0,6 27-1 0 0,-6-36-250 0 0,-1 1 0 0 0,2-1 0 0 0,-1 0-1 0 0,1 0 1 0 0,0 0 0 0 0,1-1 0 0 0,-1 1 0 0 0,1-1-1 0 0,1 0 1 0 0,-1 0 0 0 0,1 0 0 0 0,0 0 0 0 0,0-1-1 0 0,1 0 1 0 0,-1 0 0 0 0,1 0 0 0 0,0-1 0 0 0,1 0-1 0 0,-1 0 1 0 0,1-1 0 0 0,0 1 0 0 0,8 1 0 0 0,-11-3-54 0 0,0-1 0 0 0,0 0 1 0 0,0 0-1 0 0,0-1 0 0 0,0 1 1 0 0,1-1-1 0 0,-1 0 0 0 0,0 0 1 0 0,0-1-1 0 0,1 1 1 0 0,-1-1-1 0 0,0 0 0 0 0,0 0 1 0 0,0 0-1 0 0,0 0 0 0 0,7-4 1 0 0,-7 2-13 0 0,1 0 1 0 0,-1 0 0 0 0,0 0 0 0 0,-1-1-1 0 0,1 0 1 0 0,0 1 0 0 0,-1-1-1 0 0,0-1 1 0 0,0 1 0 0 0,0 0-1 0 0,-1-1 1 0 0,3-5 0 0 0,0 0-5 0 0,-1-1 1 0 0,-1 0 0 0 0,0 1-1 0 0,-1-1 1 0 0,0 0-1 0 0,0-1 1 0 0,-1 1-1 0 0,-1 0 1 0 0,0 0-1 0 0,0 0 1 0 0,-5-23 0 0 0,2 22-9 0 0,-1 0 0 0 0,0 0 1 0 0,-1 1-1 0 0,-1-1 0 0 0,0 1 0 0 0,0 1 1 0 0,-1-1-1 0 0,0 1 0 0 0,-17-18 1 0 0,16 20-27 0 0,0 0 1 0 0,0 0 0 0 0,-1 1 0 0 0,0 0-1 0 0,-1 1 1 0 0,1 0 0 0 0,-1 0 0 0 0,-1 1-1 0 0,1 0 1 0 0,-1 1 0 0 0,-11-4 0 0 0,17 7-238 0 0,1 0 0 0 0,-1 1 0 0 0,1-1 0 0 0,-1 1 1 0 0,0-1-1 0 0,1 2 0 0 0,-1-1 0 0 0,1 0 0 0 0,-1 1 1 0 0,1 0-1 0 0,-6 1 0 0 0,7-1-642 0 0,0 1-1 0 0,0-1 0 0 0,0 1 1 0 0,0-1-1 0 0,0 1 1 0 0,1 0-1 0 0,-1 0 1 0 0,0 1-1 0 0,-3 4 1 0 0,-4 3-1956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32 348 0 0,'-2'4'10135'0'0,"24"-2"-6799"0"0,28 1-1125 0 0,185-8 2904 0 0,88 1-1735 0 0,247-17 48 0 0,-489 12-2638 0 0,-77 7-556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0 268 768 0 0,'0'-1'113'0'0,"1"1"0"0"0,-1-1-1 0 0,0 1 1 0 0,0 0 0 0 0,0-1 0 0 0,0 1-1 0 0,0 0 1 0 0,1-1 0 0 0,-1 1 0 0 0,0 0 0 0 0,0-1-1 0 0,1 1 1 0 0,-1 0 0 0 0,0 0 0 0 0,0-1-1 0 0,1 1 1 0 0,-1 0 0 0 0,0 0 0 0 0,1 0-1 0 0,-1-1 1 0 0,0 1 0 0 0,1 0 0 0 0,-1 0-1 0 0,0 0 1 0 0,1 0 0 0 0,-1 0 0 0 0,0 0 0 0 0,1 0-1 0 0,-1-1 1 0 0,1 1 0 0 0,0 0 0 0 0,12 7 1964 0 0,13 19-274 0 0,-25-25-1727 0 0,21 27 970 0 0,-1 1 0 0 0,-1 0 1 0 0,29 60-1 0 0,34 104 975 0 0,-72-166-1785 0 0,15 40 1197 0 0,2-1 0 0 0,75 123 0 0 0,-101-185-1298 0 0,1-1 0 0 0,-1 1 0 0 0,1-1 1 0 0,0 0-1 0 0,0 0 0 0 0,0-1 0 0 0,0 1 1 0 0,0-1-1 0 0,1 1 0 0 0,-1-1 0 0 0,6 3 1 0 0,-8-5-83 0 0,1 0 0 0 0,-1 1 1 0 0,0-1-1 0 0,1 0 0 0 0,-1 0 1 0 0,0 0-1 0 0,1 0 1 0 0,-1 0-1 0 0,0 0 0 0 0,1 0 1 0 0,-1 0-1 0 0,0-1 0 0 0,1 1 1 0 0,-1 0-1 0 0,0-1 1 0 0,1 1-1 0 0,-1-1 0 0 0,0 0 1 0 0,0 1-1 0 0,0-1 0 0 0,1 0 1 0 0,-1 0-1 0 0,0 1 0 0 0,0-1 1 0 0,0 0-1 0 0,0 0 1 0 0,-1 0-1 0 0,1 0 0 0 0,0 0 1 0 0,0-1-1 0 0,-1 1 0 0 0,1 0 1 0 0,0 0-1 0 0,-1 0 1 0 0,1-1-1 0 0,-1 1 0 0 0,1-2 1 0 0,2-10 129 0 0,-1 1 0 0 0,0 0 0 0 0,0-1 0 0 0,-1 1 0 0 0,-1-1 0 0 0,0 1 0 0 0,-1-1 0 0 0,-2-15 0 0 0,2 16-97 0 0,-76-444 2303 0 0,68 418-2174 0 0,-1 1-1 0 0,-16-37 1 0 0,18 57-134 0 0,1 1 1 0 0,-2 0 0 0 0,0 0-1 0 0,-1 1 1 0 0,-1 0-1 0 0,-17-20 1 0 0,-42-33 311 0 0,69 67-215 0 0,4 0-86 0 0,11-2 1 0 0,-1 0 0 0 0,1 1 0 0 0,-1 1 0 0 0,21 0 0 0 0,6-1 56 0 0,178-11 399 0 0,104-7 207 0 0,-60-14-772 0 0,-258 34-819 0 0,1 1 0 0 0,-1-1 0 0 0,0 0-1 0 0,1 1 1 0 0,-1 0 0 0 0,0 0 0 0 0,0 0 0 0 0,0 1-1 0 0,0 0 1 0 0,0-1 0 0 0,0 1 0 0 0,7 5-1 0 0,-7-4-903 0 0,9 4-1349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77 280 0 0,'-2'1'637'0'0,"1"1"0"0"0,-1 0-1 0 0,1 0 1 0 0,0 0 0 0 0,0 0 0 0 0,0 0-1 0 0,0 0 1 0 0,0 0 0 0 0,0 0 0 0 0,1 0 0 0 0,-1 0-1 0 0,1 0 1 0 0,-1 1 0 0 0,1-1 0 0 0,0 4 0 0 0,1 41 3868 0 0,-1-28-2969 0 0,-1 10 490 0 0,0-21-1113 0 0,0 0 0 0 0,1 0 0 0 0,0 0 1 0 0,3 15-1 0 0,-8-9 3496 0 0,4-30-4273 0 0,0 1-1 0 0,2 0 0 0 0,-1-1 1 0 0,2 1-1 0 0,0 0 0 0 0,1 0 1 0 0,6-20-1 0 0,-6 24-71 0 0,1 1 1 0 0,0 1-1 0 0,0-1 1 0 0,1 0-1 0 0,0 1 1 0 0,1 0 0 0 0,0 0-1 0 0,1 1 1 0 0,-1 0-1 0 0,1 0 1 0 0,16-14-1 0 0,-21 21-32 0 0,0 0 0 0 0,-1 0-1 0 0,1 0 1 0 0,0 0 0 0 0,-1 0 0 0 0,1 0 0 0 0,0 0 0 0 0,0 0-1 0 0,0 1 1 0 0,0-1 0 0 0,0 1 0 0 0,0 0 0 0 0,0-1-1 0 0,0 1 1 0 0,0 0 0 0 0,0 0 0 0 0,0 0 0 0 0,0 0 0 0 0,-1 0-1 0 0,1 1 1 0 0,4 0 0 0 0,-3 1 4 0 0,0-1 0 0 0,0 1 0 0 0,0 0 0 0 0,0 0 0 0 0,0 0 0 0 0,0 0 0 0 0,-1 1 0 0 0,1-1 0 0 0,-1 1 0 0 0,0-1 0 0 0,4 6 0 0 0,0 2 26 0 0,0 0-1 0 0,-1 1 0 0 0,0-1 1 0 0,0 1-1 0 0,-1 1 1 0 0,3 14-1 0 0,9 91 276 0 0,-5-31-102 0 0,-7-73-450 0 0,5-8-3322 0 0,-7-5 2579 0 0,0 1 0 0 0,0-1 0 0 0,0 0-1 0 0,0 0 1 0 0,0 0 0 0 0,0-1 0 0 0,-1 1-1 0 0,1 0 1 0 0,0-1 0 0 0,3-1 0 0 0,3-1-1991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4 204 152 0 0,'-3'-24'2328'0'0,"2"9"5566"0"0,14 28-4782 0 0,0 4-1242 0 0,-1 0 1 0 0,11 21-1 0 0,34 82 1660 0 0,-26-52-1850 0 0,-24-54-1258 0 0,2 8 185 0 0,2 0 0 0 0,0-1-1 0 0,1 0 1 0 0,2-1-1 0 0,0 0 1 0 0,18 20-1 0 0,-31-40-573 0 0,-1 1 0 0 0,1-1-1 0 0,-1 1 1 0 0,1-1 0 0 0,-1 0-1 0 0,1 1 1 0 0,-1-1 0 0 0,1 1 0 0 0,-1-1-1 0 0,1 0 1 0 0,-1 0 0 0 0,1 1-1 0 0,-1-1 1 0 0,1 0 0 0 0,0 0-1 0 0,-1 0 1 0 0,1 0 0 0 0,0 0-1 0 0,-1 0 1 0 0,1 0 0 0 0,-1 0 0 0 0,1 0-1 0 0,0 0 1 0 0,-1 0 0 0 0,1 0-1 0 0,-1 0 1 0 0,1 0 0 0 0,0-1-1 0 0,1 1-4 0 0,-1-1-1 0 0,0 0 0 0 0,0 0 1 0 0,0 0-1 0 0,0 0 0 0 0,0 0 0 0 0,0 0 1 0 0,0 0-1 0 0,-1-1 0 0 0,1 1 1 0 0,1-3-1 0 0,11-36 104 0 0,-12 39-96 0 0,6-46 81 0 0,-1 0 0 0 0,-2-1-1 0 0,-2 1 1 0 0,-8-77 0 0 0,2 74 15 0 0,1 28-51 0 0,1-1 1 0 0,1 0-1 0 0,1 0 1 0 0,2 0-1 0 0,7-45 1 0 0,-9 67-209 0 0,0-1 1 0 0,1 1-1 0 0,-1 0 1 0 0,1-1-1 0 0,0 1 1 0 0,-1 0 0 0 0,1 0-1 0 0,0-1 1 0 0,0 1-1 0 0,0 0 1 0 0,0 0-1 0 0,0 0 1 0 0,0 0 0 0 0,0 0-1 0 0,2-1 1 0 0,-2 1-569 0 0,0 3-363 0 0,2 1-10 0 0,-1-1 0 0 0,0 1 1 0 0,0 1-1 0 0,0-1 0 0 0,0 0 1 0 0,0 0-1 0 0,-1 1 0 0 0,1-1 1 0 0,0 6-1 0 0,2 3-1867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88 0 0,'1'43'7255'0'0,"-6"106"6079"0"0,2-133-11289 0 0,1-11 2311 0 0,0-14-4247 0 0,0 1 0 0 0,1-1-1 0 0,0 0 1 0 0,0 1-1 0 0,1-1 1 0 0,0 0 0 0 0,1 0-1 0 0,0 1 1 0 0,0-1-1 0 0,1 1 1 0 0,0-1 0 0 0,0 1-1 0 0,1-1 1 0 0,0 1-1 0 0,0 0 1 0 0,1 0 0 0 0,0 1-1 0 0,1-1 1 0 0,-1 1-1 0 0,1 0 1 0 0,1 0-1 0 0,9-10 1 0 0,-8 10-11 0 0,0 1 0 0 0,0-1 0 0 0,1 1 0 0 0,0 1 0 0 0,0-1-1 0 0,1 1 1 0 0,-1 1 0 0 0,14-6 0 0 0,-17 8-241 0 0,1 1 0 0 0,-1-1-1 0 0,0 1 1 0 0,1 0 0 0 0,0 1 0 0 0,9-1-1 0 0,-10 2-547 0 0,0-1 0 0 0,0 1 0 0 0,-1 0-1 0 0,1 0 1 0 0,0 1 0 0 0,-1-1-1 0 0,1 1 1 0 0,6 4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6 348 0 0,'0'0'2368'0'0,"5"21"6808"0"0,-1 5-5271 0 0,-1 1 0 0 0,0 49 0 0 0,-3-34 1447 0 0,-2-45-5160 0 0,-1-2-134 0 0,1 1 0 0 0,0-1 0 0 0,0 1 0 0 0,0-1 1 0 0,0 0-1 0 0,1 0 0 0 0,0 0 0 0 0,0 0 1 0 0,0 0-1 0 0,1 0 0 0 0,-1 0 0 0 0,1 0 0 0 0,1-9 1 0 0,0 2 4 0 0,1 1 0 0 0,0 0-1 0 0,0-1 1 0 0,1 1 0 0 0,7-17 0 0 0,-10 27-44 0 0,0-1 0 0 0,1 1-1 0 0,-1 0 1 0 0,1 0-1 0 0,-1 0 1 0 0,1 0-1 0 0,-1 0 1 0 0,1 0-1 0 0,0 0 1 0 0,-1 0-1 0 0,1 0 1 0 0,0 0-1 0 0,0 0 1 0 0,0 0 0 0 0,0 0-1 0 0,0 0 1 0 0,0 1-1 0 0,0-1 1 0 0,0 0-1 0 0,0 1 1 0 0,0-1-1 0 0,0 1 1 0 0,1-1-1 0 0,0 1 1 0 0,0 0 5 0 0,-1 0 0 0 0,0 1 0 0 0,0-1 0 0 0,0 1 0 0 0,1-1 0 0 0,-1 1 0 0 0,0-1 0 0 0,0 1 0 0 0,0 0 0 0 0,0-1 0 0 0,0 1 0 0 0,0 0 0 0 0,0 0 0 0 0,0 0 0 0 0,0 0 0 0 0,0 0 0 0 0,0 0 0 0 0,0 2 0 0 0,4 4 81 0 0,-1 0 1 0 0,0 1-1 0 0,-1-1 1 0 0,0 1-1 0 0,5 16 1 0 0,0 23 235 0 0,-8-45-377 0 0,-1-6 0 0 0,1 1 0 0 0,0-1 0 0 0,0 1 1 0 0,0-1-1 0 0,1 1 0 0 0,-1-1 0 0 0,1 1 0 0 0,0 0 0 0 0,0-1 0 0 0,0 1 1 0 0,0 0-1 0 0,0 0 0 0 0,3-5 0 0 0,0-2 15 0 0,1-1 0 0 0,0 1 0 0 0,1 0 0 0 0,7-10 0 0 0,-12 18 48 0 0,0 1 1 0 0,0-1 0 0 0,1 1 0 0 0,-1-1 0 0 0,1 1 0 0 0,-1-1 0 0 0,1 1 0 0 0,-1 0 0 0 0,1-1-1 0 0,0 1 1 0 0,0 0 0 0 0,-1 0 0 0 0,1 1 0 0 0,0-1 0 0 0,0 0 0 0 0,0 1 0 0 0,0-1 0 0 0,0 1 0 0 0,0-1-1 0 0,3 1 1 0 0,-3 0 7 0 0,1 1-1 0 0,-1 0 1 0 0,0 0 0 0 0,1 0-1 0 0,-1 0 1 0 0,0 0-1 0 0,0 1 1 0 0,0-1-1 0 0,1 1 1 0 0,-2-1 0 0 0,1 1-1 0 0,0 0 1 0 0,0 0-1 0 0,0-1 1 0 0,-1 1-1 0 0,3 4 1 0 0,6 10-35 0 0,0 1 0 0 0,-1-1 0 0 0,-1 2 0 0 0,-1-1 0 0 0,8 29 0 0 0,-13-39-2754 0 0,-1-6 1902 0 0,-1 0 0 0 0,1 1 1 0 0,-1-1-1 0 0,1 0 0 0 0,0 0 1 0 0,0 0-1 0 0,-1 0 0 0 0,1 0 1 0 0,0 0-1 0 0,5 4-2554 0 0,0-2 305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306 113 380 0 0,'-3'-27'6673'0'0,"3"23"-5952"0"0,-1 0 1 0 0,0 0-1 0 0,0 1 0 0 0,0-1 0 0 0,0 0 0 0 0,0 0 1 0 0,-1 1-1 0 0,0-1 0 0 0,0 1 0 0 0,0 0 0 0 0,0-1 0 0 0,0 1 1 0 0,-1 0-1 0 0,1 0 0 0 0,-1 0 0 0 0,0 1 0 0 0,-5-5 1 0 0,2 4-333 0 0,1 0 0 0 0,0 0 0 0 0,0 1 1 0 0,-1 0-1 0 0,0 0 0 0 0,1 0 0 0 0,-1 1 1 0 0,0 0-1 0 0,0 0 0 0 0,0 1 0 0 0,-10-1 1 0 0,3 2 43 0 0,0-1 0 0 0,1 2 0 0 0,-22 4 0 0 0,29-5-338 0 0,1 0 0 0 0,-1 1 1 0 0,1-1-1 0 0,-1 1 0 0 0,1 0 0 0 0,0 0 0 0 0,0 1 1 0 0,-1-1-1 0 0,2 1 0 0 0,-1 0 0 0 0,0 0 0 0 0,0 0 0 0 0,-3 5 1 0 0,7-7-52 0 0,-1 1 0 0 0,0-1 0 0 0,0 1 1 0 0,1-1-1 0 0,-1 1 0 0 0,1-1 0 0 0,-1 1 1 0 0,1-1-1 0 0,0 1 0 0 0,0 0 0 0 0,0-1 1 0 0,0 1-1 0 0,0 0 0 0 0,0-1 0 0 0,0 1 1 0 0,0 0-1 0 0,0-1 0 0 0,1 1 0 0 0,-1-1 1 0 0,1 1-1 0 0,-1-1 0 0 0,1 1 0 0 0,0-1 1 0 0,0 1-1 0 0,-1-1 0 0 0,1 1 0 0 0,0-1 1 0 0,0 0-1 0 0,0 1 0 0 0,1-1 0 0 0,1 1 0 0 0,5 6 116 0 0,0 0-1 0 0,0-1 1 0 0,15 10-1 0 0,-15-12-18 0 0,17 12 154 0 0,38 31 319 0 0,-57-43-546 0 0,0 0 1 0 0,-1 0-1 0 0,0 1 1 0 0,0-1-1 0 0,-1 1 1 0 0,0 0-1 0 0,0 1 1 0 0,4 7-1 0 0,-8-13-49 0 0,1 1 0 0 0,0 0 0 0 0,-1 0 0 0 0,1 0 0 0 0,-1 0 0 0 0,1 0 0 0 0,-1 0 0 0 0,0 0 0 0 0,0 0 1 0 0,0 0-1 0 0,0 0 0 0 0,0 0 0 0 0,0 0 0 0 0,-1 0 0 0 0,1 0 0 0 0,-1 0 0 0 0,1 0 0 0 0,-1-1 0 0 0,-1 4 0 0 0,0-2 0 0 0,0 0 0 0 0,0-1-1 0 0,0 1 1 0 0,0-1 0 0 0,0 1 0 0 0,-1-1 0 0 0,1 0 0 0 0,-1 0 0 0 0,0 0-1 0 0,-5 3 1 0 0,-1-1 4 0 0,0 1 0 0 0,-1-2 0 0 0,0 1 0 0 0,1-1 0 0 0,-1-1 0 0 0,-17 3 0 0 0,16-4-20 0 0,0-1-1 0 0,-1 0 1 0 0,1 0 0 0 0,-1-1 0 0 0,1-1 0 0 0,-14-3-1 0 0,16 3-1136 0 0,-12-3-1437 0 0,8 6-7410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541 102 300 0 0,'1'-2'369'0'0,"1"0"1"0"0,-1 0-1 0 0,0-1 1 0 0,0 1-1 0 0,0 0 1 0 0,0-1-1 0 0,0 1 0 0 0,-1 0 1 0 0,1-1-1 0 0,-1 1 1 0 0,1-1-1 0 0,-1 1 1 0 0,0-1-1 0 0,0 1 0 0 0,0-1 1 0 0,0 1-1 0 0,-1 0 1 0 0,1-1-1 0 0,-1 1 1 0 0,1-1-1 0 0,-1 1 1 0 0,0 0-1 0 0,0-1 0 0 0,0 1 1 0 0,0 0-1 0 0,0 0 1 0 0,0 0-1 0 0,-1-1 1 0 0,1 1-1 0 0,-1 1 0 0 0,-2-3 1 0 0,0 1-23 0 0,0 0 0 0 0,0 0 1 0 0,0 0-1 0 0,0 1 0 0 0,-1 0 1 0 0,1 0-1 0 0,-1 0 0 0 0,1 1 1 0 0,-1-1-1 0 0,0 1 0 0 0,0 0 1 0 0,0 1-1 0 0,1-1 0 0 0,-1 1 1 0 0,-8 0-1 0 0,-19 2 498 0 0,-1 2 0 0 0,0 1 0 0 0,1 1 0 0 0,-52 18 0 0 0,61-16-421 0 0,1 1-1 0 0,0 1 0 0 0,0 1 1 0 0,1 1-1 0 0,0 1 0 0 0,1 1 1 0 0,-18 16-1 0 0,32-26-230 0 0,1 1 1 0 0,1 0 0 0 0,-1 0-1 0 0,1 1 1 0 0,0-1-1 0 0,0 1 1 0 0,0 0-1 0 0,1 0 1 0 0,-5 10-1 0 0,7-13-109 0 0,1-1-1 0 0,-1 1 0 0 0,1 0 1 0 0,-1 0-1 0 0,1-1 0 0 0,0 1 1 0 0,0 0-1 0 0,0 0 0 0 0,0-1 1 0 0,1 1-1 0 0,-1 0 0 0 0,1 0 0 0 0,-1-1 1 0 0,1 1-1 0 0,0-1 0 0 0,0 1 1 0 0,0 0-1 0 0,1-1 0 0 0,-1 0 1 0 0,0 1-1 0 0,1-1 0 0 0,0 0 1 0 0,-1 0-1 0 0,1 0 0 0 0,3 3 1 0 0,7 5 44 0 0,0-1 1 0 0,1 0-1 0 0,0 0 1 0 0,0-1-1 0 0,1-1 1 0 0,0-1 0 0 0,1 0-1 0 0,-1 0 1 0 0,1-2-1 0 0,0 0 1 0 0,0 0-1 0 0,0-1 1 0 0,21 0-1 0 0,11 0 266 0 0,-1-2 0 0 0,0-3-1 0 0,54-7 1 0 0,84-25-394 0 0,-181 34 7 0 0,18-12-59 0 0,-20 11-280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113 294 420 0 0,'1'-3'6595'0'0,"-4"61"-2064"0"0,-18 96 0 0 0,12-94-1786 0 0,8-58-2566 0 0,1 0-1 0 0,0 0 1 0 0,-1 0 0 0 0,1-1 0 0 0,-1 1 0 0 0,0 0 0 0 0,0 0 0 0 0,1-1 0 0 0,-1 1 0 0 0,0-1-1 0 0,0 1 1 0 0,-1-1 0 0 0,1 1 0 0 0,0-1 0 0 0,0 0 0 0 0,-4 3 1142 0 0,2-6-793 0 0,-2-3-376 0 0,-1 0 0 0 0,2 0 1 0 0,-1 0-1 0 0,1-1 0 0 0,0 1 0 0 0,0-1 0 0 0,0 0 1 0 0,1-1-1 0 0,0 1 0 0 0,0 0 0 0 0,1-1 1 0 0,0 0-1 0 0,0 0 0 0 0,0 1 0 0 0,1-1 0 0 0,-1-13 1 0 0,0-7 114 0 0,1 0 1 0 0,1 0 0 0 0,4-31 0 0 0,0 28-85 0 0,1 1 0 0 0,1-1 0 0 0,1 1 0 0 0,13-31 0 0 0,-15 47-104 0 0,1 0 1 0 0,0 1-1 0 0,0 0 1 0 0,1 0-1 0 0,1 0 1 0 0,0 1-1 0 0,1 0 1 0 0,0 1-1 0 0,0 0 1 0 0,1 0-1 0 0,13-10 1 0 0,-22 19-74 0 0,1 0 1 0 0,-1 0 0 0 0,0 0 0 0 0,0 0 0 0 0,1 0-1 0 0,-1 1 1 0 0,1-1 0 0 0,-1 0 0 0 0,1 1 0 0 0,-1-1-1 0 0,1 1 1 0 0,-1-1 0 0 0,1 1 0 0 0,-1-1 0 0 0,1 1-1 0 0,-1 0 1 0 0,1 0 0 0 0,0 0 0 0 0,-1 0 0 0 0,1 0-1 0 0,-1 0 1 0 0,1 1 0 0 0,0-1 0 0 0,-1 0 0 0 0,1 1-1 0 0,-1-1 1 0 0,1 1 0 0 0,-1 0 0 0 0,1-1 0 0 0,-1 1-1 0 0,0 0 1 0 0,1 0 0 0 0,-1 0 0 0 0,0 0-1 0 0,0 0 1 0 0,0 0 0 0 0,0 0 0 0 0,1 1 0 0 0,-1-1-1 0 0,-1 0 1 0 0,1 1 0 0 0,0-1 0 0 0,0 0 0 0 0,0 1-1 0 0,0 2 1 0 0,2 3-39 0 0,-1 0-1 0 0,1 0 1 0 0,-2 1 0 0 0,1-1-1 0 0,-1 1 1 0 0,0-1 0 0 0,0 1-1 0 0,-1 12 1 0 0,-2 4-197 0 0,-2 0-1 0 0,0 0 1 0 0,-1-1 0 0 0,-1 1-1 0 0,-1-1 1 0 0,-2 0 0 0 0,0-1 0 0 0,-1 0-1 0 0,-1 0 1 0 0,-1-1 0 0 0,-1-1-1 0 0,-1 0 1 0 0,-18 19 0 0 0,31-38 202 0 0,0 0 1 0 0,0-1-1 0 0,1 1 1 0 0,-1 0-1 0 0,0 0 1 0 0,1 0-1 0 0,-1-1 1 0 0,0 1-1 0 0,1 0 1 0 0,-1 0-1 0 0,1 0 1 0 0,-1 0-1 0 0,1 0 0 0 0,0 0 1 0 0,-1 0-1 0 0,1 0 1 0 0,0 0-1 0 0,0 0 1 0 0,0 0-1 0 0,0 0 1 0 0,-1 0-1 0 0,2 0 1 0 0,-1 1-1 0 0,0 0 1 0 0,1-1 65 0 0,0 1 0 0 0,0-1 1 0 0,1 0-1 0 0,-1 0 0 0 0,0 0 1 0 0,1 0-1 0 0,-1 0 0 0 0,1-1 1 0 0,-1 1-1 0 0,1 0 0 0 0,0-1 0 0 0,1 1 1 0 0,18 10 322 0 0,-15-7-262 0 0,0 0 1 0 0,-1 0 0 0 0,1 1 0 0 0,-1 0-1 0 0,0 0 1 0 0,-1 0 0 0 0,1 1 0 0 0,-1 0-1 0 0,0 0 1 0 0,4 7 0 0 0,2 8 255 0 0,13 37-1 0 0,-23-57-342 0 0,3 7 548 0 0,-2-5-891 0 0,0 0-1 0 0,0 0 0 0 0,0 0 1 0 0,0-1-1 0 0,0 1 0 0 0,1-1 1 0 0,2 5-1 0 0,-3-6 166 0 0,-1-1 1 0 0,0 0-1 0 0,1 0 1 0 0,-1 1-1 0 0,0-1 0 0 0,1 0 1 0 0,-1 0-1 0 0,0 0 0 0 0,1 0 1 0 0,-1 1-1 0 0,0-1 1 0 0,1 0-1 0 0,-1 0 0 0 0,1 0 1 0 0,-1 0-1 0 0,0 0 0 0 0,1 0 1 0 0,-1 0-1 0 0,1 0 0 0 0,-1 0 1 0 0,0 0-1 0 0,1 0 1 0 0,0-1-1 0 0,12-9-5262 0 0,-7 2 2608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49:2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23 352 0 0,'12'-22'20535'0'0,"-12"22"-20390"0"0,4 10 1874 0 0,-1 18-1010 0 0,-13 13 544 0 0,5-27-1170 0 0,2 0 0 0 0,-1 0 1 0 0,2 0-1 0 0,0 0 0 0 0,1 1 1 0 0,0-1-1 0 0,3 29 0 0 0,-1-40-299 0 0,0-1 0 0 0,0 0 0 0 0,0 1 0 0 0,0-1 0 0 0,1 0 0 0 0,-1 0 0 0 0,1 0 0 0 0,-1 0-1 0 0,1 0 1 0 0,0 0 0 0 0,0 0 0 0 0,0-1 0 0 0,0 1 0 0 0,0-1 0 0 0,0 1 0 0 0,0-1 0 0 0,0 0 0 0 0,1 0 0 0 0,-1 0-1 0 0,0 0 1 0 0,1 0 0 0 0,-1 0 0 0 0,1-1 0 0 0,-1 1 0 0 0,1-1 0 0 0,2 1 0 0 0,10 0 324 0 0,-1 0 1 0 0,1 0-1 0 0,17-3 0 0 0,-29 2-350 0 0,115-12 73 0 0,-104 10-131 0 0,0 1 0 0 0,-7 1-161 0 0,-5 0-615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0 257 472 0 0,'0'-1'126'0'0,"0"1"0"0"0,0 0-1 0 0,0-1 1 0 0,0 1 0 0 0,0 0 0 0 0,0-1 0 0 0,0 1-1 0 0,0 0 1 0 0,0-1 0 0 0,0 1 0 0 0,0 0 0 0 0,0-1-1 0 0,1 1 1 0 0,-1 0 0 0 0,0-1 0 0 0,0 1 0 0 0,0 0-1 0 0,0 0 1 0 0,1-1 0 0 0,-1 1 0 0 0,0 0 0 0 0,0-1-1 0 0,0 1 1 0 0,1 0 0 0 0,-1 0 0 0 0,0-1-1 0 0,0 1 1 0 0,1 0 0 0 0,-1 0 0 0 0,0 0 0 0 0,1 0-1 0 0,-1-1 1 0 0,0 1 0 0 0,1 0 0 0 0,-1 0 0 0 0,0 0-1 0 0,1 0 1 0 0,9 10 1703 0 0,6 20-369 0 0,133 424 6948 0 0,-98-280-6168 0 0,14 68 1622 0 0,-64-240-3774 0 0,-1-1-1 0 0,0 1 0 0 0,1-1 0 0 0,-1 1 0 0 0,1 0 0 0 0,0-1 0 0 0,-1 0 0 0 0,1 1 0 0 0,0-1 1 0 0,0 1-1 0 0,0-1 0 0 0,0 0 0 0 0,0 1 0 0 0,0-1 0 0 0,1 0 0 0 0,2 2 0 0 0,-4-3 106 0 0,3-3-10 0 0,1-4-114 0 0,1 0 1 0 0,-1-1-1 0 0,0 0 0 0 0,0 0 0 0 0,-1 0 0 0 0,0 0 0 0 0,1-9 0 0 0,11-65 193 0 0,-12 63-217 0 0,1-17 36 0 0,-1-1-1 0 0,-2 0 0 0 0,-2 0 1 0 0,-7-50-1 0 0,-4 14 34 0 0,-25-85 0 0 0,15 84-92 0 0,-4 1-1 0 0,-3 2 1 0 0,-2 0 0 0 0,-57-90 0 0 0,78 146 3 0 0,6 11-17 0 0,1-1 0 0 0,0 0 0 0 0,0 0 0 0 0,0 0 0 0 0,-3-9 0 0 0,6 13 52 0 0,1 0-43 0 0,0-1 0 0 0,0 1-1 0 0,1 0 1 0 0,-1 0-1 0 0,0 1 1 0 0,1-1 0 0 0,-1 0-1 0 0,1 0 1 0 0,-1 0 0 0 0,2 0-1 0 0,50 1 242 0 0,53 7 0 0 0,-17-1-107 0 0,345 2 385 0 0,0-38-32 0 0,-331 13-203 0 0,-94 16 521 0 0,0 3-5419 0 0,-9-1 4204 0 0,0-1 0 0 0,0 1 1 0 0,1-1-1 0 0,-1 1 0 0 0,0-1 0 0 0,0 1 0 0 0,0 0 1 0 0,0-1-1 0 0,1 1 0 0 0,-1-1 0 0 0,0 1 0 0 0,0 0 1 0 0,0-1-1 0 0,0 1 0 0 0,-1-1 0 0 0,1 1 0 0 0,0 0 0 0 0,0-1 1 0 0,0 1-1 0 0,0-1 0 0 0,-1 1 0 0 0,1 0 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174 140 364 0 0,'-3'-9'3464'0'0,"4"5"-3031"0"0,1-1 0 0 0,0 1 0 0 0,0 0 0 0 0,0 0 0 0 0,0 0 0 0 0,1 0 0 0 0,-1 0 0 0 0,1 1 0 0 0,0-1 0 0 0,0 1 0 0 0,0 0 0 0 0,1 0 0 0 0,-1 0 0 0 0,1 0 0 0 0,0 0 0 0 0,4-2 0 0 0,12-7 1606 0 0,38-17 0 0 0,-47 24-1463 0 0,1 1-1 0 0,-1 0 1 0 0,1 0 0 0 0,0 1 0 0 0,0 1 0 0 0,16-2 0 0 0,-26 4-467 0 0,0-1 0 0 0,1 1 0 0 0,-1 0 0 0 0,1 0 0 0 0,-1 0 0 0 0,0 1 0 0 0,1-1 0 0 0,-1 1 0 0 0,0-1 0 0 0,1 1 0 0 0,-1 0 1 0 0,0-1-1 0 0,0 1 0 0 0,1 0 0 0 0,-1 1 0 0 0,0-1 0 0 0,0 0 0 0 0,0 1 0 0 0,0-1 0 0 0,-1 1 0 0 0,1-1 0 0 0,0 1 0 0 0,-1 0 0 0 0,1 0 0 0 0,-1 0 1 0 0,1 0-1 0 0,-1 0 0 0 0,0 0 0 0 0,0 0 0 0 0,0 0 0 0 0,0 0 0 0 0,0 1 0 0 0,-1-1 0 0 0,1 0 0 0 0,-1 1 0 0 0,1-1 0 0 0,-1 0 0 0 0,0 6 0 0 0,0 3 82 0 0,-1 1-1 0 0,0 0 0 0 0,-1-1 0 0 0,0 1 0 0 0,0-1 0 0 0,-2 0 0 0 0,1 0 0 0 0,-1 0 0 0 0,-8 15 0 0 0,-6 6 307 0 0,-35 51 0 0 0,32-55-289 0 0,-1 0-1 0 0,-2-1 0 0 0,0-1 1 0 0,-2-1-1 0 0,-1-2 1 0 0,0-1-1 0 0,-2 0 0 0 0,-1-3 1 0 0,-61 32-1 0 0,90-51-200 0 0,-3 3 31 0 0,-1-1-1 0 0,1-1 1 0 0,-1 1-1 0 0,0 0 1 0 0,-9 0 0 0 0,13-2 28 0 0,7 0-61 0 0,12 1 58 0 0,0 0 1 0 0,0 1-1 0 0,0 1 0 0 0,0 0 0 0 0,-1 1 1 0 0,1 2-1 0 0,-1-1 0 0 0,32 17 0 0 0,21 16 359 0 0,-43-22-127 0 0,0-1-1 0 0,42 15 1 0 0,-62-27-242 0 0,0-1 0 0 0,1 0 0 0 0,-1 0 0 0 0,0 0 0 0 0,1-1 0 0 0,-1-1 0 0 0,1 1 0 0 0,-1-1 1 0 0,1 0-1 0 0,-1-1 0 0 0,1 0 0 0 0,-1 0 0 0 0,1-1 0 0 0,-1 1 0 0 0,8-4 0 0 0,-9 2-77 0 0,1-1 0 0 0,0 0 0 0 0,-1 0 0 0 0,0 0 0 0 0,0 0 0 0 0,0-1 0 0 0,0 0 0 0 0,-1-1 0 0 0,0 1 0 0 0,0-1 0 0 0,-1 0 0 0 0,1 0 0 0 0,-1 0 0 0 0,0-1 0 0 0,-1 1 0 0 0,0-1 0 0 0,0 0 0 0 0,0 0 0 0 0,-1 0 0 0 0,0-1 0 0 0,0 1 0 0 0,-1 0 0 0 0,0-1 0 0 0,0 1 0 0 0,-1-1 0 0 0,0 1 0 0 0,-1-11-1 0 0,1 17-534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0 116 644 0 0,'0'-9'2309'0'0,"1"4"1809"0"0,2 0-3409 0 0,0 0 0 0 0,0 0 0 0 0,0 0 1 0 0,1 0-1 0 0,0 1 0 0 0,0 0 0 0 0,0-1 1 0 0,0 1-1 0 0,1 1 0 0 0,-1-1 0 0 0,1 1 1 0 0,0-1-1 0 0,0 2 0 0 0,0-1 0 0 0,6-2 0 0 0,5-2 267 0 0,0 0 0 0 0,0 2-1 0 0,1 0 1 0 0,18-3 0 0 0,-28 6-629 0 0,1 2 1 0 0,-1-1-1 0 0,1 1 1 0 0,-1 0 0 0 0,1 0-1 0 0,0 1 1 0 0,-1 0-1 0 0,1 0 1 0 0,12 4-1 0 0,-18-4-278 0 0,1 0 0 0 0,-1 0-1 0 0,1 1 1 0 0,-1-1 0 0 0,1 0 0 0 0,-1 1-1 0 0,0-1 1 0 0,0 1 0 0 0,0 0 0 0 0,0 0-1 0 0,0 0 1 0 0,0 0 0 0 0,0 0 0 0 0,-1 0-1 0 0,1 0 1 0 0,-1 0 0 0 0,0 1 0 0 0,1-1-1 0 0,-1 1 1 0 0,0-1 0 0 0,0 1 0 0 0,-1-1-1 0 0,1 1 1 0 0,0 0 0 0 0,-1-1 0 0 0,0 1-1 0 0,1 0 1 0 0,-1-1 0 0 0,-1 5 0 0 0,-1 8 48 0 0,0 0 1 0 0,-1 0 0 0 0,-1 0 0 0 0,-1-1 0 0 0,0 1-1 0 0,0-1 1 0 0,-2-1 0 0 0,-14 24 0 0 0,-6 5 93 0 0,-41 48 0 0 0,31-47-80 0 0,14-17 10 0 0,2 2 1 0 0,-33 52 0 0 0,53-78-136 0 0,0-1 1 0 0,0 0-1 0 0,0 1 0 0 0,0-1 1 0 0,1 1-1 0 0,-1 0 0 0 0,1-1 1 0 0,-1 1-1 0 0,1-1 0 0 0,0 1 1 0 0,-1 0-1 0 0,1-1 1 0 0,0 1-1 0 0,0 0 0 0 0,0-1 1 0 0,0 1-1 0 0,1 0 0 0 0,-1-1 1 0 0,0 1-1 0 0,1-1 0 0 0,-1 1 1 0 0,1 0-1 0 0,0 1 1 0 0,1-1 6 0 0,-1-1 1 0 0,1 1 0 0 0,-1-1 0 0 0,1 1 0 0 0,0-1 0 0 0,0 1 0 0 0,0-1 0 0 0,0 0 0 0 0,0 0 0 0 0,0 0-1 0 0,0 0 1 0 0,0 0 0 0 0,0 0 0 0 0,4 0 0 0 0,7 1 68 0 0,-1 0-1 0 0,1-1 1 0 0,-1 0 0 0 0,1-1 0 0 0,13-1-1 0 0,-12-1-59 0 0,49-3 319 0 0,-1-3-1 0 0,69-17 0 0 0,-115 21-2563 0 0,3 2-9893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8241 0 0,'0'0'10523'0'0,"-3"2"-9342"0"0,1-2-1043 0 0,1 1 0 0 0,0 0 0 0 0,0-1-1 0 0,-1 1 1 0 0,1 0 0 0 0,0 0 0 0 0,0 0 0 0 0,0 0 0 0 0,0 0-1 0 0,0 0 1 0 0,0 0 0 0 0,0 0 0 0 0,0 0 0 0 0,0 0-1 0 0,0 1 1 0 0,1-1 0 0 0,-1 0 0 0 0,1 0 0 0 0,-1 1 0 0 0,1-1-1 0 0,-1 1 1 0 0,1-1 0 0 0,0 0 0 0 0,-1 1 0 0 0,1-1-1 0 0,0 1 1 0 0,0-1 0 0 0,0 1 0 0 0,0-1 0 0 0,0 1 0 0 0,1-1-1 0 0,-1 0 1 0 0,0 1 0 0 0,1-1 0 0 0,-1 1 0 0 0,1-1-1 0 0,-1 0 1 0 0,1 1 0 0 0,0-1 0 0 0,1 2 0 0 0,1 3 185 0 0,1 0 1 0 0,0 0-1 0 0,0 0 1 0 0,10 9-1 0 0,-12-13-282 0 0,0 0 0 0 0,0 0 0 0 0,0-1 0 0 0,0 1 0 0 0,0 0 0 0 0,1-1 0 0 0,-1 0 0 0 0,1 1 0 0 0,-1-1 0 0 0,1 0 0 0 0,0 0 0 0 0,-1 0 0 0 0,1-1 0 0 0,0 1 0 0 0,3 0 0 0 0,-5-1-37 0 0,-1 0 0 0 0,1 0-1 0 0,-1 0 1 0 0,0 0 0 0 0,1 0-1 0 0,-1 0 1 0 0,1 0 0 0 0,-1 0-1 0 0,0-1 1 0 0,1 1 0 0 0,-1 0 0 0 0,1 0-1 0 0,-1 0 1 0 0,0 0 0 0 0,1-1-1 0 0,-1 1 1 0 0,0 0 0 0 0,1 0-1 0 0,-1 0 1 0 0,0-1 0 0 0,1 1-1 0 0,-1 0 1 0 0,0-1 0 0 0,0 1 0 0 0,1 0-1 0 0,-1-1 1 0 0,0 1 0 0 0,0 0-1 0 0,0-1 1 0 0,0 1 0 0 0,1 0-1 0 0,-1-1 1 0 0,0 1 0 0 0,0-1 0 0 0,-3-17 126 0 0,-14-14 38 0 0,15 30-248 0 0,1-1-1 0 0,-1 1 0 0 0,0 0 1 0 0,0 0-1 0 0,0 0 0 0 0,0 0 1 0 0,0 0-1 0 0,0 0 1 0 0,-1 0-1 0 0,1 1 0 0 0,-1-1 1 0 0,1 1-1 0 0,-1 0 0 0 0,-3-2 1 0 0,4 3-744 0 0,-3 3-3795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52 235 592 0 0,'2'-15'980'0'0,"0"1"0"0"0,1 0 0 0 0,1 0 0 0 0,0 1 0 0 0,1-1 1 0 0,9-17-1 0 0,-10 23-473 0 0,1-1 0 0 0,1 1 0 0 0,0 1 0 0 0,0-1 0 0 0,0 1 0 0 0,1 0 0 0 0,0 0 0 0 0,0 1 0 0 0,0 0 0 0 0,13-7 1 0 0,-10 8-37 0 0,-1 0 1 0 0,1 0 0 0 0,0 2-1 0 0,0-1 1 0 0,1 1 0 0 0,-1 1-1 0 0,1-1 1 0 0,-1 2 0 0 0,1 0 0 0 0,0 0-1 0 0,-1 1 1 0 0,1 0 0 0 0,0 1-1 0 0,19 3 1 0 0,-21-2-227 0 0,0 0 0 0 0,0 1 0 0 0,0 0-1 0 0,0 1 1 0 0,0-1 0 0 0,-1 1 0 0 0,0 1-1 0 0,0 0 1 0 0,0 0 0 0 0,0 1 0 0 0,-1 0 0 0 0,0 0-1 0 0,0 0 1 0 0,-1 1 0 0 0,0 0 0 0 0,0 0-1 0 0,7 11 1 0 0,-10-10-88 0 0,1 0-1 0 0,-1-1 1 0 0,-1 1-1 0 0,1 0 1 0 0,-2 0-1 0 0,1 0 1 0 0,-1 1-1 0 0,0-1 1 0 0,0 0-1 0 0,-1 1 1 0 0,0-1-1 0 0,-1 0 1 0 0,0 0-1 0 0,0 1 1 0 0,-1-1-1 0 0,0 0 1 0 0,0 0-1 0 0,-7 14 1 0 0,-1 0 111 0 0,-1 1 1 0 0,-1-2-1 0 0,0 1 1 0 0,-2-2-1 0 0,-18 22 1 0 0,6-11 68 0 0,-2-2 1 0 0,-1-1-1 0 0,-48 37 1 0 0,22-26 16 0 0,-77 42 0 0 0,80-59-587 0 0,52-21 140 0 0,3-1-70 0 0,54 16 267 0 0,-1 2-1 0 0,63 30 1 0 0,61 22 619 0 0,-171-68-719 0 0,-1 0-1 0 0,1 0 0 0 0,0-1 0 0 0,0 0 1 0 0,-1 0-1 0 0,1-1 0 0 0,0 0 1 0 0,0 0-1 0 0,0-1 0 0 0,0-1 1 0 0,-1 1-1 0 0,1-1 0 0 0,12-5 1 0 0,-15 4-32 0 0,0 0 0 0 0,0 0 1 0 0,0 0-1 0 0,0-1 0 0 0,-1 0 1 0 0,0 0-1 0 0,0 0 0 0 0,0-1 1 0 0,0 1-1 0 0,-1-1 0 0 0,1-1 1 0 0,-1 1-1 0 0,-1 0 0 0 0,1-1 1 0 0,-1 0-1 0 0,0 0 0 0 0,0 0 1 0 0,3-10-1 0 0,2-12-183 0 0,5-13-3136 0 0,-5 30-5929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24 254 7269 0 0,'-4'-9'1210'0'0,"0"1"1"0"0,1 0-1 0 0,0-1 1 0 0,0 0-1 0 0,1 1 0 0 0,0-1 1 0 0,-1-16-1 0 0,3 20-940 0 0,0 0-1 0 0,1 0 1 0 0,-1 0-1 0 0,1 0 1 0 0,0 0-1 0 0,1 0 1 0 0,-1 0-1 0 0,1 1 1 0 0,0-1-1 0 0,0 0 1 0 0,0 1-1 0 0,1-1 1 0 0,0 1-1 0 0,-1 0 0 0 0,8-7 1 0 0,-2 2-11 0 0,1 1-1 0 0,0 0 1 0 0,0 1 0 0 0,1 0 0 0 0,0 1-1 0 0,0 0 1 0 0,1 0 0 0 0,0 1 0 0 0,0 0-1 0 0,0 1 1 0 0,0 0 0 0 0,17-3 0 0 0,-20 6-122 0 0,0-1 1 0 0,1 1-1 0 0,-1 1 1 0 0,0-1 0 0 0,1 1-1 0 0,-1 1 1 0 0,0 0 0 0 0,0 0-1 0 0,1 0 1 0 0,-1 1-1 0 0,0 0 1 0 0,0 1 0 0 0,0 0-1 0 0,-1 0 1 0 0,1 1 0 0 0,-1 0-1 0 0,0 0 1 0 0,13 10-1 0 0,-16-11-81 0 0,-1 0 0 0 0,1 0-1 0 0,-1 1 1 0 0,0-1 0 0 0,0 1-1 0 0,0 0 1 0 0,-1 0-1 0 0,0 0 1 0 0,1 0 0 0 0,-1 0-1 0 0,0 0 1 0 0,-1 1 0 0 0,1-1-1 0 0,-1 1 1 0 0,0-1-1 0 0,0 1 1 0 0,-1 0 0 0 0,1-1-1 0 0,-1 8 1 0 0,-1-6-23 0 0,1-1 0 0 0,-2 1 1 0 0,1 0-1 0 0,-1 0 0 0 0,0 0 0 0 0,0-1 1 0 0,0 1-1 0 0,-1-1 0 0 0,0 0 0 0 0,0 0 0 0 0,0 0 1 0 0,-1 0-1 0 0,0 0 0 0 0,0-1 0 0 0,-6 6 1 0 0,-4 2-37 0 0,-1-1 1 0 0,0-1-1 0 0,-1 0 1 0 0,-1-1 0 0 0,1-1-1 0 0,-1 0 1 0 0,-22 6-1 0 0,-23 12-205 0 0,62-26 204 0 0,0 0 1 0 0,-1 0 0 0 0,1 0-1 0 0,0 0 1 0 0,0 0-1 0 0,-1 0 1 0 0,1 0 0 0 0,0 0-1 0 0,0 0 1 0 0,-1 0 0 0 0,1 0-1 0 0,0 0 1 0 0,0 0-1 0 0,0 1 1 0 0,-1-1 0 0 0,1 0-1 0 0,0 0 1 0 0,0 0 0 0 0,0 0-1 0 0,0 1 1 0 0,-1-1-1 0 0,1 0 1 0 0,0 0 0 0 0,0 1-1 0 0,0-1 1 0 0,0 0 0 0 0,0 0-1 0 0,0 0 1 0 0,-1 1-1 0 0,1-1 1 0 0,0 0 0 0 0,0 0-1 0 0,0 1 1 0 0,0-1 0 0 0,0 0-1 0 0,0 0 1 0 0,0 1-1 0 0,0-1 1 0 0,0 0 0 0 0,0 0-1 0 0,0 1 1 0 0,0-1 0 0 0,1 0-1 0 0,-1 0 1 0 0,0 1-1 0 0,0-1 1 0 0,0 0 0 0 0,0 0-1 0 0,0 0 1 0 0,0 1 0 0 0,1-1-1 0 0,-1 0 1 0 0,0 0-1 0 0,0 0 1 0 0,0 1 0 0 0,1-1-1 0 0,13 8-87 0 0,-11-7 105 0 0,28 13-37 0 0,58 17 0 0 0,-6-3 55 0 0,62 38 143 0 0,-124-54-109 0 0,-1 0 0 0 0,-1 1 0 0 0,0 2 0 0 0,29 27 0 0 0,-45-40-37 0 0,0 1-1 0 0,-1 0 1 0 0,1 0-1 0 0,-1 0 1 0 0,0 0 0 0 0,0 0-1 0 0,0 1 1 0 0,0-1-1 0 0,0 1 1 0 0,-1-1 0 0 0,0 1-1 0 0,0 0 1 0 0,0-1-1 0 0,0 1 1 0 0,0 0 0 0 0,-1 0-1 0 0,1 0 1 0 0,-1-1-1 0 0,0 1 1 0 0,-1 7 0 0 0,0-6 23 0 0,-1-1 0 0 0,1 0 0 0 0,-1 0 0 0 0,0 0 0 0 0,0 0 0 0 0,0 0-1 0 0,-1-1 1 0 0,1 1 0 0 0,-1-1 0 0 0,0 1 0 0 0,0-1 0 0 0,0 0 0 0 0,-1 0 0 0 0,1-1 0 0 0,0 1 0 0 0,-1 0 0 0 0,0-1 0 0 0,-5 3 0 0 0,-10 4 84 0 0,0-1 0 0 0,-1-1-1 0 0,0 0 1 0 0,0-2 0 0 0,0 0-1 0 0,-38 3 1 0 0,30-6-411 0 0,0-1 0 0 0,-1-1-1 0 0,1-2 1 0 0,-44-7 0 0 0,71 9-13 0 0,-30-8-881 0 0,16 1-1639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410 229 444 0 0,'-3'-6'558'0'0,"-1"0"0"0"0,0 0-1 0 0,-1 1 1 0 0,1 0 0 0 0,-1-1 0 0 0,0 2 0 0 0,0-1-1 0 0,-1 0 1 0 0,1 1 0 0 0,-1 0 0 0 0,0 0-1 0 0,0 1 1 0 0,-1 0 0 0 0,1 0 0 0 0,-1 0 0 0 0,1 1-1 0 0,-1 0 1 0 0,0 0 0 0 0,0 1 0 0 0,0 0-1 0 0,-10-1 1 0 0,7 2-146 0 0,0 1 0 0 0,0-1 0 0 0,0 2 0 0 0,1-1 0 0 0,-1 2 0 0 0,1-1 0 0 0,-1 1 0 0 0,1 0 0 0 0,0 1 0 0 0,0 0 0 0 0,0 1 0 0 0,1 0 0 0 0,0 0-1 0 0,-15 12 1 0 0,12-7-9 0 0,0 1-1 0 0,0 0 0 0 0,1 1 1 0 0,1 0-1 0 0,0 0 0 0 0,0 1 1 0 0,1 0-1 0 0,1 1 0 0 0,0-1 0 0 0,1 1 1 0 0,-8 30-1 0 0,11-33-143 0 0,1 1-1 0 0,0-1 1 0 0,1 0 0 0 0,0 1-1 0 0,0-1 1 0 0,2 1-1 0 0,-1 0 1 0 0,2-1 0 0 0,-1 0-1 0 0,1 1 1 0 0,1-1-1 0 0,0 0 1 0 0,1 0 0 0 0,0 0-1 0 0,1-1 1 0 0,8 16 0 0 0,-3-12-52 0 0,0 0 0 0 0,2 0 1 0 0,-1-1-1 0 0,1-1 1 0 0,1 0-1 0 0,0-1 1 0 0,1 0-1 0 0,0-1 0 0 0,1 0 1 0 0,0-2-1 0 0,26 13 1 0 0,-20-13-156 0 0,0 0 0 0 0,0-1 0 0 0,1-1 0 0 0,0-1 0 0 0,-1-1 0 0 0,2-1 0 0 0,-1-1 0 0 0,37-1 0 0 0,-51-2-94 0 0,0 1 1 0 0,0-2 0 0 0,0 1-1 0 0,0-1 1 0 0,-1 0 0 0 0,1 0-1 0 0,-1-1 1 0 0,1 0 0 0 0,-1-1-1 0 0,0 0 1 0 0,0 0 0 0 0,0 0-1 0 0,-1-1 1 0 0,1 0 0 0 0,-1 0-1 0 0,5-6 1 0 0,-3 2 24 0 0,-1-1 1 0 0,0 0-1 0 0,-1 0 0 0 0,0 0 1 0 0,-1 0-1 0 0,0-1 0 0 0,0 0 0 0 0,-1 0 1 0 0,-1 0-1 0 0,3-15 0 0 0,-2 6 16 0 0,-1 0 1 0 0,0 0-1 0 0,-2 0 0 0 0,-1 0 0 0 0,0-1 0 0 0,-2 1 0 0 0,0 0 0 0 0,-1 0 0 0 0,-1 0 0 0 0,-1 1 0 0 0,-1-1 0 0 0,0 1 0 0 0,-1 0 0 0 0,-2 1 0 0 0,0 0 0 0 0,0 0 0 0 0,-2 1 0 0 0,0 0 0 0 0,-1 1 0 0 0,-17-18 0 0 0,12 15-47 0 0,0 1-1 0 0,-2 1 0 0 0,0 1 0 0 0,-1 0 1 0 0,-1 1-1 0 0,-42-22 0 0 0,47 30-500 0 0,1 0-1 0 0,-2 1 1 0 0,1 1 0 0 0,-25-5-1 0 0,26 8-1075 0 0,0 0 0 0 0,0 1-1 0 0,1 1 1 0 0,-1 0 0 0 0,-25 5 0 0 0,12-1-1344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1 166 124 0 0,'-1'5'7258'0'0,"6"-2"-6725"0"0,0 1 0 0 0,0-1 0 0 0,0-1 0 0 0,1 1 0 0 0,-1-1 0 0 0,1 0 0 0 0,-1 0 0 0 0,1-1 0 0 0,7 2 0 0 0,58 5 1702 0 0,-48-6-1720 0 0,351 11 4076 0 0,-367-13-4564 0 0,355 0 2105 0 0,26-1-115 0 0,1129-58 1100 0 0,-1234 42-2843 0 0,49-1 163 0 0,39-1 109 0 0,160-8 330 0 0,36-31 671 0 0,-555 56-1509 0 0,1-1 0 0 0,-1 0-1 0 0,14-6 1 0 0,-24 9-358 0 0,-2-3-576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96 0 0,'3'1'314'0'0,"0"1"-1"0"0,0 0 1 0 0,0 0 0 0 0,-1 0-1 0 0,1 0 1 0 0,-1 0 0 0 0,1 1-1 0 0,-1-1 1 0 0,0 1 0 0 0,0 0-1 0 0,0 0 1 0 0,2 4 0 0 0,17 41 3074 0 0,-17-39-2999 0 0,4 19 1386 0 0,0 0 0 0 0,-2 1 0 0 0,4 51 0 0 0,1 0 1276 0 0,-5-14 128 0 0,-5-38 2251 0 0,-8-46-4713 0 0,-1 0-376 0 0,3-16 4 0 0,2 0-1 0 0,1 0 0 0 0,2-1 1 0 0,7-60-1 0 0,-3 71-277 0 0,0 1 0 0 0,1 0 0 0 0,2 0 0 0 0,0 0-1 0 0,1 1 1 0 0,2 0 0 0 0,20-36 0 0 0,-24 50-36 0 0,0 0 0 0 0,0 0 0 0 0,0 1 0 0 0,1-1 0 0 0,0 2 0 0 0,0-1 1 0 0,1 1-1 0 0,0 0 0 0 0,0 1 0 0 0,0 0 0 0 0,1 0 0 0 0,0 0 0 0 0,0 2 0 0 0,0-1 0 0 0,0 1 0 0 0,1 0 0 0 0,-1 1 0 0 0,1 0 0 0 0,0 0 0 0 0,-1 1 0 0 0,1 0 0 0 0,0 1 0 0 0,0 0 1 0 0,0 1-1 0 0,-1 0 0 0 0,1 1 0 0 0,0-1 0 0 0,11 5 0 0 0,-12-3-2 0 0,0 1 0 0 0,0-1 1 0 0,0 2-1 0 0,0-1 0 0 0,-1 1 0 0 0,0 0 0 0 0,0 1 1 0 0,0 0-1 0 0,-1 0 0 0 0,0 1 0 0 0,0 0 1 0 0,0 0-1 0 0,-1 1 0 0 0,0-1 0 0 0,-1 1 0 0 0,0 1 1 0 0,0-1-1 0 0,6 16 0 0 0,1 8 160 0 0,-2 1-1 0 0,-1 1 0 0 0,8 68 1 0 0,6 26 107 0 0,-19-116-398 0 0,11 38 475 0 0,-14-48-508 0 0,0 0 0 0 0,0 1 0 0 0,1-1 0 0 0,-1 0 0 0 0,0 0 0 0 0,1 0 0 0 0,0 0 0 0 0,-1 0 0 0 0,1 0 0 0 0,0 0 0 0 0,0 0 0 0 0,0-1 0 0 0,0 1 0 0 0,0-1 0 0 0,0 1 0 0 0,4 0 0 0 0,5 0-2864 0 0,5-7-8741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31 320 0 0,'-12'2'15587'0'0,"56"-2"-12708"0"0,0-2 0 0 0,68-12-1 0 0,-45 4-889 0 0,-27 7-498 0 0,-1-1-2918 0 0,-32 11-2588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8 168 0 0,'-6'-2'13183'0'0,"62"13"-9665"0"0,257-15 2518 0 0,-164-2-3941 0 0,-12 0 1248 0 0,-137 6-3372 0 0,0 0 1 0 0,0 0-1 0 0,0 0 1 0 0,0 0-1 0 0,0 0 1 0 0,1 0-1 0 0,-1 0 1 0 0,0 0-1 0 0,0 0 1 0 0,0 0-1 0 0,0 0 1 0 0,0 0-1 0 0,1 0 1 0 0,-1 0-1 0 0,0 0 1 0 0,0 1-1 0 0,0-1 1 0 0,0 0-1 0 0,0 0 1 0 0,0 0-1 0 0,0 0 1 0 0,1 0-1 0 0,-1 0 1 0 0,0 0-1 0 0,0 1 1 0 0,0-1-1 0 0,0 0 1 0 0,0 0-1 0 0,0 0 1 0 0,0 0-1 0 0,0 0 1 0 0,0 1-1 0 0,0-1 1 0 0,0 0-1 0 0,0 0 1 0 0,0 0-1 0 0,0 0 1 0 0,0 1-1 0 0,0-1 1 0 0,0 0-1 0 0,0 0 1 0 0,0 0-1 0 0,0 0 1 0 0,0 0-1 0 0,0 1 1 0 0,0-1-1 0 0,0 0 1 0 0,0 0-1 0 0,0 0 1 0 0,-1 0-1 0 0,1 0 1 0 0,0 0-1 0 0,0 1 1 0 0,0-1-1 0 0,0 0 1 0 0,0 0-1 0 0,0 0 1 0 0,0 0-1 0 0,-1 0 1 0 0,1 0-1 0 0,0 0 1 0 0,0 0-1 0 0,0 0 1 0 0,0 0-1 0 0,0 0 1 0 0,-1 1-1 0 0,-4 3-2708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2 364 372 0 0,'0'0'93'0'0,"0"-1"-1"0"0,0 1 1 0 0,-1 0 0 0 0,1 0 0 0 0,0 0-1 0 0,0-1 1 0 0,0 1 0 0 0,0 0-1 0 0,0 0 1 0 0,0 0 0 0 0,-1-1 0 0 0,1 1-1 0 0,0 0 1 0 0,0 0 0 0 0,0-1-1 0 0,0 1 1 0 0,0 0 0 0 0,0 0-1 0 0,0 0 1 0 0,0-1 0 0 0,0 1 0 0 0,0 0-1 0 0,0 0 1 0 0,0-1 0 0 0,0 1-1 0 0,0 0 1 0 0,0 0 0 0 0,0-1 0 0 0,1 1-1 0 0,-1 0 1 0 0,0 0 0 0 0,0 0-1 0 0,0-1 1 0 0,0 1 0 0 0,0 0-1 0 0,0 0 1 0 0,1 0 0 0 0,-1-1 0 0 0,0 1-1 0 0,0 0 1 0 0,0 0 0 0 0,1 0-1 0 0,-1 0 1 0 0,0 0 0 0 0,0 0 0 0 0,0-1-1 0 0,1 1 1 0 0,-1 0 0 0 0,0 0-1 0 0,0 0 1 0 0,1 0 0 0 0,-1 0 0 0 0,0 0-1 0 0,0 0 1 0 0,0 0 0 0 0,1 0-1 0 0,-1 0 1 0 0,0 0 0 0 0,0 0-1 0 0,1 0 1 0 0,-1 0 0 0 0,0 0 0 0 0,0 0-1 0 0,1 0 1 0 0,-1 0 0 0 0,0 1-1 0 0,0-1 1 0 0,1 0 0 0 0,15 10 1531 0 0,20 21-297 0 0,-2 0-1 0 0,-1 3 0 0 0,-2 0 0 0 0,-1 2 0 0 0,-2 2 0 0 0,29 49 0 0 0,-11-4 1261 0 0,37 92-1 0 0,-24-47 553 0 0,-40-97-746 0 0,-5-42-1681 0 0,-10 7-624 0 0,0 0 0 0 0,0 0 0 0 0,-1-1 1 0 0,1 0-1 0 0,-1 1 0 0 0,-1-1 0 0 0,1 0 0 0 0,-1-1 1 0 0,4-9-1 0 0,-1 2 20 0 0,24-68 369 0 0,-3-1 0 0 0,-4-1 0 0 0,17-119-1 0 0,-31 122-107 0 0,-2-155 1 0 0,-5 77-339 0 0,3 120-376 0 0,-4 36 156 0 0,1-1 0 0 0,-1 1 0 0 0,1-1 0 0 0,0 1 0 0 0,0 0 0 0 0,0 0 0 0 0,0-1 0 0 0,0 1 0 0 0,0 0 0 0 0,1 0 0 0 0,-1 0-1 0 0,4-3 1 0 0,-3 5-55 0 0,-1 0-1 0 0,0 0 1 0 0,0 0-1 0 0,1 0 1 0 0,-1 1-1 0 0,0-1 1 0 0,0 1-1 0 0,0-1 1 0 0,0 1-1 0 0,1-1 1 0 0,-1 1-1 0 0,0 0 1 0 0,0-1-1 0 0,0 1 1 0 0,0 0-1 0 0,0 0 0 0 0,0 0 1 0 0,1 1-1 0 0,-2-2 222 0 0,16 24-7292 0 0,-6-8 4235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5 102 356 0 0,'16'95'5117'0'0,"1"22"1649"0"0,-15-100-5238 0 0,-2 1 0 0 0,0 0 0 0 0,-1-1 0 0 0,-5 30 0 0 0,3-37-275 0 0,0 0 1 0 0,0-1-1 0 0,-1 1 0 0 0,-9 15 1944 0 0,11-27-2656 0 0,1-3-414 0 0,0 0 1 0 0,0 1 0 0 0,0-1-1 0 0,1 0 1 0 0,-1 0-1 0 0,1 0 1 0 0,0 1-1 0 0,1-1 1 0 0,-1 0-1 0 0,1 0 1 0 0,1-5-1 0 0,19-58 537 0 0,-16 53-542 0 0,5-16 150 0 0,1 1 0 0 0,2 1 1 0 0,27-47-1 0 0,-32 64-216 0 0,0 1 0 0 0,0 0 0 0 0,1 0 0 0 0,1 1 0 0 0,0 0 0 0 0,0 1 0 0 0,1 0 0 0 0,0 0 0 0 0,1 1 0 0 0,23-12 0 0 0,-10 9-33 0 0,1 1 0 0 0,1 1 0 0 0,-1 1 0 0 0,1 1 0 0 0,1 2 0 0 0,44-4 0 0 0,-47 8-1046 0 0,0 1-1 0 0,26 3 0 0 0,-50-3 767 0 0,0 0 0 0 0,0 0 0 0 0,0 0 0 0 0,0 1 0 0 0,0-1 0 0 0,0 0 0 0 0,0 1 0 0 0,0-1 0 0 0,0 0 0 0 0,-1 1 0 0 0,1-1 0 0 0,0 1 0 0 0,0-1 0 0 0,1 2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0 604 320 0 0,'1'0'110'0'0,"-1"-1"0"0"0,0 1 0 0 0,0 0 0 0 0,0 0 0 0 0,0 0 1 0 0,0-1-1 0 0,1 1 0 0 0,-1 0 0 0 0,0 0 0 0 0,0 0 0 0 0,0 0 0 0 0,0 0 0 0 0,1-1 0 0 0,-1 1 0 0 0,0 0 0 0 0,0 0 0 0 0,1 0 1 0 0,-1 0-1 0 0,0 0 0 0 0,0 0 0 0 0,0 0 0 0 0,1 0 0 0 0,-1 0 0 0 0,0 0 0 0 0,0 0 0 0 0,1 0 0 0 0,-1 0 0 0 0,0 0 0 0 0,0 0 1 0 0,0 0-1 0 0,1 0 0 0 0,-1 0 0 0 0,0 0 0 0 0,0 0 0 0 0,1 1 0 0 0,8 8 880 0 0,0 1-1 0 0,0 1 0 0 0,-1-1 1 0 0,0 1-1 0 0,-1 1 1 0 0,11 23-1 0 0,-8-15-233 0 0,32 59 1449 0 0,107 182 3296 0 0,-129-227-4748 0 0,-15-24-368 0 0,0-1-1 0 0,0 0 1 0 0,1 0-1 0 0,1-1 1 0 0,-1 1-1 0 0,14 11 0 0 0,-20-19-321 0 0,1-1 0 0 0,-1 0 0 0 0,0 1 0 0 0,1-1 0 0 0,-1 0 0 0 0,1 0 0 0 0,-1 0 0 0 0,0 1 0 0 0,1-1 0 0 0,-1 0 0 0 0,1 0 0 0 0,-1 0 0 0 0,0 0 0 0 0,1 0 0 0 0,-1 0 0 0 0,1 0 0 0 0,-1 0 0 0 0,1 0 0 0 0,-1 0-1 0 0,0 0 1 0 0,1 0 0 0 0,-1 0 0 0 0,1 0 0 0 0,-1 0 0 0 0,1 0 0 0 0,-1 0 0 0 0,0-1 0 0 0,1 1 0 0 0,-1 0 0 0 0,0 0 0 0 0,1 0 0 0 0,0-1 0 0 0,8-15 913 0 0,1-26-239 0 0,-10 38-540 0 0,35-219 1964 0 0,22-119-675 0 0,-34 226-814 0 0,6 1 1 0 0,62-164-1 0 0,-88 269-669 0 0,-3 9-13 0 0,0-1 1 0 0,0 1-1 0 0,1-1 1 0 0,-1 1-1 0 0,0-1 1 0 0,1 1-1 0 0,0-1 0 0 0,-1 1 1 0 0,1 0-1 0 0,0 0 1 0 0,0-1-1 0 0,-1 1 1 0 0,3-2-1 0 0,-2 2-390 0 0,10 14-1392 0 0,0 1 622 0 0,-1 0-1 0 0,-1 0 0 0 0,16 30 0 0 0,-3-3-2462 0 0,3 1-59 0 0,2 2 529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30 668 0 0,'-26'2'19102'0'0,"313"-1"-13067"0"0,-180-4-5308 0 0,255-1 1232 0 0,-138 3-761 0 0,243-11 1880 0 0,-451 11-3069 0 0,-6 0-27 0 0,0 0 0 0 0,0-1 1 0 0,0 0-1 0 0,10-3 1 0 0,-19 5-449 0 0,9 16-13514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74 119 7169 0 0,'-7'0'1964'0'0,"-30"-2"3961"0"0,35 2-5653 0 0,0 0 0 0 0,0-1 0 0 0,1 1 0 0 0,-1-1 0 0 0,1 1 0 0 0,-1-1 0 0 0,0 0 0 0 0,1 1 0 0 0,-1-1 0 0 0,1 0 0 0 0,-1 0 0 0 0,1 0 0 0 0,0 0 0 0 0,-1 0 0 0 0,1-1 0 0 0,0 1 0 0 0,-2-3 895 0 0,13-9 176 0 0,-7 8-1079 0 0,7-3 67 0 0,0 1 0 0 0,0 0 0 0 0,1 1 0 0 0,0 0 0 0 0,0 1 0 0 0,1 0-1 0 0,-1 0 1 0 0,16-2 0 0 0,-27 7-329 0 0,20-7 549 0 0,0 2 0 0 0,36-6-1 0 0,-51 10-419 0 0,0 0 0 0 0,0 1 0 0 0,1 0 0 0 0,-1 0 0 0 0,0 0 0 0 0,1 1 0 0 0,-1 0 1 0 0,0 0-1 0 0,0 0 0 0 0,1 0 0 0 0,-1 1 0 0 0,0 0 0 0 0,-1 0 0 0 0,1 0 0 0 0,0 1 0 0 0,5 3 0 0 0,-8-3-40 0 0,1 0 0 0 0,-1-1 1 0 0,0 1-1 0 0,0 0 0 0 0,0 1 0 0 0,0-1 0 0 0,-1 0 1 0 0,0 0-1 0 0,1 1 0 0 0,-1-1 0 0 0,0 1 0 0 0,-1-1 1 0 0,1 1-1 0 0,0 0 0 0 0,-1-1 0 0 0,0 1 0 0 0,0-1 1 0 0,0 1-1 0 0,0 0 0 0 0,-1-1 0 0 0,1 1 0 0 0,-3 4 1 0 0,0 8 177 0 0,-2 0 1 0 0,0 0 0 0 0,-10 20-1 0 0,5-14-228 0 0,-1-1-1 0 0,0-1 0 0 0,-2 0 0 0 0,-26 31 1 0 0,28-38-32 0 0,-1-1 0 0 0,0 0 0 0 0,0-1 0 0 0,-1-1 1 0 0,0 0-1 0 0,-1-1 0 0 0,-23 12 0 0 0,29-18-50 0 0,0 0 0 0 0,0 0 0 0 0,-1-1 0 0 0,1 0 0 0 0,0-1 0 0 0,-1 0 1 0 0,-15 0-1 0 0,23-1-173 0 0,-4 1-104 0 0,5-1 316 0 0,0 0 0 0 0,0 0 1 0 0,0 0-1 0 0,-1 0 0 0 0,1 0 0 0 0,0 0 0 0 0,0 0 0 0 0,-1 0 0 0 0,1 0 0 0 0,0 0 0 0 0,0 0 1 0 0,0 0-1 0 0,-1 0 0 0 0,1 0 0 0 0,0 0 0 0 0,0 0 0 0 0,-1 0 0 0 0,1 0 0 0 0,0 0 0 0 0,0 1 0 0 0,0-1 1 0 0,0 0-1 0 0,-1 0 0 0 0,1 0 0 0 0,0 0 0 0 0,0 0 0 0 0,0 1 0 0 0,0-1 0 0 0,-1 0 0 0 0,1 0 0 0 0,0 0 1 0 0,0 0-1 0 0,0 1 0 0 0,0-1 0 0 0,0 0 0 0 0,0 0 0 0 0,0 0 0 0 0,0 1 0 0 0,-1-1 0 0 0,1 0 1 0 0,0 0-1 0 0,0 1 0 0 0,0-1 0 0 0,0 0 0 0 0,0 0 0 0 0,0 0 0 0 0,0 1 0 0 0,0-1 0 0 0,1 0 0 0 0,-1 0 1 0 0,0 1-1 0 0,0-1 0 0 0,0 0 0 0 0,0 0 0 0 0,0 0 0 0 0,0 1 0 0 0,0-1 0 0 0,0 0 0 0 0,0 0 0 0 0,1 0 1 0 0,-1 0-1 0 0,0 1 0 0 0,0-1 0 0 0,0 0 0 0 0,0 0 0 0 0,1 0 0 0 0,-1 0 0 0 0,0 0 0 0 0,0 1 1 0 0,65 110 855 0 0,-44-77-742 0 0,-10-17-103 0 0,19 33-4 0 0,3-1 1 0 0,62 72-1 0 0,-70-94-5 0 0,0-1 0 0 0,2-1 0 0 0,48 34 0 0 0,-65-51 0 0 0,0-1 0 0 0,1-1 0 0 0,0 0 0 0 0,0-1 0 0 0,1 0 0 0 0,-1 0 0 0 0,1-1 0 0 0,0-1 0 0 0,0 0 0 0 0,0-1 0 0 0,1 0 0 0 0,-1 0 0 0 0,1-2 0 0 0,-1 1 0 0 0,14-3 0 0 0,-20 1 0 0 0,1-1 0 0 0,-1 0 0 0 0,1 0 0 0 0,-1-1 0 0 0,0 0 0 0 0,1 0 0 0 0,-2 0 0 0 0,1-1 0 0 0,0 0 0 0 0,8-8 0 0 0,1-1 0 0 0,-1-2 0 0 0,16-19 0 0 0,-16 16 0 0 0,-1-1 0 0 0,-1 0 0 0 0,14-29 0 0 0,-20 36 0 0 0,-1-1 0 0 0,0 0 0 0 0,-1 0 0 0 0,-1 0 0 0 0,0-1 0 0 0,3-25 0 0 0,-6 35-2 0 0,0-1-1 0 0,-1 1 1 0 0,1 0-1 0 0,-1 0 1 0 0,0-1-1 0 0,0 1 1 0 0,0 0 0 0 0,-1 0-1 0 0,1 0 1 0 0,-1 0-1 0 0,0 0 1 0 0,0 0-1 0 0,0 1 1 0 0,-1-1-1 0 0,1 1 1 0 0,-1-1 0 0 0,0 1-1 0 0,0 0 1 0 0,0 0-1 0 0,0 0 1 0 0,0 1-1 0 0,-1-1 1 0 0,0 1 0 0 0,1 0-1 0 0,-1 0 1 0 0,0 0-1 0 0,0 0 1 0 0,-7-2-1 0 0,2 3-1284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9 712 0 0,'0'0'11432'0'0,"3"1"-10060"0"0,9 3-242 0 0,-1-1 1 0 0,1-1-1 0 0,0 0 0 0 0,0 0 1 0 0,15-1-1 0 0,68-4 2145 0 0,-47 1-2244 0 0,111 5 1586 0 0,43-3-201 0 0,-193-1-2393 0 0,1-1 1 0 0,-1 0-1 0 0,12-4 0 0 0,5-2-1588 0 0,-1 5-3787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23 396 0 0,'-16'16'4068'0'0,"1"2"7505"0"0,17-17-11255 0 0,-1 0 0 0 0,1-1 1 0 0,0 1-1 0 0,-1 0 0 0 0,1-1 1 0 0,0 1-1 0 0,0-1 0 0 0,0 0 1 0 0,-1 0-1 0 0,1 0 0 0 0,2 0 0 0 0,133-12 5206 0 0,184-32-145 0 0,-281 39-4512 0 0,-34 6-709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6 298 536 0 0,'-1'-6'461'0'0,"0"1"13"0"0,0 1 0 0 0,0 0 0 0 0,0-1 0 0 0,1 1 1 0 0,0 0-1 0 0,0-1 0 0 0,0 1 0 0 0,0-1 0 0 0,1 1 0 0 0,1-7 0 0 0,-2 11-381 0 0,0 0-1 0 0,0-1 1 0 0,0 1-1 0 0,1 0 1 0 0,-1-1 0 0 0,0 1-1 0 0,1 0 1 0 0,-1-1-1 0 0,0 1 1 0 0,1 0 0 0 0,-1 0-1 0 0,0-1 1 0 0,1 1-1 0 0,-1 0 1 0 0,0 0 0 0 0,1 0-1 0 0,-1 0 1 0 0,1-1-1 0 0,-1 1 1 0 0,0 0 0 0 0,1 0-1 0 0,-1 0 1 0 0,1 0-1 0 0,-1 0 1 0 0,0 0 0 0 0,1 0-1 0 0,-1 0 1 0 0,1 0-1 0 0,-1 0 1 0 0,1 0 0 0 0,-1 0-1 0 0,0 1 1 0 0,1-1-1 0 0,-1 0 1 0 0,1 0 0 0 0,15 9 1278 0 0,-14-8-1380 0 0,18 15 660 0 0,-1 0-1 0 0,0 2 0 0 0,-1 0 0 0 0,-1 2 0 0 0,15 21 1 0 0,-2-5-169 0 0,18 22 770 0 0,-2 2-1 0 0,66 115 1 0 0,68 157 3066 0 0,-165-304-3821 0 0,-1-2 105 0 0,0 0 0 0 0,2-1 0 0 0,1 0 0 0 0,26 28 0 0 0,-42-52-555 0 0,-1 0-1 0 0,1 0 1 0 0,0-1-1 0 0,0 1 0 0 0,0 0 1 0 0,0-1-1 0 0,0 1 1 0 0,-1 0-1 0 0,1-1 0 0 0,0 1 1 0 0,1-1-1 0 0,-1 0 0 0 0,0 1 1 0 0,0-1-1 0 0,0 0 1 0 0,0 0-1 0 0,0 1 0 0 0,0-1 1 0 0,0 0-1 0 0,0 0 0 0 0,0 0 1 0 0,1 0-1 0 0,-1-1 1 0 0,0 1-1 0 0,1 0 0 0 0,1-1 16 0 0,-1-1 0 0 0,0 1 0 0 0,0 0-1 0 0,0-1 1 0 0,0 1 0 0 0,0-1-1 0 0,0 1 1 0 0,0-1 0 0 0,0 0 0 0 0,2-4-1 0 0,3-4 85 0 0,0 0-1 0 0,-1 0 0 0 0,7-18 1 0 0,16-51 168 0 0,-4-2 1 0 0,17-94-1 0 0,-39 165-293 0 0,37-169 500 0 0,18-200 1 0 0,-56 351-509 0 0,9-69 264 0 0,-9 86-357 0 0,0 0 0 0 0,1 0 0 0 0,0 1 0 0 0,1 0 0 0 0,0 0 0 0 0,9-16 0 0 0,-12 24-66 0 0,0 0 1 0 0,1 0-1 0 0,-1 0 0 0 0,1 0 0 0 0,-1 1 0 0 0,1-1 1 0 0,0 0-1 0 0,0 1 0 0 0,0-1 0 0 0,0 1 0 0 0,0 0 1 0 0,0-1-1 0 0,0 1 0 0 0,0 0 0 0 0,0 0 0 0 0,1 1 1 0 0,-1-1-1 0 0,0 0 0 0 0,1 1 0 0 0,-1-1 0 0 0,0 1 1 0 0,1 0-1 0 0,-1 0 0 0 0,1 0 0 0 0,-1 0 0 0 0,4 0 1 0 0,2 2-1166 0 0,1 1 0 0 0,0-1 1 0 0,-1 1-1 0 0,0 1 0 0 0,0-1 1 0 0,9 6-1 0 0,15 9-1769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25 228 0 0,'9'-24'5285'0'0,"-8"24"-5132"0"0,0 0 0 0 0,0 0 0 0 0,-1 0 0 0 0,1 0 0 0 0,0 0 0 0 0,0 0 0 0 0,0 0 0 0 0,0 0 0 0 0,0 0 0 0 0,0 0 0 0 0,0 0 0 0 0,0 1 0 0 0,0-1 0 0 0,0 0 0 0 0,0 1 0 0 0,0-1 0 0 0,-1 1 0 0 0,1-1 0 0 0,0 1 0 0 0,0-1 0 0 0,0 1 0 0 0,-1-1 0 0 0,1 1 0 0 0,0 0 0 0 0,0 0 0 0 0,18 20 1382 0 0,-19-21-1465 0 0,9 13 449 0 0,-1-1 1 0 0,0 1-1 0 0,-1 1 0 0 0,0-1 0 0 0,-1 1 0 0 0,-1 0 0 0 0,0 1 0 0 0,4 21 0 0 0,-2 5 1071 0 0,4 76-1 0 0,-11-90-1070 0 0,0 1 0 0 0,-2 0 0 0 0,-1 0 0 0 0,-1-1 0 0 0,-2 0 0 0 0,-12 39 0 0 0,14-54-301 0 0,0 0 1 0 0,-1-1-1 0 0,-1 1 0 0 0,0-1 1 0 0,0 0-1 0 0,-12 14 0 0 0,17-22-181 0 0,-1-1-1 0 0,0 0 1 0 0,0 0-1 0 0,0-1 0 0 0,0 1 1 0 0,0 0-1 0 0,0-1 1 0 0,0 1-1 0 0,-1-1 0 0 0,1 0 1 0 0,-1 1-1 0 0,1-1 1 0 0,-1 0-1 0 0,1-1 1 0 0,-1 1-1 0 0,1 0 0 0 0,-1-1 1 0 0,0 0-1 0 0,1 1 1 0 0,-1-1-1 0 0,0 0 0 0 0,1 0 1 0 0,-1 0-1 0 0,0-1 1 0 0,1 1-1 0 0,-1-1 1 0 0,0 0-1 0 0,1 1 0 0 0,-1-1 1 0 0,1 0-1 0 0,-1 0 1 0 0,1-1-1 0 0,0 1 0 0 0,-1 0 1 0 0,1-1-1 0 0,-3-2 1 0 0,-1 0-9 0 0,1 0 1 0 0,0 0 0 0 0,0-1 0 0 0,1 0 0 0 0,0 0-1 0 0,-1 0 1 0 0,1 0 0 0 0,1 0 0 0 0,-1-1-1 0 0,1 1 1 0 0,0-1 0 0 0,0 0 0 0 0,1 0 0 0 0,0-1-1 0 0,0 1 1 0 0,0 0 0 0 0,1-1 0 0 0,-1-8-1 0 0,1 5 2 0 0,2 1 0 0 0,-1-1 0 0 0,1 1 0 0 0,1-1 0 0 0,-1 1 0 0 0,1 0 0 0 0,1 0 0 0 0,0 0 0 0 0,0 0 0 0 0,1 0 0 0 0,0 1 0 0 0,6-10 0 0 0,0 4 19 0 0,0 0 1 0 0,1 1 0 0 0,0 0-1 0 0,1 1 1 0 0,13-12 0 0 0,65-45 133 0 0,-33 31 7 0 0,2 3-1 0 0,111-48 1 0 0,-152 76-486 0 0,-14 6-3324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7905 0 0,'1'0'508'0'0,"1"0"0"0"0,-1 0 0 0 0,1 0 0 0 0,-1 0 0 0 0,1 0 0 0 0,-1 0 0 0 0,1 1 0 0 0,-1-1 0 0 0,1 0 0 0 0,-1 1 0 0 0,1-1 0 0 0,-1 1 0 0 0,0-1 0 0 0,1 1 0 0 0,-1 0 0 0 0,2 1 0 0 0,0 0-49 0 0,1 1-1 0 0,-1 0 0 0 0,0 0 1 0 0,-1 0-1 0 0,6 6 0 0 0,0 4-88 0 0,-1 0 0 0 0,8 18 0 0 0,-14-28-85 0 0,81 226 3458 0 0,-21-48-2058 0 0,-44-140-665 0 0,34 64 0 0 0,-44-93-767 0 0,1 0-1 0 0,0-1 1 0 0,0 0-1 0 0,1 0 1 0 0,0-1 0 0 0,1-1-1 0 0,0 1 1 0 0,1-1 0 0 0,16 10-1 0 0,-25-18-228 0 0,1 1-1 0 0,-1-1 1 0 0,1 0-1 0 0,-1 0 1 0 0,1 0-1 0 0,0 0 1 0 0,-1 0 0 0 0,1-1-1 0 0,0 1 1 0 0,-1-1-1 0 0,1 1 1 0 0,0-1-1 0 0,0 0 1 0 0,-1 0 0 0 0,1-1-1 0 0,0 1 1 0 0,0 0-1 0 0,2-2 1 0 0,-1 1 34 0 0,0-1 1 0 0,-1 0 0 0 0,1 0-1 0 0,-1 0 1 0 0,0 0 0 0 0,1 0-1 0 0,-1-1 1 0 0,0 0 0 0 0,0 1-1 0 0,-1-1 1 0 0,4-4 0 0 0,2-5 96 0 0,0 0 1 0 0,-1-1 0 0 0,0 0 0 0 0,-1 0 0 0 0,8-24 0 0 0,0-16-156 0 0,-3 0 0 0 0,8-102 0 0 0,-18 145 0 0 0,17-290 0 0 0,-14 128 0 0 0,5-96 0 0 0,-9 261-234 0 0,1 1 1 0 0,0-1-1 0 0,0 1 0 0 0,1 0 1 0 0,4-10-1 0 0,-6 15 192 0 0,0 0 0 0 0,1 0 0 0 0,-1 0 1 0 0,1 0-1 0 0,-1 0 0 0 0,1 0 0 0 0,-1 0 0 0 0,1 0 0 0 0,0 0 0 0 0,-1 0 0 0 0,1 1 0 0 0,0-1 0 0 0,-1 0 1 0 0,1 0-1 0 0,0 1 0 0 0,0-1 0 0 0,0 1 0 0 0,0-1 0 0 0,0 1 0 0 0,0-1 0 0 0,0 1 0 0 0,0-1 0 0 0,0 1 0 0 0,0 0 1 0 0,0 0-1 0 0,0-1 0 0 0,0 1 0 0 0,0 0 0 0 0,0 0 0 0 0,0 0 0 0 0,0 0 0 0 0,0 0 0 0 0,0 0 0 0 0,0 1 1 0 0,1-1-1 0 0,-1 0 0 0 0,0 0 0 0 0,0 1 0 0 0,0-1 0 0 0,0 1 0 0 0,0-1 0 0 0,-1 1 0 0 0,2 0 0 0 0,10 8-1754 0 0,0-1 0 0 0,-1 2 1 0 0,-1 0-1 0 0,1 0 0 0 0,14 20 0 0 0,-7-5-1417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14 276 0 0,'-12'-13'4222'0'0,"9"13"-3002"0"0,-2 3-594 0 0,-1-1 0 0 0,0 1 1 0 0,1 0-1 0 0,0 1 0 0 0,0-1 0 0 0,0 1 1 0 0,0 0-1 0 0,0 0 0 0 0,1 1 0 0 0,-1-1 1 0 0,-3 7-1 0 0,-9 10 1164 0 0,-15 27 1 0 0,20-31-874 0 0,2 2 0 0 0,0-1 0 0 0,1 1 0 0 0,0 0 0 0 0,-7 29 0 0 0,14-42-710 0 0,1 0 0 0 0,0 0 0 0 0,0 1-1 0 0,1-1 1 0 0,-1 0 0 0 0,1 1 0 0 0,1-1-1 0 0,-1 0 1 0 0,1 1 0 0 0,0-1-1 0 0,0 0 1 0 0,1 0 0 0 0,0 0 0 0 0,0 0-1 0 0,1 0 1 0 0,-1 0 0 0 0,1 0 0 0 0,0-1-1 0 0,1 1 1 0 0,-1-1 0 0 0,1 0-1 0 0,6 6 1 0 0,0-2-9 0 0,0 0 0 0 0,1-1 0 0 0,0 0 1 0 0,0 0-1 0 0,0-2 0 0 0,1 1 0 0 0,0-1 0 0 0,1-1 0 0 0,-1 0 0 0 0,1-1 0 0 0,0 0 0 0 0,0-1 0 0 0,0-1 1 0 0,0 0-1 0 0,1-1 0 0 0,20 0 0 0 0,-17-1-271 0 0,0-2-1 0 0,0 0 1 0 0,-1 0 0 0 0,1-2-1 0 0,23-8 1 0 0,-25 7-605 0 0,0-1 0 0 0,-1-1 0 0 0,1-1 0 0 0,-1 0-1 0 0,23-18 1 0 0,-29 15-1286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53 40 0 0,'-71'-1'3327'0'0,"-1"0"12738"0"0,76 0-14717 0 0,26-4 722 0 0,1 2 1 0 0,36 0-1 0 0,-35 2-1586 0 0,0-1 0 0 0,42-8 0 0 0,-56 3-2439 0 0,-31-12-11792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205 225 2372 0 0,'-61'-15'2215'0'0,"-23"-8"1656"0"0,32 3 2130 0 0,52 20-5789 0 0,-1 0 0 0 0,1 0 0 0 0,0 0 0 0 0,-1-1 0 0 0,1 1 1 0 0,-1 0-1 0 0,1 0 0 0 0,0 0 0 0 0,-1-1 0 0 0,1 1 0 0 0,-1 0 0 0 0,1-1 0 0 0,0 1 1 0 0,0 0-1 0 0,-1-1 0 0 0,1 1 0 0 0,0 0 0 0 0,0-1 0 0 0,-1 1 0 0 0,1-1 1 0 0,0 1-1 0 0,0-1 0 0 0,0 1 0 0 0,-1 0 0 0 0,1-1 0 0 0,0 1 0 0 0,0-1 1 0 0,7-9 1494 0 0,23-7-431 0 0,25-4 1042 0 0,114-29 0 0 0,65 2 2354 0 0,-207 43-4595 0 0,-18 4-401 0 0,-5-1-472 0 0,0 1 0 0 0,-1 0-1 0 0,1 1 1 0 0,0-1 0 0 0,0 1 0 0 0,1 0-1 0 0,-1 0 1 0 0,0 0 0 0 0,0 0 0 0 0,0 1-1 0 0,0 0 1 0 0,0-1 0 0 0,-1 1-1 0 0,9 3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0 664 0 0,'-7'12'1539'0'0,"0"1"0"0"0,1-1 0 0 0,1 1 1 0 0,0 1-1 0 0,1-1 0 0 0,0 0 0 0 0,-3 27 0 0 0,5-26-657 0 0,1 0 1 0 0,1 0-1 0 0,0 0 0 0 0,1 0 0 0 0,0 0 1 0 0,1 0-1 0 0,7 25 0 0 0,-7-35-867 0 0,-1-1-1 0 0,1 1 1 0 0,0 0 0 0 0,0-1-1 0 0,0 1 1 0 0,1-1 0 0 0,-1 0-1 0 0,1 0 1 0 0,0 0 0 0 0,0 0-1 0 0,0 0 1 0 0,0 0 0 0 0,0-1-1 0 0,0 0 1 0 0,1 1-1 0 0,-1-1 1 0 0,1-1 0 0 0,4 3-1 0 0,-3-2-682 0 0,-1-1 0 0 0,0 0 0 0 0,0 0 0 0 0,1 0 0 0 0,-1 0 0 0 0,1-1 0 0 0,-1 0 0 0 0,1 0 0 0 0,-1 0 0 0 0,6-1 0 0 0,2-1-1556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82 610 864 0 0,'2'-7'12232'0'0,"4"-9"-8900"0"0,7-23-1525 0 0,-6 12-737 0 0,-2 0 1 0 0,-2-1-1 0 0,1-40 1 0 0,-4 39-779 0 0,-2 0-1 0 0,-1 1 1 0 0,-1-1 0 0 0,-2 0-1 0 0,-1 1 1 0 0,-1 0 0 0 0,-1 1 0 0 0,-1-1-1 0 0,-2 2 1 0 0,-16-28 0 0 0,3 12 1147 0 0,25 42-1406 0 0,0 0 0 0 0,0 0 1 0 0,0 0-1 0 0,0 0 0 0 0,0 1 0 0 0,0-1 0 0 0,0 0 0 0 0,0 0 0 0 0,0 0 1 0 0,0 0-1 0 0,0 0 0 0 0,0 1 0 0 0,-1-1 0 0 0,1 0 0 0 0,0 0 0 0 0,0 0 0 0 0,0 0 1 0 0,0 0-1 0 0,0 0 0 0 0,0 1 0 0 0,0-1 0 0 0,-1 0 0 0 0,1 0 0 0 0,0 0 1 0 0,0 0-1 0 0,0 0 0 0 0,0 0 0 0 0,0 0 0 0 0,-1 0 0 0 0,1 0 0 0 0,0 0 1 0 0,0 0-1 0 0,0 0 0 0 0,0 0 0 0 0,-1 0 0 0 0,1 0 0 0 0,0 0 0 0 0,0 0 1 0 0,0 0-1 0 0,0 0 0 0 0,0 0 0 0 0,-1 0 0 0 0,1 0 0 0 0,0 0 0 0 0,0 0 0 0 0,0 0 1 0 0,0 0-1 0 0,0 0 0 0 0,-1 0 0 0 0,1 0 0 0 0,0-1 0 0 0,0 1 0 0 0,0 0 1 0 0,0 0-1 0 0,0 0 0 0 0,0 0 0 0 0,0 0 0 0 0,-1 0 0 0 0,1-1 0 0 0,-1 13 660 0 0,2-8-554 0 0,0-1 0 0 0,-1 0 0 0 0,2 0 1 0 0,-1 1-1 0 0,0-1 0 0 0,1 0 0 0 0,-1 0 0 0 0,1 0 0 0 0,0-1 0 0 0,3 5 0 0 0,26 26 893 0 0,-21-23-928 0 0,1 1-84 0 0,1-1 1 0 0,0 0-1 0 0,0-1 1 0 0,1-1-1 0 0,0 1 1 0 0,1-2-1 0 0,0 0 1 0 0,0-1-1 0 0,29 9 1 0 0,-34-12-19 0 0,0-1 1 0 0,0-1 0 0 0,0 1-1 0 0,0-1 1 0 0,0-1 0 0 0,1 0-1 0 0,-1 0 1 0 0,0-1 0 0 0,0 0-1 0 0,0-1 1 0 0,0 1 0 0 0,0-2-1 0 0,0 0 1 0 0,0 0-1 0 0,0 0 1 0 0,-1-1 0 0 0,0 0-1 0 0,8-6 1 0 0,-11 6-25 0 0,0 1 0 0 0,0-2 0 0 0,-1 1 0 0 0,0 0 0 0 0,0-1 1 0 0,0 0-1 0 0,0 0 0 0 0,-1 0 0 0 0,0 0 0 0 0,4-9 0 0 0,0-5-168 0 0,10-36 1 0 0,-3 8 113 0 0,-13 47 610 0 0,0 4-399 0 0,7 32-104 0 0,-9-27-30 0 0,0 0-6 0 0,4 87 5 0 0,5 90 0 0 0,-7-172-1 0 0,-1-4-24 0 0,1 1 1 0 0,1-1 0 0 0,0 0 0 0 0,6 19 0 0 0,-7-26-2 0 0,0 0 1 0 0,1 0-1 0 0,0 0 1 0 0,-1 0-1 0 0,1-1 0 0 0,0 1 1 0 0,0 0-1 0 0,1-1 1 0 0,-1 0-1 0 0,0 1 1 0 0,1-1-1 0 0,0 0 1 0 0,-1 0-1 0 0,1-1 0 0 0,0 1 1 0 0,0 0-1 0 0,0-1 1 0 0,0 0-1 0 0,5 2 1 0 0,16 3-2592 0 0,-19-6 1314 0 0,-1 0 0 0 0,1 0 0 0 0,-1 0 0 0 0,0 0 0 0 0,1 0-1 0 0,6-3 1 0 0,11-1-2190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126 220 5929 0 0,'0'0'6205'0'0,"-6"3"-4106"0"0,-4 5-1032 0 0,1-1 1 0 0,-1 1-1 0 0,1 1 1 0 0,1 0 0 0 0,0 0-1 0 0,0 0 1 0 0,-11 19-1 0 0,-19 44 4480 0 0,41-89-1739 0 0,17-71-3442 0 0,-11 48-312 0 0,-1 0 1 0 0,-2-1 0 0 0,-2 0-1 0 0,-1-67 1 0 0,-4 101-55 0 0,10 61 0 0 0,1-26 0 0 0,1 0 0 0 0,1-1 0 0 0,1 0 0 0 0,2-1 0 0 0,0-1 0 0 0,35 44 0 0 0,-35-52 0 0 0,1-1 0 0 0,0 0 0 0 0,0-1 0 0 0,2-1 0 0 0,0-1 0 0 0,1 0 0 0 0,0-1 0 0 0,0-1 0 0 0,38 14 0 0 0,-31-15 0 0 0,0-2 0 0 0,1 0 0 0 0,31 3 0 0 0,-49-9 0 0 0,0-1 0 0 0,0-1 0 0 0,0 1 0 0 0,0-1 0 0 0,0-1 0 0 0,0 0 0 0 0,1 0 0 0 0,-1-1 0 0 0,-1 0 0 0 0,1 0 0 0 0,0-1 0 0 0,0-1 0 0 0,11-5 0 0 0,-20 9 0 0 0,1-1 0 0 0,0 1 0 0 0,0 0 0 0 0,-1-1 0 0 0,1 1 0 0 0,0-1 0 0 0,-1 1 0 0 0,1-1 0 0 0,0 1 0 0 0,-1-1 0 0 0,1 1 0 0 0,-1-1 0 0 0,1 0 0 0 0,-1 1 0 0 0,1-1 0 0 0,-1 0 0 0 0,1 1 0 0 0,-1-1 0 0 0,0 0 0 0 0,1 0 0 0 0,-1 1 0 0 0,0-1 0 0 0,0 0 0 0 0,0 0 0 0 0,0 0 0 0 0,1 1 0 0 0,-1-1 0 0 0,0-1 0 0 0,-1 1 0 0 0,0-1 0 0 0,1 1 0 0 0,-1 0 0 0 0,0 0 0 0 0,0 0 0 0 0,1 0 0 0 0,-1 0 0 0 0,0 0 0 0 0,0 0 0 0 0,0 0 0 0 0,0 0 0 0 0,0 1 0 0 0,-1-1 0 0 0,1 0 0 0 0,-1 0 0 0 0,-5-3 0 0 0,0 1 0 0 0,-1 0 0 0 0,1 1 0 0 0,-10-3 0 0 0,-18 0 0 0 0,0 1 0 0 0,-58 1 0 0 0,-72 13 0 0 0,122-3-1018 0 0,26-4-837 0 0,-33 1 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235 190 10593 0 0,'-17'-18'3534'0'0,"0"1"-1"0"0,-20-15 1 0 0,-83-49 3211 0 0,90 61-4969 0 0,17 9-389 0 0,13 10-1356 0 0,0 1 0 0 0,-1 0 1 0 0,1-1-1 0 0,0 1 0 0 0,0 0 0 0 0,0-1 1 0 0,0 1-1 0 0,0 0 0 0 0,0-1 1 0 0,1 1-1 0 0,-1 0 0 0 0,0-1 0 0 0,0 1 1 0 0,0 0-1 0 0,0-1 0 0 0,0 1 0 0 0,0 0 1 0 0,0-1-1 0 0,1 1 0 0 0,-1 0 1 0 0,0 0-1 0 0,0-1 0 0 0,1 1 0 0 0,-1 0 1 0 0,0 0-1 0 0,0-1 0 0 0,1 1 0 0 0,-1 0 1 0 0,0 0-1 0 0,0 0 0 0 0,1-1 1 0 0,-1 1-1 0 0,0 0 0 0 0,1 0 0 0 0,-1 0 1 0 0,1 0-73 0 0,0 0 1 0 0,0-1-1 0 0,0 1 1 0 0,0 0-1 0 0,0 0 1 0 0,0 1-1 0 0,-1-1 1 0 0,1 0-1 0 0,0 0 1 0 0,0 0-1 0 0,0 1 1 0 0,0-1-1 0 0,0 0 1 0 0,-1 1-1 0 0,1-1 1 0 0,0 0 0 0 0,0 1-1 0 0,1 0 1 0 0,0 1-127 0 0,26 11-2196 0 0,48 32 1 0 0,13 7-5375 0 0,-42-32 4508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7281 0 0,'-11'28'11119'0'0,"-14"13"-7401"0"0,9-15-2423 0 0,-38 53 1132 0 0,-123 140-1 0 0,170-210-2330 0 0,-204 216 1251 0 0,198-214-1519 0 0,7-6-2029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51 9369 0 0,'-3'-7'2851'0'0,"1"0"-831"0"0,-1 1 0 0 0,0 0 1 0 0,0 0-1 0 0,0 0 0 0 0,-5-6 2277 0 0,23 15-2545 0 0,-4 2-1400 0 0,-1 1 1 0 0,1 0 0 0 0,-1 1-1 0 0,0 0 1 0 0,-1 1-1 0 0,10 9 1 0 0,-3-2 119 0 0,106 91 257 0 0,140 161-1 0 0,-230-227-728 0 0,-18-21 0 0 0,2 0 0 0 0,18 18 0 0 0,-33-36-168 0 0,0 0 0 0 0,0 0-1 0 0,0 0 1 0 0,0-1 0 0 0,0 1 0 0 0,0-1 0 0 0,0 1-1 0 0,0 0 1 0 0,0-1 0 0 0,1 0 0 0 0,-1 1 0 0 0,0-1-1 0 0,0 0 1 0 0,0 0 0 0 0,0 1 0 0 0,1-1 0 0 0,-1 0 0 0 0,0 0-1 0 0,0 0 1 0 0,0 0 0 0 0,1-1 0 0 0,-1 1 0 0 0,0 0-1 0 0,0 0 1 0 0,2-2 0 0 0,17-7-11524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58 292 0 0,'-7'-3'11020'0'0,"26"-3"-9409"0"0,0 2 0 0 0,0 0 0 0 0,1 1 0 0 0,36 0 0 0 0,6-2 329 0 0,223-22 4724 0 0,-275 25-5900 0 0,1 1-4279 0 0,-11 1 3358 0 0,0 0 0 0 0,0 0-1 0 0,0 0 1 0 0,1 1 0 0 0,-1-1 0 0 0,0 0-1 0 0,0 0 1 0 0,1 1-630 0 0,-1-1 630 0 0,0 0 0 0 0,0 1-1 0 0,1-1 1 0 0,-1 0 0 0 0,0 0-1 0 0,0 1 1 0 0,0-1 0 0 0,0 0 0 0 0,0 0-1 0 0,0 0 1 0 0,0 1 0 0 0,0-1-1 0 0,0 0 1 0 0,0 0 0 0 0,0 1-1 0 0,0-1 1 0 0,0 0 0 0 0,0 0-1 0 0,0 1 1 0 0,0-1 0 0 0,0 1-1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1 300 240 0 0,'0'-1'140'0'0,"1"0"0"0"0,-1 0 0 0 0,0 1 0 0 0,1-1 0 0 0,-1 0 0 0 0,1 0 0 0 0,-1 0 0 0 0,1 0 0 0 0,0 0 0 0 0,-1 1 0 0 0,1-1 0 0 0,0 0 0 0 0,0 1 0 0 0,-1-1 0 0 0,1 0 1 0 0,0 1-1 0 0,0-1 0 0 0,0 1 0 0 0,0-1 0 0 0,0 1 0 0 0,0 0 0 0 0,0-1 0 0 0,0 1 0 0 0,0 0 0 0 0,0 0 0 0 0,0-1 0 0 0,0 1 0 0 0,0 0 0 0 0,0 0 0 0 0,0 0 0 0 0,0 0 0 0 0,0 0 0 0 0,0 1 0 0 0,0-1 0 0 0,0 0 0 0 0,0 0 0 0 0,0 1 0 0 0,0-1 0 0 0,0 1 0 0 0,0-1 0 0 0,-1 0 0 0 0,3 2 0 0 0,4 3 376 0 0,0-1-1 0 0,0 2 0 0 0,0-1 1 0 0,6 8-1 0 0,-7-8-224 0 0,43 43 1903 0 0,61 77 0 0 0,32 64 839 0 0,-53-68-937 0 0,134 166 4422 0 0,-222-287-6443 0 0,-1 1 0 0 0,0-1 0 0 0,0 1 0 0 0,1-1 1 0 0,-1 1-1 0 0,0-1 0 0 0,1 0 0 0 0,-1 1 0 0 0,0-1 0 0 0,1 0 1 0 0,-1 1-1 0 0,0-1 0 0 0,1 0 0 0 0,-1 0 0 0 0,1 1 0 0 0,-1-1 1 0 0,1 0-1 0 0,-1 0 0 0 0,1 0 0 0 0,-1 0 0 0 0,0 1 1 0 0,1-1-1 0 0,-1 0 0 0 0,2 0 0 0 0,2-10 689 0 0,-6-32-606 0 0,1 25 165 0 0,9-353 822 0 0,29 77-830 0 0,-26 243-182 0 0,1 0-1 0 0,3 1 1 0 0,38-84-1 0 0,-46 117-98 0 0,14-27 152 0 0,-19 41-195 0 0,-1-1 0 0 0,1 1-1 0 0,-1 0 1 0 0,1 0 0 0 0,0 0-1 0 0,0 0 1 0 0,0 0 0 0 0,0 0 0 0 0,0 0-1 0 0,0 1 1 0 0,0-1 0 0 0,1 1-1 0 0,3-3 1 0 0,-5 4-73 0 0,1 0-1 0 0,-1 0 1 0 0,1 0-1 0 0,-1 0 1 0 0,1 0-1 0 0,-1 0 1 0 0,0 0 0 0 0,1 1-1 0 0,-1-1 1 0 0,1 0-1 0 0,-1 1 1 0 0,0-1-1 0 0,1 1 1 0 0,-1 0-1 0 0,0-1 1 0 0,1 1 0 0 0,-1 0-1 0 0,0 0 1 0 0,0 0-1 0 0,0 0 1 0 0,1 1-1 0 0,24 25-1499 0 0,-22-21 1186 0 0,9 10-2603 0 0,0 2 0 0 0,12 23 0 0 0,-10-17-15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82 181 288 0 0,'-14'124'6333'0'0,"10"-107"-4454"0"0,0 1-1 0 0,-1-1 0 0 0,-1 0 1 0 0,-15 31-1 0 0,20-47-1682 0 0,1 0-1 0 0,-1 0 1 0 0,1 0 0 0 0,-1 0-1 0 0,0 0 1 0 0,1 0 0 0 0,-1 0-1 0 0,0 0 1 0 0,0-1 0 0 0,0 1 0 0 0,1 0-1 0 0,-1 0 1 0 0,0-1 0 0 0,-2 2-1 0 0,3-2-96 0 0,-1 0 0 0 0,1 0 0 0 0,0 0-1 0 0,-1 0 1 0 0,1 0 0 0 0,0 0-1 0 0,-1 0 1 0 0,1 0 0 0 0,0 0 0 0 0,-1 0-1 0 0,1 0 1 0 0,0-1 0 0 0,-1 1-1 0 0,1 0 1 0 0,0 0 0 0 0,-1 0 0 0 0,1 0-1 0 0,0-1 1 0 0,0 1 0 0 0,-1 0 0 0 0,1 0-1 0 0,0-1 1 0 0,0 1 0 0 0,-1 0-1 0 0,1 0 1 0 0,0-1 0 0 0,0 1 0 0 0,0 0-1 0 0,-1-1 1 0 0,1 1 0 0 0,-1-4 168 0 0,0 1 1 0 0,0 0 0 0 0,0 0-1 0 0,0-1 1 0 0,1 1 0 0 0,0-1-1 0 0,-1 1 1 0 0,1-7 0 0 0,2-9 4 0 0,1 0 0 0 0,1 1 1 0 0,0-1-1 0 0,1 1 1 0 0,1 0-1 0 0,1 0 1 0 0,0 1-1 0 0,2 0 0 0 0,0 0 1 0 0,0 1-1 0 0,2 0 1 0 0,0 0-1 0 0,1 1 1 0 0,20-20-1 0 0,-19 23-116 0 0,-1 1 0 0 0,2 0 0 0 0,-1 1 0 0 0,1 1 0 0 0,1 0 0 0 0,0 0 0 0 0,0 2 0 0 0,1 0 0 0 0,-1 1 0 0 0,2 0 0 0 0,-1 1 0 0 0,0 1 0 0 0,1 1 0 0 0,0 0 0 0 0,0 1 0 0 0,26 0 0 0 0,30 8-332 0 0,-65-5-296 0 0,0 0 0 0 0,-1 1 0 0 0,1 0 0 0 0,-1 1 0 0 0,0-1-1 0 0,1 1 1 0 0,8 5 0 0 0,-6 4-8706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18 388 0 0,'-21'11'3313'0'0,"21"-10"-3209"0"0,0-1 0 0 0,0 0 0 0 0,-1 0 0 0 0,1 0 0 0 0,0 0 0 0 0,0 0 0 0 0,0 0 0 0 0,-1 1 313 0 0,1-1-313 0 0,0 0 0 0 0,0 0 0 0 0,0 0 0 0 0,0 0 0 0 0,0 0 0 0 0,0 0 1 0 0,0 1-1 0 0,0-1 0 0 0,0 0 0 0 0,-1 0 0 0 0,1 0 0 0 0,0 0 0 0 0,0 1 0 0 0,0-1 0 0 0,0 0 1 0 0,0 0-1 0 0,0 0 0 0 0,0 0 0 0 0,0 0 0 0 0,0 1 0 0 0,0-1 0 0 0,0 0 0 0 0,1 0 0 0 0,-1 0 0 0 0,0 0 1 0 0,0 1-1 0 0,0-1 0 0 0,0 0 0 0 0,0 0 0 0 0,0 0 0 0 0,0 0 0 0 0,1 1 313 0 0,-1-1-313 0 0,0 0 0 0 0,0 0 0 0 0,0 0 0 0 0,0 0 0 0 0,21 4 4874 0 0,3-5-5316 0 0,218-13 5636 0 0,86-5-2211 0 0,635 25 4601 0 0,-923-4-7393 0 0,-3 0 279 0 0,-1-1 0 0 0,1-2 0 0 0,66-11 0 0 0,-101 12-1686 0 0,13-4 2214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5:2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184 153 5392 0 0,'-7'0'1631'0'0,"6"1"-1267"0"0,-1-1-1 0 0,0 0 0 0 0,1 0 1 0 0,-1 0-1 0 0,1 0 1 0 0,-1 0-1 0 0,1 0 1 0 0,-1 0-1 0 0,0 0 0 0 0,1-1 1 0 0,-1 1-1 0 0,1-1 1 0 0,-1 1-1 0 0,1-1 1 0 0,0 1-1 0 0,-1-1 0 0 0,1 0 1 0 0,-1 0-1 0 0,1 0 1 0 0,0 0-1 0 0,0 0 1 0 0,-3-2-1 0 0,4 2-257 0 0,1 0 1 0 0,-1 0-1 0 0,0 0 0 0 0,0 1 0 0 0,0-1 1 0 0,0 0-1 0 0,1 0 0 0 0,-1 0 1 0 0,0 0-1 0 0,1 0 0 0 0,-1 1 0 0 0,1-1 1 0 0,-1 0-1 0 0,1 0 0 0 0,-1 1 0 0 0,1-1 1 0 0,0 0-1 0 0,0 0 117 0 0,9-10 250 0 0,1 1 0 0 0,0 0 0 0 0,1 1 0 0 0,-1 0 0 0 0,2 1 0 0 0,-1 0 0 0 0,15-5 0 0 0,-9 3 221 0 0,0 1 1 0 0,33-11 0 0 0,-44 18-479 0 0,0 1 1 0 0,-1-1 0 0 0,1 1 0 0 0,0 0 0 0 0,0 0 0 0 0,0 1-1 0 0,0 0 1 0 0,0 0 0 0 0,0 1 0 0 0,0 0 0 0 0,10 2 0 0 0,-15-2-145 0 0,1 0 1 0 0,0 1-1 0 0,-1-1 1 0 0,1 1-1 0 0,-1-1 1 0 0,0 1-1 0 0,1 0 1 0 0,-1 0-1 0 0,0 0 1 0 0,0 0-1 0 0,0 0 1 0 0,0 0-1 0 0,-1 1 0 0 0,1-1 1 0 0,-1 0-1 0 0,1 1 1 0 0,-1 0-1 0 0,0-1 1 0 0,0 1-1 0 0,0 0 1 0 0,0-1-1 0 0,0 1 1 0 0,-1 0-1 0 0,1 0 1 0 0,-1 0-1 0 0,0 0 1 0 0,0 0-1 0 0,0 0 1 0 0,-1 5-1 0 0,1 3 82 0 0,-2 1-1 0 0,0 0 1 0 0,0-1-1 0 0,-1 1 1 0 0,-9 20-1 0 0,2-9-26 0 0,-2 0 1 0 0,-1-1-1 0 0,-1-1 0 0 0,0 0 0 0 0,-2-1 0 0 0,0 0 0 0 0,-1-1 1 0 0,-1-1-1 0 0,-36 27 0 0 0,-13 3-23 0 0,-119 65 0 0 0,186-113-104 0 0,-2 1-7 0 0,0 0 1 0 0,1 0-1 0 0,-1 0 0 0 0,0 0 1 0 0,1 0-1 0 0,-1 0 1 0 0,1 1-1 0 0,-1-1 0 0 0,1 1 1 0 0,-2 1-1 0 0,3-2 14 0 0,2 0 14 0 0,10 7 37 0 0,0-1 0 0 0,1-1 0 0 0,0 0 0 0 0,0-1 0 0 0,0 0 0 0 0,27 6-1 0 0,-12-3 32 0 0,12 4 93 0 0,1-1 0 0 0,1-2 0 0 0,0-2 0 0 0,69 2 0 0 0,-96-8-133 0 0,0-2 1 0 0,1 0 0 0 0,-1 0 0 0 0,0-1-1 0 0,0-1 1 0 0,0-1 0 0 0,0 0-1 0 0,0-1 1 0 0,-1-1 0 0 0,0 0 0 0 0,0-1-1 0 0,-1 0 1 0 0,1-1 0 0 0,-2-1 0 0 0,1 0-1 0 0,12-12 1 0 0,-12 8-50 0 0,-1 0 0 0 0,14-20 0 0 0,-22 28 0 0 0,0-1 0 0 0,-1 0 0 0 0,1 0 0 0 0,-1 0 0 0 0,-1-1 0 0 0,1 1 0 0 0,-1-1 0 0 0,0 1 0 0 0,1-10 0 0 0,-4-7-5628 0 0,1 22 5286 0 0,0 1 1 0 0,0-1-1 0 0,-1 1 0 0 0,1-1 0 0 0,0 1 1 0 0,0-1-1 0 0,0 1 0 0 0,0-1 1 0 0,0 1-1 0 0,0-1 0 0 0,0 1 1 0 0,0-1-1 0 0,1 1 0 0 0,-1-1 0 0 0,0 1 1 0 0,0-1-1 0 0,0 1 0 0 0,0-1 1 0 0,1 1-1 0 0,-1-1 0 0 0,0 1 0 0 0,1-1 1 0 0,-1 1-1 0 0,1-1 0 0 0,3-3-2845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128 162 236 0 0,'-64'-70'4946'0'0,"5"5"4933"0"0,58 64-9708 0 0,1 1 0 0 0,-1-1 1 0 0,1 0-1 0 0,0 1 0 0 0,-1-1 0 0 0,1 0 1 0 0,0 1-1 0 0,-1-1 0 0 0,1 0 1 0 0,0 1-1 0 0,0-1 0 0 0,0 0 0 0 0,0 0 1 0 0,0 1-1 0 0,0-1 0 0 0,0 0 1 0 0,0 0-1 0 0,0 1 0 0 0,0-1 0 0 0,0 0 1 0 0,0 1-1 0 0,0-1 0 0 0,1 0 1 0 0,-1 0-1 0 0,0 1 0 0 0,1-1 0 0 0,-1 0 1 0 0,0 1-1 0 0,1-1 0 0 0,-1 1 1 0 0,1-1-1 0 0,-1 1 0 0 0,1-1 0 0 0,-1 1 1 0 0,1-1-1 0 0,-1 1 0 0 0,2-2 0 0 0,-1 2-236 0 0,-1 0-1 0 0,1 0 1 0 0,0 0-1 0 0,0 0 1 0 0,0 0-1 0 0,-1 0 1 0 0,1 0-1 0 0,0 0 0 0 0,0 0 1 0 0,0 0-1 0 0,-1 0 1 0 0,1 0-1 0 0,0 0 1 0 0,0 1-1 0 0,-1-1 1 0 0,1 0-1 0 0,0 0 0 0 0,0 1 1 0 0,65 38-7346 0 0,-51-29 5199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44 712 0 0,'0'0'11432'0'0,"3"1"-10060"0"0,9 3-242 0 0,-1-1 1 0 0,1-1-1 0 0,0 0 0 0 0,0 0 1 0 0,15-1-1 0 0,68-4 2145 0 0,-47 1-2244 0 0,111 5 1586 0 0,43-3-201 0 0,-193-1-2393 0 0,1-1 1 0 0,-1 0-1 0 0,12-4 0 0 0,5-2-1588 0 0,-1 5-3787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3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44 712 0 0,'0'0'11432'0'0,"3"1"-10060"0"0,9 3-242 0 0,-1-1 1 0 0,1-1-1 0 0,0 0 0 0 0,0 0 1 0 0,15-1-1 0 0,68-4 2145 0 0,-47 1-2244 0 0,111 5 1586 0 0,43-3-201 0 0,-193-1-2393 0 0,1-1 1 0 0,-1 0-1 0 0,12-4 0 0 0,5-2-1588 0 0,-1 5-3787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1 772 160 0 0,'3'2'921'0'0,"9"9"-18"0"0,-1 1-1 0 0,0 0 0 0 0,-1 1 0 0 0,13 17 0 0 0,33 63 1169 0 0,-37-61-1505 0 0,201 407 8377 0 0,-208-412-8291 0 0,3 11 535 0 0,3-1 0 0 0,0-1 0 0 0,3-1 0 0 0,25 34 1 0 0,-45-67-1105 0 0,0-1 0 0 0,-1 0 0 0 0,1 0 0 0 0,0 0 0 0 0,0 0 0 0 0,1 0 0 0 0,-1 0 0 0 0,0 0 0 0 0,0 0 0 0 0,0-1 0 0 0,0 1 0 0 0,1 0 0 0 0,-1-1 0 0 0,0 1 1 0 0,1-1-1 0 0,-1 1 0 0 0,1-1 0 0 0,-1 1 0 0 0,0-1 0 0 0,1 0 0 0 0,-1 0 0 0 0,1 0 0 0 0,-1 0 0 0 0,1 0 0 0 0,-1 0 0 0 0,1 0 0 0 0,-1-1 0 0 0,0 1 1 0 0,1 0-1 0 0,-1-1 0 0 0,0 1 0 0 0,1-1 0 0 0,-1 1 0 0 0,0-1 0 0 0,1 0 0 0 0,-1 0 0 0 0,0 1 0 0 0,0-1 0 0 0,0 0 0 0 0,0 0 0 0 0,0 0 0 0 0,0 0 1 0 0,0-1-1 0 0,1 0 0 0 0,5-7 195 0 0,0 0 1 0 0,-1 0 0 0 0,0 0-1 0 0,7-15 1 0 0,-11 20-244 0 0,6-14 339 0 0,11-34 1 0 0,-10 25-200 0 0,34-114 347 0 0,-5-1 1 0 0,18-149-1 0 0,-2-308 828 0 0,-47 316-1913 0 0,-7 282 543 0 0,0-2-139 0 0,0 1 1 0 0,0-1 0 0 0,0 1 0 0 0,0-1 0 0 0,0 0-1 0 0,0 1 1 0 0,1-1 0 0 0,-1 1 0 0 0,1-1 0 0 0,0 1-1 0 0,0-1 1 0 0,0 1 0 0 0,0-1 0 0 0,2-1 0 0 0,-3 4 110 0 0,0 0 0 0 0,1 0 0 0 0,-1-1 0 0 0,0 1 0 0 0,1 0-1 0 0,-1 0 1 0 0,0 0 0 0 0,1 0 0 0 0,-1 0 0 0 0,1 0 0 0 0,-1 0 0 0 0,0 0 0 0 0,1 0 0 0 0,-1 0 0 0 0,0 1 0 0 0,1-1 0 0 0,-1 0 0 0 0,0 0 0 0 0,1 0 0 0 0,-1 0 0 0 0,0 0 0 0 0,1 1 0 0 0,-1-1 0 0 0,0 0 0 0 0,0 0 0 0 0,1 1 0 0 0,-1-1-1 0 0,0 0 1 0 0,0 0 0 0 0,1 1 0 0 0,-1-1 0 0 0,0 1 0 0 0,8 10-1103 0 0,39 79-8091 0 0,-24-54 6183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86 220 0 0,'5'-48'3453'0'0,"-3"16"2592"0"0,-2 32-5989 0 0,0-1-1 0 0,0 1 1 0 0,0 0 0 0 0,0 0 0 0 0,0 0 0 0 0,0 0 0 0 0,0-1 0 0 0,0 1 0 0 0,0 0 0 0 0,0 0 0 0 0,0 0 0 0 0,-1-1 0 0 0,1 1 0 0 0,0 0 0 0 0,0 0 0 0 0,0 0 0 0 0,0 0 0 0 0,0-1 0 0 0,0 1 0 0 0,0 0-1 0 0,0 0 1 0 0,0 0 0 0 0,-1 0 0 0 0,1 0 0 0 0,0 0 0 0 0,0-1 0 0 0,0 1 0 0 0,0 0 0 0 0,0 0 0 0 0,-1 0 0 0 0,1 0 0 0 0,0 0 0 0 0,0 0 0 0 0,0 0 0 0 0,0 0 0 0 0,-1 0 0 0 0,1 0 0 0 0,0 0 0 0 0,0 0 0 0 0,0 0-1 0 0,0 0 1 0 0,-1 0 0 0 0,1 0 0 0 0,0 0 0 0 0,0 0 0 0 0,0 0 0 0 0,-1 0 0 0 0,1 0 0 0 0,0 0 0 0 0,0 0 0 0 0,0 0 0 0 0,0 0 0 0 0,-1 0 0 0 0,1 0 0 0 0,0 0 0 0 0,0 0 0 0 0,0 0 0 0 0,0 1 0 0 0,0-1 0 0 0,-1 0-1 0 0,1 0 1 0 0,-8 7 989 0 0,1 1-454 0 0,1 1 0 0 0,0 0-1 0 0,0 1 1 0 0,1-1 0 0 0,0 1 0 0 0,1 0 0 0 0,-5 13 0 0 0,-1 4 384 0 0,-1-1-78 0 0,2 0 0 0 0,1 1-1 0 0,-9 54 1 0 0,15-66-533 0 0,1 1-1 0 0,0 0 0 0 0,1 0 1 0 0,0-1-1 0 0,2 1 1 0 0,0 0-1 0 0,0-1 1 0 0,8 24-1 0 0,-8-33-250 0 0,1 0-1 0 0,-1 0 0 0 0,1 0 1 0 0,0 0-1 0 0,1-1 1 0 0,0 1-1 0 0,-1-1 1 0 0,2 0-1 0 0,-1 0 1 0 0,0 0-1 0 0,1-1 1 0 0,0 1-1 0 0,0-1 0 0 0,9 5 1 0 0,-6-5-5 0 0,1 0 0 0 0,0 0 0 0 0,0 0 0 0 0,0-1 0 0 0,0-1 1 0 0,1 0-1 0 0,-1 0 0 0 0,1-1 0 0 0,9 1 0 0 0,3-2 24 0 0,0-1-1 0 0,0-1 1 0 0,-1-1-1 0 0,1 0 1 0 0,-1-2 0 0 0,0-1-1 0 0,0 0 1 0 0,21-10-1 0 0,-21 6-251 0 0,-1-2-1 0 0,22-14 1 0 0,-13 7-1083 0 0,-27 17 820 0 0,0 1 0 0 0,0-1 0 0 0,0 1 0 0 0,0-1 0 0 0,-1 1-1 0 0,1-1 1 0 0,0 0 0 0 0,-1 0 0 0 0,0 0 0 0 0,1 0 0 0 0,-1 0-1 0 0,0 0 1 0 0,0 0 0 0 0,0 0 0 0 0,1-5 0 0 0,-12-6-10225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52 304 0 0,'-37'-4'5419'0'0,"34"4"-3793"0"0,-10 0 6119 0 0,18-1-6362 0 0,132-22 5694 0 0,8 6-3838 0 0,-127 15-3210 0 0,3-3-2364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70 164 428 0 0,'-10'-4'475'0'0,"4"2"491"0"0,1 0 0 0 0,-1 0 0 0 0,0 0 1 0 0,1-1-1 0 0,0 0 0 0 0,0 0 0 0 0,0 0 1 0 0,0-1-1 0 0,-6-6 1837 0 0,22-12 2251 0 0,-3 17-4384 0 0,0-1 1 0 0,0 1-1 0 0,0 1 0 0 0,1 0 0 0 0,-1 0 0 0 0,10-3 0 0 0,59-15 1112 0 0,-41 13-894 0 0,-19 4-560 0 0,9-3 203 0 0,1 1 0 0 0,-1 1 0 0 0,1 2 0 0 0,0 0 0 0 0,34 1 0 0 0,-55 3-780 0 0,-1 1 0 0 0,0 0-1 0 0,0 0 1 0 0,0 0 0 0 0,0 1 0 0 0,0-1-1 0 0,-1 1 1 0 0,1 0 0 0 0,5 4-1 0 0,0 1-2764 0 0,0 0-1 0 0,15 15 0 0 0,-11-9 134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18 220 0 0,'-24'-18'14223'0'0,"24"64"-8828"0"0,4 54-1416 0 0,-4-75-3524 0 0,1 1 1 0 0,0 0-1 0 0,10 41 0 0 0,-7-48-1142 0 0,-1-4-1841 0 0,-1-5-4718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14 155 152 0 0,'-1'-3'372'0'0,"-1"0"0"0"0,0 0 0 0 0,1 0-1 0 0,-1-1 1 0 0,1 1 0 0 0,0 0 0 0 0,0 0 0 0 0,0-1 0 0 0,1 1 0 0 0,-1-1 0 0 0,1 1-1 0 0,0-1 1 0 0,0 1 0 0 0,0-6 0 0 0,1 7-70 0 0,0-1 1 0 0,0 0-1 0 0,1 1 1 0 0,-1-1-1 0 0,0 1 1 0 0,1 0-1 0 0,0-1 1 0 0,-1 1-1 0 0,1 0 0 0 0,0 0 1 0 0,0 0-1 0 0,1 0 1 0 0,-1 0-1 0 0,0 1 1 0 0,0-1-1 0 0,1 0 0 0 0,-1 1 1 0 0,5-2-1 0 0,15-7 571 0 0,2 0 0 0 0,-1 1 0 0 0,1 2 0 0 0,0 0 0 0 0,1 2 0 0 0,-1 1 0 0 0,1 0 0 0 0,0 2 0 0 0,0 1 0 0 0,0 1 0 0 0,0 1 0 0 0,34 6 0 0 0,-37-4-432 0 0,-1 2-1 0 0,0 0 0 0 0,-1 1 0 0 0,1 1 1 0 0,-1 1-1 0 0,0 0 0 0 0,-1 2 0 0 0,0 0 1 0 0,-1 1-1 0 0,0 1 0 0 0,0 1 1 0 0,-2 0-1 0 0,1 2 0 0 0,23 26 0 0 0,-35-35-327 0 0,0 1-1 0 0,-1 0 0 0 0,1 0 0 0 0,-2 0 0 0 0,1 1 0 0 0,-1-1 1 0 0,0 1-1 0 0,0 0 0 0 0,-1-1 0 0 0,0 1 0 0 0,0 1 0 0 0,-1-1 1 0 0,0 0-1 0 0,-1 0 0 0 0,0 9 0 0 0,0-10-31 0 0,-1 0 1 0 0,-1 0-1 0 0,1-1 0 0 0,-1 1 0 0 0,0 0 0 0 0,0-1 1 0 0,-1 1-1 0 0,0-1 0 0 0,0 0 0 0 0,-1 0 0 0 0,1 0 1 0 0,-1 0-1 0 0,-1-1 0 0 0,1 0 0 0 0,-1 1 0 0 0,0-2 1 0 0,0 1-1 0 0,-7 5 0 0 0,-3-1-80 0 0,1 0-1 0 0,-2-1 1 0 0,1-1-1 0 0,-1 0 1 0 0,0-2-1 0 0,0 1 1 0 0,-31 4-1 0 0,-123 11-21 0 0,148-19-110 0 0,-8 1-558 0 0,0-1 1 0 0,-1-1-1 0 0,-56-7 1 0 0,104-7-10887 0 0,-16 13 10675 0 0,16-6-2081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0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89 220 0 0,'1'-3'537'0'0,"1"0"-1"0"0,-1 0 1 0 0,-1 0 0 0 0,1-1-1 0 0,0 1 1 0 0,-1 0 0 0 0,0 0-1 0 0,0 0 1 0 0,0 0-1 0 0,0-1 1 0 0,0 1 0 0 0,-1 0-1 0 0,1 0 1 0 0,-2-4 0 0 0,1 5-243 0 0,0 0 0 0 0,0 0 0 0 0,-1 0 0 0 0,1 0 0 0 0,-1 0 0 0 0,0 0 0 0 0,1 0 0 0 0,-1 1 0 0 0,0-1 1 0 0,0 1-1 0 0,0-1 0 0 0,0 1 0 0 0,0 0 0 0 0,0-1 0 0 0,0 1 0 0 0,-1 0 0 0 0,1 0 0 0 0,-5 0 0 0 0,-1-1 106 0 0,-1 0-1 0 0,1 1 1 0 0,-1 0 0 0 0,1 0-1 0 0,-1 1 1 0 0,0 0 0 0 0,1 1-1 0 0,-1 0 1 0 0,1 0-1 0 0,-1 1 1 0 0,-8 2 0 0 0,-5 3 350 0 0,1 1 0 0 0,-40 20 1 0 0,45-20-280 0 0,0 1-1 0 0,1 1 1 0 0,1 0 0 0 0,0 1 0 0 0,0 1 0 0 0,-23 24-1 0 0,34-32-316 0 0,-1 0 0 0 0,1 1 0 0 0,0-1 0 0 0,0 1 0 0 0,0-1 0 0 0,1 1-1 0 0,-1 0 1 0 0,1 0 0 0 0,1 0 0 0 0,-1 0 0 0 0,1 0 0 0 0,-1 0 0 0 0,1 1-1 0 0,1-1 1 0 0,-1 0 0 0 0,1 1 0 0 0,0-1 0 0 0,0 1 0 0 0,1-1-1 0 0,-1 0 1 0 0,1 0 0 0 0,0 1 0 0 0,1-1 0 0 0,-1 0 0 0 0,1 0 0 0 0,0 0-1 0 0,4 7 1 0 0,2 0 22 0 0,1 0-1 0 0,0-1 0 0 0,0 0 0 0 0,1 0 1 0 0,1-1-1 0 0,0-1 0 0 0,0 0 0 0 0,1 0 1 0 0,0-1-1 0 0,0 0 0 0 0,1-1 0 0 0,20 8 1 0 0,-11-6 71 0 0,0-1 1 0 0,0-1 0 0 0,1-1-1 0 0,0-1 1 0 0,0-1 0 0 0,0-1-1 0 0,28 0 1 0 0,-22-5-248 0 0,-1 0 0 0 0,1-2 0 0 0,36-9 0 0 0,-38 3-12288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1 772 160 0 0,'3'2'921'0'0,"9"9"-18"0"0,-1 1-1 0 0,0 0 0 0 0,-1 1 0 0 0,13 17 0 0 0,33 63 1169 0 0,-37-61-1505 0 0,201 407 8377 0 0,-208-412-8291 0 0,3 11 535 0 0,3-1 0 0 0,0-1 0 0 0,3-1 0 0 0,25 34 1 0 0,-45-67-1105 0 0,0-1 0 0 0,-1 0 0 0 0,1 0 0 0 0,0 0 0 0 0,0 0 0 0 0,1 0 0 0 0,-1 0 0 0 0,0 0 0 0 0,0 0 0 0 0,0-1 0 0 0,0 1 0 0 0,1 0 0 0 0,-1-1 0 0 0,0 1 1 0 0,1-1-1 0 0,-1 1 0 0 0,1-1 0 0 0,-1 1 0 0 0,0-1 0 0 0,1 0 0 0 0,-1 0 0 0 0,1 0 0 0 0,-1 0 0 0 0,1 0 0 0 0,-1 0 0 0 0,1 0 0 0 0,-1-1 0 0 0,0 1 1 0 0,1 0-1 0 0,-1-1 0 0 0,0 1 0 0 0,1-1 0 0 0,-1 1 0 0 0,0-1 0 0 0,1 0 0 0 0,-1 0 0 0 0,0 1 0 0 0,0-1 0 0 0,0 0 0 0 0,0 0 0 0 0,0 0 0 0 0,0 0 1 0 0,0-1-1 0 0,1 0 0 0 0,5-7 195 0 0,0 0 1 0 0,-1 0 0 0 0,0 0-1 0 0,7-15 1 0 0,-11 20-244 0 0,6-14 339 0 0,11-34 1 0 0,-10 25-200 0 0,34-114 347 0 0,-5-1 1 0 0,18-149-1 0 0,-2-308 828 0 0,-47 316-1913 0 0,-7 282 543 0 0,0-2-139 0 0,0 1 1 0 0,0-1 0 0 0,0 1 0 0 0,0-1 0 0 0,0 0-1 0 0,0 1 1 0 0,1-1 0 0 0,-1 1 0 0 0,1-1 0 0 0,0 1-1 0 0,0-1 1 0 0,0 1 0 0 0,0-1 0 0 0,2-1 0 0 0,-3 4 110 0 0,0 0 0 0 0,1 0 0 0 0,-1-1 0 0 0,0 1 0 0 0,1 0-1 0 0,-1 0 1 0 0,0 0 0 0 0,1 0 0 0 0,-1 0 0 0 0,1 0 0 0 0,-1 0 0 0 0,0 0 0 0 0,1 0 0 0 0,-1 0 0 0 0,0 1 0 0 0,1-1 0 0 0,-1 0 0 0 0,0 0 0 0 0,1 0 0 0 0,-1 0 0 0 0,0 0 0 0 0,1 1 0 0 0,-1-1 0 0 0,0 0 0 0 0,0 0 0 0 0,1 1 0 0 0,-1-1-1 0 0,0 0 1 0 0,0 0 0 0 0,1 1 0 0 0,-1-1 0 0 0,0 1 0 0 0,8 10-1103 0 0,39 79-8091 0 0,-24-54 6183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 0 0,'18'52'6190'0'0,"22"101"-1"0"0,-23-79 2279 0 0,-17-74-8392 0 0,0 1 0 0 0,0-1 1 0 0,0 0-1 0 0,0 1 0 0 0,0-1 0 0 0,0 0 0 0 0,0 1 0 0 0,0-1 0 0 0,1 0 0 0 0,-1 0 0 0 0,0 1 0 0 0,0-1 1 0 0,0 0-1 0 0,0 1 0 0 0,1-1 0 0 0,-1 0 0 0 0,0 0 0 0 0,0 0 0 0 0,1 1 0 0 0,-1-1 0 0 0,0 0 0 0 0,0 0 0 0 0,1 0 1 0 0,-1 1-1 0 0,0-1 0 0 0,0 0 0 0 0,1 0 0 0 0,-1 0 0 0 0,0 0 0 0 0,1 0 0 0 0,-1 0 0 0 0,0 0 0 0 0,1 0 1 0 0,-1 0-1 0 0,0 1 0 0 0,1-1 0 0 0,-1-1 0 0 0,0 1 0 0 0,1 0 0 0 0,-1 0 0 0 0,0 0 0 0 0,0 0 0 0 0,1 0 1 0 0,-1 0-1 0 0,0 0 0 0 0,1 0 0 0 0,-1 0 0 0 0,0-1 0 0 0,1 1 0 0 0,-1 0 0 0 0,0 0 0 0 0,0 0 0 0 0,1-1 0 0 0,-1 1 1 0 0,0 0-1 0 0,0 0 0 0 0,0-1 0 0 0,1 1 0 0 0,-1 0 0 0 0,0-1 0 0 0,16-18 801 0 0,-15 18-791 0 0,3-6 106 0 0,1 1 0 0 0,-1 0 0 0 0,1 0 0 0 0,1 1 0 0 0,-1-1 0 0 0,1 1 0 0 0,-1 1 0 0 0,2-1 0 0 0,-1 1 0 0 0,10-5 0 0 0,-15 8-145 0 0,1 1 0 0 0,0 0-1 0 0,-1-1 1 0 0,1 1 0 0 0,0 0 0 0 0,-1 0-1 0 0,1 0 1 0 0,0 0 0 0 0,0 1 0 0 0,-1-1 0 0 0,1 0-1 0 0,0 1 1 0 0,-1-1 0 0 0,1 1 0 0 0,-1 0 0 0 0,3 1-1 0 0,22 16 517 0 0,-21-13-429 0 0,-1 0 0 0 0,1 0 0 0 0,-1 1 0 0 0,-1-1-1 0 0,1 1 1 0 0,-1 0 0 0 0,0 0 0 0 0,4 11 0 0 0,-2 0-55 0 0,0 0 0 0 0,3 19 0 0 0,-7-34-322 0 0,-1 0 0 0 0,1-1 0 0 0,0 1 0 0 0,-1 0 0 0 0,1 0 0 0 0,0-1 0 0 0,0 1 0 0 0,0 0 0 0 0,1-1 0 0 0,-1 1 0 0 0,0-1 0 0 0,0 0 0 0 0,3 2 0 0 0,12 6-9722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86 220 0 0,'5'-48'3453'0'0,"-3"16"2592"0"0,-2 32-5989 0 0,0-1-1 0 0,0 1 1 0 0,0 0 0 0 0,0 0 0 0 0,0 0 0 0 0,0 0 0 0 0,0-1 0 0 0,0 1 0 0 0,0 0 0 0 0,0 0 0 0 0,0 0 0 0 0,-1-1 0 0 0,1 1 0 0 0,0 0 0 0 0,0 0 0 0 0,0 0 0 0 0,0 0 0 0 0,0-1 0 0 0,0 1 0 0 0,0 0-1 0 0,0 0 1 0 0,0 0 0 0 0,-1 0 0 0 0,1 0 0 0 0,0 0 0 0 0,0-1 0 0 0,0 1 0 0 0,0 0 0 0 0,0 0 0 0 0,-1 0 0 0 0,1 0 0 0 0,0 0 0 0 0,0 0 0 0 0,0 0 0 0 0,0 0 0 0 0,-1 0 0 0 0,1 0 0 0 0,0 0 0 0 0,0 0 0 0 0,0 0-1 0 0,0 0 1 0 0,-1 0 0 0 0,1 0 0 0 0,0 0 0 0 0,0 0 0 0 0,0 0 0 0 0,-1 0 0 0 0,1 0 0 0 0,0 0 0 0 0,0 0 0 0 0,0 0 0 0 0,0 0 0 0 0,-1 0 0 0 0,1 0 0 0 0,0 0 0 0 0,0 0 0 0 0,0 0 0 0 0,0 1 0 0 0,0-1 0 0 0,-1 0-1 0 0,1 0 1 0 0,-8 7 989 0 0,1 1-454 0 0,1 1 0 0 0,0 0-1 0 0,0 1 1 0 0,1-1 0 0 0,0 1 0 0 0,1 0 0 0 0,-5 13 0 0 0,-1 4 384 0 0,-1-1-78 0 0,2 0 0 0 0,1 1-1 0 0,-9 54 1 0 0,15-66-533 0 0,1 1-1 0 0,0 0 0 0 0,1 0 1 0 0,0-1-1 0 0,2 1 1 0 0,0 0-1 0 0,0-1 1 0 0,8 24-1 0 0,-8-33-250 0 0,1 0-1 0 0,-1 0 0 0 0,1 0 1 0 0,0 0-1 0 0,1-1 1 0 0,0 1-1 0 0,-1-1 1 0 0,2 0-1 0 0,-1 0 1 0 0,0 0-1 0 0,1-1 1 0 0,0 1-1 0 0,0-1 0 0 0,9 5 1 0 0,-6-5-5 0 0,1 0 0 0 0,0 0 0 0 0,0 0 0 0 0,0-1 0 0 0,0-1 1 0 0,1 0-1 0 0,-1 0 0 0 0,1-1 0 0 0,9 1 0 0 0,3-2 24 0 0,0-1-1 0 0,0-1 1 0 0,-1-1-1 0 0,1 0 1 0 0,-1-2 0 0 0,0-1-1 0 0,0 0 1 0 0,21-10-1 0 0,-21 6-251 0 0,-1-2-1 0 0,22-14 1 0 0,-13 7-1083 0 0,-27 17 820 0 0,0 1 0 0 0,0-1 0 0 0,0 1 0 0 0,0-1 0 0 0,-1 1-1 0 0,1-1 1 0 0,0 0 0 0 0,-1 0 0 0 0,0 0 0 0 0,1 0 0 0 0,-1 0-1 0 0,0 0 1 0 0,0 0 0 0 0,0 0 0 0 0,1-5 0 0 0,-12-6-10225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52 304 0 0,'-37'-4'5419'0'0,"34"4"-3793"0"0,-10 0 6119 0 0,18-1-6362 0 0,132-22 5694 0 0,8 6-3838 0 0,-127 15-3210 0 0,3-3-2364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70 164 428 0 0,'-10'-4'475'0'0,"4"2"491"0"0,1 0 0 0 0,-1 0 0 0 0,0 0 1 0 0,1-1-1 0 0,0 0 0 0 0,0 0 0 0 0,0 0 1 0 0,0-1-1 0 0,-6-6 1837 0 0,22-12 2251 0 0,-3 17-4384 0 0,0-1 1 0 0,0 1-1 0 0,0 1 0 0 0,1 0 0 0 0,-1 0 0 0 0,10-3 0 0 0,59-15 1112 0 0,-41 13-894 0 0,-19 4-560 0 0,9-3 203 0 0,1 1 0 0 0,-1 1 0 0 0,1 2 0 0 0,0 0 0 0 0,34 1 0 0 0,-55 3-780 0 0,-1 1 0 0 0,0 0-1 0 0,0 0 1 0 0,0 0 0 0 0,0 1 0 0 0,0-1-1 0 0,-1 1 1 0 0,1 0 0 0 0,5 4-1 0 0,0 1-2764 0 0,0 0-1 0 0,15 15 0 0 0,-11-9 134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18 220 0 0,'-24'-18'14223'0'0,"24"64"-8828"0"0,4 54-1416 0 0,-4-75-3524 0 0,1 1 1 0 0,0 0-1 0 0,10 41 0 0 0,-7-48-1142 0 0,-1-4-1841 0 0,-1-5-4718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14 155 152 0 0,'-1'-3'372'0'0,"-1"0"0"0"0,0 0 0 0 0,1 0-1 0 0,-1-1 1 0 0,1 1 0 0 0,0 0 0 0 0,0 0 0 0 0,0-1 0 0 0,1 1 0 0 0,-1-1 0 0 0,1 1-1 0 0,0-1 1 0 0,0 1 0 0 0,0-6 0 0 0,1 7-70 0 0,0-1 1 0 0,0 0-1 0 0,1 1 1 0 0,-1-1-1 0 0,0 1 1 0 0,1 0-1 0 0,0-1 1 0 0,-1 1-1 0 0,1 0 0 0 0,0 0 1 0 0,0 0-1 0 0,1 0 1 0 0,-1 0-1 0 0,0 1 1 0 0,0-1-1 0 0,1 0 0 0 0,-1 1 1 0 0,5-2-1 0 0,15-7 571 0 0,2 0 0 0 0,-1 1 0 0 0,1 2 0 0 0,0 0 0 0 0,1 2 0 0 0,-1 1 0 0 0,1 0 0 0 0,0 2 0 0 0,0 1 0 0 0,0 1 0 0 0,0 1 0 0 0,34 6 0 0 0,-37-4-432 0 0,-1 2-1 0 0,0 0 0 0 0,-1 1 0 0 0,1 1 1 0 0,-1 1-1 0 0,0 0 0 0 0,-1 2 0 0 0,0 0 1 0 0,-1 1-1 0 0,0 1 0 0 0,0 1 1 0 0,-2 0-1 0 0,1 2 0 0 0,23 26 0 0 0,-35-35-327 0 0,0 1-1 0 0,-1 0 0 0 0,1 0 0 0 0,-2 0 0 0 0,1 1 0 0 0,-1-1 1 0 0,0 1-1 0 0,0 0 0 0 0,-1-1 0 0 0,0 1 0 0 0,0 1 0 0 0,-1-1 1 0 0,0 0-1 0 0,-1 0 0 0 0,0 9 0 0 0,0-10-31 0 0,-1 0 1 0 0,-1 0-1 0 0,1-1 0 0 0,-1 1 0 0 0,0 0 0 0 0,0-1 1 0 0,-1 1-1 0 0,0-1 0 0 0,0 0 0 0 0,-1 0 0 0 0,1 0 1 0 0,-1 0-1 0 0,-1-1 0 0 0,1 0 0 0 0,-1 1 0 0 0,0-2 1 0 0,0 1-1 0 0,-7 5 0 0 0,-3-1-80 0 0,1 0-1 0 0,-2-1 1 0 0,1-1-1 0 0,-1 0 1 0 0,0-2-1 0 0,0 1 1 0 0,-31 4-1 0 0,-123 11-21 0 0,148-19-110 0 0,-8 1-558 0 0,0-1 1 0 0,-1-1-1 0 0,-56-7 1 0 0,104-7-10887 0 0,-16 13 10675 0 0,16-6-2081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0:57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89 220 0 0,'1'-3'537'0'0,"1"0"-1"0"0,-1 0 1 0 0,-1 0 0 0 0,1-1-1 0 0,0 1 1 0 0,-1 0 0 0 0,0 0-1 0 0,0 0 1 0 0,0 0-1 0 0,0-1 1 0 0,0 1 0 0 0,-1 0-1 0 0,1 0 1 0 0,-2-4 0 0 0,1 5-243 0 0,0 0 0 0 0,0 0 0 0 0,-1 0 0 0 0,1 0 0 0 0,-1 0 0 0 0,0 0 0 0 0,1 0 0 0 0,-1 1 0 0 0,0-1 1 0 0,0 1-1 0 0,0-1 0 0 0,0 1 0 0 0,0 0 0 0 0,0-1 0 0 0,0 1 0 0 0,-1 0 0 0 0,1 0 0 0 0,-5 0 0 0 0,-1-1 106 0 0,-1 0-1 0 0,1 1 1 0 0,-1 0 0 0 0,1 0-1 0 0,-1 1 1 0 0,0 0 0 0 0,1 1-1 0 0,-1 0 1 0 0,1 0-1 0 0,-1 1 1 0 0,-8 2 0 0 0,-5 3 350 0 0,1 1 0 0 0,-40 20 1 0 0,45-20-280 0 0,0 1-1 0 0,1 1 1 0 0,1 0 0 0 0,0 1 0 0 0,0 1 0 0 0,-23 24-1 0 0,34-32-316 0 0,-1 0 0 0 0,1 1 0 0 0,0-1 0 0 0,0 1 0 0 0,0-1 0 0 0,1 1-1 0 0,-1 0 1 0 0,1 0 0 0 0,1 0 0 0 0,-1 0 0 0 0,1 0 0 0 0,-1 0 0 0 0,1 1-1 0 0,1-1 1 0 0,-1 0 0 0 0,1 1 0 0 0,0-1 0 0 0,0 1 0 0 0,1-1-1 0 0,-1 0 1 0 0,1 0 0 0 0,0 1 0 0 0,1-1 0 0 0,-1 0 0 0 0,1 0 0 0 0,0 0-1 0 0,4 7 1 0 0,2 0 22 0 0,1 0-1 0 0,0-1 0 0 0,0 0 0 0 0,1 0 1 0 0,1-1-1 0 0,0-1 0 0 0,0 0 0 0 0,1 0 1 0 0,0-1-1 0 0,0 0 0 0 0,1-1 0 0 0,20 8 1 0 0,-11-6 71 0 0,0-1 1 0 0,0-1 0 0 0,1-1-1 0 0,0-1 1 0 0,0-1 0 0 0,0-1-1 0 0,28 0 1 0 0,-22-5-248 0 0,-1 0 0 0 0,1-2 0 0 0,36-9 0 0 0,-38 3-12288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3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7 408 356 0 0,'-7'-12'15976'0'0,"8"11"-15764"0"0,159-19 4225 0 0,90 6-2382 0 0,-64 5-1213 0 0,52-7 245 0 0,273-17 608 0 0,-469 31-1615 0 0,656-45 1067 0 0,621-68 584 0 0,-250 83-1356 0 0,-812 27-354 0 0,-86 2-7 0 0,113-2 20 0 0,445-17 35 0 0,-6 0 135 0 0,-213 24 111 0 0,266-9 126 0 0,-720 4-392 0 0,36-1 398 0 0,154-26-1 0 0,-234 28-1117 0 0,-1 0 0 0 0,23-1 0 0 0,-13 6-10479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3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18 820 0 0,'-8'-8'8800'0'0,"8"7"-8282"0"0,-1 1-1 0 0,1-1 1 0 0,0 1 0 0 0,0-1-1 0 0,0 0 1 0 0,0 1 0 0 0,-1-2-1 0 0,2 1-286 0 0,0 1 0 0 0,-1 0 0 0 0,1-1-1 0 0,0 1 1 0 0,-1 0 0 0 0,1-1 0 0 0,0 1-1 0 0,0 0 1 0 0,-1 0 0 0 0,1 0 0 0 0,0 0-1 0 0,-1 0 1 0 0,1 0 0 0 0,0 0-1 0 0,0 0 1 0 0,-1 0 0 0 0,3 0 0 0 0,44 9 535 0 0,-43-8 308 0 0,352 64 5379 0 0,-186-37-4578 0 0,-165-27-1826 0 0,-1 0 0 0 0,1 0 0 0 0,-1 0 0 0 0,0 0 0 0 0,0 1 1 0 0,1-1-1 0 0,-1 1 0 0 0,0 0 0 0 0,0 0 0 0 0,-1 1 1 0 0,1-1-1 0 0,0 1 0 0 0,-1 0 0 0 0,6 6 0 0 0,-7-6-29 0 0,0 0 0 0 0,0 0 0 0 0,-1 0 0 0 0,1 1-1 0 0,-1-1 1 0 0,0 0 0 0 0,0 1 0 0 0,0-1 0 0 0,-1 1 0 0 0,1-1-1 0 0,-1 1 1 0 0,0-1 0 0 0,0 1 0 0 0,0-1 0 0 0,0 1-1 0 0,0-1 1 0 0,-1 1 0 0 0,0-1 0 0 0,-1 5 0 0 0,-3 9 21 0 0,0-1 0 0 0,-2 0 0 0 0,0 0 1 0 0,-16 26-1 0 0,-46 58 354 0 0,48-70-210 0 0,-3 2 35 0 0,-39 60 715 0 0,61-87-960 0 0,-2 5-1520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3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39 260 0 0,'-6'-27'5639'0'0,"4"15"4544"0"0,9 28-6946 0 0,17 47-1608 0 0,-4 1-1 0 0,-2 1 1 0 0,12 87 0 0 0,-26-128-614 0 0,1-1 0 0 0,1 0 0 0 0,8 23 1 0 0,-13-45-834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20 660 0 0,'-3'-20'11505'0'0,"2"27"-6816"0"0,2 47-4295 0 0,-1-22 2172 0 0,0 63-142 0 0,5 0 0 0 0,17 102 0 0 0,-10-151-1701 0 0,-1 1-1297 0 0,-8-18-4232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9 303 604 0 0,'-9'-29'10406'0'0,"23"45"-9477"0"0,0 1 0 0 0,-2 0 0 0 0,0 1-1 0 0,16 34 1 0 0,31 88 1101 0 0,-29-66-988 0 0,8 18 762 0 0,97 169-1 0 0,-128-251-1641 0 0,-1-1-1 0 0,1 0 0 0 0,10 9 1 0 0,-15-16-105 0 0,-1-1 0 0 0,1 1 0 0 0,0 0 0 0 0,0-1 1 0 0,0 1-1 0 0,0-1 0 0 0,0 0 0 0 0,0 1 1 0 0,0-1-1 0 0,0 0 0 0 0,0 0 0 0 0,1 0 0 0 0,-1-1 1 0 0,0 1-1 0 0,1-1 0 0 0,-1 1 0 0 0,0-1 1 0 0,1 0-1 0 0,-1 0 0 0 0,4 0 0 0 0,-4-1 8 0 0,0 1-1 0 0,-1-1 1 0 0,1 0 0 0 0,0 0-1 0 0,-1 0 1 0 0,1 0-1 0 0,-1-1 1 0 0,1 1-1 0 0,-1 0 1 0 0,0-1 0 0 0,0 1-1 0 0,1-1 1 0 0,-1 1-1 0 0,0-1 1 0 0,0 1-1 0 0,0-1 1 0 0,-1 0 0 0 0,2-2-1 0 0,10-35 676 0 0,-10 32-599 0 0,12-61 673 0 0,-3-1-1 0 0,3-80 1 0 0,5-45 408 0 0,62-163 1574 0 0,-79 348-2950 0 0,0 0 0 0 0,0 1-1 0 0,1-1 1 0 0,1 1 0 0 0,-1 0 0 0 0,1 0 0 0 0,1 0 0 0 0,-1 1-1 0 0,1 0 1 0 0,1 0 0 0 0,-1 0 0 0 0,13-12 0 0 0,-17 19-10 0 0,0-1 0 0 0,0 1 1 0 0,-1 0-1 0 0,1-1 0 0 0,0 1 1 0 0,0 0-1 0 0,0 0 0 0 0,-1-1 0 0 0,1 1 1 0 0,0 0-1 0 0,0 0 0 0 0,0 0 1 0 0,0 0-1 0 0,-1 0 0 0 0,1 0 1 0 0,0 1-1 0 0,0-1 0 0 0,0 0 0 0 0,0 0 1 0 0,-1 0-1 0 0,1 1 0 0 0,0-1 1 0 0,0 0-1 0 0,-1 1 0 0 0,1-1 1 0 0,0 1-1 0 0,-1-1 0 0 0,1 1 0 0 0,0-1 1 0 0,-1 1-1 0 0,2 0 0 0 0,17 23-7246 0 0,-9-6 4309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3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48 173 516 0 0,'-13'-6'1137'0'0,"8"4"-43"0"0,1 1 1 0 0,0-1-1 0 0,-1 0 0 0 0,1-1 1 0 0,0 1-1 0 0,-5-5 3071 0 0,13 6-2674 0 0,21-10 74 0 0,2 2 0 0 0,-1 1 0 0 0,1 0 0 0 0,42-4 0 0 0,-17 2-378 0 0,340-56 5539 0 0,-352 60-5149 0 0,40-10 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2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29 120 0 0,'5'-4'9706'0'0,"10"9"-7944"0"0,0 0 0 0 0,29 5 1 0 0,77 1 1478 0 0,-37-4-1999 0 0,259 23 1497 0 0,-176-17-2014 0 0,188 11 933 0 0,-61-9-993 0 0,-110-6-353 0 0,79-3 218 0 0,-78-3-181 0 0,76-7-45 0 0,-190 2-230 0 0,708-31 589 0 0,-207 11-531 0 0,-297 8-101 0 0,115-1 78 0 0,-229 10-64 0 0,-54-2 0 0 0,-17 1-3 0 0,-29 3-14 0 0,146-8 297 0 0,24-1-96 0 0,61-9 1252 0 0,-250 17-1092 0 0,-41 3-354 0 0,9-1-951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5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 76 0 0,'0'0'1371'0'0,"4"1"-446"0"0,28 1 1177 0 0,0-1 0 0 0,0-2 1 0 0,46-7-1 0 0,-23 3-482 0 0,26-2 711 0 0,301-15 3383 0 0,-215 16-4064 0 0,-3 1-4778 0 0,-152 7-3205 0 0,-5-2 4167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6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91 640 0 0,'-5'-12'8727'0'0,"20"7"-7229"0"0,0 1 1 0 0,0 1 0 0 0,0 0-1 0 0,31-1 1 0 0,-1 0-227 0 0,112-16 1970 0 0,311 2 0 0 0,-292 10-2536 0 0,-75 0-4624 0 0,-23 7-3495 0 0,-44 1 5015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6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46 220 0 0,'61'-2'6310'0'0,"63"-12"0"0"0,40-2-505 0 0,-162 16-5947 0 0,26-2 142 0 0,-12-5-6287 0 0,-13 2 4192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8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17 167 320 0 0,'-17'-6'8033'0'0,"21"5"-6591"0"0,30-7 307 0 0,-1 2-1 0 0,1 1 1 0 0,59 0-1 0 0,3-1-279 0 0,689-47 4439 0 0,-166-8-2667 0 0,-580 56-5404 0 0,22-1-6092 0 0,-52 5 6994 0 0,20-2-1434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8.7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0 288 0 0,'0'0'3382'0'0,"3"1"-1972"0"0,44 4 3639 0 0,32-5-1893 0 0,-38-1-2112 0 0,495 12 5215 0 0,-253-9-3928 0 0,643 11 1715 0 0,-791-14-5666 0 0,-90-1-1901 0 0,0 0-3452 0 0,-28 1 4427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9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94 148 0 0,'104'-13'9384'0'0,"1"4"-3950"0"0,210-1-818 0 0,-176 7-2434 0 0,196-6 12 0 0,110-18 56 0 0,-257 10-5259 0 0,-128 13-5609 0 0,-43 3 6118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3:59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98 520 0 0,'59'-14'8050'0'0,"16"-2"-2420"0"0,34-3-1616 0 0,265-19 3972 0 0,-342 32-7260 0 0,-31 5-1163 0 0,-29-2-12451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07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6 40 0 0,'-26'-6'9629'0'0,"38"8"-5015"0"0,51 7-2662 0 0,150 12 32 0 0,1 0-1054 0 0,-167-19-710 0 0,59 3 1297 0 0,116-10 0 0 0,-183-2-411 0 0,10 0 397 0 0,-192 8-1758 0 0,-425-18-674 0 0,340 8 1012 0 0,211 9 54 0 0,95 13 877 0 0,544 39 465 0 0,-548-49-737 0 0,1-3 1 0 0,97-13-1 0 0,-169 13-894 0 0,1-1 0 0 0,-1 1 0 0 0,0-1 0 0 0,0 1 0 0 0,0 0 0 0 0,0 1 0 0 0,1-1 0 0 0,4 2 1 0 0,20 15-7730 0 0,-18-11 4624 0 0,3-2 467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0,'0'0'7233'0'0,"4"3"-5645"0"0,5 2-1001 0 0,0 0-1 0 0,1-1 1 0 0,0 0 0 0 0,-1 0-1 0 0,1-1 1 0 0,0-1 0 0 0,13 2 0 0 0,84 7 1869 0 0,-61-7-1513 0 0,241 15 3756 0 0,487-32 0 0 0,-598-8-3425 0 0,-44 3 43 0 0,-91 19-3102 0 0,-19 10-6163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43 304 0 0,'1'-1'257'0'0,"0"0"1"0"0,-1 1-1 0 0,1-1 0 0 0,0 0 1 0 0,0 0-1 0 0,0 0 0 0 0,0 0 1 0 0,-1 0-1 0 0,1 0 0 0 0,0 0 1 0 0,-1 0-1 0 0,1 0 0 0 0,0 0 1 0 0,-1 0-1 0 0,0 0 0 0 0,1 0 1 0 0,-1 0-1 0 0,0-1 0 0 0,1 1 1 0 0,-1 0-1 0 0,0 0 0 0 0,0 0 1 0 0,0-1-1 0 0,0 1 0 0 0,0 0 1 0 0,-1 0-1 0 0,1-2 0 0 0,-1 2-62 0 0,1 0-1 0 0,0 1 0 0 0,-1-1 0 0 0,1 0 0 0 0,-1 0 0 0 0,1 1 0 0 0,-1-1 1 0 0,0 1-1 0 0,1-1 0 0 0,-1 0 0 0 0,1 1 0 0 0,-1-1 0 0 0,0 1 1 0 0,0 0-1 0 0,1-1 0 0 0,-1 1 0 0 0,0-1 0 0 0,0 1 0 0 0,0 0 0 0 0,1 0 1 0 0,-1-1-1 0 0,0 1 0 0 0,0 0 0 0 0,0 0 0 0 0,0 0 0 0 0,1 0 1 0 0,-1 0-1 0 0,-1 0 0 0 0,-25 1 1867 0 0,26 0-2009 0 0,-14 1 711 0 0,-1 0-1 0 0,1 2 1 0 0,-1 0-1 0 0,1 1 0 0 0,-23 11 1 0 0,30-13-518 0 0,1 1 0 0 0,0 0 1 0 0,0 0-1 0 0,0 1 0 0 0,1 0 0 0 0,0 0 1 0 0,0 1-1 0 0,0-1 0 0 0,1 1 0 0 0,-1 1 1 0 0,1-1-1 0 0,-7 13 0 0 0,12-17-182 0 0,-1 0 0 0 0,0 0 0 0 0,1 1 0 0 0,-1-1 0 0 0,1 0-1 0 0,0 1 1 0 0,0-1 0 0 0,0 0 0 0 0,0 0 0 0 0,0 1 0 0 0,0-1 0 0 0,1 0 0 0 0,-1 1 0 0 0,1-1-1 0 0,-1 0 1 0 0,1 0 0 0 0,0 0 0 0 0,0 0 0 0 0,0 0 0 0 0,0 0 0 0 0,0 0 0 0 0,1 0 0 0 0,-1 0-1 0 0,1 0 1 0 0,2 3 0 0 0,6 5 50 0 0,-1-1-1 0 0,1 0 0 0 0,14 9 1 0 0,-16-12-17 0 0,21 15 89 0 0,32 26 12 0 0,-55-42-224 0 0,0 0 1 0 0,-1 1 0 0 0,0-1-1 0 0,0 1 1 0 0,-1 0-1 0 0,0 0 1 0 0,6 11 0 0 0,-9-16 20 0 0,-1 1 1 0 0,1-1 0 0 0,-1 0 0 0 0,1 1 0 0 0,-1-1-1 0 0,1 0 1 0 0,-1 1 0 0 0,0-1 0 0 0,0 1-1 0 0,0-1 1 0 0,0 1 0 0 0,0-1 0 0 0,0 1-1 0 0,0-1 1 0 0,0 0 0 0 0,0 1 0 0 0,-1-1 0 0 0,1 1-1 0 0,-1-1 1 0 0,1 0 0 0 0,-1 1 0 0 0,1-1-1 0 0,-1 0 1 0 0,-1 3 0 0 0,0-2 21 0 0,-1 0 1 0 0,1 0-1 0 0,0 0 1 0 0,-1-1-1 0 0,1 1 1 0 0,-1-1-1 0 0,1 1 1 0 0,-1-1-1 0 0,0 0 1 0 0,1 0-1 0 0,-6 1 1 0 0,-3 1 72 0 0,0-1 0 0 0,0-1 0 0 0,-1 0 0 0 0,1-1 0 0 0,-17-1 0 0 0,-57-11-160 0 0,31 2-2960 0 0,53 9 2042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09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305 306 128 0 0,'-4'-20'2757'0'0,"2"15"-2345"0"0,0 1 1 0 0,-1-1-1 0 0,0 0 1 0 0,0 1-1 0 0,-1-1 1 0 0,1 1 0 0 0,-1 0-1 0 0,0 0 1 0 0,0 1-1 0 0,0-1 1 0 0,0 1-1 0 0,-1 0 1 0 0,1 0-1 0 0,-1 0 1 0 0,0 1-1 0 0,0-1 1 0 0,0 1-1 0 0,0 0 1 0 0,0 1-1 0 0,-1-1 1 0 0,-6 0-1 0 0,5 1-157 0 0,0 0 0 0 0,0 0 0 0 0,0 1 0 0 0,0-1 0 0 0,0 2-1 0 0,0-1 1 0 0,0 1 0 0 0,0 0 0 0 0,0 0 0 0 0,0 1 0 0 0,0 0 0 0 0,1 0 0 0 0,-1 1-1 0 0,1 0 1 0 0,-12 6 0 0 0,17-8-167 0 0,-1 0-1 0 0,0 1 1 0 0,1-1 0 0 0,-1 0-1 0 0,1 1 1 0 0,-1-1 0 0 0,1 1-1 0 0,-1-1 1 0 0,1 1-1 0 0,0 0 1 0 0,0-1 0 0 0,0 1-1 0 0,0 0 1 0 0,0 0 0 0 0,0 0-1 0 0,1 0 1 0 0,-1 0-1 0 0,0 0 1 0 0,1 0 0 0 0,0 0-1 0 0,-1 0 1 0 0,1 0 0 0 0,0 3-1 0 0,1-3-18 0 0,-1 0 0 0 0,1 0 0 0 0,0 0 0 0 0,-1-1 0 0 0,1 1 0 0 0,0 0 0 0 0,0-1 0 0 0,1 1-1 0 0,-1-1 1 0 0,0 1 0 0 0,0-1 0 0 0,1 1 0 0 0,-1-1 0 0 0,1 0 0 0 0,-1 0 0 0 0,1 0 0 0 0,-1 0 0 0 0,1 0 0 0 0,0 0 0 0 0,-1 0 0 0 0,1 0-1 0 0,0-1 1 0 0,0 1 0 0 0,0-1 0 0 0,2 1 0 0 0,4 1 63 0 0,0-1-1 0 0,-1-1 0 0 0,1 1 1 0 0,0-1-1 0 0,0-1 1 0 0,0 0-1 0 0,0 0 1 0 0,-1 0-1 0 0,1-1 1 0 0,0 0-1 0 0,-1 0 0 0 0,0-1 1 0 0,1 0-1 0 0,-1 0 1 0 0,0-1-1 0 0,-1 0 1 0 0,8-5-1 0 0,-8 5-28 0 0,0 0 1 0 0,-1-1-1 0 0,0 1 0 0 0,1-1 1 0 0,-2 0-1 0 0,1 0 0 0 0,-1-1 1 0 0,0 1-1 0 0,0-1 0 0 0,0 0 1 0 0,-1 0-1 0 0,0 0 0 0 0,0 0 1 0 0,0-1-1 0 0,-1 1 0 0 0,0-1 1 0 0,0 0-1 0 0,-1 0 0 0 0,1-12 1 0 0,-2 12-45 0 0,-1 0 1 0 0,0 0-1 0 0,0 0 1 0 0,-1 1-1 0 0,0-1 1 0 0,0 0-1 0 0,-1 1 1 0 0,0 0-1 0 0,0-1 1 0 0,0 1-1 0 0,-1 0 1 0 0,0 0 0 0 0,0 1-1 0 0,0-1 1 0 0,-1 1-1 0 0,0 0 1 0 0,0 0-1 0 0,0 1 1 0 0,0-1-1 0 0,-1 1 1 0 0,0 0-1 0 0,0 1 1 0 0,0 0-1 0 0,0 0 1 0 0,-1 0 0 0 0,1 0-1 0 0,-1 1 1 0 0,0 0-1 0 0,1 0 1 0 0,-1 1-1 0 0,0 0 1 0 0,0 0-1 0 0,0 1 1 0 0,0 0-1 0 0,0 0 1 0 0,-8 1-1 0 0,6 2-32 0 0,0-1 0 0 0,0 1-1 0 0,0 0 1 0 0,0 1 0 0 0,0 0-1 0 0,1 1 1 0 0,0-1 0 0 0,0 2-1 0 0,0-1 1 0 0,-9 9 0 0 0,15-12-21 0 0,-1 0 1 0 0,1 0 0 0 0,0 1-1 0 0,0-1 1 0 0,0 0 0 0 0,0 1 0 0 0,1-1-1 0 0,-1 1 1 0 0,1 0 0 0 0,0-1 0 0 0,-1 1-1 0 0,1 0 1 0 0,0 0 0 0 0,1 0-1 0 0,-1 0 1 0 0,0 0 0 0 0,1 0 0 0 0,0 0-1 0 0,0 0 1 0 0,0 0 0 0 0,0 0 0 0 0,0 0-1 0 0,0 0 1 0 0,1 0 0 0 0,-1 0-1 0 0,1 0 1 0 0,0 0 0 0 0,0 0 0 0 0,0-1-1 0 0,1 1 1 0 0,-1 0 0 0 0,0-1 0 0 0,1 1-1 0 0,0 0 1 0 0,0-1 0 0 0,2 3-1 0 0,4 3 9 0 0,0 0-1 0 0,0 0 0 0 0,1-1 0 0 0,0 0 1 0 0,1-1-1 0 0,-1 0 0 0 0,1-1 0 0 0,0 1 0 0 0,0-2 1 0 0,1 0-1 0 0,17 5 0 0 0,-13-5 21 0 0,1 0-1 0 0,0-2 1 0 0,0 0-1 0 0,-1 0 1 0 0,1-2 0 0 0,0 0-1 0 0,27-4 1 0 0,-40 4-12 0 0,-1 0 1 0 0,1-1 0 0 0,0 1-1 0 0,0-1 1 0 0,-1 0-1 0 0,1 1 1 0 0,-1-2 0 0 0,1 1-1 0 0,-1 0 1 0 0,1 0-1 0 0,-1-1 1 0 0,0 1-1 0 0,0-1 1 0 0,0 0 0 0 0,0 1-1 0 0,0-1 1 0 0,0 0-1 0 0,0 0 1 0 0,0-1 0 0 0,-1 1-1 0 0,1 0 1 0 0,-1 0-1 0 0,1-1 1 0 0,-1 1-1 0 0,0-1 1 0 0,0 1 0 0 0,0-1-1 0 0,0-4 1 0 0,0 3-3 0 0,-1 0 0 0 0,0 0 1 0 0,-1 0-1 0 0,1 0 0 0 0,0 1 1 0 0,-1-1-1 0 0,0 0 1 0 0,0 0-1 0 0,0 0 0 0 0,-1 1 1 0 0,1-1-1 0 0,-1 1 0 0 0,0-1 1 0 0,0 1-1 0 0,0 0 0 0 0,0-1 1 0 0,-1 1-1 0 0,1 0 0 0 0,-4-3 1 0 0,-2-1 2 0 0,1 0 0 0 0,-1 1-1 0 0,0 0 1 0 0,-1 1 0 0 0,1-1 0 0 0,-1 2 0 0 0,0-1 0 0 0,-1 1 0 0 0,1 1 0 0 0,-1-1 0 0 0,-18-2 0 0 0,23 5-20 0 0,0 0-1 0 0,0 1 1 0 0,0-1-1 0 0,0 1 0 0 0,1 1 1 0 0,-1-1-1 0 0,0 1 1 0 0,0 0-1 0 0,0 0 1 0 0,0 0-1 0 0,0 0 1 0 0,1 1-1 0 0,-1 0 1 0 0,0 0-1 0 0,1 0 1 0 0,0 1-1 0 0,-1 0 1 0 0,1-1-1 0 0,0 1 1 0 0,1 1-1 0 0,-1-1 1 0 0,0 0-1 0 0,1 1 1 0 0,0 0-1 0 0,-5 7 1 0 0,6-8-2 0 0,0 0 1 0 0,0 0-1 0 0,0 1 0 0 0,1-1 1 0 0,-1 0-1 0 0,1 1 1 0 0,0-1-1 0 0,0 1 0 0 0,0 0 1 0 0,0-1-1 0 0,1 1 1 0 0,-1 0-1 0 0,1-1 1 0 0,0 1-1 0 0,0 0 0 0 0,0-1 1 0 0,1 1-1 0 0,1 5 1 0 0,-1-6 6 0 0,0 0 0 0 0,1 0 0 0 0,0 0 0 0 0,-1 0 0 0 0,1 0 0 0 0,0 0 0 0 0,0-1 1 0 0,1 1-1 0 0,-1-1 0 0 0,1 1 0 0 0,-1-1 0 0 0,1 0 0 0 0,0 0 0 0 0,-1 0 0 0 0,1 0 0 0 0,0-1 1 0 0,0 1-1 0 0,1-1 0 0 0,-1 0 0 0 0,4 1 0 0 0,0 0 28 0 0,1 0 0 0 0,-1-1 0 0 0,0 0 0 0 0,1 0 0 0 0,-1-1 0 0 0,1 0-1 0 0,-1 0 1 0 0,1-1 0 0 0,-1 1 0 0 0,0-2 0 0 0,13-3 0 0 0,-16 4-15 0 0,-1 0 0 0 0,1 0 0 0 0,0-1 0 0 0,-1 0-1 0 0,0 1 1 0 0,1-1 0 0 0,-1 0 0 0 0,0-1 0 0 0,0 1 0 0 0,0 0 0 0 0,0-1 0 0 0,-1 0 0 0 0,1 0-1 0 0,-1 1 1 0 0,1-2 0 0 0,-1 1 0 0 0,0 0 0 0 0,0 0 0 0 0,-1-1 0 0 0,1 1 0 0 0,-1-1-1 0 0,1 1 1 0 0,-1-1 0 0 0,1-5 0 0 0,-2 6-14 0 0,1 1 0 0 0,-1 0 1 0 0,0 0-1 0 0,0 0 0 0 0,-1 0 0 0 0,1 0 0 0 0,0 0 0 0 0,-1 0 0 0 0,1 0 1 0 0,-1 0-1 0 0,1 0 0 0 0,-1 0 0 0 0,0 0 0 0 0,0 1 0 0 0,0-1 0 0 0,0 0 0 0 0,0 0 1 0 0,-2-1-1 0 0,0 0-3 0 0,1 1 1 0 0,-1-1-1 0 0,0 1 1 0 0,0 0-1 0 0,0 0 1 0 0,-1 0 0 0 0,1 0-1 0 0,0 1 1 0 0,-6-3-1 0 0,1 2-6 0 0,-1-1-1 0 0,1 2 0 0 0,-1-1 1 0 0,1 1-1 0 0,-1 0 1 0 0,1 1-1 0 0,-1 0 1 0 0,-11 2-1 0 0,5 0-10 0 0,0 1 1 0 0,0 1-1 0 0,1 0 0 0 0,-21 10 0 0 0,30-12 9 0 0,1 0 0 0 0,1 0 0 0 0,-1 0-1 0 0,0 0 1 0 0,0 1 0 0 0,1-1-1 0 0,-1 1 1 0 0,1 0 0 0 0,0 0-1 0 0,0 0 1 0 0,0 1 0 0 0,0-1 0 0 0,1 1-1 0 0,-1-1 1 0 0,1 1 0 0 0,0 0-1 0 0,0 0 1 0 0,0 0 0 0 0,1 0-1 0 0,-2 6 1 0 0,3-8 5 0 0,0 0 0 0 0,0 1 0 0 0,1-1 0 0 0,-1 0 0 0 0,1 0-1 0 0,-1 0 1 0 0,1 1 0 0 0,0-1 0 0 0,0 0 0 0 0,0 0 0 0 0,0 0 0 0 0,0 0 0 0 0,0-1 0 0 0,1 1-1 0 0,-1 0 1 0 0,0 0 0 0 0,1-1 0 0 0,0 1 0 0 0,-1-1 0 0 0,1 1 0 0 0,0-1 0 0 0,0 0 0 0 0,-1 1-1 0 0,5 0 1 0 0,3 3 11 0 0,0 0 1 0 0,0-1-1 0 0,0 0 0 0 0,12 3 0 0 0,1-1 33 0 0,44 7 1 0 0,-60-12-30 0 0,-1 0 0 0 0,1-1-1 0 0,0 0 1 0 0,0 0 0 0 0,0-1-1 0 0,0 1 1 0 0,0-1 0 0 0,0-1 0 0 0,0 1-1 0 0,0-1 1 0 0,-1 0 0 0 0,11-5-1 0 0,-15 7-12 0 0,0-1-1 0 0,0 1 0 0 0,0-1 0 0 0,0 0 0 0 0,0 1 0 0 0,0-1 0 0 0,0 0 0 0 0,0 1 0 0 0,-1-1 0 0 0,1 0 0 0 0,0 0 0 0 0,0 0 0 0 0,-1 0 0 0 0,1 0 1 0 0,0 0-1 0 0,-1 0 0 0 0,1 0 0 0 0,-1 0 0 0 0,0 0 0 0 0,1 0 0 0 0,-1 0 0 0 0,0 0 0 0 0,1-1 0 0 0,-1 1 0 0 0,0 0 0 0 0,0 0 0 0 0,0 0 0 0 0,0 0 1 0 0,0 0-1 0 0,0-1 0 0 0,-1 1 0 0 0,1 0 0 0 0,0 0 0 0 0,0 0 0 0 0,-1 0 0 0 0,1 0 0 0 0,-1 0 0 0 0,1 0 0 0 0,-1 0 0 0 0,1 0 0 0 0,-1 0 0 0 0,0 0 1 0 0,0 0-1 0 0,1 0 0 0 0,-3-1 0 0 0,0-1-5 0 0,0 0 0 0 0,-1 0 1 0 0,1 0-1 0 0,-1 0 0 0 0,1 1 1 0 0,-1 0-1 0 0,0 0 0 0 0,0 0 1 0 0,0 0-1 0 0,-8-2 0 0 0,2 2-9 0 0,1 1 0 0 0,-1 0 0 0 0,0 1 0 0 0,0 0 0 0 0,0 0 0 0 0,-16 3 1 0 0,21-2 4 0 0,1 0 0 0 0,-1 0 1 0 0,1 0-1 0 0,-1 0 0 0 0,1 1 1 0 0,-1 0-1 0 0,1 0 0 0 0,0 0 1 0 0,0 0-1 0 0,0 1 0 0 0,0 0 1 0 0,1-1-1 0 0,-1 1 0 0 0,1 1 1 0 0,-1-1-1 0 0,-2 5 0 0 0,5-8 0 0 0,0 1 0 0 0,1 0 0 0 0,0 0 0 0 0,-1 0-1 0 0,1 0 1 0 0,0 0 0 0 0,-1 0 0 0 0,1 0 0 0 0,0 0-1 0 0,0 0 1 0 0,0 0 0 0 0,0 0 0 0 0,0 0 0 0 0,0 0-1 0 0,0 0 1 0 0,0 0 0 0 0,0 0 0 0 0,0 0 0 0 0,1 0-1 0 0,-1 0 1 0 0,0 0 0 0 0,1 1 0 0 0,1 1 60 0 0,-1-1 0 0 0,1 0 0 0 0,-1 0 0 0 0,1 0 0 0 0,0 0-1 0 0,0 0 1 0 0,0 0 0 0 0,4 3 0 0 0,-3-3-288 0 0,0 0 0 0 0,1 1-1 0 0,-1-2 1 0 0,1 1-1 0 0,-1 0 1 0 0,1-1 0 0 0,0 1-1 0 0,0-1 1 0 0,-1 0-1 0 0,1 0 1 0 0,0-1 0 0 0,7 1-1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11.0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0 376 0 0,'0'0'4177'0'0,"2"1"-2952"0"0,12 2-50 0 0,1 0 0 0 0,-1-1 0 0 0,1-1 1 0 0,-1 0-1 0 0,24-2 0 0 0,17 1 232 0 0,360 21 3842 0 0,-367-21-4686 0 0,1-3-1 0 0,64-10 1 0 0,-101 13-2327 0 0,3 3-4571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12.9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289 54 460 0 0,'0'0'3095'0'0,"0"-4"-1983"0"0,0-10-28 0 0,0 14-979 0 0,-1-1 0 0 0,1 0 1 0 0,0 1-1 0 0,0-1 0 0 0,-1 1 1 0 0,1-1-1 0 0,0 1 0 0 0,-1-1 1 0 0,1 1-1 0 0,-1 0 1 0 0,1-1-1 0 0,0 1 0 0 0,-1-1 1 0 0,1 1-1 0 0,-1 0 0 0 0,1-1 1 0 0,-1 1-1 0 0,1 0 1 0 0,-1 0-1 0 0,0-1 0 0 0,1 1 1 0 0,-1 0-1 0 0,1 0 0 0 0,-2 0 1 0 0,-17-4 1457 0 0,15 3-1023 0 0,-10-2 174 0 0,0 1 0 0 0,0 1 0 0 0,0 0 0 0 0,0 1 0 0 0,0 1 0 0 0,-1 0 0 0 0,-17 4 0 0 0,24-4-449 0 0,0 1-1 0 0,0 0 0 0 0,1 1 1 0 0,-1-1-1 0 0,1 1 0 0 0,0 1 1 0 0,0-1-1 0 0,0 1 0 0 0,0 1 1 0 0,1-1-1 0 0,-1 1 0 0 0,1 0 1 0 0,0 1-1 0 0,-8 9 0 0 0,13-14-212 0 0,0 0-1 0 0,1 0 0 0 0,-1 0 1 0 0,0 0-1 0 0,0 0 0 0 0,1 0 1 0 0,-1 0-1 0 0,0 1 1 0 0,1-1-1 0 0,-1 0 0 0 0,1 0 1 0 0,0 1-1 0 0,-1-1 0 0 0,1 0 1 0 0,0 1-1 0 0,0-1 0 0 0,0 0 1 0 0,0 1-1 0 0,0-1 1 0 0,0 0-1 0 0,0 1 0 0 0,0-1 1 0 0,0 0-1 0 0,1 1 0 0 0,-1-1 1 0 0,0 0-1 0 0,1 0 1 0 0,-1 1-1 0 0,1-1 0 0 0,0 0 1 0 0,-1 0-1 0 0,1 0 0 0 0,0 0 1 0 0,1 2-1 0 0,1-1 58 0 0,1 1 0 0 0,-1 0 0 0 0,1-1-1 0 0,0 0 1 0 0,0 0 0 0 0,0 0 0 0 0,0 0 0 0 0,0-1 0 0 0,7 2-1 0 0,5 0 62 0 0,1-1-1 0 0,0 0 0 0 0,0-1 0 0 0,0-1 1 0 0,0 0-1 0 0,0-1 0 0 0,-1-1 0 0 0,1-1 1 0 0,0 0-1 0 0,-1-1 0 0 0,0-1 0 0 0,0-1 1 0 0,27-13-1 0 0,-39 17-129 0 0,0 0-1 0 0,-1-1 1 0 0,1 1-1 0 0,-1-1 1 0 0,1 0 0 0 0,-1 0-1 0 0,0 0 1 0 0,0-1 0 0 0,-1 1-1 0 0,1-1 1 0 0,-1 1-1 0 0,3-6 1 0 0,-4 8-34 0 0,-1 0-1 0 0,1-1 1 0 0,0 1 0 0 0,-1-1-1 0 0,0 1 1 0 0,1-1 0 0 0,-1 1-1 0 0,0-1 1 0 0,0 1 0 0 0,1-1-1 0 0,-1 0 1 0 0,0 1 0 0 0,-1-1-1 0 0,1 1 1 0 0,0-1 0 0 0,0 1-1 0 0,-1-1 1 0 0,1 1 0 0 0,-1-1-1 0 0,1 1 1 0 0,-1-1 0 0 0,0 1-1 0 0,1 0 1 0 0,-1-1 0 0 0,0 1-1 0 0,0 0 1 0 0,0 0-1 0 0,0-1 1 0 0,0 1 0 0 0,0 0-1 0 0,-1 0 1 0 0,1 0 0 0 0,0 0-1 0 0,0 0 1 0 0,-3 0 0 0 0,-4-3 16 0 0,0 0 0 0 0,0 1 0 0 0,0 0 0 0 0,-1 1 0 0 0,1 0 0 0 0,-1 0 0 0 0,0 1 0 0 0,1 0 1 0 0,-1 0-1 0 0,0 1 0 0 0,0 0 0 0 0,-12 2 0 0 0,9 0 14 0 0,1-1 1 0 0,-1 2-1 0 0,1 0 0 0 0,0 0 1 0 0,0 1-1 0 0,0 0 0 0 0,1 1 1 0 0,-1 0-1 0 0,-9 7 0 0 0,19-11-26 0 0,-1 0 0 0 0,1 1 0 0 0,-1-1-1 0 0,1 0 1 0 0,-1 1 0 0 0,1-1 0 0 0,0 1-1 0 0,-1-1 1 0 0,1 1 0 0 0,0-1 0 0 0,0 1-1 0 0,-1 2 1 0 0,2-3 0 0 0,0 0 0 0 0,0 0 0 0 0,-1 0 0 0 0,1 0 0 0 0,0 0 0 0 0,0 0 1 0 0,0 0-1 0 0,0 0 0 0 0,0 0 0 0 0,0 0 0 0 0,0-1 0 0 0,1 1 0 0 0,-1 0 0 0 0,0 0 0 0 0,1 0 0 0 0,-1 0 0 0 0,0 0 0 0 0,2 1 0 0 0,-1 0 6 0 0,1 0 0 0 0,0 0-1 0 0,0 0 1 0 0,0 0-1 0 0,0 0 1 0 0,0-1-1 0 0,0 1 1 0 0,1-1 0 0 0,-1 0-1 0 0,0 0 1 0 0,1 1-1 0 0,-1-1 1 0 0,1-1-1 0 0,-1 1 1 0 0,1 0 0 0 0,3 0-1 0 0,4 1 2 0 0,1-1 0 0 0,-1 0 0 0 0,1 0 0 0 0,-1-1 0 0 0,1 0 0 0 0,19-4 0 0 0,-24 3-31 0 0,-1-1-1 0 0,1 0 1 0 0,0 0-1 0 0,0 0 0 0 0,-1 0 1 0 0,1-1-1 0 0,-1 0 0 0 0,0-1 1 0 0,0 1-1 0 0,0-1 1 0 0,-1 0-1 0 0,1 0 0 0 0,5-6 1 0 0,-10 9 10 0 0,1 1 0 0 0,0-1 1 0 0,-1 0-1 0 0,1 1 0 0 0,0-1 1 0 0,-1 0-1 0 0,1 0 0 0 0,-1 0 1 0 0,1 0-1 0 0,-1 1 0 0 0,0-1 0 0 0,1 0 1 0 0,-1 0-1 0 0,0 0 0 0 0,1 0 1 0 0,-1 0-1 0 0,0 0 0 0 0,0 0 1 0 0,0 0-1 0 0,0 0 0 0 0,0 0 0 0 0,0 0 1 0 0,0 0-1 0 0,0 0 0 0 0,-1 0 1 0 0,1 0-1 0 0,-1-1 0 0 0,0 0 9 0 0,0 1-1 0 0,0-1 1 0 0,-1 1-1 0 0,1 0 1 0 0,0 0-1 0 0,-1-1 1 0 0,1 1-1 0 0,-1 0 1 0 0,1 0-1 0 0,-1 0 1 0 0,0 1-1 0 0,1-1 1 0 0,-4-1-1 0 0,-3 0 48 0 0,1 0-1 0 0,-1 0 0 0 0,0 1 1 0 0,1 0-1 0 0,-1 0 1 0 0,-8 1-1 0 0,10 0 10 0 0,0 1-1 0 0,1 0 1 0 0,-1 0-1 0 0,0 0 1 0 0,1 1-1 0 0,-1 0 1 0 0,1 0 0 0 0,0 0-1 0 0,-1 1 1 0 0,1 0-1 0 0,0 0 1 0 0,1 0-1 0 0,-1 0 1 0 0,-6 7-1 0 0,10-9-41 0 0,1 0 0 0 0,-1-1-1 0 0,1 1 1 0 0,-1 0 0 0 0,1 0-1 0 0,0 0 1 0 0,-1-1 0 0 0,1 1-1 0 0,0 0 1 0 0,-1 0 0 0 0,1 0-1 0 0,0 0 1 0 0,0 0 0 0 0,0-1-1 0 0,0 1 1 0 0,0 0 0 0 0,0 0-1 0 0,0 0 1 0 0,0 0 0 0 0,1 0-1 0 0,-1 0 1 0 0,0-1 0 0 0,0 1-1 0 0,1 0 1 0 0,-1 0 0 0 0,0 0-1 0 0,1 0 1 0 0,-1-1 0 0 0,1 1-1 0 0,-1 0 1 0 0,1-1 0 0 0,-1 1-1 0 0,1 0 1 0 0,0-1 0 0 0,-1 1-1 0 0,1-1 1 0 0,0 1 0 0 0,0-1-1 0 0,-1 1 1 0 0,2 0 0 0 0,3 2 50 0 0,-1 0 1 0 0,1 0 0 0 0,0 0 0 0 0,10 4-1 0 0,-6-5-68 0 0,-1 1-1 0 0,1-1 1 0 0,0-1-1 0 0,-1 1 1 0 0,1-1-1 0 0,0-1 1 0 0,0 0-1 0 0,0 0 1 0 0,12-2-1 0 0,-16 1-24 0 0,1-1 0 0 0,0 1 0 0 0,0-1-1 0 0,-1 0 1 0 0,1 0 0 0 0,-1 0-1 0 0,0-1 1 0 0,0 0 0 0 0,0 0 0 0 0,0 0-1 0 0,0 0 1 0 0,-1-1 0 0 0,1 0 0 0 0,-1 0-1 0 0,4-5 1 0 0,-7 8 16 0 0,-1 1 1 0 0,1-1-1 0 0,-1 1 1 0 0,1-1-1 0 0,-1 1 1 0 0,1-1-1 0 0,-1 0 0 0 0,1 1 1 0 0,-1-1-1 0 0,0 0 1 0 0,1 1-1 0 0,-1-1 1 0 0,0 0-1 0 0,0 1 1 0 0,0-1-1 0 0,1 0 0 0 0,-1 1 1 0 0,0-1-1 0 0,0 0 1 0 0,0 0-1 0 0,0 1 1 0 0,0-1-1 0 0,0 0 0 0 0,-1 1 1 0 0,1-1-1 0 0,0 0 1 0 0,0 0-1 0 0,0 1 1 0 0,-1-1-1 0 0,1 0 0 0 0,0 1 1 0 0,-1-1-1 0 0,0-1 7 0 0,-1 1-1 0 0,1 0 0 0 0,-1 0 0 0 0,1 1 0 0 0,-1-1 0 0 0,1 0 0 0 0,-1 0 1 0 0,1 1-1 0 0,-1-1 0 0 0,0 1 0 0 0,0 0 0 0 0,-3-1 0 0 0,-4 0 35 0 0,-1 0 0 0 0,0 1 0 0 0,-18 2 0 0 0,13 1 23 0 0,0 0 1 0 0,-1 1-1 0 0,-15 6 1 0 0,28-8-29 0 0,-1-1 0 0 0,0 1 0 0 0,1-1 0 0 0,-1 1 0 0 0,1 0 0 0 0,0 0 0 0 0,-1 1 0 0 0,1-1 0 0 0,0 0 0 0 0,0 1 0 0 0,1 0 0 0 0,-1 0 0 0 0,0 0 0 0 0,1 0-1 0 0,0 0 1 0 0,0 1 0 0 0,-3 6 0 0 0,4-9-3 0 0,1 1 0 0 0,0 0 0 0 0,0 0 0 0 0,0-1 0 0 0,0 1 0 0 0,1 0 0 0 0,-1 0 0 0 0,0-1 0 0 0,1 1 0 0 0,-1 0 0 0 0,1-1 0 0 0,0 1 0 0 0,0 0 0 0 0,-1-1-1 0 0,1 1 1 0 0,0-1 0 0 0,0 1 0 0 0,0-1 0 0 0,0 0 0 0 0,1 1 0 0 0,-1-1 0 0 0,0 0 0 0 0,1 0 0 0 0,-1 0 0 0 0,1 0 0 0 0,-1 0 0 0 0,1 0 0 0 0,-1 0 0 0 0,3 1 0 0 0,4 2 41 0 0,-1-1 1 0 0,1 1 0 0 0,0-1-1 0 0,14 3 1 0 0,-11-4-1 0 0,0 0-1 0 0,0 0 1 0 0,1-2 0 0 0,-1 1 0 0 0,0-1 0 0 0,1-1 0 0 0,-1 0-1 0 0,17-4 1 0 0,-22 3-55 0 0,0 1 0 0 0,0-1-1 0 0,-1 0 1 0 0,1-1 0 0 0,0 1 0 0 0,-1-1 0 0 0,0-1-1 0 0,0 1 1 0 0,0 0 0 0 0,0-1 0 0 0,0 0-1 0 0,-1 0 1 0 0,0-1 0 0 0,0 1 0 0 0,0-1-1 0 0,0 0 1 0 0,3-7 0 0 0,-6 11-18 0 0,0 0 0 0 0,-1 0 0 0 0,1 0 0 0 0,0 0 0 0 0,-1-1 0 0 0,1 1 1 0 0,-1 0-1 0 0,1 0 0 0 0,-1-1 0 0 0,0 1 0 0 0,0 0 0 0 0,1 0 0 0 0,-1-1 0 0 0,0 1 0 0 0,0 0 0 0 0,0-1 0 0 0,0 1 0 0 0,-1 0 1 0 0,1-1-1 0 0,0 1 0 0 0,0 0 0 0 0,-1 0 0 0 0,1-1 0 0 0,-1 1 0 0 0,0-2 0 0 0,-1 2-2 0 0,1 0 1 0 0,0 0-1 0 0,-1 0 0 0 0,1 0 0 0 0,-1 0 0 0 0,0 0 0 0 0,1 0 1 0 0,-1 0-1 0 0,0 0 0 0 0,0 1 0 0 0,1-1 0 0 0,-1 1 1 0 0,0-1-1 0 0,0 1 0 0 0,-2 0 0 0 0,-7-1-17 0 0,0 1-1 0 0,0 0 1 0 0,1 1-1 0 0,-22 4 1 0 0,22-3 19 0 0,-1 1 1 0 0,1 0 0 0 0,0 0 0 0 0,0 1 0 0 0,1 0 0 0 0,-1 1 0 0 0,1 0 0 0 0,0 0 0 0 0,0 1 0 0 0,1 0 0 0 0,-1 1 0 0 0,-10 11 0 0 0,18-18 13 0 0,1 1 1 0 0,-1 0-1 0 0,0-1 1 0 0,1 1-1 0 0,-1 0 1 0 0,1 0-1 0 0,-1-1 1 0 0,1 1-1 0 0,-1 0 1 0 0,1 0-1 0 0,0 0 1 0 0,-1 0-1 0 0,1 0 1 0 0,0 0-1 0 0,0-1 1 0 0,0 1-1 0 0,0 0 1 0 0,0 0 0 0 0,0 0-1 0 0,0 0 1 0 0,0 0-1 0 0,0 0 1 0 0,0 0-1 0 0,0 0 1 0 0,0 0-1 0 0,1 0 1 0 0,-1-1-1 0 0,0 1 1 0 0,1 1-1 0 0,1 0 9 0 0,-1-1 1 0 0,1 1-1 0 0,-1-1 0 0 0,1 0 0 0 0,0 1 1 0 0,0-1-1 0 0,-1 0 0 0 0,1 0 0 0 0,0 0 1 0 0,0-1-1 0 0,0 1 0 0 0,3 1 0 0 0,3-1 9 0 0,-1 1 0 0 0,0-1-1 0 0,1 0 1 0 0,-1 0 0 0 0,1-1 0 0 0,12-1-1 0 0,-12-1-132 0 0,0 0-1 0 0,0-1 0 0 0,-1 0 1 0 0,0 0-1 0 0,13-7 1 0 0,-18 9 47 0 0,0-1 0 0 0,1 1 0 0 0,-1-1 0 0 0,0 1 1 0 0,0-1-1 0 0,0 0 0 0 0,0 0 0 0 0,0 0 0 0 0,-1 0 1 0 0,1 0-1 0 0,0 0 0 0 0,-1 0 0 0 0,0 0 0 0 0,1-1 0 0 0,-1 1 1 0 0,0-1-1 0 0,0 1 0 0 0,-1-1 0 0 0,1 1 0 0 0,0-1 1 0 0,0-2-1 0 0,-1 4 47 0 0,0 1-1 0 0,0-1 1 0 0,-1 0 0 0 0,1 1 0 0 0,0-1-1 0 0,0 1 1 0 0,0-1 0 0 0,0 1 0 0 0,0-1-1 0 0,-1 1 1 0 0,1-1 0 0 0,0 1 0 0 0,0-1 0 0 0,-1 1-1 0 0,1 0 1 0 0,0-1 0 0 0,-1 1 0 0 0,1-1-1 0 0,0 1 1 0 0,-1 0 0 0 0,1-1 0 0 0,-1 1 0 0 0,1 0-1 0 0,0-1 1 0 0,-1 1 0 0 0,1 0 0 0 0,-1-1-1 0 0,-18-1-143 0 0,-21 11 159 0 0,37-8-3 0 0,-20 5 144 0 0,1 0 0 0 0,1 2 0 0 0,-1 1 0 0 0,1 0 0 0 0,-26 17 0 0 0,47-26-123 0 0,-1 1 0 0 0,0-1 0 0 0,1 0 0 0 0,-1 1 0 0 0,1-1 0 0 0,-1 0 0 0 0,1 1 0 0 0,-1-1 1 0 0,1 1-1 0 0,-1-1 0 0 0,1 1 0 0 0,0-1 0 0 0,-1 1 0 0 0,1-1 0 0 0,0 1 0 0 0,-1-1 0 0 0,1 1 0 0 0,0 0 0 0 0,-1-1 1 0 0,1 1-1 0 0,0-1 0 0 0,0 2 0 0 0,0-1 3 0 0,0-1 1 0 0,1 1-1 0 0,-1-1 1 0 0,0 0-1 0 0,0 1 1 0 0,1-1-1 0 0,-1 1 0 0 0,1-1 1 0 0,-1 0-1 0 0,0 1 1 0 0,1-1-1 0 0,-1 0 1 0 0,1 0-1 0 0,-1 1 1 0 0,1-1-1 0 0,-1 0 1 0 0,0 0-1 0 0,1 1 0 0 0,-1-1 1 0 0,1 0-1 0 0,0 0 1 0 0,4 1 59 0 0,0 0 0 0 0,0 0 0 0 0,0-1 0 0 0,0 0 0 0 0,6 0 0 0 0,34-3 193 0 0,0-3 0 0 0,0-1 0 0 0,82-25 0 0 0,-124 31-290 0 0,-1 0 0 0 0,1 1 0 0 0,-1-1 0 0 0,0 0 0 0 0,0 0 0 0 0,1 0 0 0 0,-1-1 0 0 0,0 1 0 0 0,0-1-1 0 0,0 1 1 0 0,0-1 0 0 0,0 1 0 0 0,0-1 0 0 0,-1 0 0 0 0,3-3 0 0 0,-4 4-40 0 0,-2-1-53 0 0,-2 1-58 0 0,1-1 0 0 0,-1 1 0 0 0,0-1 0 0 0,1 1 0 0 0,-1 0 0 0 0,0 0 0 0 0,0 1 0 0 0,0-1 0 0 0,1 1 0 0 0,-1 0 0 0 0,0 0 0 0 0,0 0 0 0 0,0 0 0 0 0,0 1 0 0 0,0-1 0 0 0,0 1 0 0 0,-5 2 0 0 0,4 4-4349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13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22 460 0 0,'-11'-6'1559'0'0,"7"3"-129"0"0,-1 0-1 0 0,1 1 0 0 0,0 0 1 0 0,-1 0-1 0 0,-6-2 4250 0 0,14 7-4759 0 0,1 1-617 0 0,0 0 1 0 0,1-1-1 0 0,-1 1 1 0 0,1-1-1 0 0,0 0 1 0 0,0 0-1 0 0,0-1 1 0 0,1 0 0 0 0,-1 0-1 0 0,8 2 1 0 0,64 14 1464 0 0,-59-15-1353 0 0,8 1-1 0 0,-1 0 0 0 0,1-2 1 0 0,0-1-1 0 0,0-1 0 0 0,0-1 0 0 0,32-6 0 0 0,-34 2-956 0 0,-1 0-1 0 0,0-2 1 0 0,43-18 0 0 0,-66 25 274 0 0,16-7-1852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14.2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23 768 0 0,'0'0'179'0'0,"-1"0"-1"0"0,0 1 1 0 0,1-1 0 0 0,-1 1-1 0 0,1-1 1 0 0,-1 1 0 0 0,1-1-1 0 0,-1 1 1 0 0,1-1 0 0 0,0 1 0 0 0,-1-1-1 0 0,1 1 1 0 0,0-1 0 0 0,-1 1-1 0 0,1-1 1 0 0,0 1 0 0 0,0 0-1 0 0,-1-1 1 0 0,1 1 0 0 0,0 0-1 0 0,0-1 1 0 0,0 1 0 0 0,0 0-1 0 0,0-1 1 0 0,0 1 0 0 0,0 0-1 0 0,0-1 1 0 0,0 1 0 0 0,0 0-1 0 0,0-1 1 0 0,1 1 0 0 0,-1 0-1 0 0,0-1 1 0 0,0 1 0 0 0,1-1 0 0 0,-1 1-1 0 0,0 0 1 0 0,1-1 0 0 0,-1 1-1 0 0,0-1 1 0 0,1 1 0 0 0,-1-1-1 0 0,1 1 1 0 0,-1-1 0 0 0,1 0-1 0 0,-1 1 1 0 0,2 0 0 0 0,28 17 2836 0 0,-16-12-2314 0 0,1-1-1 0 0,1-1 1 0 0,-1 0-1 0 0,1-1 1 0 0,-1 0-1 0 0,19 0 1 0 0,94-5 1717 0 0,28-16 207 0 0,-136 14-2184 0 0,-1-1 0 0 0,0 0 0 0 0,0-2 0 0 0,0 0 0 0 0,33-18 1 0 0,-19 3-1726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4:33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1 386 216 0 0,'0'0'16556'0'0,"24"-1"-14678"0"0,274-12 2755 0 0,0 1-3274 0 0,222-10-94 0 0,-158 2-878 0 0,157-2 126 0 0,-54 1 486 0 0,-180 12-263 0 0,108-6-163 0 0,164-9 399 0 0,-231 12-507 0 0,-31 3-254 0 0,531 18 36 0 0,-796-8-247 0 0,360 3 41 0 0,-263-4-4 0 0,860-39 1174 0 0,-485 24-907 0 0,-385 16-270 0 0,207-11 35 0 0,-1 0-8 0 0,428 1-61 0 0,-640 7 0 0 0,-71 0 0 0 0,-14 2 0 0 0,19-1 0 0 0,143-1 0 0 0,94-7 0 0 0,-146 4 0 0 0,-23 2 0 0 0,429-10 0 0 0,23-11 0 0 0,-250 6 0 0 0,127 13 0 0 0,11-2 0 0 0,-390 4 0 0 0,244-16 0 0 0,-124 13 0 0 0,18-1 0 0 0,-98 0 0 0 0,-81 4 0 0 0,5 3 0 0 0,-20 0 0 0 0,50-2 0 0 0,4 2 0 0 0,-19 1 0 0 0,-28 0 0 0 0,-1-1 0 0 0,-2 0 0 0 0,2 0 0 0 0,-2 1 0 0 0,1 0 0 0 0,-2 0 0 0 0,3-1 0 0 0,-1 1 0 0 0,1-2 0 0 0,1 1 0 0 0,5 0 0 0 0,-1 0 0 0 0,-3-1 0 0 0,2 0 0 0 0,-2 1-104 0 0,-17-1-577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6:19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41 452 0 0,'-18'-1'1377'0'0,"-18"-4"7947"0"0,22 3-1398 0 0,35 5-6229 0 0,9 0-850 0 0,-1-1 1 0 0,41-3-1 0 0,-34 0-371 0 0,107 0 840 0 0,345-5 741 0 0,-212 8-1316 0 0,723-6 1432 0 0,-761-10-1137 0 0,-129 6 489 0 0,-27 1-1425 0 0,-69 7-139 0 0,-7 0-2536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7:13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70 544 0 0,'2'-5'-144'0'0,"-2"-6"7995"0"0,-2 7-6938 0 0,1 3-9 0 0,-26 13 2787 0 0,24-8-3277 0 0,-1 0 1 0 0,1 0 0 0 0,0 0 0 0 0,0 0 0 0 0,1 0-1 0 0,-1 0 1 0 0,-2 8 0 0 0,5-11 103 0 0,-1 15 479 0 0,1-14-915 0 0,0-1 0 0 0,0 1-1 0 0,0 0 1 0 0,0-1 0 0 0,1 1 0 0 0,-1 0 0 0 0,1-1 0 0 0,-1 1 0 0 0,1-1 0 0 0,0 1 0 0 0,-1-1 0 0 0,1 1 0 0 0,0-1 0 0 0,0 0-1 0 0,0 1 1 0 0,0-1 0 0 0,0 0 0 0 0,1 0 0 0 0,-1 1 0 0 0,0-1 0 0 0,1 0 0 0 0,-1 0 0 0 0,0-1 0 0 0,1 1 0 0 0,-1 0 0 0 0,1 0 0 0 0,-1-1-1 0 0,1 1 1 0 0,0-1 0 0 0,-1 1 0 0 0,1-1 0 0 0,-1 0 0 0 0,1 1 0 0 0,0-1 0 0 0,1 0 0 0 0,3 1 63 0 0,-1-1-1 0 0,0 0 1 0 0,1 0 0 0 0,-1 0-1 0 0,0-1 1 0 0,1 1 0 0 0,-1-1 0 0 0,0-1-1 0 0,8-2 1 0 0,-9 3-64 0 0,-1-2 0 0 0,1 1 0 0 0,-1 0 0 0 0,0-1 0 0 0,0 1 0 0 0,0-1 0 0 0,0 0 0 0 0,-1 0 0 0 0,1 0 0 0 0,-1 0 0 0 0,0 0 0 0 0,0-1 0 0 0,0 1 0 0 0,0-1 0 0 0,1-4 0 0 0,-2 6-51 0 0,0 1 1 0 0,-1-1 0 0 0,1 0-1 0 0,-1 0 1 0 0,1 0-1 0 0,-1 0 1 0 0,0 0 0 0 0,0 0-1 0 0,0 0 1 0 0,0 0 0 0 0,0 1-1 0 0,0-1 1 0 0,0 0-1 0 0,-1 0 1 0 0,1 0 0 0 0,-1 0-1 0 0,0 0 1 0 0,1 0 0 0 0,-1 1-1 0 0,0-1 1 0 0,0 0-1 0 0,0 1 1 0 0,0-1 0 0 0,0 0-1 0 0,0 1 1 0 0,-1-1 0 0 0,1 1-1 0 0,-1 0 1 0 0,1-1-1 0 0,-1 1 1 0 0,1 0 0 0 0,-4-2-1 0 0,4 3 1 0 0,-1-1 1 0 0,0 0-1 0 0,0 1 0 0 0,0-1 0 0 0,0 1 0 0 0,1-1 0 0 0,-1 1 0 0 0,0 0 0 0 0,0 0 0 0 0,0 0 0 0 0,0 0 0 0 0,0 0 1 0 0,0 0-1 0 0,0 0 0 0 0,0 1 0 0 0,0-1 0 0 0,0 1 0 0 0,1-1 0 0 0,-1 1 0 0 0,0 0 0 0 0,0 0 0 0 0,1 0 0 0 0,-1 0 1 0 0,0 0-1 0 0,1 0 0 0 0,-1 0 0 0 0,1 0 0 0 0,-1 1 0 0 0,1-1 0 0 0,0 1 0 0 0,0-1 0 0 0,-2 3 0 0 0,-1 1 62 0 0,1 0 0 0 0,-1 0-1 0 0,1 1 1 0 0,0-1 0 0 0,0 1-1 0 0,1 0 1 0 0,0 0 0 0 0,-3 8-1 0 0,5-12-57 0 0,0-1-1 0 0,0 1 1 0 0,-1-1-1 0 0,1 1 1 0 0,0-1-1 0 0,0 1 1 0 0,0-1-1 0 0,1 0 0 0 0,-1 1 1 0 0,0-1-1 0 0,0 1 1 0 0,1-1-1 0 0,-1 1 1 0 0,1-1-1 0 0,-1 0 0 0 0,1 1 1 0 0,0-1-1 0 0,-1 0 1 0 0,1 0-1 0 0,0 0 1 0 0,0 1-1 0 0,2 0 1 0 0,-1 0 14 0 0,0-1 0 0 0,0 1 0 0 0,0-1 0 0 0,1 1 1 0 0,-1-1-1 0 0,1 0 0 0 0,-1 0 0 0 0,1 0 0 0 0,-1-1 1 0 0,1 1-1 0 0,4 0 0 0 0,-2 0 2 0 0,-1-1-1 0 0,1 1 1 0 0,0-1-1 0 0,0 0 1 0 0,-1-1-1 0 0,1 1 1 0 0,0-1-1 0 0,0 0 1 0 0,-1 0-1 0 0,1-1 1 0 0,-1 1 0 0 0,1-1-1 0 0,7-4 1 0 0,-10 4-41 0 0,1 0-1 0 0,0-1 1 0 0,-1 1 0 0 0,1 0 0 0 0,-1-1 0 0 0,0 0 0 0 0,0 0-1 0 0,0 0 1 0 0,0 1 0 0 0,0-2 0 0 0,-1 1 0 0 0,2-5 0 0 0,-2 7-17 0 0,-1 0 1 0 0,0-1 0 0 0,0 1-1 0 0,0 0 1 0 0,0-1 0 0 0,0 1-1 0 0,0-1 1 0 0,0 1 0 0 0,0 0-1 0 0,-1-1 1 0 0,1 1 0 0 0,-1 0-1 0 0,1-1 1 0 0,-1 1 0 0 0,1 0-1 0 0,-1 0 1 0 0,0-1 0 0 0,1 1-1 0 0,-1 0 1 0 0,0 0 0 0 0,0 0 0 0 0,0 0-1 0 0,0 0 1 0 0,0 0 0 0 0,0 0-1 0 0,0 0 1 0 0,0 0 0 0 0,0 1-1 0 0,-1-1 1 0 0,1 0 0 0 0,0 1-1 0 0,-3-2 1 0 0,0 1 3 0 0,1 0 0 0 0,-1 1 0 0 0,0-1 0 0 0,0 1 0 0 0,0 0 0 0 0,1 0 0 0 0,-1 0 0 0 0,0 0 1 0 0,0 0-1 0 0,0 1 0 0 0,0 0 0 0 0,1 0 0 0 0,-1 0 0 0 0,0 0 0 0 0,1 1 0 0 0,-1-1 0 0 0,-5 4 0 0 0,7-4 19 0 0,-1 0 1 0 0,1 1-1 0 0,0-1 1 0 0,-1 1-1 0 0,1-1 1 0 0,0 1-1 0 0,0 0 1 0 0,0 0-1 0 0,0 0 0 0 0,0 0 1 0 0,0 0-1 0 0,0 0 1 0 0,1 0-1 0 0,-1 1 1 0 0,1-1-1 0 0,0 1 1 0 0,-1-1-1 0 0,1 1 1 0 0,1 0-1 0 0,-1-1 0 0 0,0 1 1 0 0,0 0-1 0 0,1-1 1 0 0,0 1-1 0 0,-1 3 1 0 0,2-4 16 0 0,0 0 0 0 0,0 0 1 0 0,-1 0-1 0 0,1 0 0 0 0,1 0 0 0 0,-1-1 1 0 0,0 1-1 0 0,0 0 0 0 0,1-1 0 0 0,-1 1 1 0 0,1-1-1 0 0,-1 1 0 0 0,1-1 0 0 0,-1 0 1 0 0,1 1-1 0 0,0-1 0 0 0,0 0 1 0 0,0 0-1 0 0,0 0 0 0 0,-1-1 0 0 0,1 1 1 0 0,0 0-1 0 0,1-1 0 0 0,-1 1 0 0 0,2-1 1 0 0,8 3 128 0 0,0-1 1 0 0,23 1-1 0 0,-21-3-33 0 0,0 0-1 0 0,0-1 0 0 0,20-3 1 0 0,-29 3-96 0 0,0 0 0 0 0,0 0 0 0 0,0-1 0 0 0,0 0 1 0 0,0 0-1 0 0,0 0 0 0 0,-1 0 0 0 0,1-1 0 0 0,-1 0 1 0 0,1 0-1 0 0,-1 0 0 0 0,5-5 0 0 0,-8 7-33 0 0,0 0 0 0 0,0 0 0 0 0,-1 0 0 0 0,1 0 0 0 0,0 0 0 0 0,-1 0 0 0 0,1 0 0 0 0,0-1-1 0 0,-1 1 1 0 0,0 0 0 0 0,1 0 0 0 0,-1 0 0 0 0,0-1 0 0 0,1 1 0 0 0,-1 0 0 0 0,0 0 0 0 0,0-1 0 0 0,0 1-1 0 0,0 0 1 0 0,0 0 0 0 0,0-1 0 0 0,-1 1 0 0 0,1 0 0 0 0,0 0 0 0 0,-1 0 0 0 0,1-1 0 0 0,0 1 0 0 0,-1 0 0 0 0,0 0-1 0 0,1 0 1 0 0,-1 0 0 0 0,0 0 0 0 0,1 0 0 0 0,-2-1 0 0 0,0 0-11 0 0,1 1 0 0 0,-1-1 0 0 0,1 1 1 0 0,-1 0-1 0 0,0-1 0 0 0,1 1 0 0 0,-1 0 0 0 0,0 0 0 0 0,0 0 0 0 0,0 0 0 0 0,0 1 1 0 0,0-1-1 0 0,0 0 0 0 0,0 1 0 0 0,0 0 0 0 0,0-1 0 0 0,-1 1 0 0 0,1 0 0 0 0,-3 0 1 0 0,-5 2-21 0 0,0 0 1 0 0,1 0-1 0 0,-1 1 1 0 0,1 0 0 0 0,0 0-1 0 0,-14 8 1 0 0,18-8 20 0 0,1 0 1 0 0,-1 0-1 0 0,0 0 0 0 0,1 0 0 0 0,0 1 0 0 0,0 0 1 0 0,0 0-1 0 0,0 0 0 0 0,1 0 0 0 0,-1 1 1 0 0,1-1-1 0 0,0 1 0 0 0,-2 5 0 0 0,4-9 16 0 0,1 0 1 0 0,0-1-1 0 0,-1 1 0 0 0,1 0 0 0 0,0-1 0 0 0,0 1 1 0 0,-1 0-1 0 0,1-1 0 0 0,0 1 0 0 0,0 0 0 0 0,0-1 1 0 0,0 1-1 0 0,0 0 0 0 0,0 0 0 0 0,0-1 1 0 0,0 1-1 0 0,0 0 0 0 0,1-1 0 0 0,-1 1 0 0 0,0 0 1 0 0,0-1-1 0 0,1 1 0 0 0,-1 0 0 0 0,0-1 0 0 0,1 1 1 0 0,0 0-1 0 0,0 0 16 0 0,0 0 0 0 0,0-1 1 0 0,0 1-1 0 0,0 0 1 0 0,0-1-1 0 0,0 0 0 0 0,0 1 1 0 0,0-1-1 0 0,0 1 0 0 0,1-1 1 0 0,-1 0-1 0 0,0 0 0 0 0,0 0 1 0 0,2 0-1 0 0,2 0 58 0 0,1 0 1 0 0,-1-1-1 0 0,0 0 0 0 0,1 0 0 0 0,-1 0 1 0 0,6-3-1 0 0,-7 2-69 0 0,0 1 0 0 0,0-1 0 0 0,0-1 1 0 0,-1 1-1 0 0,1 0 0 0 0,-1-1 0 0 0,0 0 0 0 0,1 0 1 0 0,-1 0-1 0 0,0 0 0 0 0,-1 0 0 0 0,1-1 0 0 0,-1 1 0 0 0,1-1 1 0 0,-1 0-1 0 0,0 0 0 0 0,0 0 0 0 0,-1 0 0 0 0,1 0 0 0 0,-1 0 1 0 0,0 0-1 0 0,1-6 0 0 0,-1 5-2 0 0,-1-1 1 0 0,0 1-1 0 0,0 0 1 0 0,-1 0-1 0 0,1 0 1 0 0,-1 0-1 0 0,0-1 0 0 0,-1 1 1 0 0,1 0-1 0 0,-1 1 1 0 0,0-1-1 0 0,0 0 0 0 0,0 0 1 0 0,-1 1-1 0 0,1-1 1 0 0,-1 1-1 0 0,-1 0 1 0 0,-4-6-1 0 0,7 9-107 0 0,0 0 0 0 0,0 0 1 0 0,0 0-1 0 0,0 0 0 0 0,-1 0 0 0 0,1 0 0 0 0,0 0 1 0 0,0 0-1 0 0,0 1 0 0 0,-1-1 0 0 0,1 0 0 0 0,0 1 0 0 0,-1 0 1 0 0,1-1-1 0 0,-1 1 0 0 0,1 0 0 0 0,0-1 0 0 0,-1 1 1 0 0,1 0-1 0 0,-1 0 0 0 0,1 0 0 0 0,-1 0 0 0 0,1 0 1 0 0,-1 1-1 0 0,1-1 0 0 0,0 0 0 0 0,-1 1 0 0 0,1-1 1 0 0,-2 2-1 0 0,1-2-75 0 0,1 1 0 0 0,0 0 0 0 0,0 0 1 0 0,0 1-1 0 0,0-1 0 0 0,0 0 0 0 0,0 0 1 0 0,0 0-1 0 0,1 1 0 0 0,-1-1 0 0 0,0 0 1 0 0,1 1-1 0 0,-1-1 0 0 0,1 0 1 0 0,-1 1-1 0 0,1-1 0 0 0,0 1 0 0 0,-1-1 1 0 0,1 1-1 0 0,0-1 0 0 0,0 1 0 0 0,0-1 1 0 0,0 1-1 0 0,1-1 0 0 0,-1 1 0 0 0,0-1 1 0 0,0 1-1 0 0,1-1 0 0 0,0 2 0 0 0,10 24-3937 0 0,5 10 592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7:14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146 211 420 0 0,'2'-4'1556'0'0,"0"-1"1"0"0,1 0-1 0 0,-2 0 1 0 0,1 0-1 0 0,0 0 0 0 0,-1 0 1 0 0,1-9 977 0 0,-6 8-435 0 0,4 6-1905 0 0,-1-1 1 0 0,1 0-1 0 0,0 0 1 0 0,-1 0-1 0 0,1 0 1 0 0,-1 0-1 0 0,1 1 1 0 0,-1-1-1 0 0,0 0 1 0 0,1 0-1 0 0,-1 1 1 0 0,0-1 0 0 0,0 0-1 0 0,1 1 1 0 0,-1-1-1 0 0,0 1 1 0 0,-1-2-1 0 0,-3 1 109 0 0,0 0-1 0 0,-1 0 1 0 0,1 0-1 0 0,0 1 1 0 0,0 0-1 0 0,-1 0 1 0 0,1 0-1 0 0,0 0 0 0 0,0 1 1 0 0,0 0-1 0 0,-1 0 1 0 0,1 0-1 0 0,0 1 1 0 0,0 0-1 0 0,1 0 1 0 0,-1 0-1 0 0,0 0 1 0 0,1 1-1 0 0,-1 0 1 0 0,-4 3-1 0 0,6-3-223 0 0,0 0 0 0 0,0 0-1 0 0,0 0 1 0 0,0 1 0 0 0,1-1-1 0 0,0 1 1 0 0,-1-1 0 0 0,1 1-1 0 0,0 0 1 0 0,1 0 0 0 0,-1 0-1 0 0,1 0 1 0 0,0 0 0 0 0,0 0-1 0 0,0 0 1 0 0,0 0 0 0 0,1 1-1 0 0,-1-1 1 0 0,1 0 0 0 0,0 0-1 0 0,1 1 1 0 0,-1-1 0 0 0,1 0-1 0 0,0 0 1 0 0,2 7 0 0 0,-3-9-48 0 0,1 1 1 0 0,0-1 0 0 0,-1 0 0 0 0,1 0-1 0 0,0 0 1 0 0,0 0 0 0 0,0 0 0 0 0,1 0-1 0 0,-1 0 1 0 0,0 0 0 0 0,1-1 0 0 0,-1 1 0 0 0,1 0-1 0 0,-1-1 1 0 0,1 1 0 0 0,0-1 0 0 0,0 0-1 0 0,0 0 1 0 0,0 1 0 0 0,0-1 0 0 0,0 0-1 0 0,0 0 1 0 0,0-1 0 0 0,0 1 0 0 0,0 0-1 0 0,1-1 1 0 0,-1 0 0 0 0,0 1 0 0 0,0-1 0 0 0,1 0-1 0 0,-1 0 1 0 0,0 0 0 0 0,0 0 0 0 0,1 0-1 0 0,-1-1 1 0 0,0 1 0 0 0,0-1 0 0 0,4-1-1 0 0,-1 0 1 0 0,0 0-1 0 0,0 0 0 0 0,0-1 0 0 0,0 1 1 0 0,0-1-1 0 0,-1 0 0 0 0,0 0 0 0 0,0-1 1 0 0,1 1-1 0 0,-2-1 0 0 0,1 0 0 0 0,0 0 1 0 0,-1 0-1 0 0,0-1 0 0 0,4-6 0 0 0,-5 6-33 0 0,0-1-1 0 0,0 1 0 0 0,0-1 1 0 0,-1 1-1 0 0,0-1 0 0 0,0 0 0 0 0,0 1 1 0 0,-1-1-1 0 0,0 0 0 0 0,0 0 1 0 0,-1 0-1 0 0,1 1 0 0 0,-1-1 0 0 0,0 0 1 0 0,-1 1-1 0 0,0-1 0 0 0,-3-8 1 0 0,2 7 8 0 0,-1 0 0 0 0,0 1 0 0 0,0 0 0 0 0,0-1 1 0 0,0 1-1 0 0,-1 1 0 0 0,0-1 0 0 0,-1 1 0 0 0,1 0 1 0 0,-1 0-1 0 0,0 0 0 0 0,0 1 0 0 0,-7-4 0 0 0,11 7 6 0 0,1 0 0 0 0,0 1-1 0 0,-1-1 1 0 0,1 0-1 0 0,-1 1 1 0 0,1-1-1 0 0,-1 1 1 0 0,1 0 0 0 0,-1-1-1 0 0,1 1 1 0 0,-1 0-1 0 0,1 0 1 0 0,-1 0 0 0 0,1 0-1 0 0,-1 0 1 0 0,1 0-1 0 0,-1 1 1 0 0,1-1 0 0 0,-1 0-1 0 0,1 1 1 0 0,-1-1-1 0 0,1 1 1 0 0,0 0-1 0 0,-1-1 1 0 0,1 1 0 0 0,0 0-1 0 0,-1 0 1 0 0,1 0-1 0 0,0 0 1 0 0,0 0 0 0 0,0 0-1 0 0,0 0 1 0 0,0 0-1 0 0,0 1 1 0 0,0-1 0 0 0,0 0-1 0 0,0 0 1 0 0,1 1-1 0 0,-1-1 1 0 0,0 1-1 0 0,0 1 1 0 0,0-1 32 0 0,0 1 0 0 0,0-1 0 0 0,1 1 0 0 0,-1 0-1 0 0,0 0 1 0 0,1-1 0 0 0,0 1 0 0 0,0 0 0 0 0,0 0 0 0 0,0-1 0 0 0,0 1-1 0 0,0 0 1 0 0,1 0 0 0 0,-1-1 0 0 0,1 1 0 0 0,0 0 0 0 0,0-1 0 0 0,0 1-1 0 0,0-1 1 0 0,0 1 0 0 0,0-1 0 0 0,3 3 0 0 0,-3-3-12 0 0,0 0 0 0 0,1-1 0 0 0,0 1 0 0 0,-1-1-1 0 0,1 1 1 0 0,0-1 0 0 0,0 0 0 0 0,0 0 0 0 0,0 0 0 0 0,0 0 0 0 0,0 0 0 0 0,0 0 0 0 0,0-1 0 0 0,0 1 0 0 0,0-1 0 0 0,0 1 0 0 0,1-1 0 0 0,-1 0-1 0 0,4 0 1 0 0,-3 0-45 0 0,0-1 0 0 0,0 1 0 0 0,0-1 0 0 0,0 0 0 0 0,0 0-1 0 0,-1-1 1 0 0,1 1 0 0 0,0 0 0 0 0,0-1 0 0 0,-1 0 0 0 0,1 0 0 0 0,3-3-1 0 0,-1 1-32 0 0,-1-1 0 0 0,0 1 0 0 0,0-1 0 0 0,-1 0 0 0 0,1 0 0 0 0,-1 0 0 0 0,0 0 0 0 0,-1 0 0 0 0,1-1 0 0 0,-1 1 0 0 0,0-1 0 0 0,0 0 0 0 0,-1 0 0 0 0,2-7 0 0 0,-3 11 42 0 0,0-1 1 0 0,0 1-1 0 0,0-1 0 0 0,0 1 0 0 0,0 0 0 0 0,0-1 1 0 0,-1 1-1 0 0,1 0 0 0 0,-1-1 0 0 0,1 1 0 0 0,-1 0 1 0 0,0 0-1 0 0,0 0 0 0 0,0-1 0 0 0,0 1 0 0 0,-1 0 1 0 0,1 0-1 0 0,0 1 0 0 0,-1-1 0 0 0,-1-2 0 0 0,1 3 22 0 0,0 0 0 0 0,0 0-1 0 0,0 0 1 0 0,-1 0 0 0 0,1 0-1 0 0,0 1 1 0 0,0-1 0 0 0,-1 1 0 0 0,1-1-1 0 0,0 1 1 0 0,-1 0 0 0 0,1 0-1 0 0,0 0 1 0 0,-1 0 0 0 0,1 0-1 0 0,0 1 1 0 0,-1-1 0 0 0,1 1-1 0 0,0-1 1 0 0,-4 2 0 0 0,1 1 20 0 0,0-1 1 0 0,0 1 0 0 0,0-1 0 0 0,0 1 0 0 0,1 1-1 0 0,-1-1 1 0 0,1 1 0 0 0,0 0 0 0 0,0 0 0 0 0,0 0 0 0 0,1 0-1 0 0,-1 1 1 0 0,1-1 0 0 0,0 1 0 0 0,0 0 0 0 0,1 0-1 0 0,-1 0 1 0 0,1 0 0 0 0,0 1 0 0 0,-2 9 0 0 0,3-12-17 0 0,0 1 1 0 0,1-1-1 0 0,-1 1 1 0 0,1-1-1 0 0,-1 1 1 0 0,1-1-1 0 0,0 1 1 0 0,0-1-1 0 0,1 1 1 0 0,-1-1-1 0 0,1 1 0 0 0,0-1 1 0 0,0 1-1 0 0,0-1 1 0 0,0 1-1 0 0,1-1 1 0 0,-1 0-1 0 0,1 0 1 0 0,0 0-1 0 0,0 0 1 0 0,0 0-1 0 0,0 0 1 0 0,0 0-1 0 0,1-1 1 0 0,-1 1-1 0 0,1-1 1 0 0,0 0-1 0 0,-1 0 1 0 0,1 0-1 0 0,0 0 1 0 0,0 0-1 0 0,1 0 1 0 0,4 1-1 0 0,-5-2-22 0 0,0 0 0 0 0,0-1 0 0 0,0 1 0 0 0,0-1 0 0 0,0 0 0 0 0,0 0 0 0 0,0 0 0 0 0,0 0 0 0 0,0 0 0 0 0,0-1 0 0 0,0 1 0 0 0,0-1 0 0 0,0 0 0 0 0,0 0 0 0 0,0 0 0 0 0,-1 0 0 0 0,1-1 0 0 0,0 1 0 0 0,-1-1 0 0 0,1 1 0 0 0,-1-1 0 0 0,1 0 0 0 0,-1 0 0 0 0,0 0 0 0 0,0 0 0 0 0,0 0 0 0 0,0-1 0 0 0,2-2 0 0 0,2-4 0 0 0,0 0 0 0 0,-1 0 0 0 0,1 0 0 0 0,-2-1 0 0 0,1 0 0 0 0,4-15 0 0 0,-9 22 0 0 0,1 1 0 0 0,-1-1 0 0 0,1 0 0 0 0,-1 0 0 0 0,0 0 0 0 0,0 1 0 0 0,0-1 0 0 0,-1 0 0 0 0,1 0 0 0 0,-1 0 0 0 0,1 1 0 0 0,-1-1 0 0 0,0 0 0 0 0,0 1 0 0 0,0-1 0 0 0,-2-3 0 0 0,2 5 0 0 0,-1 0 0 0 0,1 1 0 0 0,0-1 0 0 0,-1 0 0 0 0,1 0 0 0 0,-1 1 0 0 0,1-1 0 0 0,-1 1 0 0 0,1-1 0 0 0,-1 1 0 0 0,1-1 0 0 0,-1 1 0 0 0,1 0 0 0 0,-1 0 0 0 0,1 0 0 0 0,-1 0 0 0 0,0 0 0 0 0,1 0 0 0 0,-1 1 0 0 0,1-1 0 0 0,-1 0 0 0 0,1 1 0 0 0,-1-1 0 0 0,1 1 0 0 0,-1-1 0 0 0,-1 2 0 0 0,-2 1 0 0 0,-1 0 0 0 0,1 0 0 0 0,0 1 0 0 0,1-1 0 0 0,-6 6 0 0 0,7-6 0 0 0,-1 0 0 0 0,1 1 0 0 0,0-1 0 0 0,0 1 0 0 0,0 0 0 0 0,1 0 0 0 0,-1 0 0 0 0,1 0 0 0 0,0 1 0 0 0,0-1 0 0 0,1 1 0 0 0,-1-1 0 0 0,1 1 0 0 0,0 0 0 0 0,0-1 0 0 0,1 1 0 0 0,-1 0 0 0 0,1 9 0 0 0,1-10 0 0 0,0-1 0 0 0,0 1 0 0 0,-1-1 0 0 0,2 1 0 0 0,-1-1 0 0 0,0 1 0 0 0,1-1 0 0 0,0 0 0 0 0,0 1 0 0 0,0-1 0 0 0,0 0 0 0 0,0 0 0 0 0,1 0 0 0 0,-1-1 0 0 0,1 1 0 0 0,0-1 0 0 0,-1 1 0 0 0,1-1 0 0 0,0 0 0 0 0,1 0 0 0 0,-1 0 0 0 0,0 0 0 0 0,1-1 0 0 0,-1 0 0 0 0,5 2 0 0 0,-4-2 0 0 0,0 0 0 0 0,1 0 0 0 0,-1 0 0 0 0,0-1 0 0 0,1 0 0 0 0,-1 0 0 0 0,1 0 0 0 0,-1 0 0 0 0,0 0 0 0 0,1-1 0 0 0,-1 0 0 0 0,0 0 0 0 0,0 0 0 0 0,1-1 0 0 0,-1 1 0 0 0,0-1 0 0 0,-1 0 0 0 0,1 0 0 0 0,0-1 0 0 0,0 1 0 0 0,5-6 0 0 0,-7 6 0 0 0,0 0 0 0 0,1 0 0 0 0,-1 0 0 0 0,-1 0 0 0 0,1-1 0 0 0,0 1 0 0 0,-1-1 0 0 0,1 1 0 0 0,-1-1 0 0 0,1 0 0 0 0,-1 1 0 0 0,0-1 0 0 0,-1 0 0 0 0,1 0 0 0 0,0 0 0 0 0,-1 0 0 0 0,1 0 0 0 0,-1 0 0 0 0,0 0 0 0 0,0 0 0 0 0,0 0 0 0 0,-1 0 0 0 0,1 0 0 0 0,-1 0 0 0 0,1 1 0 0 0,-1-1 0 0 0,0 0 0 0 0,0 0 0 0 0,0 0 0 0 0,0 1 0 0 0,-1-1 0 0 0,-1-3 0 0 0,0 4 0 0 0,1-1 0 0 0,0 1 0 0 0,0 0 0 0 0,-1 0 0 0 0,1 0 0 0 0,-1 0 0 0 0,1 0 0 0 0,-1 0 0 0 0,0 1 0 0 0,0-1 0 0 0,0 1 0 0 0,0 0 0 0 0,0 0 0 0 0,0 0 0 0 0,0 0 0 0 0,0 1 0 0 0,0-1 0 0 0,-1 1 0 0 0,1 0 0 0 0,0 0 0 0 0,0 0 0 0 0,-1 0 0 0 0,1 0 0 0 0,0 1 0 0 0,0-1 0 0 0,0 1 0 0 0,0 0 0 0 0,-4 2 0 0 0,2 0 0 0 0,-1 4 0 0 0,5-6-226 0 0,1-1 1 0 0,-1 1-1 0 0,1-1 0 0 0,-1 1 1 0 0,1 0-1 0 0,-1-1 0 0 0,1 1 1 0 0,0 0-1 0 0,-1 0 0 0 0,1-1 1 0 0,0 1-1 0 0,0 0 0 0 0,0 0 1 0 0,-1-1-1 0 0,1 1 0 0 0,0 0 1 0 0,0 0-1 0 0,0 0 0 0 0,0-1 1 0 0,0 1-1 0 0,0 0 1 0 0,1 0-1 0 0,-1-1 0 0 0,0 1 1 0 0,0 0-1 0 0,0 0 0 0 0,1-1 1 0 0,-1 1-1 0 0,0 0 0 0 0,1 0 1 0 0,-1-1-1 0 0,1 1 0 0 0,-1 0 1 0 0,1-1-1 0 0,-1 1 0 0 0,1-1 1 0 0,-1 1-1 0 0,1-1 0 0 0,0 1 1 0 0,-1-1-1 0 0,1 1 0 0 0,1 0 1 0 0,-1 0-816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54 164 0 0,'0'0'560'0'0,"0"-14"2753"0"0,2-10 2070 0 0,3 9 5444 0 0,-5 19-10301 0 0,-3 31 602 0 0,-1-1 0 0 0,-9 41 0 0 0,5-36-636 0 0,2-8-217 0 0,0-5-138 0 0,2 1-1 0 0,-2 43 1 0 0,11-44-2389 0 0,-4-25 1482 0 0,-1 1-1 0 0,1-1 1 0 0,0 0-1 0 0,-1 0 1 0 0,1 0-1 0 0,0 0 1 0 0,-1 0-1 0 0,1 0 0 0 0,0 0 1 0 0,0 0-1 0 0,0-1 1 0 0,1 2-1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15 480 0 0,'-8'-14'14646'0'0,"9"20"-13277"0"0,21 248 6433 0 0,-4-17-5247 0 0,-17-227-2488 0 0,19 224 999 0 0,-20-223-1882 0 0,-1 1-1260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1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37 676 0 0,'-3'0'383'0'0,"-25"0"13734"0"0,31 2-12729 0 0,7 1-430 0 0,-1-1 1 0 0,1 0-1 0 0,-1 0 1 0 0,1-1-1 0 0,0 0 1 0 0,17 0-1 0 0,67-9 1335 0 0,-52 4-1317 0 0,-13 1-441 0 0,33-1 1200 0 0,107-23 0 0 0,-167 26-1869 0 0,15-1-729 0 0,10 0-10722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0 220 0 0,'-29'14'12713'0'0,"47"-8"-9873"0"0,-5-4-1678 0 0,0 0 0 0 0,0-1 0 0 0,0 0 1 0 0,24-3-1 0 0,-3 1-41 0 0,156-7 4561 0 0,-167 4-7669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0 483 644 0 0,'0'0'5409'0'0,"4"1"-3944"0"0,2 2-1044 0 0,-1 0 1 0 0,0 0-1 0 0,-1 1 1 0 0,1-1-1 0 0,0 1 1 0 0,-1 0-1 0 0,0 0 0 0 0,0 0 1 0 0,0 1-1 0 0,-1-1 1 0 0,1 1-1 0 0,-1 0 0 0 0,4 9 1 0 0,6 11 1441 0 0,14 45 0 0 0,-7-16-59 0 0,8 11 619 0 0,-28-65-2388 0 0,1 1 0 0 0,-1-1 0 0 0,0 0 0 0 0,0 1 0 0 0,0-1 0 0 0,1 1 0 0 0,-1-1 0 0 0,0 1 0 0 0,0-1 0 0 0,1 0 0 0 0,-1 1 0 0 0,0-1 0 0 0,1 0 1 0 0,-1 1-1 0 0,0-1 0 0 0,1 0 0 0 0,-1 0 0 0 0,0 1 0 0 0,1-1 0 0 0,-1 0 0 0 0,1 0 0 0 0,-1 1 0 0 0,1-1 0 0 0,-1 0 0 0 0,1 0 0 0 0,-1 0 0 0 0,0 0 0 0 0,1 0 1 0 0,-1 0-1 0 0,1 0 0 0 0,12-8 1036 0 0,3-19 152 0 0,-4-15 107 0 0,10-81 0 0 0,-8 38-427 0 0,7-43 652 0 0,-12 65-660 0 0,3 1 0 0 0,32-100 0 0 0,-42 157-986 0 0,13-32-157 0 0,-14 34-42 0 0,0 0 0 0 0,1 1 1 0 0,-1-1-1 0 0,1 1 0 0 0,0-1 0 0 0,-1 1 0 0 0,1 0 0 0 0,0 0 1 0 0,0-1-1 0 0,4-1 0 0 0,6 13-10532 0 0,-6-3 7701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3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13 292 0 0,'2'-12'14011'0'0,"-15"27"-13376"0"0,1 1 0 0 0,0 0 1 0 0,1 1-1 0 0,1 0 0 0 0,1 1 0 0 0,0 0 1 0 0,-9 30-1 0 0,15-37-446 0 0,0 0 0 0 0,0-1 0 0 0,1 1 0 0 0,1 0 0 0 0,0 0-1 0 0,1 0 1 0 0,0 1 0 0 0,2 14 0 0 0,-2-22-129 0 0,0 0-1 0 0,1 0 1 0 0,0-1-1 0 0,0 1 1 0 0,0 0-1 0 0,1-1 1 0 0,-1 1-1 0 0,1-1 1 0 0,-1 1-1 0 0,1-1 1 0 0,0 0-1 0 0,1 0 0 0 0,-1 0 1 0 0,0 0-1 0 0,1 0 1 0 0,0-1-1 0 0,-1 1 1 0 0,1-1-1 0 0,0 1 1 0 0,1-1-1 0 0,-1 0 1 0 0,0 0-1 0 0,0-1 1 0 0,1 1-1 0 0,-1-1 1 0 0,1 1-1 0 0,5 0 1 0 0,2 0 21 0 0,0-1-1 0 0,1-1 1 0 0,-1 1 0 0 0,0-2 0 0 0,0 0 0 0 0,0 0 0 0 0,0-1-1 0 0,14-4 1 0 0,-10 2-737 0 0,0-1-1 0 0,-1-1 1 0 0,1 0-1 0 0,-1-1 1 0 0,19-12-1 0 0,-9 3-5957 0 0,-19 12 4398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21 376 0 0,'-14'3'16813'0'0,"40"-2"-14464"0"0,-25-2-2113 0 0,17-8-1983 0 0,-7 3-3222 0 0,-9-3 924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34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11 106 96 0 0,'-10'-12'12690'0'0,"15"7"-11543"0"0,1-1 1 0 0,0 2-1 0 0,0-1 0 0 0,0 1 1 0 0,1 0-1 0 0,-1 0 1 0 0,13-5-1 0 0,57-18 4221 0 0,-19 8-2984 0 0,-50 16-3300 0 0,3 0-1559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3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202 195 532 0 0,'-2'-6'1205'0'0,"0"-1"-1"0"0,-1 1 1 0 0,1 0-1 0 0,-1 0 1 0 0,-1 0-1 0 0,1 0 1 0 0,-1 1-1 0 0,0 0 0 0 0,-9-10 1 0 0,11 14-984 0 0,1-1 1 0 0,-1 1-1 0 0,0-1 1 0 0,0 1-1 0 0,0 0 1 0 0,0-1-1 0 0,0 1 1 0 0,0 0-1 0 0,0 0 1 0 0,0 1-1 0 0,0-1 1 0 0,-1 0-1 0 0,1 1 0 0 0,0-1 1 0 0,0 1-1 0 0,-1 0 1 0 0,1 0-1 0 0,0 0 1 0 0,-1 0-1 0 0,1 0 1 0 0,0 0-1 0 0,-1 1 1 0 0,1-1-1 0 0,0 1 0 0 0,0-1 1 0 0,-1 1-1 0 0,1 0 1 0 0,0 0-1 0 0,0 0 1 0 0,0 0-1 0 0,0 0 1 0 0,-3 3-1 0 0,1-1-63 0 0,0 0 0 0 0,0 1 0 0 0,1-1 0 0 0,-1 1 0 0 0,1-1-1 0 0,0 1 1 0 0,0 0 0 0 0,0 1 0 0 0,1-1 0 0 0,-1 0 0 0 0,1 1 0 0 0,0-1 0 0 0,0 1 0 0 0,1 0-1 0 0,-2 5 1 0 0,3-7-109 0 0,-1-1-1 0 0,1 1 1 0 0,0-1-1 0 0,0 1 1 0 0,0-1-1 0 0,1 1 0 0 0,-1-1 1 0 0,1 1-1 0 0,-1-1 1 0 0,1 1-1 0 0,0-1 1 0 0,0 0-1 0 0,0 1 1 0 0,0-1-1 0 0,0 0 0 0 0,1 0 1 0 0,-1 0-1 0 0,1 0 1 0 0,-1 0-1 0 0,1 0 1 0 0,0 0-1 0 0,-1 0 0 0 0,1-1 1 0 0,0 1-1 0 0,0-1 1 0 0,1 1-1 0 0,-1-1 1 0 0,0 0-1 0 0,0 0 1 0 0,1 0-1 0 0,2 1 1 0 0,3 1 30 0 0,0 0 1 0 0,1-1 0 0 0,-1 0 0 0 0,1-1-1 0 0,-1 0 1 0 0,1 0 0 0 0,0-1 0 0 0,-1 0 0 0 0,1-1-1 0 0,-1 0 1 0 0,1 0 0 0 0,-1 0 0 0 0,1-1 0 0 0,-1-1-1 0 0,0 1 1 0 0,13-7 0 0 0,-15 6-1 0 0,0 0 0 0 0,0 0 0 0 0,-1 0 0 0 0,1-1 0 0 0,-1 0 0 0 0,0 0 0 0 0,0 0 0 0 0,-1-1 0 0 0,1 0 0 0 0,-1 0 0 0 0,0 0 0 0 0,0 0 0 0 0,-1-1 1 0 0,1 1-1 0 0,-1-1 0 0 0,0 0 0 0 0,-1 0 0 0 0,1 0 0 0 0,-1 0 0 0 0,-1 0 0 0 0,1-1 0 0 0,0-9 0 0 0,-1 11 22 0 0,-1-1-1 0 0,0 0 1 0 0,0 0 0 0 0,0 0-1 0 0,-1 0 1 0 0,0 0 0 0 0,0 1 0 0 0,-1-1-1 0 0,0 0 1 0 0,0 1 0 0 0,0-1 0 0 0,-3-5-1 0 0,2 8-59 0 0,1-1 0 0 0,-1 1 0 0 0,0 0 0 0 0,0-1 0 0 0,0 1 0 0 0,0 0 0 0 0,0 1-1 0 0,-1-1 1 0 0,1 1 0 0 0,-1-1 0 0 0,0 1 0 0 0,0 0 0 0 0,0 0 0 0 0,0 1 0 0 0,0-1 0 0 0,0 1-1 0 0,-7-1 1 0 0,1 1-17 0 0,-1 0-1 0 0,0 1 0 0 0,1 0 1 0 0,-1 1-1 0 0,0 0 0 0 0,1 1 1 0 0,-1 0-1 0 0,1 1 0 0 0,0 0 1 0 0,0 0-1 0 0,0 1 0 0 0,0 1 1 0 0,1-1-1 0 0,-1 2 0 0 0,1-1 1 0 0,0 1-1 0 0,1 1 0 0 0,-1-1 1 0 0,2 1-1 0 0,-1 1 0 0 0,-8 10 1 0 0,13-15-22 0 0,1 0 1 0 0,0 1-1 0 0,0-1 1 0 0,0 0 0 0 0,1 1-1 0 0,-1-1 1 0 0,1 1-1 0 0,0-1 1 0 0,0 1 0 0 0,0 0-1 0 0,1 0 1 0 0,-1-1-1 0 0,1 1 1 0 0,0 0-1 0 0,0 0 1 0 0,0 0 0 0 0,0-1-1 0 0,1 1 1 0 0,-1 0-1 0 0,1 0 1 0 0,0-1 0 0 0,0 1-1 0 0,1-1 1 0 0,3 8-1 0 0,-2-6 7 0 0,0 1-1 0 0,1-1 1 0 0,0 0-1 0 0,1 0 0 0 0,-1-1 1 0 0,1 1-1 0 0,-1-1 1 0 0,1 0-1 0 0,1 0 0 0 0,-1 0 1 0 0,1-1-1 0 0,-1 0 1 0 0,1 0-1 0 0,7 2 0 0 0,-5-1 6 0 0,1-2 0 0 0,-1 1 0 0 0,1-1 0 0 0,-1 0 0 0 0,1-1-1 0 0,0 0 1 0 0,-1-1 0 0 0,1 0 0 0 0,0 0 0 0 0,0 0 0 0 0,10-3-1 0 0,-15 2-7 0 0,-1 0 0 0 0,1 0 0 0 0,0-1-1 0 0,-1 1 1 0 0,1-1 0 0 0,-1 0 0 0 0,0 0-1 0 0,1 0 1 0 0,-1 0 0 0 0,0-1 0 0 0,0 1-1 0 0,-1-1 1 0 0,1 0 0 0 0,-1 1-1 0 0,1-1 1 0 0,-1 0 0 0 0,0-1 0 0 0,0 1-1 0 0,0 0 1 0 0,0-1 0 0 0,-1 1 0 0 0,1-1-1 0 0,-1 1 1 0 0,0-1 0 0 0,0 0 0 0 0,0 0-1 0 0,0-5 1 0 0,0 3 4 0 0,-1 1-1 0 0,0-1 1 0 0,0 1-1 0 0,0 0 1 0 0,-1-1-1 0 0,1 1 1 0 0,-1-1-1 0 0,-1 1 1 0 0,1 0-1 0 0,-1 0 0 0 0,0 0 1 0 0,0 0-1 0 0,0 0 1 0 0,-1 0-1 0 0,0 0 1 0 0,0 1-1 0 0,0 0 1 0 0,0-1-1 0 0,-1 1 1 0 0,1 0-1 0 0,-1 0 1 0 0,0 1-1 0 0,0-1 1 0 0,-1 1-1 0 0,1 0 1 0 0,-1 0-1 0 0,0 1 1 0 0,-8-5-1 0 0,7 5-10 0 0,0 0-1 0 0,0 0 0 0 0,0 0 0 0 0,0 1 0 0 0,0-1 1 0 0,-1 2-1 0 0,1-1 0 0 0,0 1 0 0 0,0-1 0 0 0,-1 2 1 0 0,1-1-1 0 0,0 1 0 0 0,0 0 0 0 0,0 0 1 0 0,0 1-1 0 0,0 0 0 0 0,0 0 0 0 0,0 0 0 0 0,0 0 1 0 0,0 1-1 0 0,1 0 0 0 0,0 1 0 0 0,0-1 1 0 0,-9 8-1 0 0,10-7 7 0 0,0-1 0 0 0,1 1 0 0 0,-1 1 0 0 0,1-1 0 0 0,0 1 0 0 0,0-1 0 0 0,0 1 0 0 0,0 0 0 0 0,1 0 0 0 0,0 0 0 0 0,0 0 0 0 0,0 0 0 0 0,1 1 0 0 0,-1-1 0 0 0,1 1 0 0 0,1-1 0 0 0,-1 1 0 0 0,1-1 0 0 0,0 1 0 0 0,0-1 0 0 0,1 1 0 0 0,-1-1 0 0 0,1 0 0 0 0,0 1 0 0 0,1-1 0 0 0,-1 1 0 0 0,1-1 0 0 0,0 0 0 0 0,1 0 0 0 0,-1 0 0 0 0,1 0 0 0 0,0-1 0 0 0,0 1 0 0 0,0-1 0 0 0,1 0 0 0 0,0 0 0 0 0,0 0 0 0 0,0 0 0 0 0,0 0 0 0 0,0-1 0 0 0,10 6 0 0 0,-3-3 20 0 0,0 0 0 0 0,0 0-1 0 0,1-1 1 0 0,0-1-1 0 0,0 0 1 0 0,0-1-1 0 0,0 0 1 0 0,13 1-1 0 0,-18-3-12 0 0,0 0-1 0 0,0-1 0 0 0,0 0 0 0 0,-1 0 0 0 0,1 0 0 0 0,0-1 0 0 0,0 0 0 0 0,-1-1 0 0 0,1 1 0 0 0,0-1 0 0 0,-1-1 0 0 0,0 1 1 0 0,1-1-1 0 0,-1 0 0 0 0,0 0 0 0 0,7-6 0 0 0,-10 6-13 0 0,0 1 0 0 0,-1-1 1 0 0,1 1-1 0 0,-1-1 0 0 0,0 0 0 0 0,0 0 1 0 0,0 0-1 0 0,0 0 0 0 0,-1 0 1 0 0,1-1-1 0 0,-1 1 0 0 0,1 0 0 0 0,-1-1 1 0 0,0 1-1 0 0,-1-1 0 0 0,1 1 0 0 0,-1-1 1 0 0,1 0-1 0 0,-1 1 0 0 0,0-1 0 0 0,0 1 1 0 0,-1-7-1 0 0,0 6-10 0 0,0-1 0 0 0,-1 1 0 0 0,1-1 1 0 0,-1 1-1 0 0,0 0 0 0 0,0 0 0 0 0,0 0 0 0 0,0 0 0 0 0,-1 0 0 0 0,0 0 1 0 0,0 0-1 0 0,0 1 0 0 0,0 0 0 0 0,0-1 0 0 0,-1 1 0 0 0,1 0 0 0 0,-6-3 0 0 0,1 2-6 0 0,0 0-1 0 0,0 0 0 0 0,-1 0 0 0 0,1 1 0 0 0,-1 1 0 0 0,0-1 0 0 0,0 2 0 0 0,0-1 0 0 0,0 1 0 0 0,0 0 0 0 0,0 1 0 0 0,0 0 0 0 0,0 0 1 0 0,-10 3-1 0 0,14-2 11 0 0,-1 0 0 0 0,1 0 0 0 0,0 0 0 0 0,-1 1 0 0 0,1 0 0 0 0,0 0 0 0 0,0 1 0 0 0,1-1 0 0 0,-1 1 0 0 0,0 0 0 0 0,1 0 0 0 0,0 1 1 0 0,0-1-1 0 0,0 1 0 0 0,0 0 0 0 0,0 0 0 0 0,1 1 0 0 0,0-1 0 0 0,0 1 0 0 0,0-1 0 0 0,0 1 0 0 0,1 0 0 0 0,-1 0 0 0 0,-1 9 0 0 0,3-12 10 0 0,1 0 0 0 0,-1 1 0 0 0,1-1 0 0 0,0 1-1 0 0,0-1 1 0 0,0 1 0 0 0,0-1 0 0 0,0 0 0 0 0,1 1-1 0 0,-1-1 1 0 0,1 1 0 0 0,-1-1 0 0 0,1 0 0 0 0,0 0-1 0 0,0 1 1 0 0,0-1 0 0 0,0 0 0 0 0,1 0 0 0 0,-1 0-1 0 0,0 0 1 0 0,1 0 0 0 0,0 0 0 0 0,-1-1 0 0 0,1 1-1 0 0,0 0 1 0 0,0-1 0 0 0,0 1 0 0 0,0-1-1 0 0,0 0 1 0 0,4 2 0 0 0,0 1 7 0 0,1-1 0 0 0,0 0-1 0 0,0-1 1 0 0,0 0 0 0 0,0 0 0 0 0,0 0-1 0 0,0-1 1 0 0,0 0 0 0 0,8 0 0 0 0,-8-1-11 0 0,-1 0 0 0 0,0-1 0 0 0,1 1 0 0 0,-1-1 1 0 0,0-1-1 0 0,0 1 0 0 0,0-1 0 0 0,10-4 0 0 0,-14 5-4 0 0,0 0-1 0 0,0-1 1 0 0,0 1 0 0 0,0 0-1 0 0,0-1 1 0 0,-1 0-1 0 0,1 1 1 0 0,0-1-1 0 0,-1 0 1 0 0,1 0-1 0 0,-1 0 1 0 0,0 1 0 0 0,0-2-1 0 0,0 1 1 0 0,0 0-1 0 0,0 0 1 0 0,0 0-1 0 0,0 0 1 0 0,-1-1-1 0 0,1 1 1 0 0,-1 0 0 0 0,1-1-1 0 0,-1 1 1 0 0,0 0-1 0 0,0-1 1 0 0,0 1-1 0 0,0 0 1 0 0,-1-4-1 0 0,0 3-4 0 0,1 0 0 0 0,-1 0-1 0 0,0 0 1 0 0,0 0-1 0 0,0 0 1 0 0,-1 0-1 0 0,1 0 1 0 0,-1 0-1 0 0,0 0 1 0 0,1 0 0 0 0,-1 1-1 0 0,0-1 1 0 0,-1 1-1 0 0,1 0 1 0 0,0-1-1 0 0,-1 1 1 0 0,1 0-1 0 0,-1 0 1 0 0,0 1 0 0 0,1-1-1 0 0,-1 1 1 0 0,0-1-1 0 0,0 1 1 0 0,0 0-1 0 0,0 0 1 0 0,0 0-1 0 0,0 0 1 0 0,-1 1 0 0 0,1-1-1 0 0,0 1 1 0 0,0 0-1 0 0,-1 0 1 0 0,1 0-1 0 0,0 0 1 0 0,0 0-1 0 0,0 1 1 0 0,-1 0 0 0 0,1-1-1 0 0,0 1 1 0 0,0 0-1 0 0,-3 2 1 0 0,-1 1 15 0 0,1 0 1 0 0,-1 0-1 0 0,1 1 0 0 0,0 0 1 0 0,0 0-1 0 0,0 0 1 0 0,1 1-1 0 0,0 0 1 0 0,0 0-1 0 0,0 0 0 0 0,1 1 1 0 0,-4 7-1 0 0,6-11 10 0 0,1-1-1 0 0,-1 1 1 0 0,1 0-1 0 0,0 0 1 0 0,0 0-1 0 0,0 0 1 0 0,0 0-1 0 0,1 0 1 0 0,-1 0-1 0 0,1 0 1 0 0,0 0 0 0 0,0 0-1 0 0,0 0 1 0 0,0 0-1 0 0,0 0 1 0 0,1 0-1 0 0,-1 0 1 0 0,1 0-1 0 0,0 0 1 0 0,0 0-1 0 0,0-1 1 0 0,0 1-1 0 0,1 0 1 0 0,-1 0-1 0 0,1-1 1 0 0,-1 1-1 0 0,1-1 1 0 0,0 1-1 0 0,0-1 1 0 0,0 0-1 0 0,0 0 1 0 0,1 0 0 0 0,3 3-1 0 0,1-2-47 0 0,0 1 0 0 0,0-2 0 0 0,0 1 0 0 0,0-1-1 0 0,1 0 1 0 0,-1 0 0 0 0,1-1 0 0 0,-1 0 0 0 0,1-1 0 0 0,-1 1 0 0 0,1-1-1 0 0,0-1 1 0 0,-1 1 0 0 0,1-2 0 0 0,-1 1 0 0 0,1-1 0 0 0,-1 0 0 0 0,0 0 0 0 0,11-5-1 0 0,-15 5 9 0 0,0 0 0 0 0,0-1 0 0 0,0 1-1 0 0,0 0 1 0 0,0-1 0 0 0,-1 0-1 0 0,0 0 1 0 0,1 1 0 0 0,-1-1 0 0 0,0-1-1 0 0,0 1 1 0 0,0 0 0 0 0,-1 0-1 0 0,1-1 1 0 0,-1 1 0 0 0,0-1 0 0 0,0 1-1 0 0,0-1 1 0 0,0 0 0 0 0,-1 1 0 0 0,1-1-1 0 0,-1 0 1 0 0,0 1 0 0 0,0-1-1 0 0,-1 0 1 0 0,0-4 0 0 0,1 5 10 0 0,-1 0 0 0 0,0-1 0 0 0,0 1 0 0 0,0 0 0 0 0,-1 0 0 0 0,1 0 0 0 0,-1 0 0 0 0,1 0 0 0 0,-1 0 0 0 0,0 0 0 0 0,0 1 0 0 0,0-1 0 0 0,-1 1 0 0 0,1-1 0 0 0,-1 1 0 0 0,1 0 0 0 0,-1 0 0 0 0,0 0 0 0 0,1 0 0 0 0,-1 0 0 0 0,0 1 0 0 0,-1-1 0 0 0,1 1 0 0 0,0 0 0 0 0,0 0 0 0 0,0 0 0 0 0,-1 1 0 0 0,-4-2 0 0 0,3 2 45 0 0,0 0-1 0 0,0 1 1 0 0,0-1 0 0 0,0 1-1 0 0,0 0 1 0 0,0 1-1 0 0,0-1 1 0 0,0 1 0 0 0,1 0-1 0 0,-1 0 1 0 0,1 0 0 0 0,-1 0-1 0 0,1 1 1 0 0,0 0 0 0 0,0 0-1 0 0,0 0 1 0 0,0 1 0 0 0,0-1-1 0 0,-3 6 1 0 0,2-4 45 0 0,0 1 1 0 0,1 0-1 0 0,-1 1 1 0 0,1-1 0 0 0,1 1-1 0 0,0-1 1 0 0,-1 1-1 0 0,2 0 1 0 0,-1 0-1 0 0,1 1 1 0 0,0-1 0 0 0,-1 9-1 0 0,3-13-62 0 0,0 0 1 0 0,0-1-1 0 0,1 1 1 0 0,-1-1-1 0 0,1 1 0 0 0,-1-1 1 0 0,1 1-1 0 0,0-1 0 0 0,-1 1 1 0 0,1-1-1 0 0,1 1 1 0 0,-1-1-1 0 0,0 0 0 0 0,0 0 1 0 0,1 0-1 0 0,0 0 0 0 0,-1 0 1 0 0,1 0-1 0 0,0 0 1 0 0,0 0-1 0 0,0-1 0 0 0,0 1 1 0 0,0-1-1 0 0,0 1 0 0 0,0-1 1 0 0,1 0-1 0 0,-1 0 1 0 0,0 0-1 0 0,1 0 0 0 0,-1 0 1 0 0,6 1-1 0 0,-4-1-79 0 0,1 0 1 0 0,0 0-1 0 0,0-1 1 0 0,-1 1-1 0 0,1-1 0 0 0,0 0 1 0 0,0 0-1 0 0,0-1 0 0 0,-1 1 1 0 0,1-1-1 0 0,0 0 1 0 0,-1-1-1 0 0,1 1 0 0 0,-1-1 1 0 0,1 0-1 0 0,5-3 0 0 0,-8 4 29 0 0,0 0 0 0 0,-1-1-1 0 0,1 1 1 0 0,-1-1-1 0 0,1 1 1 0 0,-1-1-1 0 0,0 0 1 0 0,0 1 0 0 0,1-1-1 0 0,-1 0 1 0 0,-1 0-1 0 0,1 0 1 0 0,0 0 0 0 0,0 0-1 0 0,-1 0 1 0 0,1 0-1 0 0,-1 0 1 0 0,1-4-1 0 0,-1 3-11 0 0,0-1-1 0 0,0 0 0 0 0,0 1 0 0 0,-1-1 0 0 0,0 0 0 0 0,1 1 0 0 0,-2-1 0 0 0,1 0 0 0 0,0 1 1 0 0,-3-5-1 0 0,2 4 33 0 0,1 1 0 0 0,-1-1 0 0 0,0 1 0 0 0,-1 0 0 0 0,1-1 0 0 0,-1 1 0 0 0,1 1 0 0 0,-1-1-1 0 0,0 0 1 0 0,0 1 0 0 0,0-1 0 0 0,0 1 0 0 0,-1 0 0 0 0,1 0 0 0 0,0 0 0 0 0,-1 0 0 0 0,0 1 0 0 0,1-1 0 0 0,-1 1 0 0 0,0 0 0 0 0,-6-1 0 0 0,8 2 54 0 0,0 0 0 0 0,0 1-1 0 0,1-1 1 0 0,-1 1 0 0 0,0-1-1 0 0,1 1 1 0 0,-1-1 0 0 0,1 1-1 0 0,-1 0 1 0 0,1 0 0 0 0,-1 0-1 0 0,1 0 1 0 0,-1 0 0 0 0,1 0-1 0 0,0 0 1 0 0,0 0 0 0 0,-1 0-1 0 0,1 1 1 0 0,0-1 0 0 0,0 1-1 0 0,0-1 1 0 0,1 0 0 0 0,-1 1-1 0 0,0 0 1 0 0,0-1 0 0 0,1 1-1 0 0,-1-1 1 0 0,1 1 0 0 0,-1 0-1 0 0,1-1 1 0 0,0 1 0 0 0,0 0-1 0 0,0 2 1 0 0,-1-2-3 0 0,1 0 0 0 0,0-1 0 0 0,0 1 0 0 0,1 0 0 0 0,-1 0 1 0 0,0-1-1 0 0,0 1 0 0 0,1 0 0 0 0,-1-1 0 0 0,1 1 0 0 0,0-1 0 0 0,-1 1 0 0 0,1 0 0 0 0,0-1 0 0 0,0 1 1 0 0,0-1-1 0 0,0 0 0 0 0,0 1 0 0 0,0-1 0 0 0,0 0 0 0 0,1 0 0 0 0,-1 1 0 0 0,0-1 0 0 0,1 0 0 0 0,-1 0 0 0 0,1-1 1 0 0,-1 1-1 0 0,1 0 0 0 0,-1 0 0 0 0,1-1 0 0 0,-1 1 0 0 0,1-1 0 0 0,0 1 0 0 0,-1-1 0 0 0,4 0 0 0 0,-2 1 0 0 0,1-1 0 0 0,0 0-1 0 0,0-1 1 0 0,0 1-1 0 0,0-1 1 0 0,0 0-1 0 0,0 0 1 0 0,0 0 0 0 0,0 0-1 0 0,-1 0 1 0 0,1-1-1 0 0,0 0 1 0 0,-1 0-1 0 0,0 0 1 0 0,6-4 0 0 0,-8 5-44 0 0,1-1 0 0 0,-1 1 1 0 0,0-1-1 0 0,1 1 1 0 0,-1-1-1 0 0,0 1 1 0 0,0-1-1 0 0,0 0 0 0 0,0 1 1 0 0,0-1-1 0 0,-1 0 1 0 0,1 0-1 0 0,0 0 0 0 0,-1 0 1 0 0,1 0-1 0 0,-1 0 1 0 0,0 0-1 0 0,0 0 1 0 0,0 0-1 0 0,0 0 0 0 0,0 0 1 0 0,0 0-1 0 0,0 0 1 0 0,-1 1-1 0 0,1-1 0 0 0,-1 0 1 0 0,1 0-1 0 0,-1 0 1 0 0,0 0-1 0 0,0 0 1 0 0,1 1-1 0 0,-3-3 0 0 0,2 1-267 0 0,-1 0-1 0 0,1 0 1 0 0,-1 0-1 0 0,0 0 0 0 0,0 0 1 0 0,-1 0-1 0 0,1 1 1 0 0,-1-1-1 0 0,1 1 0 0 0,-1 0 1 0 0,0-1-1 0 0,1 1 1 0 0,-1 0-1 0 0,-4-1 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30 639 640 0 0,'-1'0'390'0'0,"0"0"0"0"0,-1 0 0 0 0,1 0 1 0 0,0 0-1 0 0,0 0 0 0 0,0 0 0 0 0,0 0 0 0 0,0 0 0 0 0,0 0 0 0 0,-1-1 0 0 0,1 1 1 0 0,0 0-1 0 0,0-1 0 0 0,0 1 0 0 0,0-1 0 0 0,0 1 0 0 0,0-1 0 0 0,0 0 0 0 0,0 1 1 0 0,0-1-1 0 0,1 0 0 0 0,-1 0 0 0 0,0 1 0 0 0,0-1 0 0 0,0 0 0 0 0,1 0 1 0 0,-1 0-1 0 0,1 0 0 0 0,-2-2 0 0 0,2-19 5559 0 0,5 4-5240 0 0,47-192 6295 0 0,16 11-3971 0 0,-46 131-2039 0 0,-17 51-746 0 0,-5 15-233 0 0,0 1 0 0 0,1-1 0 0 0,-1 0 0 0 0,0 1-1 0 0,1-1 1 0 0,-1 1 0 0 0,1-1 0 0 0,0 1 0 0 0,-1 0 0 0 0,1-1-1 0 0,0 1 1 0 0,0 0 0 0 0,1-2 0 0 0,8-8 50 0 0,-9 10-63 0 0,0 0 1 0 0,0 0-1 0 0,-1 0 1 0 0,1 0-1 0 0,0 0 1 0 0,0 1-1 0 0,0-1 1 0 0,0 0 0 0 0,0 0-1 0 0,0 1 1 0 0,0-1-1 0 0,1 1 1 0 0,-1-1-1 0 0,0 1 1 0 0,0-1-1 0 0,0 1 1 0 0,2 0-1 0 0,47-9 86 0 0,1 2 1 0 0,73 1-1 0 0,-85 5-60 0 0,100-6 113 0 0,88-2 573 0 0,-182 7-110 0 0,-3 0-3835 0 0,-40 2 1643 0 0,-2 0 1028 0 0,1 0 0 0 0,0 1 0 0 0,-1-1-1 0 0,1 0 1 0 0,0 1 0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5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68 0 0,'-34'-32'21008'0'0,"147"53"-16555"0"0,-64-13-3530 0 0,86 24 0 0 0,-130-30-984 0 0,0-1-1 0 0,-1 1 1 0 0,1 0 0 0 0,-1 0-1 0 0,1 1 1 0 0,-1-1 0 0 0,0 1-1 0 0,0 0 1 0 0,0 0 0 0 0,0 1-1 0 0,5 4 1 0 0,-8-5 36 0 0,1-1-1 0 0,-1 1 1 0 0,0 0 0 0 0,1-1-1 0 0,-1 1 1 0 0,-1 0-1 0 0,1 0 1 0 0,0 0 0 0 0,-1 0-1 0 0,1 0 1 0 0,-1 0 0 0 0,0-1-1 0 0,0 1 1 0 0,0 0 0 0 0,0 0-1 0 0,0 0 1 0 0,-1 0 0 0 0,1 0-1 0 0,-1 0 1 0 0,0 0-1 0 0,-1 3 1 0 0,-18 45-68 0 0,-37 72 0 0 0,6-19 653 0 0,33-65 13 0 0,18-38-521 0 0,-1 0-109 0 0,1-1-1 0 0,0 1 1 0 0,-1-1 0 0 0,1 1-1 0 0,0-1 1 0 0,-1 1 0 0 0,1-1 0 0 0,0 1-1 0 0,0-1 1 0 0,-1 1 0 0 0,1 0 0 0 0,0-1-1 0 0,0 1 1 0 0,0-1 0 0 0,0 1 0 0 0,0-1-1 0 0,0 1 1 0 0,0 0 0 0 0,0-1 0 0 0,0 1-1 0 0,0-1 1 0 0,0 1 0 0 0,0 0-1 0 0,1 0 1 0 0,0 10-3216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2 355 404 0 0,'-1'-6'8135'0'0,"23"32"-4961"0"0,-1 1 0 0 0,23 39 0 0 0,-20-29-1845 0 0,-14-23-815 0 0,16 26 1824 0 0,1-1-1 0 0,61 65 1 0 0,-86-103-2227 0 0,-1 1 1 0 0,0-1-1 0 0,1 0 0 0 0,-1 1 0 0 0,1-1 0 0 0,-1 0 0 0 0,1 0 1 0 0,-1 0-1 0 0,1 0 0 0 0,0 0 0 0 0,0-1 0 0 0,0 1 1 0 0,-1 0-1 0 0,1-1 0 0 0,0 1 0 0 0,2-1 0 0 0,-2 0-61 0 0,-1-1 0 0 0,0 1-1 0 0,0-1 1 0 0,0 1 0 0 0,-1-1-1 0 0,1 0 1 0 0,0 0-1 0 0,0 1 1 0 0,0-1 0 0 0,0 0-1 0 0,-1 0 1 0 0,1 0 0 0 0,0 0-1 0 0,-1 0 1 0 0,1 0-1 0 0,-1 0 1 0 0,1 0 0 0 0,-1 0-1 0 0,1 0 1 0 0,-1 0 0 0 0,0 0-1 0 0,0 0 1 0 0,1 0-1 0 0,-1-1 1 0 0,0 1 0 0 0,0 0-1 0 0,0 0 1 0 0,0 0-1 0 0,0-2 1 0 0,19-277 1384 0 0,15-112-403 0 0,-29 378-3029 0 0,-5 13 1860 0 0,0 1 0 0 0,0 0-1 0 0,0 0 1 0 0,1 0 0 0 0,-1-1 0 0 0,0 1-1 0 0,0 0 1 0 0,0 0 0 0 0,1 0 0 0 0,-1 0-1 0 0,0 0 1 0 0,1 0 0 0 0,-1-1 0 0 0,0 1 0 0 0,0 0-1 0 0,1 0 1 0 0,-1 0 0 0 0,0 0 0 0 0,0 0-1 0 0,1 0 1 0 0,-1 0 0 0 0,0 0 0 0 0,1 0 0 0 0,-1 0-1 0 0,0 0 1 0 0,0 0 0 0 0,1 1 0 0 0,-1-1-1 0 0,1 0 1 0 0,2 2-1003 0 0,-1 0 0 0 0,1 0 0 0 0,0 0 0 0 0,0 1 0 0 0,-1-1-1 0 0,4 6 1 0 0,8 6-2054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19 190 424 0 0,'7'-18'1051'0'0,"0"1"0"0"0,1 1 0 0 0,0 0 0 0 0,16-23 1 0 0,-18 31-269 0 0,0 0 1 0 0,1 0-1 0 0,0 1 1 0 0,0-1-1 0 0,0 2 1 0 0,1-1-1 0 0,0 1 1 0 0,1 0-1 0 0,15-8 1 0 0,-21 13-522 0 0,0 0 1 0 0,0 0 0 0 0,0 0 0 0 0,0 1 0 0 0,0-1-1 0 0,1 1 1 0 0,-1-1 0 0 0,0 1 0 0 0,0 0 0 0 0,0 1-1 0 0,1-1 1 0 0,-1 0 0 0 0,0 1 0 0 0,0 0-1 0 0,0 0 1 0 0,0 0 0 0 0,0 0 0 0 0,0 0 0 0 0,0 1-1 0 0,0-1 1 0 0,0 1 0 0 0,-1 0 0 0 0,1 0 0 0 0,-1 0-1 0 0,1 0 1 0 0,-1 0 0 0 0,0 0 0 0 0,1 1 0 0 0,-1-1-1 0 0,0 1 1 0 0,1 2 0 0 0,0-1-116 0 0,0 0-1 0 0,-1 0 1 0 0,0 0-1 0 0,0 0 1 0 0,0 0 0 0 0,0 1-1 0 0,-1-1 1 0 0,1 1-1 0 0,-1-1 1 0 0,0 1-1 0 0,0-1 1 0 0,-1 1 0 0 0,0 0-1 0 0,0-1 1 0 0,0 1-1 0 0,0 0 1 0 0,0-1 0 0 0,-1 1-1 0 0,0-1 1 0 0,0 1-1 0 0,-2 5 1 0 0,-1-3-52 0 0,-1 0 0 0 0,1-1 0 0 0,-1 1 1 0 0,0-1-1 0 0,-1 0 0 0 0,0 0 0 0 0,0-1 0 0 0,0 1 0 0 0,0-1 0 0 0,-1-1 1 0 0,-11 7-1 0 0,1-2 13 0 0,0-1 0 0 0,-1 0 0 0 0,-32 8 0 0 0,38-13-417 0 0,0 0 1 0 0,0-2-1 0 0,-14 2 0 0 0,-1-3-9893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12 160 0 0,'-1'-1'739'0'0,"0"0"-1"0"0,0 0 1 0 0,0 0 0 0 0,0 0 0 0 0,0 0-1 0 0,-1 0 1 0 0,1 1 0 0 0,0-1 0 0 0,-1 0-1 0 0,1 1 1 0 0,-1-1 0 0 0,1 1-1 0 0,0-1 1 0 0,-1 1 0 0 0,1 0 0 0 0,-4-1-1 0 0,3 2-225 0 0,0 0-1 0 0,1-1 1 0 0,-1 1 0 0 0,0 0-1 0 0,0 0 1 0 0,0 1-1 0 0,1-1 1 0 0,-1 0-1 0 0,0 0 1 0 0,-1 3-1 0 0,-6 4-295 0 0,-9 7 826 0 0,1 1-1 0 0,0 2 1 0 0,1-1 0 0 0,-23 35-1 0 0,33-43-776 0 0,0 1 1 0 0,0-1-1 0 0,1 2 0 0 0,1-1 0 0 0,0 0 1 0 0,0 1-1 0 0,1 0 0 0 0,0 0 0 0 0,1 0 0 0 0,0 0 1 0 0,1 0-1 0 0,-1 13 0 0 0,3-19-185 0 0,-1 0 0 0 0,0 0 0 0 0,1 0 1 0 0,0 1-1 0 0,0-1 0 0 0,1-1 0 0 0,0 1 0 0 0,-1 0 0 0 0,2 0 0 0 0,-1-1 0 0 0,0 1 0 0 0,1-1 0 0 0,0 1 0 0 0,0-1 1 0 0,0 0-1 0 0,1 0 0 0 0,-1-1 0 0 0,1 1 0 0 0,0-1 0 0 0,0 0 0 0 0,0 0 0 0 0,0 0 0 0 0,9 5 0 0 0,-4-5-47 0 0,0 1-1 0 0,1-1 0 0 0,-1-1 1 0 0,1 0-1 0 0,0 0 0 0 0,-1 0 0 0 0,1-2 1 0 0,0 1-1 0 0,0-1 0 0 0,0 0 0 0 0,17-4 1 0 0,-8 0-428 0 0,0-1 1 0 0,0-1-1 0 0,0 0 1 0 0,-1-2-1 0 0,0 0 0 0 0,0-1 1 0 0,20-14-1 0 0,-25 12-1076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6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62 500 0 0,'-22'-6'10335'0'0,"24"4"-8945"0"0,8-3-330 0 0,1 0 0 0 0,-1 0 0 0 0,1 1 0 0 0,-1 0 0 0 0,1 1 0 0 0,13-2 0 0 0,4-2 206 0 0,-9 0-2351 0 0,-9-1-6118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6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48 160 480 0 0,'-7'-4'2298'0'0,"0"0"-1"0"0,0 0 1 0 0,0-1 0 0 0,-10-10-1 0 0,17 15-2117 0 0,-1-1-1 0 0,1 1 0 0 0,0-1 0 0 0,-1 1 0 0 0,1-1 1 0 0,0 1-1 0 0,0-1 0 0 0,0 1 0 0 0,0-1 0 0 0,-1 0 1 0 0,1 1-1 0 0,0-1 0 0 0,0 1 0 0 0,0-1 0 0 0,0 0 0 0 0,0 1 1 0 0,0-1-1 0 0,0 1 0 0 0,1-1 0 0 0,-1 1 0 0 0,0-1 1 0 0,0 0-1 0 0,0 1 0 0 0,1-1 0 0 0,-1 1 0 0 0,0-1 1 0 0,0 1-1 0 0,1-1 0 0 0,-1 1 0 0 0,0-1 0 0 0,1 1 0 0 0,-1 0 1 0 0,1-1-1 0 0,17-15 2201 0 0,-18 15-2298 0 0,15-9 800 0 0,0 0 1 0 0,1 2 0 0 0,0-1 0 0 0,0 2 0 0 0,1 0 0 0 0,17-4-1 0 0,1 1-438 0 0,0 2 0 0 0,37-4-1 0 0,-64 12-1249 0 0,-1 0 0 0 0,1 0 0 0 0,0 0-1 0 0,11 3 1 0 0,0 0-6300 0 0,-10-1 4211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21 116 0 0,'2'-21'11832'0'0,"2"69"-4196"0"0,-3-35-8474 0 0,16 355 7774 0 0,-14-264-5543 0 0,-4-43-813 0 0,-1-45-1199 0 0,2 1 0 0 0,0 0-1 0 0,1-1 1 0 0,3 20 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7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64 386 380 0 0,'4'5'18681'0'0,"1"-11"-18212"0"0,0-1 1 0 0,0 0-1 0 0,-1 0 1 0 0,0 0-1 0 0,-1-1 0 0 0,1 1 1 0 0,-1-1-1 0 0,-1 0 1 0 0,0 0-1 0 0,0 0 1 0 0,0 0-1 0 0,-1 0 0 0 0,0 0 1 0 0,-1 0-1 0 0,0-15 1 0 0,-2 8-297 0 0,0 0 0 0 0,0 1 0 0 0,-2-1 1 0 0,1 1-1 0 0,-2 0 0 0 0,0 0 1 0 0,-1 0-1 0 0,-9-15 0 0 0,-51-81 596 0 0,66 109-762 0 0,18 17 475 0 0,27 17 0 0 0,-33-26-474 0 0,0-1 1 0 0,0 0-1 0 0,1-1 1 0 0,0-1 0 0 0,0 1-1 0 0,0-2 1 0 0,15 3-1 0 0,-19-5-199 0 0,-1 0 0 0 0,0-1 0 0 0,0 0-1 0 0,0 0 1 0 0,0 0 0 0 0,0-1 0 0 0,0 0-1 0 0,0-1 1 0 0,0 0 0 0 0,0 0 0 0 0,0-1-1 0 0,-1 1 1 0 0,9-6 0 0 0,-10 4 71 0 0,0-1 1 0 0,0 1 0 0 0,0-2-1 0 0,0 1 1 0 0,-1 0 0 0 0,0-1-1 0 0,0 0 1 0 0,0-1 0 0 0,6-12-1 0 0,-11 19 150 0 0,0-1 0 0 0,1 1 0 0 0,-1 0 0 0 0,0 0 0 0 0,0 0 0 0 0,0 0 0 0 0,0-1 0 0 0,0 1 0 0 0,0 0 0 0 0,0 0 0 0 0,0 0 0 0 0,0 0 1 0 0,0 0-1 0 0,1-1 0 0 0,-1 1 0 0 0,0 0 0 0 0,0 0 0 0 0,0 0 0 0 0,0 0 0 0 0,0 0 0 0 0,1 0 0 0 0,-1 0 0 0 0,0 0 0 0 0,0-1 0 0 0,0 1 0 0 0,0 0 0 0 0,1 0 0 0 0,-1 0 0 0 0,0 0 0 0 0,0 0 0 0 0,0 0 0 0 0,0 0 0 0 0,1 0 0 0 0,-1 0 0 0 0,0 0 0 0 0,0 0 0 0 0,0 0 0 0 0,0 0 0 0 0,1 0 0 0 0,-1 0 0 0 0,0 0 0 0 0,0 1 0 0 0,0-1 0 0 0,0 0 0 0 0,1 0 0 0 0,-1 0 0 0 0,0 0 0 0 0,0 0 0 0 0,0 0 0 0 0,0 0 0 0 0,0 0 0 0 0,0 1 0 0 0,1-1 0 0 0,-1 0 0 0 0,0 0 0 0 0,0 0 0 0 0,0 0 0 0 0,0 0 0 0 0,0 1 0 0 0,0-1 0 0 0,0 0 0 0 0,0 0 0 0 0,0 0 0 0 0,0 0 0 0 0,0 1 0 0 0,0-1 0 0 0,5 10 746 0 0,-3-5-555 0 0,-1 1 0 0 0,0 0-1 0 0,-1 0 1 0 0,1 0 0 0 0,-1 0-1 0 0,0 0 1 0 0,-2 9 0 0 0,1 8 252 0 0,1-1-488 0 0,-1-2 391 0 0,1-1-1 0 0,1 0 0 0 0,4 22 1 0 0,-4-36-854 0 0,1 1-1 0 0,0 0 1 0 0,0-1 0 0 0,0 0 0 0 0,0 1-1 0 0,4 5 1 0 0,-4-8-420 0 0,0 0-1 0 0,1-1 0 0 0,-1 1 1 0 0,0 0-1 0 0,1-1 1 0 0,0 1-1 0 0,0-1 1 0 0,-1 0-1 0 0,1 0 1 0 0,6 3-1 0 0,5 0-2417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89 241 796 0 0,'-10'8'2326'0'0,"0"0"-1"0"0,1 0 1 0 0,0 0 0 0 0,1 2-1 0 0,-1-1 1 0 0,-12 21 1035 0 0,9-18 4560 0 0,13-25-7633 0 0,0-1 0 0 0,1 1-1 0 0,0-1 1 0 0,7-17 0 0 0,4-27 244 0 0,7-105 1738 0 0,-15 136-965 0 0,-2 30-1197 0 0,35 71 397 0 0,-27-49-395 0 0,2 0-1 0 0,20 30 0 0 0,-15-31-35 0 0,1-1 0 0 0,42 40 0 0 0,-49-52-134 0 0,1-1 0 0 0,0 0 1 0 0,1-1-1 0 0,0 0 0 0 0,1-1 0 0 0,-1-1 1 0 0,18 7-1 0 0,-24-12-79 0 0,-1 0 0 0 0,0-1 0 0 0,1 1-1 0 0,12-1 1 0 0,-17 0 88 0 0,-1-1 0 0 0,0 0 0 0 0,0 0 0 0 0,1 0 0 0 0,-1 0 0 0 0,0-1 0 0 0,0 1 0 0 0,0-1 0 0 0,1 1 0 0 0,-1-1 0 0 0,0 0 0 0 0,0 0 0 0 0,0 0 0 0 0,0 0 0 0 0,0 0 0 0 0,0 0 0 0 0,0 0 0 0 0,-1-1 0 0 0,3-1 0 0 0,-3 2 25 0 0,0 0 0 0 0,-1 0 0 0 0,1 0 0 0 0,-1 0 1 0 0,1 0-1 0 0,-1 0 0 0 0,1 0 0 0 0,-1 0 0 0 0,0 0 0 0 0,1 0 0 0 0,-1 0 0 0 0,0 0 0 0 0,0 0 0 0 0,0 0 0 0 0,0 0 0 0 0,0-1 0 0 0,0 1 0 0 0,0 0 0 0 0,0 0 0 0 0,0 0 0 0 0,0 0 0 0 0,-1 0 0 0 0,0-2 0 0 0,0 1 1 0 0,0 0 0 0 0,0 0 0 0 0,-1 1 0 0 0,1-1 0 0 0,-1 0 0 0 0,1 1 1 0 0,-1-1-1 0 0,0 1 0 0 0,1 0 0 0 0,-1 0 0 0 0,-3-2 0 0 0,-5-2-27 0 0,0 1 0 0 0,0 0 0 0 0,-18-5 0 0 0,25 9 34 0 0,-30-7-66 0 0,0 1-1 0 0,0 2 0 0 0,-1 1 1 0 0,1 2-1 0 0,-55 5 0 0 0,-17 10-3657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8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70 932 0 0,'-21'-21'2316'0'0,"11"12"821"0"0,0-1 0 0 0,-11-19 7180 0 0,29 29-8928 0 0,9 5-2107 0 0,36 46-6517 0 0,-36-35 4961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7:5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 7097 0 0,'-25'56'11374'0'0,"1"1"-5395"0"0,3-2-4921 0 0,-3-1 0 0 0,-55 88 0 0 0,43-90-1694 0 0,12-18-3445 0 0,23-31 2177 0 0</inkml:trace>
  <inkml:trace contextRef="#ctx0" brushRef="#br0" timeOffset="1">14 35 552 0 0,'-2'-6'1105'0'0,"-7"-11"1034"0"0,6 6 5050 0 0,15 12-3601 0 0,-4 3-2925 0 0,0 1 1 0 0,-1-1-1 0 0,0 1 1 0 0,0 0 0 0 0,-1 1-1 0 0,1 0 1 0 0,7 8-1 0 0,5 5 255 0 0,306 237 8071 0 0,-273-217-7830 0 0,-37-29-662 0 0,-1-1 0 0 0,24 10-1 0 0,-20-10-3285 0 0,1 1-4063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2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10 140 0 0,'-2'-5'9927'0'0,"-6"24"-6881"0"0,-10 31-386 0 0,17-46-2032 0 0,0 1-1 0 0,-1 0 0 0 0,0-1 0 0 0,1 0 1 0 0,-1 1-1 0 0,-1-1 0 0 0,1 0 0 0 0,-5 5 1961 0 0,7-9-2569 0 0,0 0 0 0 0,0 0 1 0 0,0 0-1 0 0,0-1 1 0 0,0 1-1 0 0,0 0 0 0 0,0 0 1 0 0,0-1-1 0 0,0 1 0 0 0,-1 0 1 0 0,1 0-1 0 0,0 0 0 0 0,0-1 1 0 0,0 1-1 0 0,0 0 0 0 0,0 0 1 0 0,-1 0-1 0 0,1-1 0 0 0,0 1 1 0 0,0 0-1 0 0,0 0 0 0 0,-1 0 1 0 0,1 0-1 0 0,0 0 0 0 0,0 0 1 0 0,0 0-1 0 0,-1-1 0 0 0,1 1 1 0 0,0 0-1 0 0,0 0 0 0 0,-1 0 1 0 0,1 0 3 0 0,-1 0 0 0 0,1 0 0 0 0,-1 0 0 0 0,1 0 0 0 0,-1-1 0 0 0,1 1 0 0 0,-1 0 0 0 0,1 0 0 0 0,0-1 0 0 0,-1 1 0 0 0,1 0 0 0 0,-1-1 0 0 0,1 1 0 0 0,0 0 0 0 0,-1-1 0 0 0,1 1 0 0 0,0 0 0 0 0,0-1 0 0 0,-1 1 0 0 0,1-1 0 0 0,0 1 0 0 0,0 0 0 0 0,0-1 0 0 0,-1 0 0 0 0,-1-12 613 0 0,0 0 0 0 0,1 0 0 0 0,1-21 0 0 0,0 18-336 0 0,0 16-287 0 0,1-1 0 0 0,-1 0 1 0 0,0 1-1 0 0,0-1 1 0 0,0 0-1 0 0,0 1 0 0 0,1-1 1 0 0,-1 0-1 0 0,0 1 1 0 0,0-1-1 0 0,1 0 0 0 0,-1 1 1 0 0,1-1-1 0 0,-1 1 1 0 0,0-1-1 0 0,1 1 0 0 0,-1-1 1 0 0,1 1-1 0 0,-1-1 1 0 0,1 1-1 0 0,0-1 0 0 0,-1 1 1 0 0,1 0-1 0 0,-1-1 1 0 0,1 1-1 0 0,0 0 0 0 0,-1 0 1 0 0,1-1-1 0 0,0 1 1 0 0,-1 0-1 0 0,1 0 1 0 0,0 0-1 0 0,-1 0 0 0 0,1 0 1 0 0,0 0-1 0 0,-1 0 1 0 0,1 0-1 0 0,1 0 0 0 0,24 5 186 0 0,-26-5-198 0 0,16 5 55 0 0,-1 0 1 0 0,0 2-1 0 0,0 0 1 0 0,-1 0-1 0 0,15 11 1 0 0,65 53 141 0 0,-52-38-107 0 0,18 11 268 0 0,-59-43-234 0 0,-376-7-787 0 0,399 14-12239 0 0,-18-6 10214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3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37 284 0 0,'1'-11'2262'0'0,"-1"9"-969"0"0,1 0-1 0 0,-1-1 1 0 0,0 1-1 0 0,1 0 1 0 0,0 0 0 0 0,0 0-1 0 0,4-8 7275 0 0,5 23-6698 0 0,-8-9-1530 0 0,-1 1 0 0 0,0-1 0 0 0,0 0 0 0 0,0 1 1 0 0,0-1-1 0 0,-1 1 0 0 0,0-1 0 0 0,0 9 0 0 0,0-2 68 0 0,2 28 418 0 0,3 0 0 0 0,1 0 0 0 0,20 69 0 0 0,-23-98-688 0 0,1 0-1 0 0,0-1 0 0 0,0 1 0 0 0,1-1 1 0 0,0 0-1 0 0,1 0 0 0 0,11 14 0 0 0,-12-19-52 0 0,-1 1-1 0 0,1-1 0 0 0,-1 0 1 0 0,1 0-1 0 0,0 0 0 0 0,1-1 0 0 0,-1 1 1 0 0,0-1-1 0 0,1-1 0 0 0,0 1 1 0 0,0-1-1 0 0,0 0 0 0 0,0 0 1 0 0,6 0-1 0 0,12 1 188 0 0,0-2 0 0 0,0 0 1 0 0,0-2-1 0 0,0-1 0 0 0,31-6 1 0 0,25-2-299 0 0,-77 10-244 0 0,2-1-1018 0 0,4 0 1430 0 0,12 14-14930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0 243 160 0 0,'0'0'1216'0'0,"3"-2"352"0"0,37-21 6504 0 0,1-1-3388 0 0,-27 14-3373 0 0,1 1 1 0 0,15-7-1 0 0,11-7 574 0 0,-35 18-1693 0 0,1 0 1 0 0,-1 0-1 0 0,-1 0 1 0 0,1-1-1 0 0,-1 1 1 0 0,0-1-1 0 0,0 0 0 0 0,-1-1 1 0 0,1 0-1 0 0,-2 1 1 0 0,1-1-1 0 0,4-11 1 0 0,-8 17-164 0 0,0-1 0 0 0,0 0 0 0 0,0 1 0 0 0,0-1 0 0 0,0 1 0 0 0,0-1 0 0 0,0 0 0 0 0,0 1 0 0 0,-1-1 0 0 0,1 0 0 0 0,-1 1 0 0 0,1-1 0 0 0,-1 1 0 0 0,1-1 0 0 0,-1 1 0 0 0,0-1 0 0 0,0 1 0 0 0,0-1 0 0 0,0 1 0 0 0,-2-2 0 0 0,2 1-56 0 0,0 1 48 0 0,0 0 1 0 0,0 0-1 0 0,0 0 0 0 0,0 0 1 0 0,0 0-1 0 0,0 1 0 0 0,-1-1 0 0 0,1 0 1 0 0,0 0-1 0 0,0 1 0 0 0,-1-1 1 0 0,1 1-1 0 0,0 0 0 0 0,-1-1 1 0 0,1 1-1 0 0,0 0 0 0 0,-1-1 1 0 0,1 1-1 0 0,0 0 0 0 0,-3 0 1 0 0,-24 4 274 0 0,26-4-291 0 0,-8 3 137 0 0,1 0 1 0 0,-1 1-1 0 0,1 0 1 0 0,0 1-1 0 0,0-1 1 0 0,0 2-1 0 0,1-1 1 0 0,-1 2-1 0 0,1-1 1 0 0,1 1-1 0 0,-1 0 1 0 0,1 0-1 0 0,0 1 1 0 0,1 0-1 0 0,0 0 1 0 0,0 1 0 0 0,1-1-1 0 0,0 1 1 0 0,1 1-1 0 0,-7 16 1 0 0,10-22-80 0 0,1-1 1 0 0,-1 1 0 0 0,1-1 0 0 0,-1 1 0 0 0,1 0-1 0 0,0-1 1 0 0,0 1 0 0 0,1-1 0 0 0,-1 1 0 0 0,1 0-1 0 0,0-1 1 0 0,0 1 0 0 0,0-1 0 0 0,0 1-1 0 0,1-1 1 0 0,-1 0 0 0 0,1 0 0 0 0,0 0 0 0 0,0 1-1 0 0,0-2 1 0 0,0 1 0 0 0,1 0 0 0 0,-1 0 0 0 0,1-1-1 0 0,-1 1 1 0 0,1-1 0 0 0,0 0 0 0 0,0 0 0 0 0,0 0-1 0 0,0 0 1 0 0,1 0 0 0 0,4 1 0 0 0,3 2-256 0 0,1-1 0 0 0,-1-1 0 0 0,1 0 1 0 0,-1 0-1 0 0,1-1 0 0 0,0 0 0 0 0,0-1 1 0 0,20-1-1 0 0,69-12-5355 0 0,-36-4-1902 0 0,-40 8 4754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1 380 652 0 0,'9'-8'2892'0'0,"-3"8"688"0"0,2 5-2806 0 0,0 0 0 0 0,0 0 0 0 0,-1 1 0 0 0,0 0 0 0 0,0 1 0 0 0,-1-1 0 0 0,1 1 0 0 0,8 13-1 0 0,42 73 2843 0 0,-24-37-1032 0 0,-19-33-1379 0 0,30 44 1746 0 0,-37-59-2357 0 0,-1 0 0 0 0,1 0 0 0 0,0-1 0 0 0,1 0 0 0 0,11 9 0 0 0,-18-15-507 0 0,0 0 0 0 0,0 0 1 0 0,1 0-1 0 0,-1-1 0 0 0,0 1 0 0 0,0-1 0 0 0,0 1 0 0 0,1 0 0 0 0,-1-1 1 0 0,0 0-1 0 0,1 1 0 0 0,-1-1 0 0 0,0 0 0 0 0,1 0 0 0 0,-1 0 0 0 0,0 0 1 0 0,1 0-1 0 0,-1 0 0 0 0,0 0 0 0 0,1 0 0 0 0,-1-1 0 0 0,0 1 0 0 0,1 0 0 0 0,-1-1 1 0 0,0 1-1 0 0,0-1 0 0 0,1 1 0 0 0,-1-1 0 0 0,0 0 0 0 0,0 1 0 0 0,0-1 1 0 0,0 0-1 0 0,0 0 0 0 0,0 0 0 0 0,0 0 0 0 0,0 0 0 0 0,0 0 0 0 0,0 0 0 0 0,-1 0 1 0 0,2-2-1 0 0,2-5 106 0 0,0 1 0 0 0,-1-1 0 0 0,0 0 1 0 0,0 0-1 0 0,1-8 0 0 0,-3 14-206 0 0,9-44 23 0 0,-2-1 0 0 0,-1 0-1 0 0,-3 0 1 0 0,-2-56 0 0 0,-21-189-20 0 0,18 280 10 0 0,-13-51-115 0 0,14 63 6 0 0,0 0 1 0 0,-1 0 0 0 0,1-1-1 0 0,0 1 1 0 0,0 0 0 0 0,0 0-1 0 0,0 0 1 0 0,0-1 0 0 0,0 1-1 0 0,0 0 1 0 0,-1 0 0 0 0,1 0-1 0 0,0-1 1 0 0,0 1 0 0 0,0 0 0 0 0,0 0-1 0 0,0 0 1 0 0,0-1 0 0 0,0 1-1 0 0,0 0 1 0 0,0 0 0 0 0,0 0-1 0 0,0-1 1 0 0,0 1 0 0 0,1 0-1 0 0,-1 0 1 0 0,0-1 0 0 0,0 1-1 0 0,0 0 1 0 0,0 0 0 0 0,0 0-1 0 0,0 0 1 0 0,0-1 0 0 0,0 1-1 0 0,1 0 1 0 0,-1 0 0 0 0,0 0-1 0 0,0 0 1 0 0,0-1 0 0 0,0 1-1 0 0,1 0 1 0 0,-1 0 0 0 0,0 0 0 0 0,0 0-1 0 0,0 0 1 0 0,1 0 0 0 0,-1 0-1 0 0,0 0 1 0 0,0 0 0 0 0,0 0-1 0 0,1 0 1 0 0,-1-1 0 0 0,0 1-1 0 0,0 0 1 0 0,1 0 0 0 0,-1 1-1 0 0,0-1 1 0 0,0 0 0 0 0,0 0-1 0 0,1 0 1 0 0,-1 0 0 0 0,0 0-1 0 0,0 0 1 0 0,1 0 0 0 0,12 9-7313 0 0,-11-8 8463 0 0,18 13-4341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8 504 0 0,'-1'0'296'0'0,"1"-1"0"0"0,0 1-1 0 0,0-1 1 0 0,-1 1 0 0 0,1-1-1 0 0,0 1 1 0 0,-1 0 0 0 0,1-1 0 0 0,-1 1-1 0 0,1-1 1 0 0,0 1 0 0 0,-1 0 0 0 0,1 0-1 0 0,-1-1 1 0 0,1 1 0 0 0,-1 0 0 0 0,1 0-1 0 0,-1-1 1 0 0,1 1 0 0 0,-1 0 0 0 0,0 0-1 0 0,1 0 1 0 0,-1 0 0 0 0,1 0 0 0 0,-1 0-1 0 0,1 0 1 0 0,-2 0 0 0 0,1 0 19 0 0,-1 1 0 0 0,1-1 1 0 0,-1 1-1 0 0,1 0 1 0 0,-1-1-1 0 0,1 1 0 0 0,0 0 1 0 0,0 0-1 0 0,-1 0 0 0 0,-1 2 1 0 0,-30 38 918 0 0,23-27 191 0 0,2-3-834 0 0,-1 0 0 0 0,2 1 0 0 0,-1 0-1 0 0,2 0 1 0 0,0 1 0 0 0,0 0 0 0 0,1 0 0 0 0,-5 23 0 0 0,8-31-441 0 0,2 0 0 0 0,-1 1-1 0 0,1-1 1 0 0,-1 0 0 0 0,1 0 0 0 0,1 1-1 0 0,-1-1 1 0 0,1 0 0 0 0,0 1-1 0 0,0-1 1 0 0,0 0 0 0 0,1 0 0 0 0,0 0-1 0 0,0 0 1 0 0,0 0 0 0 0,1-1 0 0 0,-1 1-1 0 0,1-1 1 0 0,0 1 0 0 0,1-1 0 0 0,-1 0-1 0 0,1 0 1 0 0,0 0 0 0 0,0-1-1 0 0,7 6 1 0 0,0-2-73 0 0,-1-1-1 0 0,1-1 1 0 0,0 0 0 0 0,1 0-1 0 0,-1-1 1 0 0,1 0-1 0 0,0-1 1 0 0,-1-1 0 0 0,2 0-1 0 0,-1 0 1 0 0,0-1 0 0 0,0-1-1 0 0,0 0 1 0 0,0 0-1 0 0,0-2 1 0 0,1 1 0 0 0,-1-1-1 0 0,-1-1 1 0 0,1 0-1 0 0,0-1 1 0 0,13-6 0 0 0,4-8-4949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 56 0 0,'-22'-2'1606'0'0,"-10"-1"1874"0"0,9-3 6970 0 0,50-6-7302 0 0,71-8 1238 0 0,-77 14-7410 0 0,-2 0-3690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5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45 130 392 0 0,'-8'-4'828'0'0,"-17"-11"4743"0"0,24 14-5133 0 0,0 0 0 0 0,0 0 1 0 0,0 0-1 0 0,0 0 0 0 0,1-1 0 0 0,-1 1 0 0 0,0 0 0 0 0,0 0 0 0 0,1 0 1 0 0,-1 0-1 0 0,1-1 0 0 0,-1 1 0 0 0,1 0 0 0 0,0-1 0 0 0,-1 1 1 0 0,1 0-1 0 0,0-1 0 0 0,0-1 0 0 0,1 1-203 0 0,-1 1 0 0 0,1-1 0 0 0,0 1 1 0 0,0-1-1 0 0,0 0 0 0 0,0 1 0 0 0,0 0 0 0 0,0-1 0 0 0,0 1 0 0 0,1 0 1 0 0,-1-1-1 0 0,0 1 0 0 0,1 0 0 0 0,-1 0 0 0 0,1 0 0 0 0,1 0 0 0 0,0-2 314 0 0,10-5 227 0 0,1 1-1 0 0,-1 0 1 0 0,1 0-1 0 0,0 2 1 0 0,1 0-1 0 0,-1 0 1 0 0,29-4-1 0 0,-24 6-974 0 0,0 1 0 0 0,0 0-1 0 0,25 2 1 0 0,4 9-6658 0 0,-40-7 4808 0 0,4 1-721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 6241 0 0,'-2'-10'2093'0'0,"1"0"0"0"0,1-1 0 0 0,-1 1 0 0 0,1 0 0 0 0,1-1 0 0 0,3-14 1 0 0,-4 25-2046 0 0,0-1 0 0 0,0 1 1 0 0,0 0-1 0 0,0 0 0 0 0,0 0 1 0 0,0-1-1 0 0,0 1 0 0 0,0 0 1 0 0,1 0-1 0 0,-1 0 0 0 0,0-1 1 0 0,0 1-1 0 0,0 0 0 0 0,0 0 1 0 0,0 0-1 0 0,1 0 0 0 0,-1 0 1 0 0,0 0-1 0 0,0-1 0 0 0,0 1 1 0 0,0 0-1 0 0,1 0 0 0 0,-1 0 1 0 0,0 0-1 0 0,0 0 1 0 0,0 0-1 0 0,1 0 0 0 0,-1 0 1 0 0,0 0-1 0 0,0 0 0 0 0,1 0 1 0 0,-1 0-1 0 0,0 0 0 0 0,0 0 1 0 0,0 0-1 0 0,1 0 0 0 0,-1 0 1 0 0,0 0-1 0 0,0 0 0 0 0,0 0 1 0 0,1 0-1 0 0,-1 0 0 0 0,0 1 1 0 0,0-1-1 0 0,0 0 0 0 0,0 0 1 0 0,1 0-1 0 0,-1 0 0 0 0,0 0 1 0 0,0 0-1 0 0,0 1 0 0 0,0-1 1 0 0,0 0-1 0 0,0 0 1 0 0,1 0-1 0 0,-1 1 0 0 0,7 6 219 0 0,-1 1-1 0 0,0 0 1 0 0,0 1 0 0 0,0-1-1 0 0,-1 1 1 0 0,-1 0 0 0 0,1 0-1 0 0,-1 1 1 0 0,2 10-1 0 0,24 97 1021 0 0,-28-107-1183 0 0,14 96 1245 0 0,5 125 0 0 0,-17-159-1487 0 0,-3-66-284 0 0,0 0 0 0 0,0 1 1 0 0,0-1-1 0 0,4 9 0 0 0,1-3-2980 0 0,2-1-3821 0 0,-3-6 4217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27 441 328 0 0,'0'0'2698'0'0,"18"3"10801"0"0,-14-5-13187 0 0,-1 0 1 0 0,0 0-1 0 0,1 0 0 0 0,-1-1 1 0 0,0 0-1 0 0,0 1 0 0 0,-1-1 1 0 0,1 0-1 0 0,-1 0 0 0 0,1-1 1 0 0,-1 1-1 0 0,0 0 0 0 0,0-1 1 0 0,0 0-1 0 0,-1 1 0 0 0,1-1 1 0 0,-1 0-1 0 0,0 0 1 0 0,0 0-1 0 0,0 1 0 0 0,-1-1 1 0 0,1-6-1 0 0,1-13 153 0 0,-1-1 0 0 0,-4-39 1 0 0,2 41-48 0 0,-10-82 238 0 0,8 91-593 0 0,0 0 0 0 0,0 0 0 0 0,-1 0 1 0 0,-1 1-1 0 0,-11-23 0 0 0,15 33-47 0 0,0 0 0 0 0,-1-1 0 0 0,1 1 0 0 0,-1 0 0 0 0,0 0 0 0 0,1 0 0 0 0,-1 0 0 0 0,0 0 0 0 0,0 0 0 0 0,-1 0 0 0 0,1 1 0 0 0,0-1 0 0 0,-4-1 0 0 0,4 2 50 0 0,0 3 12 0 0,1-2-56 0 0,0 1 1 0 0,0 0-1 0 0,0 0 1 0 0,0 0-1 0 0,0 0 1 0 0,0 1-1 0 0,0-1 1 0 0,0 0-1 0 0,0 0 1 0 0,1 0-1 0 0,-1 1 1 0 0,0-1-1 0 0,1 0 1 0 0,-1 1-1 0 0,1-1 1 0 0,0 0-1 0 0,-1 1 1 0 0,1-1-1 0 0,0 1 0 0 0,0-1 1 0 0,0 3-1 0 0,0 0 21 0 0,0 0-1 0 0,1 0 1 0 0,0 0-1 0 0,0 0 0 0 0,0 0 1 0 0,0 0-1 0 0,1 0 0 0 0,1 4 1 0 0,0-3-41 0 0,-1 0 1 0 0,1 0-1 0 0,0-1 0 0 0,0 1 1 0 0,1-1-1 0 0,-1 1 1 0 0,1-1-1 0 0,0 0 1 0 0,0 0-1 0 0,1-1 0 0 0,-1 1 1 0 0,8 4-1 0 0,-7-6-143 0 0,1 0 1 0 0,-1 0-1 0 0,0-1 0 0 0,1 0 0 0 0,-1 0 0 0 0,10 1 0 0 0,-12-2 86 0 0,0 0-1 0 0,-1-1 1 0 0,1 1 0 0 0,0 0-1 0 0,-1-1 1 0 0,1 0 0 0 0,-1 0-1 0 0,1 0 1 0 0,-1 0-1 0 0,1 0 1 0 0,-1 0 0 0 0,0 0-1 0 0,0-1 1 0 0,1 0-1 0 0,-1 1 1 0 0,3-5 0 0 0,6-6 117 0 0,0 0-1 0 0,-1-1 1 0 0,12-21 0 0 0,-22 34-15 0 0,0 0 0 0 0,0 0 0 0 0,0-1 0 0 0,0 1 0 0 0,0 0 0 0 0,0 0 0 0 0,0 0 0 0 0,1-1 0 0 0,-1 1 0 0 0,0 0 0 0 0,0 0 0 0 0,0 0 0 0 0,0-1 0 0 0,1 1 0 0 0,-1 0 0 0 0,0 0 0 0 0,0 0 0 0 0,0 0 0 0 0,1-1 0 0 0,-1 1 0 0 0,0 0 0 0 0,0 0 0 0 0,0 0 0 0 0,1 0 0 0 0,-1 0 0 0 0,0 0 0 0 0,0 0 0 0 0,1 0 0 0 0,-1 0 0 0 0,0 0 0 0 0,0 0 0 0 0,1 0 0 0 0,-1 0 0 0 0,0 0 0 0 0,0 0 0 0 0,1 0 0 0 0,3 10 894 0 0,-1 30-205 0 0,-2-23-196 0 0,1-5-318 0 0,0 0 0 0 0,0 0 0 0 0,9 23 0 0 0,-9-29-449 0 0,1-1-1 0 0,0 0 0 0 0,0 0 0 0 0,0 0 0 0 0,1 0 0 0 0,-1 0 0 0 0,1-1 0 0 0,0 1 0 0 0,1-1 0 0 0,5 5 0 0 0,-3-4-164 0 0,14 11-2986 0 0,3-4-3952 0 0,-14-8 4349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0 464 0 0,'0'0'2940'0'0,"-2"1"-1919"0"0,0 1 1 0 0,0-1 0 0 0,1 0-1 0 0,-1 1 1 0 0,1-1 0 0 0,-1 1-1 0 0,1 0 1 0 0,-2 2-1 0 0,7 48 6479 0 0,-2-41-6570 0 0,1 1 0 0 0,0 0 0 0 0,0-1 0 0 0,10 22 0 0 0,-12-31-1098 0 0,1 1-1 0 0,-1 0 0 0 0,1-1 1 0 0,0 0-1 0 0,0 1 1 0 0,0-1-1 0 0,0 0 1 0 0,0 0-1 0 0,3 1 0 0 0,14 7-7534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6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187 205 296 0 0,'-31'-34'4094'0'0,"-44"-37"-1"0"0,27 27 1645 0 0,48 44-5622 0 0,-3-2 417 0 0,0-1-1 0 0,0 1 1 0 0,1 0 0 0 0,0-1 0 0 0,-1 1 0 0 0,1-1 0 0 0,0 0 0 0 0,0 0 0 0 0,0 0-1 0 0,1 0 1 0 0,-1 0 0 0 0,1 0 0 0 0,-1 0 0 0 0,1-1 0 0 0,-1-4 0 0 0,2 6 603 0 0,3 1-849 0 0,0 1-377 0 0,0-1 1 0 0,0 0 0 0 0,0 1-1 0 0,0 0 1 0 0,0 0 0 0 0,0 0 0 0 0,-1 0-1 0 0,5 1 1 0 0,2 0-1270 0 0,-1 2-1 0 0,1-1 1 0 0,10 6-1 0 0,-1-1-1257 0 0,3-1-29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0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81 7693 0 0,'-26'47'8536'0'0,"1"1"-3327"0"0,8-12-3623 0 0,1 2-1 0 0,1 0 1 0 0,3 0-1 0 0,-10 50 1 0 0,19-86-857 0 0,0-8-597 0 0,-2-15-142 0 0,7 10 30 0 0,0-1 0 0 0,1 1-1 0 0,0 0 1 0 0,0-1-1 0 0,10-19 1 0 0,-5 12 38 0 0,-8 17-40 0 0,1 1 0 0 0,-1 0 0 0 0,1-1 0 0 0,-1 1 0 0 0,1 0 0 0 0,-1 0 0 0 0,1-1-1 0 0,0 1 1 0 0,0 0 0 0 0,-1 0 0 0 0,1 0 0 0 0,0 0 0 0 0,0 0 0 0 0,0 0-1 0 0,0 0 1 0 0,0 0 0 0 0,0 0 0 0 0,1 1 0 0 0,-1-1 0 0 0,0 0 0 0 0,0 1 0 0 0,1-1-1 0 0,-1 1 1 0 0,0-1 0 0 0,1 1 0 0 0,-1 0 0 0 0,0-1 0 0 0,1 1 0 0 0,-1 0-1 0 0,0 0 1 0 0,1 0 0 0 0,-1 0 0 0 0,1 0 0 0 0,-1 1 0 0 0,0-1 0 0 0,1 0 0 0 0,-1 0-1 0 0,0 1 1 0 0,1-1 0 0 0,-1 1 0 0 0,0-1 0 0 0,2 2 0 0 0,6 3 189 0 0,-1 1 1 0 0,0-1 0 0 0,0 2-1 0 0,13 12 1 0 0,-11-10-68 0 0,13 12-31 0 0,0-1 1 0 0,2-1-1 0 0,0-2 1 0 0,40 22 0 0 0,-52-33-200 0 0,1 0 0 0 0,-1-1 0 0 0,1 0 0 0 0,0-1 1 0 0,0 0-1 0 0,0-2 0 0 0,0 1 0 0 0,1-2 1 0 0,-1 0-1 0 0,0 0 0 0 0,27-4 0 0 0,-38 3 46 0 0,0-1 0 0 0,0 1-1 0 0,-1-1 1 0 0,1 0 0 0 0,0 1-1 0 0,-1-1 1 0 0,1-1 0 0 0,0 1-1 0 0,-1 0 1 0 0,1-1 0 0 0,-1 1-1 0 0,0-1 1 0 0,0 0 0 0 0,1 0-1 0 0,-1 0 1 0 0,0 0 0 0 0,2-3-1 0 0,-2 2 24 0 0,0-1 1 0 0,0 1-1 0 0,-1-1 0 0 0,1 0 0 0 0,-1 0 0 0 0,1 0 0 0 0,-1 0 0 0 0,-1 0 1 0 0,1 0-1 0 0,0-7 0 0 0,-2-7 73 0 0,0 0 1 0 0,-1 0 0 0 0,-1 0-1 0 0,-6-24 1 0 0,5 28-23 0 0,-9-49 128 0 0,7 31-49 0 0,-1-1 1 0 0,-2 2-1 0 0,-24-61 1 0 0,33 92-287 0 0,-1-1 1 0 0,1 0-1 0 0,0 1 1 0 0,-1-1 0 0 0,1 1-1 0 0,0 0 1 0 0,-1-1 0 0 0,1 1-1 0 0,-1-1 1 0 0,1 1 0 0 0,0 0-1 0 0,-1-1 1 0 0,1 1-1 0 0,-1 0 1 0 0,1-1 0 0 0,-1 1-1 0 0,0 0 1 0 0,1 0 0 0 0,-1-1-1 0 0,1 1 1 0 0,-1 0-1 0 0,0 0 1 0 0,0 0-64 0 0,1 0 0 0 0,-1 0-1 0 0,1 0 1 0 0,0 0 0 0 0,-1 1-1 0 0,1-1 1 0 0,0 0 0 0 0,-1 0 0 0 0,1 0-1 0 0,0 1 1 0 0,-1-1 0 0 0,1 0-1 0 0,0 0 1 0 0,-1 1 0 0 0,1-1-1 0 0,0 0 1 0 0,0 1 0 0 0,-1-1 0 0 0,1 0-1 0 0,0 1 1 0 0,0-1 0 0 0,0 0-1 0 0,-1 1 1 0 0,1-1 0 0 0,0 0 0 0 0,0 1-1 0 0,0-1 1 0 0,0 1 0 0 0,0-1-1 0 0,0 0 1 0 0,0 1 0 0 0,0-1 0 0 0,0 1-1 0 0,0-1 1 0 0,0 0 0 0 0,0 1-1 0 0,0 10-2970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33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57 164 0 0,'1'-22'627'0'0,"-3"-13"13196"0"0,5 62-12028 0 0,18 278 3439 0 0,-10-92-3719 0 0,-6-78-851 0 0,4 556 1685 0 0,-10-481-1782 0 0,31 397 830 0 0,-24-430-970 0 0,0 5-18 0 0,-6-174-395 0 0,36 336 665 0 0,-29-268-438 0 0,-5-45 225 0 0,6 30 0 0 0,-8-60-377 0 0,4-6-1979 0 0,-1-1 1 0 0,1 0 0 0 0,-2 0 0 0 0,1 0 0 0 0,3-11 0 0 0,-3 9-43 0 0,7-14-1094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36 356 0 0,'-2'-2'940'0'0,"-3"-2"392"0"0,0 0 0 0 0,-1 1 0 0 0,0 0 0 0 0,1 0 0 0 0,-1 0 0 0 0,-1 0 0 0 0,1 1 0 0 0,0 0 0 0 0,0 1 0 0 0,-8-2 0 0 0,5 2-425 0 0,0 0-1 0 0,0 1 1 0 0,0 0 0 0 0,0 0-1 0 0,0 1 1 0 0,0 0 0 0 0,-10 3-1 0 0,11-2-556 0 0,0 1-1 0 0,0-1 0 0 0,0 1 0 0 0,0 1 1 0 0,1-1-1 0 0,-1 1 0 0 0,1 1 0 0 0,0-1 1 0 0,0 1-1 0 0,1 1 0 0 0,-1-1 1 0 0,1 1-1 0 0,0 0 0 0 0,1 0 0 0 0,0 1 1 0 0,0 0-1 0 0,-8 12 0 0 0,12-17-274 0 0,0 0 1 0 0,0 1-1 0 0,0-1 1 0 0,1 0-1 0 0,-1 1 0 0 0,0-1 1 0 0,1 0-1 0 0,-1 1 1 0 0,1-1-1 0 0,0 1 0 0 0,0-1 1 0 0,0 0-1 0 0,0 1 0 0 0,1-1 1 0 0,-1 1-1 0 0,0-1 1 0 0,1 0-1 0 0,0 1 0 0 0,-1-1 1 0 0,1 0-1 0 0,0 0 1 0 0,0 1-1 0 0,0-1 0 0 0,1 0 1 0 0,-1 0-1 0 0,1 0 0 0 0,-1 0 1 0 0,1 0-1 0 0,-1-1 1 0 0,1 1-1 0 0,3 2 0 0 0,-1-1-194 0 0,0 0-1 0 0,0-1 1 0 0,1 1-1 0 0,0-1 0 0 0,-1 0 1 0 0,1 0-1 0 0,0 0 0 0 0,0 0 1 0 0,0-1-1 0 0,0 0 1 0 0,0 0-1 0 0,10 0 0 0 0,-13-1 83 0 0,0-1-1 0 0,0 1 0 0 0,0 0 1 0 0,1-1-1 0 0,-1 1 0 0 0,0-1 0 0 0,0 0 1 0 0,0 0-1 0 0,0 0 0 0 0,0 0 1 0 0,0 0-1 0 0,-1 0 0 0 0,1-1 0 0 0,0 1 1 0 0,0 0-1 0 0,-1-1 0 0 0,1 0 1 0 0,-1 1-1 0 0,1-1 0 0 0,-1 0 0 0 0,0 0 1 0 0,0 1-1 0 0,0-1 0 0 0,0 0 1 0 0,0 0-1 0 0,1-4 0 0 0,0 1 100 0 0,18-39 1603 0 0,-20 43-1514 0 0,0 1-138 0 0,1 0 0 0 0,-1-1 0 0 0,0 1 1 0 0,0 0-1 0 0,0 0 0 0 0,0-1 0 0 0,0 1 0 0 0,1 0 1 0 0,-1 0-1 0 0,0 0 0 0 0,0-1 0 0 0,0 1 0 0 0,1 0 1 0 0,-1 0-1 0 0,0 0 0 0 0,0 0 0 0 0,1-1 0 0 0,-1 1 1 0 0,0 0-1 0 0,0 0 0 0 0,1 0 0 0 0,-1 0 0 0 0,0 0 1 0 0,0 0-1 0 0,1 0 0 0 0,-1 0 0 0 0,0 0 0 0 0,0 0 1 0 0,1 0-1 0 0,-1 0 0 0 0,0 0 0 0 0,1 0 0 0 0,-1 0 0 0 0,0 0 1 0 0,0 0-1 0 0,1 0 0 0 0,-1 0 0 0 0,0 0 0 0 0,0 0 1 0 0,1 1-1 0 0,-1-1 0 0 0,0 0 0 0 0,0 0 0 0 0,1 0 1 0 0,-1 0-1 0 0,0 1 0 0 0,0-1 0 0 0,0 0 0 0 0,1 0 1 0 0,-1 0-1 0 0,0 1 0 0 0,15 12 250 0 0,-7 0-150 0 0,19 29-139 0 0,-25-39-166 0 0,0-1 0 0 0,0 0 0 0 0,1 1 1 0 0,-1-1-1 0 0,0 0 0 0 0,1 0 0 0 0,0-1 0 0 0,-1 1 0 0 0,1 0 1 0 0,0-1-1 0 0,0 0 0 0 0,0 0 0 0 0,5 2 0 0 0,-3-2-1145 0 0,0-1-1 0 0,0 1 1 0 0,0-1 0 0 0,0 0-1 0 0,0-1 1 0 0,0 1-1 0 0,-1-1 1 0 0,8-1-1 0 0,2-1-1667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40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1 154 108 0 0,'0'0'7704'0'0,"5"1"-6972"0"0,511 11 5783 0 0,5-21-4347 0 0,-515 9-2139 0 0,214-7 601 0 0,194-7 336 0 0,20 1-206 0 0,303-13-170 0 0,-414 20-419 0 0,73 9 14 0 0,-220-1-141 0 0,201 6 55 0 0,45-8 51 0 0,-17-9 25 0 0,-340 7-145 0 0,597-16 264 0 0,-88 13-106 0 0,-5 1-61 0 0,436-5 272 0 0,251-32 1968 0 0,-1201 38-1617 0 0,64-11-1 0 0,-110 14-2109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41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43 296 0 0,'-14'-43'16481'0'0,"14"49"-15623"0"0,2 46 1430 0 0,12 78-1 0 0,21 58-737 0 0,-11-61-482 0 0,0 14 544 0 0,10 245 1 0 0,-2-9-274 0 0,-15-224-891 0 0,0 55 169 0 0,33 234 349 0 0,30 30 11 0 0,-66-296-775 0 0,-1-3-37 0 0,6-12-165 0 0,3-44 0 0 0,-12-82 0 0 0,-9-30-14 0 0,-1-4-219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46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6 279 256 0 0,'-5'4'8472'0'0,"13"0"-7918"0"0,0-1 0 0 0,0 0 0 0 0,0-1 0 0 0,1 0 0 0 0,15 2 1 0 0,52 3 1046 0 0,-43-5-1145 0 0,409 7 3124 0 0,-295-10-2994 0 0,39 0 264 0 0,1867-34 2868 0 0,-408 23-2430 0 0,-1411 11-1149 0 0,-59-1-64 0 0,235 4 72 0 0,-170-1-66 0 0,802-8 427 0 0,73-4-104 0 0,-764 9-292 0 0,-36 0 0 0 0,107 2 21 0 0,-305 0-98 0 0,472-8 130 0 0,-117-2-34 0 0,-112 8-43 0 0,-177 1-43 0 0,12 1-9 0 0,605-8 111 0 0,467-51 205 0 0,-752 31-207 0 0,37 0 16 0 0,31 4 59 0 0,-14 10 55 0 0,-135 7-75 0 0,-84 4-8 0 0,-144 3-61 0 0,335 0 173 0 0,564-16 314 0 0,-1090 16-635 0 0,198-15-1117 0 0,-201 13 2045 0 0,-2-3-4772 0 0,-26-5-3962 0 0,-13 2 4880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9:00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0 124 0 0,'0'0'2861'0'0,"-2"3"-2036"0"0,0 0-540 0 0,0 0 0 0 0,1 1 0 0 0,-1-1 0 0 0,1 1 0 0 0,0-1 0 0 0,-1 1 0 0 0,2 0 1 0 0,-1 0-1 0 0,0 4 0 0 0,-2 43 1312 0 0,2-16-864 0 0,-2 318 2433 0 0,7-172-2359 0 0,13 754 1282 0 0,2-533-1051 0 0,-4-208-316 0 0,-8-125-435 0 0,2-2-21 0 0,-4-41 38 0 0,1 46 0 0 0,-6-71-250 0 0,0-7-1610 0 0,-2-51-4055 0 0,1 40 3751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8:59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1 431 160 0 0,'-1'11'3196'0'0,"4"-8"-2762"0"0,1-1 0 0 0,-1 1-1 0 0,1-1 1 0 0,-1 0-1 0 0,1 0 1 0 0,0 0 0 0 0,-1-1-1 0 0,1 1 1 0 0,0-1 0 0 0,0 0-1 0 0,6 1 1 0 0,50 6 1722 0 0,-56-7-2014 0 0,51 4 965 0 0,403 24 2948 0 0,1165-38-169 0 0,-1530 9-3734 0 0,366 3 559 0 0,269-2-201 0 0,-227-2-177 0 0,168-4 138 0 0,271-1 82 0 0,128-3-27 0 0,-531-13-331 0 0,16 1-75 0 0,-157 9 101 0 0,305-12 181 0 0,-385 15-196 0 0,799-32 400 0 0,-883 30-429 0 0,356-22 140 0 0,-382 18-269 0 0,548-44 144 0 0,-126 15 172 0 0,-364 34-206 0 0,238-18 161 0 0,-78-1-94 0 0,-34 4-29 0 0,-168-2 168 0 0,109-8 663 0 0,52 5 311 0 0,-354 27-380 0 0,-6 0-2422 0 0,-7 2-8757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9:02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18 384 0 0,'2'-17'8019'0'0,"2"33"-7486"0"0,0 0 1 0 0,-1 1-1 0 0,-1-1 1 0 0,1 31 0 0 0,-1-10-53 0 0,10 335 1746 0 0,-7-117-1463 0 0,4 53-77 0 0,3 57-30 0 0,-4-216-469 0 0,21 532 1370 0 0,-27-399-684 0 0,-2-192-587 0 0,8 88 398 0 0,-1-64 154 0 0,-3-26 930 0 0,-4-87-1625 0 0,1-6-3745 0 0,5-38-1802 0 0,-3 26 3137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9:19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0 194 72 0 0,'0'0'1586'0'0,"11"0"2740"0"0,15-4-360 0 0,32 1-1 0 0,72 6-940 0 0,-21 1-1834 0 0,80-1 178 0 0,67-2-81 0 0,973-26 1487 0 0,-851 18-2480 0 0,228-5-41 0 0,289-11 192 0 0,-484 8-357 0 0,305-6 14 0 0,-160 15-39 0 0,-159 1 8 0 0,263-3 36 0 0,-226 7-11 0 0,174-4 38 0 0,-440 3-83 0 0,802 6 168 0 0,244-17 12 0 0,-844-5-191 0 0,173-3 186 0 0,-504 21-186 0 0,455-18 1164 0 0,-470 16-1835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39:2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33 504 0 0,'0'1'356'0'0,"0"-1"-267"0"0,-1 0 0 0 0,1 0 0 0 0,0 0 0 0 0,0 0 0 0 0,0 1 0 0 0,0-1 0 0 0,0 0 0 0 0,0 0 0 0 0,0 0 0 0 0,0 0 0 0 0,0 0 0 0 0,0 0 0 0 0,0 1 0 0 0,0-1 0 0 0,0 0 0 0 0,0 0 0 0 0,0 0 0 0 0,0 0 0 0 0,0 0 0 0 0,0 1 1 0 0,0-1-1 0 0,0 0 0 0 0,0 0 0 0 0,0 0 0 0 0,0 0 0 0 0,0 0 0 0 0,0 0 0 0 0,1 1 623 0 0,-1-1-623 0 0,0 0 0 0 0,0 0 0 0 0,0 1 0 0 0,1-1 0 0 0,-1 0 0 0 0,0 0 0 0 0,0 0 0 0 0,0 0 0 0 0,0 0 0 0 0,0 0 0 0 0,0 0 0 0 0,1 0 0 0 0,-1 0 0 0 0,0 0 0 0 0,15 5 1376 0 0,18 0-253 0 0,406 18 4957 0 0,-273-21-4952 0 0,478-7 1278 0 0,118-34-285 0 0,-611 30-1731 0 0,44-10 1129 0 0,-190 19-2156 0 0,5-1 955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47 732 0 0,'-6'-39'8938'0'0,"6"39"-8861"0"0,0 0 0 0 0,0 0 0 0 0,0-1 0 0 0,0 1 0 0 0,0 0 0 0 0,0-1 0 0 0,0 1 0 0 0,0 0 0 0 0,0-1 0 0 0,0 1 0 0 0,0 0 0 0 0,0 0 0 0 0,-1-1 0 0 0,1 1 1 0 0,0 0-1 0 0,0 0 0 0 0,0-1 0 0 0,0 1 0 0 0,-1 0 0 0 0,1 0 0 0 0,0-1 0 0 0,0 1 0 0 0,0 0 0 0 0,-1 0 0 0 0,1 0 0 0 0,0-1 0 0 0,0 1 0 0 0,-1 0 0 0 0,1 0 1 0 0,0 0-1 0 0,0 0 0 0 0,-1 0 0 0 0,1 0 0 0 0,0-1 0 0 0,-1 1 0 0 0,1 0 0 0 0,0 0 0 0 0,0 0 0 0 0,-1 0 0 0 0,1 0 0 0 0,0 0 0 0 0,-1 0 0 0 0,1 0 0 0 0,0 0 1 0 0,0 0-1 0 0,-1 1 0 0 0,1-1 0 0 0,0 0 0 0 0,-1 0 0 0 0,1 0 0 0 0,0 0 0 0 0,0 0 0 0 0,-1 0 0 0 0,1 1 0 0 0,0-1 0 0 0,0 0 0 0 0,-1 0 0 0 0,1 0 0 0 0,0 1 1 0 0,0-1-1 0 0,0 0 0 0 0,0 0 0 0 0,-1 1 0 0 0,1-1 0 0 0,-14 13 1401 0 0,2 2-805 0 0,1 0 0 0 0,1 2 0 0 0,0-1 1 0 0,-9 25-1 0 0,-24 74 1114 0 0,40-109-1656 0 0,-6 21 328 0 0,1 1 0 0 0,1-1 0 0 0,2 1 0 0 0,0 0 0 0 0,0 36 0 0 0,5-52-284 0 0,0-1-1 0 0,1 1 1 0 0,0-1-1 0 0,0 0 1 0 0,2 0-1 0 0,-1 1 0 0 0,1-1 1 0 0,1-1-1 0 0,0 1 1 0 0,0 0-1 0 0,1-1 1 0 0,1 0-1 0 0,0 0 1 0 0,0-1-1 0 0,15 18 0 0 0,-16-22-72 0 0,1 1 0 0 0,0-1-1 0 0,0-1 1 0 0,0 1 0 0 0,0-1-1 0 0,1 0 1 0 0,0-1 0 0 0,-1 1-1 0 0,2-1 1 0 0,-1-1 0 0 0,14 4-1 0 0,-10-4-40 0 0,0 0-1 0 0,0-1 1 0 0,0-1-1 0 0,0 0 0 0 0,0 0 1 0 0,0-1-1 0 0,17-4 0 0 0,-5-1-257 0 0,0-1 0 0 0,0-2-1 0 0,0 0 1 0 0,-1-1 0 0 0,0-1-1 0 0,35-25 1 0 0,-52 33 68 0 0,3-2-303 0 0,0 0 0 0 0,0-1 0 0 0,-1 0-1 0 0,0 0 1 0 0,0-1 0 0 0,0 0 0 0 0,10-14 0 0 0,-17 20-399 0 0,2-1 182 0 0,2-10-197 0 0,-2 2-7392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58 384 0 0,'-62'-7'17756'0'0,"88"8"-15999"0"0,0-1 1 0 0,31-4-1 0 0,-21 1-841 0 0,8 0-77 0 0,21-1 16 0 0,99-17 0 0 0,-162 20-1225 0 0,0 1 1 0 0,0-1-1 0 0,0 1 1 0 0,0-1-1 0 0,0 0 0 0 0,-1 0 1 0 0,1 1-1 0 0,0-1 0 0 0,0-1 1 0 0,0 1-1 0 0,-1 0 1 0 0,1 0-1 0 0,-1-1 0 0 0,3-1 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88 468 0 0,'-19'-66'5051'0'0,"12"44"6824"0"0,5 28-10667 0 0,-11 42 1505 0 0,-9 75-1 0 0,11-56-1703 0 0,9-59-881 0 0,-25 192 3304 0 0,27-197-3373 0 0,0 0-1 0 0,0 0 1 0 0,0 1-1 0 0,0-1 1 0 0,0 0 0 0 0,1 0-1 0 0,-1 0 1 0 0,1 0-1 0 0,0 1 1 0 0,2 3 0 0 0,-2-5-85 0 0,-1-2 17 0 0,0 0 0 0 0,0 1 1 0 0,0-1-1 0 0,0 0 0 0 0,0 1 1 0 0,0-1-1 0 0,0 0 0 0 0,0 0 1 0 0,1 1-1 0 0,-1-1 0 0 0,0 0 1 0 0,0 0-1 0 0,0 1 0 0 0,0-1 1 0 0,1 0-1 0 0,-1 0 0 0 0,0 1 1 0 0,0-1-1 0 0,0 0 0 0 0,1 0 1 0 0,-1 0-1 0 0,0 1 0 0 0,0-1 1 0 0,1 0-1 0 0,-1 0 0 0 0,0 0 1 0 0,0 0-1 0 0,1 0 0 0 0,-1 0 1 0 0,0 1-1 0 0,1-1 0 0 0,-1 0 1 0 0,0 0-1 0 0,1 0 0 0 0,14-2-340 0 0,12-7-19 0 0,-26 9 370 0 0,18-10-118 0 0,0-1 1 0 0,0-1-1 0 0,-1 0 1 0 0,0-2-1 0 0,19-18 1 0 0,0 1 131 0 0,-18 15 184 0 0,-1 1-1 0 0,28-34 0 0 0,-45 47-143 0 0,-1 2-50 0 0,0 0-1 0 0,0 0 1 0 0,-1 0-1 0 0,1 0 0 0 0,0 0 1 0 0,0 0-1 0 0,0 0 1 0 0,0 0-1 0 0,-1 0 1 0 0,1 0-1 0 0,0 0 1 0 0,0 0-1 0 0,0 0 1 0 0,0 0-1 0 0,0 0 0 0 0,-1 0 1 0 0,1 0-1 0 0,0 0 1 0 0,0-1-1 0 0,0 1 1 0 0,0 0-1 0 0,0 0 1 0 0,0 0-1 0 0,-1 0 0 0 0,1 0 1 0 0,0 0-1 0 0,0 0 1 0 0,0-1-1 0 0,0 1 1 0 0,0 0-1 0 0,0 0 1 0 0,0 0-1 0 0,0 0 0 0 0,0 0 1 0 0,0-1-1 0 0,0 1 1 0 0,0 0-1 0 0,0 0 1 0 0,0 0-1 0 0,0 0 1 0 0,0-1-1 0 0,0 1 0 0 0,0 0 1 0 0,0 0-1 0 0,0 0 1 0 0,0-1-1 0 0,-21 13 108 0 0,1 1 0 0 0,0 0-1 0 0,-28 26 1 0 0,28-20 42 0 0,0 1-1 0 0,-16 24 1 0 0,28-33-49 0 0,0 1-1 0 0,0 0 1 0 0,1 0 0 0 0,1 1-1 0 0,0 0 1 0 0,-5 15-1 0 0,9-21-26 0 0,0 0 0 0 0,0 1 0 0 0,1 0 0 0 0,0-1 0 0 0,1 1-1 0 0,-1-1 1 0 0,1 1 0 0 0,3 15 0 0 0,-3-20-52 0 0,1 0 0 0 0,0 0 0 0 0,0-1 0 0 0,0 1 0 0 0,0 0 1 0 0,0 0-1 0 0,1-1 0 0 0,-1 1 0 0 0,1-1 0 0 0,0 1 0 0 0,-1-1 0 0 0,1 0 0 0 0,0 1 0 0 0,1-1 0 0 0,-1 0 1 0 0,0 0-1 0 0,1-1 0 0 0,-1 1 0 0 0,1 0 0 0 0,-1-1 0 0 0,1 0 0 0 0,0 1 0 0 0,0-1 0 0 0,-1 0 0 0 0,5 0 1 0 0,2 1-4 0 0,0 0 0 0 0,0-1 0 0 0,0 0 0 0 0,0-1 0 0 0,0 0 0 0 0,0 0 0 0 0,0-1 0 0 0,0 0 0 0 0,0-1 0 0 0,13-3 0 0 0,31-15-1264 0 0,0-4-4362 0 0,-17 7-2471 0 0,-25 11 5187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55 135 6177 0 0,'-7'-4'1637'0'0,"-25"-14"4144"0"0,31 17-5448 0 0,0 0 0 0 0,0 0 0 0 0,0 0 0 0 0,0 0 1 0 0,0 0-1 0 0,0 0 0 0 0,0 0 0 0 0,0 0 0 0 0,0-1 1 0 0,0 1-1 0 0,0 0 0 0 0,1-1 0 0 0,-1 1 0 0 0,1-1 1 0 0,-1 1-1 0 0,1 0 0 0 0,-1-1 0 0 0,1 1 0 0 0,0-3 1 0 0,1 2-149 0 0,0 1 0 0 0,0-1 0 0 0,1 1 1 0 0,-1-1-1 0 0,0 1 0 0 0,1-1 1 0 0,-1 1-1 0 0,1 0 0 0 0,0 0 1 0 0,-1 0-1 0 0,1 0 0 0 0,0 0 1 0 0,0 0-1 0 0,0 0 0 0 0,3-1 1 0 0,-2 1 170 0 0,20-8 560 0 0,0 0 0 0 0,0 1 0 0 0,43-7 0 0 0,75-3 551 0 0,-132 17-1625 0 0,21-1 473 0 0,50 1 0 0 0,-69 2-1345 0 0,-1 0-1 0 0,22 6 1 0 0,-25-5-588 0 0,0 1 0 0 0,-1-1 0 0 0,1 2 0 0 0,-1-1 0 0 0,9 6 0 0 0,-6-2-1193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 0 0,'8'86'8224'0'0,"-4"-38"-3773"0"0,10 52 1 0 0,6 8 4705 0 0,-17-112-8894 0 0,12-25 27 0 0,2 0 0 0 0,2 2 0 0 0,28-35 0 0 0,-37 50-154 0 0,1 1-1 0 0,0 1 1 0 0,1 0 0 0 0,0 0-1 0 0,0 1 1 0 0,1 1-1 0 0,0 0 1 0 0,1 1 0 0 0,27-11-1 0 0,-37 17-54 0 0,1-1 0 0 0,-1 1-1 0 0,0 0 1 0 0,1 1 0 0 0,-1-1-1 0 0,0 1 1 0 0,1 0 0 0 0,-1 0-1 0 0,1 0 1 0 0,-1 1 0 0 0,0 0-1 0 0,1-1 1 0 0,-1 2 0 0 0,6 1-1 0 0,-7-2-16 0 0,0 1-1 0 0,0-1 1 0 0,-1 1 0 0 0,1 0-1 0 0,0-1 1 0 0,-1 1 0 0 0,0 0-1 0 0,1 1 1 0 0,-1-1 0 0 0,0 0-1 0 0,0 1 1 0 0,0-1-1 0 0,0 1 1 0 0,-1 0 0 0 0,1-1-1 0 0,-1 1 1 0 0,0 0 0 0 0,0 0-1 0 0,0 0 1 0 0,2 6 0 0 0,1 17 173 0 0,2 42 0 0 0,2 22-298 0 0,-8-90-52 0 0,0 1 1 0 0,0 0-1 0 0,0 0 0 0 0,0 0 1 0 0,1 0-1 0 0,-1 0 1 0 0,0 0-1 0 0,0 0 0 0 0,1 0 1 0 0,-1 0-1 0 0,1-1 0 0 0,-1 1 1 0 0,0 0-1 0 0,1 0 0 0 0,0-1 1 0 0,-1 1-1 0 0,1 0 0 0 0,-1 0 1 0 0,1-1-1 0 0,0 1 1 0 0,0-1-1 0 0,-1 1 0 0 0,1-1 1 0 0,0 1-1 0 0,1 0 0 0 0,-1-1-134 0 0,1 0-1 0 0,-1 0 1 0 0,1 0-1 0 0,-1 0 1 0 0,1 0-1 0 0,-1 0 1 0 0,1 0-1 0 0,-1 0 1 0 0,1-1-1 0 0,-1 1 1 0 0,0-1-1 0 0,1 1 1 0 0,-1-1-1 0 0,2-1 1 0 0,6-3-1768 0 0,-1 0 1 0 0,0-1-1 0 0,12-11 0 0 0,-18 15 1511 0 0,24-22-2498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55 576 0 0,'-3'-5'434'0'0,"1"0"250"0"0,0 1 1 0 0,-1 0-1 0 0,1 0 0 0 0,-1 0 0 0 0,0 0 1 0 0,0 1-1 0 0,0-1 0 0 0,-1 1 0 0 0,1 0 0 0 0,-1-1 1 0 0,-7-3-1 0 0,10 7-513 0 0,0 0 0 0 0,1 0 0 0 0,-1-1 1 0 0,0 2-1 0 0,0-1 0 0 0,0 0 0 0 0,0 0 0 0 0,0 0 0 0 0,0 0 1 0 0,0 1-1 0 0,1-1 0 0 0,-1 0 0 0 0,0 1 0 0 0,0-1 0 0 0,0 0 1 0 0,0 1-1 0 0,1-1 0 0 0,-1 1 0 0 0,0 0 0 0 0,1-1 1 0 0,-1 1-1 0 0,0-1 0 0 0,1 1 0 0 0,-1 0 0 0 0,1 0 0 0 0,-1-1 1 0 0,1 1-1 0 0,-1 0 0 0 0,0 1 0 0 0,-13 28 2078 0 0,12-24-1782 0 0,-3 8 342 0 0,0 1-1 0 0,1 0 1 0 0,0 0 0 0 0,-1 20 0 0 0,-2 65 1787 0 0,6-77-2050 0 0,-3 42 744 0 0,0-26-398 0 0,2 0-1 0 0,2-1 1 0 0,8 65-1 0 0,-7-100-993 0 0,-1-1 1 0 0,1 0-1 0 0,-1 0 0 0 0,1 0 1 0 0,0 0-1 0 0,0 0 1 0 0,0 0-1 0 0,0 0 0 0 0,0 0 1 0 0,0 0-1 0 0,1 0 0 0 0,2 2 1 0 0,-3-3-341 0 0,1 0-1 0 0,-1 0 1 0 0,0 0 0 0 0,1 0 0 0 0,-1 0 0 0 0,1-1-1 0 0,-1 1 1 0 0,1-1 0 0 0,-1 1 0 0 0,1-1-1 0 0,0 1 1 0 0,-1-1 0 0 0,1 0 0 0 0,-1 0-1 0 0,1 0 1 0 0,0 0 0 0 0,-1 0 0 0 0,1 0 0 0 0,0 0-1 0 0,-1-1 1 0 0,1 1 0 0 0,-1-1 0 0 0,1 1-1 0 0,-1-1 1 0 0,1 1 0 0 0,2-2 0 0 0,4-3-2278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73 508 0 0,'-19'-2'-706'0'0,"-16"-6"23048"0"0,35 7-22221 0 0,24-4 1843 0 0,149-25 2909 0 0,1 6-4354 0 0,-154 22-1921 0 0,0 1-1 0 0,31 3 0 0 0,10 6-7123 0 0,-35-3 5632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18 324 0 0,'-5'-1'992'0'0,"-40"-4"2815"0"0,-77-6 6725 0 0,106 11-9498 0 0,0 1 1 0 0,0 0-1 0 0,-19 5 0 0 0,15-1-209 0 0,1 1 0 0 0,0 0 0 0 0,0 1-1 0 0,1 1 1 0 0,0 1 0 0 0,-27 18 0 0 0,37-22-483 0 0,0 1 0 0 0,0 1 0 0 0,0-1 1 0 0,1 1-1 0 0,0 0 0 0 0,0 1 0 0 0,1 0 1 0 0,0 0-1 0 0,0 0 0 0 0,1 1 0 0 0,0 0 1 0 0,1 0-1 0 0,0 0 0 0 0,-6 19 0 0 0,9-24-314 0 0,1 0 0 0 0,-1 0-1 0 0,0 0 1 0 0,1 0 0 0 0,0 0-1 0 0,0 0 1 0 0,0 0 0 0 0,1 0-1 0 0,-1-1 1 0 0,1 1 0 0 0,0 0-1 0 0,0 0 1 0 0,0 0 0 0 0,0 0-1 0 0,1-1 1 0 0,0 1 0 0 0,3 6-1 0 0,-2-6 27 0 0,1 0-1 0 0,-1-1 0 0 0,1 1 0 0 0,0-1 0 0 0,0 1 1 0 0,0-1-1 0 0,0 0 0 0 0,0-1 0 0 0,1 1 0 0 0,-1-1 0 0 0,1 0 1 0 0,7 3-1 0 0,-4-3-4 0 0,0 0-1 0 0,0 0 1 0 0,0-1 0 0 0,0 1 0 0 0,0-2 0 0 0,0 1-1 0 0,0-1 1 0 0,0-1 0 0 0,1 1 0 0 0,-1-1-1 0 0,0-1 1 0 0,0 0 0 0 0,-1 0 0 0 0,1 0 0 0 0,0-1-1 0 0,-1 0 1 0 0,11-5 0 0 0,-15 5-143 0 0,1 1-1 0 0,0-1 1 0 0,-1 0 0 0 0,1 0-1 0 0,-1 0 1 0 0,0 0-1 0 0,0-1 1 0 0,0 1 0 0 0,-1-1-1 0 0,1 0 1 0 0,-1 0 0 0 0,0 0-1 0 0,0 0 1 0 0,0 0 0 0 0,-1 0-1 0 0,1 0 1 0 0,-1-1 0 0 0,0 1-1 0 0,0 0 1 0 0,-1-1-1 0 0,1 1 1 0 0,-1-1 0 0 0,0 1-1 0 0,0-1 1 0 0,0 1 0 0 0,-1-1-1 0 0,0 1 1 0 0,1-1 0 0 0,-3-3-1 0 0,-4-12-573 0 0,0 0 0 0 0,-2 1 0 0 0,0 1-1 0 0,-1 0 1 0 0,-13-18 0 0 0,7 10 279 0 0,15 25 222 0 0,1 0 1 0 0,-1 0 0 0 0,0 0-1 0 0,1 0 1 0 0,-1 0 0 0 0,1 0-1 0 0,0 0 1 0 0,-1 0 0 0 0,1 0-1 0 0,0 0 1 0 0,-1-1 0 0 0,1 1-1 0 0,0 0 1 0 0,0-2 0 0 0,0 3 44 0 0,0 0 0 0 0,1-1 0 0 0,-1 1 0 0 0,0 0 0 0 0,0-1 0 0 0,0 1 0 0 0,1 0 0 0 0,-1-1 0 0 0,0 1 0 0 0,0 0 0 0 0,1 0 0 0 0,-1-1 0 0 0,0 1 1 0 0,1 0-1 0 0,-1 0 0 0 0,0-1 0 0 0,1 1 0 0 0,-1 0 0 0 0,0 0 0 0 0,1 0 0 0 0,-1 0 0 0 0,0 0 0 0 0,1 0 0 0 0,-1 0 0 0 0,1-1 0 0 0,-1 1 0 0 0,0 0 0 0 0,1 0 0 0 0,4 1-1020 0 0,0-1-1 0 0,0 1 1 0 0,0 0-1 0 0,0 0 1 0 0,8 3-1 0 0,8 3-1027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1348 0 0,'7'6'595'0'0,"1"0"0"0"0,-1 1 0 0 0,0 0 0 0 0,-1 0 0 0 0,6 9 0 0 0,-8-10 475 0 0,0 0 0 0 0,-1 1 0 0 0,0-1 0 0 0,0 1 0 0 0,0 0 0 0 0,-1 0 0 0 0,2 9 0 0 0,3 29 13200 0 0,-6-47-14177 0 0,0 0 1 0 0,0 0-1 0 0,0 0 1 0 0,-1-1-1 0 0,1 1 0 0 0,-1 0 1 0 0,0-1-1 0 0,0 1 1 0 0,0-3-1 0 0,3-22 397 0 0,0 17-317 0 0,1-1 0 0 0,0 1 0 0 0,0-1-1 0 0,1 1 1 0 0,0 1 0 0 0,1-1 0 0 0,0 1 0 0 0,1 0 0 0 0,-1 0 0 0 0,16-14 0 0 0,-18 19-100 0 0,1 0 1 0 0,0 1-1 0 0,-1 0 1 0 0,1 0 0 0 0,0 0-1 0 0,0 0 1 0 0,1 1 0 0 0,-1 0-1 0 0,0 0 1 0 0,1 1-1 0 0,0-1 1 0 0,-1 1 0 0 0,1 0-1 0 0,0 1 1 0 0,-1-1 0 0 0,1 1-1 0 0,0 1 1 0 0,0-1-1 0 0,-1 1 1 0 0,1-1 0 0 0,-1 2-1 0 0,12 2 1 0 0,-8 0-74 0 0,0 0 0 0 0,-1 0 0 0 0,1 1 0 0 0,-1 0 0 0 0,0 0 0 0 0,0 1 0 0 0,0 0 0 0 0,-1 0 0 0 0,9 10 0 0 0,-5-4 0 0 0,-1 1 0 0 0,0 0 0 0 0,-1 0 0 0 0,13 26 0 0 0,-9-5 0 0 0,-5-7 0 0 0,-5-15 0 0 0,1 0-935 0 0,14-17-11113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16 420 0 0,'-8'-3'1109'0'0,"0"0"1"0"0,-1 1-1 0 0,0 0 1 0 0,0 0-1 0 0,0 1 1 0 0,1 0-1 0 0,-1 0 0 0 0,0 1 1 0 0,-11 1-1 0 0,14 0-444 0 0,0 0 0 0 0,0 1 0 0 0,1-1 0 0 0,-1 1 0 0 0,1 0 0 0 0,-1 1 0 0 0,1-1 0 0 0,0 1-1 0 0,-1 0 1 0 0,2 0 0 0 0,-1 1 0 0 0,0 0 0 0 0,1-1 0 0 0,-8 10 0 0 0,2-2 154 0 0,0 1 0 0 0,2 0 0 0 0,-1 0 0 0 0,2 1 0 0 0,0-1 0 0 0,0 2 0 0 0,-7 20 0 0 0,12-26-543 0 0,0-1 0 0 0,0 1 1 0 0,1-1-1 0 0,0 1 0 0 0,0 0 0 0 0,1-1 0 0 0,0 1 0 0 0,0 0 1 0 0,1-1-1 0 0,0 1 0 0 0,1 0 0 0 0,-1-1 0 0 0,1 1 0 0 0,1-1 1 0 0,0 0-1 0 0,4 10 0 0 0,-1-6-275 0 0,1-1 0 0 0,-1 1 1 0 0,2-1-1 0 0,-1-1 0 0 0,2 1 0 0 0,-1-1 0 0 0,1-1 0 0 0,0 0 1 0 0,1 0-1 0 0,0-1 0 0 0,0 0 0 0 0,1 0 0 0 0,0-1 1 0 0,0-1-1 0 0,0 0 0 0 0,1 0 0 0 0,0-1 0 0 0,0-1 1 0 0,0 0-1 0 0,0 0 0 0 0,0-1 0 0 0,0-1 0 0 0,1 0 0 0 0,-1-1 1 0 0,0 0-1 0 0,17-3 0 0 0,-5 0-14 0 0,-1-1-1 0 0,0-1 1 0 0,0-1-1 0 0,0-1 1 0 0,-1-1-1 0 0,35-17 1 0 0,-43 18-8 0 0,-1-1 0 0 0,0-1-1 0 0,-1 0 1 0 0,0-1 0 0 0,0 0 0 0 0,-1-1 0 0 0,-1 0 0 0 0,0 0-1 0 0,0-1 1 0 0,-1-1 0 0 0,11-18 0 0 0,-14 19-171 0 0,0 0 1 0 0,-1 0-1 0 0,0-1 1 0 0,0 0-1 0 0,3-20 1 0 0,-7 31 214 0 0,0-1-1 0 0,-1 0 1 0 0,0 0 0 0 0,1 0 0 0 0,-1 0 0 0 0,0-1 0 0 0,0 1 0 0 0,-1 0 0 0 0,1 0 0 0 0,0 0 0 0 0,-1 0-1 0 0,0 1 1 0 0,0-1 0 0 0,0 0 0 0 0,0 0 0 0 0,0 0 0 0 0,-1 1 0 0 0,1-1 0 0 0,-1 0 0 0 0,0 1 0 0 0,1-1-1 0 0,-1 1 1 0 0,0 0 0 0 0,-1 0 0 0 0,1 0 0 0 0,0 0 0 0 0,0 0 0 0 0,-1 0 0 0 0,0 1 0 0 0,-3-3 0 0 0,3 3 5 0 0,-1 0 0 0 0,1 0 0 0 0,-1 1 1 0 0,0-1-1 0 0,1 1 0 0 0,-1 0 0 0 0,0 0 1 0 0,1 0-1 0 0,-1 0 0 0 0,0 1 0 0 0,1-1 1 0 0,-1 1-1 0 0,1 0 0 0 0,-1 0 0 0 0,1 0 1 0 0,-5 3-1 0 0,-7 3 74 0 0,0 0 1 0 0,-16 12-1 0 0,11-7-102 0 0,1 2 0 0 0,-33 28 0 0 0,47-37 0 0 0,0 0 0 0 0,0 1 0 0 0,0-1 0 0 0,1 1 0 0 0,0 0 0 0 0,0 0 0 0 0,0 0 0 0 0,1 1 0 0 0,0-1 0 0 0,0 1 0 0 0,0 0 0 0 0,1 0 0 0 0,-2 14 0 0 0,4-17 0 0 0,0 1 0 0 0,0-1 0 0 0,1 1 0 0 0,0-1 0 0 0,0 1 0 0 0,0-1 0 0 0,0 0 0 0 0,1 1 0 0 0,0-1 0 0 0,0 0 0 0 0,0 0 0 0 0,0 0 0 0 0,1 0 0 0 0,-1-1 0 0 0,1 1 0 0 0,0-1 0 0 0,0 1 0 0 0,0-1 0 0 0,1 0 0 0 0,6 5 0 0 0,1 0 0 0 0,0 0 0 0 0,1-1 0 0 0,0 0 0 0 0,1-1 0 0 0,17 7 0 0 0,-15-9-2 0 0,0 0 1 0 0,0-1-1 0 0,0-1 0 0 0,0 0 1 0 0,1-1-1 0 0,-1-1 1 0 0,0 0-1 0 0,1-1 0 0 0,25-5 1 0 0,-2-2-97 0 0,-1-2-1 0 0,56-22 1 0 0,-41 9-3436 0 0,-18 5-6824 0 0,-22 11 7175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51 32 0 0,'-16'-9'1625'0'0,"-1"1"0"0"0,1 1 0 0 0,-1 0 0 0 0,-1 1 0 0 0,-19-4 0 0 0,32 9-1119 0 0,0 0 0 0 0,0 0 0 0 0,-1 1 0 0 0,1 0 1 0 0,0 0-1 0 0,0 0 0 0 0,0 0 0 0 0,0 1 0 0 0,0 0 1 0 0,0 0-1 0 0,0 1 0 0 0,0-1 0 0 0,0 1 0 0 0,0 0 1 0 0,1 0-1 0 0,-1 0 0 0 0,1 1 0 0 0,-1 0 0 0 0,1 0 0 0 0,0 0 1 0 0,0 0-1 0 0,-6 7 0 0 0,7-6-241 0 0,-1 0 0 0 0,1 1 0 0 0,0-1 1 0 0,1 1-1 0 0,-1-1 0 0 0,1 1 0 0 0,0 0 0 0 0,0 0 0 0 0,0 0 1 0 0,1 0-1 0 0,-1 0 0 0 0,1 1 0 0 0,1-1 0 0 0,-1 0 0 0 0,1 0 1 0 0,0 1-1 0 0,0-1 0 0 0,0 0 0 0 0,1 1 0 0 0,0-1 0 0 0,0 0 1 0 0,0 0-1 0 0,1 0 0 0 0,-1 0 0 0 0,1 0 0 0 0,0 0 0 0 0,3 5 1 0 0,10 15 168 0 0,0 0 0 0 0,1-2 1 0 0,1 1-1 0 0,2-2 0 0 0,0 0 1 0 0,1-2-1 0 0,1 0 0 0 0,30 22 1 0 0,-37-31-433 0 0,-1 1-1 0 0,0 0 1 0 0,-1 1 0 0 0,13 17 0 0 0,-20-22-2 0 0,-5-7 0 0 0,1 0 0 0 0,-1-1 0 0 0,0 1 0 0 0,0 0 0 0 0,0 0 0 0 0,1-1 0 0 0,-1 1 0 0 0,0 0 0 0 0,0 0 0 0 0,0 0 0 0 0,0-1 0 0 0,0 1 0 0 0,0 0 0 0 0,0 0 0 0 0,-1-1 0 0 0,1 2 0 0 0,-2 1 0 0 0,1 0 0 0 0,-1 0 0 0 0,0-1 0 0 0,0 1 0 0 0,-1 0 0 0 0,1-1 0 0 0,0 0 0 0 0,-1 0 0 0 0,1 0 0 0 0,-1 0 0 0 0,0 0 0 0 0,0 0 0 0 0,0 0 0 0 0,0-1 0 0 0,0 0 0 0 0,0 1 0 0 0,0-1 0 0 0,-5 1 0 0 0,-11 3 0 0 0,-37 5 0 0 0,42-8 0 0 0,-7 2 0 0 0,-1-2 0 0 0,-42 1 0 0 0,62-3-136 0 0,1 0 0 0 0,-1 0 0 0 0,0 0 0 0 0,0-1 0 0 0,0 1-1 0 0,0 0 1 0 0,0-1 0 0 0,1 1 0 0 0,-1-1 0 0 0,-3-1 0 0 0,5 2 39 0 0,0-1 0 0 0,0 1 1 0 0,0 0-1 0 0,0-1 0 0 0,0 1 0 0 0,0 0 0 0 0,0 0 1 0 0,0-1-1 0 0,1 1 0 0 0,-1 0 0 0 0,0-1 1 0 0,0 1-1 0 0,0 0 0 0 0,0 0 0 0 0,0-1 0 0 0,1 1 1 0 0,-1 0-1 0 0,0 0 0 0 0,0 0 0 0 0,0-1 0 0 0,1 1 1 0 0,-1 0-1 0 0,0 0 0 0 0,0 0 0 0 0,1 0 1 0 0,-1-1-1 0 0,0 1 0 0 0,0 0 0 0 0,1 0 0 0 0,-1 0 1 0 0,0 0-1 0 0,1 0 0 0 0,-1 0 0 0 0,0 0 1 0 0,1 0-1 0 0,33-11-6792 0 0,7 3 3306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08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0 376 0 0,'3'1'229'0'0,"2"0"54"0"0,0 0 0 0 0,0 1 0 0 0,-1-1 1 0 0,1 1-1 0 0,5 3 0 0 0,-9-4-51 0 0,0-1 0 0 0,0 1 1 0 0,0-1-1 0 0,0 1 0 0 0,0 0 1 0 0,0 0-1 0 0,-1-1 1 0 0,1 1-1 0 0,0 0 0 0 0,0 0 1 0 0,-1 0-1 0 0,1 0 0 0 0,-1 0 1 0 0,1 0-1 0 0,0 0 0 0 0,-1 0 1 0 0,0 0-1 0 0,1 0 1 0 0,-1 0-1 0 0,0 0 0 0 0,1 0 1 0 0,-1 0-1 0 0,0 0 0 0 0,0 0 1 0 0,0 0-1 0 0,0 1 0 0 0,0-1 1 0 0,0 0-1 0 0,0 0 0 0 0,-1 0 1 0 0,1 0-1 0 0,0 0 1 0 0,-1 0-1 0 0,1 1 0 0 0,-8 13 1016 0 0,1-1 0 0 0,-2 0 1 0 0,0-1-1 0 0,0 0 0 0 0,-1 0 0 0 0,-1-1 0 0 0,-21 18 0 0 0,-96 73 4915 0 0,122-99-5847 0 0,-16 12 1244 0 0,-29 15-1 0 0,0-7-2384 0 0,24-12-8988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0 257 472 0 0,'0'-1'126'0'0,"0"1"0"0"0,0 0-1 0 0,0-1 1 0 0,0 1 0 0 0,0 0 0 0 0,0-1 0 0 0,0 1-1 0 0,0 0 1 0 0,0-1 0 0 0,0 1 0 0 0,0 0 0 0 0,0-1-1 0 0,1 1 1 0 0,-1 0 0 0 0,0-1 0 0 0,0 1 0 0 0,0 0-1 0 0,0 0 1 0 0,1-1 0 0 0,-1 1 0 0 0,0 0 0 0 0,0-1-1 0 0,0 1 1 0 0,1 0 0 0 0,-1 0 0 0 0,0-1-1 0 0,0 1 1 0 0,1 0 0 0 0,-1 0 0 0 0,0 0 0 0 0,1 0-1 0 0,-1-1 1 0 0,0 1 0 0 0,1 0 0 0 0,-1 0 0 0 0,0 0-1 0 0,1 0 1 0 0,9 10 1703 0 0,6 20-369 0 0,133 424 6948 0 0,-98-280-6168 0 0,14 68 1622 0 0,-64-240-3774 0 0,-1-1-1 0 0,0 1 0 0 0,1-1 0 0 0,-1 1 0 0 0,1 0 0 0 0,0-1 0 0 0,-1 0 0 0 0,1 1 0 0 0,0-1 1 0 0,0 1-1 0 0,0-1 0 0 0,0 0 0 0 0,0 1 0 0 0,0-1 0 0 0,1 0 0 0 0,2 2 0 0 0,-4-3 106 0 0,3-3-10 0 0,1-4-114 0 0,1 0 1 0 0,-1-1-1 0 0,0 0 0 0 0,0 0 0 0 0,-1 0 0 0 0,0 0 0 0 0,1-9 0 0 0,11-65 193 0 0,-12 63-217 0 0,1-17 36 0 0,-1-1-1 0 0,-2 0 0 0 0,-2 0 1 0 0,-7-50-1 0 0,-4 14 34 0 0,-25-85 0 0 0,15 84-92 0 0,-4 1-1 0 0,-3 2 1 0 0,-2 0 0 0 0,-57-90 0 0 0,78 146 3 0 0,6 11-17 0 0,1-1 0 0 0,0 0 0 0 0,0 0 0 0 0,0 0 0 0 0,-3-9 0 0 0,6 13 52 0 0,1 0-43 0 0,0-1 0 0 0,0 1-1 0 0,1 0 1 0 0,-1 0-1 0 0,0 1 1 0 0,1-1 0 0 0,-1 0-1 0 0,1 0 1 0 0,-1 0 0 0 0,2 0-1 0 0,50 1 242 0 0,53 7 0 0 0,-17-1-107 0 0,345 2 385 0 0,0-38-32 0 0,-331 13-203 0 0,-94 16 521 0 0,0 3-5419 0 0,-9-1 4204 0 0,0-1 0 0 0,0 1 1 0 0,1-1-1 0 0,-1 1 0 0 0,0-1 0 0 0,0 1 0 0 0,0 0 1 0 0,0-1-1 0 0,1 1 0 0 0,-1-1 0 0 0,0 1 0 0 0,0 0 1 0 0,0-1-1 0 0,0 1 0 0 0,-1-1 0 0 0,1 1 0 0 0,0 0 0 0 0,0-1 1 0 0,0 1-1 0 0,0-1 0 0 0,-1 1 0 0 0,1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30 692 0 0,'-31'-20'12579'0'0,"46"21"-2466"0"0,32 2-8619 0 0,-27-3 100 0 0,68 1 1544 0 0,103-12 0 0 0,-181 10-4074 0 0,16-2-617 0 0,-15 6-2428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174 140 364 0 0,'-3'-9'3464'0'0,"4"5"-3031"0"0,1-1 0 0 0,0 1 0 0 0,0 0 0 0 0,0 0 0 0 0,0 0 0 0 0,1 0 0 0 0,-1 0 0 0 0,1 1 0 0 0,0-1 0 0 0,0 1 0 0 0,0 0 0 0 0,1 0 0 0 0,-1 0 0 0 0,1 0 0 0 0,0 0 0 0 0,4-2 0 0 0,12-7 1606 0 0,38-17 0 0 0,-47 24-1463 0 0,1 1-1 0 0,-1 0 1 0 0,1 0 0 0 0,0 1 0 0 0,0 1 0 0 0,16-2 0 0 0,-26 4-467 0 0,0-1 0 0 0,1 1 0 0 0,-1 0 0 0 0,1 0 0 0 0,-1 0 0 0 0,0 1 0 0 0,1-1 0 0 0,-1 1 0 0 0,0-1 0 0 0,1 1 0 0 0,-1 0 1 0 0,0-1-1 0 0,0 1 0 0 0,1 0 0 0 0,-1 1 0 0 0,0-1 0 0 0,0 0 0 0 0,0 1 0 0 0,0-1 0 0 0,-1 1 0 0 0,1-1 0 0 0,0 1 0 0 0,-1 0 0 0 0,1 0 0 0 0,-1 0 1 0 0,1 0-1 0 0,-1 0 0 0 0,0 0 0 0 0,0 0 0 0 0,0 0 0 0 0,0 0 0 0 0,0 1 0 0 0,-1-1 0 0 0,1 0 0 0 0,-1 1 0 0 0,1-1 0 0 0,-1 0 0 0 0,0 6 0 0 0,0 3 82 0 0,-1 1-1 0 0,0 0 0 0 0,-1-1 0 0 0,0 1 0 0 0,0-1 0 0 0,-2 0 0 0 0,1 0 0 0 0,-1 0 0 0 0,-8 15 0 0 0,-6 6 307 0 0,-35 51 0 0 0,32-55-289 0 0,-1 0-1 0 0,-2-1 0 0 0,0-1 1 0 0,-2-1-1 0 0,-1-2 1 0 0,0-1-1 0 0,-2 0 0 0 0,-1-3 1 0 0,-61 32-1 0 0,90-51-200 0 0,-3 3 31 0 0,-1-1-1 0 0,1-1 1 0 0,-1 1-1 0 0,0 0 1 0 0,-9 0 0 0 0,13-2 28 0 0,7 0-61 0 0,12 1 58 0 0,0 0 1 0 0,0 1-1 0 0,0 1 0 0 0,0 0 0 0 0,-1 1 1 0 0,1 2-1 0 0,-1-1 0 0 0,32 17 0 0 0,21 16 359 0 0,-43-22-127 0 0,0-1-1 0 0,42 15 1 0 0,-62-27-242 0 0,0-1 0 0 0,1 0 0 0 0,-1 0 0 0 0,0 0 0 0 0,1-1 0 0 0,-1-1 0 0 0,1 1 0 0 0,-1-1 1 0 0,1 0-1 0 0,-1-1 0 0 0,1 0 0 0 0,-1 0 0 0 0,1-1 0 0 0,-1 1 0 0 0,8-4 0 0 0,-9 2-77 0 0,1-1 0 0 0,0 0 0 0 0,-1 0 0 0 0,0 0 0 0 0,0 0 0 0 0,0-1 0 0 0,0 0 0 0 0,-1-1 0 0 0,0 1 0 0 0,0-1 0 0 0,-1 0 0 0 0,1 0 0 0 0,-1 0 0 0 0,0-1 0 0 0,-1 1 0 0 0,0-1 0 0 0,0 0 0 0 0,0 0 0 0 0,-1 0 0 0 0,0-1 0 0 0,0 1 0 0 0,-1 0 0 0 0,0-1 0 0 0,0 1 0 0 0,-1-1 0 0 0,0 1 0 0 0,-1-11-1 0 0,1 17-534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8241 0 0,'0'0'10523'0'0,"-3"2"-9342"0"0,1-2-1043 0 0,1 1 0 0 0,0 0 0 0 0,0-1-1 0 0,-1 1 1 0 0,1 0 0 0 0,0 0 0 0 0,0 0 0 0 0,0 0 0 0 0,0 0-1 0 0,0 0 1 0 0,0 0 0 0 0,0 0 0 0 0,0 0 0 0 0,0 0-1 0 0,0 1 1 0 0,1-1 0 0 0,-1 0 0 0 0,1 0 0 0 0,-1 1 0 0 0,1-1-1 0 0,-1 1 1 0 0,1-1 0 0 0,0 0 0 0 0,-1 1 0 0 0,1-1-1 0 0,0 1 1 0 0,0-1 0 0 0,0 1 0 0 0,0-1 0 0 0,0 1 0 0 0,1-1-1 0 0,-1 0 1 0 0,0 1 0 0 0,1-1 0 0 0,-1 1 0 0 0,1-1-1 0 0,-1 0 1 0 0,1 1 0 0 0,0-1 0 0 0,1 2 0 0 0,1 3 185 0 0,1 0 1 0 0,0 0-1 0 0,0 0 1 0 0,10 9-1 0 0,-12-13-282 0 0,0 0 0 0 0,0 0 0 0 0,0-1 0 0 0,0 1 0 0 0,0 0 0 0 0,1-1 0 0 0,-1 0 0 0 0,1 1 0 0 0,-1-1 0 0 0,1 0 0 0 0,0 0 0 0 0,-1 0 0 0 0,1-1 0 0 0,0 1 0 0 0,3 0 0 0 0,-5-1-37 0 0,-1 0 0 0 0,1 0-1 0 0,-1 0 1 0 0,0 0 0 0 0,1 0-1 0 0,-1 0 1 0 0,1 0 0 0 0,-1 0-1 0 0,0-1 1 0 0,1 1 0 0 0,-1 0 0 0 0,1 0-1 0 0,-1 0 1 0 0,0 0 0 0 0,1-1-1 0 0,-1 1 1 0 0,0 0 0 0 0,1 0-1 0 0,-1 0 1 0 0,0-1 0 0 0,1 1-1 0 0,-1 0 1 0 0,0-1 0 0 0,0 1 0 0 0,1 0-1 0 0,-1-1 1 0 0,0 1 0 0 0,0 0-1 0 0,0-1 1 0 0,0 1 0 0 0,1 0-1 0 0,-1-1 1 0 0,0 1 0 0 0,0-1 0 0 0,-3-17 126 0 0,-14-14 38 0 0,15 30-248 0 0,1-1-1 0 0,-1 1 0 0 0,0 0 1 0 0,0 0-1 0 0,0 0 0 0 0,0 0 1 0 0,0 0-1 0 0,0 0 1 0 0,-1 0-1 0 0,1 1 0 0 0,-1-1 1 0 0,1 1-1 0 0,-1 0 0 0 0,-3-2 1 0 0,4 3-744 0 0,-3 3-3795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52 235 592 0 0,'2'-15'980'0'0,"0"1"0"0"0,1 0 0 0 0,1 0 0 0 0,0 1 0 0 0,1-1 1 0 0,9-17-1 0 0,-10 23-473 0 0,1-1 0 0 0,1 1 0 0 0,0 1 0 0 0,0-1 0 0 0,0 1 0 0 0,1 0 0 0 0,0 0 0 0 0,0 1 0 0 0,0 0 0 0 0,13-7 1 0 0,-10 8-37 0 0,-1 0 1 0 0,1 0 0 0 0,0 2-1 0 0,0-1 1 0 0,1 1 0 0 0,-1 1-1 0 0,1-1 1 0 0,-1 2 0 0 0,1 0 0 0 0,0 0-1 0 0,-1 1 1 0 0,1 0 0 0 0,0 1-1 0 0,19 3 1 0 0,-21-2-227 0 0,0 0 0 0 0,0 1 0 0 0,0 0-1 0 0,0 1 1 0 0,0-1 0 0 0,-1 1 0 0 0,0 1-1 0 0,0 0 1 0 0,0 0 0 0 0,0 1 0 0 0,-1 0 0 0 0,0 0-1 0 0,0 0 1 0 0,-1 1 0 0 0,0 0 0 0 0,0 0-1 0 0,7 11 1 0 0,-10-10-88 0 0,1 0-1 0 0,-1-1 1 0 0,-1 1-1 0 0,1 0 1 0 0,-2 0-1 0 0,1 0 1 0 0,-1 1-1 0 0,0-1 1 0 0,0 0-1 0 0,-1 1 1 0 0,0-1-1 0 0,-1 0 1 0 0,0 0-1 0 0,0 1 1 0 0,-1-1-1 0 0,0 0 1 0 0,0 0-1 0 0,-7 14 1 0 0,-1 0 111 0 0,-1 1 1 0 0,-1-2-1 0 0,0 1 1 0 0,-2-2-1 0 0,-18 22 1 0 0,6-11 68 0 0,-2-2 1 0 0,-1-1-1 0 0,-48 37 1 0 0,22-26 16 0 0,-77 42 0 0 0,80-59-587 0 0,52-21 140 0 0,3-1-70 0 0,54 16 267 0 0,-1 2-1 0 0,63 30 1 0 0,61 22 619 0 0,-171-68-719 0 0,-1 0-1 0 0,1 0 0 0 0,0-1 0 0 0,0 0 1 0 0,-1 0-1 0 0,1-1 0 0 0,0 0 1 0 0,0 0-1 0 0,0-1 0 0 0,0-1 1 0 0,-1 1-1 0 0,1-1 0 0 0,12-5 1 0 0,-15 4-32 0 0,0 0 0 0 0,0 0 1 0 0,0 0-1 0 0,0-1 0 0 0,-1 0 1 0 0,0 0-1 0 0,0 0 0 0 0,0-1 1 0 0,0 1-1 0 0,-1-1 0 0 0,1-1 1 0 0,-1 1-1 0 0,-1 0 0 0 0,1-1 1 0 0,-1 0-1 0 0,0 0 0 0 0,0 0 1 0 0,3-10-1 0 0,2-12-183 0 0,5-13-3136 0 0,-5 30-5929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24 254 7269 0 0,'-4'-9'1210'0'0,"0"1"1"0"0,1 0-1 0 0,0-1 1 0 0,0 0-1 0 0,1 1 0 0 0,0-1 1 0 0,-1-16-1 0 0,3 20-940 0 0,0 0-1 0 0,1 0 1 0 0,-1 0-1 0 0,1 0 1 0 0,0 0-1 0 0,1 0 1 0 0,-1 0-1 0 0,1 1 1 0 0,0-1-1 0 0,0 0 1 0 0,0 1-1 0 0,1-1 1 0 0,0 1-1 0 0,-1 0 0 0 0,8-7 1 0 0,-2 2-11 0 0,1 1-1 0 0,0 0 1 0 0,0 1 0 0 0,1 0 0 0 0,0 1-1 0 0,0 0 1 0 0,1 0 0 0 0,0 1 0 0 0,0 0-1 0 0,0 1 1 0 0,0 0 0 0 0,17-3 0 0 0,-20 6-122 0 0,0-1 1 0 0,1 1-1 0 0,-1 1 1 0 0,0-1 0 0 0,1 1-1 0 0,-1 1 1 0 0,0 0 0 0 0,0 0-1 0 0,1 0 1 0 0,-1 1-1 0 0,0 0 1 0 0,0 1 0 0 0,0 0-1 0 0,-1 0 1 0 0,1 1 0 0 0,-1 0-1 0 0,0 0 1 0 0,13 10-1 0 0,-16-11-81 0 0,-1 0 0 0 0,1 0-1 0 0,-1 1 1 0 0,0-1 0 0 0,0 1-1 0 0,0 0 1 0 0,-1 0-1 0 0,0 0 1 0 0,1 0 0 0 0,-1 0-1 0 0,0 0 1 0 0,-1 1 0 0 0,1-1-1 0 0,-1 1 1 0 0,0-1-1 0 0,0 1 1 0 0,-1 0 0 0 0,1-1-1 0 0,-1 8 1 0 0,-1-6-23 0 0,1-1 0 0 0,-2 1 1 0 0,1 0-1 0 0,-1 0 0 0 0,0 0 0 0 0,0-1 1 0 0,0 1-1 0 0,-1-1 0 0 0,0 0 0 0 0,0 0 0 0 0,0 0 1 0 0,-1 0-1 0 0,0 0 0 0 0,0-1 0 0 0,-6 6 1 0 0,-4 2-37 0 0,-1-1 1 0 0,0-1-1 0 0,-1 0 1 0 0,-1-1 0 0 0,1-1-1 0 0,-1 0 1 0 0,-22 6-1 0 0,-23 12-205 0 0,62-26 204 0 0,0 0 1 0 0,-1 0 0 0 0,1 0-1 0 0,0 0 1 0 0,0 0-1 0 0,-1 0 1 0 0,1 0 0 0 0,0 0-1 0 0,0 0 1 0 0,-1 0 0 0 0,1 0-1 0 0,0 0 1 0 0,0 0-1 0 0,0 1 1 0 0,-1-1 0 0 0,1 0-1 0 0,0 0 1 0 0,0 0 0 0 0,0 0-1 0 0,0 1 1 0 0,-1-1-1 0 0,1 0 1 0 0,0 0 0 0 0,0 1-1 0 0,0-1 1 0 0,0 0 0 0 0,0 0-1 0 0,0 0 1 0 0,-1 1-1 0 0,1-1 1 0 0,0 0 0 0 0,0 0-1 0 0,0 1 1 0 0,0-1 0 0 0,0 0-1 0 0,0 0 1 0 0,0 1-1 0 0,0-1 1 0 0,0 0 0 0 0,0 0-1 0 0,0 1 1 0 0,0-1 0 0 0,1 0-1 0 0,-1 0 1 0 0,0 1-1 0 0,0-1 1 0 0,0 0 0 0 0,0 0-1 0 0,0 0 1 0 0,0 1 0 0 0,1-1-1 0 0,-1 0 1 0 0,0 0-1 0 0,0 0 1 0 0,0 1 0 0 0,1-1-1 0 0,13 8-87 0 0,-11-7 105 0 0,28 13-37 0 0,58 17 0 0 0,-6-3 55 0 0,62 38 143 0 0,-124-54-109 0 0,-1 0 0 0 0,-1 1 0 0 0,0 2 0 0 0,29 27 0 0 0,-45-40-37 0 0,0 1-1 0 0,-1 0 1 0 0,1 0-1 0 0,-1 0 1 0 0,0 0 0 0 0,0 0-1 0 0,0 1 1 0 0,0-1-1 0 0,0 1 1 0 0,-1-1 0 0 0,0 1-1 0 0,0 0 1 0 0,0-1-1 0 0,0 1 1 0 0,0 0 0 0 0,-1 0-1 0 0,1 0 1 0 0,-1-1-1 0 0,0 1 1 0 0,-1 7 0 0 0,0-6 23 0 0,-1-1 0 0 0,1 0 0 0 0,-1 0 0 0 0,0 0 0 0 0,0 0 0 0 0,0 0-1 0 0,-1-1 1 0 0,1 1 0 0 0,-1-1 0 0 0,0 1 0 0 0,0-1 0 0 0,0 0 0 0 0,-1 0 0 0 0,1-1 0 0 0,0 1 0 0 0,-1 0 0 0 0,0-1 0 0 0,-5 3 0 0 0,-10 4 84 0 0,0-1 0 0 0,-1-1-1 0 0,0 0 1 0 0,0-2 0 0 0,0 0-1 0 0,-38 3 1 0 0,30-6-411 0 0,0-1 0 0 0,-1-1-1 0 0,1-2 1 0 0,-44-7 0 0 0,71 9-13 0 0,-30-8-881 0 0,16 1-1639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0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410 229 444 0 0,'-3'-6'558'0'0,"-1"0"0"0"0,0 0-1 0 0,-1 1 1 0 0,1 0 0 0 0,-1-1 0 0 0,0 2 0 0 0,0-1-1 0 0,-1 0 1 0 0,1 1 0 0 0,-1 0 0 0 0,0 0-1 0 0,0 1 1 0 0,-1 0 0 0 0,1 0 0 0 0,-1 0 0 0 0,1 1-1 0 0,-1 0 1 0 0,0 0 0 0 0,0 1 0 0 0,0 0-1 0 0,-10-1 1 0 0,7 2-146 0 0,0 1 0 0 0,0-1 0 0 0,0 2 0 0 0,1-1 0 0 0,-1 2 0 0 0,1-1 0 0 0,-1 1 0 0 0,1 0 0 0 0,0 1 0 0 0,0 0 0 0 0,0 1 0 0 0,1 0 0 0 0,0 0-1 0 0,-15 12 1 0 0,12-7-9 0 0,0 1-1 0 0,0 0 0 0 0,1 1 1 0 0,1 0-1 0 0,0 0 0 0 0,0 1 1 0 0,1 0-1 0 0,1 1 0 0 0,0-1 0 0 0,1 1 1 0 0,-8 30-1 0 0,11-33-143 0 0,1 1-1 0 0,0-1 1 0 0,1 0 0 0 0,0 1-1 0 0,0-1 1 0 0,2 1-1 0 0,-1 0 1 0 0,2-1 0 0 0,-1 0-1 0 0,1 1 1 0 0,1-1-1 0 0,0 0 1 0 0,1 0 0 0 0,0 0-1 0 0,1-1 1 0 0,8 16 0 0 0,-3-12-52 0 0,0 0 0 0 0,2 0 1 0 0,-1-1-1 0 0,1-1 1 0 0,1 0-1 0 0,0-1 1 0 0,1 0-1 0 0,0-1 0 0 0,1 0 1 0 0,0-2-1 0 0,26 13 1 0 0,-20-13-156 0 0,0 0 0 0 0,0-1 0 0 0,1-1 0 0 0,0-1 0 0 0,-1-1 0 0 0,2-1 0 0 0,-1-1 0 0 0,37-1 0 0 0,-51-2-94 0 0,0 1 1 0 0,0-2 0 0 0,0 1-1 0 0,0-1 1 0 0,-1 0 0 0 0,1 0-1 0 0,-1-1 1 0 0,1 0 0 0 0,-1-1-1 0 0,0 0 1 0 0,0 0 0 0 0,0 0-1 0 0,-1-1 1 0 0,1 0 0 0 0,-1 0-1 0 0,5-6 1 0 0,-3 2 24 0 0,-1-1 1 0 0,0 0-1 0 0,-1 0 0 0 0,0 0 1 0 0,-1 0-1 0 0,0-1 0 0 0,0 0 0 0 0,-1 0 1 0 0,-1 0-1 0 0,3-15 0 0 0,-2 6 16 0 0,-1 0 1 0 0,0 0-1 0 0,-2 0 0 0 0,-1 0 0 0 0,0-1 0 0 0,-2 1 0 0 0,0 0 0 0 0,-1 0 0 0 0,-1 0 0 0 0,-1 1 0 0 0,-1-1 0 0 0,0 1 0 0 0,-1 0 0 0 0,-2 1 0 0 0,0 0 0 0 0,0 0 0 0 0,-2 1 0 0 0,0 0 0 0 0,-1 1 0 0 0,-17-18 0 0 0,12 15-47 0 0,0 1-1 0 0,-2 1 0 0 0,0 1 0 0 0,-1 0 1 0 0,-1 1-1 0 0,-42-22 0 0 0,47 30-500 0 0,1 0-1 0 0,-2 1 1 0 0,1 1 0 0 0,-25-5-1 0 0,26 8-1075 0 0,0 0 0 0 0,0 1-1 0 0,1 1 1 0 0,-1 0 0 0 0,-25 5 0 0 0,12-1-1344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1 166 124 0 0,'-1'5'7258'0'0,"6"-2"-6725"0"0,0 1 0 0 0,0-1 0 0 0,0-1 0 0 0,1 1 0 0 0,-1-1 0 0 0,1 0 0 0 0,-1 0 0 0 0,1-1 0 0 0,7 2 0 0 0,58 5 1702 0 0,-48-6-1720 0 0,351 11 4076 0 0,-367-13-4564 0 0,355 0 2105 0 0,26-1-115 0 0,1129-58 1100 0 0,-1234 42-2843 0 0,49-1 163 0 0,39-1 109 0 0,160-8 330 0 0,36-31 671 0 0,-555 56-1509 0 0,1-1 0 0 0,-1 0-1 0 0,14-6 1 0 0,-24 9-358 0 0,-2-3-576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96 0 0,'3'1'314'0'0,"0"1"-1"0"0,0 0 1 0 0,0 0 0 0 0,-1 0-1 0 0,1 0 1 0 0,-1 0 0 0 0,1 1-1 0 0,-1-1 1 0 0,0 1 0 0 0,0 0-1 0 0,0 0 1 0 0,2 4 0 0 0,17 41 3074 0 0,-17-39-2999 0 0,4 19 1386 0 0,0 0 0 0 0,-2 1 0 0 0,4 51 0 0 0,1 0 1276 0 0,-5-14 128 0 0,-5-38 2251 0 0,-8-46-4713 0 0,-1 0-376 0 0,3-16 4 0 0,2 0-1 0 0,1 0 0 0 0,2-1 1 0 0,7-60-1 0 0,-3 71-277 0 0,0 1 0 0 0,1 0 0 0 0,2 0 0 0 0,0 0-1 0 0,1 1 1 0 0,2 0 0 0 0,20-36 0 0 0,-24 50-36 0 0,0 0 0 0 0,0 0 0 0 0,0 1 0 0 0,1-1 0 0 0,0 2 0 0 0,0-1 1 0 0,1 1-1 0 0,0 0 0 0 0,0 1 0 0 0,0 0 0 0 0,1 0 0 0 0,0 0 0 0 0,0 2 0 0 0,0-1 0 0 0,0 1 0 0 0,1 0 0 0 0,-1 1 0 0 0,1 0 0 0 0,0 0 0 0 0,-1 1 0 0 0,1 0 0 0 0,0 1 0 0 0,0 0 1 0 0,0 1-1 0 0,-1 0 0 0 0,1 1 0 0 0,0-1 0 0 0,11 5 0 0 0,-12-3-2 0 0,0 1 0 0 0,0-1 1 0 0,0 2-1 0 0,0-1 0 0 0,-1 1 0 0 0,0 0 0 0 0,0 1 1 0 0,0 0-1 0 0,-1 0 0 0 0,0 1 0 0 0,0 0 1 0 0,0 0-1 0 0,-1 1 0 0 0,0-1 0 0 0,-1 1 0 0 0,0 1 1 0 0,0-1-1 0 0,6 16 0 0 0,1 8 160 0 0,-2 1-1 0 0,-1 1 0 0 0,8 68 1 0 0,6 26 107 0 0,-19-116-398 0 0,11 38 475 0 0,-14-48-508 0 0,0 0 0 0 0,0 1 0 0 0,1-1 0 0 0,-1 0 0 0 0,0 0 0 0 0,1 0 0 0 0,0 0 0 0 0,-1 0 0 0 0,1 0 0 0 0,0 0 0 0 0,0 0 0 0 0,0-1 0 0 0,0 1 0 0 0,0-1 0 0 0,0 1 0 0 0,4 0 0 0 0,5 0-2864 0 0,5-7-8741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31 320 0 0,'-12'2'15587'0'0,"56"-2"-12708"0"0,0-2 0 0 0,68-12-1 0 0,-45 4-889 0 0,-27 7-498 0 0,-1-1-2918 0 0,-32 11-2588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8 168 0 0,'-6'-2'13183'0'0,"62"13"-9665"0"0,257-15 2518 0 0,-164-2-3941 0 0,-12 0 1248 0 0,-137 6-3372 0 0,0 0 1 0 0,0 0-1 0 0,0 0 1 0 0,0 0-1 0 0,0 0 1 0 0,1 0-1 0 0,-1 0 1 0 0,0 0-1 0 0,0 0 1 0 0,0 0-1 0 0,0 0 1 0 0,0 0-1 0 0,1 0 1 0 0,-1 0-1 0 0,0 0 1 0 0,0 1-1 0 0,0-1 1 0 0,0 0-1 0 0,0 0 1 0 0,0 0-1 0 0,0 0 1 0 0,1 0-1 0 0,-1 0 1 0 0,0 0-1 0 0,0 1 1 0 0,0-1-1 0 0,0 0 1 0 0,0 0-1 0 0,0 0 1 0 0,0 0-1 0 0,0 0 1 0 0,0 1-1 0 0,0-1 1 0 0,0 0-1 0 0,0 0 1 0 0,0 0-1 0 0,0 0 1 0 0,0 1-1 0 0,0-1 1 0 0,0 0-1 0 0,0 0 1 0 0,0 0-1 0 0,0 0 1 0 0,0 0-1 0 0,0 1 1 0 0,0-1-1 0 0,0 0 1 0 0,0 0-1 0 0,0 0 1 0 0,-1 0-1 0 0,1 0 1 0 0,0 0-1 0 0,0 1 1 0 0,0-1-1 0 0,0 0 1 0 0,0 0-1 0 0,0 0 1 0 0,0 0-1 0 0,-1 0 1 0 0,1 0-1 0 0,0 0 1 0 0,0 0-1 0 0,0 0 1 0 0,0 0-1 0 0,0 0 1 0 0,-1 1-1 0 0,-4 3-2708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2 364 372 0 0,'0'0'93'0'0,"0"-1"-1"0"0,0 1 1 0 0,-1 0 0 0 0,1 0 0 0 0,0 0-1 0 0,0-1 1 0 0,0 1 0 0 0,0 0-1 0 0,0 0 1 0 0,0 0 0 0 0,-1-1 0 0 0,1 1-1 0 0,0 0 1 0 0,0 0 0 0 0,0-1-1 0 0,0 1 1 0 0,0 0 0 0 0,0 0-1 0 0,0 0 1 0 0,0-1 0 0 0,0 1 0 0 0,0 0-1 0 0,0 0 1 0 0,0-1 0 0 0,0 1-1 0 0,0 0 1 0 0,0 0 0 0 0,0-1 0 0 0,1 1-1 0 0,-1 0 1 0 0,0 0 0 0 0,0 0-1 0 0,0-1 1 0 0,0 1 0 0 0,0 0-1 0 0,0 0 1 0 0,1 0 0 0 0,-1-1 0 0 0,0 1-1 0 0,0 0 1 0 0,0 0 0 0 0,1 0-1 0 0,-1 0 1 0 0,0 0 0 0 0,0 0 0 0 0,0-1-1 0 0,1 1 1 0 0,-1 0 0 0 0,0 0-1 0 0,0 0 1 0 0,1 0 0 0 0,-1 0 0 0 0,0 0-1 0 0,0 0 1 0 0,0 0 0 0 0,1 0-1 0 0,-1 0 1 0 0,0 0 0 0 0,0 0-1 0 0,1 0 1 0 0,-1 0 0 0 0,0 0 0 0 0,0 0-1 0 0,1 0 1 0 0,-1 0 0 0 0,0 1-1 0 0,0-1 1 0 0,1 0 0 0 0,15 10 1531 0 0,20 21-297 0 0,-2 0-1 0 0,-1 3 0 0 0,-2 0 0 0 0,-1 2 0 0 0,-2 2 0 0 0,29 49 0 0 0,-11-4 1261 0 0,37 92-1 0 0,-24-47 553 0 0,-40-97-746 0 0,-5-42-1681 0 0,-10 7-624 0 0,0 0 0 0 0,0 0 0 0 0,-1-1 1 0 0,1 0-1 0 0,-1 1 0 0 0,-1-1 0 0 0,1 0 0 0 0,-1-1 1 0 0,4-9-1 0 0,-1 2 20 0 0,24-68 369 0 0,-3-1 0 0 0,-4-1 0 0 0,17-119-1 0 0,-31 122-107 0 0,-2-155 1 0 0,-5 77-339 0 0,3 120-376 0 0,-4 36 156 0 0,1-1 0 0 0,-1 1 0 0 0,1-1 0 0 0,0 1 0 0 0,0 0 0 0 0,0 0 0 0 0,0-1 0 0 0,0 1 0 0 0,0 0 0 0 0,1 0 0 0 0,-1 0-1 0 0,4-3 1 0 0,-3 5-55 0 0,-1 0-1 0 0,0 0 1 0 0,0 0-1 0 0,1 0 1 0 0,-1 1-1 0 0,0-1 1 0 0,0 1-1 0 0,0-1 1 0 0,0 1-1 0 0,1-1 1 0 0,-1 1-1 0 0,0 0 1 0 0,0-1-1 0 0,0 1 1 0 0,0 0-1 0 0,0 0 0 0 0,0 0 1 0 0,1 1-1 0 0,-2-2 222 0 0,16 24-7292 0 0,-6-8 4235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0 456 0 0,'-1'1'228'0'0,"1"-1"0"0"0,-1 1 0 0 0,0-1 0 0 0,0 1 0 0 0,0-1 0 0 0,0 1-1 0 0,0 0 1 0 0,1-1 0 0 0,-1 1 0 0 0,0 0 0 0 0,1-1 0 0 0,-1 1 0 0 0,0 0 0 0 0,1 0 0 0 0,-1 0 0 0 0,1 0 0 0 0,-1 0 0 0 0,1 0 0 0 0,0-1-1 0 0,-1 3 1 0 0,1-2 23 0 0,1-1 0 0 0,-1 1 0 0 0,0-1 0 0 0,0 1 0 0 0,1-1-1 0 0,-1 1 1 0 0,1-1 0 0 0,-1 1 0 0 0,1-1 0 0 0,-1 1 0 0 0,0-1 0 0 0,1 1-1 0 0,-1-1 1 0 0,1 0 0 0 0,0 1 0 0 0,-1-1 0 0 0,1 0 0 0 0,-1 0 0 0 0,1 1-1 0 0,-1-1 1 0 0,1 0 0 0 0,0 0 0 0 0,0 0 0 0 0,28 5 5353 0 0,-13-5-4789 0 0,70-4 5594 0 0,7-1-4378 0 0,-89 5-2446 0 0,1 1-1279 0 0,7 0-7898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5 102 356 0 0,'16'95'5117'0'0,"1"22"1649"0"0,-15-100-5238 0 0,-2 1 0 0 0,0 0 0 0 0,-1-1 0 0 0,-5 30 0 0 0,3-37-275 0 0,0 0 1 0 0,0-1-1 0 0,-1 1 0 0 0,-9 15 1944 0 0,11-27-2656 0 0,1-3-414 0 0,0 0 1 0 0,0 1 0 0 0,0-1-1 0 0,1 0 1 0 0,-1 0-1 0 0,1 0 1 0 0,0 1-1 0 0,1-1 1 0 0,-1 0-1 0 0,1 0 1 0 0,1-5-1 0 0,19-58 537 0 0,-16 53-542 0 0,5-16 150 0 0,1 1 0 0 0,2 1 1 0 0,27-47-1 0 0,-32 64-216 0 0,0 1 0 0 0,0 0 0 0 0,1 0 0 0 0,1 1 0 0 0,0 0 0 0 0,0 1 0 0 0,1 0 0 0 0,0 0 0 0 0,1 1 0 0 0,23-12 0 0 0,-10 9-33 0 0,1 1 0 0 0,1 1 0 0 0,-1 1 0 0 0,1 1 0 0 0,1 2 0 0 0,44-4 0 0 0,-47 8-1046 0 0,0 1-1 0 0,26 3 0 0 0,-50-3 767 0 0,0 0 0 0 0,0 0 0 0 0,0 0 0 0 0,0 1 0 0 0,0-1 0 0 0,0 0 0 0 0,0 1 0 0 0,0-1 0 0 0,0 0 0 0 0,-1 1 0 0 0,1-1 0 0 0,0 1 0 0 0,0-1 0 0 0,1 2 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30 668 0 0,'-26'2'19102'0'0,"313"-1"-13067"0"0,-180-4-5308 0 0,255-1 1232 0 0,-138 3-761 0 0,243-11 1880 0 0,-451 11-3069 0 0,-6 0-27 0 0,0 0 0 0 0,0-1 1 0 0,0 0-1 0 0,10-3 1 0 0,-19 5-449 0 0,9 16-13514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1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74 119 7169 0 0,'-7'0'1964'0'0,"-30"-2"3961"0"0,35 2-5653 0 0,0 0 0 0 0,0-1 0 0 0,1 1 0 0 0,-1-1 0 0 0,1 1 0 0 0,-1-1 0 0 0,0 0 0 0 0,1 1 0 0 0,-1-1 0 0 0,1 0 0 0 0,-1 0 0 0 0,1 0 0 0 0,0 0 0 0 0,-1 0 0 0 0,1-1 0 0 0,0 1 0 0 0,-2-3 895 0 0,13-9 176 0 0,-7 8-1079 0 0,7-3 67 0 0,0 1 0 0 0,0 0 0 0 0,1 1 0 0 0,0 0 0 0 0,0 1 0 0 0,1 0-1 0 0,-1 0 1 0 0,16-2 0 0 0,-27 7-329 0 0,20-7 549 0 0,0 2 0 0 0,36-6-1 0 0,-51 10-419 0 0,0 0 0 0 0,0 1 0 0 0,1 0 0 0 0,-1 0 0 0 0,0 0 0 0 0,1 1 0 0 0,-1 0 1 0 0,0 0-1 0 0,0 0 0 0 0,1 0 0 0 0,-1 1 0 0 0,0 0 0 0 0,-1 0 0 0 0,1 0 0 0 0,0 1 0 0 0,5 3 0 0 0,-8-3-40 0 0,1 0 0 0 0,-1-1 1 0 0,0 1-1 0 0,0 0 0 0 0,0 1 0 0 0,0-1 0 0 0,-1 0 1 0 0,0 0-1 0 0,1 1 0 0 0,-1-1 0 0 0,0 1 0 0 0,-1-1 1 0 0,1 1-1 0 0,0 0 0 0 0,-1-1 0 0 0,0 1 0 0 0,0-1 1 0 0,0 1-1 0 0,0 0 0 0 0,-1-1 0 0 0,1 1 0 0 0,-3 4 1 0 0,0 8 177 0 0,-2 0 1 0 0,0 0 0 0 0,-10 20-1 0 0,5-14-228 0 0,-1-1-1 0 0,0-1 0 0 0,-2 0 0 0 0,-26 31 1 0 0,28-38-32 0 0,-1-1 0 0 0,0 0 0 0 0,0-1 0 0 0,-1-1 1 0 0,0 0-1 0 0,-1-1 0 0 0,-23 12 0 0 0,29-18-50 0 0,0 0 0 0 0,0 0 0 0 0,-1-1 0 0 0,1 0 0 0 0,0-1 0 0 0,-1 0 1 0 0,-15 0-1 0 0,23-1-173 0 0,-4 1-104 0 0,5-1 316 0 0,0 0 0 0 0,0 0 1 0 0,0 0-1 0 0,-1 0 0 0 0,1 0 0 0 0,0 0 0 0 0,0 0 0 0 0,-1 0 0 0 0,1 0 0 0 0,0 0 0 0 0,0 0 1 0 0,0 0-1 0 0,-1 0 0 0 0,1 0 0 0 0,0 0 0 0 0,0 0 0 0 0,-1 0 0 0 0,1 0 0 0 0,0 0 0 0 0,0 1 0 0 0,0-1 1 0 0,0 0-1 0 0,-1 0 0 0 0,1 0 0 0 0,0 0 0 0 0,0 0 0 0 0,0 1 0 0 0,0-1 0 0 0,-1 0 0 0 0,1 0 0 0 0,0 0 1 0 0,0 0-1 0 0,0 1 0 0 0,0-1 0 0 0,0 0 0 0 0,0 0 0 0 0,0 0 0 0 0,0 1 0 0 0,-1-1 0 0 0,1 0 1 0 0,0 0-1 0 0,0 1 0 0 0,0-1 0 0 0,0 0 0 0 0,0 0 0 0 0,0 0 0 0 0,0 1 0 0 0,0-1 0 0 0,1 0 0 0 0,-1 0 1 0 0,0 1-1 0 0,0-1 0 0 0,0 0 0 0 0,0 0 0 0 0,0 0 0 0 0,0 1 0 0 0,0-1 0 0 0,0 0 0 0 0,0 0 0 0 0,1 0 1 0 0,-1 0-1 0 0,0 1 0 0 0,0-1 0 0 0,0 0 0 0 0,0 0 0 0 0,1 0 0 0 0,-1 0 0 0 0,0 0 0 0 0,0 1 1 0 0,65 110 855 0 0,-44-77-742 0 0,-10-17-103 0 0,19 33-4 0 0,3-1 1 0 0,62 72-1 0 0,-70-94-5 0 0,0-1 0 0 0,2-1 0 0 0,48 34 0 0 0,-65-51 0 0 0,0-1 0 0 0,1-1 0 0 0,0 0 0 0 0,0-1 0 0 0,1 0 0 0 0,-1 0 0 0 0,1-1 0 0 0,0-1 0 0 0,0 0 0 0 0,0-1 0 0 0,1 0 0 0 0,-1 0 0 0 0,1-2 0 0 0,-1 1 0 0 0,14-3 0 0 0,-20 1 0 0 0,1-1 0 0 0,-1 0 0 0 0,1 0 0 0 0,-1-1 0 0 0,0 0 0 0 0,1 0 0 0 0,-2 0 0 0 0,1-1 0 0 0,0 0 0 0 0,8-8 0 0 0,1-1 0 0 0,-1-2 0 0 0,16-19 0 0 0,-16 16 0 0 0,-1-1 0 0 0,-1 0 0 0 0,14-29 0 0 0,-20 36 0 0 0,-1-1 0 0 0,0 0 0 0 0,-1 0 0 0 0,-1 0 0 0 0,0-1 0 0 0,3-25 0 0 0,-6 35-2 0 0,0-1-1 0 0,-1 1 1 0 0,1 0-1 0 0,-1 0 1 0 0,0-1-1 0 0,0 1 1 0 0,0 0 0 0 0,-1 0-1 0 0,1 0 1 0 0,-1 0-1 0 0,0 0 1 0 0,0 0-1 0 0,0 1 1 0 0,-1-1-1 0 0,1 1 1 0 0,-1-1 0 0 0,0 1-1 0 0,0 0 1 0 0,0 0-1 0 0,0 0 1 0 0,0 1-1 0 0,-1-1 1 0 0,0 1 0 0 0,1 0-1 0 0,-1 0 1 0 0,0 0-1 0 0,0 0 1 0 0,-7-2-1 0 0,2 3-1284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9 712 0 0,'0'0'11432'0'0,"3"1"-10060"0"0,9 3-242 0 0,-1-1 1 0 0,1-1-1 0 0,0 0 0 0 0,0 0 1 0 0,15-1-1 0 0,68-4 2145 0 0,-47 1-2244 0 0,111 5 1586 0 0,43-3-201 0 0,-193-1-2393 0 0,1-1 1 0 0,-1 0-1 0 0,12-4 0 0 0,5-2-1588 0 0,-1 5-3787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23 396 0 0,'-16'16'4068'0'0,"1"2"7505"0"0,17-17-11255 0 0,-1 0 0 0 0,1-1 1 0 0,0 1-1 0 0,-1 0 0 0 0,1-1 1 0 0,0 1-1 0 0,0-1 0 0 0,0 0 1 0 0,-1 0-1 0 0,1 0 0 0 0,2 0 0 0 0,133-12 5206 0 0,184-32-145 0 0,-281 39-4512 0 0,-34 6-709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1 772 160 0 0,'3'2'921'0'0,"9"9"-18"0"0,-1 1-1 0 0,0 0 0 0 0,-1 1 0 0 0,13 17 0 0 0,33 63 1169 0 0,-37-61-1505 0 0,201 407 8377 0 0,-208-412-8291 0 0,3 11 535 0 0,3-1 0 0 0,0-1 0 0 0,3-1 0 0 0,25 34 1 0 0,-45-67-1105 0 0,0-1 0 0 0,-1 0 0 0 0,1 0 0 0 0,0 0 0 0 0,0 0 0 0 0,1 0 0 0 0,-1 0 0 0 0,0 0 0 0 0,0 0 0 0 0,0-1 0 0 0,0 1 0 0 0,1 0 0 0 0,-1-1 0 0 0,0 1 1 0 0,1-1-1 0 0,-1 1 0 0 0,1-1 0 0 0,-1 1 0 0 0,0-1 0 0 0,1 0 0 0 0,-1 0 0 0 0,1 0 0 0 0,-1 0 0 0 0,1 0 0 0 0,-1 0 0 0 0,1 0 0 0 0,-1-1 0 0 0,0 1 1 0 0,1 0-1 0 0,-1-1 0 0 0,0 1 0 0 0,1-1 0 0 0,-1 1 0 0 0,0-1 0 0 0,1 0 0 0 0,-1 0 0 0 0,0 1 0 0 0,0-1 0 0 0,0 0 0 0 0,0 0 0 0 0,0 0 0 0 0,0 0 1 0 0,0-1-1 0 0,1 0 0 0 0,5-7 195 0 0,0 0 1 0 0,-1 0 0 0 0,0 0-1 0 0,7-15 1 0 0,-11 20-244 0 0,6-14 339 0 0,11-34 1 0 0,-10 25-200 0 0,34-114 347 0 0,-5-1 1 0 0,18-149-1 0 0,-2-308 828 0 0,-47 316-1913 0 0,-7 282 543 0 0,0-2-139 0 0,0 1 1 0 0,0-1 0 0 0,0 1 0 0 0,0-1 0 0 0,0 0-1 0 0,0 1 1 0 0,1-1 0 0 0,-1 1 0 0 0,1-1 0 0 0,0 1-1 0 0,0-1 1 0 0,0 1 0 0 0,0-1 0 0 0,2-1 0 0 0,-3 4 110 0 0,0 0 0 0 0,1 0 0 0 0,-1-1 0 0 0,0 1 0 0 0,1 0-1 0 0,-1 0 1 0 0,0 0 0 0 0,1 0 0 0 0,-1 0 0 0 0,1 0 0 0 0,-1 0 0 0 0,0 0 0 0 0,1 0 0 0 0,-1 0 0 0 0,0 1 0 0 0,1-1 0 0 0,-1 0 0 0 0,0 0 0 0 0,1 0 0 0 0,-1 0 0 0 0,0 0 0 0 0,1 1 0 0 0,-1-1 0 0 0,0 0 0 0 0,0 0 0 0 0,1 1 0 0 0,-1-1-1 0 0,0 0 1 0 0,0 0 0 0 0,1 1 0 0 0,-1-1 0 0 0,0 1 0 0 0,8 10-1103 0 0,39 79-8091 0 0,-24-54 6183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86 220 0 0,'5'-48'3453'0'0,"-3"16"2592"0"0,-2 32-5989 0 0,0-1-1 0 0,0 1 1 0 0,0 0 0 0 0,0 0 0 0 0,0 0 0 0 0,0 0 0 0 0,0-1 0 0 0,0 1 0 0 0,0 0 0 0 0,0 0 0 0 0,0 0 0 0 0,-1-1 0 0 0,1 1 0 0 0,0 0 0 0 0,0 0 0 0 0,0 0 0 0 0,0 0 0 0 0,0-1 0 0 0,0 1 0 0 0,0 0-1 0 0,0 0 1 0 0,0 0 0 0 0,-1 0 0 0 0,1 0 0 0 0,0 0 0 0 0,0-1 0 0 0,0 1 0 0 0,0 0 0 0 0,0 0 0 0 0,-1 0 0 0 0,1 0 0 0 0,0 0 0 0 0,0 0 0 0 0,0 0 0 0 0,0 0 0 0 0,-1 0 0 0 0,1 0 0 0 0,0 0 0 0 0,0 0 0 0 0,0 0-1 0 0,0 0 1 0 0,-1 0 0 0 0,1 0 0 0 0,0 0 0 0 0,0 0 0 0 0,0 0 0 0 0,-1 0 0 0 0,1 0 0 0 0,0 0 0 0 0,0 0 0 0 0,0 0 0 0 0,0 0 0 0 0,-1 0 0 0 0,1 0 0 0 0,0 0 0 0 0,0 0 0 0 0,0 0 0 0 0,0 1 0 0 0,0-1 0 0 0,-1 0-1 0 0,1 0 1 0 0,-8 7 989 0 0,1 1-454 0 0,1 1 0 0 0,0 0-1 0 0,0 1 1 0 0,1-1 0 0 0,0 1 0 0 0,1 0 0 0 0,-5 13 0 0 0,-1 4 384 0 0,-1-1-78 0 0,2 0 0 0 0,1 1-1 0 0,-9 54 1 0 0,15-66-533 0 0,1 1-1 0 0,0 0 0 0 0,1 0 1 0 0,0-1-1 0 0,2 1 1 0 0,0 0-1 0 0,0-1 1 0 0,8 24-1 0 0,-8-33-250 0 0,1 0-1 0 0,-1 0 0 0 0,1 0 1 0 0,0 0-1 0 0,1-1 1 0 0,0 1-1 0 0,-1-1 1 0 0,2 0-1 0 0,-1 0 1 0 0,0 0-1 0 0,1-1 1 0 0,0 1-1 0 0,0-1 0 0 0,9 5 1 0 0,-6-5-5 0 0,1 0 0 0 0,0 0 0 0 0,0 0 0 0 0,0-1 0 0 0,0-1 1 0 0,1 0-1 0 0,-1 0 0 0 0,1-1 0 0 0,9 1 0 0 0,3-2 24 0 0,0-1-1 0 0,0-1 1 0 0,-1-1-1 0 0,1 0 1 0 0,-1-2 0 0 0,0-1-1 0 0,0 0 1 0 0,21-10-1 0 0,-21 6-251 0 0,-1-2-1 0 0,22-14 1 0 0,-13 7-1083 0 0,-27 17 820 0 0,0 1 0 0 0,0-1 0 0 0,0 1 0 0 0,0-1 0 0 0,-1 1-1 0 0,1-1 1 0 0,0 0 0 0 0,-1 0 0 0 0,0 0 0 0 0,1 0 0 0 0,-1 0-1 0 0,0 0 1 0 0,0 0 0 0 0,0 0 0 0 0,1-5 0 0 0,-12-6-10225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52 304 0 0,'-37'-4'5419'0'0,"34"4"-3793"0"0,-10 0 6119 0 0,18-1-6362 0 0,132-22 5694 0 0,8 6-3838 0 0,-127 15-3210 0 0,3-3-2364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70 164 428 0 0,'-10'-4'475'0'0,"4"2"491"0"0,1 0 0 0 0,-1 0 0 0 0,0 0 1 0 0,1-1-1 0 0,0 0 0 0 0,0 0 0 0 0,0 0 1 0 0,0-1-1 0 0,-6-6 1837 0 0,22-12 2251 0 0,-3 17-4384 0 0,0-1 1 0 0,0 1-1 0 0,0 1 0 0 0,1 0 0 0 0,-1 0 0 0 0,10-3 0 0 0,59-15 1112 0 0,-41 13-894 0 0,-19 4-560 0 0,9-3 203 0 0,1 1 0 0 0,-1 1 0 0 0,1 2 0 0 0,0 0 0 0 0,34 1 0 0 0,-55 3-780 0 0,-1 1 0 0 0,0 0-1 0 0,0 0 1 0 0,0 0 0 0 0,0 1 0 0 0,0-1-1 0 0,-1 1 1 0 0,1 0 0 0 0,5 4-1 0 0,0 1-2764 0 0,0 0-1 0 0,15 15 0 0 0,-11-9 134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18 220 0 0,'-24'-18'14223'0'0,"24"64"-8828"0"0,4 54-1416 0 0,-4-75-3524 0 0,1 1 1 0 0,0 0-1 0 0,10 41 0 0 0,-7-48-1142 0 0,-1-4-1841 0 0,-1-5-4718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7 277 720 0 0,'-7'-17'8374'0'0,"18"31"-6273"0"0,21 36-929 0 0,20 54 1860 0 0,39 70 707 0 0,-76-150-3019 0 0,1 0-1 0 0,1-2 1 0 0,0 0-1 0 0,41 38 0 0 0,-55-57-561 0 0,0-1-1 0 0,1 1 1 0 0,-1-1-1 0 0,1 1 1 0 0,-1-1-1 0 0,1 0 0 0 0,-1-1 1 0 0,1 1-1 0 0,0 0 1 0 0,8 1-1 0 0,-11-3-85 0 0,1 0-1 0 0,0 0 1 0 0,0 0-1 0 0,0 0 1 0 0,-1 0 0 0 0,1-1-1 0 0,0 1 1 0 0,0-1-1 0 0,-1 1 1 0 0,1-1-1 0 0,0 0 1 0 0,-1 1 0 0 0,1-1-1 0 0,-1 0 1 0 0,1 0-1 0 0,-1 0 1 0 0,1 0-1 0 0,-1 0 1 0 0,0 0 0 0 0,1-1-1 0 0,-1 1 1 0 0,0 0-1 0 0,0-1 1 0 0,0 1-1 0 0,0-1 1 0 0,0 1 0 0 0,1-4-1 0 0,5-10 214 0 0,-1 0 0 0 0,0 0-1 0 0,-1-1 1 0 0,5-21 0 0 0,7-69 397 0 0,-13 78-490 0 0,8-60 288 0 0,52-297 1499 0 0,-56 346-1839 0 0,-8 37-389 0 0,5-1-1264 0 0,-5 3 1476 0 0,0 0 1 0 0,0 0-1 0 0,0-1 0 0 0,0 1 1 0 0,0 0-1 0 0,0 0 1 0 0,1 0-1 0 0,-1-1 1 0 0,0 1-1 0 0,0 0 0 0 0,0 0 1 0 0,0 0-1 0 0,1 0 1 0 0,-1-1-1 0 0,0 1 0 0 0,0 0 1 0 0,0 0-1 0 0,1 0 1 0 0,-1 0-1 0 0,0 0 0 0 0,0 0 1 0 0,1 0-1 0 0,-1 0 1 0 0,0-1-1 0 0,0 1 1 0 0,1 0-1 0 0,-1 0 0 0 0,0 0 1 0 0,0 0-1 0 0,1 0 1 0 0,-1 0-1 0 0,0 1 0 0 0,0-1 1 0 0,1 0-1 0 0,15 11-5195 0 0,26 25-1 0 0,-11-7 2174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14 155 152 0 0,'-1'-3'372'0'0,"-1"0"0"0"0,0 0 0 0 0,1 0-1 0 0,-1-1 1 0 0,1 1 0 0 0,0 0 0 0 0,0 0 0 0 0,0-1 0 0 0,1 1 0 0 0,-1-1 0 0 0,1 1-1 0 0,0-1 1 0 0,0 1 0 0 0,0-6 0 0 0,1 7-70 0 0,0-1 1 0 0,0 0-1 0 0,1 1 1 0 0,-1-1-1 0 0,0 1 1 0 0,1 0-1 0 0,0-1 1 0 0,-1 1-1 0 0,1 0 0 0 0,0 0 1 0 0,0 0-1 0 0,1 0 1 0 0,-1 0-1 0 0,0 1 1 0 0,0-1-1 0 0,1 0 0 0 0,-1 1 1 0 0,5-2-1 0 0,15-7 571 0 0,2 0 0 0 0,-1 1 0 0 0,1 2 0 0 0,0 0 0 0 0,1 2 0 0 0,-1 1 0 0 0,1 0 0 0 0,0 2 0 0 0,0 1 0 0 0,0 1 0 0 0,0 1 0 0 0,34 6 0 0 0,-37-4-432 0 0,-1 2-1 0 0,0 0 0 0 0,-1 1 0 0 0,1 1 1 0 0,-1 1-1 0 0,0 0 0 0 0,-1 2 0 0 0,0 0 1 0 0,-1 1-1 0 0,0 1 0 0 0,0 1 1 0 0,-2 0-1 0 0,1 2 0 0 0,23 26 0 0 0,-35-35-327 0 0,0 1-1 0 0,-1 0 0 0 0,1 0 0 0 0,-2 0 0 0 0,1 1 0 0 0,-1-1 1 0 0,0 1-1 0 0,0 0 0 0 0,-1-1 0 0 0,0 1 0 0 0,0 1 0 0 0,-1-1 1 0 0,0 0-1 0 0,-1 0 0 0 0,0 9 0 0 0,0-10-31 0 0,-1 0 1 0 0,-1 0-1 0 0,1-1 0 0 0,-1 1 0 0 0,0 0 0 0 0,0-1 1 0 0,-1 1-1 0 0,0-1 0 0 0,0 0 0 0 0,-1 0 0 0 0,1 0 1 0 0,-1 0-1 0 0,-1-1 0 0 0,1 0 0 0 0,-1 1 0 0 0,0-2 1 0 0,0 1-1 0 0,-7 5 0 0 0,-3-1-80 0 0,1 0-1 0 0,-2-1 1 0 0,1-1-1 0 0,-1 0 1 0 0,0-2-1 0 0,0 1 1 0 0,-31 4-1 0 0,-123 11-21 0 0,148-19-110 0 0,-8 1-558 0 0,0-1 1 0 0,-1-1-1 0 0,-56-7 1 0 0,104-7-10887 0 0,-16 13 10675 0 0,16-6-2081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2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89 220 0 0,'1'-3'537'0'0,"1"0"-1"0"0,-1 0 1 0 0,-1 0 0 0 0,1-1-1 0 0,0 1 1 0 0,-1 0 0 0 0,0 0-1 0 0,0 0 1 0 0,0 0-1 0 0,0-1 1 0 0,0 1 0 0 0,-1 0-1 0 0,1 0 1 0 0,-2-4 0 0 0,1 5-243 0 0,0 0 0 0 0,0 0 0 0 0,-1 0 0 0 0,1 0 0 0 0,-1 0 0 0 0,0 0 0 0 0,1 0 0 0 0,-1 1 0 0 0,0-1 1 0 0,0 1-1 0 0,0-1 0 0 0,0 1 0 0 0,0 0 0 0 0,0-1 0 0 0,0 1 0 0 0,-1 0 0 0 0,1 0 0 0 0,-5 0 0 0 0,-1-1 106 0 0,-1 0-1 0 0,1 1 1 0 0,-1 0 0 0 0,1 0-1 0 0,-1 1 1 0 0,0 0 0 0 0,1 1-1 0 0,-1 0 1 0 0,1 0-1 0 0,-1 1 1 0 0,-8 2 0 0 0,-5 3 350 0 0,1 1 0 0 0,-40 20 1 0 0,45-20-280 0 0,0 1-1 0 0,1 1 1 0 0,1 0 0 0 0,0 1 0 0 0,0 1 0 0 0,-23 24-1 0 0,34-32-316 0 0,-1 0 0 0 0,1 1 0 0 0,0-1 0 0 0,0 1 0 0 0,0-1 0 0 0,1 1-1 0 0,-1 0 1 0 0,1 0 0 0 0,1 0 0 0 0,-1 0 0 0 0,1 0 0 0 0,-1 0 0 0 0,1 1-1 0 0,1-1 1 0 0,-1 0 0 0 0,1 1 0 0 0,0-1 0 0 0,0 1 0 0 0,1-1-1 0 0,-1 0 1 0 0,1 0 0 0 0,0 1 0 0 0,1-1 0 0 0,-1 0 0 0 0,1 0 0 0 0,0 0-1 0 0,4 7 1 0 0,2 0 22 0 0,1 0-1 0 0,0-1 0 0 0,0 0 0 0 0,1 0 1 0 0,1-1-1 0 0,0-1 0 0 0,0 0 0 0 0,1 0 1 0 0,0-1-1 0 0,0 0 0 0 0,1-1 0 0 0,20 8 1 0 0,-11-6 71 0 0,0-1 1 0 0,0-1 0 0 0,1-1-1 0 0,0-1 1 0 0,0-1 0 0 0,0-1-1 0 0,28 0 1 0 0,-22-5-248 0 0,-1 0 0 0 0,1-2 0 0 0,36-9 0 0 0,-38 3-12288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3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1 455 600 0 0,'0'-2'161'0'0,"1"1"1"0"0,0-1-1 0 0,-1 1 1 0 0,1-1-1 0 0,0 1 0 0 0,0-1 1 0 0,0 1-1 0 0,0-1 1 0 0,0 1-1 0 0,1 0 0 0 0,-1 0 1 0 0,0 0-1 0 0,1-1 1 0 0,-1 1-1 0 0,0 0 0 0 0,1 1 1 0 0,-1-1-1 0 0,1 0 1 0 0,0 0-1 0 0,-1 1 0 0 0,1-1 1 0 0,-1 1-1 0 0,1-1 1 0 0,0 1-1 0 0,0 0 0 0 0,-1-1 1 0 0,1 1-1 0 0,0 0 1 0 0,0 0-1 0 0,-1 0 0 0 0,1 1 1 0 0,0-1-1 0 0,-1 0 1 0 0,1 1-1 0 0,0-1 0 0 0,1 1 1 0 0,6 3 423 0 0,0-1 1 0 0,0 1-1 0 0,0 1 1 0 0,15 10 0 0 0,7 8 419 0 0,-1 1 0 0 0,-1 1 0 0 0,50 56 1 0 0,68 104 2502 0 0,-103-127-2142 0 0,18 25 258 0 0,-15-18 7 0 0,3-1-1 0 0,87 83 1 0 0,-136-146-1572 0 0,0 1-1 0 0,1-1 1 0 0,-1 0-1 0 0,1 0 1 0 0,0 1 0 0 0,-1-1-1 0 0,1-1 1 0 0,0 1-1 0 0,0 0 1 0 0,-1 0 0 0 0,1-1-1 0 0,0 1 1 0 0,0-1 0 0 0,0 1-1 0 0,0-1 1 0 0,0 0-1 0 0,0 0 1 0 0,0 0 0 0 0,0 0-1 0 0,0 0 1 0 0,-1 0-1 0 0,5-1 1 0 0,-3 0-8 0 0,1-1-1 0 0,-1 0 1 0 0,0 1-1 0 0,0-1 1 0 0,0 0-1 0 0,0-1 1 0 0,0 1-1 0 0,0 0 1 0 0,-1-1-1 0 0,1 0 1 0 0,2-3-1 0 0,6-9 63 0 0,-2 0-1 0 0,0-1 1 0 0,13-30-1 0 0,3-20 116 0 0,-2-2-1 0 0,-4 0 0 0 0,12-75 1 0 0,-22 88-40 0 0,-2 0 0 0 0,-3 0 1 0 0,-3-81-1 0 0,-7 51 100 0 0,-25-126-1 0 0,26 184-291 0 0,0 9-124 0 0,2 0 0 0 0,0-1-1 0 0,1 0 1 0 0,0-34 0 0 0,2 53 56 0 0,0-1 1 0 0,0 1-1 0 0,0 0 0 0 0,0-1 1 0 0,0 1-1 0 0,1-1 1 0 0,-1 1-1 0 0,0-1 0 0 0,0 1 1 0 0,0-1-1 0 0,0 1 1 0 0,0-1-1 0 0,1 1 0 0 0,-1-1 1 0 0,0 1-1 0 0,0-1 0 0 0,1 1 1 0 0,-1 0-1 0 0,0-1 1 0 0,1 1-1 0 0,-1 0 0 0 0,0-1 1 0 0,1 1-1 0 0,-1 0 1 0 0,1-1-1 0 0,-1 1 0 0 0,1 0 1 0 0,-1 0-1 0 0,1-1 0 0 0,0 1-125 0 0,0 0-1 0 0,0 0 0 0 0,0 1 0 0 0,0-1 1 0 0,0 0-1 0 0,0 0 0 0 0,0 1 0 0 0,0-1 0 0 0,0 0 1 0 0,0 1-1 0 0,-1-1 0 0 0,1 1 0 0 0,0-1 1 0 0,1 2-1 0 0,29 27-5844 0 0,-26-24 5066 0 0,19 19-1898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76 48 0 0,'-4'-10'1430'0'0,"1"0"0"0"0,-1 0 0 0 0,-1 0 1 0 0,-7-11-1 0 0,8 13 355 0 0,4 7-1669 0 0,-1 1 0 0 0,1 0 0 0 0,0-1 0 0 0,0 1 0 0 0,0 0 0 0 0,-1-1 0 0 0,1 1 0 0 0,0 0 0 0 0,0-1 1 0 0,-1 1-1 0 0,1 0 0 0 0,0 0 0 0 0,-1-1 0 0 0,1 1 0 0 0,0 0 0 0 0,-1 0 0 0 0,1-1 0 0 0,0 1 0 0 0,-1 0 0 0 0,1 0 0 0 0,-1 0 0 0 0,1 0 0 0 0,0 0 0 0 0,-1 0 0 0 0,1 0 0 0 0,0 0 0 0 0,-1 0 0 0 0,1 0 0 0 0,-1 0 0 0 0,1 0 0 0 0,-1 0 0 0 0,1 0 0 0 0,-1 0 0 0 0,-12 11 1975 0 0,-8 20-281 0 0,21-29-1637 0 0,-9 15 446 0 0,0 1 0 0 0,2 0 1 0 0,0 0-1 0 0,1 1 0 0 0,1 0 0 0 0,1 0 1 0 0,1 0-1 0 0,0 1 0 0 0,0 21 0 0 0,3-25-285 0 0,1-1 0 0 0,0 1 0 0 0,1 0 0 0 0,1-1 0 0 0,0 1 0 0 0,2-1 0 0 0,-1 0 0 0 0,2 0 0 0 0,0 0 0 0 0,0-1 0 0 0,15 24-1 0 0,-17-33-229 0 0,0 1-1 0 0,1-1 0 0 0,-1 0 0 0 0,1 0 0 0 0,0 0 0 0 0,0 0 0 0 0,1-1 0 0 0,-1 0 1 0 0,1 0-1 0 0,0-1 0 0 0,0 0 0 0 0,12 5 0 0 0,-8-5-61 0 0,0 0 0 0 0,-1-1 0 0 0,1 0 0 0 0,0-1 0 0 0,0 0 1 0 0,0-1-1 0 0,0 0 0 0 0,12-1 0 0 0,-4-2-427 0 0,1 0 0 0 0,-1-1 1 0 0,0-1-1 0 0,-1-1 0 0 0,1-1 1 0 0,-1 0-1 0 0,-1-1 0 0 0,1-1 1 0 0,17-12-1 0 0,-31 18-292 0 0,1 1 0 0 0,-1-1 0 0 0,0-1 0 0 0,0 1 0 0 0,0 0 1 0 0,-1-1-1 0 0,4-5 0 0 0,-10-1-7410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64 504 0 0,'-37'-1'3381'0'0,"12"-2"8775"0"0,30 2-10920 0 0,60-13 2796 0 0,110-8 1 0 0,-39 6-6408 0 0,-125 13 339 0 0,-2-1-5568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145 161 108 0 0,'-31'-10'1054'0'0,"-1"0"3661"0"0,-34-17 0 0 0,65 27-4438 0 0,0 0-1 0 0,0-1 1 0 0,0 1 0 0 0,0 0-1 0 0,1-1 1 0 0,-1 1-1 0 0,0-1 1 0 0,0 1-1 0 0,1-1 1 0 0,-1 0 0 0 0,0 1-1 0 0,1-1 1 0 0,-1 0-1 0 0,0 1 1 0 0,1-1-1 0 0,-1 0 1 0 0,1 0 0 0 0,-1 1-1 0 0,1-1 1 0 0,0 0-1 0 0,-1 0 1 0 0,1 0-1 0 0,-1-1 1 0 0,2 2-75 0 0,-1-1 1 0 0,0 0-1 0 0,0 0 0 0 0,1 0 1 0 0,-1 0-1 0 0,0 0 0 0 0,1 1 1 0 0,-1-1-1 0 0,1 0 0 0 0,-1 0 1 0 0,1 0-1 0 0,-1 1 0 0 0,1-1 0 0 0,-1 0 1 0 0,1 1-1 0 0,0-1 0 0 0,0 1 1 0 0,1-2-1 0 0,3-2 432 0 0,2 1-1 0 0,-1 0 1 0 0,0 0 0 0 0,12-4-1 0 0,43-10 504 0 0,1 2-1 0 0,0 4 1 0 0,0 2-1 0 0,68-1 1 0 0,-120 10-1551 0 0,0 0 1 0 0,0 0-1 0 0,0 1 0 0 0,-1 0 1 0 0,15 4-1 0 0,-16-2-1570 0 0,0 0 0 0 0,-1 0 0 0 0,1 0 0 0 0,7 5 0 0 0,-7-2-1018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0,'-1'2'11629'0'0,"2"13"-5319"0"0,10 100-1106 0 0,-7-84-4336 0 0,6 35 38 0 0,3-25-3778 0 0,-8-32-461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28 121 576 0 0,'-2'-2'412'0'0,"-1"0"0"0"0,1 0 1 0 0,0-1-1 0 0,0 1 0 0 0,0 0 0 0 0,0-1 0 0 0,0 0 1 0 0,0 1-1 0 0,1-1 0 0 0,-1 0 0 0 0,1 0 0 0 0,0 0 1 0 0,0 0-1 0 0,0 0 0 0 0,-1-5 0 0 0,2 7-136 0 0,1 0-1 0 0,-1-1 0 0 0,0 1 0 0 0,0 0 1 0 0,0-1-1 0 0,1 1 0 0 0,-1 0 1 0 0,1 0-1 0 0,-1 0 0 0 0,1-1 1 0 0,-1 1-1 0 0,1 0 0 0 0,0 0 0 0 0,0 0 1 0 0,0 0-1 0 0,0-1 0 0 0,2 0 4 0 0,0 0-1 0 0,-1-1 0 0 0,1 1 0 0 0,0 1 0 0 0,0-1 1 0 0,0 0-1 0 0,0 1 0 0 0,4-2 0 0 0,20-5 741 0 0,0 0 1 0 0,0 2-1 0 0,0 1 0 0 0,1 1 0 0 0,0 1 0 0 0,47 2 1 0 0,-41 3-278 0 0,1 1 1 0 0,-1 2 0 0 0,0 1-1 0 0,0 2 1 0 0,36 12 0 0 0,-53-13-394 0 0,1 0 0 0 0,-1 1 0 0 0,0 0 1 0 0,-1 2-1 0 0,0 0 0 0 0,21 18 1 0 0,-32-24-228 0 0,0 1 0 0 0,0 0 1 0 0,-1 0-1 0 0,0 0 1 0 0,0 0-1 0 0,0 1 1 0 0,-1 0-1 0 0,1 0 1 0 0,2 9-1 0 0,-4-10-40 0 0,-1-1 0 0 0,0 1 0 0 0,0 0 0 0 0,-1-1 0 0 0,1 1-1 0 0,-1 0 1 0 0,0 0 0 0 0,0-1 0 0 0,-1 1 0 0 0,1 0 0 0 0,-1-1 0 0 0,0 1 0 0 0,0 0 0 0 0,-4 8-1 0 0,0-2-7 0 0,-1 0-1 0 0,0 0 1 0 0,-1 0-1 0 0,0-1 1 0 0,0 1-1 0 0,-1-2 0 0 0,-1 1 1 0 0,-10 9-1 0 0,3-6-4 0 0,0 0 1 0 0,-1-1-1 0 0,0-1 0 0 0,-28 13 0 0 0,7-7-127 0 0,0-3-1 0 0,-1-1 1 0 0,0-2 0 0 0,-62 10-1 0 0,88-19-78 0 0,-99 11-469 0 0,102-12 152 0 0,0-1-1 0 0,-1 0 1 0 0,1-1 0 0 0,0 0 0 0 0,0-1 0 0 0,0 0-1 0 0,0 0 1 0 0,-16-7 0 0 0,25 8-84 0 0,-7-4-2044 0 0,7 4 1531 0 0,1 1 876 0 0,0-1 0 0 0,0 1 0 0 0,0 0 0 0 0,0 0 0 0 0,0 0-1 0 0,0-1 1 0 0,0 1 0 0 0,0 0 0 0 0,0 0 0 0 0,0-1 0 0 0,0 1 0 0 0,0 0 0 0 0,0 0 0 0 0,0-1-1 0 0,0 1 1 0 0,0 0 0 0 0,0 0 0 0 0,0 0 0 0 0,0-1 0 0 0,0 1 0 0 0,0 0 0 0 0,4-3-2978 0 0,10-5 487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23 32 0 0,'-8'-4'919'0'0,"0"1"-1"0"0,0-1 1 0 0,0 2-1 0 0,0-1 1 0 0,-1 1 0 0 0,1 0-1 0 0,-1 1 1 0 0,1 0-1 0 0,-1 0 1 0 0,-15 2-1 0 0,12 0-216 0 0,1 1 0 0 0,-1 1 0 0 0,1 0 0 0 0,-1 0 0 0 0,1 2 0 0 0,0-1 0 0 0,-15 9-1 0 0,-3 3 702 0 0,1 1-1 0 0,-49 38 0 0 0,69-48-1014 0 0,-1 1 0 0 0,1-1-1 0 0,1 1 1 0 0,-1 1 0 0 0,1-1-1 0 0,1 1 1 0 0,0 1 0 0 0,0-1 0 0 0,1 1-1 0 0,0 0 1 0 0,0 0 0 0 0,-3 15-1 0 0,7-19-241 0 0,0 0-1 0 0,1 0 1 0 0,0 0-1 0 0,0 0 1 0 0,1 0-1 0 0,-1 0 1 0 0,1 0-1 0 0,1 0 1 0 0,-1 0 0 0 0,1-1-1 0 0,0 1 1 0 0,0 0-1 0 0,1-1 1 0 0,0 1-1 0 0,0-1 1 0 0,0 0-1 0 0,0 0 1 0 0,1 0-1 0 0,0-1 1 0 0,0 1-1 0 0,6 5 1 0 0,1-1 10 0 0,-1 1 1 0 0,1-2 0 0 0,1 1 0 0 0,-1-1-1 0 0,1-1 1 0 0,1 0 0 0 0,-1-1-1 0 0,17 6 1 0 0,-3-5 33 0 0,-1 0 0 0 0,2-2 0 0 0,-1-1 0 0 0,0-1 0 0 0,1-1 0 0 0,48-3 0 0 0,-42-2-192 0 0,1-1 0 0 0,-1-2 0 0 0,0-1 0 0 0,62-23 0 0 0,-85 26-534 0 0,0 0 0 0 0,-1-1 0 0 0,14-9-1 0 0,-4-2-10508 0 0,-14 12 8006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63 296 0 0,'-12'-4'17963'0'0,"244"-25"-10027"0"0,-80 8-6440 0 0,-130 17-1750 0 0,18-1-4472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1 888 0 0,'-3'4'1477'0'0,"1"1"0"0"0,0 0 0 0 0,-1 0 0 0 0,2 0 0 0 0,-1 0 0 0 0,-1 6 1 0 0,2-3 5 0 0,0 0 1 0 0,0 0-1 0 0,1 13 1 0 0,1-5-212 0 0,2 1 1 0 0,0 0 0 0 0,6 20 0 0 0,-7-32-1288 0 0,0 0 0 0 0,0 0 0 0 0,0 0 0 0 0,1-1 0 0 0,-1 1 0 0 0,1-1 0 0 0,0 0 0 0 0,1 0 0 0 0,-1 0 0 0 0,1 0 1 0 0,-1 0-1 0 0,6 3 0 0 0,-4-3-1191 0 0,0-1 0 0 0,0 1 0 0 0,1-1 0 0 0,-1-1 0 0 0,12 5 0 0 0,-3-3-1336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7121 0 0,'-5'5'2321'0'0,"2"-3"-1307"0"0,0 0-1 0 0,1 1 0 0 0,-1-1 0 0 0,1 1 0 0 0,0-1 0 0 0,0 1 0 0 0,0 0 0 0 0,0 0 0 0 0,1 0 0 0 0,-1 0 0 0 0,-1 5 0 0 0,3-7-881 0 0,0-1 0 0 0,0 1 0 0 0,0 0 0 0 0,0 0 0 0 0,0-1-1 0 0,1 1 1 0 0,-1 0 0 0 0,0-1 0 0 0,0 1 0 0 0,1 0 0 0 0,-1-1 0 0 0,1 1 0 0 0,-1 0-1 0 0,1-1 1 0 0,-1 1 0 0 0,1-1 0 0 0,-1 1 0 0 0,1 0 0 0 0,-1-1 0 0 0,1 0-1 0 0,-1 1 1 0 0,1-1 0 0 0,0 1 0 0 0,-1-1 0 0 0,2 1 0 0 0,17 6 1026 0 0,15-1-315 0 0,0-3 1 0 0,-1-1-1 0 0,1-1 1 0 0,63-7-1 0 0,-18 0-36 0 0,4 0-3984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5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61 528 0 0,'0'0'6121'0'0,"0"2"-4369"0"0,8 72 6098 0 0,-9 3-3731 0 0,-28 145 4845 0 0,78-384-5531 0 0,-37 128-3433 0 0,22-62 0 0 0,-28 82 0 0 0,0 0 0 0 0,2 0 0 0 0,-1 1 0 0 0,15-18 0 0 0,-18 26 0 0 0,1 0 0 0 0,-1 0 0 0 0,1 1 0 0 0,0 0 0 0 0,0 0 0 0 0,0 0 0 0 0,1 0 0 0 0,-1 1 0 0 0,1 0 0 0 0,0 0 0 0 0,0 0 0 0 0,0 1 0 0 0,0 0 0 0 0,7-1 0 0 0,-4 1 0 0 0,0 1 0 0 0,0 1 0 0 0,0 0 0 0 0,1 0 0 0 0,-1 0 0 0 0,0 1 0 0 0,0 1 0 0 0,-1-1 0 0 0,13 5 0 0 0,-5 0 0 0 0,0 0 0 0 0,0 1 0 0 0,-1 1 0 0 0,0 1 0 0 0,0 0 0 0 0,-1 1 0 0 0,0 0 0 0 0,0 1 0 0 0,-1 0 0 0 0,14 18 0 0 0,-21-23 0 0 0,-1 1 0 0 0,0 0 0 0 0,-1 1 0 0 0,1-1 0 0 0,-1 1 0 0 0,-1 0 0 0 0,1 0 0 0 0,-1 0 0 0 0,3 16 0 0 0,-4-12 0 0 0,0 1 0 0 0,-1 0 0 0 0,-1 0 0 0 0,0-1 0 0 0,-1 1 0 0 0,-2 13 0 0 0,-1 4 0 0 0,-1 42 0 0 0,5-71-28 0 0,0 0 0 0 0,0 0 0 0 0,0 0 0 0 0,1 0 0 0 0,-1 0 0 0 0,0 0 0 0 0,0 0 0 0 0,1 0 0 0 0,-1 0 0 0 0,0-1 0 0 0,1 1 0 0 0,-1 0 0 0 0,1 0 0 0 0,-1 0 0 0 0,1 0 0 0 0,-1-1 0 0 0,1 1 0 0 0,-1 0 0 0 0,1-1 0 0 0,0 1 0 0 0,0 0 0 0 0,-1-1 0 0 0,1 1 0 0 0,0-1 0 0 0,0 1 0 0 0,0-1 0 0 0,-1 1 0 0 0,1-1 0 0 0,2 1 0 0 0,25 2-2162 0 0,-22-3 1366 0 0,8-1-570 0 0,-1 1 0 0 0,0-2-1 0 0,0 0 1 0 0,0 0 0 0 0,18-7-1 0 0,71-22-2126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70 308 296 0 0,'1'0'133'0'0,"-1"-1"1"0"0,1 1-1 0 0,0-1 1 0 0,0 1-1 0 0,0-1 1 0 0,0 1-1 0 0,0-1 1 0 0,-1 1-1 0 0,1 0 0 0 0,0 0 1 0 0,0-1-1 0 0,0 1 1 0 0,0 0-1 0 0,0 0 1 0 0,0 0-1 0 0,0 0 0 0 0,0 0 1 0 0,0 0-1 0 0,0 0 1 0 0,0 0-1 0 0,0 1 1 0 0,0-1-1 0 0,0 0 0 0 0,0 1 1 0 0,0-1-1 0 0,0 0 1 0 0,0 1-1 0 0,-1-1 1 0 0,1 1-1 0 0,0-1 0 0 0,0 1 1 0 0,-1 0-1 0 0,1-1 1 0 0,0 1-1 0 0,1 1 1 0 0,27 30 1744 0 0,-26-28-1575 0 0,12 15 736 0 0,-1 1 0 0 0,14 25 0 0 0,21 50 1186 0 0,-3 2 1 0 0,-5 1 0 0 0,-4 3 0 0 0,-5 0-1 0 0,32 172 1 0 0,-61-255-1727 0 0,-3-11-173 0 0,1 0-1 0 0,0 0 0 0 0,1 1 1 0 0,0-1-1 0 0,0 0 0 0 0,0 0 1 0 0,1-1-1 0 0,0 1 0 0 0,4 6 1 0 0,-6-12-286 0 0,-1-1 0 0 0,0 0 0 0 0,1 0 0 0 0,-1 0 1 0 0,0 0-1 0 0,1 0 0 0 0,-1 0 0 0 0,0 0 1 0 0,1 0-1 0 0,-1 0 0 0 0,1 0 0 0 0,-1 0 0 0 0,0 0 1 0 0,1 0-1 0 0,-1 0 0 0 0,0 0 0 0 0,1 0 1 0 0,-1 0-1 0 0,0 0 0 0 0,1 0 0 0 0,-1-1 1 0 0,0 1-1 0 0,1 0 0 0 0,-1 0 0 0 0,0 0 0 0 0,1-1 1 0 0,-1 1-1 0 0,0 0 0 0 0,1 0 0 0 0,-1-1 1 0 0,0 1-1 0 0,0 0 0 0 0,0 0 0 0 0,1-1 1 0 0,-1 1-1 0 0,0 0 0 0 0,0-1 0 0 0,9-14 199 0 0,-3-1-94 0 0,0 0-1 0 0,-2-1 1 0 0,0 1 0 0 0,-1-1-1 0 0,1-18 1 0 0,0-87 134 0 0,-4 96-202 0 0,-9-176 170 0 0,3 139-165 0 0,-20-97 0 0 0,19 133-70 0 0,-1 0 1 0 0,-1 1-1 0 0,-1 0 0 0 0,-2 1 1 0 0,0 0-1 0 0,-21-31 1 0 0,13 29-18 0 0,-1 1 1 0 0,-1 1-1 0 0,-1 1 1 0 0,-1 1-1 0 0,-2 1 1 0 0,-38-26-1 0 0,-5 6-24 0 0,40 25 30 0 0,0-2-1 0 0,-38-30 1 0 0,66 48 0 0 0,0 0 0 0 0,0 1 0 0 0,0-1 0 0 0,0 0 1 0 0,0 0-1 0 0,1 0 0 0 0,-1 0 0 0 0,0 0 0 0 0,0 0 0 0 0,1-1 1 0 0,-1 1-1 0 0,1 0 0 0 0,-1 0 0 0 0,1 0 0 0 0,-1-1 0 0 0,1 1 1 0 0,-1-2-1 0 0,1 3 2 0 0,1-1 0 0 0,-1 0 0 0 0,0 1 0 0 0,0-1 0 0 0,0 0 0 0 0,1 1 0 0 0,-1-1 0 0 0,0 0 1 0 0,1 1-1 0 0,-1-1 0 0 0,0 1 0 0 0,1-1 0 0 0,-1 1 0 0 0,1-1 0 0 0,-1 1 0 0 0,1-1 0 0 0,-1 1 0 0 0,1-1 0 0 0,-1 1 1 0 0,1 0-1 0 0,0-1 0 0 0,0 0 0 0 0,5-1 16 0 0,-1 0 0 0 0,1 1 1 0 0,-1-1-1 0 0,1 1 0 0 0,-1 0 0 0 0,7 0 1 0 0,242-3 454 0 0,0 22 48 0 0,-215-15-443 0 0,3 0-105 0 0,-5-1-183 0 0,0 1 0 0 0,-1 2 0 0 0,0 2 1 0 0,55 16-1 0 0,-87-21-103 0 0,0 0-1 0 0,0 0 1 0 0,-1 0-1 0 0,1 0 1 0 0,-1 0 0 0 0,1 1-1 0 0,-1 0 1 0 0,0-1 0 0 0,0 1-1 0 0,5 7 1 0 0,9 22-8963 0 0,-12-20 6112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6981 0 0,'-11'11'10475'0'0,"20"-10"-3915"0"0,2-2-7742 0 0,34 0 1989 0 0,0 3 0 0 0,-1 1 0 0 0,1 2 0 0 0,-1 2 0 0 0,77 23 1 0 0,-108-26-641 0 0,0 1 1 0 0,0 0-1 0 0,0 1 1 0 0,-1 0 0 0 0,1 1-1 0 0,-1 0 1 0 0,20 16-1 0 0,-29-19-114 0 0,0-1 0 0 0,1 0 0 0 0,-1 1 0 0 0,0-1 0 0 0,-1 1 1 0 0,1 0-1 0 0,-1 0 0 0 0,1 0 0 0 0,-1 0 0 0 0,0 1 0 0 0,-1-1 0 0 0,1 1 0 0 0,-1-1 0 0 0,0 1 0 0 0,0-1 0 0 0,0 1 0 0 0,-1 0 0 0 0,1-1 0 0 0,-1 1 0 0 0,-1 0 0 0 0,1-1 0 0 0,0 1 0 0 0,-1 0 0 0 0,0-1 0 0 0,0 1 0 0 0,-4 8 0 0 0,-2 3 14 0 0,0 1 1 0 0,-2-1 0 0 0,0 0-1 0 0,-1-1 1 0 0,0 0-1 0 0,-1-1 1 0 0,-15 15-1 0 0,-98 86 217 0 0,92-87-215 0 0,7-7-10 0 0,12-11 16 0 0,1 0 0 0 0,0 0 1 0 0,1 1-1 0 0,0 1 0 0 0,1 0 0 0 0,0 0 1 0 0,-15 26-1 0 0,25-37-69 0 0,-1 0 1 0 0,1 1 0 0 0,-1-1-1 0 0,1 0 1 0 0,-1 0-1 0 0,1 0 1 0 0,0 0 0 0 0,0 1-1 0 0,0-1 1 0 0,0 0-1 0 0,0 0 1 0 0,0 1-1 0 0,0-1 1 0 0,0 0 0 0 0,0 0-1 0 0,0 0 1 0 0,1 1-1 0 0,-1-1 1 0 0,0 0-1 0 0,1 0 1 0 0,-1 0 0 0 0,1 0-1 0 0,0 0 1 0 0,0 1-1 0 0,1 0 18 0 0,0 0-1 0 0,0 0 1 0 0,0 0-1 0 0,0 0 0 0 0,0-1 1 0 0,1 1-1 0 0,-1-1 1 0 0,1 1-1 0 0,-1-1 1 0 0,4 1-1 0 0,7 2 62 0 0,-1-1 1 0 0,1 0-1 0 0,20 2 1 0 0,17-1-86 0 0,-1-1 0 0 0,89-7 0 0 0,-131 3-2709 0 0,-1 0-1 0 0,1-1 1 0 0,0 1 0 0 0,11-6-1 0 0,-12 4-585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7569 0 0,'0'0'14092'0'0,"0"3"-12825"0"0,0-2-1106 0 0,0 0 0 0 0,0 1 0 0 0,0-1 0 0 0,0 1 1 0 0,0-1-1 0 0,1 0 0 0 0,-1 1 0 0 0,1-1 0 0 0,-1 0 0 0 0,1 1 0 0 0,-1-1 0 0 0,1 0 0 0 0,-1 0 0 0 0,1 0 0 0 0,0 1 1 0 0,0-1-1 0 0,0 0 0 0 0,0 0 0 0 0,0 0 0 0 0,1 1 0 0 0,2 0 92 0 0,-1 1 0 0 0,1-1 0 0 0,-1 0 0 0 0,1 0 0 0 0,0 0 1 0 0,7 2-1 0 0,0 0 125 0 0,0-2 0 0 0,0 1 0 0 0,0-2 0 0 0,19 2 0 0 0,-25-4-273 0 0,-1 1 1 0 0,1-1-1 0 0,-1 1 0 0 0,0-1 1 0 0,1-1-1 0 0,-1 1 1 0 0,7-4-1 0 0,-10 5-105 0 0,0-1 0 0 0,0 1-1 0 0,0 0 1 0 0,0-1 0 0 0,0 0-1 0 0,0 1 1 0 0,0-1 0 0 0,0 1 0 0 0,-1-1-1 0 0,1 0 1 0 0,0 0 0 0 0,0 1 0 0 0,-1-1-1 0 0,1 0 1 0 0,0 0 0 0 0,-1 0 0 0 0,1 0-1 0 0,-1 0 1 0 0,0 0 0 0 0,1 0 0 0 0,-1 0-1 0 0,0 0 1 0 0,1 0 0 0 0,-1 0 0 0 0,0 0-1 0 0,0 0 1 0 0,0 0 0 0 0,0 0 0 0 0,0 0-1 0 0,0 0 1 0 0,0 0 0 0 0,0 0 0 0 0,0 0-1 0 0,-1 0 1 0 0,1 0 0 0 0,0 0 0 0 0,-1 0-1 0 0,1 0 1 0 0,0 0 0 0 0,-2-1-1 0 0,-10-20-2874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4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112 235 1000 0 0,'0'-11'805'0'0,"0"1"0"0"0,1-1 0 0 0,0 0 0 0 0,1 1 0 0 0,0-1 0 0 0,1 1 0 0 0,0 0-1 0 0,1 0 1 0 0,0 0 0 0 0,0 0 0 0 0,1 1 0 0 0,0-1 0 0 0,13-16 0 0 0,-13 20-430 0 0,-1 0-1 0 0,2 0 1 0 0,-1 0-1 0 0,1 1 1 0 0,-1 0-1 0 0,2 0 1 0 0,-1 0 0 0 0,0 1-1 0 0,1 0 1 0 0,0 1-1 0 0,0-1 1 0 0,0 1-1 0 0,0 0 1 0 0,1 1 0 0 0,-1 0-1 0 0,1 0 1 0 0,-1 0-1 0 0,1 1 1 0 0,14 0-1 0 0,-16 1-127 0 0,1 1-1 0 0,0 0 1 0 0,-1 0-1 0 0,1 1 1 0 0,-1 0-1 0 0,1 0 1 0 0,-1 0-1 0 0,0 1 1 0 0,0 0-1 0 0,0 0 1 0 0,-1 1-1 0 0,1-1 1 0 0,-1 1-1 0 0,1 1 1 0 0,-1-1-1 0 0,-1 1 1 0 0,7 7-1 0 0,-6-6-52 0 0,0 0-1 0 0,-1 0 0 0 0,0 1 1 0 0,0 0-1 0 0,-1 0 0 0 0,0 0 0 0 0,0 0 1 0 0,0 1-1 0 0,-1-1 0 0 0,0 1 0 0 0,-1 0 1 0 0,1-1-1 0 0,-2 1 0 0 0,1 14 0 0 0,-2-5 29 0 0,-2 0 0 0 0,0-1-1 0 0,0 1 1 0 0,-2-1-1 0 0,0 1 1 0 0,-1-1 0 0 0,-10 21-1 0 0,1-10 76 0 0,0-1 0 0 0,-1-1-1 0 0,-29 34 1 0 0,31-43-253 0 0,0-1-1 0 0,-2 0 1 0 0,0-1 0 0 0,0-1-1 0 0,-1 0 1 0 0,-1-1-1 0 0,0-1 1 0 0,-1 0 0 0 0,0-2-1 0 0,-1 0 1 0 0,1-1 0 0 0,-2-1-1 0 0,1-1 1 0 0,-1-1 0 0 0,-29 3-1 0 0,38-5 17 0 0,23 5 84 0 0,-11-8-144 0 0,56 32 599 0 0,81 34 0 0 0,-111-55-497 0 0,2-1 0 0 0,-1-1-1 0 0,1-2 1 0 0,1-1-1 0 0,41 3 1 0 0,-60-8-101 0 0,1-1 1 0 0,-1-1-1 0 0,1 0 1 0 0,-1 0 0 0 0,0-1-1 0 0,1 0 1 0 0,-1-1-1 0 0,0 0 1 0 0,-1-1-1 0 0,1 0 1 0 0,-1-1 0 0 0,15-8-1 0 0,-18 9-13 0 0,0 0 1 0 0,0-1-1 0 0,-1 0 0 0 0,0 1 0 0 0,0-2 0 0 0,0 1 0 0 0,-1 0 1 0 0,1-1-1 0 0,-1 0 0 0 0,-1 0 0 0 0,1 0 0 0 0,-1-1 0 0 0,0 1 1 0 0,-1-1-1 0 0,1 0 0 0 0,-1 0 0 0 0,-1 1 0 0 0,1-1 0 0 0,0-10 1 0 0,-2 15-167 0 0,0-1 0 0 0,0 1-1 0 0,0-1 1 0 0,0 1 0 0 0,-1-1 0 0 0,1 1 0 0 0,-1-1 0 0 0,0 1 0 0 0,1-1 0 0 0,-1 1 0 0 0,0-1 0 0 0,-1 1 0 0 0,1 0 0 0 0,0 0 0 0 0,-3-3 0 0 0,3 3-639 0 0,-4 2 94 0 0,3 1-660 0 0,8 5-4157 0 0,-4-4 4792 0 0,1 0 0 0 0,-1 0 0 0 0,0 0 1 0 0,1 0-1 0 0,-1-1 0 0 0,6 3 0 0 0,5 1-1994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6 128 248 0 0,'-1'-2'331'0'0,"0"0"-1"0"0,1 0 1 0 0,-1 0 0 0 0,0 0 0 0 0,1-1-1 0 0,-1 1 1 0 0,1 0 0 0 0,-1 0 0 0 0,1-1-1 0 0,0 1 1 0 0,0 0 0 0 0,0-1 0 0 0,1 1-1 0 0,-1 0 1 0 0,0 0 0 0 0,1-1-1 0 0,-1 1 1 0 0,1 0 0 0 0,0 0 0 0 0,1-3-1 0 0,1 1 23 0 0,-1 1 0 0 0,1-1-1 0 0,0 1 1 0 0,0 0 0 0 0,0 0-1 0 0,0 0 1 0 0,0 0 0 0 0,0 1-1 0 0,1-1 1 0 0,5-2 0 0 0,5-2 366 0 0,0 1 0 0 0,1 0 0 0 0,0 1 0 0 0,31-6 0 0 0,-28 8-138 0 0,1 1 0 0 0,-1 0 0 0 0,1 2 0 0 0,0 0 0 0 0,26 4 0 0 0,-35-3-371 0 0,0 1 0 0 0,0 0 0 0 0,0 0 0 0 0,0 1 0 0 0,-1 1 0 0 0,0 0 0 0 0,1 0 0 0 0,-1 1 0 0 0,-1 0-1 0 0,1 0 1 0 0,12 11 0 0 0,-18-14-143 0 0,-1 1 0 0 0,1-1 0 0 0,-1 1 0 0 0,0 0-1 0 0,1 0 1 0 0,-1 0 0 0 0,-1 0 0 0 0,1 0 0 0 0,0 1 0 0 0,-1-1-1 0 0,0 0 1 0 0,0 1 0 0 0,0-1 0 0 0,0 1 0 0 0,0-1 0 0 0,-1 1 0 0 0,1 0-1 0 0,-1-1 1 0 0,0 1 0 0 0,0 0 0 0 0,0-1 0 0 0,-1 1 0 0 0,1-1-1 0 0,-1 1 1 0 0,0 0 0 0 0,0-1 0 0 0,0 0 0 0 0,-1 1 0 0 0,1-1-1 0 0,-1 0 1 0 0,-3 5 0 0 0,-3 5 50 0 0,-1 0 0 0 0,0-1 1 0 0,-1 0-1 0 0,-1-1 0 0 0,1 0 0 0 0,-16 11 0 0 0,15-13-53 0 0,0 0 0 0 0,-1-1 0 0 0,1 0 0 0 0,-2-1 0 0 0,1 0 0 0 0,-1-1 0 0 0,0 0 0 0 0,0-1 0 0 0,-1-1 0 0 0,0 0 0 0 0,1-1 0 0 0,-1 0 0 0 0,0-1 0 0 0,-25 0 0 0 0,38-2 122 0 0,9 0-106 0 0,23 2 26 0 0,-1 0 0 0 0,0 2 1 0 0,1 2-1 0 0,28 9 1 0 0,-13-2 68 0 0,-1 3 1 0 0,43 22 0 0 0,-68-29-91 0 0,-1 2 0 0 0,28 19 1 0 0,-42-26-61 0 0,-1-1 0 0 0,1 1 0 0 0,-1 0 0 0 0,0 0 0 0 0,0 0 0 0 0,0 1 1 0 0,0 0-1 0 0,-1-1 0 0 0,0 1 0 0 0,0 0 0 0 0,0 1 0 0 0,0-1 0 0 0,-1 0 1 0 0,3 9-1 0 0,-5-11-9 0 0,0 0 1 0 0,1 0 0 0 0,-1 0-1 0 0,-1-1 1 0 0,1 1-1 0 0,0 0 1 0 0,-1 0 0 0 0,1 0-1 0 0,-1 0 1 0 0,0-1 0 0 0,0 1-1 0 0,0 0 1 0 0,0-1-1 0 0,-2 4 1 0 0,-1 0 4 0 0,1-1 1 0 0,-1 0-1 0 0,0 0 0 0 0,-1-1 1 0 0,1 1-1 0 0,-7 4 1 0 0,-3 1 24 0 0,-1 0 0 0 0,1-1 1 0 0,-31 13-1 0 0,11-9-54 0 0,0-1 0 0 0,-1-2 1 0 0,-1-1-1 0 0,1-2 0 0 0,-1-1 0 0 0,0-2 1 0 0,-1-2-1 0 0,1-1 0 0 0,-46-5 0 0 0,79 4-53 0 0,0 0-155 0 0,-1 0 1 0 0,1 0-1 0 0,0-1 1 0 0,-1 1-1 0 0,1-1 0 0 0,0 0 1 0 0,0 0-1 0 0,0 0 1 0 0,0 0-1 0 0,0 0 1 0 0,0-1-1 0 0,0 1 1 0 0,0-1-1 0 0,-5-4 1 0 0,9 3-1959 0 0,0 2 1769 0 0,0 0 0 0 0,0 0 0 0 0,0 0 0 0 0,1 0 0 0 0,-1 0 0 0 0,0 0 0 0 0,0 0-1 0 0,2 0 1 0 0,-2 0-167 0 0,12-6-2325 0 0,6-1 417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5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4256 203 284 0 0,'1'-6'565'0'0,"-2"0"1"0"0,1-1-1 0 0,-1 1 1 0 0,0 0-1 0 0,0 0 1 0 0,0 0-1 0 0,-1 0 1 0 0,0 1-1 0 0,0-1 1 0 0,-1 0-1 0 0,0 1 1 0 0,0-1-1 0 0,0 1 1 0 0,0 0-1 0 0,-8-9 1 0 0,7 11-241 0 0,0-1 1 0 0,-1 1-1 0 0,1 0 1 0 0,-1 0-1 0 0,1 0 1 0 0,-1 0-1 0 0,0 1 1 0 0,0 0-1 0 0,0 0 1 0 0,0 0-1 0 0,-1 1 1 0 0,1-1-1 0 0,0 1 1 0 0,-1 1-1 0 0,1-1 1 0 0,-1 1-1 0 0,1 0 1 0 0,-6 0-1 0 0,4 1-123 0 0,1 0 1 0 0,-1 1-1 0 0,1-1 0 0 0,-1 1 0 0 0,1 1 0 0 0,0-1 1 0 0,0 1-1 0 0,0 0 0 0 0,0 0 0 0 0,1 1 0 0 0,-1 0 1 0 0,1 0-1 0 0,-8 7 0 0 0,3-1 117 0 0,1 0 0 0 0,0 0 0 0 0,1 1 1 0 0,0 0-1 0 0,-11 19 0 0 0,15-22-135 0 0,0 1 0 0 0,0 0 0 0 0,1 0 0 0 0,0 0 0 0 0,1 0 1 0 0,-1 0-1 0 0,2 1 0 0 0,-1-1 0 0 0,2 0 0 0 0,-1 1 0 0 0,1 0 0 0 0,0-1 0 0 0,1 1 1 0 0,0-1-1 0 0,1 1 0 0 0,0-1 0 0 0,1 0 0 0 0,-1 0 0 0 0,2 0 0 0 0,-1 0 0 0 0,1 0 1 0 0,1-1-1 0 0,-1 0 0 0 0,11 13 0 0 0,-3-5-14 0 0,0-2 1 0 0,1 1-1 0 0,1-2 0 0 0,1 0 1 0 0,-1-1-1 0 0,2 0 0 0 0,0-1 1 0 0,0-1-1 0 0,1 0 0 0 0,0-1 1 0 0,23 7-1 0 0,-13-6 50 0 0,0-1-1 0 0,0-1 1 0 0,43 6-1 0 0,-61-13-171 0 0,0 0 1 0 0,0-1-1 0 0,0 1 1 0 0,0-2-1 0 0,0 1 0 0 0,0-1 1 0 0,-1-1-1 0 0,1 1 1 0 0,0-2-1 0 0,-1 1 0 0 0,1-1 1 0 0,-1 0-1 0 0,0-1 1 0 0,0 0-1 0 0,10-7 0 0 0,-11 6-32 0 0,-1-1-1 0 0,0-1 0 0 0,0 1 1 0 0,0-1-1 0 0,-1 0 0 0 0,0 0 1 0 0,-1-1-1 0 0,1 1 0 0 0,-2-1 1 0 0,1 0-1 0 0,-1 0 0 0 0,0-1 1 0 0,-1 1-1 0 0,1 0 0 0 0,0-11 1 0 0,-1 3-3 0 0,0 1 1 0 0,-1-1-1 0 0,-1 0 0 0 0,0 0 1 0 0,-1 1-1 0 0,-1-1 1 0 0,-6-24-1 0 0,3 23-43 0 0,-1 1 0 0 0,0 0 0 0 0,-1 0 0 0 0,-1 1 0 0 0,-1 0 0 0 0,0 0 0 0 0,0 1 0 0 0,-2 0 0 0 0,0 1 0 0 0,0 0 0 0 0,-1 1 0 0 0,-1 0 0 0 0,0 1 0 0 0,-1 0 0 0 0,0 1 1 0 0,0 1-1 0 0,-27-13 0 0 0,11 6-355 0 0,-43-15 1 0 0,17 18-1969 0 0,47 11 324 0 0,-1 2 0 0 0,0-1 0 0 0,-18 2 0 0 0,13 2-907 0 0</inkml:trace>
  <inkml:trace contextRef="#ctx0" brushRef="#br0" timeOffset="1">25 1057 144 0 0,'-2'1'555'0'0,"-1"1"1"0"0,1-1-1 0 0,-1 1 1 0 0,1-1-1 0 0,0 1 1 0 0,-1 0-1 0 0,1 0 0 0 0,-2 3 1 0 0,3-4-436 0 0,1 0 1 0 0,0-1-1 0 0,0 1 0 0 0,0 0 1 0 0,-1-1-1 0 0,1 1 0 0 0,0 0 1 0 0,0-1-1 0 0,0 1 0 0 0,0 0 1 0 0,0-1-1 0 0,0 1 0 0 0,0 0 1 0 0,0 0-1 0 0,0-1 0 0 0,1 1 1 0 0,-1 0-1 0 0,0-1 1 0 0,0 1-1 0 0,1 0 0 0 0,-1-1 1 0 0,0 1-1 0 0,1 0 0 0 0,-1-1 1 0 0,1 1-1 0 0,-1-1 0 0 0,0 1 1 0 0,1-1-1 0 0,0 1 0 0 0,-1-1 1 0 0,1 1-1 0 0,-1-1 0 0 0,1 0 1 0 0,-1 1-1 0 0,1-1 1 0 0,0 0-1 0 0,-1 1 0 0 0,1-1 1 0 0,1 1-1 0 0,12 5 426 0 0,0 0 0 0 0,0-1 0 0 0,1-1 0 0 0,0 0-1 0 0,-1-1 1 0 0,1 0 0 0 0,16 0 0 0 0,-20-2-303 0 0,455 25 3331 0 0,-400-24-3233 0 0,301 7 1212 0 0,592 23 1220 0 0,-288-5-1359 0 0,-179-15-658 0 0,877-43 1029 0 0,-819-35-295 0 0,-543 65-1449 0 0,-3 0-8 0 0,0 0-1 0 0,0 0 1 0 0,-1 0-1 0 0,1 0 1 0 0,7-3-1 0 0,-10 3-161 0 0,-6 2-2101 0 0,-38 12-1465 0 0,11-3-3064 0 0,17-6 4072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1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97 836 0 0,'-15'-6'9973'0'0,"30"3"-2314"0"0,2 1-8099 0 0,144-20 5703 0 0,81-9-1502 0 0,-171 22-2622 0 0,-25 4-284 0 0,-17 3 602 0 0,52-13 0 0 0,-80 15-1487 0 0,0 0 0 0 0,-1-1 1 0 0,1 1-1 0 0,0 0 0 0 0,0 0 0 0 0,0 0 0 0 0,0 0 0 0 0,-1 0 0 0 0,1 0 0 0 0,0 0 0 0 0,0 0 0 0 0,0 0 0 0 0,0 0 1 0 0,-1 1-1 0 0,1-1 0 0 0,0 0 0 0 0,0 1 0 0 0,0-1 0 0 0,3 5-3801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0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82 52 0 0,'1'-2'427'0'0,"0"0"0"0"0,0 0-1 0 0,0 0 1 0 0,0 0 0 0 0,0-1 0 0 0,-1 1-1 0 0,1 0 1 0 0,-1 0 0 0 0,1-1 0 0 0,-1 1 0 0 0,0 0-1 0 0,0-1 1 0 0,0 1 0 0 0,0 0 0 0 0,0-1-1 0 0,-1 1 1 0 0,1 0 0 0 0,-1 0 0 0 0,1-1 0 0 0,-1 1-1 0 0,-2-4 1 0 0,1 4-94 0 0,0-1 0 0 0,-1 1 0 0 0,1 0 0 0 0,0 0 0 0 0,-1 0-1 0 0,0 0 1 0 0,1 0 0 0 0,-1 1 0 0 0,0-1 0 0 0,0 1 0 0 0,0 0 0 0 0,0 0 0 0 0,0 0 0 0 0,0 0-1 0 0,-5 0 1 0 0,0 0-39 0 0,-1 0-1 0 0,1 0 0 0 0,-1 1 1 0 0,0 1-1 0 0,1-1 0 0 0,-1 1 1 0 0,1 1-1 0 0,-1-1 0 0 0,1 1 1 0 0,0 1-1 0 0,-1 0 0 0 0,1 0 1 0 0,1 0-1 0 0,-1 1 1 0 0,0 1-1 0 0,1-1 0 0 0,0 1 1 0 0,-9 8-1 0 0,0 0 54 0 0,1 0 0 0 0,1 2 0 0 0,1-1 0 0 0,0 2 0 0 0,0 0-1 0 0,-17 31 1 0 0,27-42-222 0 0,0 1 0 0 0,0 0 0 0 0,0 0 0 0 0,1 0 0 0 0,-1 0 0 0 0,1 1-1 0 0,1-1 1 0 0,-1 1 0 0 0,1-1 0 0 0,1 1 0 0 0,-1-1 0 0 0,1 1-1 0 0,0 0 1 0 0,0-1 0 0 0,1 1 0 0 0,0-1 0 0 0,0 1 0 0 0,1-1 0 0 0,0 1-1 0 0,0-1 1 0 0,0 0 0 0 0,1 0 0 0 0,0 0 0 0 0,0 0 0 0 0,0 0-1 0 0,1-1 1 0 0,0 0 0 0 0,0 1 0 0 0,0-1 0 0 0,8 7 0 0 0,-1-3 15 0 0,1 1-1 0 0,0-2 1 0 0,0 0 0 0 0,1 0 0 0 0,0-1 0 0 0,0-1 0 0 0,1 0-1 0 0,27 8 1 0 0,-13-7 77 0 0,0-2-1 0 0,0 0 1 0 0,48 1 0 0 0,-67-6-191 0 0,0 0 1 0 0,0 0-1 0 0,0-1 1 0 0,0 0 0 0 0,0-1-1 0 0,0 0 1 0 0,0 0-1 0 0,-1-1 1 0 0,1 0 0 0 0,-1-1-1 0 0,1 0 1 0 0,-1 0-1 0 0,8-6 1 0 0,-11 6-25 0 0,0-1 0 0 0,0 1 0 0 0,0-1 1 0 0,-1 0-1 0 0,1 0 0 0 0,-1 0 0 0 0,-1-1 0 0 0,1 0 0 0 0,-1 1 1 0 0,0-1-1 0 0,0-1 0 0 0,0 1 0 0 0,-1 0 0 0 0,0 0 0 0 0,-1-1 1 0 0,1 0-1 0 0,-1 1 0 0 0,0-10 0 0 0,0 4-1 0 0,-2 0 0 0 0,0 0 0 0 0,0 0 1 0 0,-1 0-1 0 0,0 0 0 0 0,-1 0 0 0 0,0 0 0 0 0,-1 1 0 0 0,-1-1 0 0 0,-9-18 0 0 0,9 22-83 0 0,0-1 0 0 0,0 0 0 0 0,-1 1 0 0 0,0 0 0 0 0,-1 1 0 0 0,0-1 0 0 0,0 1-1 0 0,0 1 1 0 0,-1-1 0 0 0,0 1 0 0 0,0 0 0 0 0,-1 1 0 0 0,-11-6 0 0 0,16 10-191 0 0,1 0 1 0 0,-1-1-1 0 0,0 2 1 0 0,0-1 0 0 0,0 0-1 0 0,1 1 1 0 0,-1 0-1 0 0,0 0 1 0 0,0 0 0 0 0,0 0-1 0 0,-4 1 1 0 0,-7 4-3067 0 0,1 3-3279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1 824 0 0,'7'18'12410'0'0,"7"39"-8315"0"0,-5-18-1841 0 0,5 11-95 0 0,52 224 6658 0 0,-66-269-9383 0 0,3 14 702 0 0,-2-14-4328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119 289 172 0 0,'-16'-12'944'0'0,"-27"-25"3580"0"0,41 35-3961 0 0,0-1 1 0 0,0 1 0 0 0,0 0-1 0 0,0-1 1 0 0,0 1 0 0 0,1-1-1 0 0,-1 0 1 0 0,1 1-1 0 0,0-1 1 0 0,0 0 0 0 0,0 0-1 0 0,0 0 1 0 0,0 0-1 0 0,0-5 1 0 0,1 5-253 0 0,0 1-1 0 0,1 0 1 0 0,-1 0-1 0 0,1 0 1 0 0,-1 0 0 0 0,1 0-1 0 0,0 0 1 0 0,0 0 0 0 0,0 0-1 0 0,0 0 1 0 0,0 0 0 0 0,0 0-1 0 0,3-2 1 0 0,23-23 1510 0 0,-4 5-426 0 0,-22 20-1323 0 0,0 1 0 0 0,0-1 0 0 0,0 1 0 0 0,0-1 0 0 0,0 1 0 0 0,0-1 1 0 0,0 0-1 0 0,-1 0 0 0 0,1 1 0 0 0,0-1 0 0 0,-1 0 0 0 0,0 0 0 0 0,1 0 1 0 0,-1 0-1 0 0,0 1 0 0 0,0-1 0 0 0,0 0 0 0 0,0 0 0 0 0,0 0 0 0 0,-1 0 0 0 0,0-2 1 0 0,0 1-19 0 0,0 0 1 0 0,-1 0-1 0 0,1 0 1 0 0,-1 1-1 0 0,0-1 1 0 0,0 1-1 0 0,0-1 1 0 0,0 1-1 0 0,0 0 1 0 0,-1 0-1 0 0,-4-4 1 0 0,-5-1 16 0 0,0 0 1 0 0,0 0 0 0 0,-1 1 0 0 0,-20-7-1 0 0,32 13-257 0 0,35 13-9157 0 0,-31-12 8613 0 0,11 4-1668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80 0 0,'10'-33'2399'0'0,"-1"5"1148"0"0,-5 1 7475 0 0,-2 29-10172 0 0,4 10-88 0 0,-1 1 1 0 0,0-1 0 0 0,0 1-1 0 0,-1-1 1 0 0,2 17 0 0 0,6 16-123 0 0,-9-35-821 0 0,19 49-2163 0 0,-19-54 906 0 0,0 1 0 0 0,1 0 0 0 0,0-1 0 0 0,5 7 0 0 0,-1-2-860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0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 1032 0 0,'-26'-5'4493'0'0,"0"3"8393"0"0,29 4-11595 0 0,19 5-315 0 0,-1-1 0 0 0,1 0 0 0 0,1-2 0 0 0,-1 0 0 0 0,25 0-1 0 0,-6 0-236 0 0,-14-1-598 0 0,0 0-1 0 0,0-2 1 0 0,0-1 0 0 0,0-1 0 0 0,0-1-1 0 0,0-2 1 0 0,28-6 0 0 0,-54 9-131 0 0,0 1 1 0 0,1-1 0 0 0,-1 1-1 0 0,0 0 1 0 0,0 0 0 0 0,1 0-1 0 0,-1 0 1 0 0,0 0-1 0 0,0 0 1 0 0,1 0 0 0 0,-1 0-1 0 0,0 0 1 0 0,0 1 0 0 0,1-1-1 0 0,-1 1 1 0 0,0-1-1 0 0,0 1 1 0 0,0-1 0 0 0,1 1-1 0 0,-1-1 1 0 0,0 1 0 0 0,0 0-1 0 0,0 0 1 0 0,0-1 0 0 0,0 1-1 0 0,-1 0 1 0 0,1 0-1 0 0,0 0 1 0 0,0 0 0 0 0,0 0-1 0 0,-1 0 1 0 0,1 0 0 0 0,-1 1-1 0 0,2 0 1 0 0,0 5 116 0 0,0 0 0 0 0,0 0 0 0 0,0 0 0 0 0,1 14 0 0 0,-1-8-12 0 0,1 21 271 0 0,-1 0 1 0 0,-1 1-1 0 0,-7 53 1 0 0,1-24-40 0 0,-16 272 1412 0 0,22-295-2459 0 0,-1-41 466 0 0,1 0-1 0 0,-1 1 0 0 0,1-1 1 0 0,-1 0-1 0 0,1 0 0 0 0,-1 0 1 0 0,1 1-1 0 0,-1-1 0 0 0,1 0 1 0 0,-1 0-1 0 0,1 0 0 0 0,-1 0 1 0 0,1 0-1 0 0,-1 0 0 0 0,1 0 1 0 0,0 0-1 0 0,-1 0 0 0 0,1 0 1 0 0,-1 0-1 0 0,1 0 0 0 0,-1-1 1 0 0,1 1-1 0 0,-1 0 0 0 0,2-1 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62 560 0 0,'-24'-7'1731'0'0,"-7"-3"1697"0"0,28 10-2653 0 0,1-1 1 0 0,-1-1 0 0 0,1 1-1 0 0,0 0 1 0 0,-1 0-1 0 0,1-1 1 0 0,-5-4 5615 0 0,16 1-4227 0 0,21-8 746 0 0,-2 8-1547 0 0,1 1-1 0 0,0 2 0 0 0,0 1 0 0 0,44 3 0 0 0,-5-1-3076 0 0,6 4-5022 0 0,-48-3 2682 0 0,-2 0 1155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4 852 0 0,'0'0'5543'0'0,"23"0"2449"0"0,89 2 2955 0 0,-1 0-8350 0 0,-73-4-7492 0 0,-13-2-1926 0 0,-13 3 4039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6 298 536 0 0,'-1'-6'461'0'0,"0"1"13"0"0,0 1 0 0 0,0 0 0 0 0,0-1 0 0 0,1 1 1 0 0,0 0-1 0 0,0-1 0 0 0,0 1 0 0 0,0-1 0 0 0,1 1 0 0 0,1-7 0 0 0,-2 11-381 0 0,0 0-1 0 0,0-1 1 0 0,0 1-1 0 0,1 0 1 0 0,-1-1 0 0 0,0 1-1 0 0,1 0 1 0 0,-1-1-1 0 0,0 1 1 0 0,1 0 0 0 0,-1 0-1 0 0,0-1 1 0 0,1 1-1 0 0,-1 0 1 0 0,0 0 0 0 0,1 0-1 0 0,-1 0 1 0 0,1-1-1 0 0,-1 1 1 0 0,0 0 0 0 0,1 0-1 0 0,-1 0 1 0 0,1 0-1 0 0,-1 0 1 0 0,0 0 0 0 0,1 0-1 0 0,-1 0 1 0 0,1 0-1 0 0,-1 0 1 0 0,1 0 0 0 0,-1 0-1 0 0,0 1 1 0 0,1-1-1 0 0,-1 0 1 0 0,1 0 0 0 0,15 9 1278 0 0,-14-8-1380 0 0,18 15 660 0 0,-1 0-1 0 0,0 2 0 0 0,-1 0 0 0 0,-1 2 0 0 0,15 21 1 0 0,-2-5-169 0 0,18 22 770 0 0,-2 2-1 0 0,66 115 1 0 0,68 157 3066 0 0,-165-304-3821 0 0,-1-2 105 0 0,0 0 0 0 0,2-1 0 0 0,1 0 0 0 0,26 28 0 0 0,-42-52-555 0 0,-1 0-1 0 0,1 0 1 0 0,0-1-1 0 0,0 1 0 0 0,0 0 1 0 0,0-1-1 0 0,0 1 1 0 0,-1 0-1 0 0,1-1 0 0 0,0 1 1 0 0,1-1-1 0 0,-1 0 0 0 0,0 1 1 0 0,0-1-1 0 0,0 0 1 0 0,0 0-1 0 0,0 1 0 0 0,0-1 1 0 0,0 0-1 0 0,0 0 0 0 0,0 0 1 0 0,1 0-1 0 0,-1-1 1 0 0,0 1-1 0 0,1 0 0 0 0,1-1 16 0 0,-1-1 0 0 0,0 1 0 0 0,0 0-1 0 0,0-1 1 0 0,0 1 0 0 0,0-1-1 0 0,0 1 1 0 0,0-1 0 0 0,0 0 0 0 0,2-4-1 0 0,3-4 85 0 0,0 0-1 0 0,-1 0 0 0 0,7-18 1 0 0,16-51 168 0 0,-4-2 1 0 0,17-94-1 0 0,-39 165-293 0 0,37-169 500 0 0,18-200 1 0 0,-56 351-509 0 0,9-69 264 0 0,-9 86-357 0 0,0 0 0 0 0,1 0 0 0 0,0 1 0 0 0,1 0 0 0 0,0 0 0 0 0,9-16 0 0 0,-12 24-66 0 0,0 0 1 0 0,1 0-1 0 0,-1 0 0 0 0,1 0 0 0 0,-1 1 0 0 0,1-1 1 0 0,0 0-1 0 0,0 1 0 0 0,0-1 0 0 0,0 1 0 0 0,0 0 1 0 0,0-1-1 0 0,0 1 0 0 0,0 0 0 0 0,0 0 0 0 0,1 1 1 0 0,-1-1-1 0 0,0 0 0 0 0,1 1 0 0 0,-1-1 0 0 0,0 1 1 0 0,1 0-1 0 0,-1 0 0 0 0,1 0 0 0 0,-1 0 0 0 0,4 0 1 0 0,2 2-1166 0 0,1 1 0 0 0,0-1 1 0 0,-1 1-1 0 0,0 1 0 0 0,0-1 1 0 0,9 6-1 0 0,15 9-1769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25 228 0 0,'9'-24'5285'0'0,"-8"24"-5132"0"0,0 0 0 0 0,0 0 0 0 0,-1 0 0 0 0,1 0 0 0 0,0 0 0 0 0,0 0 0 0 0,0 0 0 0 0,0 0 0 0 0,0 0 0 0 0,0 0 0 0 0,0 0 0 0 0,0 1 0 0 0,0-1 0 0 0,0 0 0 0 0,0 1 0 0 0,0-1 0 0 0,-1 1 0 0 0,1-1 0 0 0,0 1 0 0 0,0-1 0 0 0,0 1 0 0 0,-1-1 0 0 0,1 1 0 0 0,0 0 0 0 0,0 0 0 0 0,18 20 1382 0 0,-19-21-1465 0 0,9 13 449 0 0,-1-1 1 0 0,0 1-1 0 0,-1 1 0 0 0,0-1 0 0 0,-1 1 0 0 0,-1 0 0 0 0,0 1 0 0 0,4 21 0 0 0,-2 5 1071 0 0,4 76-1 0 0,-11-90-1070 0 0,0 1 0 0 0,-2 0 0 0 0,-1 0 0 0 0,-1-1 0 0 0,-2 0 0 0 0,-12 39 0 0 0,14-54-301 0 0,0 0 1 0 0,-1-1-1 0 0,-1 1 0 0 0,0-1 1 0 0,0 0-1 0 0,-12 14 0 0 0,17-22-181 0 0,-1-1-1 0 0,0 0 1 0 0,0 0-1 0 0,0-1 0 0 0,0 1 1 0 0,0 0-1 0 0,0-1 1 0 0,0 1-1 0 0,-1-1 0 0 0,1 0 1 0 0,-1 1-1 0 0,1-1 1 0 0,-1 0-1 0 0,1-1 1 0 0,-1 1-1 0 0,1 0 0 0 0,-1-1 1 0 0,0 0-1 0 0,1 1 1 0 0,-1-1-1 0 0,0 0 0 0 0,1 0 1 0 0,-1 0-1 0 0,0-1 1 0 0,1 1-1 0 0,-1-1 1 0 0,0 0-1 0 0,1 1 0 0 0,-1-1 1 0 0,1 0-1 0 0,-1 0 1 0 0,1-1-1 0 0,0 1 0 0 0,-1 0 1 0 0,1-1-1 0 0,-3-2 1 0 0,-1 0-9 0 0,1 0 1 0 0,0 0 0 0 0,0-1 0 0 0,1 0 0 0 0,0 0-1 0 0,-1 0 1 0 0,1 0 0 0 0,1 0 0 0 0,-1-1-1 0 0,1 1 1 0 0,0-1 0 0 0,0 0 0 0 0,1 0 0 0 0,0-1-1 0 0,0 1 1 0 0,0 0 0 0 0,1-1 0 0 0,-1-8-1 0 0,1 5 2 0 0,2 1 0 0 0,-1-1 0 0 0,1 1 0 0 0,1-1 0 0 0,-1 1 0 0 0,1 0 0 0 0,1 0 0 0 0,0 0 0 0 0,0 0 0 0 0,1 0 0 0 0,0 1 0 0 0,6-10 0 0 0,0 4 19 0 0,0 0 1 0 0,1 1 0 0 0,0 0-1 0 0,1 1 1 0 0,13-12 0 0 0,65-45 133 0 0,-33 31 7 0 0,2 3-1 0 0,111-48 1 0 0,-152 76-486 0 0,-14 6-3324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4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0 194 180 0 0,'1'-2'1007'0'0,"2"-3"-382"0"0,0-1 0 0 0,1 1 0 0 0,-1 0-1 0 0,1 1 1 0 0,0-1 0 0 0,0 1 0 0 0,1 0 0 0 0,0 0 0 0 0,-1 0 0 0 0,11-6 0 0 0,3-3 426 0 0,2-4 179 0 0,2 2-1 0 0,0 0 1 0 0,1 1-1 0 0,0 2 1 0 0,1 0-1 0 0,0 2 1 0 0,44-14-1 0 0,-65 23-1034 0 0,0 1 0 0 0,0-1 0 0 0,0 0 0 0 0,0 1 0 0 0,0 0 0 0 0,0 0-1 0 0,0 0 1 0 0,0 0 0 0 0,0 0 0 0 0,0 0 0 0 0,0 1 0 0 0,1 0 0 0 0,-1-1 0 0 0,-1 1-1 0 0,1 1 1 0 0,0-1 0 0 0,0 0 0 0 0,0 0 0 0 0,3 3 0 0 0,-4-2-45 0 0,0 0 0 0 0,0 0 0 0 0,0 1 0 0 0,-1-1 0 0 0,1 1 0 0 0,-1-1 0 0 0,1 1 0 0 0,-1-1 0 0 0,0 1 0 0 0,0 0 0 0 0,0 0 0 0 0,0 0 0 0 0,0-1 0 0 0,-1 1 0 0 0,1 0 0 0 0,-1 0 0 0 0,0 0 0 0 0,0 0 0 0 0,0 0 0 0 0,0 4 0 0 0,-1 1-32 0 0,0 0-1 0 0,-1 0 0 0 0,0-1 1 0 0,0 1-1 0 0,0 0 0 0 0,-1-1 1 0 0,0 0-1 0 0,0 0 1 0 0,-1 0-1 0 0,0 0 0 0 0,-1 0 1 0 0,1-1-1 0 0,-1 1 0 0 0,0-1 1 0 0,-1 0-1 0 0,1-1 0 0 0,-1 0 1 0 0,0 1-1 0 0,-1-2 0 0 0,1 1 1 0 0,-1-1-1 0 0,-13 6 0 0 0,3-2-74 0 0,-1-1-1 0 0,1-1 1 0 0,-2 0-1 0 0,1-1 0 0 0,-1-2 1 0 0,1 0-1 0 0,-1 0 0 0 0,-28-1 1 0 0,7 1-229 0 0,39-3 184 0 0,1 1 1 0 0,0-1 0 0 0,0 0-1 0 0,-1 1 1 0 0,1-1 0 0 0,0 0-1 0 0,0 0 1 0 0,-1 1 0 0 0,1-1 0 0 0,0 0-1 0 0,0 1 1 0 0,0-1 0 0 0,0 1-1 0 0,0-1 1 0 0,0 0 0 0 0,-1 1-1 0 0,1-1 1 0 0,0 0 0 0 0,0 1-1 0 0,0-1 1 0 0,0 1 0 0 0,0-1 0 0 0,0 0-1 0 0,1 1 1 0 0,-1-1 0 0 0,0 0-1 0 0,0 1 1 0 0,0-1 0 0 0,0 1-1 0 0,0-1 1 0 0,0 0 0 0 0,1 1-1 0 0,-1-1 1 0 0,0 0 0 0 0,1 1 0 0 0,6 13 19 0 0,-6-13-21 0 0,33 55 103 0 0,4-1-1 0 0,2-2 0 0 0,72 75 1 0 0,-83-99 89 0 0,62 48 1 0 0,-79-68-135 0 0,0-1 0 0 0,1 0 1 0 0,1-1-1 0 0,-1-1 0 0 0,1 0 0 0 0,0 0 0 0 0,1-2 1 0 0,19 5-1 0 0,-30-8-43 0 0,-1-1 0 0 0,1 0 0 0 0,-1 1 1 0 0,1-1-1 0 0,-1-1 0 0 0,1 1 0 0 0,-1 0 0 0 0,1-1 0 0 0,-1 0 1 0 0,1 0-1 0 0,-1 0 0 0 0,1 0 0 0 0,-1 0 0 0 0,0-1 1 0 0,0 1-1 0 0,6-5 0 0 0,-4 2-3 0 0,-1 0 1 0 0,0 0-1 0 0,1 0 0 0 0,-1-1 1 0 0,-1 0-1 0 0,1 1 1 0 0,-1-1-1 0 0,0-1 0 0 0,3-6 1 0 0,1-4 8 0 0,0-1 1 0 0,-2 0-1 0 0,0-1 1 0 0,-1 1-1 0 0,3-30 1 0 0,-6 33 26 0 0,0 1-1 0 0,-2-19 1 0 0,1 28-33 0 0,0 0 1 0 0,-1 0-1 0 0,0 1 0 0 0,0-1 0 0 0,0 0 0 0 0,0 0 0 0 0,0 1 1 0 0,-1-1-1 0 0,0 0 0 0 0,0 1 0 0 0,0-1 0 0 0,-3-3 0 0 0,1 2-1862 0 0,31 18-11936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4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0 217 728 0 0,'3'-8'548'0'0,"0"0"0"0"0,0 1 1 0 0,1-1-1 0 0,0 1 0 0 0,0-1 0 0 0,1 1 0 0 0,0 0 1 0 0,0 1-1 0 0,0 0 0 0 0,1-1 0 0 0,0 2 0 0 0,0-1 0 0 0,1 1 1 0 0,12-8-1 0 0,1 0 432 0 0,2 1 0 0 0,-1 1 1 0 0,43-15-1 0 0,-35 16-286 0 0,0 1 0 0 0,1 1 0 0 0,0 1 0 0 0,1 2-1 0 0,0 1 1 0 0,0 2 0 0 0,-1 1 0 0 0,58 5 0 0 0,-82-4-561 0 0,1 1 1 0 0,-1 1-1 0 0,0-1 1 0 0,0 1-1 0 0,-1 0 0 0 0,1 1 1 0 0,0-1-1 0 0,-1 1 1 0 0,1 0-1 0 0,-1 1 0 0 0,0-1 1 0 0,6 6-1 0 0,-8-6-84 0 0,-1-1 1 0 0,0 1-1 0 0,0-1 0 0 0,0 1 0 0 0,0 0 0 0 0,-1 0 1 0 0,1-1-1 0 0,-1 1 0 0 0,0 1 0 0 0,0-1 0 0 0,0 0 1 0 0,0 0-1 0 0,0 0 0 0 0,-1 0 0 0 0,1 1 0 0 0,-1-1 1 0 0,0 0-1 0 0,0 0 0 0 0,0 1 0 0 0,0-1 1 0 0,-1 0-1 0 0,1 0 0 0 0,-1 1 0 0 0,-1 3 0 0 0,-3 7 24 0 0,-1-1 0 0 0,0 0 0 0 0,-1 0 1 0 0,0 0-1 0 0,-1-1 0 0 0,-1 0 0 0 0,0-1 0 0 0,0 0 0 0 0,-1 0 0 0 0,0-1 0 0 0,-14 11 0 0 0,6-7-7 0 0,0-1 1 0 0,-1 0-1 0 0,0-2 1 0 0,-1 0-1 0 0,0-1 0 0 0,-32 10 1 0 0,-14-2 134 0 0,61-17-182 0 0,0 0 0 0 0,1 0 1 0 0,-1-1-1 0 0,0 1 1 0 0,0-1-1 0 0,1 0 0 0 0,-1-1 1 0 0,0 1-1 0 0,0-1 0 0 0,1 0 1 0 0,-8-3-1 0 0,12 4-18 0 0,-1 0-1 0 0,1 0 1 0 0,0 0 0 0 0,0 0-1 0 0,0 0 1 0 0,0 0 0 0 0,-1 0-1 0 0,1 0 1 0 0,0-1 0 0 0,0 1-1 0 0,0 0 1 0 0,0 0-1 0 0,-1 0 1 0 0,1 0 0 0 0,0-1-1 0 0,0 1 1 0 0,0 0 0 0 0,0 0-1 0 0,0 0 1 0 0,0 0-1 0 0,0-1 1 0 0,-1 1 0 0 0,1 0-1 0 0,0 0 1 0 0,0-1 0 0 0,0 1-1 0 0,0 0 1 0 0,0 0 0 0 0,0 0-1 0 0,0-1 1 0 0,0 1-1 0 0,0 0 1 0 0,0 0 0 0 0,0 0-1 0 0,0-1 1 0 0,0 1 0 0 0,1 0-1 0 0,-1 0 1 0 0,0-1 0 0 0,0 1-1 0 0,0 0 1 0 0,0 0-1 0 0,0 0 1 0 0,0 0 0 0 0,0-1-1 0 0,1 1 1 0 0,-1 0 0 0 0,0 0-1 0 0,0 0 1 0 0,0 0-1 0 0,0 0 1 0 0,1-1 0 0 0,-1 1-1 0 0,0 0 1 0 0,0 0 0 0 0,0 0-1 0 0,1 0 1 0 0,7-4-6 0 0,1 2 0 0 0,0-1-1 0 0,0 1 1 0 0,0 0 0 0 0,0 1 0 0 0,0 0 0 0 0,18 0 0 0 0,69 7 12 0 0,-93-6-4 0 0,44 8 9 0 0,0 1 0 0 0,70 24 0 0 0,-81-22-9 0 0,60 29 0 0 0,-85-35-3 0 0,-1 1 1 0 0,0 0-1 0 0,0 1 0 0 0,-1 0 1 0 0,0 0-1 0 0,0 1 0 0 0,0 0 1 0 0,-1 0-1 0 0,11 16 1 0 0,-17-21 1 0 0,0 0 1 0 0,-1 0-1 0 0,1 0 1 0 0,0 0-1 0 0,-1 0 1 0 0,0 0 0 0 0,0 0-1 0 0,0 1 1 0 0,0-1-1 0 0,-1 1 1 0 0,1-1 0 0 0,-1 0-1 0 0,0 1 1 0 0,0-1-1 0 0,0 1 1 0 0,0-1-1 0 0,0 1 1 0 0,-2 3 0 0 0,0-2 10 0 0,1 0 1 0 0,-2 0-1 0 0,1 0 1 0 0,-1 0 0 0 0,1-1-1 0 0,-1 1 1 0 0,0-1 0 0 0,-1 0-1 0 0,1 0 1 0 0,-8 7-1 0 0,-1-1 48 0 0,-1-1 0 0 0,0 0-1 0 0,0-1 1 0 0,-1 0 0 0 0,0-1-1 0 0,-29 11 1 0 0,20-12 31 0 0,0 0 0 0 0,0-1-1 0 0,0-1 1 0 0,-1-2 0 0 0,0 0 0 0 0,-26-2-1 0 0,-4-4-233 0 0,-82-15 0 0 0,92 7-1252 0 0,26 5-6377 0 0,17 7 7204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16 0 0,'-10'4'9948'0'0,"21"-1"-7558"0"0,27 2-1299 0 0,293 5 5198 0 0,543-14-391 0 0,-511-11-3957 0 0,4-28 338 0 0,-366 43-2269 0 0,6-1 66 0 0,0 0 0 0 0,0-1 0 0 0,1 0 1 0 0,-2 0-1 0 0,10-5 0 0 0,-15 7-244 0 0,-18 2-10902 0 0,12-1 10022 0 0,-4 3-2044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5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1 316 0 0,'-9'6'14675'0'0,"12"-4"-14232"0"0,1 0 0 0 0,-1 0 0 0 0,0 0-1 0 0,1 0 1 0 0,0 0 0 0 0,-1-1 0 0 0,1 1 0 0 0,0-1 0 0 0,0 0 0 0 0,5 1 0 0 0,48 5 1653 0 0,-34-5-1361 0 0,272 8 3851 0 0,-226-10-3754 0 0,-39-2-1714 0 0,-3 1-4681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1 232 0 0,'8'45'6384'0'0,"4"49"0"0"0,-9-38-2019 0 0,-3-20-1841 0 0,4-11 783 0 0,-4-24-3247 0 0,0-1-1 0 0,0 0 1 0 0,1 0 0 0 0,-1 1-1 0 0,0-1 1 0 0,1 0 0 0 0,-1 0-1 0 0,0 1 1 0 0,1-1 0 0 0,-1 0-1 0 0,0 0 1 0 0,1 0 0 0 0,-1 1-1 0 0,0-1 1 0 0,1 0-1 0 0,-1 0 1 0 0,0 0 0 0 0,1 0-1 0 0,-1 0 1 0 0,1 0 0 0 0,-1 0-1 0 0,0 0 1 0 0,1 0 0 0 0,-1 0-1 0 0,1 0 1 0 0,-1 0 0 0 0,0 0-1 0 0,1 0 1 0 0,-1 0-1 0 0,0-1 1 0 0,1 1 0 0 0,-1 0-1 0 0,0 0 1 0 0,1 0 0 0 0,-1-1-1 0 0,1 1 1 0 0,21-31 694 0 0,19-22 326 0 0,-37 48-923 0 0,0 1 0 0 0,0 0 0 0 0,0 0-1 0 0,1 1 1 0 0,-1-1 0 0 0,1 1-1 0 0,0 0 1 0 0,0 1 0 0 0,6-4 0 0 0,-10 6-121 0 0,0 0 0 0 0,0-1 0 0 0,0 1 1 0 0,0 0-1 0 0,0 0 0 0 0,0 0 0 0 0,0 0 1 0 0,-1 0-1 0 0,1 0 0 0 0,0 0 1 0 0,0 0-1 0 0,0 0 0 0 0,0 1 0 0 0,0-1 1 0 0,0 0-1 0 0,0 0 0 0 0,-1 1 0 0 0,1-1 1 0 0,0 1-1 0 0,0-1 0 0 0,0 1 0 0 0,-1-1 1 0 0,1 1-1 0 0,0-1 0 0 0,-1 1 0 0 0,1 0 1 0 0,0-1-1 0 0,-1 1 0 0 0,1 0 1 0 0,-1 0-1 0 0,1-1 0 0 0,-1 1 0 0 0,1 0 1 0 0,-1 0-1 0 0,0 0 0 0 0,1 1 0 0 0,1 4 81 0 0,0 1 0 0 0,0-1 0 0 0,0 1 0 0 0,0 6 0 0 0,-1-4 13 0 0,4 19 237 0 0,-5-21-608 0 0,1 1-1 0 0,0 0 1 0 0,1-1-1 0 0,0 1 1 0 0,0-1-1 0 0,0 0 1 0 0,1 0-1 0 0,0 0 1 0 0,1 0-1 0 0,-1 0 1 0 0,1-1-1 0 0,1 1 1 0 0,6 7-1 0 0,-9-12-109 0 0,25 20-10029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2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9621 0 0,'-2'2'1221'0'0,"-25"21"6076"0"0,25-22-6931 0 0,1 1 0 0 0,0-1 1 0 0,-1 0-1 0 0,1 1 0 0 0,0 0 1 0 0,0-1-1 0 0,0 1 0 0 0,0 0 1 0 0,0 0-1 0 0,0 0 0 0 0,0-1 1 0 0,1 1-1 0 0,-1 0 0 0 0,0 3 0 0 0,1-5-270 0 0,0 1-1 0 0,1 0 1 0 0,-1 0-1 0 0,0-1 1 0 0,0 1-1 0 0,1 0 1 0 0,-1-1-1 0 0,1 1 1 0 0,-1 0-1 0 0,0-1 1 0 0,1 1-1 0 0,-1 0 1 0 0,1-1-1 0 0,0 1 1 0 0,-1-1-1 0 0,1 1 1 0 0,-1-1-1 0 0,1 0 1 0 0,0 1-1 0 0,-1-1 1 0 0,1 1-1 0 0,0-1 0 0 0,-1 0 1 0 0,2 1-1 0 0,20 5 838 0 0,-22-6-906 0 0,47 7 922 0 0,1-2 0 0 0,89-3-1 0 0,-56-2-349 0 0,34-1 242 0 0,-74 0-4036 0 0,-1 1-6146 0 0,-33 0 6132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1 400 468 0 0,'1'0'101'0'0,"-1"-1"-1"0"0,1 1 1 0 0,0 0 0 0 0,0 0 0 0 0,-1 0-1 0 0,1 0 1 0 0,0 0 0 0 0,-1 0-1 0 0,1 0 1 0 0,0 0 0 0 0,0 1 0 0 0,-1-1-1 0 0,1 0 1 0 0,0 0 0 0 0,-1 0-1 0 0,1 1 1 0 0,0-1 0 0 0,-1 0 0 0 0,1 1-1 0 0,-1-1 1 0 0,1 1 0 0 0,0-1-1 0 0,-1 0 1 0 0,1 1 0 0 0,-1 0-1 0 0,1 0 1 0 0,12 19 1198 0 0,-11-17-1111 0 0,26 53 2341 0 0,35 109 0 0 0,-47-122-2086 0 0,-14-37-362 0 0,102 251 3825 0 0,-91-231-3413 0 0,1 0 1 0 0,2-1 0 0 0,0 0 0 0 0,2-2 0 0 0,1 0 0 0 0,0-1-1 0 0,27 23 1 0 0,-34-34-162 0 0,23 18 632 0 0,-33-28-848 0 0,1 1-1 0 0,-1-1 0 0 0,0 1 1 0 0,1-1-1 0 0,-1 0 1 0 0,0 0-1 0 0,1 0 1 0 0,-1-1-1 0 0,1 1 1 0 0,0 0-1 0 0,-1-1 1 0 0,1 0-1 0 0,4 1 1 0 0,-6-2-67 0 0,0 1 0 0 0,0 0 0 0 0,0-1 0 0 0,0 1 0 0 0,0-1 1 0 0,-1 1-1 0 0,1-1 0 0 0,0 1 0 0 0,0-1 0 0 0,0 0 1 0 0,0 0-1 0 0,0 1 0 0 0,-1-1 0 0 0,1 0 0 0 0,0 0 0 0 0,-1 0 1 0 0,1 0-1 0 0,-1 1 0 0 0,1-1 0 0 0,-1 0 0 0 0,1 0 0 0 0,-1 0 1 0 0,0 0-1 0 0,1-2 0 0 0,5-27 453 0 0,-6 28-467 0 0,4-63 402 0 0,-4 1 0 0 0,-13-118-1 0 0,12 166-407 0 0,-7-61 136 0 0,-3 0 0 0 0,-3 1 0 0 0,-29-87 0 0 0,33 132-112 0 0,-2 1 0 0 0,-1 0 0 0 0,-1 1 0 0 0,-1 0 0 0 0,-2 1 0 0 0,-1 1 0 0 0,-1 1 0 0 0,-1 1 0 0 0,-1 0 0 0 0,-33-29 0 0 0,-82-57 478 0 0,135 110-321 0 0,16-2 67 0 0,8 1-111 0 0,608 32 1798 0 0,-570-31-1625 0 0,1-1-1 0 0,113-21 1 0 0,-174 22-484 0 0,0 1 0 0 0,-1-1 1 0 0,1 1-1 0 0,0 0 1 0 0,0 0-1 0 0,0-1 0 0 0,0 1 1 0 0,0 0-1 0 0,0 0 0 0 0,-1 0 1 0 0,1 0-1 0 0,0 0 0 0 0,0 0 1 0 0,0 0-1 0 0,0 0 0 0 0,0 1 1 0 0,0-1-1 0 0,0 0 1 0 0,-1 0-1 0 0,1 1 0 0 0,0-1 1 0 0,0 1-1 0 0,0-1 0 0 0,-1 0 1 0 0,2 2-1 0 0,-1 0-634 0 0,-1-1 1 0 0,0 1-1 0 0,0 0 0 0 0,0-1 0 0 0,0 1 0 0 0,0 0 1 0 0,0-1-1 0 0,-1 1 0 0 0,1 0 0 0 0,0 0 1 0 0,-1-1-1 0 0,-1 4 0 0 0,0 4-1904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53 204 0 0,'-19'-3'3860'0'0,"18"3"-3651"0"0,0 0-1 0 0,1 0 1 0 0,-1-1-1 0 0,1 1 1 0 0,-1 0-1 0 0,1 0 1 0 0,-1-1 0 0 0,1 1-1 0 0,-1 0 1 0 0,1-1-1 0 0,0 1 1 0 0,-1 0-1 0 0,1-1 1 0 0,-1 1-1 0 0,1-1 1 0 0,0 1-1 0 0,-1-1 1 0 0,1 1-1 0 0,0-1 1 0 0,-1 1-1 0 0,1-1 1 0 0,0 1-1 0 0,0-1 1 0 0,0 1-1 0 0,0-1 1 0 0,-1 1 0 0 0,1-1-1 0 0,0 0 1 0 0,1 0-24 0 0,-1 0 1 0 0,1 0 0 0 0,0 0 0 0 0,0 0-1 0 0,0 0 1 0 0,0 1 0 0 0,-1-1 0 0 0,1 0-1 0 0,0 0 1 0 0,0 1 0 0 0,0-1 0 0 0,0 1-1 0 0,1-1 1 0 0,-1 1 0 0 0,0-1 0 0 0,0 1-1 0 0,0 0 1 0 0,0-1 0 0 0,2 1 0 0 0,-1-1 209 0 0,18-5 782 0 0,0 1 1 0 0,1 1-1 0 0,0 0 0 0 0,34 0 0 0 0,-47 3-943 0 0,1 1-1 0 0,0 1 1 0 0,-1 0-1 0 0,0 0 0 0 0,1 0 1 0 0,-1 1-1 0 0,0 0 0 0 0,1 1 1 0 0,-1 0-1 0 0,-1 0 0 0 0,1 1 1 0 0,0 0-1 0 0,-1 0 0 0 0,9 7 1 0 0,-13-8-153 0 0,0 0 0 0 0,-1 0 0 0 0,1 0 0 0 0,-1 0 0 0 0,1 0 0 0 0,-1 0 0 0 0,0 1 0 0 0,0-1 0 0 0,-1 1 0 0 0,1 0 0 0 0,-1-1 0 0 0,0 1 0 0 0,0 0 0 0 0,0 0 0 0 0,0 0 0 0 0,0 0 0 0 0,-1-1 0 0 0,0 1 0 0 0,0 0 0 0 0,0 0 0 0 0,0 0 0 0 0,-1 0-1 0 0,1 0 1 0 0,-3 7 0 0 0,-1 3 66 0 0,-1 0-1 0 0,-1 0 0 0 0,0 0 1 0 0,-1-1-1 0 0,-9 15 0 0 0,-17 22 241 0 0,-2-1 0 0 0,-45 48 0 0 0,-90 77 468 0 0,165-169-809 0 0,-30 32 192 0 0,33-35-181 0 0,0 0 1 0 0,0 1 0 0 0,0 0-1 0 0,1-1 1 0 0,-1 1 0 0 0,1 0-1 0 0,0 0 1 0 0,-1 0 0 0 0,1 0-1 0 0,0 0 1 0 0,1 0-1 0 0,-2 5 1 0 0,3-7-20 0 0,-1 0-1 0 0,1 1 1 0 0,-1-1-1 0 0,1 0 1 0 0,-1 0-1 0 0,1 0 1 0 0,-1 0-1 0 0,1 1 1 0 0,0-1-1 0 0,0 0 0 0 0,0 0 1 0 0,0 0-1 0 0,0-1 1 0 0,0 1-1 0 0,0 0 1 0 0,0 0-1 0 0,0 0 1 0 0,0-1-1 0 0,0 1 1 0 0,0-1-1 0 0,0 1 1 0 0,2 0-1 0 0,29 10 569 0 0,-30-11-552 0 0,29 6 244 0 0,0-1-1 0 0,0-2 1 0 0,1-1-1 0 0,31-2 1 0 0,-42 0-599 0 0,11-3-6444 0 0,-24 2 111 0 0,-3 0 3397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7573 0 0,'1'-4'6814'0'0,"7"-8"1353"0"0,-2 13-7620 0 0,-1 0 0 0 0,0 1 0 0 0,1 0 0 0 0,-1 0 0 0 0,0 0 0 0 0,0 0 0 0 0,9 7 0 0 0,12 5 566 0 0,-25-14-1020 0 0,13-10 181 0 0,-14 8-270 0 0,0 0 1 0 0,1 0-1 0 0,-1 0 1 0 0,0 0-1 0 0,-1 0 0 0 0,1 0 1 0 0,0 0-1 0 0,0 0 1 0 0,-1 0-1 0 0,1 0 0 0 0,-1 1 1 0 0,0-1-1 0 0,0 0 1 0 0,1 0-1 0 0,-1 1 1 0 0,0-1-1 0 0,-1 0 0 0 0,1 1 1 0 0,0-1-1 0 0,-2-1 1 0 0,-2-4-132 0 0,5 7 110 0 0,0 0 1 0 0,0-1 0 0 0,0 1 0 0 0,0 0-1 0 0,0-1 1 0 0,0 1 0 0 0,0 0 0 0 0,0 0-1 0 0,0-1 1 0 0,-1 1 0 0 0,1 0 0 0 0,0 0-1 0 0,0-1 1 0 0,0 1 0 0 0,0 0 0 0 0,-1 0-1 0 0,1-1 1 0 0,0 1 0 0 0,0 0 0 0 0,-1 0-1 0 0,1 0 1 0 0,0 0 0 0 0,0-1 0 0 0,-1 1-1 0 0,1 0 1 0 0,0 0 0 0 0,-1 0 0 0 0,1 0-1 0 0,0 0 1 0 0,0 0 0 0 0,-1 0 0 0 0,1 0-1 0 0,0 0 1 0 0,-1 0 0 0 0,1 0 0 0 0,-16 0-1898 0 0,8 6-1313 0 0,8 6-3534 0 0,2-2 4037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19 346 5605 0 0,'-4'-11'1156'0'0,"0"-2"0"0"0,1 1 1 0 0,1 0-1 0 0,-1 0 0 0 0,2-1 1 0 0,0 1-1 0 0,1-1 0 0 0,1-20 1 0 0,0 24-848 0 0,1 1 0 0 0,0-1 0 0 0,0 1 0 0 0,1-1 0 0 0,0 1 0 0 0,1 0 0 0 0,0 0 0 0 0,0 0 0 0 0,0 1 0 0 0,1-1 0 0 0,0 1 0 0 0,1 0 0 0 0,6-6 1 0 0,-2 3-17 0 0,1 0 0 0 0,1 1 1 0 0,-1 0-1 0 0,1 1 1 0 0,1 1-1 0 0,0 0 1 0 0,0 0-1 0 0,0 1 1 0 0,1 1-1 0 0,-1 0 1 0 0,1 1-1 0 0,0 1 0 0 0,1 0 1 0 0,-1 1-1 0 0,1 0 1 0 0,-1 1-1 0 0,26 2 1 0 0,-30 0-160 0 0,1 0 1 0 0,-1 0-1 0 0,1 1 0 0 0,-1 1 1 0 0,0-1-1 0 0,0 2 1 0 0,0 0-1 0 0,0 0 1 0 0,-1 0-1 0 0,1 1 0 0 0,-1 1 1 0 0,0 0-1 0 0,-1 0 1 0 0,1 0-1 0 0,-1 1 0 0 0,-1 1 1 0 0,1-1-1 0 0,-1 1 1 0 0,-1 0-1 0 0,1 1 1 0 0,-1-1-1 0 0,-1 1 0 0 0,0 1 1 0 0,7 15-1 0 0,-10-17-66 0 0,0-1 0 0 0,0 1 0 0 0,-1-1 0 0 0,0 1 0 0 0,0 0 0 0 0,-1-1 0 0 0,0 1 0 0 0,0 0 0 0 0,-1-1 0 0 0,0 1 0 0 0,0-1 0 0 0,-1 1 0 0 0,0-1 0 0 0,-3 8 0 0 0,-3 6 71 0 0,-1-1-1 0 0,-1 0 1 0 0,-19 28-1 0 0,13-25-58 0 0,-2-1 0 0 0,0 0-1 0 0,-1-1 1 0 0,-1-1 0 0 0,-1-1-1 0 0,-1-1 1 0 0,-24 16-1 0 0,8-10 6 0 0,-2-1-1 0 0,0-1 1 0 0,-69 25-1 0 0,71-33-16 0 0,37-13-71 0 0,6 0-1 0 0,211 52 121 0 0,-72-6-171 0 0,-140-46-131 0 0,0-1 0 0 0,-1 1 0 0 0,1-1 0 0 0,0 0 0 0 0,-1 0 0 0 0,1 0-1 0 0,0 0 1 0 0,-1-1 0 0 0,1 0 0 0 0,-1 0 0 0 0,1 0 0 0 0,5-2 0 0 0,41-24-4559 0 0,-18 9-3154 0 0,-16 10 5053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83 255 8205 0 0,'-11'-11'1966'0'0,"-1"0"-123"0"0,2 0 0 0 0,-1-1 0 0 0,-10-16 0 0 0,18 25-1564 0 0,1-1 1 0 0,0 1-1 0 0,0-1 0 0 0,1 1 1 0 0,-1-1-1 0 0,1 0 1 0 0,0 0-1 0 0,0 0 0 0 0,0 0 1 0 0,0 0-1 0 0,1 0 1 0 0,-1 0-1 0 0,1 0 0 0 0,0 0 1 0 0,1 0-1 0 0,-1 0 1 0 0,2-7-1 0 0,0 7-117 0 0,-1 0 1 0 0,1 0-1 0 0,0 0 0 0 0,0 0 0 0 0,1 1 0 0 0,-1-1 1 0 0,1 1-1 0 0,0-1 0 0 0,0 1 0 0 0,5-4 0 0 0,-1 0 56 0 0,1 1 0 0 0,0 0 0 0 0,14-7 0 0 0,-10 8-30 0 0,0 0 1 0 0,0 1-1 0 0,0 0 1 0 0,1 1-1 0 0,-1 0 1 0 0,1 1-1 0 0,0 0 1 0 0,0 1-1 0 0,0 1 1 0 0,-1 0-1 0 0,1 1 1 0 0,24 4-1 0 0,-26-3-91 0 0,1 0 0 0 0,-1 1-1 0 0,0 1 1 0 0,0 0 0 0 0,0 0 0 0 0,0 1-1 0 0,-1 1 1 0 0,0-1 0 0 0,0 2 0 0 0,0-1-1 0 0,-1 1 1 0 0,0 1 0 0 0,0 0 0 0 0,9 12-1 0 0,-15-18-84 0 0,-1 1 0 0 0,0 0 0 0 0,0 1 0 0 0,0-1 0 0 0,0 0 1 0 0,-1 1-1 0 0,1-1 0 0 0,-1 1 0 0 0,0-1 0 0 0,0 1 0 0 0,0-1 0 0 0,0 1 0 0 0,-1 0 0 0 0,0 0 0 0 0,1-1 0 0 0,-1 1 0 0 0,-1 5 0 0 0,0-4-39 0 0,-1 0-1 0 0,1 0 1 0 0,-1 0 0 0 0,0 0 0 0 0,0 0 0 0 0,-1 0-1 0 0,1-1 1 0 0,-1 1 0 0 0,0-1 0 0 0,0 0 0 0 0,-5 5 0 0 0,-2 2-91 0 0,-2-1 0 0 0,1 0 0 0 0,-2-1 1 0 0,1 0-1 0 0,-1-1 0 0 0,-1 0 1 0 0,-19 8-1 0 0,18-11-37 0 0,0 0 1 0 0,-19 4-1 0 0,-6 1-221 0 0,40-10 365 0 0,0 1-1 0 0,0-1 0 0 0,0 0 1 0 0,-1 1-1 0 0,1-1 0 0 0,0 1 1 0 0,1-1-1 0 0,-1 0 0 0 0,0 1 1 0 0,0-1-1 0 0,0 0 0 0 0,0 1 1 0 0,0-1-1 0 0,0 0 0 0 0,0 1 1 0 0,0-1-1 0 0,1 0 0 0 0,-1 1 0 0 0,0-1 1 0 0,0 0-1 0 0,0 1 0 0 0,1-1 1 0 0,-1 0-1 0 0,0 0 0 0 0,1 1 1 0 0,-1-1-1 0 0,0 0 0 0 0,0 0 1 0 0,1 0-1 0 0,-1 1 0 0 0,0-1 1 0 0,1 0-1 0 0,0 0 0 0 0,13 11-15 0 0,63 32 37 0 0,-53-32 38 0 0,0 1 0 0 0,-1 1 1 0 0,-1 2-1 0 0,0 0 1 0 0,-1 1-1 0 0,26 27 0 0 0,-45-41-33 0 0,1 0-1 0 0,-1 1 0 0 0,0-1 0 0 0,-1 1 0 0 0,1-1 0 0 0,0 1 1 0 0,-1 0-1 0 0,0 0 0 0 0,1-1 0 0 0,-1 1 0 0 0,0 0 0 0 0,0 0 1 0 0,-1 0-1 0 0,1 0 0 0 0,-1 1 0 0 0,1-1 0 0 0,-1 4 0 0 0,-1-4-2 0 0,0-1 0 0 0,1 1-1 0 0,-1-1 1 0 0,0 1 0 0 0,-1-1-1 0 0,1 1 1 0 0,0-1 0 0 0,-1 0 0 0 0,1 0-1 0 0,-1 0 1 0 0,0 0 0 0 0,0 0-1 0 0,1 0 1 0 0,-2 0 0 0 0,1 0-1 0 0,0-1 1 0 0,0 1 0 0 0,0-1-1 0 0,-1 1 1 0 0,-4 1 0 0 0,-4 2-18 0 0,0-1 0 0 0,0 0 0 0 0,0 0 0 0 0,-1-1 0 0 0,0-1 1 0 0,-18 2-1 0 0,-73-2-3345 0 0,63-3-431 0 0,36 1-118 0 0,1 0 2741 0 0,1-1 251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478 171 28 0 0,'-10'-14'996'0'0,"0"1"0"0"0,-1 1 0 0 0,0 0 0 0 0,-1 0 0 0 0,0 1 0 0 0,-1 0 0 0 0,-27-16 0 0 0,33 23-547 0 0,0 1 1 0 0,0 0 0 0 0,-1 0-1 0 0,1 0 1 0 0,-1 1 0 0 0,0 0 0 0 0,0 0-1 0 0,0 1 1 0 0,0 0 0 0 0,0 1-1 0 0,0 0 1 0 0,0 0 0 0 0,0 1 0 0 0,1-1-1 0 0,-1 2 1 0 0,0-1 0 0 0,0 1-1 0 0,-11 5 1 0 0,4-2 47 0 0,0 2-1 0 0,0 0 1 0 0,1 1-1 0 0,0 0 0 0 0,1 1 1 0 0,0 1-1 0 0,0 0 1 0 0,1 0-1 0 0,-17 20 1 0 0,23-24-283 0 0,1 1 0 0 0,1-1 1 0 0,-1 1-1 0 0,1 0 1 0 0,0 0-1 0 0,1 1 1 0 0,-1-1-1 0 0,2 1 0 0 0,-1 0 1 0 0,1-1-1 0 0,0 1 1 0 0,1 0-1 0 0,-1 0 0 0 0,2 0 1 0 0,-1 0-1 0 0,1 1 1 0 0,0-1-1 0 0,1 0 0 0 0,0 0 1 0 0,0 0-1 0 0,4 10 1 0 0,0-4-56 0 0,0 1 1 0 0,2-2-1 0 0,0 1 1 0 0,0-1-1 0 0,2 0 1 0 0,-1 0-1 0 0,1-1 1 0 0,1 0 0 0 0,0-1-1 0 0,1 0 1 0 0,0-1-1 0 0,1 0 1 0 0,0-1-1 0 0,23 14 1 0 0,-18-13-292 0 0,1 0 0 0 0,1-1 0 0 0,0-1 0 0 0,0-1 1 0 0,0-1-1 0 0,1 0 0 0 0,0-2 0 0 0,0 0 0 0 0,0-1 0 0 0,33 1 0 0 0,-45-5 31 0 0,0 0-1 0 0,0 0 1 0 0,0-1-1 0 0,0 0 1 0 0,-1 0-1 0 0,1-1 0 0 0,-1 0 1 0 0,1 0-1 0 0,-1-1 1 0 0,0 0-1 0 0,0 0 1 0 0,-1 0-1 0 0,1-1 0 0 0,-1 0 1 0 0,0 0-1 0 0,-1-1 1 0 0,1 0-1 0 0,-1 0 1 0 0,0 0-1 0 0,0-1 0 0 0,-1 1 1 0 0,0-1-1 0 0,4-8 1 0 0,-3 4 98 0 0,1-1 0 0 0,-2 1 1 0 0,1-1-1 0 0,-2 0 0 0 0,0 0 1 0 0,0-1-1 0 0,-1 1 0 0 0,-1-1 0 0 0,0 1 1 0 0,0-1-1 0 0,-1 1 0 0 0,-1-1 1 0 0,0 1-1 0 0,-3-15 0 0 0,-2 10 36 0 0,0-1 0 0 0,-1 1-1 0 0,0 0 1 0 0,-1 1 0 0 0,-1 0 0 0 0,-1 0-1 0 0,0 1 1 0 0,-1 0 0 0 0,-15-15-1 0 0,15 19-176 0 0,0 0-1 0 0,0 1 0 0 0,-1 0 1 0 0,0 0-1 0 0,-1 1 0 0 0,0 1 1 0 0,0 0-1 0 0,-1 1 0 0 0,0 1 1 0 0,0 0-1 0 0,-19-5 0 0 0,25 10-619 0 0,-1 0-1 0 0,1 0 1 0 0,-1 1-1 0 0,1 0 1 0 0,-1 0 0 0 0,1 1-1 0 0,-1 0 1 0 0,1 1-1 0 0,0 0 1 0 0,-11 4-1 0 0,-20 3-1782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3 556 0 0,'-4'6'5111'0'0,"21"1"-4146"0"0,0-1 1 0 0,0-1-1 0 0,0 0 1 0 0,0-1-1 0 0,0-1 1 0 0,23 1-1 0 0,-32-3-721 0 0,554 40 5646 0 0,-535-39-5672 0 0,518 18 2627 0 0,-150-13-1332 0 0,90-3 233 0 0,-448-4-1617 0 0,425-7 1360 0 0,-1-34 199 0 0,-433 37-1579 0 0,-6 2 35 0 0,-1-2 1 0 0,1 0-1 0 0,-1-1 0 0 0,0-1 1 0 0,36-15-1 0 0,-56 20-145 0 0,0 1 0 0 0,-1 0 0 0 0,1-1 0 0 0,0 1 0 0 0,-1 0 0 0 0,1-1 0 0 0,0 1 0 0 0,-1-1 0 0 0,1 1 0 0 0,0-1 0 0 0,-1 0 0 0 0,1 1 0 0 0,-1-1 0 0 0,1 1 0 0 0,-1-1 0 0 0,1 0 0 0 0,-1 0 0 0 0,0 1 0 0 0,1-3 0 0 0,-1 3-33 0 0,0 0 0 0 0,0-1 0 0 0,0 1 0 0 0,-1-1 1 0 0,1 1-1 0 0,0 0 0 0 0,0-1 0 0 0,-1 1 0 0 0,1-1 0 0 0,0 1 0 0 0,0 0 0 0 0,-1-1 0 0 0,1 1 0 0 0,0 0 1 0 0,-1 0-1 0 0,1-1 0 0 0,0 1 0 0 0,-1 0 0 0 0,1 0 0 0 0,-1 0 0 0 0,1-1 0 0 0,0 1 0 0 0,-1 0 1 0 0,1 0-1 0 0,-1 0 0 0 0,-2-1-781 0 0,0 0 1 0 0,0 1-1 0 0,0-1 1 0 0,0 1 0 0 0,0 0-1 0 0,0-1 1 0 0,0 1-1 0 0,0 1 1 0 0,-5 0-1 0 0,-3 2-2539 0 0,2 0 481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0 496 0 0,'-4'13'2893'0'0,"0"0"1"0"0,-5 25-1 0 0,0 31 1237 0 0,5-40-3076 0 0,-13 170 5976 0 0,10-102-3329 0 0,5-75-3304 0 0,-1 15 3630 0 0,3-33-3049 0 0,2-5-239 0 0,4-17-435 0 0,0-6-153 0 0,40-129 303 0 0,-39 135-431 0 0,1 1 0 0 0,0 0 0 0 0,1 1 0 0 0,1-1 0 0 0,0 2 0 0 0,17-20 0 0 0,-25 32-10 0 0,1 0 0 0 0,0 0 0 0 0,1 0 0 0 0,-1 0 0 0 0,0 0 0 0 0,1 1 0 0 0,0-1 0 0 0,-1 1 0 0 0,1 0 1 0 0,0 0-1 0 0,0 0 0 0 0,0 1 0 0 0,0-1 0 0 0,0 1 0 0 0,1 0 0 0 0,-1 0 0 0 0,0 1 0 0 0,6-1 0 0 0,-6 2-1 0 0,0-1-1 0 0,1 1 1 0 0,-1 0-1 0 0,0 0 0 0 0,0 1 1 0 0,0-1-1 0 0,0 1 1 0 0,0 0-1 0 0,0 0 0 0 0,-1 0 1 0 0,1 0-1 0 0,-1 1 1 0 0,1 0-1 0 0,-1-1 0 0 0,0 1 1 0 0,0 1-1 0 0,0-1 1 0 0,3 5-1 0 0,2 3-11 0 0,-2-1 0 0 0,1 1 0 0 0,-2 0 0 0 0,1 1 0 0 0,-1-1 0 0 0,4 16 0 0 0,14 75 0 0 0,-13-54 0 0 0,-6-22 0 0 0,-4-20 0 0 0,1 0 0 0 0,-1 0 0 0 0,1 0 0 0 0,1 0 0 0 0,-1 0 0 0 0,1 0 0 0 0,0-1 0 0 0,1 1 0 0 0,-1 0 0 0 0,1-1 0 0 0,5 8 0 0 0,-6-12-272 0 0,-1 0 0 0 0,1 0 0 0 0,0-1 0 0 0,-1 1 1 0 0,1 0-1 0 0,0-1 0 0 0,0 1 0 0 0,0-1 0 0 0,0 1 0 0 0,0-1 0 0 0,0 0 0 0 0,0 0 1 0 0,-1 0-1 0 0,1 0 0 0 0,0 0 0 0 0,4-1 0 0 0,34-8-6599 0 0,-37 8 6467 0 0,35-11-3172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0 572 0 0,'0'0'5711'0'0,"3"1"-3513"0"0,9 3-791 0 0,1-1 0 0 0,-1-1 0 0 0,1 0 0 0 0,-1-1 1 0 0,1 0-1 0 0,13-1 0 0 0,4 1-141 0 0,275 3 6365 0 0,-286-6-8919 0 0,-13 1-1883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12 140 0 0,'0'-1'201'0'0,"0"0"-1"0"0,-1 1 1 0 0,1-1-1 0 0,0 1 1 0 0,0-1-1 0 0,0 0 1 0 0,-1 1 0 0 0,1-1-1 0 0,0 1 1 0 0,0-1-1 0 0,-1 1 1 0 0,1-1-1 0 0,0 1 1 0 0,-1-1 0 0 0,1 1-1 0 0,-1 0 1 0 0,1-1-1 0 0,-1 1 1 0 0,1-1-1 0 0,-1 1 1 0 0,1 0-1 0 0,-1-1 1 0 0,-5 9 5963 0 0,2 12-892 0 0,3-9-5505 0 0,9 116 5834 0 0,25 61-1572 0 0,-4-28-1405 0 0,-26-140-2884 0 0,8 70 818 0 0,-11-60-3382 0 0,-4-1-3448 0 0,-1-19 261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69 160 628 0 0,'0'-5'535'0'0,"1"0"1"0"0,-1 1-1 0 0,1-1 0 0 0,0 0 1 0 0,0 1-1 0 0,0-1 0 0 0,1 1 1 0 0,0 0-1 0 0,0-1 0 0 0,0 1 1 0 0,0 0-1 0 0,5-6 0 0 0,-2 3 47 0 0,0 1 1 0 0,1 0-1 0 0,0 1 0 0 0,0-1 0 0 0,0 1 0 0 0,13-8 0 0 0,-6 6 43 0 0,0 0 1 0 0,0 1 0 0 0,1 1-1 0 0,0 0 1 0 0,0 0-1 0 0,0 2 1 0 0,25-4-1 0 0,-27 5-148 0 0,0 2-1 0 0,0-1 1 0 0,0 2 0 0 0,0 0-1 0 0,0 0 1 0 0,0 1-1 0 0,0 0 1 0 0,20 7 0 0 0,-28-7-376 0 0,-1-1 1 0 0,1 1-1 0 0,-1-1 1 0 0,0 1-1 0 0,1 0 1 0 0,-1 1-1 0 0,0-1 1 0 0,0 0-1 0 0,0 1 1 0 0,0 0-1 0 0,-1-1 1 0 0,1 1-1 0 0,-1 0 1 0 0,0 0-1 0 0,0 1 1 0 0,0-1-1 0 0,0 0 1 0 0,0 1-1 0 0,-1-1 1 0 0,1 1-1 0 0,-1 0 1 0 0,0-1-1 0 0,0 1 1 0 0,-1 0-1 0 0,1 0 1 0 0,-1 0-1 0 0,0-1 1 0 0,0 1-1 0 0,0 0 1 0 0,0 0-1 0 0,-1 4 1 0 0,-2 9 39 0 0,-1 0-1 0 0,-1-1 1 0 0,0 0 0 0 0,-1 0 0 0 0,-1 0 0 0 0,0-1 0 0 0,-1 1 0 0 0,-1-2 0 0 0,0 1 0 0 0,-1-2 0 0 0,-21 25 0 0 0,-11 4 173 0 0,-2-1 0 0 0,-51 36 0 0 0,42-34-6 0 0,20-18-145 0 0,22-18-67 0 0,0 1-1 0 0,0 0 1 0 0,1 1 0 0 0,0 0-1 0 0,1 1 1 0 0,0 0-1 0 0,-10 14 1 0 0,19-23-80 0 0,0-1 1 0 0,-1 1 0 0 0,1-1 0 0 0,0 1 0 0 0,-1 0 0 0 0,1-1 0 0 0,0 1 0 0 0,-1-1-1 0 0,1 1 1 0 0,0 0 0 0 0,0-1 0 0 0,0 1 0 0 0,0 0 0 0 0,0 0 0 0 0,0-1 0 0 0,0 1 0 0 0,0 0-1 0 0,0-1 1 0 0,0 1 0 0 0,0 0 0 0 0,0-1 0 0 0,1 1 0 0 0,-1 0 0 0 0,0-1 0 0 0,0 1-1 0 0,1-1 1 0 0,-1 1 0 0 0,1 0 0 0 0,0 0 24 0 0,0 0-1 0 0,1 0 1 0 0,-1 0-1 0 0,0 0 1 0 0,1 0-1 0 0,-1 0 1 0 0,1-1-1 0 0,-1 1 1 0 0,1-1-1 0 0,-1 1 1 0 0,1-1-1 0 0,1 1 1 0 0,8 0 248 0 0,-1 0 0 0 0,22 0 0 0 0,-26-1-180 0 0,97-4 1242 0 0,178-27 0 0 0,-267 28-2856 0 0,0 0-1 0 0,-1 0 1 0 0,18-8-1 0 0,-26 9 801 0 0,1-1 0 0 0,-1 1 0 0 0,0-1 0 0 0,0 0 0 0 0,0-1 0 0 0,0 1 0 0 0,-1-1 0 0 0,1 0 0 0 0,-1 0 0 0 0,5-7 0 0 0,-2 3-2552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3 141 256 0 0,'-2'-23'2726'0'0,"2"-38"1"0"0,8 5 10682 0 0,-3 155-8658 0 0,-4-59-5257 0 0,11 68 1 0 0,-8-90-1637 0 0,0 0-1 0 0,2 0 1 0 0,8 21 0 0 0,-4-18-306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52 140 0 0,'3'-4'733'0'0,"0"0"0"0"0,0 1 0 0 0,1-1-1 0 0,-1 1 1 0 0,1 0 0 0 0,0 0 0 0 0,0 1 0 0 0,0-1 0 0 0,0 1 0 0 0,0 0-1 0 0,1 0 1 0 0,-1 0 0 0 0,1 0 0 0 0,-1 1 0 0 0,1 0 0 0 0,0 0 0 0 0,5 0-1 0 0,13-3 1598 0 0,47 0 0 0 0,-65 4-2069 0 0,27 0 1085 0 0,-1 2 0 0 0,0 0-1 0 0,54 13 1 0 0,-64-10-769 0 0,0 1 0 0 0,-1 1 0 0 0,0 1-1 0 0,0 1 1 0 0,-1 0 0 0 0,22 15 0 0 0,-37-21-438 0 0,0 0 1 0 0,0-1-1 0 0,0 2 1 0 0,-1-1-1 0 0,1 0 1 0 0,-1 1 0 0 0,0-1-1 0 0,0 1 1 0 0,0 0-1 0 0,-1 0 1 0 0,1 0 0 0 0,-1 1-1 0 0,0-1 1 0 0,0 0-1 0 0,-1 1 1 0 0,1-1-1 0 0,-1 1 1 0 0,1 8 0 0 0,-1-6 7 0 0,-2 0 0 0 0,1 0-1 0 0,-1 0 1 0 0,0 0 0 0 0,0 0 0 0 0,-1 0 0 0 0,0 0 0 0 0,0 0 0 0 0,0 0 0 0 0,-1-1 0 0 0,-7 12 0 0 0,-7 9-51 0 0,-2-1 1 0 0,-1 0-1 0 0,-1-2 0 0 0,-42 39 0 0 0,37-38-47 0 0,1 1 1 0 0,1 1-1 0 0,-29 41 1 0 0,52-66-50 0 0,-1 0 0 0 0,1 0 0 0 0,-1 1 0 0 0,1-1 0 0 0,0 0 0 0 0,0 1 0 0 0,0-1 0 0 0,0 1 0 0 0,1 0 0 0 0,-1-1 0 0 0,1 1 0 0 0,-1 0 0 0 0,1-1 0 0 0,0 1 0 0 0,0 0 0 0 0,0-1 0 0 0,0 1 0 0 0,1-1 0 0 0,-1 1 0 0 0,1 0 0 0 0,1 4 0 0 0,0-4 0 0 0,1 1 0 0 0,-1-1 0 0 0,1 1 0 0 0,-1-1 0 0 0,1 0 0 0 0,0 0 0 0 0,0 0 0 0 0,1 0 0 0 0,-1-1 0 0 0,1 1 0 0 0,-1-1 0 0 0,1 0 0 0 0,4 2 0 0 0,7 3 0 0 0,1-1 0 0 0,0 0 0 0 0,1-1 0 0 0,-1-1 0 0 0,1-1 0 0 0,34 3 0 0 0,-16-4 0 0 0,1-2 0 0 0,48-6 0 0 0,-25-6-487 0 0,-58 12-284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33 324 0 0,'1'-33'13813'0'0,"6"50"-11645"0"0,4 31-1198 0 0,12 131 1859 0 0,1 14-906 0 0,14 19-544 0 0,-20-122-3366 0 0,-11-64-1853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38 348 212 0 0,'-6'-10'593'0'0,"1"-1"0"0"0,0 1-1 0 0,1-1 1 0 0,0 0 0 0 0,0-1 0 0 0,1 1 0 0 0,1 0-1 0 0,-2-15 1 0 0,4 19-224 0 0,0-1-1 0 0,0 1 0 0 0,1 0 1 0 0,0-1-1 0 0,0 1 0 0 0,0 0 0 0 0,1 0 1 0 0,0 0-1 0 0,1 0 0 0 0,-1 0 1 0 0,1 0-1 0 0,1 1 0 0 0,7-13 1 0 0,-2 9-54 0 0,-1 0 1 0 0,1 0-1 0 0,1 1 0 0 0,0 0 1 0 0,0 1-1 0 0,0 0 1 0 0,1 1-1 0 0,1 0 1 0 0,-1 1-1 0 0,1 0 1 0 0,0 1-1 0 0,0 0 1 0 0,1 1-1 0 0,-1 0 0 0 0,1 1 1 0 0,18-2-1 0 0,-1 1 192 0 0,1 2-1 0 0,-1 1 1 0 0,1 1 0 0 0,-1 1-1 0 0,59 11 1 0 0,-65-7-231 0 0,1 1 0 0 0,-2 1 0 0 0,1 1 1 0 0,-1 1-1 0 0,25 14 0 0 0,-37-17-156 0 0,-1 0 0 0 0,1 0-1 0 0,-2 2 1 0 0,1-1 0 0 0,-1 1-1 0 0,0 0 1 0 0,-1 1 0 0 0,0 0 0 0 0,0 1-1 0 0,-1-1 1 0 0,0 1 0 0 0,8 17-1 0 0,-12-20-53 0 0,-1 0 0 0 0,0 0 0 0 0,-1 0 0 0 0,0 0 0 0 0,0 0 0 0 0,0 0 0 0 0,-1 0 0 0 0,0 1 0 0 0,0-1 0 0 0,-1 0-1 0 0,0 0 1 0 0,0 0 0 0 0,-1 0 0 0 0,0 0 0 0 0,0 0 0 0 0,0-1 0 0 0,-1 1 0 0 0,0 0 0 0 0,-7 9 0 0 0,1-1 13 0 0,-1 1 1 0 0,0-2-1 0 0,-1 0 1 0 0,-1 0 0 0 0,0-1-1 0 0,-25 20 1 0 0,25-24-42 0 0,0-1-1 0 0,0 0 1 0 0,-1-1 0 0 0,0-1 0 0 0,0 0-1 0 0,-18 6 1 0 0,-85 15-1785 0 0,77-19 80 0 0,29-6 1342 0 0,-9 7-7253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367 101 436 0 0,'0'-2'548'0'0,"0"0"0"0"0,0 0 0 0 0,-1-1 0 0 0,1 1 0 0 0,0 0 0 0 0,-1 0 0 0 0,0 0 0 0 0,0 0-1 0 0,1 0 1 0 0,-1 0 0 0 0,0 0 0 0 0,-1 0 0 0 0,1 0 0 0 0,0 0 0 0 0,0 0 0 0 0,-1 1 0 0 0,-1-3 0 0 0,-1 1-56 0 0,0 0 0 0 0,1 1 0 0 0,-1-1 0 0 0,0 1-1 0 0,0 0 1 0 0,0 0 0 0 0,-1 0 0 0 0,-3-1 0 0 0,-8-1 443 0 0,1 0 0 0 0,-1 2 0 0 0,-29-2 0 0 0,31 3-456 0 0,-1 1 0 0 0,1 1 1 0 0,-1 0-1 0 0,1 1 0 0 0,0 1 0 0 0,0 0 1 0 0,0 0-1 0 0,-18 9 0 0 0,27-11-326 0 0,1 1-1 0 0,0 0 1 0 0,-1 1-1 0 0,1-1 1 0 0,0 1-1 0 0,0 0 1 0 0,1 0 0 0 0,-1 0-1 0 0,1 0 1 0 0,-1 0-1 0 0,1 1 1 0 0,0 0-1 0 0,0 0 1 0 0,1-1-1 0 0,-1 2 1 0 0,1-1 0 0 0,0 0-1 0 0,0 0 1 0 0,0 1-1 0 0,0-1 1 0 0,1 1-1 0 0,0-1 1 0 0,0 1-1 0 0,0 0 1 0 0,1 0 0 0 0,-1-1-1 0 0,1 1 1 0 0,1 9-1 0 0,0-7 1 0 0,1 1 0 0 0,0-1 0 0 0,1 0-1 0 0,-1 0 1 0 0,1 0 0 0 0,0 0 0 0 0,1-1-1 0 0,0 1 1 0 0,0-1 0 0 0,0 0 0 0 0,1 0 0 0 0,0-1-1 0 0,0 1 1 0 0,11 8 0 0 0,-12-11-98 0 0,0 0-1 0 0,0 0 1 0 0,0 0-1 0 0,1-1 1 0 0,-1 0 0 0 0,1 0-1 0 0,-1 0 1 0 0,1-1-1 0 0,0 1 1 0 0,7 0 0 0 0,-9-1-63 0 0,1-1 1 0 0,-1 0 0 0 0,0 0 0 0 0,1-1 0 0 0,-1 1 0 0 0,0-1 0 0 0,0 1 0 0 0,1-1 0 0 0,-1 0 0 0 0,0 0 0 0 0,0 0 0 0 0,0-1 0 0 0,0 1 0 0 0,0-1 0 0 0,0 0-1 0 0,4-3 1 0 0,-4 2-43 0 0,1-1 1 0 0,-1 1-1 0 0,0-1 0 0 0,0 0 0 0 0,0 0 0 0 0,-1 0 0 0 0,1 0 0 0 0,-1 0 0 0 0,0-1 0 0 0,0 1 0 0 0,-1-1 1 0 0,1 0-1 0 0,-1 1 0 0 0,0-1 0 0 0,0 0 0 0 0,-1 1 0 0 0,1-1 0 0 0,-1 0 0 0 0,-1-8 0 0 0,-1-9-398 0 0,-1 0-1 0 0,0 1 1 0 0,-8-23 0 0 0,5 21-468 0 0,17 41-4101 0 0,24 26 2668 0 0,2 2 823 0 0,21 30 415 0 0,-58-75 1165 0 0,0-1-1 0 0,1 0 0 0 0,-1 0 0 0 0,0 0 0 0 0,0 0 0 0 0,0 0 0 0 0,0 0 0 0 0,0 0 0 0 0,0 0 0 0 0,0 0 0 0 0,0 0 0 0 0,0 0 0 0 0,0 0 0 0 0,1 0 0 0 0,-1 0 0 0 0,0 0 0 0 0,0 0 0 0 0,0 0 0 0 0,0 0 1 0 0,0 0-1 0 0,0 0 0 0 0,0 0 0 0 0,1 0 0 0 0,-1 0 0 0 0,0 0 0 0 0,0 0 0 0 0,0 0 0 0 0,0 0 0 0 0,0 0 0 0 0,0 0 0 0 0,0 0 0 0 0,0 0 0 0 0,0 0 0 0 0,1 0 0 0 0,-1 0 0 0 0,0 0 0 0 0,0 0 0 0 0,0 0 0 0 0,0 0 1 0 0,0-1-1 0 0,0 1 0 0 0,0 0 0 0 0,0 0 0 0 0,0 0 0 0 0,0 0 0 0 0,0 0 0 0 0,0 0 0 0 0,0 0 0 0 0,0 0 0 0 0,0 0 0 0 0,0-1 0 0 0,0 1 0 0 0,1 0 0 0 0,-1 0 0 0 0,0 0 0 0 0,0 0 0 0 0,2-12 983 0 0,0-11 51 0 0,-3-12 703 0 0,-1 19-711 0 0,2-1-1 0 0,1-18 1 0 0,0 30-892 0 0,-1 1 0 0 0,1 0 1 0 0,0 0-1 0 0,0-1 1 0 0,1 1-1 0 0,-1 0 1 0 0,1 0-1 0 0,0 0 0 0 0,0 0 1 0 0,0 1-1 0 0,1-1 1 0 0,-1 0-1 0 0,4-2 0 0 0,-3 2-126 0 0,1 1-1 0 0,0 1 0 0 0,0-1 0 0 0,0 1 0 0 0,1-1 1 0 0,-1 1-1 0 0,1 0 0 0 0,-1 1 0 0 0,1-1 0 0 0,7-1 1 0 0,50-6-1104 0 0,-56 9 847 0 0,134-4-8165 0 0,-106 4 6017 0 0,24 0-703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460 175 740 0 0,'0'-4'380'0'0,"-1"1"0"0"0,0 0 0 0 0,0-1 0 0 0,0 1 0 0 0,0 0 0 0 0,0 0-1 0 0,0 0 1 0 0,-1 0 0 0 0,0 0 0 0 0,0 0 0 0 0,0 0 0 0 0,0 1 0 0 0,0-1 0 0 0,0 1 0 0 0,-1-1 0 0 0,1 1 0 0 0,-1 0-1 0 0,1 0 1 0 0,-1 0 0 0 0,0 0 0 0 0,0 0 0 0 0,0 1 0 0 0,0-1 0 0 0,-3 0 0 0 0,-10-5 305 0 0,-1 1 1 0 0,1 1 0 0 0,-22-5 0 0 0,12 5 209 0 0,-1 0 1 0 0,0 1-1 0 0,0 2 1 0 0,-32 1 0 0 0,48 2-426 0 0,0 0 1 0 0,1 0 0 0 0,-1 1-1 0 0,0 1 1 0 0,-18 7-1 0 0,24-8-208 0 0,-1 1 0 0 0,1-1-1 0 0,0 2 1 0 0,0-1 0 0 0,0 0 0 0 0,0 1-1 0 0,0 0 1 0 0,1 0 0 0 0,-1 1-1 0 0,1-1 1 0 0,-4 7 0 0 0,6-8-141 0 0,1-1 0 0 0,0 0 1 0 0,0 1-1 0 0,0-1 0 0 0,0 1 0 0 0,0-1 0 0 0,1 1 1 0 0,-1-1-1 0 0,1 1 0 0 0,-1 0 0 0 0,1-1 1 0 0,0 1-1 0 0,0-1 0 0 0,0 1 0 0 0,1 0 1 0 0,-1-1-1 0 0,1 1 0 0 0,-1 0 0 0 0,1-1 1 0 0,0 1-1 0 0,0-1 0 0 0,0 0 0 0 0,0 1 1 0 0,0-1-1 0 0,0 0 0 0 0,1 1 0 0 0,-1-1 1 0 0,1 0-1 0 0,2 2 0 0 0,4 5 129 0 0,-1-2 0 0 0,1 1-1 0 0,1-1 1 0 0,-1 0 0 0 0,16 9 0 0 0,-8-8-66 0 0,-1 0 1 0 0,1-1 0 0 0,1-1 0 0 0,-1-1-1 0 0,1 0 1 0 0,0-1 0 0 0,0-1 0 0 0,0 0 0 0 0,1-1-1 0 0,-1-1 1 0 0,0-1 0 0 0,1-1 0 0 0,-1 0-1 0 0,1-1 1 0 0,17-5 0 0 0,-30 6-177 0 0,0 0 0 0 0,0-1 0 0 0,0 1 0 0 0,-1-1 0 0 0,1 0 0 0 0,-1-1 0 0 0,1 1 0 0 0,-1-1-1 0 0,0 0 1 0 0,0 0 0 0 0,0 0 0 0 0,0-1 0 0 0,0 0 0 0 0,-1 1 0 0 0,0-1 0 0 0,5-7 0 0 0,-6 8-42 0 0,-1-1 0 0 0,1 0-1 0 0,-1 0 1 0 0,0 1 0 0 0,0-1 0 0 0,0 0-1 0 0,-1 0 1 0 0,1 0 0 0 0,-1 0 0 0 0,0 0-1 0 0,0 0 1 0 0,0 0 0 0 0,-1 0-1 0 0,1 0 1 0 0,-1 1 0 0 0,0-1 0 0 0,0 0-1 0 0,0 0 1 0 0,-1 1 0 0 0,1-1 0 0 0,-1 0-1 0 0,-2-3 1 0 0,-5-6-254 0 0,1 1 0 0 0,-2 0-1 0 0,1 1 1 0 0,-2 0 0 0 0,0 0-1 0 0,0 1 1 0 0,0 1 0 0 0,-1 0-1 0 0,-1 0 1 0 0,0 1 0 0 0,0 1-1 0 0,0 0 1 0 0,-1 1 0 0 0,0 0-1 0 0,-19-4 1 0 0,-3 2-1628 0 0,18 8-729 0 0,4 6-3665 0 0,9-1 3673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52 160 0 0,'-4'-7'861'0'0,"-11"-20"2427"0"0,8 10 6714 0 0,8 20-8524 0 0,30 131 4949 0 0,4 12-3906 0 0,-25-91-1767 0 0,-1-13-317 0 0,-1 0 0 0 0,-3 1 1 0 0,1 55-1 0 0,-9-57-3187 0 0,-4-16-4973 0 0,5-20 4849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 7725 0 0,'-3'-1'764'0'0,"1"1"0"0"0,-1-1 0 0 0,0 1 1 0 0,0 0-1 0 0,0 0 0 0 0,1 0 0 0 0,-1 0 1 0 0,0 1-1 0 0,0-1 0 0 0,0 1 0 0 0,1-1 1 0 0,-1 1-1 0 0,-4 2 0 0 0,6-2-560 0 0,0 0-1 0 0,0 0 1 0 0,0 0-1 0 0,0 0 1 0 0,0 0-1 0 0,0 0 1 0 0,1 0-1 0 0,-1 0 1 0 0,0 0-1 0 0,1 0 1 0 0,-1 1 0 0 0,1-1-1 0 0,-1 0 1 0 0,1 0-1 0 0,0 1 1 0 0,-1-1-1 0 0,1 0 1 0 0,0 1-1 0 0,0-1 1 0 0,0 0-1 0 0,0 1 1 0 0,0-1 0 0 0,0 1-1 0 0,0-1 1 0 0,1 0-1 0 0,-1 0 1 0 0,0 1-1 0 0,1-1 1 0 0,-1 0-1 0 0,1 1 1 0 0,-1-1-1 0 0,2 2 1 0 0,9 22 296 0 0,0 0 1 0 0,2 0-1 0 0,1-2 1 0 0,1 1-1 0 0,1-2 0 0 0,1 0 1 0 0,0-1-1 0 0,2 0 1 0 0,1-2-1 0 0,0 0 0 0 0,1-2 1 0 0,43 28-1 0 0,-60-42-571 0 0,0-1-1 0 0,1 1 0 0 0,-1-1 1 0 0,1 0-1 0 0,0-1 0 0 0,6 2 1 0 0,-9-2 33 0 0,-1-1 0 0 0,0 0 0 0 0,1 0 0 0 0,-1 0 0 0 0,0 0 0 0 0,1 0 0 0 0,-1 0 0 0 0,0 0 0 0 0,1-1 0 0 0,-1 1 0 0 0,0 0 0 0 0,0-1 0 0 0,1 1 0 0 0,-1-1 0 0 0,0 0 1 0 0,0 1-1 0 0,0-1 0 0 0,0 0 0 0 0,0 0 0 0 0,0 1 0 0 0,0-1 0 0 0,0 0 0 0 0,0 0 0 0 0,0 0 0 0 0,0 0 0 0 0,0 0 0 0 0,1-3 0 0 0,6-13 58 0 0,-1-1 0 0 0,0 0 1 0 0,-1 0-1 0 0,-1 0 0 0 0,3-21 0 0 0,10-32 522 0 0,-15 62-403 0 0,0-1-1 0 0,1 0 0 0 0,0 1 0 0 0,1 0 0 0 0,0 0 0 0 0,0 1 0 0 0,1-1 1 0 0,0 1-1 0 0,14-14 0 0 0,-16 18-127 0 0,1 0 0 0 0,0 0 0 0 0,1 1 1 0 0,-1-1-1 0 0,1 1 0 0 0,-1 0 0 0 0,1 1 0 0 0,0 0 1 0 0,0-1-1 0 0,0 2 0 0 0,0-1 0 0 0,0 1 0 0 0,1 0 1 0 0,-1 0-1 0 0,0 1 0 0 0,1 0 0 0 0,7 0 0 0 0,29 5-1706 0 0,70 19 0 0 0,-1-1-8425 0 0,-82-17 6895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32 308 0 0,'-18'3'1022'0'0,"0"1"0"0"0,1 0 0 0 0,0 2 0 0 0,0 0 0 0 0,-28 14 0 0 0,40-17-531 0 0,0-1 0 0 0,0 1 0 0 0,0 1 0 0 0,0-1 0 0 0,0 1 0 0 0,1 0 0 0 0,-1 0 0 0 0,1 0 0 0 0,0 1 0 0 0,1-1 0 0 0,-1 1 0 0 0,1 0 0 0 0,0 0 0 0 0,0 0 0 0 0,0 1 0 0 0,1-1 0 0 0,-1 1 0 0 0,2-1 0 0 0,-1 1 0 0 0,0 0 0 0 0,0 6 0 0 0,2-7-165 0 0,1 0 0 0 0,-1 0 0 0 0,1 0 0 0 0,0 1 0 0 0,0-1 0 0 0,0 0 0 0 0,1 0 0 0 0,0 0 0 0 0,0-1 0 0 0,0 1 0 0 0,0 0 0 0 0,1-1 0 0 0,0 1 0 0 0,0-1 0 0 0,0 0-1 0 0,0 0 1 0 0,8 6 0 0 0,-1 0 170 0 0,1-1-1 0 0,0 0 0 0 0,0-1 0 0 0,1 0 0 0 0,17 8 0 0 0,-15-10-70 0 0,-1 0 0 0 0,1-1-1 0 0,1 0 1 0 0,-1-1-1 0 0,0-1 1 0 0,22 2-1 0 0,-30-4-243 0 0,1-1-1 0 0,0 1 1 0 0,-1-2-1 0 0,1 1 0 0 0,0 0 1 0 0,-1-1-1 0 0,1-1 1 0 0,-1 1-1 0 0,1-1 0 0 0,-1 0 1 0 0,0 0-1 0 0,1-1 0 0 0,-1 0 1 0 0,0 0-1 0 0,-1 0 1 0 0,9-7-1 0 0,-12 8-165 0 0,0 0 1 0 0,0 0-1 0 0,0 0 1 0 0,0 0-1 0 0,-1-1 0 0 0,1 1 1 0 0,-1-1-1 0 0,1 1 1 0 0,-1-1-1 0 0,0 1 1 0 0,0-1-1 0 0,0 0 0 0 0,-1 0 1 0 0,1 1-1 0 0,-1-1 1 0 0,1-4-1 0 0,-1 2 11 0 0,0-1-1 0 0,0 1 1 0 0,-1-1 0 0 0,0 0-1 0 0,0 1 1 0 0,-1-1-1 0 0,-3-9 1 0 0,0 3 0 0 0,-1 0 0 0 0,0 0 0 0 0,-1 1-1 0 0,0 0 1 0 0,-1 0 0 0 0,-12-12 0 0 0,5 7-354 0 0,-1 1 0 0 0,0 1 1 0 0,-1 0-1 0 0,-1 1 0 0 0,0 0 0 0 0,-1 2 0 0 0,0 0 0 0 0,-1 2 1 0 0,-36-14-1 0 0,31 20-2695 0 0,1 7-3909 0 0,14 0 3583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6 183 460 0 0,'1'-7'479'0'0,"0"0"0"0"0,0 0-1 0 0,0 0 1 0 0,0 0 0 0 0,1 0 0 0 0,1 0-1 0 0,-1 0 1 0 0,1 0 0 0 0,0 1 0 0 0,0 0-1 0 0,1-1 1 0 0,0 1 0 0 0,0 1 0 0 0,1-1-1 0 0,-1 0 1 0 0,1 1 0 0 0,9-8 0 0 0,-5 6 241 0 0,-1 1 1 0 0,1 0-1 0 0,0 0 0 0 0,0 1 1 0 0,1 0-1 0 0,0 0 0 0 0,0 1 1 0 0,0 0-1 0 0,0 1 1 0 0,1 0-1 0 0,13-1 0 0 0,-23 3-595 0 0,1 1 0 0 0,-1 0 0 0 0,0 0 0 0 0,1-1 0 0 0,-1 1-1 0 0,0 0 1 0 0,1 0 0 0 0,-1 0 0 0 0,1 0 0 0 0,-1 0 0 0 0,0 1 0 0 0,1-1-1 0 0,-1 0 1 0 0,0 1 0 0 0,1-1 0 0 0,-1 1 0 0 0,0-1 0 0 0,0 1 0 0 0,1-1-1 0 0,-1 1 1 0 0,0 0 0 0 0,0 0 0 0 0,0 0 0 0 0,0 0 0 0 0,0 0-1 0 0,0 0 1 0 0,0 0 0 0 0,0 0 0 0 0,0 0 0 0 0,0 0 0 0 0,-1 0 0 0 0,1 0-1 0 0,0 1 1 0 0,-1-1 0 0 0,1 0 0 0 0,0 2 0 0 0,-1 1 41 0 0,0-1 1 0 0,0 0-1 0 0,0 0 0 0 0,-1 0 0 0 0,1 0 1 0 0,-1 0-1 0 0,1 0 0 0 0,-1 0 1 0 0,0 0-1 0 0,0 0 0 0 0,-1 0 1 0 0,1 0-1 0 0,0 0 0 0 0,-1-1 1 0 0,-3 6-1 0 0,-2 0 53 0 0,0 1 0 0 0,-1-1 0 0 0,0-1 0 0 0,0 1 1 0 0,-1-1-1 0 0,1-1 0 0 0,-1 0 0 0 0,-1 0 0 0 0,-16 8 0 0 0,11-8-645 0 0,-30 9-1 0 0,-17-4-4733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2 729 748 0 0,'-2'5'15278'0'0,"13"-12"-11561"0"0,17-15-2175 0 0,-11 4-869 0 0,-1 0 1 0 0,-2-1 0 0 0,0-1 0 0 0,0 0 0 0 0,-2-1-1 0 0,-1 0 1 0 0,0-1 0 0 0,-2 0 0 0 0,-1-1 0 0 0,8-30-1 0 0,-7 16-302 0 0,-2-1-1 0 0,-2 1 1 0 0,-2-1-1 0 0,-1 0 1 0 0,-5-69-1 0 0,-7 33 41 0 0,9 67-361 0 0,-1 0 0 0 0,0 1 1 0 0,0-1-1 0 0,-1 1 0 0 0,1-1 0 0 0,-1 1 1 0 0,-1 0-1 0 0,-6-10 0 0 0,10 16-37 0 0,-1-1-1 0 0,0 0 1 0 0,1 0-1 0 0,-1 0 1 0 0,0 1-1 0 0,0-1 1 0 0,1 0 0 0 0,-1 1-1 0 0,0-1 1 0 0,0 0-1 0 0,0 1 1 0 0,0-1-1 0 0,0 1 1 0 0,0 0-1 0 0,0-1 1 0 0,0 1-1 0 0,0 0 1 0 0,0-1-1 0 0,0 1 1 0 0,0 0 0 0 0,0 0-1 0 0,0 0 1 0 0,-1 0-1 0 0,1 0 1 0 0,0 0-1 0 0,-2 1 1 0 0,1 0 3 0 0,0 0 0 0 0,0 0 0 0 0,-1 0 1 0 0,1 1-1 0 0,0-1 0 0 0,0 1 0 0 0,0-1 0 0 0,0 1 1 0 0,1 0-1 0 0,-1 0 0 0 0,-1 2 0 0 0,-5 6 44 0 0,1 1 0 0 0,1 0 1 0 0,-8 17-1 0 0,3-1-45 0 0,1 0 0 0 0,2 0 0 0 0,0 1 1 0 0,2 0-1 0 0,1 0 0 0 0,2 0 0 0 0,0 1 1 0 0,3 49-1 0 0,1-55-9 0 0,1-1 0 0 0,2 0 0 0 0,0 0 1 0 0,1 0-1 0 0,1-1 0 0 0,1 1 0 0 0,0-1 0 0 0,2-1 0 0 0,1 0 1 0 0,0 0-1 0 0,23 32 0 0 0,-25-43-151 0 0,0 1 0 0 0,1-2-1 0 0,-1 1 1 0 0,1-1 0 0 0,1 0 0 0 0,0-1-1 0 0,0 0 1 0 0,0-1 0 0 0,1 0 0 0 0,0 0 0 0 0,12 4-1 0 0,-7-5-363 0 0,0-1 0 0 0,1 0 0 0 0,-1-1 0 0 0,1-1 0 0 0,-1 0-1 0 0,1-2 1 0 0,20 0 0 0 0,-1-3-1048 0 0,-1-2-1 0 0,55-14 1 0 0,62-27-1982 0 0,-114 34 3001 0 0,-14 5-2583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78 64 0 0,'-3'-6'832'0'0,"0"1"-1"0"0,-1 0 1 0 0,0 0 0 0 0,0 0-1 0 0,0 0 1 0 0,-1 0 0 0 0,0 1-1 0 0,1 0 1 0 0,-1 0 0 0 0,-1 0-1 0 0,1 1 1 0 0,-1-1 0 0 0,1 1-1 0 0,-1 1 1 0 0,0-1-1 0 0,0 1 1 0 0,0 0 0 0 0,0 0-1 0 0,-1 1 1 0 0,1 0 0 0 0,0 0-1 0 0,-1 0 1 0 0,-7 1 0 0 0,7 0-299 0 0,1 1 1 0 0,-1 0-1 0 0,0 0 1 0 0,1 1-1 0 0,-1 0 1 0 0,1 0-1 0 0,0 1 1 0 0,0-1-1 0 0,0 1 1 0 0,0 0-1 0 0,0 1 1 0 0,0 0 0 0 0,1 0-1 0 0,-7 6 1 0 0,6-4-319 0 0,1-1 0 0 0,0 1 0 0 0,1 0 0 0 0,0 0 0 0 0,0 1 0 0 0,0-1 0 0 0,0 1 0 0 0,1 0 0 0 0,1 0 0 0 0,-1 0 0 0 0,-2 14 0 0 0,4-18-157 0 0,0-1 1 0 0,1 1-1 0 0,0 0 0 0 0,-1-1 1 0 0,1 1-1 0 0,0 0 0 0 0,1-1 1 0 0,-1 1-1 0 0,0 0 1 0 0,1-1-1 0 0,-1 1 0 0 0,1-1 1 0 0,0 1-1 0 0,0 0 1 0 0,0-1-1 0 0,0 0 0 0 0,1 1 1 0 0,-1-1-1 0 0,0 0 0 0 0,1 1 1 0 0,0-1-1 0 0,-1 0 1 0 0,1 0-1 0 0,0 0 0 0 0,0-1 1 0 0,0 1-1 0 0,0 0 1 0 0,1-1-1 0 0,-1 1 0 0 0,0-1 1 0 0,1 0-1 0 0,-1 0 0 0 0,1 0 1 0 0,-1 0-1 0 0,1 0 1 0 0,3 0-1 0 0,-2 0-75 0 0,0 0 0 0 0,1-1 0 0 0,-1 1 0 0 0,1-1 0 0 0,-1 0 0 0 0,1 0-1 0 0,-1 0 1 0 0,1-1 0 0 0,-1 0 0 0 0,1 0 0 0 0,-1 0 0 0 0,1 0 0 0 0,-1-1 0 0 0,0 1 0 0 0,0-1 0 0 0,0 0 0 0 0,0 0 0 0 0,0-1-1 0 0,0 1 1 0 0,-1-1 0 0 0,1 0 0 0 0,-1 0 0 0 0,0 0 0 0 0,6-7 0 0 0,-1-1-20 0 0,0-1 1 0 0,0 1-1 0 0,-1-1 0 0 0,0-1 0 0 0,-1 0 1 0 0,6-21-1 0 0,-11 33 324 0 0,0 0-39 0 0,0 1-244 0 0,-1 0 1 0 0,1 0 0 0 0,0 1 0 0 0,-1-1-1 0 0,1 0 1 0 0,0 0 0 0 0,-1 0 0 0 0,1 0-1 0 0,0 1 1 0 0,-1-1 0 0 0,1 0 0 0 0,0 1-1 0 0,-1-1 1 0 0,1 0 0 0 0,-1 1 0 0 0,1-1-1 0 0,-1 1 1 0 0,1-1 0 0 0,-1 1 0 0 0,1-1 0 0 0,-1 1-1 0 0,1-1 1 0 0,-1 1 0 0 0,1 0 0 0 0,9 16 25 0 0,-9-16-30 0 0,5 9-151 0 0,1-1-1 0 0,0 0 1 0 0,0-1-1 0 0,1 1 1 0 0,0-2-1 0 0,0 1 1 0 0,1-1 0 0 0,0 0-1 0 0,0-1 1 0 0,1 0-1 0 0,-1 0 1 0 0,1-1-1 0 0,1-1 1 0 0,-1 0 0 0 0,1 0-1 0 0,11 2 1 0 0,15 3-1070 0 0,0-2 1 0 0,0-2-1 0 0,54 0 0 0 0,-49-4-2999 0 0,-4-2 604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425 800 744 0 0,'-12'-7'1428'0'0,"0"1"1"0"0,-1 1-1 0 0,1 0 0 0 0,-1 0 0 0 0,0 1 1 0 0,0 1-1 0 0,0 0 0 0 0,-1 1 0 0 0,1 1 1 0 0,-1 0-1 0 0,1 1 0 0 0,-1 0 1 0 0,1 1-1 0 0,-18 3 0 0 0,11 1-155 0 0,-1 1 1 0 0,1 0-1 0 0,-22 12 1 0 0,31-13-638 0 0,1 0-1 0 0,-1 1 1 0 0,1 1 0 0 0,0 0 0 0 0,1 0 0 0 0,-1 1-1 0 0,-7 8 1 0 0,15-14-606 0 0,0 0 0 0 0,0 0 0 0 0,0 1 0 0 0,1-1 0 0 0,-1 0 0 0 0,1 0 0 0 0,-1 1 0 0 0,1-1-1 0 0,0 1 1 0 0,0 0 0 0 0,0-1 0 0 0,0 1 0 0 0,0 3 0 0 0,4 4-30 0 0,1-6 0 0 0,-1-1 0 0 0,0 1 0 0 0,1-1 0 0 0,0 0 0 0 0,0 0 0 0 0,0 0 0 0 0,0 0 0 0 0,0-1 0 0 0,1 0 0 0 0,-1 0 0 0 0,1 0 0 0 0,-1 0 0 0 0,1-1 0 0 0,0 1 0 0 0,0-1 0 0 0,-1 0 0 0 0,8 0 0 0 0,0 0 0 0 0,0 0 0 0 0,0-1 0 0 0,0 0 0 0 0,0-1 0 0 0,0 0 0 0 0,15-4 0 0 0,-20 3 0 0 0,1 0 0 0 0,-1-1 0 0 0,0 0 0 0 0,0 0 0 0 0,-1-1 0 0 0,1 0 0 0 0,-1 0 0 0 0,0-1 0 0 0,0 1 0 0 0,0-1 0 0 0,8-9 0 0 0,-5 3 0 0 0,-1 1 0 0 0,-1-1 0 0 0,0 0 0 0 0,0-1 0 0 0,-1 0 0 0 0,5-13 0 0 0,2-15 0 0 0,-1-1 0 0 0,-3 0 0 0 0,6-47 0 0 0,-9 53 0 0 0,34-330 0 0 0,-36 320 0 0 0,-2-19 0 0 0,1-14 0 0 0,2 129 0 0 0,-17 165 0 0 0,-2 93 0 0 0,14-296-422 0 0,0-1 0 0 0,1 1 0 0 0,1-1 0 0 0,0 0 0 0 0,1 1 0 0 0,0-1 0 0 0,0 0 0 0 0,2 0 0 0 0,-1-1 0 0 0,9 14 0 0 0,-10-19 92 0 0,1 0-1 0 0,1 0 1 0 0,-1-1 0 0 0,1 1 0 0 0,0-1 0 0 0,0 0-1 0 0,0-1 1 0 0,1 1 0 0 0,-1-1 0 0 0,1 0 0 0 0,0-1-1 0 0,0 1 1 0 0,1-1 0 0 0,-1 0 0 0 0,1-1-1 0 0,0 0 1 0 0,-1 0 0 0 0,1 0 0 0 0,10 1 0 0 0,3-2-3357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66 512 0 0,'-13'-1'1498'0'0,"0"0"1"0"0,-1 1-1 0 0,1 1 1 0 0,-1 0-1 0 0,1 0 0 0 0,0 2 1 0 0,-25 7-1 0 0,31-8-878 0 0,1 1 0 0 0,0 0 1 0 0,0 0-1 0 0,0 0 0 0 0,0 1 0 0 0,0 0 0 0 0,1 0 0 0 0,0 1 1 0 0,0-1-1 0 0,0 1 0 0 0,0 0 0 0 0,1 1 0 0 0,0-1 0 0 0,0 1 1 0 0,0 0-1 0 0,1 0 0 0 0,-4 8 0 0 0,6-11-504 0 0,-1 1-1 0 0,1-1 0 0 0,0 1 1 0 0,0 0-1 0 0,1 0 1 0 0,-1-1-1 0 0,1 1 1 0 0,0 0-1 0 0,0 0 0 0 0,0 0 1 0 0,0-1-1 0 0,0 1 1 0 0,1 0-1 0 0,0 0 1 0 0,2 6-1 0 0,-1-5 193 0 0,1 1 0 0 0,0-1 1 0 0,0 0-1 0 0,0 0 0 0 0,1 0 1 0 0,-1 0-1 0 0,1-1 0 0 0,0 1 0 0 0,7 5 1 0 0,-3-4 70 0 0,1 1 1 0 0,0-1-1 0 0,1 0 1 0 0,-1 0 0 0 0,1-2-1 0 0,0 1 1 0 0,1-1-1 0 0,-1 0 1 0 0,1-1-1 0 0,17 3 1 0 0,-17-5-380 0 0,-1 0 0 0 0,0-1 0 0 0,1-1 0 0 0,-1 1 0 0 0,1-2 0 0 0,-1 1 0 0 0,0-2 0 0 0,0 1 0 0 0,0-1 0 0 0,0-1 0 0 0,13-6 0 0 0,-19 8 0 0 0,-1 0 0 0 0,1 0 0 0 0,-1 0 0 0 0,0 0 0 0 0,0-1 0 0 0,0 0 0 0 0,0 1 0 0 0,0-1 0 0 0,0 0 0 0 0,-1 0 0 0 0,1-1 0 0 0,-1 1 0 0 0,0-1 0 0 0,0 1 0 0 0,0-1 0 0 0,-1 1 0 0 0,1-1 0 0 0,-1 0 0 0 0,0 0 0 0 0,0 0 0 0 0,0 0 0 0 0,0 0 0 0 0,-1 0 0 0 0,1 0 0 0 0,-1 0 0 0 0,0 0 0 0 0,-1 0 0 0 0,1 0 0 0 0,-1 0 0 0 0,0 0 0 0 0,0 0 0 0 0,-2-6 0 0 0,-1-1-147 0 0,-1 0 0 0 0,0 0 0 0 0,-1 1 0 0 0,0-1 0 0 0,0 1 0 0 0,-1 0 1 0 0,-1 1-1 0 0,1 0 0 0 0,-2 0 0 0 0,1 1 0 0 0,-1 0 0 0 0,0 0 0 0 0,-15-9 0 0 0,10 8-213 0 0,1 1 1 0 0,-2 1-1 0 0,1 0 0 0 0,-1 1 1 0 0,0 1-1 0 0,0 0 0 0 0,0 1 1 0 0,-1 0-1 0 0,-29-2 0 0 0,38 6-1206 0 0,0-1-1 0 0,1 2 1 0 0,-1-1-1 0 0,-10 3 0 0 0,3 1-1740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60 264 0 0,'-16'4'10262'0'0,"16"-3"-10033"0"0,-1-1-1 0 0,1 0 1 0 0,0 1-1 0 0,-1-1 1 0 0,1 1-1 0 0,0-1 1 0 0,-1 1-1 0 0,1-1 1 0 0,0 0-1 0 0,0 1 1 0 0,-1-1-1 0 0,1 1 1 0 0,0-1-1 0 0,0 1 1 0 0,0-1-1 0 0,0 1 1 0 0,0-1-1 0 0,0 1 1 0 0,0 0-1 0 0,0-1 1 0 0,0 1-1 0 0,0-1 1 0 0,0 1-1 0 0,0-1 1 0 0,0 1-1 0 0,0-1 1 0 0,0 1-1 0 0,0-1 1 0 0,1 1-1 0 0,-1-1 1 0 0,0 1-1 0 0,0-1 1 0 0,1 1 0 0 0,0 0 17 0 0,0-1 0 0 0,1 1 1 0 0,-1-1-1 0 0,0 1 1 0 0,0-1-1 0 0,1 1 1 0 0,-1-1-1 0 0,0 0 1 0 0,0 0-1 0 0,1 0 1 0 0,-1 0-1 0 0,0 0 1 0 0,2 0-1 0 0,4 0 221 0 0,-1-1-1 0 0,1 0 0 0 0,-1-1 1 0 0,0 1-1 0 0,8-4 0 0 0,-11 3-261 0 0,1 0 0 0 0,-1 0 0 0 0,1-1-1 0 0,-1 1 1 0 0,0-1 0 0 0,0 0 0 0 0,0 0 0 0 0,0 0-1 0 0,0 0 1 0 0,-1 0 0 0 0,1-1 0 0 0,-1 1 0 0 0,0-1-1 0 0,0 0 1 0 0,0 1 0 0 0,1-8 0 0 0,-2 9-41 0 0,-13-12-807 0 0,11 14 265 0 0,0 0 0 0 0,0 0 0 0 0,0 0 0 0 0,0 0 0 0 0,0 0 0 0 0,0 0 0 0 0,0 0 0 0 0,0 1 0 0 0,0-1 0 0 0,0 0 0 0 0,0 1 0 0 0,0-1 0 0 0,0 0 0 0 0,0 1 0 0 0,0 0 0 0 0,1-1 0 0 0,-1 1 0 0 0,0-1 0 0 0,0 1 0 0 0,0 0 0 0 0,1-1 0 0 0,-1 1 0 0 0,0 0 0 0 0,1 0 0 0 0,-1 0 0 0 0,1 0 0 0 0,-1-1 0 0 0,0 2 0 0 0,-2 5-2466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 0 0,'-4'9'2041'0'0,"1"1"1"0"0,0-1-1 0 0,0 1 0 0 0,1 0 0 0 0,0-1 1 0 0,0 1-1 0 0,1 0 0 0 0,1 16 0 0 0,0-17-952 0 0,0 1-1 0 0,1 0 0 0 0,0-1 0 0 0,1 0 1 0 0,4 13-1 0 0,-5-18-831 0 0,1 0 1 0 0,0 0-1 0 0,0 0 0 0 0,1-1 1 0 0,-1 1-1 0 0,1-1 0 0 0,0 1 1 0 0,0-1-1 0 0,0 0 0 0 0,0 0 1 0 0,1 0-1 0 0,-1 0 0 0 0,1-1 1 0 0,7 5-1 0 0,-9-6-181 0 0,0 0 1 0 0,1 1-1 0 0,0-1 0 0 0,-1-1 0 0 0,1 1 1 0 0,-1 0-1 0 0,1-1 0 0 0,0 1 0 0 0,0-1 1 0 0,-1 0-1 0 0,1 0 0 0 0,0 0 0 0 0,0 0 1 0 0,-1 0-1 0 0,1 0 0 0 0,0-1 0 0 0,-1 0 1 0 0,1 1-1 0 0,0-1 0 0 0,-1 0 0 0 0,1 0 1 0 0,-1-1-1 0 0,1 1 0 0 0,3-3 0 0 0,-6 4-58 0 0,1-1-1 0 0,-1 1 0 0 0,0 0 0 0 0,1-1 0 0 0,-1 1 0 0 0,0 0 0 0 0,0-1 0 0 0,1 1 0 0 0,-1 0 0 0 0,0-1 0 0 0,0 1 0 0 0,0-1 0 0 0,0 1 0 0 0,1 0 0 0 0,-1-1 0 0 0,0 1 0 0 0,0-1 0 0 0,0 1 0 0 0,0-1 0 0 0,0 1 0 0 0,0 0 0 0 0,0-1 0 0 0,0 1 0 0 0,0-1 1 0 0,0 1-1 0 0,-1-1 0 0 0,1 1 0 0 0,0 0 0 0 0,0-1 0 0 0,0 1 0 0 0,0-1 0 0 0,-1 1 0 0 0,1 0 0 0 0,0-1 0 0 0,0 1 0 0 0,-1 0 0 0 0,1-1 0 0 0,0 1 0 0 0,0 0 0 0 0,-1-1 0 0 0,1 1 0 0 0,0 0 0 0 0,-1 0 0 0 0,0-1 0 0 0,-17-9 256 0 0,-9 6-1128 0 0,10 7-3336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1 444 208 0 0,'4'3'991'0'0,"6"6"-364"0"0,0 0-1 0 0,0 1 0 0 0,-1 0 0 0 0,0 1 0 0 0,-1 0 0 0 0,9 15 0 0 0,39 79 1756 0 0,-43-81-2047 0 0,83 180 3296 0 0,31 59 967 0 0,-117-245-4116 0 0,48 83 1672 0 0,-51-90-1664 0 0,1 0-1 0 0,1-1 0 0 0,0 1 0 0 0,0-2 0 0 0,1 1 0 0 0,14 9 0 0 0,-23-18-424 0 0,0 0 1 0 0,0 0-1 0 0,-1-1 1 0 0,1 1-1 0 0,0-1 1 0 0,0 1-1 0 0,0-1 0 0 0,0 1 1 0 0,1-1-1 0 0,-1 0 1 0 0,0 0-1 0 0,0 1 1 0 0,0-1-1 0 0,0 0 0 0 0,0 0 1 0 0,0 0-1 0 0,0 0 1 0 0,0 0-1 0 0,0 0 1 0 0,1 0-1 0 0,-1-1 0 0 0,0 1 1 0 0,0 0-1 0 0,0-1 1 0 0,0 1-1 0 0,0-1 1 0 0,0 1-1 0 0,0-1 0 0 0,0 1 1 0 0,0-1-1 0 0,0 1 1 0 0,-1-1-1 0 0,1 0 0 0 0,0 0 1 0 0,0 1-1 0 0,-1-1 1 0 0,1 0-1 0 0,0 0 1 0 0,-1 0-1 0 0,1 0 0 0 0,0-1 1 0 0,3-5 149 0 0,0-1 0 0 0,-1 1 0 0 0,0-1 0 0 0,3-12 0 0 0,-4 12-132 0 0,8-32 237 0 0,-1 0 1 0 0,-3 0 0 0 0,4-66-1 0 0,-12-127 206 0 0,0 117-347 0 0,12-178 392 0 0,-5 242-420 0 0,3 0 0 0 0,3 1-1 0 0,25-77 1 0 0,-27 101-90 0 0,-6 15-75 0 0,1 1 0 0 0,0-1 0 0 0,1 1 0 0 0,11-20-1 0 0,-16 31-57 0 0,1-1 0 0 0,-1 1 1 0 0,1-1-1 0 0,-1 1 0 0 0,1-1 0 0 0,-1 1 0 0 0,1-1 0 0 0,-1 1 0 0 0,1 0 0 0 0,0-1 0 0 0,-1 1 0 0 0,1 0 0 0 0,-1-1 0 0 0,1 1 0 0 0,0 0 0 0 0,-1 0 0 0 0,1-1 0 0 0,0 1 1 0 0,-1 0-1 0 0,1 0 0 0 0,0 0 0 0 0,0 0 0 0 0,-1 0 0 0 0,1 0 0 0 0,1 0 0 0 0,0 1-110 0 0,0 0-1 0 0,-1-1 1 0 0,1 1 0 0 0,0 0-1 0 0,0 0 1 0 0,0 0 0 0 0,-1 0-1 0 0,1 0 1 0 0,1 2 0 0 0,31 32-3773 0 0,-31-30 3169 0 0,20 23-2753 0 0,3 1 508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51 196 0 0,'0'-4'437'0'0,"-1"1"0"0"0,1-1 0 0 0,-1 1 1 0 0,0 0-1 0 0,0-1 0 0 0,-1 1 0 0 0,1 0 0 0 0,-2-4 0 0 0,2 6-123 0 0,0 0 0 0 0,0 0 0 0 0,1 0 0 0 0,-1 0 1 0 0,0 0-1 0 0,0 0 0 0 0,0 0 0 0 0,0 0 0 0 0,0 0 0 0 0,0 0 0 0 0,0 0 0 0 0,-1 1 0 0 0,1-1 0 0 0,0 1 0 0 0,0-1 0 0 0,0 1 0 0 0,-1-1 0 0 0,1 1 0 0 0,0-1 0 0 0,-1 1 0 0 0,1 0 0 0 0,-2 0 0 0 0,1 0-128 0 0,1 0-1 0 0,-1 1 1 0 0,1-1 0 0 0,-1 1 0 0 0,0 0-1 0 0,1-1 1 0 0,-1 1 0 0 0,1 0-1 0 0,-1 0 1 0 0,1 0 0 0 0,0 0-1 0 0,-1 0 1 0 0,1 0 0 0 0,0 0 0 0 0,-2 3-1 0 0,-18 24 1253 0 0,15-19-885 0 0,-3 2-111 0 0,1 1 0 0 0,1 0 1 0 0,0 0-1 0 0,1 1 0 0 0,0-1 1 0 0,1 1-1 0 0,0 1 0 0 0,1-1 1 0 0,1 1-1 0 0,0 0 0 0 0,-1 17 1 0 0,3-21-238 0 0,1 0 1 0 0,0 0 0 0 0,1-1-1 0 0,0 1 1 0 0,1 0-1 0 0,0-1 1 0 0,0 1-1 0 0,1-1 1 0 0,0 0 0 0 0,1 1-1 0 0,0-2 1 0 0,0 1-1 0 0,1 0 1 0 0,0-1-1 0 0,0 0 1 0 0,13 14 0 0 0,-12-15-69 0 0,1-1 0 0 0,-1 0 0 0 0,1 0 0 0 0,0-1 0 0 0,0 0 0 0 0,1 0 0 0 0,0-1 0 0 0,0 0 0 0 0,0 0 0 0 0,0-1 0 0 0,0 0 0 0 0,1 0 1 0 0,-1-1-1 0 0,14 2 0 0 0,-7-3-11 0 0,1 0 0 0 0,-1-1 0 0 0,1-1 0 0 0,-1-1 1 0 0,1 0-1 0 0,-1-1 0 0 0,21-6 0 0 0,-1-2-57 0 0,51-22-1 0 0,-71 25-1030 0 0,1 0 0 0 0,25-19 0 0 0,-38 24 937 0 0,0 1-1971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76 5529 0 0,'-17'-2'2922'0'0,"-1"-1"1"0"0,0-1-1 0 0,-24-9 3388 0 0,44 10-5539 0 0,0 1-569 0 0,1 0 1 0 0,0 0 0 0 0,0 0 0 0 0,0 0 0 0 0,0 1-1 0 0,0-1 1 0 0,0 1 0 0 0,0 0 0 0 0,1 0 0 0 0,-1 0 0 0 0,0 0-1 0 0,1 0 1 0 0,-1 1 0 0 0,1 0 0 0 0,4 0 0 0 0,54-5 1561 0 0,-31 4-2036 0 0,55-11 0 0 0,-82 11-619 0 0,1 0-1 0 0,-1 0 1 0 0,1-1 0 0 0,-1 0 0 0 0,8-4 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100 121 5444 0 0,'-10'-2'1561'0'0,"0"-1"0"0"0,0 0-1 0 0,1-1 1 0 0,-1 0-1 0 0,1 0 1 0 0,0-1 0 0 0,0 0-1 0 0,-13-11 1 0 0,21 16-1483 0 0,1-1 1 0 0,0 1-1 0 0,0 0 0 0 0,0-1 1 0 0,0 1-1 0 0,-1-1 1 0 0,1 1-1 0 0,0 0 1 0 0,0-1-1 0 0,0 1 0 0 0,0-1 1 0 0,0 1-1 0 0,0-1 1 0 0,0 1-1 0 0,0 0 0 0 0,0-1 1 0 0,0 1-1 0 0,0-1 1 0 0,1 1-1 0 0,-1 0 1 0 0,0-1-1 0 0,0 1 0 0 0,0 0 1 0 0,0-1-1 0 0,1 1 1 0 0,-1 0-1 0 0,0-1 1 0 0,0 1-1 0 0,1 0 0 0 0,-1-1 1 0 0,0 1-1 0 0,1 0 1 0 0,-1-1-1 0 0,0 1 0 0 0,1 0 1 0 0,-1 0-1 0 0,0 0 1 0 0,1-1-1 0 0,0 1 1 0 0,16-9 705 0 0,28-4 141 0 0,0 1-1 0 0,1 3 1 0 0,0 1 0 0 0,0 3 0 0 0,80 0-1 0 0,-111 6-1888 0 0,1 0 0 0 0,0 1 0 0 0,17 4 0 0 0,20 8-8378 0 0,-39-10 6642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9 185 116 0 0,'20'-17'8859'0'0,"-8"8"-6881"0"0,-1 0-1 0 0,1 1 1 0 0,1 1 0 0 0,-1 0 0 0 0,18-7 0 0 0,-19 10-1517 0 0,0-1 0 0 0,0 0 1 0 0,0-1-1 0 0,-1 0 0 0 0,0-1 1 0 0,0 0-1 0 0,-1-1 0 0 0,16-16 1 0 0,-24 23-468 0 0,0 0 1 0 0,0 0 0 0 0,-1 0 0 0 0,1 0-1 0 0,0 0 1 0 0,-1 0 0 0 0,1 0 0 0 0,-1-1-1 0 0,1 1 1 0 0,-1 0 0 0 0,1 0 0 0 0,-1-1-1 0 0,0 1 1 0 0,0 0 0 0 0,1 0 0 0 0,-1-1-1 0 0,0 1 1 0 0,0 0 0 0 0,-1-1 0 0 0,1 1-1 0 0,0 0 1 0 0,0-1 0 0 0,-1 0 0 0 0,0 1-2 0 0,1 0 0 0 0,-1 0 0 0 0,0 0 0 0 0,1 1 0 0 0,-1-1 0 0 0,0 0 0 0 0,0 0 0 0 0,1 1 0 0 0,-1-1 0 0 0,0 1 0 0 0,0-1 0 0 0,0 1 0 0 0,0-1 0 0 0,0 1 0 0 0,0 0 0 0 0,0-1 0 0 0,0 1 0 0 0,0 0 0 0 0,0 0 0 0 0,0-1 0 0 0,0 1 0 0 0,0 0 0 0 0,0 0 0 0 0,0 0 0 0 0,0 1 0 0 0,0-1 0 0 0,0 0 0 0 0,0 0 0 0 0,-2 1 0 0 0,-11 2 55 0 0,0 1 0 0 0,0 0 1 0 0,0 1-1 0 0,1 1 0 0 0,-1 0 0 0 0,1 1 0 0 0,-16 11 0 0 0,22-13 108 0 0,1-1 0 0 0,0 1 0 0 0,0 0 0 0 0,1 0-1 0 0,0 0 1 0 0,0 1 0 0 0,0 0 0 0 0,0 0 0 0 0,1 0 0 0 0,0 0-1 0 0,0 1 1 0 0,1 0 0 0 0,0 0 0 0 0,0 0 0 0 0,0 0 0 0 0,-2 13 0 0 0,5-17-83 0 0,0 0 0 0 0,0 0 1 0 0,0 0-1 0 0,0 0 0 0 0,0 0 1 0 0,1 0-1 0 0,-1-1 0 0 0,1 1 1 0 0,0 0-1 0 0,0 0 0 0 0,0 0 1 0 0,1-1-1 0 0,-1 1 1 0 0,0 0-1 0 0,1-1 0 0 0,0 1 1 0 0,0-1-1 0 0,0 0 0 0 0,0 1 1 0 0,0-1-1 0 0,0 0 0 0 0,0 0 1 0 0,1 0-1 0 0,-1-1 1 0 0,0 1-1 0 0,1-1 0 0 0,5 3 1 0 0,5 2 32 0 0,0-1 0 0 0,1 0 0 0 0,-1 0 0 0 0,19 2 0 0 0,-17-4-523 0 0,1-1-1 0 0,0-1 0 0 0,0 0 1 0 0,0-2-1 0 0,0 1 0 0 0,17-4 1 0 0,93-23-10394 0 0,-124 27 10567 0 0,24-8-2550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60 0 0,'1'-1'340'0'0,"-1"1"1"0"0,1-1-1 0 0,-1 1 1 0 0,1 0-1 0 0,-1-1 1 0 0,1 1-1 0 0,-1 0 1 0 0,1-1-1 0 0,-1 1 1 0 0,1 0-1 0 0,-1-1 1 0 0,1 1-1 0 0,-1 0 1 0 0,1 0-1 0 0,0 0 1 0 0,-1 0-1 0 0,1 0 1 0 0,0 0-1 0 0,-1 0 1 0 0,1 0-1 0 0,-1 0 1 0 0,1 0-1 0 0,0 0 1 0 0,-1 0-1 0 0,2 0 1 0 0,-1 1-19 0 0,0-1 0 0 0,-1 1 1 0 0,1 0-1 0 0,0 0 0 0 0,0-1 1 0 0,0 1-1 0 0,-1 0 0 0 0,1 0 1 0 0,0 0-1 0 0,-1-1 0 0 0,1 1 1 0 0,-1 0-1 0 0,1 2 0 0 0,10 39 3106 0 0,-9-35-2496 0 0,13 97 3317 0 0,-11-70-3066 0 0,1 0 0 0 0,18 63 0 0 0,-17-75-1060 0 0,4 9-2809 0 0,-10-30 2049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38 148 484 0 0,'-4'-3'240'0'0,"0"0"229"0"0,0-1 1 0 0,0 1-1 0 0,0-1 0 0 0,0 0 0 0 0,-4-6 1 0 0,7 9-301 0 0,1 0 0 0 0,-1 0 0 0 0,1 0 0 0 0,-1 0 0 0 0,1 0 0 0 0,-1 0 0 0 0,1 0 0 0 0,0 0 0 0 0,-1 0 0 0 0,1 0 0 0 0,0-1 0 0 0,0 1 0 0 0,0 0 0 0 0,0 0 0 0 0,0 0 0 0 0,0-1 0 0 0,0 1 0 0 0,0 0 0 0 0,0 0 0 0 0,1 0 0 0 0,-1 0 0 0 0,1 0 0 0 0,-1-1 0 0 0,0 1 0 0 0,1 0 0 0 0,0 0 0 0 0,-1 0 0 0 0,1 0 0 0 0,0 0 0 0 0,-1 0-1 0 0,2 0 1 0 0,3-4 317 0 0,1 0 0 0 0,-1 0-1 0 0,1 1 1 0 0,0 0-1 0 0,0 0 1 0 0,1 0-1 0 0,-1 1 1 0 0,1 0-1 0 0,11-4 1 0 0,8 0 772 0 0,32-6 0 0 0,-52 12-1030 0 0,32-6 957 0 0,0 2 1 0 0,0 2-1 0 0,51 1 0 0 0,-68 3-709 0 0,-1 1 0 0 0,0 0 0 0 0,0 2 0 0 0,0 0-1 0 0,-1 1 1 0 0,1 1 0 0 0,36 18 0 0 0,-49-21-314 0 0,-1 1 1 0 0,0 0-1 0 0,0 0 1 0 0,0 0-1 0 0,0 1 0 0 0,0 0 1 0 0,-1 0-1 0 0,0 0 1 0 0,0 1-1 0 0,-1 0 0 0 0,1 0 1 0 0,4 10-1 0 0,-6-10-44 0 0,-1-1 0 0 0,0 1 0 0 0,0 0 0 0 0,-1 0 0 0 0,0 0 0 0 0,0 0 0 0 0,0 0 0 0 0,-1 0 0 0 0,0 0 0 0 0,0 0 0 0 0,0 0 0 0 0,-1 0 0 0 0,0 0 0 0 0,0 0 0 0 0,-3 8 0 0 0,-1 3 16 0 0,-2-1-1 0 0,0-1 1 0 0,0 1 0 0 0,-2-1-1 0 0,0-1 1 0 0,0 1 0 0 0,-2-2 0 0 0,1 1-1 0 0,-2-1 1 0 0,0-1 0 0 0,0 0-1 0 0,-1-1 1 0 0,-1 0 0 0 0,-26 16 0 0 0,21-16-215 0 0,0-1 0 0 0,0-1 1 0 0,-1-1-1 0 0,0-1 0 0 0,-1 0 1 0 0,0-2-1 0 0,0 0 1 0 0,0-1-1 0 0,0-1 0 0 0,-1-2 1 0 0,-32 0-1 0 0,48-1-359 0 0,0-1-1 0 0,1 1 1 0 0,-1-1 0 0 0,0 0 0 0 0,1 0-1 0 0,-1-1 1 0 0,1 0 0 0 0,-1 0-1 0 0,-8-5 1 0 0,12 1-1929 0 0,25-7-7782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66 20 0 0,'-1'-4'363'0'0,"0"1"0"0"0,-1-1-1 0 0,1 1 1 0 0,-1 0 0 0 0,0 0 0 0 0,0-1 0 0 0,0 1 0 0 0,0 0-1 0 0,0 1 1 0 0,-1-1 0 0 0,1 0 0 0 0,-1 1 0 0 0,0-1-1 0 0,0 1 1 0 0,0 0 0 0 0,0 0 0 0 0,0 0 0 0 0,0 0 0 0 0,0 0-1 0 0,-1 1 1 0 0,1 0 0 0 0,-1-1 0 0 0,1 1 0 0 0,-1 1-1 0 0,0-1 1 0 0,-4 0 0 0 0,-5-1 344 0 0,0 1 0 0 0,0 0 1 0 0,-1 1-1 0 0,1 1 0 0 0,0 0 0 0 0,-14 3 0 0 0,5 0 138 0 0,0 2-1 0 0,1 0 0 0 0,-38 17 1 0 0,49-19-485 0 0,1 1 0 0 0,0 0 0 0 0,0 0 0 0 0,1 1 0 0 0,-1 0 0 0 0,1 1 0 0 0,1 0 0 0 0,-1 0-1 0 0,1 1 1 0 0,-9 12 0 0 0,14-17-198 0 0,0 0-1 0 0,0 0 1 0 0,1 0-1 0 0,0 0 1 0 0,-1 1-1 0 0,1-1 1 0 0,0 0 0 0 0,0 1-1 0 0,1-1 1 0 0,-1 0-1 0 0,1 1 1 0 0,0-1-1 0 0,0 1 1 0 0,0-1-1 0 0,0 1 1 0 0,1 5-1 0 0,1-4 14 0 0,-1 0 0 0 0,1 0 0 0 0,0 0 0 0 0,1 0 0 0 0,-1-1-1 0 0,1 1 1 0 0,0-1 0 0 0,0 1 0 0 0,7 7 0 0 0,0-2 87 0 0,1-1-1 0 0,0 0 1 0 0,0-1 0 0 0,0 0-1 0 0,1 0 1 0 0,1-1 0 0 0,17 7-1 0 0,7-1 131 0 0,0-2 0 0 0,0-2 0 0 0,1-1 0 0 0,0-2-1 0 0,0-1 1 0 0,0-3 0 0 0,1 0 0 0 0,-1-3 0 0 0,42-6 0 0 0,-62 5-335 0 0,0-1 0 0 0,0 0 0 0 0,17-7 0 0 0,-26 7-148 0 0,0 0 1 0 0,-1-1-1 0 0,1 0 1 0 0,-1-1 0 0 0,0 1-1 0 0,-1-1 1 0 0,13-10-1 0 0,-16 8-204 0 0,-1 1-2690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0 944 0 0,'-11'10'9995'0'0,"10"-9"-8884"0"0,0 0-1 0 0,0 1 1 0 0,0-1-1 0 0,0 2 1 0 0,6 3 3083 0 0,11-1-3987 0 0,19 1 2497 0 0,49 2 0 0 0,99-10 687 0 0,-146 1-2817 0 0,84-8 316 0 0,-97 6-2635 0 0,29-9 0 0 0,-43 11-478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9497 0 0,'-2'2'1044'0'0,"1"0"1"0"0,-1-1 0 0 0,1 1-1 0 0,-1 0 1 0 0,1 0-1 0 0,0 0 1 0 0,0 0 0 0 0,0 0-1 0 0,0 0 1 0 0,-1 4-1 0 0,2-6-910 0 0,0 0 0 0 0,0 1 0 0 0,0-1 0 0 0,0 0 0 0 0,0 1 0 0 0,0-1 0 0 0,1 1 0 0 0,-1-1-1 0 0,0 0 1 0 0,0 1 0 0 0,0-1 0 0 0,0 0 0 0 0,0 1 0 0 0,1-1 0 0 0,-1 0 0 0 0,0 0 0 0 0,0 1-1 0 0,1-1 1 0 0,-1 0 0 0 0,0 1 0 0 0,0-1 0 0 0,1 0 0 0 0,-1 0 0 0 0,0 0 0 0 0,1 1 0 0 0,18 3 1151 0 0,30-4 599 0 0,94-11-1 0 0,-80 5-1093 0 0,23-5 139 0 0,-45 4-1520 0 0,55 0-1 0 0,-82 11-625 0 0,-8-2-1769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7905 0 0,'1'0'508'0'0,"1"0"0"0"0,-1 0 0 0 0,1 0 0 0 0,-1 0 0 0 0,1 0 0 0 0,-1 0 0 0 0,1 1 0 0 0,-1-1 0 0 0,1 0 0 0 0,-1 1 0 0 0,1-1 0 0 0,-1 1 0 0 0,0-1 0 0 0,1 1 0 0 0,-1 0 0 0 0,2 1 0 0 0,0 0-49 0 0,1 1-1 0 0,-1 0 0 0 0,0 0 1 0 0,-1 0-1 0 0,6 6 0 0 0,0 4-88 0 0,-1 0 0 0 0,8 18 0 0 0,-14-28-85 0 0,81 226 3458 0 0,-21-48-2058 0 0,-44-140-665 0 0,34 64 0 0 0,-44-93-767 0 0,1 0-1 0 0,0-1 1 0 0,0 0-1 0 0,1 0 1 0 0,0-1 0 0 0,1-1-1 0 0,0 1 1 0 0,1-1 0 0 0,16 10-1 0 0,-25-18-228 0 0,1 1-1 0 0,-1-1 1 0 0,1 0-1 0 0,-1 0 1 0 0,1 0-1 0 0,0 0 1 0 0,-1 0 0 0 0,1-1-1 0 0,0 1 1 0 0,-1-1-1 0 0,1 1 1 0 0,0-1-1 0 0,0 0 1 0 0,-1 0 0 0 0,1-1-1 0 0,0 1 1 0 0,0 0-1 0 0,2-2 1 0 0,-1 1 34 0 0,0-1 1 0 0,-1 0 0 0 0,1 0-1 0 0,-1 0 1 0 0,0 0 0 0 0,1 0-1 0 0,-1-1 1 0 0,0 0 0 0 0,0 1-1 0 0,-1-1 1 0 0,4-4 0 0 0,2-5 96 0 0,0 0 1 0 0,-1-1 0 0 0,0 0 0 0 0,-1 0 0 0 0,8-24 0 0 0,0-16-156 0 0,-3 0 0 0 0,8-102 0 0 0,-18 145 0 0 0,17-290 0 0 0,-14 128 0 0 0,5-96 0 0 0,-9 261-234 0 0,1 1 1 0 0,0-1-1 0 0,0 1 0 0 0,1 0 1 0 0,4-10-1 0 0,-6 15 192 0 0,0 0 0 0 0,1 0 0 0 0,-1 0 1 0 0,1 0-1 0 0,-1 0 0 0 0,1 0 0 0 0,-1 0 0 0 0,1 0 0 0 0,0 0 0 0 0,-1 0 0 0 0,1 1 0 0 0,0-1 0 0 0,-1 0 1 0 0,1 0-1 0 0,0 1 0 0 0,0-1 0 0 0,0 1 0 0 0,0-1 0 0 0,0 1 0 0 0,0-1 0 0 0,0 1 0 0 0,0-1 0 0 0,0 1 0 0 0,0 0 1 0 0,0 0-1 0 0,0-1 0 0 0,0 1 0 0 0,0 0 0 0 0,0 0 0 0 0,0 0 0 0 0,0 0 0 0 0,0 0 0 0 0,0 0 0 0 0,0 1 1 0 0,1-1-1 0 0,-1 0 0 0 0,0 0 0 0 0,0 1 0 0 0,0-1 0 0 0,0 1 0 0 0,0-1 0 0 0,-1 1 0 0 0,2 0 0 0 0,10 8-1754 0 0,0-1 0 0 0,-1 2 1 0 0,-1 0-1 0 0,1 0 0 0 0,14 20 0 0 0,-7-5-1417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14 276 0 0,'-12'-13'4222'0'0,"9"13"-3002"0"0,-2 3-594 0 0,-1-1 0 0 0,0 1 1 0 0,1 0-1 0 0,0 1 0 0 0,0-1 0 0 0,0 1 1 0 0,0 0-1 0 0,0 0 0 0 0,1 1 0 0 0,-1-1 1 0 0,-3 7-1 0 0,-9 10 1164 0 0,-15 27 1 0 0,20-31-874 0 0,2 2 0 0 0,0-1 0 0 0,1 1 0 0 0,0 0 0 0 0,-7 29 0 0 0,14-42-710 0 0,1 0 0 0 0,0 0 0 0 0,0 1-1 0 0,1-1 1 0 0,-1 0 0 0 0,1 1 0 0 0,1-1-1 0 0,-1 0 1 0 0,1 1 0 0 0,0-1-1 0 0,0 0 1 0 0,1 0 0 0 0,0 0 0 0 0,0 0-1 0 0,1 0 1 0 0,-1 0 0 0 0,1 0 0 0 0,0-1-1 0 0,1 1 1 0 0,-1-1 0 0 0,1 0-1 0 0,6 6 1 0 0,0-2-9 0 0,0 0 0 0 0,1-1 0 0 0,0 0 1 0 0,0 0-1 0 0,0-2 0 0 0,1 1 0 0 0,0-1 0 0 0,1-1 0 0 0,-1 0 0 0 0,1-1 0 0 0,0 0 0 0 0,0-1 0 0 0,0-1 1 0 0,0 0-1 0 0,1-1 0 0 0,20 0 0 0 0,-17-1-271 0 0,0-2-1 0 0,0 0 1 0 0,-1 0 0 0 0,1-2-1 0 0,23-8 1 0 0,-25 7-605 0 0,0-1 0 0 0,-1-1 0 0 0,1-1 0 0 0,-1 0-1 0 0,23-18 1 0 0,-29 15-1286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53 40 0 0,'-71'-1'3327'0'0,"-1"0"12738"0"0,76 0-14717 0 0,26-4 722 0 0,1 2 1 0 0,36 0-1 0 0,-35 2-1586 0 0,0-1 0 0 0,42-8 0 0 0,-56 3-2439 0 0,-31-12-11792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205 225 2372 0 0,'-61'-15'2215'0'0,"-23"-8"1656"0"0,32 3 2130 0 0,52 20-5789 0 0,-1 0 0 0 0,1 0 0 0 0,0 0 0 0 0,-1-1 0 0 0,1 1 1 0 0,-1 0-1 0 0,1 0 0 0 0,0 0 0 0 0,-1-1 0 0 0,1 1 0 0 0,-1 0 0 0 0,1-1 0 0 0,0 1 1 0 0,0 0-1 0 0,-1-1 0 0 0,1 1 0 0 0,0 0 0 0 0,0-1 0 0 0,-1 1 0 0 0,1-1 1 0 0,0 1-1 0 0,0-1 0 0 0,0 1 0 0 0,-1 0 0 0 0,1-1 0 0 0,0 1 0 0 0,0-1 1 0 0,7-9 1494 0 0,23-7-431 0 0,25-4 1042 0 0,114-29 0 0 0,65 2 2354 0 0,-207 43-4595 0 0,-18 4-401 0 0,-5-1-472 0 0,0 1 0 0 0,-1 0-1 0 0,1 1 1 0 0,0-1 0 0 0,0 1 0 0 0,1 0-1 0 0,-1 0 1 0 0,0 0 0 0 0,0 0 0 0 0,0 1-1 0 0,0 0 1 0 0,0-1 0 0 0,-1 1-1 0 0,9 3 1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82 610 864 0 0,'2'-7'12232'0'0,"4"-9"-8900"0"0,7-23-1525 0 0,-6 12-737 0 0,-2 0 1 0 0,-2-1-1 0 0,1-40 1 0 0,-4 39-779 0 0,-2 0-1 0 0,-1 1 1 0 0,-1-1 0 0 0,-2 0-1 0 0,-1 1 1 0 0,-1 0 0 0 0,-1 1 0 0 0,-1-1-1 0 0,-2 2 1 0 0,-16-28 0 0 0,3 12 1147 0 0,25 42-1406 0 0,0 0 0 0 0,0 0 1 0 0,0 0-1 0 0,0 0 0 0 0,0 1 0 0 0,0-1 0 0 0,0 0 0 0 0,0 0 0 0 0,0 0 1 0 0,0 0-1 0 0,0 0 0 0 0,0 1 0 0 0,-1-1 0 0 0,1 0 0 0 0,0 0 0 0 0,0 0 0 0 0,0 0 1 0 0,0 0-1 0 0,0 0 0 0 0,0 1 0 0 0,0-1 0 0 0,-1 0 0 0 0,1 0 0 0 0,0 0 1 0 0,0 0-1 0 0,0 0 0 0 0,0 0 0 0 0,0 0 0 0 0,-1 0 0 0 0,1 0 0 0 0,0 0 1 0 0,0 0-1 0 0,0 0 0 0 0,0 0 0 0 0,-1 0 0 0 0,1 0 0 0 0,0 0 0 0 0,0 0 1 0 0,0 0-1 0 0,0 0 0 0 0,0 0 0 0 0,-1 0 0 0 0,1 0 0 0 0,0 0 0 0 0,0 0 0 0 0,0 0 1 0 0,0 0-1 0 0,0 0 0 0 0,-1 0 0 0 0,1 0 0 0 0,0-1 0 0 0,0 1 0 0 0,0 0 1 0 0,0 0-1 0 0,0 0 0 0 0,0 0 0 0 0,0 0 0 0 0,-1 0 0 0 0,1-1 0 0 0,-1 13 660 0 0,2-8-554 0 0,0-1 0 0 0,-1 0 0 0 0,2 0 1 0 0,-1 1-1 0 0,0-1 0 0 0,1 0 0 0 0,-1 0 0 0 0,1 0 0 0 0,0-1 0 0 0,3 5 0 0 0,26 26 893 0 0,-21-23-928 0 0,1 1-84 0 0,1-1 1 0 0,0 0-1 0 0,0-1 1 0 0,1-1-1 0 0,0 1 1 0 0,1-2-1 0 0,0 0 1 0 0,0-1-1 0 0,29 9 1 0 0,-34-12-19 0 0,0-1 1 0 0,0-1 0 0 0,0 1-1 0 0,0-1 1 0 0,0-1 0 0 0,1 0-1 0 0,-1 0 1 0 0,0-1 0 0 0,0 0-1 0 0,0-1 1 0 0,0 1 0 0 0,0-2-1 0 0,0 0 1 0 0,0 0-1 0 0,0 0 1 0 0,-1-1 0 0 0,0 0-1 0 0,8-6 1 0 0,-11 6-25 0 0,0 1 0 0 0,0-2 0 0 0,-1 1 0 0 0,0 0 0 0 0,0-1 1 0 0,0 0-1 0 0,0 0 0 0 0,-1 0 0 0 0,0 0 0 0 0,4-9 0 0 0,0-5-168 0 0,10-36 1 0 0,-3 8 113 0 0,-13 47 610 0 0,0 4-399 0 0,7 32-104 0 0,-9-27-30 0 0,0 0-6 0 0,4 87 5 0 0,5 90 0 0 0,-7-172-1 0 0,-1-4-24 0 0,1 1 1 0 0,1-1 0 0 0,0 0 0 0 0,6 19 0 0 0,-7-26-2 0 0,0 0 1 0 0,1 0-1 0 0,0 0 1 0 0,-1 0-1 0 0,1-1 0 0 0,0 1 1 0 0,0 0-1 0 0,1-1 1 0 0,-1 0-1 0 0,0 1 1 0 0,1-1-1 0 0,0 0 1 0 0,-1 0-1 0 0,1-1 0 0 0,0 1 1 0 0,0 0-1 0 0,0-1 1 0 0,0 0-1 0 0,5 2 1 0 0,16 3-2592 0 0,-19-6 1314 0 0,-1 0 0 0 0,1 0 0 0 0,-1 0 0 0 0,0 0 0 0 0,1 0-1 0 0,6-3 1 0 0,11-1-2190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61 180 0 0,'-2'-4'935'0'0,"-1"-1"0"0"0,1 0 0 0 0,-1 0-1 0 0,0 1 1 0 0,0 0 0 0 0,-1-1 0 0 0,-7-6 1170 0 0,9 9-906 0 0,-3 0-632 0 0,0-1 1 0 0,1 1-1 0 0,-1 0 0 0 0,0 1 0 0 0,0-1 0 0 0,0 1 0 0 0,-1 0 1 0 0,1 0-1 0 0,0 1 0 0 0,0 0 0 0 0,0 0 0 0 0,-1 0 0 0 0,1 0 1 0 0,0 1-1 0 0,0-1 0 0 0,0 2 0 0 0,-8 1 0 0 0,0 0 280 0 0,0 1-1 0 0,0 1 0 0 0,0 0 1 0 0,1 0-1 0 0,-21 13 1 0 0,28-14-581 0 0,0-1 0 0 0,0 1 0 0 0,0-1 0 0 0,1 1 0 0 0,-1 1 0 0 0,1-1 0 0 0,0 0-1 0 0,0 1 1 0 0,1 0 0 0 0,0 0 0 0 0,-1 0 0 0 0,2 1 0 0 0,-1-1 0 0 0,1 1 0 0 0,-3 5 0 0 0,5-8-162 0 0,0-1-1 0 0,0 1 0 0 0,0-1 1 0 0,0 1-1 0 0,0 0 1 0 0,1-1-1 0 0,-1 1 0 0 0,1-1 1 0 0,0 0-1 0 0,0 1 1 0 0,-1-1-1 0 0,2 1 0 0 0,-1-1 1 0 0,0 0-1 0 0,0 0 0 0 0,1 0 1 0 0,-1 0-1 0 0,1 0 1 0 0,3 4-1 0 0,-2-5-128 0 0,0 1 0 0 0,0 0 0 0 0,0-1 0 0 0,0 0 0 0 0,0 0 0 0 0,0 0 0 0 0,1 0 0 0 0,-1 0 0 0 0,1 0 0 0 0,-1-1 0 0 0,0 0 0 0 0,1 0 0 0 0,3 0 1 0 0,-4 0-271 0 0,1-1 29 0 0,1-1 247 0 0,0-1 0 0 0,0 0 0 0 0,-1 1 0 0 0,1-1 0 0 0,-1-1 0 0 0,0 1 0 0 0,1-1 0 0 0,-1 0 0 0 0,-1 0 0 0 0,1 0 0 0 0,-1 0 0 0 0,0-1 0 0 0,1 1 0 0 0,-2-1 0 0 0,1 0 1 0 0,-1 0-1 0 0,1 0 0 0 0,-2 0 0 0 0,1 0 0 0 0,1-8 0 0 0,-2 12 86 0 0,-1-1-1 0 0,0 1 1 0 0,1 0 0 0 0,-1 0 0 0 0,1-1-1 0 0,-1 1 1 0 0,1 0 0 0 0,-1 0 0 0 0,1 0 0 0 0,0 0-1 0 0,0-1 1 0 0,0 1 0 0 0,0 0 0 0 0,-1 1 0 0 0,1-1-1 0 0,2-1 1 0 0,-3 2-36 0 0,1-1-1 0 0,0 1 1 0 0,-1 0-1 0 0,1 0 0 0 0,-1 0 1 0 0,1 0-1 0 0,0 0 1 0 0,-1 0-1 0 0,1 0 1 0 0,0 0-1 0 0,-1 0 1 0 0,1 0-1 0 0,0 0 1 0 0,-1 0-1 0 0,1 1 1 0 0,0-1-1 0 0,-1 0 0 0 0,1 0 1 0 0,-1 1-1 0 0,1-1 1 0 0,-1 0-1 0 0,1 1 1 0 0,0 0-1 0 0,4 3 47 0 0,0 1 0 0 0,0 0 0 0 0,-1 0 0 0 0,1 1 0 0 0,3 6 0 0 0,3 3-224 0 0,-6-10-417 0 0,0 0 0 0 0,1 0 0 0 0,-1 0 0 0 0,1 0 0 0 0,0-1 0 0 0,1 0 0 0 0,12 6 0 0 0,-10-6-1765 0 0,0-1 0 0 0,0 0 1 0 0,11 2-1 0 0,-6-3-875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126 220 5929 0 0,'0'0'6205'0'0,"-6"3"-4106"0"0,-4 5-1032 0 0,1-1 1 0 0,-1 1-1 0 0,1 1 1 0 0,1 0 0 0 0,0 0-1 0 0,0 0 1 0 0,-11 19-1 0 0,-19 44 4480 0 0,41-89-1739 0 0,17-71-3442 0 0,-11 48-312 0 0,-1 0 1 0 0,-2-1 0 0 0,-2 0-1 0 0,-1-67 1 0 0,-4 101-55 0 0,10 61 0 0 0,1-26 0 0 0,1 0 0 0 0,1-1 0 0 0,1 0 0 0 0,2-1 0 0 0,0-1 0 0 0,35 44 0 0 0,-35-52 0 0 0,1-1 0 0 0,0 0 0 0 0,0-1 0 0 0,2-1 0 0 0,0-1 0 0 0,1 0 0 0 0,0-1 0 0 0,0-1 0 0 0,38 14 0 0 0,-31-15 0 0 0,0-2 0 0 0,1 0 0 0 0,31 3 0 0 0,-49-9 0 0 0,0-1 0 0 0,0-1 0 0 0,0 1 0 0 0,0-1 0 0 0,0-1 0 0 0,0 0 0 0 0,1 0 0 0 0,-1-1 0 0 0,-1 0 0 0 0,1 0 0 0 0,0-1 0 0 0,0-1 0 0 0,11-5 0 0 0,-20 9 0 0 0,1-1 0 0 0,0 1 0 0 0,0 0 0 0 0,-1-1 0 0 0,1 1 0 0 0,0-1 0 0 0,-1 1 0 0 0,1-1 0 0 0,0 1 0 0 0,-1-1 0 0 0,1 1 0 0 0,-1-1 0 0 0,1 0 0 0 0,-1 1 0 0 0,1-1 0 0 0,-1 0 0 0 0,1 1 0 0 0,-1-1 0 0 0,0 0 0 0 0,1 0 0 0 0,-1 1 0 0 0,0-1 0 0 0,0 0 0 0 0,0 0 0 0 0,0 0 0 0 0,1 1 0 0 0,-1-1 0 0 0,0-1 0 0 0,-1 1 0 0 0,0-1 0 0 0,1 1 0 0 0,-1 0 0 0 0,0 0 0 0 0,0 0 0 0 0,1 0 0 0 0,-1 0 0 0 0,0 0 0 0 0,0 0 0 0 0,0 0 0 0 0,0 0 0 0 0,0 1 0 0 0,-1-1 0 0 0,1 0 0 0 0,-1 0 0 0 0,-5-3 0 0 0,0 1 0 0 0,-1 0 0 0 0,1 1 0 0 0,-10-3 0 0 0,-18 0 0 0 0,0 1 0 0 0,-58 1 0 0 0,-72 13 0 0 0,122-3-1018 0 0,26-4-837 0 0,-33 1 1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235 190 10593 0 0,'-17'-18'3534'0'0,"0"1"-1"0"0,-20-15 1 0 0,-83-49 3211 0 0,90 61-4969 0 0,17 9-389 0 0,13 10-1356 0 0,0 1 0 0 0,-1 0 1 0 0,1-1-1 0 0,0 1 0 0 0,0 0 0 0 0,0-1 1 0 0,0 1-1 0 0,0 0 0 0 0,0-1 1 0 0,1 1-1 0 0,-1 0 0 0 0,0-1 0 0 0,0 1 1 0 0,0 0-1 0 0,0-1 0 0 0,0 1 0 0 0,0 0 1 0 0,0-1-1 0 0,1 1 0 0 0,-1 0 1 0 0,0 0-1 0 0,0-1 0 0 0,1 1 0 0 0,-1 0 1 0 0,0 0-1 0 0,0-1 0 0 0,1 1 0 0 0,-1 0 1 0 0,0 0-1 0 0,0 0 0 0 0,1-1 1 0 0,-1 1-1 0 0,0 0 0 0 0,1 0 0 0 0,-1 0 1 0 0,1 0-73 0 0,0 0 1 0 0,0-1-1 0 0,0 1 1 0 0,0 0-1 0 0,0 0 1 0 0,0 1-1 0 0,-1-1 1 0 0,1 0-1 0 0,0 0 1 0 0,0 0-1 0 0,0 1 1 0 0,0-1-1 0 0,0 0 1 0 0,-1 1-1 0 0,1-1 1 0 0,0 0 0 0 0,0 1-1 0 0,1 0 1 0 0,0 1-127 0 0,26 11-2196 0 0,48 32 1 0 0,13 7-5375 0 0,-42-32 4508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7281 0 0,'-11'28'11119'0'0,"-14"13"-7401"0"0,9-15-2423 0 0,-38 53 1132 0 0,-123 140-1 0 0,170-210-2330 0 0,-204 216 1251 0 0,198-214-1519 0 0,7-6-2029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3:5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51 9369 0 0,'-3'-7'2851'0'0,"1"0"-831"0"0,-1 1 0 0 0,0 0 1 0 0,0 0-1 0 0,0 0 0 0 0,-5-6 2277 0 0,23 15-2545 0 0,-4 2-1400 0 0,-1 1 1 0 0,1 0 0 0 0,-1 1-1 0 0,0 0 1 0 0,-1 1-1 0 0,10 9 1 0 0,-3-2 119 0 0,106 91 257 0 0,140 161-1 0 0,-230-227-728 0 0,-18-21 0 0 0,2 0 0 0 0,18 18 0 0 0,-33-36-168 0 0,0 0 0 0 0,0 0-1 0 0,0 0 1 0 0,0-1 0 0 0,0 1 0 0 0,0-1 0 0 0,0 1-1 0 0,0 0 1 0 0,0-1 0 0 0,1 0 0 0 0,-1 1 0 0 0,0-1-1 0 0,0 0 1 0 0,0 0 0 0 0,0 1 0 0 0,1-1 0 0 0,-1 0 0 0 0,0 0-1 0 0,0 0 1 0 0,0 0 0 0 0,1-1 0 0 0,-1 1 0 0 0,0 0-1 0 0,0 0 1 0 0,2-2 0 0 0,17-7-11524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58 292 0 0,'-7'-3'11020'0'0,"26"-3"-9409"0"0,0 2 0 0 0,0 0 0 0 0,1 1 0 0 0,36 0 0 0 0,6-2 329 0 0,223-22 4724 0 0,-275 25-5900 0 0,1 1-4279 0 0,-11 1 3358 0 0,0 0 0 0 0,0 0-1 0 0,0 0 1 0 0,1 1 0 0 0,-1-1 0 0 0,0 0-1 0 0,0 0 1 0 0,1 1-630 0 0,-1-1 630 0 0,0 0 0 0 0,0 1-1 0 0,1-1 1 0 0,-1 0 0 0 0,0 0-1 0 0,0 1 1 0 0,0-1 0 0 0,0 0 0 0 0,0 0-1 0 0,0 0 1 0 0,0 1 0 0 0,0-1-1 0 0,0 0 1 0 0,0 0 0 0 0,0 1-1 0 0,0-1 1 0 0,0 0 0 0 0,0 0-1 0 0,0 1 1 0 0,0-1 0 0 0,0 1-1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1 300 240 0 0,'0'-1'140'0'0,"1"0"0"0"0,-1 0 0 0 0,0 1 0 0 0,1-1 0 0 0,-1 0 0 0 0,1 0 0 0 0,-1 0 0 0 0,1 0 0 0 0,0 0 0 0 0,-1 1 0 0 0,1-1 0 0 0,0 0 0 0 0,0 1 0 0 0,-1-1 0 0 0,1 0 1 0 0,0 1-1 0 0,0-1 0 0 0,0 1 0 0 0,0-1 0 0 0,0 1 0 0 0,0 0 0 0 0,0-1 0 0 0,0 1 0 0 0,0 0 0 0 0,0 0 0 0 0,0-1 0 0 0,0 1 0 0 0,0 0 0 0 0,0 0 0 0 0,0 0 0 0 0,0 0 0 0 0,0 0 0 0 0,0 1 0 0 0,0-1 0 0 0,0 0 0 0 0,0 0 0 0 0,0 1 0 0 0,0-1 0 0 0,0 1 0 0 0,0-1 0 0 0,-1 0 0 0 0,3 2 0 0 0,4 3 376 0 0,0-1-1 0 0,0 2 0 0 0,0-1 1 0 0,6 8-1 0 0,-7-8-224 0 0,43 43 1903 0 0,61 77 0 0 0,32 64 839 0 0,-53-68-937 0 0,134 166 4422 0 0,-222-287-6443 0 0,-1 1 0 0 0,0-1 0 0 0,0 1 0 0 0,1-1 1 0 0,-1 1-1 0 0,0-1 0 0 0,1 0 0 0 0,-1 1 0 0 0,0-1 0 0 0,1 0 1 0 0,-1 1-1 0 0,0-1 0 0 0,1 0 0 0 0,-1 0 0 0 0,1 1 0 0 0,-1-1 1 0 0,1 0-1 0 0,-1 0 0 0 0,1 0 0 0 0,-1 0 0 0 0,0 1 1 0 0,1-1-1 0 0,-1 0 0 0 0,2 0 0 0 0,2-10 689 0 0,-6-32-606 0 0,1 25 165 0 0,9-353 822 0 0,29 77-830 0 0,-26 243-182 0 0,1 0-1 0 0,3 1 1 0 0,38-84-1 0 0,-46 117-98 0 0,14-27 152 0 0,-19 41-195 0 0,-1-1 0 0 0,1 1-1 0 0,-1 0 1 0 0,1 0 0 0 0,0 0-1 0 0,0 0 1 0 0,0 0 0 0 0,0 0 0 0 0,0 0-1 0 0,0 1 1 0 0,0-1 0 0 0,1 1-1 0 0,3-3 1 0 0,-5 4-73 0 0,1 0-1 0 0,-1 0 1 0 0,1 0-1 0 0,-1 0 1 0 0,1 0-1 0 0,-1 0 1 0 0,0 0 0 0 0,1 1-1 0 0,-1-1 1 0 0,1 0-1 0 0,-1 1 1 0 0,0-1-1 0 0,1 1 1 0 0,-1 0-1 0 0,0-1 1 0 0,1 1 0 0 0,-1 0-1 0 0,0 0 1 0 0,0 0-1 0 0,0 0 1 0 0,1 1-1 0 0,24 25-1499 0 0,-22-21 1186 0 0,9 10-2603 0 0,0 2 0 0 0,12 23 0 0 0,-10-17-15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82 181 288 0 0,'-14'124'6333'0'0,"10"-107"-4454"0"0,0 1-1 0 0,-1-1 0 0 0,-1 0 1 0 0,-15 31-1 0 0,20-47-1682 0 0,1 0-1 0 0,-1 0 1 0 0,1 0 0 0 0,-1 0-1 0 0,0 0 1 0 0,1 0 0 0 0,-1 0-1 0 0,0 0 1 0 0,0-1 0 0 0,0 1 0 0 0,1 0-1 0 0,-1 0 1 0 0,0-1 0 0 0,-2 2-1 0 0,3-2-96 0 0,-1 0 0 0 0,1 0 0 0 0,0 0-1 0 0,-1 0 1 0 0,1 0 0 0 0,0 0-1 0 0,-1 0 1 0 0,1 0 0 0 0,0 0 0 0 0,-1 0-1 0 0,1 0 1 0 0,0-1 0 0 0,-1 1-1 0 0,1 0 1 0 0,0 0 0 0 0,-1 0 0 0 0,1 0-1 0 0,0-1 1 0 0,0 1 0 0 0,-1 0 0 0 0,1 0-1 0 0,0-1 1 0 0,0 1 0 0 0,-1 0-1 0 0,1 0 1 0 0,0-1 0 0 0,0 1 0 0 0,0 0-1 0 0,-1-1 1 0 0,1 1 0 0 0,-1-4 168 0 0,0 1 1 0 0,0 0 0 0 0,0 0-1 0 0,0-1 1 0 0,1 1 0 0 0,0-1-1 0 0,-1 1 1 0 0,1-7 0 0 0,2-9 4 0 0,1 0 0 0 0,1 1 1 0 0,0-1-1 0 0,1 1 1 0 0,1 0-1 0 0,1 0 1 0 0,0 1-1 0 0,2 0 0 0 0,0 0 1 0 0,0 1-1 0 0,2 0 1 0 0,0 0-1 0 0,1 1 1 0 0,20-20-1 0 0,-19 23-116 0 0,-1 1 0 0 0,2 0 0 0 0,-1 1 0 0 0,1 1 0 0 0,1 0 0 0 0,0 0 0 0 0,0 2 0 0 0,1 0 0 0 0,-1 1 0 0 0,2 0 0 0 0,-1 1 0 0 0,0 1 0 0 0,1 1 0 0 0,0 0 0 0 0,0 1 0 0 0,26 0 0 0 0,30 8-332 0 0,-65-5-296 0 0,0 0 0 0 0,-1 1 0 0 0,1 0 0 0 0,-1 1 0 0 0,0-1-1 0 0,1 1 1 0 0,8 5 0 0 0,-6 4-8706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18 388 0 0,'-21'11'3313'0'0,"21"-10"-3209"0"0,0-1 0 0 0,0 0 0 0 0,-1 0 0 0 0,1 0 0 0 0,0 0 0 0 0,0 0 0 0 0,0 0 0 0 0,-1 1 313 0 0,1-1-313 0 0,0 0 0 0 0,0 0 0 0 0,0 0 0 0 0,0 0 0 0 0,0 0 0 0 0,0 0 1 0 0,0 1-1 0 0,0-1 0 0 0,0 0 0 0 0,-1 0 0 0 0,1 0 0 0 0,0 0 0 0 0,0 1 0 0 0,0-1 0 0 0,0 0 1 0 0,0 0-1 0 0,0 0 0 0 0,0 0 0 0 0,0 0 0 0 0,0 1 0 0 0,0-1 0 0 0,0 0 0 0 0,1 0 0 0 0,-1 0 0 0 0,0 0 1 0 0,0 1-1 0 0,0-1 0 0 0,0 0 0 0 0,0 0 0 0 0,0 0 0 0 0,0 0 0 0 0,1 1 313 0 0,-1-1-313 0 0,0 0 0 0 0,0 0 0 0 0,0 0 0 0 0,0 0 0 0 0,21 4 4874 0 0,3-5-5316 0 0,218-13 5636 0 0,86-5-2211 0 0,635 25 4601 0 0,-923-4-7393 0 0,-3 0 279 0 0,-1-1 0 0 0,1-2 0 0 0,66-11 0 0 0,-101 12-1686 0 0,13-4 2214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184 153 5392 0 0,'-7'0'1631'0'0,"6"1"-1267"0"0,-1-1-1 0 0,0 0 0 0 0,1 0 1 0 0,-1 0-1 0 0,1 0 1 0 0,-1 0-1 0 0,1 0 1 0 0,-1 0-1 0 0,0 0 0 0 0,1-1 1 0 0,-1 1-1 0 0,1-1 1 0 0,-1 1-1 0 0,1-1 1 0 0,0 1-1 0 0,-1-1 0 0 0,1 0 1 0 0,-1 0-1 0 0,1 0 1 0 0,0 0-1 0 0,0 0 1 0 0,-3-2-1 0 0,4 2-257 0 0,1 0 1 0 0,-1 0-1 0 0,0 0 0 0 0,0 1 0 0 0,0-1 1 0 0,0 0-1 0 0,1 0 0 0 0,-1 0 1 0 0,0 0-1 0 0,1 0 0 0 0,-1 1 0 0 0,1-1 1 0 0,-1 0-1 0 0,1 0 0 0 0,-1 1 0 0 0,1-1 1 0 0,0 0-1 0 0,0 0 117 0 0,9-10 250 0 0,1 1 0 0 0,0 0 0 0 0,1 1 0 0 0,-1 0 0 0 0,2 1 0 0 0,-1 0 0 0 0,15-5 0 0 0,-9 3 221 0 0,0 1 1 0 0,33-11 0 0 0,-44 18-479 0 0,0 1 1 0 0,-1-1 0 0 0,1 1 0 0 0,0 0 0 0 0,0 0 0 0 0,0 1-1 0 0,0 0 1 0 0,0 0 0 0 0,0 1 0 0 0,0 0 0 0 0,10 2 0 0 0,-15-2-145 0 0,1 0 1 0 0,0 1-1 0 0,-1-1 1 0 0,1 1-1 0 0,-1-1 1 0 0,0 1-1 0 0,1 0 1 0 0,-1 0-1 0 0,0 0 1 0 0,0 0-1 0 0,0 0 1 0 0,0 0-1 0 0,-1 1 0 0 0,1-1 1 0 0,-1 0-1 0 0,1 1 1 0 0,-1 0-1 0 0,0-1 1 0 0,0 1-1 0 0,0 0 1 0 0,0-1-1 0 0,0 1 1 0 0,-1 0-1 0 0,1 0 1 0 0,-1 0-1 0 0,0 0 1 0 0,0 0-1 0 0,0 0 1 0 0,-1 5-1 0 0,1 3 82 0 0,-2 1-1 0 0,0 0 1 0 0,0-1-1 0 0,-1 1 1 0 0,-9 20-1 0 0,2-9-26 0 0,-2 0 1 0 0,-1-1-1 0 0,-1-1 0 0 0,0 0 0 0 0,-2-1 0 0 0,0 0 0 0 0,-1-1 1 0 0,-1-1-1 0 0,-36 27 0 0 0,-13 3-23 0 0,-119 65 0 0 0,186-113-104 0 0,-2 1-7 0 0,0 0 1 0 0,1 0-1 0 0,-1 0 0 0 0,0 0 1 0 0,1 0-1 0 0,-1 0 1 0 0,1 1-1 0 0,-1-1 0 0 0,1 1 1 0 0,-2 1-1 0 0,3-2 14 0 0,2 0 14 0 0,10 7 37 0 0,0-1 0 0 0,1-1 0 0 0,0 0 0 0 0,0-1 0 0 0,0 0 0 0 0,27 6-1 0 0,-12-3 32 0 0,12 4 93 0 0,1-1 0 0 0,1-2 0 0 0,0-2 0 0 0,69 2 0 0 0,-96-8-133 0 0,0-2 1 0 0,1 0 0 0 0,-1 0 0 0 0,0-1-1 0 0,0-1 1 0 0,0-1 0 0 0,0 0-1 0 0,0-1 1 0 0,-1-1 0 0 0,0 0 0 0 0,0-1-1 0 0,-1 0 1 0 0,1-1 0 0 0,-2-1 0 0 0,1 0-1 0 0,12-12 1 0 0,-12 8-50 0 0,-1 0 0 0 0,14-20 0 0 0,-22 28 0 0 0,0-1 0 0 0,-1 0 0 0 0,1 0 0 0 0,-1 0 0 0 0,-1-1 0 0 0,1 1 0 0 0,-1-1 0 0 0,0 1 0 0 0,1-10 0 0 0,-4-7-5628 0 0,1 22 5286 0 0,0 1 1 0 0,0-1-1 0 0,-1 1 0 0 0,1-1 0 0 0,0 1 1 0 0,0-1-1 0 0,0 1 0 0 0,0-1 1 0 0,0 1-1 0 0,0-1 0 0 0,0 1 1 0 0,0-1-1 0 0,1 1 0 0 0,-1-1 0 0 0,0 1 1 0 0,0-1-1 0 0,0 1 0 0 0,0-1 1 0 0,1 1-1 0 0,-1-1 0 0 0,0 1 0 0 0,1-1 1 0 0,-1 1-1 0 0,1-1 0 0 0,3-3-2845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64 0 0,'-31'5'11232'0'0,"35"-4"-9968"0"0,18 0 334 0 0,0 0-1 0 0,41-5 1 0 0,-22 2-727 0 0,497-10 8866 0 0,-523 7-9965 0 0,-8 2-2262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95 484 0 0,'-7'-57'4983'0'0,"2"19"8470"0"0,5 46-12218 0 0,-1 32 162 0 0,-3 1 0 0 0,-1-1 0 0 0,-17 67 0 0 0,10-55 220 0 0,-9 86-1 0 0,20-120-1312 0 0,0-10-85 0 0,0 0 0 0 0,1-1 0 0 0,0 1 0 0 0,1 8 0 0 0,0-14-181 0 0,-1 0 0 0 0,1 1 0 0 0,-1-1 0 0 0,1 0-1 0 0,0 0 1 0 0,0 1 0 0 0,0-1 0 0 0,0 0 0 0 0,1 0 0 0 0,-1 0-1 0 0,1 0 1 0 0,-1 0 0 0 0,1-1 0 0 0,-1 1 0 0 0,1 0 0 0 0,0-1-1 0 0,2 2 1 0 0,-2-1-67 0 0,1-3-12 0 0,3 0 25 0 0,0-1-1 0 0,0 1 0 0 0,0-2 1 0 0,-1 1-1 0 0,1-1 0 0 0,-1 1 1 0 0,1-1-1 0 0,-1-1 1 0 0,0 1-1 0 0,8-9 0 0 0,6-5-24 0 0,21-26 0 0 0,0 3-9 0 0,-27 28 30 0 0,-1-2 0 0 0,17-21 0 0 0,10-8 20 0 0,-38 41 42 0 0,-5 6-15 0 0,-6 4-9 0 0,-14 12 118 0 0,0 1 1 0 0,-21 25-1 0 0,38-38-74 0 0,1 0-1 0 0,0 0 1 0 0,1 0-1 0 0,-1 1 0 0 0,2 0 1 0 0,-1 0-1 0 0,1 0 1 0 0,1 1-1 0 0,-1-1 0 0 0,2 1 1 0 0,-3 10-1 0 0,5-14-17 0 0,-1 0 0 0 0,1 0-1 0 0,0 0 1 0 0,1 0-1 0 0,-1 0 1 0 0,1 0 0 0 0,0 0-1 0 0,1 0 1 0 0,0 0 0 0 0,0 0-1 0 0,0-1 1 0 0,0 1 0 0 0,1-1-1 0 0,0 1 1 0 0,0-1 0 0 0,0 0-1 0 0,1 0 1 0 0,0-1 0 0 0,0 1-1 0 0,9 8 1 0 0,-6-7-81 0 0,0-1 1 0 0,0 1-1 0 0,1-1 1 0 0,0-1-1 0 0,0 1 1 0 0,0-1-1 0 0,1-1 1 0 0,-1 0-1 0 0,1 0 1 0 0,0 0-1 0 0,0-1 1 0 0,15 2-1 0 0,-19-4-428 0 0,-1 0-163 0 0,20-2-9 0 0,-6 3-2286 0 0,-8 4-5880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75 848 0 0,'-1'3'8464'0'0,"12"-1"-5769"0"0,17-3-525 0 0,298-33 7696 0 0,-120 12-5946 0 0,-183 19-3514 0 0,-1 2 48 0 0,-1-2 1 0 0,0 0 0 0 0,23-8 0 0 0,-43 11-849 0 0,18-2-1875 0 0,-15 2 532 0 0,-2 0 253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0 845 416 0 0,'0'0'4001'0'0,"4"-1"-2468"0"0,6-1-721 0 0,0 0-1 0 0,0-1 1 0 0,0-1 0 0 0,0 0 0 0 0,17-9 0 0 0,48-34 1859 0 0,-57 36-2130 0 0,4-4-64 0 0,-1-1-1 0 0,-1-1 0 0 0,0 0 0 0 0,-1-2 0 0 0,-1 0 1 0 0,-1-1-1 0 0,0-1 0 0 0,-2 0 0 0 0,0-1 1 0 0,-2-1-1 0 0,0 0 0 0 0,-2-1 0 0 0,9-25 1 0 0,18-61 715 0 0,33-154 0 0 0,-66 243-1026 0 0,-2 10-9 0 0,-1 1 0 0 0,0-1 0 0 0,0-12 1 0 0,-2 22 361 0 0,-1 6-386 0 0,-5 12-3 0 0,2 1-1 0 0,0-1 1 0 0,-2 36 0 0 0,3 62 267 0 0,3-100-343 0 0,4 398 1616 0 0,-4-392-2109 0 0,3 16-416 0 0,4-21-2700 0 0,7-3-4133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205 332 532 0 0,'-1'-3'400'0'0,"0"0"0"0"0,0 0 0 0 0,-1 1 0 0 0,1-1-1 0 0,-1 0 1 0 0,0 1 0 0 0,0 0 0 0 0,0-1 0 0 0,0 1 0 0 0,0 0 0 0 0,0 0 0 0 0,0 0-1 0 0,-1 0 1 0 0,1 0 0 0 0,-1 1 0 0 0,1-1 0 0 0,-1 1 0 0 0,0 0 0 0 0,0-1 0 0 0,-5 0-1 0 0,4 1-41 0 0,1 1 0 0 0,-1 0 0 0 0,1 0 0 0 0,-1 0 0 0 0,1 0 0 0 0,-1 1 0 0 0,1-1 0 0 0,-1 1 0 0 0,1 0 0 0 0,-1 0 0 0 0,1 1 0 0 0,0-1 0 0 0,0 0 0 0 0,-1 1 0 0 0,1 0 0 0 0,0 0 0 0 0,0 0 0 0 0,-2 2 0 0 0,1-1-133 0 0,1 0 1 0 0,0 0-1 0 0,0 0 1 0 0,0 0-1 0 0,0 0 1 0 0,0 1-1 0 0,1-1 1 0 0,0 1-1 0 0,0 0 1 0 0,0 0-1 0 0,0-1 1 0 0,0 1-1 0 0,1 1 1 0 0,-2 4-1 0 0,2-6-96 0 0,1 1 0 0 0,0 0 0 0 0,0-1 0 0 0,0 1 0 0 0,0-1 0 0 0,0 1 0 0 0,1-1 0 0 0,0 0 0 0 0,-1 1 0 0 0,1-1 0 0 0,1 1 0 0 0,-1-1 0 0 0,0 0 0 0 0,1 0 0 0 0,0 0-1 0 0,-1 0 1 0 0,1 0 0 0 0,5 5 0 0 0,4 4 141 0 0,0 0 0 0 0,1 0 0 0 0,1-2 1 0 0,0 1-1 0 0,25 14 0 0 0,81 36 851 0 0,-89-48-853 0 0,-1 2 1 0 0,-1 0-1 0 0,0 2 0 0 0,44 35 0 0 0,-68-49-236 0 0,0 1-1 0 0,-1-1 1 0 0,0 1 0 0 0,0-1-1 0 0,0 1 1 0 0,0 0-1 0 0,-1 0 1 0 0,1 1-1 0 0,-1-1 1 0 0,0 0 0 0 0,0 1-1 0 0,-1-1 1 0 0,1 1-1 0 0,-1 0 1 0 0,1 8-1 0 0,-2-8-24 0 0,0 1-1 0 0,-1-1 1 0 0,1 0-1 0 0,-1 0 1 0 0,0 0-1 0 0,-1 1 1 0 0,1-1-1 0 0,-1 0 1 0 0,0-1-1 0 0,0 1 1 0 0,-1 0-1 0 0,0-1 0 0 0,1 1 1 0 0,-7 6-1 0 0,-2 4-49 0 0,-2-1 0 0 0,0 0-1 0 0,0-1 1 0 0,-1-1 0 0 0,-1 0-1 0 0,-30 19 1 0 0,39-27 16 0 0,-1-1 1 0 0,0 0-1 0 0,0 0 0 0 0,0-1 1 0 0,0 0-1 0 0,0 0 1 0 0,0 0-1 0 0,-1-1 0 0 0,-8 0 1 0 0,11-1 4 0 0,0 0 1 0 0,1 0 0 0 0,-1-1 0 0 0,0 0 0 0 0,0 0-1 0 0,1 0 1 0 0,-1-1 0 0 0,1 1 0 0 0,-1-1 0 0 0,1 0 0 0 0,0-1-1 0 0,0 1 1 0 0,0-1 0 0 0,0 0 0 0 0,-6-4 0 0 0,6 3 17 0 0,1-1 1 0 0,-1 1 0 0 0,0 0 0 0 0,1-1-1 0 0,0 0 1 0 0,0 0 0 0 0,1 0 0 0 0,-1 0-1 0 0,1 0 1 0 0,0-1 0 0 0,1 1-1 0 0,-1 0 1 0 0,1-1 0 0 0,0 0 0 0 0,0 1-1 0 0,1-1 1 0 0,0 1 0 0 0,0-1 0 0 0,1-7-1 0 0,1-8 42 0 0,2-1-1 0 0,0 1 0 0 0,1 0 1 0 0,9-21-1 0 0,11-20 93 0 0,2 2 1 0 0,2 1-1 0 0,3 2 1 0 0,56-77-1 0 0,-61 97 51 0 0,-2 0 0 0 0,34-68 0 0 0,-57 101-166 0 0,0-1 0 0 0,0 1-1 0 0,-1-1 1 0 0,0 1-1 0 0,0-1 1 0 0,0 0-1 0 0,0 0 1 0 0,-1 1 0 0 0,1-1-1 0 0,-1 0 1 0 0,-1 0-1 0 0,1 0 1 0 0,-1 1-1 0 0,1-1 1 0 0,-1 0 0 0 0,-1 1-1 0 0,1-1 1 0 0,-1 0-1 0 0,0 1 1 0 0,-3-7-1 0 0,2 6-7 0 0,-1 1 0 0 0,1 0 0 0 0,0 0-1 0 0,-1 1 1 0 0,0-1 0 0 0,0 1 0 0 0,0 0-1 0 0,-1 0 1 0 0,1 0 0 0 0,0 0 0 0 0,-1 1-1 0 0,0 0 1 0 0,0 0 0 0 0,0 0 0 0 0,0 0-1 0 0,0 1 1 0 0,0 0 0 0 0,-9-1-1 0 0,-11 1-32 0 0,0 0 0 0 0,0 2-1 0 0,0 1 1 0 0,0 2 0 0 0,1 0-1 0 0,0 1 1 0 0,0 1 0 0 0,0 2-1 0 0,0 0 1 0 0,-26 14-1 0 0,34-14-256 0 0,-1 0 0 0 0,-29 22 0 0 0,42-27-107 0 0,-1 1 0 0 0,1 0 0 0 0,0 1 1 0 0,0-1-1 0 0,-6 9 0 0 0,8-11-188 0 0,1 1-1 0 0,0-1 0 0 0,-1 1 1 0 0,1-1-1 0 0,0 1 1 0 0,1 0-1 0 0,-1 0 1 0 0,0-1-1 0 0,1 1 0 0 0,-1 0 1 0 0,1 0-1 0 0,0 5 1 0 0,2 4-2180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7141 0 0,'-6'12'13668'0'0,"23"-4"-10550"0"0,26 0-2825 0 0,198 17 2366 0 0,-232-24-3023 0 0,5 3-6527 0 0,-10-3 4287 0 0,1 1-315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5 458 5905 0 0,'-3'-25'3959'0'0,"1"-44"0"0"0,3 53-3363 0 0,1 1 0 0 0,0-1 0 0 0,1 1 0 0 0,0 0 0 0 0,2 0 0 0 0,-1 0 0 0 0,9-14 0 0 0,-4 10-116 0 0,0 1 0 0 0,2 0 0 0 0,0 1 1 0 0,1 0-1 0 0,1 1 0 0 0,27-27 0 0 0,-31 34-263 0 0,1 1 0 0 0,0 0-1 0 0,1 0 1 0 0,0 2 0 0 0,0-1 0 0 0,0 1 0 0 0,1 1-1 0 0,0 0 1 0 0,0 0 0 0 0,0 1 0 0 0,1 1-1 0 0,13-2 1 0 0,-20 4-135 0 0,-1 1-1 0 0,1 0 1 0 0,-1 0-1 0 0,1 1 1 0 0,-1-1-1 0 0,1 1 1 0 0,-1 1-1 0 0,1-1 1 0 0,-1 1-1 0 0,0-1 1 0 0,0 2-1 0 0,0-1 1 0 0,0 0-1 0 0,0 1 1 0 0,0 0-1 0 0,-1 0 1 0 0,1 1-1 0 0,-1-1 1 0 0,0 1-1 0 0,0 0 1 0 0,0 0-1 0 0,-1 0 1 0 0,1 1-1 0 0,-1-1 1 0 0,0 1-1 0 0,3 6 1 0 0,-1-2 8 0 0,0 1 0 0 0,-1 0 0 0 0,0 0-1 0 0,0 1 1 0 0,-1-1 0 0 0,-1 1 0 0 0,1 0 0 0 0,-2 0 0 0 0,0 0 0 0 0,0 0 0 0 0,-1 0 0 0 0,-2 18 0 0 0,-1-7-61 0 0,-2-1 0 0 0,-1 1 0 0 0,-1-1 0 0 0,0 0 0 0 0,-2 0 0 0 0,0-1 0 0 0,-1-1 0 0 0,-1 1 0 0 0,-16 20 0 0 0,18-28-60 0 0,0-1 0 0 0,-1 0 0 0 0,0-1 1 0 0,0 1-1 0 0,-1-2 0 0 0,0 0 1 0 0,-1 0-1 0 0,0-1 0 0 0,-1-1 0 0 0,1 0 1 0 0,-1 0-1 0 0,-1-1 0 0 0,1-1 0 0 0,-1 0 1 0 0,-18 3-1 0 0,31-8 33 0 0,-1 1 1 0 0,1-1-1 0 0,0 0 0 0 0,0 0 1 0 0,0 0-1 0 0,-1 0 1 0 0,1 0-1 0 0,0 0 0 0 0,0 0 1 0 0,-1 0-1 0 0,1-1 1 0 0,0 1-1 0 0,0 0 0 0 0,0-1 1 0 0,0 1-1 0 0,-1-1 1 0 0,1 1-1 0 0,0-1 0 0 0,0 0 1 0 0,0 1-1 0 0,-1-2 1 0 0,2 2-1 0 0,0-1 1 0 0,0 0 0 0 0,-1 1-1 0 0,1-1 1 0 0,0 0 0 0 0,0 1 0 0 0,0-1-1 0 0,0 1 1 0 0,0-1 0 0 0,0 0-1 0 0,0 1 1 0 0,0-1 0 0 0,0 0-1 0 0,0 1 1 0 0,0-1 0 0 0,0 0 0 0 0,1 1-1 0 0,-1-1 1 0 0,0 1 0 0 0,0-1-1 0 0,1 0 1 0 0,-1 1 0 0 0,0-1-1 0 0,1 1 1 0 0,-1-1 0 0 0,1 1 0 0 0,-1-1-1 0 0,1 1 1 0 0,-1-1 0 0 0,1 1-1 0 0,-1 0 1 0 0,1-1 0 0 0,-1 1-1 0 0,1 0 1 0 0,-1-1 0 0 0,1 1 0 0 0,-1 0-1 0 0,2-1 1 0 0,5-3 19 0 0,0 1 0 0 0,0-1 0 0 0,0 1 0 0 0,1 1 0 0 0,-1-1 0 0 0,1 1 0 0 0,0 1 0 0 0,0-1 0 0 0,0 1 0 0 0,0 1 0 0 0,-1-1 0 0 0,15 2 0 0 0,1 1 29 0 0,-1 2 0 0 0,1 0 0 0 0,25 9 0 0 0,-31-8-24 0 0,-1 1 0 0 0,-1 0 0 0 0,1 2 0 0 0,-1 0-1 0 0,0 0 1 0 0,14 12 0 0 0,-22-15-1 0 0,0 1 0 0 0,0-1 0 0 0,-1 2 0 0 0,0-1 0 0 0,0 1 0 0 0,0-1-1 0 0,-1 1 1 0 0,0 1 0 0 0,0-1 0 0 0,-1 1 0 0 0,0 0 0 0 0,0 0 0 0 0,3 13 0 0 0,-6-15 31 0 0,0 0 1 0 0,-1 0-1 0 0,1 0 1 0 0,-1 0-1 0 0,-1 0 1 0 0,1 0-1 0 0,-1 1 1 0 0,0-1 0 0 0,0 0-1 0 0,-1-1 1 0 0,0 1-1 0 0,0 0 1 0 0,0 0-1 0 0,-1-1 1 0 0,0 1-1 0 0,0-1 1 0 0,0 0-1 0 0,-1 0 1 0 0,0 0 0 0 0,0 0-1 0 0,-6 5 1 0 0,-1 1 83 0 0,-1 0 0 0 0,-1-1 0 0 0,0 0 0 0 0,0-1 1 0 0,-1 0-1 0 0,-27 12 0 0 0,21-13-38 0 0,0 0 1 0 0,-1-2-1 0 0,0 0 0 0 0,0-2 1 0 0,0 0-1 0 0,-1-1 0 0 0,1-1 1 0 0,-36-2-1 0 0,34-1-1556 0 0,1-2 0 0 0,-31-6 0 0 0,49 8 967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1 204 0 0,'-8'8'1093'0'0,"2"2"4630"0"0,6-10-5532 0 0,0 1 0 0 0,0-1 0 0 0,0 0-1 0 0,0 1 1 0 0,0-1 0 0 0,0 0 0 0 0,0 0 0 0 0,0 1-1 0 0,0-1 1 0 0,0 0 0 0 0,0 1 0 0 0,0-1 0 0 0,0 0-1 0 0,0 1 1 0 0,1-1 0 0 0,-1 0 0 0 0,0 0 0 0 0,0 1-1 0 0,0-1 1 0 0,0 0 0 0 0,1 0 0 0 0,-1 1 0 0 0,0-1-1 0 0,0 0 1 0 0,1 0 0 0 0,-1 1 0 0 0,0-1 0 0 0,1 0-1 0 0,10 4 399 0 0,8 0 910 0 0,1-1 0 0 0,0 0 1 0 0,34-2-1 0 0,-21 0-417 0 0,340 5 5377 0 0,-297-5-6017 0 0,451-12 5203 0 0,-522 11-5678 0 0,1-1-1 0 0,-1 1 1 0 0,1-1-1 0 0,-1 0 1 0 0,0-1-1 0 0,0 1 1 0 0,0-1-1 0 0,0 0 1 0 0,0 0 0 0 0,0-1-1 0 0,0 1 1 0 0,7-6-1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65 9033 0 0,'-29'8'13322'0'0,"29"-8"-13224"0"0,-1-1 0 0 0,1 1 1 0 0,0 0-1 0 0,0 0 0 0 0,-1 0 0 0 0,1 0 1 0 0,0 0-1 0 0,0 0 0 0 0,0-1 0 0 0,0 1 1 0 0,-1 0-1 0 0,1 0 0 0 0,0 0 1 0 0,0-1-1 0 0,0 1 0 0 0,0 0 0 0 0,0 0 1 0 0,0 0-1 0 0,-1-1 0 0 0,1 1 1 0 0,0 0-1 0 0,0 0 0 0 0,0-1 0 0 0,0 1 1 0 0,0 0-1 0 0,0 0 0 0 0,0-1 0 0 0,0 1 1 0 0,0 0-1 0 0,0 0 0 0 0,0-1 1 0 0,0 1-1 0 0,0 0 0 0 0,0 0 0 0 0,0 0 1 0 0,1-1-1 0 0,-1 1 0 0 0,0 0 0 0 0,0-1 1 0 0,10-6 326 0 0,0 0-1 0 0,0 0 1 0 0,1 1 0 0 0,0 0 0 0 0,0 1 0 0 0,0 0 0 0 0,1 0 0 0 0,-1 2-1 0 0,1-1 1 0 0,0 1 0 0 0,0 1 0 0 0,0 0 0 0 0,14 0 0 0 0,-24 3-415 0 0,0-1 1 0 0,0 0 0 0 0,0 0 0 0 0,0 0 0 0 0,0 1-1 0 0,0-1 1 0 0,0 1 0 0 0,-1 0 0 0 0,1-1-1 0 0,0 1 1 0 0,0 0 0 0 0,-1 0 0 0 0,1 0 0 0 0,0 0-1 0 0,-1 0 1 0 0,1 1 0 0 0,-1-1 0 0 0,0 0 0 0 0,1 1-1 0 0,-1-1 1 0 0,2 4 0 0 0,-1-2 4 0 0,-1 1 0 0 0,0-1 0 0 0,1 1 0 0 0,-1-1 0 0 0,-1 1 1 0 0,1-1-1 0 0,0 1 0 0 0,-1 0 0 0 0,0 0 0 0 0,0 6 0 0 0,-2 6 18 0 0,0 0-1 0 0,-1 0 1 0 0,-10 29-1 0 0,13-45-32 0 0,-6 18 0 0 0,-1 0 0 0 0,-1 0 0 0 0,-1 0 0 0 0,0-1 0 0 0,-1 0 0 0 0,-1-1 0 0 0,0 0 0 0 0,-2-1 0 0 0,1 0 0 0 0,-2-1 0 0 0,0-1 0 0 0,-1 0 0 0 0,0-1 0 0 0,-1 0 0 0 0,0-1 0 0 0,0-1 0 0 0,-2-1 0 0 0,1 0 0 0 0,-1-1 0 0 0,0-1 0 0 0,-1-1 0 0 0,1-1 0 0 0,-1 0 0 0 0,-31 3 0 0 0,12-4 0 0 0,87 17 0 0 0,41 18 0 0 0,29 12 0 0 0,-103-46 0 0 0,-1 0 0 0 0,1-1 0 0 0,1-1 0 0 0,-1 0 0 0 0,27 0 0 0 0,-33-3 0 0 0,-1-1 0 0 0,1-1 0 0 0,-1 1 0 0 0,0-1 0 0 0,1-1 0 0 0,-1 0 0 0 0,0 0 0 0 0,0-1 0 0 0,-1 0 0 0 0,1 0 0 0 0,11-9 0 0 0,6-6 0 0 0,-1-1 0 0 0,25-25 0 0 0,-8 5 0 0 0,-20 21-942 0 0,-14 10-477 0 0,1 1 0 0 0,0 1 0 0 0,0 0 0 0 0,1 0 0 0 0,20-10 0 0 0,-17 11-2470 0 0,1-4 560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20 232 0 0,'-10'17'17578'0'0,"12"-14"-17079"0"0,1-1 0 0 0,-1 0 0 0 0,0 0 0 0 0,1 0 0 0 0,0 0 0 0 0,-1 0 0 0 0,1-1 1 0 0,0 1-1 0 0,0-1 0 0 0,0 0 0 0 0,0 0 0 0 0,0 0 0 0 0,0 0 0 0 0,4 0 0 0 0,53 8 2401 0 0,-49-8-2361 0 0,29 2-91 0 0,0-2 0 0 0,0-2 0 0 0,0-1 0 0 0,0-2 0 0 0,0-2 0 0 0,-1-2 0 0 0,0-1 0 0 0,56-21 0 0 0,-83 24-2943 0 0,-10 5 1481 0 0,1 0 0 0 0,-1 0 0 0 0,0 0 0 0 0,1 0 0 0 0,-1 0 0 0 0,0 0 0 0 0,1 1 1 0 0,-1-1-1 0 0,5 1 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7881 0 0,'-4'2'1538'0'0,"1"0"0"0"0,0 0 0 0 0,0 0 0 0 0,0 1 0 0 0,0-1 0 0 0,0 1 0 0 0,1 0 0 0 0,-4 5 1741 0 0,30 4 371 0 0,1-10-2704 0 0,0-1-1 0 0,0-2 1 0 0,32-4-1 0 0,-8 1 359 0 0,88-11-534 0 0,-109 11-4931 0 0,0-1-4395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1 862 920 0 0,'0'0'10490'0'0,"3"1"-8476"0"0,2-1-1402 0 0,0 0 0 0 0,0 0 0 0 0,-1-1 0 0 0,1 0 0 0 0,0 1 0 0 0,-1-2 0 0 0,1 1 0 0 0,0 0 0 0 0,-1-1 0 0 0,7-3 0 0 0,-3 0-42 0 0,0 1 0 0 0,-1-2 0 0 0,1 1 0 0 0,-1-1 0 0 0,7-7 0 0 0,-2 0-155 0 0,0-1 1 0 0,-1 0 0 0 0,-1-1 0 0 0,0 0 0 0 0,10-21-1 0 0,-9 11-161 0 0,-1 0 0 0 0,-2-1-1 0 0,0 0 1 0 0,7-46 0 0 0,2-108 72 0 0,-14 92-463 0 0,-15-174 0 0 0,33 323 592 0 0,33 179 371 0 0,-47-192-461 0 0,-1 0 1 0 0,-3 1-1 0 0,-3 56 0 0 0,-3 35 9 0 0,3-139-485 0 0,0-1-1 0 0,-1 1 1 0 0,1-1 0 0 0,0 0 0 0 0,0 1 0 0 0,0-1-1 0 0,0 1 1 0 0,0-1 0 0 0,0 1 0 0 0,0-1 0 0 0,0 1-1 0 0,0-1 1 0 0,1 0 0 0 0,-1 1 0 0 0,0-1 0 0 0,0 1-1 0 0,0-1 1 0 0,0 1 0 0 0,1-1 0 0 0,-1 0 0 0 0,0 1 0 0 0,0-1-1 0 0,1 0 1 0 0,-1 1 0 0 0,0-1 0 0 0,0 0 0 0 0,1 1-1 0 0,-1-1 1 0 0,1 0 0 0 0,-1 0 0 0 0,0 1 0 0 0,1-1-1 0 0,-1 0 1 0 0,0 0 0 0 0,1 0 0 0 0,-1 1 0 0 0,1-1-1 0 0,-1 0 1 0 0,1 0 0 0 0,-1 0 0 0 0,1 0 0 0 0,0 0-1 0 0,15-7-7892 0 0,-16 7 7773 0 0,11-6-2766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3 788 0 0,'-1'-1'658'0'0,"0"1"1"0"0,0 0-1 0 0,0 0 0 0 0,0 0 1 0 0,0 0-1 0 0,0 0 0 0 0,0 0 0 0 0,1 0 1 0 0,-1 0-1 0 0,0 0 0 0 0,0 0 1 0 0,0 0-1 0 0,0 1 0 0 0,0-1 0 0 0,0 0 1 0 0,1 1-1 0 0,-1-1 0 0 0,-1 1 1 0 0,18 5 2728 0 0,36 5-1355 0 0,369 30 5181 0 0,387-9-3404 0 0,-328-26-2040 0 0,-141-8-541 0 0,256-22-1195 0 0,-164-14-33 0 0,-418 36 0 0 0,-5 2 0 0 0,0-2 0 0 0,0 1 0 0 0,0-1 0 0 0,0 0 0 0 0,0-1 0 0 0,0 0 0 0 0,9-5 0 0 0,3-5-115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87 352 0 0,'0'-3'951'0'0,"1"-3"-382"0"0,-1 1 808 0 0,0 0 1 0 0,0-1-1 0 0,-1 1 1 0 0,0 0 0 0 0,-2-10-1 0 0,3 13-1048 0 0,-1 1 0 0 0,0-1 0 0 0,0 0 0 0 0,0 0 0 0 0,0 1 0 0 0,-1-1 0 0 0,1 0-1 0 0,0 1 1 0 0,-1-1 0 0 0,1 1 0 0 0,-1 0 0 0 0,1-1 0 0 0,-1 1 0 0 0,1 0 0 0 0,-1 0 0 0 0,0 0 0 0 0,0 0 0 0 0,0 0 0 0 0,-3-1 0 0 0,-4 0 74 0 0,1 0 0 0 0,0 1 0 0 0,-1 0 0 0 0,1 0 1 0 0,-1 1-1 0 0,0 0 0 0 0,1 0 0 0 0,-1 1 0 0 0,1 0 1 0 0,-1 1-1 0 0,1-1 0 0 0,0 2 0 0 0,0-1 0 0 0,0 1 1 0 0,-14 7-1 0 0,2 0 10 0 0,0 2-1 0 0,1 0 1 0 0,1 1 0 0 0,-30 27 0 0 0,33-26-128 0 0,1 0 0 0 0,1 2-1 0 0,0-1 1 0 0,1 1 0 0 0,1 1 0 0 0,0 0-1 0 0,1 1 1 0 0,1 0 0 0 0,1 0 0 0 0,1 1 0 0 0,0 0-1 0 0,1 0 1 0 0,-6 38 0 0 0,12-44-156 0 0,1 0-1 0 0,0 1 1 0 0,0-1 0 0 0,1 0 0 0 0,1 0-1 0 0,0 0 1 0 0,1-1 0 0 0,1 1 0 0 0,-1-1-1 0 0,2 0 1 0 0,7 14 0 0 0,-6-15-41 0 0,0-1 0 0 0,1 1 0 0 0,-1-1 0 0 0,2-1 0 0 0,0 1 1 0 0,0-1-1 0 0,0-1 0 0 0,1 0 0 0 0,14 9 0 0 0,-18-13-96 0 0,1-1-1 0 0,-1 0 1 0 0,1 1-1 0 0,0-2 1 0 0,0 1-1 0 0,0-1 1 0 0,13 2-1 0 0,-15-4-47 0 0,-1 1 0 0 0,1-1 0 0 0,-1 0 0 0 0,1 0 0 0 0,0-1-1 0 0,-1 0 1 0 0,1 1 0 0 0,-1-2 0 0 0,1 1 0 0 0,-1 0 0 0 0,0-1-1 0 0,0 0 1 0 0,6-3 0 0 0,-5 2 6 0 0,-1 0 1 0 0,1-1-1 0 0,-1 0 0 0 0,0 0 1 0 0,0 0-1 0 0,-1 0 0 0 0,1 0 1 0 0,-1-1-1 0 0,0 0 0 0 0,0 1 1 0 0,0-1-1 0 0,-1 0 0 0 0,1-1 1 0 0,1-6-1 0 0,-3 9 38 0 0,-1 1 0 0 0,1 0 0 0 0,0 0 0 0 0,-1-1 0 0 0,0 1 0 0 0,0 0 0 0 0,1 0 0 0 0,-1-1 0 0 0,0 1 0 0 0,-1 0 0 0 0,1-1 0 0 0,0 1 0 0 0,-1 0 0 0 0,1 0 0 0 0,-1 0 0 0 0,0-1 0 0 0,0 1 0 0 0,0 0 0 0 0,0 0 0 0 0,0 0 0 0 0,0 0 0 0 0,-1 0 0 0 0,1 0 0 0 0,0 1 0 0 0,-1-1 0 0 0,0 0 0 0 0,1 1 0 0 0,-1-1 0 0 0,0 1 0 0 0,0 0 0 0 0,0-1 0 0 0,0 1 0 0 0,0 0 0 0 0,0 0 0 0 0,0 0 0 0 0,-3 0 0 0 0,-1-1 12 0 0,-1 0 0 0 0,1 1 0 0 0,0 0 0 0 0,-1 0 0 0 0,1 1 0 0 0,0 0 0 0 0,-1 0 0 0 0,1 0 0 0 0,-1 1 0 0 0,1 0 0 0 0,0 0 0 0 0,0 0 0 0 0,-1 1 0 0 0,1 0 0 0 0,0 0 0 0 0,0 1 0 0 0,-6 3 0 0 0,1 1-61 0 0,-1 1 0 0 0,1 0 0 0 0,0 0 1 0 0,1 1-1 0 0,0 0 0 0 0,-17 21 0 0 0,26-29-53 0 0,0 0-1 0 0,0 0 0 0 0,1 1 0 0 0,-1-1 0 0 0,0 1 1 0 0,0-1-1 0 0,1 0 0 0 0,-1 1 0 0 0,1-1 0 0 0,0 1 1 0 0,-1-1-1 0 0,1 1 0 0 0,0 0 0 0 0,0 1 0 0 0,0-3-170 0 0,0 1-1 0 0,0 0 0 0 0,0-1 1 0 0,0 1-1 0 0,0 0 0 0 0,0-1 1 0 0,1 1-1 0 0,-1 0 0 0 0,0-1 1 0 0,1 1-1 0 0,-1-1 0 0 0,0 1 1 0 0,1 0-1 0 0,-1-1 0 0 0,0 1 1 0 0,1-1-1 0 0,-1 1 0 0 0,1-1 1 0 0,-1 1-1 0 0,1-1 0 0 0,-1 0 0 0 0,1 1 1 0 0,0-1-1 0 0,-1 0 0 0 0,1 1 1 0 0,-1-1-1 0 0,1 0 0 0 0,0 0 1 0 0,-1 1-1 0 0,1-1 0 0 0,0 0 1 0 0,-1 0-1 0 0,2 0 0 0 0,4 0-2753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84 158 9889 0 0,'-13'-30'5315'0'0,"6"17"-3681"0"0,1 0 0 0 0,0 0 0 0 0,1-1 0 0 0,0 0 0 0 0,1 0 0 0 0,1 0 0 0 0,-2-17 0 0 0,5 30-1117 0 0,2 7-239 0 0,-1 0 1 0 0,1 0-1 0 0,-1 0 1 0 0,-1 1-1 0 0,1-1 1 0 0,-1 1 0 0 0,0-1-1 0 0,-1 11 1 0 0,-11 70-1091 0 0,7-52 427 0 0,-2 14-346 0 0,-3 17-2338 0 0,9-50-744 0 0,1 34-1 0 0,3-24 611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82 124 0 0,'130'-4'9158'0'0,"165"-27"-56"0"0,-239 21-5789 0 0,64-22 1 0 0,-120 32-3285 0 0,0 0 0 0 0,0 0-1 0 0,0 0 1 0 0,0 0 0 0 0,0 0 0 0 0,0 0 0 0 0,0 0-1 0 0,0 0 1 0 0,0 0 0 0 0,-1 0 0 0 0,1 0 0 0 0,0-1-1 0 0,0 1 1 0 0,0 0 0 0 0,0 0 0 0 0,0 0 0 0 0,0 0-1 0 0,0 0 1 0 0,0 0 0 0 0,0 0 0 0 0,1 0 0 0 0,-1 0-1 0 0,0 0 1 0 0,0 0 0 0 0,0 0 0 0 0,0-1 0 0 0,0 1-1 0 0,0 0 1 0 0,0 0 0 0 0,0 0 0 0 0,0 0 0 0 0,0 0-1 0 0,0 0 1 0 0,0 0 0 0 0,0 0 0 0 0,0 0 0 0 0,0 0-1 0 0,0 0 1 0 0,0 0 0 0 0,0 0 0 0 0,0 0 0 0 0,1 0-1 0 0,-1 0 1 0 0,0 0 0 0 0,0 0 0 0 0,0 0 0 0 0,0 0-1 0 0,0 0 1 0 0,0 0 0 0 0,-13-2 217 0 0,-27 3-347 0 0,-29 8 108 0 0,-117 20 71 0 0,153-22 37 0 0,0 1-1 0 0,1 2 1 0 0,-48 22 0 0 0,76-31-79 0 0,0 1 0 0 0,0 0 0 0 0,0 0 1 0 0,0 1-1 0 0,1-1 0 0 0,-1 1 0 0 0,1 0 0 0 0,0 0 1 0 0,0 0-1 0 0,-5 6 0 0 0,7-7-17 0 0,1-1-1 0 0,-1 1 1 0 0,1 0 0 0 0,-1-1-1 0 0,1 1 1 0 0,-1-1-1 0 0,1 1 1 0 0,0 0 0 0 0,0-1-1 0 0,0 1 1 0 0,0-1 0 0 0,0 1-1 0 0,0 0 1 0 0,1-1 0 0 0,-1 1-1 0 0,0 0 1 0 0,1-1 0 0 0,-1 1-1 0 0,1-1 1 0 0,0 1-1 0 0,-1-1 1 0 0,1 1 0 0 0,0-1-1 0 0,0 0 1 0 0,0 1 0 0 0,0-1-1 0 0,0 0 1 0 0,0 0 0 0 0,0 0-1 0 0,1 0 1 0 0,-1 0 0 0 0,3 2-1 0 0,30 24 189 0 0,2-2-1 0 0,1-1 1 0 0,69 33-1 0 0,14 9 162 0 0,-105-57-327 0 0,39 26 84 0 0,-50-32-128 0 0,0 0 0 0 0,0 0 0 0 0,0 1-1 0 0,-1-1 1 0 0,1 1 0 0 0,-1 0-1 0 0,0 0 1 0 0,0 0 0 0 0,4 8 0 0 0,-7-10 0 0 0,1-1 1 0 0,-1 1 0 0 0,0 0 0 0 0,1-1 0 0 0,-1 1-1 0 0,0 0 1 0 0,0 0 0 0 0,0-1 0 0 0,-1 1 0 0 0,1 0-1 0 0,0 0 1 0 0,-1-1 0 0 0,1 1 0 0 0,-1 0 0 0 0,1-1-1 0 0,-1 1 1 0 0,0-1 0 0 0,0 1 0 0 0,0-1 0 0 0,0 1-1 0 0,0-1 1 0 0,0 0 0 0 0,0 1 0 0 0,0-1 0 0 0,0 0-1 0 0,-1 0 1 0 0,1 0 0 0 0,0 0 0 0 0,-3 1 0 0 0,-3 4-1 0 0,-1-1 1 0 0,0-1 0 0 0,0 0 0 0 0,-10 4-1 0 0,-13 4-25 0 0,0-2-1 0 0,-1-2 1 0 0,-1 0-1 0 0,-58 4 1 0 0,50-9-1823 0 0,-68-4 1 0 0,97-1-303 0 0,4 0-4400 0 0,3 1 3664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7713 0 0,'0'-1'374'0'0,"5"-5"5237"0"0,-5 6-5237 0 0,1-1 0 0 0,-1 1 0 0 0,0 0 0 0 0,1 0 0 0 0,-1-1 0 0 0,1 1 0 0 0,-1 0 0 0 0,1 0 0 0 0,-1 0 0 0 0,2 0 0 0 0,11 7 3839 0 0,8 20-1910 0 0,-9-5-1463 0 0,0 1 0 0 0,-2 1 0 0 0,11 35 0 0 0,-10-27-221 0 0,63 170 3240 0 0,-71-190-3584 0 0,7 16 51 0 0,-5-24-326 0 0,1-5 0 0 0,-1-5 0 0 0,-1 0 0 0 0,0 0 0 0 0,-1 0 0 0 0,1 0 0 0 0,-1-1 0 0 0,0 1 0 0 0,4-14 0 0 0,0 0 0 0 0,95-202 0 0 0,-68 157 0 0 0,2 1 0 0 0,51-65 0 0 0,-71 109 5 0 0,15-22-39 0 0,-31 42-237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4 294 512 0 0,'-2'-10'843'0'0,"2"9"-586"0"0,0-1-1 0 0,-1 1 1 0 0,1 0-1 0 0,0 0 0 0 0,0-1 1 0 0,0 1-1 0 0,0 0 0 0 0,0-1 1 0 0,0 1-1 0 0,0 0 1 0 0,0-1-1 0 0,0 1 0 0 0,1 0 1 0 0,-1-1-1 0 0,0 1 0 0 0,2-2 1 0 0,-2 3-165 0 0,0 0-1 0 0,1 0 1 0 0,-1 0 0 0 0,1 0-1 0 0,-1 0 1 0 0,1-1 0 0 0,-1 1-1 0 0,1 0 1 0 0,-1 0 0 0 0,1 0-1 0 0,-1 1 1 0 0,1-1 0 0 0,-1 0-1 0 0,1 0 1 0 0,-1 0 0 0 0,1 0-1 0 0,-1 0 1 0 0,1 0 0 0 0,-1 1-1 0 0,1-1 1 0 0,-1 0 0 0 0,0 0 0 0 0,1 1-1 0 0,-1-1 1 0 0,1 1 0 0 0,12 7 958 0 0,21 26 186 0 0,0 1 0 0 0,-3 2 0 0 0,-1 1 0 0 0,30 50 0 0 0,-14-15 661 0 0,68 150 0 0 0,52 198 2913 0 0,-165-418-4737 0 0,0 1 43 0 0,1-1 1 0 0,-1 0 0 0 0,0 1 0 0 0,1-1-1 0 0,0 0 1 0 0,0 0 0 0 0,0 0 0 0 0,0 0-1 0 0,0-1 1 0 0,4 4 0 0 0,-5-6 310 0 0,0-1-392 0 0,0 0 0 0 0,0-1 0 0 0,0 1 0 0 0,0 0 0 0 0,0-1 0 0 0,0 1 0 0 0,0-1 0 0 0,0 1 0 0 0,0-3 0 0 0,0 3-9 0 0,1-6 19 0 0,0 0 1 0 0,0-1 0 0 0,-1 1 0 0 0,0-1-1 0 0,0 0 1 0 0,-1 1 0 0 0,0-1 0 0 0,0 0-1 0 0,-1 1 1 0 0,-2-10 0 0 0,2 1-4 0 0,-9-64 126 0 0,-29-111-1 0 0,14 105-91 0 0,-5 2-1 0 0,-71-142 0 0 0,13 25-23 0 0,86 196-52 0 0,0-1 0 0 0,0 0 0 0 0,1 0-1 0 0,0 0 1 0 0,0 0 0 0 0,1 0 0 0 0,0 0 0 0 0,0 0 0 0 0,0 0 0 0 0,1 0 0 0 0,-1 0 0 0 0,1 0 0 0 0,1 0 0 0 0,-1 1 0 0 0,1-1-1 0 0,0 0 1 0 0,1 1 0 0 0,-1-1 0 0 0,7-9 0 0 0,-3 8-2 0 0,-1 0 0 0 0,1 0 0 0 0,1 0-1 0 0,0 1 1 0 0,-1-1 0 0 0,2 2 0 0 0,-1-1 0 0 0,1 1 0 0 0,0 0-1 0 0,0 1 1 0 0,0 0 0 0 0,15-5 0 0 0,23-6 5 0 0,1 2-1 0 0,0 2 1 0 0,75-7 0 0 0,-106 17-68 0 0,-4-1-594 0 0,0 1 0 0 0,0 1-1 0 0,12 0 1 0 0,-18 1-847 0 0,0 0-1 0 0,-1 1 1 0 0,1-1 0 0 0,0 1-1 0 0,6 3 1 0 0,-2 0-1152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 4520 0 0,'-6'10'13530'0'0,"36"-16"-13670"0"0,-4 0 1314 0 0,11 0-154 0 0,-7 1 129 0 0,53-2 0 0 0,-75 7-977 0 0,-1 0 0 0 0,1 1 0 0 0,-1 0 0 0 0,0 0-1 0 0,1 0 1 0 0,-1 1 0 0 0,0 0 0 0 0,0 1 0 0 0,0-1 0 0 0,0 1 0 0 0,-1 1-1 0 0,11 5 1 0 0,-15-7-114 0 0,0 1-1 0 0,0-1 1 0 0,0 0 0 0 0,0 1-1 0 0,0-1 1 0 0,-1 1-1 0 0,1 0 1 0 0,-1-1 0 0 0,0 1-1 0 0,0 0 1 0 0,0 0-1 0 0,0 0 1 0 0,0 0-1 0 0,-1 0 1 0 0,1 0 0 0 0,-1 0-1 0 0,0 0 1 0 0,0 0-1 0 0,0 0 1 0 0,0 0 0 0 0,-1 5-1 0 0,-2 7 102 0 0,0 0 0 0 0,-8 27 0 0 0,10-40-147 0 0,-9 25 104 0 0,-1-1 0 0 0,-1-1 0 0 0,-1 0 0 0 0,-2-1 0 0 0,0-1 0 0 0,-27 32 0 0 0,-121 118 395 0 0,139-149-444 0 0,2-4-5 0 0,-22 23 60 0 0,41-40-100 0 0,0 0-1 0 0,1 1 1 0 0,-1-1 0 0 0,1 1-1 0 0,0-1 1 0 0,0 1 0 0 0,0 0 0 0 0,1-1-1 0 0,-1 1 1 0 0,1 0 0 0 0,-1 6 0 0 0,2-8-4 0 0,0-1 0 0 0,0 0 1 0 0,1 0-1 0 0,-1 0 1 0 0,0 0-1 0 0,1 0 1 0 0,-1 0-1 0 0,0 1 1 0 0,1-1-1 0 0,-1 0 0 0 0,1 0 1 0 0,0 0-1 0 0,-1-1 1 0 0,1 1-1 0 0,0 0 1 0 0,0 0-1 0 0,-1 0 1 0 0,1 0-1 0 0,0-1 0 0 0,0 1 1 0 0,0 0-1 0 0,0-1 1 0 0,0 1-1 0 0,0-1 1 0 0,0 1-1 0 0,0-1 1 0 0,0 1-1 0 0,2-1 0 0 0,36 10 357 0 0,-32-9-301 0 0,165 19 1392 0 0,-106-15-656 0 0,-59-4-716 0 0,1-1 1 0 0,-1 0-1 0 0,0-1 0 0 0,8 0 1 0 0,13-5-4856 0 0,-24 5 3638 0 0,-2 1-87 0 0,1 0-547 0 0,7-6-6001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0 988 0 0,'0'0'1522'0'0,"-4"9"5676"0"0,5-6-6256 0 0,1 0 0 0 0,0 0-1 0 0,-1-1 1 0 0,1 1-1 0 0,0-1 1 0 0,1 1 0 0 0,-1-1-1 0 0,4 3 1 0 0,-2-2-230 0 0,0 0 0 0 0,0 0 0 0 0,1-1 0 0 0,-1 0 0 0 0,6 3 0 0 0,-3-3-175 0 0,0 0-1 0 0,-1-1 0 0 0,1 1 0 0 0,0-1 1 0 0,0 0-1 0 0,0-1 0 0 0,0 0 1 0 0,10-1-1 0 0,-16 1-501 0 0,1 0 1 0 0,-1 0 0 0 0,0 0-1 0 0,0-1 1 0 0,0 1-1 0 0,0-1 1 0 0,0 1 0 0 0,0 0-1 0 0,0-1 1 0 0,0 0-1 0 0,0 1 1 0 0,0-1-1 0 0,0 0 1 0 0,0 1 0 0 0,-1-1-1 0 0,1 0 1 0 0,0 0-1 0 0,0 0 1 0 0,-1 1 0 0 0,1-1-1 0 0,0 0 1 0 0,-1 0-1 0 0,1 0 1 0 0,-1 0 0 0 0,0 0-1 0 0,1 0 1 0 0,-1-1-1 0 0,0 1 1 0 0,1 0-1 0 0,-1 0 1 0 0,0 0 0 0 0,0 0-1 0 0,0 0 1 0 0,0 0-1 0 0,0 0 1 0 0,0-1 0 0 0,0 1-1 0 0,-1 0 1 0 0,1 0-1 0 0,0 0 1 0 0,0 0 0 0 0,-1 0-1 0 0,1 0 1 0 0,-1 0-1 0 0,1 0 1 0 0,-1 0 0 0 0,0 0-1 0 0,1 0 1 0 0,-1 0-1 0 0,0 0 1 0 0,1 1-1 0 0,-3-3 1 0 0,2 3-119 0 0,-1-1-1 0 0,0 1 1 0 0,1-1 0 0 0,-1 1 0 0 0,0-1-1 0 0,0 1 1 0 0,1 0 0 0 0,-1 0 0 0 0,0 0-1 0 0,0 0 1 0 0,1 0 0 0 0,-1 0 0 0 0,0 1-1 0 0,0-1 1 0 0,1 0 0 0 0,-1 1-1 0 0,0-1 1 0 0,1 1 0 0 0,-1 0 0 0 0,1 0-1 0 0,-1-1 1 0 0,-2 3 0 0 0,-7 6-3234 0 0,5 2-3965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20 228 236 0 0,'-3'-5'714'0'0,"0"0"-1"0"0,1 0 1 0 0,-1 0-1 0 0,1-1 1 0 0,0 1-1 0 0,-2-10 1 0 0,4 13-402 0 0,0-1-1 0 0,0 0 1 0 0,0 0 0 0 0,0 1-1 0 0,1-1 1 0 0,-1 0 0 0 0,1 0 0 0 0,0 1-1 0 0,0-1 1 0 0,0 1 0 0 0,0-1 0 0 0,0 1-1 0 0,0-1 1 0 0,1 1 0 0 0,-1 0 0 0 0,3-3-1 0 0,4-5 237 0 0,0 1 0 0 0,1 0 0 0 0,0 0 0 0 0,0 0 0 0 0,1 1 0 0 0,0 1 0 0 0,1 0-1 0 0,-1 0 1 0 0,14-5 0 0 0,-3 2 266 0 0,1 2-1 0 0,0 0 1 0 0,0 1-1 0 0,25-4 1 0 0,-38 9-484 0 0,-1 1 0 0 0,1 0 0 0 0,0 1 0 0 0,0 0 0 0 0,-1 0 0 0 0,1 1 1 0 0,0 0-1 0 0,-1 0 0 0 0,1 1 0 0 0,16 6 0 0 0,-22-7-255 0 0,0 0-1 0 0,0 1 1 0 0,-1 0 0 0 0,1-1-1 0 0,0 1 1 0 0,0 0-1 0 0,-1 0 1 0 0,1 0 0 0 0,-1 1-1 0 0,0-1 1 0 0,0 0-1 0 0,0 1 1 0 0,0 0 0 0 0,0-1-1 0 0,0 1 1 0 0,-1 0-1 0 0,1 0 1 0 0,-1 0-1 0 0,0 0 1 0 0,0 0 0 0 0,0 0-1 0 0,0 1 1 0 0,-1-1-1 0 0,1 0 1 0 0,-1 0 0 0 0,0 1-1 0 0,0-1 1 0 0,0 0-1 0 0,0 0 1 0 0,0 1 0 0 0,-1-1-1 0 0,-1 4 1 0 0,-2 9 54 0 0,-1 0 0 0 0,0-1 1 0 0,-2 0-1 0 0,1 0 1 0 0,-14 20-1 0 0,-50 68 296 0 0,54-80-368 0 0,-45 57 244 0 0,-11 14 172 0 0,62-79-312 0 0,2 0 1 0 0,-1 0 0 0 0,2 0 0 0 0,-10 29 0 0 0,16-41-120 0 0,0 0 0 0 0,1-1 0 0 0,-1 1 0 0 0,1-1-1 0 0,-1 1 1 0 0,1 0 0 0 0,0-1 0 0 0,0 1 0 0 0,0 0 0 0 0,0-1-1 0 0,1 1 1 0 0,-1 0 0 0 0,1-1 0 0 0,-1 1 0 0 0,1 0 0 0 0,0-1 0 0 0,0 1-1 0 0,0-1 1 0 0,3 4 0 0 0,-2-3-3 0 0,1 0 1 0 0,-1-1-1 0 0,1 1 1 0 0,0-1-1 0 0,0 1 0 0 0,0-1 1 0 0,0 0-1 0 0,0 0 1 0 0,1-1-1 0 0,-1 1 0 0 0,0 0 1 0 0,6 0-1 0 0,5 2 43 0 0,0-1-1 0 0,1 0 0 0 0,-1-2 0 0 0,1 1 1 0 0,28-3-1 0 0,-18-1-151 0 0,0-1-1 0 0,-1-1 0 0 0,0-1 1 0 0,31-11-1 0 0,-6-4-3683 0 0,-4-4-5380 0 0,-36 17 6116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6 280 4872 0 0,'-2'-11'1718'0'0,"1"0"0"0"0,-1-1-1 0 0,2 1 1 0 0,0-16-1 0 0,1 18-990 0 0,0-1-1 0 0,1 1 0 0 0,0-1 0 0 0,1 1 0 0 0,4-12 1 0 0,-4 14-453 0 0,1-1 0 0 0,0 0 1 0 0,1 1-1 0 0,-1 0 1 0 0,1 0-1 0 0,1 1 0 0 0,-1-1 1 0 0,1 1-1 0 0,0 0 1 0 0,1 0-1 0 0,-1 1 0 0 0,1 0 1 0 0,0 0-1 0 0,0 1 1 0 0,9-4-1 0 0,-2 1 75 0 0,1 1 1 0 0,0 1-1 0 0,0 0 0 0 0,0 1 0 0 0,1 0 1 0 0,17-1-1 0 0,-26 4-215 0 0,-1 1-1 0 0,1 0 1 0 0,0 0-1 0 0,-1 0 1 0 0,1 1-1 0 0,-1 0 1 0 0,1 0-1 0 0,-1 0 1 0 0,1 1 0 0 0,-1 0-1 0 0,0 0 1 0 0,0 1-1 0 0,0 0 1 0 0,0 0-1 0 0,0 0 1 0 0,0 1 0 0 0,9 8-1 0 0,-14-10-86 0 0,1 0 0 0 0,0 0-1 0 0,-1 0 1 0 0,1 0 0 0 0,-1 0-1 0 0,0 1 1 0 0,0-1 0 0 0,0 1-1 0 0,0-1 1 0 0,0 1 0 0 0,-1-1-1 0 0,1 1 1 0 0,-1-1 0 0 0,1 1 0 0 0,-1-1-1 0 0,0 1 1 0 0,0 0 0 0 0,0-1-1 0 0,0 1 1 0 0,-1 0 0 0 0,1-1-1 0 0,-1 1 1 0 0,0-1 0 0 0,1 1-1 0 0,-1-1 1 0 0,0 1 0 0 0,0-1 0 0 0,-1 0-1 0 0,-1 3 1 0 0,-2 5 23 0 0,-2 0 0 0 0,1-1 0 0 0,-1 0 0 0 0,-1 0 0 0 0,-11 10 0 0 0,-12 7 14 0 0,-1 0 0 0 0,-44 25 1 0 0,10-7-452 0 0,66-44 356 0 0,-1 0 0 0 0,0 0 0 0 0,1 1 0 0 0,-1-1 0 0 0,1 0 0 0 0,-1 1 0 0 0,1-1 0 0 0,-1 0 0 0 0,1 1 0 0 0,-1-1 0 0 0,1 1 0 0 0,-1-1 0 0 0,1 1 0 0 0,-1-1 0 0 0,1 1 0 0 0,0 0 0 0 0,-1-1 0 0 0,1 1 0 0 0,0-1 0 0 0,-1 1 0 0 0,1 0 0 0 0,0-1 0 0 0,0 1 0 0 0,0-1 0 0 0,0 1 0 0 0,-1 0 0 0 0,1-1 0 0 0,0 1 0 0 0,0 0 0 0 0,0-1 0 0 0,0 1 0 0 0,1 0 0 0 0,-1-1 0 0 0,0 1 0 0 0,0 0 0 0 0,0-1 0 0 0,0 1 0 0 0,1 0 0 0 0,-1-1 0 0 0,0 1-1 0 0,1-1 1 0 0,-1 1 0 0 0,0 0 0 0 0,1-1 0 0 0,-1 1 0 0 0,1-1 0 0 0,-1 1 0 0 0,1-1 0 0 0,-1 0 0 0 0,1 1 0 0 0,-1-1 0 0 0,1 1 0 0 0,-1-1 0 0 0,2 1 0 0 0,4 2-1 0 0,0 0-1 0 0,0 0 0 0 0,1 0 1 0 0,8 2-1 0 0,-7-2-34 0 0,83 28 58 0 0,32 12 171 0 0,-104-35-60 0 0,-1 1 0 0 0,0 0-1 0 0,-1 1 1 0 0,23 18 0 0 0,-38-26-95 0 0,1 0-1 0 0,-1 0 1 0 0,0 0 0 0 0,0 0 0 0 0,0 1-1 0 0,0-1 1 0 0,0 1 0 0 0,0-1 0 0 0,-1 1-1 0 0,1 0 1 0 0,-1-1 0 0 0,0 1-1 0 0,1 0 1 0 0,-1 0 0 0 0,-1 0 0 0 0,1 0-1 0 0,0 0 1 0 0,0 3 0 0 0,-2-3-8 0 0,1 0 1 0 0,0 0-1 0 0,-1-1 0 0 0,1 1 1 0 0,-1-1-1 0 0,0 1 1 0 0,0 0-1 0 0,0-1 0 0 0,0 0 1 0 0,0 1-1 0 0,-1-1 1 0 0,1 0-1 0 0,-1 1 1 0 0,1-1-1 0 0,-1 0 0 0 0,0 0 1 0 0,0 0-1 0 0,0 0 1 0 0,0-1-1 0 0,-5 4 0 0 0,-5 3 2 0 0,-1-1-1 0 0,0 0 1 0 0,0-1 0 0 0,-1-1-1 0 0,0 0 1 0 0,0-1-1 0 0,-16 3 1 0 0,-102 11-432 0 0,17-11-1051 0 0,40-7-4345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440 132 372 0 0,'-8'-8'1196'0'0,"0"1"0"0"0,0 0 0 0 0,0 1-1 0 0,-1 0 1 0 0,0 0 0 0 0,0 1 0 0 0,-1 0 0 0 0,-14-6 0 0 0,17 9-778 0 0,0 0-1 0 0,-1 1 1 0 0,1 0 0 0 0,0 0-1 0 0,-1 0 1 0 0,1 1 0 0 0,-1 0 0 0 0,1 1-1 0 0,0 0 1 0 0,-1 0 0 0 0,1 0-1 0 0,0 1 1 0 0,-10 3 0 0 0,0 2 9 0 0,1 0 0 0 0,-1 1-1 0 0,1 1 1 0 0,1 0 0 0 0,0 1 0 0 0,0 1 0 0 0,1 0 0 0 0,0 1 0 0 0,1 1 0 0 0,-16 19-1 0 0,22-24-159 0 0,1 1-1 0 0,0 0 0 0 0,1 0 0 0 0,0 1 0 0 0,0-1 0 0 0,1 1 0 0 0,0 0 0 0 0,-3 14 1 0 0,6-16-76 0 0,-1 0 0 0 0,2-1 0 0 0,-1 1 0 0 0,1 0 0 0 0,0-1 0 0 0,1 1 1 0 0,-1 0-1 0 0,2-1 0 0 0,-1 1 0 0 0,1-1 0 0 0,0 1 0 0 0,5 11 0 0 0,0-6-5 0 0,0 0 0 0 0,1-1-1 0 0,0 0 1 0 0,1 0-1 0 0,0-1 1 0 0,1 0 0 0 0,0 0-1 0 0,1-1 1 0 0,0 0-1 0 0,0-1 1 0 0,1-1-1 0 0,0 0 1 0 0,1 0 0 0 0,0-1-1 0 0,0-1 1 0 0,26 9-1 0 0,-13-6-23 0 0,0-2 0 0 0,1-1 0 0 0,0-1 0 0 0,0-1-1 0 0,0-2 1 0 0,0 0 0 0 0,1-2 0 0 0,32-4 0 0 0,-50 3-161 0 0,1 0 0 0 0,-1-1 0 0 0,0-1 0 0 0,1 0 0 0 0,-1 0 0 0 0,0-1 1 0 0,-1 0-1 0 0,15-8 0 0 0,-18 8-31 0 0,-1 0-1 0 0,1-1 1 0 0,-1 1 0 0 0,0-1 0 0 0,0-1-1 0 0,0 1 1 0 0,0 0 0 0 0,-1-1-1 0 0,0 0 1 0 0,-1 0 0 0 0,1-1 0 0 0,-1 1-1 0 0,4-12 1 0 0,-4 7-24 0 0,0 0 0 0 0,0 0 0 0 0,-1 0 0 0 0,0 0 0 0 0,-1 0 0 0 0,-1-1 0 0 0,1 1 0 0 0,-2 0 0 0 0,0-1 0 0 0,-3-15 0 0 0,0 11-12 0 0,0 1 0 0 0,-1 0 1 0 0,-1 0-1 0 0,0 1 0 0 0,-1-1 1 0 0,-17-25-1 0 0,10 21-67 0 0,0 0 0 0 0,-1 2 0 0 0,-1-1-1 0 0,-1 2 1 0 0,0 0 0 0 0,-2 2 0 0 0,1-1 0 0 0,-2 2 0 0 0,1 1 0 0 0,-29-13 0 0 0,28 16-231 0 0,-1 1 0 0 0,0 0 0 0 0,-37-7 1 0 0,44 13-512 0 0,-1 0 1 0 0,-18 1-1 0 0,19 1-1651 0 0,1 1 0 0 0,-25 5 1 0 0,13 0-316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18:1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26 664,'-9'7'4576,"-6"42"2804,-2 1-3281,-10 32 839,24-71-4255,-6 19 1920,-13 29 1,15-38 876,6-25-3271,0 0-163,1 0 1,0 0-1,0-1 1,0 1 0,0 0-1,1 0 1,-1 0-1,1-1 1,0 1 0,0 0-1,1 0 1,3-7-1,29-50 257,-24 44-281,2-4 41,2 1 0,0 1 1,1 0-1,23-22 0,-30 33-41,0 1 0,0 0 0,1 1 0,0 0 0,0 0 0,0 1 0,1 0 0,-1 1-1,1 0 1,0 0 0,1 1 0,13-2 0,-21 4-22,1 1 0,0-1 0,-1 1 0,1 1 0,-1-1 0,1 0 0,0 1 0,-1 0 0,1 0 0,-1 0 0,1 0 0,-1 0 0,0 1 0,1 0 0,4 3 0,-4-2 0,1 1 0,-1 0 0,-1 0 0,1 0 0,0 1 0,-1-1 0,0 1 0,0-1 0,3 8 0,1 6 0,-1 0 0,-1 0 0,0 1 0,4 35 0,-6-33 4,0 8 11,12 48 1,-13-70-31,1 1 0,-1-1 0,1 0 0,1 0 1,-1 0-1,1 0 0,0-1 0,1 1 1,-1-1-1,1 0 0,8 7 0,-4-7-604,12 4-12013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86 196 0 0,'-7'5'4585'0'0,"5"26"2700"0"0,10 21-2763 0 0,-1-13-2225 0 0,-4 6 64 0 0,-1 1 1 0 0,-3 0-1 0 0,-2 0 0 0 0,-14 69 0 0 0,14-102-1895 0 0,2-19 232 0 0,1-19 214 0 0,3-21-912 0 0,2 1 0 0 0,2-1 0 0 0,2 1 0 0 0,3 1 0 0 0,1 0 0 0 0,2 0 0 0 0,25-50 0 0 0,-36 86 0 0 0,0 0 0 0 0,1 0 0 0 0,0 0 0 0 0,0 0 0 0 0,1 1 0 0 0,11-12 0 0 0,-14 17 0 0 0,-1 0 0 0 0,0 0 0 0 0,1 1 0 0 0,-1-1 0 0 0,1 1 0 0 0,-1-1 0 0 0,1 1 0 0 0,0 0 0 0 0,-1 0 0 0 0,1 0 0 0 0,0 1 0 0 0,0-1 0 0 0,0 1 0 0 0,0-1 0 0 0,0 1 0 0 0,0 0 0 0 0,-1 0 0 0 0,1 0 0 0 0,0 0 0 0 0,0 1 0 0 0,0-1 0 0 0,0 1 0 0 0,0 0 0 0 0,-1 0 0 0 0,6 2 0 0 0,-1 0 0 0 0,-1 1 0 0 0,1-1 0 0 0,0 1 0 0 0,-1 1 0 0 0,0 0 0 0 0,0 0 0 0 0,0 0 0 0 0,-1 0 0 0 0,0 1 0 0 0,8 10 0 0 0,-6-5 0 0 0,-1 0 0 0 0,0 0 0 0 0,-1 0 0 0 0,0 0 0 0 0,7 25 0 0 0,-5 2 0 0 0,0 0 0 0 0,-3 0 0 0 0,0 46 0 0 0,-4-81 0 0 0,5 136 0 0 0,-5-138-167 0 0,0 1 1 0 0,0-1-1 0 0,0 1 1 0 0,0-1-1 0 0,0 0 0 0 0,1 1 1 0 0,-1-1-1 0 0,1 1 1 0 0,-1-1-1 0 0,1 0 0 0 0,-1 1 1 0 0,1-1-1 0 0,0 0 1 0 0,0 1-1 0 0,-1-1 0 0 0,1 0 1 0 0,0 0-1 0 0,0 0 0 0 0,0 0 1 0 0,0 0-1 0 0,1 0 1 0 0,-1 0-1 0 0,0 0 0 0 0,0 0 1 0 0,0-1-1 0 0,1 1 1 0 0,-1 0-1 0 0,0-1 0 0 0,1 1 1 0 0,-1-1-1 0 0,1 0 1 0 0,2 1-1 0 0,0-1-498 0 0,0 1 0 0 0,1-1-1 0 0,-1-1 1 0 0,0 1 0 0 0,0-1 0 0 0,1 0 0 0 0,-1 0-1 0 0,0 0 1 0 0,0 0 0 0 0,6-3 0 0 0,25-14-2753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1 172 308 0 0,'7'8'2072'0'0,"0"-5"-1411"0"0,0 0 0 0 0,0 0-1 0 0,1 0 1 0 0,-1-1 0 0 0,1 0-1 0 0,-1-1 1 0 0,13 2 0 0 0,-17-3-497 0 0,336 27 6224 0 0,100-26-3181 0 0,-431-1-3163 0 0,507-10 2716 0 0,-129-3-1221 0 0,-27-1-217 0 0,195-7 324 0 0,64-1 3 0 0,-273 11-868 0 0,532-32 1131 0 0,-769 32-1383 0 0,203-50 0 0 0,-277 49-596 0 0,-14 2-3098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0 964 0 0,'-4'11'7729'0'0,"8"-8"-6835"0"0,0-1 0 0 0,0 1 0 0 0,0-1 0 0 0,0 0 1 0 0,1 0-1 0 0,-1 0 0 0 0,1 0 0 0 0,-1-1 0 0 0,1 1 0 0 0,8 0 1 0 0,54 4 2581 0 0,-50-5-2584 0 0,24 1 390 0 0,106 4 2649 0 0,-118-7-2589 0 0,1 0 1 0 0,55-11-1 0 0,-64 3-1258 0 0,-12 4-2990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3 159 92 0 0,'0'-2'424'0'0,"-1"0"0"0"0,1 0-1 0 0,-1-1 1 0 0,1 1 0 0 0,0 0 0 0 0,0 0 0 0 0,0-1-1 0 0,0 1 1 0 0,0 0 0 0 0,1 0 0 0 0,-1-1 0 0 0,1 1-1 0 0,-1 0 1 0 0,1 0 0 0 0,0 0 0 0 0,2-4 0 0 0,-1 2 196 0 0,1 0 1 0 0,0 1 0 0 0,0-1 0 0 0,0 1 0 0 0,0-1 0 0 0,1 1 0 0 0,6-5-1 0 0,3 0 548 0 0,0 0-1 0 0,1 1 0 0 0,24-9 0 0 0,-11 6-101 0 0,1 1 0 0 0,0 2 0 0 0,0 0 0 0 0,55-3 0 0 0,-63 8-470 0 0,1 2 1 0 0,-1 0 0 0 0,1 2 0 0 0,-1 0 0 0 0,1 1 0 0 0,-1 1 0 0 0,33 11-1 0 0,-48-13-456 0 0,0 0 0 0 0,0 0 0 0 0,0 0 0 0 0,-1 1 0 0 0,1 0-1 0 0,-1 0 1 0 0,1 0 0 0 0,-1 1 0 0 0,0-1 0 0 0,-1 1-1 0 0,1 0 1 0 0,5 7 0 0 0,-7-8-71 0 0,-1 0 0 0 0,1 0-1 0 0,-1 0 1 0 0,0 0 0 0 0,0 0-1 0 0,0 1 1 0 0,0-1 0 0 0,-1 0 0 0 0,1 0-1 0 0,-1 1 1 0 0,0-1 0 0 0,0 0 0 0 0,0 1-1 0 0,0-1 1 0 0,-1 0 0 0 0,1 1-1 0 0,-1-1 1 0 0,0 0 0 0 0,0 0 0 0 0,0 1-1 0 0,-3 4 1 0 0,-3 6 29 0 0,-1-1 0 0 0,-1 0 0 0 0,0-1 1 0 0,-1 0-1 0 0,0-1 0 0 0,0 0 0 0 0,-1 0 0 0 0,-21 14 0 0 0,-107 67 395 0 0,99-68-351 0 0,0-2 32 0 0,2 2 0 0 0,-45 36 0 0 0,78-55-133 0 0,1-1 1 0 0,-1 1-1 0 0,1 0 0 0 0,0 0 1 0 0,0 0-1 0 0,-4 8 1 0 0,8-9 17 0 0,-1-3-59 0 0,1 0 1 0 0,0 0-1 0 0,0-1 1 0 0,0 1-1 0 0,0 0 1 0 0,0 0-1 0 0,0 0 0 0 0,0 0 1 0 0,1-1-1 0 0,-1 1 1 0 0,0 0-1 0 0,0 0 1 0 0,1 0-1 0 0,-1-1 0 0 0,0 1 1 0 0,1 0-1 0 0,-1 0 1 0 0,1-1-1 0 0,-1 1 1 0 0,1 0-1 0 0,-1-1 0 0 0,1 1 1 0 0,-1-1-1 0 0,1 1 1 0 0,0 0-1 0 0,-1-1 1 0 0,1 1-1 0 0,0-1 1 0 0,1 1-1 0 0,0 0-1 0 0,10 6 1 0 0,7-2 0 0 0,1-1 0 0 0,0-1 0 0 0,0 0 0 0 0,0-1 0 0 0,26-2 0 0 0,1-2 0 0 0,55-10 0 0 0,-92 10-869 0 0,-1 1-1 0 0,1-1 1 0 0,-1-1 0 0 0,0 0 0 0 0,0 0-1 0 0,0-1 1 0 0,-1 0 0 0 0,1-1-1 0 0,-1 1 1 0 0,0-2 0 0 0,0 1 0 0 0,-1-1-1 0 0,0 0 1 0 0,0-1 0 0 0,11-13-1 0 0,-5 3-2363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17 140 7149 0 0,'-4'-16'2735'0'0,"1"8"-1375"0"0,1-1-1 0 0,-1 0 1 0 0,2-1-1 0 0,-1 1 1 0 0,2 0-1 0 0,-1 0 1 0 0,1 0-1 0 0,0-1 1 0 0,3-16-1 0 0,-2 25-1242 0 0,-1 0-1 0 0,0 0 1 0 0,0 1-1 0 0,0-1 1 0 0,1 0-1 0 0,-1 0 1 0 0,0 0-1 0 0,1 1 1 0 0,-1-1-1 0 0,1 0 1 0 0,-1 0-1 0 0,1 1 1 0 0,-1-1-1 0 0,1 1 0 0 0,0-1 1 0 0,-1 0-1 0 0,1 1 1 0 0,0-1-1 0 0,-1 1 1 0 0,2-1-1 0 0,-2 1-41 0 0,1 0 0 0 0,0 0 0 0 0,-1 0 0 0 0,1 0 0 0 0,-1 0 1 0 0,1 0-1 0 0,-1 0 0 0 0,1 0 0 0 0,-1 0 0 0 0,1 1 0 0 0,0-1 0 0 0,-1 0 0 0 0,1 0 0 0 0,-1 0 0 0 0,1 1 0 0 0,-1-1 0 0 0,1 0 0 0 0,-1 1 0 0 0,0-1 0 0 0,1 0 0 0 0,0 2 0 0 0,1 0 31 0 0,-1 0 0 0 0,1 0 0 0 0,0 0-1 0 0,-1 0 1 0 0,0 0 0 0 0,0 1 0 0 0,1-1 0 0 0,-1 0 0 0 0,-1 1-1 0 0,1-1 1 0 0,1 4 0 0 0,4 77-532 0 0,-2-29-2556 0 0,2-1-3880 0 0,-2-25 3679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6973 0 0,'0'0'11081'0'0,"6"-1"-9689"0"0,34-11 33 0 0,0 2 0 0 0,1 2 0 0 0,0 2-1 0 0,1 1 1 0 0,70 2 0 0 0,-105 4-1245 0 0,0-1 0 0 0,0 1 0 0 0,0 0 0 0 0,0 1 0 0 0,0 0 0 0 0,-1 0 0 0 0,1 0 0 0 0,-1 1-1 0 0,1 0 1 0 0,-1 0 0 0 0,0 0 0 0 0,7 6 0 0 0,-11-7-118 0 0,0 0-1 0 0,1 0 1 0 0,-1 0 0 0 0,0 1-1 0 0,0-1 1 0 0,-1 1 0 0 0,1-1-1 0 0,0 1 1 0 0,-1 0-1 0 0,1 0 1 0 0,-1-1 0 0 0,0 1-1 0 0,0 0 1 0 0,0 0 0 0 0,0 0-1 0 0,-1 0 1 0 0,1 0-1 0 0,-1 0 1 0 0,0 1 0 0 0,0-1-1 0 0,0 0 1 0 0,0 0 0 0 0,0 0-1 0 0,-1 0 1 0 0,0 0-1 0 0,1 0 1 0 0,-1 0 0 0 0,0 0-1 0 0,-2 3 1 0 0,-3 9-32 0 0,-1-1 0 0 0,-1 1 0 0 0,-1-2 1 0 0,0 1-1 0 0,-16 18 0 0 0,-62 58 214 0 0,57-62-164 0 0,-42 51-1 0 0,67-72-79 0 0,0-1 0 0 0,1 1 0 0 0,0-1 0 0 0,0 1 0 0 0,0 0 0 0 0,-3 13 0 0 0,6-17 0 0 0,0-1 0 0 0,1 1 0 0 0,0-1 0 0 0,-1 1 0 0 0,1-1 0 0 0,0 1 0 0 0,1 0 0 0 0,-1-1 0 0 0,0 1 0 0 0,1-1 0 0 0,-1 1 0 0 0,1-1 0 0 0,0 1 0 0 0,0-1 0 0 0,0 0 0 0 0,0 1 0 0 0,0-1 0 0 0,1 0 0 0 0,-1 0 0 0 0,0 1 0 0 0,1-1 0 0 0,0-1 0 0 0,3 4 0 0 0,3 3 0 0 0,0-2 0 0 0,1 1 0 0 0,0-1 0 0 0,0-1 0 0 0,1 1 0 0 0,-1-2 0 0 0,1 1 0 0 0,0-1 0 0 0,1-1 0 0 0,11 3 0 0 0,7 0 0 0 0,-1-1 0 0 0,45 2 0 0 0,-43-6 0 0 0,0 0 0 0 0,0-2 0 0 0,0-2 0 0 0,0 0 0 0 0,42-12 0 0 0,-69 15-734 0 0,0-1 0 0 0,0 0 1 0 0,-1 0-1 0 0,1 0 0 0 0,0 0 0 0 0,0 0 1 0 0,-1-1-1 0 0,1 1 0 0 0,-1-1 0 0 0,1 0 0 0 0,3-3 1 0 0,5-5-2942 0 0,1 2 198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85 604 0 0,'-1'-8'12642'0'0,"33"1"-6215"0"0,23 5-1269 0 0,-8 1-2337 0 0,14-3-2201 0 0,2 0 878 0 0,0-3 1 0 0,104-24-1 0 0,-102 13-14473 0 0,-57 15 9585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2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0 676 0 0,'-1'1'160'0'0,"1"0"0"0"0,-1-1 0 0 0,1 1-1 0 0,-1 0 1 0 0,1-1 0 0 0,-1 1 0 0 0,1 0 0 0 0,0-1 0 0 0,-1 1-1 0 0,1 0 1 0 0,0 0 0 0 0,0-1 0 0 0,-1 1 0 0 0,1 0 0 0 0,0 0-1 0 0,0 0 1 0 0,0-1 0 0 0,0 1 0 0 0,0 0 0 0 0,0 0 0 0 0,0 0-1 0 0,1-1 1 0 0,-1 1 0 0 0,0 0 0 0 0,0 0 0 0 0,1-1 0 0 0,-1 1-1 0 0,0 0 1 0 0,1 0 0 0 0,-1-1 0 0 0,1 1 0 0 0,-1 0 0 0 0,0-1-1 0 0,1 1 1 0 0,0-1 0 0 0,-1 1 0 0 0,1 0 0 0 0,-1-1 0 0 0,1 0-1 0 0,0 1 1 0 0,0 0 0 0 0,4 2 726 0 0,0 0 0 0 0,0 0 0 0 0,0-1 0 0 0,10 5 0 0 0,11 1 1242 0 0,1 0 1 0 0,55 7-1 0 0,58-3 1753 0 0,-81-7-2431 0 0,-20-2-559 0 0,52 4 2386 0 0,121-4 0 0 0,-208-3-3341 0 0,0-1 1 0 0,-1 1-1 0 0,1-1 0 0 0,0 0 0 0 0,-1 0 1 0 0,6-2-1 0 0,2-3-7015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3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32 861 5384 0 0,'-32'3'17119'0'0,"34"-5"-16396"0"0,3-3-328 0 0,11-13 435 0 0,-1 0-1 0 0,-1 0 1 0 0,14-25 0 0 0,-14 16-691 0 0,-2 0 0 0 0,0-1 0 0 0,-2 0 0 0 0,-1-1 1 0 0,-1 0-1 0 0,-2-1 0 0 0,-1 1 0 0 0,-1-1 0 0 0,-1 0 0 0 0,-2-38 1 0 0,-3 22-155 0 0,-3 0 1 0 0,-1 0 0 0 0,-2 1 0 0 0,-3 0 0 0 0,-1 0-1 0 0,-19-44 1 0 0,30 85 12 0 0,0 1 2 0 0,0-1 1 0 0,-1 1 0 0 0,1-1 0 0 0,-1 1 0 0 0,0 0 0 0 0,0 0 0 0 0,0 0 0 0 0,0 0 0 0 0,0 0 0 0 0,-4-3 0 0 0,6 5 92 0 0,-4 18 90 0 0,1 6-13 0 0,35 731 3455 0 0,-32-746-3600 0 0,-1-3-47 0 0,1-1 1 0 0,0 1 0 0 0,0-1-1 0 0,0 1 1 0 0,1-1 0 0 0,-1 1 0 0 0,1-1-1 0 0,0 1 1 0 0,1-1 0 0 0,-1 0-1 0 0,3 5 1 0 0,-4-8-62 0 0,1-1-1 0 0,-1 1 1 0 0,1-1 0 0 0,-1 0-1 0 0,1 1 1 0 0,-1-1-1 0 0,1 0 1 0 0,-1 0 0 0 0,1 1-1 0 0,-1-1 1 0 0,1 0 0 0 0,-1 0-1 0 0,1 0 1 0 0,-1 0 0 0 0,1 0-1 0 0,-1 0 1 0 0,1 1 0 0 0,-1-1-1 0 0,1 0 1 0 0,0-1 0 0 0,-1 1-1 0 0,1 0 1 0 0,-1 0-1 0 0,1 0 1 0 0,-1 0 0 0 0,1 0-1 0 0,-1 0 1 0 0,1-1 0 0 0,-1 1-1 0 0,2-1 1 0 0,15-12-1003 0 0,-10 7 79 0 0,54-35-9540 0 0,-43 30 7633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3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82 680 0 0,'-5'-15'1438'0'0,"3"8"-476"0"0,-1 1 0 0 0,1-1 0 0 0,-1 1 0 0 0,-1 0 0 0 0,-4-7 0 0 0,7 11-694 0 0,-1 1 1 0 0,0-1-1 0 0,0 0 1 0 0,0 0-1 0 0,0 1 0 0 0,0-1 1 0 0,0 1-1 0 0,0 0 1 0 0,0-1-1 0 0,-1 1 1 0 0,1 0-1 0 0,0 0 0 0 0,-1 1 1 0 0,1-1-1 0 0,-1 0 1 0 0,1 1-1 0 0,-1-1 0 0 0,-3 1 1 0 0,-2 0 199 0 0,-1 1 1 0 0,0 0-1 0 0,0 0 1 0 0,0 1-1 0 0,0 0 1 0 0,1 1-1 0 0,-1-1 1 0 0,1 2-1 0 0,0-1 1 0 0,0 1-1 0 0,0 1 1 0 0,-12 7-1 0 0,-1 3 173 0 0,1 1 0 0 0,0 1 0 0 0,-19 21 0 0 0,19-16-31 0 0,1 0 1 0 0,1 2-1 0 0,1 0 0 0 0,-19 36 1 0 0,27-43-251 0 0,1 0 0 0 0,1 1 0 0 0,0 0 0 0 0,2 0 0 0 0,0 1 0 0 0,1 0 0 0 0,-3 33 1 0 0,7-41-237 0 0,0-1 1 0 0,1 1 0 0 0,1-1 0 0 0,0 1 0 0 0,0-1 0 0 0,1 0 0 0 0,0 0 0 0 0,0 0 0 0 0,1-1 0 0 0,1 1 0 0 0,0-1 0 0 0,0 0 0 0 0,1 0 0 0 0,0-1 0 0 0,0 1 0 0 0,1-1 0 0 0,0-1 0 0 0,0 1 0 0 0,1-1 0 0 0,0 0 0 0 0,1-1 0 0 0,-1 0 0 0 0,11 5 0 0 0,-11-6-150 0 0,-1-1 0 0 0,1 0 0 0 0,0-1 0 0 0,0 0 0 0 0,0 0 0 0 0,0-1 0 0 0,0 0 1 0 0,1 0-1 0 0,-1-1 0 0 0,1 0 0 0 0,-1 0 0 0 0,1-1 0 0 0,-1 0 0 0 0,1-1 0 0 0,-1 0 0 0 0,1 0 0 0 0,-1-1 0 0 0,0 0 1 0 0,1 0-1 0 0,-1-1 0 0 0,0 0 0 0 0,-1-1 0 0 0,1 0 0 0 0,0 0 0 0 0,-1 0 0 0 0,0-1 0 0 0,0 0 0 0 0,8-8 0 0 0,-9 7-46 0 0,0 0-1 0 0,0-1 0 0 0,-1 0 0 0 0,0 0 0 0 0,0-1 0 0 0,-1 1 0 0 0,0-1 0 0 0,0 0 0 0 0,-1 0 0 0 0,0 0 1 0 0,3-10-1 0 0,-6 16 67 0 0,0 0 1 0 0,0 1 0 0 0,0-1-1 0 0,0 0 1 0 0,0 1-1 0 0,0-1 1 0 0,0 0 0 0 0,-1 0-1 0 0,1 1 1 0 0,-1-1 0 0 0,1 1-1 0 0,-1-1 1 0 0,0 0-1 0 0,1 1 1 0 0,-1-1 0 0 0,0 1-1 0 0,0 0 1 0 0,0-1 0 0 0,0 1-1 0 0,0 0 1 0 0,0-1-1 0 0,-1 1 1 0 0,1 0 0 0 0,0 0-1 0 0,-1 0 1 0 0,1 0 0 0 0,0 0-1 0 0,-1 0 1 0 0,1 1-1 0 0,-1-1 1 0 0,0 0 0 0 0,1 1-1 0 0,-1-1 1 0 0,0 1 0 0 0,1 0-1 0 0,-3-1 1 0 0,-4 0 38 0 0,0 0 1 0 0,0 0-1 0 0,0 1 1 0 0,1 0-1 0 0,-1 0 1 0 0,-10 2-1 0 0,1 1 62 0 0,0 1 1 0 0,0 1-1 0 0,0 0 0 0 0,0 1 1 0 0,-25 13-1 0 0,35-15-48 0 0,-1 1 1 0 0,1-1-1 0 0,0 2 1 0 0,0-1-1 0 0,0 0 1 0 0,1 1-1 0 0,0 1 1 0 0,0-1-1 0 0,0 1 1 0 0,1 0-1 0 0,0 0 1 0 0,1 0-1 0 0,-5 10 1 0 0,8-16-76 0 0,1 0 0 0 0,-1 0 0 0 0,1 0 1 0 0,0 0-1 0 0,-1 0 0 0 0,1 0 0 0 0,0 0 1 0 0,0 0-1 0 0,-1 1 0 0 0,1-1 0 0 0,0 0 0 0 0,0 0 1 0 0,0 0-1 0 0,1 0 0 0 0,-1 0 0 0 0,0 1 1 0 0,0-1-1 0 0,1 0 0 0 0,-1 0 0 0 0,0 0 1 0 0,1 0-1 0 0,-1 0 0 0 0,1 0 0 0 0,0 1 0 0 0,1 0-194 0 0,0-1-1 0 0,-1 1 0 0 0,1-1 1 0 0,0 0-1 0 0,-1 0 0 0 0,1 0 0 0 0,0 0 1 0 0,0 0-1 0 0,0 0 0 0 0,0 0 0 0 0,0 0 1 0 0,3 0-1 0 0,3 0-1256 0 0,1 1 1 0 0,-1-2-1 0 0,1 1 0 0 0,-1-1 1 0 0,17-2-1 0 0,16-6-1590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2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65 564 0 0,'0'-4'11654'0'0,"0"6"-11489"0"0,8 17 1620 0 0,0 1 0 0 0,-2 0 1 0 0,-1 0-1 0 0,0 1 0 0 0,2 31 0 0 0,-7-51-1060 0 0,0-1-697 0 0,0 0 0 0 0,0 1 0 0 0,0-1 0 0 0,0 0 1 0 0,0 0-1 0 0,0 0 0 0 0,0 0 0 0 0,0 1 0 0 0,0-1 0 0 0,0 0 0 0 0,0 0 0 0 0,0 0 1 0 0,0 0-1 0 0,0 0 0 0 0,-1 1 0 0 0,1-1 0 0 0,0 0 0 0 0,0 0 0 0 0,0 0 0 0 0,0 0 1 0 0,0 0-1 0 0,0 0 0 0 0,-1 0 0 0 0,1 0 0 0 0,0 0 0 0 0,0 0 0 0 0,0 1 1 0 0,0-1-1 0 0,0 0 0 0 0,-1 0 0 0 0,1 0 0 0 0,0 0 0 0 0,0 0 0 0 0,0 0 0 0 0,0 0 1 0 0,-1 0-1 0 0,1 0 0 0 0,0 0 0 0 0,0 0 0 0 0,0 0 0 0 0,0 0 0 0 0,-1-1 1 0 0,1 1-1 0 0,0 0 0 0 0,0 0 0 0 0,0 0 0 0 0,0 0 0 0 0,0 0 0 0 0,-1 0 0 0 0,1 0 1 0 0,0 0-1 0 0,0 0 0 0 0,0 0 0 0 0,0-1 0 0 0,0 1 0 0 0,0 0 0 0 0,0 0 1 0 0,0 0-1 0 0,-1 0 0 0 0,1 0 0 0 0,0-1 0 0 0,-1 1 20 0 0,0-1 1 0 0,1 0-1 0 0,-1 1 0 0 0,0-1 1 0 0,0 0-1 0 0,0 1 1 0 0,1-1-1 0 0,-1 0 0 0 0,0 0 1 0 0,1 0-1 0 0,-1 1 0 0 0,1-1 1 0 0,-1 0-1 0 0,0-1 0 0 0,-2-10 239 0 0,1 7-199 0 0,0-1 0 0 0,0 0 0 0 0,0 1 0 0 0,1-1 0 0 0,0 0 0 0 0,0 0 0 0 0,1 0 0 0 0,0 0-1 0 0,0 0 1 0 0,0 0 0 0 0,0 0 0 0 0,1 0 0 0 0,0 0 0 0 0,3-9 0 0 0,0 8-83 0 0,0 1 0 0 0,0-1 1 0 0,0 1-1 0 0,1 0 0 0 0,0 0 0 0 0,0 0 1 0 0,1 1-1 0 0,-1 0 0 0 0,1 0 0 0 0,0 0 1 0 0,1 1-1 0 0,-1 0 0 0 0,1 0 0 0 0,11-4 1 0 0,-12 5-560 0 0,-1 1 1 0 0,1 1 0 0 0,0-1 0 0 0,-1 1 0 0 0,1 0 0 0 0,11 0 0 0 0,12 1-8801 0 0,-19 0 6828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3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145 128 8101 0 0,'-105'-104'14683'0'0,"83"84"-12612"0"0,22 19-2016 0 0,0 1 1 0 0,0 0-1 0 0,0 0 0 0 0,-1-1 0 0 0,1 1 1 0 0,0 0-1 0 0,0 0 0 0 0,0 0 1 0 0,-1-1-1 0 0,1 1 0 0 0,0 0 1 0 0,0 0-1 0 0,-1 0 0 0 0,1 0 0 0 0,0 0 1 0 0,-1-1-1 0 0,1 1 0 0 0,0 0 1 0 0,0 0-1 0 0,-1 0 0 0 0,1 0 1 0 0,0 0-1 0 0,-1 0 0 0 0,1 0 0 0 0,0 0 1 0 0,-1 0-1 0 0,1 0 0 0 0,0 0 1 0 0,0 0-1 0 0,-1 0 0 0 0,1 1 1 0 0,0-1-1 0 0,-1 0 0 0 0,1 0 0 0 0,0 0 1 0 0,0 0-1 0 0,-1 0 0 0 0,1 1 1 0 0,0-1-1 0 0,0 0 0 0 0,-1 0 1 0 0,-4 17 703 0 0,3 21-546 0 0,6-16-969 0 0,0-1-1 0 0,0 0 1 0 0,2 1-1 0 0,11 23 1 0 0,-11-31-1195 0 0,0 0 0 0 0,2-1 1 0 0,15 23-1 0 0,-5-14-889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28 720 0 0,'11'3'1807'0'0,"0"-1"0"0"0,0-1 1 0 0,17 1-1 0 0,70-6 2934 0 0,-62 1-3434 0 0,324-25 9164 0 0,-570 64-9106 0 0,170-27-1320 0 0,0 2 1 0 0,1 2 0 0 0,-66 32 0 0 0,99-42-16 0 0,-1 0 1 0 0,2 1 0 0 0,-1 0 0 0 0,0 0-1 0 0,1 1 1 0 0,0-1 0 0 0,0 1-1 0 0,-6 8 1 0 0,10-11-14 0 0,-1 0-1 0 0,1 0 1 0 0,0 0-1 0 0,0 0 1 0 0,0 0-1 0 0,0 0 1 0 0,0 1-1 0 0,1-1 1 0 0,-1 0-1 0 0,1 0 1 0 0,-1 1-1 0 0,1-1 1 0 0,0 0-1 0 0,0 1 1 0 0,0-1-1 0 0,0 1 1 0 0,0-1-1 0 0,0 0 1 0 0,1 1-1 0 0,0-1 1 0 0,-1 0-1 0 0,1 0 0 0 0,0 0 1 0 0,0 1-1 0 0,0-1 1 0 0,0 0-1 0 0,0 0 1 0 0,2 2-1 0 0,4 6 31 0 0,1-1 0 0 0,0 0 0 0 0,1-1-1 0 0,-1 0 1 0 0,19 13 0 0 0,60 33 163 0 0,-47-31-125 0 0,37 21 24 0 0,62 37 148 0 0,-111-63-157 0 0,-2 1-1 0 0,46 43 0 0 0,-70-60-89 0 0,0 0 0 0 0,1 1 0 0 0,-2-1 0 0 0,1 0 0 0 0,0 1 0 0 0,0 0 0 0 0,-1-1 1 0 0,0 1-1 0 0,1 0 0 0 0,-1 0 0 0 0,0 0 0 0 0,0 0 0 0 0,0 3 0 0 0,-1-5-1 0 0,0 1 0 0 0,0 0 1 0 0,0-1-1 0 0,0 1 0 0 0,-1 0 0 0 0,1-1 0 0 0,0 1 0 0 0,-1 0 1 0 0,1-1-1 0 0,-1 1 0 0 0,0-1 0 0 0,0 1 0 0 0,1-1 0 0 0,-1 0 1 0 0,0 1-1 0 0,0-1 0 0 0,0 0 0 0 0,0 1 0 0 0,-1-1 0 0 0,1 0 1 0 0,0 0-1 0 0,0 0 0 0 0,-1 0 0 0 0,1 0 0 0 0,-1 0 0 0 0,-1 0 1 0 0,-7 4 30 0 0,0-1 0 0 0,0 0-1 0 0,0-1 1 0 0,0 0 0 0 0,-1-1 0 0 0,1 0 0 0 0,-20 1 0 0 0,-74-4 72 0 0,40-3-376 0 0,-46-2-4301 0 0,104 8 863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41 6541 0 0,'-6'4'10617'0'0,"21"-1"-8436"0"0,27-1-1971 0 0,142-9 2398 0 0,286-4 1876 0 0,-361 6-5795 0 0,-84 3-2222 0 0,0-2 0 0 0,32-10 0 0 0,-33 8 1007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40 252 0 0,'0'0'179'0'0,"-1"-1"1"0"0,1 1-1 0 0,-1 0 1 0 0,1-1-1 0 0,0 1 1 0 0,-1-1-1 0 0,1 1 1 0 0,0-1-1 0 0,-1 1 1 0 0,1-1-1 0 0,0 1 0 0 0,0-1 1 0 0,-1 0-1 0 0,1 1 1 0 0,0-1-1 0 0,0 1 1 0 0,0-1-1 0 0,0 0 1 0 0,0 1-1 0 0,0-1 1 0 0,0 1-1 0 0,0-1 0 0 0,0 0 1 0 0,0 1-1 0 0,0-1 1 0 0,0 1-1 0 0,0-1 1 0 0,1 1-1 0 0,-1-1 1 0 0,0 0-1 0 0,0 1 1 0 0,1-1-1 0 0,0-1 210 0 0,1 1-1 0 0,-1 0 1 0 0,0 0 0 0 0,1 0-1 0 0,-1 0 1 0 0,1 0 0 0 0,0 0-1 0 0,-1 0 1 0 0,1 0 0 0 0,0 1-1 0 0,1-2 1 0 0,6 0 873 0 0,1 0 0 0 0,-1 0 0 0 0,13-1-1 0 0,6 4-233 0 0,-1 1 0 0 0,1 1 0 0 0,-1 1 0 0 0,0 2-1 0 0,32 10 1 0 0,-48-13-782 0 0,4 1-8 0 0,72 23 808 0 0,-79-24-992 0 0,0 0 0 0 0,-1 1 1 0 0,1 0-1 0 0,-1 0 1 0 0,0 1-1 0 0,0 0 0 0 0,-1 0 1 0 0,10 10-1 0 0,-14-12-54 0 0,0 0 0 0 0,0 0 1 0 0,0 0-1 0 0,-1 0 0 0 0,1 0 1 0 0,-1 0-1 0 0,0 0 0 0 0,0 1 0 0 0,0-1 1 0 0,-1 0-1 0 0,1 1 0 0 0,-1-1 1 0 0,1 0-1 0 0,-1 1 0 0 0,0-1 0 0 0,-1 1 1 0 0,1-1-1 0 0,0 0 0 0 0,-1 1 1 0 0,0-1-1 0 0,0 0 0 0 0,0 1 0 0 0,0-1 1 0 0,-3 4-1 0 0,-3 9 43 0 0,-1 0 0 0 0,-1-1 0 0 0,-16 20 0 0 0,18-25-1 0 0,-63 78 986 0 0,-115 115 0 0 0,137-154-427 0 0,14-16-2433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89 316 0 0,'-1'1'390'0'0,"0"-1"0"0"0,-1 0 1 0 0,1 1-1 0 0,0-1 0 0 0,0 1 0 0 0,0-1 1 0 0,-1 1-1 0 0,1-1 0 0 0,0 1 0 0 0,0 0 1 0 0,0 0-1 0 0,0-1 0 0 0,0 1 0 0 0,0 0 0 0 0,0 0 1 0 0,1 0-1 0 0,-1 0 0 0 0,0 0 0 0 0,0 0 1 0 0,1 0-1 0 0,-1 1 0 0 0,1-1 0 0 0,-1 0 0 0 0,1 0 1 0 0,-1 3-1 0 0,-14 38 3177 0 0,13-35-2810 0 0,-43 162 8229 0 0,39-136-7260 0 0,5-27-875 0 0,0 1 1 0 0,-1 0 0 0 0,1-1-1 0 0,-1 1 1 0 0,-3 5-1 0 0,4-15-783 0 0,0 0-1 0 0,0 0 1 0 0,1-1-1 0 0,-1 1 1 0 0,1 0-1 0 0,0-1 0 0 0,0 1 1 0 0,0 0-1 0 0,0 0 1 0 0,1-1-1 0 0,-1 1 1 0 0,2-5-1 0 0,15-45 208 0 0,-12 41-187 0 0,5-17 16 0 0,2 1 0 0 0,0 1 0 0 0,2 0 0 0 0,21-30 0 0 0,-27 45-68 0 0,1 1 1 0 0,0 0-1 0 0,0 0 0 0 0,1 1 1 0 0,0 0-1 0 0,1 1 1 0 0,0 0-1 0 0,1 0 0 0 0,0 1 1 0 0,25-12-1 0 0,-33 19-36 0 0,-1-1 0 0 0,1 1 0 0 0,-1 0 0 0 0,1 0 0 0 0,-1 0 0 0 0,1 0 0 0 0,0 1 0 0 0,-1-1 0 0 0,1 1 0 0 0,0 0 0 0 0,-1 0 0 0 0,1 1 0 0 0,0-1 0 0 0,-1 1 0 0 0,1-1 0 0 0,-1 1 0 0 0,1 0 0 0 0,-1 1 0 0 0,1-1 0 0 0,-1 0 0 0 0,0 1 0 0 0,1 0 0 0 0,4 4 0 0 0,-4-2 0 0 0,0 0 0 0 0,0 0 0 0 0,0 1 0 0 0,-1-1 0 0 0,0 1 0 0 0,0 0 0 0 0,0 0 0 0 0,0 0 0 0 0,-1 1 0 0 0,0-1 0 0 0,0 0 0 0 0,0 1 0 0 0,-1 0 0 0 0,2 7 0 0 0,0 17 0 0 0,-1 1 0 0 0,-3 47 0 0 0,0-46 0 0 0,1 0 0 0 0,5 36 0 0 0,-5-65-93 0 0,0-1-1 0 0,1 0 1 0 0,-1 0-1 0 0,1 1 1 0 0,-1-1-1 0 0,1 0 1 0 0,0 0-1 0 0,-1 0 1 0 0,1 0 0 0 0,0 0-1 0 0,1 0 1 0 0,-1 0-1 0 0,0 0 1 0 0,0 0-1 0 0,1 0 1 0 0,-1-1-1 0 0,1 1 1 0 0,0 0-1 0 0,-1-1 1 0 0,1 1 0 0 0,3 1-1 0 0,-2-2-194 0 0,1 0 0 0 0,0-1 1 0 0,-1 1-1 0 0,1-1 0 0 0,0 1 0 0 0,0-1 0 0 0,-1 0 0 0 0,1 0 1 0 0,0-1-1 0 0,0 1 0 0 0,-1-1 0 0 0,7-2 0 0 0,8-1-1677 0 0,0-2-1 0 0,0 0 1 0 0,21-11-1 0 0,48-25-1308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0 595 444 0 0,'2'-1'206'0'0,"-1"0"1"0"0,1 0-1 0 0,-1 0 1 0 0,1 0-1 0 0,0 1 0 0 0,0-1 1 0 0,-1 1-1 0 0,1-1 0 0 0,0 1 1 0 0,0 0-1 0 0,0 0 1 0 0,-1 0-1 0 0,1 0 0 0 0,0 0 1 0 0,0 0-1 0 0,0 0 0 0 0,0 0 1 0 0,-1 1-1 0 0,1-1 1 0 0,0 1-1 0 0,0-1 0 0 0,-1 1 1 0 0,1 0-1 0 0,1 1 1 0 0,4 1 314 0 0,-1 1 1 0 0,1 0-1 0 0,-1 1 1 0 0,9 7-1 0 0,-1 2 315 0 0,-1 0-1 0 0,0 1 0 0 0,-1 0 1 0 0,12 20-1 0 0,35 72 2315 0 0,-32-46-885 0 0,24 77 1 0 0,6 13 1133 0 0,-37-112-2105 0 0,-19-38-1205 0 0,0 1 1 0 0,0-1-1 0 0,0 1 1 0 0,0-1-1 0 0,1 1 0 0 0,-1-1 1 0 0,0 0-1 0 0,1 0 0 0 0,-1 1 1 0 0,1-1-1 0 0,0 0 1 0 0,-1-1-1 0 0,1 1 0 0 0,0 0 1 0 0,-1 0-1 0 0,1-1 1 0 0,0 1-1 0 0,0-1 0 0 0,3 1 1 0 0,-4-1-53 0 0,1 0 1 0 0,-1-1 0 0 0,0 1 0 0 0,1 0-1 0 0,-1-1 1 0 0,0 1 0 0 0,1-1 0 0 0,-1 0-1 0 0,0 1 1 0 0,0-1 0 0 0,1 0-1 0 0,-1 0 1 0 0,0 0 0 0 0,0 0 0 0 0,0 0-1 0 0,0 0 1 0 0,0 0 0 0 0,0 0 0 0 0,1-2-1 0 0,14-27 261 0 0,-15 28-269 0 0,10-25 117 0 0,-1-1 1 0 0,-1-1 0 0 0,-2 0 0 0 0,7-49 0 0 0,2-122 189 0 0,-16 73-10 0 0,-18-158 0 0 0,15 261-210 0 0,2 0 0 0 0,0 0 1 0 0,2 0-1 0 0,5-36 0 0 0,-4 50-77 0 0,0 1 0 0 0,1-1 0 0 0,0 1-1 0 0,0 0 1 0 0,1 0 0 0 0,1 0-1 0 0,-1 0 1 0 0,1 1 0 0 0,1 0-1 0 0,0 0 1 0 0,0 0 0 0 0,0 0-1 0 0,14-11 1 0 0,-6 8-76 0 0,1 1 0 0 0,-1 0-1 0 0,2 1 1 0 0,-1 0 0 0 0,1 2 0 0 0,1 0-1 0 0,-1 0 1 0 0,1 2 0 0 0,1 0 0 0 0,-1 1 0 0 0,0 1-1 0 0,20-2 1 0 0,-35 5-94 0 0,-1 0-1 0 0,0 0 1 0 0,0 0-1 0 0,0 1 1 0 0,0-1-1 0 0,1 0 1 0 0,-1 1-1 0 0,0-1 1 0 0,0 1-1 0 0,0-1 1 0 0,0 1 0 0 0,0-1-1 0 0,0 1 1 0 0,0 0-1 0 0,0 0 1 0 0,0-1-1 0 0,0 1 1 0 0,0 0-1 0 0,-1 0 1 0 0,1 0-1 0 0,0 0 1 0 0,-1 0-1 0 0,1 0 1 0 0,0 0-1 0 0,-1 0 1 0 0,1 2 0 0 0,7 32-6163 0 0,-6-23 2831 0 0,3 3 602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 5993 0 0,'-31'24'10341'0'0,"35"-25"-9471"0"0,55-13 804 0 0,1 3 0 0 0,0 2 0 0 0,76 0 0 0 0,-125 9-1442 0 0,-1 0 0 0 0,1 1 0 0 0,0 0 0 0 0,-1 1 0 0 0,0 0 0 0 0,18 6 0 0 0,-25-7-174 0 0,-1 0 1 0 0,1 0-1 0 0,-1 1 0 0 0,1-1 0 0 0,-1 0 1 0 0,0 1-1 0 0,1-1 0 0 0,-1 1 0 0 0,0 0 0 0 0,0 0 1 0 0,0 0-1 0 0,-1 0 0 0 0,1 0 0 0 0,0 0 0 0 0,-1 1 1 0 0,1-1-1 0 0,-1 0 0 0 0,0 1 0 0 0,0-1 1 0 0,0 1-1 0 0,0-1 0 0 0,0 1 0 0 0,0 0 0 0 0,-1-1 1 0 0,1 1-1 0 0,-1 0 0 0 0,0 0 0 0 0,0-1 1 0 0,0 1-1 0 0,0 0 0 0 0,-1 3 0 0 0,-2 7 70 0 0,0 0 0 0 0,-1-1 1 0 0,0 0-1 0 0,-1 0 0 0 0,0 0 0 0 0,-14 22 0 0 0,-51 64 432 0 0,59-83-465 0 0,-61 71 343 0 0,48-60-272 0 0,1 0-1 0 0,2 2 0 0 0,1 0 0 0 0,-22 41 0 0 0,41-66-135 0 0,-1-1 0 0 0,1 1 0 0 0,0 0 0 0 0,0 0 0 0 0,0 1 0 0 0,0-1-1 0 0,1 0 1 0 0,-1 0 0 0 0,1 0 0 0 0,0 0 0 0 0,0 1 0 0 0,0-1 0 0 0,0 0-1 0 0,0 0 1 0 0,1 0 0 0 0,-1 0 0 0 0,2 5 0 0 0,0-6 19 0 0,-1 0 0 0 0,1 1 0 0 0,-1-1 0 0 0,1 0 0 0 0,0 0 0 0 0,-1 0 0 0 0,1 0 0 0 0,1 0 1 0 0,-1 0-1 0 0,0 0 0 0 0,0-1 0 0 0,0 1 0 0 0,1-1 0 0 0,-1 0 0 0 0,1 0 0 0 0,-1 0 0 0 0,1 0 0 0 0,0 0 0 0 0,-1 0 1 0 0,6 0-1 0 0,12 3 171 0 0,1-2 0 0 0,-1 0-1 0 0,1-1 1 0 0,24-2 0 0 0,90-14-749 0 0,-108 11 289 0 0,-6 2-4689 0 0,-1 3-4271 0 0,-13-1 6120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43 908 0 0,'0'0'1515'0'0,"19"-1"7475"0"0,31 16-98 0 0,-46-14-8340 0 0,1 0 1 0 0,-1 0-1 0 0,1-1 0 0 0,-1 1 1 0 0,1-1-1 0 0,-1 0 0 0 0,1-1 1 0 0,0 1-1 0 0,5-2 0 0 0,-9 2-497 0 0,0 0 0 0 0,0-1 0 0 0,-1 1 0 0 0,1 0 0 0 0,0 0 0 0 0,-1 0 0 0 0,1 0 0 0 0,0-1 0 0 0,-1 1 0 0 0,1 0 0 0 0,0-1 0 0 0,-1 1 0 0 0,1-1 0 0 0,0 1 0 0 0,-1 0 0 0 0,1-1 0 0 0,-1 1-1 0 0,1-1 1 0 0,-1 0 0 0 0,1 1 0 0 0,-1-1 0 0 0,0 1 0 0 0,1-1 0 0 0,-1 0 0 0 0,0 1 0 0 0,1-1 0 0 0,-1 0 0 0 0,0 1 0 0 0,0-1 0 0 0,1 0 0 0 0,-1 1 0 0 0,0-1 0 0 0,0 0 0 0 0,0 0 0 0 0,0 1 0 0 0,0-1-1 0 0,0 0 1 0 0,0 1 0 0 0,0-1 0 0 0,-1 0 0 0 0,1 0 0 0 0,0 1 0 0 0,-1-2 0 0 0,-1-1-177 0 0,0-1-1 0 0,0 1 0 0 0,-1 0 1 0 0,0 0-1 0 0,0 0 1 0 0,-4-3-1 0 0,-1-3-1733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6 326 6713 0 0,'-2'-9'961'0'0,"1"0"1"0"0,0 0-1 0 0,0 0 1 0 0,1 1-1 0 0,0-1 1 0 0,0 0-1 0 0,1 0 1 0 0,0 0 0 0 0,1 1-1 0 0,0-1 1 0 0,0 0-1 0 0,1 1 1 0 0,5-12-1 0 0,-2 10-513 0 0,0 0-1 0 0,0 0 1 0 0,1 0-1 0 0,0 1 1 0 0,1 0 0 0 0,0 0-1 0 0,0 1 1 0 0,1 0-1 0 0,11-8 1 0 0,-1 4-168 0 0,-1 0 1 0 0,2 2-1 0 0,0 0 1 0 0,0 1-1 0 0,0 1 0 0 0,1 1 1 0 0,0 1-1 0 0,1 0 1 0 0,-1 2-1 0 0,30-3 1 0 0,-51 7-276 0 0,27-2 611 0 0,53 3 0 0 0,-74 0-514 0 0,1-1 1 0 0,-1 1-1 0 0,0 0 0 0 0,0 1 0 0 0,0-1 0 0 0,0 1 1 0 0,0 1-1 0 0,0-1 0 0 0,0 1 0 0 0,-1 0 1 0 0,1 0-1 0 0,-1 0 0 0 0,0 1 0 0 0,8 7 0 0 0,-11-9-50 0 0,0 1 0 0 0,0-1 0 0 0,-1 1-1 0 0,1-1 1 0 0,-1 1 0 0 0,1 0 0 0 0,-1 0 0 0 0,0 0-1 0 0,0 0 1 0 0,0 0 0 0 0,-1 0 0 0 0,1 0-1 0 0,-1 0 1 0 0,1 4 0 0 0,-1-1 27 0 0,-1 0-1 0 0,1 0 1 0 0,-1 0 0 0 0,-1 0 0 0 0,1 0 0 0 0,-5 11-1 0 0,-3 3 68 0 0,-1-1 0 0 0,-1 0-1 0 0,-14 20 1 0 0,18-30-110 0 0,-63 83 105 0 0,48-65-106 0 0,1 0-1 0 0,1 1 1 0 0,1 1 0 0 0,-15 33 0 0 0,32-58-35 0 0,0 0 0 0 0,0 1 0 0 0,0 0 0 0 0,1-1 0 0 0,0 1 0 0 0,0 0 0 0 0,0 0 0 0 0,0-1 0 0 0,1 1 0 0 0,0 0 0 0 0,0 0 0 0 0,0 0 0 0 0,0 0 0 0 0,1 0 0 0 0,0-1 0 0 0,0 1 0 0 0,0 0 0 0 0,1 0 0 0 0,0-1 0 0 0,-1 1 0 0 0,2-1 0 0 0,-1 0 0 0 0,0 1 0 0 0,1-1 0 0 0,0 0 0 0 0,0 0 0 0 0,0-1 0 0 0,0 1 0 0 0,1-1 0 0 0,-1 1 0 0 0,1-1 0 0 0,0 0 0 0 0,0-1 0 0 0,0 1 0 0 0,1-1 0 0 0,-1 1 0 0 0,7 2 0 0 0,-1-2-412 0 0,0 0 0 0 0,0-1-1 0 0,0 1 1 0 0,0-2 0 0 0,1 0 0 0 0,-1 0-1 0 0,0 0 1 0 0,0-2 0 0 0,1 1 0 0 0,-1-1-1 0 0,0-1 1 0 0,0 0 0 0 0,11-3 0 0 0,7-4-1475 0 0,0-2 0 0 0,-1 0 1 0 0,34-20-1 0 0,-51 27-1449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4:5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7641 0 0,'-1'-9'1197'0'0,"1"1"1"0"0,0 0 0 0 0,1 0 0 0 0,0 0-1 0 0,0 0 1 0 0,1 1 0 0 0,0-1 0 0 0,3-8-1 0 0,-2 9-798 0 0,1 1 1 0 0,-1-1-1 0 0,1 1 0 0 0,0 0 0 0 0,1 0 0 0 0,-1 0 0 0 0,1 1 0 0 0,0 0 0 0 0,6-5 0 0 0,2-1 106 0 0,1 1 1 0 0,0 0-1 0 0,0 1 0 0 0,1 1 0 0 0,19-9 0 0 0,-25 13-182 0 0,1 1 0 0 0,1-1 0 0 0,-1 2 0 0 0,0-1 0 0 0,1 1 0 0 0,-1 1-1 0 0,1 0 1 0 0,-1 1 0 0 0,16 0 0 0 0,-23 0-250 0 0,-1 1-1 0 0,1-1 0 0 0,0 0 0 0 0,-1 1 0 0 0,1-1 1 0 0,-1 1-1 0 0,1 0 0 0 0,-1 0 0 0 0,1 0 0 0 0,-1 0 1 0 0,1 1-1 0 0,-1-1 0 0 0,0 1 0 0 0,0-1 1 0 0,0 1-1 0 0,0 0 0 0 0,0 0 0 0 0,0-1 0 0 0,0 2 1 0 0,-1-1-1 0 0,1 0 0 0 0,-1 0 0 0 0,1 0 0 0 0,-1 1 1 0 0,0-1-1 0 0,0 0 0 0 0,0 1 0 0 0,0 0 1 0 0,0-1-1 0 0,-1 1 0 0 0,1-1 0 0 0,-1 1 0 0 0,0 0 1 0 0,1 4-1 0 0,-2-1-36 0 0,1 1 0 0 0,-1 0 0 0 0,0-1 0 0 0,-1 1 1 0 0,1-1-1 0 0,-1 1 0 0 0,-1-1 0 0 0,1 0 0 0 0,-1 0 0 0 0,0 0 0 0 0,0 0 1 0 0,-1 0-1 0 0,-4 5 0 0 0,-8 6-204 0 0,0-1 0 0 0,-1-1 0 0 0,-1-1 0 0 0,-37 23-1 0 0,18-11-316 0 0,36-26 465 0 0,0 1 0 0 0,0-1 0 0 0,0 0-1 0 0,0 1 1 0 0,0 0 0 0 0,1-1-1 0 0,-1 1 1 0 0,0-1 0 0 0,0 1 0 0 0,1 0-1 0 0,-1 0 1 0 0,0-1 0 0 0,1 1 0 0 0,-1 0-1 0 0,1 0 1 0 0,-1 0 0 0 0,1 0-1 0 0,-1 0 1 0 0,1 0 0 0 0,-1 0 0 0 0,1 0-1 0 0,0 0 1 0 0,0 0 0 0 0,0 0-1 0 0,-1 0 1 0 0,1 0 0 0 0,0 1 0 0 0,1-1 13 0 0,1 1 1 0 0,-1-1-1 0 0,0 1 1 0 0,0-1-1 0 0,1 0 1 0 0,-1 0-1 0 0,0 0 1 0 0,1 0-1 0 0,-1 0 0 0 0,1 0 1 0 0,0 0-1 0 0,-1 0 1 0 0,1-1-1 0 0,0 1 1 0 0,2 0-1 0 0,44 17 157 0 0,81 34 318 0 0,-113-44-352 0 0,0 0 1 0 0,-1 1 0 0 0,0 1 0 0 0,-1 1 0 0 0,23 20 0 0 0,-35-29-92 0 0,1 1 0 0 0,-1-1 0 0 0,0 1 0 0 0,0-1 0 0 0,0 1 0 0 0,-1 0 0 0 0,1-1 0 0 0,-1 1 0 0 0,1 0 0 0 0,-1 0 1 0 0,0 0-1 0 0,0 0 0 0 0,0 0 0 0 0,0 1 0 0 0,-1-1 0 0 0,0 0 0 0 0,1 0 0 0 0,-1 0 0 0 0,0 1 0 0 0,-1 4 0 0 0,0-5-1 0 0,0 0-1 0 0,0 1 0 0 0,0-1 1 0 0,-1 0-1 0 0,1 0 0 0 0,-1 0 0 0 0,0 0 1 0 0,0 0-1 0 0,0-1 0 0 0,0 1 0 0 0,0-1 1 0 0,-1 1-1 0 0,1-1 0 0 0,-1 0 0 0 0,1 0 1 0 0,-1 0-1 0 0,0 0 0 0 0,0 0 0 0 0,-5 2 1 0 0,-2 0-39 0 0,0 0 0 0 0,0-1 0 0 0,0 0 0 0 0,0 0 0 0 0,-1-1-1 0 0,-17 1 1 0 0,-64-4-3095 0 0,39 0-5495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53 176 0 0,'-14'-28'7137'0'0,"12"26"-6633"0"0,-1 0 1 0 0,1 0 0 0 0,0 0-1 0 0,-1 0 1 0 0,0 0 0 0 0,1 0-1 0 0,-1 0 1 0 0,0 1 0 0 0,0 0-1 0 0,0-1 1 0 0,0 1 0 0 0,0 0-1 0 0,0 1 1 0 0,0-1 0 0 0,0 0-1 0 0,0 1 1 0 0,-4-1 0 0 0,0 2-51 0 0,1-1 1 0 0,-1 1-1 0 0,0 0 1 0 0,1 0-1 0 0,-1 1 1 0 0,1 0-1 0 0,-12 5 1 0 0,2 0 66 0 0,0 2 1 0 0,1 0 0 0 0,1 0 0 0 0,-1 2 0 0 0,-18 17-1 0 0,26-21-211 0 0,0 0-1 0 0,0 0 0 0 0,1 1 0 0 0,0-1 0 0 0,1 1 0 0 0,-1 1 0 0 0,2-1 0 0 0,-1 1 0 0 0,-6 17 0 0 0,10-21-187 0 0,0 1 0 0 0,0-1 0 0 0,0 0 0 0 0,1 1 0 0 0,-1-1 0 0 0,1 0 0 0 0,0 1 0 0 0,1-1-1 0 0,0 0 1 0 0,-1 1 0 0 0,2-1 0 0 0,-1 0 0 0 0,1 0 0 0 0,-1 0 0 0 0,1 0 0 0 0,1 0 0 0 0,-1 0 0 0 0,1 0 0 0 0,0-1 0 0 0,3 5 0 0 0,6 5 46 0 0,0 0 1 0 0,1-1 0 0 0,0-1-1 0 0,1 0 1 0 0,1 0-1 0 0,0-2 1 0 0,0 0 0 0 0,1 0-1 0 0,0-2 1 0 0,1 0 0 0 0,26 9-1 0 0,-30-13-160 0 0,0 0 1 0 0,0 0-1 0 0,0-1 0 0 0,1-1 0 0 0,-1-1 0 0 0,1 1 1 0 0,0-2-1 0 0,-1 0 0 0 0,1-1 0 0 0,-1 0 0 0 0,1-1 1 0 0,-1 0-1 0 0,0-1 0 0 0,1-1 0 0 0,-2 0 0 0 0,21-10 1 0 0,-26 10-64 0 0,-1 0 0 0 0,0 0 0 0 0,0-1 0 0 0,-1 0 0 0 0,1 0 1 0 0,-1 0-1 0 0,0-1 0 0 0,0 0 0 0 0,-1 0 0 0 0,0 0 0 0 0,0 0 1 0 0,0-1-1 0 0,-1 1 0 0 0,0-1 0 0 0,4-13 0 0 0,-6 14 22 0 0,1 0-1 0 0,-1 0 0 0 0,0 0 0 0 0,0 0 0 0 0,-1 0 1 0 0,0 0-1 0 0,0 0 0 0 0,0 0 0 0 0,-1 0 0 0 0,1 0 1 0 0,-2 0-1 0 0,1 0 0 0 0,-1 0 0 0 0,1 1 0 0 0,-2-1 1 0 0,1 0-1 0 0,-1 1 0 0 0,1-1 0 0 0,-2 1 0 0 0,-3-5 1 0 0,-4-3-93 0 0,0 0 1 0 0,-1 1 0 0 0,-1 1-1 0 0,0 0 1 0 0,-1 1 0 0 0,1 0-1 0 0,-2 1 1 0 0,-18-8 0 0 0,22 11-438 0 0,-1 2 0 0 0,0 0 0 0 0,0 0 0 0 0,0 1 0 0 0,-14-2 0 0 0,18 4-682 0 0,-1 0 0 0 0,0 1-1 0 0,1 0 1 0 0,-1 1 0 0 0,0 0 0 0 0,1 0 0 0 0,-17 5-1 0 0,13-2-1312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3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65 101 496 0 0,'-5'-3'9508'0'0,"2"7"-8774"0"0,1 1-1 0 0,-1-1 0 0 0,1 1 0 0 0,0 0 1 0 0,0 0-1 0 0,1 0 0 0 0,-1 0 1 0 0,1 0-1 0 0,0 1 0 0 0,0-1 0 0 0,1 6 1 0 0,-8 31 2654 0 0,5-35-2805 0 0,3-6-510 0 0,0-1 0 0 0,0 1 1 0 0,0 0-1 0 0,0-1 0 0 0,0 1 1 0 0,0-1-1 0 0,0 1 1 0 0,0-1-1 0 0,-1 1 0 0 0,1-1 1 0 0,0 1-1 0 0,0-1 1 0 0,-1 1-1 0 0,1-1 0 0 0,0 1 1 0 0,-1-1-1 0 0,1 1 0 0 0,0-1 1 0 0,-1 0-1 0 0,1 1 1 0 0,-1-1-1 0 0,1 0 0 0 0,-1 1 1 0 0,1-1-1 0 0,-1 0 0 0 0,1 0 1 0 0,-1 1-1 0 0,1-1 1 0 0,-1 0-1 0 0,1 0 0 0 0,-1 0 1 0 0,1 0-1 0 0,-1 1 1 0 0,1-1-1 0 0,-1 0 0 0 0,0 0 1 0 0,-1 0 210 0 0,2-1-256 0 0,-1 1 1 0 0,1 0 0 0 0,-1-1-1 0 0,1 1 1 0 0,-1-1 0 0 0,1 1-1 0 0,-1-1 1 0 0,1 1-1 0 0,0-1 1 0 0,-1 1 0 0 0,1-1-1 0 0,0 1 1 0 0,-1-1 0 0 0,1 1-1 0 0,0-1 1 0 0,0 0 0 0 0,0 1-1 0 0,0-1 1 0 0,-1 1-1 0 0,1-1 1 0 0,0 0 0 0 0,0 0-1 0 0,-3-20 287 0 0,2 16-247 0 0,0-4 1 0 0,0 1 0 0 0,0-1 0 0 0,1 1-1 0 0,0-1 1 0 0,1 0 0 0 0,0 1 0 0 0,0-1 0 0 0,1 1-1 0 0,0 0 1 0 0,0-1 0 0 0,1 1 0 0 0,0 0 0 0 0,6-11 0 0 0,-9 18-61 0 0,1 1 0 0 0,-1-1 0 0 0,1 1 0 0 0,-1-1 1 0 0,1 0-1 0 0,-1 1 0 0 0,1-1 0 0 0,-1 1 0 0 0,1 0 0 0 0,0-1 1 0 0,-1 1-1 0 0,1-1 0 0 0,0 1 0 0 0,-1 0 0 0 0,1 0 1 0 0,0-1-1 0 0,-1 1 0 0 0,1 0 0 0 0,0 0 0 0 0,0 0 1 0 0,-1 0-1 0 0,1 0 0 0 0,0 0 0 0 0,0 0 0 0 0,-1 0 1 0 0,1 0-1 0 0,0 0 0 0 0,0 0 0 0 0,-1 0 0 0 0,1 1 1 0 0,0-1-1 0 0,0 0 0 0 0,-1 0 0 0 0,1 1 0 0 0,0-1 0 0 0,-1 0 1 0 0,1 1-1 0 0,-1-1 0 0 0,1 1 0 0 0,0-1 0 0 0,0 2 1 0 0,3 1 15 0 0,-1 0 1 0 0,0-1 0 0 0,0 2-1 0 0,0-1 1 0 0,5 7 0 0 0,2 6-32 0 0,1-1 0 0 0,15 18 1 0 0,-25-32-94 0 0,4-17-404 0 0,-3 7 453 0 0,0 0 1 0 0,0 0 0 0 0,1 0 0 0 0,0 0 0 0 0,0 0 0 0 0,1 1 0 0 0,0 0 0 0 0,1 0 0 0 0,0 0 0 0 0,0 0 0 0 0,1 1 0 0 0,8-10 0 0 0,-12 16 63 0 0,-1 0 1 0 0,0 0 0 0 0,1 0-1 0 0,-1 0 1 0 0,1 0-1 0 0,-1 0 1 0 0,1 0 0 0 0,-1 1-1 0 0,1-1 1 0 0,0 0-1 0 0,-1 1 1 0 0,1-1 0 0 0,0 1-1 0 0,-1 0 1 0 0,1 0-1 0 0,0 0 1 0 0,0 0 0 0 0,-1 0-1 0 0,1 0 1 0 0,3 0 0 0 0,-1 2 36 0 0,0-1 1 0 0,0 0-1 0 0,-1 1 1 0 0,1-1-1 0 0,0 1 1 0 0,-1 0-1 0 0,1 0 1 0 0,4 5-1 0 0,2 2 156 0 0,0 0-1 0 0,-1 1 0 0 0,0 0 0 0 0,11 17 0 0 0,6 23 642 0 0,-11-18-2715 0 0,-11-26 655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280 123 460 0 0,'-1'-8'1116'0'0,"0"0"-1"0"0,-1 0 1 0 0,0 0 0 0 0,-1 0-1 0 0,1 0 1 0 0,-1 0 0 0 0,-9-14 0 0 0,11 19-773 0 0,-1 0 1 0 0,0 0 0 0 0,0 1 0 0 0,0-1 0 0 0,0 0 0 0 0,0 1 0 0 0,-1-1 0 0 0,1 1 0 0 0,-1 0 0 0 0,1 0 0 0 0,-1 0-1 0 0,0 0 1 0 0,0 0 0 0 0,0 1 0 0 0,0-1 0 0 0,0 1 0 0 0,0 0 0 0 0,-1 0 0 0 0,1 0 0 0 0,0 0 0 0 0,-7 0 0 0 0,3 1-52 0 0,1 1 0 0 0,-1 1 0 0 0,1-1 0 0 0,-1 1 1 0 0,1 0-1 0 0,0 0 0 0 0,0 1 0 0 0,0 0 0 0 0,0 0 1 0 0,0 0-1 0 0,0 1 0 0 0,1-1 0 0 0,0 2 0 0 0,-1-1 1 0 0,2 0-1 0 0,-9 9 0 0 0,3 0 166 0 0,0-1 0 0 0,0 1 0 0 0,2 0 0 0 0,-1 1 0 0 0,-10 25 0 0 0,16-32-223 0 0,0 1 0 0 0,1 0 0 0 0,0 0 0 0 0,0 0 0 0 0,0 0 0 0 0,1 0 0 0 0,1 1 0 0 0,-1-1 0 0 0,1 0 0 0 0,1 0 0 0 0,2 16 0 0 0,-1-13-10 0 0,2 0-1 0 0,-1 0 1 0 0,1-1 0 0 0,1 1-1 0 0,0-1 1 0 0,0 0 0 0 0,13 17-1 0 0,-4-8 62 0 0,1-2-1 0 0,1 0 1 0 0,1-1-1 0 0,0 0 1 0 0,1-2-1 0 0,1 0 1 0 0,38 22-1 0 0,-42-28-199 0 0,1 0 0 0 0,0-1 0 0 0,0 0-1 0 0,1-2 1 0 0,0 0 0 0 0,0 0 0 0 0,27 2-1 0 0,-36-6-121 0 0,-1-1-1 0 0,1 0 0 0 0,-1 0 1 0 0,1-1-1 0 0,-1 0 0 0 0,1 0 1 0 0,-1-1-1 0 0,0 1 1 0 0,1-2-1 0 0,-1 1 0 0 0,0-1 1 0 0,0 0-1 0 0,-1-1 0 0 0,1 1 1 0 0,-1-1-1 0 0,0-1 0 0 0,1 1 1 0 0,-2-1-1 0 0,10-9 1 0 0,-6 3 16 0 0,0 0 0 0 0,-1-1 0 0 0,0 0 0 0 0,-1 0 1 0 0,0-1-1 0 0,-1 1 0 0 0,-1-2 0 0 0,0 1 0 0 0,0 0 1 0 0,-1-1-1 0 0,-1 0 0 0 0,-1 0 0 0 0,2-22 0 0 0,-3 25 26 0 0,-1 0-1 0 0,-1 0 0 0 0,1 0 0 0 0,-2 0 0 0 0,0 0 1 0 0,0 0-1 0 0,-1 0 0 0 0,0 1 0 0 0,-1-1 1 0 0,0 1-1 0 0,-1 0 0 0 0,0 0 0 0 0,0 0 0 0 0,-1 1 1 0 0,0 0-1 0 0,-1 0 0 0 0,-13-14 0 0 0,4 10-149 0 0,0 0-1 0 0,0 1 0 0 0,-2 1 1 0 0,1 1-1 0 0,-1 0 1 0 0,-1 1-1 0 0,1 1 0 0 0,-2 1 1 0 0,1 1-1 0 0,-1 0 1 0 0,0 1-1 0 0,0 2 0 0 0,0 0 1 0 0,0 1-1 0 0,-37 1 1 0 0,38 3-1360 0 0,0 1 1 0 0,0 0 0 0 0,0 2-1 0 0,1 0 1 0 0,-25 11 0 0 0,26-10-166 0 0,-23 10-1474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1 234 444 0 0,'1'3'9838'0'0,"11"1"-7622"0"0,23 3-817 0 0,288 3 5498 0 0,-295-10-6643 0 0,477 0 2970 0 0,69-2-707 0 0,284-11-2 0 0,-13-30-637 0 0,-369-10-1010 0 0,-329 28-509 0 0,162-49-1 0 0,-287 67-400 0 0,0-1 1 0 0,-1-1-1 0 0,26-14 1 0 0,-51 24-2945 0 0,1 0 2568 0 0,1 1 1 0 0,-1-1-1 0 0,1 0 1 0 0,0 1-1 0 0,0-1 1 0 0,0 1-1 0 0,0 0 1 0 0,0 0-1 0 0,-2 2 0 0 0,-4 2-1952 0 0,-12 8-1479 0 0,-14 1 554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 0 0,'2'-2'700'0'0,"0"1"0"0"0,-1 0 0 0 0,1 0 0 0 0,0-1 0 0 0,0 1-1 0 0,-1 0 1 0 0,1 1 0 0 0,0-1 0 0 0,0 0 0 0 0,0 0 0 0 0,0 1 0 0 0,0 0 0 0 0,1-1 0 0 0,-1 1 0 0 0,4 0 0 0 0,33 2 7177 0 0,47 8-4460 0 0,1-5-1 0 0,0-3 1 0 0,89-10 0 0 0,-148 6-3456 0 0,-1-2-1 0 0,-1 0 1 0 0,1-2 0 0 0,34-12-1 0 0,-59 17-1030 0 0,5-1 1760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1092 0 0,'0'0'284'0'0,"-1"1"1"0"0,1-1-1 0 0,-1 1 1 0 0,1 0-1 0 0,-1-1 0 0 0,1 1 1 0 0,0 0-1 0 0,-1-1 0 0 0,1 1 1 0 0,0 0-1 0 0,-1-1 1 0 0,1 1-1 0 0,0 0 0 0 0,0-1 1 0 0,0 1-1 0 0,0 0 0 0 0,0 0 1 0 0,0-1-1 0 0,0 1 1 0 0,0 0-1 0 0,0-1 0 0 0,0 1 1 0 0,0 0-1 0 0,0 0 0 0 0,1-1 1 0 0,-1 1-1 0 0,0 0 1 0 0,0-1-1 0 0,1 2 0 0 0,1-1 74 0 0,-1 0-1 0 0,0 0 0 0 0,1 0 0 0 0,-1 0 1 0 0,1 0-1 0 0,-1 0 0 0 0,1 0 0 0 0,-1 0 1 0 0,1-1-1 0 0,0 1 0 0 0,-1-1 0 0 0,4 1 1 0 0,8 1 983 0 0,1 0 1 0 0,22-1-1 0 0,-26-1-397 0 0,45 1 1739 0 0,-1-2 1 0 0,1-3 0 0 0,83-17-1 0 0,-130 20-3378 0 0,-3 0-308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0 763 432 0 0,'30'-8'2377'0'0,"-1"-1"0"0"0,0-2-1 0 0,36-20 1 0 0,76-52 1869 0 0,-121 69-3764 0 0,0-1 0 0 0,-2-1 0 0 0,0-1 0 0 0,0 0 0 0 0,-2-2-1 0 0,0 0 1 0 0,-1 0 0 0 0,-1-2 0 0 0,17-33 0 0 0,-3-3 233 0 0,-2-1 0 0 0,25-90 0 0 0,-44 129-562 0 0,4-17 704 0 0,11-55-1 0 0,-90 450 2320 0 0,57-317-3056 0 0,4-21-417 0 0,2 0 0 0 0,0 0 0 0 0,2 1 0 0 0,-2 28 0 0 0,8-30-1757 0 0,-3-20 1668 0 0,1 1-1 0 0,-1-1 0 0 0,0 1 1 0 0,1-1-1 0 0,-1 1 1 0 0,1-1-1 0 0,-1 1 1 0 0,1-1-1 0 0,-1 1 0 0 0,1-1 1 0 0,-1 0-1 0 0,1 1 1 0 0,-1-1-1 0 0,1 0 0 0 0,-1 1 1 0 0,1-1-1 0 0,-1 0 1 0 0,1 0-1 0 0,0 1 1 0 0,0-1-1 0 0,8 1-2126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143 174 328 0 0,'1'-5'483'0'0,"0"0"1"0"0,-1 0-1 0 0,0 0 1 0 0,0 0-1 0 0,0-1 0 0 0,-1 1 1 0 0,1 0-1 0 0,-1 0 1 0 0,0 0-1 0 0,-3-7 0 0 0,2 9-94 0 0,1 0 0 0 0,-1 1 0 0 0,1-1 1 0 0,-1 1-1 0 0,0-1 0 0 0,0 1 0 0 0,0 0 0 0 0,0 0 0 0 0,-1 0 0 0 0,1 0 0 0 0,0 0 0 0 0,-1 1 0 0 0,1-1 0 0 0,-1 1 0 0 0,0 0 0 0 0,0-1 0 0 0,1 1 0 0 0,-7-1 0 0 0,8 1-272 0 0,1 1 0 0 0,-1 0 1 0 0,1 0-1 0 0,-1-1 0 0 0,0 1 0 0 0,1 0 0 0 0,-1 0 0 0 0,0 0 0 0 0,1 0 1 0 0,-1 0-1 0 0,0 0 0 0 0,1 0 0 0 0,-1 0 0 0 0,0 0 0 0 0,1 0 0 0 0,-1 0 0 0 0,0 0 1 0 0,1 0-1 0 0,-1 1 0 0 0,0-1 0 0 0,1 0 0 0 0,-1 0 0 0 0,0 1 0 0 0,1-1 0 0 0,-1 1 1 0 0,1-1-1 0 0,-1 0 0 0 0,1 1 0 0 0,-1-1 0 0 0,1 1 0 0 0,-1-1 0 0 0,1 1 1 0 0,-1-1-1 0 0,1 1 0 0 0,0 0 0 0 0,-1-1 0 0 0,1 1 0 0 0,0-1 0 0 0,-1 2 0 0 0,1 0 61 0 0,0-1 0 0 0,0 1-1 0 0,0 0 1 0 0,0-1 0 0 0,0 1-1 0 0,0-1 1 0 0,0 1 0 0 0,0 0-1 0 0,1-1 1 0 0,-1 1 0 0 0,1-1-1 0 0,-1 1 1 0 0,1-1 0 0 0,1 3-1 0 0,8 9 190 0 0,1-1-1 0 0,0 0 1 0 0,0 0-1 0 0,2-1 1 0 0,-1-1-1 0 0,1 0 1 0 0,23 13 0 0 0,-5-2 123 0 0,11 8 64 0 0,90 67 876 0 0,-115-81-1244 0 0,0 0 1 0 0,-2 0 0 0 0,1 2-1 0 0,-2 0 1 0 0,14 20-1 0 0,-25-31-128 0 0,1-1-1 0 0,-1 1 0 0 0,0 0 1 0 0,-1 1-1 0 0,1-1 1 0 0,-1 0-1 0 0,-1 1 1 0 0,1-1-1 0 0,0 10 1 0 0,-2-12-29 0 0,0 0 0 0 0,0 0 0 0 0,0 0 1 0 0,-1 0-1 0 0,1 0 0 0 0,-1 0 0 0 0,0 0 0 0 0,0 0 1 0 0,-1 0-1 0 0,1 0 0 0 0,-1 0 0 0 0,0 0 1 0 0,0-1-1 0 0,0 1 0 0 0,0-1 0 0 0,-4 5 1 0 0,-3 1 3 0 0,0-1 1 0 0,-1 1-1 0 0,1-2 1 0 0,-2 1-1 0 0,1-1 1 0 0,-1-1-1 0 0,0 0 1 0 0,0 0-1 0 0,-1-1 1 0 0,1-1-1 0 0,-1 0 1 0 0,0 0-1 0 0,-21 3 1 0 0,18-5-60 0 0,-1 0 0 0 0,-1-1 1 0 0,1 0-1 0 0,0-2 0 0 0,0 0 1 0 0,0 0-1 0 0,0-2 0 0 0,1 0 1 0 0,-1-1-1 0 0,-21-7 0 0 0,33 9 2 0 0,-1 0 0 0 0,1 0 0 0 0,-1-1 0 0 0,1 0 0 0 0,0 1 0 0 0,0-1 0 0 0,1-1-1 0 0,-1 1 1 0 0,-6-7 0 0 0,9 8 13 0 0,0 0-1 0 0,-1 1 0 0 0,1-1 1 0 0,0 0-1 0 0,0 0 1 0 0,0 0-1 0 0,0-1 0 0 0,1 1 1 0 0,-1 0-1 0 0,0 0 1 0 0,1 0-1 0 0,0 0 0 0 0,-1-1 1 0 0,1 1-1 0 0,0 0 1 0 0,0 0-1 0 0,0-1 0 0 0,0 1 1 0 0,1 0-1 0 0,-1 0 1 0 0,1-1-1 0 0,-1 1 0 0 0,3-4 1 0 0,2-5-15 0 0,1 1 0 0 0,1 0 0 0 0,0 0 0 0 0,0 1 0 0 0,1-1 0 0 0,14-12 0 0 0,61-47-28 0 0,-50 42 39 0 0,-10 9 0 0 0,88-80-283 0 0,-101 87 211 0 0,0 1 1 0 0,-1-2 0 0 0,0 1 0 0 0,-1-1-1 0 0,0 0 1 0 0,-1-1 0 0 0,9-22 0 0 0,-14 30 38 0 0,0 1 0 0 0,-1-1-1 0 0,0 0 1 0 0,0 1 0 0 0,0-1 0 0 0,-1 0 0 0 0,1 0 0 0 0,-1 1 0 0 0,0-1-1 0 0,-1 0 1 0 0,1 0 0 0 0,-1 0 0 0 0,0 1 0 0 0,0-1 0 0 0,0 0 0 0 0,-1 1 0 0 0,0-1-1 0 0,0 1 1 0 0,0 0 0 0 0,0-1 0 0 0,0 1 0 0 0,-6-6 0 0 0,2 4 4 0 0,1 0-1 0 0,-2 0 1 0 0,1 1 0 0 0,-1 0-1 0 0,0 0 1 0 0,0 1 0 0 0,0 0-1 0 0,0 0 1 0 0,-1 1 0 0 0,0-1 0 0 0,1 2-1 0 0,-12-4 1 0 0,-2 2-27 0 0,0 0 1 0 0,1 1-1 0 0,-2 1 1 0 0,1 1-1 0 0,-32 2 1 0 0,39 0 28 0 0,0 0 0 0 0,1 2 0 0 0,-1 0 0 0 0,1 0 0 0 0,0 1 0 0 0,0 1 0 0 0,0 0 0 0 0,1 0 0 0 0,-20 13 0 0 0,28-15-81 0 0,0 0 0 0 0,-1 0 0 0 0,1 0 0 0 0,1 1 0 0 0,-1 0 0 0 0,0 0 0 0 0,1 0 0 0 0,0 0-1 0 0,-3 5 1 0 0,5-7 12 0 0,0-1-1 0 0,1 1 1 0 0,-1-1-1 0 0,1 0 1 0 0,0 1-1 0 0,-1-1 1 0 0,1 1-1 0 0,0-1 1 0 0,0 1-1 0 0,0-1 1 0 0,0 1-1 0 0,0-1 1 0 0,0 1-1 0 0,0-1 1 0 0,1 1-1 0 0,-1-1 1 0 0,0 1-1 0 0,1-1 1 0 0,-1 1-1 0 0,1-1 1 0 0,0 0-1 0 0,-1 1 1 0 0,1-1-1 0 0,0 0 1 0 0,0 1-1 0 0,0-1 1 0 0,0 0-1 0 0,0 0 1 0 0,0 0-1 0 0,0 0 1 0 0,0 0-1 0 0,1 0 1 0 0,-1 0-1 0 0,0 0 1 0 0,0-1-1 0 0,3 2 1 0 0,2 1-781 0 0,0 0 0 0 0,0-1 1 0 0,0 1-1 0 0,0-1 1 0 0,10 1-1 0 0,10 1-1365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98 7433 0 0,'-31'-67'12742'0'0,"23"48"-10492"0"0,8 18-2217 0 0,-1 1 1 0 0,1-1 0 0 0,0 0-1 0 0,0 1 1 0 0,-1-1 0 0 0,1 1-1 0 0,0-1 1 0 0,-1 1 0 0 0,1-1-1 0 0,0 1 1 0 0,-1-1-1 0 0,1 1 1 0 0,-1-1 0 0 0,1 1-1 0 0,-1-1 1 0 0,1 1 0 0 0,-1 0-1 0 0,1-1 1 0 0,-1 1 0 0 0,0 0-1 0 0,1 0 1 0 0,-1-1-1 0 0,1 1 1 0 0,-1 0 0 0 0,0 0-1 0 0,1 0 1 0 0,-1 0 0 0 0,0 0-1 0 0,1 0 1 0 0,-1 0 0 0 0,1 0-1 0 0,-1 0 1 0 0,0 0 0 0 0,1 0-1 0 0,-1 0 1 0 0,0 0-1 0 0,1 0 1 0 0,-1 0 0 0 0,1 1-1 0 0,-1-1 1 0 0,0 0 0 0 0,1 1-1 0 0,-1-1 1 0 0,1 0 0 0 0,-1 1-1 0 0,0 0 1 0 0,-2 1-137 0 0,0 0 1 0 0,1 1 0 0 0,-1-1-1 0 0,1 1 1 0 0,-1 0-1 0 0,-2 4 1 0 0,1 0-528 0 0,0 0-1 0 0,1 0 1 0 0,0 0 0 0 0,0 1 0 0 0,-2 11 0 0 0,-1 19-5141 0 0,5-22 3415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77 624 0 0,'0'0'1336'0'0,"1"-3"203"0"0,0 1-1263 0 0,0 1 1 0 0,0-1-1 0 0,1 0 0 0 0,-1 0 1 0 0,0 1-1 0 0,1-1 0 0 0,0 1 1 0 0,-1-1-1 0 0,1 1 0 0 0,0 0 1 0 0,0 0-1 0 0,-1 0 1 0 0,1 0-1 0 0,0 0 0 0 0,0 0 1 0 0,4-1-1 0 0,43-12 2036 0 0,-30 10-1506 0 0,16-5 1003 0 0,0 1 0 0 0,63-5 0 0 0,-85 12-1400 0 0,1 1-1 0 0,-1 0 0 0 0,0 1 1 0 0,0 0-1 0 0,0 1 0 0 0,0 0 0 0 0,-1 1 1 0 0,1 1-1 0 0,-1 0 0 0 0,1 1 1 0 0,12 6-1 0 0,-19-7-248 0 0,0 0-1 0 0,0 0 1 0 0,-1 0-1 0 0,1 1 1 0 0,-1-1-1 0 0,-1 1 1 0 0,1 0 0 0 0,0 1-1 0 0,-1-1 1 0 0,0 1-1 0 0,-1 0 1 0 0,1 0-1 0 0,3 9 1 0 0,-4-5 13 0 0,1 1 1 0 0,-2-1-1 0 0,1 1 0 0 0,-2 0 0 0 0,1-1 1 0 0,-1 1-1 0 0,-1 19 0 0 0,-4 7 166 0 0,-1 0-1 0 0,-2 0 0 0 0,-22 65 1 0 0,-53 127 807 0 0,29-90-1774 0 0,53-139 507 0 0,0 0 0 0 0,0 1-1 0 0,0-1 1 0 0,0 1 0 0 0,0-1-1 0 0,0 0 1 0 0,0 1 0 0 0,0-1-1 0 0,-1 0 1 0 0,1 1 0 0 0,1-1-1 0 0,-1 1 1 0 0,0-1-1 0 0,0 0 1 0 0,0 1 0 0 0,0-1-1 0 0,0 0 1 0 0,0 1 0 0 0,0-1-1 0 0,0 1 1 0 0,1-1 0 0 0,-1 0-1 0 0,0 1 1 0 0,0-1 0 0 0,0 0-1 0 0,1 0 1 0 0,-1 1-1 0 0,0-1 1 0 0,1 0 0 0 0,-1 0-1 0 0,0 1 1 0 0,0-1 0 0 0,1 0-1 0 0,-1 0 1 0 0,0 1 0 0 0,1-1-1 0 0,-1 0 1 0 0,1 0 0 0 0,0 0-42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85 32 0 0,'-17'-4'1273'0'0,"-11"-2"8624"0"0,31 5-7838 0 0,14-3-582 0 0,-1 1 1 0 0,1 0-1 0 0,0 1 1 0 0,18 1-1 0 0,5-1-242 0 0,333-47 8289 0 0,-325 40-10465 0 0,-46 9-173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1 452 0 0,'-13'-1'15729'0'0,"20"6"-15089"0"0,0-1-1 0 0,0 0 0 0 0,1 0 1 0 0,-1 0-1 0 0,1-1 0 0 0,0 0 0 0 0,12 2 1 0 0,68 12 1711 0 0,-54-11-1678 0 0,65 11 537 0 0,0-3 1 0 0,1-6 0 0 0,150-4 0 0 0,-240-5-1758 0 0,-1 0 0 0 0,1-1 0 0 0,0 0 0 0 0,9-4 0 0 0,17-9-5053 0 0,-30 8-453 0 0,-4 1 3519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3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74 180 0 0,'1'-5'1292'0'0,"1"-1"1"0"0,-1 1-1 0 0,0-1 1 0 0,-1 1-1 0 0,1-1 0 0 0,-2-5 1 0 0,1 9-5 0 0,-2-1-63 0 0,-2 0-802 0 0,1 1 0 0 0,-1-1-1 0 0,-1 1 1 0 0,1-1 0 0 0,0 1-1 0 0,-1 0 1 0 0,1 1 0 0 0,-1-1-1 0 0,1 1 1 0 0,-1 0 0 0 0,0 0-1 0 0,1 0 1 0 0,-1 1 0 0 0,0-1-1 0 0,0 1 1 0 0,1 0-1 0 0,-1 1 1 0 0,-8 1 0 0 0,-5 0 112 0 0,1 2 1 0 0,0 0 0 0 0,0 0-1 0 0,-17 9 1 0 0,30-12-404 0 0,0 1 0 0 0,0-1 0 0 0,1 1 0 0 0,-1 1-1 0 0,1-1 1 0 0,-1 0 0 0 0,1 1 0 0 0,0 0 0 0 0,0 0 0 0 0,-6 6 0 0 0,8-8-97 0 0,1 0 0 0 0,-1 1 1 0 0,0-1-1 0 0,1 0 0 0 0,-1 1 0 0 0,1-1 0 0 0,0 1 0 0 0,-1-1 0 0 0,1 1 1 0 0,0-1-1 0 0,0 1 0 0 0,0-1 0 0 0,0 1 0 0 0,0-1 0 0 0,0 1 0 0 0,0-1 1 0 0,0 1-1 0 0,1-1 0 0 0,-1 0 0 0 0,1 1 0 0 0,-1-1 0 0 0,1 1 0 0 0,-1-1 1 0 0,1 0-1 0 0,0 1 0 0 0,0-1 0 0 0,0 0 0 0 0,0 0 0 0 0,0 0 0 0 0,0 0 1 0 0,0 0-1 0 0,0 0 0 0 0,2 2 0 0 0,64 51 812 0 0,-52-43-681 0 0,1 1 1 0 0,-2 0-1 0 0,1 1 0 0 0,-2 1 0 0 0,16 19 1 0 0,-15-6-26 0 0,-14-26-138 0 0,0-1 0 0 0,1 1 0 0 0,-1 0 0 0 0,0 0 0 0 0,0 0 0 0 0,0 0-1 0 0,0 0 1 0 0,1 0 0 0 0,-1 0 0 0 0,-1-1 0 0 0,1 1 0 0 0,0 0 0 0 0,0 0 0 0 0,0 0 0 0 0,0 0 0 0 0,0 0 0 0 0,-1 0-1 0 0,1 0 1 0 0,0-1 0 0 0,-1 1 0 0 0,1 0 0 0 0,-1 0 0 0 0,1-1 0 0 0,-1 1 0 0 0,1 0 0 0 0,-1 0 0 0 0,0-1 0 0 0,1 1-1 0 0,-1-1 1 0 0,0 1 0 0 0,1 0 0 0 0,-1-1 0 0 0,0 1 0 0 0,0-1 0 0 0,-1 1 0 0 0,-17 5 6 0 0,-1-1 1 0 0,1-1 0 0 0,-1-1-1 0 0,-34 2 1 0 0,25-3-286 0 0,-46 10 0 0 0,69-12 74 0 0,-2 1-749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66 564 0 0,'-24'-37'6431'0'0,"23"37"-6278"0"0,1-1 0 0 0,0 1 0 0 0,0-1-1 0 0,0 1 1 0 0,0-1 0 0 0,0 1 0 0 0,0-1-1 0 0,0 0 1 0 0,0 1 0 0 0,0-1 0 0 0,0 1-1 0 0,0-1 1 0 0,0 1 0 0 0,0-1 0 0 0,0 1-1 0 0,0-1 1 0 0,0 1 0 0 0,1-1 0 0 0,-1 1-1 0 0,0-1 1 0 0,0 1 0 0 0,1-1 0 0 0,-1 1-1 0 0,0-1 1 0 0,1 1 0 0 0,-1 0 0 0 0,0-1-1 0 0,1 1 1 0 0,-1-1 0 0 0,1 1 0 0 0,-1 0-1 0 0,1 0 1 0 0,-1-1 0 0 0,0 1 0 0 0,1 0-1 0 0,-1 0 1 0 0,1-1 0 0 0,-1 1 0 0 0,1 0-1 0 0,0 0 1 0 0,-1 0 0 0 0,2 0 0 0 0,22-8 3186 0 0,-23 8-3244 0 0,7-1 683 0 0,1 0-1 0 0,-1 0 1 0 0,1 1-1 0 0,-1 0 1 0 0,0 1-1 0 0,13 2 1 0 0,52 14 1541 0 0,-49-11-1576 0 0,171 50 2454 0 0,-189-55-3085 0 0,-1 1 1 0 0,0 0-1 0 0,0 1 1 0 0,0-1-1 0 0,0 1 0 0 0,0 0 1 0 0,0 0-1 0 0,-1 0 1 0 0,1 1-1 0 0,3 4 1 0 0,-6-6-73 0 0,-1 0 0 0 0,1-1 0 0 0,-1 1 0 0 0,0 0 0 0 0,1 0 1 0 0,-1 1-1 0 0,0-1 0 0 0,0 0 0 0 0,-1 0 0 0 0,1 1 0 0 0,0-1 1 0 0,-1 0-1 0 0,1 1 0 0 0,-1-1 0 0 0,0 0 0 0 0,0 1 0 0 0,0-1 1 0 0,0 0-1 0 0,0 1 0 0 0,-1-1 0 0 0,1 0 0 0 0,0 1 0 0 0,-1-1 1 0 0,0 0-1 0 0,-1 4 0 0 0,-4 7 51 0 0,-1 0 0 0 0,0-1 1 0 0,-1 0-1 0 0,-1 0 0 0 0,-17 20 0 0 0,-58 48 174 0 0,34-35-43 0 0,-111 99 488 0 0,147-133-676 0 0,10-9-337 0 0,1 0-1 0 0,0 1 1 0 0,0 0 0 0 0,0-1 0 0 0,0 1-1 0 0,-3 5 1 0 0,29-18-11536 0 0,-4-1 8615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0 261 960 0 0,'6'7'810'0'0,"0"0"0"0"0,-1 0-1 0 0,0 0 1 0 0,0 0 0 0 0,-1 1 0 0 0,0 0-1 0 0,0 0 1 0 0,-1 0 0 0 0,0 0 0 0 0,-1 1-1 0 0,1-1 1 0 0,-2 1 0 0 0,1-1 0 0 0,0 14-1 0 0,-1 1 1222 0 0,-1 1 0 0 0,-1-1 0 0 0,0 0-1 0 0,-7 30 1 0 0,8-52-1921 0 0,0-1 0 0 0,-1 1 0 0 0,1 0 0 0 0,0-1 0 0 0,0 1 0 0 0,0 0 0 0 0,0-1 0 0 0,-1 1 0 0 0,1 0 0 0 0,0-1 0 0 0,0 1 0 0 0,-1 0 0 0 0,1-1 0 0 0,0 1 0 0 0,-1-1 0 0 0,1 1 0 0 0,-1-1 0 0 0,1 1 0 0 0,-1-1 0 0 0,1 1 0 0 0,-2 0 0 0 0,2-1-48 0 0,-1 0-1 0 0,1 0 0 0 0,-1 0 0 0 0,1 0 1 0 0,-1-1-1 0 0,1 1 0 0 0,-1 0 1 0 0,1 0-1 0 0,-1 0 0 0 0,1 0 0 0 0,0-1 1 0 0,-1 1-1 0 0,1 0 0 0 0,-1 0 1 0 0,1-1-1 0 0,0 1 0 0 0,-1 0 1 0 0,1-1-1 0 0,0 1 0 0 0,-1 0 0 0 0,1-1 1 0 0,-1 0-1 0 0,-1-2 64 0 0,0 0 0 0 0,1 0 0 0 0,-1-1 0 0 0,0 1 0 0 0,1 0 0 0 0,0-1 1 0 0,-2-5-1 0 0,1-10 33 0 0,1-1 1 0 0,1 1 0 0 0,1-1 0 0 0,0 1 0 0 0,2 0 0 0 0,0 0 0 0 0,6-21 0 0 0,1 4 68 0 0,2 1-1 0 0,29-61 1 0 0,-32 79-127 0 0,0 1-1 0 0,0 1 1 0 0,2 0 0 0 0,0 0-1 0 0,1 1 1 0 0,0 0-1 0 0,23-19 1 0 0,-31 29-60 0 0,1 0 0 0 0,1 1-1 0 0,-1 0 1 0 0,0 0 0 0 0,1 0 0 0 0,0 1-1 0 0,0-1 1 0 0,-1 1 0 0 0,1 1 0 0 0,1-1-1 0 0,8 0 1 0 0,-10 2-12 0 0,0 0 0 0 0,0 0 0 0 0,0 1 0 0 0,0 0 0 0 0,0 0 0 0 0,0 0 0 0 0,0 0 0 0 0,0 1 0 0 0,-1 0 0 0 0,1 0 0 0 0,0 0 0 0 0,-1 0 0 0 0,0 1 0 0 0,1 0 0 0 0,6 6 0 0 0,-3-1 3 0 0,0 0 1 0 0,-1 0 0 0 0,0 0 0 0 0,-1 1-1 0 0,0 0 1 0 0,0 0 0 0 0,-1 1 0 0 0,0-1-1 0 0,0 1 1 0 0,-1 0 0 0 0,-1 0 0 0 0,0 1-1 0 0,0-1 1 0 0,-1 1 0 0 0,0 0 0 0 0,-1-1-1 0 0,0 1 1 0 0,-1 0 0 0 0,0 0 0 0 0,-3 21-1 0 0,1-22-103 0 0,-5 34 335 0 0,-18 57-1 0 0,21-90-464 0 0,0 1 0 0 0,0-1-1 0 0,-1 0 1 0 0,-1 0 0 0 0,1-1 0 0 0,-2 1 0 0 0,0-1-1 0 0,0-1 1 0 0,-1 1 0 0 0,-10 10 0 0 0,15-18 39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17 204 0 0,'-11'5'17357'0'0,"19"-1"-16632"0"0,0 0-1 0 0,0-1 1 0 0,1 0 0 0 0,-1 0-1 0 0,1-1 1 0 0,0 0 0 0 0,0 0 0 0 0,11 0-1 0 0,81 0 2313 0 0,-68-3-2013 0 0,5 0-8 0 0,1-2 0 0 0,-2-2 0 0 0,39-10 1 0 0,3-4-4645 0 0,-71 17 1424 0 0,8 0-8540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5:1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1 420 0 0,'-2'0'200'0'0,"1"1"1"0"0,0 0-1 0 0,-1 0 0 0 0,1 0 1 0 0,0 0-1 0 0,0 0 0 0 0,-1 0 1 0 0,1 0-1 0 0,0 0 0 0 0,0 0 1 0 0,0 0-1 0 0,0 1 0 0 0,0-1 1 0 0,1 0-1 0 0,-1 1 0 0 0,0 1 1 0 0,0-2 50 0 0,1-1 0 0 0,0 1 0 0 0,0 0 0 0 0,0 0 0 0 0,0 0 0 0 0,0 0 1 0 0,0 0-1 0 0,0 0 0 0 0,1 0 0 0 0,-1 0 0 0 0,0 0 0 0 0,1 0 0 0 0,-1 0 1 0 0,0 0-1 0 0,1 0 0 0 0,-1-1 0 0 0,1 1 0 0 0,-1 0 0 0 0,2 1 0 0 0,1 1 256 0 0,0 0 0 0 0,0 0 0 0 0,1 0-1 0 0,-1-1 1 0 0,1 1 0 0 0,0-1 0 0 0,0 0-1 0 0,0 0 1 0 0,0 0 0 0 0,7 2 0 0 0,51 12 2922 0 0,77 12 0 0 0,70-1 1098 0 0,-118-17-2846 0 0,29 0 465 0 0,-112-14-3451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52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1 299 220 0 0,'0'0'3425'0'0,"2"2"-2408"0"0,9 3-4 0 0,0-1 1 0 0,0 0 0 0 0,0 0-1 0 0,1-1 1 0 0,0 0 0 0 0,22 1-1 0 0,15 4 532 0 0,468 78 6350 0 0,107-46-4175 0 0,-1-29-2489 0 0,-195-6-510 0 0,561 37 737 0 0,-675-25-1179 0 0,319 9-18 0 0,-309-14-125 0 0,207 6 47 0 0,-196-5-71 0 0,51-4 29 0 0,330-11 77 0 0,-429-2-161 0 0,57 2 1 0 0,1033-43 211 0 0,-616 12-103 0 0,-407 18-70 0 0,122-2 15 0 0,-31-4-15 0 0,208-9-1 0 0,-156 11-32 0 0,15-3 52 0 0,-22 4 12 0 0,42-9-6 0 0,-313 16-80 0 0,1273-86 226 0 0,-1367 86-250 0 0,260-25 29 0 0,249-31 20 0 0,-299 41-23 0 0,-258 20-35 0 0,375-26 44 0 0,-68 13-7 0 0,-280 15-27 0 0,169-6 31 0 0,-199 8-34 0 0,-35 0-6 0 0,122-4 22 0 0,180-2 21 0 0,286 7 29 0 0,192-14 155 0 0,-775 12-2273 0 0,65-1-8331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54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299 486 336 0 0,'-3'-1'298'0'0,"0"1"0"0"0,0-1 0 0 0,0 1 0 0 0,0 0-1 0 0,1 0 1 0 0,-1 0 0 0 0,0 0 0 0 0,0 0 0 0 0,0 0 0 0 0,0 1 0 0 0,0 0 0 0 0,1-1-1 0 0,-1 1 1 0 0,0 0 0 0 0,1 0 0 0 0,-1 0 0 0 0,0 1 0 0 0,-2 1 0 0 0,2 0 70 0 0,1-1 1 0 0,-1 1-1 0 0,1 0 0 0 0,-1 0 1 0 0,1 0-1 0 0,0 0 0 0 0,0 0 1 0 0,0 0-1 0 0,0 1 1 0 0,1-1-1 0 0,-1 0 0 0 0,0 5 1 0 0,-2 8 493 0 0,1-1 0 0 0,1 1 1 0 0,1 0-1 0 0,0 0 0 0 0,1 18 1 0 0,28 277 3758 0 0,-5-101-2940 0 0,-2 106-323 0 0,-25 215 138 0 0,-11-257-959 0 0,-51 352 349 0 0,47-474-696 0 0,-29 217 360 0 0,-26 225 304 0 0,57-465-716 0 0,-13 154 138 0 0,27-226-174 0 0,3 0 0 0 0,3-1 0 0 0,9 59 0 0 0,-11-108-73 0 0,0-1 0 0 0,0 1 0 0 0,0-1-1 0 0,1 0 1 0 0,0 0 0 0 0,1 0 0 0 0,3 8 0 0 0,-4-12-17 0 0,-1 0 1 0 0,1 0-1 0 0,0-1 0 0 0,0 1 1 0 0,-1 0-1 0 0,1-1 1 0 0,0 1-1 0 0,1-1 0 0 0,-1 0 1 0 0,0 1-1 0 0,0-1 1 0 0,1 0-1 0 0,-1-1 0 0 0,0 1 1 0 0,1 0-1 0 0,-1-1 1 0 0,1 1-1 0 0,-1-1 0 0 0,0 0 1 0 0,1 0-1 0 0,-1 0 1 0 0,4 0-1 0 0,46-3 43 0 0,0-2-1 0 0,0-2 1 0 0,58-16 0 0 0,-36 6-33 0 0,1377-220 231 0 0,-56 86 266 0 0,-302 99-6 0 0,30-3 106 0 0,360-56 99 0 0,-1304 97-659 0 0,375-28 119 0 0,79-3 15 0 0,-146 10-189 0 0,150-15-4 0 0,-50-7 0 0 0,-129 17 0 0 0,97-9 0 0 0,17 4 0 0 0,2024-91 0 0 0,-2011 129 0 0 0,229-6 0 0 0,-243-8 0 0 0,418-8 0 0 0,-873 27 0 0 0,128 1 0 0 0,174 12 0 0 0,-384-10 0 0 0,20 1 0 0 0,83 1 0 0 0,-45-1 0 0 0,-38 0 0 0 0,274 1 0 0 0,-269-3 0 0 0,330-2 0 0 0,-8 1 0 0 0,-101 3 0 0 0,347-8 0 0 0,-618 5 0 0 0,20 0 0 0 0,0-1 0 0 0,0-1 0 0 0,44-12 0 0 0,-48 5 0 0 0,-22 7 0 0 0,6-4 0 0 0,-2-4 0 0 0,-2-3 0 0 0,-4 0 0 0 0,-2-70 0 0 0,10-299 0 0 0,13 148 0 0 0,3-60 0 0 0,40-604 0 0 0,-32 436 0 0 0,-34 350 0 0 0,-4 0 0 0 0,-22-121 0 0 0,6 121 0 0 0,-9-62 0 0 0,15 79 0 0 0,-3-31 0 0 0,10 59 0 0 0,2-5 0 0 0,5 57 0 0 0,-1 4-144 0 0,2 10-1319 0 0,1 13-7424 0 0,4 43 5068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42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12 8 0 0,'-33'-11'11920'0'0,"32"12"-11593"0"0,-1 1 0 0 0,1 0 0 0 0,0 0 0 0 0,0 0 0 0 0,0 0 0 0 0,0 0 0 0 0,0 0 0 0 0,1 0 0 0 0,-1 0 0 0 0,1 0 0 0 0,-1 0 0 0 0,1 0 0 0 0,0 1 0 0 0,-1-1 0 0 0,1 0 0 0 0,0 0 0 0 0,1 4 0 0 0,3 43 2057 0 0,-1-32-2018 0 0,2 0-1 0 0,0 0 1 0 0,1 0 0 0 0,1-1-1 0 0,0 1 1 0 0,1-2 0 0 0,1 1 0 0 0,1-1-1 0 0,0 0 1 0 0,1-1 0 0 0,24 25 0 0 0,1-4 251 0 0,2-2 1 0 0,83 56 0 0 0,-61-51-199 0 0,1-3-1 0 0,2-3 1 0 0,2-2-1 0 0,1-4 1 0 0,111 30 0 0 0,-45-25-119 0 0,1-6 1 0 0,136 7-1 0 0,99-16 54 0 0,-271-19-21 0 0,176-28 0 0 0,-162 10-194 0 0,-34 5-57 0 0,-2-3-7 0 0,-27 6-29 0 0,90-31 103 0 0,59-40 255 0 0,-2-10 244 0 0,-181 87-516 0 0,-7 2-96 0 0,0 0 1 0 0,0 1-1 0 0,0 0 1 0 0,1 0-1 0 0,11-3 1 0 0,-19 6-130 0 0,1 1 1 0 0,0-1-1 0 0,0 1 0 0 0,-1-1 1 0 0,1 1-1 0 0,0-1 0 0 0,0 1 1 0 0,0 0-1 0 0,0-1 0 0 0,0 1 1 0 0,0 0-1 0 0,-1 0 0 0 0,1 0 1 0 0,0-1-1 0 0,0 1 0 0 0,0 0 1 0 0,0 0-1 0 0,0 1 0 0 0,0-1 1 0 0,2 0-1 0 0,-1 1-513 0 0,0-1-710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43.6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71 456 0 0,'4'0'9907'0'0,"7"1"-4739"0"0,60 5-2172 0 0,328-15 3122 0 0,55-26-3003 0 0,-125 4-576 0 0,-323 30-2514 0 0,-3 0-166 0 0,-1 1-1 0 0,1 0 1 0 0,-1-1 0 0 0,1 1-1 0 0,0 0 1 0 0,-1 1-1 0 0,1-1 1 0 0,-1 0-1 0 0,1 1 1 0 0,3 0 0 0 0,-5 0-469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44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0 560 0 0,'-16'2'1277'0'0,"-25"3"2005"0"0,38-5-2805 0 0,1 1 0 0 0,-1-1-1 0 0,1 1 1 0 0,-1 0 0 0 0,1 0 0 0 0,0 0 0 0 0,-1 0-1 0 0,1 0 1 0 0,0 1 0 0 0,0-1 0 0 0,0 1-1 0 0,-3 2 1242 0 0,24 10 1882 0 0,15-8-2079 0 0,-1-1-1 0 0,1-2 0 0 0,47-1 1 0 0,-20-1-469 0 0,94 0 2188 0 0,193-26 0 0 0,-164 19-1781 0 0,-144 7-1100 0 0,-23-1-295 0 0,-11 0-280 0 0,-2 0-41 0 0,-12 0-6241 0 0,7 0 6033 0 0,-1 1-1 0 0,1-1 1 0 0,-1 1 0 0 0,1-1 0 0 0,0 1 0 0 0,-3 1-1 0 0,-4 1-3136 0 0,2-1 547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58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1 282 520 0 0,'17'7'3460'0'0,"82"-2"2387"0"0,49-8-2525 0 0,-60 1-2080 0 0,1025 0 6534 0 0,-627 10-6751 0 0,456-13-67 0 0,-651-3-837 0 0,241-13 43 0 0,-245 13-99 0 0,55 1-11 0 0,42 6-42 0 0,-72 9 28 0 0,3-6-3 0 0,-4-4-62 0 0,0-3 29 0 0,114-7 7 0 0,-78 0-12 0 0,391-9 23 0 0,68-2 37 0 0,-330 4 86 0 0,112-8 111 0 0,-176 7-102 0 0,618-26 74 0 0,-351 27-88 0 0,-184 11-19 0 0,-16 3-10 0 0,-337 4-73 0 0,-48 1-11 0 0,60-2 21 0 0,-10 0 2 0 0,50 0 43 0 0,90-5 113 0 0,-125 2-106 0 0,279-11-348 0 0,-419 16-411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22 204 0 0,'-7'-21'12066'0'0,"1"94"-8579"0"0,4 87 0 0 0,3-90-2444 0 0,7 171 1229 0 0,-2-139-8738 0 0,-5-101 5995 0 0,0 5-2622 0 0,1 1 17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8:5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1 160 0 0,'1'0'123'0'0,"-1"0"0"0"0,0 0-1 0 0,0 0 1 0 0,0 0 0 0 0,0 0 0 0 0,1 0-1 0 0,-1 0 1 0 0,0-1 0 0 0,0 1 0 0 0,0 0-1 0 0,0 0 1 0 0,1 0 0 0 0,-1 0 0 0 0,0 0-1 0 0,0 0 1 0 0,0 0 0 0 0,1 0 0 0 0,-1 0 0 0 0,0 0-1 0 0,0 0 1 0 0,0 0 0 0 0,1 0 0 0 0,-1 0-1 0 0,0 1 1 0 0,0-1 0 0 0,0 0 0 0 0,0 0-1 0 0,1 0 1 0 0,-1 0 0 0 0,0 0 0 0 0,0 0-1 0 0,1 1 247 0 0,-1-1-247 0 0,0 0 1 0 0,0 0 0 0 0,0 0 0 0 0,0 1 0 0 0,9 11 2502 0 0,9 22-638 0 0,-13-25-1159 0 0,2 5-326 0 0,-1 1-1 0 0,-1-1 1 0 0,0 1 0 0 0,0 0 0 0 0,-2 0-1 0 0,3 18 1 0 0,3 96 1438 0 0,-7-77-1288 0 0,55 555 2912 0 0,-19-382-2768 0 0,8 67 188 0 0,-34 116 369 0 0,-38-5 413 0 0,5-182-527 0 0,20 27-66 0 0,-3-83-580 0 0,2-135-523 0 0,2 10-32 0 0,0-30-115 0 0,1 1 1 0 0,-2-1-1 0 0,1 1 0 0 0,-1-1 1 0 0,-1 1-1 0 0,0-1 0 0 0,-6 19 1 0 0,-4-19-1176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01.2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1 170 456 0 0,'7'12'5586'0'0,"0"-9"-4993"0"0,-1 0 0 0 0,0 0 1 0 0,1-1-1 0 0,0 0 0 0 0,-1 0 0 0 0,1 0 1 0 0,0-1-1 0 0,12 1 0 0 0,3 1 244 0 0,306 47 6097 0 0,-228-36-6055 0 0,242 29 1047 0 0,8-7-724 0 0,9-5-283 0 0,254-4 450 0 0,-7-29-614 0 0,-190-2-522 0 0,637-18 526 0 0,-569-4-518 0 0,-154 4-26 0 0,703-63 406 0 0,-24 33-60 0 0,-165 13-171 0 0,-570 19-244 0 0,528-32 115 0 0,-457 42-103 0 0,582-41 1029 0 0,-498 41-317 0 0,-263 1-636 0 0,-161 8-350 0 0,-4 1 10 0 0,1 0 0 0 0,-1-1 0 0 0,0 1 1 0 0,1 0-1 0 0,-1 0 0 0 0,1 0 0 0 0,-1 0 0 0 0,1 0 1 0 0,-1 1-1 0 0,1-1 0 0 0,1 1 0 0 0,-2-1-510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02.1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55 56 0 0,'-1'-14'641'0'0,"1"8"252"0"0,0 1 0 0 0,-1 0 0 0 0,0 0 1 0 0,0 0-1 0 0,-4-9 5492 0 0,-2 71-2807 0 0,57 474 5401 0 0,-13-198-6144 0 0,-32-281-2306 0 0,-1-20 94 0 0,-1 0-1 0 0,-2 1 0 0 0,-3 34 0 0 0,-2-44 410 0 0,1-6-948 0 0,2-7-3455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03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21 496 0 0,'-8'-20'6315'0'0,"8"20"-6200"0"0,0 0 1 0 0,-1 0-1 0 0,1 0 1 0 0,0 0-1 0 0,0 0 1 0 0,0 0-1 0 0,0 0 1 0 0,-1 0-1 0 0,1 0 1 0 0,0 0-1 0 0,0 0 0 0 0,0 0 1 0 0,0 0-1 0 0,-1 0 1 0 0,1 0-1 0 0,-2 1 2194 0 0,2 0-2193 0 0,-1-1-1 0 0,1 0 1 0 0,0 0-1 0 0,0 0 1 0 0,0 0-1 0 0,0 0 1 0 0,0 1-1 0 0,0-1 1 0 0,0 0-1 0 0,0 0 1 0 0,0 1-1 0 0,-5 16 3930 0 0,0 7-4144 0 0,-43 181 4631 0 0,30-134-2922 0 0,16-60-1268 0 0,-1-1 0 0 0,2 1 0 0 0,-1 0 1 0 0,2-1-1 0 0,0 18 0 0 0,0-25-256 0 0,0 0-1 0 0,1 0 1 0 0,-1 0-1 0 0,1 0 1 0 0,-1 0-1 0 0,1 0 1 0 0,0-1-1 0 0,0 1 1 0 0,1 0-1 0 0,-1-1 1 0 0,0 1-1 0 0,1-1 1 0 0,0 1-1 0 0,-1-1 1 0 0,1 0-1 0 0,0 0 1 0 0,0 0-1 0 0,0 0 1 0 0,1 0-1 0 0,-1 0 1 0 0,0 0-1 0 0,1-1 1 0 0,-1 1-1 0 0,1-1 1 0 0,3 2-1 0 0,11 2 118 0 0,0 0 0 0 0,0-2 0 0 0,0 0 0 0 0,1-1 0 0 0,24 0 0 0 0,92-7 272 0 0,-87 1-324 0 0,127-8 243 0 0,193-6 14 0 0,34 10-188 0 0,-247 3-168 0 0,162-21 454 0 0,-93 5-328 0 0,285 1 499 0 0,-363 17 795 0 0,-132 1-1080 0 0,-12 1-1157 0 0,0 1 0 0 0,1-1 0 0 0,-1 0 0 0 0,0 1 0 0 0,0-1 0 0 0,0 0 1 0 0,0 0-1 0 0,0 0 0 0 0,0 0 0 0 0,0 0 0 0 0,-1 0 0 0 0,1 0 0 0 0,0 0 1 0 0,0 0-1 0 0,0-2 0 0 0,1 0-275 0 0,5-8-2317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05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11 208 0 0,'0'0'156'0'0,"0"0"0"0"0,0-1 0 0 0,0 1 0 0 0,0-1 0 0 0,0 1 0 0 0,0-1 0 0 0,0 1 0 0 0,0-1 0 0 0,0 1 0 0 0,0 0 0 0 0,1-1 0 0 0,-1 1 0 0 0,0-1 0 0 0,0 1 0 0 0,1 0 0 0 0,-1-1 0 0 0,0 1 0 0 0,0 0 0 0 0,1-1 0 0 0,-1 1 0 0 0,0 0 0 0 0,1-1 0 0 0,-1 1 0 0 0,0 0 0 0 0,1 0 0 0 0,-1 0 0 0 0,1-1 0 0 0,-1 1 0 0 0,0 0 0 0 0,1 0 0 0 0,-1 0 0 0 0,1 0 0 0 0,-1 0 0 0 0,1 0 0 0 0,0 0 43 0 0,0 1-1 0 0,0-1 0 0 0,0 1 1 0 0,0-1-1 0 0,0 1 1 0 0,-1 0-1 0 0,1 0 0 0 0,0 0 1 0 0,0-1-1 0 0,-1 1 0 0 0,1 0 1 0 0,-1 0-1 0 0,2 1 0 0 0,13 35 1767 0 0,3 46-229 0 0,-5 0 0 0 0,6 136 0 0 0,-2-9 164 0 0,-14-195-1906 0 0,0 1 0 0 0,6 21 0 0 0,-5-41-1667 0 0,1-3 1024 0 0,-1 0 1 0 0,-1 0-1 0 0,1 0 1 0 0,-1-1 0 0 0,0 1-1 0 0,3-16 1 0 0,3-22-1287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10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1499 1 364 0 0,'-24'6'674'0'0,"1"1"0"0"0,-1 1 0 0 0,2 1 0 0 0,-40 22 0 0 0,-85 64 1351 0 0,146-95-2014 0 0,-132 96 1342 0 0,-131 120-1 0 0,153-112-579 0 0,-112 134-1 0 0,66-43-181 0 0,114-136-354 0 0,-49 87-1 0 0,57-81 55 0 0,4 1 0 0 0,-26 77-1 0 0,45-106-44 0 0,1 1 0 0 0,3-1 0 0 0,1 2 0 0 0,2-1 1 0 0,-1 64-1 0 0,6-86-115 0 0,1 0 0 0 0,1 0 0 0 0,1 0 1 0 0,0 0-1 0 0,1 0 0 0 0,0-1 0 0 0,1 0 1 0 0,1 0-1 0 0,1 0 0 0 0,0 0 0 0 0,1-1 1 0 0,0-1-1 0 0,1 1 0 0 0,15 16 0 0 0,7 4 217 0 0,2-2 0 0 0,0-2 1 0 0,3 0-1 0 0,0-3 0 0 0,42 25 0 0 0,-12-13 100 0 0,1-3 0 0 0,2-2 0 0 0,1-4 0 0 0,1-3 0 0 0,83 19 0 0 0,140 4 755 0 0,-119-37 21 0 0,0-7 0 0 0,0-8 0 0 0,194-28-1 0 0,-213 12-1759 0 0,-124 16-2343 0 0,23-4-5642 0 0,-42 3 6062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11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1 736 0 0,'-5'0'-600'0'0,"-27"2"9945"0"0,32-2-9267 0 0,0 0 0 0 0,0 0 0 0 0,0 1 0 0 0,0-1 0 0 0,0 0 0 0 0,0 0 0 0 0,0 0 0 0 0,0 0 0 0 0,0 0 0 0 0,0 0 0 0 0,0 1 469 0 0,0-1-469 0 0,14 6 1721 0 0,6-1-761 0 0,0-1 1 0 0,1-1-1 0 0,33 1 0 0 0,-20-2-307 0 0,237 14 3107 0 0,211 23-13 0 0,-467-36-3675 0 0,0-1 0 0 0,0 2 0 0 0,0 0 0 0 0,0 1 0 0 0,-1 0 0 0 0,0 1 0 0 0,24 14-1 0 0,-34-18-126 0 0,0 1 0 0 0,-1-1-1 0 0,0 1 1 0 0,1 0-1 0 0,-1 0 1 0 0,0 1-1 0 0,0-1 1 0 0,-1 0 0 0 0,1 1-1 0 0,-1 0 1 0 0,0 0-1 0 0,0-1 1 0 0,0 1-1 0 0,0 0 1 0 0,-1 1 0 0 0,0-1-1 0 0,1 0 1 0 0,-1 0-1 0 0,-1 1 1 0 0,1-1 0 0 0,-1 0-1 0 0,0 1 1 0 0,0-1-1 0 0,0 0 1 0 0,0 1-1 0 0,-1-1 1 0 0,0 0 0 0 0,0 1-1 0 0,0-1 1 0 0,0 0-1 0 0,-4 8 1 0 0,-7 14-12 0 0,0 0 1 0 0,-2-1-1 0 0,-1 0 1 0 0,-2-1 0 0 0,0-1-1 0 0,-1-1 1 0 0,-37 36-1 0 0,-162 124 27 0 0,215-180-37 0 0,-2 1 0 0 0,-54 42 36 0 0,-81 47 0 0 0,138-92-26 0 0,1 0-9 0 0,0 0-1 0 0,-1 1 0 0 0,1-1 1 0 0,0 0-1 0 0,0 0 1 0 0,-1 0-1 0 0,1 0 1 0 0,0 0-1 0 0,0 0 1 0 0,-1 0-1 0 0,1 0 0 0 0,0 0 1 0 0,-1 0-1 0 0,1-1 1 0 0,0 1-1 0 0,0 0 1 0 0,-1 0-1 0 0,1 0 0 0 0,0 0 1 0 0,0 0-1 0 0,-1 0 1 0 0,1 0-1 0 0,0-1 1 0 0,0 1-1 0 0,0 0 1 0 0,-1 0-1 0 0,1 0 0 0 0,0-1 1 0 0,0 1-1 0 0,0 0 1 0 0,0 0-1 0 0,0-1 1 0 0,-1 1-1 0 0,1 0 0 0 0,0 0 1 0 0,0-1-1 0 0,0 1 1 0 0,4-10 82 0 0,-1 5-96 0 0,-2 3 23 0 0,-1 0 0 0 0,1 0 1 0 0,0 0-1 0 0,-1 0 0 0 0,1 0 1 0 0,-1 0-1 0 0,0 0 0 0 0,1 0 0 0 0,-1 0 1 0 0,0 0-1 0 0,0 0 0 0 0,0 0 1 0 0,-1 0-1 0 0,1 0 0 0 0,0 0 0 0 0,-1 0 1 0 0,0-2-1 0 0,-1 0-359 0 0,0 0 0 0 0,-1 1 0 0 0,1-1 0 0 0,-1 0 0 0 0,-5-5 0 0 0,8 9 304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15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71 76 0 0,'-1'-1'249'0'0,"1"1"0"0"0,-1-1 0 0 0,1 1 0 0 0,-1-1 0 0 0,1 1-1 0 0,0-1 1 0 0,-1 1 0 0 0,1-1 0 0 0,-1 0 0 0 0,1 1 0 0 0,0-1 0 0 0,-1 0 0 0 0,1 1 0 0 0,0-1-1 0 0,0 0 1 0 0,0 1 0 0 0,0-1 0 0 0,-1 0 0 0 0,1 0 0 0 0,0 1 0 0 0,0-1 0 0 0,0 0 0 0 0,1 1 0 0 0,-1-1-1 0 0,0-1 1 0 0,0 2-77 0 0,1-1 0 0 0,0 0 0 0 0,-1 1 0 0 0,1-1-1 0 0,0 0 1 0 0,-1 1 0 0 0,1-1 0 0 0,0 1-1 0 0,0-1 1 0 0,-1 1 0 0 0,1-1 0 0 0,0 1 0 0 0,0 0-1 0 0,0-1 1 0 0,0 1 0 0 0,1 0 0 0 0,7-2 227 0 0,-1 1 1 0 0,1 0-1 0 0,11 1 1 0 0,-13 0 217 0 0,252 7 3223 0 0,-122-1-3022 0 0,1592 10 4514 0 0,-577-38-3950 0 0,226 0 779 0 0,-1234 24-1908 0 0,637 5 1026 0 0,-15-19-358 0 0,-380 3-355 0 0,-251 2-92 0 0,16 0 344 0 0,-149 7-797 0 0,1 0 1 0 0,-1 0-1 0 0,1 0 1 0 0,0 0-1 0 0,-1 1 1 0 0,1-1-1 0 0,-1 1 1 0 0,1-1-1 0 0,-1 1 1 0 0,1 0-1 0 0,-1 0 1 0 0,1 0-1 0 0,-1 0 1 0 0,0 1-1 0 0,0-1 0 0 0,0 1 1 0 0,1-1-1 0 0,-1 1 1 0 0,-1 0-1 0 0,1-1 1 0 0,0 1-1 0 0,0 0 1 0 0,-1 0-1 0 0,3 5 1 0 0,-1 0 60 0 0,0 1 1 0 0,-1-1 0 0 0,0 1-1 0 0,0 0 1 0 0,0 0 0 0 0,-1 12-1 0 0,0-14-48 0 0,3 70 436 0 0,-3 0 1 0 0,-11 93-1 0 0,3-67-96 0 0,4 277-143 0 0,4-131-156 0 0,1 11-75 0 0,47 349 0 0 0,-13-219 0 0 0,12 78 0 0 0,-34-370 0 0 0,42 226 0 0 0,-25-149 0 0 0,-22-115 0 0 0,-8-48 0 0 0,-2 4 0 0 0,0-2 0 0 0,-1-2 0 0 0,-2-1 0 0 0,3-7 0 0 0,-1-1 0 0 0,1 1 0 0 0,0-1 0 0 0,-1 0 0 0 0,0 1 0 0 0,0-1 0 0 0,0 0 0 0 0,0 0 0 0 0,0 0 0 0 0,0-1 0 0 0,0 1 0 0 0,0 0 0 0 0,-1-1 0 0 0,1 0 0 0 0,-1 1 0 0 0,1-1 0 0 0,-1 0 0 0 0,1 0 0 0 0,-1 0 0 0 0,-2 0 0 0 0,-1 1 0 0 0,-22 6 0 0 0,0-1 0 0 0,-1-2 0 0 0,-42 4 0 0 0,-89-5 0 0 0,95-4 0 0 0,-293-1 0 0 0,218-1 0 0 0,-216-2 0 0 0,-30-1 0 0 0,-3 0 0 0 0,-178 5 0 0 0,86 0 0 0 0,44 8 0 0 0,125 2 0 0 0,7 6 0 0 0,-173 18 0 0 0,-72 22 0 0 0,-341 5 0 0 0,517-41 0 0 0,137-5 0 0 0,-326 41 0 0 0,540-52 0 0 0,-158 34 0 0 0,169-35 0 0 0,3 0 0 0 0,0 0 0 0 0,-1 0 0 0 0,4-1-150 0 0,30-19-10218 0 0,9-4 6553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15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299 11 408 0 0,'0'0'187'0'0,"0"-1"-1"0"0,0 1 1 0 0,0 0 0 0 0,0-1 0 0 0,0 1-1 0 0,0 0 1 0 0,0-1 0 0 0,0 1 0 0 0,0 0-1 0 0,0-1 1 0 0,0 1 0 0 0,0-1-1 0 0,0 1 1 0 0,0 0 0 0 0,0-1 0 0 0,0 1-1 0 0,1 0 1 0 0,-1-1 0 0 0,0 1-1 0 0,0 0 1 0 0,0 0 0 0 0,0-1 0 0 0,1 1-1 0 0,-1 0 1 0 0,0-1 0 0 0,0 1 0 0 0,1 0-1 0 0,-1 0 1 0 0,0 0 0 0 0,1-1-1 0 0,-1 1 1 0 0,0 0 0 0 0,1 0 0 0 0,11 5 3846 0 0,9 18-299 0 0,-16-15-3305 0 0,0-1 0 0 0,0 1 0 0 0,0 1 0 0 0,-1-1 0 0 0,0 1 0 0 0,-1 0 0 0 0,0 0 0 0 0,-1 0 0 0 0,1 0 0 0 0,-2 0 0 0 0,1 0 0 0 0,-1 1 0 0 0,-1-1 0 0 0,1 0 0 0 0,-2 1 0 0 0,1-1 0 0 0,-1 1 0 0 0,-1-1 0 0 0,-2 10 0 0 0,-1-2-130 0 0,-1-1-1 0 0,0 0 1 0 0,-1-1-1 0 0,-1 0 0 0 0,0 0 1 0 0,-1 0-1 0 0,-1-1 1 0 0,0-1-1 0 0,-21 23 0 0 0,-10 7 271 0 0,-2-1 0 0 0,-2-3 0 0 0,-83 58 0 0 0,118-92-246 0 0,4-4-2365 0 0,18-26-10962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16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478 1 4 0 0,'0'0'3984'0'0,"1"15"1224"0"0,-5 84 2173 0 0,1-70-5604 0 0,-11 41-1 0 0,10-53-1441 0 0,-1 0 1 0 0,-1 0-1 0 0,0-1 1 0 0,-2 0-1 0 0,0 0 0 0 0,0-1 1 0 0,-2 0-1 0 0,0 0 1 0 0,-16 18-1 0 0,1-7 118 0 0,-2-1 0 0 0,0-1 0 0 0,-2-2 0 0 0,-57 35 0 0 0,11-19-2131 0 0,-1-9-3494 0 0,62-25 2021 0 0,6-4 452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16 454 620 0 0,'-3'-7'584'0'0,"0"0"1"0"0,1-1-1 0 0,0 1 0 0 0,0-1 1 0 0,1 0-1 0 0,0 1 0 0 0,0-1 1 0 0,1 0-1 0 0,0 0 0 0 0,0 1 1 0 0,1-1-1 0 0,0 0 0 0 0,0 0 1 0 0,1 1-1 0 0,0-1 0 0 0,0 1 1 0 0,1 0-1 0 0,0-1 0 0 0,0 1 1 0 0,1 0-1 0 0,6-9 0 0 0,5-7 185 0 0,1 1 1 0 0,1 0-1 0 0,1 1 0 0 0,1 1 0 0 0,1 1 1 0 0,1 1-1 0 0,0 0 0 0 0,43-25 0 0 0,-46 32-436 0 0,0 1 0 0 0,1 1 0 0 0,0 1 0 0 0,1 0 0 0 0,-1 2 0 0 0,2 0 0 0 0,-1 1 0 0 0,0 1 0 0 0,1 1 0 0 0,0 1 0 0 0,0 1 0 0 0,27 1 0 0 0,-36 1-172 0 0,-1 1 0 0 0,0 0 0 0 0,1 1 0 0 0,-1 0 0 0 0,0 0 0 0 0,-1 2 0 0 0,1-1 0 0 0,-1 1 0 0 0,1 1 0 0 0,16 12-1 0 0,-21-14-85 0 0,0 1 0 0 0,0 1 0 0 0,-1-1 0 0 0,0 1 0 0 0,0-1 0 0 0,0 2 0 0 0,-1-1 0 0 0,0 0 0 0 0,0 1 0 0 0,-1 0 0 0 0,0 0 0 0 0,0 0 0 0 0,0 0 0 0 0,-1 0 0 0 0,0 1 0 0 0,2 14 0 0 0,-3-7-37 0 0,-1 1-1 0 0,-1-1 1 0 0,0 0-1 0 0,-1 0 1 0 0,0 1 0 0 0,-1-1-1 0 0,-1-1 1 0 0,0 1-1 0 0,-1-1 1 0 0,-1 1 0 0 0,0-1-1 0 0,-1-1 1 0 0,-1 1 0 0 0,0-1-1 0 0,0-1 1 0 0,-2 1-1 0 0,1-1 1 0 0,-23 20 0 0 0,19-20-148 0 0,0 0 0 0 0,-2-1 0 0 0,1-1 1 0 0,-1 0-1 0 0,-1-1 0 0 0,0-1 0 0 0,0 0 1 0 0,0-1-1 0 0,-1-1 0 0 0,0 0 0 0 0,0-1 1 0 0,-1-1-1 0 0,0-1 0 0 0,1-1 0 0 0,-35 1 0 0 0,40-3 9 0 0,6 0 38 0 0,1 0 1 0 0,0 0-1 0 0,-1-1 0 0 0,1 1 1 0 0,0-1-1 0 0,-8-3 0 0 0,11 3 315 0 0,18 2-122 0 0,0 1 0 0 0,0 0 0 0 0,0 1 0 0 0,0 1-1 0 0,-1 0 1 0 0,0 1 0 0 0,0 1 0 0 0,27 14-1 0 0,-15-5 185 0 0,0 2 0 0 0,-1 0 0 0 0,37 34-1 0 0,-37-25 177 0 0,32 40-1 0 0,-21-23 414 0 0,-28-35-215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29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27 112 484 0 0,'-27'11'13827'0'0,"36"-7"-13404"0"0,-1 0 1 0 0,1 0 0 0 0,0-1 0 0 0,0-1 0 0 0,0 1-1 0 0,0-2 1 0 0,18 2 0 0 0,76 0 1118 0 0,-63-3-1133 0 0,279 0 1495 0 0,16-8-855 0 0,18-5-129 0 0,-12-7-29 0 0,28-3 380 0 0,66-8 820 0 0,420-14 1118 0 0,-561 36-2528 0 0,-285 9-1176 0 0,-2 0-5119 0 0,-24 3-1703 0 0,-2 0 4188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0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28 151 40 0 0,'0'0'443'0'0,"-27"-8"13765"0"0,34 4-13636 0 0,1 0 0 0 0,0 0 0 0 0,0 0 0 0 0,0 1-1 0 0,1 0 1 0 0,-1 1 0 0 0,1 0 0 0 0,15-2 0 0 0,81-2 1463 0 0,-75 5-1697 0 0,96-3 914 0 0,216-13 515 0 0,15 8-212 0 0,-16 6-304 0 0,308-21 691 0 0,-139 16-1056 0 0,396-17 1017 0 0,-841 22-1903 0 0,72-6 0 0 0,-122 7 0 0 0,-4 1 0 0 0,-2 1 0 0 0,-5 1-15 0 0,-3-1-175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5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259 5 476 0 0,'1'-4'9180'0'0,"-59"94"-3559"0"0,-91 117 1331 0 0,137-190-6034 0 0,0 1 0 0 0,-16 33 1 0 0,34-70-12206 0 0,2 4 8939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6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79 424 0 0,'-15'-37'2749'0'0,"-3"-5"13288"0"0,39 233-7987 0 0,-14-149-6618 0 0,2 0 0 0 0,23 66 0 0 0,-31-105-1382 0 0,7 18 618 0 0,17 34 0 0 0,-23-51-864 0 0,1 0 0 0 0,-1 0 0 0 0,1 0 0 0 0,-1 0 0 0 0,1-1 0 0 0,0 1 0 0 0,1-1 0 0 0,-1 0 0 0 0,0 0 0 0 0,1 0 1 0 0,0 0-1 0 0,0-1 0 0 0,0 1 0 0 0,0-1 0 0 0,4 2 0 0 0,-6-4-430 0 0,0 0 1 0 0,0 0 0 0 0,0 0 0 0 0,0 0-1 0 0,-1-1 1 0 0,1 1 0 0 0,0 0-1 0 0,0-1 1 0 0,-1 1 0 0 0,1-1 0 0 0,0 0-1 0 0,-1 0 1 0 0,1 0 0 0 0,0 1-1 0 0,-1-2 1 0 0,1 1 0 0 0,-1 0 0 0 0,0 0-1 0 0,2-2 1 0 0,4-4-2343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6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26 200 0 0,'-22'-13'4103'0'0,"19"11"-2785"0"0,0 0 1 0 0,-1 0-1 0 0,1 1 1 0 0,0 0-1 0 0,-1-1 1 0 0,0 1-1 0 0,1 0 1 0 0,-6 0 4608 0 0,8 7-3772 0 0,1-5-2101 0 0,0-1 0 0 0,0 0 1 0 0,0 0-1 0 0,0 1 0 0 0,0-1 1 0 0,0 0-1 0 0,0 0 0 0 0,0 1 0 0 0,0-1 1 0 0,0 0-1 0 0,0 1 0 0 0,0-1 1 0 0,0 0-1 0 0,0 0 0 0 0,0 0 0 0 0,1 1 1 0 0,-1-1-1 0 0,0 0 0 0 0,0 0 1 0 0,0 1-1 0 0,0-1 0 0 0,0 0 0 0 0,1 0 1 0 0,-1 0-1 0 0,0 0 0 0 0,0 1 1 0 0,0-1-1 0 0,1 0 0 0 0,-1 0 0 0 0,0 0 1 0 0,0 0-1 0 0,1 0 0 0 0,-1 0 1 0 0,0 1-1 0 0,0-1 0 0 0,1 0 0 0 0,-1 0 1 0 0,0 0-1 0 0,0 0 0 0 0,1 0 1 0 0,-1 0-1 0 0,0 0 0 0 0,0 0 1 0 0,1 0-1 0 0,-1 0 0 0 0,1 0 0 0 0,12 2 503 0 0,0 1 0 0 0,1-2-1 0 0,0 0 1 0 0,-1 0-1 0 0,1-1 1 0 0,0-1-1 0 0,21-4 1 0 0,4 1 226 0 0,-8 3-219 0 0,57-8-76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7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279 1 324 0 0,'-24'45'11590'0'0,"-41"48"-8692"0"0,24-35-952 0 0,-64 77 1665 0 0,67-88-2362 0 0,33-46-1864 0 0,4-5-2806 0 0,20-55-2765 0 0,-13 38 4231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7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56 124 312 0 0,'-5'-24'3566'0'0,"-14"-40"1"0"0,9 35 3058 0 0,10 28-6452 0 0,0 1 0 0 0,0 0 0 0 0,0 0 0 0 0,0-1 0 0 0,-2-3 3631 0 0,2 4-3631 0 0,0 0 0 0 0,-1 0 0 0 0,1 0 0 0 0,0 0 0 0 0,0-1 0 0 0,-1 1 0 0 0,1 0 0 0 0,0 0 0 0 0,0 0 0 0 0,0 0 0 0 0,-1 0 0 0 0,1 0 0 0 0,0 0 0 0 0,-1 0 0 0 0,-5 10 1670 0 0,-1 20-532 0 0,5-3-756 0 0,2 0 0 0 0,0 0 0 0 0,2 0 0 0 0,1 0 0 0 0,1-1 1 0 0,2 1-1 0 0,0-1 0 0 0,2 0 0 0 0,0-1 0 0 0,2 0 1 0 0,1 0-1 0 0,18 30 0 0 0,-19-37-212 0 0,-7-13-501 0 0,0 1 1 0 0,0 0-1 0 0,0-1 1 0 0,1 0-1 0 0,0 0 1 0 0,0 0-1 0 0,8 8 0 0 0,-11-13-427 0 0,7-3-2571 0 0,-8 0 2476 0 0,1 1-1 0 0,-1-1 1 0 0,0 1 0 0 0,1-1 0 0 0,-1 1 0 0 0,-1-1 0 0 0,1 1-1 0 0,0-1 1 0 0,-1 1 0 0 0,1-1 0 0 0,-1 1 0 0 0,1-1 0 0 0,-1 1-1 0 0,0 0 1 0 0,0-1 0 0 0,-1 1 0 0 0,-1-3 0 0 0,-6-6-1858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37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176 143 1840 0 0,'-119'-58'3686'0'0,"64"27"8233"0"0,54 31-11657 0 0,1-1 0 0 0,0 1-1 0 0,0 0 1 0 0,0-1 0 0 0,0 1-1 0 0,0 0 1 0 0,0-1-1 0 0,-1 1 1 0 0,1 0 0 0 0,0-1-1 0 0,0 1 1 0 0,0 0-1 0 0,0-1 1 0 0,0 1 0 0 0,1-1-1 0 0,13-5 3181 0 0,31 2-2996 0 0,-38 4 589 0 0,422-30 5178 0 0,-413 28-6213 0 0,13-1 0 0 0,32 1 0 0 0,-42 2 0 0 0,-4 0 0 0 0,0-1 0 0 0,-2 2 0 0 0,-12 0-35 0 0,-1-1 0 0 0,1 0 0 0 0,-1 0 0 0 0,0 1 1 0 0,1-1-1 0 0,-1 0 0 0 0,1 0 0 0 0,-1 1 0 0 0,0-1 0 0 0,1 0 0 0 0,-1 1 0 0 0,0-1 0 0 0,1 0 1 0 0,-1 1-1 0 0,0-1 0 0 0,0 1 0 0 0,0-1 0 0 0,1 0 0 0 0,-1 1 0 0 0,0-1 0 0 0,0 1 1 0 0,0-1-1 0 0,0 1 0 0 0,1 5-2528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3:59:40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34 224 472 0 0,'-1'0'253'0'0,"-31"-2"16752"0"0,36 6-16777 0 0,0 0 0 0 0,1 0 0 0 0,-1-1 1 0 0,1 1-1 0 0,0-1 0 0 0,0-1 0 0 0,0 1 0 0 0,1 0 0 0 0,-1-1 0 0 0,0 0 0 0 0,7 1 0 0 0,71 15 1485 0 0,-60-14-1494 0 0,90 13 1120 0 0,128 3-1 0 0,116-15 120 0 0,-165-4-861 0 0,145 0 246 0 0,230-3 358 0 0,-160-2-556 0 0,410-4 279 0 0,-344-2-560 0 0,256 5 254 0 0,291 30-131 0 0,-438-14-199 0 0,-71-7-43 0 0,-474-4-237 0 0,244 5 5 0 0,94 1-13 0 0,-156-2 0 0 0,110 2 0 0 0,86-8 0 0 0,118-6 0 0 0,-58-3 0 0 0,-124 1 0 0 0,-18-3 0 0 0,213-18 0 0 0,-260 12 0 0 0,65-6 0 0 0,11-1 0 0 0,447-32 0 0 0,-712 52 0 0 0,802-40 0 0 0,-101 21 0 0 0,-319 9 0 0 0,-307 12 0 0 0,118-5 0 0 0,-249 8 0 0 0,-28-1 0 0 0,1 0 0 0 0,0 2 0 0 0,-3-1 0 0 0,-1 0-143 0 0,-12 1-76 0 0,0-1 0 0 0,0 1 0 0 0,0-1 0 0 0,0 1 0 0 0,0-1 0 0 0,0 0 0 0 0,0 0 0 0 0,1 1 0 0 0,-4-3 0 0 0,-1 0-670 0 0,3 2-61 0 0,0-1 1 0 0,0 1-1 0 0,0 0 0 0 0,1-1 1 0 0,-1 1-1 0 0,0-1 1 0 0,1 0-1 0 0,-3-2 1 0 0,-10-9-2648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11 447 76 0 0,'-10'3'14364'0'0,"18"-11"-13906"0"0,2 0 95 0 0,0-1 0 0 0,-1-1 1 0 0,0 0-1 0 0,-1 0 0 0 0,0-1 1 0 0,10-16-1 0 0,-5-3-116 0 0,-2-1 1 0 0,-1 0-1 0 0,-1 0 1 0 0,8-60-1 0 0,-2 9 70 0 0,-12 56-255 0 0,-3 19-178 0 0,0 5 28 0 0,0-2 12 0 0,-1-18 339 0 0,0 29 167 0 0,3 46-143 0 0,32 145 313 0 0,-20-132-541 0 0,7 85 1 0 0,-15-111-8 0 0,0 8-3935 0 0,-2-45 1972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8:5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73 704 0 0,'16'-36'5057'0'0,"3"6"3880"0"0,-18 29-8765 0 0,-1 1 0 0 0,0-1 0 0 0,0 1 0 0 0,1 0 1 0 0,-1-1-1 0 0,0 1 0 0 0,0 0 0 0 0,1-1 0 0 0,-1 1 0 0 0,1 0 0 0 0,-1-1 0 0 0,0 1 1 0 0,1 0-1 0 0,-1 0 0 0 0,0 0 0 0 0,1-1 0 0 0,-1 1 0 0 0,1 0 0 0 0,-1 0 0 0 0,1 0 0 0 0,-1 0 1 0 0,0 0-1 0 0,1 0 0 0 0,-1 0 0 0 0,1 0 0 0 0,-1 0 0 0 0,1 0 0 0 0,-1 0 0 0 0,1 0 0 0 0,-1 0 1 0 0,0 0-1 0 0,2 0 0 0 0,4 14 2658 0 0,-3 21-875 0 0,-4-10-1228 0 0,-2 0-1 0 0,-1 0 1 0 0,-1 0 0 0 0,-11 34 0 0 0,7-30-125 0 0,2 1 0 0 0,-5 40 0 0 0,12-69-565 0 0,0 1 0 0 0,0-1 0 0 0,1 1 0 0 0,-1 0 0 0 0,0-1 0 0 0,1 1 0 0 0,-1-1 0 0 0,1 1 0 0 0,-1-1 0 0 0,1 1 0 0 0,0-1 0 0 0,-1 0 0 0 0,1 1 0 0 0,0-1 0 0 0,0 0 0 0 0,0 0 0 0 0,0 1 0 0 0,0-1 0 0 0,1 0 0 0 0,-1 0 0 0 0,0 0 0 0 0,0 0 0 0 0,1 0 0 0 0,-1-1 0 0 0,0 1 0 0 0,1 0 0 0 0,-1-1 0 0 0,1 1 0 0 0,-1-1 0 0 0,1 1 0 0 0,-1-1 0 0 0,1 0 0 0 0,0 1 0 0 0,2-1 0 0 0,7 1 152 0 0,1 1 1 0 0,0-2-1 0 0,17 0 0 0 0,-24-1-150 0 0,111-11 21 0 0,-64 5-53 0 0,84-1-1 0 0,-127 7-6 0 0,0 0-131 0 0,-7 1-543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37 876 0 0,'-14'-5'12263'0'0,"23"1"-11576"0"0,-1 1-1 0 0,1 1 1 0 0,1-1-1 0 0,-1 1 1 0 0,0 1-1 0 0,0 0 1 0 0,1 0-1 0 0,-1 1 1 0 0,10 1-1 0 0,29-3 513 0 0,-8-3-551 0 0,-16 1-287 0 0,0 2 0 0 0,0 0 0 0 0,0 1 0 0 0,31 4 0 0 0,-54-3-339 0 0,1 1 0 0 0,-1-1-1 0 0,1 1 1 0 0,-1-1 0 0 0,0 1 0 0 0,0-1-1 0 0,1 1 1 0 0,-1 0 0 0 0,0 0 0 0 0,0 0-1 0 0,0 0 1 0 0,0 0 0 0 0,0 0 0 0 0,0 0-1 0 0,0 0 1 0 0,0 0 0 0 0,0 0 0 0 0,0 1-1 0 0,-1-1 1 0 0,1 0 0 0 0,-1 0 0 0 0,1 1-1 0 0,-1-1 1 0 0,1 1 0 0 0,-1-1 0 0 0,1 0-1 0 0,-1 1 1 0 0,0-1 0 0 0,0 1-1 0 0,0 1 1 0 0,0 6 73 0 0,0 1-1 0 0,0 0 0 0 0,-3 14 1 0 0,1-12 17 0 0,-14 265 2005 0 0,16-270-2244 0 0,1 0 1 0 0,-1 1-1 0 0,2-1 1 0 0,3 13-1 0 0,8 8-4306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94 156 0 0,'-8'0'816'0'0,"-9"-4"1710"0"0,11-5 5426 0 0,10 7-6398 0 0,29-11 1146 0 0,1 1-1 0 0,59-11 1 0 0,-10 2-1188 0 0,-68 16-2997 0 0,-3 2-926 0 0,-2 2-2060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72 556 0 0,'3'-11'2168'0'0,"1"1"0"0"0,0 0 1 0 0,1 0-1 0 0,13-20 7782 0 0,-18 31-9931 0 0,1 0 0 0 0,-1 1 0 0 0,0-1 0 0 0,0 1-1 0 0,0-1 1 0 0,0 1 0 0 0,0-1 0 0 0,-1 1 0 0 0,1-1 0 0 0,0 0 0 0 0,-1 1 0 0 0,0 1-1 0 0,0-1-14 0 0,1 2-296 0 0,-2 2-943 0 0,0-1 0 0 0,1 1 1 0 0,0 0-1 0 0,-1 10 0 0 0,1-11 119 0 0,1-2-917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56 0 0,'0'0'13645'0'0,"-4"5"-12499"0"0,-34 36 1692 0 0,-3-2 0 0 0,-60 45 0 0 0,-15 15-757 0 0,84-66-1539 0 0,30-31-476 0 0,0 1-1 0 0,1-1 0 0 0,-1 1 1 0 0,0-1-1 0 0,1 1 1 0 0,-1 0-1 0 0,1 0 1 0 0,0 0-1 0 0,0-1 1 0 0,0 1-1 0 0,-1 6 1 0 0,3-7-17 0 0,-1 0 0 0 0,0-1 1 0 0,1 1-1 0 0,-1-1 1 0 0,0 1-1 0 0,1-1 0 0 0,0 1 1 0 0,-1-1-1 0 0,1 1 0 0 0,0-1 1 0 0,0 0-1 0 0,0 1 0 0 0,0-1 1 0 0,0 0-1 0 0,0 0 0 0 0,0 0 1 0 0,0 0-1 0 0,1 0 0 0 0,-1 0 1 0 0,3 2-1 0 0,31 14 696 0 0,-29-15-565 0 0,23 9 77 0 0,0-2 0 0 0,1-2 0 0 0,0 0 0 0 0,0-2 0 0 0,0-2 0 0 0,1 0 0 0 0,52-4 0 0 0,-60 0-1474 0 0,-1-2-1 0 0,28-5 0 0 0,-11-5-9298 0 0,-31 10 7667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0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1 604 0 0,'-8'2'16628'0'0,"3"25"-12003"0"0,-1 39-3139 0 0,6-62-783 0 0,-3 43 931 0 0,1 1 0 0 0,9 79-1 0 0,-4-106-1205 0 0,-3-13-220 0 0,0 0 1 0 0,1-1-1 0 0,1 1 1 0 0,-1 0 0 0 0,1-1-1 0 0,0 0 1 0 0,1 1-1 0 0,5 9 1 0 0,-8-16-227 0 0,0-1 1 0 0,1 1-1 0 0,-1-1 1 0 0,1 1-1 0 0,-1-1 1 0 0,1 0-1 0 0,-1 1 1 0 0,1-1-1 0 0,-1 0 1 0 0,1 1-1 0 0,-1-1 1 0 0,1 0-1 0 0,-1 1 1 0 0,1-1 0 0 0,-1 0-1 0 0,1 0 1 0 0,0 0-1 0 0,-1 0 1 0 0,1 0-1 0 0,-1 1 1 0 0,1-1-1 0 0,0 0 1 0 0,-1 0-1 0 0,1 0 1 0 0,-1-1-1 0 0,1 1 1 0 0,0 0-1 0 0,-1 0 1 0 0,1 0 0 0 0,0-1-1 0 0,15-9-6417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13.5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24 134 160 0 0,'-24'0'8822'0'0,"31"1"-8029"0"0,474 22 6823 0 0,8-25-5460 0 0,-487 2-2138 0 0,989-56 3274 0 0,-711 43-2817 0 0,27-2 168 0 0,168-13 818 0 0,-402 25-1203 0 0,116-12 528 0 0,57-1-165 0 0,-213 16-593 0 0,-11 1-24 0 0,0-1 1 0 0,0-1 0 0 0,25-5-1 0 0,-37 3-1118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14.4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89 540 0 0,'-10'12'8656'0'0,"11"-12"-8514"0"0,36 5 2774 0 0,274-3 2451 0 0,-152-4-4067 0 0,143 1 401 0 0,329 2 396 0 0,-460 0-1601 0 0,884-33 1327 0 0,-369-25-401 0 0,-642 53-1316 0 0,195-4 581 0 0,-42 4-167 0 0,-190 3 122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0:17.3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12 234 120 0 0,'-3'-36'17075'0'0,"6"45"-16621"0"0,7 35 1623 0 0,-1 1-1 0 0,5 70 1 0 0,-16 292 2291 0 0,2-328-3739 0 0,11 80-1 0 0,-4-76-251 0 0,-8-23 25 0 0,1-59-342 0 0,0 6 2 0 0,0-4-5 0 0,-2-5 287 0 0,-3-23-301 0 0,1 0 0 0 0,-2-33 0 0 0,-3-19-36 0 0,-23-189-194 0 0,31 219 104 0 0,1 0 0 0 0,2 0 0 0 0,15-79 0 0 0,47-144-409 0 0,-63 266 481 0 0,4-14-42 0 0,0-1 1 0 0,13-27-1 0 0,-16 43 49 0 0,0-1 0 0 0,1 1 0 0 0,-1 0 0 0 0,1 0-1 0 0,0 0 1 0 0,0 0 0 0 0,0 1 0 0 0,0-1 0 0 0,0 1 0 0 0,0 0 0 0 0,1 0 0 0 0,-1 0-1 0 0,1 0 1 0 0,0 1 0 0 0,0-1 0 0 0,5 0 0 0 0,9-3 13 0 0,0 1 0 0 0,24-2 0 0 0,-23 3-9 0 0,485-39 156 0 0,-447 39-112 0 0,624 5 464 0 0,-176 6-125 0 0,-77-35-71 0 0,209 20 69 0 0,-161 10-289 0 0,-278-9 51 0 0,-194 6-127 0 0,16 4 32 0 0,-14-2-44 0 0,0 2-6 0 0,-5-3 3 0 0,-1 0 1 0 0,0 0-1 0 0,1 0 1 0 0,-1 0 0 0 0,1 0-1 0 0,-1 0 1 0 0,0 0 0 0 0,0 0-1 0 0,1 0 1 0 0,-1 0-1 0 0,0 0 1 0 0,0 0 0 0 0,0 0-1 0 0,0 0 1 0 0,0 0 0 0 0,0 0-1 0 0,-1 0 1 0 0,1 0-1 0 0,0 0 1 0 0,-1 0 0 0 0,1 0-1 0 0,0 0 1 0 0,-1 0 0 0 0,0 1-1 0 0,-2 7 62 0 0,1-1-1 0 0,0 1 1 0 0,1-1-1 0 0,0 1 1 0 0,0 0-1 0 0,1-1 1 0 0,0 1-1 0 0,1 10 1 0 0,0 4 41 0 0,-1 3-62 0 0,-3 86 172 0 0,-4-4-214 0 0,3-63 0 0 0,3 0 0 0 0,6 64 0 0 0,0 7 0 0 0,-4-51 0 0 0,-8 153 0 0 0,6-208 0 0 0,0 1 0 0 0,1 0 0 0 0,1 14 0 0 0,3 83 0 0 0,-6-102 0 0 0,-9-4 0 0 0,-6-5 0 0 0,0-1 0 0 0,0-1 0 0 0,-17-7 0 0 0,-23-6 0 0 0,-28-2 0 0 0,-170-18 0 0 0,-92 22 0 0 0,-519-10 0 0 0,24 33 0 0 0,719 0 0 0 0,-295 20 0 0 0,26 27 0 0 0,227-25 0 0 0,133-23 0 0 0,-50 6 0 0 0,77-13 0 0 0,21-5 0 0 0,-6 3 0 0 0,4-1-341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58 244 0 0,'0'-3'694'0'0,"-7"-51"8380"0"0,6 53-9002 0 0,1 1 0 0 0,0 0 1 0 0,0 0-1 0 0,0 0 1 0 0,-1 0-1 0 0,1 0 0 0 0,0 0 1 0 0,0 0-1 0 0,0 0 1 0 0,-1 0-1 0 0,1 0 0 0 0,0 0 1 0 0,0 0-1 0 0,0 0 1 0 0,-1 0-1 0 0,1 1 0 0 0,0-1 1 0 0,0 0-1 0 0,0 0 1 0 0,0 0-1 0 0,-1 0 0 0 0,1 0 1 0 0,0 0-1 0 0,0 0 1 0 0,0 1-1 0 0,0-1 0 0 0,0 0 1 0 0,-1 0-1 0 0,1 0 1 0 0,0 0-1 0 0,0 0 0 0 0,0 1 1 0 0,0-1-1 0 0,0 0 1 0 0,0 0-1 0 0,0 0 0 0 0,0 1 1 0 0,-1-1-1 0 0,1 0 1 0 0,0 0-1 0 0,0 1 1 0 0,0-1-1 0 0,0 0 0 0 0,0 0 1 0 0,0 1-1 0 0,-6 9 875 0 0,-3 24 53 0 0,1-1 0 0 0,2 2 1 0 0,1-1-1 0 0,-1 40 0 0 0,-3 17 223 0 0,4-35-126 0 0,1 0 0 0 0,7 99 0 0 0,29 109 3000 0 0,-31-257-3889 0 0,0-6-114 0 0,-1 1 0 0 0,1-1-1 0 0,-1 1 1 0 0,0 0 0 0 0,1-1-1 0 0,-1 1 1 0 0,0 0 0 0 0,0 0-1 0 0,0-1 1 0 0,0 1 0 0 0,0 0-1 0 0,-1 0 1 0 0,1-1 0 0 0,0 1-1 0 0,-1 0 1 0 0,1-1 0 0 0,-1 3-1 0 0,0-3 9 0 0,-41-13 202 0 0,4 6-315 0 0,-1 2 0 0 0,1 1 0 0 0,-1 2 0 0 0,-45 6 0 0 0,12 5-72 0 0,-91 24-1 0 0,120-20 64 0 0,1 1-1 0 0,-1 2 0 0 0,2 2 1 0 0,1 2-1 0 0,0 2 0 0 0,1 2 0 0 0,2 2 1 0 0,0 2-1 0 0,2 1 0 0 0,1 2 1 0 0,1 1-1 0 0,1 3 0 0 0,2 0 1 0 0,2 2-1 0 0,1 1 0 0 0,-31 59 0 0 0,49-78 41 0 0,0 1-1 0 0,1-1 1 0 0,1 1-1 0 0,0 1 0 0 0,2-1 1 0 0,0 1-1 0 0,2 0 0 0 0,0 1 1 0 0,1-1-1 0 0,1 38 1 0 0,2-41 19 0 0,1 1 1 0 0,1 0-1 0 0,0-1 1 0 0,2 1 0 0 0,0-1-1 0 0,0-1 1 0 0,2 1-1 0 0,0-1 1 0 0,1 0 0 0 0,1-1-1 0 0,0 0 1 0 0,19 26-1 0 0,-13-23 7 0 0,0-1-1 0 0,2 0 1 0 0,0-2-1 0 0,1 0 1 0 0,0-1-1 0 0,1-1 1 0 0,35 21-1 0 0,-18-16 37 0 0,1-1 0 0 0,1-2 0 0 0,0-2 0 0 0,1-2-1 0 0,65 12 1 0 0,-40-14 38 0 0,0-4 0 0 0,0-2 0 0 0,97-8 0 0 0,-52-8 114 0 0,210-54-1 0 0,-259 47-181 0 0,-1-2 1 0 0,-1-3 0 0 0,-1-3-1 0 0,-1-3 1 0 0,63-43-1 0 0,-97 55-52 0 0,-1-2 0 0 0,-1 0 0 0 0,0-2 0 0 0,-1 0-1 0 0,-1-1 1 0 0,-1-1 0 0 0,20-34 0 0 0,-23 33-25 0 0,-1 0 1 0 0,-1-1 0 0 0,-1-1-1 0 0,-1 0 1 0 0,-1 0-1 0 0,-1-1 1 0 0,-1-1-1 0 0,5-36 1 0 0,-10 48 8 0 0,-1 0 1 0 0,0 0-1 0 0,-2 0 1 0 0,1 0 0 0 0,-2 1-1 0 0,0-1 1 0 0,0 0-1 0 0,-2 0 1 0 0,1 1 0 0 0,-2 0-1 0 0,0 0 1 0 0,-1 0-1 0 0,0 1 1 0 0,-1-1 0 0 0,0 2-1 0 0,-13-19 1 0 0,1 8-7 0 0,0 1 0 0 0,-2 0 0 0 0,0 2 0 0 0,-1 1 0 0 0,-1 1 0 0 0,-45-29 1 0 0,20 23-46 0 0,0 2 0 0 0,-2 3 0 0 0,-67-18 0 0 0,37 19-626 0 0,0 4 1 0 0,0 4-1 0 0,-1 3 1 0 0,0 5-1 0 0,-118 11 1 0 0,142 0-948 0 0,20-1-2673 0 0,20-3 49 0 0,8-4 1317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2 168 0 0,'-6'0'7136'0'0,"6"0"-7010"0"0,0 0-1 0 0,0 0 0 0 0,0-1 0 0 0,0 1 0 0 0,0 0 1 0 0,0 0-1 0 0,0 0 0 0 0,0-1 0 0 0,-5 25 3577 0 0,-1 44-1406 0 0,5-58-1346 0 0,-2 32 462 0 0,3 1 0 0 0,1 0 0 0 0,1 0 0 0 0,3-1 0 0 0,16 75 1 0 0,-20-114-1482 0 0,0 1 0 0 0,0-1 0 0 0,0 0 0 0 0,1 0 1 0 0,-1-1-1 0 0,1 1 0 0 0,-1 0 0 0 0,3 2 1 0 0,-3-4-227 0 0,0 0 1 0 0,-1 0 0 0 0,1 0-1 0 0,0-1 1 0 0,0 1 0 0 0,0 0-1 0 0,0-1 1 0 0,-1 1 0 0 0,1-1-1 0 0,0 1 1 0 0,0-1 0 0 0,0 1-1 0 0,0-1 1 0 0,0 0 0 0 0,0 1-1 0 0,2-1 1 0 0,4-6-4586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1 287 332 0 0,'0'-1'287'0'0,"0"1"-1"0"0,0-1 1 0 0,1 1 0 0 0,-1-1-1 0 0,0 0 1 0 0,0 1 0 0 0,1-1-1 0 0,-1 1 1 0 0,1-1 0 0 0,-1 1 0 0 0,0-1-1 0 0,1 1 1 0 0,-1 0 0 0 0,1-1-1 0 0,-1 1 1 0 0,1-1 0 0 0,0 1-1 0 0,-1 0 1 0 0,1-1 0 0 0,-1 1-1 0 0,1 0 1 0 0,0 0 0 0 0,-1 0-1 0 0,1-1 1 0 0,-1 1 0 0 0,2 0-1 0 0,0 0-27 0 0,-1 1 0 0 0,0-1 0 0 0,1 0 0 0 0,-1 1-1 0 0,0-1 1 0 0,0 1 0 0 0,1-1 0 0 0,-1 1-1 0 0,0 0 1 0 0,0 0 0 0 0,0-1 0 0 0,2 3-1 0 0,4 4 432 0 0,0 0-1 0 0,12 17 1 0 0,-13-16 317 0 0,16 23 486 0 0,0 2 0 0 0,22 47 0 0 0,29 78 1333 0 0,-45-94-1858 0 0,1 3-83 0 0,32 69 674 0 0,-49-112-1078 0 0,2-1 1 0 0,1 0-1 0 0,24 29 0 0 0,-36-47-350 0 0,1-1 1 0 0,0 0 0 0 0,0 0-1 0 0,1 0 1 0 0,-1 0 0 0 0,1-1-1 0 0,-1 0 1 0 0,1 0-1 0 0,0 0 1 0 0,10 3 0 0 0,-12-5-63 0 0,0 0 0 0 0,0-1 0 0 0,0 1 0 0 0,1-1 1 0 0,-1 0-1 0 0,0 0 0 0 0,0 0 0 0 0,1 0 0 0 0,-1-1 0 0 0,0 1 0 0 0,0-1 1 0 0,0 0-1 0 0,1 0 0 0 0,-1 0 0 0 0,0 0 0 0 0,0-1 0 0 0,-1 1 1 0 0,1-1-1 0 0,0 0 0 0 0,2-2 0 0 0,3-2 66 0 0,-1-1-1 0 0,0 1 1 0 0,0-2-1 0 0,-1 1 1 0 0,0-1-1 0 0,0 0 1 0 0,-1 0-1 0 0,0-1 0 0 0,0 1 1 0 0,-1-1-1 0 0,4-12 1 0 0,4-14 382 0 0,11-58 0 0 0,-22 85-493 0 0,9-48-8 0 0,-2-1 1 0 0,0-61-1 0 0,-10-114-19 0 0,-1 72-2 0 0,3 152 5 0 0,-1-10 0 0 0,1-1 0 0 0,1 0 0 0 0,0 0 0 0 0,2 1 0 0 0,0-1 0 0 0,11-34 0 0 0,-14 52-57 0 0,1 0 1 0 0,-1 1-1 0 0,0-1 1 0 0,0 0-1 0 0,1 1 1 0 0,-1-1-1 0 0,0 0 1 0 0,1 1-1 0 0,-1-1 1 0 0,1 1-1 0 0,-1-1 1 0 0,1 0-1 0 0,-1 1 1 0 0,1-1-1 0 0,0 1 1 0 0,-1 0-1 0 0,1-1 1 0 0,-1 1-1 0 0,1-1 1 0 0,0 1-1 0 0,0 0 1 0 0,-1 0-1 0 0,1-1 1 0 0,0 1-1 0 0,-1 0 1 0 0,2 0-1 0 0,0 0-180 0 0,-1 0 1 0 0,0 0-1 0 0,0 1 0 0 0,0-1 0 0 0,1 1 1 0 0,-1-1-1 0 0,0 1 0 0 0,0-1 0 0 0,0 1 1 0 0,0 0-1 0 0,0 0 0 0 0,0-1 0 0 0,0 1 1 0 0,1 1-1 0 0,3 3-1518 0 0,0 1 0 0 0,-1 0 0 0 0,7 10 0 0 0,-11-15 1700 0 0,12 19-3478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108 139 632 0 0,'-41'-11'2895'0'0,"8"2"1788"0"0,-1-6 11568 0 0,40 9-14723 0 0,18-4-1063 0 0,32-6 991 0 0,208-53 127 0 0,-239 66-3916 0 0,-10 6-4082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7841 0 0,'0'8'2050'0'0,"1"0"0"0"0,0 0 0 0 0,0 0 0 0 0,5 15 0 0 0,3 4-863 0 0,13 29 0 0 0,-8-23-199 0 0,66 161 2870 0 0,103 187 0 0 0,-177-370-3669 0 0,-2-3 65 0 0,0-1 0 0 0,1 1 0 0 0,-1-1 0 0 0,1 0 0 0 0,7 7-1 0 0,-11-13 524 0 0,4-5-441 0 0,-1-1-296 0 0,0 1-1 0 0,0-1 1 0 0,0 0-1 0 0,-1-1 1 0 0,0 1-1 0 0,0-1 1 0 0,0 1-1 0 0,-1-1 1 0 0,1 0-1 0 0,-1 0 1 0 0,1-8-1 0 0,22-96 109 0 0,20-200 0 0 0,-41 278-145 0 0,0-20-119 0 0,-2 0 1 0 0,-2 0-1 0 0,-10-86 0 0 0,10 134 67 0 0,-1 0-341 0 0,1 0 0 0 0,-1 0 1 0 0,1-1-1 0 0,0 1 0 0 0,0 0 0 0 0,1-1 0 0 0,0-3 1 0 0,1 8-347 0 0,0 0 1 0 0,0 0-1 0 0,0 0 1 0 0,0 1-1 0 0,0-1 1 0 0,0 1-1 0 0,0 0 1 0 0,-1-1-1 0 0,3 2 1 0 0,9 5-2897 0 0,0 0 523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80 0 0,'-23'18'6450'0'0,"18"-13"-5627"0"0,1 1 1 0 0,0-1-1 0 0,0 1 1 0 0,0 0 0 0 0,0 1-1 0 0,1-1 1 0 0,-4 10-1 0 0,-15 48 2006 0 0,20-58-2605 0 0,-10 35 2101 0 0,1 0 1 0 0,-8 64-1 0 0,15-78-1311 0 0,2 0 0 0 0,1 1-1 0 0,1-1 1 0 0,7 53 0 0 0,-5-66-609 0 0,0 0-1 0 0,1 0 1 0 0,0-1-1 0 0,1 0 1 0 0,9 24-1 0 0,-11-34-322 0 0,0 0 0 0 0,0 0-1 0 0,0 1 1 0 0,0-1 0 0 0,1-1 0 0 0,-1 1-1 0 0,1 0 1 0 0,-1-1 0 0 0,1 1-1 0 0,0-1 1 0 0,0 0 0 0 0,0 0-1 0 0,0 0 1 0 0,1 0 0 0 0,-1-1-1 0 0,0 1 1 0 0,0-1 0 0 0,1 0-1 0 0,-1 0 1 0 0,1 0 0 0 0,-1-1-1 0 0,1 0 1 0 0,-1 1 0 0 0,1-1-1 0 0,5-1 1 0 0,7-1-381 0 0,0 0-1 0 0,0-1 1 0 0,-1-1-1 0 0,1-1 1 0 0,-1-1-1 0 0,0 0 1 0 0,0-1 0 0 0,-1 0-1 0 0,0-2 1 0 0,0 0-1 0 0,16-14 1 0 0,-30 23 266 0 0,22-20-3485 0 0,-13 3-4518 0 0,-8 10 5022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100 105 6333 0 0,'-100'-11'17213'0'0,"103"6"-15572"0"0,12-4-951 0 0,46-8 1476 0 0,28-10-2533 0 0,-33 2-7104 0 0,-49 21 4101 0 0,0-3 484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73 233 40 0 0,'0'0'153'0'0,"-39"-14"2428"0"0,36 12-1857 0 0,0 1 0 0 0,0 0 1 0 0,1 0-1 0 0,-1-1 0 0 0,0 0 1 0 0,1 0-1 0 0,-1 1 0 0 0,1-2 1 0 0,0 1-1 0 0,0 0 0 0 0,-3-4 1 0 0,5 6-519 0 0,0-1 1 0 0,-1 0-1 0 0,1 0 0 0 0,0 0 1 0 0,0 0-1 0 0,0 1 0 0 0,0-1 1 0 0,0 0-1 0 0,0 0 1 0 0,0 0-1 0 0,0 0 0 0 0,1 0 1 0 0,-1 1-1 0 0,0-1 1 0 0,0 0-1 0 0,1 0 0 0 0,-1 0 1 0 0,0 1-1 0 0,1-1 1 0 0,-1 0-1 0 0,1 0 0 0 0,-1 1 1 0 0,1-1-1 0 0,-1 1 0 0 0,1-1 1 0 0,-1 0-1 0 0,1 1 1 0 0,0-1-1 0 0,0 0 0 0 0,23-16 2001 0 0,-21 14-1711 0 0,33-18 1671 0 0,0 1-1 0 0,60-22 1 0 0,21-1-1021 0 0,-97 36-1379 0 0,-14 5-124 0 0,12-5-2631 0 0,-8-1-3608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11 125 296 0 0,'-11'-7'13110'0'0,"119"4"-8733"0"0,60 9-2230 0 0,-85-3-1497 0 0,233-1 982 0 0,-138-3-833 0 0,356 4 1012 0 0,-168-8-871 0 0,-365 5-938 0 0,532-22 1096 0 0,455-54 924 0 0,-935 69-1825 0 0,-25 3-414 0 0,29-1 0 0 0,-29 1-4550 0 0,-14 1-2974 0 0,-5 1 4975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25 192 0 0,'-12'-8'860'0'0,"-12"-7"2418"0"0,23 15-2874 0 0,0 0 1 0 0,0-1-1 0 0,0 1 0 0 0,-1 0 0 0 0,1 0 0 0 0,0 0 1 0 0,0 0-1 0 0,0 0 0 0 0,0 0 0 0 0,0 0 0 0 0,0 0 1 0 0,0 1-1 0 0,-2-1 0 0 0,3 2-168 0 0,-1-1 0 0 0,0 0-1 0 0,1 1 1 0 0,-1-1 0 0 0,1 0 0 0 0,-1 1 0 0 0,1-1 0 0 0,0 1-1 0 0,-1-1 1 0 0,1 1 0 0 0,0-1 0 0 0,0 1 0 0 0,0-1 0 0 0,0 1-1 0 0,0-1 1 0 0,1 3 0 0 0,-1-1 299 0 0,6 103 4704 0 0,18 54-2008 0 0,-16-116-2334 0 0,82 419 5134 0 0,-65-368-6661 0 0,-25-122-12025 0 0,-1 8 9802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69 255 284 0 0,'-16'-20'725'0'0,"-17"-22"1531"0"0,30 39-1704 0 0,1 0 0 0 0,0-1-1 0 0,0 0 1 0 0,0 1 0 0 0,0-1 0 0 0,1 0-1 0 0,-1 0 1 0 0,1 0 0 0 0,-1-7 0 0 0,2 8-251 0 0,0 1 1 0 0,0 0-1 0 0,0 0 1 0 0,1 0-1 0 0,-1 0 0 0 0,1 0 1 0 0,-1 0-1 0 0,1 0 1 0 0,0 0-1 0 0,0 0 1 0 0,0 0-1 0 0,0 0 1 0 0,0 0-1 0 0,0 1 0 0 0,0-1 1 0 0,1 0-1 0 0,-1 1 1 0 0,1-1-1 0 0,-1 1 1 0 0,1 0-1 0 0,-1-1 1 0 0,1 1-1 0 0,-1 0 0 0 0,1 0 1 0 0,3-1-1 0 0,6-4 561 0 0,1 0-1 0 0,22-6 1 0 0,-21 8-257 0 0,31-11 673 0 0,1 3 0 0 0,61-7 0 0 0,88 0 267 0 0,147 9 705 0 0,184 32 108 0 0,56 0 29 0 0,-361-29-1804 0 0,-217 7-583 0 0,-1 0 0 0 0,0 0 0 0 0,1 0 0 0 0,-1 1 0 0 0,0 0 0 0 0,0-1 0 0 0,1 1 0 0 0,-1 0 0 0 0,0 0 0 0 0,0 0 0 0 0,0 0 0 0 0,0 0 0 0 0,0 1 0 0 0,0-1 0 0 0,0 1 0 0 0,0 0 0 0 0,-1-1 0 0 0,1 1 0 0 0,0 0 0 0 0,-1 0 0 0 0,0 0 0 0 0,1 0 0 0 0,-1 0 0 0 0,0 1 0 0 0,0-1 0 0 0,0 0 0 0 0,1 4 0 0 0,3 8 0 0 0,0 0 0 0 0,-1 0 0 0 0,3 22 0 0 0,-5-28 0 0 0,25 138 0 0 0,23 108 0 0 0,-34-192 0 0 0,2 0 0 0 0,25 59 0 0 0,-27-82 0 0 0,64 139 0 0 0,-72-163 0 0 0,12 32 0 0 0,-18-42 0 0 0,-2-4 0 0 0,0-1 0 0 0,0 0 0 0 0,0 0 0 0 0,0 0 0 0 0,0 0 0 0 0,0 0 0 0 0,0 0 0 0 0,0 1 0 0 0,0-1 0 0 0,0 0 0 0 0,0 0 0 0 0,0 0 0 0 0,0 0 0 0 0,0 0 0 0 0,0 0 0 0 0,-1 1 0 0 0,1-1 0 0 0,0 0 0 0 0,0 0 0 0 0,0 0 0 0 0,0 0 0 0 0,0 0 0 0 0,0 0 0 0 0,0 0 0 0 0,0 0 0 0 0,0 0 0 0 0,0 1 0 0 0,0-1 0 0 0,-1 0 0 0 0,1 0 0 0 0,0 0 0 0 0,0 0 0 0 0,0 0 0 0 0,0 0 0 0 0,0 0 0 0 0,0 0 0 0 0,0 0 0 0 0,-1 0 0 0 0,1 0 0 0 0,0 0 0 0 0,0 0 0 0 0,0 0 0 0 0,0 0 0 0 0,0 0 0 0 0,0 0 0 0 0,-1 0 0 0 0,1 0 0 0 0,0 0 0 0 0,0 0 0 0 0,0 0 0 0 0,0 0 0 0 0,0 0 0 0 0,0-1 0 0 0,-16-1 0 0 0,1-2 0 0 0,1 0 0 0 0,-22-10 0 0 0,-5-1 0 0 0,-293-71-895 0 0,131 56-119 0 0,-360-2-1 0 0,-108 54-310 0 0,477-14 1156 0 0,144-7 195 0 0,-33 2 40 0 0,77-2-303 0 0,0 0-728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51 918 60 0 0,'-3'24'5024'0'0,"1"43"699"0"0,0-12 3853 0 0,-10-99-7964 0 0,-15-304 143 0 0,24 296-1577 0 0,2-1-1 0 0,2 1 1 0 0,2 0 0 0 0,16-92-1 0 0,-16 126-114 0 0,2 0 0 0 0,0 0 0 0 0,1 1 0 0 0,1 0 0 0 0,0 0 0 0 0,1 1 0 0 0,0 0 0 0 0,1 1 0 0 0,1 0 0 0 0,1 0 0 0 0,0 1 0 0 0,0 0 0 0 0,1 1 0 0 0,1 1-1 0 0,-1 0 1 0 0,27-17 0 0 0,-29 23-11 0 0,-1 0 1 0 0,1 1-1 0 0,0 0 0 0 0,0 1 0 0 0,0 0 0 0 0,1 1 0 0 0,0 0 0 0 0,-1 1 1 0 0,19-2-1 0 0,-23 4-29 0 0,-1 0 0 0 0,0 1 0 0 0,0-1 1 0 0,0 1-1 0 0,0 0 0 0 0,0 1 0 0 0,0-1 1 0 0,0 1-1 0 0,0 0 0 0 0,0 0 0 0 0,0 1 1 0 0,-1 0-1 0 0,1 0 0 0 0,-1 0 0 0 0,0 0 1 0 0,0 1-1 0 0,0 0 0 0 0,0 0 0 0 0,-1 0 1 0 0,1 0-1 0 0,-1 1 0 0 0,4 5 0 0 0,-3-2 3 0 0,0 0-1 0 0,-1 0 0 0 0,1 0 0 0 0,-1 0 1 0 0,-1 1-1 0 0,1-1 0 0 0,-1 1 0 0 0,-1 0 1 0 0,0 0-1 0 0,0 0 0 0 0,0 9 0 0 0,-1-3 7 0 0,-1 0-1 0 0,-1-1 1 0 0,0 0-1 0 0,-1 1 1 0 0,0-1-1 0 0,-7 18 1 0 0,1-8-50 0 0,-1 0 0 0 0,0-1-1 0 0,-2-1 1 0 0,-1 0 0 0 0,0-1 0 0 0,-2 0 0 0 0,-22 25 0 0 0,23-30-199 0 0,-1-1 0 0 0,-1-1-1 0 0,0 0 1 0 0,-1-1 0 0 0,0-1-1 0 0,-1-1 1 0 0,0-1 0 0 0,-1-1 0 0 0,-28 11-1 0 0,46-20 40 0 0,6 2-266 0 0,50 26 1433 0 0,-1 2 0 0 0,76 58 0 0 0,-110-73-749 0 0,8 6 344 0 0,1-1-1 0 0,33 18 1 0 0,-52-34-860 0 0,0 1 1 0 0,-1-1-1 0 0,2-1 1 0 0,-1 0-1 0 0,0-1 0 0 0,0 0 1 0 0,1 0-1 0 0,-1-1 1 0 0,1-1-1 0 0,-1 0 1 0 0,12-2-1 0 0,-7-1-1405 0 0,0 0 0 0 0,0-1 0 0 0,0-1 0 0 0,-1-1 0 0 0,28-15 0 0 0,-16 6-1047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3 436 0 0,'-5'-1'486'0'0,"-1"0"0"0"0,1 1 0 0 0,-1 0 0 0 0,1 0-1 0 0,0 1 1 0 0,-1-1 0 0 0,1 1 0 0 0,-9 3 0 0 0,11-3-200 0 0,0 1 1 0 0,0-1-1 0 0,1 1 1 0 0,-1 0-1 0 0,0 0 1 0 0,1 0-1 0 0,0 0 1 0 0,-1 0-1 0 0,1 0 1 0 0,0 1-1 0 0,0 0 1 0 0,0-1 0 0 0,0 1-1 0 0,0 0 1 0 0,1 0-1 0 0,-3 5 1 0 0,-4 11 917 0 0,1 1 1 0 0,0-1 0 0 0,1 2-1 0 0,1-1 1 0 0,1 1 0 0 0,1-1-1 0 0,-2 40 1 0 0,5-47-801 0 0,0-1 0 0 0,1 1 0 0 0,0-1 0 0 0,1 1 0 0 0,0-1 0 0 0,1 0 0 0 0,1 0 0 0 0,-1 0 0 0 0,2-1 0 0 0,-1 1 1 0 0,2-1-1 0 0,-1 0 0 0 0,1-1 0 0 0,12 17 0 0 0,-10-17-211 0 0,1-1 1 0 0,1 0 0 0 0,-1 0 0 0 0,1-1-1 0 0,1 0 1 0 0,-1-1 0 0 0,1 0 0 0 0,0-1-1 0 0,1 0 1 0 0,-1-1 0 0 0,1 0 0 0 0,0-1-1 0 0,0-1 1 0 0,1 0 0 0 0,19 2 0 0 0,-13-4-455 0 0,0 0-1 0 0,-1-1 1 0 0,1-1 0 0 0,0-2 0 0 0,-1 1 0 0 0,0-2-1 0 0,0-1 1 0 0,0 0 0 0 0,34-17 0 0 0,-44 18-247 0 0,0 0 0 0 0,-1-1 0 0 0,1 0 0 0 0,-1-1 0 0 0,0 0 0 0 0,10-11 1 0 0,-14 14-626 0 0,-1 0 1 0 0,0 0 0 0 0,0 0 0 0 0,0-1 0 0 0,0 1-1 0 0,2-6 1 0 0,-3 1-1332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7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55 72 0 0,'3'-2'1292'0'0,"0"-1"0"0"0,0 1 0 0 0,-1-1 0 0 0,1 1 0 0 0,-1-1 0 0 0,1 0 0 0 0,-1 0 0 0 0,0 0 0 0 0,1-4 0 0 0,-2 7-1076 0 0,-1-1 0 0 0,0 0 0 0 0,0 1 0 0 0,0-1 0 0 0,0 1 0 0 0,1-1 0 0 0,-1 0 0 0 0,0 1 0 0 0,0-1-1 0 0,0 1 1 0 0,0-1 0 0 0,0 0 0 0 0,0 1 0 0 0,-1-1 0 0 0,1 0 0 0 0,0 1 0 0 0,0-1 0 0 0,0 1 0 0 0,0-1 0 0 0,-1 1 0 0 0,1-1 0 0 0,0 0 0 0 0,-1 0 0 0 0,0 0-36 0 0,0 0 1 0 0,0 1 0 0 0,-1-1-1 0 0,1 0 1 0 0,0 1 0 0 0,0-1-1 0 0,-1 0 1 0 0,1 1 0 0 0,0-1-1 0 0,-1 1 1 0 0,1 0 0 0 0,0 0-1 0 0,-1-1 1 0 0,1 1 0 0 0,-2 0-1 0 0,-15-1 279 0 0,1 1 0 0 0,-1 1 0 0 0,1 0 0 0 0,-1 2-1 0 0,1 0 1 0 0,0 0 0 0 0,0 2 0 0 0,0 0 0 0 0,1 1-1 0 0,0 1 1 0 0,-29 16 0 0 0,43-22-433 0 0,1 0 0 0 0,-1 0 0 0 0,1 0 0 0 0,-1 0-1 0 0,1 0 1 0 0,0 0 0 0 0,0 0 0 0 0,0 0 0 0 0,0 1 0 0 0,0-1 0 0 0,0 1 0 0 0,0-1 0 0 0,0 1-1 0 0,0-1 1 0 0,0 1 0 0 0,1-1 0 0 0,-1 1 0 0 0,1 0 0 0 0,-1-1 0 0 0,1 1 0 0 0,-1 2-1 0 0,2-2 0 0 0,-1 0 0 0 0,0 1 0 0 0,1-1-1 0 0,0 0 1 0 0,-1 0 0 0 0,1 0-1 0 0,0 0 1 0 0,0 0 0 0 0,0 0-1 0 0,0 0 1 0 0,0 0 0 0 0,1 0 0 0 0,-1 0-1 0 0,3 1 1 0 0,2 4 22 0 0,1-1-1 0 0,0 0 1 0 0,1-1 0 0 0,0 1-1 0 0,0-1 1 0 0,14 6 0 0 0,50 19 107 0 0,-31-14-73 0 0,-1 2 1 0 0,59 36-1 0 0,-97-53-89 0 0,-1-1 0 0 0,1 1-1 0 0,-1 0 1 0 0,0 0 0 0 0,0 0 0 0 0,1 1 0 0 0,-1-1 0 0 0,0 0-1 0 0,0 0 1 0 0,0 1 0 0 0,0-1 0 0 0,0 0 0 0 0,-1 1-1 0 0,1-1 1 0 0,0 1 0 0 0,-1-1 0 0 0,1 1 0 0 0,-1 0 0 0 0,1-1-1 0 0,-1 1 1 0 0,0 0 0 0 0,1 1 0 0 0,-2-1 2 0 0,1-1 0 0 0,0 1 1 0 0,-1 0-1 0 0,0-1 0 0 0,1 1 0 0 0,-1-1 0 0 0,0 1 1 0 0,0-1-1 0 0,1 0 0 0 0,-1 1 0 0 0,0-1 1 0 0,-1 0-1 0 0,1 1 0 0 0,0-1 0 0 0,0 0 0 0 0,0 0 1 0 0,-1 0-1 0 0,1 0 0 0 0,0 0 0 0 0,-1-1 1 0 0,1 1-1 0 0,-1 0 0 0 0,-1 0 0 0 0,-17 7-199 0 0,0-1 0 0 0,-1-1 0 0 0,1-1 0 0 0,-1-1 0 0 0,-1 0 0 0 0,1-2 0 0 0,0-1 0 0 0,-41-2 0 0 0,59 1-303 0 0,1 0 0 0 0,-1-1 0 0 0,0 1 0 0 0,1-1 1 0 0,-1 0-1 0 0,1 0 0 0 0,0 0 0 0 0,-5-2 0 0 0,1-6-6262 0 0,4 2 4248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29 113 108 0 0,'-28'-9'13955'0'0,"28"9"-13807"0"0,11-10 1046 0 0,5 2 39 0 0,0 0 0 0 0,0 1 0 0 0,19-6 0 0 0,18-7-1136 0 0,-45 16-1605 0 0,-1 0 1 0 0,1 0-1 0 0,-1-1 1 0 0,11-10 0 0 0,-11 9-705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132 210 724 0 0,'-37'-8'1526'0'0,"21"5"756"0"0,1 0 0 0 0,0-2-1 0 0,-23-9 1 0 0,38 14-2129 0 0,-1 0 1 0 0,1 0-1 0 0,-1 0 0 0 0,0-1 0 0 0,1 1 1 0 0,-1 0-1 0 0,1-1 0 0 0,-1 1 0 0 0,1 0 1 0 0,-1-1-1 0 0,1 1 0 0 0,-1-1 0 0 0,1 1 1 0 0,0 0-1 0 0,-1-1 0 0 0,1 1 1 0 0,0-1-1 0 0,-1 0 0 0 0,1 1 0 0 0,0-1 1 0 0,-1 1-1 0 0,1-1 0 0 0,0 1 0 0 0,0-1 1 0 0,0 0-1 0 0,0 1 0 0 0,-1-1 0 0 0,1 0 1 0 0,0 1-1 0 0,0-1 0 0 0,0 0 0 0 0,0 1 1 0 0,0-1-1 0 0,0 0 0 0 0,0 1 1 0 0,1-1-1 0 0,-1 1 0 0 0,0-1 0 0 0,0 0 1 0 0,0 1-1 0 0,1-1 0 0 0,-1 1 0 0 0,0-1 1 0 0,0 0-1 0 0,1 0 0 0 0,19-20 2773 0 0,-17 19-3224 0 0,15-12 1053 0 0,0 1 1 0 0,0 0-1 0 0,1 2 1 0 0,1 0-1 0 0,39-14 1 0 0,-23 13-271 0 0,1 2 1 0 0,53-8-1 0 0,-77 17-1014 0 0,0 0 0 0 0,1 1 1 0 0,-1 0-1 0 0,22 5 0 0 0,22 9-6763 0 0,-38-8 4357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30 296 0 0,'-49'4'2747'0'0,"47"-4"-2441"0"0,1 0-1 0 0,-1 1 1 0 0,0-1-1 0 0,0 0 1 0 0,1 1-1 0 0,-1-1 1 0 0,0 1-1 0 0,1-1 0 0 0,-1 1 1 0 0,0 0-1 0 0,1 0 1 0 0,-1 0-1 0 0,1 0 1 0 0,-1 0-1 0 0,1 0 1 0 0,0 1-1 0 0,-1-1 1 0 0,1 0-1 0 0,0 1 0 0 0,0-1 1 0 0,0 1-1 0 0,0-1 1 0 0,0 1-1 0 0,-1 2 1 0 0,3-3-123 0 0,-1 0 0 0 0,1 0 1 0 0,0 0-1 0 0,-1 1 0 0 0,1-1 1 0 0,0 0-1 0 0,0 0 0 0 0,0 0 1 0 0,0-1-1 0 0,0 1 0 0 0,0 0 1 0 0,0 0-1 0 0,0-1 0 0 0,0 1 1 0 0,0 0-1 0 0,2 0 0 0 0,-2 0 10 0 0,13 5 428 0 0,1-1 0 0 0,-1 0-1 0 0,1-1 1 0 0,25 4 0 0 0,249 23 2671 0 0,10-24-1364 0 0,581-41 1944 0 0,-10-48-566 0 0,-800 74-3003 0 0,159-10 1260 0 0,-228 18-1826 0 0,-5 3-2750 0 0,-15 12 196 0 0,5-1-3971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41 464 0 0,'-2'-6'1553'0'0,"-1"0"-1"0"0,0 0 1 0 0,1 0-1 0 0,-8-10 7917 0 0,10 20-8264 0 0,2 26 973 0 0,1 0 1 0 0,12 48-1 0 0,-6-31-935 0 0,8 52 539 0 0,25 117 2074 0 0,-38-196-3621 0 0,-2-10-419 0 0,1 1 0 0 0,0-1 1 0 0,0 0-1 0 0,7 14 0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58 621 348 0 0,'-57'2'13359'0'0,"61"-2"-11905"0"0,225 5 5842 0 0,-57-4-5001 0 0,-89 1-2034 0 0,949 52 7493 0 0,-967-48-7754 0 0,-64-6 0 0 0,0 0 0 0 0,0 0 0 0 0,0 0 0 0 0,0-1 0 0 0,-1 1 0 0 0,1 0 0 0 0,0-1 0 0 0,0 1 0 0 0,0 0 0 0 0,0-1 0 0 0,-1 0 0 0 0,1 1 0 0 0,0-1 0 0 0,0 1 0 0 0,-1-1 0 0 0,1 0 0 0 0,0 0 0 0 0,-1 1 0 0 0,1-1 0 0 0,-1 0 0 0 0,1-1 0 0 0,12-23 0 0 0,-8 15 0 0 0,65-96 0 0 0,84-114 0 0 0,77-67 0 0 0,-222 278 24 0 0,-7 7-40 0 0,0 1 0 0 0,-1-1 0 0 0,1 0-1 0 0,0 0 1 0 0,-1 0 0 0 0,0 0 0 0 0,1 0 0 0 0,1-4 0 0 0,-43 37-11982 0 0,21-20 8460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3 916 0 0,'0'0'1436'0'0,"-11"-2"5150"0"0,-3 12-4805 0 0,0 2 0 0 0,1 0 0 0 0,-15 17 0 0 0,0 0-501 0 0,-256 239 7612 0 0,251-235-8736 0 0,33-33-203 0 0,0 0 0 0 0,0 0 0 0 0,0 0 0 0 0,0 1-1 0 0,0-1 1 0 0,0 0 0 0 0,0 0 0 0 0,0 0 0 0 0,0 1-1 0 0,0-1 1 0 0,0 0 0 0 0,0 0 0 0 0,0 0 0 0 0,0 1-1 0 0,0-1 1 0 0,0 0 0 0 0,0 0 0 0 0,0 0 0 0 0,0 1-1 0 0,0-1 1 0 0,0 0 0 0 0,0 0 0 0 0,0 0 0 0 0,0 0-1 0 0,0 1 1 0 0,0-1 0 0 0,1 0 0 0 0,-1 0 0 0 0,0 0-1 0 0,0 0 1 0 0,0 0 0 0 0,0 1 0 0 0,0-1 0 0 0,1 0-1 0 0,-1 0 1 0 0,0 0 0 0 0,0 0 0 0 0,0 0 0 0 0,0 0 0 0 0,1 0-1 0 0,-1 0 1 0 0,0 0 0 0 0,0 0 0 0 0,0 0 0 0 0,1 0-1 0 0,-1 0 1 0 0,0 0 0 0 0,0 0 0 0 0,9 2-1050 0 0,1-1-498 0 0,0-1 0 0 0,0-1-1 0 0,0 0 1 0 0,10-2 0 0 0,22-6-977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1 756 0 0,'5'0'14929'0'0,"-8"8"-13993"0"0,-1 0 0 0 0,1 0 1 0 0,-1 0-1 0 0,-8 11 0 0 0,-46 54 1450 0 0,22-31-1166 0 0,-290 389 5439 0 0,234-308-4675 0 0,79-104-1894 0 0,6-10-74 0 0,0 1-1 0 0,-1-1 1 0 0,-9 10-1 0 0,30-64-15 0 0,83-187 0 0 0,-35 89 0 0 0,48-100 0 0 0,-103 231 0 0 0,0 0 0 0 0,1 0 0 0 0,0 1 0 0 0,1 0 0 0 0,0 1 0 0 0,15-16 0 0 0,-21 24 0 0 0,0 1 0 0 0,0 0 0 0 0,0 0 0 0 0,0 1 0 0 0,0-1 0 0 0,0 0 0 0 0,1 1 0 0 0,-1-1 0 0 0,0 1 0 0 0,0 0 0 0 0,0 0 0 0 0,1 0 0 0 0,-1 0 0 0 0,0 0 0 0 0,0 1 0 0 0,0-1 0 0 0,1 1 0 0 0,-1-1 0 0 0,0 1 0 0 0,0 0 0 0 0,0 0 0 0 0,0 0 0 0 0,0 0 0 0 0,0 0 0 0 0,0 1 0 0 0,-1-1 0 0 0,4 3 0 0 0,5 5 0 0 0,0 0 0 0 0,-1 1 0 0 0,11 12 0 0 0,8 17 0 0 0,-2 1 0 0 0,-2 1 0 0 0,37 81 0 0 0,-48-95 0 0 0,246 481 0 0 0,-145-293 0 0 0,-109-203 0 0 0,-13-16 0 0 0,-6-5 0 0 0,-18-5 0 0 0,0 1 0 0 0,0 1 0 0 0,-1 2 0 0 0,-46-7 0 0 0,-131-10 0 0 0,192 26 0 0 0,-439-11-3 0 0,312 13-167 0 0,131 0-489 0 0,-2 0-3072 0 0,7-3-3648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6 316 0 0,'3'-5'6415'0'0,"-2"15"-3468"0"0,0 29-1802 0 0,-1-16 292 0 0,12 281 4757 0 0,14 148-1766 0 0,-26-449-4409 0 0,6 95 1030 0 0,14 173 1620 0 0,-12-212-1943 0 0,1 0 0 0 0,26 85 0 0 0,-31-130-636 0 0,1 0-1 0 0,1-1 0 0 0,0 1 0 0 0,0-1 0 0 0,1 0 1 0 0,1-1-1 0 0,0 0 0 0 0,0 0 0 0 0,1-1 1 0 0,1 0-1 0 0,-1-1 0 0 0,2 0 0 0 0,-1-1 0 0 0,1 0 1 0 0,0-1-1 0 0,1 0 0 0 0,0-1 0 0 0,0 0 1 0 0,0-1-1 0 0,1-1 0 0 0,0 0 0 0 0,19 4 0 0 0,9 0 47 0 0,1-2 0 0 0,-1-2 0 0 0,57-1 0 0 0,128-13 108 0 0,-177 5-215 0 0,304-24 211 0 0,-132 8-54 0 0,249-18-3 0 0,-79 8-31 0 0,-5 0-5 0 0,405-8 33 0 0,-623 31-167 0 0,1597-93-13 0 0,-1499 75 0 0 0,-82 6 0 0 0,-87 10 0 0 0,157-12 0 0 0,175 5 0 0 0,-119 8 0 0 0,8 5 0 0 0,14 9 0 0 0,147 3 0 0 0,-50 1 0 0 0,-254-5 0 0 0,76 0 0 0 0,292-12 0 0 0,-324 2 0 0 0,450-2 0 0 0,-387 6 0 0 0,-4 13 0 0 0,-64-2 0 0 0,-111-5 0 0 0,-103-5-55 0 0,0 0 0 0 0,1 0 0 0 0,-1 1 1 0 0,0-1-1 0 0,0 0 0 0 0,1 0 0 0 0,-1 0 0 0 0,0 0 0 0 0,0 0 0 0 0,1 0 1 0 0,-1 0-1 0 0,0 0 0 0 0,0 0 0 0 0,1 0 0 0 0,-1 0 0 0 0,0 0 0 0 0,1 0 1 0 0,-1 0-1 0 0,0 0 0 0 0,0 0 0 0 0,1 0 0 0 0,-1 0 0 0 0,0-1 0 0 0,0 1 1 0 0,1 0-1 0 0,-1 0 0 0 0,0 0 0 0 0,0 0 0 0 0,1-1 0 0 0,-1 1 0 0 0,0 0 1 0 0,0 0-1 0 0,0 0 0 0 0,0-1 0 0 0,1 1 0 0 0,-1 0 0 0 0,0 0 0 0 0,0-1 1 0 0,0 1-1 0 0,0 0 0 0 0,0 0 0 0 0,0-1 0 0 0,1 1 0 0 0,-1 0 0 0 0,0-1 1 0 0,0 1-1 0 0,0 0 0 0 0,0-1 0 0 0,0 1 0 0 0,0 0 0 0 0,0 0 1 0 0,0-1-1 0 0,0 1 0 0 0,0 0 0 0 0,-1-1 0 0 0,1 1 0 0 0,0 0 0 0 0,0 0 1 0 0,0-1-1 0 0,0 1 0 0 0,0 0 0 0 0,0-1 0 0 0,0 1 0 0 0,-1 0 0 0 0,1 0 1 0 0,0 0-1 0 0,0-1 0 0 0,-1 1 0 0 0,-37-49-8323 0 0,6 17 4848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18 387 364 0 0,'-17'-8'8965'0'0,"31"8"-1328"0"0,12 2-7134 0 0,365-16 4476 0 0,-169 5-3839 0 0,61-7-28 0 0,-103 4-441 0 0,292-13 710 0 0,207-21-11 0 0,-214 15-625 0 0,-220 12-430 0 0,-47 1-71 0 0,5 4 61 0 0,260-21 346 0 0,-377 27-538 0 0,103-12 65 0 0,115-26 163 0 0,104-14 39 0 0,-389 57-334 0 0,-16 2-34 0 0,0 0 1 0 0,-1 0-1 0 0,1 0 0 0 0,0 1 1 0 0,0-1-1 0 0,0 1 1 0 0,0 0-1 0 0,0 0 1 0 0,0 1-1 0 0,0-1 1 0 0,0 0-1 0 0,0 1 1 0 0,0 0-1 0 0,0 0 0 0 0,4 2 1 0 0,-7-3-5 0 0,-14 42 38 0 0,3-13 22 0 0,1 1-1 0 0,0 0 1 0 0,3 1 0 0 0,0 0-1 0 0,2 0 1 0 0,0 0 0 0 0,1 36-1 0 0,11 224 466 0 0,0-216-533 0 0,3 0 0 0 0,2-1 0 0 0,4 0 0 0 0,3-1 0 0 0,33 86 0 0 0,-49-149 21 0 0,9 18-154 0 0,-12-27-586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14 240 0 0,'-15'-1'1728'0'0,"-9"0"12692"0"0,29 2-12928 0 0,154 11 3587 0 0,98-10-1925 0 0,-168-3-2490 0 0,-86 1-635 0 0,641-16 5102 0 0,-632 15-5051 0 0,-5 1-174 0 0,0 0-1 0 0,0-1 1 0 0,0-1 0 0 0,0 1-1 0 0,8-4 1 0 0,-14 5-404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8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38 168 0 0,'-9'-37'11510'0'0,"0"37"-6884"0"0,4 5-4039 0 0,0 0-1 0 0,1 0 1 0 0,-1 0 0 0 0,1 0-1 0 0,1 1 1 0 0,-1 0 0 0 0,-3 9-1 0 0,-20 51 1652 0 0,20-45-1597 0 0,-9 23 335 0 0,2-1 1 0 0,2 2-1 0 0,-10 66 0 0 0,20-90-731 0 0,0-1-1 0 0,1 1 1 0 0,1 0 0 0 0,1-1-1 0 0,1 1 1 0 0,1-1 0 0 0,1 1-1 0 0,0-1 1 0 0,2 0-1 0 0,8 21 1 0 0,-9-32-210 0 0,-1-1-1 0 0,1 0 1 0 0,1 0 0 0 0,-1 0 0 0 0,1-1-1 0 0,1 0 1 0 0,-1 0 0 0 0,1 0-1 0 0,0-1 1 0 0,1 0 0 0 0,-1-1-1 0 0,1 1 1 0 0,0-2 0 0 0,17 9-1 0 0,-18-10-258 0 0,0-1 0 0 0,0 1 0 0 0,0-1 0 0 0,0 0 0 0 0,1-1 0 0 0,-1 0 0 0 0,1 0 0 0 0,-1 0 0 0 0,0-1 0 0 0,1 0 0 0 0,-1-1 0 0 0,1 1-1 0 0,-1-2 1 0 0,1 1 0 0 0,-1-1 0 0 0,0 0 0 0 0,0 0 0 0 0,0-1 0 0 0,9-4 0 0 0,10-12-2775 0 0,-4-3-4290 0 0,-15 14 4507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0 244 0 0,'-3'2'492'0'0,"0"0"-1"0"0,0-1 1 0 0,0 1-1 0 0,1 1 0 0 0,-1-1 1 0 0,1 0-1 0 0,-1 1 1 0 0,1-1-1 0 0,-1 1 1 0 0,1 0-1 0 0,0-1 1 0 0,0 1-1 0 0,1 0 1 0 0,-1 1-1 0 0,0-1 1 0 0,1 0-1 0 0,0 1 1 0 0,0-1-1 0 0,-1 0 1 0 0,2 1-1 0 0,-1-1 1 0 0,0 1-1 0 0,1 0 1 0 0,0-1-1 0 0,-1 6 1 0 0,1 10 1035 0 0,1 1 0 0 0,0 0-1 0 0,5 29 1 0 0,-2-21-1010 0 0,106 682 11107 0 0,-76-514-10128 0 0,-11-47-1496 0 0,-21-141 0 0 0,-2-7 0 0 0,0 0 0 0 0,0 0 0 0 0,0 0 0 0 0,0 0 0 0 0,0 0 0 0 0,0-1 0 0 0,0 1 0 0 0,1 0 0 0 0,-1 0 0 0 0,0 0 0 0 0,1 0 0 0 0,-1-1 0 0 0,1 1 0 0 0,-1 0 0 0 0,1 0 0 0 0,-1-1 0 0 0,1 1 0 0 0,0 0 0 0 0,1 2 0 0 0,-1-3-42 0 0,0 0 0 0 0,0 1 0 0 0,-1-1 0 0 0,1 0-1 0 0,0 0 1 0 0,0 0 0 0 0,0 0 0 0 0,0 0 0 0 0,-1 0 0 0 0,1 0 0 0 0,0-1 0 0 0,0 1 0 0 0,0 0 0 0 0,-1 0-1 0 0,1-1 1 0 0,0 1 0 0 0,0 0 0 0 0,-1-1 0 0 0,1 1 0 0 0,0-1 0 0 0,0 1 0 0 0,-1-1 0 0 0,1 0 0 0 0,-1 1-1 0 0,2-2 1 0 0,12-11-2701 0 0,19-24-5611 0 0,-7 7 4829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476 125 20 0 0,'-1'-12'930'0'0,"2"-1"0"0"0,0 1 0 0 0,0 0-1 0 0,3-15 1 0 0,-3 24-608 0 0,-1 1 0 0 0,1-1-1 0 0,0 1 1 0 0,0-1 0 0 0,-1 1-1 0 0,1 0 1 0 0,1 0 0 0 0,-1-1-1 0 0,0 1 1 0 0,0 0 0 0 0,1 0-1 0 0,-1 0 1 0 0,1 1 0 0 0,-1-1-1 0 0,1 0 1 0 0,0 1 0 0 0,0-1-1 0 0,0 1 1 0 0,0-1 0 0 0,0 1-1 0 0,0 0 1 0 0,0 0 0 0 0,0 0-1 0 0,0 0 1 0 0,0 0 0 0 0,0 1-1 0 0,5-2 1 0 0,-4 3-38 0 0,-1-1 1 0 0,1 0 0 0 0,0 1-1 0 0,-1 0 1 0 0,1 0-1 0 0,-1 0 1 0 0,1 0-1 0 0,-1 0 1 0 0,1 0-1 0 0,-1 1 1 0 0,0-1-1 0 0,0 1 1 0 0,1-1 0 0 0,-1 1-1 0 0,0 0 1 0 0,0 0-1 0 0,1 3 1 0 0,29 39 1852 0 0,-14-13-1164 0 0,-2 1 0 0 0,-1 1 0 0 0,-1 1 0 0 0,10 40 0 0 0,-8-25-218 0 0,52 161 1479 0 0,55 155 1744 0 0,-34-136-3978 0 0,-91-227 0 0 0,-5-6 0 0 0,-18-11 0 0 0,5 3 0 0 0,-52-23 0 0 0,-136-43 0 0 0,134 57 0 0 0,-1 4 0 0 0,-1 3 0 0 0,0 3 0 0 0,0 5 0 0 0,0 3 0 0 0,-88 9 0 0 0,129 1-90 0 0,34-7-381 0 0,6 1-1542 0 0,2 0 1655 0 0,13 2-2854 0 0,4-2-3535 0 0,-10-3 3341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 1112 0 0,'5'4'934'0'0,"0"1"1"0"0,-1 1-1 0 0,1-1 0 0 0,-1 1 1 0 0,0-1-1 0 0,0 1 0 0 0,-1 0 0 0 0,1 1 1 0 0,-1-1-1 0 0,0 1 0 0 0,-1 0 0 0 0,0-1 1 0 0,0 1-1 0 0,3 15 0 0 0,-1 2 2995 0 0,-1 1 0 0 0,0 51 2961 0 0,-4-81-6319 0 0,-6-18-247 0 0,2-1 0 0 0,1 1 0 0 0,-3-38 0 0 0,2-78 702 0 0,5 79-1026 0 0,2 0 0 0 0,2 0 0 0 0,15-70 0 0 0,-15 104 0 0 0,2 1 0 0 0,1-1 0 0 0,1 1 0 0 0,1 0 0 0 0,1 1 0 0 0,1 0 0 0 0,0 1 0 0 0,19-27 0 0 0,-23 39 0 0 0,1 1 0 0 0,1 0 0 0 0,0 0 0 0 0,0 1 0 0 0,0 0 0 0 0,1 1 0 0 0,18-12 0 0 0,-20 16 0 0 0,0-1 0 0 0,0 2 0 0 0,0-1 0 0 0,1 2 0 0 0,-1-1 0 0 0,1 1 0 0 0,0 0 0 0 0,0 1 0 0 0,-1 0 0 0 0,1 1 0 0 0,14 1 0 0 0,-14 0 0 0 0,-1 1 0 0 0,0 0 0 0 0,0 0 0 0 0,0 1 0 0 0,0 1 0 0 0,-1-1 0 0 0,1 1 0 0 0,-1 1 0 0 0,0-1 0 0 0,0 1 0 0 0,0 1 0 0 0,-1-1 0 0 0,1 1 0 0 0,-1 1 0 0 0,-1-1 0 0 0,9 13 0 0 0,-9-12 0 0 0,0 1 0 0 0,0 0 0 0 0,-1 0 0 0 0,1 1 0 0 0,-2-1 0 0 0,1 1 0 0 0,-1 0 0 0 0,-1 0 0 0 0,0 0 0 0 0,0 0 0 0 0,0 1 0 0 0,-1-1 0 0 0,0 0 0 0 0,-1 1 0 0 0,0-1 0 0 0,-1 13 0 0 0,-2-4 0 0 0,0 0 0 0 0,-2-1 0 0 0,0 0 0 0 0,0 1 0 0 0,-2-2 0 0 0,0 1 0 0 0,0-1 0 0 0,-1 0 0 0 0,-1-1 0 0 0,-1 0 0 0 0,0-1 0 0 0,-16 19 0 0 0,10-17 0 0 0,0 0 0 0 0,0-1 0 0 0,-2-1 0 0 0,1-1 0 0 0,-1-1 0 0 0,-1-1 0 0 0,0 0 0 0 0,-1-2 0 0 0,-25 10 0 0 0,32-15 0 0 0,1 1 0 0 0,-1-2 0 0 0,0 0 0 0 0,0 0 0 0 0,-1-1 0 0 0,1-1 0 0 0,-14-1 0 0 0,19-2 0 0 0,12-2 0 0 0,6 2 0 0 0,2 2 0 0 0,0 1 0 0 0,-1 0 0 0 0,1 1 0 0 0,0 0 0 0 0,0 1 0 0 0,12 6 0 0 0,67 31 0 0 0,-86-38 0 0 0,39 22 0 0 0,-1 1 0 0 0,65 52 0 0 0,68 76 0 0 0,-171-147-117 0 0,1-1 0 0 0,0-1 1 0 0,1 1-1 0 0,-1-1 0 0 0,1 0 0 0 0,-1-1 0 0 0,1 0 0 0 0,0 0 1 0 0,0 0-1 0 0,0-1 0 0 0,1 0 0 0 0,-1-1 0 0 0,0 0 1 0 0,1 0-1 0 0,-1-1 0 0 0,0 0 0 0 0,1 0 0 0 0,-1 0 0 0 0,1-1 1 0 0,-1-1-1 0 0,0 0 0 0 0,0 0 0 0 0,9-3 0 0 0,-1 0-1989 0 0,1-1 0 0 0,-1-1 0 0 0,0 0 0 0 0,20-14 0 0 0,-3-3-1226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90 1400 0 0,'6'-30'2546'0'0,"1"-6"1896"0"0,-1 13 6938 0 0,-5 29-9867 0 0,-1 25-184 0 0,0 1 0 0 0,-2-1-1 0 0,-8 46 1 0 0,5-49-301 0 0,1 1 1 0 0,1 0-1 0 0,2 0 1 0 0,0 0-1 0 0,6 44 1 0 0,-4-65-1029 0 0,1 0 0 0 0,0 0 0 0 0,1 1 0 0 0,-1-2 0 0 0,1 1 0 0 0,1 0 0 0 0,0-1 0 0 0,0 1 0 0 0,0-1 0 0 0,0 0 0 0 0,1-1 0 0 0,8 9 0 0 0,-4-6 0 0 0,0-1 0 0 0,1 0 0 0 0,-1 0 0 0 0,1-1 0 0 0,1-1 0 0 0,0 0 0 0 0,14 6 0 0 0,5-2 0 0 0,1-1 0 0 0,-1-1 0 0 0,1-2 0 0 0,0-1 0 0 0,38-1 0 0 0,62-4 17 0 0,-44-1-119 0 0,-86 1-461 0 0,-4 3-767 0 0,-1 0-1 0 0,1 0 1 0 0,-1 0 0 0 0,0-1 0 0 0,1 0-1 0 0,-7 3 1 0 0,5-3 104 0 0,-18 10-2473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48 620 0 0,'-3'-7'1342'0'0,"1"0"1"0"0,-2 1-1 0 0,1-1 0 0 0,-1 1 0 0 0,-6-9 6753 0 0,5 36-4991 0 0,4 0-1645 0 0,1 0-1 0 0,0 0 0 0 0,6 36 0 0 0,0 23 365 0 0,-13 243 389 0 0,0-28 694 0 0,8-214-2174 0 0,19 132-1 0 0,-4-109-731 0 0,32 111 0 0 0,-44-194 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0 340 0 0,'-60'5'4471'0'0,"56"-4"-3770"0"0,-1 0-1 0 0,1 0 0 0 0,0 0 1 0 0,0 0-1 0 0,0 1 1 0 0,0 0-1 0 0,1 0 0 0 0,-1 0 1 0 0,0 0-1 0 0,1 1 0 0 0,-7 6 1485 0 0,12-7-753 0 0,1 1-1113 0 0,0-1-1 0 0,1 1 0 0 0,0-1 1 0 0,-1 0-1 0 0,1 0 0 0 0,0 0 1 0 0,0 0-1 0 0,0-1 1 0 0,0 1-1 0 0,0-1 0 0 0,1 0 1 0 0,6 0-1 0 0,61 2 1279 0 0,-42-3-852 0 0,745 17 5668 0 0,-150-2-2899 0 0,-21-13-3289 0 0,-379-2-223 0 0,-212 0-2 0 0,-4 1 0 0 0,-1-1 0 0 0,0-1 0 0 0,0 0 0 0 0,10-2 0 0 0,-14 2-155 0 0,-17-14-3006 0 0,-7-3-5364 0 0,6 2 4941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4:5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38 340 0 0,'-18'-25'6443'0'0,"11"17"-3807"0"0,5 4 42 0 0,1 4-2521 0 0,1 0 1 0 0,0 0-1 0 0,0 0 1 0 0,0 0-1 0 0,-1 0 1 0 0,1-1-1 0 0,0 1 1 0 0,0 0-1 0 0,0 0 1 0 0,-1 0-1 0 0,1 0 1 0 0,0 0-1 0 0,0 0 1 0 0,-1 0-1 0 0,1 0 1 0 0,0 0-1 0 0,0 0 1 0 0,0 0-1 0 0,-1 0 1 0 0,1 0-1 0 0,0 1 1 0 0,0-1-1 0 0,0 0 1 0 0,-1 0-1 0 0,0 21 829 0 0,1 0-1 0 0,1 0 1 0 0,0 0 0 0 0,2 0 0 0 0,6 28-1 0 0,-2-7-174 0 0,7 53 704 0 0,93 505 5025 0 0,-93-545-6253 0 0,3 9 546 0 0,16 126 0 0 0,-32-165-823 0 0,-1-11-30 0 0,1 1 1 0 0,5 25 0 0 0,-6-38-294 0 0,6-41-12382 0 0,-3 24 9317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0 372 0 0,'-1'0'361'0'0,"0"0"-1"0"0,0 0 1 0 0,0 0-1 0 0,0 0 1 0 0,1 1-1 0 0,-1-1 1 0 0,0 0-1 0 0,0 0 1 0 0,0 1-1 0 0,0-1 1 0 0,1 1-1 0 0,-1-1 1 0 0,0 1-1 0 0,0-1 1 0 0,1 1-1 0 0,-1-1 1 0 0,-1 2-1 0 0,2-1-195 0 0,0-1 0 0 0,0 0 0 0 0,1 1 1 0 0,-1-1-1 0 0,0 1 0 0 0,0-1 0 0 0,0 1 0 0 0,1-1 0 0 0,-1 0 0 0 0,0 1 0 0 0,0-1 0 0 0,1 0 0 0 0,-1 1 0 0 0,0-1 0 0 0,1 0 0 0 0,-1 0 0 0 0,0 1 0 0 0,1-1 0 0 0,-1 0 0 0 0,0 0 0 0 0,1 0 0 0 0,-1 1 0 0 0,1-1 1 0 0,-1 0-1 0 0,1 0 0 0 0,34 10 3663 0 0,157 6 3606 0 0,-84-8-4844 0 0,-36-1-74 0 0,-62-5-2613 0 0,10 0-1302 0 0,-8-7-8846 0 0,-7 0 7538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46 106 832 0 0,'-2'-1'724'0'0,"-1"0"1"0"0,1 1-1 0 0,0 0 0 0 0,0 0 0 0 0,0-1 1 0 0,-1 1-1 0 0,1 1 0 0 0,0-1 0 0 0,0 0 1 0 0,0 1-1 0 0,-1-1 0 0 0,1 1 1 0 0,0-1-1 0 0,0 1 0 0 0,0 0 0 0 0,0 0 1 0 0,0 0-1 0 0,0 1 0 0 0,-2 1 2885 0 0,21 4-670 0 0,-15-6-2748 0 0,0 0 0 0 0,0 0-1 0 0,1 0 1 0 0,-1 0 0 0 0,0-1 0 0 0,1 1 0 0 0,-1-1-1 0 0,3 1 1 0 0,21-2 941 0 0,1 0-1 0 0,-1-2 1 0 0,41-9-1 0 0,-58 10-1018 0 0,0-1-1 0 0,-1 0 1 0 0,1 0-1 0 0,-1-1 0 0 0,0 0 1 0 0,0 0-1 0 0,-1-1 0 0 0,1-1 1 0 0,-1 1-1 0 0,0-1 1 0 0,0 0-1 0 0,0-1 0 0 0,-1 0 1 0 0,8-10-1 0 0,-12 15-99 0 0,0-5 6 0 0,0-4 8 0 0,-1 8-30 0 0,-3 1-8 0 0,1 2 13 0 0,1-1 0 0 0,-1 1 0 0 0,1-1-1 0 0,-1 1 1 0 0,1 0 0 0 0,-1-1 0 0 0,1 1-1 0 0,-1 0 1 0 0,1 0 0 0 0,-1-1 0 0 0,1 1-1 0 0,-1 0 1 0 0,1 0 0 0 0,-1 0-1 0 0,1 0 1 0 0,-1 0 0 0 0,1 0 0 0 0,-1 0-1 0 0,0 0 1 0 0,1 0 0 0 0,-1 0 0 0 0,1 0-1 0 0,-1 0 1 0 0,1 0 0 0 0,-1 0 0 0 0,1 0-1 0 0,-1 1 1 0 0,0-1 0 0 0,0 1 0 0 0,0 0 7 0 0,0 0 1 0 0,-1 0 0 0 0,1 1 0 0 0,0-1-1 0 0,0 1 1 0 0,0-1 0 0 0,0 1-1 0 0,0-1 1 0 0,0 1 0 0 0,0 0 0 0 0,0 0-1 0 0,0 2 1 0 0,-5 15 199 0 0,0 1 0 0 0,1 1 0 0 0,0-1 1 0 0,2 1-1 0 0,0-1 0 0 0,2 1 0 0 0,0 0 0 0 0,1 0 0 0 0,0 0 1 0 0,2 0-1 0 0,0 0 0 0 0,9 33 0 0 0,8 20 160 0 0,45 111 0 0 0,-52-152-353 0 0,-8-22-16 0 0,0 2 0 0 0,-5-4 0 0 0,-13 0-37 0 0,-9-2-254 0 0,0-1 0 0 0,-1-1 0 0 0,-30 2 0 0 0,-23 5-125 0 0,36-5 312 0 0,24-4 204 0 0,1 0 0 0 0,0 1 0 0 0,-1 1 0 0 0,-19 8 0 0 0,36-12-85 0 0,0-1 1 0 0,0 0 0 0 0,0 1-1 0 0,0-1 1 0 0,0 0 0 0 0,0 1 0 0 0,0-1-1 0 0,0 0 1 0 0,0 1 0 0 0,0-1-1 0 0,0 0 1 0 0,0 1 0 0 0,0-1-1 0 0,0 0 1 0 0,0 1 0 0 0,1-1 0 0 0,-1 0-1 0 0,0 0 1 0 0,0 1 0 0 0,0-1-1 0 0,0 0 1 0 0,1 1 0 0 0,-1-1 0 0 0,0 0-1 0 0,0 0 1 0 0,1 0 0 0 0,-1 1-1 0 0,0-1 1 0 0,0 0 0 0 0,1 0 0 0 0,-1 0-1 0 0,0 0 1 0 0,1 0 0 0 0,-1 0-1 0 0,0 1 1 0 0,0-1 0 0 0,1 0-1 0 0,-1 0 1 0 0,0 0 0 0 0,1 0 0 0 0,-1 0-1 0 0,16 7 547 0 0,-10-5-562 0 0,1-1 0 0 0,0 1 0 0 0,-1-2 0 0 0,1 1 0 0 0,0-1 0 0 0,0 0 0 0 0,0 0 0 0 0,12-4 0 0 0,10 1 0 0 0,29-2 0 0 0,0-4 0 0 0,-1-1 0 0 0,83-29 0 0 0,-138 38-1 0 0,2 0-38 0 0,-1 0 1 0 0,0 0 0 0 0,1 0 0 0 0,-1 0 0 0 0,0-1-1 0 0,0 0 1 0 0,0 1 0 0 0,0-1 0 0 0,0-1 0 0 0,0 1 0 0 0,0 0-1 0 0,-1-1 1 0 0,4-3 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25 146 492 0 0,'-18'-32'9247'0'0,"17"29"-7937"0"0,0 2-1046 0 0,1-1-1 0 0,-1 1 1 0 0,0-1 0 0 0,1 0-1 0 0,-1 1 1 0 0,1-1-1 0 0,-1 1 1 0 0,1-1 0 0 0,0 0-1 0 0,0 1 1 0 0,0-1 0 0 0,-1 0-1 0 0,1 1 1 0 0,1-1-1 0 0,-1 0 1 0 0,0 1 0 0 0,0-1-1 0 0,1 0 1 0 0,-1 1 0 0 0,0-1-1 0 0,1 1 1 0 0,0-1-1 0 0,-1 1 1 0 0,1-1 0 0 0,0 1-1 0 0,0-1 1 0 0,-1 1 0 0 0,1 0-1 0 0,2-2 1 0 0,2-2 173 0 0,0 1-1 0 0,0 0 1 0 0,0 0 0 0 0,1 1 0 0 0,-1 0 0 0 0,9-4-1 0 0,0 0 272 0 0,1 1-1 0 0,0 0 0 0 0,23-4 1 0 0,-33 9-575 0 0,0 0 1 0 0,0 0 0 0 0,-1 1 0 0 0,1-1-1 0 0,0 1 1 0 0,0 0 0 0 0,0 1-1 0 0,0-1 1 0 0,-1 1 0 0 0,1 0-1 0 0,0 1 1 0 0,-1-1 0 0 0,1 1-1 0 0,0 0 1 0 0,6 4 0 0 0,-9-4-94 0 0,0 0 1 0 0,-1 0-1 0 0,1 0 1 0 0,0 1-1 0 0,-1-1 0 0 0,0 0 1 0 0,1 1-1 0 0,-1-1 1 0 0,0 1-1 0 0,0-1 1 0 0,0 1-1 0 0,0-1 0 0 0,-1 1 1 0 0,1 0-1 0 0,-1 0 1 0 0,1-1-1 0 0,-1 1 1 0 0,0 0-1 0 0,0 0 1 0 0,0-1-1 0 0,0 1 0 0 0,0 0 1 0 0,-1 0-1 0 0,1 0 1 0 0,-1-1-1 0 0,0 1 1 0 0,-1 4-1 0 0,-3 8 41 0 0,-1 0 1 0 0,0 0-1 0 0,-11 19 1 0 0,15-29-61 0 0,-59 99 338 0 0,34-60-57 0 0,-31 65 0 0 0,41-58-43 0 0,17-50-243 0 0,0 0 1 0 0,-1 0 0 0 0,1 0 0 0 0,0 0-1 0 0,0 0 1 0 0,0 0 0 0 0,0 0 0 0 0,0 0-1 0 0,0 0 1 0 0,0 0 0 0 0,0 0 0 0 0,0 1-1 0 0,1-1 1 0 0,-1 0 0 0 0,0 0 0 0 0,1 0-1 0 0,-1 0 1 0 0,0 0 0 0 0,1 0-1 0 0,-1 0 1 0 0,1-1 0 0 0,0 1 0 0 0,0 2-1 0 0,1-1 25 0 0,-1-1-1 0 0,1 1 0 0 0,0 0 0 0 0,0-1 0 0 0,-1 1 0 0 0,1-1 0 0 0,0 1 0 0 0,4 1 0 0 0,4 1 86 0 0,1-1 0 0 0,-1-1 0 0 0,1 1 0 0 0,-1-2 0 0 0,1 1 0 0 0,0-2 0 0 0,0 0 0 0 0,11-1 1 0 0,86-17 749 0 0,-100 16-1013 0 0,0 0-1 0 0,-1-1 0 0 0,1 0 1 0 0,0-1-1 0 0,7-4 0 0 0,-14 7-343 0 0,18-9-1579 0 0,-11-2-1674 0 0,-3-5-6990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8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38 380 0 0,'-7'-37'16859'0'0,"-8"84"-14975"0"0,1 1 0 0 0,3 0 0 0 0,-6 53 0 0 0,12-66-1140 0 0,2 0 1 0 0,1 1 0 0 0,3 43-1 0 0,0-63-542 0 0,1-1 0 0 0,1 1-1 0 0,0-1 1 0 0,1 0 0 0 0,0 0-1 0 0,2 0 1 0 0,-1 0 0 0 0,2-1-1 0 0,14 24 1 0 0,-17-33-253 0 0,0-1 0 0 0,0 1 0 0 0,0-1 0 0 0,1 0 0 0 0,0 0 0 0 0,0 0-1 0 0,0-1 1 0 0,0 0 0 0 0,0 0 0 0 0,1 0 0 0 0,-1 0 0 0 0,1-1 0 0 0,0 0 0 0 0,-1 0 0 0 0,1-1 0 0 0,0 0 0 0 0,0 0 0 0 0,9 1-1 0 0,-5-2-429 0 0,0 1 0 0 0,-1-2 0 0 0,1 1-1 0 0,0-1 1 0 0,0-1 0 0 0,-1 1 0 0 0,1-2-1 0 0,-1 1 1 0 0,1-2 0 0 0,14-6-1 0 0,-7-2-2300 0 0,-5-6-3540 0 0,-9 10 3854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98 4 0 0,'-28'-8'5020'0'0,"14"-5"6047"0"0,20-1-7758 0 0,-2 10-2654 0 0,1 1 0 0 0,0-1 0 0 0,1 1 0 0 0,-1 0 0 0 0,1 1-1 0 0,-1-1 1 0 0,1 1 0 0 0,0 1 0 0 0,6-2 0 0 0,0-1 284 0 0,15-5 574 0 0,-6 2-1087 0 0,32-8 1 0 0,-51 15-1217 0 0,5 0-1450 0 0,1 1-67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0 551 372 0 0,'3'4'1262'0'0,"63"131"7419"0"0,-44-85-6119 0 0,2-1 0 0 0,33 51 1 0 0,-39-73-1415 0 0,-9-13-212 0 0,-1-1 1 0 0,1 0-1 0 0,1-1 1 0 0,0 0-1 0 0,19 17 0 0 0,-28-28-850 0 0,0 0 0 0 0,0-1-1 0 0,0 1 1 0 0,0-1-1 0 0,0 1 1 0 0,0-1 0 0 0,0 0-1 0 0,0 1 1 0 0,0-1 0 0 0,0 0-1 0 0,0 0 1 0 0,0 0-1 0 0,0 0 1 0 0,0 0 0 0 0,0 0-1 0 0,0 0 1 0 0,0 0 0 0 0,0 0-1 0 0,0-1 1 0 0,0 1 0 0 0,1-1-1 0 0,-1 1 1 0 0,-1 0-1 0 0,1-1 1 0 0,0 0 0 0 0,0 1-1 0 0,0-1 1 0 0,0 0 0 0 0,0 1-1 0 0,0-1 1 0 0,-1 0-1 0 0,1 0 1 0 0,0 0 0 0 0,0 0-1 0 0,-1 0 1 0 0,1 0 0 0 0,-1 0-1 0 0,1 0 1 0 0,-1 0-1 0 0,1 0 1 0 0,0-2 0 0 0,3-6 62 0 0,-1 0 1 0 0,0-1-1 0 0,4-16 1 0 0,-6 24-43 0 0,5-36 238 0 0,-1 0 1 0 0,2-52 0 0 0,-5 42-122 0 0,2-8-107 0 0,19-447 2213 0 0,-23 467-2329 0 0,8-48 0 0 0,-8 82-54 0 0,0 0 0 0 0,1 0 0 0 0,-1 0 0 0 0,1 0 0 0 0,-1 0 0 0 0,1 0 0 0 0,0 0 0 0 0,-1 1 0 0 0,1-1 0 0 0,0 0 0 0 0,0 1 0 0 0,0-1 0 0 0,1 0 0 0 0,-1 1 0 0 0,0-1 0 0 0,0 1 0 0 0,1 0 0 0 0,-1 0 0 0 0,3-2 0 0 0,-1 1-205 0 0,0 1 0 0 0,0-1 0 0 0,0 1 1 0 0,0 0-1 0 0,1 0 0 0 0,-1 0 0 0 0,0 1 0 0 0,1-1 0 0 0,5 1 0 0 0,2 1-706 0 0,-1 0-1 0 0,1 0 0 0 0,-1 2 0 0 0,0-1 0 0 0,17 7 0 0 0,-5 1-2920 0 0,1 0 558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54 572 0 0,'0'0'8636'0'0,"2"-3"-7284"0"0,2-2-776 0 0,0 0 0 0 0,0 1 0 0 0,1 0 0 0 0,-1 0 1 0 0,1 0-1 0 0,0 1 0 0 0,0 0 0 0 0,0 0 0 0 0,0 0 1 0 0,1 1-1 0 0,-1-1 0 0 0,1 1 0 0 0,0 1 1 0 0,-1-1-1 0 0,1 1 0 0 0,0 0 0 0 0,0 1 0 0 0,-1 0 1 0 0,1 0-1 0 0,0 0 0 0 0,0 0 0 0 0,0 1 0 0 0,-1 0 1 0 0,1 1-1 0 0,6 2 0 0 0,-7-2-370 0 0,0 1 1 0 0,0 0-1 0 0,-1 0 0 0 0,1 1 1 0 0,-1-1-1 0 0,0 1 0 0 0,0 0 1 0 0,0 0-1 0 0,0 1 1 0 0,-1-1-1 0 0,1 1 0 0 0,-1 0 1 0 0,0 0-1 0 0,4 9 0 0 0,-5-7-112 0 0,0 0 0 0 0,0-1 0 0 0,-1 1 0 0 0,0 0-1 0 0,0 0 1 0 0,-1 0 0 0 0,1 0 0 0 0,-1 0 0 0 0,-1 0 0 0 0,1 0-1 0 0,-1 0 1 0 0,-2 11 0 0 0,-12 38 215 0 0,-3 0-1 0 0,-1-1 1 0 0,-40 79-1 0 0,53-121-244 0 0,1-1 0 0 0,0 1 0 0 0,1 0-1 0 0,0 1 1 0 0,1-1 0 0 0,0 1 0 0 0,1 0 0 0 0,0 0-1 0 0,0 26 1 0 0,3-38-47 0 0,-1-1 0 0 0,1 1 0 0 0,-1 0 0 0 0,1 0 0 0 0,0 0 0 0 0,0 0 0 0 0,0-1 0 0 0,0 1 0 0 0,0 0 0 0 0,0-1-1 0 0,0 1 1 0 0,0-1 0 0 0,1 0 0 0 0,-1 1 0 0 0,1-1 0 0 0,-1 0 0 0 0,0 0 0 0 0,1 0 0 0 0,0 0 0 0 0,-1 0 0 0 0,1 0 0 0 0,0 0 0 0 0,-1-1 0 0 0,1 1-1 0 0,0-1 1 0 0,0 1 0 0 0,-1-1 0 0 0,4 0 0 0 0,7 2 118 0 0,-1-1-1 0 0,0-1 1 0 0,15-1 0 0 0,-20 1-126 0 0,91-10-201 0 0,-86 8 121 0 0,0 0 0 0 0,0-1 0 0 0,-1 0 0 0 0,1-1-1 0 0,-1-1 1 0 0,17-9 0 0 0,-24 12-345 0 0,0-1 0 0 0,0 1 0 0 0,0-1 0 0 0,-1 0 0 0 0,0 0 0 0 0,1 0-1 0 0,-1 0 1 0 0,0 0 0 0 0,0 0 0 0 0,1-5 0 0 0,7-21-9446 0 0,-9 21 6837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55 114 820 0 0,'-33'-6'3875'0'0,"12"-8"8658"0"0,51-2-9705 0 0,1 3 0 0 0,34-11 0 0 0,18-7-306 0 0,-71 29-4180 0 0,2-1-7701 0 0,-3-2 6407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0 328 0 0,'0'0'7255'0'0,"0"5"-6234"0"0,-1 17 258 0 0,-3 54 2871 0 0,7 103-1 0 0,1-120-4495 0 0,-3-35-7273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11 352 0 0,'-4'0'269'0'0,"-25"2"3690"0"0,28-2-3630 0 0,0 0 0 0 0,0 0-1 0 0,0 0 1 0 0,0 0-1 0 0,0 1 1 0 0,0-1-1 0 0,0 0 1 0 0,0 1 0 0 0,0-1-1 0 0,1 1 1 0 0,-1-1-1 0 0,0 1 1 0 0,0-1 0 0 0,0 1-1 0 0,0 0 1 0 0,1 0-1 0 0,-1-1 1 0 0,0 1-1 0 0,1 0 1 0 0,-1 0 0 0 0,-1 3 1269 0 0,47 8 2858 0 0,14-12-2456 0 0,0-3-1 0 0,77-15 1 0 0,-20 1 394 0 0,-115 17-2604 0 0,0 0 153 0 0,0 0-1 0 0,0 0 0 0 0,1 0 0 0 0,-1 0 1 0 0,0 0-1 0 0,0 0 0 0 0,0 0 0 0 0,1 0 1 0 0,-1 0-1 0 0,0 1 0 0 0,0-1 1 0 0,2 1-1 0 0,0 4-2845 0 0,-1 17-6481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24 253 88 0 0,'-24'-6'17608'0'0,"353"-7"-11200"0"0,395-21-2177 0 0,-225 8-3003 0 0,4 0-382 0 0,217-34-413 0 0,-536 31-270 0 0,148-15 206 0 0,-319 43-343 0 0,46-7 138 0 0,-57 8-252 0 0,8-3 168 0 0,1 0-3753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49 204 0 0,'-38'-23'3220'0'0,"14"5"8571"0"0,29 16-11245 0 0,1 1 0 0 0,-1-1 0 0 0,1 1 0 0 0,0 1 0 0 0,-1-1 0 0 0,1 1 0 0 0,0 0 0 0 0,0 0 0 0 0,-1 1 0 0 0,8 1 0 0 0,9 1 298 0 0,310 35 4468 0 0,-246-22-3906 0 0,154 51 0 0 0,-228-63-1278 0 0,30 13 292 0 0,-40-16-371 0 0,1 0 0 0 0,0 1 1 0 0,-1 0-1 0 0,1 0 0 0 0,-1 0 0 0 0,0 0 1 0 0,1 0-1 0 0,-1 0 0 0 0,0 0 1 0 0,0 1-1 0 0,3 4 0 0 0,-5-6-27 0 0,1 1 0 0 0,-1-1 0 0 0,0 1 0 0 0,0 0 0 0 0,1-1 0 0 0,-1 1 0 0 0,0-1 0 0 0,0 1 0 0 0,0-1 0 0 0,0 1 0 0 0,-1 0 0 0 0,1-1 0 0 0,0 1-1 0 0,-1-1 1 0 0,1 1 0 0 0,-1-1 0 0 0,1 1 0 0 0,-1-1 0 0 0,1 1 0 0 0,-1-1 0 0 0,0 0 0 0 0,0 0 0 0 0,-1 2 0 0 0,-24 30 243 0 0,22-28-237 0 0,-127 131 249 0 0,-182 146 1 0 0,276-249-264 0 0,16-14-1 0 0,0-1-1 0 0,-1-1 1 0 0,-30 17-1 0 0,50-33-12 0 0,1 0 0 0 0,-1-1 0 0 0,0 1 0 0 0,1-1 0 0 0,-1 1 0 0 0,0-1 0 0 0,1 0 0 0 0,-1 0 0 0 0,0 0 0 0 0,1 0 0 0 0,-1 0 0 0 0,0 0 0 0 0,1 0 0 0 0,-1-1 0 0 0,0 1 0 0 0,1-1 0 0 0,-1 1 0 0 0,0-1 0 0 0,1 0 0 0 0,-1 1 0 0 0,1-1 0 0 0,-1 0 0 0 0,1 0 0 0 0,0 0 0 0 0,-1-1 0 0 0,1 1 0 0 0,0 0 0 0 0,-1 0 0 0 0,1-1 0 0 0,0 1 0 0 0,0-1 0 0 0,0 1 0 0 0,0-1 0 0 0,-1-3 0 0 0,-3-5 0 0 0,0 0 0 0 0,1-1 0 0 0,0 1 0 0 0,-3-14 0 0 0,5 19 0 0 0,-20-84-30 0 0,-11-92 0 0 0,-3-10-13 0 0,34 182 25 0 0,0 4-8 0 0,1 1 0 0 0,0 0 0 0 0,0-1 0 0 0,0 1 0 0 0,1-1 0 0 0,-1-7 0 0 0,1 12 23 0 0,1-1 0 0 0,-1 1 1 0 0,1-1-1 0 0,-1 1 0 0 0,1-1 0 0 0,-1 1 1 0 0,1 0-1 0 0,-1-1 0 0 0,1 1 1 0 0,-1 0-1 0 0,1-1 0 0 0,-1 1 1 0 0,1 0-1 0 0,-1 0 0 0 0,1 0 1 0 0,0-1-1 0 0,-1 1 0 0 0,1 0 0 0 0,-1 0 1 0 0,1 0-1 0 0,0 0 0 0 0,-1 0 1 0 0,1 0-1 0 0,-1 0 0 0 0,1 1 1 0 0,0-1-1 0 0,-1 0 0 0 0,1 0 0 0 0,-1 0 1 0 0,1 1-1 0 0,-1-1 0 0 0,1 0 1 0 0,-1 1-1 0 0,1-1 0 0 0,-1 0 1 0 0,1 1-1 0 0,32 17 20 0 0,-21-10-10 0 0,13 4 38 0 0,0-1 0 0 0,1-1 0 0 0,0-1 0 0 0,1-1 0 0 0,-1-2 0 0 0,1-1 0 0 0,54 2 0 0 0,-81-7-49 0 0,0 0-1 0 0,0 1 1 0 0,0-1 0 0 0,0 0 0 0 0,0 0 0 0 0,0 0 0 0 0,0 0 0 0 0,0 0 0 0 0,0 0 0 0 0,0 0-1 0 0,0 0 1 0 0,0 0 0 0 0,0 1 0 0 0,0-1 0 0 0,-1 0 0 0 0,2 0 0 0 0,-1 0 0 0 0,0 0-1 0 0,0 0 1 0 0,0 0 0 0 0,0 0 0 0 0,0 0 0 0 0,0 0 0 0 0,0 1 0 0 0,0-1 0 0 0,0 0 0 0 0,0 0-1 0 0,0 0 1 0 0,0 0 0 0 0,0 0 0 0 0,0 0 0 0 0,0 0 0 0 0,0 0 0 0 0,0 0 0 0 0,0 0 0 0 0,0 0-1 0 0,0 0 1 0 0,0 1 0 0 0,1-1 0 0 0,-1 0 0 0 0,0 0 0 0 0,0 0 0 0 0,0 0 0 0 0,0 0-1 0 0,0 0 1 0 0,0 0 0 0 0,0 0 0 0 0,0 0 0 0 0,0 0 0 0 0,0 0 0 0 0,1 0 0 0 0,-1 0 0 0 0,0 0-1 0 0,0 0 1 0 0,0 0 0 0 0,0 0 0 0 0,0 0 0 0 0,0 0 0 0 0,0 0 0 0 0,0 0 0 0 0,0 0 0 0 0,-10 7-82 0 0,-17 6 18 0 0,11-6 32 0 0,-1-1-2 0 0,1 1 1 0 0,-1 1-1 0 0,1 1 1 0 0,1 0-1 0 0,0 1 0 0 0,-20 17 1 0 0,31-22 37 0 0,3-5 7 0 0,5 2 2 0 0,1 0-5 0 0,0 0-1 0 0,1-1 1 0 0,-1 0-1 0 0,1 0 1 0 0,-1 0 0 0 0,1-1-1 0 0,10-1 1 0 0,48-8 4 0 0,-31 3-1 0 0,13-2-1 0 0,-11 1-19 0 0,58-2-1 0 0,-93 9 13 0 0,0 0 1 0 0,0 0-1 0 0,1 0 1 0 0,-1 0-1 0 0,0 0 1 0 0,0 0-1 0 0,0 0 1 0 0,0 0-1 0 0,0 0 1 0 0,1 0-1 0 0,-1 0 0 0 0,0 0 1 0 0,0 0-1 0 0,0 0 1 0 0,0 0-1 0 0,0 0 1 0 0,1 0-1 0 0,-1 0 1 0 0,0 0-1 0 0,0 0 1 0 0,0 0-1 0 0,0 0 1 0 0,0 0-1 0 0,0 0 0 0 0,1 1 1 0 0,-1-1-1 0 0,0 0 1 0 0,0 0-1 0 0,0 0 1 0 0,0 0-1 0 0,0 0 1 0 0,0 0-1 0 0,0 1 1 0 0,0-1-1 0 0,0 0 0 0 0,0 0 1 0 0,0 0-1 0 0,1 0 1 0 0,-1 0-1 0 0,0 1 1 0 0,0-1-1 0 0,0 0 1 0 0,0 0-1 0 0,0 0 1 0 0,0 0-1 0 0,0 1 1 0 0,0-1-1 0 0,0 0 0 0 0,0 0 1 0 0,0 0-1 0 0,-1 0 1 0 0,1 1-1 0 0,0-1 1 0 0,0 0-1 0 0,0 0 1 0 0,0 0-1 0 0,0 0 1 0 0,0 0-1 0 0,0 1 0 0 0,0-1 1 0 0,0 0-1 0 0,0 0 1 0 0,0 0-1 0 0,-1 0 1 0 0,1 0-1 0 0,0 0 1 0 0,0 0-1 0 0,0 1 1 0 0,-25 17 54 0 0,-1 0 0 0 0,-1-2 0 0 0,-27 12 0 0 0,-31 18 224 0 0,84-45-276 0 0,0-1 0 0 0,0 0 0 0 0,0 1 0 0 0,0-1 0 0 0,1 1 0 0 0,-1-1 0 0 0,0 1 0 0 0,0 0 0 0 0,0-1 0 0 0,0 1 0 0 0,1 0 1 0 0,-1 0-1 0 0,0 0 0 0 0,0 0 0 0 0,1 0 0 0 0,-1-1 0 0 0,1 1 0 0 0,-1 0 0 0 0,1 1 0 0 0,-1-1 0 0 0,0 1 0 0 0,2-1 1 0 0,-1-1 1 0 0,1 1-1 0 0,-1 0 0 0 0,1-1 1 0 0,-1 1-1 0 0,1-1 0 0 0,0 1 0 0 0,-1-1 1 0 0,1 1-1 0 0,0-1 0 0 0,-1 0 0 0 0,1 1 1 0 0,0-1-1 0 0,-1 0 0 0 0,1 1 0 0 0,0-1 1 0 0,-1 0-1 0 0,1 0 0 0 0,0 0 0 0 0,0 0 1 0 0,1 0-1 0 0,51 1 108 0 0,-49-1-108 0 0,21 0-13 0 0,-10 0-14 0 0,0 0 0 0 0,0-1-1 0 0,0 0 1 0 0,0-2-1 0 0,-1 0 1 0 0,18-6-1 0 0,-44 6-5246 0 0,-2 4 430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09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47 137 40 0 0,'-19'-8'1791'0'0,"2"0"2339"0"0,6 5 5280 0 0,13 3-9240 0 0,-1 0 0 0 0,0-1 0 0 0,1 1 0 0 0,-1 0 0 0 0,1 0 0 0 0,-1-1 0 0 0,0 1 0 0 0,1-1 0 0 0,-1 0 0 0 0,0 1 0 0 0,0-1 0 0 0,2-1 0 0 0,2 0 231 0 0,11-2 443 0 0,0 0-1 0 0,0 2 1 0 0,18-1-1 0 0,1 1-139 0 0,21-5 263 0 0,-3 2 121 0 0,-1-2-1 0 0,0-3 0 0 0,56-19 0 0 0,-107 29-1023 0 0,1 0 0 0 0,-1-1 0 0 0,1 1 0 0 0,0-1 0 0 0,-1 0-1 0 0,1 1 1 0 0,-1-1 0 0 0,1 0 0 0 0,-1 0 0 0 0,0 0-1 0 0,1 0 1 0 0,-1 0 0 0 0,0-1 0 0 0,0 1 0 0 0,0 0-1 0 0,0-1 1 0 0,0 1 0 0 0,0-1 0 0 0,0 1 0 0 0,0-1-1 0 0,0 1 1 0 0,1-4 0 0 0,-3 4-56 0 0,1 1 0 0 0,0-1 0 0 0,0 1 0 0 0,-1-1 0 0 0,1 1 0 0 0,0 0-1 0 0,-1-1 1 0 0,1 1 0 0 0,0-1 0 0 0,-1 1 0 0 0,1 0 0 0 0,-1-1 0 0 0,1 1 0 0 0,-1 0 0 0 0,1-1 0 0 0,-1 1 0 0 0,1 0 0 0 0,0 0 0 0 0,-1 0-1 0 0,1-1 1 0 0,-1 1 0 0 0,0 0 0 0 0,1 0 0 0 0,-1 0 0 0 0,1 0 0 0 0,-1 0 0 0 0,1 0 0 0 0,-1 0 0 0 0,1 0 0 0 0,-1 0 0 0 0,1 0 0 0 0,-1 1-1 0 0,1-1 1 0 0,-1 0 0 0 0,0 0 0 0 0,-17 5 134 0 0,14-3-116 0 0,1 0 0 0 0,0 0 0 0 0,0 1 0 0 0,0-1 1 0 0,0 1-1 0 0,0 0 0 0 0,1 0 0 0 0,-1 0 0 0 0,1 0 1 0 0,-1 0-1 0 0,1 1 0 0 0,0-1 0 0 0,0 1 0 0 0,-2 5 1 0 0,2-2 48 0 0,0 0 1 0 0,0 1-1 0 0,0-1 1 0 0,1 1-1 0 0,0-1 1 0 0,0 1-1 0 0,1 9 1 0 0,1 7 225 0 0,1-1 0 0 0,1 1 1 0 0,11 44-1 0 0,-10-52-69 0 0,0-1 0 0 0,10 25-1 0 0,-2-17-31 0 0,0-2-1 0 0,19 26 1 0 0,-24-37-200 0 0,-7-9 0 0 0,0-1 0 0 0,1 0-1 0 0,-1 0 1 0 0,0 0-1 0 0,0 1 1 0 0,0-1-1 0 0,1 0 1 0 0,-1 0-1 0 0,0 1 1 0 0,0-1-1 0 0,0 0 1 0 0,0 1-1 0 0,0-1 1 0 0,0 0-1 0 0,1 0 1 0 0,-1 1-1 0 0,0-1 1 0 0,0 0-1 0 0,0 1 1 0 0,0-1-1 0 0,0 0 1 0 0,0 1-1 0 0,0-1 1 0 0,0 0-1 0 0,0 1 1 0 0,0-1-1 0 0,0 0 1 0 0,0 1-1 0 0,0-1 1 0 0,-1 1-1 0 0,-1 1-14 0 0,0-1 0 0 0,0 1-1 0 0,-1 0 1 0 0,1-1 0 0 0,-1 1-1 0 0,1-1 1 0 0,-1 0 0 0 0,1 0-1 0 0,-1 0 1 0 0,0 0-1 0 0,-3 0 1 0 0,-40 8-161 0 0,38-8 154 0 0,-33 6-69 0 0,-29 4 100 0 0,-123 36 0 0 0,167-38 223 0 0,25-9-77 0 0,7 2-86 0 0,22 0-66 0 0,0-1 0 0 0,0-1 0 0 0,0-1 0 0 0,48-10 1 0 0,-19 3-6 0 0,48-5 2 0 0,-48 9-3505 0 0,-52 5 3818 0 0,22 2-12116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78 852 0 0,'4'-9'1970'0'0,"0"0"-1"0"0,1 0 1 0 0,7-12-1 0 0,-9 18-1260 0 0,-1 0 0 0 0,0 1 0 0 0,1-1 0 0 0,-1 1 0 0 0,1 0 0 0 0,-1-1 0 0 0,1 1 0 0 0,0 1 0 0 0,0-1 0 0 0,0 0-1 0 0,0 1 1 0 0,6-2 0 0 0,-9 2-580 0 0,1 1-1 0 0,-1 0 1 0 0,1 0-1 0 0,0 0 1 0 0,-1 0-1 0 0,1 0 0 0 0,0 0 1 0 0,-1 0-1 0 0,1 1 1 0 0,0-1-1 0 0,-1 0 1 0 0,1 0-1 0 0,-1 0 1 0 0,1 1-1 0 0,0-1 1 0 0,-1 0-1 0 0,1 1 0 0 0,-1-1 1 0 0,1 0-1 0 0,-1 1 1 0 0,1-1-1 0 0,-1 1 1 0 0,1-1-1 0 0,-1 1 1 0 0,1-1-1 0 0,-1 1 1 0 0,0 0-1 0 0,1-1 1 0 0,-1 1-1 0 0,0-1 0 0 0,0 1 1 0 0,1 0-1 0 0,-1-1 1 0 0,0 1-1 0 0,0 0 1 0 0,0 0-1 0 0,1-1 1 0 0,-1 1-1 0 0,0 0 1 0 0,0-1-1 0 0,0 1 0 0 0,0 1 1 0 0,0 31 2488 0 0,-1-30-2618 0 0,-5 58 860 0 0,3-42-139 0 0,1 0 0 0 0,1 1 0 0 0,0-1 0 0 0,3 35 0 0 0,-1-49-619 0 0,0 0 0 0 0,0 1 0 0 0,1-1 0 0 0,-1 0 0 0 0,1 0 0 0 0,0 0 0 0 0,1 0 0 0 0,-1 0 0 0 0,1 0 0 0 0,-1-1 0 0 0,1 0 0 0 0,0 1 0 0 0,1-1 0 0 0,-1 0 0 0 0,1-1 0 0 0,0 1 0 0 0,0-1 0 0 0,0 1 0 0 0,0-1 0 0 0,0-1 0 0 0,7 4 0 0 0,6 1-101 0 0,0 0 0 0 0,0-2 0 0 0,1 0 0 0 0,0-2 0 0 0,35 3 0 0 0,-7 0 0 0 0,-46-6-256 0 0,1 0 1 0 0,0 0-1 0 0,-1 0 0 0 0,1 0 1 0 0,0 0-1 0 0,-1 1 0 0 0,1-1 1 0 0,0 0-1 0 0,-1 0 0 0 0,1 1 0 0 0,-1-1 1 0 0,1 0-1 0 0,0 1 0 0 0,-1-1 1 0 0,1 1-1 0 0,-1-1 0 0 0,1 0 1 0 0,-1 1-1 0 0,1 0 0 0 0,-1-1 1 0 0,0 1-1 0 0,1-1 0 0 0,-1 1 1 0 0,0 0-1 0 0,1-1 0 0 0,-1 1 1 0 0,0 0-1 0 0,1-1 0 0 0,-1 1 0 0 0,0 0 1 0 0,0-1-1 0 0,0 1 0 0 0,0 0 1 0 0,0 0-1 0 0,0-1 0 0 0,0 1 1 0 0,0 0-1 0 0,0-1 0 0 0,0 1 1 0 0,0 0-1 0 0,0 0 0 0 0,0-1 1 0 0,0 1-1 0 0,-1 0 0 0 0,1-1 1 0 0,0 1-1 0 0,0 0 0 0 0,-1-1 1 0 0,1 1-1 0 0,0 0 0 0 0,-1-1 0 0 0,0 2 1 0 0,-12 24-3040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8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 6477 0 0,'-11'-1'2455'0'0,"8"0"-1777"0"0,1 1-1 0 0,-1-1 1 0 0,0 1 0 0 0,1 0 0 0 0,-1-1 0 0 0,1 1-1 0 0,-1 1 1 0 0,0-1 0 0 0,1 0 0 0 0,-1 0-1 0 0,1 1 1 0 0,-1 0 0 0 0,1-1 0 0 0,-5 3 2102 0 0,10-2-1886 0 0,20 4-25 0 0,1-1 0 0 0,0-1 0 0 0,0 0 0 0 0,0-2 0 0 0,27-3-1 0 0,-15 2-477 0 0,-3 0-812 0 0,47-1-1275 0 0,-29-7-7430 0 0,-40 4 6303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15 154 336 0 0,'0'-2'632'0'0,"-1"-15"2124"0"0,0 1 0 0 0,-6-28 0 0 0,6 42-1740 0 0,1-1 16 0 0,-4-60 8515 0 0,4 63-9480 0 0,0-1 0 0 0,0 1 0 0 0,0 0 0 0 0,0 0 0 0 0,0 0 0 0 0,0-1 0 0 0,0 1 0 0 0,0 0 0 0 0,0 0 0 0 0,0 0 0 0 0,0-1 0 0 0,0 1 0 0 0,0 0 0 0 0,0 0 0 0 0,0 0 0 0 0,0-1 0 0 0,0 1 0 0 0,0 0 0 0 0,0 0 0 0 0,1 0 0 0 0,-1 0 0 0 0,0 0 0 0 0,0-1 0 0 0,0 1 0 0 0,0 0 0 0 0,0 0 0 0 0,0 0 0 0 0,1 0 0 0 0,-1 0 0 0 0,0 0 0 0 0,0-1 0 0 0,0 1 0 0 0,0 0 0 0 0,1 0 0 0 0,-1 0 0 0 0,0 0 0 0 0,0 0 0 0 0,0 0 0 0 0,0 0 0 0 0,1 0 0 0 0,-1 0 0 0 0,0 0 0 0 0,0 0 0 0 0,0 0 0 0 0,0 0 0 0 0,1 0 0 0 0,-1 0 1 0 0,0 0-1 0 0,0 0 0 0 0,0 0 0 0 0,0 0 0 0 0,1 0 0 0 0,-1 0 0 0 0,0 1 0 0 0,0-1 0 0 0,0 0 0 0 0,0 0 0 0 0,0 0 0 0 0,1 0 0 0 0,-1 0 0 0 0,0 0 0 0 0,0 0 0 0 0,0 1 0 0 0,0-1 0 0 0,0 0 0 0 0,8 8 1119 0 0,-3-1-842 0 0,-1 1 0 0 0,0 0 0 0 0,0 0 0 0 0,-1 0 1 0 0,1 0-1 0 0,-2 0 0 0 0,3 12 0 0 0,10 62 1048 0 0,-15-79-1337 0 0,6 36 34 0 0,30 186 1099 0 0,-25-175-904 0 0,2 0-1 0 0,25 68 0 0 0,-12-37-283 0 0,-22-62 0 0 0,0-4 0 0 0,1-2 0 0 0,-2 0 0 0 0,-1-6-93 0 0,-2-6-488 0 0,0-4-1033 0 0,0 2 1513 0 0,0 1 0 0 0,0-1 0 0 0,0 1 0 0 0,0-1 0 0 0,-1 0-1 0 0,1 1 1 0 0,0-1 0 0 0,0 1 0 0 0,-1-1 0 0 0,1 1 0 0 0,0-1 0 0 0,-1 1 0 0 0,1-1 0 0 0,0 1 0 0 0,-1-1-1 0 0,1 1 1 0 0,-1-1 0 0 0,-3-5-2388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1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84 560 0 0,'-31'-7'19660'0'0,"44"26"-18169"0"0,1-1 1 0 0,0-1-1 0 0,1-1 0 0 0,1 0 1 0 0,22 17-1 0 0,0 1 209 0 0,82 69 199 0 0,-111-96-1899 0 0,2-6 0 0 0,-11-1 0 0 0,0 0 0 0 0,1 0 0 0 0,-1-1 0 0 0,0 1 0 0 0,1 0 0 0 0,-1-1 0 0 0,0 1 0 0 0,1-1 0 0 0,-1 1 0 0 0,0 0 0 0 0,0-1 0 0 0,1 1 0 0 0,-1-1 0 0 0,0 1 0 0 0,0 0 0 0 0,0-1 0 0 0,0 1 0 0 0,0-1 0 0 0,1 1 0 0 0,-1-1 0 0 0,0 1 0 0 0,0-1 0 0 0,0 1 0 0 0,0-1 0 0 0,0 1 0 0 0,0-1 0 0 0,0 1 0 0 0,-1-1 0 0 0,1 0 0 0 0,-1-2 0 0 0,-1 0 0 0 0,1 0 0 0 0,-1 0 0 0 0,1 1 0 0 0,-1-1 0 0 0,0 0 0 0 0,0 1 0 0 0,-1-1 0 0 0,1 1 0 0 0,0 0 0 0 0,-1 0 0 0 0,1 0 0 0 0,-1 0 0 0 0,-5-3 0 0 0,-47-22 0 0 0,42 21 0 0 0,-150-70 0 0 0,162 76 0 0 0,0-1 0 0 0,1 1 0 0 0,-1 0 0 0 0,1 0 0 0 0,0 0 0 0 0,-1 0 0 0 0,1 0 0 0 0,-1 0 0 0 0,1-1 0 0 0,0 1 0 0 0,-1 0 0 0 0,1 0 0 0 0,0-1 0 0 0,-1 1 0 0 0,1 0 0 0 0,0 0 0 0 0,-1-1 0 0 0,1 1 0 0 0,0 0 0 0 0,-1-1 0 0 0,1 1 0 0 0,0-1 0 0 0,0 1 0 0 0,0 0 0 0 0,-1-1 0 0 0,1 1 0 0 0,0-1 0 0 0,0 1 0 0 0,0-1 0 0 0,0 1 0 0 0,0-1 0 0 0,0-8 0 0 0,1 6 0 0 0,1 0 0 0 0,0 0 0 0 0,0 0 0 0 0,0 1 0 0 0,0-1 0 0 0,0 1 0 0 0,1 0 0 0 0,-1-1 0 0 0,1 1 0 0 0,-1 0 0 0 0,4-1 0 0 0,37-21 0 0 0,-29 17 0 0 0,33-17 0 0 0,54-18 0 0 0,-78 34 0 0 0,0 2 0 0 0,0 0 0 0 0,0 2 0 0 0,44-3 0 0 0,-47 10 0 0 0,-12 3 0 0 0,-3 9 0 0 0,-5-11 0 0 0,0 0 0 0 0,-1-1 0 0 0,1 1 0 0 0,-1 0 0 0 0,0-1 0 0 0,0 1 0 0 0,0-1 0 0 0,-1 1 0 0 0,1-1 0 0 0,-1 0 0 0 0,1 1 0 0 0,-1-1 0 0 0,0 0 0 0 0,-4 5 0 0 0,-39 41 0 0 0,34-38 0 0 0,-150 147 0 0 0,129-123 0 0 0,32-35 0 0 0,0 0 0 0 0,0 0 0 0 0,0 0 0 0 0,0 0 0 0 0,0 0 0 0 0,0 0 0 0 0,0 0 0 0 0,0 0 0 0 0,0 0 0 0 0,0 0 0 0 0,0 1 0 0 0,1-1 0 0 0,-1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0,10-4-1688 0 0,-1 0 0 0 0,1-2 0 0 0,-1 1-1 0 0,0-1 1 0 0,0-1 0 0 0,9-8 0 0 0,-3 2-1900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220 326 72 0 0,'12'-76'8813'0'0,"-10"57"-6473"0"0,-2 17-2122 0 0,1 1 1 0 0,-1-1-1 0 0,0 1 0 0 0,1-1 0 0 0,-1 1 0 0 0,0-1 1 0 0,0 1-1 0 0,0-1 0 0 0,0 0 0 0 0,0 1 0 0 0,0-1 0 0 0,-1 1 1 0 0,1-1-1 0 0,0 1 0 0 0,-1-1 0 0 0,1 1 0 0 0,-1 0 1 0 0,1-1-1 0 0,-1 1 0 0 0,0 0 0 0 0,0-1 0 0 0,1 1 1 0 0,-1 0-1 0 0,0 0 0 0 0,0-1 0 0 0,0 1 0 0 0,0 0 0 0 0,0 0 1 0 0,0 0-1 0 0,-2 0 0 0 0,-1-2 81 0 0,-1 1 0 0 0,0-1 1 0 0,0 1-1 0 0,1 1 0 0 0,-1-1 0 0 0,0 1 0 0 0,0 0 1 0 0,-1 0-1 0 0,1 1 0 0 0,0-1 0 0 0,0 1 0 0 0,0 0 0 0 0,0 1 1 0 0,0 0-1 0 0,0-1 0 0 0,0 2 0 0 0,0-1 0 0 0,-5 3 1 0 0,-1 0 89 0 0,1 0 1 0 0,-1 1 0 0 0,1 0-1 0 0,0 1 1 0 0,1 1 0 0 0,-1 0-1 0 0,-8 8 1 0 0,15-12-257 0 0,1-1-1 0 0,-1 1 1 0 0,1 0-1 0 0,0 0 0 0 0,0 0 1 0 0,0 0-1 0 0,0 0 1 0 0,0 1-1 0 0,1-1 1 0 0,-1 0-1 0 0,1 1 1 0 0,0 0-1 0 0,0-1 1 0 0,0 1-1 0 0,0 0 1 0 0,1-1-1 0 0,-1 8 0 0 0,1-9-81 0 0,0 0-1 0 0,1 0 0 0 0,-1 0 0 0 0,0 1 0 0 0,1-1 0 0 0,0 0 0 0 0,-1 0 0 0 0,1 0 0 0 0,0 0 0 0 0,0-1 0 0 0,0 1 0 0 0,0 0 0 0 0,0 0 1 0 0,0 0-1 0 0,0-1 0 0 0,1 1 0 0 0,-1-1 0 0 0,1 1 0 0 0,-1-1 0 0 0,1 0 0 0 0,-1 1 0 0 0,1-1 0 0 0,0 0 0 0 0,-1 0 0 0 0,1 0 1 0 0,0-1-1 0 0,0 1 0 0 0,0 0 0 0 0,-1-1 0 0 0,1 1 0 0 0,0-1 0 0 0,2 1 0 0 0,8 0 82 0 0,1 1 0 0 0,-1-2 1 0 0,0 0-1 0 0,0 0 0 0 0,15-4 0 0 0,-21 3-84 0 0,0 0 0 0 0,0 0 1 0 0,0-1-1 0 0,-1 0 0 0 0,1 0 0 0 0,0-1 0 0 0,-1 0 0 0 0,0 0 0 0 0,1 0 1 0 0,-1-1-1 0 0,0 0 0 0 0,6-6 0 0 0,-9 8-39 0 0,0 0-1 0 0,-1 1 1 0 0,1-1-1 0 0,-1 0 1 0 0,0 0 0 0 0,1 0-1 0 0,-1 0 1 0 0,0-1-1 0 0,0 1 1 0 0,0 0-1 0 0,0 0 1 0 0,0-1 0 0 0,-1 1-1 0 0,1 0 1 0 0,-1-1-1 0 0,1 1 1 0 0,-1-1 0 0 0,0 1-1 0 0,0-1 1 0 0,0 1-1 0 0,0-1 1 0 0,0 1 0 0 0,-1-1-1 0 0,1 1 1 0 0,-1 0-1 0 0,1-1 1 0 0,-1 1 0 0 0,0 0-1 0 0,0-1 1 0 0,0 1-1 0 0,0 0 1 0 0,-1-3-1 0 0,-1 2-6 0 0,0-1-1 0 0,0 1 0 0 0,0 0 0 0 0,0 0 0 0 0,0 0 0 0 0,-1 0 0 0 0,1 1 0 0 0,-1-1 0 0 0,0 1 0 0 0,1 0 0 0 0,-1 1 1 0 0,0-1-1 0 0,0 0 0 0 0,0 1 0 0 0,0 0 0 0 0,-6 0 0 0 0,1 0 11 0 0,1 1 0 0 0,-1 0 0 0 0,1 0 0 0 0,-1 1 0 0 0,1 0 0 0 0,-1 1 0 0 0,1 0 0 0 0,-14 6-1 0 0,20-7-7 0 0,-1 0-1 0 0,1-1 0 0 0,0 1 0 0 0,0 1 0 0 0,0-1 0 0 0,0 0 0 0 0,0 1 0 0 0,0-1 0 0 0,0 1 0 0 0,0 0 0 0 0,0-1 0 0 0,0 1 0 0 0,1 0 0 0 0,-1 0 1 0 0,1 1-1 0 0,-1-1 0 0 0,1 0 0 0 0,0 0 0 0 0,0 1 0 0 0,0-1 0 0 0,0 1 0 0 0,0-1 0 0 0,0 1 0 0 0,1-1 0 0 0,-1 1 0 0 0,1 0 0 0 0,0-1 0 0 0,-1 1 1 0 0,1 0-1 0 0,0-1 0 0 0,0 1 0 0 0,1 0 0 0 0,-1-1 0 0 0,0 1 0 0 0,2 2 0 0 0,0 1-3 0 0,0-1 0 0 0,0 0 0 0 0,1 0 0 0 0,0 0 0 0 0,0 0 0 0 0,0 0 0 0 0,1-1 0 0 0,-1 0 0 0 0,1 1 0 0 0,0-2 0 0 0,0 1 0 0 0,0 0 0 0 0,0-1 0 0 0,1 0 0 0 0,0 0 0 0 0,-1 0 0 0 0,1-1 0 0 0,0 1 0 0 0,9 2 0 0 0,-6-3 0 0 0,0 1 0 0 0,0-1 0 0 0,0 0 0 0 0,0-1 0 0 0,0 0 0 0 0,0-1 0 0 0,1 0 0 0 0,-1 0 0 0 0,0 0 0 0 0,0-2 0 0 0,0 1 0 0 0,10-4 0 0 0,-16 5 0 0 0,0-1 0 0 0,-1 1 0 0 0,1-1 0 0 0,0 0 0 0 0,0 0 0 0 0,-1 0 0 0 0,1 0 0 0 0,-1 0 0 0 0,1 0 0 0 0,-1 0 0 0 0,1-1 0 0 0,-1 1 0 0 0,0-1 0 0 0,1 1 0 0 0,-1-1 0 0 0,0 1 0 0 0,0-1 0 0 0,0 0 0 0 0,0 0 0 0 0,0 0 0 0 0,-1 1 0 0 0,1-1 0 0 0,0 0 0 0 0,-1 0 0 0 0,1-4 0 0 0,-1 4 0 0 0,0-1 0 0 0,0 0 0 0 0,-1 0 0 0 0,1 0 0 0 0,-1 0 0 0 0,0 1 0 0 0,1-1 0 0 0,-1 0 0 0 0,-1 1 0 0 0,1-1 0 0 0,0 0 0 0 0,0 1 0 0 0,-1 0 0 0 0,1-1 0 0 0,-1 1 0 0 0,0 0 0 0 0,0 0 0 0 0,-2-2 0 0 0,-1-1 0 0 0,-1 0 0 0 0,0 0 0 0 0,0 1 0 0 0,0 0 0 0 0,-1 0 0 0 0,0 1 0 0 0,1-1 0 0 0,-1 2 0 0 0,0-1 0 0 0,0 1 0 0 0,0 0 0 0 0,0 1 0 0 0,-1 0 0 0 0,1 0 0 0 0,0 1 0 0 0,-1 0 0 0 0,1 0 0 0 0,0 1 0 0 0,-11 2 0 0 0,17-3 0 0 0,0 0 0 0 0,0 0 0 0 0,0 1 0 0 0,0-1 0 0 0,0 0 0 0 0,0 1 0 0 0,0-1 0 0 0,0 1 0 0 0,0-1 0 0 0,1 1 0 0 0,-1-1 0 0 0,0 1 0 0 0,0 0 0 0 0,0-1 0 0 0,0 1 0 0 0,1 0 0 0 0,-1 0 0 0 0,0 0 0 0 0,1-1 0 0 0,-1 1 0 0 0,1 0 0 0 0,-1 0 0 0 0,1 0 0 0 0,-1 0 0 0 0,0 2 0 0 0,1-2 0 0 0,0 1 0 0 0,0-1 0 0 0,-1 1 0 0 0,1-1 0 0 0,0 1 0 0 0,0-1 0 0 0,0 1 0 0 0,1-1 0 0 0,-1 1 0 0 0,0-1 0 0 0,0 1 0 0 0,1-1 0 0 0,-1 1 0 0 0,1-1 0 0 0,-1 0 0 0 0,1 1 0 0 0,0-1 0 0 0,-1 0 0 0 0,1 0 0 0 0,0 1 0 0 0,0-1 0 0 0,0 0 0 0 0,0 0 0 0 0,0 0 0 0 0,0 0 0 0 0,0 0 0 0 0,0 0 0 0 0,0 0 0 0 0,0-1 0 0 0,0 1 0 0 0,0 0 0 0 0,1-1 0 0 0,-1 1 0 0 0,0-1 0 0 0,1 1 0 0 0,-1-1 0 0 0,0 0 0 0 0,1 1 0 0 0,1-1 0 0 0,-2 0 0 0 0,11 3 0 0 0,0-1 0 0 0,-1 0 0 0 0,1-1 0 0 0,0-1 0 0 0,0 0 0 0 0,0-1 0 0 0,0 0 0 0 0,-1-1 0 0 0,1-1 0 0 0,-1 0 0 0 0,1 0 0 0 0,-1-1 0 0 0,0-1 0 0 0,18-10 0 0 0,-28 14 0 0 0,1 0 0 0 0,-1 0 0 0 0,1 0 0 0 0,-1 0 0 0 0,0-1 0 0 0,1 1 0 0 0,-1 0 0 0 0,0-1 0 0 0,0 1 0 0 0,0-1 0 0 0,0 1 0 0 0,0-1 0 0 0,0 0 0 0 0,0 1 0 0 0,-1-1 0 0 0,1 0 0 0 0,0 0 0 0 0,-1 0 0 0 0,0 0 0 0 0,1 1 0 0 0,-1-4 0 0 0,0 2 0 0 0,0 1 0 0 0,-1-1 0 0 0,1 0 0 0 0,-1 0 0 0 0,1 1 0 0 0,-1-1 0 0 0,0 0 0 0 0,0 1 0 0 0,0-1 0 0 0,-1 1 0 0 0,1-1 0 0 0,-3-3 0 0 0,-2-2 0 0 0,0 1 0 0 0,0 1 0 0 0,0-1 0 0 0,-1 1 0 0 0,0 0 0 0 0,0 1 0 0 0,-11-7 0 0 0,7 6 0 0 0,1 2 0 0 0,-1-1 0 0 0,0 2 0 0 0,0-1 0 0 0,0 2 0 0 0,-1-1 0 0 0,-17 0 0 0 0,23 3 0 0 0,1 0 0 0 0,-1 0 0 0 0,1 0 0 0 0,0 1 0 0 0,-1 0 0 0 0,1 0 0 0 0,0 0 0 0 0,-1 1 0 0 0,1 0 0 0 0,0 0 0 0 0,0 1 0 0 0,0-1 0 0 0,0 1 0 0 0,1 0 0 0 0,-1 1 0 0 0,1-1 0 0 0,-8 9 0 0 0,11-11 0 0 0,-1 0 0 0 0,1 0 0 0 0,0 1 0 0 0,0-1 0 0 0,0 1 0 0 0,0 0 0 0 0,0-1 0 0 0,0 1 0 0 0,1 0 0 0 0,-1-1 0 0 0,0 1 0 0 0,1 0 0 0 0,-1 0 0 0 0,1-1 0 0 0,0 1 0 0 0,-1 0 0 0 0,1 0 0 0 0,0 0 0 0 0,0 0 0 0 0,0 0 0 0 0,0 0 0 0 0,1-1 0 0 0,-1 1 0 0 0,0 0 0 0 0,1 0 0 0 0,-1 0 0 0 0,1 0 0 0 0,-1-1 0 0 0,1 1 0 0 0,0 0 0 0 0,0-1 0 0 0,0 1 0 0 0,-1 0 0 0 0,2-1 0 0 0,-1 1 0 0 0,0-1 0 0 0,0 0 0 0 0,0 1 0 0 0,1-1 0 0 0,-1 0 0 0 0,0 0 0 0 0,4 2 0 0 0,1 2 0 0 0,1-1 0 0 0,0 0 0 0 0,0 0 0 0 0,0-1 0 0 0,1 0 0 0 0,-1 0 0 0 0,1-1 0 0 0,10 3 0 0 0,0-3 0 0 0,0-1 0 0 0,0-1 0 0 0,0-1 0 0 0,31-4 0 0 0,-37 3 0 0 0,0-1 0 0 0,0 0 0 0 0,-1-1 0 0 0,1-1 0 0 0,-1 1 0 0 0,0-2 0 0 0,0 0 0 0 0,11-8 0 0 0,-20 13 0 0 0,1-1 0 0 0,-1 0 0 0 0,0 0 0 0 0,0 0 0 0 0,0 0 0 0 0,0 0 0 0 0,0-1 0 0 0,0 1 0 0 0,-1-1 0 0 0,1 1 0 0 0,-1-1 0 0 0,0 1 0 0 0,1-1 0 0 0,-1 0 0 0 0,0 0 0 0 0,0 0 0 0 0,-1 0 0 0 0,1 0 0 0 0,0-4 0 0 0,-1 3 0 0 0,0 0 0 0 0,-1 0 0 0 0,1 1 0 0 0,-1-1 0 0 0,0 0 0 0 0,0 1 0 0 0,0-1 0 0 0,0 1 0 0 0,-1-1 0 0 0,1 1 0 0 0,-1 0 0 0 0,0-1 0 0 0,-4-4 0 0 0,0-1 0 0 0,-2 1 0 0 0,1 0 0 0 0,-1 0 0 0 0,0 1 0 0 0,-1 0 0 0 0,1 0 0 0 0,-1 1 0 0 0,0 1 0 0 0,-13-7 0 0 0,12 9 0 0 0,0 0 0 0 0,0 0 0 0 0,0 1 0 0 0,0 0 0 0 0,0 1 0 0 0,0 1 0 0 0,0-1 0 0 0,-1 2 0 0 0,1 0 0 0 0,0 0 0 0 0,-20 6 0 0 0,22-5 0 0 0,1 0 0 0 0,-1 1 0 0 0,0 1 0 0 0,1-1 0 0 0,0 1 0 0 0,0 0 0 0 0,0 1 0 0 0,0 0 0 0 0,0 0 0 0 0,1 1 0 0 0,0 0 0 0 0,0 0 0 0 0,0 1 0 0 0,1-1 0 0 0,-6 11 0 0 0,9-13 0 0 0,0-1 0 0 0,1 0 0 0 0,-1 0 0 0 0,1 1 0 0 0,0-1 0 0 0,0 1 0 0 0,0-1 0 0 0,1 1 0 0 0,-1 0 0 0 0,1-1 0 0 0,0 1 0 0 0,0 0 0 0 0,0-1 0 0 0,0 1 0 0 0,0 0 0 0 0,1-1 0 0 0,0 1 0 0 0,-1-1 0 0 0,1 1 0 0 0,0-1 0 0 0,1 1 0 0 0,-1-1 0 0 0,0 0 0 0 0,1 1 0 0 0,0-1 0 0 0,0 0 0 0 0,0 0 0 0 0,0 0 0 0 0,0-1 0 0 0,0 1 0 0 0,1 0 0 0 0,4 3 0 0 0,2 2 0 0 0,-1-1 0 0 0,1-1 0 0 0,0 1 0 0 0,1-2 0 0 0,-1 1 0 0 0,1-2 0 0 0,0 1 0 0 0,20 5 0 0 0,-15-7 0 0 0,1-1 0 0 0,0-1 0 0 0,0 0 0 0 0,-1-1 0 0 0,1-1 0 0 0,0 0 0 0 0,0-1 0 0 0,-1-2 0 0 0,1 1 0 0 0,-1-2 0 0 0,0 0 0 0 0,19-10 0 0 0,-30 13 0 0 0,0 0 0 0 0,-1-1 0 0 0,1 1 0 0 0,-1-1 0 0 0,0 0 0 0 0,0 0 0 0 0,0 0 0 0 0,0 0 0 0 0,0 0 0 0 0,-1-1 0 0 0,1 0 0 0 0,-1 1 0 0 0,4-9 0 0 0,-5 10 0 0 0,-1-1 0 0 0,1 0 0 0 0,0 1 0 0 0,-1-1 0 0 0,0 1 0 0 0,1-1 0 0 0,-1 0 0 0 0,0 0 0 0 0,0 1 0 0 0,-1-1 0 0 0,1 0 0 0 0,0 1 0 0 0,-1-1 0 0 0,0 1 0 0 0,1-1 0 0 0,-1 1 0 0 0,0-1 0 0 0,0 1 0 0 0,0-1 0 0 0,-1 1 0 0 0,1 0 0 0 0,0 0 0 0 0,-1-1 0 0 0,-1-1 0 0 0,-4-4 0 0 0,-1 0 0 0 0,1 1 0 0 0,-1 1 0 0 0,0-1 0 0 0,-1 1 0 0 0,1 0 0 0 0,-1 1 0 0 0,0 1 0 0 0,0-1 0 0 0,0 1 0 0 0,-1 1 0 0 0,1 0 0 0 0,-1 0 0 0 0,0 1 0 0 0,-11 0 0 0 0,10 0 0 0 0,1 2 0 0 0,0-1 0 0 0,0 1 0 0 0,-1 1 0 0 0,1 0 0 0 0,0 1 0 0 0,0 0 0 0 0,0 1 0 0 0,0 0 0 0 0,1 1 0 0 0,-1 0 0 0 0,1 0 0 0 0,-1 1 0 0 0,-14 11 0 0 0,22-14 0 0 0,0-1 0 0 0,0 1 0 0 0,0 0 0 0 0,0 0 0 0 0,0 0 0 0 0,0 0 0 0 0,0 1 0 0 0,0-1 0 0 0,1 1 0 0 0,-1-1 0 0 0,1 1 0 0 0,0-1 0 0 0,0 1 0 0 0,0 0 0 0 0,0 0 0 0 0,0-1 0 0 0,0 1 0 0 0,1 0 0 0 0,-1 0 0 0 0,1 0 0 0 0,-1 0 0 0 0,1 0 0 0 0,0 0 0 0 0,0 0 0 0 0,1 0 0 0 0,-1 0 0 0 0,0 0 0 0 0,1 0 0 0 0,0 0 0 0 0,0 0 0 0 0,-1 0 0 0 0,2-1 0 0 0,0 5 0 0 0,2-1 0 0 0,0 0 0 0 0,0 0 0 0 0,0 0 0 0 0,0 0 0 0 0,1-1 0 0 0,0 0 0 0 0,0 0 0 0 0,0 0 0 0 0,0 0 0 0 0,1-1 0 0 0,-1 0 0 0 0,10 4 0 0 0,-6-4 0 0 0,1 0 0 0 0,-1-1 0 0 0,1-1 0 0 0,0 1 0 0 0,0-1 0 0 0,0-1 0 0 0,0 0 0 0 0,0-1 0 0 0,17-2 0 0 0,-19 2 0 0 0,0-1 0 0 0,0-1 0 0 0,0 0 0 0 0,0 0 0 0 0,0-1 0 0 0,0 0 0 0 0,0 0 0 0 0,-1-1 0 0 0,1 0 0 0 0,-1-1 0 0 0,0 1 0 0 0,7-8 0 0 0,-12 10 0 0 0,0 1 0 0 0,-1-1 0 0 0,1-1 0 0 0,0 1 0 0 0,-1 0 0 0 0,1 0 0 0 0,-1-1 0 0 0,0 1 0 0 0,1-1 0 0 0,-1 1 0 0 0,0-1 0 0 0,-1 0 0 0 0,1 1 0 0 0,1-4 0 0 0,-4-8 0 0 0,0 10 0 0 0,-1 0 0 0 0,1 1 0 0 0,-1-1 0 0 0,1 1 0 0 0,-1-1 0 0 0,0 1 0 0 0,0 0 0 0 0,0 0 0 0 0,-1 0 0 0 0,1 1 0 0 0,-1-1 0 0 0,1 1 0 0 0,-1 0 0 0 0,0 0 0 0 0,1 1 0 0 0,-1-1 0 0 0,0 1 0 0 0,0 0 0 0 0,0 0 0 0 0,0 0 0 0 0,-8 0 0 0 0,-5-1 0 0 0,0 1 0 0 0,1 2 0 0 0,-1-1 0 0 0,-19 5 0 0 0,22-2 0 0 0,0 0 0 0 0,0 1 0 0 0,0 0 0 0 0,0 2 0 0 0,-24 13 0 0 0,33-16 0 0 0,0 0 0 0 0,0 0 0 0 0,1 0 0 0 0,-1 0 0 0 0,1 1 0 0 0,0 0 0 0 0,0 0 0 0 0,0 0 0 0 0,1 1 0 0 0,-1 0 0 0 0,1-1 0 0 0,0 1 0 0 0,0 0 0 0 0,1 1 0 0 0,-1-1 0 0 0,1 0 0 0 0,0 1 0 0 0,-3 11 0 0 0,5-15 0 0 0,0 0 0 0 0,-1 1 0 0 0,1-1 0 0 0,0 0 0 0 0,0 0 0 0 0,0 0 0 0 0,1 1 0 0 0,-1-1 0 0 0,0 0 0 0 0,1 0 0 0 0,-1 0 0 0 0,1 1 0 0 0,0-1 0 0 0,-1 0 0 0 0,1 0 0 0 0,0 0 0 0 0,0 0 0 0 0,1-1 0 0 0,-1 1 0 0 0,2 3 0 0 0,0-3 0 0 0,-1 0 0 0 0,1 1 0 0 0,0-1 0 0 0,0-1 0 0 0,0 1 0 0 0,0 0 0 0 0,0-1 0 0 0,1 1 0 0 0,-1-1 0 0 0,0 0 0 0 0,5 0 0 0 0,3 1 0 0 0,0-1 0 0 0,0 0 0 0 0,0-1 0 0 0,0-1 0 0 0,-1 0 0 0 0,18-4 0 0 0,-21 3 0 0 0,-1 0 0 0 0,1 0 0 0 0,-1-1 0 0 0,0 0 0 0 0,11-7 0 0 0,-15 9 0 0 0,-1 0 0 0 0,1 0 0 0 0,-1 0 0 0 0,0 0 0 0 0,1 0 0 0 0,-1 0 0 0 0,0-1 0 0 0,0 1 0 0 0,0 0 0 0 0,0-1 0 0 0,0 1 0 0 0,0-1 0 0 0,0 1 0 0 0,0-1 0 0 0,0 0 0 0 0,-1 1 0 0 0,1-1 0 0 0,-1 0 0 0 0,1 1 0 0 0,-1-1 0 0 0,1 0 0 0 0,-1 0 0 0 0,0 0 0 0 0,0 0 0 0 0,0 1 0 0 0,0-1 0 0 0,0-4 0 0 0,0 5-171 0 0,-1 0 0 0 0,1 0 1 0 0,0 0-1 0 0,0 0 0 0 0,-1 0 0 0 0,1 0 1 0 0,0 0-1 0 0,-1 0 0 0 0,1 0 0 0 0,-1 0 0 0 0,1 0 1 0 0,-1 0-1 0 0,1 0 0 0 0,-1 0 0 0 0,0 0 1 0 0,1 1-1 0 0,-1-1 0 0 0,0 0 0 0 0,0 0 0 0 0,0 1 1 0 0,1-1-1 0 0,-1 1 0 0 0,0-1 0 0 0,0 1 1 0 0,0-1-1 0 0,0 1 0 0 0,0-1 0 0 0,0 1 0 0 0,0 0 1 0 0,0 0-1 0 0,0 0 0 0 0,0-1 0 0 0,0 1 1 0 0,0 0-1 0 0,0 0 0 0 0,0 1 0 0 0,-2-1 0 0 0,2 1-236 0 0,-1-1 0 0 0,1 1 0 0 0,-1-1 0 0 0,1 1-1 0 0,0 0 1 0 0,-1 0 0 0 0,1 0 0 0 0,0-1 0 0 0,0 2 0 0 0,-1-1-1 0 0,1 0 1 0 0,0 0 0 0 0,0 0 0 0 0,0 0 0 0 0,0 1-1 0 0,0-1 1 0 0,1 1 0 0 0,-1-1 0 0 0,-1 3 0 0 0,0 6-2702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60 180 0 0,'-16'-32'4460'0'0,"3"4"12266"0"0,13 28-16469 0 0,-6 10 2196 0 0,0 16-1409 0 0,5 8-10 0 0,2 0-1 0 0,8 68 0 0 0,23 66 2961 0 0,-18-100-3441 0 0,-13-59-553 0 0,1-1 0 0 0,-1 0 0 0 0,1-1 0 0 0,1 1 0 0 0,-1-1 0 0 0,6 12 0 0 0,-2-8-2930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14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50 179 584 0 0,'-19'-4'2476'0'0,"-11"-1"15812"0"0,33 9-16910 0 0,7 8-613 0 0,0-2 0 0 0,1 1 0 0 0,0-2 0 0 0,1 0 0 0 0,-1 0 1 0 0,17 8-1 0 0,-2-3 796 0 0,1-1 1 0 0,33 12 0 0 0,-19-10-1562 0 0,-27-12 0 0 0,1-7 0 0 0,-15 4 0 0 0,1 0 0 0 0,-1-1 0 0 0,0 1 0 0 0,1-1 0 0 0,-1 1 0 0 0,0-1 0 0 0,1 1 0 0 0,-1-1 0 0 0,0 1 0 0 0,0-1 0 0 0,0 0 0 0 0,0 1 0 0 0,1-1 0 0 0,-1 1 0 0 0,0-1 0 0 0,0 0 0 0 0,0 1 0 0 0,0-1 0 0 0,0 1 0 0 0,0-1 0 0 0,0 0 0 0 0,0 1 0 0 0,0-1 0 0 0,-1 1 0 0 0,1-1 0 0 0,-2-4 0 0 0,0 1 0 0 0,0-1 0 0 0,0 1 0 0 0,-1 0 0 0 0,1 0 0 0 0,-1 0 0 0 0,0 1 0 0 0,0-1 0 0 0,0 1 0 0 0,-1-1 0 0 0,-4-2 0 0 0,-41-31 0 0 0,48 37 0 0 0,-54-32 0 0 0,39 25 0 0 0,1-2 0 0 0,0 0 0 0 0,-19-16 0 0 0,34 25 0 0 0,-2-7 0 0 0,3 4 0 0 0,0 0 0 0 0,1 0 0 0 0,-1 1 0 0 0,1-1 0 0 0,0 1 0 0 0,-1-1 0 0 0,1 1 0 0 0,0 0 0 0 0,1-1 0 0 0,-1 1 0 0 0,0 0 0 0 0,0 1 0 0 0,1-1 0 0 0,-1 0 0 0 0,1 1 0 0 0,-1-1 0 0 0,5 0 0 0 0,55-22 0 0 0,-55 22 0 0 0,36-13 0 0 0,-9 3 0 0 0,1 1 0 0 0,0 2 0 0 0,41-4 0 0 0,-63 13 0 0 0,-1 3 0 0 0,-12-2 0 0 0,1-1 0 0 0,-1 0 0 0 0,1 1 0 0 0,-1-1 0 0 0,0 1 0 0 0,0-1 0 0 0,1 0 0 0 0,-1 1 0 0 0,0-1 0 0 0,0 1 0 0 0,1-1 0 0 0,-1 1 0 0 0,0-1 0 0 0,0 1 0 0 0,0-1 0 0 0,0 1 0 0 0,0-1 0 0 0,0 1 0 0 0,0-1 0 0 0,0 1 0 0 0,0-1 0 0 0,0 1 0 0 0,0-1 0 0 0,0 1 0 0 0,0-1 0 0 0,0 1 0 0 0,0-1 0 0 0,0 1 0 0 0,0-1 0 0 0,-1 1 0 0 0,1 0 0 0 0,-3 6 0 0 0,-1 0 0 0 0,1 0 0 0 0,-1 0 0 0 0,-1-1 0 0 0,1 1 0 0 0,-1-1 0 0 0,0 0 0 0 0,-7 6 0 0 0,-55 49 0 0 0,42-40 0 0 0,3-2 0 0 0,-7 6 0 0 0,0 1 0 0 0,2 1 0 0 0,-36 46 0 0 0,63-73 0 0 0,0 1 0 0 0,0-1 0 0 0,0 0 0 0 0,0 0 0 0 0,0 0 0 0 0,0 0 0 0 0,-1 0 0 0 0,1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0,1 1 0 0 0,-1-1 0 0 0,0 0 0 0 0,0 0 0 0 0,0 0 0 0 0,0 0 0 0 0,0 0 0 0 0,0 0 0 0 0,1 0 0 0 0,-1 0 0 0 0,0 1 0 0 0,3 0 0 0 0,0 0 0 0 0,1-1 0 0 0,-1 1 0 0 0,0 0 0 0 0,1-1 0 0 0,-1 0 0 0 0,0 0 0 0 0,1 0 0 0 0,-1-1 0 0 0,0 1 0 0 0,0-1 0 0 0,1 0 0 0 0,-1 1 0 0 0,6-4 0 0 0,53-26 0 0 0,-42 19 0 0 0,5-1 0 0 0,-1-2 0 0 0,-1 0 0 0 0,0-2 0 0 0,37-33 0 0 0,-56 45 0 0 0,-7 3 0 0 0,-10 4 0 0 0,1 1 0 0 0,0 1 0 0 0,-1 0 0 0 0,-14 9 0 0 0,-58 38 0 0 0,54-32 0 0 0,20-15 15 0 0,7-3-26 0 0,1 0-1 0 0,-1 0 0 0 0,0 1 0 0 0,1-1 0 0 0,-1 1 0 0 0,1 0 0 0 0,-1 0 1 0 0,-2 4-1 0 0,5-5-595 0 0,55-14-13660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5:2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88 146 504 0 0,'-2'-22'1876'0'0,"1"19"-1379"0"0,1 0 0 0 0,-1 1 0 0 0,1-1 0 0 0,-1 0 1 0 0,1 1-1 0 0,0-1 0 0 0,0 0 0 0 0,0 1 0 0 0,1-1 1 0 0,-1 0-1 0 0,1 1 0 0 0,-1-1 0 0 0,1 0 0 0 0,0 1 1 0 0,0-1-1 0 0,0 1 0 0 0,0-1 0 0 0,2-2 1354 0 0,-2 5-1582 0 0,1 1-1 0 0,-1 0 1 0 0,1-1 0 0 0,-1 1 0 0 0,1 0 0 0 0,-1 0-1 0 0,0 0 1 0 0,0 0 0 0 0,1 0 0 0 0,-1 0-1 0 0,0 0 1 0 0,0 1 0 0 0,0-1 0 0 0,0 0 0 0 0,0 1-1 0 0,0-1 1 0 0,0 1 0 0 0,0-1 0 0 0,-1 1-1 0 0,2 2 1 0 0,14 41 1093 0 0,-13-35-724 0 0,16 45 1450 0 0,20 95 0 0 0,0 72 1940 0 0,-35-208-3023 0 0,-1-20-304 0 0,-3-27-319 0 0,-7-15-256 0 0,-2 1 0 0 0,-3 0-1 0 0,-1 1 1 0 0,-2 0 0 0 0,-22-46-1 0 0,27 72-103 0 0,-1 1 1 0 0,0 1-1 0 0,-2 0 0 0 0,0 1 0 0 0,-23-23 0 0 0,-12-16 14 0 0,48 56-31 0 0,-1-1 1 0 0,1 1-1 0 0,-1-1 0 0 0,1 1 1 0 0,-1 0-1 0 0,1-1 1 0 0,0 0-1 0 0,-1 1 0 0 0,1-1 1 0 0,0 1-1 0 0,0-1 0 0 0,-1 1 1 0 0,1-1-1 0 0,0 1 1 0 0,0-1-1 0 0,0 0 0 0 0,0 1 1 0 0,0-1-1 0 0,0 0 1 0 0,-1 1-1 0 0,1-1 0 0 0,1 1 1 0 0,-1-1-1 0 0,0 0 0 0 0,0 1 1 0 0,0-1-1 0 0,0 0 1 0 0,0 1-1 0 0,0-1 0 0 0,1 1 1 0 0,-1-1-1 0 0,0 0 0 0 0,0 1 1 0 0,1-1-1 0 0,-1 1 1 0 0,0-1-1 0 0,1 1 0 0 0,-1-1 1 0 0,0 1-1 0 0,1 0 0 0 0,-1-1 1 0 0,1 1-1 0 0,-1-1 1 0 0,1 1-1 0 0,-1 0 0 0 0,1-1 1 0 0,-1 1-1 0 0,1 0 0 0 0,-1 0 1 0 0,1-1-1 0 0,-1 1 1 0 0,1 0-1 0 0,0 0 0 0 0,-1 0 1 0 0,1 0-1 0 0,0 0 0 0 0,41-6 387 0 0,-34 5-362 0 0,82-5-30 0 0,179 13 0 0 0,-61 26 0 0 0,-198-30 0 0 0,1 0 0 0 0,-11-3 0 0 0,0 0 0 0 0,0 0 0 0 0,0 0 0 0 0,0 0 0 0 0,1 1 0 0 0,-1-1 0 0 0,0 0 0 0 0,0 0 0 0 0,0 0 0 0 0,0 0 0 0 0,0 0 0 0 0,1 0 0 0 0,-1 0 0 0 0,0 0 0 0 0,0 1 0 0 0,0-1 0 0 0,0 0 0 0 0,0 0 0 0 0,0 0 0 0 0,0 0 0 0 0,0 0 0 0 0,1 1 0 0 0,-1-1 0 0 0,0 0 0 0 0,0 0 0 0 0,0 0 0 0 0,0 0 0 0 0,0 1 0 0 0,0-1 0 0 0,0 0 0 0 0,0 0 0 0 0,0 0 0 0 0,0 0 0 0 0,0 1 0 0 0,0-1 0 0 0,0 0 0 0 0,0 0 0 0 0,0 0 0 0 0,0 0 0 0 0,0 1 0 0 0,0-1 0 0 0,0 0 0 0 0,0 0 0 0 0,-1 0 0 0 0,1 0 0 0 0,0 1 0 0 0,0-1 0 0 0,0 0 0 0 0,0 0 0 0 0,0 0 0 0 0,0 0 0 0 0,0 0 0 0 0,-1 0 0 0 0,1 1 0 0 0,0-1 0 0 0,0 0 0 0 0,-12 9 0 0 0,1 0 0 0 0,-1 0 0 0 0,-1-1 0 0 0,0-1 0 0 0,-23 10 0 0 0,-2 1 0 0 0,-22 14 0 0 0,7-5 0 0 0,1 3 0 0 0,1 2 0 0 0,-51 43 0 0 0,78-52 0 0 0,24-23 0 0 0,0 0 0 0 0,0 0 0 0 0,0 0 0 0 0,0 0 0 0 0,0 0 0 0 0,0 0 0 0 0,1 0 0 0 0,-1 0 0 0 0,0 0 0 0 0,0 0 0 0 0,0 0 0 0 0,0 0 0 0 0,0 0 0 0 0,0 0 0 0 0,0 0 0 0 0,0 0 0 0 0,0 0 0 0 0,0 0 0 0 0,0 0 0 0 0,1 0 0 0 0,-1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1 0 0 0,0-1 0 0 0,0 0 0 0 0,0 0 0 0 0,8 0 0 0 0,1-1 0 0 0,-1 0 0 0 0,0 0 0 0 0,1-1 0 0 0,-1 0 0 0 0,13-5 0 0 0,54-28 0 0 0,-28 13 0 0 0,69-34 0 0 0,44-17 0 0 0,-157 74 0 0 0,-7 5 0 0 0,-4 5 0 0 0,-20 15 0 0 0,-1-1 0 0 0,-1-2 0 0 0,-50 29 0 0 0,-2 2 0 0 0,-1 3 0 0 0,82-56 0 0 0,8-1 0 0 0,11-5 0 0 0,41-18 0 0 0,-1-3 0 0 0,0-3 0 0 0,77-55 0 0 0,-124 78 0 0 0,-8 5 0 0 0,0-1 0 0 0,0 0 0 0 0,0 0 0 0 0,0 0 0 0 0,-1-1 0 0 0,1 1 0 0 0,-1-1 0 0 0,1 0 0 0 0,1-2 0 0 0,-4 5 0 0 0,0 0 0 0 0,0-1 0 0 0,1 1 0 0 0,-1 0 0 0 0,0 0 0 0 0,0 0 0 0 0,0 0 0 0 0,0 0 0 0 0,0 0 0 0 0,0 0 0 0 0,0-1 0 0 0,0 1 0 0 0,0 0 0 0 0,0 0 0 0 0,1 0 0 0 0,-1 0 0 0 0,0 0 0 0 0,0-1 0 0 0,0 1 0 0 0,0 0 0 0 0,0 0 0 0 0,0 0 0 0 0,0 0 0 0 0,0 0 0 0 0,0-1 0 0 0,0 1 0 0 0,0 0 0 0 0,0 0 0 0 0,0 0 0 0 0,0 0 0 0 0,0-1 0 0 0,0 1 0 0 0,-1 0 0 0 0,1 0 0 0 0,0 0 0 0 0,0 0 0 0 0,0 0 0 0 0,0 0 0 0 0,0-1 0 0 0,0 1 0 0 0,0 0 0 0 0,0 0 0 0 0,0 0 0 0 0,0 0 0 0 0,-1 0 0 0 0,1 0 0 0 0,0 0 0 0 0,0 0 0 0 0,0-1 0 0 0,0 1 0 0 0,0 0 0 0 0,0 0 0 0 0,-1 0 0 0 0,1 0 0 0 0,0 0 0 0 0,0 0 0 0 0,0 0 0 0 0,0 0 0 0 0,0 0 0 0 0,-1 0 0 0 0,1 0 0 0 0,0 0 0 0 0,0 0 0 0 0,-18-2 0 0 0,0 1 0 0 0,1 0 0 0 0,-22 3 0 0 0,-17-1 0 0 0,49-1 0 0 0,-16-1 0 0 0,1 0 0 0 0,-1-2 0 0 0,0-1 0 0 0,-35-10 0 0 0,44 9 0 0 0,5 1 0 0 0,6-3-149 0 0,8 7-760 0 0,20 7-1677 0 0,5 2-5587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47 127 684 0 0,'-13'-4'-245'0'0,"-9"0"7522"0"0,11 2 1689 0 0,25 3-6106 0 0,21 1-1303 0 0,0-1 0 0 0,40-3-1 0 0,-55 0-1225 0 0,-1-1 0 0 0,1-1 1 0 0,-1 0-1 0 0,0-2 0 0 0,22-8 0 0 0,-35 11-220 0 0,-1 0 1 0 0,1-1-1 0 0,-1 1 0 0 0,0-1 1 0 0,0-1-1 0 0,0 1 0 0 0,0-1 1 0 0,-1 1-1 0 0,0-1 1 0 0,0-1-1 0 0,0 1 0 0 0,-1-1 1 0 0,1 1-1 0 0,-1-1 0 0 0,4-11 1 0 0,-7 16 335 0 0,0 5-339 0 0,14 127 704 0 0,9 64-11 0 0,-13-151-585 0 0,2 0 0 0 0,1-1-1 0 0,29 62 1 0 0,-41-103-265 0 0,0 0 1 0 0,0 0-1 0 0,0 0 0 0 0,0 0 1 0 0,-1 0-1 0 0,1 0 0 0 0,-1 0 1 0 0,1 0-1 0 0,-1 0 0 0 0,0 0 1 0 0,0 0-1 0 0,0 0 0 0 0,0 0 1 0 0,0 0-1 0 0,0 0 0 0 0,0 0 1 0 0,-2 3-1 0 0,1-4 5 0 0,0 1 0 0 0,0-1 0 0 0,0 0 0 0 0,-1 1 0 0 0,1-1 0 0 0,-1 0 0 0 0,1 0 0 0 0,-1 0 0 0 0,1 0 0 0 0,-1 0 0 0 0,0-1 0 0 0,1 1 0 0 0,-1 0 0 0 0,0-1 0 0 0,0 1 1 0 0,1-1-1 0 0,-1 0 0 0 0,0 1 0 0 0,-2-1 0 0 0,-58 10-365 0 0,9-3 610 0 0,0 3 0 0 0,-56 18 0 0 0,107-28-133 0 0,1 1 17 0 0,-1-1 1 0 0,1 0 0 0 0,-1 1 0 0 0,1-1 0 0 0,-1 1 0 0 0,1-1 0 0 0,0 1-1 0 0,-1 0 1 0 0,1-1 0 0 0,0 1 0 0 0,-1 0 0 0 0,1 0 0 0 0,0 0 0 0 0,0 0 0 0 0,0 0-1 0 0,0 0 1 0 0,0 1 0 0 0,0-1 0 0 0,0 0 0 0 0,0 0 0 0 0,0 1 0 0 0,-1 2 0 0 0,3-4-62 0 0,-1 1 0 0 0,0 0 0 0 0,1-1 0 0 0,-1 1 0 0 0,1 0 0 0 0,-1-1 0 0 0,0 1 0 0 0,1 0 0 0 0,0-1 0 0 0,-1 1 0 0 0,1-1 0 0 0,-1 1 1 0 0,1-1-1 0 0,0 0 0 0 0,-1 1 0 0 0,1-1 0 0 0,0 0 0 0 0,-1 1 0 0 0,1-1 0 0 0,0 0 0 0 0,-1 0 0 0 0,1 1 0 0 0,0-1 0 0 0,0 0 0 0 0,-1 0 1 0 0,1 0-1 0 0,0 0 0 0 0,0 0 0 0 0,26 1 537 0 0,-25-1-547 0 0,41-1-14 0 0,1-2 0 0 0,53-10 0 0 0,-76 7-4716 0 0,29-10 0 0 0,-20 6 1064 0 0,-11 4 278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53 32 0 0,'-4'-48'12040'0'0,"3"47"-11873"0"0,1 1 1 0 0,0 0 0 0 0,-1-1-1 0 0,1 1 1 0 0,-1 0 0 0 0,1-1-1 0 0,0 1 1 0 0,-1 0-1 0 0,1 0 1 0 0,-1 0 0 0 0,1-1-1 0 0,-1 1 1 0 0,1 0 0 0 0,-1 0-1 0 0,1 0 1 0 0,-1 0 0 0 0,1 0-1 0 0,-1 0 1 0 0,1 0-1 0 0,-1 0 1 0 0,1 0 0 0 0,-1 0-1 0 0,1 0 1 0 0,-1 0 0 0 0,1 0-1 0 0,-1 0 1 0 0,1 1 0 0 0,-1-1-1 0 0,1 0 1 0 0,-1 0-1 0 0,1 0 1 0 0,-1 1 0 0 0,1-1-1 0 0,0 0 1 0 0,-1 1 0 0 0,1-1-1 0 0,0 0 1 0 0,-1 1 0 0 0,1-1-1 0 0,0 0 1 0 0,-1 2-1 0 0,-6 6 332 0 0,0 1 0 0 0,1-1 0 0 0,0 2 0 0 0,0-1 0 0 0,1 1 0 0 0,0-1 0 0 0,1 1 0 0 0,0 1 0 0 0,1-1 0 0 0,0 1 0 0 0,0-1 0 0 0,1 1 0 0 0,1 0 0 0 0,0 0 0 0 0,0-1 0 0 0,2 13 0 0 0,-1-10-243 0 0,1-1 0 0 0,1 1 0 0 0,0-1 0 0 0,0 1 0 0 0,1-1 0 0 0,1 0 0 0 0,0 0 0 0 0,1 0 0 0 0,0-1 0 0 0,1 0-1 0 0,0 0 1 0 0,1 0 0 0 0,15 19 0 0 0,-18-27-227 0 0,0 0 0 0 0,-1 0 0 0 0,2 0 0 0 0,-1 0 0 0 0,0 0 0 0 0,0-1 0 0 0,1 0 0 0 0,0 0 0 0 0,-1 0 0 0 0,1 0 0 0 0,0-1 0 0 0,0 0 0 0 0,0 0 0 0 0,0 0 0 0 0,0 0 0 0 0,0-1 0 0 0,10 0 0 0 0,6-2-207 0 0,0 0 0 0 0,39-11-1 0 0,-51 11 139 0 0,33-11-228 0 0,-39 12-227 0 0,1 0-1 0 0,-1-1 1 0 0,0 0-1 0 0,0 1 1 0 0,0-1-1 0 0,-1 0 1 0 0,1 0-1 0 0,0 0 0 0 0,-1-1 1 0 0,4-3-1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43 756 0 0,'-4'1'475'0'0,"-31"3"3208"0"0,12-3 11902 0 0,28-2-14614 0 0,5-1-552 0 0,8-1 961 0 0,-2 0-1 0 0,26-9 0 0 0,-25 2-2871 0 0,-5 2-5485 0 0,-16-1 1540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74 132 388 0 0,'-44'-14'5930'0'0,"15"3"6504"0"0,29 11-12341 0 0,0 0-1 0 0,0 0 0 0 0,0 0 0 0 0,0 0 1 0 0,0-1-1 0 0,0 1 0 0 0,0 0 0 0 0,0 0 1 0 0,0 0-1 0 0,0 0 0 0 0,-1-1 0 0 0,1 1 1 0 0,0 0-1 0 0,0 0 0 0 0,0 0 1 0 0,0-1-1 0 0,1 1 0 0 0,-1 0 0 0 0,0 0 1 0 0,0 0-1 0 0,0-1 0 0 0,0 1 0 0 0,0 0 1 0 0,0 0-1 0 0,0 0 0 0 0,0 0 0 0 0,0-1 1 0 0,0 1-1 0 0,0 0 0 0 0,0 0 0 0 0,1 0 1 0 0,-1 0-1 0 0,0 0 0 0 0,0 0 0 0 0,0-1 1 0 0,0 1-1 0 0,0 0 0 0 0,1 0 0 0 0,-1 0 1 0 0,0 0-1 0 0,0 0 0 0 0,0 0 1 0 0,0 0-1 0 0,1 0 0 0 0,-1 0 0 0 0,0 0 1 0 0,0 0-1 0 0,9-8 1255 0 0,19-3-180 0 0,2 1-1 0 0,-1 2 0 0 0,36-7 1 0 0,-32 9 24 0 0,-1-2 0 0 0,44-17 0 0 0,-53 15-12489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0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16 444 0 0,'0'0'856'0'0,"-37"-16"8574"0"0,35 16-9235 0 0,1 0-1 0 0,-1 0 0 0 0,0 0 0 0 0,1 1 0 0 0,-1-1 1 0 0,0 0-1 0 0,1 1 0 0 0,-1-1 0 0 0,0 1 0 0 0,1-1 1 0 0,-1 1-1 0 0,1 0 0 0 0,-1 0 0 0 0,1-1 1 0 0,-1 1-1 0 0,1 0 0 0 0,0 0 0 0 0,0 1 0 0 0,-1-1 1 0 0,1 0-1 0 0,0 0 0 0 0,0 1 0 0 0,0-1 0 0 0,0 0 1 0 0,0 1-1 0 0,0-1 0 0 0,1 1 0 0 0,-1-1 1 0 0,0 1-1 0 0,1 0 0 0 0,-1-1 0 0 0,1 1 0 0 0,0 0 1 0 0,-1-1-1 0 0,1 1 0 0 0,0 2 0 0 0,0-3-128 0 0,0 1 0 0 0,0 0-1 0 0,1-1 1 0 0,-1 1-1 0 0,0 0 1 0 0,1-1 0 0 0,-1 1-1 0 0,1-1 1 0 0,0 1 0 0 0,-1-1-1 0 0,1 1 1 0 0,0-1 0 0 0,0 1-1 0 0,0-1 1 0 0,0 1-1 0 0,0-1 1 0 0,0 0 0 0 0,0 0-1 0 0,1 0 1 0 0,-1 0 0 0 0,0 0-1 0 0,1 0 1 0 0,-1 0 0 0 0,1 0-1 0 0,-1 0 1 0 0,1 0-1 0 0,-1-1 1 0 0,1 1 0 0 0,-1-1-1 0 0,1 1 1 0 0,0-1 0 0 0,-1 0-1 0 0,1 1 1 0 0,0-1 0 0 0,2 0-1 0 0,-3 0-46 0 0,0 0 0 0 0,0 0 0 0 0,0 1 0 0 0,0-1 0 0 0,0 0 0 0 0,0 0 0 0 0,0 0 0 0 0,0 0 0 0 0,0-1 0 0 0,0 1-1 0 0,0 0 1 0 0,0 0 0 0 0,0-1 0 0 0,0 1 0 0 0,0 0 0 0 0,0-1 0 0 0,0 1 0 0 0,0-1 0 0 0,0 1 0 0 0,-1-1 0 0 0,1 1 0 0 0,0-1 0 0 0,0 0 0 0 0,-1 1-1 0 0,1-1 1 0 0,0 0 0 0 0,-1 0 0 0 0,1 0 0 0 0,-1 1 0 0 0,1-1 0 0 0,-1 0 0 0 0,1 0 0 0 0,-1 0 0 0 0,0 0 0 0 0,1 0 0 0 0,-1 0 0 0 0,0 0 0 0 0,0 0 0 0 0,1 0-1 0 0,-1 0 1 0 0,0 0 0 0 0,0 0 0 0 0,0 0 0 0 0,0 0 0 0 0,-1 0 0 0 0,1 0 0 0 0,0-2 0 0 0,-1 0-95 0 0,-1 0-1 0 0,1-1 1 0 0,0 1-1 0 0,-1 0 1 0 0,0 0 0 0 0,1-1-1 0 0,-1 1 1 0 0,-1 1 0 0 0,1-1-1 0 0,-5-5 1 0 0,-4 3-8289 0 0,9 5 8623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0 344 0 0,'0'0'926'0'0,"-29"4"6737"0"0,-9 37-2180 0 0,-62 50-1 0 0,24-32-1895 0 0,-85 51-1 0 0,158-108-4309 0 0,-10 7-158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8:5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42 216 0 0,'4'-4'584'0'0,"-1"0"1"0"0,1 1-1 0 0,1-1 1 0 0,-1 1-1 0 0,0 0 0 0 0,1 0 1 0 0,0 0-1 0 0,0 1 0 0 0,-1-1 1 0 0,1 1-1 0 0,1 1 1 0 0,-1-1-1 0 0,0 1 0 0 0,0 0 1 0 0,1 0-1 0 0,-1 0 1 0 0,0 1-1 0 0,1-1 0 0 0,-1 1 1 0 0,1 1-1 0 0,-1-1 0 0 0,0 1 1 0 0,1 0-1 0 0,-1 0 1 0 0,7 3-1 0 0,6 2 291 0 0,0 1 0 0 0,-1 1 0 0 0,0 0-1 0 0,-1 1 1 0 0,0 1 0 0 0,17 13 0 0 0,11 13 550 0 0,-2 1 0 0 0,48 54-1 0 0,-62-59-654 0 0,-1 2-1 0 0,-2 0 0 0 0,35 61 1 0 0,-52-79-524 0 0,1 1 1 0 0,-2 0 0 0 0,0 0 0 0 0,-1 1-1 0 0,-1 0 1 0 0,-1 0 0 0 0,0 1-1 0 0,-2-1 1 0 0,0 1 0 0 0,-1 27 0 0 0,-2-31-193 0 0,-1-1 1 0 0,-1 1-1 0 0,-1-1 1 0 0,0 0 0 0 0,0 0-1 0 0,-1-1 1 0 0,-1 1 0 0 0,-1-1-1 0 0,0 0 1 0 0,0-1 0 0 0,-1 0-1 0 0,-13 15 1 0 0,2-5 21 0 0,-2-1 0 0 0,0-1 0 0 0,-1 0 1 0 0,-1-2-1 0 0,-27 17 0 0 0,41-29-75 0 0,4-2-3 0 0,0-1 1 0 0,0 0 0 0 0,0 0-1 0 0,-10 4 1 0 0,14-7-137 0 0,-2-2-2594 0 0,-2 0 1876 0 0,8-15-12458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1 404 0 0,'-19'0'4119'0'0,"18"0"-2950"0"0,-27 11 13266 0 0,30-10-14079 0 0,1 0 0 0 0,0 1-1 0 0,0-1 1 0 0,-1 0 0 0 0,1 0-1 0 0,0-1 1 0 0,6 2 0 0 0,15 1 1455 0 0,36 9 0 0 0,15 2-473 0 0,300 8 1466 0 0,1-23-1471 0 0,-150 0-881 0 0,-191 1-441 0 0,442-14 223 0 0,-407 9-234 0 0,-63 5-84 0 0,-5 0-372 0 0,0-1-401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5893 0 0,'-61'-11'19155'0'0,"91"19"-17358"0"0,146 16 1288 0 0,-119-19-2320 0 0,81 18 0 0 0,-133-22-737 0 0,1 0 10 0 0,-1 1 0 0 0,0-1 1 0 0,0 1-1 0 0,0 0 0 0 0,0 0 0 0 0,9 5 0 0 0,-13-6-36 0 0,0 0 0 0 0,0 0-1 0 0,0 0 1 0 0,-1 0 0 0 0,1 0 0 0 0,0 0-1 0 0,-1 0 1 0 0,1 0 0 0 0,0 0 0 0 0,-1 1 0 0 0,1-1-1 0 0,-1 0 1 0 0,0 0 0 0 0,1 0 0 0 0,-1 1 0 0 0,0-1-1 0 0,0 0 1 0 0,0 1 0 0 0,0-1 0 0 0,0 0 0 0 0,0 0-1 0 0,0 1 1 0 0,0-1 0 0 0,0 0 0 0 0,-1 1-1 0 0,1-1 1 0 0,0 0 0 0 0,-1 0 0 0 0,1 0 0 0 0,-1 1-1 0 0,0-1 1 0 0,1 0 0 0 0,-1 0 0 0 0,-1 1 0 0 0,-11 18-40 0 0,-1-1 1 0 0,0-1-1 0 0,-2 0 1 0 0,0-1 0 0 0,-32 25-1 0 0,13-10 11 0 0,-39 36-28 0 0,-66 63 281 0 0,111-105 371 0 0,28-25-432 0 0,0-3-106 0 0,-1-1-53 0 0,0 1 0 0 0,1-1 1 0 0,0 1-1 0 0,-1-1 1 0 0,1 0-1 0 0,0 1 0 0 0,1-1 1 0 0,-1 0-1 0 0,0 0 1 0 0,1 0-1 0 0,-1-5 0 0 0,1-42 91 0 0,0 12-61 0 0,-29-198-98 0 0,17 151 42 0 0,15 35-112 0 0,26 60 254 0 0,7-2-105 0 0,-27-6-93 0 0,0-1 0 0 0,0 2 0 0 0,-1-1 0 0 0,17 8 0 0 0,-25-10 70 0 0,0 1 1 0 0,1 0-1 0 0,-1-1 0 0 0,0 1 0 0 0,1-1 0 0 0,-1 1 0 0 0,0 0 0 0 0,0-1 0 0 0,1 1 0 0 0,-1 0 1 0 0,0-1-1 0 0,0 1 0 0 0,0 0 0 0 0,0-1 0 0 0,0 1 0 0 0,0 0 0 0 0,0-1 0 0 0,0 1 0 0 0,0 0 1 0 0,0-1-1 0 0,-1 1 0 0 0,1-1 0 0 0,0 1 0 0 0,0 0 0 0 0,0-1 0 0 0,-1 1 0 0 0,1 0 1 0 0,0-1-1 0 0,-1 1 0 0 0,1-1 0 0 0,-1 1 0 0 0,1-1 0 0 0,-1 1 0 0 0,0 0 0 0 0,-18 23-40 0 0,17-22 30 0 0,-17 19-23 0 0,14-17 27 0 0,0 1 1 0 0,0 0-1 0 0,1 0 0 0 0,-1 1 0 0 0,1 0 1 0 0,1-1-1 0 0,-1 1 0 0 0,1 1 0 0 0,0-1 0 0 0,-4 10 1 0 0,7-15 12 0 0,1 0 1 0 0,-1 0-1 0 0,0 0 1 0 0,0 0-1 0 0,1 0 1 0 0,-1 0 0 0 0,0 0-1 0 0,1 0 1 0 0,-1 0-1 0 0,1 0 1 0 0,0 0 0 0 0,-1-1-1 0 0,1 1 1 0 0,-1 0-1 0 0,1 0 1 0 0,0 0-1 0 0,0-1 1 0 0,0 1 0 0 0,-1 0-1 0 0,1-1 1 0 0,0 1-1 0 0,0-1 1 0 0,0 1 0 0 0,0-1-1 0 0,0 1 1 0 0,0-1-1 0 0,0 0 1 0 0,0 0-1 0 0,0 1 1 0 0,0-1 0 0 0,2 0-1 0 0,34 5 73 0 0,-31-4-63 0 0,34 4 16 0 0,-40-5-25 0 0,1 0 0 0 0,-1 0-1 0 0,0 0 1 0 0,1 1 0 0 0,-1-1 0 0 0,1 0-1 0 0,-1 0 1 0 0,0 0 0 0 0,1 0-1 0 0,-1 1 1 0 0,0-1 0 0 0,1 0 0 0 0,-1 0-1 0 0,0 1 1 0 0,1-1 0 0 0,-1 0-1 0 0,0 1 1 0 0,1-1 0 0 0,-1 0-1 0 0,0 1 1 0 0,0-1 0 0 0,0 1 0 0 0,1-1-1 0 0,-1 0 1 0 0,0 1 0 0 0,0-1-1 0 0,0 1 1 0 0,0-1 0 0 0,0 0 0 0 0,0 1-1 0 0,0-1 1 0 0,0 1 0 0 0,1-1-1 0 0,-2 0 1 0 0,1 1 0 0 0,0-1 0 0 0,0 1-1 0 0,0-1 1 0 0,0 1 0 0 0,0-1-1 0 0,0 0 1 0 0,0 1 0 0 0,0-1 0 0 0,-1 1-1 0 0,1-1 1 0 0,0 1 0 0 0,-13 13 54 0 0,11-12-40 0 0,-50 56-283 0 0,81-55-12501 0 0,-10-11 9485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60 0 0,'-15'2'16222'0'0,"27"0"-15395"0"0,0 0-1 0 0,0 0 1 0 0,0-1-1 0 0,0-1 1 0 0,19-1-1 0 0,18 1 652 0 0,-38 0-1187 0 0,106 10 2199 0 0,-111-9-2276 0 0,-4-1-171 0 0,0 0 1 0 0,0 0 0 0 0,0 0-1 0 0,0 0 1 0 0,0 0-1 0 0,-1 1 1 0 0,1-1-1 0 0,0 1 1 0 0,0-1-1 0 0,0 1 1 0 0,0 0-1 0 0,-1 0 1 0 0,1 0-1 0 0,0 0 1 0 0,-1 0-1 0 0,1 0 1 0 0,-1 0 0 0 0,3 3-1 0 0,-4-4 6 0 0,-14 31 199 0 0,4-19-216 0 0,0 1-1 0 0,-1-1 1 0 0,-21 18-1 0 0,17-16-6 0 0,-21 23 0 0 0,8-3 7 0 0,27-33-3 0 0,2-2-28 0 0,0 0-1 0 0,0 0 1 0 0,0 0-1 0 0,0 0 1 0 0,0 0 0 0 0,0 0-1 0 0,0 1 1 0 0,0-1-1 0 0,0 0 1 0 0,1 1-1 0 0,-1-1 1 0 0,2 0 0 0 0,10-5-1 0 0,113-96 35 0 0,-126 102-34 0 0,0 0 0 0 0,0 0 1 0 0,0 0-1 0 0,0 0 0 0 0,-1 0 0 0 0,1 0 1 0 0,0 0-1 0 0,0 0 0 0 0,0 0 0 0 0,0 0 1 0 0,0-1-1 0 0,0 1 0 0 0,0 0 0 0 0,0 0 1 0 0,0 0-1 0 0,0 0 0 0 0,0 0 0 0 0,-1 0 1 0 0,1 0-1 0 0,0 0 0 0 0,0 0 0 0 0,0 0 1 0 0,0 0-1 0 0,0-1 0 0 0,0 1 1 0 0,0 0-1 0 0,0 0 0 0 0,0 0 0 0 0,0 0 1 0 0,0 0-1 0 0,0 0 0 0 0,0 0 0 0 0,0 0 1 0 0,0-1-1 0 0,0 1 0 0 0,0 0 0 0 0,0 0 1 0 0,0 0-1 0 0,0 0 0 0 0,0 0 0 0 0,0 0 1 0 0,0 0-1 0 0,0 0 0 0 0,0-1 0 0 0,0 1 1 0 0,1 0-1 0 0,-1 0 0 0 0,0 0 0 0 0,0 0 1 0 0,-20 3 9 0 0,-25 9-28 0 0,17 1 24 0 0,-24 8 21 0 0,49-20-23 0 0,0-1-1 0 0,0 1 0 0 0,-1 0 0 0 0,1-1 1 0 0,0 0-1 0 0,-1 0 0 0 0,1 0 0 0 0,0 0 1 0 0,-1 0-1 0 0,1-1 0 0 0,0 1 0 0 0,-1-1 1 0 0,-4-2-1 0 0,7 3-4 0 0,0-1 0 0 0,0 0 1 0 0,0 0-1 0 0,1 0 0 0 0,-1 0 0 0 0,0 0 0 0 0,0-1 1 0 0,1 1-1 0 0,-1 0 0 0 0,0 0 0 0 0,1 0 1 0 0,-1-1-1 0 0,1 1 0 0 0,0 0 0 0 0,-1 0 1 0 0,1-1-1 0 0,0 1 0 0 0,0 0 0 0 0,0-3 0 0 0,0-25 74 0 0,0 26-15 0 0,0 1-16 0 0,-6 2-73 0 0,5 0-40 0 0,0 0-1 0 0,0 0 1 0 0,0-1-1 0 0,0 1 1 0 0,0 0-1 0 0,0 1 0 0 0,1-1 1 0 0,-1 0-1 0 0,0 0 1 0 0,0 0-1 0 0,0 0 1 0 0,0 1-1 0 0,0-1 1 0 0,0 0-1 0 0,1 1 0 0 0,-1-1 1 0 0,0 1-1 0 0,0-1 1 0 0,0 1-1 0 0,1 0 1 0 0,-1-1-1 0 0,0 1 0 0 0,1-1 1 0 0,-2 2-1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21 192 0 0,'-3'-2'719'0'0,"1"-1"1"0"0,0 1-1 0 0,-1 0 0 0 0,1 0 0 0 0,-1 1 1 0 0,0-1-1 0 0,0 0 0 0 0,1 1 1 0 0,-1 0-1 0 0,-6-2 6414 0 0,12 6-6038 0 0,9 6-534 0 0,1-1-1 0 0,-1 0 1 0 0,1-1 0 0 0,1 0 0 0 0,-1-1 0 0 0,1 0-1 0 0,19 4 1 0 0,10 1 269 0 0,54 8 0 0 0,-27-9-317 0 0,1-3 0 0 0,-1-3 0 0 0,1-4 1 0 0,-1-2-1 0 0,81-13 0 0 0,-133 11-333 0 0,0 0-1 0 0,33-11 1 0 0,-46 13-109 0 0,1-1 1 0 0,-1 1-1 0 0,0-1 0 0 0,0 0 1 0 0,0 0-1 0 0,0 0 0 0 0,0-1 1 0 0,-1 0-1 0 0,0 0 0 0 0,1 0 1 0 0,-2 0-1 0 0,7-8 0 0 0,-10 11-50 0 0,0 1-1 0 0,0 0 0 0 0,1-1 1 0 0,-1 1-1 0 0,0 0 0 0 0,0-1 1 0 0,0 1-1 0 0,0 0 0 0 0,0-1 0 0 0,0 1 1 0 0,0 0-1 0 0,0 0 0 0 0,0-1 1 0 0,0 1-1 0 0,0 0 0 0 0,0-1 1 0 0,0 1-1 0 0,0 0 0 0 0,0-1 0 0 0,0 1 1 0 0,-1 0-1 0 0,1-1 0 0 0,0 1 1 0 0,0 0-1 0 0,0 0 0 0 0,0-1 1 0 0,-1 1-1 0 0,1 0 0 0 0,0 0 0 0 0,0-1 1 0 0,-1 1-1 0 0,1 0 0 0 0,0 0 1 0 0,0-1-1 0 0,-1 1 0 0 0,1 0 1 0 0,0 0-1 0 0,0 0 0 0 0,-1 0 1 0 0,1 0-1 0 0,0 0 0 0 0,-1-1 0 0 0,1 1 1 0 0,0 0-1 0 0,-1 0 0 0 0,1 0 1 0 0,0 0-1 0 0,-1 0 0 0 0,0 0 4 0 0,0 0 1 0 0,0 0-1 0 0,-1 0 0 0 0,1 0 0 0 0,0 0 0 0 0,0 0 1 0 0,0 0-1 0 0,0 0 0 0 0,0 0 0 0 0,0 0 0 0 0,0 1 1 0 0,0-1-1 0 0,0 1 0 0 0,0-1 0 0 0,0 0 0 0 0,-2 2 1 0 0,-3 4 59 0 0,0 1 1 0 0,1-1 0 0 0,-1 1-1 0 0,1 1 1 0 0,0-1 0 0 0,1 1-1 0 0,0-1 1 0 0,0 1 0 0 0,1 1-1 0 0,0-1 1 0 0,0 0 0 0 0,1 1-1 0 0,0-1 1 0 0,0 1 0 0 0,1 0-1 0 0,0 16 1 0 0,1 9 69 0 0,1-1 0 0 0,2 0 0 0 0,8 38-1 0 0,4-3 136 0 0,32 87-1 0 0,-4-15 263 0 0,-43-139-554 0 0,1 0 0 0 0,-1-1 0 0 0,0 1 0 0 0,0 0 0 0 0,0 0-1 0 0,0-1 1 0 0,0 1 0 0 0,0 0 0 0 0,0 0 0 0 0,0-1-1 0 0,0 1 1 0 0,0 0 0 0 0,0-1 0 0 0,0 1 0 0 0,0 0-1 0 0,-1 0 1 0 0,1-1 0 0 0,0 1 0 0 0,-1 0 0 0 0,1-1-1 0 0,0 1 1 0 0,-1-1 0 0 0,1 1 0 0 0,-1 0 0 0 0,1-1-1 0 0,-1 1 1 0 0,1-1 0 0 0,-1 1 0 0 0,1-1 0 0 0,-1 1 0 0 0,1-1-1 0 0,-1 0 1 0 0,0 1 0 0 0,1-1 0 0 0,-1 0 0 0 0,0 1-1 0 0,1-1 1 0 0,-1 0 0 0 0,0 0 0 0 0,1 0 0 0 0,-1 0-1 0 0,0 1 1 0 0,0-1 0 0 0,1 0 0 0 0,-1 0 0 0 0,0 0-1 0 0,0 0 1 0 0,0-1 0 0 0,-8 1-132 0 0,1-1 1 0 0,0 0-1 0 0,-14-3 1 0 0,10 1 86 0 0,-66-8-204 0 0,-1 4 1 0 0,0 3-1 0 0,0 4 0 0 0,-84 10 1 0 0,150-8 216 0 0,1-2-12 0 0,1 1-1 0 0,0 1 0 0 0,0 0 1 0 0,-18 6-1 0 0,27-7 77 0 0,57 6 166 0 0,437-28-1198 0 0,-468 20-1710 0 0,-18 2 918 0 0,-1-1-1 0 0,1-1 0 0 0,0 1 1 0 0,10-3-1 0 0,4-2-973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50 84 0 0,'-1'-3'722'0'0,"0"0"1"0"0,0-1-1 0 0,-1 1 0 0 0,1 0 1 0 0,-1 0-1 0 0,1 0 0 0 0,-1 0 1 0 0,0 0-1 0 0,0 0 0 0 0,0 1 0 0 0,0-1 1 0 0,-1 1-1 0 0,1-1 0 0 0,-1 1 1 0 0,-3-3-1 0 0,5 5-568 0 0,0 0-1 0 0,0-1 0 0 0,0 1 1 0 0,0 0-1 0 0,0 0 1 0 0,0 0-1 0 0,0 0 1 0 0,0 0-1 0 0,-1 0 1 0 0,1 0-1 0 0,0 0 1 0 0,0 0-1 0 0,0 0 0 0 0,0 0 1 0 0,0 1-1 0 0,0-1 1 0 0,0 0-1 0 0,0 1 1 0 0,0-1-1 0 0,0 1 1 0 0,0-1-1 0 0,1 1 1 0 0,-1 0-1 0 0,0-1 0 0 0,0 1 1 0 0,0 0-1 0 0,1 0 1 0 0,-1-1-1 0 0,0 1 1 0 0,1 0-1 0 0,-2 1 1 0 0,-18 31 1348 0 0,18-30-1174 0 0,-5 10 61 0 0,1 0-1 0 0,0 1 1 0 0,1-1-1 0 0,1 1 0 0 0,0 0 1 0 0,1 0-1 0 0,0 0 0 0 0,1 0 1 0 0,1 1-1 0 0,0 24 1 0 0,2-31-290 0 0,0-1 1 0 0,0 1 0 0 0,0-1 0 0 0,1 0 0 0 0,0 1 0 0 0,1-1 0 0 0,-1 0-1 0 0,1 0 1 0 0,1-1 0 0 0,-1 1 0 0 0,1-1 0 0 0,0 1 0 0 0,1-1-1 0 0,0 0 1 0 0,0-1 0 0 0,0 1 0 0 0,0-1 0 0 0,1 0 0 0 0,0 0-1 0 0,0-1 1 0 0,0 0 0 0 0,10 5 0 0 0,-4-3-16 0 0,0-1-1 0 0,0-1 1 0 0,1 0 0 0 0,-1 0-1 0 0,1-1 1 0 0,0-1 0 0 0,0 0-1 0 0,0-1 1 0 0,1 0 0 0 0,-1-1-1 0 0,0-1 1 0 0,17-2 0 0 0,-2-2-265 0 0,-1-2 0 0 0,-1 0 0 0 0,1-1 0 0 0,46-23 0 0 0,-64 26 1182 0 0,-2-3-5383 0 0,-6 7 4019 0 0,-1 1-1 0 0,0-1 1 0 0,0 1 0 0 0,1-1 0 0 0,-1 0 0 0 0,0 1 0 0 0,0-1 0 0 0,0 1-1 0 0,0-1 1 0 0,0 0 0 0 0,0 1 0 0 0,0-1 0 0 0,0 0 0 0 0,0 1 0 0 0,0-1-1 0 0,0 0 1 0 0,0 1 0 0 0,0-1 0 0 0,0 1 0 0 0,-1-1 0 0 0,1 0-1 0 0,0 1 1 0 0,-1-2 0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74 644 0 0,'-4'-2'3878'0'0,"4"1"-3702"0"0,0 1 0 0 0,0 0 0 0 0,0 0 1 0 0,-1 0-1 0 0,1-1 0 0 0,0 1 0 0 0,0 0 1 0 0,0 0-1 0 0,0-1 0 0 0,0 1 0 0 0,0 0 1 0 0,0 0-1 0 0,0-1 0 0 0,0 1 0 0 0,2-4 3350 0 0,-1 4-3350 0 0,21-10 3865 0 0,29-1-1145 0 0,18 1-203 0 0,39-7-262 0 0,-101 15-3675 0 0,0 0-1 0 0,0 0 1 0 0,0 0-1 0 0,9-6 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82 436 0 0,'-11'-4'984'0'0,"-19"-8"2420"0"0,15 0 4799 0 0,19 10-6951 0 0,3-2-659 0 0,1 0 0 0 0,0 1 1 0 0,0 0-1 0 0,0 0 0 0 0,0 1 0 0 0,10-2 0 0 0,58-6 1486 0 0,-25 5-812 0 0,92-9 1457 0 0,-96 15-4536 0 0,1 2-3950 0 0,-32-1 2938 0 0,-2-2 406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26 336 0 0,'0'0'2154'0'0,"20"-2"5070"0"0,37 5 1536 0 0,27-1-5225 0 0,101-17-772 0 0,-40 2-2881 0 0,-113 14-1955 0 0,-12 1-4607 0 0,-15 4 1752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0 776 0 0,'-1'1'292'0'0,"-1"0"1"0"0,1-1-1 0 0,0 1 0 0 0,0 0 1 0 0,0 0-1 0 0,0 0 0 0 0,0 0 1 0 0,0 0-1 0 0,1 0 0 0 0,-1 1 1 0 0,0-1-1 0 0,0 0 0 0 0,1 0 1 0 0,-1 0-1 0 0,1 1 0 0 0,-1-1 0 0 0,1 0 1 0 0,0 1-1 0 0,-1-1 0 0 0,1 0 1 0 0,0 1-1 0 0,0-1 0 0 0,0 2 1 0 0,1-1-15 0 0,-1-1 1 0 0,1 0-1 0 0,0 0 0 0 0,-1 1 1 0 0,1-1-1 0 0,0 0 1 0 0,0 0-1 0 0,0 0 0 0 0,0 0 1 0 0,0 0-1 0 0,0 0 1 0 0,1-1-1 0 0,-1 1 1 0 0,0 0-1 0 0,0 0 0 0 0,1-1 1 0 0,-1 1-1 0 0,2 0 1 0 0,8 2 612 0 0,0 1 1 0 0,0-2-1 0 0,0 0 1 0 0,15 1-1 0 0,207 10 3438 0 0,-61-5-3968 0 0,-122-1-2166 0 0,-16 0-5220 0 0,-26-5 4727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24 105 172 0 0,'-5'-3'727'0'0,"-10"-5"1138"0"0,11-2 4371 0 0,6 9-5975 0 0,-1 0 0 0 0,1 0 0 0 0,0 0 0 0 0,0 0 0 0 0,-1 0 0 0 0,1 1 0 0 0,0-1 0 0 0,0 1 0 0 0,0-1 0 0 0,0 1 0 0 0,0 0 0 0 0,0 0-1 0 0,0 0 1 0 0,2 0 0 0 0,-2 0 106 0 0,257-11 5697 0 0,103-11-2400 0 0,-346 20-3338 0 0,0-1-1 0 0,-1-1 1 0 0,1 0 0 0 0,-1-1-1 0 0,0-1 1 0 0,24-12 0 0 0,-39 18-315 0 0,0 0 1 0 0,0 0-1 0 0,1 0 0 0 0,-1 0 1 0 0,0-1-1 0 0,0 1 0 0 0,1 0 1 0 0,-1 0-1 0 0,0 0 0 0 0,0 0 1 0 0,1 0-1 0 0,-1 0 0 0 0,0 0 1 0 0,0 0-1 0 0,1 0 1 0 0,-1 0-1 0 0,0 0 0 0 0,0 0 1 0 0,1 0-1 0 0,-1 0 0 0 0,0 0 1 0 0,0 0-1 0 0,1 1 0 0 0,-1-1 1 0 0,0 0-1 0 0,0 0 0 0 0,1 0 1 0 0,-1 0-1 0 0,0 0 0 0 0,0 1 1 0 0,0-1-1 0 0,1 0 0 0 0,-1 0 1 0 0,0 0-1 0 0,0 1 1 0 0,5 12 152 0 0,-2 18-105 0 0,-3-28-22 0 0,0 153 494 0 0,-2-99 61 0 0,9 94 0 0 0,20-7 352 0 0,-27-143-950 0 0,0 1 0 0 0,0-1 0 0 0,1 1 0 0 0,-1-1 0 0 0,0 1 0 0 0,0-1 0 0 0,0 1 1 0 0,0-1-1 0 0,-1 1 0 0 0,1-1 0 0 0,0 1 0 0 0,-1-1 0 0 0,1 1 0 0 0,-1-1 0 0 0,1 1 0 0 0,-1-1 0 0 0,0 0 0 0 0,1 1 0 0 0,-1-1 0 0 0,0 0 0 0 0,0 0 0 0 0,0 0 0 0 0,0 1 0 0 0,0-1 0 0 0,0 0 0 0 0,0 0 0 0 0,-1 0 0 0 0,1-1 0 0 0,0 1 0 0 0,0 0 0 0 0,-1 0 0 0 0,1-1 0 0 0,0 1 0 0 0,-3 0 0 0 0,-5 2-78 0 0,-1-1-1 0 0,0 1 0 0 0,0-2 1 0 0,-14 1-1 0 0,2 1 13 0 0,-286 25-540 0 0,83-10 324 0 0,181-16 244 0 0,30-1 65 0 0,0-1 0 0 0,0 1 0 0 0,1 1 0 0 0,-27 7 0 0 0,39-9-2 0 0,1 0 0 0 0,0 0 0 0 0,0 0 0 0 0,-1 0 0 0 0,1 0 0 0 0,0 0 0 0 0,0 0 0 0 0,-1 0 0 0 0,1 0 0 0 0,0 1 0 0 0,0-1 1 0 0,0 0-1 0 0,-1 0 0 0 0,1 0 0 0 0,0 0 0 0 0,0 0 0 0 0,0 0 0 0 0,0 1 0 0 0,-1-1 0 0 0,1 0 0 0 0,0 0 0 0 0,0 0 0 0 0,0 0 0 0 0,0 1 0 0 0,0-1 0 0 0,-1 0 0 0 0,1 0 0 0 0,0 0 1 0 0,0 1-1 0 0,0-1 0 0 0,0 0 0 0 0,0 0 0 0 0,0 1 0 0 0,0-1 0 0 0,0 0 0 0 0,8 4 212 0 0,18 1 63 0 0,634 6 2489 0 0,-592-11-2565 0 0,-63 0 704 0 0,4 0-3258 0 0,14-4-10291 0 0,-13 1 9671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5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1 254 68 0 0,'-1'-5'9098'0'0,"29"46"-6893"0"0,-1 1 0 0 0,23 54 0 0 0,-5-10-658 0 0,143 260 3516 0 0,-175-321-4531 0 0,-8-13 115 0 0,1 0 0 0 0,1-1-1 0 0,14 20 1 0 0,-21-30-598 0 0,1-1-1 0 0,0 0 1 0 0,-1 0-1 0 0,1 1 1 0 0,-1-1 0 0 0,1 0-1 0 0,-1 0 1 0 0,1 0-1 0 0,0 0 1 0 0,-1 0-1 0 0,1 0 1 0 0,-1 0-1 0 0,1 0 1 0 0,-1 0-1 0 0,1 0 1 0 0,0 0-1 0 0,-1 0 1 0 0,1 0 0 0 0,-1 0-1 0 0,1-1 1 0 0,-1 1-1 0 0,1 0 1 0 0,-1 0-1 0 0,1-1 1 0 0,-1 1-1 0 0,1 0 1 0 0,-1-1-1 0 0,1 1 1 0 0,-1-1-1 0 0,1 1 1 0 0,-1 0-1 0 0,0-1 1 0 0,1 1 0 0 0,-1-1-1 0 0,0 1 1 0 0,1-1-1 0 0,-1 1 1 0 0,1-2-1 0 0,13-20 493 0 0,2-9-113 0 0,-2 0 0 0 0,-1-1 0 0 0,16-60 0 0 0,12-106 628 0 0,-38 183-967 0 0,4-41 357 0 0,-2 0 0 0 0,-3-64-1 0 0,2-32 184 0 0,-3 136-687 0 0,6-48-737 0 0,-7 59 709 0 0,1 1 1 0 0,0-1 0 0 0,0 1-1 0 0,1-1 1 0 0,-1 1 0 0 0,1 0-1 0 0,0 0 1 0 0,0 0 0 0 0,1 0-1 0 0,4-7 1 0 0,-6 10-12 0 0,-1 1 0 0 0,1 0 0 0 0,0-1 1 0 0,-1 1-1 0 0,1 0 0 0 0,0-1 0 0 0,-1 1 0 0 0,1 0 1 0 0,0 0-1 0 0,-1-1 0 0 0,1 1 0 0 0,0 0 0 0 0,-1 0 1 0 0,1 0-1 0 0,0 0 0 0 0,-1 0 0 0 0,1 0 0 0 0,0 0 0 0 0,0 0 1 0 0,-1 0-1 0 0,1 0 0 0 0,0 1 0 0 0,-1-1 0 0 0,1 0 1 0 0,0 0-1 0 0,-1 1 0 0 0,1-1 0 0 0,-1 0 0 0 0,1 1 1 0 0,0-1-1 0 0,-1 1 0 0 0,1-1 0 0 0,-1 1 0 0 0,1 0 1 0 0,2 1-783 0 0,-1 0 1 0 0,0 1 0 0 0,1-1 0 0 0,-1 1 0 0 0,0-1 0 0 0,2 6 0 0 0,6 12-2698 0 0,-1 2 513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86 488 0 0,'9'-7'980'0'0,"-1"1"-1"0"0,1 0 1 0 0,0 1 0 0 0,1 0-1 0 0,-1 1 1 0 0,1-1 0 0 0,17-3-1 0 0,74-13 2093 0 0,-93 19-2764 0 0,34-5 1181 0 0,0 2 1 0 0,0 2-1 0 0,0 1 0 0 0,52 5 1 0 0,-92-3-1414 0 0,0 1 0 0 0,0-1-1 0 0,0 0 1 0 0,0 0 0 0 0,0 1 0 0 0,0-1 0 0 0,0 1 0 0 0,0 0 0 0 0,0 0 0 0 0,0-1 0 0 0,0 1 0 0 0,0 0-1 0 0,0 1 1 0 0,0-1 0 0 0,0 0 0 0 0,-1 1 0 0 0,1-1 0 0 0,-1 1 0 0 0,1-1 0 0 0,-1 1 0 0 0,0-1 0 0 0,1 1 0 0 0,-1 0-1 0 0,0 0 1 0 0,0 0 0 0 0,0 0 0 0 0,0 0 0 0 0,-1 0 0 0 0,1 0 0 0 0,0 0 0 0 0,-1 0 0 0 0,1 0 0 0 0,-1 0-1 0 0,0 0 1 0 0,0 0 0 0 0,0 1 0 0 0,0-1 0 0 0,0 0 0 0 0,0 0 0 0 0,-1 0 0 0 0,1 0 0 0 0,-1 0 0 0 0,1 0-1 0 0,-1 0 1 0 0,0 0 0 0 0,0 0 0 0 0,0 0 0 0 0,0 0 0 0 0,0 0 0 0 0,-3 3 0 0 0,-18 26 166 0 0,-2-1 0 0 0,-1-1 0 0 0,-2-2 0 0 0,-30 25 0 0 0,0 2 21 0 0,54-50-223 0 0,-1 1 0 0 0,1-1 0 0 0,0 1-1 0 0,0-1 1 0 0,0 1 0 0 0,1 0 0 0 0,0 0 0 0 0,-4 11-1 0 0,5-14-3 0 0,2 1 0 0 0,-1-1 0 0 0,1 0 0 0 0,-1 0 0 0 0,1 0 0 0 0,0 0 0 0 0,0 0 0 0 0,0 0 0 0 0,0 0 0 0 0,0 0 0 0 0,0 0-1 0 0,1 0 1 0 0,-1-1 0 0 0,1 1 0 0 0,-1 0 0 0 0,1-1 0 0 0,2 3 0 0 0,1-1 55 0 0,1 1 0 0 0,-1-1-1 0 0,1 0 1 0 0,-1-1 0 0 0,1 0 0 0 0,0 1-1 0 0,0-2 1 0 0,0 1 0 0 0,0-1 0 0 0,0 0 0 0 0,8 1-1 0 0,11-1 187 0 0,35-2-1 0 0,-42 1-140 0 0,18-2-240 0 0,-1 0 0 0 0,0-3 1 0 0,65-15-1 0 0,-81 10-2217 0 0,-10 0-4663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58 44 0 0,'-9'-2'636'0'0,"-18"-5"2548"0"0,13-2 4322 0 0,17 8-5845 0 0,16-5 279 0 0,0 0 1 0 0,29-3-1 0 0,92-3 2415 0 0,-64 7-2896 0 0,-11 5-2997 0 0,-27 1-7285 0 0,-31-1 6371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0 125 404 0 0,'1'-3'7433'0'0,"0"3"-7315"0"0,10-3 1646 0 0,20-2-447 0 0,99 2 2457 0 0,-20 2-975 0 0,139-20 1 0 0,-238 19-2535 0 0,0 0 0 0 0,0-1 0 0 0,-1 0 0 0 0,1-1 0 0 0,17-8 0 0 0,-23 9-108 0 0,1 0 0 0 0,-1-1-1 0 0,0 0 1 0 0,0 0-1 0 0,-1 0 1 0 0,1 0 0 0 0,-1-1-1 0 0,0 0 1 0 0,0 0 0 0 0,6-11-1 0 0,-10 16-134 0 0,1 0 0 0 0,-1 0-1 0 0,0-1 1 0 0,0 1 0 0 0,0 0 0 0 0,0-1-1 0 0,0 1 1 0 0,0 0 0 0 0,0 0 0 0 0,0-1-1 0 0,1 1 1 0 0,-1 0 0 0 0,0 0 0 0 0,0-1-1 0 0,0 1 1 0 0,1 0 0 0 0,-1 0 0 0 0,0 0-1 0 0,0-1 1 0 0,0 1 0 0 0,1 0-1 0 0,-1 0 1 0 0,0 0 0 0 0,0 0 0 0 0,1 0-1 0 0,-1 0 1 0 0,0-1 0 0 0,1 1 0 0 0,-1 0-1 0 0,0 0 1 0 0,0 0 0 0 0,1 0 0 0 0,-1 0-1 0 0,0 0 1 0 0,1 0 0 0 0,3 13 371 0 0,-4 35-118 0 0,0-24-1 0 0,1 13 96 0 0,1 55 1071 0 0,26 162 0 0 0,-25-237-1301 0 0,28 119 1208 0 0,-29-127-1212 0 0,0 1 0 0 0,0 0 0 0 0,-1 0 0 0 0,0 12 0 0 0,-2-21-147 0 0,1 0 0 0 0,0 0-1 0 0,0-1 1 0 0,0 1-1 0 0,-1 0 1 0 0,1 0 0 0 0,-1 0-1 0 0,1 0 1 0 0,0-1-1 0 0,-1 1 1 0 0,0 0-1 0 0,1 0 1 0 0,-1-1 0 0 0,1 1-1 0 0,-1 0 1 0 0,0-1-1 0 0,1 1 1 0 0,-1-1-1 0 0,0 1 1 0 0,0-1 0 0 0,1 1-1 0 0,-1-1 1 0 0,0 1-1 0 0,0-1 1 0 0,0 0-1 0 0,0 0 1 0 0,1 1 0 0 0,-1-1-1 0 0,0 0 1 0 0,-1 0-1 0 0,-30 3-272 0 0,26-3 198 0 0,-175-4-679 0 0,-8 1 683 0 0,137 5 896 0 0,49-2 1543 0 0,11 2-2105 0 0,52 6-225 0 0,118 2 0 0 0,-93-8-33 0 0,-43 0 6 0 0,516 13 0 0 0,-539-14 0 0 0,-13 0 0 0 0,1-1 0 0 0,0 0 0 0 0,-1 0 0 0 0,1 0 0 0 0,-1-1 0 0 0,1 0 0 0 0,-1 0 0 0 0,1 0 0 0 0,-1-1 0 0 0,0 0 0 0 0,9-4 0 0 0,-12 3-91 0 0,0-3-578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60 816 0 0,'17'-13'1952'0'0,"-10"7"-66"0"0,1 0 0 0 0,0 0 0 0 0,1 0 1 0 0,-1 1-1 0 0,1 1 0 0 0,0-1 0 0 0,13-3 0 0 0,-21 8-1696 0 0,0 0-1 0 0,0 0 1 0 0,0 0 0 0 0,0 0 0 0 0,0 0-1 0 0,0 0 1 0 0,0 0 0 0 0,0 1 0 0 0,0-1-1 0 0,0 0 1 0 0,0 1 0 0 0,0-1 0 0 0,0 1-1 0 0,0-1 1 0 0,0 1 0 0 0,0-1 0 0 0,-1 1-1 0 0,1-1 1 0 0,0 1 0 0 0,0 0 0 0 0,-1 0-1 0 0,1-1 1 0 0,0 1 0 0 0,-1 0 0 0 0,1 0-1 0 0,-1 0 1 0 0,1 0 0 0 0,-1 0 0 0 0,1 0-1 0 0,-1-1 1 0 0,0 1 0 0 0,1 0 0 0 0,-1 0-1 0 0,0 0 1 0 0,0 2 0 0 0,5 36 2364 0 0,-7-10-1596 0 0,-2 0 0 0 0,-1 0-1 0 0,-1 0 1 0 0,-12 35-1 0 0,2-9-220 0 0,9-31-737 0 0,4-13 0 0 0,0 0 0 0 0,0 0 0 0 0,1 0 0 0 0,-2 21 0 0 0,4-29 0 0 0,1 0 0 0 0,-1-1 0 0 0,0 1 0 0 0,1 0 0 0 0,-1 0 0 0 0,1 0 0 0 0,0-1 0 0 0,0 1 0 0 0,0 0 0 0 0,0-1 0 0 0,0 1 0 0 0,1-1 0 0 0,-1 1 0 0 0,1-1 0 0 0,0 0 0 0 0,0 0 0 0 0,0 1 0 0 0,0-1 0 0 0,0 0 0 0 0,0-1 0 0 0,0 1 0 0 0,0 0 0 0 0,1-1 0 0 0,2 2 0 0 0,10 4 0 0 0,0 0 0 0 0,0-2 0 0 0,1 1 0 0 0,0-2 0 0 0,26 4 0 0 0,83 4 0 0 0,-124-12 0 0 0,52 4 0 0 0,23 1 0 0 0,114-6 0 0 0,-178 0 0 0 0,-7 0-63 0 0,-4 1-342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91 256 0 0,'-23'-5'7123'0'0,"28"6"-5999"0"0,38 8 475 0 0,1-2 0 0 0,0-1 1 0 0,64-1-1 0 0,139-16 747 0 0,-212 8-2027 0 0,-5 2 37 0 0,1-1 0 0 0,-2-2 0 0 0,1-1 0 0 0,53-17 0 0 0,-77 20-253 0 0,0-1 0 0 0,0 0 0 0 0,0 0 0 0 0,7-5 0 0 0,-12 7-67 0 0,1 0 0 0 0,-1-1 0 0 0,0 1 0 0 0,1 0 1 0 0,-1 0-1 0 0,0-1 0 0 0,0 1 0 0 0,0-1 0 0 0,0 1 0 0 0,0-1 0 0 0,0 1 0 0 0,0-1 1 0 0,-1 0-1 0 0,1 1 0 0 0,0-1 0 0 0,-1 0 0 0 0,1 0 0 0 0,-1 0 0 0 0,0-2 1 0 0,0 3 66 0 0,0 0-80 0 0,-1 0-1 0 0,0 0 1 0 0,1 0 0 0 0,-1 0 0 0 0,0 1 0 0 0,1-1-1 0 0,-1 0 1 0 0,0 0 0 0 0,0 0 0 0 0,0 1 0 0 0,0-1-1 0 0,0 1 1 0 0,0-1 0 0 0,0 1 0 0 0,-1-1 0 0 0,-1 3-12 0 0,0 0 0 0 0,0 0-1 0 0,0 1 1 0 0,0-1 0 0 0,0 1 0 0 0,1 0 0 0 0,0 0 0 0 0,-1 0 0 0 0,1 0 0 0 0,0 0 0 0 0,0 0 0 0 0,1 1 0 0 0,-1-1 0 0 0,1 1 0 0 0,-1 3 0 0 0,-4 13 92 0 0,-6 30 1 0 0,10-36-19 0 0,-14 91 761 0 0,4 0 1 0 0,6 207 0 0 0,10-229-428 0 0,-1-57-254 0 0,-1 0 1 0 0,-2 0 0 0 0,0 1-1 0 0,-2-1 1 0 0,-1 0-1 0 0,-8 34 1 0 0,11-58-172 0 0,-1 0 0 0 0,0 0 1 0 0,0 0-1 0 0,0 0 0 0 0,0 0 1 0 0,0 0-1 0 0,-1-1 0 0 0,1 1 1 0 0,0-1-1 0 0,-1 1 0 0 0,1-1 1 0 0,-1 1-1 0 0,0-1 0 0 0,1 0 1 0 0,-1 1-1 0 0,0-1 0 0 0,0 0 1 0 0,0 0-1 0 0,0-1 0 0 0,0 1 1 0 0,0 0-1 0 0,0-1 0 0 0,0 1 1 0 0,0-1-1 0 0,0 1 0 0 0,-2-1 1 0 0,-8 1-166 0 0,1-1 0 0 0,-1 0 1 0 0,-20-4-1 0 0,7 2 123 0 0,-123-4-330 0 0,-222 19 0 0 0,330-4 614 0 0,24-5 184 0 0,15-4 366 0 0,5 2-515 0 0,6 1-96 0 0,0 0 1 0 0,0-1-1 0 0,0 0 1 0 0,0-1-1 0 0,20 0 1 0 0,61-4 449 0 0,-63 1-483 0 0,430-40 2158 0 0,-440 40-2117 0 0,10-2-4505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79 476 0 0,'1'-2'411'0'0,"0"-1"0"0"0,1 1 1 0 0,-1 0-1 0 0,1-1 0 0 0,-1 1 0 0 0,1 0 0 0 0,0 0 0 0 0,0 0 0 0 0,0 0 1 0 0,0 0-1 0 0,0 1 0 0 0,0-1 0 0 0,0 0 0 0 0,1 1 0 0 0,-1 0 0 0 0,1 0 1 0 0,2-1-1 0 0,46-17 3512 0 0,-21 12-2564 0 0,0 1 0 0 0,0 1 1 0 0,0 1-1 0 0,1 2 0 0 0,-1 1 0 0 0,57 5 1 0 0,-84-3-1237 0 0,0-1 0 0 0,1 1 0 0 0,-1-1 1 0 0,0 1-1 0 0,0 0 0 0 0,0 0 0 0 0,0 0 1 0 0,0 1-1 0 0,0-1 0 0 0,0 1 0 0 0,0 0 0 0 0,0-1 1 0 0,-1 1-1 0 0,1 1 0 0 0,-1-1 0 0 0,4 4 1 0 0,-5-4-57 0 0,0 0 1 0 0,0 0-1 0 0,0 1 1 0 0,0-1-1 0 0,0 1 1 0 0,0-1-1 0 0,-1 1 1 0 0,1-1-1 0 0,-1 1 1 0 0,0-1-1 0 0,0 1 1 0 0,0-1-1 0 0,0 1 1 0 0,0-1-1 0 0,-1 1 1 0 0,1-1-1 0 0,-1 1 1 0 0,1-1-1 0 0,-1 1 1 0 0,0-1-1 0 0,0 0 1 0 0,-1 3-1 0 0,-7 13 100 0 0,0 0 0 0 0,-1-1 0 0 0,-1 0-1 0 0,-19 23 1 0 0,-60 57 169 0 0,55-62-183 0 0,-39 51 0 0 0,70-80-130 0 0,-1 1 1 0 0,1-1-1 0 0,1 0 1 0 0,-1 1-1 0 0,1 0 1 0 0,-4 10-1 0 0,7-15-7 0 0,-1-1 0 0 0,1 1 0 0 0,0 0 0 0 0,-1 0 0 0 0,1 0 0 0 0,0 0 0 0 0,0 0 0 0 0,0 0 0 0 0,1-1 0 0 0,-1 1 0 0 0,0 0 0 0 0,1 0 0 0 0,-1 0 0 0 0,1-1-1 0 0,-1 1 1 0 0,1 0 0 0 0,0 0 0 0 0,0-1 0 0 0,0 1 0 0 0,0-1 0 0 0,0 1 0 0 0,0-1 0 0 0,0 1 0 0 0,1-1 0 0 0,-1 1 0 0 0,0-1 0 0 0,1 0 0 0 0,-1 0 0 0 0,1 0 0 0 0,2 1-1 0 0,2 2 51 0 0,0-1-1 0 0,1-1 0 0 0,0 1 0 0 0,-1-1 0 0 0,1 0 0 0 0,0-1 0 0 0,0 0 1 0 0,11 1-1 0 0,61-1 234 0 0,-45-2-191 0 0,129-11 2 0 0,-161 12-373 0 0,1-1-125 0 0,-2 0-290 0 0,12-6 830 0 0,-8 2-3719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83 180 0 0,'-25'-5'1405'0'0,"-13"-4"5735"0"0,38 9-7010 0 0,0 0 0 0 0,-1 0 0 0 0,1 0 0 0 0,0-1 0 0 0,0 1 0 0 0,0 0 0 0 0,0 0 0 0 0,0 0 0 0 0,0-1 0 0 0,0 1 0 0 0,0 0 0 0 0,0 0 0 0 0,0-1 0 0 0,0 1 0 0 0,0 0 0 0 0,0 0 0 0 0,0 0 0 0 0,0-1 0 0 0,0 1 0 0 0,0 0 0 0 0,0 0 0 0 0,0 0 0 0 0,0-1 0 0 0,1 1 0 0 0,-1 0 0 0 0,0 0 1 0 0,0 0-1 0 0,0-1 0 0 0,0 1 0 0 0,0 0 0 0 0,0 0 0 0 0,1 0 0 0 0,-1 0 0 0 0,0 0 0 0 0,0-1 0 0 0,0 1 0 0 0,1 0 0 0 0,-1 0 0 0 0,0 0 0 0 0,0 0 0 0 0,0 0 0 0 0,1 0 0 0 0,-1 0 0 0 0,0 0 0 0 0,210-45 9536 0 0,-65 29-9605 0 0,-79 17-8913 0 0,-48-2 6202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58 392 0 0,'2'-1'618'0'0,"-1"-1"-1"0"0,0 1 0 0 0,1 0 1 0 0,0-1-1 0 0,-1 1 1 0 0,1 0-1 0 0,-1 0 1 0 0,1 0-1 0 0,0 0 1 0 0,0 0-1 0 0,0 0 1 0 0,-1 1-1 0 0,1-1 1 0 0,0 1-1 0 0,0-1 1 0 0,0 1-1 0 0,0 0 1 0 0,2 0-1 0 0,42-1 5488 0 0,-32 1-5161 0 0,50-3 2652 0 0,101-18-1 0 0,-67 7-1605 0 0,-81 12-2513 0 0,-10 2-2674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1 368 0 0,'-2'2'720'0'0,"0"0"0"0"0,1 1 1 0 0,-1-1-1 0 0,1 0 0 0 0,0 1 0 0 0,-1-1 0 0 0,1 1 1 0 0,0-1-1 0 0,1 1 0 0 0,-2 4 0 0 0,2-6-486 0 0,0-1 0 0 0,0 1 0 0 0,0-1 1 0 0,0 1-1 0 0,1-1 0 0 0,-1 1 0 0 0,0-1 0 0 0,0 1 0 0 0,0-1 0 0 0,1 1 0 0 0,-1-1 0 0 0,0 1 0 0 0,1-1 0 0 0,-1 1 0 0 0,1-1 1 0 0,-1 1-1 0 0,0-1 0 0 0,1 0 0 0 0,-1 1 0 0 0,1 0 0 0 0,20 6 1668 0 0,14-2 1259 0 0,48 3 1 0 0,97-11-505 0 0,-133-1-4468 0 0,-17-2-6536 0 0,-23 4 5958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1 127 936 0 0,'0'0'4713'0'0,"5"1"-3099"0"0,28 5 426 0 0,0-1 0 0 0,1-2 0 0 0,58-2 0 0 0,106-17 819 0 0,-182 14-2666 0 0,145-23 1509 0 0,-143 21-1387 0 0,0-1 1 0 0,-1 0-1 0 0,0-2 1 0 0,0 0-1 0 0,0-1 1 0 0,27-17-1 0 0,-42 23-232 0 0,1 0-1 0 0,-1 0 1 0 0,0 0 0 0 0,1 0-1 0 0,-1 0 1 0 0,0-1-1 0 0,0 1 1 0 0,-1-1-1 0 0,1 1 1 0 0,0-1-1 0 0,-1 0 1 0 0,0 0-1 0 0,2-4 1 0 0,-3 6 211 0 0,-1 5-198 0 0,-5 12 115 0 0,0 1 0 0 0,2-1 0 0 0,0 1 0 0 0,1-1-1 0 0,1 1 1 0 0,-1 32 0 0 0,4 2 443 0 0,8 54 0 0 0,-3-64-338 0 0,2-1 0 0 0,1 1-1 0 0,3-2 1 0 0,1 1 0 0 0,2-2-1 0 0,1 0 1 0 0,2-1 0 0 0,2-1 0 0 0,1 0-1 0 0,37 46 1 0 0,-45-67-159 0 0,-8-10-68 0 0,0 1 0 0 0,-1 0 0 0 0,1 0-1 0 0,-1 1 1 0 0,3 7 0 0 0,-7-14-94 0 0,0 1 0 0 0,0-1-1 0 0,0 1 1 0 0,0 0 0 0 0,0-1-1 0 0,0 1 1 0 0,0-1 0 0 0,0 1-1 0 0,-1-1 1 0 0,1 1 0 0 0,0 0-1 0 0,0-1 1 0 0,-1 1 0 0 0,1-1 0 0 0,0 1-1 0 0,-1-1 1 0 0,1 0 0 0 0,-1 1-1 0 0,1-1 1 0 0,0 1 0 0 0,-1-1-1 0 0,1 0 1 0 0,-1 1 0 0 0,1-1-1 0 0,-1 0 1 0 0,1 1 0 0 0,-1-1-1 0 0,1 0 1 0 0,-1 0 0 0 0,0 1 0 0 0,1-1-1 0 0,-1 0 1 0 0,1 0 0 0 0,-1 0-1 0 0,1 0 1 0 0,-1 0 0 0 0,-1 0-1 0 0,-23 3-303 0 0,25-3 307 0 0,-251 6-1137 0 0,99-4 777 0 0,-167 23-1 0 0,308-24 408 0 0,8-1 14 0 0,-1 0 1 0 0,1 1-1 0 0,-1-1 0 0 0,1 1 1 0 0,0-1-1 0 0,-1 1 0 0 0,1 0 0 0 0,0 1 1 0 0,-1-1-1 0 0,1 0 0 0 0,0 1 0 0 0,-3 2 1 0 0,5-3 193 0 0,6 0-1 0 0,27 4-8 0 0,0-1 0 0 0,0-1 0 0 0,0-2 0 0 0,37-3-1 0 0,-29 1-83 0 0,435 0 203 0 0,-462 0-1467 0 0,17 2-274 0 0,-12 3-9296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5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23 648 0 0,'10'-23'19684'0'0,"-8"33"-20092"0"0,-2 0 780 0 0,0 0 0 0 0,0 0 0 0 0,0 0 0 0 0,-1 0 0 0 0,-1 0 0 0 0,0 0-1 0 0,0 0 1 0 0,-1-1 0 0 0,-5 12 0 0 0,-1 10 339 0 0,-10 29 412 0 0,12-41-669 0 0,0 1 0 0 0,2 0 0 0 0,0 0 0 0 0,1 1 0 0 0,1-1 0 0 0,0 29 0 0 0,3-47-382 0 0,0 1 1 0 0,1 0-1 0 0,-1-1 1 0 0,1 1-1 0 0,-1 0 1 0 0,1-1-1 0 0,0 1 0 0 0,0-1 1 0 0,0 1-1 0 0,1-1 1 0 0,-1 0-1 0 0,0 1 1 0 0,1-1-1 0 0,0 0 1 0 0,-1 0-1 0 0,4 3 1 0 0,-2-2 2 0 0,1-1 1 0 0,0 1-1 0 0,0-1 1 0 0,-1 0-1 0 0,1 0 0 0 0,0 0 1 0 0,1 0-1 0 0,-1-1 1 0 0,6 2-1 0 0,8 0 112 0 0,1-1 0 0 0,-1 0 0 0 0,36-2 0 0 0,-33 0-43 0 0,0 0-449 0 0,31-1-635 0 0,-49 1-340 0 0,0-1 1 0 0,1 0-1 0 0,-1 0 1 0 0,0 0 0 0 0,1 0-1 0 0,-1 0 1 0 0,4-3-1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13 116 0 0,'0'0'178'0'0,"0"-1"-1"0"0,0 1 1 0 0,0-1-1 0 0,0 0 1 0 0,-1 1 0 0 0,1-1-1 0 0,0 1 1 0 0,-1-1 0 0 0,1 0-1 0 0,0 1 1 0 0,-1-1-1 0 0,1 1 1 0 0,-1-1 0 0 0,1 1-1 0 0,0-1 1 0 0,-1 1-1 0 0,1 0 1 0 0,-1-1 0 0 0,0 1-1 0 0,1 0 1 0 0,-1-1 0 0 0,1 1-1 0 0,-1 0 1 0 0,1-1-1 0 0,-1 1 1 0 0,0 0 0 0 0,-1 0-1 0 0,1 0 100 0 0,0 0-1 0 0,0 0 0 0 0,-1 1 0 0 0,1-1 1 0 0,0 0-1 0 0,0 1 0 0 0,0-1 1 0 0,-1 1-1 0 0,1 0 0 0 0,0-1 0 0 0,0 1 1 0 0,0 0-1 0 0,-1 1 0 0 0,-5 4 904 0 0,1 0-1 0 0,0 1 0 0 0,-5 8 0 0 0,10-14-1073 0 0,-5 7 545 0 0,0 0 0 0 0,1 1-1 0 0,0-1 1 0 0,1 1 0 0 0,0 0 0 0 0,0 1 0 0 0,1-1-1 0 0,0 1 1 0 0,-2 15 0 0 0,4-17-331 0 0,0-1 0 0 0,1 0-1 0 0,0 0 1 0 0,1 0 0 0 0,0 0 0 0 0,0 0 0 0 0,0 0-1 0 0,1 0 1 0 0,0-1 0 0 0,0 1 0 0 0,1 0 0 0 0,-1-1-1 0 0,2 1 1 0 0,4 8 0 0 0,-1-6-101 0 0,-1-1 0 0 0,1 0 0 0 0,0 0 0 0 0,1 0 0 0 0,0-1 0 0 0,0 0 0 0 0,1-1 0 0 0,-1 1 0 0 0,1-2 0 0 0,1 1 0 0 0,-1-1 0 0 0,1-1 0 0 0,0 0 0 0 0,0 0 0 0 0,0-1 0 0 0,1 0 0 0 0,20 2 1 0 0,-10-2-111 0 0,1-2 0 0 0,-1-1 0 0 0,0-1 0 0 0,0 0 0 0 0,0-2 0 0 0,0 0 0 0 0,0-1 0 0 0,24-9 0 0 0,-36 10-230 0 0,-1 0 0 0 0,-1-1 0 0 0,1 0 0 0 0,0 0 0 0 0,6-6 0 0 0,16-16-3375 0 0,-25 12-7495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57 692 0 0,'-8'-4'12222'0'0,"38"-6"-10317"0"0,1 2-1 0 0,0 0 1 0 0,0 2 0 0 0,37-2 0 0 0,-10 0-1145 0 0,-50 6-1562 0 0,7-1-545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92 732 0 0,'-5'-1'776'0'0,"-19"-6"1528"0"0,23 7-1996 0 0,0-1-1 0 0,0 1 1 0 0,0 0-1 0 0,1 0 1 0 0,-1-1-1 0 0,0 1 1 0 0,0 0-1 0 0,1-1 1 0 0,-1 1-1 0 0,0-1 1 0 0,1 1-1 0 0,-1-1 1 0 0,0 0-1 0 0,1 1 0 0 0,-1-1 1 0 0,1 1-1 0 0,-1-1 1 0 0,1 0-1 0 0,-1 0 1 0 0,1 1-1 0 0,-1-1 1 0 0,1-1-1 0 0,0 1-100 0 0,0 0 0 0 0,1 0-1 0 0,-1 0 1 0 0,1 0-1 0 0,-1 0 1 0 0,1 0 0 0 0,-1 1-1 0 0,1-1 1 0 0,-1 0-1 0 0,1 0 1 0 0,0 0 0 0 0,0 1-1 0 0,-1-1 1 0 0,1 0 0 0 0,0 1-1 0 0,0-1 1 0 0,0 0-1 0 0,0 1 1 0 0,0-1 0 0 0,0 1-1 0 0,0 0 1 0 0,0-1-1 0 0,1 1 1 0 0,29-9 1877 0 0,-25 8-1675 0 0,153-34 5635 0 0,-133 31-6058 0 0,0 1-1 0 0,0 2 0 0 0,0 1 1 0 0,33 3-1 0 0,48 8-8986 0 0,-78-8 6376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8701 0 0,'31'6'10370'0'0,"2"-3"-5125"0"0,69-1-4147 0 0,-66-3 155 0 0,537 23 1267 0 0,-452-16-3652 0 0,-101-4 206 0 0,-6 0-1396 0 0,-5-2-2010 0 0,-1-6-2010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0 234 820 0 0,'0'0'1477'0'0,"8"-16"3734"0"0,0 12-4414 0 0,0 1-1 0 0,1 0 0 0 0,-1 0 1 0 0,0 1-1 0 0,1 0 1 0 0,-1 0-1 0 0,14 0 1 0 0,-1-1 113 0 0,68-9 1090 0 0,54-8 496 0 0,-121 15-2037 0 0,1-1 1 0 0,-1 0 0 0 0,-1-1 0 0 0,25-13 0 0 0,-38 16-273 0 0,-1 0 0 0 0,0 0 0 0 0,0-1 0 0 0,0 0 0 0 0,0 0 0 0 0,-1 0 0 0 0,0-1 0 0 0,0 0 0 0 0,0 0 0 0 0,-1-1 0 0 0,0 0 0 0 0,0 0 0 0 0,-1 0 0 0 0,1 0 0 0 0,-2-1 0 0 0,7-15 0 0 0,-10 22 575 0 0,0 6-526 0 0,1 39 298 0 0,5 73 712 0 0,-2-85-1019 0 0,1 15 344 0 0,1 0 0 0 0,21 72 1 0 0,-15-84-120 0 0,2-1 0 0 0,27 49 0 0 0,44 56 959 0 0,-33-56-906 0 0,-42-68-495 0 0,-6-9-10 0 0,-1-1 0 0 0,1 0 0 0 0,-1 1 1 0 0,0 0-1 0 0,0 0 0 0 0,-1 0 0 0 0,1 0 0 0 0,-1 1 1 0 0,-1-1-1 0 0,2 8 0 0 0,-4-8 0 0 0,0-5 0 0 0,1 0 0 0 0,0 0 0 0 0,-1-1 0 0 0,1 1 0 0 0,0 0 0 0 0,-1 0 0 0 0,1-1 0 0 0,-1 1 0 0 0,0 0 0 0 0,1-1 0 0 0,-1 1 0 0 0,1-1 0 0 0,-1 1 0 0 0,0-1 0 0 0,0 1 0 0 0,1-1 0 0 0,-1 1 0 0 0,0-1 0 0 0,0 1 0 0 0,0-1 0 0 0,1 0 0 0 0,-1 0 0 0 0,0 1 0 0 0,0-1 0 0 0,0 0 0 0 0,0 0 0 0 0,0 0 0 0 0,1 0 0 0 0,-1 0 0 0 0,0 0 0 0 0,0 0 0 0 0,0 0 0 0 0,0 0 0 0 0,0-1 0 0 0,-1 1 0 0 0,-2-1 0 0 0,-176-1 0 0 0,39-2 0 0 0,-226 24 0 0 0,362-19 0 0 0,0-1 0 0 0,0 1 0 0 0,0 1 0 0 0,0-1 0 0 0,-5 3 0 0 0,10-4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0,0 0 0 0 0,1 0 0 0 0,-1 0 0 0 0,0 1 0 0 0,0-1 0 0 0,0 0 0 0 0,0 0 0 0 0,0 0 0 0 0,0 0 0 0 0,0 0 0 0 0,0 0 0 0 0,0 0 0 0 0,0 0 0 0 0,0 0 0 0 0,0 0 0 0 0,0 1 0 0 0,0-1 0 0 0,0 0 0 0 0,0 0 0 0 0,0 0 0 0 0,0 0 0 0 0,0 0 0 0 0,0 0 0 0 0,0 0 0 0 0,0 0 0 0 0,0 0 0 0 0,0 1 0 0 0,0-1 0 0 0,0 0 0 0 0,0 0 0 0 0,0 0 0 0 0,-1 0 0 0 0,1 0 0 0 0,0 0 0 0 0,0 0 0 0 0,0 0 0 0 0,0 0 0 0 0,0 0 0 0 0,17 4 0 0 0,0 0 0 0 0,0-2 0 0 0,0 0 0 0 0,0-1 0 0 0,1-1 0 0 0,21-2 0 0 0,14 1 0 0 0,-27 1 0 0 0,610-9 0 0 0,-632 10 0 0 0,-2-1 0 0 0,-1 0 0 0 0,0 0 0 0 0,0 0 0 0 0,0 0 0 0 0,1-1 0 0 0,-1 1 0 0 0,0 0 0 0 0,0 0 0 0 0,0-1 0 0 0,0 1 0 0 0,1-1 0 0 0,-1 1 0 0 0,0-1 0 0 0,0 1 0 0 0,0-1 0 0 0,0 0 0 0 0,0 1 0 0 0,0-1 0 0 0,0-1 0 0 0,0 1-17 0 0,1 0-1233 0 0,0 0 0 0 0,-1 0 0 0 0,1-1 1 0 0,-1 1-1 0 0,1 1 0 0 0,0-1 0 0 0,0 0 1 0 0,0 0-1 0 0,-1 1 0 0 0,5-2 0 0 0,-3 2 318 0 0,2-2-2165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57 456 0 0,'4'-6'1074'0'0,"1"1"1"0"0,-1 0-1 0 0,1 0 1 0 0,0 1-1 0 0,0-1 0 0 0,0 1 1 0 0,1 0-1 0 0,0 0 1 0 0,-1 1-1 0 0,1 0 1 0 0,1 0-1 0 0,6-2 0 0 0,-12 4-872 0 0,1 1 1 0 0,-1 0-1 0 0,0 0 0 0 0,0 0 0 0 0,0 0 0 0 0,0 1 1 0 0,0-1-1 0 0,1 0 0 0 0,-1 0 0 0 0,0 1 0 0 0,0-1 0 0 0,0 1 1 0 0,0-1-1 0 0,0 1 0 0 0,0-1 0 0 0,0 1 0 0 0,0-1 0 0 0,0 1 1 0 0,0 0-1 0 0,0 0 0 0 0,-1 0 0 0 0,1-1 0 0 0,0 1 0 0 0,0 0 1 0 0,-1 0-1 0 0,1 0 0 0 0,-1 0 0 0 0,1 0 0 0 0,-1 0 1 0 0,1 0-1 0 0,-1 0 0 0 0,1 0 0 0 0,-1 0 0 0 0,0 1 0 0 0,0-1 1 0 0,1 1-1 0 0,0 7 593 0 0,0-1 1 0 0,0 1 0 0 0,0 14 0 0 0,-1-20-471 0 0,-9 97 1522 0 0,5-67-58 0 0,0 58 0 0 0,4-81-1596 0 0,1 1 0 0 0,0-1 0 0 0,1 0 0 0 0,0 0 0 0 0,1 0 0 0 0,0 0 0 0 0,0-1 0 0 0,1 1 0 0 0,10 17 0 0 0,-8-19-193 0 0,0-1 0 0 0,0 0 0 0 0,0-1 0 0 0,1 0 0 0 0,-1 0 0 0 0,2 0 0 0 0,-1-1 0 0 0,1 1 0 0 0,-1-2 0 0 0,1 1 0 0 0,1-1 0 0 0,12 4 0 0 0,11 3 0 0 0,64 13 0 0 0,186 19 0 0 0,-152-27 0 0 0,-117-11-1547 0 0,-22-1-2046 0 0,-21 1-3427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87 140 0 0,'-15'-2'-109'0'0,"-2"-4"11718"0"0,32 7-9674 0 0,45 3 696 0 0,109-6 1 0 0,-136 1-2157 0 0,378-36 3493 0 0,-403 36-3808 0 0,0-1 1 0 0,0 1-1 0 0,0-1 1 0 0,0-1 0 0 0,0 0-1 0 0,0 0 1 0 0,-1 0-1 0 0,1-1 1 0 0,-1 0-1 0 0,13-9 1 0 0,-20 13-148 0 0,0 0-1 0 0,0 0 1 0 0,0 0 0 0 0,0 0-1 0 0,-1 0 1 0 0,1 0-1 0 0,0 0 1 0 0,0 0 0 0 0,0 0-1 0 0,0-1 1 0 0,0 1 0 0 0,0 0-1 0 0,0 0 1 0 0,0 0 0 0 0,-1 0-1 0 0,1 0 1 0 0,0 0 0 0 0,0 0-1 0 0,0 0 1 0 0,0 0 0 0 0,0 0-1 0 0,0 0 1 0 0,0 0-1 0 0,0-1 1 0 0,0 1 0 0 0,0 0-1 0 0,0 0 1 0 0,0 0 0 0 0,0 0-1 0 0,0 0 1 0 0,0 0 0 0 0,0 0-1 0 0,0-1 1 0 0,0 1 0 0 0,0 0-1 0 0,0 0 1 0 0,0 0 0 0 0,0 0-1 0 0,0 0 1 0 0,0 0-1 0 0,0 0 1 0 0,0 0 0 0 0,0-1-1 0 0,0 1 1 0 0,0 0 0 0 0,0 0-1 0 0,0 0 1 0 0,0 0 0 0 0,0 0-1 0 0,0 0 1 0 0,0 0 0 0 0,0 0-1 0 0,0 0 1 0 0,1 0-1 0 0,-1-1 1 0 0,0 1 0 0 0,0 0-1 0 0,0 0 1 0 0,-3 3 6 0 0,1-1-1 0 0,0 1 1 0 0,-1-1 0 0 0,1 1-1 0 0,0 0 1 0 0,1 0-1 0 0,-1 0 1 0 0,0 0 0 0 0,1 1-1 0 0,0-1 1 0 0,-1 0 0 0 0,1 0-1 0 0,1 1 1 0 0,-1-1 0 0 0,0 1-1 0 0,1-1 1 0 0,0 6-1 0 0,-11 282 1304 0 0,6-123-566 0 0,2-38-65 0 0,-6 112 800 0 0,8-239-1525 0 0,1 0 0 0 0,-1 0 0 0 0,0-1-1 0 0,0 1 1 0 0,0 0 0 0 0,0-1 0 0 0,-1 1 0 0 0,1 0 0 0 0,-1-1 0 0 0,1 0-1 0 0,-1 1 1 0 0,0-1 0 0 0,0 0 0 0 0,0 0 0 0 0,0 0 0 0 0,0 0-1 0 0,-1 0 1 0 0,1-1 0 0 0,0 1 0 0 0,-1-1 0 0 0,1 1 0 0 0,-1-1-1 0 0,0 0 1 0 0,1 0 0 0 0,-4 0 0 0 0,-10 4-203 0 0,1-1 1 0 0,-1 0-1 0 0,-22 1 0 0 0,18-3 214 0 0,-126 18-571 0 0,-112 19-353 0 0,244-34 2168 0 0,33-5-832 0 0,41-4 70 0 0,325-41 1655 0 0,-340 47-5332 0 0,-10 1-7901 0 0,-25-3 8233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2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0 130 480 0 0,'2'-7'1160'0'0,"1"0"0"0"0,-1 1 0 0 0,1-1 0 0 0,0 0 0 0 0,1 1 0 0 0,-1 0 0 0 0,10-12 0 0 0,-8 14-643 0 0,-1-1 0 0 0,1 1 0 0 0,0-1 0 0 0,1 2 0 0 0,-1-1 0 0 0,1 0 0 0 0,0 1 0 0 0,-1 0 0 0 0,8-2 0 0 0,1 0 409 0 0,1 0 1 0 0,0 1-1 0 0,0 0 0 0 0,0 1 1 0 0,0 1-1 0 0,22 0 1 0 0,-27 1-574 0 0,0 2 0 0 0,0-1 0 0 0,-1 2 0 0 0,1-1 0 0 0,-1 1 0 0 0,1 0 0 0 0,-1 1 0 0 0,1 1 0 0 0,-1-1 0 0 0,0 1 1 0 0,11 7-1 0 0,-17-9-268 0 0,-1 0 1 0 0,1-1 0 0 0,-1 1-1 0 0,1 0 1 0 0,-1 0 0 0 0,0 1-1 0 0,0-1 1 0 0,0 0-1 0 0,0 1 1 0 0,0-1 0 0 0,-1 1-1 0 0,1 0 1 0 0,-1 0 0 0 0,0-1-1 0 0,0 1 1 0 0,0 0 0 0 0,1 4-1 0 0,-1-2-19 0 0,-1-1 1 0 0,0 0-1 0 0,0 0 0 0 0,0 1 0 0 0,-1-1 1 0 0,0 0-1 0 0,1 0 0 0 0,-1 0 0 0 0,-1 0 0 0 0,1 0 1 0 0,-3 5-1 0 0,-5 9 45 0 0,-1-2 1 0 0,-1 1 0 0 0,0-2 0 0 0,-20 22-1 0 0,23-27-48 0 0,-52 53 192 0 0,39-41-147 0 0,0 0 1 0 0,1 2-1 0 0,-19 29 0 0 0,37-52-101 0 0,1 1-1 0 0,0 0 0 0 0,0-1 1 0 0,0 1-1 0 0,0 0 1 0 0,0 0-1 0 0,0 0 0 0 0,1 0 1 0 0,-1 0-1 0 0,1 0 0 0 0,-1 0 1 0 0,1 0-1 0 0,0 1 1 0 0,-1-1-1 0 0,1 0 0 0 0,0 0 1 0 0,1 0-1 0 0,-1 0 0 0 0,0 0 1 0 0,0 0-1 0 0,1 0 1 0 0,0 1-1 0 0,-1-1 0 0 0,1 0 1 0 0,1 1-1 0 0,0 0 2 0 0,0-1 0 0 0,0 0 1 0 0,1 0-1 0 0,-1 0 0 0 0,1 0 0 0 0,-1 0 1 0 0,1 0-1 0 0,0-1 0 0 0,0 0 0 0 0,0 1 0 0 0,0-1 1 0 0,0 0-1 0 0,0 0 0 0 0,0-1 0 0 0,0 1 0 0 0,3 0 1 0 0,24 2-4 0 0,0-2 0 0 0,0 0 0 0 0,0-2 0 0 0,0-2 0 0 0,35-6 0 0 0,-13 2-1163 0 0,-50 7-180 0 0,10-3 1214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80 712 0 0,'-12'-2'1134'0'0,"10"2"-707"0"0,-1 0 0 0 0,1 0 0 0 0,0 0 0 0 0,-1-1 0 0 0,1 1 0 0 0,0-1 0 0 0,0 0 0 0 0,-1 1 0 0 0,1-1-1 0 0,0 0 1 0 0,0 0 0 0 0,0-1 0 0 0,0 1 0 0 0,0 0 0 0 0,0 0 0 0 0,-1-3 0 0 0,2 4-240 0 0,1-1 0 0 0,0 1-1 0 0,0-1 1 0 0,0 1 0 0 0,0-1 0 0 0,0 1-1 0 0,0-1 1 0 0,-1 0 0 0 0,1 1 0 0 0,0-1-1 0 0,1 1 1 0 0,-1-1 0 0 0,0 1-1 0 0,0-1 1 0 0,0 1 0 0 0,0-1 0 0 0,0 0-1 0 0,0 1 1 0 0,1-1 0 0 0,-1 1 0 0 0,0-1-1 0 0,1 1 1 0 0,-1-1 0 0 0,0 1 0 0 0,1 0-1 0 0,-1-1 1 0 0,0 1 0 0 0,1-1-1 0 0,-1 1 1 0 0,1 0 0 0 0,-1-1 0 0 0,1 1-1 0 0,0-1 1 0 0,16-8 1315 0 0,-2 2-438 0 0,0 1 0 0 0,1 0 0 0 0,0 1 0 0 0,0 1 0 0 0,0 1 0 0 0,22-3 0 0 0,-33 7-1315 0 0,0-1 1 0 0,-1 0-1 0 0,1 1 0 0 0,-1 0 1 0 0,1 0-1 0 0,7 3 0 0 0,11 6-4088 0 0,-8-3-212 0 0,-2-2 2194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43 240 0 0,'20'37'5488'0'0,"-14"-25"-2857"0"0,0 0-1 0 0,1 0 0 0 0,21 26 8636 0 0,-30-44-11116 0 0,-1-7 142 0 0,0 1 0 0 0,1-1 0 0 0,0 0 0 0 0,0-17 1 0 0,2 27-231 0 0,0 1 1 0 0,0-1-1 0 0,1 0 1 0 0,-1 0-1 0 0,0 0 1 0 0,1 0-1 0 0,0 1 1 0 0,0-1-1 0 0,0 0 1 0 0,0 1 0 0 0,0-1-1 0 0,0 0 1 0 0,1 1-1 0 0,-1 0 1 0 0,1-1-1 0 0,0 1 1 0 0,-1 0-1 0 0,1 0 1 0 0,0 0-1 0 0,0 0 1 0 0,1 0-1 0 0,-1 0 1 0 0,0 0-1 0 0,1 1 1 0 0,-1-1 0 0 0,1 1-1 0 0,2-1 1 0 0,-2 1-6 0 0,-1 1 0 0 0,1-1 0 0 0,-1 1 0 0 0,1 0 1 0 0,0 0-1 0 0,-1 0 0 0 0,1 1 0 0 0,0-1 0 0 0,-1 1 1 0 0,1-1-1 0 0,-1 1 0 0 0,1 0 0 0 0,-1 0 0 0 0,1 0 1 0 0,-1 0-1 0 0,0 0 0 0 0,1 1 0 0 0,-1-1 0 0 0,0 1 1 0 0,0-1-1 0 0,0 1 0 0 0,0 0 0 0 0,0 0 0 0 0,0 0 1 0 0,-1 0-1 0 0,3 4 0 0 0,2 1 43 0 0,-1 0 0 0 0,-1 0 0 0 0,1 1 0 0 0,-1-1-1 0 0,0 1 1 0 0,4 16 0 0 0,6 21 316 0 0,-13-45-313 0 0,0-3-230 0 0,3-5 114 0 0,1 0-1 0 0,-1 1 1 0 0,1 0-1 0 0,0 0 1 0 0,1 0-1 0 0,-1 0 1 0 0,2 1-1 0 0,-1 0 1 0 0,14-10 0 0 0,-15 12 68 0 0,1 0 1 0 0,0 1-1 0 0,-1-1 1 0 0,2 1-1 0 0,-1 1 1 0 0,0-1-1 0 0,0 1 1 0 0,1 0-1 0 0,-1 1 1 0 0,1-1-1 0 0,-1 1 1 0 0,1 1-1 0 0,0-1 1 0 0,8 1-1 0 0,-11 1-1 0 0,1 0 0 0 0,-1 0 0 0 0,1 0 0 0 0,-1 1 0 0 0,1 0 0 0 0,-1 0 0 0 0,0 0 0 0 0,0 0 0 0 0,0 0 0 0 0,0 1 0 0 0,0 0 0 0 0,-1-1-1 0 0,1 2 1 0 0,-1-1 0 0 0,0 0 0 0 0,0 1 0 0 0,0-1 0 0 0,0 1 0 0 0,-1 0 0 0 0,1 0 0 0 0,2 5 0 0 0,15 22-1976 0 0,-18-30 958 0 0,0-2-289 0 0,0 1-1 0 0,1-1 1 0 0,-1 1-1 0 0,1-1 0 0 0,-1 0 1 0 0,0 0-1 0 0,0 0 1 0 0,1 0-1 0 0,3-3 1 0 0,5-3-1720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6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38 188 0 0,'-1'-1'331'0'0,"1"-1"102"0"0,0 0-1 0 0,0 0 0 0 0,0 0 0 0 0,0 0 1 0 0,-1 0-1 0 0,1 0 0 0 0,-1 1 0 0 0,1-1 1 0 0,-1 0-1 0 0,0 0 0 0 0,0 0 0 0 0,0 1 1 0 0,0-1-1 0 0,0 1 0 0 0,0-1 0 0 0,0 1 1 0 0,0-1-1 0 0,-5-2 1012 0 0,-12 12 2433 0 0,11 1-3078 0 0,0 0 1 0 0,0 0 0 0 0,1 1 0 0 0,0 0 0 0 0,-8 20-1 0 0,4-5 405 0 0,-9 36 0 0 0,11-23-172 0 0,1 0-1 0 0,-1 45 1 0 0,1-13 44 0 0,5-54-857 0 0,1 0 0 0 0,1-1-1 0 0,0 1 1 0 0,1-1 0 0 0,1 1-1 0 0,0 0 1 0 0,2-1 0 0 0,-1 0-1 0 0,2 0 1 0 0,0 0 0 0 0,0-1 0 0 0,14 26-1 0 0,-16-36-292 0 0,1 0 1 0 0,-1 0-1 0 0,1 0 0 0 0,-1 0 0 0 0,1-1 0 0 0,0 1 1 0 0,0-1-1 0 0,1 0 0 0 0,-1 0 0 0 0,1-1 0 0 0,-1 1 1 0 0,1-1-1 0 0,0 0 0 0 0,0 0 0 0 0,0-1 0 0 0,0 1 0 0 0,0-1 1 0 0,0 0-1 0 0,0 0 0 0 0,1-1 0 0 0,-1 0 0 0 0,0 0 1 0 0,9-1-1 0 0,0 0-1375 0 0,0-2 1 0 0,0 1-1 0 0,0-2 1 0 0,-1 0-1 0 0,1 0 0 0 0,-1-2 1 0 0,20-10-1 0 0,-11 4-1031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3044 0 0,'2'-1'64'0'0,"3"-2"1002"0"0,-1 1-1 0 0,1-1 1 0 0,-1 1 0 0 0,1 0-1 0 0,8-2 1 0 0,-11 4-618 0 0,1 0 1 0 0,-1 0 0 0 0,0 0-1 0 0,0 0 1 0 0,0 0-1 0 0,0 1 1 0 0,0-1 0 0 0,0 0-1 0 0,0 1 1 0 0,0 0-1 0 0,-1-1 1 0 0,1 1-1 0 0,0 0 1 0 0,0 0 0 0 0,0 0-1 0 0,-1 0 1 0 0,4 3-1 0 0,25 20 3434 0 0,25 20 591 0 0,-49-41-4764 0 0,-1 1-1 0 0,1-1 0 0 0,0 0 0 0 0,10 3 0 0 0,-15-6-300 0 0,8 2-1337 0 0,8-6-6601 0 0</inkml:trace>
  <inkml:trace contextRef="#ctx0" brushRef="#br0" timeOffset="1">166 142 28 0 0,'-30'-44'2404'0'0,"22"32"-52"0"0,-1-1-1 0 0,1 1 1 0 0,-7-18-1 0 0,14 29-2125 0 0,0 0 0 0 0,1-1 0 0 0,-1 1 0 0 0,1 0 0 0 0,0 0 0 0 0,-1-1 0 0 0,1 1 1 0 0,0 0-1 0 0,0-1 0 0 0,0 1 0 0 0,0 0 0 0 0,0-1 0 0 0,0 1 0 0 0,0 0 0 0 0,0-1 0 0 0,1-1 0 0 0,-1 3-275 0 0,1-1-1 0 0,-1 1 1 0 0,0-1 0 0 0,1 1 0 0 0,-1-1 0 0 0,1 1 0 0 0,-1 0 0 0 0,1-1 0 0 0,-1 1-1 0 0,1 0 1 0 0,-1-1 0 0 0,1 1 0 0 0,-1 0 0 0 0,1-1 0 0 0,-1 1 0 0 0,1 0 0 0 0,0 0 0 0 0,-1 0-1 0 0,1 0 1 0 0,-1 0 0 0 0,1-1 0 0 0,0 1 0 0 0,0 0 0 0 0,3 1-567 0 0,0-1 1 0 0,-1 1-1 0 0,1 0 1 0 0,0 0 0 0 0,-1 0-1 0 0,1 0 1 0 0,-1 0-1 0 0,6 4 1 0 0,4 2-923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1876 0 0,'18'32'1855'0'0,"-1"1"-1"0"0,-2 0 0 0 0,18 57 1 0 0,-17-39 893 0 0,13 52 6268 0 0,-29-103-8950 0 0,0 0 1 0 0,0 1 0 0 0,1-1-1 0 0,-1 0 1 0 0,0 0-1 0 0,0 1 1 0 0,0-1-1 0 0,0 0 1 0 0,0 0 0 0 0,0 1-1 0 0,0-1 1 0 0,0 0-1 0 0,1 0 1 0 0,-1 1-1 0 0,0-1 1 0 0,0 0-1 0 0,0 0 1 0 0,1 0 0 0 0,-1 1-1 0 0,0-1 1 0 0,0 0-1 0 0,0 0 1 0 0,1 0-1 0 0,-1 0 1 0 0,0 0-1 0 0,0 1 1 0 0,1-1 0 0 0,-1 0-1 0 0,0 0 1 0 0,1 0-1 0 0,-1 0 1 0 0,0 0-1 0 0,0 0 1 0 0,1 0-1 0 0,-1 0 1 0 0,11-5 1106 0 0,7-11-352 0 0,-12 9-587 0 0,0 0 0 0 0,0 1 0 0 0,1 0-1 0 0,0 0 1 0 0,1 0 0 0 0,-1 1 0 0 0,1 0 0 0 0,9-4-1 0 0,-13 8-136 0 0,-1 0 0 0 0,1 0 0 0 0,-1 0 0 0 0,1 0-1 0 0,-1 0 1 0 0,1 1 0 0 0,0 0 0 0 0,-1 0 0 0 0,1 0-1 0 0,0 0 1 0 0,-1 0 0 0 0,1 1 0 0 0,0 0 0 0 0,-1 0-1 0 0,1 0 1 0 0,-1 0 0 0 0,1 0 0 0 0,-1 1-1 0 0,0-1 1 0 0,1 1 0 0 0,-1 0 0 0 0,0 0 0 0 0,3 3-1 0 0,0-1 27 0 0,0 1-1 0 0,-1 0 0 0 0,0 1 0 0 0,0-1 1 0 0,0 1-1 0 0,0 0 0 0 0,-1 0 0 0 0,0 1 0 0 0,0-1 1 0 0,3 9-1 0 0,0 5 186 0 0,0 0 0 0 0,4 26 0 0 0,-8-33-312 0 0,-2-12-175 0 0,-1 0 0 0 0,0-1 0 0 0,0 1 0 0 0,1 0 0 0 0,-1-1 0 0 0,0 1 0 0 0,1 0 0 0 0,-1-1 0 0 0,1 1 0 0 0,-1-1 0 0 0,1 1 0 0 0,-1 0 0 0 0,1-1 0 0 0,0 0 0 0 0,-1 1 0 0 0,1-1 0 0 0,-1 1 0 0 0,1-1 0 0 0,0 0 0 0 0,-1 1 0 0 0,1-1 0 0 0,0 0 0 0 0,0 1 0 0 0,-1-1 0 0 0,1 0 0 0 0,0 0 0 0 0,0 0 0 0 0,-1 0 0 0 0,1 0 0 0 0,0 0 0 0 0,0 0 0 0 0,-1 0 0 0 0,2 0 0 0 0,25-7-7252 0 0,-26 7 7023 0 0,13-5-2714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83 72 0 0,'-39'0'7605'0'0,"0"0"9106"0"0,45 0-15906 0 0,32-1 469 0 0,-1-2 0 0 0,1-2 1 0 0,63-15-1 0 0,-59 8-1964 0 0,55-23 1 0 0,-90 32 20 0 0,-1 0-2083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0 304 0 0,'-2'1'352'0'0,"1"0"0"0"0,0 0 0 0 0,0-1-1 0 0,0 1 1 0 0,0 0 0 0 0,0 0 0 0 0,0 0 0 0 0,0 0 0 0 0,1 0-1 0 0,-1 1 1 0 0,0-1 0 0 0,1 0 0 0 0,-1 0 0 0 0,0 0 0 0 0,1 1 0 0 0,-1-1-1 0 0,1 0 1 0 0,0 0 0 0 0,-1 1 0 0 0,1-1 0 0 0,0 3 0 0 0,1-3-74 0 0,0 0 1 0 0,-1 0 0 0 0,1 0 0 0 0,0 0 0 0 0,0 0 0 0 0,0 0-1 0 0,0-1 1 0 0,0 1 0 0 0,0 0 0 0 0,1 0 0 0 0,-1-1-1 0 0,0 1 1 0 0,0 0 0 0 0,0-1 0 0 0,1 0 0 0 0,-1 1-1 0 0,0-1 1 0 0,1 0 0 0 0,-1 1 0 0 0,0-1 0 0 0,1 0 0 0 0,0 0-1 0 0,39 4 3576 0 0,73 0 0 0 0,-31-3-2516 0 0,-58 1-2840 0 0,32 5 0 0 0,-55-6 319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1 124 240 0 0,'0'0'1076'0'0,"11"-5"1914"0"0,1 1-1841 0 0,1 1-1 0 0,-1 0 1 0 0,1 1-1 0 0,0 1 0 0 0,22-1 1 0 0,-1 0-152 0 0,30-3 751 0 0,-5 1 328 0 0,0-2 0 0 0,88-22 0 0 0,-137 24-1685 0 0,-1 0 0 0 0,1 0 0 0 0,-1-1-1 0 0,18-12 1 0 0,12-7 1112 0 0,-37 23-1330 0 0,-2 2-143 0 0,1-1 0 0 0,0 1-1 0 0,-1-1 1 0 0,1 1 0 0 0,-1 0 0 0 0,1-1-1 0 0,-1 1 1 0 0,0 0 0 0 0,1-1-1 0 0,-1 1 1 0 0,1 0 0 0 0,-1-1 0 0 0,0 1-1 0 0,0 0 1 0 0,1 0 0 0 0,-1-1 0 0 0,0 1-1 0 0,0 0 1 0 0,0 1 0 0 0,4 21 396 0 0,-3-17-273 0 0,89 466 4466 0 0,-65-304-2856 0 0,-24-158-1633 0 0,0-8-99 0 0,-1 0 1 0 0,1 0 0 0 0,-1 0-1 0 0,0 0 1 0 0,0 0-1 0 0,0 0 1 0 0,0 0 0 0 0,0 0-1 0 0,-1 4 1 0 0,0-6-38 0 0,1 1 0 0 0,-1 0 0 0 0,1-1 0 0 0,-1 1 0 0 0,0-1 0 0 0,1 1 0 0 0,-1 0 0 0 0,0-1 0 0 0,1 1 0 0 0,-1-1 0 0 0,0 0 0 0 0,0 1 0 0 0,1-1 0 0 0,-1 0 0 0 0,0 1 0 0 0,0-1 0 0 0,0 0 0 0 0,0 0 0 0 0,1 0 0 0 0,-1 0 0 0 0,0 0 0 0 0,0 0 0 0 0,0 0 0 0 0,0 0 0 0 0,0 0 0 0 0,1 0 0 0 0,-3-1 0 0 0,-17 0-93 0 0,-36-3-84 0 0,0 2-1 0 0,-107 10 0 0 0,133-5 184 0 0,1 2-1 0 0,0 2 1 0 0,1 0-1 0 0,-49 20 1 0 0,55-12 172 0 0,21-15-148 0 0,0 1 1 0 0,1-1 0 0 0,-1 1 0 0 0,0 0 0 0 0,1 0-1 0 0,-1 0 1 0 0,0-1 0 0 0,1 1 0 0 0,-1 0 0 0 0,1 0 0 0 0,0 0-1 0 0,-1 0 1 0 0,1 0 0 0 0,0 0 0 0 0,-1 0 0 0 0,1 0-1 0 0,0 0 1 0 0,0 0 0 0 0,0 0 0 0 0,0 0 0 0 0,0 1 0 0 0,0-1 7 0 0,1 0 1 0 0,-1 0 0 0 0,1 0-1 0 0,-1 0 1 0 0,1 0 0 0 0,0 0-1 0 0,-1 0 1 0 0,1-1 0 0 0,0 1-1 0 0,0 0 1 0 0,-1-1 0 0 0,1 1-1 0 0,0 0 1 0 0,0-1 0 0 0,0 1-1 0 0,0-1 1 0 0,0 1 0 0 0,0-1-1 0 0,0 1 1 0 0,1-1 0 0 0,24 7 244 0 0,-23-6-218 0 0,34 5-45 0 0,1-2 0 0 0,-1-1 0 0 0,54-3 0 0 0,114-17-25 0 0,-162 13 11 0 0,-1-3 0 0 0,72-19 0 0 0,-113 25-15 0 0,1 0-1128 0 0,1 0 0 0 0,0 0 0 0 0,-1 1 0 0 0,1-1 0 0 0,0 0 0 0 0,-1 1-1 0 0,1 0 1 0 0,0-1 0 0 0,0 1 0 0 0,3 1 0 0 0,2-1-2313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32 380 0 0,'-10'-13'1533'0'0,"10"12"-1248"0"0,0 0 0 0 0,-1 0 0 0 0,1 0 0 0 0,-1 0 0 0 0,1 0 1 0 0,-1 0-1 0 0,0 0 0 0 0,1 0 0 0 0,-1 1 0 0 0,0-1 0 0 0,0 0 1 0 0,1 0-1 0 0,-1 0 0 0 0,0 1 0 0 0,0-1 0 0 0,0 0 0 0 0,0 1 1 0 0,0-1-1 0 0,0 1 0 0 0,0-1 0 0 0,0 1 0 0 0,0 0 1 0 0,0-1-1 0 0,0 1 0 0 0,0 0 0 0 0,0 0 0 0 0,-1 0 0 0 0,1 0 1 0 0,0 0-1 0 0,0 0 0 0 0,0 0 0 0 0,0 0 0 0 0,0 0 0 0 0,0 0 1 0 0,-1 1-1 0 0,1-1 0 0 0,0 0 0 0 0,0 1 0 0 0,0-1 0 0 0,-1 1 1 0 0,-6 4 353 0 0,1 0 0 0 0,0 0 1 0 0,0 0-1 0 0,0 1 1 0 0,1 0-1 0 0,0 0 1 0 0,0 1-1 0 0,-7 9 0 0 0,3-2 226 0 0,1 0-1 0 0,0 0 0 0 0,-9 22 0 0 0,15-29-562 0 0,0-1 1 0 0,1 1-1 0 0,0 0 0 0 0,0 0 0 0 0,0 1 1 0 0,1-1-1 0 0,0 0 0 0 0,0 0 0 0 0,1 1 1 0 0,0-1-1 0 0,2 13 0 0 0,-1-16-169 0 0,0 1-1 0 0,1-1 1 0 0,0 1-1 0 0,-1-1 1 0 0,2 0-1 0 0,-1 1 1 0 0,0-1-1 0 0,1 0 0 0 0,0-1 1 0 0,0 1-1 0 0,0 0 1 0 0,0-1-1 0 0,1 1 1 0 0,-1-1-1 0 0,1 0 1 0 0,0-1-1 0 0,0 1 1 0 0,0 0-1 0 0,4 1 1 0 0,5 2 49 0 0,0-1 0 0 0,0 0 1 0 0,0-1-1 0 0,0 0 0 0 0,1-1 0 0 0,-1-1 1 0 0,1 0-1 0 0,0-1 0 0 0,0 0 1 0 0,14-2-1 0 0,-3-1-102 0 0,0 0 0 0 0,0-2 0 0 0,-1-1 0 0 0,41-14 0 0 0,-52 14-428 0 0,-1 0 0 0 0,17-10 0 0 0,4-6-3416 0 0,-30 15 1986 0 0,-2 3-484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74 296 0 0,'-18'-1'1225'0'0,"-17"-3"3042"0"0,3-5 8669 0 0,34 7-11734 0 0,4-2-581 0 0,0 1 0 0 0,1-1 0 0 0,-1 1 0 0 0,1 0 0 0 0,0 0 0 0 0,-1 1-1 0 0,10-3 1 0 0,57-10 2147 0 0,-63 13-2514 0 0,41-11-2594 0 0,-50 12 1321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89 64 0 0,'-43'-11'3675'0'0,"36"9"-1806"0"0,0-1 0 0 0,0 1-1 0 0,-13-9 1806 0 0,20 10-3443 0 0,-1 1 0 0 0,1-1 0 0 0,0 1 0 0 0,-1-1 0 0 0,1 1 0 0 0,0-1 0 0 0,0 1 0 0 0,-1-1 0 0 0,1 0 0 0 0,0 1 0 0 0,0-1 0 0 0,0 0 0 0 0,0 1 0 0 0,0-1 0 0 0,0 0 0 0 0,0 1 0 0 0,0-1 0 0 0,0 1 0 0 0,0-1 0 0 0,0-1 0 0 0,11-4 621 0 0,0 0 0 0 0,-1 0-1 0 0,2 1 1 0 0,-1 1 0 0 0,1 0-1 0 0,-1 0 1 0 0,1 1-1 0 0,0 0 1 0 0,0 1 0 0 0,16 0-1 0 0,23 4-3521 0 0,-2 10-6129 0 0,-37-8 6095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0 248 0 0,'4'21'4781'0'0,"10"28"0"0"0,-1-5 2231 0 0,-8-29-1807 0 0,-3-23-1778 0 0,-2 4-3295 0 0,1 0 0 0 0,0 1 0 0 0,-1-1 0 0 0,1 0 0 0 0,1 1 0 0 0,0-4 0 0 0,3-1 110 0 0,1 0 1 0 0,-1 0-1 0 0,13-12 1 0 0,-16 17-143 0 0,1 1 1 0 0,-1 0-1 0 0,0 0 1 0 0,1 0 0 0 0,-1 0-1 0 0,1 0 1 0 0,0 1-1 0 0,-1-1 1 0 0,1 1 0 0 0,0-1-1 0 0,0 1 1 0 0,0 0-1 0 0,0 0 1 0 0,5 0 0 0 0,-6 1-54 0 0,-1 0 1 0 0,0 0-1 0 0,1 1 1 0 0,-1-1-1 0 0,0 1 1 0 0,1-1 0 0 0,-1 1-1 0 0,0-1 1 0 0,0 1-1 0 0,1 0 1 0 0,-1-1-1 0 0,0 1 1 0 0,0 0-1 0 0,0 0 1 0 0,0 0 0 0 0,0 0-1 0 0,0 0 1 0 0,0 0-1 0 0,0 0 1 0 0,-1 0-1 0 0,1 0 1 0 0,0 1-1 0 0,-1-1 1 0 0,1 0 0 0 0,-1 0-1 0 0,1 1 1 0 0,-1-1-1 0 0,1 0 1 0 0,-1 3-1 0 0,2 2 134 0 0,-1 1 0 0 0,0-1 0 0 0,0 1 0 0 0,-1 8 0 0 0,0-15-175 0 0,0 0 0 0 0,0 0 0 0 0,0 0 0 0 0,0 1 0 0 0,0-1 0 0 0,0 0 0 0 0,1 0 0 0 0,-1 0 0 0 0,0 0 0 0 0,0 0 0 0 0,0 0 0 0 0,0 1 0 0 0,0-1 0 0 0,0 0 0 0 0,1 0 0 0 0,-1 0 0 0 0,0 0 0 0 0,0 0 0 0 0,0 0 0 0 0,0 0 0 0 0,0 0 0 0 0,1 0 0 0 0,-1 0 0 0 0,0 0 0 0 0,0 1 0 0 0,0-1 0 0 0,1 0 0 0 0,-1 0 0 0 0,0 0 0 0 0,0 0 0 0 0,0 0 0 0 0,0-1 0 0 0,1 1 0 0 0,-1 0 0 0 0,0 0 0 0 0,0 0 0 0 0,0 0 0 0 0,0 0 0 0 0,1 0 0 0 0,-1 0 0 0 0,0 0 0 0 0,0 0 0 0 0,0 0 0 0 0,0 0 0 0 0,0 0 0 0 0,0-1 0 0 0,1 1 0 0 0,-1 0 0 0 0,0 0 0 0 0,0 0 0 0 0,0 0 0 0 0,0 0 0 0 0,0-1 0 0 0,15-9-43 0 0,-9 5 69 0 0,-5 4-32 0 0,9-6 22 0 0,1 0 0 0 0,0 0 0 0 0,0 1 0 0 0,17-7 0 0 0,-25 12 20 0 0,1 0-1 0 0,-1 0 0 0 0,0 0 0 0 0,1 1 0 0 0,-1-1 0 0 0,0 1 0 0 0,1 0 0 0 0,-1 0 1 0 0,1 0-1 0 0,-1 0 0 0 0,0 1 0 0 0,1 0 0 0 0,-1-1 0 0 0,0 1 0 0 0,1 0 1 0 0,-1 0-1 0 0,0 1 0 0 0,0-1 0 0 0,0 1 0 0 0,0-1 0 0 0,5 5 0 0 0,21 19 40 0 0,-19-15-43 0 0,0-1 0 0 0,16 10-1 0 0,-23-17-33 0 0,0 0 0 0 0,1 0 0 0 0,-1 0 0 0 0,1-1 0 0 0,0 0 0 0 0,-1 1 0 0 0,1-1-1 0 0,0 0 1 0 0,0-1 0 0 0,0 1 0 0 0,0-1 0 0 0,7 0 0 0 0,5-2-4 0 0,0 0 0 0 0,0-1 0 0 0,0-1 0 0 0,0-1 0 0 0,15-7 0 0 0,29-7 0 0 0,-48 15 0 0 0,-9 3 0 0 0,0 0 0 0 0,0 0 0 0 0,0 1 0 0 0,0-1 0 0 0,0 0 0 0 0,0 1 0 0 0,0 0 0 0 0,0 0 0 0 0,0 0 0 0 0,0 0 0 0 0,0 0 0 0 0,4 1 0 0 0,19 5 0 0 0,-22-5-849 0 0,0 0-1 0 0,0 1 1 0 0,0-1 0 0 0,0 1 0 0 0,0 0-1 0 0,6 4 1 0 0,-9-5 367 0 0,0 0 1 0 0,0-1-1 0 0,0 1 1 0 0,0 0-1 0 0,0-1 0 0 0,0 1 1 0 0,0-1-1 0 0,0 1 0 0 0,1-1 1 0 0,-1 0-1 0 0,0 0 0 0 0,0 1 1 0 0,1-1-1 0 0,-1 0 0 0 0,3 0 1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76 234 656 0 0,'-9'-34'906'0'0,"-17"-55"4157"0"0,20 72-2055 0 0,-1-1-1 0 0,-16-28 0 0 0,23 45-2662 0 0,-1 0-1 0 0,0-1 1 0 0,1 1-1 0 0,-1 0 0 0 0,1-1 1 0 0,0 1-1 0 0,-1-1 0 0 0,1 1 1 0 0,0 0-1 0 0,0-1 1 0 0,0 1-1 0 0,0-3 0 0 0,0 4-320 0 0,0 0-1 0 0,0-1 1 0 0,0 1 0 0 0,0-1-1 0 0,0 1 1 0 0,0-1-1 0 0,0 1 1 0 0,1 0 0 0 0,-1-1-1 0 0,0 1 1 0 0,0-1-1 0 0,0 1 1 0 0,0 0-1 0 0,1-1 1 0 0,-1 1 0 0 0,0 0-1 0 0,0-1 1 0 0,1 1-1 0 0,-1 0 1 0 0,0-1 0 0 0,1 1-1 0 0,-1 0 1 0 0,0 0-1 0 0,1-1 1 0 0,-1 1-1 0 0,0 0 1 0 0,1 0 0 0 0,-1 0-1 0 0,1 0 1 0 0,-1-1-1 0 0,0 1 1 0 0,2 0 0 0 0,-2 0-612 0 0,17 9-924 0 0,-15-8 1293 0 0,10 6-762 0 0,0 0 0 0 0,-1 1 0 0 0,0 0 0 0 0,0 1 0 0 0,15 15 0 0 0,-21-17 726 0 0,0-1-1 0 0,0 1 1 0 0,8 14-1 0 0,-10-14 775 0 0,1 1 0 0 0,-1 0 0 0 0,-1 0 0 0 0,3 10 0 0 0,2 24 2442 0 0,-2-16 436 0 0,7 27 0 0 0,-11-52-3256 0 0,-1 0 0 0 0,1 0-1 0 0,0 0 1 0 0,-1-1 0 0 0,1 1 0 0 0,0 0-1 0 0,0 0 1 0 0,-1-1 0 0 0,1 1 0 0 0,0 0-1 0 0,0-1 1 0 0,0 1 0 0 0,0-1 0 0 0,0 1-1 0 0,0-1 1 0 0,0 1 0 0 0,0-1 0 0 0,0 0-1 0 0,0 1 1 0 0,0-1 0 0 0,1 0 0 0 0,-1 0-1 0 0,0 0 1 0 0,0 0 0 0 0,0 0 0 0 0,0 0-1 0 0,0 0 1 0 0,0 0 0 0 0,0-1 0 0 0,0 1-1 0 0,2-1 1 0 0,40-12 1182 0 0,-34 10-1131 0 0,6-2 16 0 0,0 1 1 0 0,0 0-1 0 0,1 1 1 0 0,0 1-1 0 0,-1 1 1 0 0,30 0-1 0 0,-33 2-81 0 0,1 1-1 0 0,-1 0 0 0 0,0 1 0 0 0,0 0 1 0 0,0 1-1 0 0,0 0 0 0 0,-1 1 0 0 0,0 1 1 0 0,15 8-1 0 0,-5-1-126 0 0,-1 2 0 0 0,-1 0 0 0 0,0 1 0 0 0,31 33 0 0 0,-49-47-476 0 0,0-1-1 0 0,1 1 1 0 0,-1-1 0 0 0,1 0-1 0 0,-1 1 1 0 0,1-1 0 0 0,0 0-1 0 0,-1 0 1 0 0,1 0-1 0 0,0 0 1 0 0,0 0 0 0 0,0-1-1 0 0,0 1 1 0 0,0 0 0 0 0,0-1-1 0 0,0 0 1 0 0,0 1 0 0 0,0-1-1 0 0,0 0 1 0 0,0 0 0 0 0,0 0-1 0 0,0 0 1 0 0,0-1 0 0 0,0 1-1 0 0,0 0 1 0 0,0-1-1 0 0,3 0 1 0 0,5-3-2852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6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21 404 0 0,'0'-1'416'0'0,"-1"-1"0"0"0,0 1 0 0 0,0-1 0 0 0,0 1 0 0 0,0 0 0 0 0,0-1 0 0 0,0 1 0 0 0,0 0 0 0 0,-1 0 0 0 0,1 0 0 0 0,0 0-1 0 0,-1 0 1 0 0,1 0 0 0 0,-1 0 0 0 0,-3-2 2782 0 0,2 5-1907 0 0,-2 2-813 0 0,0-1 0 0 0,1 1 0 0 0,-1 0 0 0 0,1 1 0 0 0,0-1 1 0 0,0 1-1 0 0,0 0 0 0 0,1 0 0 0 0,-1 0 0 0 0,1 0 0 0 0,0 0 0 0 0,1 1 1 0 0,-4 9-1 0 0,-2 9 599 0 0,1 0 1 0 0,-5 26-1 0 0,4-7 220 0 0,2 1 0 0 0,-2 78 0 0 0,9-100-1011 0 0,0 0 0 0 0,1-1 0 0 0,1 1 0 0 0,1-1 1 0 0,1 0-1 0 0,1 0 0 0 0,14 34 0 0 0,-17-51-386 0 0,-1 1 0 0 0,1 0 0 0 0,0-1 0 0 0,1 1 0 0 0,-1-1 0 0 0,1 0 0 0 0,0 0 0 0 0,0 0 0 0 0,0-1 0 0 0,0 1 0 0 0,10 4 0 0 0,-11-6-378 0 0,1 0 1 0 0,-1-1 0 0 0,1 1-1 0 0,-1-1 1 0 0,1 0 0 0 0,-1 0 0 0 0,8 0-1 0 0,-8-1-334 0 0,0 0 0 0 0,-1 0-1 0 0,1 0 1 0 0,0 0-1 0 0,0-1 1 0 0,-1 1 0 0 0,1-1-1 0 0,0 0 1 0 0,-1 0-1 0 0,1 0 1 0 0,3-2-1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24 244 0 0,'2'-10'10896'0'0,"18"6"-6927"0"0,34-2 0 0 0,66 3 1158 0 0,-100 3-4453 0 0,126 5 2992 0 0,39 1 394 0 0,-179-7-3968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2 110 616 0 0,'0'0'2663'0'0,"2"-1"-1102"0"0,5 0-845 0 0,1 0 1 0 0,-1 0-1 0 0,0 1 0 0 0,1 0 1 0 0,-1 0-1 0 0,0 1 1 0 0,13 2-1 0 0,10 0 509 0 0,9 0-198 0 0,6 0 888 0 0,86-4 1 0 0,-118 0-1671 0 0,0-1 1 0 0,-1 0 0 0 0,1-1-1 0 0,-1 0 1 0 0,0-1 0 0 0,0-1-1 0 0,0 0 1 0 0,0 0 0 0 0,-1-1-1 0 0,0 0 1 0 0,15-12 0 0 0,45-39 1666 0 0,-70 57-1573 0 0,0 0-271 0 0,0 1-1 0 0,0 0 1 0 0,1 0-1 0 0,-1-1 1 0 0,0 1 0 0 0,0 0-1 0 0,0 0 1 0 0,0 0-1 0 0,0 0 1 0 0,0 0-1 0 0,0 0 1 0 0,0 1-1 0 0,-1-1 1 0 0,1 0-1 0 0,0 0 1 0 0,-1 1-1 0 0,2 1 1 0 0,7 27 481 0 0,-8-27-472 0 0,9 44 499 0 0,-2 0 0 0 0,-2 1 0 0 0,-2-1 1 0 0,-3 81-1 0 0,-36 188 1181 0 0,33-308-1710 0 0,0 9 108 0 0,-1 0-1 0 0,-1-1 0 0 0,0 1 0 0 0,-9 21 0 0 0,11-35-128 0 0,0 1 0 0 0,0 0 0 0 0,0-1 0 0 0,0 1 0 0 0,-1-1 0 0 0,1 0 0 0 0,-1 0-1 0 0,0 0 1 0 0,1 0 0 0 0,-2 0 0 0 0,1 0 0 0 0,0-1 0 0 0,0 1 0 0 0,-1-1 0 0 0,1 0 0 0 0,-1 0-1 0 0,0-1 1 0 0,0 1 0 0 0,0-1 0 0 0,0 1 0 0 0,1-1 0 0 0,-2-1 0 0 0,-4 2 0 0 0,-164 4 17 0 0,108-6-53 0 0,-1 4 1 0 0,-72 12-1 0 0,136-16 28 0 0,1 0 1 0 0,0 0 0 0 0,0 0 0 0 0,-1 0-1 0 0,1 0 1 0 0,0 1 0 0 0,-1-1 0 0 0,1 0-1 0 0,0 1 1 0 0,0-1 0 0 0,0 1-1 0 0,-1-1 1 0 0,1 1 0 0 0,0 0 0 0 0,0 0-1 0 0,-1 1 1 0 0,2-2 24 0 0,1 1 0 0 0,0 0 0 0 0,0-1 0 0 0,0 1 0 0 0,0-1 0 0 0,0 1 0 0 0,0-1 0 0 0,0 0 0 0 0,0 0 0 0 0,0 1 0 0 0,1-1 0 0 0,-1 0 0 0 0,0 0 0 0 0,1 0-1 0 0,52 4 829 0 0,627-8 276 0 0,-673 3-2857 0 0,0 1 0 0 0,1-2 0 0 0,-1 1 0 0 0,0-1 0 0 0,0 0 0 0 0,0 0 0 0 0,11-6 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16 0 0,'7'-18'1688'0'0,"1"0"-1"0"0,11-20 1 0 0,-17 34-1077 0 0,0 0 0 0 0,1 1 0 0 0,-1-1 0 0 0,1 1 0 0 0,-1 0 0 0 0,1 0 0 0 0,0 0 1 0 0,0 0-1 0 0,0 0 0 0 0,1 1 0 0 0,-1-1 0 0 0,1 1 0 0 0,-1 0 0 0 0,1 0 0 0 0,0 0 0 0 0,9-2 1421 0 0,-10 5-695 0 0,-1 0-1133 0 0,-1 1 1 0 0,1-1-1 0 0,0 1 0 0 0,0-1 0 0 0,-1 1 1 0 0,1-1-1 0 0,-1 1 0 0 0,1 0 0 0 0,-1 0 1 0 0,0 0-1 0 0,1 0 0 0 0,-1 0 0 0 0,0 0 1 0 0,-1 0-1 0 0,1 0 0 0 0,0 1 0 0 0,0-1 1 0 0,-1 0-1 0 0,0 0 0 0 0,1 1 1 0 0,-1-1-1 0 0,0 0 0 0 0,0 1 0 0 0,0-1 1 0 0,0 0-1 0 0,-1 1 0 0 0,0 2 0 0 0,-2 11 481 0 0,0 0 1 0 0,-2 0-1 0 0,-6 16 0 0 0,2-5 111 0 0,7-20-542 0 0,0 1 1 0 0,0 0 0 0 0,0 0 0 0 0,1 0-1 0 0,0 1 1 0 0,1-1 0 0 0,0 0 0 0 0,0 0 0 0 0,1 0-1 0 0,1 9 1 0 0,0-12-117 0 0,-1 0 0 0 0,1 0 0 0 0,0-1 0 0 0,0 1 0 0 0,1-1 0 0 0,-1 1 0 0 0,1-1 0 0 0,0 0 0 0 0,0 0 0 0 0,1 0 0 0 0,-1-1 0 0 0,1 1 0 0 0,0-1 0 0 0,-1 1 0 0 0,2-1 0 0 0,-1-1 0 0 0,6 4 0 0 0,1 0-136 0 0,0-1 0 0 0,1 0-1 0 0,-1-1 1 0 0,1-1 0 0 0,0 1 0 0 0,0-2-1 0 0,13 2 1 0 0,90 0-111 0 0,-87-4 37 0 0,-10 1-1519 0 0,-11 0-1984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149 176 204 0 0,'-11'-2'1138'0'0,"1"0"0"0"0,-1-1 0 0 0,1 0 1 0 0,0 0-1 0 0,0-1 0 0 0,-18-11 0 0 0,23 13-694 0 0,1 0 1 0 0,0-1-1 0 0,0 0 0 0 0,1 0 1 0 0,-1 0-1 0 0,1 0 0 0 0,-1 0 1 0 0,1-1-1 0 0,0 0 0 0 0,0 1 1 0 0,1-1-1 0 0,-1 0 0 0 0,1-1 0 0 0,0 1 1 0 0,0 0-1 0 0,0-1 0 0 0,-2-6 1 0 0,4 10-332 0 0,0-1 0 0 0,-1 1 0 0 0,1 0 0 0 0,0 0 0 0 0,0 0 0 0 0,0 0 1 0 0,0 0-1 0 0,0-1 0 0 0,0 1 0 0 0,0 0 0 0 0,0 0 0 0 0,0 0 0 0 0,1 0 0 0 0,-1-1 0 0 0,0 1 1 0 0,1 0-1 0 0,-1 0 0 0 0,1 0 0 0 0,-1 0 0 0 0,1 0 0 0 0,0 0 0 0 0,-1 0 0 0 0,1 0 0 0 0,0 0 1 0 0,0 1-1 0 0,0-1 0 0 0,-1 0 0 0 0,1 0 0 0 0,0 1 0 0 0,0-1 0 0 0,2-1 0 0 0,-1 2-9 0 0,-1 0 1 0 0,1-1-1 0 0,-1 1 0 0 0,1 0 0 0 0,-1 0 0 0 0,1 0 0 0 0,0 0 0 0 0,-1 0 1 0 0,1 1-1 0 0,-1-1 0 0 0,1 0 0 0 0,-1 1 0 0 0,1-1 0 0 0,-1 1 0 0 0,1-1 0 0 0,-1 1 1 0 0,0 0-1 0 0,1-1 0 0 0,-1 1 0 0 0,0 0 0 0 0,0 0 0 0 0,2 2 0 0 0,7 7 271 0 0,-2 1 0 0 0,0 0 0 0 0,0 0 0 0 0,-1 1 0 0 0,0 0-1 0 0,9 23 1 0 0,-7-15 154 0 0,-9-20-515 0 0,0 0 0 0 0,0 0-1 0 0,0 0 1 0 0,0 1 0 0 0,1-1 0 0 0,-1 0 0 0 0,0 0 0 0 0,0 0 0 0 0,0 0 0 0 0,0 0 0 0 0,0 0 0 0 0,0 0 0 0 0,0 0 0 0 0,0 1 0 0 0,0-1 0 0 0,1 0 0 0 0,-1 0 0 0 0,0 0 0 0 0,0 0 0 0 0,0 0 0 0 0,0 0 0 0 0,0 0 0 0 0,0 0-1 0 0,1 0 1 0 0,-1 0 0 0 0,0 0 0 0 0,0 0 0 0 0,0 0 0 0 0,0 0 0 0 0,0 0 0 0 0,0 0 0 0 0,1 0 0 0 0,-1 0 0 0 0,0 0 0 0 0,0 0 0 0 0,0 0 0 0 0,0 0 0 0 0,0 0 0 0 0,0 0 0 0 0,1 0 0 0 0,-1 0 0 0 0,0 0 0 0 0,0 0-1 0 0,0 0 1 0 0,0-1 0 0 0,0 1 0 0 0,7-8 284 0 0,6-16-97 0 0,-10 18-44 0 0,4-6 2 0 0,0 1 0 0 0,0 0 0 0 0,1 0-1 0 0,1 0 1 0 0,0 1 0 0 0,0 0 0 0 0,1 1 0 0 0,14-11 0 0 0,-19 17-41 0 0,1-1 0 0 0,-1 1 0 0 0,1 0 0 0 0,0 0 1 0 0,0 0-1 0 0,0 1 0 0 0,0 0 0 0 0,0 0 0 0 0,0 0 0 0 0,1 1 1 0 0,-1 0-1 0 0,0 1 0 0 0,1-1 0 0 0,-1 1 0 0 0,1 0 0 0 0,-1 1 1 0 0,1-1-1 0 0,-1 1 0 0 0,10 3 0 0 0,-11-2-38 0 0,0 0 0 0 0,0 0-1 0 0,0 1 1 0 0,0 0 0 0 0,0 0 0 0 0,-1 0 0 0 0,1 0-1 0 0,-1 1 1 0 0,7 6 0 0 0,30 43 1076 0 0,-14-17-783 0 0,-26-35-403 0 0,0 0 0 0 0,0 0 0 0 0,0 0 0 0 0,1 0 0 0 0,-1 0 0 0 0,0 0 0 0 0,0 0 0 0 0,1-1-1 0 0,-1 1 1 0 0,0 0 0 0 0,1-1 0 0 0,-1 1 0 0 0,0-1 0 0 0,1 0 0 0 0,-1 1 0 0 0,1-1 0 0 0,-1 0 0 0 0,3 0 0 0 0,3 1-346 0 0,34 6-3616 0 0,1-3-4889 0 0,-24-3 5635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27 808 0 0,'-4'-3'800'0'0,"-1"-1"0"0"0,0 1 0 0 0,0 1-1 0 0,-1-1 1 0 0,1 1 0 0 0,0 0 0 0 0,-1 0 0 0 0,0 1-1 0 0,1-1 1 0 0,-1 1 0 0 0,-7 0 0 0 0,4 1 58 0 0,0 0 0 0 0,-1 0-1 0 0,1 1 1 0 0,0 0 0 0 0,-1 1 0 0 0,-12 4 0 0 0,6 0 276 0 0,-1 0 0 0 0,1 2 0 0 0,0 0 0 0 0,0 0 0 0 0,1 2 0 0 0,-26 20 1 0 0,40-28-963 0 0,-1-1 1 0 0,0 0-1 0 0,0 1 1 0 0,1 0-1 0 0,-1-1 1 0 0,1 1 0 0 0,-1 0-1 0 0,1 0 1 0 0,0 0-1 0 0,-1 0 1 0 0,1 0 0 0 0,0 0-1 0 0,1 0 1 0 0,-1 0-1 0 0,0 0 1 0 0,0 1-1 0 0,1-1 1 0 0,-1 4 0 0 0,1-5-83 0 0,1 1 0 0 0,-1 0 0 0 0,1-1 0 0 0,0 1 1 0 0,-1-1-1 0 0,1 1 0 0 0,0-1 0 0 0,0 0 1 0 0,0 1-1 0 0,0-1 0 0 0,0 0 0 0 0,0 1 1 0 0,0-1-1 0 0,0 0 0 0 0,1 0 0 0 0,-1 0 0 0 0,0 0 1 0 0,1 0-1 0 0,-1-1 0 0 0,1 1 0 0 0,-1 0 1 0 0,1 0-1 0 0,-1-1 0 0 0,1 1 0 0 0,-1-1 1 0 0,3 1-1 0 0,12 2 174 0 0,-1 0-1 0 0,1-1 1 0 0,0 0 0 0 0,0-1 0 0 0,25-2-1 0 0,-25 0-1059 0 0,1 1 0 0 0,0 0-1 0 0,-1 1 1 0 0,1 1-1 0 0,17 5 1 0 0,1 0-8603 0 0,-24-7 6402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111 223 800 0 0,'-55'-107'5903'0'0,"12"38"2273"0"0,41 66-7435 0 0,1 0 0 0 0,-1 0 0 0 0,0 0-1 0 0,1 0 1 0 0,0-1 0 0 0,-2-4 0 0 0,3 7-649 0 0,0 1 0 0 0,0-1 1 0 0,0 0-1 0 0,0 1 1 0 0,0-1-1 0 0,0 0 1 0 0,0 1-1 0 0,0-1 1 0 0,0 0-1 0 0,0 1 1 0 0,0-1-1 0 0,0 1 1 0 0,0-1-1 0 0,1 0 0 0 0,-1 1 1 0 0,0-1-1 0 0,0 1 1 0 0,1-1-1 0 0,-1 0 1 0 0,0 1-1 0 0,1-1 1 0 0,-1 1-1 0 0,1-1 1 0 0,-1 1-1 0 0,0-1 0 0 0,1 1 1 0 0,-1 0-1 0 0,1-1 1 0 0,-1 1-1 0 0,1 0 1 0 0,0-1-1 0 0,-1 1 1 0 0,1 0-1 0 0,-1-1 1 0 0,1 1-1 0 0,0 0 1 0 0,-1 0-1 0 0,1 0 0 0 0,-1 0 1 0 0,1 0-1 0 0,0 0 1 0 0,-1 0-1 0 0,1 0 1 0 0,0 0-1 0 0,-1 0 1 0 0,1 0-1 0 0,0 0 1 0 0,-1 0-1 0 0,2 1 1 0 0,16 2-1909 0 0,0 1 0 0 0,0 0 0 0 0,20 9 0 0 0,-24-8-161 0 0,13 3-669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64 0 0,'0'0'3845'0'0,"-1"3"-2116"0"0,0 3-1025 0 0,-1 0-1 0 0,1-1 1 0 0,-1 1 0 0 0,-1 0 0 0 0,1-1-1 0 0,-1 0 1 0 0,0 0 0 0 0,-1 0 0 0 0,1 0 0 0 0,-1 0-1 0 0,0-1 1 0 0,-7 8 0 0 0,-12 9 1575 0 0,-26 19 0 0 0,44-36-2044 0 0,-32 25 2536 0 0,-50 29 0 0 0,30-30-5647 0 0</inkml:trace>
  <inkml:trace contextRef="#ctx0" brushRef="#br0" timeOffset="1">8 73 8493 0 0,'-7'-23'11733'0'0,"7"23"-11577"0"0,0 0-1 0 0,0 0 1 0 0,0 0-1 0 0,1 0 0 0 0,-1 0 1 0 0,0 0-1 0 0,0 0 1 0 0,5 2 3883 0 0,-5-2-3883 0 0,18 13 4204 0 0,1 3-3317 0 0,-11-9-1920 0 0,219 192 3215 0 0,-167-145-2100 0 0,-28-23-272 0 0,-22-21-367 0 0,0 1 0 0 0,2-2 0 0 0,-1 1 0 0 0,17 9-1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47 252 0 0,'-14'-1'1028'0'0,"-30"-7"12715"0"0,53 8-12360 0 0,388-11 5886 0 0,-254 5-5704 0 0,-122 6-1323 0 0,-3 0 68 0 0,0-1 0 0 0,0 0 1 0 0,-1-1-1 0 0,1-1 0 0 0,34-10 0 0 0,-56 13-12 0 0,1 0-292 0 0,1-1 0 0 0,0 1 1 0 0,-1 0-1 0 0,1 1 0 0 0,0-1 0 0 0,-1 0 0 0 0,1 1 0 0 0,0-1 0 0 0,-1 1 0 0 0,1 0 1 0 0,0 0-1 0 0,0 0 0 0 0,0 0 0 0 0,0 0 0 0 0,-3 2 0 0 0,-1 3 12 0 0,0 0 0 0 0,0 1 0 0 0,1 0-1 0 0,0 0 1 0 0,0 0 0 0 0,0 0 0 0 0,1 1-1 0 0,0 0 1 0 0,1 0 0 0 0,0 0 0 0 0,-4 13 0 0 0,0 12 211 0 0,-7 54 0 0 0,11-64-139 0 0,-1 19 190 0 0,2 1-1 0 0,1 0 0 0 0,10 83 1 0 0,41 123 723 0 0,-47-241-980 0 0,2 26 337 0 0,-5-33-359 0 0,0 0 1 0 0,0 0-1 0 0,0 0 1 0 0,0 0-1 0 0,0 0 1 0 0,0-1-1 0 0,-1 1 1 0 0,1 0-1 0 0,0 0 1 0 0,-1 0-1 0 0,1 0 1 0 0,-1 0-1 0 0,1-1 1 0 0,-1 1-1 0 0,1 0 1 0 0,-1 0-1 0 0,1-1 0 0 0,-1 1 1 0 0,0 0-1 0 0,1-1 1 0 0,-1 1-1 0 0,0 0 1 0 0,0-1-1 0 0,1 1 1 0 0,-1-1-1 0 0,0 0 1 0 0,0 1-1 0 0,0-1 1 0 0,0 0-1 0 0,0 1 1 0 0,-1-1-1 0 0,-18 4-242 0 0,-1-2 1 0 0,-36 1-1 0 0,12-2 55 0 0,33 0 144 0 0,-210 17-638 0 0,162-10 464 0 0,-100 25 1 0 0,156-32 242 0 0,3 0-4 0 0,0-1 1 0 0,-1 0-1 0 0,1 0 1 0 0,0 0-1 0 0,0 0 0 0 0,0 1 1 0 0,0-1-1 0 0,-1 1 1 0 0,1-1-1 0 0,0 1 0 0 0,0-1 1 0 0,0 1-1 0 0,0 0 1 0 0,0-1-1 0 0,0 1 0 0 0,0 0 1 0 0,0 0-1 0 0,1 0 1 0 0,-1 0-1 0 0,0-1 0 0 0,-1 3 1 0 0,4-1 37 0 0,0-1 1 0 0,0 0 0 0 0,-1 0-1 0 0,1 0 1 0 0,0 0 0 0 0,0-1-1 0 0,0 1 1 0 0,0-1 0 0 0,1 1-1 0 0,-1-1 1 0 0,2 1 0 0 0,-2-1 15 0 0,45 8 654 0 0,1-3 0 0 0,60-1 0 0 0,-52-2-528 0 0,178 3-182 0 0,-227-5-402 0 0,0 0 1 0 0,0-1-1 0 0,0 0 0 0 0,-1 0 0 0 0,8-3 1 0 0,10-1-2084 0 0,6-1-5651 0 0,-14 2 4705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0 156 324 0 0,'2'-4'1017'0'0,"-1"-1"1"0"0,1 1-1 0 0,0-1 1 0 0,0 1-1 0 0,1 0 0 0 0,-1-1 1 0 0,1 1-1 0 0,4-4 0 0 0,-1 1-143 0 0,0 1-1 0 0,1 0 0 0 0,-1 1 0 0 0,9-6 0 0 0,2 1 184 0 0,1 0 0 0 0,-1 1 0 0 0,24-8 0 0 0,-19 10-122 0 0,0 0-1 0 0,0 2 0 0 0,31-4 1 0 0,-40 7-460 0 0,0 1 0 0 0,0 1 0 0 0,0 0 0 0 0,1 0 0 0 0,-2 2 1 0 0,1 0-1 0 0,18 4 0 0 0,-28-5-377 0 0,0 0 0 0 0,0-1 0 0 0,0 2 0 0 0,0-1 0 0 0,-1 0 0 0 0,1 0 0 0 0,0 1 0 0 0,-1 0 0 0 0,1-1 0 0 0,-1 1 0 0 0,1 0 0 0 0,-1 0 0 0 0,0 0-1 0 0,0 1 1 0 0,0-1 0 0 0,0 0 0 0 0,0 1 0 0 0,-1-1 0 0 0,1 1 0 0 0,-1 0 0 0 0,1-1 0 0 0,-1 1 0 0 0,0 0 0 0 0,0 0 0 0 0,-1 0 0 0 0,1 0 0 0 0,0 0 0 0 0,-1 0 0 0 0,0 0 0 0 0,1 0 0 0 0,-1 0 0 0 0,-1 0 0 0 0,1 0 0 0 0,0 0 0 0 0,-1 0 0 0 0,1 0 0 0 0,-1 0-1 0 0,0 0 1 0 0,0 0 0 0 0,-2 4 0 0 0,-3 8 18 0 0,-1 0-1 0 0,0 0 0 0 0,-2-1 0 0 0,1 1 0 0 0,-18 20 0 0 0,-60 57 1107 0 0,63-71-977 0 0,2 1 0 0 0,1 1 0 0 0,0 1 0 0 0,-23 39 0 0 0,40-59-245 0 0,2-3 0 0 0,1 0 0 0 0,-1 1 0 0 0,0-1 0 0 0,1 0 0 0 0,-1 0 0 0 0,1 1 0 0 0,-1-1 0 0 0,1 0 0 0 0,0 1 0 0 0,-1-1 0 0 0,1 2 0 0 0,3 8 0 0 0,-1-7 0 0 0,1-1 0 0 0,-1 0 0 0 0,1 1 0 0 0,0-1 0 0 0,0-1 0 0 0,0 1 0 0 0,1 0 0 0 0,-1-1 0 0 0,0 0 0 0 0,1 0 0 0 0,0 0 0 0 0,-1 0 0 0 0,1 0 0 0 0,0-1 0 0 0,0 1 0 0 0,0-1 0 0 0,5 1 0 0 0,12 2 0 0 0,42 4 0 0 0,-59-8 0 0 0,22 3-1158 0 0,0-1-1 0 0,0-2 1 0 0,0 0 0 0 0,0-2-1 0 0,0-1 1 0 0,0-1 0 0 0,38-11-1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99 256 0 0,'-22'-3'1121'0'0,"-32"-6"2862"0"0,47 8-2821 0 0,1 0 1 0 0,0-1 0 0 0,0 0-1 0 0,0-1 1 0 0,1 1-1 0 0,-7-4 1 0 0,12 5-985 0 0,-1 1-1 0 0,1 0 1 0 0,0 0 0 0 0,-1 0 0 0 0,1-1 0 0 0,0 1-1 0 0,-1 0 1 0 0,1 0 0 0 0,0-1 0 0 0,0 1 0 0 0,-1 0-1 0 0,1-1 1 0 0,0 1 0 0 0,0 0 0 0 0,0-1-1 0 0,-1 1 1 0 0,1 0 0 0 0,0-1 0 0 0,0 1 0 0 0,0-1-1 0 0,0 1 1 0 0,0 0 0 0 0,0-1 0 0 0,0 1 0 0 0,0 0-1 0 0,0-1 1 0 0,0 1 0 0 0,0-1 0 0 0,0 1-1 0 0,0 0 1 0 0,0-1 0 0 0,0 1 0 0 0,0-1 0 0 0,0 1-1 0 0,1 0 1 0 0,-1-1 0 0 0,0 0 0 0 0,10-9 2088 0 0,-9 9-2417 0 0,6-3 749 0 0,0-1-1 0 0,1 1 0 0 0,0 0 0 0 0,0 1 1 0 0,0 0-1 0 0,0 0 0 0 0,16-2 1 0 0,-5 0 172 0 0,-9 2-763 0 0,0 1 0 0 0,0 1 1 0 0,-1 0-1 0 0,1 0 0 0 0,18 1 0 0 0,-3 2-3348 0 0,3 1-3681 0 0,-14-2 4005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7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40 676 0 0,'-28'-3'2387'0'0,"-31"-2"18762"0"0,255-3-16613 0 0,-63-5-11184 0 0,-107 7 236 0 0,-13 2 3725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96 320 0 0,'0'0'4261'0'0,"-1"3"-2521"0"0,-25 78 10949 0 0,26-80-12557 0 0,0-1 1 0 0,0 1 0 0 0,0-1 0 0 0,0 0-1 0 0,-1 1 1 0 0,1-1 0 0 0,0 1 0 0 0,0-1-1 0 0,-1 0 1 0 0,1 1 0 0 0,0-1 0 0 0,0 1-1 0 0,-1-1 1 0 0,1 0 0 0 0,0 1 0 0 0,-1-1-1 0 0,1 0 1 0 0,-1 0 0 0 0,1 1 0 0 0,0-1-1 0 0,-1 0 1 0 0,1 0 0 0 0,-1 0 0 0 0,1 1-1 0 0,-1-1 1 0 0,1 0 0 0 0,0 0 0 0 0,-1 0-1 0 0,1 0 1 0 0,-1 0 0 0 0,1 0 0 0 0,-1 0-1 0 0,-13-10 1558 0 0,-7-20-643 0 0,19 26-971 0 0,1-1 0 0 0,-1 1 0 0 0,1-1 0 0 0,0 1-1 0 0,0-1 1 0 0,1 1 0 0 0,-1-1 0 0 0,1 1 0 0 0,0-1 0 0 0,0 0 0 0 0,1 1 0 0 0,-1-1-1 0 0,1 1 1 0 0,0-1 0 0 0,0 1 0 0 0,1-1 0 0 0,-1 1 0 0 0,1 0 0 0 0,0-1 0 0 0,0 1-1 0 0,1 0 1 0 0,-1 0 0 0 0,5-5 0 0 0,-5 6-18 0 0,1 0 1 0 0,-1 0-1 0 0,1 0 1 0 0,0 1-1 0 0,0-1 0 0 0,1 0 1 0 0,-1 1-1 0 0,0 0 0 0 0,1 0 1 0 0,-1 0-1 0 0,1 0 1 0 0,0 1-1 0 0,-1-1 0 0 0,1 1 1 0 0,0 0-1 0 0,0 0 1 0 0,0 0-1 0 0,0 1 0 0 0,0-1 1 0 0,0 1-1 0 0,0 0 0 0 0,0 0 1 0 0,0 1-1 0 0,0-1 1 0 0,0 1-1 0 0,0 0 0 0 0,5 2 1 0 0,0 0 120 0 0,-1 1 1 0 0,0 0-1 0 0,0 0 1 0 0,0 1 0 0 0,-1 0-1 0 0,13 11 1 0 0,-16-12-54 0 0,0-1 0 0 0,-1 1 0 0 0,1-1 1 0 0,-1 1-1 0 0,0 0 0 0 0,-1 0 1 0 0,1 1-1 0 0,-1-1 0 0 0,1 1 0 0 0,-1-1 1 0 0,-1 1-1 0 0,1-1 0 0 0,-1 1 0 0 0,2 7 1 0 0,-4-6-95 0 0,-2-1-31 0 0,-5-16-1 0 0,8 9 0 0 0,0 0 0 0 0,-1-1 0 0 0,1 1 0 0 0,0 0 0 0 0,0 0 0 0 0,1-1 0 0 0,-1 1 0 0 0,0 0 0 0 0,1 0 0 0 0,-1 0 0 0 0,1-1 0 0 0,0 1 0 0 0,0 0 0 0 0,0 0 0 0 0,0 0 0 0 0,0 0 0 0 0,0 0 0 0 0,0 1 0 0 0,1-1 0 0 0,2-2 0 0 0,-2 0 0 0 0,2 1 0 0 0,-1-1 0 0 0,0 1 0 0 0,1 0 0 0 0,-1 0 0 0 0,1 0 0 0 0,0 0 0 0 0,8-3 0 0 0,-8 5 0 0 0,0 0 0 0 0,0 0 0 0 0,0 0 1 0 0,0 0-1 0 0,0 1 0 0 0,1 0 0 0 0,-1 0 0 0 0,0 0 0 0 0,0 0 1 0 0,0 1-1 0 0,0 0 0 0 0,0-1 0 0 0,1 2 0 0 0,-1-1 0 0 0,-1 0 1 0 0,6 3-1 0 0,7 4-1 0 0,0 1 0 0 0,23 18 0 0 0,6 2-12 0 0,-4-9-2156 0 0,-28-15-1579 0 0,1 0 0 0 0,22 4-1 0 0,-18-5 434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40 0 0,'-9'-1'920'0'0,"-1"1"1"0"0,1 0-1 0 0,0 0 1 0 0,-1 1-1 0 0,1 0 1 0 0,-1 0-1 0 0,1 1 1 0 0,0 1-1 0 0,0 0 0 0 0,0 0 1 0 0,0 0-1 0 0,0 1 1 0 0,1 1-1 0 0,0-1 1 0 0,0 1-1 0 0,0 1 1 0 0,0-1-1 0 0,1 1 0 0 0,0 1 1 0 0,0 0-1 0 0,1-1 1 0 0,0 2-1 0 0,-7 8 1 0 0,12-14-775 0 0,0-1 0 0 0,0 1 0 0 0,0 0-1 0 0,0-1 1 0 0,0 1 0 0 0,0 0 0 0 0,0-1 0 0 0,1 1 0 0 0,-1 0 0 0 0,1 0 0 0 0,-1 0 0 0 0,1 0 0 0 0,0 0 0 0 0,-1 0 0 0 0,1 0 0 0 0,0 0 0 0 0,0 0 0 0 0,1-1 0 0 0,-1 1 0 0 0,0 0 0 0 0,0 0 0 0 0,1 0 0 0 0,0 0-1 0 0,-1 0 1 0 0,1 0 0 0 0,0-1 0 0 0,0 1 0 0 0,0 0 0 0 0,0-1 0 0 0,0 1 0 0 0,0 0 0 0 0,0-1 0 0 0,1 0 0 0 0,-1 1 0 0 0,0-1 0 0 0,1 0 0 0 0,-1 1 0 0 0,1-1 0 0 0,0 0 0 0 0,-1 0 0 0 0,4 1 0 0 0,2 1 52 0 0,0 0 1 0 0,0-1-1 0 0,0 1 1 0 0,0-2-1 0 0,0 1 1 0 0,0-1-1 0 0,1 0 1 0 0,-1 0 0 0 0,13-1-1 0 0,-2-2-249 0 0,0-1 1 0 0,35-9-1 0 0,-34 6-3932 0 0,-1-1-3821 0 0,-14 6 4666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96 189 256 0 0,'-36'-53'3470'0'0,"20"31"2874"0"0,-22-43 0 0 0,37 64-6069 0 0,1 0 1 0 0,-1 0-1 0 0,0 0 1 0 0,1 0 0 0 0,-1-1-1 0 0,1 1 1 0 0,-1 0 0 0 0,1 0-1 0 0,0 0 1 0 0,0-1 0 0 0,-1 1-1 0 0,1 0 1 0 0,0 0 0 0 0,0-1-1 0 0,0 1 1 0 0,0 0 0 0 0,0 0-1 0 0,1-1 1 0 0,-1 1 0 0 0,0 0-1 0 0,0 0 1 0 0,1-1 0 0 0,-1 1-1 0 0,1 0 1 0 0,-1 0 0 0 0,2-1-1 0 0,0 0-170 0 0,0 1-1 0 0,0-1 0 0 0,0 1 0 0 0,0 0 1 0 0,1 0-1 0 0,-1 0 0 0 0,0 0 0 0 0,1 0 1 0 0,-1 1-1 0 0,0-1 0 0 0,1 1 0 0 0,-1-1 0 0 0,3 1 1 0 0,28-2-2699 0 0,0 1 0 0 0,36 4 1 0 0,-43-1 795 0 0,22 0-898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1 592 0 0,'0'0'123'0'0,"1"0"0"0"0,-1 0 0 0 0,0 0-1 0 0,0-1 1 0 0,1 1 0 0 0,-1 0 0 0 0,0 0 0 0 0,1 0 0 0 0,-1 0 0 0 0,0 0-1 0 0,0 0 1 0 0,1 0 0 0 0,-1 0 0 0 0,0 0 0 0 0,1 0 0 0 0,-1 1 0 0 0,0-1-1 0 0,0 0 1 0 0,1 0 0 0 0,-1 0 0 0 0,0 0 0 0 0,1 0 0 0 0,-1 0-1 0 0,0 1 1 0 0,0-1 0 0 0,0 0 0 0 0,1 0 0 0 0,-1 0 0 0 0,0 1 0 0 0,0-1-1 0 0,0 0 1 0 0,1 0 0 0 0,-1 1 0 0 0,0-1 0 0 0,0 0 0 0 0,0 0 0 0 0,0 1-1 0 0,0-1 1 0 0,1 0 0 0 0,-1 1 0 0 0,0-1 0 0 0,0 0 0 0 0,0 0-1 0 0,0 1 1 0 0,0-1 0 0 0,0 0 0 0 0,0 1 0 0 0,0-1 0 0 0,0 0 0 0 0,0 0-1 0 0,0 1 1 0 0,-1-1 0 0 0,1 0 0 0 0,0 1 0 0 0,-10 14 6183 0 0,7-11-7566 0 0,-11 15 3502 0 0,-1-1-1 0 0,-23 23 1 0 0,-1 1-415 0 0,8-5-430 0 0,-93 104 3643 0 0,117-133-5235 0 0,-15 16 657 0 0,8-6-8322 0 0</inkml:trace>
  <inkml:trace contextRef="#ctx0" brushRef="#br0" timeOffset="1">16 141 8401 0 0,'-15'-42'12954'0'0,"15"42"-12852"0"0,0-1-1 0 0,0 1 1 0 0,0-1 0 0 0,0 1 0 0 0,0 0 0 0 0,0-1 0 0 0,0 1 0 0 0,0-1 0 0 0,0 1 0 0 0,0 0 0 0 0,0-1 0 0 0,0 1 0 0 0,0-1-1 0 0,1 1 1 0 0,-1 0 0 0 0,0-1 0 0 0,0 1 0 0 0,1 0 0 0 0,-1-1 0 0 0,0 1 0 0 0,0 0 0 0 0,1 0 0 0 0,-1-1 0 0 0,0 1-1 0 0,1 0 1 0 0,-1 0 0 0 0,0-1 0 0 0,1 1 0 0 0,-1 0 0 0 0,0 0 0 0 0,1 0 0 0 0,-1 0 0 0 0,0-1 0 0 0,1 1 0 0 0,-1 0 0 0 0,1 0-1 0 0,-1 0 1 0 0,0 0 0 0 0,1 0 0 0 0,-1 0 0 0 0,1 0 0 0 0,-1 0 0 0 0,0 0 0 0 0,1 0 0 0 0,-1 0 0 0 0,1 1 0 0 0,17 1 981 0 0,-18-2-1089 0 0,29 9 614 0 0,0 0 1 0 0,-1 1 0 0 0,30 17-1 0 0,74 48 2240 0 0,-90-50-2585 0 0,-35-20-1246 0 0,0-2 0 0 0,0 1 0 0 0,0-1 0 0 0,1 0 1 0 0,-1 0-1 0 0,1-1 0 0 0,-1 0 0 0 0,1 0 0 0 0,0-1 0 0 0,0 0 0 0 0,0-1 0 0 0,0 1 0 0 0,11-2 0 0 0,-4-3-2274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1092 0 0,'-17'7'12824'0'0,"20"-7"-10721"0"0,8 3-661 0 0,0-1 0 0 0,1 0 1 0 0,-1-1-1 0 0,0 0 0 0 0,18-2 0 0 0,64-9 2287 0 0,-51 5-2119 0 0,21-4 762 0 0,6-1-2108 0 0,-25 8-3677 0 0,-38 4-1482 0 0</inkml:trace>
  <inkml:trace contextRef="#ctx0" brushRef="#br0" timeOffset="1">171 187 784 0 0,'-13'7'772'0'0,"-49"36"7650"0"0,61-42-8193 0 0,1-1 1 0 0,0 0-1 0 0,-1 0 1 0 0,1 0-1 0 0,0 1 1 0 0,-1-1-1 0 0,1 0 0 0 0,0 0 1 0 0,0 0-1 0 0,-1 1 1 0 0,1-1-1 0 0,0 0 1 0 0,0 1-1 0 0,-1-1 1 0 0,1 0-1 0 0,0 1 1 0 0,0-1-1 0 0,0 0 1 0 0,0 1-1 0 0,0-1 1 0 0,-1 0-1 0 0,1 1 1 0 0,0-1-1 0 0,0 1 1 0 0,0-1-1 0 0,0 0 1 0 0,0 1-1 0 0,0-1 1 0 0,0 0-1 0 0,0 1 1 0 0,0-1-1 0 0,0 1 1 0 0,0-1-1 0 0,1 0 1 0 0,-1 1-1 0 0,0 0 1 0 0,15 6 3204 0 0,26-1-1281 0 0,-38-6-1480 0 0,48 3 1756 0 0,20 2-106 0 0,-25 2-4850 0 0,-24-5-5227 0 0,-13-1 4463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1 146 364 0 0,'0'-10'4683'0'0,"1"8"-4223"0"0,1 0-1 0 0,-1 1 1 0 0,0-1-1 0 0,1 1 1 0 0,0-1-1 0 0,-1 1 0 0 0,1-1 1 0 0,0 1-1 0 0,0 0 1 0 0,0 0-1 0 0,0 0 1 0 0,0 0-1 0 0,0 0 1 0 0,0 1-1 0 0,3-2 1 0 0,41-7 2090 0 0,-37 7-1896 0 0,253-26 5495 0 0,-162 20-3951 0 0,132-26 0 0 0,-230 33-2140 0 0,25-7 330 0 0,-26 8-363 0 0,0 0-1 0 0,0 0 1 0 0,0-1 0 0 0,-1 1 0 0 0,1-1 0 0 0,0 1-1 0 0,0-1 1 0 0,0 1 0 0 0,0-1 0 0 0,-1 1 0 0 0,1-1-1 0 0,0 1 1 0 0,0-1 0 0 0,-1 0 0 0 0,1 0 0 0 0,0 1 0 0 0,-1-1-1 0 0,1 0 1 0 0,-1 0 0 0 0,1 0 0 0 0,-1 0 0 0 0,0 0-1 0 0,1-1 1 0 0,-1 2-20 0 0,0-1 0 0 0,-1 1-1 0 0,1-1 1 0 0,0 1 0 0 0,-1-1 0 0 0,1 1-1 0 0,0-1 1 0 0,-1 1 0 0 0,1-1 0 0 0,-1 1-1 0 0,1-1 1 0 0,0 1 0 0 0,-1 0 0 0 0,1-1-1 0 0,-1 1 1 0 0,0 0 0 0 0,1 0 0 0 0,-1-1-1 0 0,1 1 1 0 0,-1 0 0 0 0,1 0 0 0 0,-1 0-1 0 0,1-1 1 0 0,-1 1 0 0 0,0 0 0 0 0,1 0-1 0 0,-1 0 1 0 0,1 0 0 0 0,-1 0 0 0 0,0 0-1 0 0,1 0 1 0 0,-1 1 0 0 0,1-1 0 0 0,-1 0-1 0 0,0 0 1 0 0,1 0 0 0 0,-1 1 0 0 0,0-1-1 0 0,-25 8 56 0 0,20-5-47 0 0,-1 1 0 0 0,1 0-1 0 0,0 1 1 0 0,0-1 0 0 0,1 1 0 0 0,-1 0 0 0 0,1 0 0 0 0,0 1 0 0 0,0 0-1 0 0,1 0 1 0 0,0 0 0 0 0,0 0 0 0 0,0 1 0 0 0,-4 10 0 0 0,2-3 62 0 0,1 1 0 0 0,0 1 0 0 0,0-1 0 0 0,2 1 1 0 0,-4 27-1 0 0,5 2 288 0 0,2 1 0 0 0,10 78 0 0 0,27 90 833 0 0,-26-157-841 0 0,-7-35-274 0 0,18 83 894 0 0,-18-89-953 0 0,2 0 0 0 0,-1 0 1 0 0,2 0-1 0 0,9 16 1 0 0,-15-31-196 0 0,-4 0-206 0 0,-23 3-19 0 0,-49 2 1 0 0,1-1 167 0 0,35 0 157 0 0,-53 9-183 0 0,81-11 277 0 0,-1 0-1 0 0,1 1 1 0 0,0 0-1 0 0,1 0 1 0 0,-19 11-1 0 0,28-15 6 0 0,0 1 1 0 0,1-1-1 0 0,-1 0 0 0 0,1 1 0 0 0,-1-1 0 0 0,0 0 0 0 0,1 1 0 0 0,-1-1 0 0 0,1 1 0 0 0,-1-1 0 0 0,1 0 0 0 0,-1 1 0 0 0,1 0 0 0 0,0-1 0 0 0,-1 1 0 0 0,1-1 0 0 0,0 1 0 0 0,-1-1 0 0 0,1 1 0 0 0,0 0 0 0 0,0-1 0 0 0,-1 1 1 0 0,1 0-1 0 0,0-1 0 0 0,0 2 0 0 0,0-1 24 0 0,1 0 1 0 0,-1-1-1 0 0,1 1 1 0 0,-1-1 0 0 0,1 1-1 0 0,-1-1 1 0 0,1 1-1 0 0,-1-1 1 0 0,1 1-1 0 0,-1-1 1 0 0,1 1 0 0 0,0-1-1 0 0,-1 1 1 0 0,1-1-1 0 0,0 0 1 0 0,0 0 0 0 0,-1 1-1 0 0,2-1 1 0 0,5 2 145 0 0,-1-1 1 0 0,1 0 0 0 0,0 0-1 0 0,8 0 1 0 0,34-3-82 0 0,86-16 0 0 0,26-3-2243 0 0,-129 21-1231 0 0,11-1-5017 0 0,-22-1 5105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32 800 0 0,'0'-2'566'0'0,"0"0"0"0"0,0 0-1 0 0,0 1 1 0 0,0-1 0 0 0,-1 0 0 0 0,1 0 0 0 0,-1 1 0 0 0,1-1-1 0 0,-1 0 1 0 0,0 1 0 0 0,1-1 0 0 0,-1 1 0 0 0,0-1-1 0 0,0 1 1 0 0,-2-3 0 0 0,2 4-271 0 0,1-1 0 0 0,-1 1 0 0 0,0 0 0 0 0,1 0 0 0 0,-1-1 0 0 0,0 1 0 0 0,1 0 0 0 0,-1 0 0 0 0,0 0 0 0 0,0 0 0 0 0,0 0 0 0 0,1 0 0 0 0,-1 0 0 0 0,0 0 0 0 0,0 0 0 0 0,1 0 0 0 0,-1 0 0 0 0,-1 1 0 0 0,-13 4 564 0 0,4 1-183 0 0,1 1 0 0 0,-1 0 0 0 0,1 0-1 0 0,1 1 1 0 0,-1 0 0 0 0,1 0-1 0 0,1 1 1 0 0,0 1 0 0 0,0-1-1 0 0,0 1 1 0 0,1 1 0 0 0,1-1-1 0 0,0 1 1 0 0,1 0 0 0 0,0 1 0 0 0,0-1-1 0 0,-3 14 1 0 0,7-21-576 0 0,1 0 0 0 0,-1 1 1 0 0,1-1-1 0 0,0 1 0 0 0,0-1 0 0 0,0 0 0 0 0,1 1 1 0 0,-1-1-1 0 0,1 0 0 0 0,0 1 0 0 0,1-1 0 0 0,-1 0 1 0 0,1 0-1 0 0,-1 0 0 0 0,1 0 0 0 0,0 0 0 0 0,1 0 1 0 0,-1-1-1 0 0,1 1 0 0 0,-1-1 0 0 0,1 1 0 0 0,4 2 0 0 0,1 2 148 0 0,0 0 0 0 0,1-1 0 0 0,1 0 0 0 0,-1 0 0 0 0,1-1-1 0 0,0 0 1 0 0,14 5 0 0 0,-14-7-429 0 0,1-1 0 0 0,0 0 1 0 0,0 0-1 0 0,0-1 0 0 0,0-1 0 0 0,0 0 1 0 0,0 0-1 0 0,1-1 0 0 0,-1-1 0 0 0,0 0 1 0 0,17-3-1 0 0,-8 0-319 0 0,-1-2 0 0 0,1 0 0 0 0,-1-1 0 0 0,0-1 0 0 0,25-14 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79 192 0 0,'-25'-5'2146'0'0,"-6"0"5110"0"0,14 4 7210 0 0,60-6-11504 0 0,65-19 1 0 0,-103 25-3374 0 0,-1-1 0 0 0,0 0 0 0 0,0 1-1 0 0,0-1 1 0 0,0-1 0 0 0,-1 1 0 0 0,1-1 0 0 0,-1 1-1 0 0,5-5 1 0 0,-6-2-6012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169 146 148 0 0,'-57'-10'3005'0'0,"0"-1"2149"0"0,46 8-2161 0 0,-1 0 0 0 0,-20-11 3782 0 0,37 9-5221 0 0,5-2-1118 0 0,5 1 172 0 0,1 0 1 0 0,-1 0-1 0 0,1 2 1 0 0,1 0-1 0 0,17-1 0 0 0,1-2 180 0 0,247-45 4483 0 0,-276 50-5401 0 0,4 1-3090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29 576 0 0,'1'0'399'0'0,"1"1"-1"0"0,0 0 1 0 0,-1 0-1 0 0,1 0 1 0 0,-1 0-1 0 0,1 0 1 0 0,-1 0 0 0 0,0 1-1 0 0,2 0 1 0 0,0 8 711 0 0,-1 0-1 0 0,0-1 1 0 0,0 1 0 0 0,-1 0 0 0 0,-1 0 0 0 0,1 0 0 0 0,-2 0 0 0 0,-1 12 0 0 0,1 15 2929 0 0,1-36-3281 0 0,3-22 3380 0 0,2 4-3626 0 0,1 0-1 0 0,12-25 1 0 0,-15 36-407 0 0,0 1-1 0 0,1 0 1 0 0,0 0-1 0 0,0 0 1 0 0,0 1-1 0 0,1-1 1 0 0,-1 1-1 0 0,1 0 1 0 0,0 0-1 0 0,0 1 1 0 0,1-1 0 0 0,-1 1-1 0 0,1 0 1 0 0,9-3-1 0 0,-11 5-32 0 0,0 0 0 0 0,1 0 0 0 0,-1 0-1 0 0,0 0 1 0 0,1 1 0 0 0,-1 0 0 0 0,0 0 0 0 0,1 0-1 0 0,-1 0 1 0 0,0 1 0 0 0,1 0 0 0 0,-1 0 0 0 0,0 0-1 0 0,0 0 1 0 0,0 1 0 0 0,1-1 0 0 0,-2 1-1 0 0,1 0 1 0 0,0 0 0 0 0,0 1 0 0 0,6 4 0 0 0,-5-2 15 0 0,-1 0 1 0 0,1 0 0 0 0,-1 0-1 0 0,0 0 1 0 0,-1 0 0 0 0,1 1 0 0 0,-1-1-1 0 0,0 1 1 0 0,-1 0 0 0 0,1 0 0 0 0,1 8-1 0 0,5 10 345 0 0,-9-24-421 0 0,0 0 1 0 0,0 0-1 0 0,0 0 1 0 0,0 0 0 0 0,0 1-1 0 0,1-1 1 0 0,-1 0-1 0 0,0 0 1 0 0,0 0-1 0 0,0 0 1 0 0,0 0 0 0 0,0 0-1 0 0,0 1 1 0 0,1-1-1 0 0,-1 0 1 0 0,0 0-1 0 0,0 0 1 0 0,0 0 0 0 0,0 0-1 0 0,0 0 1 0 0,1 0-1 0 0,-1 0 1 0 0,0 0-1 0 0,0 0 1 0 0,0 0-1 0 0,0 0 1 0 0,1 0 0 0 0,-1 0-1 0 0,0 0 1 0 0,0 0-1 0 0,0 0 1 0 0,0 0-1 0 0,1 0 1 0 0,-1 0 0 0 0,0 0-1 0 0,0 0 1 0 0,0 0-1 0 0,0 0 1 0 0,1 0-1 0 0,-1 0 1 0 0,0-1 0 0 0,0 1-1 0 0,0 0 1 0 0,0 0-1 0 0,0 0 1 0 0,1 0-1 0 0,10-11 195 0 0,13-24-215 0 0,-17 23 87 0 0,0 4-44 0 0,-1-1 0 0 0,1 2 0 0 0,1-1 0 0 0,12-10 1 0 0,-16 16 8 0 0,-1-1 1 0 0,1 0 0 0 0,0 1 0 0 0,0 0-1 0 0,0 0 1 0 0,0 0 0 0 0,1 0-1 0 0,-1 1 1 0 0,0-1 0 0 0,1 1 0 0 0,-1 0-1 0 0,8 0 1 0 0,-9 1-3 0 0,-1 1 1 0 0,1-1-1 0 0,0 1 0 0 0,0 0 1 0 0,-1-1-1 0 0,1 1 0 0 0,-1 1 0 0 0,1-1 1 0 0,-1 0-1 0 0,0 1 0 0 0,1-1 1 0 0,-1 1-1 0 0,0-1 0 0 0,0 1 0 0 0,0 0 1 0 0,2 3-1 0 0,28 37 769 0 0,-27-34-765 0 0,-2-1-45 0 0,-2-5 0 0 0,1 0 0 0 0,-1 0 0 0 0,0 0 0 0 0,0 0 0 0 0,1 0 0 0 0,-1-1 0 0 0,1 1 0 0 0,-1 0 0 0 0,1-1 0 0 0,0 1 0 0 0,0-1 0 0 0,2 2 0 0 0,1 1-90 0 0,1 0 0 0 0,0 0 1 0 0,1-1-1 0 0,-1 0 0 0 0,0 0 0 0 0,1 0 0 0 0,0-1 0 0 0,-1 0 1 0 0,1 0-1 0 0,12 1 0 0 0,8 0-872 0 0,40 0 1 0 0,-35-3 326 0 0,-15 1-2763 0 0,1-2 0 0 0,28-4-1 0 0,-19 0 138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9:07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57 580 0 0,'2'-6'429'0'0,"0"1"746"0"0,0 0 1 0 0,0 0 0 0 0,0 1-1 0 0,1-1 1 0 0,-1 1-1 0 0,7-9 1 0 0,-7 12-869 0 0,-1 0 0 0 0,0 0 1 0 0,1 0-1 0 0,-1 1 0 0 0,0-1 0 0 0,1 0 1 0 0,-1 0-1 0 0,1 1 0 0 0,-1-1 0 0 0,1 1 1 0 0,-1 0-1 0 0,1-1 0 0 0,0 1 0 0 0,-1 0 1 0 0,1 0-1 0 0,-1 0 0 0 0,1 0 0 0 0,0 0 1 0 0,-1 0-1 0 0,1 0 0 0 0,-1 1 0 0 0,1-1 1 0 0,0 0-1 0 0,-1 1 0 0 0,1 0 0 0 0,2 1 1 0 0,7 3 222 0 0,0 2 1 0 0,0 0-1 0 0,0 0 1 0 0,-1 1-1 0 0,0 0 1 0 0,11 12-1 0 0,-2-2 32 0 0,147 152 2491 0 0,-123-122-2074 0 0,42 61 0 0 0,-74-93-771 0 0,-1 0 0 0 0,0 1 0 0 0,-2 0 0 0 0,0 1 0 0 0,-1 0 0 0 0,0 0 0 0 0,-2 0 1 0 0,5 24-1 0 0,-9-31-108 0 0,-1 1-1 0 0,0-1 1 0 0,0 0 0 0 0,-1 1 0 0 0,-1-1 0 0 0,0 0 0 0 0,0 0 0 0 0,-1 0 0 0 0,0 0 0 0 0,-1 0 0 0 0,-1-1-1 0 0,0 0 1 0 0,0 1 0 0 0,0-2 0 0 0,-13 17 0 0 0,8-13-36 0 0,0 0 0 0 0,-1-1 0 0 0,-1 0 0 0 0,0-1 0 0 0,-1 0 0 0 0,0-1 0 0 0,0 0 0 0 0,-1-1 0 0 0,0-1 0 0 0,-19 8 1 0 0,16-10-909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2 964 0 0,'-12'-1'1610'0'0,"1"0"1"0"0,-1 1-1 0 0,0 1 1 0 0,0 0-1 0 0,0 0 0 0 0,0 1 1 0 0,-17 6-1 0 0,17-5-695 0 0,1 1 0 0 0,0 1 0 0 0,0 0 0 0 0,1 1 0 0 0,-1 0 0 0 0,1 0-1 0 0,1 1 1 0 0,-1 0 0 0 0,1 1 0 0 0,0 0 0 0 0,1 0 0 0 0,-11 14 0 0 0,18-21-761 0 0,1 0 1 0 0,-1-1-1 0 0,0 1 1 0 0,1 0-1 0 0,-1 0 1 0 0,1 0-1 0 0,-1 0 0 0 0,1-1 1 0 0,-1 1-1 0 0,1 0 1 0 0,-1 0-1 0 0,1 0 0 0 0,0 0 1 0 0,0 0-1 0 0,0 0 1 0 0,-1 0-1 0 0,1 0 1 0 0,0 0-1 0 0,0 0 0 0 0,0 0 1 0 0,0 0-1 0 0,1 0 1 0 0,-1 1-1 0 0,1-1-74 0 0,-1-1 0 0 0,1 1-1 0 0,0-1 1 0 0,-1 1 0 0 0,1-1 0 0 0,0 1-1 0 0,0-1 1 0 0,-1 1 0 0 0,1-1 0 0 0,0 0 0 0 0,0 1-1 0 0,0-1 1 0 0,0 0 0 0 0,-1 0 0 0 0,1 0-1 0 0,0 0 1 0 0,0 0 0 0 0,0 0 0 0 0,0 0-1 0 0,1 0 1 0 0,10-1 215 0 0,0 0-1 0 0,23-7 0 0 0,-24 5 202 0 0,6 0-518 0 0,4-2 184 0 0,1 2 0 0 0,25-2 0 0 0,-38 5-367 0 0,-1 1 0 0 0,1-1 0 0 0,-1 1 1 0 0,1 1-1 0 0,-1 0 0 0 0,0 0 0 0 0,0 0 0 0 0,0 1 1 0 0,8 4-1 0 0,1 0-2341 0 0,11 2-6376 0 0,-18-7 5586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79 256 728 0 0,'-30'-67'2543'0'0,"15"34"2422"0"0,-16-49 0 0 0,31 80-4679 0 0,-1 0 0 0 0,0 0 0 0 0,1 0 0 0 0,0 0 0 0 0,-1 0 0 0 0,1 0 0 0 0,0 0 0 0 0,0 0 0 0 0,0 0 0 0 0,0 0 0 0 0,1 0 0 0 0,-1 0 0 0 0,0 0 0 0 0,1 0 0 0 0,-1 0 0 0 0,1 0 0 0 0,0 0 0 0 0,0 0 0 0 0,0 0 0 0 0,0 0 0 0 0,0 1 0 0 0,0-1 0 0 0,0 0 0 0 0,1 1 0 0 0,-1-1 0 0 0,0 1 0 0 0,1-1 0 0 0,0 1 0 0 0,2-3 0 0 0,1 2-253 0 0,0-1 0 0 0,0 1 0 0 0,0 0 0 0 0,1 1 0 0 0,-1-1 0 0 0,0 1 0 0 0,1 0 0 0 0,-1 0 0 0 0,0 0-1 0 0,10 1 1 0 0,13 2-3618 0 0,53 10 0 0 0,-62-9 2582 0 0,26 4-1394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0 448 0 0,'-4'11'2501'0'0,"-2"3"-998"0"0,-1-1 1 0 0,-1 0-1 0 0,0 0 1 0 0,0-1-1 0 0,-18 20 1 0 0,7-8-181 0 0,-18 25 1682 0 0,-3-1 0 0 0,-2-2 1 0 0,-63 53-1 0 0,104-98-3532 0 0,-13 9 1267 0 0,8-8-3640 0 0,-6-8-6886 0 0</inkml:trace>
  <inkml:trace contextRef="#ctx0" brushRef="#br0" timeOffset="1">37 151 760 0 0,'-14'-16'1724'0'0,"11"13"-904"0"0,0 1 1 0 0,1-1 0 0 0,-1 0-1 0 0,1 0 1 0 0,0 0 0 0 0,0 0-1 0 0,0 0 1 0 0,-2-5 3997 0 0,8 8-3962 0 0,0 1 1 0 0,0-1 0 0 0,0 1 0 0 0,0 0-1 0 0,8 3 1 0 0,36 19 1913 0 0,-35-16-1967 0 0,182 117 6982 0 0,-155-97-5482 0 0,-17-9-2243 0 0,-19-14-108 0 0,0-1 0 0 0,0 0 0 0 0,0 0 0 0 0,0 0-1 0 0,1 0 1 0 0,-1 0 0 0 0,1-1 0 0 0,0 0 0 0 0,0 0 0 0 0,0 0 0 0 0,0-1 0 0 0,0 0-1 0 0,5 1 1 0 0,11 1-1969 0 0,-13-2-733 0 0,-1-1 1 0 0,1 1 0 0 0,14-2-1 0 0,-4-1-516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30 376 0 0,'-4'-1'16344'0'0,"36"-3"-13127"0"0,23 0-74 0 0,-23 2-1985 0 0,-11 0-596 0 0,315-15 5758 0 0,-339 19-8430 0 0,-4 4-311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94 496 0 0,'-46'-16'16214'0'0,"51"16"-14662"0"0,55-3 1163 0 0,56-3 1548 0 0,203-37 0 0 0,-308 41-3798 0 0,0-2 1 0 0,0 0-1 0 0,0 0 0 0 0,11-7 0 0 0,-20 11 103 0 0,-5 4-459 0 0,-8 16-87 0 0,1 0 0 0 0,2 0 1 0 0,0 1-1 0 0,0 0 1 0 0,2 1-1 0 0,-6 40 0 0 0,-7 139 83 0 0,17-121-105 0 0,4-1 0 0 0,3 1 0 0 0,15 78 0 0 0,-15-136 0 0 0,-3-13 0 0 0,-1 1 0 0 0,1-1 0 0 0,-1 0 0 0 0,-1 17 0 0 0,0-24 0 0 0,0-1 0 0 0,-1 1 0 0 0,1-1 0 0 0,0 1 0 0 0,-1-1 0 0 0,1 1 0 0 0,-1-1 0 0 0,0 1 0 0 0,0-1 0 0 0,1 0 0 0 0,-1 0 0 0 0,0 1 0 0 0,0-1 0 0 0,0 0 0 0 0,0 0 0 0 0,0 0 0 0 0,0 0 0 0 0,-1 0 0 0 0,1 0 0 0 0,0 0 0 0 0,-2 1 0 0 0,-27 7 0 0 0,24-8 0 0 0,-102 16-21 0 0,74-13 15 0 0,0 1-1 0 0,0 2 1 0 0,-38 13 0 0 0,70-19 10 0 0,0-1 0 0 0,0 1 1 0 0,0 0-1 0 0,0 0 0 0 0,0 0 0 0 0,1 0 0 0 0,-1 0 0 0 0,0 0 1 0 0,0 1-1 0 0,-1 1 0 0 0,3-3-4 0 0,0 0 0 0 0,0 0 0 0 0,0 1 0 0 0,0-1 0 0 0,0 0 0 0 0,0 1 0 0 0,0-1 0 0 0,0 0 0 0 0,0 1 0 0 0,0-1 0 0 0,0 0 0 0 0,0 0 0 0 0,0 1 0 0 0,0-1 0 0 0,0 0 0 0 0,0 1 0 0 0,1-1 0 0 0,-1 0 0 0 0,0 0 0 0 0,0 1 0 0 0,0-1 0 0 0,0 0 0 0 0,1 0 0 0 0,-1 1 0 0 0,0-1 0 0 0,0 0 0 0 0,0 0 0 0 0,1 0 0 0 0,-1 1 0 0 0,0-1 0 0 0,0 0 0 0 0,1 0 0 0 0,-1 0 0 0 0,0 0 0 0 0,0 0 0 0 0,1 0 0 0 0,-1 1 0 0 0,0-1 0 0 0,1 0 0 0 0,-1 0 0 0 0,1 0 0 0 0,11 4 0 0 0,25 0 0 0 0,0-1 0 0 0,0-2 0 0 0,1-1 0 0 0,38-7 0 0 0,-39 5 0 0 0,110-12-751 0 0,-141 14 127 0 0,0-1-1252 0 0,-1 1 0 0 0,1-1 0 0 0,-1 0 1 0 0,1 0-1 0 0,6-3 0 0 0,-1-1-1575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1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0 114 256 0 0,'5'-12'1366'0'0,"1"0"1"0"0,0 1-1 0 0,15-21 1 0 0,-17 28-570 0 0,-1-1 1 0 0,1 1-1 0 0,0 0 0 0 0,0 1 1 0 0,0-1-1 0 0,0 1 1 0 0,1-1-1 0 0,-1 1 1 0 0,1 1-1 0 0,0-1 0 0 0,10-3 1 0 0,-15 5-644 0 0,1 1 0 0 0,0 0 0 0 0,0 0 0 0 0,0 0 0 0 0,0-1 0 0 0,0 1 0 0 0,-1 0 0 0 0,1 0 0 0 0,0 0 0 0 0,0 0 0 0 0,0 0 0 0 0,0 1 0 0 0,0-1 1 0 0,0 0-1 0 0,0 0 0 0 0,-1 1 0 0 0,1-1 0 0 0,0 0 0 0 0,0 1 0 0 0,0-1 0 0 0,-1 1 0 0 0,1-1 0 0 0,0 1 0 0 0,-1-1 0 0 0,1 1 0 0 0,0-1 0 0 0,-1 1 0 0 0,1 0 0 0 0,0-1 0 0 0,-1 1 0 0 0,1 0 1 0 0,-1 0-1 0 0,0-1 0 0 0,1 1 0 0 0,-1 0 0 0 0,1 0 0 0 0,-1 0 0 0 0,0 0 0 0 0,0-1 0 0 0,0 1 0 0 0,1 0 0 0 0,-1 0 0 0 0,0 0 0 0 0,0 0 0 0 0,0 0 0 0 0,-1 1 0 0 0,2 6 470 0 0,-1 1 1 0 0,-1-1-1 0 0,-2 15 0 0 0,2-18-340 0 0,-6 30 865 0 0,-2-1 0 0 0,-16 39 0 0 0,11-33 502 0 0,-10 43 1 0 0,22-73-1544 0 0,0-1 0 0 0,1 1 1 0 0,0-1-1 0 0,0 14 0 0 0,1-20-97 0 0,1 1-1 0 0,0-1 0 0 0,-1 1 0 0 0,1-1 0 0 0,0 0 1 0 0,1 1-1 0 0,-1-1 0 0 0,0 0 0 0 0,1 0 1 0 0,0 0-1 0 0,0 0 0 0 0,0 0 0 0 0,0 0 1 0 0,0-1-1 0 0,4 4 0 0 0,3 2-10 0 0,-1-1 0 0 0,1 0 0 0 0,1-1 0 0 0,-1 0 0 0 0,1 0 0 0 0,0-1 0 0 0,1 0 0 0 0,-1-1 0 0 0,16 4 0 0 0,11 1 0 0 0,56 6 0 0 0,-46-8 0 0 0,-38-7-1558 0 0,-5-1 423 0 0,0 1-1 0 0,-1 0 1 0 0,1 0 0 0 0,0 0-1 0 0,-1 0 1 0 0,1 1-1 0 0,0 0 1 0 0,6 2 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0 620 0 0,'-1'2'1477'0'0,"-63"140"17281"0"0,59-135-16695 0 0,3-13 163 0 0,6-16-766 0 0,0 15-1278 0 0,1 1 0 0 0,-1-1 0 0 0,1 1-1 0 0,0 1 1 0 0,0-1 0 0 0,1 1-1 0 0,0-1 1 0 0,0 2 0 0 0,0-1 0 0 0,0 1-1 0 0,1 0 1 0 0,0 0 0 0 0,-1 0 0 0 0,1 1-1 0 0,1 0 1 0 0,-1 1 0 0 0,11-3-1 0 0,-16 5-128 0 0,0-1 0 0 0,0 1-1 0 0,0 0 1 0 0,1 0-1 0 0,-1 0 1 0 0,0 0 0 0 0,0 1-1 0 0,0-1 1 0 0,0 1-1 0 0,0-1 1 0 0,0 1 0 0 0,0-1-1 0 0,0 1 1 0 0,0 0-1 0 0,0 0 1 0 0,0 0 0 0 0,0 0-1 0 0,0 1 1 0 0,0-1-1 0 0,-1 0 1 0 0,1 1 0 0 0,-1-1-1 0 0,1 1 1 0 0,-1 0-1 0 0,2 2 1 0 0,2 4 182 0 0,-1 0 0 0 0,0 0 0 0 0,-1 0 0 0 0,6 18 0 0 0,-3-6 94 0 0,-2-14-309 0 0,-4-5-20 0 0,1-1 0 0 0,-1 0 0 0 0,1 1 0 0 0,-1-1 0 0 0,0 0 0 0 0,1 0 0 0 0,-1 1 0 0 0,1-1 0 0 0,-1 0 0 0 0,1 0 0 0 0,0 0 0 0 0,-1 0 0 0 0,1 1 0 0 0,-1-1 0 0 0,1 0 0 0 0,-1 0 0 0 0,1 0 0 0 0,-1 0 0 0 0,1 0 0 0 0,-1 0 0 0 0,1-1 0 0 0,0 1 0 0 0,-1 0 0 0 0,1 0 0 0 0,-1 0 0 0 0,1 0 0 0 0,-1-1 0 0 0,1 1 0 0 0,-1 0 0 0 0,1 0 0 0 0,0-1 0 0 0,-1 1 0 0 0,56-19 0 0 0,-41 14 0 0 0,-1 0 0 0 0,29-6 0 0 0,-37 10 0 0 0,-1 0 0 0 0,1 1 0 0 0,-1 0 0 0 0,1 0 0 0 0,0 1 0 0 0,-1-1 0 0 0,1 1 0 0 0,-1 0 0 0 0,1 1 0 0 0,-1-1 0 0 0,10 5 0 0 0,19 14 0 0 0,-29-16 0 0 0,0 0 0 0 0,0-1 0 0 0,0 0 0 0 0,1 0 0 0 0,0 0 0 0 0,0-1 0 0 0,-1 0 0 0 0,1 0 0 0 0,1 0 0 0 0,11 1 0 0 0,-15-3-214 0 0,1-1 0 0 0,0 0-1 0 0,0 0 1 0 0,-1 0 0 0 0,1 0 0 0 0,0 0 0 0 0,-1-1 0 0 0,1 0-1 0 0,-1 1 1 0 0,0-1 0 0 0,0-1 0 0 0,1 1 0 0 0,-1 0 0 0 0,-1-1-1 0 0,1 1 1 0 0,0-1 0 0 0,3-4 0 0 0,-1 1-338 0 0,2-1-1439 0 0,-1 0 1 0 0,1-1 0 0 0,-2 0-1 0 0,6-10 1 0 0,-1-1-1165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3364 0 0,'0'-9'813'0'0,"1"-72"5154"0"0,5 29 977 0 0,-6 51-6775 0 0,0 0-1 0 0,0 0 1 0 0,1 0 0 0 0,-1 0-1 0 0,0 0 1 0 0,0 0-1 0 0,1 0 1 0 0,-1 1-1 0 0,1-1 1 0 0,-1 0 0 0 0,0 0-1 0 0,1 0 1 0 0,0 0-1 0 0,-1 1 1 0 0,1-1-1 0 0,-1 0 1 0 0,1 0 0 0 0,0 1-1 0 0,0-1 1 0 0,-1 1-1 0 0,1-1 1 0 0,0 1-1 0 0,0-1 1 0 0,0 1 0 0 0,0-1-1 0 0,-1 1 1 0 0,1-1-1 0 0,0 1 1 0 0,0 0 0 0 0,0 0-1 0 0,0 0 1 0 0,0-1-1 0 0,0 1 1 0 0,0 0-1 0 0,0 0 1 0 0,0 0 0 0 0,0 0-1 0 0,0 1 1 0 0,0-1-1 0 0,0 0 1 0 0,0 0-1 0 0,1 1 1 0 0,2 0 52 0 0,-1 1 1 0 0,1-1-1 0 0,-1 1 1 0 0,0 0-1 0 0,0-1 0 0 0,0 1 1 0 0,0 1-1 0 0,0-1 1 0 0,5 5-1 0 0,-3 0-22 0 0,0 0 0 0 0,-1-1 0 0 0,1 1 0 0 0,-2 1 0 0 0,1-1 0 0 0,-1 1 0 0 0,0-1 0 0 0,0 1 0 0 0,-1 0 0 0 0,0 0 0 0 0,1 9 0 0 0,0 11 585 0 0,-2 55 1 0 0,0-6 788 0 0,-1-76-1565 0 0,0-1-1 0 0,0 1 1 0 0,0-1-1 0 0,0 1 1 0 0,0 0 0 0 0,0-1-1 0 0,0 1 1 0 0,0-1-1 0 0,0 1 1 0 0,0-1 0 0 0,0 1-1 0 0,1-1 1 0 0,-1 1-1 0 0,0-1 1 0 0,0 1 0 0 0,1-1-1 0 0,-1 1 1 0 0,0-1-1 0 0,1 0 1 0 0,-1 1-1 0 0,1-1 1 0 0,-1 1 0 0 0,0-1-1 0 0,1 0 1 0 0,-1 1-1 0 0,1-1 1 0 0,-1 0 0 0 0,1 0-1 0 0,-1 1 1 0 0,1-1-1 0 0,-1 0 1 0 0,1 0 0 0 0,-1 0-1 0 0,1 0 1 0 0,-1 0-1 0 0,1 1 1 0 0,-1-1 0 0 0,1 0-1 0 0,0 0 1 0 0,0-1-1 0 0,24-7 314 0 0,-13 3-267 0 0,41-11-54 0 0,-51 16 0 0 0,0-1 0 0 0,0 0 0 0 0,0 1 0 0 0,1-1 0 0 0,-1 1 0 0 0,0 0 0 0 0,1 0 0 0 0,-1 0 0 0 0,0 0 0 0 0,0 0 0 0 0,1 0 0 0 0,-1 1 0 0 0,0-1 0 0 0,3 2 0 0 0,1 0 0 0 0,-2-1 0 0 0,-1 0 0 0 0,0 0 0 0 0,1 0 0 0 0,-1 0 0 0 0,0 1 0 0 0,0-1 0 0 0,0 1 0 0 0,0 0 0 0 0,0 0 0 0 0,0 0 0 0 0,-1 0 0 0 0,1 1 0 0 0,-1-1 0 0 0,0 1 0 0 0,1 0 0 0 0,-1-1 0 0 0,3 6 0 0 0,0 1 0 0 0,-1 0 0 0 0,1 0 0 0 0,-2 0 0 0 0,6 18 0 0 0,5 32 0 0 0,-7-31 0 0 0,-4-23 0 0 0,1-1 0 0 0,-4-3-115 0 0,1 1 1 0 0,0 0-1 0 0,0-1 0 0 0,0 1 0 0 0,0-1 1 0 0,0 1-1 0 0,0-1 0 0 0,0 0 1 0 0,0 1-1 0 0,1-1 0 0 0,-1 0 0 0 0,0 0 1 0 0,1 0-1 0 0,-1 0 0 0 0,3 2 1 0 0,-1-2-735 0 0,19 3-11480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5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0 592 404 0 0,'21'4'3241'0'0,"17"1"-809"0"0,46-1-1 0 0,-25-1-1314 0 0,656 30 5690 0 0,-48-30-4385 0 0,-559-4-2182 0 0,338-6 781 0 0,1601-63 1510 0 0,-1583 44-2306 0 0,548-63 477 0 0,-463 36-331 0 0,-372 36-259 0 0,377-27 141 0 0,-90 19-106 0 0,106-6-27 0 0,526-50 314 0 0,-633 47-266 0 0,76 1 37 0 0,79-6 99 0 0,0-25 184 0 0,-589 61-503 0 0,3-1-249 0 0,60-15 1 0 0,-100 18-5541 0 0,-26-2 1353 0 0,10 3 1814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2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1 412 0 0,'0'0'6549'0'0,"0"4"-5399"0"0,3 29 1231 0 0,1 1 0 0 0,15 57 0 0 0,-6-31-1097 0 0,5 49 1163 0 0,6 171 0 0 0,-21 115 292 0 0,-3-369-2582 0 0,-11 444 1928 0 0,-4-159-948 0 0,-4 268 420 0 0,30-276-609 0 0,0 24-133 0 0,9 459 853 0 0,-17-615-1553 0 0,-32 281-1 0 0,-1-183-114 0 0,-41 302 0 0 0,67-540 0 0 0,-2 2 0 0 0,1 0 0 0 0,2 0 0 0 0,2 47 0 0 0,2-64 0 0 0,1-7 0 0 0,2-2 0 0 0,-3-5 0 0 0,0 0 0 0 0,0 0 0 0 0,0 0 0 0 0,0 0 0 0 0,1-1 0 0 0,-1 1 0 0 0,0 0 0 0 0,1-1 0 0 0,-1 1 0 0 0,1-1 0 0 0,0 0 0 0 0,-1 1 0 0 0,1-1 0 0 0,0 0 0 0 0,0 0 0 0 0,0 0 0 0 0,0 0 0 0 0,0-1 0 0 0,0 1 0 0 0,0 0 0 0 0,0-1 0 0 0,3 1 0 0 0,-3-1 0 0 0,29 4 0 0 0,0-2 0 0 0,0-2 0 0 0,0 0 0 0 0,49-8 0 0 0,-35 4 0 0 0,234-24 0 0 0,156-19 0 0 0,1033-90 0 0 0,-562 87 0 0 0,-5 28 0 0 0,-473 17 0 0 0,158-13 0 0 0,-18-7 0 0 0,864-6 0 0 0,-1385 31 0 0 0,273 0 0 0 0,-2-1 0 0 0,70 0 0 0 0,21-4 0 0 0,186 8 0 0 0,-316-1 0 0 0,255 4 0 0 0,85-10 0 0 0,322 2 0 0 0,-875 3 0 0 0,675-11 0 0 0,-708 8 0 0 0,-33 2-127 0 0,1 0-1 0 0,0 0 1 0 0,-1 0-1 0 0,1 0 1 0 0,0 0-1 0 0,-1 0 1 0 0,1 0-1 0 0,0 0 1 0 0,-1-1-1 0 0,1 1 1 0 0,-1 0-1 0 0,1 0 1 0 0,0-1-1 0 0,-1 1 1 0 0,1 0-1 0 0,-1-1 1 0 0,1 1-1 0 0,-1-1 1 0 0,1 1-1 0 0,-1-1 1 0 0,1 1-1 0 0,-1-1 1 0 0,1 1-1 0 0,-1-1 1 0 0,0 1-1 0 0,1-1 1 0 0,-1 1-1 0 0,0-1 1 0 0,0 0-1 0 0,1 1 1 0 0,-1-2-1 0 0,0-18-6648 0 0,0 17 5380 0 0,0-17-2117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1 208 0 0,'0'0'4227'0'0,"0"3"-3689"0"0,-16 94 2395 0 0,-2 103 0 0 0,15-108-2120 0 0,3-54-3179 0 0,2-28-359 0 0,-1-9 1596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30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75 164 0 0,'-2'4'10710'0'0,"17"-1"-9482"0"0,0 0 0 0 0,0-1 0 0 0,1-1 1 0 0,-1-1-1 0 0,26-2 0 0 0,-1 1 5 0 0,622-47 5982 0 0,-360 12-3957 0 0,-300 35-3148 0 0,36 5 602 0 0,-37-4-689 0 0,-1 0 0 0 0,1 0-1 0 0,0 1 1 0 0,0-1-1 0 0,0 0 1 0 0,0 1-1 0 0,0-1 1 0 0,0 1-1 0 0,0-1 1 0 0,-1 1-1 0 0,1-1 1 0 0,0 1 0 0 0,0 0-1 0 0,-1-1 1 0 0,1 1-1 0 0,0 0 1 0 0,-1-1-1 0 0,1 1 1 0 0,-1 0-1 0 0,1 0 1 0 0,-1 0-1 0 0,1 0 1 0 0,-1-1-1 0 0,1 2 1 0 0,8 27 291 0 0,-7-19-221 0 0,69 244 932 0 0,-32-79-1025 0 0,7 41 0 0 0,-27-130 0 0 0,31 91 0 0 0,-34-117 0 0 0,15 111 0 0 0,-10-36 0 0 0,0-36 0 0 0,29 184 0 0 0,-28-53 0 0 0,-3-68 0 0 0,36 354 0 0 0,-44-402 0 0 0,4 65 0 0 0,-9-39 0 0 0,3 173 0 0 0,-16 63 0 0 0,1-203 0 0 0,3 78 0 0 0,-2 173 0 0 0,5-311 0 0 0,1-62 0 0 0,-8 69 0 0 0,-33 402 0 0 0,42-256 0 0 0,2-213 0 0 0,0 38 0 0 0,-4-84 0 0 0,-1 2 0 0 0,1 0 0 0 0,0 1 0 0 0,0-1 0 0 0,0-1 0 0 0,-1 0 0 0 0,1 1 0 0 0,-1-1 0 0 0,0 1 0 0 0,0-1 0 0 0,-2-2 0 0 0,-3-3 0 0 0,-4-3 0 0 0,3 0 0 0 0,-1 0 0 0 0,-78-6 0 0 0,16 1 0 0 0,26 1 0 0 0,-47 3 0 0 0,48 3 0 0 0,-49-6 0 0 0,2-7 0 0 0,51 6 0 0 0,-1 1 0 0 0,-68 3 0 0 0,24 2 0 0 0,71-1 0 0 0,3 0 0 0 0,2 0 0 0 0,-1 0 0 0 0,1-2 0 0 0,2 1-911 0 0,17-7-8069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23 688 0 0,'-4'-2'13529'0'0,"35"2"-10184"0"0,52 5-1 0 0,26 1-724 0 0,-100-7-2540 0 0,203-8 2756 0 0,-72-7-5481 0 0,-132 15 1738 0 0,10-3-4433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9 140 0 0,'-16'-3'775'0'0,"11"1"374"0"0,0 1 0 0 0,0 0 0 0 0,0 0 0 0 0,0 1 0 0 0,0 0 0 0 0,0 0 0 0 0,-6 0 0 0 0,9 1-863 0 0,0-1-1 0 0,1 1 0 0 0,-1 0 0 0 0,0 0 1 0 0,1-1-1 0 0,-1 1 0 0 0,0 0 0 0 0,1 1 1 0 0,0-1-1 0 0,-1 0 0 0 0,1 0 0 0 0,0 1 0 0 0,-1-1 1 0 0,1 0-1 0 0,0 1 0 0 0,0-1 0 0 0,0 1 1 0 0,0 0-1 0 0,1-1 0 0 0,-1 1 0 0 0,0 0 1 0 0,1-1-1 0 0,-1 1 0 0 0,0 3 0 0 0,-3 17 917 0 0,0 0-1 0 0,2 1 1 0 0,0 0-1 0 0,2 0 1 0 0,2 24-1 0 0,-1 5-97 0 0,17 377 3764 0 0,-10-370-4351 0 0,-4-31 4 0 0,1 38 0 0 0,-5-65-580 0 0,0 0-54 0 0,0-1 85 0 0,0 1 0 0 0,0-1 0 0 0,-1 1 0 0 0,1-1 0 0 0,0 1 0 0 0,0-1 0 0 0,-1 1 0 0 0,1-1 0 0 0,0 1-1 0 0,-1-1 1 0 0,1 1 0 0 0,0-1 0 0 0,-1 0 0 0 0,1 1 0 0 0,-1-1 0 0 0,1 1 0 0 0,-1-1 0 0 0,1 0 0 0 0,-1 0 0 0 0,1 1 0 0 0,-1-1 0 0 0,1 0-1 0 0,-1 0 1 0 0,1 0 0 0 0,-1 1 0 0 0,0-1 0 0 0,-47 3-885 0 0,-55-2 0 0 0,14-1 291 0 0,50 0 404 0 0,-1 0 206 0 0,1 2 1 0 0,-1 1-1 0 0,-61 14 1 0 0,101-17 41 0 0,-1 0 0 0 0,1 0 0 0 0,0 0 0 0 0,0 0 0 0 0,0 0 0 0 0,-1 0 0 0 0,1 0 0 0 0,0 0 0 0 0,0 0 0 0 0,0 0 0 0 0,0 0 0 0 0,-1 1 0 0 0,1-1 0 0 0,0 0 0 0 0,0 0 0 0 0,0 0 0 0 0,0 0 0 0 0,-1 0 0 0 0,1 0 0 0 0,0 0 0 0 0,0 0 0 0 0,0 1 0 0 0,0-1 0 0 0,0 0 0 0 0,0 0 0 0 0,-1 0 0 0 0,1 0 0 0 0,0 1 1 0 0,0-1-1 0 0,0 0 0 0 0,0 0 0 0 0,0 0 0 0 0,0 0 0 0 0,0 1 0 0 0,0-1 0 0 0,0 0 0 0 0,0 0 0 0 0,0 0 0 0 0,0 0 0 0 0,0 1 0 0 0,0-1 0 0 0,8 6 289 0 0,17 3-53 0 0,17-4 161 0 0,-1-1 0 0 0,59-2 0 0 0,85-14 281 0 0,-140 8-543 0 0,183-23 237 0 0,-176 20-373 0 0,-51 7-100 0 0,-1 0 0 0 0,1 0 0 0 0,0 0 0 0 0,-1 0 1 0 0,1 0-1 0 0,0 0 0 0 0,-1 0 0 0 0,1 0 0 0 0,-1 0 0 0 0,1-1 0 0 0,0 1 0 0 0,-1 0 1 0 0,1 0-1 0 0,0-1 0 0 0,-1 1 0 0 0,1 0 0 0 0,-1-1 0 0 0,1 1 0 0 0,-1 0 0 0 0,1-1 1 0 0,-1 1-1 0 0,1-2 0 0 0,0 1-287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44 288 0 0,'0'-2'421'0'0,"0"0"0"0"0,0 1-1 0 0,0-1 1 0 0,0 0 0 0 0,-1 0-1 0 0,1 1 1 0 0,-1-1 0 0 0,1 0 0 0 0,-1 1-1 0 0,1-1 1 0 0,-1 0 0 0 0,0 1 0 0 0,0-1-1 0 0,0 1 1 0 0,0-1 0 0 0,0 1 0 0 0,0-1-1 0 0,0 1 1 0 0,-1 0 0 0 0,1 0 0 0 0,0-1-1 0 0,-1 1 1 0 0,1 0 0 0 0,-1 0 0 0 0,1 0-1 0 0,-1 1 1 0 0,1-1 0 0 0,-1 0-1 0 0,0 0 1 0 0,1 1 0 0 0,-1-1 0 0 0,0 1-1 0 0,0 0 1 0 0,1 0 0 0 0,-1-1 0 0 0,0 1-1 0 0,0 0 1 0 0,0 0 0 0 0,1 0 0 0 0,-1 1-1 0 0,-2 0 1 0 0,2-1-221 0 0,0 1-1 0 0,0-1 1 0 0,-1 1 0 0 0,1 0-1 0 0,0 0 1 0 0,1 0 0 0 0,-1 0-1 0 0,0 1 1 0 0,0-1-1 0 0,0 0 1 0 0,1 1 0 0 0,-1-1-1 0 0,-2 4 1 0 0,-9 12 783 0 0,1 0 0 0 0,1 1 0 0 0,1 0 0 0 0,-14 33 0 0 0,19-38-597 0 0,1 0-1 0 0,0 0 1 0 0,0 0-1 0 0,2 0 1 0 0,0 0-1 0 0,0 1 1 0 0,1-1-1 0 0,2 19 1 0 0,-1-25-306 0 0,2 0 1 0 0,-1 1 0 0 0,1-1 0 0 0,0 0 0 0 0,1 0-1 0 0,-1 0 1 0 0,2-1 0 0 0,-1 1 0 0 0,1 0 0 0 0,-1-1-1 0 0,2 0 1 0 0,-1 0 0 0 0,1 0 0 0 0,0-1 0 0 0,0 1-1 0 0,0-1 1 0 0,1-1 0 0 0,0 1 0 0 0,0-1 0 0 0,0 0-1 0 0,1 0 1 0 0,-1 0 0 0 0,13 4 0 0 0,-2-2 107 0 0,0 0-1 0 0,0-1 1 0 0,1-1 0 0 0,0 0-1 0 0,0-2 1 0 0,0 0 0 0 0,0-1-1 0 0,30-1 1 0 0,-29-2-188 0 0,1 0 0 0 0,-1 0 0 0 0,1-2 0 0 0,-1-1 0 0 0,0 0 0 0 0,-1-1 0 0 0,1-1 0 0 0,21-12 0 0 0,-38 18-475 0 0,0 0-1 0 0,0 0 1 0 0,-1 0 0 0 0,1-1 0 0 0,-1 1-1 0 0,1 0 1 0 0,-1-1 0 0 0,1 1 0 0 0,-1-1-1 0 0,0 1 1 0 0,0-1 0 0 0,2-2 0 0 0,-3 3 183 0 0,0 0 0 0 0,0 1 0 0 0,1-1 0 0 0,-1 0 0 0 0,0 0 0 0 0,0 0 0 0 0,0 1 0 0 0,0-1 0 0 0,0 0 0 0 0,0 0 0 0 0,0 0 0 0 0,0 0 0 0 0,0 1 0 0 0,0-1 0 0 0,0 0 0 0 0,-1 0 0 0 0,1 0 0 0 0,0 1 0 0 0,-1-1 0 0 0,1 0 0 0 0,0 0 0 0 0,-1 1 0 0 0,1-1 0 0 0,-1 0 0 0 0,1 1 0 0 0,-2-2 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42 128 0 0,'-53'-2'24836'0'0,"66"2"-24570"0"0,-1 0-1 0 0,1-1 1 0 0,0-1 0 0 0,22-5 0 0 0,-30 5-1313 0 0,0 0-1 0 0,0 0 0 0 0,0 0 1 0 0,0-1-1 0 0,5-3 0 0 0,-5 0-4007 0 0,-5 5 4274 0 0,1-4-1649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72 836 0 0,'-30'-19'14755'0'0,"30"18"-14429"0"0,1 0 1 0 0,-1 1 0 0 0,1-1-1 0 0,0 0 1 0 0,-1 0 0 0 0,1 0 0 0 0,0 1-1 0 0,0-1 1 0 0,0 0 0 0 0,0 1-1 0 0,0-1 1 0 0,0 1 0 0 0,-1-1-1 0 0,1 1 1 0 0,0-1 0 0 0,0 1-1 0 0,1 0 1 0 0,-1-1 0 0 0,0 1-1 0 0,0 0 1 0 0,0 0 0 0 0,0 0-1 0 0,0 0 1 0 0,2 0 0 0 0,38-3 1110 0 0,-33 3-658 0 0,89-7 2403 0 0,95-18 0 0 0,-184 24-3367 0 0,21-4-1692 0 0,-13 6-9219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23 572 0 0,'-43'8'21138'0'0,"43"-7"-20650"0"0,9 6 2544 0 0,21 0-1705 0 0,8-5 98 0 0,-1-1 0 0 0,68-8 0 0 0,-49 2-596 0 0,-18 3-460 0 0,0-2-1 0 0,58-14 1 0 0,-53 5-4139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1 572 0 0,'-1'2'984'0'0,"-1"0"0"0"0,1 1 0 0 0,-1-1 0 0 0,1 1 0 0 0,0-1 0 0 0,0 1 1 0 0,0-1-1 0 0,0 1 0 0 0,1 0 0 0 0,-1-1 0 0 0,0 6 0 0 0,2-8-657 0 0,-1 1 0 0 0,0 0 0 0 0,0 0 0 0 0,0-1-1 0 0,1 1 1 0 0,-1 0 0 0 0,0 0 0 0 0,1-1 0 0 0,-1 1 0 0 0,0 0 0 0 0,1-1 0 0 0,-1 1 0 0 0,1 0 0 0 0,-1-1 0 0 0,1 1-1 0 0,-1-1 1 0 0,1 1 0 0 0,0-1 0 0 0,-1 1 0 0 0,2 0 0 0 0,15 5 628 0 0,19-2 805 0 0,0-1 1 0 0,-1-2 0 0 0,57-5 0 0 0,7 0 800 0 0,-83 1-1345 0 0,-7 1-3979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56 0 0,'0'0'234'0'0,"0"-1"0"0"0,1 1 0 0 0,-1 0 0 0 0,1-1 0 0 0,-1 1 0 0 0,1-1 0 0 0,-1 1 0 0 0,1 0 0 0 0,-1-1 0 0 0,1 1 0 0 0,0 0 0 0 0,-1 0 0 0 0,1 0 0 0 0,-1-1 0 0 0,1 1 0 0 0,-1 0 0 0 0,1 0 0 0 0,0 0 0 0 0,-1 0 0 0 0,1 0 0 0 0,0 0 0 0 0,-1 0 0 0 0,1 0 0 0 0,0 1 0 0 0,10 9 558 0 0,-1 0 0 0 0,-1 2 0 0 0,0-1 1 0 0,0 1-1 0 0,7 13 0 0 0,34 73 1648 0 0,-20-38-976 0 0,1 1-95 0 0,4-1 0 0 0,2-1 1 0 0,2-3-1 0 0,79 88 0 0 0,-98-124-888 0 0,92 88 3287 0 0,-110-139-2073 0 0,-2 4-1523 0 0,1 1 1 0 0,2-1 0 0 0,7-35 0 0 0,-3 22-62 0 0,4-12 113 0 0,1 1 0 0 0,3 0 0 0 0,35-82 0 0 0,-9 46 341 0 0,58-92-1 0 0,74-69 284 0 0,-166 236-1089 0 0,-6 11 41 0 0,-1-1-1 0 0,1 1 1 0 0,0 0-1 0 0,0-1 0 0 0,-1 1 1 0 0,1 0-1 0 0,0 0 1 0 0,0-1-1 0 0,0 1 1 0 0,0 0-1 0 0,1 0 0 0 0,-1 0 1 0 0,0 0-1 0 0,2-1 1 0 0,18 19-10117 0 0,-15-8 7324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59 92 0 0,'0'-3'546'0'0,"-1"-1"-1"0"0,1 1 1 0 0,-1 0 0 0 0,0-1-1 0 0,-1 1 1 0 0,1 0 0 0 0,0-1-1 0 0,-1 1 1 0 0,0 0 0 0 0,0 0-1 0 0,0 0 1 0 0,-4-3 0 0 0,5 4-281 0 0,0 1 1 0 0,-1 0-1 0 0,0 0 1 0 0,1-1-1 0 0,-1 1 1 0 0,0 1-1 0 0,1-1 1 0 0,-1 0 0 0 0,0 0-1 0 0,0 1 1 0 0,0-1-1 0 0,0 1 1 0 0,0-1-1 0 0,0 1 1 0 0,0 0-1 0 0,1 0 1 0 0,-1 0-1 0 0,0 0 1 0 0,0 0-1 0 0,0 0 1 0 0,0 0-1 0 0,0 1 1 0 0,-2 0 0 0 0,-5 1 24 0 0,0 1 0 0 0,0 1 0 0 0,1-1 1 0 0,-1 1-1 0 0,1 1 0 0 0,0-1 0 0 0,0 1 1 0 0,1 1-1 0 0,0-1 0 0 0,0 1 0 0 0,0 1 1 0 0,0-1-1 0 0,1 1 0 0 0,0 0 0 0 0,1 1 1 0 0,-1-1-1 0 0,2 1 0 0 0,-1 0 0 0 0,1 0 1 0 0,0 1-1 0 0,0-1 0 0 0,1 1 0 0 0,1 0 1 0 0,-1 0-1 0 0,1 0 0 0 0,1 0 0 0 0,0 0 1 0 0,0 1-1 0 0,1-1 0 0 0,0 0 0 0 0,0 0 1 0 0,1 1-1 0 0,0-1 0 0 0,1 0 0 0 0,0 0 1 0 0,1 0-1 0 0,0 0 0 0 0,0-1 0 0 0,0 1 1 0 0,1-1-1 0 0,1 0 0 0 0,-1 0 0 0 0,1 0 1 0 0,12 13-1 0 0,-14-18-232 0 0,1 1 1 0 0,0-1-1 0 0,1 0 1 0 0,-1 0-1 0 0,1 0 1 0 0,-1-1 0 0 0,1 0-1 0 0,0 0 1 0 0,-1 0-1 0 0,1 0 1 0 0,0-1-1 0 0,0 0 1 0 0,1 0-1 0 0,-1 0 1 0 0,0 0-1 0 0,0-1 1 0 0,0 0 0 0 0,7-1-1 0 0,10 0-241 0 0,1-2 1 0 0,37-9-1 0 0,-50 9-134 0 0,1 0 0 0 0,-1-1 0 0 0,0 0 0 0 0,-1 0 0 0 0,16-10 0 0 0,-17 9-1640 0 0,-1-1-1 0 0,1 1 0 0 0,10-12 0 0 0,-14 9-3444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1 212 0 0,'-24'482'6199'0'0,"22"-434"-5838"0"0,1 8-226 0 0,4-20-2927 0 0,-3-34 2085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37 6141 0 0,'-93'-4'18995'0'0,"98"3"-18579"0"0,60-5 900 0 0,16-1-1338 0 0,-29-3-3707 0 0,-39 2-4983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92 512 0 0,'-15'-4'1231'0'0,"-27"-8"3696"0"0,15 1 3880 0 0,27 10-8696 0 0,0 1 0 0 0,0 0 1 0 0,0-1-1 0 0,-1 1 1 0 0,1 0-1 0 0,0 0 0 0 0,0-1 1 0 0,0 1-1 0 0,0 0 0 0 0,0-1 1 0 0,0 1-1 0 0,-1 0 0 0 0,1-1 1 0 0,0 1-1 0 0,0-1 1 0 0,0 1-1 0 0,0 0 0 0 0,0-1 1 0 0,0 1-1 0 0,0 0 0 0 0,1-1 1 0 0,-1 1-1 0 0,0 0 0 0 0,0-1 1 0 0,0 1-1 0 0,0 0 1 0 0,0-1-1 0 0,0 1 0 0 0,1 0 1 0 0,-1 0-1 0 0,0-1 0 0 0,0 1 1 0 0,1 0-1 0 0,-1 0 0 0 0,0-1 1 0 0,0 1-1 0 0,1 0 1 0 0,-1 0-1 0 0,0-1 0 0 0,0 1 1 0 0,1 0-1 0 0,13-12 1704 0 0,-4 7-1241 0 0,1 0-1 0 0,0 0 1 0 0,1 1-1 0 0,-1 1 1 0 0,1 0-1 0 0,12-2 1 0 0,6 1 106 0 0,37-1 1 0 0,74 8-2259 0 0,-46 6-7209 0 0,-67-5 5876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10205 0 0,'21'10'11904'0'0,"3"-6"-7034"0"0,29-5-5021 0 0,-25 0 1264 0 0,185 6-1173 0 0,-167-2-4014 0 0,0 0-3642 0 0,-33-3 4958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0 378 244 0 0,'1'-1'199'0'0,"0"1"0"0"0,-1 0-1 0 0,1 0 1 0 0,0 0 0 0 0,-1 0 0 0 0,1 0 0 0 0,-1 0-1 0 0,1 0 1 0 0,0 0 0 0 0,-1 0 0 0 0,1 0-1 0 0,0 0 1 0 0,-1 1 0 0 0,1-1 0 0 0,-1 0 0 0 0,1 0-1 0 0,0 1 1 0 0,-1-1 0 0 0,1 1 0 0 0,31 40 5011 0 0,47 80 0 0 0,-14-19-1548 0 0,-36-59-2052 0 0,3-2 1 0 0,2 0-1 0 0,1-3 1 0 0,69 60-1 0 0,-103-97-1541 0 0,1 0 0 0 0,-1 1-1 0 0,1-1 1 0 0,0 0-1 0 0,-1 0 1 0 0,1 0-1 0 0,0 0 1 0 0,-1 0 0 0 0,1 0-1 0 0,0-1 1 0 0,0 1-1 0 0,0-1 1 0 0,0 1 0 0 0,0-1-1 0 0,0 0 1 0 0,0 1-1 0 0,0-1 1 0 0,0 0-1 0 0,0 0 1 0 0,-1-1 0 0 0,1 1-1 0 0,0 0 1 0 0,0-1-1 0 0,0 1 1 0 0,0-1-1 0 0,0 1 1 0 0,0-1 0 0 0,2-1-1 0 0,-1-1 7 0 0,1 0 1 0 0,-1 0-1 0 0,1 0 0 0 0,-1-1 0 0 0,0 1 1 0 0,0-1-1 0 0,-1 0 0 0 0,1 0 0 0 0,-1 0 1 0 0,0 0-1 0 0,3-7 0 0 0,76-216 796 0 0,-78 217-845 0 0,113-409 1223 0 0,-106 371-1221 0 0,-6 24-446 0 0,1 0 1 0 0,1 0 0 0 0,1 1 0 0 0,12-27-1 0 0,-14 44-718 0 0,6-1-8397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56 0 0,'4'-8'902'0'0,"1"-1"-1"0"0,-1 1 1 0 0,2 0 0 0 0,-1 0-1 0 0,1 1 1 0 0,0 0 0 0 0,0 0-1 0 0,1 0 1 0 0,0 1 0 0 0,0-1-1 0 0,1 2 1 0 0,13-9 0 0 0,-15 10-451 0 0,0 1 1 0 0,0 0-1 0 0,0 0 0 0 0,0 1 1 0 0,1 0-1 0 0,-1 0 0 0 0,1 0 1 0 0,0 1-1 0 0,-1 0 1 0 0,1 0-1 0 0,0 1 0 0 0,0 0 1 0 0,-1 0-1 0 0,1 0 0 0 0,0 1 1 0 0,0 0-1 0 0,-1 0 0 0 0,10 4 1 0 0,-13-4-324 0 0,0 0 0 0 0,0 0 0 0 0,0 1 1 0 0,-1-1-1 0 0,1 1 0 0 0,-1 0 0 0 0,1 0 0 0 0,-1 0 1 0 0,0 0-1 0 0,1 0 0 0 0,-1 1 0 0 0,0-1 0 0 0,0 1 0 0 0,-1-1 1 0 0,1 1-1 0 0,0 0 0 0 0,-1-1 0 0 0,0 1 0 0 0,0 0 1 0 0,0 0-1 0 0,0 0 0 0 0,0 0 0 0 0,0 0 0 0 0,-1 0 1 0 0,1 0-1 0 0,-1 1 0 0 0,0-1 0 0 0,0 0 0 0 0,0 0 0 0 0,-1 0 1 0 0,0 5-1 0 0,-2 8 118 0 0,-1 1 0 0 0,-1-1-1 0 0,0-1 1 0 0,-12 25 0 0 0,13-31-169 0 0,-30 59 446 0 0,-45 67 1 0 0,44-78-278 0 0,29-45-185 0 0,-1 0-1 0 0,2 1 1 0 0,0 0-1 0 0,1-1 1 0 0,0 1-1 0 0,-4 25 1 0 0,8-36-45 0 0,-1 0 1 0 0,1 1-1 0 0,0-1 1 0 0,0 0-1 0 0,0 0 1 0 0,0 0 0 0 0,0 1-1 0 0,1-1 1 0 0,-1 0-1 0 0,1 0 1 0 0,-1 0 0 0 0,1 0-1 0 0,0 0 1 0 0,0 0-1 0 0,0 0 1 0 0,0 0 0 0 0,0 0-1 0 0,0 0 1 0 0,2 1-1 0 0,-1-1 22 0 0,1 1 0 0 0,-1-1 1 0 0,1 0-1 0 0,0-1 0 0 0,-1 1 0 0 0,1 0 0 0 0,0-1 0 0 0,0 0 0 0 0,0 0 0 0 0,0 0 0 0 0,6 2 0 0 0,0-2 35 0 0,0 0 1 0 0,1 0-1 0 0,-1 0 0 0 0,1-1 0 0 0,-1-1 1 0 0,1 1-1 0 0,14-5 0 0 0,-8 2-282 0 0,47-14-202 0 0,-58 15-228 0 0,1 0 0 0 0,-1-1 0 0 0,0 1 0 0 0,0-1 0 0 0,-1 0 0 0 0,1 0 0 0 0,0-1 0 0 0,-1 1 0 0 0,5-6 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98 6713 0 0,'-22'-5'4327'0'0,"18"5"-3541"0"0,0 0 0 0 0,0-1 0 0 0,0 0 0 0 0,0 0 1 0 0,0 0-1 0 0,0 0 0 0 0,0-1 0 0 0,0 1 0 0 0,1-1 0 0 0,-1 0 0 0 0,-5-4 0 0 0,9 5-674 0 0,0 1 0 0 0,0-1 0 0 0,0 1 0 0 0,-1-1 0 0 0,1 1 0 0 0,0-1 0 0 0,0 0 0 0 0,0 1 1 0 0,0-1-1 0 0,1 1 0 0 0,-1-1 0 0 0,0 1 0 0 0,0-1 0 0 0,0 1 0 0 0,0-1 0 0 0,0 1 0 0 0,1-1 0 0 0,-1 1 0 0 0,0-1 0 0 0,0 1 0 0 0,1-1 0 0 0,-1 1 0 0 0,0 0 0 0 0,1-1 0 0 0,-1 1 0 0 0,1 0 0 0 0,-1-1 0 0 0,0 1 0 0 0,1 0 0 0 0,-1-1 0 0 0,1 1 0 0 0,-1 0 0 0 0,1 0 0 0 0,-1-1 0 0 0,1 1 0 0 0,0 0 0 0 0,19-8 931 0 0,46-7 1211 0 0,84-7 0 0 0,-54 9-2023 0 0,-71 12-1205 0 0,-12 3-2084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29 296 0 0,'-25'-2'11612'0'0,"40"7"-10804"0"0,0 0 0 0 0,1-1 0 0 0,0-1 0 0 0,-1-1 0 0 0,31 1 0 0 0,-21-1-400 0 0,345 17 2931 0 0,-35-11-1797 0 0,253 0 468 0 0,63-8-333 0 0,-338-2-1039 0 0,6 0-79 0 0,65-6 158 0 0,10-5 36 0 0,422-25 621 0 0,-777 36-1235 0 0,-8 0 423 0 0,-1 0 0 0 0,56-13 0 0 0,-73 14-511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11 372 0 0,'-6'-10'8966'0'0,"6"104"-4622"0"0,-3 195 2312 0 0,-2-205-4977 0 0,-22 121 0 0 0,16-158-1221 0 0,-3 22-874 0 0,10-24-3849 0 0,5-40 2335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3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51 595 6453 0 0,'-5'-6'905'0'0,"-1"0"1"0"0,1 0 0 0 0,0 0 0 0 0,0-1 0 0 0,1 0 0 0 0,0 0 0 0 0,-5-11 0 0 0,7 13-679 0 0,1 1 0 0 0,-1-1 1 0 0,1 0-1 0 0,1 0 0 0 0,-1 1 0 0 0,1-1 0 0 0,0 0 1 0 0,0 0-1 0 0,0 0 0 0 0,0 0 0 0 0,1 0 1 0 0,0 1-1 0 0,0-1 0 0 0,2-6 0 0 0,5-8 91 0 0,0 1-1 0 0,2 0 0 0 0,0 0 0 0 0,1 1 1 0 0,0 0-1 0 0,1 1 0 0 0,1 0 1 0 0,18-16-1 0 0,10-7 414 0 0,76-55 1 0 0,-87 74-384 0 0,1 2 0 0 0,1 1 1 0 0,0 1-1 0 0,1 2 0 0 0,1 2 1 0 0,39-10-1 0 0,-40 13-9 0 0,-1 2 0 0 0,1 1 1 0 0,1 2-1 0 0,-1 1 0 0 0,49 2 0 0 0,-68 2-185 0 0,1 1 0 0 0,0 0 0 0 0,0 1 0 0 0,-1 1 0 0 0,0 0 1 0 0,15 7-1 0 0,-19-6-55 0 0,-1 0 1 0 0,0 0 0 0 0,-1 0 0 0 0,1 1 0 0 0,-1 0-1 0 0,0 1 1 0 0,-1 0 0 0 0,0 0 0 0 0,11 15 0 0 0,-14-17-44 0 0,0 0 1 0 0,-1 1-1 0 0,0-1 1 0 0,-1 1-1 0 0,1 0 1 0 0,-1 0 0 0 0,0 0-1 0 0,-1 0 1 0 0,1 1-1 0 0,-1-1 1 0 0,0 0 0 0 0,-1 1-1 0 0,0-1 1 0 0,0 1-1 0 0,0-1 1 0 0,0 0-1 0 0,-1 1 1 0 0,0-1 0 0 0,-1 0-1 0 0,0 0 1 0 0,1 0-1 0 0,-5 8 1 0 0,-4 7 49 0 0,0 0-1 0 0,-2-1 1 0 0,0-1-1 0 0,-27 33 1 0 0,19-29-126 0 0,0-1 0 0 0,-2-2 0 0 0,0 0 0 0 0,-1-1 0 0 0,-1-1 0 0 0,0-1 1 0 0,-2-1-1 0 0,0-2 0 0 0,-28 12 0 0 0,52-25 8 0 0,-37 13-191 0 0,36-13 164 0 0,0 0 0 0 0,1 0 0 0 0,-1-1 0 0 0,0 1 0 0 0,0-1 0 0 0,0 0 0 0 0,0 0 0 0 0,1 0 0 0 0,-1 0 0 0 0,0 0 0 0 0,-4-2 0 0 0,6 2-65 0 0,4-2-3 0 0,4-1 141 0 0,1 0 1 0 0,-1 0-1 0 0,1 1 1 0 0,-1 0-1 0 0,1 0 1 0 0,0 1-1 0 0,-1 0 1 0 0,1 1-1 0 0,0-1 1 0 0,0 1 0 0 0,0 1-1 0 0,-1 0 1 0 0,14 2-1 0 0,10 4 184 0 0,-1 0 0 0 0,32 14 0 0 0,-39-12 18 0 0,0 2 0 0 0,-1 1 0 0 0,0 0 0 0 0,0 2 0 0 0,-2 0 0 0 0,0 1 0 0 0,0 2 0 0 0,-2 0 0 0 0,0 0 0 0 0,26 36 0 0 0,-28-31-156 0 0,-1 1 0 0 0,-1 1 1 0 0,14 33-1 0 0,-25-52-80 0 0,0-2-123 0 0,-2-2-499 0 0,3-6-3948 0 0,-2 1 2589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0 724 0 0,'-5'3'660'0'0,"4"-3"-379"0"0,-1 1 0 0 0,1-1 0 0 0,0 1-1 0 0,0 0 1 0 0,0-1 0 0 0,0 1 0 0 0,0 0-1 0 0,0 0 1 0 0,0 0 0 0 0,0 0 0 0 0,0 0-1 0 0,0 0 1 0 0,0 0 0 0 0,0 0 0 0 0,0 0-1 0 0,0 2 1448 0 0,4-1-295 0 0,13 4-590 0 0,1-1 0 0 0,-1 0 1 0 0,1-2-1 0 0,0 0 0 0 0,0-1 0 0 0,28 1 1 0 0,-14-1-147 0 0,129 6 3503 0 0,307-24 1 0 0,-447 14-4177 0 0,124-15 1813 0 0,-114 12-2892 0 0,33-11 1 0 0,-57 15 471 0 0,-2 1-1120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1 220 0 0,'-7'36'1226'0'0,"2"0"-1"0"0,-1 37 1 0 0,3-39-826 0 0,-48 514 2540 0 0,43-514-5479 0 0,8-33 1755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5 5517 0 0,'-7'-1'1393'0'0,"-54"-2"4573"0"0,58 3-5725 0 0,0 0 0 0 0,0 0 1 0 0,0 0-1 0 0,0 1 0 0 0,0-1 1 0 0,1 1-1 0 0,-1 0 0 0 0,0 0 1 0 0,1 0-1 0 0,-1 0 0 0 0,0 0 1 0 0,1 0-1 0 0,-1 1 0 0 0,1 0 1 0 0,0-1-1 0 0,-1 1 0 0 0,-2 3 1 0 0,2 1 152 0 0,1 1 1 0 0,0 0-1 0 0,0 0 1 0 0,0 0-1 0 0,1-1 1 0 0,0 1-1 0 0,0 1 1 0 0,1-1-1 0 0,0 0 1 0 0,1 11 0 0 0,-1 2 168 0 0,-22 346 4004 0 0,-1-131-2530 0 0,14-129-1015 0 0,8-78-461 0 0,4 49 0 0 0,1-8-749 0 0,-5-67 92 0 0,1 0 1 0 0,-1-1-1 0 0,1 1 0 0 0,-1 0 0 0 0,1 0 0 0 0,-1-1 0 0 0,0 1 0 0 0,0 0 0 0 0,0-1 0 0 0,0 1 0 0 0,0-1 0 0 0,0 1 0 0 0,0-1 0 0 0,-1 0 0 0 0,1 1 0 0 0,0-1 0 0 0,-1 0 0 0 0,1 0 0 0 0,-1 0 0 0 0,0 0 0 0 0,1 0 0 0 0,-1 0 0 0 0,1-1 0 0 0,-5 2 0 0 0,-4 2-281 0 0,0-1 1 0 0,-20 4 0 0 0,26-6 292 0 0,-248 39-1895 0 0,135-24 2220 0 0,-148 39 0 0 0,265-55-204 0 0,-22 8 482 0 0,21-8-443 0 0,0 0 0 0 0,0 0 0 0 0,0 1 0 0 0,0-1 0 0 0,0 0 1 0 0,1 1-1 0 0,-1-1 0 0 0,0 1 0 0 0,0-1 0 0 0,0 1 0 0 0,1 0 0 0 0,-1-1 0 0 0,0 1 0 0 0,1 0 0 0 0,-1-1 0 0 0,1 1 0 0 0,-1 0 0 0 0,0 1 0 0 0,1-1 384 0 0,36 11 915 0 0,8-8-389 0 0,88-3-1 0 0,48-15 289 0 0,-165 12-1202 0 0,440-61-32 0 0,-452 61-17 0 0,22-3-161 0 0,-16 7 264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 96 0 0,'-3'-2'369'0'0,"1"1"-1"0"0,0-1 1 0 0,0 1-1 0 0,-1 0 0 0 0,1 0 1 0 0,-1 0-1 0 0,1 0 1 0 0,-1 0-1 0 0,1 0 1 0 0,-1 1-1 0 0,1-1 1 0 0,-1 1-1 0 0,0 0 1 0 0,1 0-1 0 0,-1 0 1 0 0,0 0-1 0 0,1 0 1 0 0,-1 1-1 0 0,0-1 1 0 0,1 1-1 0 0,-4 0 1 0 0,1 2 22 0 0,0-1 0 0 0,1 1 0 0 0,-1 0 0 0 0,1 0 0 0 0,0 0 1 0 0,0 0-1 0 0,0 1 0 0 0,0-1 0 0 0,0 1 0 0 0,-3 5 0 0 0,-3 4 301 0 0,0 0 0 0 0,2 1 0 0 0,-1 0 0 0 0,2 0 0 0 0,0 1-1 0 0,0 0 1 0 0,2 0 0 0 0,-6 22 0 0 0,8-26-312 0 0,2 1-1 0 0,-1-1 1 0 0,1 1-1 0 0,1-1 1 0 0,0 1-1 0 0,0 0 1 0 0,2-1-1 0 0,-1 1 1 0 0,1-1 0 0 0,1 1-1 0 0,0-1 1 0 0,6 15-1 0 0,-5-17-98 0 0,0 0-1 0 0,1-1 1 0 0,0 1 0 0 0,0-1-1 0 0,1-1 1 0 0,0 1-1 0 0,0-1 1 0 0,0 0 0 0 0,1 0-1 0 0,0-1 1 0 0,1 0 0 0 0,-1 0-1 0 0,11 5 1 0 0,-11-7-125 0 0,1 0 0 0 0,0-1 0 0 0,0 0 0 0 0,0 0 0 0 0,1-1 0 0 0,-1 0 0 0 0,0-1 0 0 0,1 0 0 0 0,-1 0 0 0 0,1-1 0 0 0,0 0 0 0 0,-1 0 0 0 0,1-1 0 0 0,15-3 0 0 0,87-25-2280 0 0,-98 21-1218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65 644 0 0,'-30'-11'2794'0'0,"-15"-9"13448"0"0,85 13-13087 0 0,7 8-1484 0 0,42-1-914 0 0,-71-1-1769 0 0,-1-1 0 0 0,0-1 1 0 0,19-5-1 0 0,-34 8 459 0 0,10-4-521 0 0,-1-6-7514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98 127 5613 0 0,'-24'-5'4463'0'0,"1"-2"1"0"0,-24-9 1081 0 0,46 15-5439 0 0,1 1 0 0 0,0 0 0 0 0,0-1 0 0 0,-1 1 0 0 0,1 0 0 0 0,0-1 0 0 0,0 1 0 0 0,0 0 0 0 0,-1-1 0 0 0,1 1 0 0 0,0-1 0 0 0,0 1 0 0 0,0 0 0 0 0,0-1 0 0 0,0 1 0 0 0,0-1 0 0 0,0 1 0 0 0,0 0 0 0 0,0-1 0 0 0,0 1 0 0 0,0-1 0 0 0,0 1-1 0 0,0 0 1 0 0,0-1 0 0 0,0 1 0 0 0,0-1 0 0 0,1 1 0 0 0,-1 0 0 0 0,0-1 0 0 0,0 1 0 0 0,0 0 0 0 0,1-1 0 0 0,11-7 405 0 0,0 1-1 0 0,1 0 0 0 0,0 1 1 0 0,0 0-1 0 0,15-4 0 0 0,74-17 814 0 0,-97 25-1248 0 0,11-2 16 0 0,0 1 1 0 0,1 0-1 0 0,16 0 1 0 0,-27 3-555 0 0,1 0 0 0 0,-1 1 0 0 0,0 0 0 0 0,8 2 0 0 0,-9-2-726 0 0,0 1 0 0 0,0 0-1 0 0,0 0 1 0 0,0 0 0 0 0,8 6-1 0 0,-4-2-1976 0 0,-1 0 457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0 724 0 0,'5'25'4403'0'0,"0"-1"0"0"0,-2 1-1 0 0,0 26 1 0 0,-3-44-4145 0 0,-1 17 4382 0 0,1-24-4606 0 0,0 0 0 0 0,0 0-1 0 0,0 0 1 0 0,0 0 0 0 0,0 0-1 0 0,0 0 1 0 0,0 0 0 0 0,0 0-1 0 0,0 0 1 0 0,0 0 0 0 0,0 0-1 0 0,0 0 1 0 0,0 0-1 0 0,-1 0 1 0 0,1 0 0 0 0,0 0-1 0 0,0-1 1 0 0,0 1 0 0 0,0 0-1 0 0,0 0 1 0 0,0 0 0 0 0,0 0-1 0 0,0 0 1 0 0,0 0 0 0 0,0 0-1 0 0,0 0 1 0 0,0 0 0 0 0,0 0-1 0 0,0 1 1 0 0,0-1 0 0 0,0 0-1 0 0,-1 0 1 0 0,1 0 0 0 0,0 0-1 0 0,0 0 1 0 0,0 0 0 0 0,0 0-1 0 0,0 0 1 0 0,0 0-1 0 0,0 0 1 0 0,0 0 0 0 0,0 0-1 0 0,0 0 1 0 0,0 0 0 0 0,0 0-1 0 0,0 0 1 0 0,0 0 0 0 0,0 0-1 0 0,0 0 1 0 0,0 0 0 0 0,0 0-1 0 0,0 0 1 0 0,0 0 0 0 0,0 0-1 0 0,0 1 1 0 0,0-1 0 0 0,0 0-1 0 0,0 0 1 0 0,0 0 0 0 0,0 0-1 0 0,0 0 1 0 0,0 0-1 0 0,0 0 1 0 0,0 0 0 0 0,-5-12 310 0 0,4 6-226 0 0,1 1 0 0 0,-1-1 0 0 0,1 0 0 0 0,0 1 0 0 0,1-1 0 0 0,-1 0 0 0 0,1 1 0 0 0,0-1 0 0 0,1 1 1 0 0,-1-1-1 0 0,1 1 0 0 0,0-1 0 0 0,0 1 0 0 0,1 0 0 0 0,0 0 0 0 0,-1 0 0 0 0,8-8 0 0 0,-8 11-33 0 0,1 0 1 0 0,-1 1-1 0 0,0-1 0 0 0,1 1 1 0 0,-1 0-1 0 0,1-1 1 0 0,-1 1-1 0 0,1 0 0 0 0,-1 1 1 0 0,1-1-1 0 0,0 0 1 0 0,0 1-1 0 0,-1-1 0 0 0,1 1 1 0 0,0 0-1 0 0,0 0 1 0 0,-1 0-1 0 0,1 0 0 0 0,0 1 1 0 0,0-1-1 0 0,-1 1 1 0 0,1-1-1 0 0,0 1 0 0 0,-1 0 1 0 0,1 0-1 0 0,-1 0 1 0 0,1 1-1 0 0,2 1 0 0 0,7 5 194 0 0,0 0-1 0 0,0 1 1 0 0,-1 0 0 0 0,13 14-1 0 0,-2-2-142 0 0,-21-20-203 0 0,14-6-223 0 0,3-6 165 0 0,4-3 54 0 0,1 1 0 0 0,35-15 0 0 0,-49 25 147 0 0,-1 0 1 0 0,1 1-1 0 0,-1 0 1 0 0,1 0 0 0 0,0 1-1 0 0,0 0 1 0 0,-1 0-1 0 0,1 1 1 0 0,0 1-1 0 0,0-1 1 0 0,14 4-1 0 0,89 30 426 0 0,-50-13-355 0 0,-24-17-147 0 0,-24-6-416 0 0,0-1 0 0 0,1 0 0 0 0,26-10 0 0 0,-27 8-31 0 0,0 1 0 0 0,0 0 0 0 0,20-2 0 0 0,-19 5-814 0 0,3 2-9069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101 198 9473 0 0,'-4'-6'1177'0'0,"-25"-30"6167"0"0,-24-41 1 0 0,39 36-4365 0 0,14 40-2933 0 0,0 0 1 0 0,0 0-1 0 0,0 0 1 0 0,0 0-1 0 0,0 0 1 0 0,0 0-1 0 0,0 0 1 0 0,1 0 0 0 0,-1 0-1 0 0,0 0 1 0 0,0 0-1 0 0,1 0 1 0 0,-1 1-1 0 0,1-1 1 0 0,-1 0-1 0 0,1 0 1 0 0,-1 0 0 0 0,1 0-1 0 0,0 1 1 0 0,-1-1-1 0 0,1 0 1 0 0,0 1-1 0 0,0-1 1 0 0,0 0-1 0 0,-1 1 1 0 0,1-1-1 0 0,0 1 1 0 0,2-1 0 0 0,25-11 71 0 0,-21 11-379 0 0,0 1 1 0 0,-1-1-1 0 0,1 1 0 0 0,0 1 0 0 0,-1-1 0 0 0,1 1 0 0 0,-1 0 0 0 0,1 1 0 0 0,-1 0 0 0 0,0 0 0 0 0,1 0 0 0 0,-1 1 0 0 0,7 4 0 0 0,32 21-3653 0 0,-5 3-3303 0 0,-23-15 4636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4748 0 0,'8'12'955'0'0,"-1"-1"-1"0"0,-1 1 0 0 0,0 0 0 0 0,-1 0 0 0 0,0 0 0 0 0,5 24 0 0 0,-5-11 1418 0 0,-1 1 1 0 0,1 40-1 0 0,-5-57-1544 0 0,3 46 2896 0 0,-2-51-3252 0 0,-1 0 1 0 0,1 0-1 0 0,0-1 1 0 0,0 1-1 0 0,0 0 1 0 0,0 0-1 0 0,1 0 0 0 0,0-1 1 0 0,-1 1-1 0 0,4 4 1 0 0,-4-8-391 0 0,-1 1 1 0 0,1-1-1 0 0,0 0 0 0 0,-1 1 1 0 0,1-1-1 0 0,-1 0 1 0 0,1 1-1 0 0,0-1 1 0 0,-1 0-1 0 0,1 0 1 0 0,0 0-1 0 0,-1 0 1 0 0,1 0-1 0 0,0 0 1 0 0,-1 0-1 0 0,1 0 1 0 0,0 0-1 0 0,-1 0 1 0 0,1 0-1 0 0,0 0 1 0 0,-1 0-1 0 0,1 0 0 0 0,0-1 1 0 0,0 1-1 0 0,17-9 552 0 0,-14 7-437 0 0,21-12-18 0 0,2 1 0 0 0,0 1 0 0 0,0 2 0 0 0,42-12 0 0 0,-62 21-147 0 0,1-1-1 0 0,0 1 0 0 0,0 0 0 0 0,0 1 0 0 0,0-1 1 0 0,0 2-1 0 0,0-1 0 0 0,0 1 0 0 0,-1 0 1 0 0,1 1-1 0 0,0 0 0 0 0,-1 0 0 0 0,1 1 0 0 0,-1 0 1 0 0,1 0-1 0 0,-1 0 0 0 0,0 1 0 0 0,-1 0 0 0 0,1 1 1 0 0,-1 0-1 0 0,11 9 0 0 0,-7-2-31 0 0,0 0 0 0 0,-1 1 0 0 0,0 1 0 0 0,-1 0 0 0 0,0 0 0 0 0,-1 0 0 0 0,-1 1 0 0 0,5 16 0 0 0,-10-28-240 0 0,0-1 0 0 0,1 0 1 0 0,-1 1-1 0 0,0-1 0 0 0,1 0 0 0 0,0 1 0 0 0,-1-1 0 0 0,1 0 1 0 0,0 0-1 0 0,0 0 0 0 0,0-1 0 0 0,0 1 0 0 0,0 0 0 0 0,1-1 1 0 0,-1 1-1 0 0,1-1 0 0 0,-1 0 0 0 0,0 0 0 0 0,1 0 1 0 0,4 1-1 0 0,-1-1-454 0 0,-1 0 1 0 0,1 0 0 0 0,0-1-1 0 0,0 0 1 0 0,-1 0 0 0 0,1 0-1 0 0,0-1 1 0 0,-1 1 0 0 0,7-3-1 0 0,14-3-2869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10 432 0 0,'-6'-1'365'0'0,"3"0"390"0"0,1 1 0 0 0,0-1-1 0 0,0 1 1 0 0,-1 0-1 0 0,1 0 1 0 0,0 0 0 0 0,-18 5 14952 0 0,24-1-13913 0 0,4 3-1960 0 0,-3-5 460 0 0,0-1 0 0 0,0 1 0 0 0,0-1 0 0 0,0 0 0 0 0,0-1 0 0 0,0 1 1 0 0,0-1-1 0 0,1 0 0 0 0,7-1 0 0 0,5 1 269 0 0,43 2 396 0 0,0-2 0 0 0,-1-3 0 0 0,113-20 0 0 0,-149 17-2339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1 856 0 0,'-2'1'643'0'0,"-1"1"-1"0"0,1 0 1 0 0,0 0-1 0 0,0 1 1 0 0,0-1-1 0 0,1 0 1 0 0,-1 0-1 0 0,0 1 1 0 0,1-1-1 0 0,0 1 1 0 0,-1 0-1 0 0,1-1 1 0 0,-1 4 0 0 0,3-5-415 0 0,-1 0 0 0 0,0-1 0 0 0,1 1 0 0 0,-1-1 0 0 0,1 1 0 0 0,-1 0 0 0 0,1-1 0 0 0,-1 1 0 0 0,1-1 1 0 0,-1 1-1 0 0,1-1 0 0 0,-1 1 0 0 0,1-1 0 0 0,0 0 0 0 0,-1 1 0 0 0,1-1 0 0 0,0 0 0 0 0,-1 1 0 0 0,1-1 1 0 0,0 0-1 0 0,-1 0 0 0 0,1 0 0 0 0,0 1 0 0 0,0-1 0 0 0,-1 0 0 0 0,2 0 0 0 0,20 2 1802 0 0,-20-2-1708 0 0,37 1 3563 0 0,72-7 0 0 0,-61-1-5635 0 0,-2-3-6098 0 0,-41 8 5015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1 593 7529 0 0,'2'-4'1695'0'0,"10"-16"2212"0"0,-12 19-3760 0 0,1 0-1 0 0,-1 1 1 0 0,1-1-1 0 0,-1 1 0 0 0,1-1 1 0 0,0 1-1 0 0,-1-1 1 0 0,1 1-1 0 0,0 0 1 0 0,0-1-1 0 0,-1 1 1 0 0,1 0-1 0 0,0-1 1 0 0,0 1-1 0 0,-1 0 1 0 0,1 0-1 0 0,0 0 1 0 0,0 0-1 0 0,0 0 1 0 0,-1 0-1 0 0,1 0 1 0 0,0 0-1 0 0,0 0 1 0 0,0 0-1 0 0,-1 0 1 0 0,1 0-1 0 0,0 0 1 0 0,0 1-1 0 0,0-1 1 0 0,10 6 222 0 0,0 1 0 0 0,-1-1 1 0 0,0 2-1 0 0,-1-1 1 0 0,1 1-1 0 0,-1 1 0 0 0,-1-1 1 0 0,12 17-1 0 0,56 84 1021 0 0,-67-95-1251 0 0,105 184 2481 0 0,-23-36 882 0 0,-90-161-3406 0 0,0 1 1 0 0,-1-1-1 0 0,1 0 1 0 0,0 0-1 0 0,0 0 1 0 0,0 1-1 0 0,0-1 1 0 0,1 0 0 0 0,-1-1-1 0 0,0 1 1 0 0,0 0-1 0 0,0 0 1 0 0,1 0-1 0 0,-1-1 1 0 0,2 2-1 0 0,-1-2 481 0 0,1-5-332 0 0,4-5-160 0 0,-1 0 1 0 0,0 0-1 0 0,-1-1 1 0 0,0 0-1 0 0,-1 0 1 0 0,4-15-1 0 0,14-76 256 0 0,8-105 23 0 0,-24 151-310 0 0,17-301 190 0 0,-12 113-50 0 0,-10 237-204 0 0,0-1 0 0 0,0 1 0 0 0,1 0 0 0 0,3-11 0 0 0,-4 15-82 0 0,0 1 0 0 0,0-1 0 0 0,1 0 0 0 0,-1 1 0 0 0,1-1 0 0 0,-1 1 0 0 0,1 0 0 0 0,0 0 0 0 0,0-1 0 0 0,0 1 0 0 0,0 0 0 0 0,0 1 0 0 0,4-4 0 0 0,-3 4-95 0 0,0 0 0 0 0,0 0 1 0 0,0 1-1 0 0,0-1 1 0 0,0 1-1 0 0,0-1 1 0 0,0 1-1 0 0,0 0 0 0 0,0 1 1 0 0,-1-1-1 0 0,1 0 1 0 0,0 1-1 0 0,0-1 1 0 0,0 1-1 0 0,0 0 0 0 0,0 0 1 0 0,-1 0-1 0 0,6 3 1 0 0,4 3-1628 0 0,-1-1 0 0 0,17 13 0 0 0,0 5-1911 0 0,1 2 534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1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 80 0 0,'-21'-8'16254'0'0,"30"3"-15959"0"0,0 0 0 0 0,0 1-1 0 0,0 0 1 0 0,0 0 0 0 0,0 1 0 0 0,1 0-1 0 0,11-1 1 0 0,10-2 347 0 0,34-1-1 0 0,1 9 300 0 0,-65-2-793 0 0,2 1 15 0 0,-1 0-118 0 0,-1 0 0 0 0,1 0 0 0 0,0 0 0 0 0,0 0 0 0 0,0 0 0 0 0,-1 0 0 0 0,1 1 0 0 0,-1-1 0 0 0,1 1 0 0 0,-1-1 0 0 0,1 1 0 0 0,-1 0 0 0 0,0-1 0 0 0,0 1 0 0 0,0 0 0 0 0,0 0 0 0 0,0 0 0 0 0,0 0 0 0 0,0 0 0 0 0,-1 0 0 0 0,1 0 0 0 0,-1 0 0 0 0,0 0 0 0 0,1 0 0 0 0,-1 0 0 0 0,0 0 0 0 0,0 0 0 0 0,0 1 0 0 0,0-1 0 0 0,-1 0 0 0 0,1 0 0 0 0,-1 0 0 0 0,1 0 0 0 0,-1 0 0 0 0,0 0 0 0 0,1 0 0 0 0,-1 0 0 0 0,0 0 0 0 0,-2 2 0 0 0,-76 139 652 0 0,66-122-601 0 0,2 0 1 0 0,-15 36 0 0 0,25-55-83 0 0,1 0 0 0 0,-1-1 1 0 0,1 1-1 0 0,0-1 1 0 0,-1 1-1 0 0,1 0 0 0 0,0-1 1 0 0,0 1-1 0 0,0 0 0 0 0,0-1 1 0 0,1 1-1 0 0,-1 0 1 0 0,0-1-1 0 0,1 1 0 0 0,-1-1 1 0 0,1 1-1 0 0,-1 0 1 0 0,1-1-1 0 0,0 0 0 0 0,1 3 1 0 0,0-2 38 0 0,0 1 1 0 0,1-1 0 0 0,-1 1-1 0 0,0-1 1 0 0,1 0 0 0 0,0 0-1 0 0,0 0 1 0 0,-1 0 0 0 0,7 2-1 0 0,-1-1 129 0 0,0 0-1 0 0,0 0 0 0 0,1 0 0 0 0,-1-1 1 0 0,1-1-1 0 0,0 0 0 0 0,10 1 0 0 0,56-2 1168 0 0,-73 0-1427 0 0,11-1-685 0 0,-4-1-3394 0 0,-5 2 3878 0 0,9-2-7240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 0 0,'13'152'1915'0'0,"11"243"2607"0"0,-23-385-4549 0 0,-2 9-2614 0 0,0-11 1992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36 396 0 0,'-1'-5'991'0'0,"0"0"-501"0"0,1 4-253 0 0,0 0 1 0 0,0-1-1 0 0,0 1 0 0 0,-1 0 1 0 0,1-1-1 0 0,-1 1 1 0 0,1 0-1 0 0,-1-1 1 0 0,1 1-1 0 0,-1 0 1 0 0,0 0-1 0 0,1 0 1 0 0,-3-3-1 0 0,3 4-36 0 0,-1-1 0 0 0,1 1 0 0 0,-1-1 0 0 0,0 1 0 0 0,1-1 0 0 0,-1 1 0 0 0,0 0 0 0 0,1-1 0 0 0,-1 1 0 0 0,0 0 0 0 0,0-1 0 0 0,1 1 0 0 0,-1 0 1 0 0,0 0-1 0 0,0 0 0 0 0,1 0 0 0 0,-1 0 0 0 0,0-1 0 0 0,0 1 0 0 0,0 1 0 0 0,1-1 0 0 0,-1 0 0 0 0,0 0 0 0 0,0 0 0 0 0,1 0 0 0 0,-1 0 0 0 0,0 1 0 0 0,0-1 0 0 0,1 0 0 0 0,-1 1 0 0 0,0-1 0 0 0,1 1 0 0 0,-1-1 0 0 0,-1 1 0 0 0,-21 21 2355 0 0,19-18-1974 0 0,-11 15 438 0 0,1 1-1 0 0,1 0 1 0 0,0 1 0 0 0,2 1 0 0 0,0 0 0 0 0,-9 31-1 0 0,16-43-567 0 0,0 1 0 0 0,1 0 0 0 0,1 0 0 0 0,0 0 0 0 0,0 0 0 0 0,1 1 0 0 0,0-1 0 0 0,1 0 0 0 0,3 23 0 0 0,-3-29-325 0 0,1 0 0 0 0,0 0 1 0 0,1 0-1 0 0,-1-1 0 0 0,1 1 1 0 0,0 0-1 0 0,0-1 0 0 0,1 1 1 0 0,-1-1-1 0 0,1 0 0 0 0,0 0 1 0 0,0 0-1 0 0,0 0 0 0 0,0 0 1 0 0,1-1-1 0 0,0 1 0 0 0,0-1 1 0 0,0 0-1 0 0,0 0 0 0 0,0-1 1 0 0,0 1-1 0 0,1-1 0 0 0,-1 0 1 0 0,9 3-1 0 0,3-1 14 0 0,0-1-1 0 0,0 0 1 0 0,1-1 0 0 0,-1-1-1 0 0,1-1 1 0 0,29-2-1 0 0,-15-2-339 0 0,1-1 0 0 0,47-15-1 0 0,-9-5-724 0 0,-63 22 393 0 0,1 0 1 0 0,-1-1-1 0 0,0 0 1 0 0,-1 0-1 0 0,1-1 0 0 0,-1 1 1 0 0,8-9-1 0 0,-9 6-613 0 0,-12-6-10512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88 131 72 0 0,'-20'-4'1096'0'0,"-21"-4"2470"0"0,40 8-3140 0 0,-1 0 0 0 0,1-1 1 0 0,-1 1-1 0 0,0-1 0 0 0,1 0 0 0 0,0 1 1 0 0,-1-1-1 0 0,1 0 0 0 0,-1 0 0 0 0,1 0 1 0 0,0 0-1 0 0,0 0 0 0 0,-1 0 0 0 0,1 0 1 0 0,0-1-1 0 0,0 1 0 0 0,0 0 0 0 0,-1-3 1572 0 0,2 2-1740 0 0,1 1 0 0 0,-1-1 0 0 0,1 1 1 0 0,-1-1-1 0 0,1 1 0 0 0,0-1 0 0 0,-1 1 0 0 0,1 0 0 0 0,0 0 0 0 0,0-1 1 0 0,0 1-1 0 0,0 0 0 0 0,0 0 0 0 0,0 0 0 0 0,1 0 0 0 0,-1 0 0 0 0,0 0 1 0 0,0 0-1 0 0,1 0 0 0 0,1 0 0 0 0,32-15 2273 0 0,-31 14-2114 0 0,61-18 2166 0 0,-49 17-3058 0 0,-1-1 0 0 0,0-1 0 0 0,25-12 0 0 0,-32 10-1944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121 131 5961 0 0,'-27'-9'4245'0'0,"19"8"-2998"0"0,-1-1 0 0 0,1-1 0 0 0,0 0 0 0 0,1 0 0 0 0,-1 0 0 0 0,0-1 0 0 0,1 0 0 0 0,0-1 0 0 0,-13-9 0 0 0,20 13-1149 0 0,0 1 1 0 0,-1 0-1 0 0,1-1 1 0 0,0 1-1 0 0,-1-1 1 0 0,1 1-1 0 0,0-1 0 0 0,0 1 1 0 0,-1-1-1 0 0,1 1 1 0 0,0-1-1 0 0,0 1 0 0 0,0-1 1 0 0,0 1-1 0 0,0-1 1 0 0,0 1-1 0 0,0-1 0 0 0,0 1 1 0 0,0-1-1 0 0,0 1 1 0 0,0-1-1 0 0,0 0 0 0 0,0 1 1 0 0,0-1-1 0 0,0 1 1 0 0,1-1-1 0 0,-1 0 0 0 0,13-14 1185 0 0,20-4-52 0 0,-19 13-991 0 0,1 1 1 0 0,0 0 0 0 0,0 1 0 0 0,1 0-1 0 0,-1 1 1 0 0,29-1 0 0 0,1 7-3749 0 0,2 7-5027 0 0,-34-5 5521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1 812 0 0,'2'11'1876'0'0,"0"0"1"0"0,7 19-1 0 0,3 14 2449 0 0,-10-22-1193 0 0,-1 1 0 0 0,-2 35 0 0 0,-1-6 5327 0 0,2-54-8442 0 0,0 1 0 0 0,1-1-1 0 0,-1 0 1 0 0,1 1 0 0 0,-1-1 0 0 0,1 1 0 0 0,-1-1 0 0 0,1 1 0 0 0,0 0 0 0 0,0-1 0 0 0,2-2 0 0 0,0 0 14 0 0,-2 0 4 0 0,1 0 1 0 0,0 1-1 0 0,1-1 0 0 0,-1 1 0 0 0,1 0 0 0 0,-1 0 0 0 0,1 0 0 0 0,0 0 1 0 0,0 0-1 0 0,0 0 0 0 0,1 1 0 0 0,-1 0 0 0 0,1-1 0 0 0,-1 1 0 0 0,1 0 1 0 0,0 1-1 0 0,-1-1 0 0 0,5 0 0 0 0,-4 1 43 0 0,-1 0-1 0 0,0 1 1 0 0,0 0 0 0 0,0-1 0 0 0,0 1-1 0 0,1 1 1 0 0,-1-1 0 0 0,0 0 0 0 0,0 1-1 0 0,0 0 1 0 0,0-1 0 0 0,0 1 0 0 0,0 0-1 0 0,0 1 1 0 0,0-1 0 0 0,0 1-1 0 0,0-1 1 0 0,-1 1 0 0 0,1 0 0 0 0,-1 0-1 0 0,1 0 1 0 0,3 3 0 0 0,49 61 1378 0 0,-54-65-1456 0 0,0 0 0 0 0,0-1 0 0 0,0 1 0 0 0,0 0 0 0 0,0 0 0 0 0,1-1 0 0 0,-1 1 0 0 0,0-1 0 0 0,1 1 0 0 0,-1-1 0 0 0,0 0 0 0 0,1 1 0 0 0,-1-1 0 0 0,1 0 0 0 0,-1 0 0 0 0,0 0 0 0 0,1 0 0 0 0,-1 0 0 0 0,1 0 0 0 0,-1 0 0 0 0,0-1 0 0 0,1 1 0 0 0,1-1 0 0 0,29-14 0 0 0,-26 12 0 0 0,42-24 0 0 0,-8 4 0 0 0,82-35 0 0 0,-109 53 0 0 0,0 1 0 0 0,0 1 0 0 0,0 0 0 0 0,0 0 0 0 0,1 1 0 0 0,-1 1 0 0 0,1 0 0 0 0,-1 1 0 0 0,0 1 0 0 0,1 0 0 0 0,16 3 0 0 0,-18 0 0 0 0,0 1 0 0 0,0 0 0 0 0,0 1 0 0 0,0 0 0 0 0,-1 1 0 0 0,0 0 0 0 0,0 1 0 0 0,-1 0 0 0 0,14 14 0 0 0,11 8 0 0 0,-34-29-292 0 0,0 0-1 0 0,0-1 1 0 0,0 1-1 0 0,0-1 1 0 0,0 1 0 0 0,0-1-1 0 0,0 1 1 0 0,0-1 0 0 0,0 0-1 0 0,0 1 1 0 0,0-1-1 0 0,0 0 1 0 0,1 0 0 0 0,-1 0-1 0 0,0 0 1 0 0,0 0 0 0 0,0 0-1 0 0,0 0 1 0 0,0 0-1 0 0,0 0 1 0 0,1-1 0 0 0,-1 1-1 0 0,0 0 1 0 0,0-1 0 0 0,0 1-1 0 0,0-1 1 0 0,0 1-1 0 0,0-1 1 0 0,0 1 0 0 0,0-1-1 0 0,-1 0 1 0 0,1 0 0 0 0,0 1-1 0 0,0-1 1 0 0,0 0-1 0 0,-1 0 1 0 0,1 0 0 0 0,0 0-1 0 0,-1 0 1 0 0,1 0 0 0 0,0-1-1 0 0,4-7-3220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115 383 2432 0 0,'-13'-49'2832'0'0,"-1"2"-1"0"0,-29-64 1 0 0,25 68 82 0 0,17 40-2699 0 0,-19-53 5214 0 0,19 51-4760 0 0,-1 0 0 0 0,1-1 1 0 0,1 1-1 0 0,-1-1 1 0 0,1 1-1 0 0,0-1 0 0 0,0 1 1 0 0,1-9-1 0 0,-1 13-679 0 0,1 0 0 0 0,-1 0 0 0 0,0 1 0 0 0,1-1 0 0 0,-1 0 0 0 0,0 0 0 0 0,1 0 0 0 0,-1 1 0 0 0,1-1 0 0 0,-1 0 0 0 0,1 1 0 0 0,-1-1 0 0 0,1 0 0 0 0,-1 1 0 0 0,1-1 0 0 0,0 1 0 0 0,0-1 0 0 0,-1 1 0 0 0,1-1 0 0 0,0 1 0 0 0,0-1 0 0 0,-1 1 0 0 0,1 0 0 0 0,0-1 0 0 0,0 1 0 0 0,0 0 0 0 0,-1 0 0 0 0,1 0-1 0 0,0 0 1 0 0,0 0 0 0 0,0 0 0 0 0,0 0 0 0 0,0 0 0 0 0,0 0 0 0 0,-1 0 0 0 0,3 0 0 0 0,33 12-2082 0 0,-35-11 2093 0 0,21 10-2655 0 0,0 0 0 0 0,34 26 0 0 0,-24-13 70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4520 0 0,'7'13'922'0'0,"-1"1"0"0"0,0-1 0 0 0,0 1 0 0 0,-2 0-1 0 0,0 0 1 0 0,0 1 0 0 0,2 21 0 0 0,-4-9 1366 0 0,-1 1 1 0 0,-1-1 0 0 0,-4 32-1 0 0,1-8 3207 0 0,2-49-4642 0 0,1-2-802 0 0,0 0 1 0 0,0 0 0 0 0,1 0 0 0 0,-1-1-1 0 0,0 1 1 0 0,0 0 0 0 0,0 0 0 0 0,0 0-1 0 0,0 0 1 0 0,1 0 0 0 0,-1 0 0 0 0,0 0-1 0 0,0 0 1 0 0,0 0 0 0 0,0 0 0 0 0,1 0-1 0 0,-1 0 1 0 0,0-1 0 0 0,0 1 0 0 0,0 0-1 0 0,0 0 1 0 0,1 0 0 0 0,-1 1 0 0 0,0-1 0 0 0,0 0-1 0 0,0 0 1 0 0,0 0 0 0 0,1 0 0 0 0,-1 0-1 0 0,0 0 1 0 0,0 0 0 0 0,0 0 0 0 0,0 0-1 0 0,1 0 1 0 0,-1 0 0 0 0,0 0 0 0 0,0 1-1 0 0,0-1 1 0 0,0 0 0 0 0,0 0 0 0 0,1 0-1 0 0,-1 0 1 0 0,0 0 0 0 0,0 0 0 0 0,0 1-1 0 0,0-1 1 0 0,0 0 0 0 0,0 0 0 0 0,0 0 0 0 0,0 0-1 0 0,0 1 1 0 0,0-1 0 0 0,0 0 0 0 0,0 0-1 0 0,0 0 1 0 0,0 1 0 0 0,0-1 0 0 0,0 0-1 0 0,0 0 1 0 0,0 0 0 0 0,0 0 0 0 0,0 1-1 0 0,0-1 1 0 0,0 0 0 0 0,0 0 0 0 0,0 0-1 0 0,0 1 1 0 0,21-30 244 0 0,-11 15 31 0 0,1 0 0 0 0,23-23-1 0 0,-31 34-292 0 0,0 0 0 0 0,0 0 0 0 0,1 1 0 0 0,0-1-1 0 0,-1 1 1 0 0,1 0 0 0 0,0 0 0 0 0,0 0 0 0 0,0 0-1 0 0,0 1 1 0 0,0 0 0 0 0,1-1 0 0 0,-1 2 0 0 0,0-1-1 0 0,1 0 1 0 0,7 1 0 0 0,-9 1-34 0 0,1 0 0 0 0,0 0 0 0 0,0 0 0 0 0,-1 0 0 0 0,1 1 0 0 0,-1 0 0 0 0,1 0 0 0 0,-1 0 0 0 0,0 0 0 0 0,0 0 0 0 0,0 0 0 0 0,0 1 0 0 0,0 0 0 0 0,0 0 0 0 0,-1-1 0 0 0,1 2 0 0 0,-1-1 0 0 0,3 4 0 0 0,5 9 0 0 0,-1 0 0 0 0,10 24 0 0 0,-19-39 0 0 0,27 66 0 0 0,-15-34 0 0 0,24 42 0 0 0,-36-74-371 0 0,0 0 1 0 0,1 0-1 0 0,-1 0 0 0 0,1 0 1 0 0,-1-1-1 0 0,1 1 0 0 0,0 0 1 0 0,-1 0-1 0 0,1-1 0 0 0,-1 1 1 0 0,1 0-1 0 0,0-1 0 0 0,0 1 0 0 0,0-1 1 0 0,-1 1-1 0 0,1-1 0 0 0,0 1 1 0 0,0-1-1 0 0,0 1 0 0 0,0-1 1 0 0,0 0-1 0 0,0 1 0 0 0,0-1 1 0 0,-1 0-1 0 0,1 0 0 0 0,0 0 1 0 0,0 0-1 0 0,0 0 0 0 0,0 0 1 0 0,0 0-1 0 0,2 0 0 0 0,10-6-3212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6945 0 0,'-42'8'19344'0'0,"47"-7"-18620"0"0,63 9 1360 0 0,101 1 0 0 0,-43-4-6114 0 0,-122-7 2492 0 0,0 0-1 0 0,0 0 1 0 0,0 0 0 0 0,0-1-1 0 0,7-1 1 0 0,2-2-1534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1 432 840 0 0,'4'0'487'0'0,"0"-1"-1"0"0,0 2 1 0 0,0-1 0 0 0,0 0 0 0 0,1 1-1 0 0,-1 0 1 0 0,0 0 0 0 0,0 0-1 0 0,0 0 1 0 0,-1 1 0 0 0,1-1 0 0 0,0 1-1 0 0,0 0 1 0 0,-1 0 0 0 0,6 4-1 0 0,3 4 707 0 0,1-1 0 0 0,17 20 0 0 0,-11-9 366 0 0,-1 2 0 0 0,-1 0 1 0 0,26 46-1 0 0,31 82 3384 0 0,-46-91-2884 0 0,-20-38-1116 0 0,-6-16-610 0 0,-1 0 1 0 0,1 0 0 0 0,0-1 0 0 0,0 1-1 0 0,1 0 1 0 0,0-1 0 0 0,-1 0 0 0 0,1 1-1 0 0,1-1 1 0 0,-1 0 0 0 0,5 4 0 0 0,-7-8-239 0 0,0-1-1 0 0,1 1 1 0 0,-1 0 0 0 0,0-1 0 0 0,1 1 0 0 0,-1 0-1 0 0,0-1 1 0 0,0 0 0 0 0,0 1 0 0 0,0-1 0 0 0,0 0-1 0 0,1 1 1 0 0,-1-1 0 0 0,0 0 0 0 0,-1 0 0 0 0,3-1-1 0 0,-3 1-67 0 0,6-7 37 0 0,0 1-1 0 0,0-1 1 0 0,-1-1 0 0 0,0 1-1 0 0,-1-1 1 0 0,1 0 0 0 0,-2 0-1 0 0,0 0 1 0 0,0-1 0 0 0,2-10 0 0 0,1-2-29 0 0,18-70-35 0 0,19-169 0 0 0,4-19 0 0 0,-44 270-95 0 0,-1-1 0 0 0,2 1 0 0 0,-1 0 0 0 0,1 0 0 0 0,1 1 0 0 0,0-1 0 0 0,0 1-1 0 0,12-16 1 0 0,-13 21 32 0 0,0 0 0 0 0,0 1 0 0 0,0-1 0 0 0,0 1 0 0 0,0 0 0 0 0,1 0 0 0 0,-1 0-1 0 0,1 1 1 0 0,0 0 0 0 0,0 0 0 0 0,0 0 0 0 0,0 0 0 0 0,0 1 0 0 0,0-1-1 0 0,0 1 1 0 0,1 1 0 0 0,-1-1 0 0 0,0 1 0 0 0,8 0 0 0 0,0 1-693 0 0,-1 0 1 0 0,0 1 0 0 0,14 4 0 0 0,-15-3-1438 0 0,0 1 1 0 0,0 0-1 0 0,16 9 1 0 0,-8-1-1041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0 708 0 0,'10'6'2454'0'0,"0"0"-1"0"0,1-1 1 0 0,-1-1 0 0 0,1 0 0 0 0,21 5-1 0 0,-19-6-947 0 0,-1 1 0 0 0,-1 0-1 0 0,1 0 1 0 0,-1 1 0 0 0,12 7-1 0 0,-17-9-1168 0 0,-1 1-1 0 0,0-1 0 0 0,-1 1 1 0 0,1 0-1 0 0,-1 1 0 0 0,0-1 1 0 0,0 1-1 0 0,0 0 0 0 0,0 0 0 0 0,-1 0 1 0 0,0 0-1 0 0,0 1 0 0 0,0-1 1 0 0,3 11-1 0 0,-5-9-140 0 0,1 0-1 0 0,-1 0 0 0 0,-1 0 1 0 0,1 0-1 0 0,-1 0 1 0 0,-1 0-1 0 0,1 0 0 0 0,-1 0 1 0 0,0 0-1 0 0,-1 0 1 0 0,1 0-1 0 0,-6 11 1 0 0,-6 11-95 0 0,-1 0 1 0 0,-2-1 0 0 0,-1 0 0 0 0,-24 29 0 0 0,19-27-33 0 0,2 0 1 0 0,-33 65-1 0 0,52-93-69 0 0,0 0 0 0 0,0 1 0 0 0,0-1 0 0 0,1 1 0 0 0,-1-1 0 0 0,0 1 0 0 0,1-1 0 0 0,0 1 0 0 0,0 0 0 0 0,-1-1 0 0 0,2 1 0 0 0,-1-1 0 0 0,0 1 0 0 0,0 0 0 0 0,1-1 0 0 0,-1 1 0 0 0,1-1 0 0 0,0 1 0 0 0,0-1 0 0 0,1 3 0 0 0,0-2 0 0 0,1 0 0 0 0,-1 0 0 0 0,1 0 0 0 0,-1 0 0 0 0,1-1 0 0 0,0 1 0 0 0,0-1 0 0 0,0 0 0 0 0,0 0 0 0 0,0 0 0 0 0,1 0 0 0 0,4 1 0 0 0,7 2 0 0 0,0 0 0 0 0,-1-1 0 0 0,1-1 0 0 0,0-1 0 0 0,26 1 0 0 0,-26-3-253 0 0,-1-1 0 0 0,0 0 1 0 0,0-1-1 0 0,0-1 0 0 0,0 0 0 0 0,0-1 1 0 0,0 0-1 0 0,-1-1 0 0 0,0-1 0 0 0,0 0 0 0 0,0-1 1 0 0,-1 0-1 0 0,0-1 0 0 0,0 0 0 0 0,13-13 1 0 0,-15 9-3137 0 0,-10-3-7392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0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 6693 0 0,'-21'-2'4082'0'0,"12"2"-1781"0"0,0-1 0 0 0,0 0-1 0 0,0-1 1 0 0,-17-5 1276 0 0,26 6-3377 0 0,0 1 0 0 0,1-1 0 0 0,-1 0 1 0 0,1 1-1 0 0,-1-1 0 0 0,1 1 0 0 0,-1-1 0 0 0,1 0 1 0 0,0 1-1 0 0,-1 0 0 0 0,1-1 0 0 0,0 1 0 0 0,-1-1 1 0 0,1 1-1 0 0,0 0 0 0 0,-1-1 0 0 0,1 1 0 0 0,0 0 1 0 0,0 0-1 0 0,-1 0 0 0 0,1 0 0 0 0,1-1 0 0 0,26-3-201 0 0,-20 2 576 0 0,249-38 2312 0 0,-242 39-3763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32 220 0 0,'-24'-30'7544'0'0,"23"29"-6475"0"0,0 1-827 0 0,0 0 0 0 0,0 0 0 0 0,0 1 0 0 0,0-1 0 0 0,0 1 1 0 0,0-1-1 0 0,1 0 0 0 0,-1 1 0 0 0,0 0 0 0 0,0-1 0 0 0,1 1 0 0 0,-1-1 0 0 0,0 1 1 0 0,1 0-1 0 0,-1-1 0 0 0,0 1 0 0 0,1 0 0 0 0,-1 0 0 0 0,1 0 0 0 0,0-1 0 0 0,-1 1 1 0 0,1 0-1 0 0,-1 0 0 0 0,1 0 0 0 0,0 0 0 0 0,0 0 0 0 0,0 0 0 0 0,0 0 0 0 0,-1 2 1 0 0,-2 36 1884 0 0,3-27-1420 0 0,-2 32 338 0 0,1 1-1 0 0,2-1 1 0 0,3 0 0 0 0,1 0-1 0 0,2 0 1 0 0,21 69 0 0 0,-23-102-1375 0 0,1 3-1969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19 206 36 0 0,'-19'-8'12461'0'0,"35"15"-7009"0"0,2-3-6675 0 0,334 18 6362 0 0,-302-20-4857 0 0,1949 13 6763 0 0,-1790-19-6664 0 0,132-11 90 0 0,-18-9-76 0 0,270-33 217 0 0,-367 34-418 0 0,56 0-6 0 0,57 2-23 0 0,-8 11-41 0 0,-121 6-60 0 0,-125 2-27 0 0,193-17 166 0 0,-269 18-223 0 0,0-1 0 0 0,0 0 0 0 0,0-1 0 0 0,0 0 0 0 0,0 0 0 0 0,8-6 0 0 0,-16 8-148 0 0,0 0 0 0 0,-1-1 1 0 0,1 1-1 0 0,0 0 0 0 0,-1-1 0 0 0,1 1 0 0 0,0-1 0 0 0,-1 1 0 0 0,0-1 0 0 0,1 1 0 0 0,-1-1 0 0 0,0 1 1 0 0,0-4-1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11 232 0 0,'0'-1'317'0'0,"-1"0"-1"0"0,0 1 1 0 0,1-1-1 0 0,-1 0 1 0 0,1 1-1 0 0,-1-1 1 0 0,0 0-1 0 0,0 1 0 0 0,1-1 1 0 0,-1 1-1 0 0,0-1 1 0 0,0 1-1 0 0,0-1 1 0 0,0 1-1 0 0,0 0 1 0 0,1 0-1 0 0,-1-1 1 0 0,0 1-1 0 0,0 0 1 0 0,-1 0-1 0 0,1 0-159 0 0,0 0 0 0 0,1 1-1 0 0,-1-1 1 0 0,0 0-1 0 0,1 1 1 0 0,-1-1-1 0 0,1 0 1 0 0,-1 1-1 0 0,1-1 1 0 0,-1 1-1 0 0,1-1 1 0 0,-1 1-1 0 0,1-1 1 0 0,-1 1-1 0 0,1 0 1 0 0,0-1-1 0 0,-1 1 1 0 0,1-1-1 0 0,0 1 1 0 0,-1 1-1 0 0,-1 6 447 0 0,0 0 0 0 0,0 0 0 0 0,0 15 0 0 0,0-9 719 0 0,-19 114 4130 0 0,-10 226 0 0 0,32-352-5661 0 0,-1 0 1 0 0,0 1-1 0 0,0-1 1 0 0,-1 0-1 0 0,1 0 0 0 0,0 0 1 0 0,-1 0-1 0 0,1 0 1 0 0,-1 1-1 0 0,0-1 0 0 0,0 0 1 0 0,1 0-1 0 0,-1 0 0 0 0,-1-1 1 0 0,1 1-1 0 0,-2 3 1 0 0,2-4-124 0 0,-1-1 0 0 0,1 1 0 0 0,-1 0 0 0 0,1-1 0 0 0,0 1-1 0 0,-1-1 1 0 0,1 1 0 0 0,-1-1 0 0 0,1 0 0 0 0,-1 0 0 0 0,1 0 0 0 0,-1 0 0 0 0,1 0 0 0 0,-1 0 0 0 0,1 0 0 0 0,-1 0 0 0 0,1 0 0 0 0,-1-1 0 0 0,1 1 0 0 0,-1-1 0 0 0,1 1 0 0 0,0-1 0 0 0,-1 1 0 0 0,1-1 0 0 0,-2-1 0 0 0,-15-8-1831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44 636 2516 0 0,'-8'-18'676'0'0,"1"-1"0"0"0,1 0 1 0 0,0 0-1 0 0,1 0 0 0 0,1 0 0 0 0,1-1 0 0 0,-1-36 0 0 0,4 42-148 0 0,1-1 0 0 0,1 1 0 0 0,0-1 0 0 0,1 1 0 0 0,0 0 0 0 0,1 0 0 0 0,1 0 0 0 0,0 0 0 0 0,1 1 0 0 0,0 0 0 0 0,12-17 0 0 0,-2 8 141 0 0,2 0 1 0 0,0 1-1 0 0,2 1 0 0 0,0 1 0 0 0,1 0 0 0 0,0 2 1 0 0,2 0-1 0 0,0 1 0 0 0,39-19 0 0 0,-41 26-88 0 0,-1 0-1 0 0,1 1 0 0 0,1 1 1 0 0,-1 1-1 0 0,41-6 0 0 0,-48 10-288 0 0,1 1 0 0 0,0 1 0 0 0,-1 0 0 0 0,1 0 0 0 0,-1 2-1 0 0,1-1 1 0 0,-1 2 0 0 0,1 0 0 0 0,23 9 0 0 0,-33-10-209 0 0,-1 0 0 0 0,1 0 0 0 0,-1 0 0 0 0,0 0 0 0 0,0 1-1 0 0,0 0 1 0 0,0 0 0 0 0,0 0 0 0 0,0 0 0 0 0,-1 0 0 0 0,0 1 0 0 0,1 0 0 0 0,-1 0 0 0 0,-1 0 0 0 0,1 0 0 0 0,0 0 0 0 0,-1 0 0 0 0,0 1 0 0 0,0-1 0 0 0,0 1 0 0 0,-1-1 0 0 0,0 1-1 0 0,0 0 1 0 0,0 0 0 0 0,0 0 0 0 0,-1-1 0 0 0,1 1 0 0 0,-1 0 0 0 0,0 0 0 0 0,-1 0 0 0 0,1 0 0 0 0,-1 0 0 0 0,0-1 0 0 0,-2 6 0 0 0,-5 12 75 0 0,-1-2 0 0 0,-1 1-1 0 0,0-1 1 0 0,-2-1 0 0 0,-20 27 0 0 0,4-9 24 0 0,-53 49-1 0 0,57-63-282 0 0,-2-1-1 0 0,-1-2 1 0 0,-1 0 0 0 0,0-2 0 0 0,-1-2-1 0 0,-1 0 1 0 0,0-2 0 0 0,-2-1-1 0 0,-61 16 1 0 0,85-27-183 0 0,-1 0 0 0 0,0-1 0 0 0,-16 0-1 0 0,24-1 37 0 0,6-2-150 0 0,3 0 447 0 0,-1-1 0 0 0,1 2 0 0 0,0-1 1 0 0,0 1-1 0 0,0 1 0 0 0,0-1 0 0 0,-1 1 0 0 0,1 1 1 0 0,0 0-1 0 0,0 0 0 0 0,9 2 0 0 0,11 4 172 0 0,-1 1 0 0 0,0 1-1 0 0,0 2 1 0 0,-1 0 0 0 0,28 18-1 0 0,-18-7 309 0 0,-1 1 1 0 0,61 55-1 0 0,-63-39-134 0 0,-27-31-429 0 0,-1-1 1 0 0,1 0 0 0 0,1 0-1 0 0,-1 0 1 0 0,1-1 0 0 0,9 7-1 0 0,-14-12-514 0 0,9 1-1063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41 120 956 0 0,'0'0'1511'0'0,"1"4"190"0"0,2 48 7492 0 0,-3-47-8144 0 0,0 0-1 0 0,0 0 0 0 0,-1 0 0 0 0,1-1 1 0 0,-1 1-1 0 0,0 0 0 0 0,-1 0 0 0 0,-3 8 0 0 0,5-13-987 0 0,0 0 0 0 0,-1 1 0 0 0,1-1-1 0 0,0 0 1 0 0,0 1 0 0 0,-1-1-1 0 0,1 0 1 0 0,0 0 0 0 0,-1 0 0 0 0,1 1-1 0 0,-1-1 1 0 0,1 0 0 0 0,0 0 0 0 0,-1 0-1 0 0,1 0 1 0 0,0 0 0 0 0,-1 1-1 0 0,1-1 1 0 0,-1 0 0 0 0,1 0 0 0 0,0 0-1 0 0,-1 0 1 0 0,1 0 0 0 0,-1 0 0 0 0,1-1-1 0 0,-1 1 1 0 0,1 0 0 0 0,0 0-1 0 0,-1 0 1 0 0,1 0 0 0 0,0 0 0 0 0,-1 0-1 0 0,1-1 1 0 0,0 1 0 0 0,-1 0 0 0 0,1 0-1 0 0,0-1 1 0 0,-1 1 0 0 0,1 0-1 0 0,0-1 1 0 0,-1 1 0 0 0,1 0 0 0 0,0 0-1 0 0,0-1 1 0 0,0 1 0 0 0,-1-1-1 0 0,1 0 1 0 0,-12-17 195 0 0,11 11-205 0 0,-1 0 0 0 0,1 0 0 0 0,0 0 1 0 0,0-1-1 0 0,1 1 0 0 0,-1 0 0 0 0,2-1 0 0 0,-1 1 0 0 0,1 0 0 0 0,0 0 0 0 0,1 0 0 0 0,0 0 0 0 0,0 0 0 0 0,6-13 0 0 0,-6 15 3 0 0,0 0 0 0 0,1 0 1 0 0,-1 0-1 0 0,1 0 0 0 0,1 1 0 0 0,-1-1 1 0 0,1 1-1 0 0,-1-1 0 0 0,1 1 0 0 0,1 1 0 0 0,-1-1 1 0 0,0 0-1 0 0,1 1 0 0 0,0 0 0 0 0,-1 0 1 0 0,1 1-1 0 0,1-1 0 0 0,-1 1 0 0 0,8-3 1 0 0,-7 5 43 0 0,0-1 0 0 0,-1 1 0 0 0,1 0 0 0 0,0 1 0 0 0,-1-1 0 0 0,1 1 1 0 0,-1 0-1 0 0,1 0 0 0 0,-1 1 0 0 0,1 0 0 0 0,-1 0 0 0 0,0 0 0 0 0,0 1 1 0 0,0-1-1 0 0,0 1 0 0 0,0 0 0 0 0,0 1 0 0 0,-1-1 0 0 0,8 8 0 0 0,-4-2 112 0 0,0-1 0 0 0,0 1 0 0 0,-1 1 0 0 0,0-1 0 0 0,0 1 0 0 0,-1 0-1 0 0,-1 1 1 0 0,7 16 0 0 0,-12-32-269 0 0,-1-1 0 0 0,1 1 0 0 0,1 0 0 0 0,-1-1 0 0 0,1 1 0 0 0,-1 0 0 0 0,1 0 0 0 0,1-1 0 0 0,-1 1 0 0 0,1 0 0 0 0,4-8 0 0 0,-3 6 88 0 0,0 0 0 0 0,0 0 0 0 0,1 0 0 0 0,0 0 0 0 0,1 1 1 0 0,-1 0-1 0 0,1 0 0 0 0,0 0 0 0 0,8-6 0 0 0,-12 11-15 0 0,1 0 1 0 0,-1 0 0 0 0,1 0-1 0 0,-1 0 1 0 0,1 1-1 0 0,0-1 1 0 0,0 0 0 0 0,-1 1-1 0 0,1-1 1 0 0,0 1-1 0 0,0 0 1 0 0,0 0-1 0 0,-1-1 1 0 0,1 1 0 0 0,0 0-1 0 0,0 1 1 0 0,3-1-1 0 0,-1 1 49 0 0,0 1 0 0 0,-1-1 0 0 0,1 0 0 0 0,-1 1 0 0 0,1 0 0 0 0,-1 0-1 0 0,7 4 1 0 0,1 4 125 0 0,0-1-1 0 0,-1 2 0 0 0,13 14 0 0 0,-22-23-185 0 0,3 4-6 0 0,1 0 0 0 0,0-1 0 0 0,-1 1 0 0 0,2-1 0 0 0,-1 0 0 0 0,1-1 0 0 0,-1 1 1 0 0,1-1-1 0 0,0 0 0 0 0,1-1 0 0 0,-1 1 0 0 0,1-1 0 0 0,-1-1 0 0 0,1 1 0 0 0,0-1 0 0 0,0 0 0 0 0,0-1 0 0 0,0 1 0 0 0,9-1 0 0 0,18 1-1976 0 0,40-2 1 0 0,-38-3-2879 0 0,38-8 1 0 0,-29 2 1596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10 756 0 0,'-6'-2'888'0'0,"0"0"1"0"0,0 0-1 0 0,0 1 1 0 0,-1 0-1 0 0,1 0 0 0 0,-1 0 1 0 0,1 1-1 0 0,-1 0 1 0 0,1 0-1 0 0,-1 1 0 0 0,1 0 1 0 0,0 0-1 0 0,-1 0 1 0 0,1 1-1 0 0,-9 3 0 0 0,-7 5 1261 0 0,1 0 0 0 0,-37 24-1 0 0,49-29-1661 0 0,1 1 66 0 0,-1 0-1 0 0,1 0 0 0 0,0 1 0 0 0,1 0 0 0 0,0 0 1 0 0,0 1-1 0 0,0 0 0 0 0,-7 12 0 0 0,13-18-459 0 0,-1 0-1 0 0,1 0 1 0 0,0 0-1 0 0,0 0 0 0 0,0 0 1 0 0,0 0-1 0 0,0 0 1 0 0,1 0-1 0 0,-1 1 1 0 0,1-1-1 0 0,-1 0 1 0 0,1 0-1 0 0,0 0 0 0 0,0 1 1 0 0,0-1-1 0 0,0 0 1 0 0,0 0-1 0 0,1 1 1 0 0,-1-1-1 0 0,0 0 1 0 0,1 0-1 0 0,0 0 0 0 0,0 1 1 0 0,-1-1-1 0 0,1 0 1 0 0,0 0-1 0 0,1 0 1 0 0,-1 0-1 0 0,0-1 1 0 0,1 1-1 0 0,-1 0 0 0 0,1 0 1 0 0,-1-1-1 0 0,1 1 1 0 0,0-1-1 0 0,-1 0 1 0 0,1 1-1 0 0,0-1 1 0 0,0 0-1 0 0,0 0 0 0 0,0 0 1 0 0,0 0-1 0 0,3 1 1 0 0,2 0-64 0 0,-1 1 0 0 0,1-1 0 0 0,0 0 0 0 0,0-1 1 0 0,-1 0-1 0 0,1 0 0 0 0,0 0 0 0 0,0-1 0 0 0,0 0 0 0 0,0 0 0 0 0,0 0 1 0 0,0-1-1 0 0,10-3 0 0 0,2-1-120 0 0,-1-2 1 0 0,1 0-1 0 0,22-13 0 0 0,-4 1 29 0 0,-34 18-69 0 0,-1 0 0 0 0,0 1 0 0 0,1-1 1 0 0,-1 1-1 0 0,1-1 0 0 0,0 1 0 0 0,-1 0 0 0 0,1 0 0 0 0,-1 0 0 0 0,1 0 0 0 0,0 0 1 0 0,-1 1-1 0 0,1-1 0 0 0,-1 1 0 0 0,1-1 0 0 0,3 3 0 0 0,15 2-10224 0 0,-14-5 7212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120 294 7933 0 0,'-9'-19'2277'0'0,"-85"-182"12813"0"0,78 160-11783 0 0,16 40-3247 0 0,0 0 0 0 0,0 0 0 0 0,0 0 0 0 0,0 0 0 0 0,0 1 0 0 0,0-1 0 0 0,0 0 0 0 0,0 0 1 0 0,1 0-1 0 0,-1 0 0 0 0,0 1 0 0 0,1-1 0 0 0,-1 0 0 0 0,1 0 0 0 0,-1 1 0 0 0,1-1 0 0 0,-1 0 1 0 0,1 0-1 0 0,-1 1 0 0 0,1-1 0 0 0,0 1 0 0 0,-1-1 0 0 0,1 1 0 0 0,0-1 0 0 0,-1 1 0 0 0,1-1 0 0 0,0 1 1 0 0,0-1-1 0 0,1 1 0 0 0,24-10-135 0 0,-9 9-1031 0 0,1 0 0 0 0,-1 2 0 0 0,1 0 0 0 0,-1 0-1 0 0,0 2 1 0 0,31 8 0 0 0,4 0-2982 0 0,-1-2 917 0 0</inkml:trace>
  <inkml:trace contextRef="#ctx0" brushRef="#br0" timeOffset="1">640 114 1496 0 0,'2'2'385'0'0,"-1"0"0"0"0,0 0 0 0 0,0 0 1 0 0,0 0-1 0 0,0 0 0 0 0,0 0 0 0 0,0 1 0 0 0,-1-1 0 0 0,1 0 0 0 0,-1 0 0 0 0,1 0 1 0 0,-1 1-1 0 0,0-1 0 0 0,0 0 0 0 0,0 1 0 0 0,0-1 0 0 0,-1 0 0 0 0,0 3 0 0 0,-12 41 4143 0 0,-9 5-1316 0 0,-2-1-1 0 0,-37 57 1 0 0,-72 84 2621 0 0,74-123-6044 0 0,54-64-181 0 0,-6-2-9422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11381 0 0,'-2'-7'3732'0'0,"2"6"-3305"0"0,-1 1 1 0 0,1-1-1 0 0,-1 1 1 0 0,1-1-1 0 0,0 0 1 0 0,0 0-1 0 0,-1 1 1 0 0,1-1-1 0 0,0 0 1 0 0,0 1-1 0 0,0-1 1 0 0,0 0-1 0 0,0 0 1 0 0,0 1-1 0 0,0-1 0 0 0,0 0 1 0 0,0 0-1 0 0,0 1 1 0 0,0-1-1 0 0,0 0 1 0 0,0 0-1 0 0,1 1 1 0 0,-1-1-1 0 0,0 0 1 0 0,1 1-1 0 0,-1-1 1 0 0,0 0-1 0 0,1 1 1 0 0,0-2-1 0 0,4 4 547 0 0,24 15-666 0 0,-1 2 0 0 0,-1 1 0 0 0,0 1 0 0 0,-2 1 0 0 0,0 1 0 0 0,30 38 0 0 0,-27-27 32 0 0,-2 2 0 0 0,-2 1 0 0 0,-1 0 0 0 0,28 65 0 0 0,-27-33-340 0 0,-17-47 0 0 0,0 0 0 0 0,15 27 0 0 0,-22-48-591 0 0,1 0-1 0 0,-1 0 1 0 0,1 0-1 0 0,0 0 1 0 0,-1 0-1 0 0,1 0 1 0 0,0 0 0 0 0,0-1-1 0 0,0 1 1 0 0,0 0-1 0 0,0-1 1 0 0,0 1 0 0 0,0 0-1 0 0,0-1 1 0 0,0 0-1 0 0,0 1 1 0 0,0-1-1 0 0,0 1 1 0 0,0-1 0 0 0,2 0-1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81 136 5709 0 0,'-80'-71'9628'0'0,"86"71"-6543"0"0,30 4-1833 0 0,25 6-35 0 0,217 28 2305 0 0,-232-35-3058 0 0,0-1 1 0 0,0-3-1 0 0,0-2 0 0 0,49-9 0 0 0,-86 11-371 0 0,0-2 0 0 0,1 1-1 0 0,-1-1 1 0 0,0 0 0 0 0,0-1-1 0 0,-1 0 1 0 0,12-8 0 0 0,-17 10-72 0 0,0 0 0 0 0,0 0 1 0 0,0-1-1 0 0,0 1 0 0 0,-1-1 0 0 0,1 0 1 0 0,-1 0-1 0 0,1 0 0 0 0,-1 0 1 0 0,0 0-1 0 0,-1 0 0 0 0,1-1 0 0 0,0 1 1 0 0,-1 0-1 0 0,0-1 0 0 0,0 0 0 0 0,0 1 1 0 0,0-1-1 0 0,-1 0 0 0 0,1 1 1 0 0,-1-5-1 0 0,0 7 16 0 0,-2 1-16 0 0,0 1-1 0 0,0 0 0 0 0,0-1 1 0 0,0 1-1 0 0,0 0 0 0 0,1 0 1 0 0,-1 0-1 0 0,0 0 0 0 0,0 1 1 0 0,1-1-1 0 0,-1 0 0 0 0,1 1 1 0 0,-1-1-1 0 0,1 1 1 0 0,-1 0-1 0 0,1-1 0 0 0,0 1 1 0 0,0 0-1 0 0,0 0 0 0 0,0 0 1 0 0,0-1-1 0 0,0 1 0 0 0,1 0 1 0 0,-2 4-1 0 0,-3 10 167 0 0,-6 32 1 0 0,9-40-130 0 0,-5 35 268 0 0,2 1-1 0 0,1 0 0 0 0,4 54 1 0 0,19 132 1421 0 0,33 87-952 0 0,-51-315-828 0 0,-1 0-1 0 0,0 1 1 0 0,1-1-1 0 0,-1 0 1 0 0,0 1 0 0 0,0-1-1 0 0,-1 0 1 0 0,1 1 0 0 0,0-1-1 0 0,-1 0 1 0 0,1 1-1 0 0,-1-1 1 0 0,0 0 0 0 0,0 0-1 0 0,0 1 1 0 0,0-1-1 0 0,0 0 1 0 0,-1 0 0 0 0,-1 2-1 0 0,1-2-28 0 0,0-1-1 0 0,-1 1 1 0 0,0 0-1 0 0,1-1 1 0 0,-1 0-1 0 0,0 1 1 0 0,1-1-1 0 0,-1 0 1 0 0,0-1-1 0 0,0 1 1 0 0,0 0-1 0 0,0-1 1 0 0,0 0-1 0 0,-6 1 1 0 0,-115 2-2018 0 0,-127 13 1086 0 0,218-11 1025 0 0,6-3 117 0 0,1 2-1 0 0,0 1 1 0 0,0 2 0 0 0,0 0 0 0 0,-37 16 0 0 0,62-23-115 0 0,1 1 0 0 0,-1-1 0 0 0,0 0 0 0 0,0 1 1 0 0,0-1-1 0 0,0 1 0 0 0,1-1 0 0 0,-1 1 0 0 0,0 0 0 0 0,0-1 0 0 0,1 1 0 0 0,-1 0 0 0 0,0 0 0 0 0,1-1 1 0 0,-1 1-1 0 0,1 0 0 0 0,-1 0 0 0 0,1 0 0 0 0,0 0 0 0 0,-1 1 0 0 0,1-2 9 0 0,0 1-1 0 0,0 0 1 0 0,0 0-1 0 0,0-1 1 0 0,0 1 0 0 0,1 0-1 0 0,-1 0 1 0 0,0-1-1 0 0,0 1 1 0 0,1 0-1 0 0,-1-1 1 0 0,0 1-1 0 0,1 0 1 0 0,-1-1-1 0 0,1 1 1 0 0,-1 0 0 0 0,1-1-1 0 0,-1 1 1 0 0,2 0-1 0 0,2 2 109 0 0,0 0 0 0 0,0 0 0 0 0,1-1 1 0 0,-1 0-1 0 0,0 0 0 0 0,8 3 0 0 0,20 4-2 0 0,0 0-1 0 0,1-3 1 0 0,0 0-1 0 0,38 0 1 0 0,-11-4 75 0 0,84-10 0 0 0,-105 4-3457 0 0,-1-1 0 0 0,1-3 1 0 0,44-14-1 0 0,-71 17-164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2 604 0 0,'-22'-2'4772'0'0,"17"5"-4270"0"0,0-1 0 0 0,1 1 0 0 0,-1 0 0 0 0,1 0 0 0 0,-1 0 0 0 0,1 0-1 0 0,0 1 1 0 0,0 0 0 0 0,0 0 0 0 0,1 0 0 0 0,0 0 0 0 0,-4 5-1 0 0,-1 4 720 0 0,0 1 0 0 0,-11 26 0 0 0,11-22-454 0 0,2 1 0 0 0,0-1-1 0 0,2 1 1 0 0,0 0 0 0 0,1 0 0 0 0,0 1 0 0 0,1 22 0 0 0,3-30-354 0 0,-1 1 0 0 0,2-1 0 0 0,-1 0 0 0 0,2 0 0 0 0,0 1-1 0 0,0-1 1 0 0,1-1 0 0 0,0 1 0 0 0,1 0 0 0 0,1-1 0 0 0,0 0 0 0 0,9 13 0 0 0,-9-16-250 0 0,1 0 1 0 0,0-1-1 0 0,0 0 1 0 0,1 0-1 0 0,-1 0 1 0 0,2-1-1 0 0,-1 0 1 0 0,1-1-1 0 0,-1 0 1 0 0,2 0-1 0 0,-1-1 0 0 0,0 0 1 0 0,1-1-1 0 0,0 0 1 0 0,-1 0-1 0 0,1-1 1 0 0,0 0-1 0 0,17 0 1 0 0,-12-1-252 0 0,0-1 0 0 0,-1-1 0 0 0,1-1-1 0 0,0 0 1 0 0,15-4 0 0 0,-14 2-674 0 0,0-2-1 0 0,0 1 0 0 0,-1-2 0 0 0,20-11 1 0 0,-27 13 92 0 0,25-17-7462 0 0,-24 13 5213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85 7653 0 0,'-37'-3'6482'0'0,"-44"-7"5909"0"0,80 10-12327 0 0,10-3 699 0 0,13-2-479 0 0,-5 4-230 0 0,9-2-317 0 0,34-7 0 0 0,-20-4-2669 0 0,-35 12 2016 0 0,-1 0 0 0 0,0-1-1 0 0,0 1 1 0 0,-1-1 0 0 0,1 0 0 0 0,5-5 0 0 0,-6 2-2057 0 0,-1-1 427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110 273 344 0 0,'-9'-3'356'0'0,"-9"-3"2672"0"0,1-1 1 0 0,-29-16 0 0 0,26 0 5704 0 0,23 20-7728 0 0,2-2-697 0 0,0 1-1 0 0,1 0 1 0 0,-1 0-1 0 0,1 0 1 0 0,0 0-1 0 0,0 1 0 0 0,0 0 1 0 0,1 0-1 0 0,7-2 1 0 0,70-17 964 0 0,-50 14-885 0 0,266-61 1665 0 0,-110 36-1029 0 0,-38 7 267 0 0,-66 15-653 0 0,-84 11-932 0 0,1 1-787 0 0,4 0 1063 0 0,-6-1-413 0 0,0 1 0 0 0,1-1 0 0 0,-1 1 0 0 0,0-1 0 0 0,0 1 0 0 0,0-1 1 0 0,0 1-1 0 0,1 0 0 0 0,-1-1 0 0 0,0 1 0 0 0,0 0 0 0 0,1 2 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57 121 324 0 0,'-28'-9'3029'0'0,"0"-3"10208"0"0,28 11-13011 0 0,1 0 0 0 0,0-1 0 0 0,0 1 0 0 0,0 0 1 0 0,0 0-1 0 0,0 0 0 0 0,0 0 0 0 0,0 0 0 0 0,0 0 1 0 0,0 0-1 0 0,0 0 0 0 0,2-1 0 0 0,-2 2 80 0 0,6-4 240 0 0,1 0 0 0 0,-1 1 0 0 0,1 0 0 0 0,-1 0 0 0 0,1 1 0 0 0,0 0 0 0 0,10-2 0 0 0,8-2 263 0 0,187-46 4959 0 0,-211 52-6192 0 0,21-2-2015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49 114 528 0 0,'-5'3'6634'0'0,"5"-3"-6509"0"0,-4 16 2340 0 0,1 18-101 0 0,-6 51 1807 0 0,1-18-970 0 0,8-65-2988 0 0,0 0-1 0 0,-1 0 1 0 0,1 0-1 0 0,0 0 1 0 0,-1-1-1 0 0,1 1 0 0 0,-1 0 1 0 0,1 0-1 0 0,-1 0 1 0 0,0-1-1 0 0,0 1 0 0 0,0-1 1 0 0,0 1-1 0 0,-2 2 1 0 0,2-8 69 0 0,-3-33 105 0 0,1-1-1 0 0,3-45 0 0 0,1 63-277 0 0,1-1 0 0 0,1 1 0 0 0,1 0 0 0 0,0 0 0 0 0,15-36 0 0 0,-19 54-77 0 0,1 0-1 0 0,-1 1 1 0 0,1-1-1 0 0,0 0 1 0 0,0 1 0 0 0,0-1-1 0 0,0 1 1 0 0,0-1-1 0 0,0 1 1 0 0,0 0-1 0 0,0-1 1 0 0,0 1-1 0 0,1 0 1 0 0,-1 0 0 0 0,1 0-1 0 0,-1 0 1 0 0,1 0-1 0 0,-1 0 1 0 0,1 0-1 0 0,1 0 1 0 0,-1 1 7 0 0,0 0 1 0 0,-1 0-1 0 0,1 0 1 0 0,-1 0 0 0 0,1 0-1 0 0,-1 0 1 0 0,1 1-1 0 0,-1-1 1 0 0,1 1-1 0 0,-1-1 1 0 0,1 1-1 0 0,-1-1 1 0 0,0 1-1 0 0,1 0 1 0 0,-1 0-1 0 0,0 0 1 0 0,0 0-1 0 0,2 1 1 0 0,4 5 97 0 0,-1-1 0 0 0,0 1 0 0 0,0 1 0 0 0,-1-1 1 0 0,0 1-1 0 0,5 9 0 0 0,0 4 176 0 0,-1 1 0 0 0,11 43 1 0 0,-2-6-527 0 0,-18-58 113 0 0,2-7-259 0 0,4-22 258 0 0,-2 5 64 0 0,1 1 1 0 0,16-41 0 0 0,-19 58 63 0 0,0 0 0 0 0,0 1 0 0 0,1-1 0 0 0,-1 1 0 0 0,1 0 0 0 0,0 0 0 0 0,0 0 0 0 0,0 0 0 0 0,1 0 0 0 0,-1 1 0 0 0,1-1 0 0 0,0 1 0 0 0,0 0 0 0 0,0 0 0 0 0,0 1 0 0 0,0-1 0 0 0,1 1 0 0 0,-1 0 1 0 0,8-2-1 0 0,-8 3 30 0 0,-1 1 0 0 0,1 0 0 0 0,0 0 0 0 0,-1 0 1 0 0,1 0-1 0 0,-1 1 0 0 0,1 0 0 0 0,0-1 0 0 0,-1 1 1 0 0,1 0-1 0 0,-1 1 0 0 0,0-1 0 0 0,1 1 0 0 0,-1-1 1 0 0,0 1-1 0 0,0 0 0 0 0,0 0 0 0 0,0 1 0 0 0,-1-1 1 0 0,6 6-1 0 0,3 4 134 0 0,0 0 0 0 0,0 2 1 0 0,9 14-1 0 0,-3 1 28 0 0,22 30-293 0 0,-35-54-306 0 0,0-1 0 0 0,0 0 0 0 0,0 1 1 0 0,0-1-1 0 0,0-1 0 0 0,1 1 0 0 0,0-1 0 0 0,0 0 0 0 0,6 4 1 0 0,-9-6-422 0 0,1-1 0 0 0,-1 1 1 0 0,0 0-1 0 0,0-1 1 0 0,0 1-1 0 0,0-1 0 0 0,1 0 1 0 0,-1 0-1 0 0,0 0 1 0 0,4 0-1 0 0,6-2-2155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1 752 0 0,'-18'3'1352'0'0,"0"1"-1"0"0,0 0 1 0 0,0 2 0 0 0,0 0-1 0 0,1 1 1 0 0,0 1 0 0 0,1 0-1 0 0,-22 15 1 0 0,15-7 212 0 0,1 1 0 0 0,1 0 0 0 0,0 2 0 0 0,-35 41 0 0 0,53-56-1205 0 0,-1 0-1 0 0,1 0 1 0 0,0 0-1 0 0,0 0 1 0 0,1 1-1 0 0,-1-1 1 0 0,1 1-1 0 0,0 0 1 0 0,0 0-1 0 0,1-1 1 0 0,-1 1-1 0 0,0 9 1 0 0,2-13-287 0 0,0 0 1 0 0,0 1-1 0 0,0-1 1 0 0,1 0-1 0 0,-1 1 1 0 0,1-1 0 0 0,-1 0-1 0 0,1 1 1 0 0,-1-1-1 0 0,1 0 1 0 0,0 0-1 0 0,-1 0 1 0 0,1 0 0 0 0,0 1-1 0 0,0-1 1 0 0,0 0-1 0 0,0-1 1 0 0,0 1-1 0 0,0 0 1 0 0,0 0 0 0 0,0 0-1 0 0,1 0 1 0 0,-1-1-1 0 0,0 1 1 0 0,0-1-1 0 0,0 1 1 0 0,1-1-1 0 0,-1 1 1 0 0,0-1 0 0 0,1 0-1 0 0,-1 0 1 0 0,1 1-1 0 0,-1-1 1 0 0,3 0-1 0 0,4 0 102 0 0,1 0-1 0 0,0 0 1 0 0,16-3 0 0 0,-23 3-159 0 0,23-6-37 0 0,0 0-1 0 0,0-2 1 0 0,-1-1-1 0 0,43-22 1 0 0,-37 17-219 0 0,0 1 0 0 0,42-12 0 0 0,-63 23 77 0 0,0 0 1 0 0,0 1-1 0 0,12 0 1 0 0,11 1-3739 0 0,-13 1-2528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168 237 7325 0 0,'-33'-41'7719'0'0,"-69"-65"0"0"0,98 103-7256 0 0,1 0-1 0 0,-1-1 1 0 0,1 0 0 0 0,0 1 0 0 0,1-1 0 0 0,-1-1 0 0 0,1 1-1 0 0,-1 0 1 0 0,-2-7 0 0 0,5 8 162 0 0,3 0-66 0 0,0-1-471 0 0,1 1-1 0 0,-1 0 0 0 0,1 0 1 0 0,-1 1-1 0 0,1-1 1 0 0,0 1-1 0 0,0 0 0 0 0,0 0 1 0 0,1 0-1 0 0,-1 0 0 0 0,5-1 1 0 0,2 1-124 0 0,-1 0-1 0 0,1 0 1 0 0,0 1 0 0 0,14 0 0 0 0,6 2-693 0 0,0 2 0 0 0,44 9 0 0 0,91 25-8586 0 0,-109-26 6239 0 0</inkml:trace>
  <inkml:trace contextRef="#ctx0" brushRef="#br0" timeOffset="1">857 158 7229 0 0,'-1'4'1386'0'0,"-1"0"1"0"0,1 0 0 0 0,-1 0-1 0 0,0-1 1 0 0,0 1-1 0 0,0 0 1 0 0,-4 3 0 0 0,-4 6-137 0 0,-23 20 1 0 0,14-15 81 0 0,-70 76 2382 0 0,-79 106 0 0 0,152-179-3404 0 0,-2 2-1280 0 0,8-8-5676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 9517 0 0,'-44'-25'16627'0'0,"48"30"-15843"0"0,30 26 774 0 0,65 49 1 0 0,-22-20-366 0 0,-18-11-429 0 0,88 95 1 0 0,-144-140-1040 0 0,1 0 0 0 0,-1-1 0 0 0,1 1 0 0 0,0-1 0 0 0,0 0 0 0 0,0 0 0 0 0,0 0 0 0 0,1 0 0 0 0,-1-1 0 0 0,1 0 0 0 0,0 0 0 0 0,8 3 0 0 0,-5-4-360 0 0,-1 0 0 0 0,1-1 0 0 0,-1 0 0 0 0,0 0 0 0 0,1 0-1 0 0,-1-1 1 0 0,0 0 0 0 0,12-4 0 0 0,19-5-3279 0 0,8-5 561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14 748 0 0,'-4'2'12032'0'0,"12"0"-9347"0"0,21 3-789 0 0,26-2 2390 0 0,128 1 3571 0 0,-141-6-6620 0 0,-9 1-762 0 0,-1-1 0 0 0,1-2-1 0 0,53-13 1 0 0,-80 14-65 0 0</inkml:trace>
  <inkml:trace contextRef="#ctx0" brushRef="#br0" timeOffset="1">61 289 8317 0 0,'-17'24'12750'0'0,"19"-22"-11276"0"0,2-1-1178 0 0,0 1 1 0 0,-1-1-1 0 0,1 0 1 0 0,0 0-1 0 0,0 0 1 0 0,0 0-1 0 0,0-1 1 0 0,0 1-1 0 0,0-1 0 0 0,0 0 1 0 0,5-1-1 0 0,52-8 611 0 0,-36 5-522 0 0,65-9 629 0 0,-6 2-2479 0 0,-28 2-7843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0 535 712 0 0,'0'0'1288'0'0,"5"8"214"0"0,35 65 2659 0 0,47 123 0 0 0,-56-112-2365 0 0,-12-30 335 0 0,1-1 0 0 0,4 0-1 0 0,44 74 1 0 0,-66-123-1828 0 0,1 1 0 0 0,0-1 0 0 0,0 0-1 0 0,1 0 1 0 0,0 0 0 0 0,-1-1 0 0 0,1 1 0 0 0,5 2-1 0 0,-8-5-210 0 0,1 0-1 0 0,-1-1 1 0 0,1 1 0 0 0,-1-1-1 0 0,1 1 1 0 0,0-1-1 0 0,-1 0 1 0 0,1 0-1 0 0,-1 0 1 0 0,1 1-1 0 0,0-2 1 0 0,-1 1 0 0 0,1 0-1 0 0,-1 0 1 0 0,1 0-1 0 0,0-1 1 0 0,-1 1-1 0 0,1-1 1 0 0,-1 1-1 0 0,1-1 1 0 0,-1 0 0 0 0,1 0-1 0 0,-1 1 1 0 0,0-1-1 0 0,1 0 1 0 0,-1 0-1 0 0,0 0 1 0 0,0-1-1 0 0,0 1 1 0 0,1-1 0 0 0,9-10 97 0 0,0-1 1 0 0,-1 0 0 0 0,-1-1 0 0 0,0 0 0 0 0,-1 0 0 0 0,0 0 0 0 0,-2-1 0 0 0,1-1 0 0 0,4-19 0 0 0,31-148 381 0 0,-35 145-480 0 0,47-430 903 0 0,-39 296-723 0 0,-1 39-57 0 0,-14 130-245 0 0,1 0-1 0 0,-1 0 1 0 0,0 0 0 0 0,1 1 0 0 0,0-1-1 0 0,-1 0 1 0 0,1 1 0 0 0,0-1 0 0 0,0 0-1 0 0,1 1 1 0 0,-1-1 0 0 0,0 1 0 0 0,1 0-1 0 0,0 0 1 0 0,3-5 0 0 0,-3 6-77 0 0,0 0 0 0 0,0-1-1 0 0,0 1 1 0 0,0 0 0 0 0,0 1 0 0 0,0-1 0 0 0,0 0-1 0 0,0 0 1 0 0,1 1 0 0 0,-1 0 0 0 0,0-1-1 0 0,0 1 1 0 0,1 0 0 0 0,-1 0 0 0 0,0 0 0 0 0,1 0-1 0 0,-1 0 1 0 0,0 1 0 0 0,0-1 0 0 0,3 1 0 0 0,19 6-2490 0 0,0 1 1 0 0,0 1-1 0 0,40 21 1 0 0,-29-10-587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0 704 0 0,'0'0'6449'0'0,"-17"4"-1873"0"0,12 0-4013 0 0,0 0 1 0 0,0 1-1 0 0,1 0 0 0 0,0 0 1 0 0,0 1-1 0 0,0-1 0 0 0,0 1 1 0 0,-2 6-1 0 0,-7 10 383 0 0,2-5-325 0 0,1 1-1 0 0,0 0 1 0 0,2 0-1 0 0,0 1 1 0 0,1 0 0 0 0,0 1-1 0 0,2 0 1 0 0,-4 26-1 0 0,8-38-375 0 0,1 1 0 0 0,-1-1 0 0 0,2 0 0 0 0,-1 1 0 0 0,1-1 0 0 0,0 0 0 0 0,1 0 0 0 0,0 1 0 0 0,0-1 0 0 0,4 8 0 0 0,-3-10-127 0 0,1 0 0 0 0,-1-1 1 0 0,1 1-1 0 0,0-1 1 0 0,0 1-1 0 0,1-1 1 0 0,-1 0-1 0 0,1-1 1 0 0,0 1-1 0 0,0-1 0 0 0,1 0 1 0 0,-1 0-1 0 0,1-1 1 0 0,6 3-1 0 0,1 0-116 0 0,1-1 0 0 0,0-1 0 0 0,-1 0 0 0 0,1-1 1 0 0,1 0-1 0 0,-1-1 0 0 0,0-1 0 0 0,0 0 0 0 0,1-1 0 0 0,-1 0 0 0 0,0-1 0 0 0,25-6 0 0 0,-3-1-967 0 0,0-2 0 0 0,0-1 0 0 0,57-27 0 0 0,-57 19-1383 0 0,-2-3-4349 0 0,-23 13 4139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70 204 0 0,'-14'0'1009'0'0,"-20"0"2137"0"0,15-7 6936 0 0,21 6-9819 0 0,-1-1 0 0 0,0 1 0 0 0,1 0 0 0 0,-1 0 0 0 0,0 0 0 0 0,1 0 0 0 0,0 0 0 0 0,-1 1 0 0 0,1-1 0 0 0,-1 0 0 0 0,1 1 0 0 0,0-1 1 0 0,0 1-1 0 0,-1 0 0 0 0,4-1 0 0 0,65-10 4241 0 0,7-2-2770 0 0,-3-4-7973 0 0,-64 13 3129 0 0,1-1 444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1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187 215 312 0 0,'-29'-6'710'0'0,"7"3"1161"0"0,1-2 0 0 0,-1 0 1 0 0,1-2-1 0 0,-27-11 0 0 0,47 18-1605 0 0,-1-1 0 0 0,1 1 0 0 0,0-1-1 0 0,-1 0 1 0 0,1 1 0 0 0,0-1 0 0 0,0 0-1 0 0,0 0 1 0 0,0 0 0 0 0,-1 0 0 0 0,1 0 0 0 0,0 0-1 0 0,1 0 1 0 0,-1 0 0 0 0,0 0 0 0 0,0-1-1 0 0,0 1 1 0 0,1 0 0 0 0,-1 0 0 0 0,1-1-1 0 0,-1 1 1 0 0,1-1 0 0 0,-1 1 0 0 0,1 0 0 0 0,0-1-1 0 0,-1-2 1 0 0,2 2 7 0 0,0 0 0 0 0,-1 0 0 0 0,1-1 0 0 0,0 1 0 0 0,0 0 0 0 0,1 0 0 0 0,-1 0 0 0 0,0 1 1 0 0,1-1-1 0 0,-1 0 0 0 0,1 0 0 0 0,-1 1 0 0 0,1-1 0 0 0,3-2 0 0 0,7-4 494 0 0,0 0 1 0 0,1 1-1 0 0,26-11 1 0 0,1 2 615 0 0,0 2 0 0 0,67-14 1 0 0,-85 24-1709 0 0,0 1 0 0 0,32 1 0 0 0,-39 2-1601 0 0,1 1-1 0 0,0 1 1 0 0,-1 1-1 0 0,19 4 0 0 0,-20-3-1202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15 8 0 0,'9'-15'14401'0'0,"-77"133"-8754"0"0,-3 6-3459 0 0,-47 55 1497 0 0,-226 264 1 0 0,314-409-3505 0 0,-1-1 1 0 0,-63 53-1 0 0,87-79-2558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 0 0,'3'20'3696'0'0,"-1"0"-1"0"0,0 31 1 0 0,0 9 2907 0 0,4 12 1764 0 0,1-97-4777 0 0,3-13-3391 0 0,-6 29-135 0 0,-1 0 0 0 0,2 0 0 0 0,-1 0 1 0 0,1 0-1 0 0,0 1 0 0 0,1 0 0 0 0,12-14 0 0 0,-16 19-27 0 0,0 1-1 0 0,1-1 1 0 0,-1 0-1 0 0,1 1 1 0 0,0 0 0 0 0,-1 0-1 0 0,1 0 1 0 0,0 0-1 0 0,1 0 1 0 0,-1 0 0 0 0,0 1-1 0 0,0 0 1 0 0,1-1 0 0 0,-1 1-1 0 0,1 0 1 0 0,-1 1-1 0 0,1-1 1 0 0,-1 1 0 0 0,1-1-1 0 0,-1 1 1 0 0,1 0-1 0 0,-1 1 1 0 0,1-1 0 0 0,5 2-1 0 0,-6-1-10 0 0,0 0-1 0 0,-1 1 0 0 0,0-1 0 0 0,1 1 0 0 0,-1 0 1 0 0,0-1-1 0 0,0 1 0 0 0,0 0 0 0 0,0 0 1 0 0,0 1-1 0 0,0-1 0 0 0,0 0 0 0 0,-1 1 1 0 0,3 4-1 0 0,15 41 332 0 0,-14-35-328 0 0,12 58-29 0 0,-17-71 0 0 0,1 1 0 0 0,-1-1 0 0 0,0 0 0 0 0,0 0 0 0 0,0 0 0 0 0,1 0 0 0 0,-1 0 0 0 0,0 0 0 0 0,0 0 0 0 0,0 0 0 0 0,1 0 0 0 0,-1 0 0 0 0,0 0 0 0 0,0 0 0 0 0,1 0 0 0 0,-1 0 0 0 0,0 0 0 0 0,0 0 0 0 0,1 0 0 0 0,-1 0 0 0 0,0 0 0 0 0,0 0 0 0 0,0 0 0 0 0,1 0 0 0 0,-1-1 0 0 0,0 1 0 0 0,0 0 0 0 0,0 0 0 0 0,1 0 0 0 0,-1 0 0 0 0,0 0 0 0 0,0-1 0 0 0,0 1 0 0 0,0 0 0 0 0,0 0 0 0 0,1 0 0 0 0,-1-1 0 0 0,0 1 0 0 0,0 0 0 0 0,7-7 0 0 0,29-36 1 0 0,-22 25-3 0 0,27-27 0 0 0,-30 35 2 0 0,0 0-1 0 0,1 1 1 0 0,0 0 0 0 0,1 1 0 0 0,0 0 0 0 0,22-9 0 0 0,-30 15 0 0 0,1 0 0 0 0,0 0 0 0 0,0 0 1 0 0,0 1-1 0 0,1 0 0 0 0,-1 1 0 0 0,0-1 1 0 0,0 1-1 0 0,0 0 0 0 0,1 0 0 0 0,-1 1 0 0 0,0 0 1 0 0,0 0-1 0 0,0 1 0 0 0,0-1 0 0 0,0 1 1 0 0,0 1-1 0 0,8 3 0 0 0,-1 3 0 0 0,1 0 0 0 0,-2 0 0 0 0,0 2 0 0 0,0-1 0 0 0,0 2 0 0 0,13 16 0 0 0,24 24 0 0 0,-45-49-406 0 0,0 0 0 0 0,0 0 0 0 0,1-1 0 0 0,-1 0 0 0 0,1 0 0 0 0,-1 0 0 0 0,1 0 0 0 0,0-1 1 0 0,0 0-1 0 0,0 0 0 0 0,-1 0 0 0 0,10 0 0 0 0,9 0-3336 0 0,30-3 0 0 0,-47 2 3386 0 0,23-3-3013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45 216 0 0,'0'-2'333'0'0,"0"0"0"0"0,0 1 0 0 0,0-1 0 0 0,0 0 0 0 0,0 0 0 0 0,0 1 0 0 0,-1-1 0 0 0,1 0 0 0 0,-1 1 0 0 0,1-1 0 0 0,-1 1 0 0 0,0-1 0 0 0,1 0 0 0 0,-1 1 0 0 0,0-1 0 0 0,0 1 0 0 0,0 0 0 0 0,0-1 0 0 0,0 1 0 0 0,-1 0 0 0 0,1 0 0 0 0,0 0 0 0 0,-1 0 0 0 0,1 0 0 0 0,0 0 0 0 0,-1 0 0 0 0,1 0 0 0 0,-1 0 0 0 0,0 0 0 0 0,1 1 0 0 0,-1-1 0 0 0,0 1 0 0 0,1 0 0 0 0,-1-1 0 0 0,0 1 0 0 0,1 0 0 0 0,-1 0 0 0 0,0 0 0 0 0,1 0 0 0 0,-1 0 0 0 0,0 0 0 0 0,0 0 0 0 0,1 1 0 0 0,-1-1 0 0 0,-2 2 0 0 0,-31 9 1910 0 0,0 2 0 0 0,-50 25 0 0 0,67-28-1191 0 0,0 1 0 0 0,0 0 0 0 0,1 1 1 0 0,1 1-1 0 0,-30 30 0 0 0,43-40-605 0 0,-1 1-1 0 0,2 0 1 0 0,-1 0-1 0 0,0 0 1 0 0,1 0 0 0 0,0 1-1 0 0,-3 6 1 0 0,6-10-403 0 0,-1 0 0 0 0,1 1 0 0 0,0-1 1 0 0,0 0-1 0 0,0 0 0 0 0,0 0 0 0 0,0 0 0 0 0,0 0 0 0 0,0-1 0 0 0,0 1 1 0 0,0 0-1 0 0,1 0 0 0 0,0 0 0 0 0,1 1-44 0 0,0-1 0 0 0,0 0 0 0 0,0 0 0 0 0,0 0 0 0 0,0 0 0 0 0,0-1 0 0 0,1 1 0 0 0,-1-1 0 0 0,0 1 0 0 0,0-1 0 0 0,0 0 0 0 0,5-1 0 0 0,38-7 0 0 0,-41 6 0 0 0,78-23 0 0 0,-60 17 0 0 0,1 1 0 0 0,0 0 0 0 0,0 2 0 0 0,24-2 0 0 0,-36 7-1631 0 0,0 2 0 0 0,-1 0 0 0 0,1 0 0 0 0,-1 1 0 0 0,0 0 0 0 0,12 6 0 0 0,-20-8 1347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60 325 7709 0 0,'-3'-9'1108'0'0,"-21"-78"6645"0"0,-6-46-796 0 0,29 129-6736 0 0,1 0-1 0 0,-1 1 0 0 0,1-1 0 0 0,0 0 0 0 0,0 0 0 0 0,0 1 0 0 0,0-1 0 0 0,0 0 0 0 0,1 0 0 0 0,0 1 1 0 0,0-1-1 0 0,0 1 0 0 0,0-1 0 0 0,1 1 0 0 0,-1-1 0 0 0,1 1 0 0 0,3-6 0 0 0,-2 6-119 0 0,0 1 0 0 0,-1 0 0 0 0,1-1 0 0 0,0 1 1 0 0,0 1-1 0 0,0-1 0 0 0,0 0 0 0 0,0 1 0 0 0,1-1 0 0 0,-1 1 0 0 0,0 0 0 0 0,1 0 0 0 0,-1 1 0 0 0,0-1 0 0 0,1 1 0 0 0,-1-1 0 0 0,1 1 1 0 0,-1 0-1 0 0,5 1 0 0 0,38 3-1154 0 0,-1 3 1 0 0,1 2 0 0 0,73 24 0 0 0,1 0-7142 0 0,-74-22 5259 0 0</inkml:trace>
  <inkml:trace contextRef="#ctx0" brushRef="#br0" timeOffset="1">690 139 2924 0 0,'0'0'137'0'0,"0"-1"0"0"0,0 1-1 0 0,0 0 1 0 0,0 0 0 0 0,1 0-1 0 0,-1 0 1 0 0,0 0-1 0 0,0 0 1 0 0,0 0 0 0 0,1 0-1 0 0,-1 0 1 0 0,0 1 0 0 0,0-1-1 0 0,2 1 1778 0 0,-1-1-1778 0 0,-1 0 1 0 0,0 1-1 0 0,0-1 1 0 0,0 0 0 0 0,0 0-1 0 0,0 0 1 0 0,0 0 0 0 0,0 1-1 0 0,0-1 1 0 0,0 0 0 0 0,0 0-1 0 0,0 0 1 0 0,0 1 0 0 0,0-1-1 0 0,0 0 1 0 0,0 0 0 0 0,0 0-1 0 0,0 1 1 0 0,0-1 0 0 0,0 0-1 0 0,0 0 1 0 0,0 0-1 0 0,0 1 1 0 0,-9 13 2904 0 0,-16 11-398 0 0,-156 138 6446 0 0,89-78-6337 0 0,64-60-2097 0 0,-19 17 622 0 0,19-13-5397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65 96 0 0,'-19'-39'3602'0'0,"6"14"9861"0"0,13 26-13218 0 0,1 0-1 0 0,0 0 1 0 0,0 0 0 0 0,0 0 0 0 0,1 1 0 0 0,-1-1-1 0 0,0-1 1 0 0,0 1 0 0 0,1 0 0 0 0,-1 0-1 0 0,3 1 1 0 0,2 2 308 0 0,154 132 5714 0 0,7 7-418 0 0,-155-134-5996 0 0,5 4-2561 0 0,37 22-1 0 0,-47-32 2080 0 0,0 0 1 0 0,0 0-1 0 0,1 0 1 0 0,-1-1-1 0 0,1 0 1 0 0,-1 0-1 0 0,1-1 0 0 0,0 0 1 0 0,9 0-1 0 0,-3-1-2954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53 612 0 0,'6'1'9366'0'0,"10"2"-4691"0"0,49-2 1716 0 0,35-9-1986 0 0,-25 1-2582 0 0,-39 4-1211 0 0,15 0 495 0 0,92-16 1 0 0,-120 12-3370 0 0,-1-1-6013 0 0,-14 5 4922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1 631 628 0 0,'4'7'8123'0'0,"18"34"-5152"0"0,-18-31-2488 0 0,154 365 12380 0 0,-147-350-12025 0 0,-8-17-338 0 0,0 0 0 0 0,1 0 0 0 0,0 0 0 0 0,0 0 0 0 0,1 0 1 0 0,10 12-1 0 0,-15-20-456 0 0,0 0 0 0 0,0 1 1 0 0,1-1-1 0 0,-1 0 1 0 0,0 0-1 0 0,0 0 0 0 0,1 1 1 0 0,-1-1-1 0 0,0 0 0 0 0,1 0 1 0 0,-1 0-1 0 0,0 0 1 0 0,1 0-1 0 0,-1 1 0 0 0,0-1 1 0 0,1 0-1 0 0,-1 0 0 0 0,0 0 1 0 0,1 0-1 0 0,-1 0 0 0 0,0 0 1 0 0,1 0-1 0 0,-1 0 1 0 0,0 0-1 0 0,1 0 0 0 0,-1-1 1 0 0,0 1-1 0 0,1 0 0 0 0,-1 0 1 0 0,0 0-1 0 0,1 0 1 0 0,-1-1-1 0 0,9-10 380 0 0,1-20-115 0 0,20-243 606 0 0,-22 171-788 0 0,0 19-95 0 0,61-465 57 0 0,-67 537-96 0 0,-1 3-34 0 0,1 0 1 0 0,0 1-1 0 0,0 0 0 0 0,1-1 1 0 0,0 1-1 0 0,4-8 1 0 0,-6 14 17 0 0,1 0 1 0 0,-1 0 0 0 0,1 0-1 0 0,-1 1 1 0 0,1-1-1 0 0,0 0 1 0 0,0 1 0 0 0,0-1-1 0 0,-1 1 1 0 0,1-1 0 0 0,1 1-1 0 0,-1 0 1 0 0,0 0 0 0 0,0 0-1 0 0,0 0 1 0 0,1 1 0 0 0,-1-1-1 0 0,0 0 1 0 0,1 1 0 0 0,-1 0-1 0 0,0-1 1 0 0,1 1 0 0 0,-1 0-1 0 0,1 0 1 0 0,-1 0 0 0 0,5 2-1 0 0,10 1-1279 0 0,-1 2-1 0 0,0 0 1 0 0,0 1-1 0 0,0 1 1 0 0,-1 0-1 0 0,20 12 1 0 0,-9-5-1770 0 0,6 4-302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0 560 0 0,'15'0'1976'0'0,"114"5"9247"0"0,-115-4-10000 0 0,0 2 0 0 0,0-1 1 0 0,1 2-1 0 0,-2 0 0 0 0,1 0 0 0 0,22 11 0 0 0,-32-13-970 0 0,-1 0 1 0 0,1 0 0 0 0,0 1 0 0 0,-1-1-1 0 0,0 1 1 0 0,1-1 0 0 0,-1 1 0 0 0,0 0-1 0 0,0 1 1 0 0,-1-1 0 0 0,1 0 0 0 0,-1 1-1 0 0,0-1 1 0 0,1 1 0 0 0,-1 0 0 0 0,-1 0-1 0 0,1 0 1 0 0,-1 0 0 0 0,0 0-1 0 0,1 0 1 0 0,-1 7 0 0 0,0-1 0 0 0,-1 0-1 0 0,-1 0 1 0 0,0 0-1 0 0,-1-1 1 0 0,1 1 0 0 0,-2 0-1 0 0,0-1 1 0 0,-4 12-1 0 0,-106 236 2308 0 0,105-240-2552 0 0,1 0-1 0 0,-5 20 1 0 0,10-31-9 0 0,1 0-1 0 0,-1 0 1 0 0,1 0-1 0 0,1 0 1 0 0,-1 0-1 0 0,1 0 1 0 0,0 0-1 0 0,1 0 1 0 0,-1 1-1 0 0,3 7 1 0 0,-2-11 0 0 0,1 0 0 0 0,-1 0 0 0 0,1 0 0 0 0,0 0 0 0 0,0 0 0 0 0,0 0 0 0 0,1-1 0 0 0,-1 1 0 0 0,1-1 0 0 0,-1 0 0 0 0,1 1 0 0 0,0-1 0 0 0,0 0 0 0 0,0-1 0 0 0,0 1 0 0 0,0 0 0 0 0,0-1 0 0 0,0 0 0 0 0,1 0 0 0 0,4 2 0 0 0,8 1 0 0 0,-1-1 0 0 0,0-1 0 0 0,18 1 0 0 0,-15-2-673 0 0,0-1 1 0 0,0 0-1 0 0,21-5 0 0 0,-30 4 198 0 0,-1-1-1 0 0,1 0 1 0 0,0 0-1 0 0,0-1 1 0 0,-1 0-1 0 0,0-1 1 0 0,1 0-1 0 0,7-5 1 0 0,-4-5-7035 0 0,-9 9 4376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97 1204 0 0,'-60'-10'1537'0'0,"-27"-5"1793"0"0,28 7 2103 0 0,56 8-4770 0 0,-11-3 1091 0 0,8-2 2825 0 0,8 3-3043 0 0,25-5 462 0 0,0 0-1 0 0,51-4 1 0 0,-37 6-1036 0 0,0 0 78 0 0,-21 3-977 0 0,0-1 1 0 0,0-1-1 0 0,19-5 0 0 0,-55 21-13446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44 129 536 0 0,'-5'1'537'0'0,"2"-1"106"0"0,-1 0 1 0 0,1 1 0 0 0,-1-1-1 0 0,1 1 1 0 0,-1 0-1 0 0,1 0 1 0 0,0 0 0 0 0,0 1-1 0 0,-6 2 3016 0 0,12-2-2205 0 0,5 1-749 0 0,0 0-1 0 0,0 0 1 0 0,0-1-1 0 0,0 0 1 0 0,0-1-1 0 0,17 2 0 0 0,57-2 1336 0 0,-40-1-1202 0 0,372 1 2336 0 0,-35-5-1337 0 0,469 0 1003 0 0,288-2-491 0 0,384-6-736 0 0,-166 1-446 0 0,-950 4-1167 0 0,537-72 0 0 0,-909 74 0 0 0,1-1 0 0 0,57-20 0 0 0,-88 24-115 0 0,-25 7-8361 0 0,1 0 3990 0 0,-2-1 1109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233 207 548 0 0,'-2'-1'686'0'0,"-1"0"-1"0"0,1-1 1 0 0,-1 1 0 0 0,1 1-1 0 0,0-1 1 0 0,-1 0 0 0 0,1 0-1 0 0,-1 1 1 0 0,-4-1 0 0 0,6 2-350 0 0,-1-1 1 0 0,1 0 0 0 0,0 1-1 0 0,-1-1 1 0 0,1 1 0 0 0,-1-1-1 0 0,1 1 1 0 0,0 0 0 0 0,0 0 0 0 0,-1 0-1 0 0,1 0 1 0 0,0-1 0 0 0,0 1-1 0 0,0 1 1 0 0,0-1 0 0 0,0 0 0 0 0,0 0-1 0 0,-1 3 1 0 0,-66 105 5885 0 0,19-27-3142 0 0,-14 31 4848 0 0,64-135-7823 0 0,1 1-1 0 0,1-1 0 0 0,1 1 1 0 0,1-1-1 0 0,1 1 0 0 0,1 1 1 0 0,0-1-1 0 0,14-25 1 0 0,-5 17 54 0 0,0 1 0 0 0,1 1 0 0 0,2 0 0 0 0,41-45 0 0 0,-46 58-159 0 0,1 0 0 0 0,0 1 0 0 0,1 1 0 0 0,1 0 0 0 0,21-11 0 0 0,-29 18 0 0 0,1 0 0 0 0,1 0 0 0 0,-1 2 0 0 0,0-1 0 0 0,1 1 0 0 0,0 1 0 0 0,0-1 0 0 0,0 2 0 0 0,0 0 0 0 0,21 0 0 0 0,-30 1 0 0 0,0 0 0 0 0,1 1 0 0 0,-1-1 0 0 0,0 0 0 0 0,0 1 0 0 0,0-1 0 0 0,1 1 0 0 0,-1 0 0 0 0,0 0 0 0 0,0 0 0 0 0,0 0 0 0 0,0 0 0 0 0,0 0 0 0 0,0 1 0 0 0,-1-1 0 0 0,1 0 0 0 0,0 1 0 0 0,-1 0 0 0 0,1-1 0 0 0,2 4 0 0 0,-3-2 0 0 0,0-1 0 0 0,0 1 0 0 0,0 0 0 0 0,-1-1 0 0 0,1 1 0 0 0,-1 0 0 0 0,1 0 0 0 0,-1-1 0 0 0,0 1 0 0 0,0 0 0 0 0,0 0 0 0 0,-1 0 0 0 0,1-1 0 0 0,-1 1 0 0 0,1 0 0 0 0,-1-1 0 0 0,-1 5 0 0 0,-4 7 0 0 0,0 1 0 0 0,-1-2 0 0 0,-1 1 0 0 0,0-1 0 0 0,-1 0 0 0 0,0-1 0 0 0,-22 22 0 0 0,-88 73 0 0 0,77-72 0 0 0,11-11 0 0 0,-41 24 0 0 0,16-11 0 0 0,58-34 0 0 0,9 0 0 0 0,18 2 0 0 0,-25-4 0 0 0,20 2 0 0 0,0 2 0 0 0,0 0 0 0 0,-1 1 0 0 0,0 2 0 0 0,0 0 0 0 0,0 2 0 0 0,-1 0 0 0 0,-1 1 0 0 0,39 28 0 0 0,-55-34-1127 0 0,0-1-1 0 0,1 0 1 0 0,-1-1 0 0 0,1 1 0 0 0,0-1-1 0 0,0 0 1 0 0,0 0 0 0 0,0-1 0 0 0,0 0-1 0 0,0 0 1 0 0,13 2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2 173 276 0 0,'-1'-11'4065'0'0,"1"9"-3590"0"0,1-1 1 0 0,0 0-1 0 0,0 0 1 0 0,0 0-1 0 0,0 1 1 0 0,1-1-1 0 0,-1 0 0 0 0,1 1 1 0 0,-1-1-1 0 0,1 1 1 0 0,0 0-1 0 0,0 0 0 0 0,0 0 1 0 0,0 0-1 0 0,1 0 1 0 0,2-2-1 0 0,43-29 2833 0 0,-26 19-2446 0 0,1 2 0 0 0,0 1 0 0 0,1 1 0 0 0,0 1 0 0 0,1 1 0 0 0,0 1 0 0 0,39-6 0 0 0,-61 13-736 0 0,0-1 0 0 0,0 1 0 0 0,0 0 0 0 0,0-1 0 0 0,1 2 0 0 0,-1-1 0 0 0,0 0 0 0 0,0 1 0 0 0,0-1 0 0 0,0 1 0 0 0,0 0 0 0 0,0 0-1 0 0,0 0 1 0 0,0 0 0 0 0,0 1 0 0 0,0-1 0 0 0,-1 1 0 0 0,1 0 0 0 0,0 0 0 0 0,3 3 0 0 0,-5-2-76 0 0,0-1-1 0 0,0 0 1 0 0,0 1-1 0 0,-1-1 1 0 0,1 1-1 0 0,-1 0 1 0 0,1-1-1 0 0,-1 1 1 0 0,0-1-1 0 0,0 1 1 0 0,0 0-1 0 0,-1-1 1 0 0,1 1-1 0 0,0-1 1 0 0,-1 1-1 0 0,-1 4 1 0 0,-15 38 230 0 0,4-19-88 0 0,-22 32 1 0 0,24-42-79 0 0,0 0 1 0 0,2 2 0 0 0,0-1 0 0 0,1 1 0 0 0,-8 23 0 0 0,16-40-89 0 0,-1 1 0 0 0,1 0-1 0 0,0-1 1 0 0,-1 1 0 0 0,1 0 0 0 0,0 0 0 0 0,0-1 0 0 0,0 1-1 0 0,0 0 1 0 0,1 0 0 0 0,-1-1 0 0 0,0 1 0 0 0,1 0 0 0 0,-1-1 0 0 0,1 1-1 0 0,0 0 1 0 0,0-1 0 0 0,-1 1 0 0 0,1-1 0 0 0,0 1 0 0 0,2 1-1 0 0,-1 0 8 0 0,1-1-1 0 0,-1 0 1 0 0,1 0-1 0 0,0 0 1 0 0,0 0-1 0 0,-1-1 1 0 0,1 1-1 0 0,1-1 1 0 0,-1 0-1 0 0,5 2 1 0 0,5 0 45 0 0,1 0 0 0 0,0-2 0 0 0,-1 1 0 0 0,19-1 1 0 0,132-14 682 0 0,-145 8-2533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5497 0 0,'2'2'766'0'0,"0"0"1"0"0,-1 0 0 0 0,1 0 0 0 0,-1 1 0 0 0,0-1 0 0 0,0 0 0 0 0,0 1 0 0 0,0-1 0 0 0,0 1 0 0 0,-1-1 0 0 0,1 1 0 0 0,0 4 0 0 0,-1-2-142 0 0,0 0 0 0 0,0 0 0 0 0,0 1-1 0 0,-1-1 1 0 0,0 0 0 0 0,-1 5 0 0 0,-4 8 479 0 0,-1-1 1 0 0,-15 28-1 0 0,12-29 3367 0 0,10-16-4405 0 0,1-16 510 0 0,0 10-559 0 0,1 1 0 0 0,-1-1 1 0 0,1 1-1 0 0,0-1 0 0 0,4-7 0 0 0,4-4 130 0 0,25-35 260 0 0,-31 47-341 0 0,-1 1-1 0 0,1 0 1 0 0,0 0-1 0 0,0 1 0 0 0,0-1 1 0 0,1 1-1 0 0,-1 0 0 0 0,1 0 1 0 0,5-2-1 0 0,-9 4-29 0 0,0 1 0 0 0,0-1-1 0 0,1 1 1 0 0,-1-1 0 0 0,0 1-1 0 0,0 0 1 0 0,1 0 0 0 0,-1 0 0 0 0,0 0-1 0 0,1 0 1 0 0,-1 0 0 0 0,0 0 0 0 0,1 0-1 0 0,-1 0 1 0 0,0 0 0 0 0,0 1-1 0 0,1-1 1 0 0,-1 1 0 0 0,0-1 0 0 0,0 1-1 0 0,0-1 1 0 0,1 1 0 0 0,-1 0 0 0 0,0-1-1 0 0,0 1 1 0 0,0 0 0 0 0,0 0-1 0 0,0 0 1 0 0,0 0 0 0 0,-1 0 0 0 0,1 0-1 0 0,0 0 1 0 0,0 0 0 0 0,-1 0 0 0 0,1 0-1 0 0,0 3 1 0 0,3 4 204 0 0,0 1 0 0 0,-1 0 0 0 0,-1 0 0 0 0,3 12 0 0 0,-1-3 168 0 0,-1-1-322 0 0,-2-12-65 0 0,0-1 0 0 0,0 1 0 0 0,0 0 0 0 0,1-1 0 0 0,3 8 0 0 0,-4-11-19 0 0,-1 0-1 0 0,1 0 1 0 0,0 0 0 0 0,-1 0-1 0 0,1-1 1 0 0,0 1 0 0 0,0 0-1 0 0,0 0 1 0 0,0-1 0 0 0,0 1-1 0 0,0 0 1 0 0,0-1 0 0 0,0 1-1 0 0,0-1 1 0 0,0 1 0 0 0,0-1-1 0 0,0 1 1 0 0,0-1 0 0 0,0 0 0 0 0,1 0-1 0 0,-1 0 1 0 0,0 0 0 0 0,0 1-1 0 0,0-1 1 0 0,0-1 0 0 0,1 1-1 0 0,1 0 1 0 0,93-21-2 0 0,-72 15 0 0 0,0 0 0 0 0,1 2 0 0 0,-1 0 0 0 0,46 0 0 0 0,-40 8 0 0 0,0 0 0 0 0,-1 2 0 0 0,1 2 0 0 0,-1 0 0 0 0,29 14 0 0 0,-53-21-108 0 0,0 1-1 0 0,0-1 1 0 0,0 0 0 0 0,0 0-1 0 0,0-1 1 0 0,1 1 0 0 0,-1-1-1 0 0,0 0 1 0 0,0-1 0 0 0,0 1-1 0 0,0-1 1 0 0,0 0 0 0 0,9-3-1 0 0,-10 2-1211 0 0,0 0 0 0 0,-1 0 0 0 0,1 0-1 0 0,-1-1 1 0 0,1 1 0 0 0,-1-1 0 0 0,4-4 0 0 0,3-3-2227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133 309 2156 0 0,'-9'-30'1293'0'0,"-1"1"-1"0"0,-1 0 1 0 0,-18-31-1 0 0,-23-34 5953 0 0,47 87-5695 0 0,2-1 1 0 0,-1 0 0 0 0,1 0 0 0 0,-3-9 0 0 0,6 17-1443 0 0,0-1 0 0 0,0 1 1 0 0,0-1-1 0 0,0 1 1 0 0,0-1-1 0 0,-1 1 0 0 0,1-1 1 0 0,0 0-1 0 0,0 1 0 0 0,1-1 1 0 0,-1 1-1 0 0,0-1 0 0 0,0 1 1 0 0,0-1-1 0 0,0 1 0 0 0,0-1 1 0 0,0 1-1 0 0,1-1 1 0 0,-1 1-1 0 0,0 0 0 0 0,0-1 1 0 0,1 1-1 0 0,-1-1 0 0 0,0 1 1 0 0,1 0-1 0 0,-1-1 0 0 0,0 1 1 0 0,2-1-1 0 0,15-4 989 0 0,17 9-1715 0 0,-25 0 366 0 0,1 0 0 0 0,-1 0 0 0 0,0 0 0 0 0,-1 1 0 0 0,1 1 0 0 0,-1-1 0 0 0,0 1 0 0 0,-1 1 0 0 0,1-1 0 0 0,-1 1-1 0 0,0 1 1 0 0,-1-1 0 0 0,0 1 0 0 0,0 0 0 0 0,-1 1 0 0 0,0-1 0 0 0,0 1 0 0 0,4 11 0 0 0,4 16 1025 0 0,-2-1 1 0 0,-1 2-1 0 0,7 55 1 0 0,-7-41 1201 0 0,-10-49-1776 0 0,0 1-1 0 0,1 0 1 0 0,0-1 0 0 0,-1 1 0 0 0,1-1 0 0 0,0 1 0 0 0,0-1 0 0 0,1 1 0 0 0,-1-1-1 0 0,0 0 1 0 0,1 0 0 0 0,-1 1 0 0 0,3 1 0 0 0,-2-3-106 0 0,-1 0 0 0 0,0-1 0 0 0,1 1 0 0 0,-1 0 0 0 0,0-1 0 0 0,1 0 0 0 0,-1 1 0 0 0,1-1 1 0 0,-1 0-1 0 0,1 1 0 0 0,-1-1 0 0 0,1 0 0 0 0,-1 0 0 0 0,1 0 0 0 0,0-1 0 0 0,-1 1 0 0 0,1 0 0 0 0,-1 0 0 0 0,0-1 0 0 0,1 1 1 0 0,-1-1-1 0 0,1 1 0 0 0,-1-1 0 0 0,3-1 0 0 0,22-12 159 0 0,0-2-1 0 0,32-23 1 0 0,-40 24-139 0 0,1 2-1 0 0,1 1 1 0 0,0 0-1 0 0,0 1 1 0 0,33-11-1 0 0,-50 20-112 0 0,0 2 0 0 0,0-1 0 0 0,-1 0 0 0 0,1 1 0 0 0,0-1 0 0 0,0 1 0 0 0,0 0 0 0 0,0 0 0 0 0,0 0 0 0 0,-1 0 0 0 0,1 0 0 0 0,0 1 0 0 0,0-1 0 0 0,0 1 0 0 0,-1 0 0 0 0,1 0 0 0 0,0 0 0 0 0,-1 0 0 0 0,1 0 0 0 0,0 1 0 0 0,-1-1 0 0 0,3 3 0 0 0,-2-1 0 0 0,1 1 0 0 0,-2 0 0 0 0,1-1 0 0 0,0 1 0 0 0,-1 0 0 0 0,0 0 0 0 0,1 0 0 0 0,-2 1 0 0 0,1-1 0 0 0,0 0 0 0 0,-1 1 0 0 0,0-1 0 0 0,1 7 0 0 0,5 44 0 0 0,-6-39 0 0 0,1 0 0 0 0,0 0 0 0 0,2 0 0 0 0,-1 0 0 0 0,9 20 0 0 0,-9-32-916 0 0,-1 1-1 0 0,1-1 1 0 0,0 0 0 0 0,0 0-1 0 0,1-1 1 0 0,-1 1-1 0 0,1 0 1 0 0,0-1 0 0 0,0 0-1 0 0,0 0 1 0 0,4 2 0 0 0,6 0-2813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54:55.78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57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18 298 144 0 0,'-11'-22'5073'0'0,"10"21"-4561"0"0,0 0 1 0 0,1 0-1 0 0,-1 0 0 0 0,1 0 1 0 0,-1 0-1 0 0,1 0 0 0 0,-1 0 0 0 0,1 0 1 0 0,0-1-1 0 0,-1 1 0 0 0,1 0 1 0 0,0 0-1 0 0,0 0 0 0 0,0-1 0 0 0,0 1-408 0 0,0 1 1 0 0,0 0-1 0 0,0-1 0 0 0,1 1 0 0 0,-1 0 0 0 0,0-1 0 0 0,0 1 0 0 0,0 0 0 0 0,1 0 1 0 0,-1-1-1 0 0,0 1 0 0 0,1 0 0 0 0,-1 0 0 0 0,0 0 0 0 0,0-1 0 0 0,1 1 0 0 0,-1 0 1 0 0,0 0-1 0 0,1 0 0 0 0,-1 0 0 0 0,0 0 0 0 0,1-1 0 0 0,-1 1 0 0 0,0 0 0 0 0,1 0 1 0 0,-1 0-1 0 0,0 0 0 0 0,1 0 0 0 0,0 0 0 0 0,5 1-111 0 0,0-1 0 0 0,0 1-1 0 0,0 1 1 0 0,8 2 0 0 0,8 1 1070 0 0,372 26 1603 0 0,-50-19-1885 0 0,-1-5-161 0 0,623-17 540 0 0,-863 7-1066 0 0,682-21 447 0 0,865-1 514 0 0,-811 6-694 0 0,-292 4-125 0 0,-196 8-76 0 0,-98 3-54 0 0,362-3 130 0 0,58-22 22 0 0,-402 12-158 0 0,537-33 122 0 0,602-28 404 0 0,-1206 71-457 0 0,182-10-310 0 0,-365 15-184 0 0,-2 1-1266 0 0,-5 0-6838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4:5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0 292 0 0,'0'0'4799'0'0,"0"4"-3745"0"0,-4 154 4557 0 0,-14 81-1764 0 0,0 24-1245 0 0,-3 359 1189 0 0,27 289-823 0 0,34-189-1702 0 0,-28-419-890 0 0,12 129 165 0 0,15-31-18 0 0,-20-125-229 0 0,56 461 425 0 0,39 6 21 0 0,-91-604-648 0 0,-7-46 33 0 0,-4 0 0 0 0,-1 137 0 0 0,-10-60-14 0 0,2 61 6 0 0,11-32 84 0 0,-12-144 31 0 0,13-63-12131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01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0 130 340 0 0,'13'-10'13551'0'0,"148"32"-6663"0"0,213 11-4604 0 0,209-12-124 0 0,152-31-693 0 0,-417 4-1071 0 0,85 1-124 0 0,429-11 17 0 0,-532-5-255 0 0,229-9-19 0 0,271 2 54 0 0,-445 27-77 0 0,25-1 2 0 0,-5 23 29 0 0,-181-5 55 0 0,301-8 550 0 0,-243-1-415 0 0,-108-1-71 0 0,425 19 354 0 0,-277-17-327 0 0,-128-4-72 0 0,69 3 29 0 0,347 7 59 0 0,-213-7 30 0 0,-4 1-91 0 0,270-20 92 0 0,-76-16 2 0 0,-223 11-97 0 0,674-4 436 0 0,-539 16-206 0 0,-191-10-53 0 0,-105 4-58 0 0,-88 6-96 0 0,116-2 231 0 0,-201 7-459 0 0,1 0 0 0 0,-1 0 0 0 0,1 0 0 0 0,-1 0 0 0 0,1 0 0 0 0,-1 0 0 0 0,1 0 0 0 0,0 0 0 0 0,-1 0 0 0 0,1 0 0 0 0,-1 0 0 0 0,1 0 0 0 0,-1 0 0 0 0,1 0 0 0 0,-1 0 0 0 0,1-1 0 0 0,-1 1 0 0 0,1 0 0 0 0,-1 0 0 0 0,1-1 0 0 0,-1 1-1 0 0,1 0 1 0 0,-1-1 0 0 0,1 1 0 0 0,-1 0 0 0 0,0-1 0 0 0,1 1 0 0 0,-1-1 0 0 0,0 1 0 0 0,1 0 0 0 0,-1-1 0 0 0,0 1 0 0 0,1-1 0 0 0,-1 1 0 0 0,0-2 0 0 0,-4-9-5278 0 0,2-4 551 0 0,-3-37 1455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0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1 264 632 0 0,'0'0'4974'0'0,"1"-9"1270"0"0,146-19 1275 0 0,82 3-5528 0 0,-139 16-952 0 0,717-109 2980 0 0,-483 59-2849 0 0,-252 50-824 0 0,1 3 0 0 0,109 6 1 0 0,-177 0-333 0 0,0 0 1 0 0,-1 1 0 0 0,1 0-1 0 0,0-1 1 0 0,0 2 0 0 0,-1-1-1 0 0,1 0 1 0 0,-1 1 0 0 0,1 0-1 0 0,-1 0 1 0 0,0 0 0 0 0,0 1-1 0 0,0 0 1 0 0,0-1 0 0 0,0 1-1 0 0,-1 1 1 0 0,1-1 0 0 0,-1 0-1 0 0,0 1 1 0 0,0 0 0 0 0,0-1-1 0 0,0 1 1 0 0,-1 0 0 0 0,1 1-1 0 0,-1-1 1 0 0,3 9 0 0 0,144 273 273 0 0,-105-205-114 0 0,-3 1-1 0 0,42 123 1 0 0,31 184 209 0 0,-57-172-134 0 0,36 153 211 0 0,-25 60 75 0 0,-28-143-259 0 0,56 361 371 0 0,38 484-262 0 0,-126-1057-385 0 0,23 266 0 0 0,-23 1 0 0 0,15 197 0 0 0,-16-457 0 0 0,2 156 0 0 0,4 47 0 0 0,2 97 0 0 0,-13-256 0 0 0,8 99 0 0 0,0 50 0 0 0,-4-116 0 0 0,-1-61 0 0 0,-4-68 0 0 0,0-23 0 0 0,6 47 0 0 0,-7-48 0 0 0,-6-1 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12 300 0 0,'4'0'560'0'0,"0"-1"-1"0"0,0 1 1 0 0,1 0 0 0 0,-1 0-1 0 0,0 0 1 0 0,0 1 0 0 0,1-1-1 0 0,-1 1 1 0 0,0 0 0 0 0,8 3-1 0 0,9 1 610 0 0,90 5 1944 0 0,154-4 0 0 0,-185-7-2330 0 0,-2 2-155 0 0,14 0 1009 0 0,129-15-1 0 0,-187 7-633 0 0,-32 7-880 0 0,-1-1 1 0 0,1 0-1 0 0,0 0 1 0 0,0 1-1 0 0,0-1 1 0 0,0 0-1 0 0,-1-1 1 0 0,1 1-1 0 0,0 0 1 0 0,-1 0-1 0 0,1-1 1 0 0,-1 1-1 0 0,3-5 873 0 0,-7 8-888 0 0,-5 4-45 0 0,0 0-1 0 0,1 0 1 0 0,0 1 0 0 0,0 0 0 0 0,0 0 0 0 0,1 0 0 0 0,0 1 0 0 0,0 0 0 0 0,1 0-1 0 0,0 1 1 0 0,1-1 0 0 0,-6 16 0 0 0,-3 10 132 0 0,1 0 1 0 0,-6 39-1 0 0,13-47-57 0 0,1 1 0 0 0,1-1 0 0 0,2 0 0 0 0,1 1 0 0 0,3 27-1 0 0,2-11 105 0 0,1 0 0 0 0,16 51-1 0 0,-21-90-211 0 0,0 0 1 0 0,0-1-1 0 0,0 1 0 0 0,0 0 0 0 0,-1 0 0 0 0,0 0 0 0 0,0-1 0 0 0,0 1 1 0 0,-1 8-1 0 0,1-11-31 0 0,-1 0 0 0 0,0 1 0 0 0,1-1 0 0 0,-1 0 0 0 0,0 1 0 0 0,0-1 0 0 0,0 0 0 0 0,0 0 0 0 0,0 0 0 0 0,0 0 0 0 0,0 0 0 0 0,0 0 0 0 0,-1 0 0 0 0,1 0 0 0 0,0 0 0 0 0,0 0 0 0 0,-1-1 0 0 0,1 1 0 0 0,-1 0 0 0 0,1-1 0 0 0,-1 1 0 0 0,1-1 0 0 0,0 0 0 0 0,-4 1 0 0 0,-109 13-97 0 0,33-5 66 0 0,44-4 32 0 0,-125 22 99 0 0,151-25-18 0 0,0 1 1 0 0,0 0 0 0 0,1 0 0 0 0,-17 8-1 0 0,27-11-69 0 0,0 0-1 0 0,0 0 0 0 0,-1 0 0 0 0,1 0 0 0 0,0 1 0 0 0,0-1 1 0 0,0 0-1 0 0,0 0 0 0 0,-1 0 0 0 0,1 0 0 0 0,0 0 1 0 0,0 0-1 0 0,0 0 0 0 0,0 1 0 0 0,0-1 0 0 0,-1 0 0 0 0,1 0 1 0 0,0 0-1 0 0,0 0 0 0 0,0 1 0 0 0,0-1 0 0 0,0 0 1 0 0,0 0-1 0 0,0 0 0 0 0,0 1 0 0 0,0-1 0 0 0,0 0 0 0 0,0 0 1 0 0,0 0-1 0 0,0 1 0 0 0,0-1 0 0 0,0 0 0 0 0,0 0 1 0 0,0 0-1 0 0,0 1 0 0 0,0-1 0 0 0,0 0 0 0 0,0 0 0 0 0,0 0 1 0 0,0 1-1 0 0,0-1 0 0 0,0 0 0 0 0,0 0 0 0 0,0 0 1 0 0,1 0-1 0 0,-1 1 0 0 0,0-1 0 0 0,0 0 0 0 0,0 0 0 0 0,0 0 1 0 0,0 0-1 0 0,1 0 0 0 0,-1 1 0 0 0,0-1 0 0 0,0 0 1 0 0,0 0-1 0 0,0 0 0 0 0,1 0 0 0 0,-1 0 0 0 0,0 0 0 0 0,0 0 1 0 0,0 0-1 0 0,1 0 0 0 0,-1 0 0 0 0,14 5 334 0 0,-14-5-366 0 0,24 4 341 0 0,0 0 0 0 0,0-2 0 0 0,0-1 0 0 0,1-1 1 0 0,29-3-1 0 0,-19 1-85 0 0,31-3 569 0 0,68-14-1 0 0,-132 19-1284 0 0,5-1-251 0 0,2-1-1346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85 680 0 0,'-1'0'290'0'0,"1"0"0"0"0,-1 0 0 0 0,0-1-1 0 0,0 1 1 0 0,1-1 0 0 0,-1 1 0 0 0,0-1 0 0 0,1 1 0 0 0,-1-1-1 0 0,1 1 1 0 0,-1-1 0 0 0,0 0 0 0 0,1 1 0 0 0,-1-1 0 0 0,1 0 0 0 0,0 1-1 0 0,-1-1 1 0 0,1 0 0 0 0,-1 0 0 0 0,1 0 0 0 0,0 1 0 0 0,0-1-1 0 0,0 0 1 0 0,-1 0 0 0 0,1 0 0 0 0,0 1 0 0 0,0-2 0 0 0,1 0 31 0 0,-1 1 1 0 0,1-1-1 0 0,-1 1 1 0 0,1 0-1 0 0,0 0 1 0 0,-1-1 0 0 0,1 1-1 0 0,0 0 1 0 0,0 0-1 0 0,0 0 1 0 0,0 0-1 0 0,0 0 1 0 0,0 0-1 0 0,2-1 1 0 0,3-2 353 0 0,0 0 0 0 0,0 0 1 0 0,1 1-1 0 0,-1 0 0 0 0,11-4 0 0 0,8 0 946 0 0,35-6 0 0 0,-52 12-1391 0 0,0 0 0 0 0,-1 0 0 0 0,1 1 0 0 0,0 0-1 0 0,0 1 1 0 0,0 0 0 0 0,0 0 0 0 0,-1 0 0 0 0,9 4 0 0 0,-15-5-186 0 0,1 1 0 0 0,-1 0 0 0 0,1 0 0 0 0,-1-1 0 0 0,1 1 0 0 0,-1 1 0 0 0,0-1 0 0 0,1 0 0 0 0,-1 0 0 0 0,0 0 0 0 0,0 1 0 0 0,0-1 0 0 0,0 0 0 0 0,0 1 0 0 0,0-1 0 0 0,0 1 0 0 0,0-1 0 0 0,-1 1 0 0 0,1 0 0 0 0,-1-1 0 0 0,1 1 0 0 0,-1 0 0 0 0,0-1 0 0 0,1 1 0 0 0,-1 0 0 0 0,0 0 0 0 0,0-1 0 0 0,0 1 0 0 0,0 0 0 0 0,-1-1 0 0 0,1 1 0 0 0,0 0 0 0 0,-1-1 0 0 0,0 4 0 0 0,-3 6 64 0 0,1-1 1 0 0,-1 0-1 0 0,-11 20 0 0 0,-83 120 311 0 0,73-115-334 0 0,25-35-85 0 0,-45 69 176 0 0,40-60-143 0 0,1-1-1 0 0,0 1 1 0 0,1 0 0 0 0,-1 0-1 0 0,2 0 1 0 0,-3 13-1 0 0,5-20-11 0 0,0-1 0 0 0,0 0 0 0 0,0 0 0 0 0,0 1-1 0 0,0-1 1 0 0,0 0 0 0 0,1 0 0 0 0,-1 1 0 0 0,0-1 0 0 0,1 0-1 0 0,-1 0 1 0 0,1 0 0 0 0,-1 0 0 0 0,1 0 0 0 0,0 0-1 0 0,0 0 1 0 0,-1 0 0 0 0,1 0 0 0 0,0 0 0 0 0,0 0 0 0 0,0 0-1 0 0,0 0 1 0 0,0-1 0 0 0,0 1 0 0 0,0 0 0 0 0,0-1-1 0 0,0 1 1 0 0,0-1 0 0 0,1 1 0 0 0,-1-1 0 0 0,0 1 0 0 0,2-1-1 0 0,5 2 102 0 0,0 0 0 0 0,-1-1-1 0 0,15 1 1 0 0,-19-2-95 0 0,28 1 154 0 0,0-1 1 0 0,0-1-1 0 0,58-11 0 0 0,-70 8-1922 0 0,36-14-1 0 0,-49 15 1093 0 0,9-8-9158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86 492 0 0,'-2'-1'362'0'0,"-23"-4"2960"0"0,9-3 5701 0 0,19 5-7622 0 0,3-3-631 0 0,0 1 1 0 0,0 0-1 0 0,1 0 1 0 0,0 0-1 0 0,0 1 1 0 0,0 0-1 0 0,9-3 1 0 0,0 0 291 0 0,1 1 0 0 0,25-6 0 0 0,-23 10-2345 0 0,5 4-2728 0 0,-22-2 3195 0 0,4 1-3790 0 0,3 3 2337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4 252 0 0,'-1'-4'8954'0'0,"10"63"-7990"0"0,-3 1-1 0 0,-2 116 0 0 0,-3-53-520 0 0,2 89-430 0 0,-4-193-326 0 0,1-15-510 0 0,-1 1-1 0 0,1-1 1 0 0,0 0 0 0 0,0 0 0 0 0,0 1-1 0 0,2 6 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46 356 0 0,'3'2'733'0'0,"-1"1"0"0"0,0 0 0 0 0,0 0 0 0 0,-1 0 0 0 0,1 0 0 0 0,-1 0 0 0 0,0 1 0 0 0,1-1 0 0 0,-1 0 0 0 0,-1 1 0 0 0,1-1 0 0 0,0 1 0 0 0,-1-1 0 0 0,0 1 0 0 0,0-1 0 0 0,0 6 1 0 0,1 12 1971 0 0,4-3 3253 0 0,-6-27-4339 0 0,0 2-1557 0 0,0-1 1 0 0,0 1-1 0 0,1-1 1 0 0,0 1-1 0 0,2-11 1 0 0,2 0 251 0 0,6-19 797 0 0,-10 36-1030 0 0,1-1 0 0 0,0 0 0 0 0,-1 0 0 0 0,1 1 0 0 0,0-1 0 0 0,0 1 1 0 0,0-1-1 0 0,1 1 0 0 0,-1-1 0 0 0,0 1 0 0 0,1-1 0 0 0,-1 1 0 0 0,0 0 0 0 0,1 0 1 0 0,2-1-1 0 0,-4 1-58 0 0,1 1 1 0 0,0 0 0 0 0,0 0-1 0 0,-1 0 1 0 0,1 0-1 0 0,0 0 1 0 0,0 0 0 0 0,0 0-1 0 0,-1 0 1 0 0,1 0 0 0 0,0 0-1 0 0,0 0 1 0 0,-1 1-1 0 0,1-1 1 0 0,0 0 0 0 0,0 1-1 0 0,-1-1 1 0 0,1 0 0 0 0,0 1-1 0 0,-1-1 1 0 0,1 1-1 0 0,-1-1 1 0 0,1 1 0 0 0,0-1-1 0 0,-1 1 1 0 0,1-1-1 0 0,-1 1 1 0 0,1-1 0 0 0,-1 1-1 0 0,0 0 1 0 0,1-1 0 0 0,-1 1-1 0 0,0 0 1 0 0,1 1-1 0 0,12 29 284 0 0,-11-23-208 0 0,24 65 476 0 0,-26-72-547 0 0,30-38-160 0 0,-26 32 188 0 0,0 0 0 0 0,0 1 0 0 0,1-1-1 0 0,-1 1 1 0 0,1 0 0 0 0,0 1 0 0 0,1-1 0 0 0,-1 1-1 0 0,0 0 1 0 0,1 0 0 0 0,0 1 0 0 0,0-1 0 0 0,-1 1 0 0 0,1 1-1 0 0,1-1 1 0 0,-1 1 0 0 0,7-1 0 0 0,-5 2 113 0 0,0 0-1 0 0,0 1 1 0 0,1 0 0 0 0,-1 0 0 0 0,0 0-1 0 0,0 1 1 0 0,-1 1 0 0 0,1-1 0 0 0,0 1-1 0 0,-1 1 1 0 0,1-1 0 0 0,10 8 0 0 0,-16-9-193 0 0,0 0 0 0 0,0-1 0 0 0,1 1 0 0 0,-1-1 0 0 0,0 1 0 0 0,1-1 0 0 0,-1 0 0 0 0,1 0 1 0 0,-1 0-1 0 0,1 0 0 0 0,-1-1 0 0 0,1 1 0 0 0,0-1 0 0 0,-1 1 0 0 0,1-1 0 0 0,0 0 1 0 0,-1 0-1 0 0,1 0 0 0 0,0-1 0 0 0,-1 1 0 0 0,1 0 0 0 0,0-1 0 0 0,-1 0 0 0 0,1 0 1 0 0,-1 0-1 0 0,5-2 0 0 0,-1 0-27 0 0,0 1 1 0 0,0-1 0 0 0,0 1-1 0 0,1 1 1 0 0,-1-1 0 0 0,1 1-1 0 0,-1 0 1 0 0,1 1 0 0 0,-1-1-1 0 0,1 1 1 0 0,-1 0-1 0 0,1 1 1 0 0,-1 0 0 0 0,1 0-1 0 0,-1 0 1 0 0,0 1 0 0 0,1 0-1 0 0,-1 0 1 0 0,0 0 0 0 0,0 1-1 0 0,0 0 1 0 0,-1 0-1 0 0,1 1 1 0 0,-1-1 0 0 0,7 6-1 0 0,-2 0-757 0 0,16 11-1513 0 0,-9-8-6531 0 0,-13-10 5909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32 282 56 0 0,'-14'-94'2631'0'0,"2"13"2847"0"0,7 1 3981 0 0,4 79-9430 0 0,1 0 0 0 0,0 0 1 0 0,0 0-1 0 0,0 0 1 0 0,0 0-1 0 0,0 0 1 0 0,0 0-1 0 0,1 0 0 0 0,-1 0 1 0 0,0 0-1 0 0,0 0 1 0 0,1 1-1 0 0,-1-1 1 0 0,0 0-1 0 0,1 0 0 0 0,-1 0 1 0 0,1 0-1 0 0,-1 1 1 0 0,1-1-1 0 0,-1 0 1 0 0,1 0-1 0 0,0 1 0 0 0,-1-1 1 0 0,1 0-1 0 0,0 1 1 0 0,0-1-1 0 0,0 1 1 0 0,-1-1-1 0 0,1 1 0 0 0,0-1 1 0 0,0 1-1 0 0,0 0 1 0 0,0-1-1 0 0,0 1 1 0 0,0 0-1 0 0,0 0 0 0 0,0 0 1 0 0,-1-1-1 0 0,1 1 1 0 0,2 0-1 0 0,0 1-708 0 0,1-1 0 0 0,-1 1 0 0 0,1 0 0 0 0,-1 0 0 0 0,1 0 0 0 0,-1 0 0 0 0,1 1 0 0 0,-1-1 0 0 0,4 3 0 0 0,4 4-1388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1868 0 0,'4'11'769'0'0,"1"0"0"0"0,-1 0 0 0 0,-1 1 0 0 0,0-1 0 0 0,-1 1 0 0 0,2 23 0 0 0,-5 73 4154 0 0,-1-79-1317 0 0,1-1 1 0 0,6 47 0 0 0,-5-73-2857 0 0,0-2-653 0 0,1 0 0 0 0,-1 0 0 0 0,1 1 0 0 0,0-1 1 0 0,-1 0-1 0 0,1 0 0 0 0,-1 0 0 0 0,1 0 1 0 0,-1 0-1 0 0,1 0 0 0 0,0 0 0 0 0,-1 0 1 0 0,1 0-1 0 0,-1 0 0 0 0,1 0 0 0 0,0 0 1 0 0,-1 0-1 0 0,1 0 0 0 0,-1-1 0 0 0,1 1 0 0 0,-1 0 1 0 0,1 0-1 0 0,-1-1 0 0 0,2 1 0 0 0,8-8 215 0 0,59-37 1180 0 0,-62 41-1315 0 0,1 0 0 0 0,0 0 0 0 0,0 0 0 0 0,1 1 0 0 0,-1 1-1 0 0,1 0 1 0 0,12-2 0 0 0,-19 3-139 0 0,1 1-1 0 0,0 0 0 0 0,-1 1 1 0 0,1-1-1 0 0,0 0 0 0 0,-1 1 1 0 0,1-1-1 0 0,-1 1 0 0 0,1 0 0 0 0,-1 0 1 0 0,1 0-1 0 0,-1 0 0 0 0,0 0 1 0 0,1 0-1 0 0,3 4 0 0 0,-2-2 91 0 0,-1 1 0 0 0,1-1 0 0 0,-1 1 0 0 0,0 0 0 0 0,0 0 0 0 0,0 0 0 0 0,-1 0 0 0 0,3 5 0 0 0,1 5 197 0 0,-1 1 0 0 0,0-1 0 0 0,-1 1 0 0 0,3 22 0 0 0,-6-28-325 0 0,0 3 0 0 0,1-1 0 0 0,6 22 0 0 0,-7-32-287 0 0,-1 0 1 0 0,0 0-1 0 0,0-1 0 0 0,0 1 1 0 0,1 0-1 0 0,-1 0 0 0 0,0-1 1 0 0,1 1-1 0 0,-1 0 0 0 0,0-1 1 0 0,1 1-1 0 0,-1 0 0 0 0,1-1 1 0 0,-1 1-1 0 0,1 0 0 0 0,0-1 1 0 0,-1 1-1 0 0,1-1 0 0 0,-1 1 1 0 0,1-1-1 0 0,0 0 0 0 0,-1 1 1 0 0,1-1-1 0 0,0 0 0 0 0,0 1 1 0 0,-1-1-1 0 0,1 0 0 0 0,0 0 1 0 0,0 0-1 0 0,0 1 0 0 0,-1-1 1 0 0,1 0-1 0 0,0 0 0 0 0,0 0 1 0 0,0 0-1 0 0,-1-1 0 0 0,1 1 1 0 0,0 0-1 0 0,0 0 0 0 0,-1 0 1 0 0,1-1-1 0 0,0 1 0 0 0,0 0 1 0 0,-1-1-1 0 0,1 1 0 0 0,0 0 1 0 0,0-2-1 0 0,17-6-2971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 0 0,'-4'2'1158'0'0,"1"-1"0"0"0,0 1 0 0 0,-1 0 0 0 0,1 0 0 0 0,0 0 0 0 0,0 0 0 0 0,1 0 0 0 0,-6 6 2692 0 0,23 5 912 0 0,0-9-3291 0 0,0 0 1 0 0,0-1 0 0 0,19 1 0 0 0,87-3 1317 0 0,-59-2-1736 0 0,13-4 683 0 0,-39 2-1855 0 0,0 2-3780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0 532 0 0,'0'1'330'0'0,"-1"0"0"0"0,1 0 0 0 0,0-1 0 0 0,0 1 0 0 0,-1 0 0 0 0,1 0 1 0 0,0 0-1 0 0,0 0 0 0 0,0-1 0 0 0,0 1 0 0 0,0 0 0 0 0,0 0 0 0 0,0 0 0 0 0,0-1 0 0 0,0 1 0 0 0,1 0 0 0 0,-1 0 0 0 0,0 0 0 0 0,0-1 0 0 0,1 1 1 0 0,-1 0-1 0 0,1 0 0 0 0,-1-1 0 0 0,0 1 0 0 0,1 0 0 0 0,0 0 0 0 0,1 1 151 0 0,0-1 0 0 0,-1 1 0 0 0,1-1 1 0 0,0 0-1 0 0,0 0 0 0 0,0 0 0 0 0,1 0 0 0 0,-1 0 1 0 0,3 1-1 0 0,8 1 823 0 0,0 0 1 0 0,23 2-1 0 0,-27-4-485 0 0,111 5 3468 0 0,-28-2-2432 0 0,-89-4-2457 0 0,15 1 505 0 0,-11-2-2541 0 0,5-4-6086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1 674 272 0 0,'25'103'3185'0'0,"35"129"2765"0"0,-41-169-3353 0 0,45 97 0 0 0,-59-147-2040 0 0,1 0-1 0 0,1 0 0 0 0,1-1 0 0 0,-1 1 0 0 0,2-2 1 0 0,0 1-1 0 0,20 19 0 0 0,-28-30-462 0 0,1 0 0 0 0,-1 0 0 0 0,0 0 0 0 0,1 0 0 0 0,-1 0 0 0 0,1 0 0 0 0,-1-1 0 0 0,1 1 0 0 0,-1-1 0 0 0,1 1 0 0 0,-1-1 0 0 0,1 0-1 0 0,0 1 1 0 0,-1-1 0 0 0,1 0 0 0 0,0 0 0 0 0,-1 0 0 0 0,1 0 0 0 0,-1 0 0 0 0,1-1 0 0 0,1 1 0 0 0,0-2 28 0 0,0 1 0 0 0,0 0 1 0 0,-1-1-1 0 0,1 1 0 0 0,-1-1 0 0 0,1 1 1 0 0,-1-1-1 0 0,0 0 0 0 0,0 0 0 0 0,4-5 1 0 0,1-2 130 0 0,-1-1 0 0 0,1 0 0 0 0,-2 0 0 0 0,9-19 0 0 0,-3-3 253 0 0,11-44 1 0 0,30-223 888 0 0,-32-88 514 0 0,-9 120-813 0 0,-11 265-1091 0 0,2-28 184 0 0,8-41-1 0 0,-8 63-288 0 0,-1 1 0 0 0,1 0 0 0 0,1 0 0 0 0,-1 0 0 0 0,1 0 0 0 0,1 0 0 0 0,-1 0 0 0 0,1 1 0 0 0,0-1 0 0 0,0 1 0 0 0,7-6 0 0 0,-10 10-60 0 0,1 1-1 0 0,0-1 1 0 0,-1 1 0 0 0,1 0 0 0 0,0 0 0 0 0,0 0 0 0 0,0 0 0 0 0,0 0 0 0 0,0 0 0 0 0,0 0 0 0 0,0 1 0 0 0,0-1 0 0 0,1 1 0 0 0,-1-1 0 0 0,0 1 0 0 0,0 0 0 0 0,0 0 0 0 0,1 0 0 0 0,-1 0-1 0 0,4 1 1 0 0,-2 0-610 0 0,0 0 0 0 0,0 0 0 0 0,0 1 0 0 0,0 0 0 0 0,0-1 0 0 0,0 1 0 0 0,-1 1 0 0 0,1-1 0 0 0,5 5 0 0 0,8 8-2190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16 324 0 0,'-3'-15'8711'0'0,"3"15"-8554"0"0,-1 0 1 0 0,1 0 0 0 0,0 0-1 0 0,0 0 1 0 0,0 0 0 0 0,-6 5 259 0 0,1 0 0 0 0,0 0 1 0 0,0 1-1 0 0,1 0 0 0 0,0 0 0 0 0,0 0 0 0 0,-4 9 1 0 0,-23 53 1394 0 0,20-40-1236 0 0,2-8 0 0 0,1 0 1 0 0,1 0 0 0 0,1 1-1 0 0,1 0 1 0 0,0 0-1 0 0,-2 36 1 0 0,7-51-409 0 0,0 1 1 0 0,1 0-1 0 0,0 0 0 0 0,0-1 0 0 0,0 1 0 0 0,0-1 1 0 0,1 1-1 0 0,0-1 0 0 0,1 1 0 0 0,0-1 1 0 0,3 6-1 0 0,-3-8-68 0 0,0 0 0 0 0,1 1 0 0 0,-1-1 0 0 0,1-1 0 0 0,0 1-1 0 0,0 0 1 0 0,0-1 0 0 0,1 0 0 0 0,-1 0 0 0 0,1 0 0 0 0,-1-1 0 0 0,1 1 0 0 0,0-1 0 0 0,0 0 0 0 0,9 1 0 0 0,2 1 93 0 0,0-1 1 0 0,0 0 0 0 0,1-2 0 0 0,-1 0-1 0 0,1-1 1 0 0,-1 0 0 0 0,30-6-1 0 0,-25 2-246 0 0,1-1-1 0 0,-1-1 0 0 0,0-1 0 0 0,0-1 0 0 0,25-13 1 0 0,-17 1-1864 0 0,-19 10-175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 6329 0 0,'-25'1'3833'0'0,"13"0"-2094"0"0,1-1 0 0 0,-1 0 0 0 0,1-1 0 0 0,-19-3 1820 0 0,33 2-3051 0 0,7-4-138 0 0,0 0 0 0 0,0 1 0 0 0,1 1 0 0 0,-1 0 0 0 0,1 0 0 0 0,0 1 0 0 0,1 0 1 0 0,18-2-1 0 0,-8 1-1267 0 0,30-10-1 0 0,-48 14 61 0 0,5-3 441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31 107 484 0 0,'-2'0'322'0'0,"1"0"0"0"0,-1 0 0 0 0,0 0 0 0 0,1-1 0 0 0,-1 1 0 0 0,1-1 0 0 0,-1 1 0 0 0,1-1 0 0 0,-1 0 0 0 0,1 1 0 0 0,-1-1 0 0 0,1 0 0 0 0,-1 0 0 0 0,1 0 0 0 0,0 0 0 0 0,0 0 0 0 0,-1 0 0 0 0,0-2-1 0 0,2 2-78 0 0,-1 0-1 0 0,1-1 0 0 0,0 1 1 0 0,0 0-1 0 0,0 0 0 0 0,0 0 0 0 0,0 0 1 0 0,0 0-1 0 0,0 0 0 0 0,1 0 0 0 0,-1 0 1 0 0,0 0-1 0 0,0 0 0 0 0,1 0 0 0 0,-1 0 1 0 0,1 0-1 0 0,-1 0 0 0 0,1 0 0 0 0,-1 0 1 0 0,1 0-1 0 0,0 0 0 0 0,0 0 0 0 0,-1 0 1 0 0,1 1-1 0 0,0-1 0 0 0,0 0 0 0 0,0 1 1 0 0,0-1-1 0 0,1-1 0 0 0,8-5 605 0 0,0-1-1 0 0,0 2 0 0 0,0-1 1 0 0,1 1-1 0 0,0 1 1 0 0,0 0-1 0 0,1 0 0 0 0,15-3 1 0 0,-18 6-913 0 0,0 0 1 0 0,-1 1 0 0 0,1 0-1 0 0,0 1 1 0 0,9 0-1 0 0,-10 1-1070 0 0,0 0 0 0 0,-1 1 0 0 0,1-1 0 0 0,-1 1 0 0 0,1 1 0 0 0,8 4 0 0 0,-5-2-1117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11 240 0 0,'43'44'16275'0'0,"-42"-43"-16004"0"0,1 1 775 0 0,1 1-1 0 0,-1-1 0 0 0,0 1 0 0 0,0 0 0 0 0,0 0 0 0 0,0 0 0 0 0,2 6 0 0 0,-4-14-948 0 0,1 1 1 0 0,-1-1-1 0 0,1 0 0 0 0,0 1 1 0 0,1-1-1 0 0,-1 1 1 0 0,1 0-1 0 0,-1 0 0 0 0,1-1 1 0 0,4-5-1 0 0,-4 8-31 0 0,-1 0-1 0 0,1 0 1 0 0,-1 0 0 0 0,1 0 0 0 0,-1 0-1 0 0,1 0 1 0 0,0 1 0 0 0,0-1-1 0 0,0 1 1 0 0,0 0 0 0 0,0-1-1 0 0,0 1 1 0 0,0 0 0 0 0,1 0 0 0 0,-1 0-1 0 0,0 0 1 0 0,1 1 0 0 0,-1-1-1 0 0,0 1 1 0 0,1-1 0 0 0,-1 1-1 0 0,1 0 1 0 0,-1 0 0 0 0,3 0 0 0 0,0 1-4 0 0,0 0 1 0 0,-1 1 0 0 0,1-1-1 0 0,0 1 1 0 0,-1 0-1 0 0,0 0 1 0 0,1 0 0 0 0,-1 1-1 0 0,0-1 1 0 0,0 1 0 0 0,-1 0-1 0 0,1 0 1 0 0,0 1 0 0 0,-1-1-1 0 0,0 1 1 0 0,0 0 0 0 0,0 0-1 0 0,0 0 1 0 0,-1 0 0 0 0,1 0-1 0 0,-1 0 1 0 0,0 1-1 0 0,0-1 1 0 0,-1 1 0 0 0,0-1-1 0 0,1 1 1 0 0,-1 0 0 0 0,0 7-1 0 0,-2-6-43 0 0,-1-1-15 0 0,1-4-11 0 0,2-5 11 0 0,0 0 7 0 0,0 1 0 0 0,0-1 0 0 0,0 1 0 0 0,0-1 0 0 0,1 1 0 0 0,0 0 0 0 0,-1-1 0 0 0,1 1 0 0 0,4-4 0 0 0,-5 6 13 0 0,0-1 1 0 0,0 1 0 0 0,1-1 0 0 0,-1 1-1 0 0,0 0 1 0 0,1 0 0 0 0,-1-1-1 0 0,1 1 1 0 0,0 0 0 0 0,-1 0 0 0 0,1 1-1 0 0,0-1 1 0 0,0 0 0 0 0,-1 1 0 0 0,1-1-1 0 0,0 1 1 0 0,0-1 0 0 0,0 1-1 0 0,0 0 1 0 0,0 0 0 0 0,-1 0 0 0 0,1 0-1 0 0,0 0 1 0 0,3 1 0 0 0,4 2 95 0 0,-1 0 1 0 0,0 1 0 0 0,0 0-1 0 0,0 0 1 0 0,0 1 0 0 0,-1 0-1 0 0,0 1 1 0 0,0-1 0 0 0,-1 1-1 0 0,1 1 1 0 0,9 12 0 0 0,-7-10 17 0 0,-1 1 0 0 0,2-1 0 0 0,-1-1 0 0 0,1 0 1 0 0,12 7-1 0 0,-19-14-136 0 0,-1 0 1 0 0,1 0 0 0 0,0 0 0 0 0,-1-1-1 0 0,1 1 1 0 0,0-1 0 0 0,0 1-1 0 0,0-1 1 0 0,-1 0 0 0 0,1-1-1 0 0,0 1 1 0 0,0 0 0 0 0,-1-1 0 0 0,1 1-1 0 0,0-1 1 0 0,3-1 0 0 0,47-21 15 0 0,-36 14-17 0 0,17-6 6 0 0,46-15 0 0 0,-63 25-21 0 0,1 1 0 0 0,-1 0-1 0 0,1 2 1 0 0,32-1 0 0 0,-34 3-901 0 0,4 0-2487 0 0,-1-2-5232 0 0,-12 0 5248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1 420 0 0,'0'30'2171'0'0,"0"15"89"0"0,0 68 470 0 0,-10 251 332 0 0,9-308-2881 0 0,0 14-906 0 0,3-23-3039 0 0,-1-39 2677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179 392 1176 0 0,'-8'-26'881'0'0,"-1"0"0"0"0,-1 0 0 0 0,-15-27 0 0 0,-44-67 5637 0 0,18 35 330 0 0,50 84-6791 0 0,0-1 1 0 0,0 1-1 0 0,1-1 1 0 0,-1 0-1 0 0,0 1 0 0 0,1-1 1 0 0,-1 0-1 0 0,1 1 1 0 0,0-1-1 0 0,-1 0 1 0 0,1 0-1 0 0,0 1 1 0 0,0-1-1 0 0,0 0 1 0 0,0 0-1 0 0,1 0 1 0 0,0-2-1 0 0,-1 3-350 0 0,1-1 0 0 0,0 1 0 0 0,-1 0 0 0 0,1 0-1 0 0,0-1 1 0 0,0 1 0 0 0,0 0 0 0 0,0 0 0 0 0,0 0 0 0 0,0 0 0 0 0,1 0-1 0 0,-1 0 1 0 0,0 0 0 0 0,0 1 0 0 0,1-1 0 0 0,-1 0 0 0 0,0 1 0 0 0,1-1 0 0 0,-1 1-1 0 0,1-1 1 0 0,1 1 0 0 0,13-2-1877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 0 0,'9'8'893'0'0,"-1"0"0"0"0,0 0 0 0 0,0 1 0 0 0,-1 0 0 0 0,0 0 0 0 0,-1 1 0 0 0,0-1 0 0 0,0 2 0 0 0,4 11 0 0 0,5 16 3363 0 0,13 51 0 0 0,2 7 759 0 0,-25-84-4316 0 0,14 33 1682 0 0,-18-44-2241 0 0,0 1-1 0 0,-1-1 1 0 0,1 1 0 0 0,0-1 0 0 0,0 1-1 0 0,0-1 1 0 0,1 0 0 0 0,-1 1-1 0 0,0-1 1 0 0,0 0 0 0 0,1 0 0 0 0,-1 0-1 0 0,1 0 1 0 0,-1 0 0 0 0,1 0-1 0 0,-1-1 1 0 0,1 1 0 0 0,0 0 0 0 0,-1-1-1 0 0,1 1 1 0 0,3 0 0 0 0,0-2 1 0 0,0-1 1 0 0,0 1 0 0 0,0-1 0 0 0,0 0-1 0 0,0 0 1 0 0,0 0 0 0 0,0 0 0 0 0,0-1 0 0 0,4-3-1 0 0,9-5 107 0 0,76-32 572 0 0,-79 38-604 0 0,-1 0-1 0 0,1 1 1 0 0,-1 0 0 0 0,30-2 0 0 0,-40 6-213 0 0,-1 0-1 0 0,1 0 1 0 0,-1 1-1 0 0,1-1 1 0 0,-1 1-1 0 0,1-1 1 0 0,-1 1-1 0 0,0 0 1 0 0,1 0-1 0 0,-1 1 1 0 0,0-1-1 0 0,0 1 1 0 0,0 0-1 0 0,0-1 1 0 0,0 1-1 0 0,0 1 1 0 0,0-1-1 0 0,-1 0 1 0 0,1 1-1 0 0,-1-1 1 0 0,1 1-1 0 0,-1 0 1 0 0,0 0-1 0 0,3 5 1 0 0,2 6 0 0 0,-1 1 1 0 0,0-1-1 0 0,-1 1 0 0 0,5 22 1 0 0,7 21-4 0 0,-17-57-681 0 0,1 1 1 0 0,-1-1-1 0 0,1 1 1 0 0,-1-1-1 0 0,1 0 0 0 0,0 1 1 0 0,0-1-1 0 0,-1 0 0 0 0,1 0 1 0 0,0 0-1 0 0,0 1 1 0 0,0-1-1 0 0,0 0 0 0 0,0 0 1 0 0,0 0-1 0 0,1 0 0 0 0,1 1 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9 272 0 0,'-33'-2'1977'0'0,"22"2"-256"0"0,0-1-1 0 0,0 0 0 0 0,-19-3 12313 0 0,175 20-7267 0 0,-92-10-5884 0 0,-42-3-1796 0 0,6-1-689 0 0,-5-4-8305 0 0,-4-1 7051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4 635 5561 0 0,'-4'-37'6938'0'0,"4"36"-6619"0"0,0-1 1 0 0,1 0-1 0 0,-1 0 0 0 0,0 0 1 0 0,1 1-1 0 0,-1-1 1 0 0,1 0-1 0 0,-1 1 0 0 0,1-1 1 0 0,0 0-1 0 0,0 1 0 0 0,0-1 1 0 0,0 1-1 0 0,0-1 1 0 0,0 1-1 0 0,0-1 0 0 0,2-1 1 0 0,-1 3-141 0 0,0 1 0 0 0,0-1 0 0 0,0 1 0 0 0,0-1 0 0 0,0 1 0 0 0,0 0 0 0 0,0 0 0 0 0,0 0 0 0 0,0 0 0 0 0,0 0 0 0 0,0 0 0 0 0,2 3 0 0 0,6 5 167 0 0,0 1-1 0 0,-1 1 0 0 0,0 0 1 0 0,0 0-1 0 0,-1 0 1 0 0,0 1-1 0 0,-1 1 1 0 0,7 16-1 0 0,-9-20-140 0 0,16 30 648 0 0,1-2-1 0 0,45 54 1 0 0,66 59 1889 0 0,-131-148-2655 0 0,0 0 0 0 0,0 0 0 0 0,-1 0-1 0 0,1-1 1 0 0,1 1 0 0 0,-1-1 0 0 0,0 1 0 0 0,0-1-1 0 0,0 0 1 0 0,1 0 0 0 0,-1 0 0 0 0,4 1-1 0 0,-5-2-57 0 0,0 0 0 0 0,0 0 0 0 0,0 0 0 0 0,0 0 0 0 0,0 0 0 0 0,0-1-1 0 0,0 1 1 0 0,0 0 0 0 0,0-1 0 0 0,0 1 0 0 0,0-1 0 0 0,0 1 0 0 0,0-1 0 0 0,0 0-1 0 0,0 1 1 0 0,0-1 0 0 0,-1 0 0 0 0,1 0 0 0 0,0 1 0 0 0,-1-1 0 0 0,1 0 0 0 0,0 0-1 0 0,-1 0 1 0 0,1 0 0 0 0,-1 0 0 0 0,1 0 0 0 0,-1 0 0 0 0,0 0 0 0 0,1 0 0 0 0,-1 0-1 0 0,0 0 1 0 0,0-2 0 0 0,8-29 166 0 0,-1 0 1 0 0,-3-1-1 0 0,2-41 0 0 0,0 7-8 0 0,-3 38-174 0 0,32-270 284 0 0,-20 203-187 0 0,31-103-1 0 0,-42 186-199 0 0,0 0 0 0 0,0 0-1 0 0,2 1 1 0 0,-1-1 0 0 0,2 1 0 0 0,-1 1 0 0 0,2-1-1 0 0,0 1 1 0 0,0 0 0 0 0,13-12 0 0 0,-20 21-90 0 0,1 1 1 0 0,-1 0-1 0 0,1-1 1 0 0,0 1-1 0 0,-1 0 1 0 0,1 0-1 0 0,0 0 1 0 0,0 0-1 0 0,0 0 1 0 0,0 1-1 0 0,0-1 1 0 0,0 1-1 0 0,0-1 1 0 0,0 1-1 0 0,0 0 0 0 0,0-1 1 0 0,1 1-1 0 0,-1 0 1 0 0,0 1-1 0 0,0-1 1 0 0,4 1-1 0 0,-3 0-824 0 0,0 0 0 0 0,0 0 0 0 0,0 0 0 0 0,0 1 1 0 0,0 0-1 0 0,0-1 0 0 0,-1 1 0 0 0,5 3 0 0 0,3 3-2217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6197 0 0,'0'1'590'0'0,"0"-1"0"0"0,0 1 1 0 0,0 0-1 0 0,0 0 1 0 0,4 7 6494 0 0,-2-7-6494 0 0,14 8 3569 0 0,26-2-4156 0 0,-24-4 1384 0 0,-3 0-1031 0 0,59 13 1009 0 0,-68-14-1224 0 0,0 0-1 0 0,-1 0 1 0 0,1 1 0 0 0,0-1-1 0 0,-1 1 1 0 0,0 0-1 0 0,0 1 1 0 0,0-1-1 0 0,9 9 1 0 0,-12-9-94 0 0,0 0 0 0 0,-1 0 0 0 0,1 0 0 0 0,-1 0 1 0 0,1 0-1 0 0,-1 0 0 0 0,0 0 0 0 0,0 0 0 0 0,0 1 1 0 0,-1-1-1 0 0,1 0 0 0 0,-1 1 0 0 0,0-1 0 0 0,0 1 1 0 0,0-1-1 0 0,0 0 0 0 0,0 1 0 0 0,-1-1 0 0 0,0 0 0 0 0,-1 5 1 0 0,-2 7 74 0 0,-1 0 1 0 0,-14 27-1 0 0,16-36-97 0 0,-82 144 395 0 0,58-108-248 0 0,1 2 0 0 0,-28 69 1 0 0,53-111-153 0 0,0 1 0 0 0,0-1 1 0 0,1 0-1 0 0,-1 1 1 0 0,1-1-1 0 0,-1 1 0 0 0,1-1 1 0 0,0 0-1 0 0,-1 1 1 0 0,1-1-1 0 0,1 1 1 0 0,-1-1-1 0 0,0 1 0 0 0,1-1 1 0 0,-1 1-1 0 0,1-1 1 0 0,-1 0-1 0 0,1 1 0 0 0,0-1 1 0 0,2 3-1 0 0,-2-3 5 0 0,1 0-1 0 0,1 1 1 0 0,-1-1 0 0 0,0 0-1 0 0,0 0 1 0 0,1 0 0 0 0,-1-1-1 0 0,1 1 1 0 0,0 0-1 0 0,-1-1 1 0 0,1 0 0 0 0,0 0-1 0 0,6 2 1 0 0,3 0-228 0 0,0-1-1 0 0,1 0 1 0 0,-1-1 0 0 0,1 0 0 0 0,-1-1-1 0 0,20-3 1 0 0,-21 2-627 0 0,1 0-1 0 0,-2-2 0 0 0,1 1 1 0 0,12-5-1 0 0,2-7-7604 0 0,-21 10 5920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64 352 0 0,'-35'-7'12507'0'0,"39"4"-10841"0"0,7-2-812 0 0,1-1 1 0 0,0 1-1 0 0,0 1 0 0 0,0 0 0 0 0,14-2 0 0 0,70-10 2228 0 0,-87 14-2865 0 0,37-3-858 0 0,-41 8-38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4 250 204 0 0,'-4'1'10728'0'0,"237"-19"-4088"0"0,-82 2-4563 0 0,338-18 1407 0 0,48 18-1064 0 0,18 5-974 0 0,19-20-579 0 0,-567 31-858 0 0,237-29 240 0 0,-65 7-100 0 0,-51 8-60 0 0,434-30 504 0 0,-501 43-355 0 0,114-7 1429 0 0,-163 4 79 0 0,-7 2-4240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86 157 476 0 0,'-2'3'649'0'0,"0"0"0"0"0,1 1-1 0 0,-1-1 1 0 0,1 1 0 0 0,0 0 0 0 0,0-1 0 0 0,0 1-1 0 0,0 0 1 0 0,0 6 0 0 0,1 40 2854 0 0,1-30-2502 0 0,2 341 9442 0 0,-2-334-9427 0 0,0-22-670 0 0,0 1 0 0 0,-1-1 0 0 0,0 1 0 0 0,0-1 0 0 0,0 0 1 0 0,-1 1-1 0 0,0-1 0 0 0,-3 11 0 0 0,4-15-52 0 0,-2 0 141 0 0,-3-5-178 0 0,-3-7-71 0 0,8 10-173 0 0,-10-24 152 0 0,1-1 0 0 0,1 0 0 0 0,2 0 0 0 0,-6-45-1 0 0,6 32-73 0 0,3 19-59 0 0,1 0 1 0 0,0-1-1 0 0,2 1 0 0 0,0-1 1 0 0,1 1-1 0 0,2-1 0 0 0,0 1 1 0 0,1 0-1 0 0,1 0 0 0 0,0 0 1 0 0,11-22-1 0 0,-9 27-24 0 0,0 1 0 0 0,1 0-1 0 0,0 0 1 0 0,1 1 0 0 0,1 0 0 0 0,0 1-1 0 0,0 0 1 0 0,1 0 0 0 0,1 1 0 0 0,0 1 0 0 0,1 0-1 0 0,0 1 1 0 0,0 0 0 0 0,27-13 0 0 0,-26 16-1 0 0,1 0 0 0 0,1 1 1 0 0,-1 0-1 0 0,1 1 0 0 0,25-2 1 0 0,-33 5-29 0 0,0 0 0 0 0,0 1 0 0 0,-1 0 1 0 0,1 1-1 0 0,0-1 0 0 0,0 2 0 0 0,-1-1 1 0 0,1 1-1 0 0,-1 0 0 0 0,1 0 0 0 0,-1 1 0 0 0,0 0 1 0 0,10 6-1 0 0,-14-7-5 0 0,0 0 1 0 0,0 0-1 0 0,-1 1 1 0 0,1-1-1 0 0,-1 0 1 0 0,0 1-1 0 0,0 0 1 0 0,1-1-1 0 0,-2 1 1 0 0,1 0-1 0 0,0 0 1 0 0,-1 0-1 0 0,1 0 1 0 0,-1 1-1 0 0,2 4 1 0 0,-2-3-22 0 0,-1 1 1 0 0,1-1-1 0 0,-1 1 1 0 0,0-1-1 0 0,0 1 0 0 0,0-1 1 0 0,-1 0-1 0 0,-3 11 1 0 0,0-1-54 0 0,-1 0 1 0 0,-1-1-1 0 0,-1 0 0 0 0,0 0 1 0 0,-16 23-1 0 0,-3-1-87 0 0,-1-1 0 0 0,-32 32 1 0 0,45-53 118 0 0,-1 0 1 0 0,0-1 0 0 0,-1-1 0 0 0,0 0 0 0 0,-1-1 0 0 0,-35 16 0 0 0,53-27 76 0 0,-1 0 0 0 0,0 0-1 0 0,0 0 1 0 0,0 0 0 0 0,1 0 0 0 0,-1 0 0 0 0,0 0 0 0 0,0 0-1 0 0,1 1 1 0 0,-1-1 0 0 0,0 0 0 0 0,0 0 0 0 0,0 0 0 0 0,0 0-1 0 0,1 0 1 0 0,-1 1 0 0 0,0-1 0 0 0,0 0 0 0 0,0 0-1 0 0,0 0 1 0 0,0 1 0 0 0,1-1 0 0 0,-1 0 0 0 0,0 0 0 0 0,0 1-1 0 0,0-1 1 0 0,0 0 0 0 0,0 0 0 0 0,0 0 0 0 0,0 1-1 0 0,0-1 1 0 0,0 0 0 0 0,0 0 0 0 0,0 1 0 0 0,0-1 0 0 0,0 0-1 0 0,0 0 1 0 0,0 1 0 0 0,0-1 0 0 0,0 0 0 0 0,0 0-1 0 0,0 1 1 0 0,-1-1 0 0 0,1 0 0 0 0,0 0 0 0 0,0 0 0 0 0,0 1-1 0 0,0-1 1 0 0,0 0 0 0 0,0 0 0 0 0,-1 0 0 0 0,1 0-1 0 0,0 1 1 0 0,0-1 0 0 0,0 0 0 0 0,-1 0 0 0 0,1 0 0 0 0,0 0-1 0 0,0 0 1 0 0,0 0 0 0 0,-1 0 0 0 0,1 1 0 0 0,0-1 0 0 0,0 0-1 0 0,-1 0 1 0 0,1 0 0 0 0,29 9 569 0 0,-10-3-205 0 0,5 5-56 0 0,0 1 1 0 0,0 2-1 0 0,-1 0 0 0 0,-1 1 0 0 0,0 1 0 0 0,-2 2 1 0 0,34 33-1 0 0,37 56 634 0 0,-90-107-1126 0 0,0 0 0 0 0,-1 0-1 0 0,1 1 1 0 0,0-1 0 0 0,0 0 0 0 0,-1 0-1 0 0,1 0 1 0 0,0 0 0 0 0,-1 0-1 0 0,1 0 1 0 0,0 0 0 0 0,0 0 0 0 0,-1-1-1 0 0,1 1 1 0 0,0 0 0 0 0,0 0-1 0 0,-1-1 1 0 0,1 1 0 0 0,0 0 0 0 0,-1-1-1 0 0,1 1 1 0 0,-1 0 0 0 0,1-1 0 0 0,1 0-1 0 0,-2 0 360 0 0,22-12-9355 0 0,-13 7 6153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31 256 0 0,'0'0'2408'0'0,"-9"19"3801"0"0,4 24-2355 0 0,4-22-1860 0 0,-2-1 0 0 0,0 0 0 0 0,-8 24 0 0 0,11-43-1928 0 0,0-1 0 0 0,0 1 0 0 0,0-1 0 0 0,0 0 0 0 0,0 1 0 0 0,0-1 1 0 0,0 0-1 0 0,0 1 0 0 0,-1-1 0 0 0,1 0 0 0 0,0 1 0 0 0,0-1 0 0 0,0 0 0 0 0,0 0 0 0 0,-1 1 0 0 0,1-1 0 0 0,0 0 0 0 0,0 1 0 0 0,-1-1 0 0 0,1 0 0 0 0,0 0 0 0 0,-1 0 0 0 0,1 1 0 0 0,0-1 0 0 0,-1 0 0 0 0,1 0 0 0 0,0 0 0 0 0,-1 0 1 0 0,1 0-1 0 0,0 0 0 0 0,-1 1 0 0 0,1-1 0 0 0,0 0 0 0 0,-1 0 0 0 0,0 0 0 0 0,-9-11 931 0 0,-3-17-297 0 0,11 21-569 0 0,0-1 0 0 0,1 1 0 0 0,0 0 0 0 0,1-1 0 0 0,0 1 1 0 0,0-1-1 0 0,0 1 0 0 0,1 0 0 0 0,0-1 0 0 0,1 1 0 0 0,-1 0 0 0 0,2 0 1 0 0,-1 0-1 0 0,1 0 0 0 0,0 0 0 0 0,0 1 0 0 0,0-1 0 0 0,1 1 1 0 0,0 0-1 0 0,9-10 0 0 0,-12 15-80 0 0,0 0-1 0 0,0 0 1 0 0,0 0 0 0 0,0 0 0 0 0,1 0-1 0 0,-1 1 1 0 0,0-1 0 0 0,0 0 0 0 0,1 1-1 0 0,-1-1 1 0 0,1 1 0 0 0,-1-1 0 0 0,0 1-1 0 0,1 0 1 0 0,-1 0 0 0 0,1-1 0 0 0,-1 1-1 0 0,1 0 1 0 0,-1 0 0 0 0,0 1 0 0 0,3-1-1 0 0,-1 1 10 0 0,0 0 0 0 0,-1 0 0 0 0,1 0-1 0 0,-1 1 1 0 0,1-1 0 0 0,-1 1-1 0 0,0-1 1 0 0,1 1 0 0 0,-1 0-1 0 0,3 3 1 0 0,1 2 42 0 0,0 1-1 0 0,0 0 1 0 0,-1 0 0 0 0,0 0-1 0 0,6 13 1 0 0,-7-11-19 0 0,-1 1 1 0 0,1-1-1 0 0,1 17 0 0 0,-3-16-39 0 0,2 9-189 0 0,-4-19 59 0 0,2-5-154 0 0,5-12 232 0 0,1 0 0 0 0,19-27 0 0 0,-24 38 101 0 0,1 0 0 0 0,0 0 1 0 0,0 0-1 0 0,0 1 0 0 0,1-1 0 0 0,-1 1 0 0 0,1 0 0 0 0,0 1 1 0 0,0-1-1 0 0,1 1 0 0 0,-1 0 0 0 0,8-3 0 0 0,-10 5-63 0 0,-1 1 0 0 0,0 0 0 0 0,1 0 0 0 0,-1 0 0 0 0,0 0 0 0 0,1 0 0 0 0,-1 0 0 0 0,1 1 0 0 0,-1-1 0 0 0,0 1 0 0 0,0 0 0 0 0,1-1 0 0 0,-1 1 0 0 0,0 0 0 0 0,0 0 0 0 0,0 0 0 0 0,0 1 0 0 0,0-1 0 0 0,0 1 0 0 0,0-1 1 0 0,0 1-1 0 0,0-1 0 0 0,-1 1 0 0 0,1 0 0 0 0,-1 0 0 0 0,1 0 0 0 0,-1 0 0 0 0,0 0 0 0 0,2 3 0 0 0,4 8 183 0 0,-1 0 0 0 0,0 0 0 0 0,6 22 0 0 0,-11-31-207 0 0,0-1-148 0 0,0 0-1 0 0,0 1 1 0 0,0-1-1 0 0,1 0 1 0 0,-1 0-1 0 0,1-1 1 0 0,0 1-1 0 0,-1 0 1 0 0,1-1 0 0 0,4 5-1 0 0,-5-6 31 0 0,1 0-1 0 0,0 0 1 0 0,-1 0-1 0 0,1-1 0 0 0,-1 1 1 0 0,1 0-1 0 0,0-1 1 0 0,0 1-1 0 0,-1-1 1 0 0,1 0-1 0 0,0 1 1 0 0,0-1-1 0 0,0 0 1 0 0,0 0-1 0 0,-1 0 0 0 0,1 0 1 0 0,0 0-1 0 0,0-1 1 0 0,3 0-1 0 0,44-14-9688 0 0,-26 6 6518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1 132 0 0,'-11'0'3247'0'0,"4"0"-2184"0"0,0 1 0 0 0,1 0 0 0 0,-1 0 0 0 0,1 0-1 0 0,-1 1 1 0 0,1 0 0 0 0,0 0 0 0 0,-7 3 0 0 0,3 1-43 0 0,0-1 1 0 0,1 1-1 0 0,-1 1 1 0 0,-10 9-1 0 0,8-5-158 0 0,0 1 0 0 0,1-1 0 0 0,1 2 0 0 0,0 0 0 0 0,1 0 1 0 0,-14 25-1 0 0,20-31-521 0 0,1-1 1 0 0,-1 1-1 0 0,1 0 1 0 0,0 0-1 0 0,1 0 1 0 0,-1 0-1 0 0,2 0 1 0 0,-1 0-1 0 0,1 11 1 0 0,0-16-288 0 0,0 0 0 0 0,0 0 1 0 0,0-1-1 0 0,1 1 0 0 0,-1 0 1 0 0,1 0-1 0 0,-1 0 0 0 0,1-1 1 0 0,0 1-1 0 0,0 0 0 0 0,-1-1 1 0 0,1 1-1 0 0,0-1 0 0 0,1 1 1 0 0,-1-1-1 0 0,0 1 0 0 0,0-1 1 0 0,1 0-1 0 0,-1 0 0 0 0,0 1 1 0 0,1-1-1 0 0,-1 0 0 0 0,1 0 1 0 0,0 0-1 0 0,-1-1 0 0 0,1 1 1 0 0,0 0-1 0 0,-1-1 0 0 0,1 1 1 0 0,0-1-1 0 0,0 1 0 0 0,0-1 1 0 0,0 0-1 0 0,-1 0 0 0 0,1 0 1 0 0,0 0-1 0 0,0 0 0 0 0,0 0 1 0 0,0 0-1 0 0,-1-1 0 0 0,4 0 1 0 0,4-1 11 0 0,0-1 0 0 0,0 0 0 0 0,0 0 1 0 0,0-1-1 0 0,-1-1 0 0 0,0 1 0 0 0,0-1 0 0 0,0 0 1 0 0,7-7-1 0 0,-4 4 131 0 0,0 0 1 0 0,1 1 0 0 0,16-8 0 0 0,-27 15-346 0 0,6 1-1103 0 0,-2-1 157 0 0,14-3-11552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0 212 0 0,'-3'21'1338'0'0,"0"1"1"0"0,2-1-1 0 0,0 0 1 0 0,3 31-1 0 0,-1-28-741 0 0,9 321 4759 0 0,-8-260-4629 0 0,-2-50-7384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185 163 11581 0 0,'-84'-61'13106'0'0,"0"-1"-5611"0"0,81 60-7177 0 0,2 2-306 0 0,1-1 0 0 0,-1 1 0 0 0,0-1 0 0 0,0 1 0 0 0,0-1 0 0 0,0 0 1 0 0,1 1-1 0 0,-1-1 0 0 0,0 0 0 0 0,1 0 0 0 0,-1 1 0 0 0,0-1 1 0 0,1 0-1 0 0,-1 0 0 0 0,1 0 0 0 0,0 0 0 0 0,-1 0 0 0 0,1 0 1 0 0,0 0-1 0 0,-1 0 0 0 0,1-1 0 0 0,0 2-15 0 0,0-1-1 0 0,-1 1 1 0 0,1-1-1 0 0,0 0 1 0 0,0 1-1 0 0,0-1 1 0 0,0 1-1 0 0,0-1 1 0 0,0 0-1 0 0,1 1 1 0 0,-1-1-1 0 0,0 1 1 0 0,0-1-1 0 0,0 1 1 0 0,0-1-1 0 0,1 1 1 0 0,-1-1-1 0 0,0 1 1 0 0,1-1-1 0 0,-1 1 1 0 0,0-1-1 0 0,1 1 1 0 0,-1-1-1 0 0,0 1 1 0 0,1 0-1 0 0,-1-1 1 0 0,1 1-1 0 0,-1-1 1 0 0,1 1-1 0 0,-1 0 1 0 0,1 0-1 0 0,-1-1 1 0 0,1 1-1 0 0,-1 0 1 0 0,1 0-1 0 0,-1 0 1 0 0,1-1-1 0 0,-1 1 1 0 0,1 0-1 0 0,0 0 1 0 0,-1 0-1 0 0,1 0 1 0 0,0 0-60 0 0,12-1-1643 0 0,0 0-1 0 0,0 1 1 0 0,-1 0-1 0 0,20 4 0 0 0,2-1-2820 0 0,-1-1 1186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7209 0 0,'1'0'676'0'0,"1"1"1"0"0,-1 0-1 0 0,1 0 0 0 0,-1-1 1 0 0,1 1-1 0 0,-1 0 1 0 0,0 0-1 0 0,1 0 1 0 0,-1 1-1 0 0,0-1 1 0 0,0 0-1 0 0,0 0 1 0 0,0 1-1 0 0,0-1 1 0 0,0 0-1 0 0,1 2 0 0 0,-1 0-112 0 0,0 0-1 0 0,0 0 0 0 0,-1 0 0 0 0,1 0 1 0 0,0 0-1 0 0,-1 0 0 0 0,0 0 0 0 0,0 5 1 0 0,-1 5-229 0 0,0 1 1 0 0,-2-1 0 0 0,-4 18 0 0 0,0-5 878 0 0,-4 21-726 0 0,-2-1-1 0 0,-3-1 1 0 0,-27 57-1 0 0,40-96-498 0 0</inkml:trace>
  <inkml:trace contextRef="#ctx0" brushRef="#br0" timeOffset="1">21 111 11301 0 0,'-15'-3'14962'0'0,"9"5"-12333"0"0,19 11-722 0 0,218 147 61 0 0,103 77-1968 0 0,-332-235-405 0 0,1 0 1 0 0,-1 0-1 0 0,1-1 0 0 0,-1 1 1 0 0,1-1-1 0 0,0 0 0 0 0,0 0 1 0 0,-1 0-1 0 0,1 0 0 0 0,0 0 1 0 0,0-1-1 0 0,5 1 0 0 0,-6-1 49 0 0,0 0 0 0 0,0-1 0 0 0,0 1 0 0 0,0-1 0 0 0,0 1 0 0 0,0-1 0 0 0,-1 0 0 0 0,1 0 0 0 0,0 0 0 0 0,0 0 0 0 0,-1 0 0 0 0,1 0 0 0 0,0 0 0 0 0,-1-1 0 0 0,1 1 0 0 0,-1 0 1 0 0,0-1-1 0 0,0 1 0 0 0,3-4 0 0 0,4-7-3137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53 900 0 0,'-5'-2'1459'0'0,"-17"-13"10921"0"0,39 10-9403 0 0,-6 4-1916 0 0,0 0-1 0 0,1 1 1 0 0,-1 0-1 0 0,12 2 1 0 0,-3-1 122 0 0,-7 0-774 0 0,87 0 1967 0 0,-51-8-5193 0 0,-41 5 1135 0 0,-1 0 0 0 0,1 0 0 0 0,-1-1 1 0 0,8-4-1 0 0,2-3-1018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0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47 151 8457 0 0,'-14'-15'5300'0'0,"11"12"-4557"0"0,0-1 1 0 0,0 1-1 0 0,0 0 0 0 0,0-1 1 0 0,1 0-1 0 0,-1 1 0 0 0,1-1 1 0 0,0 0-1 0 0,0 0 0 0 0,0-1 1 0 0,1 1-1 0 0,-1 0 0 0 0,0-5 1 0 0,3 8-653 0 0,0-1 1 0 0,0 1 0 0 0,0-1 0 0 0,0 1 0 0 0,0 0 0 0 0,1 0-1 0 0,-1 0 1 0 0,0 0 0 0 0,0 0 0 0 0,1 0 0 0 0,-1 0 0 0 0,1 0-1 0 0,-1 0 1 0 0,1 1 0 0 0,-1-1 0 0 0,1 1 0 0 0,-1-1 0 0 0,4 0-1 0 0,49-11 627 0 0,2 2-1 0 0,104-4 1 0 0,-22 2-495 0 0,-71 2-643 0 0,-66 10 346 0 0,-3 10-167 0 0,-11 35 302 0 0,3 0 0 0 0,1 0 0 0 0,3 1 0 0 0,-1 49 0 0 0,2-43 46 0 0,1 0 132 0 0,2 0 0 0 0,2 1 1 0 0,3-1-1 0 0,2 0 0 0 0,2-1 1 0 0,20 76-1 0 0,32 42 447 0 0,-58-168-789 0 0,-5 1-156 0 0,4-2 254 0 0,-1 1 0 0 0,1-1 0 0 0,0 0 0 0 0,0 1 0 0 0,0-1 0 0 0,-1 0 0 0 0,1 0 1 0 0,0 1-1 0 0,0-1 0 0 0,0 0 0 0 0,-1 0 0 0 0,1 0 0 0 0,0 1 0 0 0,-1-1 0 0 0,1 0 0 0 0,0 0 0 0 0,0 0 0 0 0,-1 0 0 0 0,1 0 0 0 0,0 1 1 0 0,-1-1-1 0 0,1 0 0 0 0,0 0 0 0 0,-1 0 0 0 0,1 0 0 0 0,0 0 0 0 0,-1 0 0 0 0,-128 7-479 0 0,-18 2 382 0 0,129-7 128 0 0,11-2 25 0 0,1 0 1 0 0,0 1-1 0 0,0 0 0 0 0,0 0 0 0 0,-1 1 1 0 0,1-1-1 0 0,0 1 0 0 0,1 1 0 0 0,-12 5 1 0 0,16-8 540 0 0,3 2-355 0 0,1 0-150 0 0,0-1 0 0 0,0 1 0 0 0,0-1 0 0 0,0 0 0 0 0,0 1 0 0 0,1-1 0 0 0,-1-1 0 0 0,0 1 0 0 0,1 0 0 0 0,-1-1 0 0 0,0 0 0 0 0,7 0 0 0 0,48-3 702 0 0,-51 2-757 0 0,20-1-441 0 0,116-14 1549 0 0,-74 1-3382 0 0,-2-8-5726 0 0,-58 19 4119 0 0,0-1 554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7385 0 0,'-1'-21'10256'0'0,"1"19"-9751"0"0,0 0 0 0 0,1 0 0 0 0,-1 0 0 0 0,1 0 0 0 0,0 0 0 0 0,-1 0 0 0 0,1 0 0 0 0,0 0 0 0 0,0 1 0 0 0,0-1 0 0 0,0 0 0 0 0,0 1 0 0 0,1-1 0 0 0,1-1 1196 0 0,-3 5-1160 0 0,0 10-188 0 0,0-1 0 0 0,-1 0 0 0 0,-1 1 0 0 0,0-1 0 0 0,-1 0 0 0 0,-5 16 0 0 0,-6 31 405 0 0,11-45-587 0 0,2-1 0 0 0,-1 1-1 0 0,2 0 1 0 0,0 0 0 0 0,0-1 0 0 0,1 1-1 0 0,4 16 1 0 0,-4-25-116 0 0,1 1 1 0 0,-1 0-1 0 0,1 0 1 0 0,1-1-1 0 0,-1 1 0 0 0,1-1 1 0 0,-1 0-1 0 0,1 0 1 0 0,0 0-1 0 0,1 0 1 0 0,-1 0-1 0 0,1-1 0 0 0,0 1 1 0 0,-1-1-1 0 0,2 0 1 0 0,-1 0-1 0 0,0-1 0 0 0,0 1 1 0 0,1-1-1 0 0,0 0 1 0 0,5 2-1 0 0,1-1-79 0 0,1 0-1 0 0,-1-1 1 0 0,0 0-1 0 0,1-1 1 0 0,18-1 0 0 0,16 3-251 0 0,-6-5-5726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6817 0 0,'-32'56'11989'0'0,"20"-29"-10404"0"0,1 0 0 0 0,1 1 0 0 0,-7 31 0 0 0,17-59-1561 0 0,0 0-1 0 0,0 0 1 0 0,0 0-1 0 0,0 1 1 0 0,0-1-1 0 0,0 0 1 0 0,0 0-1 0 0,0 0 1 0 0,0 0-1 0 0,0 0 1 0 0,-1 1-1 0 0,1-1 1 0 0,0 0-1 0 0,0 0 1 0 0,0 0-1 0 0,0 0 1 0 0,0 0-1 0 0,-1 0 1 0 0,1 1-1 0 0,0-1 1 0 0,0 0-1 0 0,0 0 1 0 0,0 0-1 0 0,-1 0 1 0 0,1 0-1 0 0,0 0 1 0 0,0 0-1 0 0,0 0 1 0 0,-1 0-1 0 0,1 0 1 0 0,0 0-1 0 0,0 0 1 0 0,0 0-1 0 0,0 0 1 0 0,-1 0-1 0 0,1 0 1 0 0,0 0-1 0 0,0 0 1 0 0,0 0-1 0 0,-1 0 1 0 0,1 0-1 0 0,0-1 1 0 0,0 1-1 0 0,0 0 1 0 0,0 0-1 0 0,0 0 1 0 0,-1 0-1 0 0,1 0 1 0 0,-7-11 696 0 0,6 3-554 0 0,0 0-1 0 0,0 0 1 0 0,1 0-1 0 0,1 0 1 0 0,-1 0-1 0 0,1 0 1 0 0,0 0-1 0 0,4-10 0 0 0,-4 13-77 0 0,1 1-1 0 0,-1 0 0 0 0,1 0 0 0 0,0 0 0 0 0,0 0 0 0 0,0 0 0 0 0,1 0 1 0 0,-1 0-1 0 0,1 1 0 0 0,0 0 0 0 0,0-1 0 0 0,0 1 0 0 0,1 0 0 0 0,-1 0 1 0 0,1 1-1 0 0,0-1 0 0 0,4-2 0 0 0,-6 4-47 0 0,-1 0 1 0 0,1 1-1 0 0,-1-1 0 0 0,1 0 0 0 0,0 1 0 0 0,0-1 1 0 0,-1 1-1 0 0,1 0 0 0 0,0 0 0 0 0,0-1 1 0 0,-1 1-1 0 0,1 0 0 0 0,0 0 0 0 0,0 1 1 0 0,-1-1-1 0 0,1 0 0 0 0,0 1 0 0 0,0-1 0 0 0,-1 1 1 0 0,1-1-1 0 0,2 2 0 0 0,-2 0-8 0 0,0-1 1 0 0,0 1-1 0 0,0 0 0 0 0,0 0 0 0 0,-1-1 0 0 0,1 1 1 0 0,-1 0-1 0 0,1 1 0 0 0,-1-1 0 0 0,0 0 1 0 0,0 0-1 0 0,1 1 0 0 0,0 2 0 0 0,0 3-14 0 0,0-1 0 0 0,-1 0 1 0 0,1 1-1 0 0,-2-1 0 0 0,1 1 0 0 0,-1-1 0 0 0,0 1 0 0 0,0-1 0 0 0,-2 10 1 0 0,1-10-214 0 0,3-7 106 0 0,6-13 123 0 0,12-14 144 0 0,-10 18-48 0 0,0 1 1 0 0,0 0 0 0 0,1 0 0 0 0,14-8-1 0 0,-22 15-103 0 0,0-1 0 0 0,0 1 0 0 0,0 0 0 0 0,1 0 0 0 0,-1 0 0 0 0,0 0 0 0 0,1 1-1 0 0,-1-1 1 0 0,0 1 0 0 0,1 0 0 0 0,-1 0 0 0 0,1 0 0 0 0,-1 0 0 0 0,0 0 0 0 0,1 1 0 0 0,-1 0 0 0 0,0 0-1 0 0,1 0 1 0 0,-1 0 0 0 0,0 0 0 0 0,4 3 0 0 0,51 34-27 0 0,-46-29 0 0 0,1 0 0 0 0,0-1 0 0 0,0 0 0 0 0,0-1 0 0 0,24 9 0 0 0,-3-6-2654 0 0,53 8-1 0 0,-72-16 1633 0 0,1 0-1 0 0,0-1 0 0 0,0-1 0 0 0,0-1 0 0 0,-1 0 0 0 0,17-3 1 0 0,4-6-2455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 9893 0 0,'-44'-3'9514'0'0,"1"9"-3598"0"0,30-2-5034 0 0,0 0 1 0 0,1 0 0 0 0,0 1-1 0 0,-22 13 1 0 0,20-9-832 0 0,0 0 1 0 0,1 1-1 0 0,1 0 1 0 0,-20 22-1 0 0,21-21 788 0 0,2 1 0 0 0,-14 21 0 0 0,20-28-814 0 0,1 1 1 0 0,-1-1-1 0 0,1 1 0 0 0,0 0 0 0 0,0-1 0 0 0,1 1 0 0 0,-2 11 0 0 0,2-15-23 0 0,1-1 0 0 0,0 0 1 0 0,0 0-1 0 0,0 0 0 0 0,0 0 0 0 0,1 1 0 0 0,-1-1 0 0 0,0 0 0 0 0,0 0 1 0 0,1 0-1 0 0,-1 0 0 0 0,1 0 0 0 0,-1 0 0 0 0,1 0 0 0 0,-1 0 1 0 0,1 0-1 0 0,0 0 0 0 0,-1 0 0 0 0,2 1 0 0 0,-1-1-1 0 0,0-1-1 0 0,1 1 1 0 0,-1-1 0 0 0,0 1-1 0 0,1-1 1 0 0,-1 1 0 0 0,1-1-1 0 0,-1 0 1 0 0,1 1 0 0 0,-1-1-1 0 0,0 0 1 0 0,1 0-1 0 0,-1 0 1 0 0,1 0 0 0 0,-1 0-1 0 0,1-1 1 0 0,-1 1 0 0 0,1 0-1 0 0,1-2 1 0 0,20-5-208 0 0,40-18 1 0 0,-46 16 30 0 0,0 2 1 0 0,1 1-1 0 0,0 0 1 0 0,27-5-1 0 0,-31 10-3075 0 0,3-1-6663 0 0,-12-1 6776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57 160 9521 0 0,'-20'-35'7405'0'0,"13"24"-5353"0"0,1-1 0 0 0,0 0 0 0 0,1 0 0 0 0,-7-18 0 0 0,12 28-1984 0 0,0 1 0 0 0,0-1 0 0 0,0 1 0 0 0,0-1-1 0 0,0 1 1 0 0,0-1 0 0 0,0 1 0 0 0,0 0 0 0 0,1-1 0 0 0,-1 1 0 0 0,1-1 0 0 0,-1 1 0 0 0,1 0 0 0 0,-1-1 0 0 0,1 1 0 0 0,0 0 0 0 0,0 0 0 0 0,-1-1 0 0 0,1 1-1 0 0,0 0 1 0 0,0 0 0 0 0,0 0 0 0 0,0 0 0 0 0,1 0 0 0 0,-1 0 0 0 0,0 0 0 0 0,0 1 0 0 0,0-1 0 0 0,1 0 0 0 0,-1 1 0 0 0,0-1 0 0 0,1 1 0 0 0,-1-1-1 0 0,3 0 1 0 0,3-1-604 0 0,0 1-1 0 0,0-1 1 0 0,0 1-1 0 0,0 0 1 0 0,0 1-1 0 0,9 0 1 0 0,43 4-6929 0 0,-15 4 4323 0 0</inkml:trace>
  <inkml:trace contextRef="#ctx0" brushRef="#br0" timeOffset="1">486 97 420 0 0,'-2'7'1052'0'0,"0"0"1"0"0,0 0-1 0 0,0 0 1 0 0,-1 0-1 0 0,0 0 1 0 0,-1 0-1 0 0,-4 6 1 0 0,-33 45 3868 0 0,20-31-2969 0 0,-22 34 2441 0 0,-54 67 2830 0 0,73-104-6176 0 0,5-13-3271 0 0,6-22-9563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 10101 0 0,'-8'-6'4545'0'0,"6"5"-3652"0"0,1 0 1 0 0,-1-1-1 0 0,0 1 1 0 0,0 0-1 0 0,1 0 1 0 0,-1 0-1 0 0,0 0 0 0 0,0 1 1 0 0,0-1-1 0 0,-3 0 2815 0 0,5 2-3573 0 0,1 1 0 0 0,-1 0 0 0 0,1-1 0 0 0,0 1 0 0 0,-1-1 1 0 0,1 1-1 0 0,0-1 0 0 0,0 0 0 0 0,0 1 0 0 0,0-1 0 0 0,0 0 0 0 0,2 2 0 0 0,1 1 151 0 0,23 31 1323 0 0,51 49-1 0 0,-43-48-1453 0 0,278 333-90 0 0,-286-329-65 0 0,-20-28 0 0 0,0-1 0 0 0,0-1 0 0 0,15 17 0 0 0,-21-27-334 0 0,-1 1 1 0 0,1-1-1 0 0,-1 0 1 0 0,1 0-1 0 0,-1 1 1 0 0,0-1-1 0 0,1 0 1 0 0,-1 0-1 0 0,1 0 1 0 0,-1 0-1 0 0,1 0 1 0 0,-1 1-1 0 0,1-1 1 0 0,0 0-1 0 0,-1 0 1 0 0,1 0-1 0 0,-1 0 1 0 0,1-1-1 0 0,-1 1 1 0 0,1 0-1 0 0,-1 0 1 0 0,1 0-1 0 0,-1 0 1 0 0,1 0-1 0 0,-1-1 1 0 0,1 1-1 0 0,-1 0 1 0 0,0 0-1 0 0,1-1 1 0 0,-1 1-1 0 0,1 0 1 0 0,-1-1-1 0 0,2-1-1000 0 0,1-3-2167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1 136 348 0 0,'0'6'6573'0'0,"7"-3"-5816"0"0,0-1-1 0 0,1-1 1 0 0,-1 1-1 0 0,0-1 0 0 0,1-1 1 0 0,-1 1-1 0 0,13-2 1 0 0,60-8 1405 0 0,-57 6-1550 0 0,118-22 2155 0 0,-117 18-2143 0 0,1 0 0 0 0,-2-1 0 0 0,39-19 0 0 0,-58 24-448 0 0,1 0-1 0 0,-1 0 1 0 0,1 0-1 0 0,-1-1 1 0 0,0 1 0 0 0,0-1-1 0 0,-1 0 1 0 0,1-1-1 0 0,-1 1 1 0 0,0 0 0 0 0,0-1-1 0 0,4-8 1 0 0,-7 12 225 0 0,-3-1-132 0 0,3 2-258 0 0,0 0 0 0 0,0 0 0 0 0,0-1 0 0 0,0 1-1 0 0,0 0 1 0 0,0 0 0 0 0,-1 0 0 0 0,1-1 0 0 0,0 1-1 0 0,0 0 1 0 0,0 0 0 0 0,0 0 0 0 0,0 0 0 0 0,-1 0-1 0 0,1 0 1 0 0,0-1 0 0 0,0 1 0 0 0,0 0 0 0 0,-1 0 0 0 0,1 0-1 0 0,0 0 1 0 0,0 0 0 0 0,0 0 0 0 0,-1 0 0 0 0,1 0-1 0 0,0 0 1 0 0,0 0 0 0 0,0 0 0 0 0,-1 0 0 0 0,1 0 0 0 0,0 0-1 0 0,0 0 1 0 0,-1 0 0 0 0,1 0 0 0 0,0 0 0 0 0,0 0-1 0 0,0 0 1 0 0,-1 0 0 0 0,1 0 0 0 0,0 1 0 0 0,0-1-1 0 0,0 0 1 0 0,0 0 0 0 0,-1 0 0 0 0,1 0 0 0 0,0 1 0 0 0,-6 10 153 0 0,0 0 0 0 0,1 1 1 0 0,0 0-1 0 0,1 0 1 0 0,0 0-1 0 0,-2 19 1 0 0,-8 83 602 0 0,12-89-600 0 0,-8 205 1736 0 0,11-184-1268 0 0,3 0 0 0 0,19 89 0 0 0,-3-48-1100 0 0,-19-86 411 0 0,-1 0-1 0 0,0 0 1 0 0,0 0-1 0 0,0 0 1 0 0,0 1 0 0 0,0-1-1 0 0,-1 0 1 0 0,1 0-1 0 0,0 0 1 0 0,0 0-1 0 0,-1 0 1 0 0,1 0 0 0 0,-1 0-1 0 0,1 0 1 0 0,-1 0-1 0 0,1 0 1 0 0,-1 0-1 0 0,0 0 1 0 0,1 0 0 0 0,-1 0-1 0 0,0 0 1 0 0,0-1-1 0 0,1 1 1 0 0,-1 0-1 0 0,0-1 1 0 0,0 1 0 0 0,0 0-1 0 0,0-1 1 0 0,0 1-1 0 0,0-1 1 0 0,0 1-1 0 0,-2-1 1 0 0,-4 3-65 0 0,0-1 1 0 0,-1-1-1 0 0,-14 2 0 0 0,7 0-35 0 0,-60 10 872 0 0,-138 43 0 0 0,212-56-632 0 0,0 1-1 0 0,-1-1 1 0 0,1 0-1 0 0,0 1 1 0 0,0-1-1 0 0,0 1 1 0 0,-1 0-1 0 0,1-1 1 0 0,0 1-1 0 0,0 0 1 0 0,0-1-1 0 0,0 1 1 0 0,0 0-1 0 0,1 0 1 0 0,-1 0-1 0 0,-1 1 0 0 0,2-1-33 0 0,0-1-1 0 0,0 1 1 0 0,0-1 0 0 0,0 1-1 0 0,0-1 1 0 0,0 1-1 0 0,1-1 1 0 0,-1 0-1 0 0,0 1 1 0 0,0-1-1 0 0,1 1 1 0 0,-1-1-1 0 0,0 0 1 0 0,0 1-1 0 0,1-1 1 0 0,-1 0-1 0 0,0 1 1 0 0,1-1-1 0 0,-1 0 1 0 0,0 0-1 0 0,1 1 1 0 0,-1-1-1 0 0,1 0 1 0 0,-1 0-1 0 0,0 0 1 0 0,1 1-1 0 0,-1-1 1 0 0,1 0-1 0 0,0 0 1 0 0,6 2 156 0 0,0 1-1 0 0,0-2 1 0 0,16 3 0 0 0,189 2-182 0 0,-181-7-26 0 0,61-3 0 0 0,-81 2 0 0 0,-1 1 0 0 0,1-1 0 0 0,-1-1 0 0 0,1 0 0 0 0,-1 0 0 0 0,12-7 0 0 0,-11 4-3053 0 0,0 0 0 0 0,1 1 1 0 0,19-6-1 0 0,-19 8-469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1 472 0 0,'20'282'13206'0'0,"-18"-185"-9533"0"0,-2-96-4178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0 100 688 0 0,'1'-3'431'0'0,"0"0"0"0"0,-1 1 1 0 0,1-1-1 0 0,0 0 0 0 0,1 0 0 0 0,-1 1 0 0 0,0-1 0 0 0,1 0 0 0 0,-1 1 1 0 0,1 0-1 0 0,0-1 0 0 0,0 1 0 0 0,0 0 0 0 0,0 0 0 0 0,0 0 0 0 0,0 0 1 0 0,1 0-1 0 0,-1 1 0 0 0,0-1 0 0 0,1 1 0 0 0,0-1 0 0 0,3-1 1 0 0,10-4 1231 0 0,-1 1 1 0 0,25-7 0 0 0,-18 7 614 0 0,39-6 1 0 0,-55 11-1880 0 0,0 0 1 0 0,0 1 0 0 0,0-1-1 0 0,1 2 1 0 0,-1-1 0 0 0,0 1-1 0 0,0 0 1 0 0,0 0 0 0 0,0 0 0 0 0,0 1-1 0 0,8 3 1 0 0,-13-4-317 0 0,1-1 1 0 0,-1 1-1 0 0,0 0 1 0 0,0 0-1 0 0,0 0 1 0 0,0 0-1 0 0,0-1 1 0 0,0 1 0 0 0,0 1-1 0 0,0-1 1 0 0,0 0-1 0 0,-1 0 1 0 0,1 0-1 0 0,0 0 1 0 0,-1 0-1 0 0,1 1 1 0 0,-1-1-1 0 0,1 0 1 0 0,-1 1-1 0 0,1-1 1 0 0,-1 0-1 0 0,0 1 1 0 0,0 1-1 0 0,0 1 7 0 0,0 0-1 0 0,-1-1 0 0 0,1 1 1 0 0,-1-1-1 0 0,0 1 0 0 0,0-1 1 0 0,0 1-1 0 0,-4 5 1 0 0,-2 5 11 0 0,-2-1 1 0 0,1-1 0 0 0,-13 14-1 0 0,21-25-86 0 0,-43 49 237 0 0,1-2 91 0 0,-48 75 0 0 0,87-118-303 0 0,0-1 0 0 0,1 1 0 0 0,0 0 0 0 0,0 0 0 0 0,0 0-1 0 0,0 0 1 0 0,-1 8 0 0 0,3-11-20 0 0,0 0 0 0 0,-1-1 1 0 0,1 1-1 0 0,0 0 0 0 0,0 0 0 0 0,1-1 0 0 0,-1 1 0 0 0,0 0 1 0 0,0-1-1 0 0,1 1 0 0 0,-1-1 0 0 0,1 1 0 0 0,0 0 0 0 0,-1-1 1 0 0,1 1-1 0 0,0-1 0 0 0,0 1 0 0 0,0-1 0 0 0,0 0 0 0 0,0 1 1 0 0,0-1-1 0 0,0 0 0 0 0,1 0 0 0 0,-1 0 0 0 0,0 0 0 0 0,1 0 1 0 0,1 1-1 0 0,9 4 82 0 0,-1-1-1 0 0,1-1 1 0 0,1 0 0 0 0,-1 0 0 0 0,1-2-1 0 0,-1 1 1 0 0,1-1 0 0 0,13-1 0 0 0,107-3-1762 0 0,-108 0 442 0 0,-3-2-1909 0 0,-2-4-4286 0 0,-15 4 4415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76 103 872 0 0,'-9'0'823'0'0,"-31"-2"2945"0"0,13-10 7126 0 0,30 7-9316 0 0,8-2-1403 0 0,-10 6 348 0 0,27-13 1333 0 0,2 0-1 0 0,0 2 1 0 0,56-15-1 0 0,-82 26-2056 0 0,26-6-1899 0 0,-10 7-5120 0 0,-12 1 4387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28 464 0 0,'10'-5'6651'0'0,"-6"9"-5826"0"0,0 1 1 0 0,0-1-1 0 0,-1 1 1 0 0,1 0-1 0 0,-1 0 1 0 0,0 0-1 0 0,0 0 0 0 0,-1 0 1 0 0,0 1-1 0 0,0-1 1 0 0,3 12-1 0 0,1 10 2398 0 0,4 33-1 0 0,-9-48-2355 0 0,0 4 1163 0 0,-6-21 155 0 0,-5-29-1042 0 0,10 24-1051 0 0,0 0 1 0 0,0 0-1 0 0,1 0 0 0 0,0 0 1 0 0,1 0-1 0 0,0 0 1 0 0,1 0-1 0 0,4-11 0 0 0,-6 17-38 0 0,1 0 0 0 0,0 0 0 0 0,0 0 0 0 0,0 0 0 0 0,0 0 0 0 0,0 0 0 0 0,1 1 0 0 0,0-1 0 0 0,-1 1 0 0 0,1 0 0 0 0,1 0 0 0 0,-1 0 0 0 0,0 0 0 0 0,1 1 0 0 0,-1-1 0 0 0,1 1-1 0 0,0 0 1 0 0,0 0 0 0 0,0 0 0 0 0,0 0 0 0 0,5-1 0 0 0,-6 3-22 0 0,1 0-1 0 0,-1 0 0 0 0,0 0 0 0 0,0 1 1 0 0,1-1-1 0 0,-1 1 0 0 0,0-1 0 0 0,0 1 1 0 0,0 0-1 0 0,0 1 0 0 0,0-1 0 0 0,0 0 1 0 0,0 1-1 0 0,0 0 0 0 0,0-1 1 0 0,0 1-1 0 0,-1 0 0 0 0,1 1 0 0 0,2 2 1 0 0,3 3 54 0 0,0 0 1 0 0,-1 1 0 0 0,0 1-1 0 0,6 9 1 0 0,-8-11-87 0 0,-1 0 0 0 0,-1 0 0 0 0,1 0 0 0 0,2 11 0 0 0,8 22 0 0 0,-14-41 0 0 0,0 0 0 0 0,0 0 0 0 0,1 0 0 0 0,-1 0 0 0 0,0 0 0 0 0,0 0 0 0 0,0 1 0 0 0,0-1 0 0 0,0 0 0 0 0,1 0 0 0 0,-1 0 0 0 0,0 0 0 0 0,0 0 0 0 0,0 0 0 0 0,0 0 0 0 0,1 0 0 0 0,-1 0 0 0 0,0 0 0 0 0,0 0 0 0 0,0 0 0 0 0,0 0 0 0 0,1 0 0 0 0,-1 0 0 0 0,0 0 0 0 0,0 0 0 0 0,0 0 0 0 0,0 0 0 0 0,1 0 0 0 0,-1 0 0 0 0,0 0 0 0 0,0-1 0 0 0,0 1 0 0 0,0 0 0 0 0,0 0 0 0 0,1 0 0 0 0,-1 0 0 0 0,0 0 0 0 0,0 0 0 0 0,0 0 0 0 0,0-1 0 0 0,0 1 0 0 0,0 0 0 0 0,0 0 0 0 0,1 0 0 0 0,-1 0 0 0 0,0-1 0 0 0,0 1 0 0 0,0 0 0 0 0,0 0 0 0 0,0 0 0 0 0,5-8 0 0 0,-5 8 0 0 0,7-14 0 0 0,1 1 0 0 0,0 0 0 0 0,1 0 0 0 0,1 1 0 0 0,20-21 0 0 0,-27 30 0 0 0,0 0 0 0 0,0 1 0 0 0,0 0 0 0 0,0-1 0 0 0,1 1 0 0 0,-1 0 0 0 0,1 1 0 0 0,0-1 0 0 0,-1 1 0 0 0,1-1 0 0 0,0 1 0 0 0,0 0 0 0 0,0 0 0 0 0,0 1 0 0 0,-1-1 0 0 0,1 1 0 0 0,0 0 0 0 0,0 0 0 0 0,0 0 0 0 0,0 1 0 0 0,0-1 0 0 0,0 1 0 0 0,0 0 0 0 0,0 0 0 0 0,0 0 0 0 0,-1 1 0 0 0,1-1 0 0 0,4 3 0 0 0,5 5 0 0 0,0 0 0 0 0,0 0 0 0 0,20 21 0 0 0,-20-17 0 0 0,1-2 0 0 0,23 17 0 0 0,-31-25-928 0 0,0 0 0 0 0,1-1 0 0 0,0 1 0 0 0,-1-1 1 0 0,1-1-1 0 0,0 1 0 0 0,0-1 0 0 0,0-1 0 0 0,0 1 0 0 0,0-1 0 0 0,0 0 0 0 0,14-2 1 0 0,-17 1 625 0 0,12 0-3195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31 24 0 0,'0'-8'1344'0'0,"0"3"1820"0"0,0 4-2842 0 0,0 0-1 0 0,-1 1 1 0 0,1-1-1 0 0,0 0 1 0 0,0 0-1 0 0,-1 0 1 0 0,1 0-1 0 0,0 1 1 0 0,-1-1-1 0 0,1 0 1 0 0,-1 1-1 0 0,1-1 1 0 0,-1 0-1 0 0,1 1 0 0 0,-1-1 1 0 0,1 0-1 0 0,-1 1 1 0 0,0-1-1 0 0,1 1 1 0 0,-1-1-1 0 0,0 1 1 0 0,1-1-1 0 0,-1 1 1 0 0,-3-1 1577 0 0,-14 9 1120 0 0,2 0-1366 0 0,0 1 0 0 0,0 0 1 0 0,-14 12-1 0 0,17-11-901 0 0,1 1-1 0 0,0-1 1 0 0,0 2-1 0 0,1 0 1 0 0,1 0-1 0 0,-13 20 1 0 0,22-31-660 0 0,-1 1 0 0 0,1 0 1 0 0,0 0-1 0 0,0 0 0 0 0,0 1 0 0 0,0-1 0 0 0,0 0 1 0 0,1 0-1 0 0,-1 0 0 0 0,1 1 0 0 0,-1-1 0 0 0,1 0 1 0 0,0 1-1 0 0,0-1 0 0 0,0 0 0 0 0,0 1 0 0 0,0-1 1 0 0,0 0-1 0 0,1 1 0 0 0,-1-1 0 0 0,2 3 1 0 0,-1-3 6 0 0,1 0 1 0 0,0 1 0 0 0,0-1 0 0 0,0 0 0 0 0,0 0 0 0 0,0 0 0 0 0,0-1 0 0 0,0 1 0 0 0,1 0 0 0 0,-1-1 0 0 0,1 1-1 0 0,-1-1 1 0 0,1 0 0 0 0,0 0 0 0 0,-1 0 0 0 0,6 1 0 0 0,5 1-367 0 0,-1-1 1 0 0,0 0-1 0 0,1-1 1 0 0,-1 0-1 0 0,1-1 0 0 0,-1 0 1 0 0,1-1-1 0 0,-1-1 1 0 0,14-2-1 0 0,-1-3-773 0 0,0 0 0 0 0,0-1 1 0 0,32-16-1 0 0,-39 13-6459 0 0,-10 4 4337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74 230 11369 0 0,'-9'-29'6513'0'0,"-3"3"-2425"0"0,1 5-1284 0 0,-1 0-756 0 0,4 2-495 0 0,-1 0-353 0 0,4 4-264 0 0,-1 2 560 0 0,5 1-1056 0 0,1 2-120 0 0,1 1-320 0 0,5 0 0 0 0,0 0 0 0 0,2 3-264 0 0,4 0-552 0 0,-1 3 84 0 0,3 1-760 0 0</inkml:trace>
  <inkml:trace contextRef="#ctx0" brushRef="#br0" timeOffset="1">582 119 9105 0 0,'-28'29'8833'0'0,"0"-1"-3556"0"0,-60 53-1377 0 0,31-31-2143 0 0,-124 129 689 0 0,179-177-2719 0 0,-1 0 0 0 0,1 0 0 0 0,0 0-1 0 0,-1 0 1 0 0,1 0 0 0 0,-1 0 0 0 0,0-1-1 0 0,-4 2 1 0 0,-6-2-9479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 9345 0 0,'-21'-12'15083'0'0,"21"12"-14981"0"0,-1 0 0 0 0,1 0 1 0 0,-1 0-1 0 0,1 1 0 0 0,0-1 1 0 0,-1 0-1 0 0,1 0 1 0 0,0 0-1 0 0,-1 1 0 0 0,1-1 1 0 0,0 0-1 0 0,-1 0 0 0 0,1 1 1 0 0,0-1-1 0 0,-1 0 1 0 0,1 1-1 0 0,0-1 0 0 0,0 0 1 0 0,0 1-1 0 0,-1-1 0 0 0,1 0 1 0 0,0 1-1 0 0,0-1 1 0 0,0 1-1 0 0,0-1 0 0 0,0 0 1 0 0,0 1-1 0 0,-1-1 0 0 0,1 1 1 0 0,0-1-1 0 0,0 0 1 0 0,1 1-1 0 0,9 16 328 0 0,1-2 0 0 0,0 1 0 0 0,2-1 0 0 0,23 22 0 0 0,65 50 2087 0 0,-68-60-2223 0 0,128 102-294 0 0,-121-100 0 0 0,88 47 0 0 0,-122-73-1160 0 0,0 0 0 0 0,0-1 0 0 0,1 1 0 0 0,9 1 0 0 0,-14-3 687 0 0,0-1-1 0 0,1 0 1 0 0,-1 0 0 0 0,1 0 0 0 0,-1 0 0 0 0,1 0 0 0 0,-1 0 0 0 0,0-1 0 0 0,1 1 0 0 0,-1-1 0 0 0,0 1-1 0 0,1-1 1 0 0,-1 0 0 0 0,0 0 0 0 0,4-2 0 0 0,3-3-2851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38 960 0 0,'-11'2'20362'0'0,"29"3"-19064"0"0,-1-1 0 0 0,1-1 0 0 0,-1 0 0 0 0,1-1 1 0 0,0-1-1 0 0,34-2 0 0 0,-10-2-234 0 0,81-18-1 0 0,-54-2-4149 0 0,-45 14-4649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9833 0 0,'-4'8'3300'0'0,"2"-6"-2305"0"0,1 0 1 0 0,0 0-1 0 0,0-1 0 0 0,0 1 0 0 0,0 1 1 0 0,0-1-1 0 0,0 0 0 0 0,0 0 1 0 0,1 0-1 0 0,-1 4 0 0 0,1-5-800 0 0,0 0 0 0 0,1 1 0 0 0,-1-1-1 0 0,1 0 1 0 0,-1 0 0 0 0,1 0 0 0 0,0 0 0 0 0,-1 0 0 0 0,1 0-1 0 0,0 0 1 0 0,0 0 0 0 0,0 0 0 0 0,0-1 0 0 0,0 1 0 0 0,0 0-1 0 0,0-1 1 0 0,0 1 0 0 0,0 0 0 0 0,0-1 0 0 0,0 1 0 0 0,0-1-1 0 0,0 1 1 0 0,1-1 0 0 0,1 0 0 0 0,12 5 167 0 0,0-1 1 0 0,0-1-1 0 0,1 0 1 0 0,-1-1-1 0 0,31 0 1 0 0,80-10 1277 0 0,-118 7-2244 0 0,1 0-1 0 0,-1-1 1 0 0,1 0 0 0 0,11-4-1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40 0 0,'31'43'7651'0'0,"9"20"-4872"0"0,30 65-990 0 0,-40-70-538 0 0,-3 2-1 0 0,-3 2 0 0 0,-2 0 1 0 0,17 85-1 0 0,14 51 1651 0 0,-48-183-2571 0 0,-5-12-232 0 0,1-1-1 0 0,0 0 1 0 0,-1 1-1 0 0,1-1 1 0 0,0 0 0 0 0,1 0-1 0 0,-1 0 1 0 0,0 0 0 0 0,0 1-1 0 0,1-2 1 0 0,2 4-1 0 0,-2-4 662 0 0,1-4-369 0 0,1 0-290 0 0,0-1 1 0 0,0 0 0 0 0,-1 0 0 0 0,0 0 0 0 0,0 0-1 0 0,0 0 1 0 0,0-1 0 0 0,-1 0 0 0 0,0 1 0 0 0,0-1-1 0 0,2-7 1 0 0,3-12 329 0 0,4-29 0 0 0,-7 36-291 0 0,14-107 765 0 0,20-227 660 0 0,-16 125-519 0 0,-4 58-17 0 0,-15 151-1086 0 0,3-20-33 0 0,-4 11-4715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30 112 0 0,'-2'-4'833'0'0,"2"2"-361"0"0,-1 1 0 0 0,1-1-1 0 0,0 1 1 0 0,-1-1 0 0 0,0 1 0 0 0,1 0 0 0 0,-1-1 0 0 0,0 1 0 0 0,1 0 0 0 0,-1-1 0 0 0,0 1 0 0 0,0 0 0 0 0,0 0 0 0 0,0 0 0 0 0,0 0 0 0 0,0 0 0 0 0,0 0 0 0 0,-3-1 0 0 0,3 2-302 0 0,0 1 0 0 0,0-1 0 0 0,-1 1 0 0 0,1-1 0 0 0,0 1-1 0 0,0 0 1 0 0,1 0 0 0 0,-1-1 0 0 0,0 1 0 0 0,0 0 0 0 0,0 0 0 0 0,1 0-1 0 0,-1 0 1 0 0,0 0 0 0 0,1 0 0 0 0,-1 0 0 0 0,1 0 0 0 0,-1 2 0 0 0,-9 23 1601 0 0,-1 23 155 0 0,-13 73 1441 0 0,22-106-2937 0 0,0 0 1 0 0,1 1 0 0 0,2-1 0 0 0,-1 0-1 0 0,5 24 1 0 0,-4-34-304 0 0,1 0 1 0 0,-1 0-1 0 0,1 0 1 0 0,0 0-1 0 0,1 0 0 0 0,-1-1 1 0 0,1 1-1 0 0,0-1 0 0 0,1 0 1 0 0,0 1-1 0 0,-1-1 0 0 0,1-1 1 0 0,1 1-1 0 0,-1-1 1 0 0,1 0-1 0 0,0 0 0 0 0,0 0 1 0 0,0 0-1 0 0,8 3 0 0 0,-6-3-9 0 0,1-2 0 0 0,-1 1 0 0 0,1-1-1 0 0,-1 0 1 0 0,1 0 0 0 0,0-1 0 0 0,0 0-1 0 0,0-1 1 0 0,0 0 0 0 0,0 0 0 0 0,0-1 0 0 0,-1 1-1 0 0,1-2 1 0 0,15-3 0 0 0,-7 0-48 0 0,-1-1 1 0 0,0 0-1 0 0,0-1 1 0 0,-1 0 0 0 0,0-1-1 0 0,21-15 1 0 0,-22 12-1394 0 0,0-1 0 0 0,0 1 0 0 0,14-19 0 0 0,-23 19-6480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48 424 0 0,'14'-21'3331'0'0,"-12"18"-2222"0"0,0 0 1 0 0,0-1-1 0 0,0 1 0 0 0,1 0 1 0 0,-1 0-1 0 0,6-4 2562 0 0,-3 7-147 0 0,-2 17-2222 0 0,-1 12 143 0 0,-10 48 453 0 0,4-45-1382 0 0,2-12-129 0 0,-1 25 622 0 0,6 82 1 0 0,0-103-731 0 0,0 0 1 0 0,2 0-1 0 0,0 0 1 0 0,18 46-1 0 0,-16-59-153 0 0,-6-11-638 0 0,0 1 0 0 0,-1-1 1 0 0,1 1-1 0 0,0-1 0 0 0,0 1 0 0 0,0-1 0 0 0,-1 0 1 0 0,1 1-1 0 0,0-1 0 0 0,0 0 0 0 0,0 0 0 0 0,0 0 1 0 0,0 0-1 0 0,-1 0 0 0 0,1 0 0 0 0,0 0 0 0 0,0 0 0 0 0,0 0 1 0 0,0 0-1 0 0,0 0 0 0 0,-1 0 0 0 0,1 0 0 0 0,1-1 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40 104 848 0 0,'-19'-5'2903'0'0,"-2"-1"3922"0"0,37-12-1110 0 0,-5 11-4682 0 0,1 2 0 0 0,0-1 0 0 0,0 2 0 0 0,0 0 0 0 0,23-5 0 0 0,14-5-900 0 0,-42 11-956 0 0,1 1 0 0 0,-1-2 0 0 0,0 1 0 0 0,9-7 0 0 0,-10 7-3707 0 0,-5 2 3708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1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61 188 752 0 0,'-7'-3'1092'0'0,"1"1"1"0"0,0-1-1 0 0,0-1 1 0 0,1 1-1 0 0,-1-1 1 0 0,-9-8-1 0 0,14 11-836 0 0,0-1 0 0 0,0 1 1 0 0,0 0-1 0 0,0-1 0 0 0,1 1 0 0 0,-1-1 0 0 0,0 1 0 0 0,1-1 1 0 0,-1 1-1 0 0,1-1 0 0 0,-1 1 0 0 0,1-1 0 0 0,0 1 1 0 0,0-1-1 0 0,0 0 0 0 0,0 1 0 0 0,0-1 0 0 0,0 0 1 0 0,0 1-1 0 0,0-1 0 0 0,1 1 0 0 0,-1-1 0 0 0,0 1 1 0 0,1-1-1 0 0,0 1 0 0 0,-1-1 0 0 0,1 1 0 0 0,0-1 0 0 0,0 1 1 0 0,0-1-1 0 0,0 1 0 0 0,0 0 0 0 0,0 0 0 0 0,1-2 1 0 0,7-7 611 0 0,0 0 0 0 0,1 1 1 0 0,0 0-1 0 0,0 0 1 0 0,1 1-1 0 0,14-7 0 0 0,-17 10-539 0 0,0 0 0 0 0,1 1-1 0 0,-1 0 1 0 0,1 1 0 0 0,0 0-1 0 0,0 0 1 0 0,0 1 0 0 0,1 0-1 0 0,15-1 1 0 0,-16 4-1395 0 0,0 0 0 0 0,0 0 0 0 0,13 4 0 0 0,7 2-5881 0 0,-18-6 4288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 0 0,'7'19'3101'0'0,"0"0"0"0"0,-1 0 0 0 0,-1 1 0 0 0,-1-1 0 0 0,2 38 0 0 0,-5-70 3661 0 0,-1 5-6576 0 0,1 0 0 0 0,0 0 1 0 0,1-1-1 0 0,0 1 1 0 0,0 1-1 0 0,4-10 0 0 0,-3 11-34 0 0,1 0 0 0 0,0-1 0 0 0,8-9 0 0 0,-10 14-90 0 0,0 0 0 0 0,0 0 1 0 0,0 0-1 0 0,0 1 1 0 0,0-1-1 0 0,0 0 0 0 0,0 1 1 0 0,0 0-1 0 0,1 0 1 0 0,-1-1-1 0 0,1 1 0 0 0,-1 1 1 0 0,5-2-1 0 0,-5 2-33 0 0,-1 0-1 0 0,1 0 1 0 0,-1 1-1 0 0,1-1 1 0 0,0 0-1 0 0,-1 1 1 0 0,1-1-1 0 0,-1 1 1 0 0,1 0-1 0 0,-1-1 1 0 0,0 1-1 0 0,1 0 1 0 0,-1 0-1 0 0,0 0 1 0 0,1 0-1 0 0,-1 0 1 0 0,0 0-1 0 0,0 1 1 0 0,0-1-1 0 0,0 0 0 0 0,0 0 1 0 0,1 3-1 0 0,17 31 310 0 0,-19-35-328 0 0,8 19 140 0 0,9 35 1 0 0,-16-58-182 0 0,-1-1 0 0 0,1 1 1 0 0,0-1-1 0 0,1 1 1 0 0,-1 0-1 0 0,1 0 0 0 0,0-1 1 0 0,0 1-1 0 0,4-7 0 0 0,-2 5 93 0 0,0 0 0 0 0,0 0 0 0 0,0 0-1 0 0,1 0 1 0 0,-1 1 0 0 0,1 0-1 0 0,6-5 1 0 0,-8 8-29 0 0,0 0 1 0 0,0 0-1 0 0,0 0 1 0 0,0 1-1 0 0,0 0 0 0 0,0-1 1 0 0,0 1-1 0 0,0 0 0 0 0,1 1 1 0 0,-1-1-1 0 0,0 0 0 0 0,0 1 1 0 0,1 0-1 0 0,-1 0 0 0 0,1 0 1 0 0,-1 0-1 0 0,0 0 0 0 0,1 1 1 0 0,-1 0-1 0 0,0-1 1 0 0,0 1-1 0 0,0 0 0 0 0,1 1 1 0 0,-1-1-1 0 0,0 0 0 0 0,0 1 1 0 0,3 2-1 0 0,5 5 199 0 0,0 0-1 0 0,-1 1 1 0 0,0 0-1 0 0,-1 1 1 0 0,11 15-1 0 0,17 18 113 0 0,-36-44-447 0 0,0 1 0 0 0,-1-1-1 0 0,1 1 1 0 0,0-1 0 0 0,0 1 0 0 0,0-1-1 0 0,0 0 1 0 0,0 1 0 0 0,0-1 0 0 0,0 0 0 0 0,0 0-1 0 0,0 0 1 0 0,0 0 0 0 0,0 0 0 0 0,0 0-1 0 0,0 0 1 0 0,0 0 0 0 0,0 0 0 0 0,0 0 0 0 0,0 0-1 0 0,0-1 1 0 0,0 1 0 0 0,0 0 0 0 0,0-1-1 0 0,0 1 1 0 0,0-1 0 0 0,-1 1 0 0 0,1-1 0 0 0,0 1-1 0 0,1-2 1 0 0,8-3-1079 0 0,-3 3-952 0 0,0-2 1 0 0,0 1-1 0 0,11-8 1 0 0,-6 3-288 0 0,6-3-568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6 148 0 0,'-31'-6'8273'0'0,"26"7"-7281"0"0,1-1 0 0 0,0 0 1 0 0,-1 1-1 0 0,1 0 0 0 0,0 0 0 0 0,-8 3 0 0 0,-23 16 2422 0 0,18-6-2272 0 0,-27 27 0 0 0,25-23-1 0 0,6-5 28 0 0,-22 27-1 0 0,31-35-840 0 0,0 1 1 0 0,1-1 0 0 0,0 1-1 0 0,0 0 1 0 0,0 0-1 0 0,0 0 1 0 0,1 0 0 0 0,-2 11-1 0 0,3-16-274 0 0,1-1 0 0 0,0 1 0 0 0,0 0 0 0 0,0 0 0 0 0,0-1 0 0 0,0 1 0 0 0,0 0 0 0 0,0 0-1 0 0,0-1 1 0 0,0 1 0 0 0,0 0 0 0 0,0-1 0 0 0,1 1 0 0 0,-1 0 0 0 0,0 0 0 0 0,0-1 0 0 0,1 1 0 0 0,-1 0 0 0 0,0-1 0 0 0,1 1 0 0 0,-1-1-1 0 0,1 1 1 0 0,-1 0 0 0 0,1-1 0 0 0,-1 1 0 0 0,1-1 0 0 0,-1 1 0 0 0,2 0 0 0 0,0-1 18 0 0,0 1 1 0 0,-1 0-1 0 0,1-1 0 0 0,0 0 1 0 0,0 1-1 0 0,0-1 1 0 0,0 0-1 0 0,0 0 1 0 0,0 0-1 0 0,3 0 0 0 0,4-2 54 0 0,1 1-1 0 0,-1-2 0 0 0,10-2 1 0 0,2-4 43 0 0,33-17 0 0 0,-39 17-138 0 0,2 1 1 0 0,-1 0-1 0 0,28-8 1 0 0,-22 16-827 0 0,-11 3-1859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131 203 988 0 0,'-56'-65'4476'0'0,"-6"-7"5409"0"0,61 71-9474 0 0,0 0-1 0 0,0-1 1 0 0,0 1-1 0 0,-1-1 1 0 0,1 0-1 0 0,1 1 1 0 0,-1-1-1 0 0,0 0 1 0 0,0 0-1 0 0,1 1 1 0 0,-1-1-1 0 0,1 0 1 0 0,-1 0-1 0 0,1 0 1 0 0,0 0-1 0 0,0 0 1 0 0,0 0-1 0 0,0-3 1 0 0,1 4-283 0 0,-1-1 1 0 0,1 1 0 0 0,0 0-1 0 0,-1-1 1 0 0,1 1 0 0 0,0 0-1 0 0,0 0 1 0 0,0 0 0 0 0,0 0-1 0 0,0 0 1 0 0,0 0-1 0 0,0 0 1 0 0,0 0 0 0 0,1 0-1 0 0,-1 1 1 0 0,0-1 0 0 0,0 0-1 0 0,1 1 1 0 0,1-1 0 0 0,5-2-608 0 0,1 1 0 0 0,0 1 1 0 0,0-1-1 0 0,-1 1 1 0 0,1 1-1 0 0,13 0 0 0 0,40 3-5995 0 0,-16-3 3750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7509 0 0,'1'0'555'0'0,"0"0"1"0"0,0 0 0 0 0,-1 1-1 0 0,1-1 1 0 0,0 0 0 0 0,5 5 4445 0 0,-6-4-4445 0 0,1-1-1 0 0,-1 1 1 0 0,1 1 0 0 0,2 17 4121 0 0,-14 22-3355 0 0,6-28-281 0 0,-16 51 453 0 0,-3-1 1 0 0,-36 67-1 0 0,48-106-1169 0 0,8-15-308 0 0,-4 7-491 0 0,0-1 1 0 0,-16 26-1 0 0,21-39-633 0 0</inkml:trace>
  <inkml:trace contextRef="#ctx0" brushRef="#br0" timeOffset="1">38 184 9001 0 0,'-10'-8'4163'0'0,"6"6"-2721"0"0,1-1-1 0 0,-1 0 1 0 0,1 0 0 0 0,0 0-1 0 0,0 0 1 0 0,-4-6 2146 0 0,20 8-1959 0 0,-11 1-1492 0 0,0-1 0 0 0,1 1 1 0 0,-1 0-1 0 0,0 0 0 0 0,1 1 1 0 0,-1-1-1 0 0,0 0 0 0 0,1 1 1 0 0,-1-1-1 0 0,3 2 0 0 0,30 11 286 0 0,-2 2-1 0 0,1 2 1 0 0,-2 1 0 0 0,-1 1-1 0 0,0 1 1 0 0,-1 2-1 0 0,-1 2 1 0 0,-2 0-1 0 0,30 33 1 0 0,-52-51-423 0 0,2 0 0 0 0,-1-1 0 0 0,1 0 0 0 0,0 0 0 0 0,0 0 0 0 0,0 0 0 0 0,10 3 0 0 0,-15-7-91 0 0,0 0 0 0 0,0 0 0 0 0,0 0 0 0 0,0 0 0 0 0,0-1 0 0 0,0 1 0 0 0,0-1 0 0 0,0 1 0 0 0,0-1 0 0 0,0 0 0 0 0,1 0 0 0 0,-1 0-1 0 0,0 0 1 0 0,4 0 0 0 0,4-2-1432 0 0,18-1-7083 0 0,-16 0 4960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8125 0 0,'-6'3'21168'0'0,"39"-5"-20494"0"0,0 0 0 0 0,-1-3-1 0 0,1-1 1 0 0,49-15 0 0 0,-62 14-1666 0 0,-7 2-1808 0 0,-1 2-5816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1 491 700 0 0,'-1'0'200'0'0,"1"-1"0"0"0,0 0 0 0 0,0 1 1 0 0,0-1-1 0 0,0 0 0 0 0,0 0 0 0 0,1 1 0 0 0,-1-1 0 0 0,0 0 0 0 0,0 1 0 0 0,0-1 0 0 0,0 1 1 0 0,1-1-1 0 0,-1 0 0 0 0,0 1 0 0 0,1-1 0 0 0,-1 0 0 0 0,0 1 0 0 0,1-1 0 0 0,-1 1 0 0 0,1-1 1 0 0,-1 1-1 0 0,1-1 0 0 0,-1 1 0 0 0,1 0 0 0 0,-1-1 0 0 0,1 1 0 0 0,0-1 0 0 0,-1 1 1 0 0,1 0-1 0 0,0 0 0 0 0,-1-1 0 0 0,1 1 0 0 0,-1 0 0 0 0,1 0 0 0 0,0 0 0 0 0,0 0 0 0 0,-1 0 1 0 0,1 0-1 0 0,0 0 0 0 0,-1 0 0 0 0,1 0 0 0 0,0 0 0 0 0,-1 0 0 0 0,1 0 0 0 0,0 0 0 0 0,-1 1 1 0 0,1-1-1 0 0,0 0 0 0 0,-1 0 0 0 0,1 1 0 0 0,-1-1 0 0 0,1 0 0 0 0,-1 1 0 0 0,1-1 0 0 0,0 1 1 0 0,0 0-1 0 0,4 3 652 0 0,-1 0 0 0 0,1 0 0 0 0,-1 0 0 0 0,0 1 0 0 0,6 6 0 0 0,11 22 1113 0 0,-2 1 0 0 0,-1 1 0 0 0,21 59-1 0 0,-20-47 682 0 0,30 56-1 0 0,-49-103-2625 0 0,1 1-1 0 0,-1-1 0 0 0,0 0 1 0 0,1 1-1 0 0,-1-1 0 0 0,0 0 0 0 0,0 0 1 0 0,1 1-1 0 0,-1-1 0 0 0,1 0 0 0 0,-1 0 1 0 0,0 1-1 0 0,1-1 0 0 0,-1 0 0 0 0,1 0 1 0 0,-1 0-1 0 0,0 0 0 0 0,1 0 0 0 0,-1 0 1 0 0,1 1-1 0 0,-1-1 0 0 0,1 0 0 0 0,-1 0 1 0 0,0 0-1 0 0,1-1 0 0 0,-1 1 1 0 0,1 0-1 0 0,-1 0 0 0 0,0 0 0 0 0,1 0 1 0 0,-1 0-1 0 0,1 0 0 0 0,-1-1 0 0 0,0 1 1 0 0,1 0-1 0 0,-1 0 0 0 0,1 0 0 0 0,-1-1 1 0 0,0 1-1 0 0,1 0 0 0 0,-1-1 0 0 0,0 1 1 0 0,0 0-1 0 0,1-1 0 0 0,-1 1 0 0 0,0 0 1 0 0,0-1-1 0 0,1 1 0 0 0,-1-1 1 0 0,0 1-1 0 0,0 0 0 0 0,0-1 0 0 0,14-23 147 0 0,13-44 253 0 0,24-91 0 0 0,-25 74-246 0 0,25-58-173 0 0,-21 63 0 0 0,26-113 0 0 0,-51 159-392 0 0,-4 26 132 0 0,-1 0 0 0 0,2 1 0 0 0,-1-1 0 0 0,1 0-1 0 0,0 1 1 0 0,5-11 0 0 0,-1 15-4467 0 0,8 7-4290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1 628 0 0,'1'1'653'0'0,"0"1"0"0"0,0-1 0 0 0,0 1-1 0 0,0-1 1 0 0,1 1 0 0 0,-1-1 0 0 0,0 1 0 0 0,1-1-1 0 0,-1 0 1 0 0,1 0 0 0 0,0 0 0 0 0,-1 0 0 0 0,1 0 0 0 0,0 0-1 0 0,0-1 1 0 0,-1 1 0 0 0,4 0 0 0 0,42 11 3586 0 0,-24-7-2296 0 0,-11-1-1093 0 0,0 0 0 0 0,0 0 0 0 0,-1 1 0 0 0,0 0 0 0 0,0 1 0 0 0,13 9 0 0 0,-21-13-661 0 0,1 1 1 0 0,-1 0 0 0 0,0-1 0 0 0,0 1-1 0 0,0 0 1 0 0,0 1 0 0 0,-1-1 0 0 0,0 0-1 0 0,1 1 1 0 0,-1-1 0 0 0,0 1 0 0 0,0 0-1 0 0,-1 0 1 0 0,1 0 0 0 0,-1-1-1 0 0,0 2 1 0 0,0-1 0 0 0,0 0 0 0 0,-1 0-1 0 0,1 0 1 0 0,-1 0 0 0 0,0 6 0 0 0,-2 6 85 0 0,-1 0 0 0 0,-1 0 0 0 0,0 0 0 0 0,-1-1 0 0 0,-12 26 1 0 0,-44 71 523 0 0,12-26-256 0 0,35-60-494 0 0,9-19-35 0 0,1 1 1 0 0,0 0-1 0 0,0 0 0 0 0,1 1 1 0 0,0-1-1 0 0,-3 13 1 0 0,6-19-35 0 0,0-1 0 0 0,0 0 0 0 0,0 1-1 0 0,0-1 1 0 0,0 0 0 0 0,1 0 0 0 0,-1 1 0 0 0,0-1 0 0 0,1 0 0 0 0,-1 0 0 0 0,1 1 0 0 0,-1-1 0 0 0,1 0 0 0 0,0 0 0 0 0,-1 0 0 0 0,1 0 0 0 0,0 0 0 0 0,0 0 0 0 0,0 0 0 0 0,0 0 0 0 0,0 0 0 0 0,0 0 0 0 0,0-1 0 0 0,0 1 0 0 0,0 0 0 0 0,0-1 0 0 0,1 1 0 0 0,-1-1 0 0 0,0 1 0 0 0,0-1 0 0 0,1 0 0 0 0,-1 1 0 0 0,2-1 0 0 0,3 1-110 0 0,0 0 0 0 0,-1 0 0 0 0,1 0 0 0 0,0-1 0 0 0,-1 0 0 0 0,1 0 0 0 0,7-2 0 0 0,0 0-529 0 0,0-2 0 0 0,0 0 1 0 0,12-5-1 0 0,-3-2-2838 0 0,-1-2-3499 0 0,-12 7 4052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61 8645 0 0,'0'0'64'0'0,"-48"6"10535"0"0,26-5-3692 0 0,49-9-5026 0 0,-9 0-1333 0 0,53-13 1116 0 0,32-8-1205 0 0,-85 28-2443 0 0,-14 2-1551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1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77 92 0 0,'-16'-44'8565'0'0,"11"35"-6203"0"0,5 7-2003 0 0,-1 1 1 0 0,1 0-1 0 0,-1 0 0 0 0,0-1 1 0 0,1 1-1 0 0,-1 0 0 0 0,0 0 1 0 0,0 0-1 0 0,0 0 0 0 0,0 0 1 0 0,0 0-1 0 0,0 0 0 0 0,0 0 1 0 0,0 1-1 0 0,-2-2 0 0 0,0 1-123 0 0,1 0-1 0 0,-1 0 1 0 0,1 0-1 0 0,-1 0 0 0 0,0 1 1 0 0,1 0-1 0 0,-1-1 1 0 0,1 1-1 0 0,-1 0 1 0 0,0 0-1 0 0,1 0 0 0 0,-1 1 1 0 0,0-1-1 0 0,1 1 1 0 0,-1-1-1 0 0,-2 2 1 0 0,2-1 56 0 0,1 0-16 0 0,-3 1-154 0 0,0 0 0 0 0,1 0 0 0 0,0 1 0 0 0,0-1 1 0 0,0 1-1 0 0,0 0 0 0 0,0 1 0 0 0,0-1 0 0 0,1 1 0 0 0,-1-1 0 0 0,1 1 0 0 0,0 0 0 0 0,0 0 0 0 0,1 0 0 0 0,-1 1 0 0 0,1-1 0 0 0,0 1 0 0 0,0-1 0 0 0,0 1 0 0 0,-1 8 0 0 0,3-10-80 0 0,0 0-1 0 0,0 0 1 0 0,0 1 0 0 0,1-1-1 0 0,-1 0 1 0 0,1 0 0 0 0,0 0-1 0 0,0 0 1 0 0,0 0 0 0 0,0 0-1 0 0,1-1 1 0 0,-1 1 0 0 0,1 0-1 0 0,-1 0 1 0 0,1-1 0 0 0,4 5-1 0 0,-2-4-25 0 0,0 1 0 0 0,1-1 0 0 0,-1 0 0 0 0,1 0-1 0 0,0-1 1 0 0,0 1 0 0 0,0-1 0 0 0,0 0 0 0 0,0-1 0 0 0,0 1-1 0 0,1-1 1 0 0,-1 0 0 0 0,0 0 0 0 0,1-1 0 0 0,-1 1-1 0 0,1-1 1 0 0,-1 0 0 0 0,1-1 0 0 0,-1 1 0 0 0,0-1 0 0 0,1 0-1 0 0,-1-1 1 0 0,0 1 0 0 0,0-1 0 0 0,1 0 0 0 0,-1 0 0 0 0,-1-1-1 0 0,1 0 1 0 0,0 1 0 0 0,-1-1 0 0 0,1-1 0 0 0,-1 1 0 0 0,5-6-1 0 0,-7 7-11 0 0,-1 0-1 0 0,0 0 1 0 0,0 0-1 0 0,-1-1 1 0 0,1 1-1 0 0,0 0 1 0 0,-1 0-1 0 0,1 0 1 0 0,-1-1-1 0 0,0 1 1 0 0,0 0-1 0 0,0-1 0 0 0,0-2 1 0 0,0 3-2 0 0,0 0 15 0 0,-3-14 15 0 0,1 12-14 0 0,1 0 0 0 0,0 1 0 0 0,-1-1 0 0 0,0 1 0 0 0,0-1 0 0 0,0 1 0 0 0,0-1 0 0 0,-1 1 0 0 0,1 0 0 0 0,-1 0 0 0 0,0 1 0 0 0,0-1 0 0 0,0 0 0 0 0,0 1 0 0 0,0 0 0 0 0,0-1 0 0 0,-1 1 0 0 0,1 1 0 0 0,-1-1 1 0 0,-7-2-2 0 0,2 0 27 0 0,-1 1-1 0 0,-1 1 0 0 0,1 0 1 0 0,0 0-1 0 0,-1 1 0 0 0,-11 0 1 0 0,-13 1-549 0 0,28 0-2886 0 0,-1 0-3325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14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96 191 212,'-37'-15'3238,"-22"-2"15581,65 17-17717,162 3 1247,0-8 0,0-7 0,223-45 0,-207 14-2349,-53 10 0,-119 30 0,4-4-4841,-7 6-2456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28 257 480 0 0,'-27'1'17099'0'0,"78"0"-13760"0"0,96-11-1 0 0,-31 1-1749 0 0,104-5-81 0 0,447-23 1342 0 0,3 9-697 0 0,-628 26-2129 0 0,478-17 247 0 0,-15-20-155 0 0,-467 36-116 0 0,-1-2 0 0 0,1-2 0 0 0,-1-1 0 0 0,55-21 0 0 0,-90 29 0 0 0,1-1 0 0 0,-1 0 0 0 0,1 0 0 0 0,0-1 0 0 0,0 1 0 0 0,-1-1 0 0 0,1 1 0 0 0,-1-1 0 0 0,1 0 0 0 0,-1 0 0 0 0,0 0 0 0 0,0 0 0 0 0,0 0 0 0 0,0-1 0 0 0,0 1 0 0 0,0-1 0 0 0,1-3 0 0 0,0 0-105 0 0,-3-1-798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69 313 260 0 0,'0'0'7838'0'0,"1"5"-6484"0"0,2 16-84 0 0,0-1 0 0 0,-2 1 0 0 0,0 0 0 0 0,-1-1 0 0 0,-2 1 0 0 0,0 0 0 0 0,-8 35 0 0 0,9-52-1115 0 0,-1 5 442 0 0,0-1 0 0 0,-1 0-1 0 0,0 1 1 0 0,0-1 0 0 0,0 0-1 0 0,-1-1 1 0 0,-10 15 0 0 0,14-22-566 0 0,0 0 0 0 0,0 0 1 0 0,-1 0-1 0 0,1 0 0 0 0,0 0 0 0 0,0 0 0 0 0,0 0 1 0 0,-1 0-1 0 0,1 0 0 0 0,0 0 0 0 0,-1 0 1 0 0,1 0-1 0 0,0 0 0 0 0,0 0 0 0 0,-1 0 0 0 0,1 0 1 0 0,0 0-1 0 0,0 0 0 0 0,-1 0 0 0 0,1 0 0 0 0,0 0 1 0 0,0 0-1 0 0,-1 0 0 0 0,1 0 0 0 0,0 0 1 0 0,0-1-1 0 0,0 1 0 0 0,-1 0 0 0 0,1 0 0 0 0,0 0 1 0 0,0 0-1 0 0,0-1 0 0 0,-1 1 0 0 0,1 0 0 0 0,0 0 1 0 0,0 0-1 0 0,0-1 0 0 0,0 1 0 0 0,0 0 1 0 0,0 0-1 0 0,-1-1 0 0 0,1 1 0 0 0,-5-10 332 0 0,1-5-166 0 0,1-2 0 0 0,0 1 0 0 0,1 0 0 0 0,0-1 0 0 0,1 1 0 0 0,3-32-1 0 0,-1 29-77 0 0,0-10 17 0 0,1 0-1 0 0,1 0 1 0 0,2 0-1 0 0,1 1 0 0 0,1 0 1 0 0,1 0-1 0 0,15-33 1 0 0,-18 51-91 0 0,0-1 1 0 0,1 1 0 0 0,0 0-1 0 0,1 0 1 0 0,0 1-1 0 0,0 0 1 0 0,1 0 0 0 0,0 0-1 0 0,0 1 1 0 0,1 1 0 0 0,0-1-1 0 0,1 1 1 0 0,0 1-1 0 0,0 0 1 0 0,0 0 0 0 0,0 1-1 0 0,1 0 1 0 0,0 1-1 0 0,0 0 1 0 0,19-3 0 0 0,-26 6-30 0 0,0 0 0 0 0,1 1 0 0 0,-1-1 1 0 0,1 1-1 0 0,-1 0 0 0 0,1 0 0 0 0,-1 1 0 0 0,1-1 1 0 0,-1 1-1 0 0,1 0 0 0 0,-1 0 0 0 0,0 1 0 0 0,1-1 1 0 0,-1 1-1 0 0,0 0 0 0 0,0 0 0 0 0,0 0 1 0 0,-1 1-1 0 0,1-1 0 0 0,0 1 0 0 0,3 4 0 0 0,-3-3-13 0 0,-1 0 0 0 0,0 0-1 0 0,-1 0 1 0 0,1 0 0 0 0,-1 1-1 0 0,0-1 1 0 0,0 1 0 0 0,0 0-1 0 0,-1-1 1 0 0,1 1 0 0 0,-1 0-1 0 0,0 0 1 0 0,-1 0 0 0 0,1 0-1 0 0,-1 0 1 0 0,0 0 0 0 0,0 0-1 0 0,-2 9 1 0 0,-2 5-55 0 0,0 0-1 0 0,-2-1 1 0 0,0 0 0 0 0,-1 0-1 0 0,0 0 1 0 0,-2-1 0 0 0,0 0-1 0 0,-20 27 1 0 0,16-26-41 0 0,-1-1 0 0 0,-1 0-1 0 0,-1-2 1 0 0,0 1 0 0 0,-1-2 0 0 0,0 0 0 0 0,-26 15-1 0 0,24-19-59 0 0,-1-1 1 0 0,-1-1-1 0 0,-33 10 0 0 0,53-18 422 0 0,15 0-110 0 0,14 0 238 0 0,1 0-1 0 0,54 10 0 0 0,-69-7-278 0 0,-1 1 0 0 0,0 0 0 0 0,1 1-1 0 0,-2 1 1 0 0,1 0 0 0 0,-1 1-1 0 0,1 0 1 0 0,-2 1 0 0 0,15 12-1 0 0,-19-14-120 0 0,0 0 0 0 0,-1 1 0 0 0,0 0-1 0 0,0 1 1 0 0,0-1 0 0 0,-1 1-1 0 0,0 0 1 0 0,-1 1 0 0 0,0-1-1 0 0,0 1 1 0 0,-1 0 0 0 0,0 0-1 0 0,0 0 1 0 0,1 14 0 0 0,3-2-2812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81 375 240 0 0,'0'0'5717'0'0,"-2"5"-4059"0"0,-2 4-1070 0 0,-11 27 5763 0 0,14-34-5733 0 0,0 1 0 0 0,-1-1 1 0 0,1 0-1 0 0,-1 1 0 0 0,1-1 0 0 0,-1 0 0 0 0,0 0 0 0 0,0 0 1 0 0,0 0-1 0 0,0 0 0 0 0,-3 2 0 0 0,4-4-538 0 0,0 0 0 0 0,0 1 0 0 0,0-1 0 0 0,0 0-1 0 0,0 0 1 0 0,0 0 0 0 0,0 0 0 0 0,0 0 0 0 0,0 0 0 0 0,0 0 0 0 0,0 0 0 0 0,0 0-1 0 0,0 0 1 0 0,0-1 0 0 0,1 1 0 0 0,-1 0 0 0 0,0-1 0 0 0,0 1 0 0 0,0-1 0 0 0,0 1-1 0 0,0-1 1 0 0,0 1 0 0 0,1-1 0 0 0,-1 1 0 0 0,0-1 0 0 0,1 0 0 0 0,-1 1 0 0 0,0-1-1 0 0,1 0 1 0 0,-1 0 0 0 0,1 1 0 0 0,-1-1 0 0 0,1 0 0 0 0,-1 0 0 0 0,1 0 0 0 0,0 0-1 0 0,-1 0 1 0 0,1 0 0 0 0,0-1 0 0 0,-2-1 7 0 0,1 0-1 0 0,0 0 1 0 0,0-1-1 0 0,1 1 1 0 0,-1 0-1 0 0,1-1 1 0 0,-1 1-1 0 0,1 0 1 0 0,0-1 0 0 0,1-4-1 0 0,-1 6-27 0 0,1-1 0 0 0,0 1 0 0 0,-1 0 1 0 0,1 0-1 0 0,0-1 0 0 0,0 1 0 0 0,0 0 0 0 0,0 0 0 0 0,0 0 0 0 0,1 0 1 0 0,-1 0-1 0 0,1 1 0 0 0,-1-1 0 0 0,1 0 0 0 0,0 1 0 0 0,-1-1 0 0 0,1 1 1 0 0,0-1-1 0 0,0 1 0 0 0,0 0 0 0 0,0 0 0 0 0,0 0 0 0 0,5-2 0 0 0,-4 3 16 0 0,0 0-1 0 0,0-1 0 0 0,0 1 0 0 0,0 0 0 0 0,0 0 0 0 0,0 1 0 0 0,0-1 0 0 0,0 1 0 0 0,0-1 0 0 0,0 1 0 0 0,0 0 0 0 0,0 0 1 0 0,-1 0-1 0 0,1 1 0 0 0,0-1 0 0 0,0 1 0 0 0,4 3 0 0 0,4 4 143 0 0,-1 1 0 0 0,1 0-1 0 0,-2 1 1 0 0,1 0 0 0 0,10 17 0 0 0,0-2 290 0 0,-19-24-450 0 0,0-2-54 0 0,-1 0 0 0 0,1 0 0 0 0,-1 0 0 0 0,1 0 0 0 0,0 0 0 0 0,-1 0 0 0 0,1 0 0 0 0,-1-1 0 0 0,1 1 0 0 0,-1 0 0 0 0,1 0 0 0 0,0-1 0 0 0,-1 1 0 0 0,1 0 0 0 0,-1 0 1 0 0,1-1-1 0 0,-1 1 0 0 0,1-1 0 0 0,-1 1 0 0 0,0 0 0 0 0,1-1 0 0 0,-1 1 0 0 0,1-1 0 0 0,-1 1 0 0 0,0-1 0 0 0,1 1 0 0 0,-1-1 0 0 0,0 1 0 0 0,0-1 0 0 0,1 0 0 0 0,16-26-41 0 0,-12 17 48 0 0,1 2 89 0 0,1 0-1 0 0,0 0 0 0 0,0 0 0 0 0,0 1 1 0 0,1 0-1 0 0,0 1 0 0 0,0 0 0 0 0,1 0 1 0 0,11-6-1 0 0,-15 10-47 0 0,0-1 1 0 0,0 1 0 0 0,1 0-1 0 0,-1 1 1 0 0,1-1 0 0 0,-1 1-1 0 0,1 0 1 0 0,-1 1 0 0 0,1-1-1 0 0,0 1 1 0 0,-1 0-1 0 0,1 0 1 0 0,0 1 0 0 0,-1 0-1 0 0,1 0 1 0 0,-1 0 0 0 0,1 1-1 0 0,7 2 1 0 0,91 44-52 0 0,-95-46 0 0 0,0-2-30 0 0,-7 0-235 0 0,-1 0 126 0 0,0 0 0 0 0,0 0 0 0 0,0-1 0 0 0,0 1 0 0 0,0 0 1 0 0,0-1-1 0 0,0 1 0 0 0,0-1 0 0 0,0 1 0 0 0,0-1 1 0 0,0 1-1 0 0,0-1 0 0 0,-1 0 0 0 0,1 0 0 0 0,0 1 0 0 0,0-1 1 0 0,0 0-1 0 0,-1 0 0 0 0,1 0 0 0 0,-1 0 0 0 0,2-1 0 0 0,11-27-5817 0 0,-8 15 3653 0 0,-3 7 2064 0 0,0 0 1 0 0,-1-1-1 0 0,0 1 0 0 0,0 0 1 0 0,-1 0-1 0 0,0 0 0 0 0,-1-1 0 0 0,1 1 1 0 0,-1 0-1 0 0,-2-8 0 0 0,-33-186 7991 0 0,36 199-7721 0 0,0 0-1 0 0,0 0 0 0 0,0 0 0 0 0,0 0 1 0 0,0 0-1 0 0,1 0 0 0 0,-1 0 0 0 0,1 0 1 0 0,-1 0-1 0 0,1 1 0 0 0,0-1 0 0 0,0 0 0 0 0,0 0 1 0 0,0 1-1 0 0,0-1 0 0 0,0 0 0 0 0,0 1 1 0 0,0-1-1 0 0,0 1 0 0 0,1 0 0 0 0,-1-1 1 0 0,1 1-1 0 0,-1 0 0 0 0,1 0 0 0 0,0 0 1 0 0,-1 0-1 0 0,1 0 0 0 0,0 0 0 0 0,0 0 1 0 0,-1 1-1 0 0,1-1 0 0 0,0 1 0 0 0,2-1 0 0 0,-2 1-48 0 0,-1 1 0 0 0,0-1 0 0 0,1 1 0 0 0,-1-1 0 0 0,1 1 0 0 0,-1-1 0 0 0,1 1 0 0 0,-1 0 0 0 0,0 0 0 0 0,0 0 0 0 0,1-1 0 0 0,-1 1 0 0 0,0 1 0 0 0,0-1 0 0 0,0 0 0 0 0,0 0 0 0 0,0 0 0 0 0,1 3 0 0 0,1 0-36 0 0,4 5 42 0 0,0 0-1 0 0,0 0 1 0 0,-1 1-1 0 0,-1 0 0 0 0,0 1 1 0 0,0-1-1 0 0,3 14 1 0 0,19 82 360 0 0,-10-35 112 0 0,-5-11 152 0 0,-11-48-270 0 0,0-1 0 0 0,2 0 1 0 0,-1 0-1 0 0,1 0 1 0 0,1 0-1 0 0,0-1 0 0 0,8 15 1 0 0,-11-23 83 0 0,3-1 302 0 0,-4 0-712 0 0,1-1 1 0 0,-1 0-1 0 0,0 0 0 0 0,0 0 0 0 0,1 0 1 0 0,-1 1-1 0 0,0-1 0 0 0,1 0 0 0 0,-1 0 0 0 0,0 0 1 0 0,0 0-1 0 0,1 0 0 0 0,-1 0 0 0 0,0 0 1 0 0,1 0-1 0 0,-1 0 0 0 0,0 0 0 0 0,0 0 1 0 0,1 0-1 0 0,-1 0 0 0 0,0 0 0 0 0,1 0 0 0 0,-1 0 1 0 0,0 0-1 0 0,0 0 0 0 0,1 0 0 0 0,-1 0 1 0 0,0 0-1 0 0,1-1 0 0 0,-1 1 0 0 0,0 0 0 0 0,0 0 1 0 0,1 0-1 0 0,-1-1 0 0 0,0 1 0 0 0,0 0 1 0 0,7-6-8 0 0,0 0 0 0 0,-1-1 1 0 0,0 1-1 0 0,7-10 0 0 0,-5 6-12 0 0,1-1 0 0 0,18-16 0 0 0,-20 22 3 0 0,6-6 0 0 0,1 0 0 0 0,22-12 0 0 0,-33 21 0 0 0,0 0 0 0 0,1 0 0 0 0,-1 1 0 0 0,1-1 0 0 0,-1 1 0 0 0,1 0 0 0 0,-1 0 0 0 0,1 0 0 0 0,0 0 0 0 0,-1 1 0 0 0,1-1 0 0 0,0 1 0 0 0,0 0 0 0 0,-1 0 0 0 0,1 1 0 0 0,0-1 0 0 0,0 1 0 0 0,4 1 0 0 0,-5 0 0 0 0,0-1 0 0 0,0 1 0 0 0,-1 0 0 0 0,1 0 0 0 0,-1 0 0 0 0,1 0 0 0 0,-1 1 0 0 0,0-1 0 0 0,0 1 0 0 0,0-1 0 0 0,3 5 0 0 0,17 37 0 0 0,-15-27 0 0 0,25 64 0 0 0,5 14 0 0 0,-31-87-147 0 0,-4-9-453 0 0,17-22-11207 0 0,-6 5 8344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7009 0 0,'-12'1'8371'0'0,"-12"10"876"0"0,24-11-9169 0 0,1 1-1 0 0,-1 0 1 0 0,0-1 0 0 0,0 1 0 0 0,1-1-1 0 0,-1 1 1 0 0,1-1 0 0 0,-1 1 0 0 0,0-1-1 0 0,1 1 1 0 0,-1-1 0 0 0,1 0 0 0 0,-1 1-1 0 0,1-1 1 0 0,-1 0 0 0 0,1 1 0 0 0,-1-1-1 0 0,1 0 1 0 0,-1 1 0 0 0,1-1 0 0 0,0 0-1 0 0,-1 0 1 0 0,1 0 0 0 0,-1 0 0 0 0,1 0-1 0 0,0 0 1 0 0,-1 0 0 0 0,2 0 0 0 0,20 2 836 0 0,-20-2-698 0 0,244-8 4348 0 0,-123 4-4769 0 0,-1 1-6073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1 215 812 0 0,'0'-4'575'0'0,"0"1"0"0"0,0-1 0 0 0,0 0 0 0 0,1 1 0 0 0,0-1 1 0 0,0 1-1 0 0,0-1 0 0 0,0 1 0 0 0,1-1 0 0 0,-1 1 0 0 0,1 0 0 0 0,0 0 0 0 0,0-1 0 0 0,0 1 0 0 0,0 1 0 0 0,0-1 0 0 0,1 0 0 0 0,-1 0 1 0 0,1 1-1 0 0,0 0 0 0 0,0-1 0 0 0,0 1 0 0 0,0 0 0 0 0,6-3 0 0 0,6-1 800 0 0,0 1 1 0 0,0 0-1 0 0,0 0 0 0 0,25-2 1 0 0,-21 3-989 0 0,39-7 1232 0 0,-22 6-709 0 0,-1-2-1 0 0,0-2 0 0 0,0-1 0 0 0,59-26 1 0 0,-78 26-708 0 0,-14 9-152 0 0,0-1 1 0 0,1 0-1 0 0,-1 0 1 0 0,1 1-1 0 0,0-1 1 0 0,-1 1 0 0 0,1 0-1 0 0,0 0 1 0 0,0 0-1 0 0,4-1 1 0 0,-6 3-30 0 0,0-1 1 0 0,0 0-1 0 0,-1 1 0 0 0,1-1 1 0 0,0 1-1 0 0,0-1 1 0 0,-1 1-1 0 0,1-1 1 0 0,0 1-1 0 0,-1-1 0 0 0,1 1 1 0 0,-1-1-1 0 0,1 1 1 0 0,-1 0-1 0 0,1 0 1 0 0,-1-1-1 0 0,1 1 0 0 0,-1 0 1 0 0,1 0-1 0 0,-1-1 1 0 0,0 1-1 0 0,1 1 1 0 0,6 23 260 0 0,-5-20-190 0 0,8 39 420 0 0,7 65-1 0 0,-6-24 228 0 0,31 103-218 0 0,-5-24-281 0 0,-36-160-256 0 0,0-1-1 0 0,-1 1 1 0 0,1 0-1 0 0,-1-1 1 0 0,0 1 0 0 0,0 0-1 0 0,0-1 1 0 0,0 1 0 0 0,-1 0-1 0 0,0-1 1 0 0,-1 7-1 0 0,1-8 3 0 0,0-1 0 0 0,0 1 0 0 0,-1-1 0 0 0,1 1 0 0 0,0-1 0 0 0,-1 1-1 0 0,1-1 1 0 0,-1 0 0 0 0,1 0 0 0 0,-1 1 0 0 0,1-1 0 0 0,-1 0-1 0 0,0 0 1 0 0,0-1 0 0 0,1 1 0 0 0,-1 0 0 0 0,0-1 0 0 0,0 1 0 0 0,0-1-1 0 0,0 1 1 0 0,0-1 0 0 0,-3 0 0 0 0,-85 9-953 0 0,45-6 982 0 0,0 2-1 0 0,0 2 1 0 0,-69 20 0 0 0,112-26 73 0 0,0-1-1 0 0,0 1 1 0 0,0 0 0 0 0,0 0-1 0 0,0 0 1 0 0,0 0 0 0 0,0 0-1 0 0,0 0 1 0 0,0 0 0 0 0,0 1-1 0 0,1-1 1 0 0,-1 1 0 0 0,-1 2-1 0 0,17 5 116 0 0,-5-6-203 0 0,0 0 0 0 0,0-1 0 0 0,0 0 0 0 0,0-1 0 0 0,0 0 0 0 0,0 0 0 0 0,18-2 0 0 0,-14 1 0 0 0,18 0-317 0 0,0-2 1 0 0,-1-1-1 0 0,1-1 1 0 0,-1-2-1 0 0,42-12 0 0 0,-59 12-2142 0 0,8-7-5421 0 0,-7 3 4362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6365 0 0,'4'-44'10688'0'0,"-3"41"-10283"0"0,-1 1 1 0 0,1 0 0 0 0,-1 0-1 0 0,1 0 1 0 0,0 0 0 0 0,0 0 0 0 0,0 0-1 0 0,0 0 1 0 0,0 0 0 0 0,1 0 0 0 0,-1 1-1 0 0,1-1 1 0 0,-1 0 0 0 0,1 1-1 0 0,-1-1 1 0 0,1 1 0 0 0,2-2 0 0 0,-2 2 467 0 0,13 9 779 0 0,-12-6-1482 0 0,-1 0 0 0 0,0 1 0 0 0,0-1 1 0 0,0 1-1 0 0,0 0 0 0 0,0-1 0 0 0,0 1 0 0 0,-1 0 0 0 0,1 0 0 0 0,-1 0 0 0 0,0 0 0 0 0,0 0 0 0 0,0 0 0 0 0,0 0 1 0 0,0 5-1 0 0,4 50 1348 0 0,-5-58-1505 0 0,-2 68 519 0 0,0-37-157 0 0,3 35 0 0 0,0-57-336 0 0,0 0 0 0 0,0-1 0 0 0,1 1 0 0 0,0 0 0 0 0,1 0 0 0 0,0-1 0 0 0,0 1 0 0 0,7 10 0 0 0,-9-17-39 0 0,1 0 0 0 0,-1 0 0 0 0,0 0 0 0 0,1 0 0 0 0,0-1 0 0 0,-1 1 0 0 0,1 0 0 0 0,0-1 0 0 0,0 0 0 0 0,0 1 0 0 0,0-1 0 0 0,0 0 0 0 0,0 0 0 0 0,0 0 0 0 0,1 0 0 0 0,-1 0 0 0 0,0-1 0 0 0,1 1 0 0 0,2 0 0 0 0,-3 0 0 0 0,1-1 0 0 0,-1 1 0 0 0,0 0 0 0 0,1-1 0 0 0,-1 0 0 0 0,1 1 0 0 0,-1-1 0 0 0,1 0 0 0 0,-1 0 0 0 0,0 0 0 0 0,1-1 0 0 0,4 0 0 0 0,0-1 0 0 0,3 1 2 0 0,-1-1 0 0 0,1 0 1 0 0,-1 0-1 0 0,1-1 0 0 0,9-4 0 0 0,57-18-70 0 0,-72 25 528 0 0,-1 0-2254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6077 0 0,'0'1'6769'0'0,"-8"7"-2935"0"0,5 4-2010 0 0,1 0-1 0 0,0 22 1 0 0,2-23-1310 0 0,-1-1 0 0 0,0 1 0 0 0,-1 0-1 0 0,0 0 1 0 0,-4 11 0 0 0,4-16-274 0 0,1-5-164 0 0,1 0 1 0 0,0 1-1 0 0,-1-1 1 0 0,1 0 0 0 0,-1 1-1 0 0,1-1 1 0 0,-1 0-1 0 0,0 0 1 0 0,0 1 0 0 0,0-1-1 0 0,1 0 1 0 0,-1 0 0 0 0,0 0-1 0 0,0 0 1 0 0,0 0-1 0 0,0 0 1 0 0,-1 0 0 0 0,1 0-1 0 0,-2 0 1 0 0,2 0 248 0 0,0-4-166 0 0,0-1-88 0 0,1 1 1 0 0,-1-1-1 0 0,1 0 0 0 0,0 1 1 0 0,0-1-1 0 0,0 1 0 0 0,1-1 1 0 0,-1 1-1 0 0,1-1 0 0 0,0 1 1 0 0,0-1-1 0 0,0 1 0 0 0,1 0 1 0 0,-1-1-1 0 0,1 1 0 0 0,-1 0 1 0 0,1 0-1 0 0,0 0 0 0 0,0 0 1 0 0,1 0-1 0 0,-1 1 0 0 0,1-1 1 0 0,-1 1-1 0 0,1-1 0 0 0,0 1 1 0 0,0 0-1 0 0,0 0 0 0 0,0 0 1 0 0,6-2-1 0 0,-7 4-34 0 0,-1 0 1 0 0,0 0-1 0 0,1 0 0 0 0,-1 1 1 0 0,0-1-1 0 0,1 0 0 0 0,-1 1 0 0 0,0-1 1 0 0,1 1-1 0 0,-1 0 0 0 0,0-1 1 0 0,0 1-1 0 0,0 0 0 0 0,0 0 1 0 0,0-1-1 0 0,0 1 0 0 0,0 0 0 0 0,0 0 1 0 0,0 0-1 0 0,0 1 0 0 0,0-1 1 0 0,0 0-1 0 0,-1 0 0 0 0,1 0 1 0 0,0 2-1 0 0,17 33 383 0 0,-17-34-392 0 0,16 48 387 0 0,-14-36-285 0 0,2 0 0 0 0,0-1 1 0 0,0 0-1 0 0,2 0 0 0 0,-1 0 1 0 0,10 12-1 0 0,-16-24-123 0 0,1 0-1 0 0,0 0 1 0 0,0-1-1 0 0,0 1 1 0 0,0 0-1 0 0,0 0 1 0 0,-1-1 0 0 0,2 1-1 0 0,-1-1 1 0 0,0 1-1 0 0,0-1 1 0 0,0 1 0 0 0,0-1-1 0 0,0 0 1 0 0,0 1-1 0 0,0-1 1 0 0,0 0 0 0 0,1 0-1 0 0,-1 0 1 0 0,0 0-1 0 0,0 0 1 0 0,0 0-1 0 0,0 0 1 0 0,1 0 0 0 0,-1 0-1 0 0,0-1 1 0 0,2 1-1 0 0,30-17 188 0 0,-25 12-180 0 0,1-1-14 0 0,13-7 0 0 0,-1 1 0 0 0,2 1 0 0 0,26-9 0 0 0,-42 18 0 0 0,-1 0 0 0 0,1 0 0 0 0,0 1 0 0 0,0-1 0 0 0,0 2 0 0 0,0-1 0 0 0,0 1 0 0 0,0 0 0 0 0,0 1 0 0 0,0-1 0 0 0,0 2 0 0 0,0-1 0 0 0,0 1 0 0 0,0 0 0 0 0,12 5 0 0 0,-4 2-1 0 0,-12-7-30 0 0,-1 0 0 0 0,1 0 0 0 0,0-1 0 0 0,0 1 0 0 0,-1-1 1 0 0,1 0-1 0 0,0 0 0 0 0,0 0 0 0 0,0 0 0 0 0,0 0 1 0 0,0-1-1 0 0,5 1 0 0 0,-6-1-1042 0 0,0-1 1 0 0,0 0 0 0 0,0 1-1 0 0,0-1 1 0 0,0 0-1 0 0,0 0 1 0 0,0 0-1 0 0,-1 0 1 0 0,1-1-1 0 0,2-1 1 0 0,2-5-2454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2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68 215 7913 0 0,'-24'-57'9900'0'0,"15"38"-7756"0"0,0 0-1 0 0,2-1 1 0 0,1 0 0 0 0,-6-25-1 0 0,12 44-2095 0 0,0 0 0 0 0,0 0 0 0 0,-1-1 0 0 0,1 1 0 0 0,0 0 0 0 0,0 0 0 0 0,0 0 0 0 0,0 0 0 0 0,0-1 0 0 0,0 1 0 0 0,1 0 0 0 0,-1 0 0 0 0,0 0 0 0 0,1 0 0 0 0,-1 0 0 0 0,0 0 0 0 0,1 0 0 0 0,-1 0 0 0 0,1 0 0 0 0,0 0 0 0 0,-1 0 0 0 0,1 0 0 0 0,0 0 0 0 0,0 0 0 0 0,-1 0 0 0 0,1 0 0 0 0,0 1 0 0 0,0-1 0 0 0,0 0 0 0 0,0 1 0 0 0,0-1 0 0 0,0 0 0 0 0,0 1 0 0 0,2-1 0 0 0,-2 1-130 0 0,1 0 0 0 0,-1 0 0 0 0,1 0 0 0 0,-1 0 0 0 0,0 0 0 0 0,1 0 0 0 0,-1 1 0 0 0,0-1 0 0 0,1 0 0 0 0,-1 1 0 0 0,0-1 0 0 0,1 1 0 0 0,-1 0 0 0 0,0-1 0 0 0,0 1 0 0 0,0 0 0 0 0,1 0 0 0 0,-1 0 0 0 0,0-1 0 0 0,0 1 0 0 0,0 0 0 0 0,-1 1 0 0 0,1-1 0 0 0,0 0 0 0 0,0 0 0 0 0,0 0 0 0 0,-1 0 0 0 0,2 3 0 0 0,7 18-1069 0 0,0 0-1 0 0,-2 1 1 0 0,0 0-1 0 0,3 27 1 0 0,6 98 3438 0 0,-16-148-2282 0 0,0 1 183 0 0,0 1 0 0 0,0-1-1 0 0,0 0 1 0 0,0 1 0 0 0,0-1 0 0 0,1 1 0 0 0,-1-1 0 0 0,0 1 0 0 0,1-1 0 0 0,-1 0 0 0 0,1 1 0 0 0,-1-1 0 0 0,1 0 0 0 0,-1 1 0 0 0,1-1 0 0 0,0 0 0 0 0,0 0 0 0 0,0 0 0 0 0,0 0 0 0 0,0 1 0 0 0,0-1 0 0 0,1 1 0 0 0,1-2 23 0 0,0 1 0 0 0,-1-1 1 0 0,1 0-1 0 0,-1 0 0 0 0,1 0 0 0 0,0 0 0 0 0,-1 0 1 0 0,1-1-1 0 0,-1 1 0 0 0,1-1 0 0 0,3-1 1 0 0,1 1-140 0 0,-1-1-1 0 0,1 1 1 0 0,-1 1 0 0 0,1-1 0 0 0,0 1 0 0 0,-1 0 0 0 0,1 1 0 0 0,-1 0 0 0 0,1 0 0 0 0,-1 0 0 0 0,13 5 0 0 0,-9-2 25 0 0,0 1 0 0 0,0 0 0 0 0,-1 1 0 0 0,1 0-1 0 0,-2 0 1 0 0,13 12 0 0 0,-2 1-99 0 0,-1 1 0 0 0,-1 0 0 0 0,0 1 0 0 0,21 39 0 0 0,-10-18-73 0 0,-22-34-404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8:1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15 424 0 0,'-33'-14'9520'0'0,"37"14"-8412"0"0,233 52 4520 0 0,107 20-2652 0 0,-283-63-2582 0 0,7 2 347 0 0,83 22 0 0 0,-147-31-646 0 0,-1-1 0 0 0,1 0 0 0 0,0 1-1 0 0,-1 0 1 0 0,1 0 0 0 0,-1 0 0 0 0,0 0 0 0 0,0 0 0 0 0,6 6 0 0 0,-9-7-57 0 0,1 1 1 0 0,-1-1 0 0 0,0 1-1 0 0,1 0 1 0 0,-1-1-1 0 0,0 1 1 0 0,0 0 0 0 0,0-1-1 0 0,0 1 1 0 0,-1 0-1 0 0,1-1 1 0 0,0 1 0 0 0,-1 0-1 0 0,1-1 1 0 0,-1 1-1 0 0,1-1 1 0 0,-1 1 0 0 0,-1 2-1 0 0,-11 16 103 0 0,0 0 1 0 0,-1 0-1 0 0,-1-1 0 0 0,-1-1 0 0 0,-30 27 0 0 0,23-23-85 0 0,-89 86 309 0 0,30-30 303 0 0,-95 116 0 0 0,153-164-540 0 0,-24 30 526 0 0,-79 130-1 0 0,123-184-1030 0 0,-2 1-1241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564 109 436 0 0,'-4'-7'472'0'0,"-1"0"0"0"0,0 0 0 0 0,0 1 0 0 0,0-1-1 0 0,0 1 1 0 0,-1 0 0 0 0,0 0 0 0 0,-1 1 0 0 0,1 0 0 0 0,-1 0 0 0 0,0 1-1 0 0,0-1 1 0 0,0 2 0 0 0,-1-1 0 0 0,0 1 0 0 0,1 0 0 0 0,-1 0 0 0 0,-11-1 0 0 0,-3-1 402 0 0,0 2 0 0 0,0 1 0 0 0,0 0 1 0 0,-1 2-1 0 0,-36 3 0 0 0,48-2-402 0 0,-1 1-1 0 0,1 0 1 0 0,-21 7-1 0 0,29-9-360 0 0,1 1 0 0 0,0 0 0 0 0,-1 0 0 0 0,1 0 0 0 0,0 0 0 0 0,0 0 0 0 0,0 1-1 0 0,0-1 1 0 0,-1 0 0 0 0,2 1 0 0 0,-1 0 0 0 0,0-1 0 0 0,0 1 0 0 0,1 0 0 0 0,-1 0 0 0 0,1 0 0 0 0,-1 0 0 0 0,1 0 0 0 0,0 0-1 0 0,0 1 1 0 0,0-1 0 0 0,0 0 0 0 0,-1 3 0 0 0,5 2 450 0 0,6 4-351 0 0,0 0-1 0 0,1-1 1 0 0,1 0-1 0 0,0-1 1 0 0,0 0-1 0 0,0-1 0 0 0,14 8 1 0 0,97 50 635 0 0,-82-45-669 0 0,9 4 58 0 0,61 35 400 0 0,-93-49-522 0 0,-1 0 1 0 0,1 1-1 0 0,-2 1 0 0 0,15 15 1 0 0,-28-26-91 0 0,0 0 0 0 0,0 0 0 0 0,0 1 0 0 0,0-1 0 0 0,0 1 0 0 0,0-1 0 0 0,-1 1 0 0 0,1 0 0 0 0,-1 0 0 0 0,0 0 0 0 0,0 0 0 0 0,0 0 0 0 0,0 0 0 0 0,0 0 0 0 0,-1 0 0 0 0,1 0 0 0 0,-1 0 0 0 0,0 1 0 0 0,0-1 0 0 0,0 0 0 0 0,0 0 0 0 0,-1 0 0 0 0,0 5 0 0 0,-1-3 15 0 0,0 0 0 0 0,-1-1-1 0 0,1 1 1 0 0,-1-1 0 0 0,0 1 0 0 0,0-1 0 0 0,-1 0 0 0 0,1 0 0 0 0,-1-1-1 0 0,0 1 1 0 0,0-1 0 0 0,0 0 0 0 0,-6 4 0 0 0,-7 3 88 0 0,0 0 0 0 0,-1-2 1 0 0,0 0-1 0 0,0 0 0 0 0,-1-2 1 0 0,-30 7-1 0 0,1-4 220 0 0,-73 3 0 0 0,84-10-311 0 0,0-1 0 0 0,0-3-1 0 0,0-1 1 0 0,0-2 0 0 0,-41-10-1 0 0,74 14-151 0 0,0 1-1 0 0,1-1 0 0 0,-1-1 0 0 0,0 1 1 0 0,1 0-1 0 0,0-1 0 0 0,-1 0 0 0 0,1 0 0 0 0,0 0 1 0 0,0 0-1 0 0,0 0 0 0 0,0-1 0 0 0,-3-3 1 0 0,5 6 46 0 0,1-1 0 0 0,0 1 0 0 0,0-1 1 0 0,0 0-1 0 0,0 1 0 0 0,0-1 0 0 0,0 0 1 0 0,0 1-1 0 0,0-1 0 0 0,0 0 0 0 0,0 1 1 0 0,0-1-1 0 0,0 0 0 0 0,0 1 0 0 0,0-1 1 0 0,0 0-1 0 0,1 1 0 0 0,-1-1 0 0 0,0 0 1 0 0,1 1-1 0 0,-1-1 0 0 0,0 1 1 0 0,1-1-1 0 0,-1 1 0 0 0,1-1 0 0 0,-1 1 1 0 0,1-1-1 0 0,-1 1 0 0 0,1-1 0 0 0,0 0 1 0 0,17-12-975 0 0,-17 13 993 0 0,15-10-1972 0 0,1 1 0 0 0,28-10 0 0 0,-23 11 608 0 0,22-10-1021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1 277 348 0 0,'2'-8'2320'0'0,"-2"8"-2226"0"0,0 0 1 0 0,0-1 0 0 0,0 1-1 0 0,0 0 1 0 0,0 0-1 0 0,0 0 1 0 0,0 0 0 0 0,0 0-1 0 0,0-1 1 0 0,0 1-1 0 0,0 0 1 0 0,0 0-1 0 0,0 0 1 0 0,0 0 0 0 0,0 0-1 0 0,1-1 663 0 0,-1 1-662 0 0,0 0-1 0 0,0 0 1 0 0,0-1-1 0 0,1 1 1 0 0,-1 0-1 0 0,0 0 1 0 0,0 0 0 0 0,0 0-1 0 0,0 0 1 0 0,0 0-1 0 0,0 0 1 0 0,1 0 0 0 0,-1 0-1 0 0,0 0 1 0 0,0 0-1 0 0,0 0 1 0 0,0 0-1 0 0,0 0 1 0 0,1 0 0 0 0,-1 0-1 0 0,0 0 1 0 0,0 0-1 0 0,0 0 1 0 0,0 0 0 0 0,0 0-1 0 0,1 0 1 0 0,-1 0-1 0 0,1 1 663 0 0,-1-1-662 0 0,0 0-1 0 0,24 38 1669 0 0,-2 1 1 0 0,-2 1-1 0 0,17 46 1 0 0,3 5 61 0 0,-37-84-1674 0 0,12 26 903 0 0,2 0 0 0 0,1-1 1 0 0,42 59-1 0 0,-59-91-1024 0 0,-1 0 0 0 0,0 1 0 0 0,0-1 0 0 0,1 1 0 0 0,-1-1 0 0 0,0 0 0 0 0,1 1 0 0 0,-1-1 0 0 0,1 1 0 0 0,-1-1 0 0 0,1 0 0 0 0,-1 0 0 0 0,0 1 0 0 0,1-1 0 0 0,-1 0 0 0 0,1 0 0 0 0,-1 0 0 0 0,1 1 0 0 0,-1-1 0 0 0,1 0 0 0 0,-1 0 0 0 0,1 0 0 0 0,-1 0 0 0 0,1 0-1 0 0,0 0 1 0 0,-1 0 0 0 0,1 0 0 0 0,0 0 0 0 0,0-1 9 0 0,0 1 0 0 0,-1-1 0 0 0,1 0-1 0 0,0 1 1 0 0,-1-1 0 0 0,1 0 0 0 0,0 0 0 0 0,-1 1-1 0 0,1-1 1 0 0,-1 0 0 0 0,1 0 0 0 0,-1 0-1 0 0,0 0 1 0 0,1-1 0 0 0,7-35 552 0 0,-7 34-546 0 0,19-201 1518 0 0,2-12-372 0 0,-15 175-998 0 0,2 1 0 0 0,1 0 0 0 0,19-48 1 0 0,-23 72-241 0 0,-5 11-146 0 0,1 0 1 0 0,-1 1-1 0 0,1-1 1 0 0,0 1-1 0 0,0-1 0 0 0,1 1 1 0 0,-1 0-1 0 0,1-1 1 0 0,0 2-1 0 0,0-1 0 0 0,1 0 1 0 0,-1 0-1 0 0,6-4 1 0 0,-8 8-159 0 0,1 0 0 0 0,-1 0 1 0 0,0 0-1 0 0,0 0 0 0 0,0 0 1 0 0,0 0-1 0 0,1 1 1 0 0,-1-1-1 0 0,0 0 0 0 0,0 1 1 0 0,0-1-1 0 0,0 1 0 0 0,0-1 1 0 0,0 1-1 0 0,0-1 1 0 0,0 1-1 0 0,0 0 0 0 0,0-1 1 0 0,0 1-1 0 0,0 1 0 0 0,3 0-1078 0 0,7 6-1287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0 280 0 0,'0'0'1864'0'0,"-2"2"-679"0"0,-1 3-567 0 0,-1 0 0 0 0,2 1 0 0 0,-1-1 0 0 0,0 0 0 0 0,1 1 0 0 0,0 0 0 0 0,1-1 0 0 0,-1 1 0 0 0,1 0 0 0 0,0 0 1 0 0,0 8-1 0 0,0 4 739 0 0,0 0 1 0 0,4 31 0 0 0,-2-40-918 0 0,1 0 0 0 0,-1 0 0 0 0,2 0 0 0 0,0 0 0 0 0,0 0 0 0 0,0 0 0 0 0,1-1-1 0 0,0 1 1 0 0,1-1 0 0 0,0 0 0 0 0,12 14 0 0 0,-14-18-256 0 0,1 0 0 0 0,0-1-1 0 0,0 1 1 0 0,0-1 0 0 0,1 0 0 0 0,0 0-1 0 0,-1 0 1 0 0,1 0 0 0 0,0-1-1 0 0,0 0 1 0 0,0 0 0 0 0,0-1-1 0 0,1 1 1 0 0,-1-1 0 0 0,0 0-1 0 0,1 0 1 0 0,-1-1 0 0 0,0 0-1 0 0,1 0 1 0 0,-1 0 0 0 0,11-2 0 0 0,-11 1-63 0 0,1-1 0 0 0,-1 0 0 0 0,0 0 1 0 0,-1 0-1 0 0,1 0 0 0 0,0-1 0 0 0,-1 0 1 0 0,1 0-1 0 0,-1 0 0 0 0,0 0 1 0 0,0-1-1 0 0,0 1 0 0 0,0-1 0 0 0,-1 0 1 0 0,1-1-1 0 0,-1 1 0 0 0,4-9 0 0 0,-2 6-359 0 0,-1-1-1 0 0,0 0 0 0 0,-1-1 0 0 0,0 1 0 0 0,0 0 0 0 0,-1-1 0 0 0,0 0 0 0 0,-1 0 0 0 0,1-16 0 0 0,9 24-7301 0 0,-7 0 6565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52 708 0 0,'-9'-7'882'0'0,"-40"-24"4133"0"0,45 29-4353 0 0,0 0 0 0 0,0 0 0 0 0,0 1 0 0 0,0-1 0 0 0,0 1 0 0 0,0 0 0 0 0,-1 0 0 0 0,1 1 0 0 0,0-1 0 0 0,-1 1 0 0 0,-4 0 0 0 0,9 0-521 0 0,-1 0-1 0 0,0 0 1 0 0,1 1 0 0 0,-1-1 0 0 0,0 0 0 0 0,0 0 0 0 0,1 0-1 0 0,-1 1 1 0 0,0-1 0 0 0,1 0 0 0 0,-1 1 0 0 0,0-1 0 0 0,1 0 0 0 0,-1 1-1 0 0,1-1 1 0 0,-1 1 0 0 0,1-1 0 0 0,-1 1 0 0 0,1-1 0 0 0,-1 1-1 0 0,1-1 1 0 0,-1 1 0 0 0,1 0 0 0 0,0-1 0 0 0,-1 1 0 0 0,1 0 0 0 0,0-1-1 0 0,0 1 1 0 0,-1 0 0 0 0,1-1 0 0 0,0 1 0 0 0,0 0 0 0 0,0 0 0 0 0,0-1-1 0 0,0 1 1 0 0,0 0 0 0 0,0-1 0 0 0,0 1 0 0 0,0 0 0 0 0,0 0-1 0 0,0-1 1 0 0,0 1 0 0 0,1 0 0 0 0,-1-1 0 0 0,0 1 0 0 0,1 0 0 0 0,-1-1-1 0 0,0 1 1 0 0,1 0 0 0 0,0 0 0 0 0,7 15 508 0 0,2-1-1 0 0,0 1 1 0 0,23 25-1 0 0,48 43 722 0 0,-21-23-609 0 0,-50-50-634 0 0,8 8 143 0 0,22 31-1 0 0,-36-45-216 0 0,-1 0 0 0 0,0 0 0 0 0,0 1-1 0 0,0-1 1 0 0,0 1 0 0 0,-1 0 0 0 0,0 0-1 0 0,0 0 1 0 0,-1 0 0 0 0,0 0 0 0 0,1 10 0 0 0,-2-15-40 0 0,0-1 1 0 0,0 1 0 0 0,-1 0 0 0 0,1-1 0 0 0,0 1 0 0 0,0 0 0 0 0,-1-1 0 0 0,1 1 0 0 0,-1-1 0 0 0,1 1 0 0 0,0-1 0 0 0,-1 1 0 0 0,1-1-1 0 0,-1 1 1 0 0,0-1 0 0 0,1 1 0 0 0,-1-1 0 0 0,1 0 0 0 0,-1 1 0 0 0,1-1 0 0 0,-1 0 0 0 0,0 1 0 0 0,1-1 0 0 0,-1 0 0 0 0,0 0 0 0 0,1 0-1 0 0,-1 0 1 0 0,-1 0 0 0 0,-19 3 170 0 0,20-3-199 0 0,-23 1 102 0 0,0-2-1 0 0,1 0 0 0 0,-1-2 1 0 0,-42-10-1 0 0,28 6-96 0 0,-11-4-163 0 0,30 6-970 0 0,-2 1 0 0 0,-39-3-1 0 0,59 7 259 0 0,-1-4-1306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58 20 0 0,'4'-13'1154'0'0,"12"-31"10062"0"0,-17 47-9761 0 0,-2 11-758 0 0,-12 49 2080 0 0,2 0 0 0 0,-6 97 0 0 0,18-142-2401 0 0,1 0 0 0 0,1 1 1 0 0,0-1-1 0 0,1 0 0 0 0,1 0 0 0 0,1 0 0 0 0,0 0 0 0 0,2 0 0 0 0,0-1 1 0 0,1 0-1 0 0,0 0 0 0 0,1-1 0 0 0,19 28 0 0 0,-23-39-229 0 0,0 0 0 0 0,0-1 0 0 0,0 1-1 0 0,1-1 1 0 0,-1 0 0 0 0,1 0 0 0 0,0 0 0 0 0,1 0-1 0 0,-1-1 1 0 0,12 5 0 0 0,-13-6-121 0 0,1-1 0 0 0,0 0 0 0 0,0 0 1 0 0,0 0-1 0 0,0 0 0 0 0,0-1 0 0 0,0 0 1 0 0,0 0-1 0 0,0-1 0 0 0,0 1 0 0 0,0-1 0 0 0,0 0 1 0 0,9-3-1 0 0,18-8-409 0 0,43-24 1 0 0,-52 24-318 0 0,1 0 0 0 0,1 2 0 0 0,38-11 0 0 0,-58 20 403 0 0,-1 0 0 0 0,0 0-1 0 0,0 1 1 0 0,0 0-1 0 0,0 0 1 0 0,1 0-1 0 0,-1 0 1 0 0,7 2 0 0 0,-9-2-590 0 0,1 1 1 0 0,-1 0 0 0 0,1 0-1 0 0,-1 0 1 0 0,0 0-1 0 0,0 1 1 0 0,1-1 0 0 0,-1 0-1 0 0,3 3 1 0 0,-1 0-1689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164 399 8149 0 0,'-56'-112'8953'0'0,"-46"-109"-1226"0"0,101 220-7728 0 0,0-1 1 0 0,1 0-1 0 0,-1 0 0 0 0,0 1 0 0 0,1-1 1 0 0,-1 0-1 0 0,1 0 0 0 0,0 0 1 0 0,0 0-1 0 0,-1 1 0 0 0,1-1 1 0 0,0 0-1 0 0,1 0 0 0 0,-1 0 1 0 0,0 0-1 0 0,0 1 0 0 0,1-1 1 0 0,-1 0-1 0 0,1 0 0 0 0,0 0 0 0 0,1-2 1 0 0,0 2-233 0 0,0 1 0 0 0,0-1 0 0 0,0 1 0 0 0,1-1 0 0 0,-1 1 1 0 0,0 0-1 0 0,1 0 0 0 0,-1 0 0 0 0,1 0 0 0 0,-1 0 0 0 0,1 0 0 0 0,0 1 1 0 0,-1-1-1 0 0,1 1 0 0 0,3 0 0 0 0,48-4-5879 0 0,-23 1 3545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4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1 592 0 0,'0'0'6012'0'0,"0"12"-2485"0"0,-1 0-2076 0 0,-1 1 0 0 0,-1-1 1 0 0,-5 16-1 0 0,-2 10 463 0 0,-12 76 1958 0 0,5 1 1 0 0,-3 209 0 0 0,20-324-3924 0 0,0 1 0 0 0,0 0 0 0 0,0 0 0 0 0,0-1 0 0 0,1 1 0 0 0,-1 0 0 0 0,0-1 0 0 0,1 1 0 0 0,-1 0-1 0 0,0-1 1 0 0,1 1 0 0 0,-1-1 0 0 0,1 1 0 0 0,-1 0 0 0 0,1-1 0 0 0,-1 1 0 0 0,1-1 0 0 0,-1 0 0 0 0,1 1 0 0 0,0-1 0 0 0,-1 1 0 0 0,1-1 0 0 0,-1 0 0 0 0,1 1 0 0 0,0-1 0 0 0,0 0-1 0 0,-1 0 1 0 0,2 1 0 0 0,11-1-2558 0 0,0-5-5239 0 0,1-5 4843 0 0</inkml:trace>
  <inkml:trace contextRef="#ctx0" brushRef="#br0" timeOffset="1">155 595 176 0 0,'-82'-25'3983'0'0,"14"5"7047"0"0,67 20-10947 0 0,1 0 1 0 0,0 0 0 0 0,0 0 0 0 0,0 0 0 0 0,0 0-1 0 0,0-1 1 0 0,-1 1 0 0 0,1 0 0 0 0,0 0-1 0 0,0 0 1 0 0,0 0 0 0 0,0 0 0 0 0,0 0-1 0 0,-1 0 1 0 0,1 0 0 0 0,0 0 0 0 0,0 0-1 0 0,0 0 1 0 0,0 0 0 0 0,0-1 0 0 0,0 1 0 0 0,0 0-1 0 0,-1 0 1 0 0,1 0 0 0 0,0 0 0 0 0,0 0-1 0 0,0-1 1 0 0,0 1 0 0 0,0 0 0 0 0,0 0-1 0 0,0 0 1 0 0,0 0 0 0 0,0 0 0 0 0,0-1 0 0 0,0 1-1 0 0,0 0 1 0 0,0 0 0 0 0,0 0 0 0 0,0 0-1 0 0,0 0 1 0 0,0-1 0 0 0,0 1 0 0 0,0 0-1 0 0,0 0 1 0 0,0 0 0 0 0,0 0 0 0 0,0 0-1 0 0,0-1 1 0 0,0 1 0 0 0,1 0 0 0 0,-1 0 0 0 0,0 0-1 0 0,0 0 1 0 0,0 0 0 0 0,0 0 0 0 0,0-1-1 0 0,0 1 1 0 0,0 0 0 0 0,1 0 0 0 0,-1 0-1 0 0,0 0 1 0 0,0 0 0 0 0,0 0 0 0 0,0 0-1 0 0,0 0 1 0 0,0 0 0 0 0,1 0 0 0 0,-1 0 0 0 0,0 0-1 0 0,9-5 1342 0 0,7 1-560 0 0,0 1-1 0 0,0 1 0 0 0,0 0 0 0 0,28 1 0 0 0,-3 0-694 0 0,34-1-1585 0 0,18-1-7320 0 0,-72 0 5850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1 112 0 0,'0'0'7041'0'0,"-4"1"-5203"0"0,2 0-1533 0 0,0 0-1 0 0,0 0 0 0 0,0 0 0 0 0,0 0 1 0 0,0 1-1 0 0,0-1 0 0 0,1 1 0 0 0,-1-1 1 0 0,0 1-1 0 0,1-1 0 0 0,-1 1 0 0 0,1 0 1 0 0,0 0-1 0 0,0 0 0 0 0,-1-1 0 0 0,1 1 0 0 0,0 0 1 0 0,1 1-1 0 0,-1-1 0 0 0,0 0 0 0 0,1 0 1 0 0,-1 0-1 0 0,1 0 0 0 0,-1 1 0 0 0,1-1 1 0 0,0 0-1 0 0,0 0 0 0 0,1 5 0 0 0,0 2 299 0 0,1 1-1 0 0,1 0 0 0 0,0-1 0 0 0,0 0 0 0 0,1 0 1 0 0,0 0-1 0 0,1 0 0 0 0,-1 0 0 0 0,2-1 0 0 0,6 9 1 0 0,-1-4-51 0 0,-1 0 0 0 0,2-2 0 0 0,-1 1 0 0 0,2-1 0 0 0,17 12 0 0 0,-24-19-434 0 0,0 0 0 0 0,1-1-1 0 0,-1 0 1 0 0,1 0 0 0 0,-1 0 0 0 0,1-1-1 0 0,0 0 1 0 0,0 0 0 0 0,0-1 0 0 0,0 0-1 0 0,0 0 1 0 0,0-1 0 0 0,0 0-1 0 0,0 0 1 0 0,0 0 0 0 0,0-1 0 0 0,0 0-1 0 0,11-3 1 0 0,-15 3-258 0 0,-1-1-1 0 0,0 1 1 0 0,1-1-1 0 0,-1 1 1 0 0,0-1-1 0 0,0 0 1 0 0,1 0-1 0 0,-1 0 1 0 0,-1 0-1 0 0,1 0 1 0 0,0 0 0 0 0,0 0-1 0 0,1-5 1 0 0,16-35-3097 0 0,-11 21-175 0 0,2-2-2828 0 0,-3 11 3648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28 11017 0 0,'-13'5'4752'0'0,"-11"6"8910"0"0,75-13-12713 0 0,94-18-1 0 0,-95 11-228 0 0,93-4-1 0 0,-139 13-719 0 0,1 0 0 0 0,-1 0 0 0 0,1 1 0 0 0,-1-1 0 0 0,0 1 0 0 0,1 0 0 0 0,-1 0 0 0 0,0 1 0 0 0,0-1 0 0 0,1 1 0 0 0,-1 0 0 0 0,-1 0 0 0 0,1 0 0 0 0,0 0 0 0 0,0 1 0 0 0,3 3 0 0 0,-4-3 0 0 0,0 1 0 0 0,0 0 0 0 0,0 0 0 0 0,-1 0 0 0 0,1 1 0 0 0,-1-1 0 0 0,0 1 0 0 0,0-1 0 0 0,0 1 0 0 0,-1 0 0 0 0,0-1 0 0 0,0 1 0 0 0,0 0 0 0 0,0 5 0 0 0,0 33 0 0 0,-1 0 0 0 0,-11 80 0 0 0,5-69 0 0 0,-76 600 0 0 0,63-522 0 0 0,-8 12 0 0 0,55-175 0 0 0,175-181-13070 0 0,-197 205 12821 0 0,28-26-3086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43 760 0 0,'-2'-2'464'0'0,"0"0"0"0"0,0 0 0 0 0,0 0 0 0 0,0 0 0 0 0,0 1 0 0 0,0-1 0 0 0,0 0 0 0 0,0 1 0 0 0,-1 0 0 0 0,1 0 0 0 0,0-1 0 0 0,-1 1 0 0 0,1 1 0 0 0,-1-1 0 0 0,1 0 0 0 0,-1 1 0 0 0,0-1 0 0 0,1 1 0 0 0,-1 0 0 0 0,-5 0 0 0 0,6 0-81 0 0,-1 1 1 0 0,0 0-1 0 0,1 0 1 0 0,-1 1 0 0 0,1-1-1 0 0,-1 0 1 0 0,1 1-1 0 0,0-1 1 0 0,-1 1-1 0 0,1 0 1 0 0,0 0 0 0 0,0 0-1 0 0,0 0 1 0 0,1 0-1 0 0,-1 0 1 0 0,0 1-1 0 0,1-1 1 0 0,-1 0-1 0 0,-1 5 1 0 0,0 1 46 0 0,0 0 0 0 0,0 0 0 0 0,0 0 0 0 0,1 0 0 0 0,1 0 0 0 0,-1 1 0 0 0,1-1 0 0 0,1 1 0 0 0,0-1 0 0 0,0 1 0 0 0,0-1 0 0 0,1 0 0 0 0,0 1 0 0 0,1-1 0 0 0,0 0 0 0 0,0 1 0 0 0,1-1 0 0 0,0 0 0 0 0,8 14 0 0 0,-8-16-294 0 0,1 0 1 0 0,0 0-1 0 0,0 0 1 0 0,0 0-1 0 0,1 0 1 0 0,0-1-1 0 0,0 0 0 0 0,0 0 1 0 0,1 0-1 0 0,-1-1 1 0 0,1 0-1 0 0,0 0 1 0 0,0 0-1 0 0,1-1 1 0 0,-1 0-1 0 0,1 0 0 0 0,0-1 1 0 0,0 0-1 0 0,0 0 1 0 0,0 0-1 0 0,0-1 1 0 0,0 0-1 0 0,12 0 0 0 0,-10-1-167 0 0,1-1-1 0 0,-1-1 1 0 0,-1 1-1 0 0,1-1 1 0 0,0 0-1 0 0,0-1 0 0 0,-1 0 1 0 0,1-1-1 0 0,-1 0 1 0 0,0 0-1 0 0,0-1 1 0 0,-1 1-1 0 0,12-10 0 0 0,-16 10-31 0 0,1 1 0 0 0,-1-1 0 0 0,1 1 0 0 0,-1-1 0 0 0,0 0 0 0 0,-1 0 0 0 0,1-1 0 0 0,-1 1 0 0 0,0 0 0 0 0,0-1 0 0 0,0 0 0 0 0,0 1 0 0 0,-1-1 0 0 0,0 0 0 0 0,0 0 0 0 0,0 0 0 0 0,-1 0 0 0 0,1 1 0 0 0,-1-1 0 0 0,0 0 0 0 0,-1 0 0 0 0,1 0 0 0 0,-1 0 0 0 0,0 0 0 0 0,0 0 0 0 0,-3-7 0 0 0,0 3-38 0 0,0 1-1 0 0,0 0 1 0 0,-1-1 0 0 0,0 1-1 0 0,0 1 1 0 0,-1-1 0 0 0,0 1-1 0 0,0 0 1 0 0,-1 0-1 0 0,0 1 1 0 0,0 0 0 0 0,0 0-1 0 0,-1 1 1 0 0,0 0 0 0 0,0 0-1 0 0,0 1 1 0 0,0 0 0 0 0,-1 0-1 0 0,-12-3 1 0 0,4 2-656 0 0,0 1 0 0 0,0 0 1 0 0,-1 1-1 0 0,0 1 0 0 0,0 1 0 0 0,0 1 0 0 0,1 0 1 0 0,-1 1-1 0 0,-26 5 0 0 0,-2 4-2297 0 0,1 3 438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5:1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28 700 0 0,'-35'-5'3125'0'0,"21"2"1025"0"0,-1 1 5701 0 0,19 2-9330 0 0,0 0 1 0 0,0 0-1 0 0,0-1 1 0 0,0 1 0 0 0,0-1-1 0 0,5-1 1 0 0,17-3 888 0 0,231-3 5812 0 0,-147 8-14208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8:2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1752 64 0 0,'-2'-1'636'0'0,"0"0"1"0"0,0 0-1 0 0,1 0 0 0 0,-1-1 1 0 0,1 1-1 0 0,-1-1 0 0 0,1 1 1 0 0,0-1-1 0 0,-2-1 0 0 0,5-1-380 0 0,-1 1 0 0 0,1-1 0 0 0,0 1 0 0 0,0 0 0 0 0,0 0-1 0 0,0 0 1 0 0,1 0 0 0 0,0 0 0 0 0,-1 0 0 0 0,5-3 0 0 0,35-26 655 0 0,-36 28-773 0 0,179-123 1753 0 0,-46 37-638 0 0,244-119 0 0 0,166-33 821 0 0,-426 190-1617 0 0,187-67 406 0 0,-269 104-775 0 0,347-123 822 0 0,88-13 213 0 0,-126 46-168 0 0,371-115 1063 0 0,-191 81-690 0 0,-461 122-1164 0 0,130-20 1376 0 0,-198 36-1530 0 0,1 1 1 0 0,-1 0 0 0 0,0 0 0 0 0,0-1-1 0 0,1 1 1 0 0,-1 0 0 0 0,0 0 0 0 0,0 0-1 0 0,1 1 1 0 0,-1-1 0 0 0,0 0-1 0 0,0 0 1 0 0,3 2 0 0 0,3 8-7289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33 632 0 0,'0'0'1050'0'0,"-10"-21"4646"0"0,5 18-5110 0 0,0 2 1 0 0,-1-1-1 0 0,1 0 0 0 0,-1 1 1 0 0,0 0-1 0 0,0 1 1 0 0,1-1-1 0 0,-1 1 0 0 0,0 0 1 0 0,0 0-1 0 0,1 1 0 0 0,-1 0 1 0 0,-11 2-1 0 0,-4 3 261 0 0,1 0 0 0 0,-28 13 0 0 0,32-13-437 0 0,11-5-240 0 0,1 1 0 0 0,-1 0 0 0 0,0 0 1 0 0,1 1-1 0 0,-1-1 0 0 0,1 1 0 0 0,0 0 0 0 0,-7 6 0 0 0,10-8 121 0 0,12 12 24 0 0,-6-9-233 0 0,1-1 1 0 0,0 0 0 0 0,0 0 0 0 0,0-1-1 0 0,0 0 1 0 0,0 0 0 0 0,13 2 0 0 0,-3 1 18 0 0,-10-4-57 0 0,17 5 96 0 0,-1 0-1 0 0,0 2 0 0 0,0 0 1 0 0,-1 1-1 0 0,0 1 1 0 0,29 19-1 0 0,-49-28-126 0 0,0-1 0 0 0,-1 1 0 0 0,1-1 0 0 0,0 1-1 0 0,0 0 1 0 0,0-1 0 0 0,-1 1 0 0 0,1 0 0 0 0,0-1 0 0 0,-1 1 0 0 0,1 0 0 0 0,-1 0-1 0 0,1 0 1 0 0,-1 0 0 0 0,1 0 0 0 0,-1-1 0 0 0,1 1 0 0 0,-1 0 0 0 0,0 0 0 0 0,0 0 0 0 0,1 0-1 0 0,-1 0 1 0 0,0 0 0 0 0,0 0 0 0 0,0 0 0 0 0,0 0 0 0 0,0 0 0 0 0,0 0 0 0 0,0 0-1 0 0,-1 0 1 0 0,1 0 0 0 0,0 0 0 0 0,-1 0 0 0 0,1 0 0 0 0,0 0 0 0 0,-1 0 0 0 0,1 0 0 0 0,-1 0-1 0 0,1-1 1 0 0,-1 1 0 0 0,0 0 0 0 0,0 1 0 0 0,-2 0 17 0 0,0 1 1 0 0,1-1 0 0 0,-1 0-1 0 0,0 0 1 0 0,0 0 0 0 0,-1 0-1 0 0,1-1 1 0 0,0 1 0 0 0,0-1-1 0 0,-7 2 1 0 0,-7-1 58 0 0,1 0 0 0 0,-1-1 0 0 0,0 0 0 0 0,-22-3 1 0 0,19 0-1283 0 0,-42 4 0 0 0,61-2 1040 0 0,-15 5-2370 0 0,10 7-5417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3:50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29 145 432 0 0,'-29'-4'18026'0'0,"312"-7"-11222"0"0,128-11-3695 0 0,140-68 1276 0 0,-532 87-4373 0 0,-11 2-12 0 0,0 0 0 0 0,-1-1 0 0 0,1 0-1 0 0,8-3 1 0 0,-14 4-347 0 0,16-2-13811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3:51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96 180 0 0,'-9'0'16854'0'0,"25"1"-13227"0"0,16 0-4977 0 0,-14-1 3590 0 0,662-30 5984 0 0,-370 1-6387 0 0,-68 3-682 0 0,-187 22-1155 0 0,96-4 0 0 0,-120 10 0 0 0,-28-2 0 0 0,23-1 0 0 0,-19 0-97 0 0,-5 1-506 0 0,-8 0-3045 0 0,-37 0-4606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4:08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2039 356 72 0 0,'-1'-8'885'0'0,"-1"-1"0"0"0,1 1 0 0 0,-2 0 0 0 0,1 1 1 0 0,-1-1-1 0 0,0 0 0 0 0,0 1 0 0 0,-1-1 0 0 0,0 1 0 0 0,0 0 0 0 0,-1 0 0 0 0,-7-8 0 0 0,6 9-531 0 0,0 1-1 0 0,0 0 0 0 0,0 0 0 0 0,-1 1 0 0 0,1-1 0 0 0,-1 1 0 0 0,0 1 0 0 0,0-1 0 0 0,-1 1 1 0 0,1 1-1 0 0,-1-1 0 0 0,1 1 0 0 0,-1 0 0 0 0,-8 0 0 0 0,-15-2-16 0 0,-1 2 0 0 0,-36 2 0 0 0,56 1-207 0 0,-123 5 543 0 0,0 6-1 0 0,1 6 1 0 0,-139 37 0 0 0,217-40-416 0 0,0 3 1 0 0,1 2 0 0 0,1 3-1 0 0,2 2 1 0 0,0 2 0 0 0,2 3-1 0 0,-66 49 1 0 0,87-55-54 0 0,-29 30 0 0 0,22-15 17 0 0,-42 57 0 0 0,-79 151 467 0 0,118-177-356 0 0,2 1 0 0 0,-41 117 0 0 0,65-146-126 0 0,1 0 1 0 0,2 1-1 0 0,2 0 1 0 0,1 0-1 0 0,3 1 1 0 0,1 54-1 0 0,5-68-33 0 0,2 0-1 0 0,1-1 1 0 0,16 57-1 0 0,40 80 389 0 0,-40-121-290 0 0,43 69 0 0 0,-35-64-114 0 0,-8-17-15 0 0,1-1 1 0 0,2 0-1 0 0,1-2 0 0 0,52 49 0 0 0,-14-25 322 0 0,84 56-1 0 0,-33-32 107 0 0,93 66 388 0 0,-153-103-690 0 0,62 50 54 0 0,-101-77-276 0 0,0 0-1 0 0,0 2 0 0 0,-2 0 0 0 0,23 33 0 0 0,-32-41-43 0 0,0 0 1 0 0,0 1-1 0 0,0-1 1 0 0,-1 1-1 0 0,-1 0 1 0 0,1 0-1 0 0,-1 0 1 0 0,-1 0-1 0 0,0 0 1 0 0,0 14-1 0 0,-2 4 8 0 0,-2 0 1 0 0,-6 31-1 0 0,4-26 1 0 0,-3 35-1 0 0,8-57-9 0 0,0 1 0 0 0,1-1 1 0 0,0 1-1 0 0,0-1 0 0 0,1 1 0 0 0,0-1 0 0 0,6 14 0 0 0,2 0-1 0 0,1 0 0 0 0,2-2 0 0 0,0 1 0 0 0,1-2 0 0 0,1 0 0 0 0,1 0 0 0 0,24 22 0 0 0,143 117 0 0 0,-89-84 0 0 0,154 122 0 0 0,19 14 0 0 0,-252-198 0 0 0,0 1 0 0 0,-1 0 0 0 0,-1 1 0 0 0,0 1 0 0 0,18 31 0 0 0,-16-20 0 0 0,-1 1 0 0 0,-2 0 0 0 0,10 34 0 0 0,0 1 0 0 0,3 0 0 0 0,38 70 0 0 0,78 111 0 0 0,-123-216 0 0 0,-4-3 0 0 0,-1 0 0 0 0,-1 0 0 0 0,-1 1 0 0 0,-1 1 0 0 0,6 29 0 0 0,-7-10 0 0 0,-1 1 0 0 0,2 60 0 0 0,-9-61 0 0 0,-3-1 0 0 0,-2 1 0 0 0,-17 82 0 0 0,18-115 0 0 0,-1-1 0 0 0,0-1 0 0 0,-1 1 0 0 0,-1 0 0 0 0,0-1 0 0 0,-14 21 0 0 0,-56 63 0 0 0,4-6 0 0 0,27-17 0 0 0,-41 87 0 0 0,76-140 0 0 0,2-5 0 0 0,0 1 0 0 0,2 0 0 0 0,0 0 0 0 0,0 1 0 0 0,-5 31 0 0 0,9-42 0 0 0,1 21 0 0 0,1-13 0 0 0,0-1 0 0 0,2 1 0 0 0,0-1 0 0 0,0 1 0 0 0,1-1 0 0 0,1 0 0 0 0,0 0 0 0 0,1 0 0 0 0,1 0 0 0 0,0-1 0 0 0,0 0 0 0 0,1 0 0 0 0,13 16 0 0 0,-3-6 0 0 0,1-2 0 0 0,1-1 0 0 0,1 0 0 0 0,0-1 0 0 0,2-2 0 0 0,0 0 0 0 0,32 18 0 0 0,3-6 0 0 0,1-2 0 0 0,116 35 0 0 0,129 8 0 0 0,-18-35 0 0 0,0-23 0 0 0,-132-6 0 0 0,251 5 0 0 0,270 14 0 0 0,-2 57 0 0 0,-325-23 0 0 0,307 57 0 0 0,-523-92 0 0 0,691 94 0 0 0,-551-102 0 0 0,-214-15 0 0 0,1-2 0 0 0,96-18 0 0 0,-126 14 0 0 0,1-1 0 0 0,-1-2 0 0 0,0 0 0 0 0,0-2 0 0 0,-1-2 0 0 0,-1 0 0 0 0,0-1 0 0 0,-1-2 0 0 0,41-33 0 0 0,-22 16 0 0 0,1 1 0 0 0,2 3 0 0 0,1 1 0 0 0,1 3 0 0 0,1 2 0 0 0,56-18 0 0 0,-74 30 0 0 0,8-3 0 0 0,42-20 0 0 0,-72 29 0 0 0,-1 0 0 0 0,0 0 0 0 0,0-1 0 0 0,0 0 0 0 0,0-1 0 0 0,-1 0 0 0 0,0 0 0 0 0,-1-1 0 0 0,11-14 0 0 0,-15 18 0 0 0,-1 2 0 0 0,0-1 0 0 0,0 0 0 0 0,0-1 0 0 0,-1 1 0 0 0,1 0 0 0 0,1-5 0 0 0,-2-1 0 0 0,1 0 0 0 0,-2 0 0 0 0,1-15 0 0 0,-2 10 0 0 0,-1 1 0 0 0,0 0 0 0 0,0 0 0 0 0,-1 0 0 0 0,-1 1 0 0 0,-1-1 0 0 0,1 1 0 0 0,-2 0 0 0 0,0 0 0 0 0,-14-21 0 0 0,-10-10 0 0 0,-52-56 0 0 0,46 57 0 0 0,-154-159 0 0 0,49 56 0 0 0,134 137 0 0 0,-32-36 0 0 0,-15-21 0 0 0,42 48 0 0 0,1 0 0 0 0,0-1 0 0 0,1 0 0 0 0,-14-38 0 0 0,13 20 0 0 0,1-1 0 0 0,-6-49 0 0 0,-2-78 0 0 0,18 158 0 0 0,-5-60 0 0 0,3-1 0 0 0,4 1 0 0 0,2-1 0 0 0,25-127 0 0 0,-11 128 0 0 0,4 1 0 0 0,38-80 0 0 0,-42 103 0 0 0,-1 8 0 0 0,1 1 0 0 0,36-49 0 0 0,8-12 0 0 0,-54 81 0 0 0,77-142 0 0 0,-67 118 0 0 0,-2 0 0 0 0,15-53 0 0 0,28-182 0 0 0,-52 239 0 0 0,20-89 0 0 0,-14 74 0 0 0,-2-1 0 0 0,7-92 0 0 0,-19 58 0 0 0,-15-110 0 0 0,11 152 0 0 0,-3 0 0 0 0,-1 1 0 0 0,-16-46 0 0 0,15 59 0 0 0,-1 0 0 0 0,-1 1 0 0 0,-1 1 0 0 0,-1 0 0 0 0,-25-32 0 0 0,18 31 0 0 0,-2 2 0 0 0,0 0 0 0 0,-2 2 0 0 0,0 0 0 0 0,-2 2 0 0 0,-46-28 0 0 0,18 18 0 0 0,0 3 0 0 0,-99-33 0 0 0,-93-37 0 0 0,210 78 0 0 0,1-1 0 0 0,0-1 0 0 0,2-2 0 0 0,-45-39 0 0 0,47 32 0 0 0,2-1 0 0 0,1-1 0 0 0,2-2 0 0 0,1 0 0 0 0,-34-62 0 0 0,23 25 0 0 0,4-1 0 0 0,-28-87 0 0 0,-86-222 0 0 0,108 298 0 0 0,-3 1 0 0 0,-76-109 0 0 0,80 141 0 0 0,-3 1 0 0 0,-1 2 0 0 0,-3 2 0 0 0,-1 2 0 0 0,-3 2 0 0 0,-88-57 0 0 0,47 43 0 0 0,-3 4 0 0 0,-2 5 0 0 0,-118-42 0 0 0,-223-53 0 0 0,324 113 0 0 0,-225-26 0 0 0,208 43 0 0 0,0 5 0 0 0,-1 7 0 0 0,-221 29 0 0 0,192 0 0 0 0,96-15 0 0 0,21-3 0 0 0,-77 24 0 0 0,-18 5 0 0 0,44-18 0 0 0,69-19 0 0 0,0-1 0 0 0,0-2 0 0 0,0 0 0 0 0,0-1 0 0 0,0-1 0 0 0,0-2 0 0 0,-36-7 0 0 0,-164-57 0 0 0,170 49 0 0 0,-531-150 0 0 0,477 139 0 0 0,-111-43 0 0 0,23 6 0 0 0,61 35 0 0 0,110 27 0 0 0,2 0 0 0 0,0 1 0 0 0,-1 0 0 0 0,-33 2 0 0 0,56 1-59 0 0,0 0 1 0 0,0 0-1 0 0,0 0 0 0 0,0 0 0 0 0,0 0 1 0 0,1 0-1 0 0,-1 0 0 0 0,0 1 0 0 0,0-1 1 0 0,0 0-1 0 0,0 1 0 0 0,0-1 0 0 0,0 0 1 0 0,0 1-1 0 0,0-1 0 0 0,1 1 0 0 0,-1 0 1 0 0,0-1-1 0 0,0 1 0 0 0,1 0 0 0 0,-1-1 1 0 0,0 1-1 0 0,0 1 0 0 0,0-1-114 0 0,1 0-1 0 0,0 0 0 0 0,0 0 1 0 0,0 0-1 0 0,0 0 1 0 0,0 0-1 0 0,0 0 1 0 0,1 0-1 0 0,-1 0 1 0 0,0 0-1 0 0,0 0 1 0 0,1 0-1 0 0,-1 0 1 0 0,0 0-1 0 0,1-1 0 0 0,-1 1 1 0 0,1 0-1 0 0,1 1 1 0 0,1 3-660 0 0,0-1 1 0 0,1 0 0 0 0,-1-1-1 0 0,1 1 1 0 0,0-1-1 0 0,0 1 1 0 0,7 3 0 0 0,11 1-2835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4:37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129 228 184 0 0,'-9'-2'1033'0'0,"-11"-7"7956"0"0,-5-2-2846 0 0,21 9-5623 0 0,0 0-1 0 0,1-1 0 0 0,-1 1 0 0 0,0-1 0 0 0,1 0 0 0 0,-1 0 0 0 0,1 0 0 0 0,0-1 0 0 0,0 1 1 0 0,0-1-1 0 0,1 0 0 0 0,-1 1 0 0 0,1-1 0 0 0,0 0 0 0 0,0-1 0 0 0,0 1 0 0 0,1 0 0 0 0,-1 0 1 0 0,1-1-1 0 0,0 1 0 0 0,0-1 0 0 0,0-6 0 0 0,1 7-373 0 0,-1 0 1 0 0,1-1-1 0 0,0 1 0 0 0,1 0 1 0 0,-1-1-1 0 0,1 1 0 0 0,0 0 0 0 0,0 0 1 0 0,0 0-1 0 0,0-1 0 0 0,1 1 1 0 0,0 0-1 0 0,0 1 0 0 0,0-1 1 0 0,0 0-1 0 0,0 0 0 0 0,1 1 0 0 0,-1 0 1 0 0,1-1-1 0 0,0 1 0 0 0,0 0 1 0 0,1 0-1 0 0,5-4 0 0 0,-2 4-117 0 0,-1 0-1 0 0,1 0 0 0 0,0 0 1 0 0,0 1-1 0 0,0 0 0 0 0,0 1 1 0 0,0-1-1 0 0,0 1 0 0 0,1 0 1 0 0,-1 1-1 0 0,0 0 0 0 0,0 0 1 0 0,1 1-1 0 0,-1 0 0 0 0,0 0 1 0 0,0 1-1 0 0,0-1 0 0 0,8 4 1 0 0,-10-3-13 0 0,0 0 1 0 0,0 0-1 0 0,-1 1 1 0 0,1-1-1 0 0,0 1 0 0 0,-1 0 1 0 0,0 0-1 0 0,0 1 1 0 0,0-1-1 0 0,0 1 1 0 0,0 0-1 0 0,0 0 1 0 0,-1 0-1 0 0,0 1 1 0 0,0-1-1 0 0,0 1 1 0 0,-1 0-1 0 0,0 0 1 0 0,1-1-1 0 0,-2 2 1 0 0,1-1-1 0 0,0 0 1 0 0,-1 0-1 0 0,0 0 1 0 0,0 7-1 0 0,0-6-16 0 0,-1 0 0 0 0,0 0 0 0 0,0 0 0 0 0,-1 0 0 0 0,0 0 0 0 0,0 0 0 0 0,0 0 0 0 0,0-1 0 0 0,-1 1 0 0 0,0 0 0 0 0,-1-1 0 0 0,1 1 0 0 0,-1-1 0 0 0,-4 6 0 0 0,4-7 0 0 0,0-1 0 0 0,0 0 0 0 0,0 0 0 0 0,0 0 0 0 0,-1 0 0 0 0,1-1 0 0 0,-1 1 0 0 0,0-1 0 0 0,0 0 0 0 0,0 0 0 0 0,0-1 0 0 0,0 1 0 0 0,0-1 0 0 0,0 0 0 0 0,-1 0 0 0 0,1 0 0 0 0,0 0 0 0 0,-1-1 0 0 0,-8 0 0 0 0,1 0 0 0 0,1 0 0 0 0,-1-2 0 0 0,0 1 0 0 0,1-1 0 0 0,-21-7 0 0 0,27 7 0 0 0,0 0 0 0 0,-1 0 0 0 0,1-1 0 0 0,0 0 0 0 0,0 0 0 0 0,0 0 0 0 0,1 0 0 0 0,-1-1 0 0 0,1 0 0 0 0,0 0 0 0 0,0 0 0 0 0,0 0 0 0 0,-5-9 0 0 0,4-13 0 0 0,6 22 0 0 0,-1 0 0 0 0,1 1 0 0 0,0-1 0 0 0,0 0 0 0 0,0 1 0 0 0,1-1 0 0 0,-1 1 0 0 0,1-1 0 0 0,0 1 0 0 0,4-6 0 0 0,25-28 0 0 0,-27 33 0 0 0,0 1 0 0 0,1-1 0 0 0,-1 1 0 0 0,1 0 0 0 0,0 1 0 0 0,0-1 0 0 0,0 1 0 0 0,0 0 0 0 0,0 0 0 0 0,1 1 0 0 0,-1-1 0 0 0,1 1 0 0 0,-1 0 0 0 0,1 1 0 0 0,-1-1 0 0 0,1 1 0 0 0,-1 0 0 0 0,1 1 0 0 0,-1-1 0 0 0,1 1 0 0 0,-1 0 0 0 0,0 1 0 0 0,1-1 0 0 0,-1 1 0 0 0,0 0 0 0 0,0 0 0 0 0,0 0 0 0 0,0 1 0 0 0,0 0 0 0 0,-1 0 0 0 0,1 0 0 0 0,-1 1 0 0 0,0-1 0 0 0,0 1 0 0 0,0 0 0 0 0,0 0 0 0 0,-1 1 0 0 0,1-1 0 0 0,-1 1 0 0 0,0-1 0 0 0,-1 1 0 0 0,1 0 0 0 0,2 7 0 0 0,-2-4 0 0 0,-1-4 0 0 0,-1 0 0 0 0,1 1 0 0 0,0-1 0 0 0,-1 1 0 0 0,0-1 0 0 0,0 1 0 0 0,-1 0 0 0 0,1 0 0 0 0,-1-1 0 0 0,0 1 0 0 0,0 0 0 0 0,0-1 0 0 0,-1 1 0 0 0,-1 5 0 0 0,1-8 0 0 0,0 0 0 0 0,0 0 0 0 0,0 1 0 0 0,0-1 0 0 0,-1 0 0 0 0,1 0 0 0 0,-1-1 0 0 0,1 1 0 0 0,-1 0 0 0 0,0 0 0 0 0,0-1 0 0 0,0 1 0 0 0,0-1 0 0 0,0 0 0 0 0,0 1 0 0 0,0-1 0 0 0,0 0 0 0 0,0 0 0 0 0,-1 0 0 0 0,1-1 0 0 0,0 1 0 0 0,-1 0 0 0 0,1-1 0 0 0,-1 0 0 0 0,1 1 0 0 0,-4-1 0 0 0,-5 0 0 0 0,0 1 0 0 0,0-2 0 0 0,0 1 0 0 0,-15-4 0 0 0,13 2 0 0 0,0-1 0 0 0,0-1 0 0 0,0 0 0 0 0,-19-9 0 0 0,25 9 0 0 0,1 1 0 0 0,0-1 0 0 0,0 0 0 0 0,0 0 0 0 0,0-1 0 0 0,0 0 0 0 0,1 0 0 0 0,0 0 0 0 0,-8-12 0 0 0,12 14 0 0 0,0 0 0 0 0,0-1 0 0 0,0 1 0 0 0,1 0 0 0 0,-1-1 0 0 0,1 1 0 0 0,0 0 0 0 0,0 0 0 0 0,1-5 0 0 0,-1 4 0 0 0,2-1 0 0 0,-1 1 0 0 0,0 1 0 0 0,1-1 0 0 0,0 0 0 0 0,-1 0 0 0 0,2 1 0 0 0,-1-1 0 0 0,0 1 0 0 0,1-1 0 0 0,-1 1 0 0 0,1 0 0 0 0,0 0 0 0 0,0 0 0 0 0,0 0 0 0 0,1 1 0 0 0,-1 0 0 0 0,1-1 0 0 0,-1 1 0 0 0,1 0 0 0 0,0 0 0 0 0,0 1 0 0 0,0-1 0 0 0,0 1 0 0 0,0 0 0 0 0,0 0 0 0 0,0 0 0 0 0,5 0 0 0 0,-2 1 0 0 0,-1-1 0 0 0,1 1 0 0 0,-1 0 0 0 0,1 0 0 0 0,-1 1 0 0 0,1 0 0 0 0,-1 0 0 0 0,1 0 0 0 0,-1 1 0 0 0,0 0 0 0 0,0 0 0 0 0,0 1 0 0 0,0 0 0 0 0,0 0 0 0 0,0 0 0 0 0,-1 0 0 0 0,8 8 0 0 0,-8-7 0 0 0,-1 0 0 0 0,-1 0 0 0 0,1 1 0 0 0,-1-1 0 0 0,1 1 0 0 0,-1 0 0 0 0,-1 0 0 0 0,1 0 0 0 0,3 11 0 0 0,-5-13 0 0 0,0 0 0 0 0,-1 1 0 0 0,1-1 0 0 0,-1 1 0 0 0,1-1 0 0 0,-1 1 0 0 0,-1-1 0 0 0,1 1 0 0 0,0-1 0 0 0,-1 0 0 0 0,1 1 0 0 0,-1-1 0 0 0,0 1 0 0 0,0-1 0 0 0,-1 0 0 0 0,1 0 0 0 0,-4 5 0 0 0,4-4 0 0 0,-1-1 0 0 0,0 1 0 0 0,-1-1 0 0 0,1 0 0 0 0,0 0 0 0 0,-1 0 0 0 0,0 0 0 0 0,1 0 0 0 0,-1-1 0 0 0,-1 1 0 0 0,1-1 0 0 0,0 0 0 0 0,0 0 0 0 0,-1 0 0 0 0,1 0 0 0 0,-1 0 0 0 0,0-1 0 0 0,1 0 0 0 0,-1 0 0 0 0,0 0 0 0 0,0 0 0 0 0,0 0 0 0 0,0-1 0 0 0,1 0 0 0 0,-1 0 0 0 0,0 0 0 0 0,0 0 0 0 0,0 0 0 0 0,0-1 0 0 0,-5-1 0 0 0,-3-1 0 0 0,0-1 0 0 0,1-1 0 0 0,-1 1 0 0 0,1-2 0 0 0,0 0 0 0 0,1 0 0 0 0,-1-1 0 0 0,1 0 0 0 0,-16-15 0 0 0,23 16 0 0 0,4 0 0 0 0,7 1 0 0 0,-4 3 0 0 0,1 1 0 0 0,0 0 0 0 0,-1 0 0 0 0,1 1 0 0 0,0-1 0 0 0,0 1 0 0 0,0 0 0 0 0,0 0 0 0 0,-1 1 0 0 0,1 0 0 0 0,0 0 0 0 0,8 2 0 0 0,-7-1 0 0 0,0 0 0 0 0,1 0 0 0 0,-1 1 0 0 0,0 0 0 0 0,-1 0 0 0 0,1 0 0 0 0,0 1 0 0 0,8 7 0 0 0,-12-9 0 0 0,-1-2 0 0 0,-1 1 0 0 0,1 0 0 0 0,0-1 0 0 0,-1 1 0 0 0,1-1 0 0 0,-1 1 0 0 0,0 0 0 0 0,1-1 0 0 0,-1 1 0 0 0,1 0 0 0 0,-1 0 0 0 0,0-1 0 0 0,0 1 0 0 0,1 0 0 0 0,-1 0 0 0 0,0-1 0 0 0,0 1 0 0 0,0 0 0 0 0,0 0 0 0 0,0 0 0 0 0,0 0 0 0 0,0 0 0 0 0,0 0 0 0 0,0 0 0 0 0,0 0 0 0 0,0 0 0 0 0,0 0 0 0 0,0 0 0 0 0,0 0 0 0 0,0-1 0 0 0,0 1 0 0 0,-1 0 0 0 0,1 0 0 0 0,0 0 0 0 0,-1 0 0 0 0,1 0 0 0 0,-1-1 0 0 0,1 1 0 0 0,-1 0 0 0 0,1 0 0 0 0,-1-1 0 0 0,1 1 0 0 0,-1 0 0 0 0,0-1 0 0 0,0 1 0 0 0,-1 0 0 0 0,-22 7 0 0 0,20-7-1298 0 0,0 0 1 0 0,0 0-1 0 0,0-1 1 0 0,0 0-1 0 0,0 0 0 0 0,-6-1 1 0 0,6 1-1336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05.5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47 198 316 0 0,'-30'-10'8641'0'0,"29"9"-7514"0"0,-2 0-262 0 0,-10-6 8661 0 0,243-13-4775 0 0,-22 1-3463 0 0,67-5-108 0 0,-187 14-772 0 0,106-13 465 0 0,162-14 43 0 0,-132 14-234 0 0,-73 6-33 0 0,-105 12-871 0 0,-44 5-120 0 0,1 3-1679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06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34 460 0 0,'-2'-2'721'0'0,"1"1"-1"0"0,-1-1 1 0 0,0 0 0 0 0,1 0-1 0 0,-1 0 1 0 0,1-1 0 0 0,-1 1-1 0 0,1 0 1 0 0,-2-5 4481 0 0,10-2 1778 0 0,-3 14-6557 0 0,-1-1-1 0 0,0 0 1 0 0,0 1 0 0 0,0 0 0 0 0,-1-1 0 0 0,0 1 0 0 0,0 0 0 0 0,0 0-1 0 0,0 1 1 0 0,1 8 0 0 0,7 61 1489 0 0,-8-52-1393 0 0,51 313 4050 0 0,-44-288-4185 0 0,-6-30-155 0 0,0-1 0 0 0,1 0 0 0 0,1-1 1 0 0,1 1-1 0 0,0-1 0 0 0,15 30 0 0 0,-15-37-534 0 0,-5-7 152 0 0,0 0 1 0 0,0 0-1 0 0,0 0 0 0 0,1 0 0 0 0,-1 0 1 0 0,0 0-1 0 0,1 0 0 0 0,0-1 1 0 0,-1 1-1 0 0,1 0 0 0 0,0-1 1 0 0,0 0-1 0 0,2 2 0 0 0,-3-2-484 0 0,10-9-4410 0 0,-10 5 4101 0 0,1-4-1032 0 0,-2-1-3789 0 0,-2-9 3031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07.2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32 120 64 0 0,'-3'-8'327'0'0,"-6"-17"2818"0"0,-9-31 10019 0 0,18 55-12990 0 0,-1 1 0 0 0,1-1 0 0 0,0 0 0 0 0,0 1 0 0 0,0-1 0 0 0,0 0 0 0 0,0 0 0 0 0,0 1 0 0 0,0-1 0 0 0,0 0 0 0 0,0 0 0 0 0,0 1 1 0 0,0-1-1 0 0,0 0 0 0 0,0 0 0 0 0,1 1 0 0 0,-1-1 0 0 0,0 0 0 0 0,1 1 0 0 0,-1-1 0 0 0,0 0 0 0 0,1 1 0 0 0,-1-1 0 0 0,1 1 0 0 0,-1-1 0 0 0,1 1 1 0 0,-1-1-1 0 0,1 1 0 0 0,-1-1 0 0 0,1 1 0 0 0,0-1 0 0 0,-1 1 0 0 0,1 0 0 0 0,0-1 0 0 0,-1 1 0 0 0,1 0 0 0 0,0-1 0 0 0,-1 1 0 0 0,1 0 1 0 0,1 0-1 0 0,5-1 88 0 0,-1 0-1 0 0,0 0 1 0 0,1 1 0 0 0,6 1 0 0 0,1-1 219 0 0,49-2 451 0 0,209-1 2064 0 0,-208 5-2247 0 0,-1 3 0 0 0,81 18 0 0 0,-130-19-660 0 0,-1 1 1 0 0,1 0-1 0 0,-1 1 1 0 0,0 0-1 0 0,0 1 1 0 0,-1 0-1 0 0,0 1 1 0 0,0 1-1 0 0,19 18 1 0 0,-30-26-85 0 0,1 0-3 0 0,0 1 0 0 0,0-1 0 0 0,-1 1 0 0 0,1 0 0 0 0,-1 0 0 0 0,1-1 0 0 0,-1 1 0 0 0,1 0 0 0 0,-1 1 0 0 0,0-1 0 0 0,0 0 0 0 0,0 0 0 0 0,0 0 1 0 0,0 1-1 0 0,-1-1 0 0 0,1 0 0 0 0,-1 1 0 0 0,1-1 0 0 0,-1 0 0 0 0,0 1 0 0 0,0-1 0 0 0,0 1 0 0 0,0-1 0 0 0,-1 1 0 0 0,0 3 0 0 0,-1 2-2 0 0,0-1 0 0 0,-1 0-1 0 0,0-1 1 0 0,0 1 0 0 0,-1-1 0 0 0,0 1 0 0 0,0-1 0 0 0,-6 8-1 0 0,-7 4 7 0 0,-20 20-1 0 0,9-11-2 0 0,-133 114-3 0 0,88-80 0 0 0,3-5 0 0 0,65-53 0 0 0,-2 0 0 0 0,7-3 0 0 0,0 0 0 0 0,0-1 0 0 0,0 1 0 0 0,0 0 0 0 0,0 0 0 0 0,0 0 0 0 0,0 0 0 0 0,0 0 0 0 0,0 0 0 0 0,0 0 0 0 0,0 0 0 0 0,0 0 0 0 0,0 0 0 0 0,0 0 0 0 0,0-1 0 0 0,0 1 0 0 0,0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0,-1 0 0 0 0,1 0 0 0 0,0 0 0 0 0,0 0 0 0 0,0 0 0 0 0,0 0 0 0 0,0 0 0 0 0,0 0 0 0 0,0 0 0 0 0,0 0 0 0 0,0 0 0 0 0,0 0 0 0 0,0 0 0 0 0,-1 0 0 0 0,4-6 0 0 0,0-1 0 0 0,1 1 0 0 0,-1 0 0 0 0,1 0 0 0 0,0 0 0 0 0,8-8 0 0 0,37-36 0 0 0,-16 18 0 0 0,4-5 0 0 0,-24 26 0 0 0,-1-1 0 0 0,0-1 0 0 0,0 0 0 0 0,-2 0 0 0 0,1-1 0 0 0,8-17 0 0 0,-19 30 0 0 0,0 1 0 0 0,0-1 0 0 0,0 0 0 0 0,0 1 0 0 0,0-1 0 0 0,0 0 0 0 0,0 1 0 0 0,-1-1 0 0 0,1 1 0 0 0,0-1 0 0 0,0 0 0 0 0,-1 1 0 0 0,1-1 0 0 0,0 0 0 0 0,0 1 0 0 0,-1-1 0 0 0,1 1 0 0 0,-1-1 0 0 0,1 1 0 0 0,0-1 0 0 0,-1 1 0 0 0,1-1 0 0 0,-1 1 0 0 0,0 0 0 0 0,1-1 0 0 0,-1 1 0 0 0,1-1 0 0 0,-1 1 0 0 0,1 0 0 0 0,-1 0 0 0 0,0-1 0 0 0,1 1 0 0 0,-1 0 0 0 0,0 0 0 0 0,1 0 0 0 0,-1 0 0 0 0,-1 0 0 0 0,-15-2 0 0 0,0 1 0 0 0,0 1 0 0 0,0 1 0 0 0,0 1 0 0 0,0 0 0 0 0,-30 9 0 0 0,-11-1 0 0 0,-118 17 0 0 0,170-27-1 0 0,5 0-5 0 0,4-1 0 0 0,53-21-1 0 0,0 2-1 0 0,80-17 0 0 0,-134 37 29 0 0,-4 0-20 0 0,0 1 1 0 0,0-1-1 0 0,-1 1 0 0 0,1-1 0 0 0,0 1 0 0 0,1 0 0 0 0,-1-1 0 0 0,0 1 1 0 0,-3 2-1 0 0,-13 5 2 0 0,-20 2-3 0 0,-50 6 0 0 0,66-16 0 0 0,21-1 0 0 0,0 1 0 0 0,0 0 0 0 0,0 0 0 0 0,0 0 0 0 0,1-1 0 0 0,-1 1 0 0 0,0-1 0 0 0,0 1 0 0 0,0 0 0 0 0,0-1 0 0 0,0 0 0 0 0,0 1 0 0 0,1-1 0 0 0,-1 1 0 0 0,0-1 0 0 0,0 0 0 0 0,1 0 0 0 0,-1 1 0 0 0,0-1 0 0 0,1 0 0 0 0,-1 0 0 0 0,1 0 0 0 0,-1 0 0 0 0,1 0 0 0 0,0 0 0 0 0,-1 0 0 0 0,1 0 0 0 0,0 0 0 0 0,0 0 0 0 0,0 0 0 0 0,-1 0 0 0 0,1 0 0 0 0,0 0 0 0 0,1-1 0 0 0,7-33-1744 0 0,-3 20 808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4:42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80 0 0,'1'0'15738'0'0,"8"7"-15313"0"0,0-2 123 0 0,1 0 1 0 0,0-1-1 0 0,0 0 1 0 0,0 0-1 0 0,1-1 1 0 0,-1-1-1 0 0,1 0 0 0 0,0 0 1 0 0,13 0-1 0 0,4 1 155 0 0,220 23 3130 0 0,-100-13-2333 0 0,352 3 862 0 0,-414-16-2120 0 0,-53 0-116 0 0,78-3 520 0 0,-84 1-1681 0 0,-25 3-798 0 0,-19 2-6152 0 0,10-2 4602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4:42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43 516 0 0,'-4'-6'-108'0'0,"-13"-31"20663"0"0,23 40-20206 0 0,-1 0 0 0 0,1 0 0 0 0,-1 0-1 0 0,0 1 1 0 0,0 0 0 0 0,0 0 0 0 0,-1 0 0 0 0,0 0 0 0 0,1 1-1 0 0,-2 0 1 0 0,5 5 0 0 0,11 21 438 0 0,-2 0 1 0 0,-2 2 0 0 0,0-1-1 0 0,-3 2 1 0 0,16 61-1 0 0,-25-82-580 0 0,2 6 841 0 0,13 36 1 0 0,-18-55-1088 0 0,0 1 0 0 0,0-1 1 0 0,0 0-1 0 0,0 1 0 0 0,0-1 1 0 0,1 0-1 0 0,-1 0 1 0 0,0 1-1 0 0,0-1 0 0 0,0 0 1 0 0,0 0-1 0 0,1 1 0 0 0,-1-1 1 0 0,0 0-1 0 0,0 0 1 0 0,1 1-1 0 0,-1-1 0 0 0,0 0 1 0 0,0 0-1 0 0,1 0 0 0 0,-1 0 1 0 0,0 1-1 0 0,0-1 0 0 0,1 0 1 0 0,-1 0-1 0 0,0 0 1 0 0,1 0-1 0 0,-1 0 0 0 0,0 0 1 0 0,1 0-1 0 0,-1 0 0 0 0,0 0 1 0 0,1 0-1 0 0,-1 0 1 0 0,0 0-1 0 0,1 0 0 0 0,-1 0 1 0 0,0 0-1 0 0,0 0 0 0 0,1 0 1 0 0,-1 0-1 0 0,0-1 0 0 0,1 1 1 0 0,-1 0-1 0 0,0 0 1 0 0,0 0-1 0 0,1 0 0 0 0,-1-1 1 0 0,0 1-1 0 0,0 0 0 0 0,1 0 1 0 0,-1-1-1 0 0,0 1 1 0 0,0 0-1 0 0,0 0 0 0 0,1-1 1 0 0,-1 1-1 0 0,0 0 0 0 0,0 0 1 0 0,0-1-1 0 0,0 1 0 0 0,0 0 1 0 0,0-1-1 0 0,0 1 1 0 0,0-1-1 0 0,9-20-3055 0 0,-9 18 2384 0 0,2-10-2756 0 0,-2 4-2729 0 0,0-4 3425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4:43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49 113 708 0 0,'-36'-61'12737'0'0,"34"57"-11079"0"0,-9-20 6658 0 0,11 24-8223 0 0,0-1 0 0 0,0 1 0 0 0,0-1 0 0 0,0 0 0 0 0,0 1 0 0 0,0-1 0 0 0,0 1 0 0 0,0-1 0 0 0,0 1 0 0 0,1-1 0 0 0,-1 1 0 0 0,0-1 0 0 0,0 0 0 0 0,0 1 0 0 0,1-1 0 0 0,-1 1 0 0 0,0-1 0 0 0,1 1 0 0 0,-1 0 0 0 0,0-1 0 0 0,1 1 0 0 0,-1-1 0 0 0,1 1 0 0 0,-1 0 0 0 0,0-1 0 0 0,1 1 0 0 0,-1 0 0 0 0,1-1 0 0 0,-1 1 0 0 0,1 0 0 0 0,-1 0 0 0 0,1-1-1 0 0,0 1 1 0 0,-1 0 0 0 0,1 0 0 0 0,-1 0 0 0 0,1 0 0 0 0,-1 0 0 0 0,1 0 0 0 0,-1 0 0 0 0,1 0 0 0 0,1 0 0 0 0,98-6 1690 0 0,0 4 1 0 0,157 17-1 0 0,-216-7-1783 0 0,0 0 0 0 0,48 18 0 0 0,-48-13 0 0 0,-40-13 0 0 0,3 2 0 0 0,1-1 0 0 0,-1 1 0 0 0,1 0 0 0 0,-1 0 0 0 0,0 0 0 0 0,0 0 0 0 0,4 4 0 0 0,-4-3 0 0 0,-1 3 0 0 0,-3 2 0 0 0,0-6 0 0 0,0 0 0 0 0,-1 0 0 0 0,1 0 0 0 0,-1 0 0 0 0,1 0 0 0 0,-1 0 0 0 0,0 0 0 0 0,1 0 0 0 0,-1 0 0 0 0,0 0 0 0 0,-1 0 0 0 0,1 0 0 0 0,0-1 0 0 0,0 1 0 0 0,-1 0 0 0 0,1-1 0 0 0,-1 1 0 0 0,1-1 0 0 0,-4 3 0 0 0,-1 0 0 0 0,-228 185 0 0 0,89-78 0 0 0,126-98 0 0 0,19-13 0 0 0,0 0 0 0 0,0 0 0 0 0,0 0 0 0 0,1 0 0 0 0,-1 0 0 0 0,0 0 0 0 0,0 0 0 0 0,0 0 0 0 0,0 0 0 0 0,0-1 0 0 0,0 1 0 0 0,0 0 0 0 0,0 0 0 0 0,0 0 0 0 0,0 0 0 0 0,0 0 0 0 0,0 0 0 0 0,0 0 0 0 0,0 0 0 0 0,-1 0 0 0 0,1 0 0 0 0,0 0 0 0 0,0-1 0 0 0,0 1 0 0 0,0 0 0 0 0,0 0 0 0 0,0 0 0 0 0,0 0 0 0 0,0 0 0 0 0,0 0 0 0 0,0 0 0 0 0,0 0 0 0 0,0 0 0 0 0,0 0 0 0 0,0 0 0 0 0,0 0 0 0 0,0 0 0 0 0,0 0 0 0 0,-1 0 0 0 0,1 0 0 0 0,0 0 0 0 0,0 0 0 0 0,0 0 0 0 0,0 0 0 0 0,0-1 0 0 0,0 1 0 0 0,0 0 0 0 0,0 0 0 0 0,0 0 0 0 0,0 0 0 0 0,0 1 0 0 0,-1-1 0 0 0,1 0 0 0 0,0 0 0 0 0,0 0 0 0 0,0 0 0 0 0,0 0 0 0 0,21-30 0 0 0,-11 16 0 0 0,133-193 0 0 0,-134 191 0 0 0,-9 16 0 0 0,0-1 0 0 0,0 1 0 0 0,0-1 0 0 0,0 1 0 0 0,0-1 0 0 0,0 1 0 0 0,0 0 0 0 0,0-1 0 0 0,0 1 0 0 0,0-1 0 0 0,0 1 0 0 0,-1-1 0 0 0,1 1 0 0 0,0 0 0 0 0,0-1 0 0 0,0 1 0 0 0,-1 0 0 0 0,1-1 0 0 0,0 1 0 0 0,-1 0 0 0 0,1-1 0 0 0,0 1 0 0 0,0 0 0 0 0,-1 0 0 0 0,1-1 0 0 0,-1 1 0 0 0,1 0 0 0 0,0 0 0 0 0,-1-1 0 0 0,1 1 0 0 0,-1 0 0 0 0,1 0 0 0 0,0 0 0 0 0,-1 0 0 0 0,1 0 0 0 0,-1 0 0 0 0,1 0 0 0 0,-1 0 0 0 0,1 0 0 0 0,-1 0 0 0 0,-6-1 0 0 0,-1 1 0 0 0,1 0 0 0 0,-1 0 0 0 0,1 1 0 0 0,0 0 0 0 0,-1 0 0 0 0,-10 4 0 0 0,-13 1 0 0 0,16-3 0 0 0,-40 6 0 0 0,60-15 0 0 0,10-2 0 0 0,10 3 0 0 0,-17 3 0 0 0,0 0 0 0 0,0 0 0 0 0,0 0 0 0 0,0-1 0 0 0,14-7 0 0 0,-22 10 0 0 0,-1 0 0 0 0,1 0 0 0 0,0 0 0 0 0,0 0 0 0 0,0 0 0 0 0,0 0 0 0 0,0 0 0 0 0,0 0 0 0 0,0 0 0 0 0,-1 0 0 0 0,1 0 0 0 0,0 0 0 0 0,0 0 0 0 0,0 0 0 0 0,0 0 0 0 0,0 0 0 0 0,0 0 0 0 0,-1 0 0 0 0,1 0 0 0 0,0 0 0 0 0,0 0 0 0 0,0 0 0 0 0,0 0 0 0 0,0 0 0 0 0,0-1 0 0 0,0 1 0 0 0,0 0 0 0 0,-1 0 0 0 0,1 0 0 0 0,0 0 0 0 0,0 0 0 0 0,0 0 0 0 0,0 0 0 0 0,0 0 0 0 0,0 0 0 0 0,0-1 0 0 0,0 1 0 0 0,0 0 0 0 0,0 0 0 0 0,0 0 0 0 0,0 0 0 0 0,0 0 0 0 0,0 0 0 0 0,0 0 0 0 0,0-1 0 0 0,0 1 0 0 0,0 0 0 0 0,0 0 0 0 0,0 0 0 0 0,0 0 0 0 0,0 0 0 0 0,0 0 0 0 0,0-1 0 0 0,0 1 0 0 0,0 0 0 0 0,0 0 0 0 0,0 0 0 0 0,0 0 0 0 0,0 0 0 0 0,0 0 0 0 0,0 0 0 0 0,0 0 0 0 0,0-1 0 0 0,0 1 0 0 0,0 0 0 0 0,0 0 0 0 0,1 0 0 0 0,-10-1 0 0 0,-126 10-1194 0 0,115-6 1010 0 0,2 6-3303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0 596 0 0,'0'0'2277'0'0,"-1"3"-965"0"0,-1 2-356 0 0,1 1-1 0 0,-1 0 1 0 0,1 0-1 0 0,1 0 1 0 0,-1 0-1 0 0,1 1 1 0 0,1 10-1 0 0,8 49 2417 0 0,-5-42-2251 0 0,36 185 3714 0 0,15 123-1548 0 0,-51-293-2964 0 0,2 23-902 0 0,3-44-2784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19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79 336 0 0,'-4'-13'1312'0'0,"-3"-19"5087"0"0,7 30-6195 0 0,0 1-1 0 0,1-1 0 0 0,-1 1 1 0 0,0-1-1 0 0,1 1 0 0 0,-1 0 0 0 0,1-1 1 0 0,-1 1-1 0 0,1-1 0 0 0,0 1 1 0 0,0 0-1 0 0,0 0 0 0 0,0-1 0 0 0,0 1 1 0 0,0 0-1 0 0,0 0 0 0 0,0 0 1 0 0,0 0-1 0 0,0 0 0 0 0,0 0 1 0 0,1 0-1 0 0,-1 1 0 0 0,0-1 0 0 0,1 0 1 0 0,-1 1-1 0 0,0-1 0 0 0,1 1 1 0 0,-1-1-1 0 0,1 1 0 0 0,-1 0 0 0 0,1 0 1 0 0,-1 0-1 0 0,4 0 0 0 0,-2-1-54 0 0,0 1 1 0 0,1 0-1 0 0,-1 0 0 0 0,0 0 0 0 0,1 0 0 0 0,-1 1 0 0 0,0-1 1 0 0,1 1-1 0 0,-1 0 0 0 0,0 0 0 0 0,0 0 0 0 0,0 1 0 0 0,5 2 1 0 0,-3 0 33 0 0,0 1 0 0 0,-1 0 1 0 0,0 0-1 0 0,1 0 1 0 0,-2 1-1 0 0,1-1 1 0 0,-1 1-1 0 0,0 0 1 0 0,0 0-1 0 0,0 0 0 0 0,-1 1 1 0 0,0-1-1 0 0,0 0 1 0 0,1 10-1 0 0,-3-14-125 0 0,-1 0 1 0 0,1 0-1 0 0,-1 0 0 0 0,0 0 0 0 0,0 0 0 0 0,1 0 1 0 0,-1 0-1 0 0,0 0 0 0 0,-1 0 0 0 0,1 0 1 0 0,0-1-1 0 0,-1 1 0 0 0,1 0 0 0 0,0-1 1 0 0,-1 1-1 0 0,0-1 0 0 0,1 0 0 0 0,-5 3 0 0 0,0 0 80 0 0,-1 0 0 0 0,0 0-1 0 0,-11 5 1 0 0,15-9-103 0 0,0 1 1 0 0,0 0-1 0 0,0-1 0 0 0,0 1 1 0 0,0-1-1 0 0,0 0 0 0 0,0 0 1 0 0,0 0-1 0 0,0 0 0 0 0,0 0 1 0 0,0-1-1 0 0,1 1 0 0 0,-1-1 1 0 0,0 0-1 0 0,0 0 0 0 0,0 0 0 0 0,1 0 1 0 0,-1-1-1 0 0,0 1 0 0 0,1-1 1 0 0,-1 1-1 0 0,1-1 0 0 0,0 0 1 0 0,-5-4-1 0 0,4 3 65 0 0,0-1 0 0 0,0 1 0 0 0,0-1 0 0 0,1 1-1 0 0,-1-1 1 0 0,1 0 0 0 0,0 0 0 0 0,0 0 0 0 0,0 0 0 0 0,1 0 0 0 0,-1-1-1 0 0,1 1 1 0 0,0 0 0 0 0,0-1 0 0 0,0-6 0 0 0,1 10-81 0 0,0 0 1 0 0,0 0-1 0 0,0 1 0 0 0,0-1 1 0 0,0 0-1 0 0,0 0 1 0 0,0 0-1 0 0,1 0 0 0 0,-1 0 1 0 0,0 0-1 0 0,1 0 0 0 0,-1 0 1 0 0,0 1-1 0 0,1-1 1 0 0,-1 0-1 0 0,1 0 0 0 0,0 1 1 0 0,-1-1-1 0 0,1 0 0 0 0,0 0 1 0 0,-1 1-1 0 0,1-1 1 0 0,0 1-1 0 0,1-2 0 0 0,0 2-1 0 0,0-1 0 0 0,0 0-1 0 0,-1 1 1 0 0,1-1 0 0 0,0 1-1 0 0,0 0 1 0 0,0 0 0 0 0,0 0-1 0 0,0 0 1 0 0,0 0 0 0 0,3 0-1 0 0,1 2 3 0 0,1-1-1 0 0,0 1 0 0 0,0 0 0 0 0,0 0 1 0 0,7 5-1 0 0,-7-3-13 0 0,-1 0 0 0 0,1 1-1 0 0,-1 0 1 0 0,0 0 0 0 0,-1 0 0 0 0,1 1 0 0 0,-1-1-1 0 0,0 2 1 0 0,-1-1 0 0 0,1 0 0 0 0,-1 1 0 0 0,-1 0-1 0 0,1 0 1 0 0,-1 0 0 0 0,0 0 0 0 0,-1 1 0 0 0,1-1 0 0 0,-2 1-1 0 0,1-1 1 0 0,-1 1 0 0 0,0 0 0 0 0,0-1 0 0 0,-1 1-1 0 0,0 0 1 0 0,-1 0 0 0 0,0 0 0 0 0,-1 7 0 0 0,1-13-15 0 0,-1 0 0 0 0,1 1 1 0 0,0-1-1 0 0,-1 0 0 0 0,1-1 1 0 0,-1 1-1 0 0,0 0 0 0 0,0 0 1 0 0,1-1-1 0 0,-1 1 0 0 0,0-1 1 0 0,0 1-1 0 0,-1-1 0 0 0,1 0 1 0 0,0 0-1 0 0,0 0 0 0 0,0 0 1 0 0,-1 0-1 0 0,1-1 0 0 0,-1 1 1 0 0,1-1-1 0 0,0 1 0 0 0,-5-1 1 0 0,1 1-18 0 0,-1 0 1 0 0,1-1 0 0 0,-1 0 0 0 0,1 0 0 0 0,-1-1 0 0 0,1 0 0 0 0,0 0 0 0 0,-7-2 0 0 0,6 1 18 0 0,1 0-1 0 0,0-1 1 0 0,0 0-1 0 0,-10-6 1 0 0,15 7 35 0 0,-1 1 0 0 0,0-1 0 0 0,0 1 0 0 0,1-1 0 0 0,-1 0 0 0 0,1 1-1 0 0,0-1 1 0 0,-1 0 0 0 0,1 0 0 0 0,0 0 0 0 0,0 0 0 0 0,0 0 0 0 0,0-1 0 0 0,1 1 0 0 0,-1 0 0 0 0,0-3 0 0 0,1 4-6 0 0,0-1 0 0 0,0 1-1 0 0,0 0 1 0 0,1-1 0 0 0,-1 1 0 0 0,0 0-1 0 0,1 0 1 0 0,-1-1 0 0 0,1 1 0 0 0,-1 0-1 0 0,1 0 1 0 0,-1-1 0 0 0,1 1 0 0 0,0 0-1 0 0,0 0 1 0 0,0 0 0 0 0,-1 0 0 0 0,1 0-1 0 0,0 0 1 0 0,0 0 0 0 0,0 1-1 0 0,1-1 1 0 0,0-1 0 0 0,27-12 332 0 0,-23 12-327 0 0,0 1-1 0 0,0 0 0 0 0,0 0 1 0 0,1 1-1 0 0,-1 0 0 0 0,0 0 1 0 0,0 0-1 0 0,0 1 0 0 0,1 0 1 0 0,-1 0-1 0 0,0 0 0 0 0,0 1 1 0 0,0 0-1 0 0,0 0 0 0 0,-1 1 1 0 0,1-1-1 0 0,-1 1 0 0 0,1 0 1 0 0,-1 1-1 0 0,0-1 0 0 0,0 1 1 0 0,0 0-1 0 0,-1 1 0 0 0,0-1 1 0 0,1 1-1 0 0,-1 0 0 0 0,-1 0 1 0 0,1 0-1 0 0,-1 0 0 0 0,0 0 1 0 0,3 7-1 0 0,-6-11-22 0 0,1 0-1 0 0,-1 0 1 0 0,0 0-1 0 0,1 0 1 0 0,-1 0-1 0 0,0 0 1 0 0,0 0-1 0 0,0 0 1 0 0,1 0-1 0 0,-1 0 0 0 0,0 0 1 0 0,0 0-1 0 0,-1 0 1 0 0,1 0-1 0 0,0 0 1 0 0,0 0-1 0 0,0 0 1 0 0,-1 0-1 0 0,1 0 1 0 0,0 0-1 0 0,-1 0 1 0 0,1-1-1 0 0,-1 1 1 0 0,1 0-1 0 0,-1 0 1 0 0,1 0-1 0 0,-1 0 1 0 0,0-1-1 0 0,1 1 1 0 0,-1 0-1 0 0,0-1 1 0 0,0 1-1 0 0,1-1 1 0 0,-1 1-1 0 0,0 0 1 0 0,0-1-1 0 0,0 0 1 0 0,0 1-1 0 0,0-1 1 0 0,0 0-1 0 0,0 1 1 0 0,0-1-1 0 0,0 0 1 0 0,0 0-1 0 0,0 0 1 0 0,0 0-1 0 0,0 0 1 0 0,0 0-1 0 0,0 0 1 0 0,-1 0-1 0 0,-3 0 11 0 0,-1 0-1 0 0,1-1 1 0 0,-1 1-1 0 0,1-1 1 0 0,0 0-1 0 0,-1-1 0 0 0,1 1 1 0 0,-7-4-1 0 0,7 3 21 0 0,1 0 0 0 0,0 0-1 0 0,0 0 1 0 0,0-1-1 0 0,0 0 1 0 0,0 1-1 0 0,0-1 1 0 0,0-1 0 0 0,1 1-1 0 0,0 0 1 0 0,0-1-1 0 0,0 0 1 0 0,0 0-1 0 0,0 0 1 0 0,1 0 0 0 0,-4-8-1 0 0,5 11-15 0 0,1 0 0 0 0,0 0 1 0 0,0 0-1 0 0,0 0 0 0 0,-1 0 0 0 0,1 0 0 0 0,0 0 0 0 0,0 0 0 0 0,0 0 0 0 0,1 0 0 0 0,-1 0 1 0 0,0 0-1 0 0,0 1 0 0 0,0-1 0 0 0,1 0 0 0 0,-1 0 0 0 0,0 0 0 0 0,1 0 0 0 0,-1 0 0 0 0,1 0 1 0 0,-1 1-1 0 0,1-1 0 0 0,-1 0 0 0 0,1 0 0 0 0,0 1 0 0 0,-1-1 0 0 0,1 0 0 0 0,0 1 1 0 0,0-1-1 0 0,-1 1 0 0 0,1-1 0 0 0,0 1 0 0 0,0-1 0 0 0,0 1 0 0 0,0 0 0 0 0,0-1 0 0 0,0 1 1 0 0,1 0-1 0 0,1-1 21 0 0,0 0 1 0 0,0 1-1 0 0,0-1 1 0 0,1 1-1 0 0,-1 0 1 0 0,0 0-1 0 0,0 0 1 0 0,0 0-1 0 0,5 2 1 0 0,20 8 145 0 0,-22-7 252 0 0,1 0 1 0 0,0-1-1 0 0,-1 0 0 0 0,1 0 0 0 0,0 0 1 0 0,12 0-1 0 0,-18-3-402 0 0,-1 0 0 0 0,1 0 0 0 0,-1 0 1 0 0,0 0-1 0 0,1 0 0 0 0,-1 0 0 0 0,0 0 0 0 0,0-1 0 0 0,0 1 0 0 0,0 0 1 0 0,0 0-1 0 0,0 0 0 0 0,0 0 0 0 0,0 0 0 0 0,0 0 0 0 0,0-1 1 0 0,-1 1-1 0 0,1 0 0 0 0,0 0 0 0 0,-1 0 0 0 0,1 0 0 0 0,-1 0 1 0 0,0 0-1 0 0,1 0 0 0 0,-2-1 0 0 0,-1-4-35 0 0,1-1 0 0 0,-2 1 0 0 0,3-2 0 0 0,4-1 0 0 0,-5 0-22 0 0,2 8-160 0 0,0 1 1 0 0,0 0-1 0 0,0-1 0 0 0,0 1 1 0 0,0-1-1 0 0,0 1 0 0 0,-1 0 0 0 0,1-1 1 0 0,0 1-1 0 0,0-1 0 0 0,-1 1 1 0 0,1 0-1 0 0,0-1 0 0 0,0 1 1 0 0,-1 0-1 0 0,1-1 0 0 0,0 1 1 0 0,-1 0-1 0 0,1 0 0 0 0,0-1 1 0 0,-1 1-1 0 0,1 0 0 0 0,-1 0 0 0 0,1 0 1 0 0,0 0-1 0 0,-1-1 0 0 0,1 1 1 0 0,-1 0-1 0 0,1 0 0 0 0,0 0 1 0 0,-1 0-1 0 0,1 0 0 0 0,-1 0 1 0 0,1 0-1 0 0,-1 0 0 0 0,1 0 0 0 0,-1 0 1 0 0,1 0-1 0 0,0 1 0 0 0,-1-1 1 0 0,1 0-1 0 0,-1 0 0 0 0,1 0 1 0 0,-19 14-6621 0 0,12-6 3726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2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19 564 0 0,'0'0'2254'0'0,"4"-19"8121"0"0,-2 20-10061 0 0,1 0 0 0 0,0-1 0 0 0,-1 1 0 0 0,1 0 0 0 0,-1 1 0 0 0,0-1-1 0 0,1 0 1 0 0,-1 1 0 0 0,0-1 0 0 0,0 1 0 0 0,0 0 0 0 0,0 0 0 0 0,0 0 0 0 0,0 0 0 0 0,0 0 0 0 0,-1 0-1 0 0,1 0 1 0 0,-1 0 0 0 0,1 1 0 0 0,-1-1 0 0 0,0 1 0 0 0,0-1 0 0 0,1 6 0 0 0,3 8 684 0 0,-1 0 0 0 0,4 33 0 0 0,-1-7 519 0 0,63 239 3254 0 0,-63-255-4275 0 0,0 1-421 0 0,-5-10-2843 0 0,1-13-1522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5:2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56 332 0 0,'-5'-1'17552'0'0,"43"4"-15853"0"0,1-1-1 0 0,-1-2 1 0 0,66-10 0 0 0,-71 7-1119 0 0,115-13 1535 0 0,161-13 2178 0 0,-304 29-4104 0 0,-3-1-142 0 0,0 1 0 0 0,1 0 0 0 0,-1 0 0 0 0,0 0 0 0 0,0 0 0 0 0,1 0 0 0 0,-1 0-1 0 0,0 0 1 0 0,0 1 0 0 0,0-1 0 0 0,1 1 0 0 0,-1 0 0 0 0,0-1 0 0 0,0 1 0 0 0,0 0 0 0 0,2 2 0 0 0,-3-3-339 0 0,0 10-3414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28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3 140 0 0,'0'0'565'0'0,"-22"4"11562"0"0,60 2-10370 0 0,0-2-1 0 0,49-2 1 0 0,-36 0-959 0 0,191-6 2243 0 0,-88-1-1718 0 0,96 0 222 0 0,677-1 2955 0 0,-722 8-3623 0 0,-199-1-1552 0 0,-25 3-14895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29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52 396 0 0,'2'1'11354'0'0,"19"3"-10536"0"0,128 2 4356 0 0,69-7-2381 0 0,-112 0-1588 0 0,479-13 2459 0 0,0-26 227 0 0,-570 38-3752 0 0,8-1 123 0 0,0 2 0 0 0,0 0 1 0 0,25 3-1 0 0,7 1 429 0 0,-53-3-618 0 0,26 0 230 0 0,-11 0 883 0 0,5 0-4835 0 0,-36 7-2497 0 0,-4-3 2321 0 0,-6-1 550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0.6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74 261 584 0 0,'-9'-1'693'0'0,"-32"-5"2473"0"0,17-3 5390 0 0,31 8-7872 0 0,0 1 1 0 0,-1-2-1 0 0,1 1 0 0 0,8-3 1 0 0,19-5 652 0 0,5 4-358 0 0,225-32 3092 0 0,-89 16-2701 0 0,29 1-5 0 0,285-20 1421 0 0,-330 28-2080 0 0,164-12 626 0 0,-164 10-804 0 0,159-20 1265 0 0,-272 24-1663 0 0,-10-1-1381 0 0,-35 11 635 0 0,-38 19-11570 0 0,16-11 8970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1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47 165 5617 0 0,'-47'10'10754'0'0,"115"1"-8252"0"0,262-16 560 0 0,-260 3-2740 0 0,703-42 3213 0 0,-248-21-552 0 0,-394 47-2292 0 0,-126 17-650 0 0,217-37 2440 0 0,-218 37-2414 0 0,71-10 645 0 0,-67 11-2601 0 0,-18 3-2437 0 0,-21 3-3590 0 0,14-3 4721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7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0 344 0 0,'0'0'883'0'0,"3"1"171"0"0,9 3-402 0 0,0 0 0 0 0,0-1 0 0 0,0-1 0 0 0,0 0 0 0 0,1 0 0 0 0,-1-2 0 0 0,16 0 0 0 0,-1 1-72 0 0,411 18 4173 0 0,667 35 1383 0 0,-789-40-4166 0 0,-3-25 801 0 0,-302 11-2529 0 0,0-1 0 0 0,-1-1-1 0 0,1 0 1 0 0,0-1 0 0 0,-1 0 0 0 0,19-8 0 0 0,-28 11-217 0 0,0-2-697 0 0,-1 2 628 0 0,0 0 1 0 0,0 0 0 0 0,0 0-1 0 0,0 0 1 0 0,0 0 0 0 0,1-1-1 0 0,-1 1 1 0 0,0 0 0 0 0,0 0-1 0 0,0 0 1 0 0,0 0 0 0 0,0-1-1 0 0,0 1 1 0 0,0 0 0 0 0,0 0-1 0 0,0 0 1 0 0,0 0 0 0 0,0-1-1 0 0,0 1 1 0 0,0 0-1 0 0,0 0 1 0 0,0 0 0 0 0,0 0-1 0 0,0-1 1 0 0,0 1 0 0 0,0 0-1 0 0,0 0 1 0 0,0 0 0 0 0,0 0-1 0 0,0 0 1 0 0,0-1 0 0 0,0 1-1 0 0,-1 0 1 0 0,1 0 0 0 0,0 0-1 0 0,0 0 1 0 0,0 0 0 0 0,0-1-1 0 0,0 1 1 0 0,0 0 0 0 0,0 0-1 0 0,-1 0 1 0 0,1 0 0 0 0,0 0-1 0 0,0 0 1 0 0,0 0 0 0 0,0 0-1 0 0,-1 0 1 0 0,1 0-1 0 0,0 0 1 0 0,0-1 0 0 0,0 1-1 0 0,0 0 1 0 0,-1 0 0 0 0,1 0-1 0 0,0 0 1 0 0,0 0 0 0 0,0 0-1 0 0,0 0 1 0 0,-1 0 0 0 0,1 1-1 0 0,-74 11-7366 0 0,32-6 4896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8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7 496 0 0,'0'0'1096'0'0,"4"2"220"0"0,19 3-145 0 0,-1 0 1 0 0,1-2-1 0 0,0 0 0 0 0,0-2 0 0 0,29-1 0 0 0,-24 0-472 0 0,124-1 2140 0 0,441-9 2970 0 0,-51 8-1730 0 0,-366 2-2586 0 0,320-7 3492 0 0,-465 5-4311 0 0,75-1 1580 0 0,-99 3-2254 0 0,1 0 0 0 0,-1 1 0 0 0,1-1 0 0 0,-2 1 0 0 0,-1 0-15 0 0,-4-1-123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9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85 208 0 0,'0'0'1583'0'0,"3"0"-584"0"0,149 0 5523 0 0,3 0-3684 0 0,148 1-605 0 0,997-25 4498 0 0,-749-23-1506 0 0,-478 33-2931 0 0,-72 13-2395 0 0,-18 11-6021 0 0,-9-1-391 0 0,11-7 3789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1 137 176 0 0,'0'-5'445'0'0,"0"-1"-1"0"0,0 0 1 0 0,0 0-1 0 0,1 0 1 0 0,0 1-1 0 0,0-1 1 0 0,0 0-1 0 0,1 1 1 0 0,0-1-1 0 0,0 1 1 0 0,0-1-1 0 0,1 1 1 0 0,0 0-1 0 0,5-8 1 0 0,-5 9-136 0 0,0 1 0 0 0,0-1 0 0 0,0 1 0 0 0,0 0 0 0 0,0 0 0 0 0,1 0-1 0 0,-1 0 1 0 0,1 1 0 0 0,0-1 0 0 0,0 1 0 0 0,0 0 0 0 0,0 0 0 0 0,0 0 0 0 0,0 1 0 0 0,0 0 0 0 0,1-1 0 0 0,-1 2 0 0 0,0-1 0 0 0,8 0 0 0 0,-6 1-12 0 0,1 1-1 0 0,-1 0 0 0 0,0 0 1 0 0,0 1-1 0 0,0 0 1 0 0,0 0-1 0 0,0 0 0 0 0,0 1 1 0 0,0 0-1 0 0,-1 0 1 0 0,1 0-1 0 0,-1 1 0 0 0,0-1 1 0 0,0 1-1 0 0,0 1 1 0 0,6 6-1 0 0,-9-8-182 0 0,0-1 1 0 0,1 1-1 0 0,-2-1 1 0 0,1 1-1 0 0,0 0 0 0 0,0-1 1 0 0,-1 1-1 0 0,0 0 1 0 0,1 0-1 0 0,-1 0 1 0 0,0 0-1 0 0,-1 1 0 0 0,1-1 1 0 0,-1 0-1 0 0,1 0 1 0 0,-1 0-1 0 0,0 1 1 0 0,0-1-1 0 0,0 0 0 0 0,0 0 1 0 0,-1 0-1 0 0,1 1 1 0 0,-1-1-1 0 0,0 0 0 0 0,0 0 1 0 0,0 0-1 0 0,-1 0 1 0 0,1 0-1 0 0,-1 0 1 0 0,1 0-1 0 0,-1-1 0 0 0,0 1 1 0 0,0-1-1 0 0,-2 3 1 0 0,-3 3 82 0 0,-1-1 1 0 0,0-1 0 0 0,1 1 0 0 0,-2-1-1 0 0,1-1 1 0 0,-1 1 0 0 0,0-2-1 0 0,0 1 1 0 0,-12 3 0 0 0,-4 0-1278 0 0,-1-1 1 0 0,-32 5-1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6:39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3 181 6381 0 0,'-2'-4'10130'0'0,"23"-4"-7779"0"0,36-7-1887 0 0,274-20 2631 0 0,98 21-1340 0 0,-63 5-552 0 0,653-47 1887 0 0,-680 22-899 0 0,-335 34-2920 0 0,25-4 2421 0 0,-20 3-5349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1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40 340 0 0,'20'-40'21699'0'0,"-33"142"-18607"0"0,7-67-1731 0 0,-3 63 0 0 0,9-91-1251 0 0,0-1-1 0 0,1 1 0 0 0,0-1 0 0 0,0 0 1 0 0,1 1-1 0 0,-1-1 0 0 0,1 0 1 0 0,1 0-1 0 0,-1 0 0 0 0,1 0 0 0 0,0 0 1 0 0,5 6-1 0 0,-2-5 30 0 0,0 1 1 0 0,0-1-1 0 0,1 0 1 0 0,0 0-1 0 0,1-1 0 0 0,-1 0 1 0 0,13 7-1 0 0,-3-3 74 0 0,1-2 0 0 0,0 0-1 0 0,0-1 1 0 0,0 0-1 0 0,1-2 1 0 0,0 0 0 0 0,28 3-1 0 0,-17-5-72 0 0,1-1 0 0 0,49-4 0 0 0,-65 1-108 0 0,-1-1 0 0 0,1 0 0 0 0,-1-1 1 0 0,0-1-1 0 0,0 0 0 0 0,0-1 0 0 0,20-11 0 0 0,-23 6-2759 0 0,-10 9 2233 0 0,-1 0 1 0 0,1 0 0 0 0,-1 0 0 0 0,0 0 0 0 0,0 0-1 0 0,0 0 1 0 0,1 0 0 0 0,-1 0 0 0 0,0 0-1 0 0,0 0 1 0 0,0 0 0 0 0,-1 0 0 0 0,1 0 0 0 0,0 0-1 0 0,0 0 1 0 0,0 0 0 0 0,-1 0 0 0 0,1 0-1 0 0,-1 0 1 0 0,1 0 0 0 0,-1 0 0 0 0,1 0 0 0 0,-1 0-1 0 0,-3-5-2627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66 548 0 0,'-26'-2'4236'0'0,"-5"-1"14906"0"0,75 3-17147 0 0,0-2 0 0 0,-1-1 1 0 0,54-12-1 0 0,-90 14-2475 0 0,36-9-417 0 0,-23 0-3298 0 0,-5-4-6279 0 0,-11 8 7754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1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47 106 708 0 0,'-9'-3'787'0'0,"-28"-11"18458"0"0,124-10-13099 0 0,213-37-265 0 0,-283 57-5860 0 0,-17 4-32 0 0,8 0-84 0 0,-7 0-485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13 572 0 0,'-6'-13'15656'0'0,"4"15"-15273"0"0,0 0 0 0 0,-1 1 1 0 0,1-1-1 0 0,0 0 0 0 0,0 1 0 0 0,0-1 0 0 0,1 1 1 0 0,-1-1-1 0 0,1 1 0 0 0,-2 4 0 0 0,-14 37 2365 0 0,8-20-1794 0 0,7-19-782 0 0,0 1 0 0 0,0-1 0 0 0,0 1 0 0 0,1-1 1 0 0,0 1-1 0 0,0-1 0 0 0,1 1 0 0 0,-1 0 0 0 0,1-1 0 0 0,1 1 1 0 0,-1 0-1 0 0,1-1 0 0 0,0 1 0 0 0,0 0 0 0 0,0-1 0 0 0,1 0 0 0 0,0 1 1 0 0,0-1-1 0 0,0 0 0 0 0,1 0 0 0 0,0 0 0 0 0,0 0 0 0 0,0 0 1 0 0,0-1-1 0 0,1 1 0 0 0,0-1 0 0 0,0 0 0 0 0,0 0 0 0 0,0 0 0 0 0,1-1 1 0 0,-1 1-1 0 0,1-1 0 0 0,0 0 0 0 0,0-1 0 0 0,0 1 0 0 0,0-1 1 0 0,1 0-1 0 0,8 2 0 0 0,-2-1 26 0 0,0-1 1 0 0,0-1 0 0 0,0 1-1 0 0,0-2 1 0 0,0 0-1 0 0,1 0 1 0 0,-1-1 0 0 0,20-5-1 0 0,11-7-4253 0 0,-40 11 2804 0 0,0 1 0 0 0,0 0 1 0 0,-1-1-1 0 0,1 1 0 0 0,-1-1 0 0 0,0 0 1 0 0,4-3-1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51 636 0 0,'-9'-3'1732'0'0,"-11"-2"3965"0"0,-2-5 8299 0 0,23 10-13812 0 0,-1-1 0 0 0,0 0 0 0 0,0 0 0 0 0,1 0 0 0 0,-1 0 0 0 0,1 0 0 0 0,-1 0 0 0 0,1 1-1 0 0,-1-1 1 0 0,1 0 0 0 0,-1 0 0 0 0,1 1 0 0 0,-1-1 0 0 0,1 0 0 0 0,0 1 0 0 0,0-1 0 0 0,-1 0 0 0 0,1 1-1 0 0,0-1 1 0 0,0 1 0 0 0,0-1 0 0 0,0 1 0 0 0,-1 0 0 0 0,1-1 0 0 0,0 1 0 0 0,2 0 0 0 0,30-7 2802 0 0,-22 6-2446 0 0,30-7-6203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2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44 356 0 0,'-50'-26'25968'0'0,"56"24"-25343"0"0,0 0 0 0 0,-1 1 0 0 0,1-1 1 0 0,0 1-1 0 0,0 1 0 0 0,0-1 0 0 0,0 1 1 0 0,11 0-1 0 0,51-7-139 0 0,-57 6-1203 0 0,-8 1-138 0 0,6 2-4543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8:2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23 140 0 0,'0'0'1381'0'0,"-6"-23"16800"0"0,6 23-18031 0 0,-9 13 484 0 0,0 0 0 0 0,1 0-1 0 0,0 1 1 0 0,1 0 0 0 0,1 0 0 0 0,0 1 0 0 0,-5 19 0 0 0,11-32-568 0 0,-1 0 0 0 0,0 0 0 0 0,1 0 0 0 0,0 0 0 0 0,0 1 0 0 0,0-1 0 0 0,0 0 0 0 0,0 0 0 0 0,0 1 0 0 0,0-1 0 0 0,1 0 0 0 0,-1 0 0 0 0,1 0 0 0 0,-1 0 0 0 0,1 1 0 0 0,0-1 0 0 0,0 0 0 0 0,0 0 0 0 0,0 0 0 0 0,0-1 0 0 0,1 1 0 0 0,-1 0 0 0 0,0 0 0 0 0,1-1 0 0 0,-1 1 0 0 0,1-1 0 0 0,0 1 0 0 0,0-1 0 0 0,-1 0 0 0 0,1 1 0 0 0,0-1 0 0 0,0 0 0 0 0,0 0 0 0 0,4 1 0 0 0,2 1 90 0 0,0-1-1 0 0,0 0 0 0 0,1 0 1 0 0,-1 0-1 0 0,0-1 1 0 0,16 0-1 0 0,-16-1-18 0 0,1-1 0 0 0,0 0 0 0 0,12-3-1 0 0,-1 0-191 0 0,-18 4-114 0 0,0-1-81 0 0,5-2 180 0 0,27-9-7054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08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72,'-13'0'2772,"-17"5"14879,48-12-15404,6-2 696,27-15-1,-28 9-4772,-4-2-3448,-18 16 4291,1-1-365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08:3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82 128,'-2'-1'939,"-23"-19"19385,25 19-20143,1 0 1,-1 0-1,0 0 1,0 0 0,1 1-1,-1-1 1,1 0-1,-1 0 1,1 1-1,-1-1 1,1 0 0,-1 0-1,1 1 1,0-1-1,-1 0 1,1 1 0,0-1-1,0 1 1,-1-1-1,1 1 1,0 0 0,0-1-1,0 1 1,-1 0-1,1-1 1,0 1-1,2 0 1,27-5 3449,-24 4-3762,13-1 439,100-24 2172,-112 25-2476,20-7-10438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0 206 352 0 0,'0'0'957'0'0,"21"-12"9132"0"0,-4 4-8452 0 0,0-1-1 0 0,0-1 1 0 0,19-15-1 0 0,-30 21-1466 0 0,0-2-1 0 0,0 1 0 0 0,0-1 1 0 0,-1 0-1 0 0,0 0 1 0 0,0 0-1 0 0,0-1 1 0 0,-1 0-1 0 0,0 0 0 0 0,6-14 1 0 0,1-15 474 0 0,-10 35-545 0 0,-6-14 127 0 0,1 14-202 0 0,1-1 0 0 0,0 1-1 0 0,0 0 1 0 0,-1 0 0 0 0,1 0-1 0 0,-1 1 1 0 0,1-1 0 0 0,-1 1-1 0 0,1-1 1 0 0,-1 1 0 0 0,1 0-1 0 0,-1 1 1 0 0,1-1 0 0 0,-1 1-1 0 0,1-1 1 0 0,-4 2 0 0 0,1 0 78 0 0,0 0 1 0 0,0 1-1 0 0,1-1 1 0 0,-1 1-1 0 0,1 0 0 0 0,0 1 1 0 0,0-1-1 0 0,0 1 1 0 0,-6 5-1 0 0,8-5 32 0 0,-1 0-1 0 0,1-1 1 0 0,0 1-1 0 0,0 1 1 0 0,0-1-1 0 0,1 0 0 0 0,-1 1 1 0 0,1-1-1 0 0,0 1 1 0 0,0-1-1 0 0,-1 9 0 0 0,2-10-20 0 0,1 0-1 0 0,-1 0 0 0 0,1 1 0 0 0,0-1 0 0 0,0 0 0 0 0,0 0 0 0 0,1 1 0 0 0,-1-1 1 0 0,1 0-1 0 0,0 0 0 0 0,0 0 0 0 0,0 0 0 0 0,0 1 0 0 0,0-2 0 0 0,1 1 0 0 0,-1 0 0 0 0,1 0 1 0 0,4 4-1 0 0,-2-2 4 0 0,0-1 1 0 0,1 0-1 0 0,0 0 0 0 0,0 0 1 0 0,0-1-1 0 0,0 0 1 0 0,1 0-1 0 0,-1 0 0 0 0,1-1 1 0 0,9 4-1 0 0,-6-4-53 0 0,-1 0-1 0 0,1 0 1 0 0,-1 0 0 0 0,1-1-1 0 0,0 0 1 0 0,-1-1 0 0 0,10 0-1 0 0,18-7-1309 0 0,-2-4-4415 0 0,-4 2-806 0 0,-18 4 4009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31 416 0 0,'-3'-9'3601'0'0,"-4"-13"9897"0"0,4 25-12930 0 0,-1 1-214 0 0,0 0 0 0 0,0 0 0 0 0,0 0 0 0 0,1 1 1 0 0,-1 0-1 0 0,1 0 0 0 0,-3 6 0 0 0,0 0-20 0 0,0 1 1 0 0,1 0-1 0 0,1 0 1 0 0,0 1-1 0 0,1-1 1 0 0,0 1-1 0 0,1-1 0 0 0,-1 20 1 0 0,3-27-252 0 0,-1-1 0 0 0,2 0 0 0 0,-1 0 1 0 0,0 0-1 0 0,1 0 0 0 0,0 0 0 0 0,0 0 0 0 0,0 0 0 0 0,0 0 1 0 0,0 0-1 0 0,1 0 0 0 0,0 0 0 0 0,0-1 0 0 0,0 1 1 0 0,0-1-1 0 0,1 1 0 0 0,-1-1 0 0 0,1 0 0 0 0,0 0 0 0 0,0 0 1 0 0,0 0-1 0 0,0-1 0 0 0,0 1 0 0 0,1-1 0 0 0,-1 0 1 0 0,1 0-1 0 0,0 0 0 0 0,0 0 0 0 0,-1-1 0 0 0,7 3 0 0 0,2-1 84 0 0,0 0-1 0 0,0 0 0 0 0,0-1 0 0 0,0-1 0 0 0,0 0 0 0 0,0-1 1 0 0,0 0-1 0 0,18-2 0 0 0,-29 1-120 0 0,3 1-33 0 0,-3-1 17 0 0,38-8-2171 0 0,-37 9 1262 0 0,0-1 0 0 0,0 0 0 0 0,1 0 0 0 0,-1 0 0 0 0,0 0 0 0 0,0 0 0 0 0,0-1 0 0 0,3-2 0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4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75 292 0 0,'-23'-9'6842'0'0,"20"7"-5844"0"0,1 1-1 0 0,-1 0 0 0 0,1-1 0 0 0,-1 1 0 0 0,0 1 0 0 0,0-1 0 0 0,1 0 1 0 0,-7 0 5317 0 0,11-1-6066 0 0,-1 1 1 0 0,1 0 0 0 0,0-1-1 0 0,-1 1 1 0 0,1 0-1 0 0,0 0 1 0 0,0 0 0 0 0,-1 0-1 0 0,1 1 1 0 0,3-2 0 0 0,-3 1 125 0 0,11-5 761 0 0,1 0 0 0 0,21-6 1 0 0,-34 12-1394 0 0,2-1-6 0 0,-1 0-1 0 0,1 0 1 0 0,0 0-1 0 0,-1 0 1 0 0,1 0 0 0 0,-1 0-1 0 0,1-1 1 0 0,2-1 0 0 0,5-3-3360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58 200 0 0,'-10'-3'1489'0'0,"-19"-13"13594"0"0,30 15-14754 0 0,-1-1 1 0 0,1 1 0 0 0,-1 0 0 0 0,1 0-1 0 0,0-1 1 0 0,0 1 0 0 0,0 0 0 0 0,-1 0-1 0 0,1 0 1 0 0,0 0 0 0 0,0 0 0 0 0,1 0-1 0 0,-1 0 1 0 0,0 0 0 0 0,0 0 0 0 0,0 0-1 0 0,1 1 1 0 0,-1-1 0 0 0,0 0 0 0 0,1 1-1 0 0,-1-1 1 0 0,0 1 0 0 0,1 0 0 0 0,1-1-1 0 0,39-8 4843 0 0,-39 9-4936 0 0,27-6-1450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5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9 552 0 0,'-9'-8'11110'0'0,"6"12"-11269"0"0,1-2 982 0 0,1-1-678 0 0,0 1-1 0 0,0-1 1 0 0,0 0 0 0 0,0 0-1 0 0,0 1 1 0 0,0-1 0 0 0,0 1 0 0 0,1-1-1 0 0,-1 1 1 0 0,0-1 0 0 0,1 1 0 0 0,-1-1-1 0 0,1 1 1 0 0,0-1 0 0 0,0 1-1 0 0,-1 2 1 0 0,0 1 562 0 0,-5 12 847 0 0,1 1-1 0 0,-5 28 1 0 0,9-38-1222 0 0,1 0 0 0 0,-1-1 1 0 0,1 1-1 0 0,1 0 0 0 0,-1-1 1 0 0,1 1-1 0 0,1-1 0 0 0,-1 1 1 0 0,1-1-1 0 0,0 0 0 0 0,1 1 1 0 0,0-1-1 0 0,0 0 0 0 0,1-1 0 0 0,6 11 1 0 0,-7-12-193 0 0,1-1 1 0 0,0 0-1 0 0,0 0 1 0 0,0-1 0 0 0,0 1-1 0 0,0-1 1 0 0,1 0-1 0 0,0 0 1 0 0,-1 0 0 0 0,1-1-1 0 0,0 1 1 0 0,0-1-1 0 0,1-1 1 0 0,-1 1-1 0 0,0-1 1 0 0,1 0 0 0 0,-1 0-1 0 0,1 0 1 0 0,-1-1-1 0 0,0 1 1 0 0,1-2-1 0 0,-1 1 1 0 0,7-1 0 0 0,4-2-99 0 0,-1 0 1 0 0,23-8 0 0 0,-37 11-289 0 0,3-2-98 0 0,28-12-2076 0 0,-29 12 333 0 0,7-4-32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39 284 0 0,'-45'-4'26760'0'0,"51"6"-26552"0"0,0-1-1 0 0,1 0 0 0 0,-1 0 0 0 0,0-1 0 0 0,0 1 0 0 0,1-2 0 0 0,-1 1 0 0 0,0-1 0 0 0,1 1 0 0 0,-1-2 0 0 0,8-1 0 0 0,12-8-2860 0 0,-3-4-4365 0 0,-18 7 869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5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97 180 0 0,'-32'-18'16382'0'0,"46"2"-11857"0"0,-6 11-3626 0 0,1 1 0 0 0,0 0 1 0 0,0 1-1 0 0,0 0 1 0 0,0 0-1 0 0,1 1 1 0 0,10-2-1 0 0,-8 2 222 0 0,-1 0 0 0 0,1-1 1 0 0,18-8-1 0 0,11-6-14531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09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 0 0,'0'0'616'0'0,"22"-21"8797"0"0,-19 19-8403 0 0,-1-1 1 0 0,1 1-1 0 0,0 0 1 0 0,0 0-1 0 0,0 0 1 0 0,0 0-1 0 0,6-2 1 0 0,150-34 4089 0 0,-132 29-3997 0 0,0 0-597 0 0,-10 6-6985 0 0,-33 19 797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91 116 0 0,'-17'-3'19925'0'0,"22"4"-18282"0"0,14 3-611 0 0,-1 0-1 0 0,1-2 1 0 0,0-1-1 0 0,0 0 1 0 0,0-1 0 0 0,24-4-1 0 0,119-21 2343 0 0,-155 24-3243 0 0,25-6 152 0 0,58-20 1 0 0,-13-7-2660 0 0,-69 32 869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10005 0 0,'-9'8'3281'0'0,"6"-5"-2213"0"0,-1 1 0 0 0,1-1 1 0 0,0 0-1 0 0,0 1 0 0 0,0 0 1 0 0,0 0-1 0 0,1 0 0 0 0,-1 0 1 0 0,1 0-1 0 0,0 0 0 0 0,-1 5 1 0 0,3-8-960 0 0,0 0-1 0 0,0 0 1 0 0,0 0 0 0 0,0 0 0 0 0,0 0-1 0 0,1 0 1 0 0,-1 0 0 0 0,0 0 0 0 0,1 0-1 0 0,-1 0 1 0 0,0-1 0 0 0,1 1 0 0 0,-1 0 0 0 0,1 0-1 0 0,-1 0 1 0 0,1-1 0 0 0,0 1 0 0 0,-1 0-1 0 0,1-1 1 0 0,0 1 0 0 0,0-1 0 0 0,-1 1 0 0 0,1-1-1 0 0,0 1 1 0 0,0-1 0 0 0,0 1 0 0 0,0-1-1 0 0,-1 0 1 0 0,1 1 0 0 0,2-1 0 0 0,28 8 904 0 0,22-2-477 0 0,0-3 1 0 0,1-3-1 0 0,65-7 0 0 0,-67 4-405 0 0,53-3-975 0 0,-100 8-1481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64 76 0 0,'-33'-6'18188'0'0,"37"5"-16848"0"0,127-10 4711 0 0,71-17-1866 0 0,-171 21-5899 0 0,-11 1-6330 0 0,-17 5 5976 0 0,8-3-1021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51 396 0 0,'0'-3'505'0'0,"-1"1"0"0"0,1 0 0 0 0,0 0-1 0 0,-1-1 1 0 0,1 1 0 0 0,-1 0 0 0 0,0 0 0 0 0,0 0-1 0 0,0 0 1 0 0,0 0 0 0 0,0 0 0 0 0,0 0 0 0 0,-1 0 0 0 0,1 0-1 0 0,-1 0 1 0 0,1 1 0 0 0,-1-1 0 0 0,1 1 0 0 0,-4-3 0 0 0,2 2-27 0 0,0 1-1 0 0,0 0 1 0 0,0 0 0 0 0,0 0 0 0 0,0 0 0 0 0,0 0 0 0 0,0 1 0 0 0,-1 0 0 0 0,1-1 0 0 0,0 1 0 0 0,0 0 0 0 0,-6 1 0 0 0,1 0 96 0 0,-1 1 0 0 0,0 0 0 0 0,1 1 0 0 0,0-1 0 0 0,0 2 1 0 0,-1-1-1 0 0,2 1 0 0 0,-1 0 0 0 0,-10 8 0 0 0,12-8-247 0 0,1 1 0 0 0,0 0 0 0 0,0 0 0 0 0,0 1 0 0 0,-7 11 0 0 0,10-14-221 0 0,0 0 0 0 0,1 0-1 0 0,-1 0 1 0 0,1 0 0 0 0,0 0 0 0 0,0 0-1 0 0,0 0 1 0 0,0 1 0 0 0,0-1 0 0 0,1 0 0 0 0,-1 1-1 0 0,1-1 1 0 0,0 0 0 0 0,0 5 0 0 0,1-7-127 0 0,-1 0 1 0 0,0 0-1 0 0,0 1 1 0 0,1-1-1 0 0,-1 0 1 0 0,1 0-1 0 0,-1 0 1 0 0,1 0-1 0 0,0 0 1 0 0,-1 0-1 0 0,1 0 1 0 0,0 0-1 0 0,0 0 1 0 0,-1-1-1 0 0,1 1 1 0 0,0 0-1 0 0,0 0 1 0 0,0-1-1 0 0,0 1 1 0 0,0 0-1 0 0,0-1 1 0 0,0 1-1 0 0,0-1 1 0 0,0 1-1 0 0,1-1 1 0 0,-1 0-1 0 0,0 0 1 0 0,0 1 0 0 0,0-1-1 0 0,0 0 1 0 0,1 0-1 0 0,-1 0 1 0 0,0 0-1 0 0,0 0 1 0 0,0 0-1 0 0,1-1 1 0 0,0 1-1 0 0,2-1-133 0 0,0 0 1 0 0,-1 1-1 0 0,1-2 1 0 0,0 1-1 0 0,-1 0 0 0 0,1-1 1 0 0,-1 0-1 0 0,1 0 0 0 0,4-3 1 0 0,49-58 1185 0 0,-56 63-517 0 0,21 4 833 0 0,12 16-253 0 0,3 1-3988 0 0,-33-19 1734 0 0,0 0 0 0 0,0-1 0 0 0,0 0 0 0 0,1 0 0 0 0,-1 0 0 0 0,1 0 1 0 0,8 0-1 0 0,-4-2-1499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1 534 824 0 0,'2'0'262'0'0,"0"1"0"0"0,-1-1-1 0 0,1 1 1 0 0,0-1 0 0 0,0 1 0 0 0,0 0 0 0 0,-1 0-1 0 0,1 0 1 0 0,0 0 0 0 0,-1 0 0 0 0,1 0 0 0 0,0 0-1 0 0,-1 0 1 0 0,0 0 0 0 0,1 1 0 0 0,1 2-1 0 0,19 27 1495 0 0,-19-27-1421 0 0,23 43 2867 0 0,32 79-1 0 0,-39-81-1612 0 0,1-1 0 0 0,38 58 0 0 0,-45-81-1002 0 0,1-1 1 0 0,2-1-1 0 0,0 0 0 0 0,0-1 0 0 0,2-1 0 0 0,0-1 1 0 0,1 0-1 0 0,24 14 0 0 0,-39-27-414 0 0,1-1 0 0 0,-1 0 1 0 0,1 0-1 0 0,0 0 0 0 0,-1 0 0 0 0,1-1 0 0 0,0 1 0 0 0,0-2 1 0 0,0 1-1 0 0,0 0 0 0 0,0-1 0 0 0,0 0 0 0 0,9-1 0 0 0,-10 0-78 0 0,0 0 0 0 0,0 0 0 0 0,0 0-1 0 0,-1-1 1 0 0,1 1 0 0 0,0-1-1 0 0,-1 0 1 0 0,0 0 0 0 0,1 0 0 0 0,-1-1-1 0 0,0 1 1 0 0,0-1 0 0 0,0 0-1 0 0,0 0 1 0 0,-1 0 0 0 0,1 0 0 0 0,3-7-1 0 0,4-7 46 0 0,-1-1 0 0 0,-1 0 0 0 0,-1-1 1 0 0,0 0-1 0 0,4-24 0 0 0,16-103 182 0 0,-18 89-243 0 0,25-135 638 0 0,73-230-1 0 0,-103 411-626 0 0,-1 0-1 0 0,2 0 0 0 0,-1 1 1 0 0,2-1-1 0 0,-1 1 0 0 0,1 0 1 0 0,1 1-1 0 0,11-15 0 0 0,-14 20-210 0 0,1 0 0 0 0,0 0-1 0 0,-1 1 1 0 0,1-1 0 0 0,1 1-1 0 0,-1 0 1 0 0,0 0 0 0 0,1 1-1 0 0,-1 0 1 0 0,1 0 0 0 0,0 0-1 0 0,0 1 1 0 0,0-1-1 0 0,0 1 1 0 0,0 1 0 0 0,0-1-1 0 0,11 1 1 0 0,1 2-1406 0 0,1 1 0 0 0,-1 1 0 0 0,0 0 0 0 0,0 1 0 0 0,0 1 1 0 0,23 11-1 0 0,-13-4-1656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55 480 0 0,'11'-8'1629'0'0,"1"1"1"0"0,0 1-1 0 0,0 0 0 0 0,1 1 0 0 0,0 0 1 0 0,0 1-1 0 0,0 1 0 0 0,0-1 0 0 0,17 0 1 0 0,-23 3-1194 0 0,0 0 1 0 0,0 1 0 0 0,0 0 0 0 0,0 0 0 0 0,0 0 0 0 0,-1 1 0 0 0,1 0-1 0 0,0 1 1 0 0,0-1 0 0 0,0 1 0 0 0,-1 1 0 0 0,1-1 0 0 0,-1 1 0 0 0,1 0-1 0 0,-1 1 1 0 0,0-1 0 0 0,-1 1 0 0 0,1 0 0 0 0,8 8 0 0 0,-11-8-328 0 0,0 0 0 0 0,0 1 0 0 0,-1-1 0 0 0,1 0 1 0 0,-1 1-1 0 0,0 0 0 0 0,0-1 0 0 0,0 1 0 0 0,-1 0 0 0 0,0 0 1 0 0,0 0-1 0 0,0 0 0 0 0,-1 0 0 0 0,1 0 0 0 0,-1 0 1 0 0,0 0-1 0 0,-1 0 0 0 0,1 0 0 0 0,-1 0 0 0 0,0 0 0 0 0,0 0 1 0 0,-1 0-1 0 0,1 0 0 0 0,-3 5 0 0 0,-6 12 86 0 0,0-1-1 0 0,-2 0 0 0 0,-24 34 1 0 0,33-51-160 0 0,-51 69 322 0 0,32-46-187 0 0,2 1 0 0 0,-21 37 0 0 0,40-64-154 0 0,0 1 0 0 0,0-1 0 0 0,0 1 0 0 0,1-1 0 0 0,-1 1 0 0 0,1-1 0 0 0,-1 1 0 0 0,1 0 0 0 0,-1-1 0 0 0,1 1 0 0 0,0 0 0 0 0,0-1 0 0 0,0 1 0 0 0,0 0 0 0 0,0-1 0 0 0,0 1 0 0 0,1-1 0 0 0,-1 1 0 0 0,0 0 0 0 0,1-1 0 0 0,-1 1-1 0 0,2 2 1 0 0,0-2 11 0 0,-1 0 0 0 0,1 0 0 0 0,0 0 0 0 0,0 0 0 0 0,0-1 0 0 0,0 1 0 0 0,0-1 0 0 0,0 0 0 0 0,0 1 0 0 0,0-1 0 0 0,1 0 0 0 0,-1 0-1 0 0,4 1 1 0 0,6 1 84 0 0,0 0 0 0 0,0-1 0 0 0,1-1 0 0 0,22 1 0 0 0,19-4-116 0 0,0-2 0 0 0,72-15 0 0 0,-120 18-663 0 0,-1-1 0 0 0,1 0 0 0 0,-1 0-1 0 0,0 0 1 0 0,10-7 0 0 0,7-9-9744 0 0,-19 14 7535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32 884 0 0,'-2'-1'11281'0'0,"24"-3"-7646"0"0,34-2-973 0 0,2 0 75 0 0,119-8 2506 0 0,-162 16-9837 0 0,-4 1-3669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1 264 616 0 0,'1'1'11384'0'0,"19"4"-10557"0"0,105 15 3641 0 0,64-9-2312 0 0,-134-9-1670 0 0,504 8 2893 0 0,-515-10-3176 0 0,2111-58 5241 0 0,-1684 32-4746 0 0,102-4-58 0 0,2 9-107 0 0,-223 12-194 0 0,485-23 246 0 0,-8-26 333 0 0,-314 1-827 0 0,-511 56-101 0 0,0 0 0 0 0,0 1-1 0 0,1-2 1 0 0,-1 1 0 0 0,0 0 0 0 0,-1-1-1 0 0,1 0 1 0 0,0 0 0 0 0,0 0 0 0 0,4-3-1 0 0,-6 2-1397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84 141 304 0 0,'-1'0'377'0'0,"1"-1"0"0"0,-1 1 0 0 0,0-1 0 0 0,0 1 0 0 0,1-1 0 0 0,-1 1 0 0 0,1-1 0 0 0,-1 0 0 0 0,0 1 0 0 0,1-1 0 0 0,-1 0 0 0 0,1 1 1 0 0,-1-1-1 0 0,1 0 0 0 0,0 0 0 0 0,-1 0 0 0 0,1 1 0 0 0,0-1 0 0 0,0 0 0 0 0,-1-1 0 0 0,2 1-195 0 0,-1 1 1 0 0,0 0 0 0 0,1-1-1 0 0,-1 1 1 0 0,1 0 0 0 0,-1-1-1 0 0,1 1 1 0 0,-1 0-1 0 0,1-1 1 0 0,-1 1 0 0 0,1 0-1 0 0,-1 0 1 0 0,1 0-1 0 0,-1-1 1 0 0,1 1 0 0 0,-1 0-1 0 0,1 0 1 0 0,-1 0 0 0 0,1 0-1 0 0,-1 0 1 0 0,1 0-1 0 0,0 0 1 0 0,0 0 0 0 0,48 6 3232 0 0,-39-4-2553 0 0,52 6 957 0 0,-1-3 0 0 0,68-4 0 0 0,-85-3-1224 0 0,0-2 0 0 0,-1-2 1 0 0,75-20-1 0 0,-107 23-432 0 0,0-1-1 0 0,-1 0 1 0 0,1-1-1 0 0,15-9 1 0 0,-24 13-130 0 0,0 0 1 0 0,1-1-1 0 0,-1 1 1 0 0,0-1 0 0 0,0 0-1 0 0,0 1 1 0 0,-1-1-1 0 0,1 0 1 0 0,0 0-1 0 0,-1 0 1 0 0,1 0-1 0 0,-1 0 1 0 0,0-1-1 0 0,0 1 1 0 0,0 0 0 0 0,0-1-1 0 0,0 1 1 0 0,0-1-1 0 0,0 1 1 0 0,-1-1-1 0 0,0 1 1 0 0,1-1-1 0 0,-1 1 1 0 0,0-1 0 0 0,0-4-1 0 0,-1 6-25 0 0,1 1 0 0 0,0-1 0 0 0,0 0 1 0 0,-1 0-1 0 0,1 0 0 0 0,0 1 0 0 0,-1-1 0 0 0,1 0 0 0 0,-1 1 0 0 0,1-1 0 0 0,-1 0 1 0 0,1 1-1 0 0,-1-1 0 0 0,1 0 0 0 0,-1 1 0 0 0,0-1 0 0 0,1 1 0 0 0,-1-1 0 0 0,0 1 1 0 0,1-1-1 0 0,-1 1 0 0 0,0 0 0 0 0,0-1 0 0 0,0 1 0 0 0,1 0 0 0 0,-1 0 0 0 0,0 0 1 0 0,0-1-1 0 0,0 1 0 0 0,1 0 0 0 0,-1 0 0 0 0,0 0 0 0 0,0 0 0 0 0,0 0 0 0 0,-1 1 1 0 0,0-1 5 0 0,-1 0 1 0 0,1 1 0 0 0,-1-1-1 0 0,1 1 1 0 0,-1 0 0 0 0,1 0-1 0 0,-1 0 1 0 0,1 0 0 0 0,-4 3-1 0 0,-1 2 25 0 0,0 1-1 0 0,1 0 0 0 0,0 0 0 0 0,0 0 0 0 0,1 1 0 0 0,0 0 0 0 0,0 0 0 0 0,1 0 0 0 0,0 0 1 0 0,0 1-1 0 0,-3 16 0 0 0,-2 6 127 0 0,2 1 1 0 0,-2 34 0 0 0,-1 40 515 0 0,5 1 0 0 0,5-1 0 0 0,4 1 1 0 0,30 175-1 0 0,10-79 584 0 0,-43-201-1290 0 0,-1 0 1 0 0,0 0-1 0 0,0 0 1 0 0,0 0-1 0 0,0 0 1 0 0,0 0-1 0 0,0 0 1 0 0,0 0-1 0 0,-1 0 1 0 0,1 0-1 0 0,-1 0 1 0 0,1 0-1 0 0,-1 0 1 0 0,0 0-1 0 0,0 0 1 0 0,0 0-1 0 0,0-1 1 0 0,0 1-1 0 0,0 0 1 0 0,0-1-1 0 0,0 1 1 0 0,-1-1-1 0 0,1 1 1 0 0,-1-1 0 0 0,1 0-1 0 0,-1 0 1 0 0,1 1-1 0 0,-1-1 1 0 0,0 0-1 0 0,0 0 1 0 0,0-1-1 0 0,1 1 1 0 0,-1 0-1 0 0,-3 0 1 0 0,-8 3-172 0 0,0-2-1 0 0,0 1 1 0 0,0-2 0 0 0,-17 1 0 0 0,16-1 133 0 0,-86 4-404 0 0,5-1 519 0 0,-1 5 1 0 0,-105 22-1 0 0,197-30-8 0 0,1-1 26 0 0,0 1 1 0 0,0 0-1 0 0,0-1 0 0 0,0 1 1 0 0,0 0-1 0 0,0 0 0 0 0,0 1 1 0 0,0-1-1 0 0,0 1 0 0 0,1-1 1 0 0,-1 1-1 0 0,1 0 0 0 0,-4 3 1 0 0,6-4 320 0 0,4 0 155 0 0,6 3-489 0 0,0-1 0 0 0,0-1-1 0 0,0 0 1 0 0,1 0 0 0 0,17 0 0 0 0,60-3 126 0 0,-56 0-165 0 0,284-20-18 0 0,68-22 0 0 0,-363 38-128 0 0,-20 5-626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6 352 0 0,'1'-6'11522'0'0,"5"33"-7860"0"0,3 41-1 0 0,1 3-1033 0 0,5 18-232 0 0,-8-42-1356 0 0,2 0 1 0 0,29 89-1 0 0,-38-135-1429 0 0,7 15-741 0 0,-3-12-2099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47 568 0 0,'-21'-3'296'0'0,"0"-3"15863"0"0,37 3-14798 0 0,197-15 5897 0 0,0 5-4254 0 0,-172 11-2770 0 0,-11 3-2011 0 0,6-1-7386 0 0,-25-3 6088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48 205 160 0 0,'-13'-7'1490'0'0,"8"5"-230"0"0,1-1 0 0 0,0 1 1 0 0,-1 0-1 0 0,1-1 0 0 0,0 0 0 0 0,-5-5 3509 0 0,12 7-3133 0 0,15-4-513 0 0,0 1-1 0 0,0 1 1 0 0,0 1-1 0 0,28 0 1 0 0,0-1-159 0 0,-6 0-286 0 0,188-21 2340 0 0,-181 17-2182 0 0,0-3 0 0 0,80-26 0 0 0,-124 35-787 0 0,13-5 357 0 0,29-15-1 0 0,-42 19-339 0 0,0 0 1 0 0,0 1-1 0 0,0-1 0 0 0,0 0 0 0 0,-1 0 1 0 0,1-1-1 0 0,0 1 0 0 0,-1-1 0 0 0,0 1 1 0 0,0-1-1 0 0,0 0 0 0 0,0 0 0 0 0,0 0 1 0 0,0 0-1 0 0,-1 0 0 0 0,2-4 0 0 0,-3 7 260 0 0,-4 5-264 0 0,-3 6-23 0 0,0 1 0 0 0,0 0-1 0 0,1 0 1 0 0,1 1 0 0 0,0-1-1 0 0,0 1 1 0 0,-4 26 0 0 0,-11 104 274 0 0,16-81-117 0 0,2 0 0 0 0,3 0 0 0 0,3 0 0 0 0,2-1 1 0 0,4 1-1 0 0,27 99 0 0 0,62 142-196 0 0,-98-301 1 0 0,0 1-1 0 0,0 0 1 0 0,-1 0-1 0 0,1 0 1 0 0,-1 0 0 0 0,1 0-1 0 0,-1 0 1 0 0,0 0 0 0 0,0 0-1 0 0,-1 3 1 0 0,0-5-2 0 0,1 0-1 0 0,-1 0 1 0 0,1 0 0 0 0,-1 0 0 0 0,0 0-1 0 0,1 0 1 0 0,-1 0 0 0 0,0 0-1 0 0,0 0 1 0 0,1 0 0 0 0,-1-1 0 0 0,0 1-1 0 0,0 0 1 0 0,0-1 0 0 0,0 1 0 0 0,0 0-1 0 0,0-1 1 0 0,0 1 0 0 0,-1-1 0 0 0,1 0-1 0 0,0 1 1 0 0,0-1 0 0 0,0 0-1 0 0,0 0 1 0 0,0 0 0 0 0,-3 0 0 0 0,-26 2-494 0 0,-1-1 0 0 0,-57-8 0 0 0,16 1 85 0 0,3 3 275 0 0,-1 2 1 0 0,1 4 0 0 0,-70 10-1 0 0,132-11 185 0 0,5-2-13 0 0,0 0-1 0 0,0 0 1 0 0,0 0 0 0 0,0 0 0 0 0,0 1-1 0 0,0-1 1 0 0,0 1 0 0 0,1-1 0 0 0,-1 1-1 0 0,0 0 1 0 0,0 0 0 0 0,0-1 0 0 0,1 2-1 0 0,-1-1 1 0 0,0 0 0 0 0,1 0 0 0 0,-1 0 0 0 0,1 1-1 0 0,0-1 1 0 0,-2 2 0 0 0,3-2 24 0 0,1 0-1 0 0,0 0 1 0 0,-1 0 0 0 0,1 0-1 0 0,0-1 1 0 0,-1 1 0 0 0,1 0-1 0 0,0 0 1 0 0,0-1 0 0 0,0 1 0 0 0,0-1-1 0 0,0 1 1 0 0,1 0 0 0 0,-1-1 0 0 0,14 6 26 0 0,0-1-1 0 0,0 0 1 0 0,0-2 0 0 0,1 1 0 0 0,0-2 0 0 0,0 0 0 0 0,17-1 0 0 0,-4 1-55 0 0,294 13-32 0 0,-318-15 0 0 0,525-12 0 0 0,-496 5 0 0 0,-28 4 0 0 0,-3-1-163 0 0,-15 1-10261 0 0,8 2 9113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35 164 0 0,'10'-26'7816'0'0,"2"18"-2596"0"0,-11 8-5093 0 0,0 0 1 0 0,-1 0-1 0 0,1 0 0 0 0,-1 0 0 0 0,1 0 0 0 0,-1 0 0 0 0,1 0 1 0 0,-1 1-1 0 0,1-1 0 0 0,-1 0 0 0 0,1 0 0 0 0,-1 1 1 0 0,1-1-1 0 0,-1 0 0 0 0,0 1 0 0 0,1-1 0 0 0,-1 0 0 0 0,1 1 1 0 0,-1-1-1 0 0,0 1 0 0 0,1 0 0 0 0,1 1 386 0 0,-1 3 26 0 0,0 1 0 0 0,-1 0 1 0 0,1 0-1 0 0,-1 9 0 0 0,-1 2-126 0 0,-1 0 0 0 0,-1 0 0 0 0,0 0 0 0 0,-1-1 1 0 0,-9 23-1 0 0,-7 29 330 0 0,18-54-608 0 0,-1-4 68 0 0,1 0 0 0 0,0 1 0 0 0,0-1 0 0 0,1 1 1 0 0,1 0-1 0 0,0-1 0 0 0,1 15 0 0 0,0-22-106 0 0,0 0-1 0 0,0-1 1 0 0,0 1 0 0 0,1-1 0 0 0,-1 1 0 0 0,0-1-1 0 0,1 1 1 0 0,0-1 0 0 0,-1 0 0 0 0,1 0-1 0 0,0 0 1 0 0,0 0 0 0 0,0 0 0 0 0,4 2 0 0 0,32 17 973 0 0,-16-14-554 0 0,-1 0 1 0 0,43 7-1 0 0,-29-7-143 0 0,-33-7-296 0 0,1 1-5 0 0,60 10 473 0 0,-61-11-451 0 0,0 0-148 0 0,0-1 0 0 0,1 1 1 0 0,-1-1-1 0 0,0 1 0 0 0,0-1 0 0 0,0 0 0 0 0,0 0 0 0 0,0 0 0 0 0,0 0 0 0 0,3-2 0 0 0,-2 0-281 0 0,1-1 109 0 0,1-1-3367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84 500 168 0 0,'0'0'8372'0'0,"1"-3"-7398"0"0,5-14 240 0 0,-1 1 0 0 0,-1-1-1 0 0,-1 0 1 0 0,0 0 0 0 0,0-25 0 0 0,-2 5-264 0 0,-8-58 0 0 0,3 60-402 0 0,-11-42 0 0 0,11 63-362 0 0,0 1-1 0 0,0 0 0 0 0,-2 0 1 0 0,1 1-1 0 0,-2 0 1 0 0,-8-14-1 0 0,13 24-145 0 0,1 0 0 0 0,-1 0 1 0 0,1 0-1 0 0,-1 1 0 0 0,0-1 0 0 0,1 0 0 0 0,-1 1 0 0 0,0-1 0 0 0,0 1 0 0 0,0 0 0 0 0,0-1 0 0 0,-1 1 1 0 0,-1-1-1 0 0,2 2 40 0 0,-1 5 28 0 0,2-5-103 0 0,1 0 1 0 0,0 1 0 0 0,-1-1 0 0 0,1 1 0 0 0,-1-1-1 0 0,1 0 1 0 0,0 1 0 0 0,-1-1 0 0 0,1 1 0 0 0,0-1-1 0 0,0 1 1 0 0,-1-1 0 0 0,1 1 0 0 0,0-1 0 0 0,0 1-1 0 0,0-1 1 0 0,-1 1 0 0 0,1-1 0 0 0,0 1 0 0 0,0-1-1 0 0,0 1 1 0 0,0-1 0 0 0,0 1 0 0 0,0-1 0 0 0,0 2-1 0 0,1 2 8 0 0,0-1 0 0 0,1 1-1 0 0,-1 0 1 0 0,1-1-1 0 0,-1 1 1 0 0,1-1-1 0 0,0 1 1 0 0,0-1 0 0 0,0 0-1 0 0,1 0 1 0 0,-1 0-1 0 0,1 0 1 0 0,0 0 0 0 0,0 0-1 0 0,0-1 1 0 0,0 1-1 0 0,0-1 1 0 0,1 0-1 0 0,-1 0 1 0 0,1 0 0 0 0,-1-1-1 0 0,7 3 1 0 0,-2-1 7 0 0,0 0 1 0 0,1-1-1 0 0,0 0 1 0 0,-1 0-1 0 0,1-1 1 0 0,0 0-1 0 0,0 0 0 0 0,0-1 1 0 0,16-1-1 0 0,-22 1-14 0 0,-1-1 0 0 0,0 1-1 0 0,1 0 1 0 0,-1-1 0 0 0,0 1 0 0 0,0-1-1 0 0,1 0 1 0 0,-1 0 0 0 0,0 0-1 0 0,0 0 1 0 0,0 0 0 0 0,0 0-1 0 0,0-1 1 0 0,0 1 0 0 0,0-1-1 0 0,0 1 1 0 0,-1-1 0 0 0,1 0 0 0 0,-1 1-1 0 0,1-1 1 0 0,-1 0 0 0 0,0 0-1 0 0,1 0 1 0 0,-1 0 0 0 0,0 0-1 0 0,0-1 1 0 0,0-2 0 0 0,0-1 203 0 0,0-1 0 0 0,0 1 0 0 0,-1 0 0 0 0,-1-11 0 0 0,0 12 302 0 0,1 6-64 0 0,4 24-73 0 0,28 201 1248 0 0,-32-224-1745 0 0,0 0-1 0 0,0 0 0 0 0,0 0 0 0 0,1 0 1 0 0,-1 0-1 0 0,0-1 0 0 0,1 1 0 0 0,0 0 1 0 0,-1 0-1 0 0,1 0 0 0 0,0-1 0 0 0,0 1 1 0 0,0-1-1 0 0,0 1 0 0 0,0 0 0 0 0,0-1 1 0 0,0 0-1 0 0,1 1 0 0 0,-1-1 0 0 0,0 0 1 0 0,1 1-1 0 0,2 0 0 0 0,-3-1-781 0 0,3-2-795 0 0,18-5-465 0 0,4-5-3991 0 0,-14 6 3949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5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18 780 0 0,'-13'-14'3807'0'0,"0"10"5721"0"0,6 28-7744 0 0,1 1 0 0 0,-6 48 0 0 0,2 58 979 0 0,9-112-2385 0 0,0-2-59 0 0,0-1-1 0 0,1 1 0 0 0,0-1 1 0 0,2 0-1 0 0,0 1 1 0 0,0-1-1 0 0,2 0 1 0 0,6 20-1 0 0,-10-36-315 0 0,1 1-1 0 0,-1 0 1 0 0,0-1 0 0 0,1 1-1 0 0,-1 0 1 0 0,0-1-1 0 0,1 1 1 0 0,-1-1-1 0 0,1 1 1 0 0,-1-1-1 0 0,1 1 1 0 0,-1-1 0 0 0,1 1-1 0 0,-1-1 1 0 0,1 0-1 0 0,0 1 1 0 0,-1-1-1 0 0,1 0 1 0 0,-1 1-1 0 0,1-1 1 0 0,0 0-1 0 0,-1 0 1 0 0,1 0 0 0 0,0 0-1 0 0,0 1 1 0 0,-1-1-1 0 0,1 0 1 0 0,0 0-1 0 0,-1 0 1 0 0,1 0-1 0 0,0-1 1 0 0,-1 1 0 0 0,1 0-1 0 0,0 0 1 0 0,-1 0-1 0 0,1 0 1 0 0,0-1-1 0 0,-1 1 1 0 0,1 0-1 0 0,0-1 1 0 0,-1 1 0 0 0,1 0-1 0 0,-1-1 1 0 0,1 1-1 0 0,-1-1 1 0 0,1 1-1 0 0,-1-1 1 0 0,1 1-1 0 0,-1-1 1 0 0,1 0-1 0 0,3-2-18 0 0,-1-1 0 0 0,0 0 0 0 0,1 0-1 0 0,4-8 1 0 0,40-87-92 0 0,-33 64-12 0 0,2 2 0 0 0,27-43 0 0 0,-41 71 112 0 0,2-5 5 0 0,5-7 140 0 0,-9 24 99 0 0,-9 21-103 0 0,-5 4 24 0 0,-1 0-1 0 0,-29 46 1 0 0,27-50 202 0 0,0 1 0 0 0,-15 42 0 0 0,30-69-311 0 0,1-1-1 0 0,-1 1 1 0 0,0 0-1 0 0,1 0 0 0 0,0-1 1 0 0,-1 1-1 0 0,1 0 1 0 0,0-1-1 0 0,0 1 1 0 0,0 0-1 0 0,0 0 1 0 0,0 0-1 0 0,1-1 1 0 0,-1 1-1 0 0,0 0 1 0 0,1-1-1 0 0,-1 1 1 0 0,1 0-1 0 0,0-1 0 0 0,-1 1 1 0 0,1 0-1 0 0,1 1 1 0 0,0-1 7 0 0,0 0 0 0 0,0-1 1 0 0,0 1-1 0 0,1 0 0 0 0,-1-1 0 0 0,0 1 0 0 0,1-1 1 0 0,-1 0-1 0 0,1 0 0 0 0,-1 0 0 0 0,1 0 1 0 0,4 1-1 0 0,7 0 110 0 0,0 0 0 0 0,0-1 0 0 0,0-1 1 0 0,18-1-1 0 0,-13 0-194 0 0,-1-2 0 0 0,28-6 0 0 0,-43 9-423 0 0,8-3-761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87 167 24 0 0,'-57'78'16977'0'0,"55"-134"-14409"0"0,3 38-1652 0 0,-2 0 1 0 0,0 0 0 0 0,-7-35-1 0 0,-11-27 1241 0 0,19 78-1048 0 0,4 5-1001 0 0,5 7-39 0 0,-1 0 0 0 0,1 1-1 0 0,-2-1 1 0 0,0 2 0 0 0,0-1 0 0 0,-1 1-1 0 0,9 23 1 0 0,18 31 102 0 0,-20-44-214 0 0,1 0-1 0 0,1-1 1 0 0,1 0 0 0 0,1-2 0 0 0,30 29-1 0 0,-46-47 29 0 0,1 0-1 0 0,-1 0 1 0 0,1 0-1 0 0,0-1 1 0 0,-1 1-1 0 0,1 0 1 0 0,0-1-1 0 0,-1 1 1 0 0,1-1-1 0 0,0 0 1 0 0,0 0-1 0 0,-1 0 1 0 0,1 0-1 0 0,0 0 1 0 0,0 0-1 0 0,2 0 0 0 0,-2-1-20 0 0,5-9 1 0 0,-7 9 47 0 0,0 0-1 0 0,0 0 0 0 0,0 0 1 0 0,0 0-1 0 0,0 0 1 0 0,0 0-1 0 0,0 0 1 0 0,0 0-1 0 0,-1 0 1 0 0,1 1-1 0 0,0-1 0 0 0,0 0 1 0 0,-1 0-1 0 0,1 0 1 0 0,-1 0-1 0 0,1 1 1 0 0,0-1-1 0 0,-1 0 1 0 0,0 0-1 0 0,1 1 0 0 0,-1-1 1 0 0,-1-1-1 0 0,1 1 6 0 0,-1 0 0 0 0,0-1 0 0 0,-1 1-1 0 0,1 0 1 0 0,0 0 0 0 0,0 0 0 0 0,0 1-1 0 0,-5-2 1 0 0,-5 0 33 0 0,1 1-1 0 0,-24 0 1 0 0,29 1-26 0 0,-19 2-823 0 0,0 1-1 0 0,-38 9 1 0 0,61-12 655 0 0,-6-1-1188 0 0,4 0-847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167 128 100 0 0,'-88'-59'5910'0'0,"19"16"4022"0"0,69 42-9769 0 0,-1 1 0 0 0,1 0 1 0 0,-1 0-1 0 0,0-1 0 0 0,1 1 0 0 0,-1-1 0 0 0,1 1 1 0 0,0 0-1 0 0,-1-1 0 0 0,1 1 0 0 0,-1-1 0 0 0,1 1 0 0 0,-1-1 1 0 0,1 1-1 0 0,0-1 0 0 0,-1 1 0 0 0,1-1 0 0 0,0 0 1 0 0,0 1-1 0 0,0-1 0 0 0,-1 1 0 0 0,1-1 0 0 0,0 0 1 0 0,0 1-1 0 0,0-1 0 0 0,0 1 0 0 0,0-1 0 0 0,0 0 0 0 0,0 1 1 0 0,0-1-1 0 0,0 0 0 0 0,0 1 0 0 0,0-1 0 0 0,1 0 0 0 0,0 0-158 0 0,-1 1 0 0 0,1-1 0 0 0,0 0 0 0 0,0 1 0 0 0,-1-1 0 0 0,1 1 0 0 0,0-1 0 0 0,0 1 0 0 0,0 0 0 0 0,0-1 0 0 0,-1 1 0 0 0,1 0 0 0 0,0 0 0 0 0,0-1 0 0 0,0 1 0 0 0,0 0 0 0 0,0 0 0 0 0,0 0 0 0 0,0 0 0 0 0,0 0 0 0 0,0 1 0 0 0,0-1 0 0 0,0 0 0 0 0,1 1 0 0 0,68 19-6983 0 0,-55-14 5211 0 0,10 2-465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 0 0,'3'2'668'0'0,"0"1"1"0"0,0 0-1 0 0,0 0 1 0 0,0 0-1 0 0,0 1 1 0 0,-1-1-1 0 0,1 1 0 0 0,-1-1 1 0 0,0 1-1 0 0,0 0 1 0 0,0 0-1 0 0,-1 0 1 0 0,1 0-1 0 0,-1 0 0 0 0,0 0 1 0 0,0 0-1 0 0,-1 1 1 0 0,1-1-1 0 0,-1 7 1 0 0,0 2 151 0 0,0 0 1 0 0,-1 0-1 0 0,0 1 1 0 0,-1-1-1 0 0,-4 13 1 0 0,-12 31 1438 0 0,-40 88 1 0 0,47-119-1852 0 0,-13 32-1742 0 0,23-57 444 0 0,-2 5 83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61 64 0 0,'-17'-27'2932'0'0,"6"-2"4986"0"0,12 28-7501 0 0,0 1-1 0 0,0-1 0 0 0,-1 1 1 0 0,1-1-1 0 0,0 1 0 0 0,0-1 1 0 0,0 1-1 0 0,0 0 0 0 0,0 0 1 0 0,-1-1-1 0 0,1 1 1 0 0,0 0-1 0 0,0 0 0 0 0,0 0 1 0 0,0 0-1 0 0,1 0 0 0 0,10 9 537 0 0,-2 0 0 0 0,1 1 0 0 0,-1 0 0 0 0,0 1 0 0 0,10 15 0 0 0,42 67 1322 0 0,-35-50-1430 0 0,74 112 1858 0 0,-91-138-2521 0 0,-8-14-405 0 0,0 1 1 0 0,0 0-1 0 0,0 0 0 0 0,1-1 0 0 0,0 1 0 0 0,0-1 0 0 0,0 0 0 0 0,5 5 0 0 0,8-3-11030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89 780 0 0,'0'-1'363'0'0,"-1"1"0"0"0,0-1 0 0 0,1 0 0 0 0,-1 0-1 0 0,1 0 1 0 0,-1 0 0 0 0,1 0 0 0 0,0 0 0 0 0,-1 0 0 0 0,1 0 0 0 0,0 0-1 0 0,0 0 1 0 0,-1 0 0 0 0,1 0 0 0 0,0 0 0 0 0,0 0 0 0 0,0-1 0 0 0,1 1-1 0 0,-1 0 1 0 0,0 0 0 0 0,0 0 0 0 0,0 0 0 0 0,1 0 0 0 0,-1 0 0 0 0,1-1 0 0 0,1 0 49 0 0,-1 0 0 0 0,1 0 0 0 0,-1 0 1 0 0,1 0-1 0 0,0 0 0 0 0,0 0 0 0 0,0 1 1 0 0,0-1-1 0 0,0 1 0 0 0,3-2 1 0 0,7-3 572 0 0,-1 1 0 0 0,1 0 0 0 0,15-3 0 0 0,-27 8-981 0 0,16-4 816 0 0,0 0 0 0 0,0 1 0 0 0,26-1-1 0 0,-38 3-708 0 0,0 1-1 0 0,1 0 1 0 0,-1 0-1 0 0,0 0 0 0 0,1 1 1 0 0,-1 0-1 0 0,0-1 1 0 0,0 1-1 0 0,1 1 0 0 0,-1-1 1 0 0,0 1-1 0 0,0-1 1 0 0,-1 1-1 0 0,1 1 0 0 0,0-1 1 0 0,0 0-1 0 0,-1 1 0 0 0,6 4 1 0 0,-7-4-76 0 0,-1 0 1 0 0,1 0-1 0 0,0 1 1 0 0,-1-1-1 0 0,0 0 1 0 0,1 1-1 0 0,-1-1 1 0 0,-1 0-1 0 0,1 1 1 0 0,0-1-1 0 0,-1 1 1 0 0,0 0-1 0 0,0-1 0 0 0,0 1 1 0 0,0-1-1 0 0,-1 1 1 0 0,1-1-1 0 0,-1 1 1 0 0,0-1-1 0 0,0 1 1 0 0,0-1-1 0 0,-2 4 1 0 0,-3 9 14 0 0,-2 0 0 0 0,0 0 0 0 0,-12 16 0 0 0,11-18-17 0 0,-48 64 102 0 0,42-59-84 0 0,0 0 0 0 0,1 2 0 0 0,-18 34 0 0 0,30-51-12 0 0,0-1 1 0 0,1 1-1 0 0,-1 0 0 0 0,1 0 0 0 0,0 0 1 0 0,0 0-1 0 0,0 0 0 0 0,1 0 0 0 0,-1 8 1 0 0,2-11-1 0 0,-1 1 0 0 0,0-1 1 0 0,1 1-1 0 0,0-1 1 0 0,-1 0-1 0 0,1 1 1 0 0,0-1-1 0 0,-1 0 0 0 0,1 1 1 0 0,0-1-1 0 0,0 0 1 0 0,0 0-1 0 0,0 0 1 0 0,1 0-1 0 0,-1 0 0 0 0,0 0 1 0 0,0 0-1 0 0,1 0 1 0 0,-1 0-1 0 0,0-1 1 0 0,1 1-1 0 0,-1 0 0 0 0,1-1 1 0 0,-1 1-1 0 0,1-1 1 0 0,-1 0-1 0 0,1 1 1 0 0,-1-1-1 0 0,1 0 0 0 0,1 0 1 0 0,19 2 218 0 0,0 0-1 0 0,0-2 1 0 0,0-1 0 0 0,0 0 0 0 0,-1-2 0 0 0,30-6 0 0 0,-25 3-439 0 0,9-4-1632 0 0,-24 4-2553 0 0,2-1-3362 0 0,-6 2 5190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57 764 0 0,'-20'-2'109'0'0,"-15"1"17339"0"0,57-2-14992 0 0,39-5 342 0 0,73-21 0 0 0,-96 20-2440 0 0,-36 9-554 0 0,15-4-2218 0 0,-17 4 2069 0 0,1 0 0 0 0,-1 0 0 0 0,0-1 0 0 0,1 1-1 0 0,-1 0 1 0 0,1 0 0 0 0,-1 0 0 0 0,1 0 0 0 0,-1 0 0 0 0,1 0 0 0 0,-1 0 0 0 0,1 0 0 0 0,-1 0 0 0 0,0 0 0 0 0,1 0 0 0 0,-1 0 0 0 0,1 1 0 0 0,-1-1 0 0 0,1 0 0 0 0,-1 0 0 0 0,0 0 0 0 0,1 1 0 0 0,1 0-691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84 360 0 0,'0'0'7296'0'0,"2"3"-5692"0"0,-1-1-1109 0 0,1 0 1 0 0,-1 0-1 0 0,0 0 1 0 0,0 0-1 0 0,0 1 1 0 0,-1-1-1 0 0,1 0 1 0 0,-1 1 0 0 0,1-1-1 0 0,-1 1 1 0 0,0-1-1 0 0,1 1 1 0 0,-2 2-1 0 0,2 10 1797 0 0,-3 9 4145 0 0,2-24-6389 0 0,0-1-1 0 0,0 1 1 0 0,0 0 0 0 0,0 0-1 0 0,0 0 1 0 0,0 0-1 0 0,0 0 1 0 0,0 0-1 0 0,0 0 1 0 0,0 0 0 0 0,0 0-1 0 0,0 0 1 0 0,0 0-1 0 0,0 0 1 0 0,0-1 475 0 0,0 1-475 0 0,0 0-1 0 0,0 0 1 0 0,0 0-1 0 0,0 0 1 0 0,-1 0-1 0 0,1 0 1 0 0,0 0 0 0 0,0 0-1 0 0,0 0 1 0 0,0 0-1 0 0,0 0 1 0 0,0 0-1 0 0,0 0 1 0 0,0 0 0 0 0,0 0-1 0 0,0 0 1 0 0,0 0-1 0 0,0 0 1 0 0,0 0-1 0 0,-1 0 1 0 0,1 0-1 0 0,0 0 1 0 0,0 0 0 0 0,0 0-1 0 0,0 0 476 0 0,0 0-475 0 0,0 0 0 0 0,-1 0-1 0 0,1 0 1 0 0,0 1-1 0 0,0-1 1 0 0,0 0-1 0 0,0 0 1 0 0,-3-17 667 0 0,2 2-230 0 0,1-1 0 0 0,1-22 1 0 0,0 33-362 0 0,-1 0 0 0 0,1-1 0 0 0,0 1 0 0 0,1 0 1 0 0,-1 0-1 0 0,1 0 0 0 0,0 1 0 0 0,0-1 0 0 0,0 0 0 0 0,1 1 1 0 0,-1-1-1 0 0,5-3 0 0 0,-7 7-117 0 0,0 1-1 0 0,1-1 1 0 0,0 1-1 0 0,-1-1 1 0 0,1 1 0 0 0,-1-1-1 0 0,1 1 1 0 0,-1 0 0 0 0,1-1-1 0 0,0 1 1 0 0,-1 0 0 0 0,1 0-1 0 0,0-1 1 0 0,-1 1 0 0 0,1 0-1 0 0,0 0 1 0 0,0 0-1 0 0,-1 0 1 0 0,1 0 0 0 0,0 0-1 0 0,-1 0 1 0 0,1 0 0 0 0,0 0-1 0 0,-1 0 1 0 0,1 0 0 0 0,1 1-1 0 0,0 0 21 0 0,0 0 0 0 0,0 0 0 0 0,0 0 0 0 0,-1 0 0 0 0,1 0 0 0 0,0 1 0 0 0,0-1 0 0 0,2 3-1 0 0,24 34 279 0 0,-24-30-305 0 0,-1 0 0 0 0,0 0 0 0 0,0 0 0 0 0,0 1 0 0 0,-1-1 0 0 0,0 1 0 0 0,1 9 0 0 0,-3-12 0 0 0,4-16 0 0 0,0 0 0 0 0,1 0 0 0 0,1 0 0 0 0,0 1 0 0 0,0-1 0 0 0,0 2 0 0 0,12-12 0 0 0,-16 18 0 0 0,0 0 0 0 0,1 0 0 0 0,-1 0 0 0 0,1 1 0 0 0,-1-1 0 0 0,1 1 0 0 0,0-1 0 0 0,0 1 0 0 0,-1 0 0 0 0,1 0 0 0 0,0 1 0 0 0,0-1 0 0 0,0 0 0 0 0,0 1 0 0 0,0 0 0 0 0,0 0 0 0 0,0 0 0 0 0,0 0 0 0 0,0 0 0 0 0,0 1 0 0 0,0-1 0 0 0,0 1 0 0 0,0 0 0 0 0,0 0 0 0 0,0 0 0 0 0,0 0 0 0 0,3 2 0 0 0,-2-1 0 0 0,1 1 0 0 0,-1-1 0 0 0,1 1 0 0 0,-1 0 0 0 0,0 0 0 0 0,0 1 0 0 0,0-1 0 0 0,-1 1 0 0 0,1 0 0 0 0,-1 0 0 0 0,0 0 0 0 0,0 1 0 0 0,0-1 0 0 0,-1 1 0 0 0,3 5 0 0 0,-2-2-309 0 0,0-1 1 0 0,0 1-1 0 0,0-1 1 0 0,1 0-1 0 0,0 0 1 0 0,9 11-1 0 0,-6-17-4683 0 0,4-6-3957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11 410 28 0 0,'4'-5'4361'0'0,"-3"5"-3877"0"0,-1-1 1 0 0,1 1-1 0 0,-1-1 1 0 0,1 1-1 0 0,0 0 1 0 0,-1 0 0 0 0,1-1-1 0 0,0 1 1 0 0,-1 0-1 0 0,1 0 1 0 0,1 0-1 0 0,-1 0-202 0 0,0 1 1 0 0,0-1-1 0 0,0 1 0 0 0,0-1 0 0 0,0 1 1 0 0,0 0-1 0 0,-1 0 0 0 0,1-1 0 0 0,0 1 1 0 0,0 0-1 0 0,0 0 0 0 0,-1 0 0 0 0,1 0 0 0 0,0 1 1 0 0,20 35 4522 0 0,9 13-916 0 0,-12-30-5823 0 0,5-7-4331 0 0,-15-11 3706 0 0</inkml:trace>
  <inkml:trace contextRef="#ctx0" brushRef="#br0" timeOffset="1">117 183 696 0 0,'-9'-17'1914'0'0,"0"0"-1"0"0,-21-28 0 0 0,-30-26 9183 0 0,59 70-10686 0 0,0 0 1 0 0,0-1-1 0 0,1 1 0 0 0,-1 0 0 0 0,0-1 1 0 0,0 1-1 0 0,1-1 0 0 0,-1 1 0 0 0,1-1 1 0 0,-1 1-1 0 0,1-3 0 0 0,0 4-353 0 0,0-1-1 0 0,-1 1 1 0 0,1-1 0 0 0,0 1 0 0 0,0-1-1 0 0,0 1 1 0 0,0-1 0 0 0,1 1 0 0 0,-1-1-1 0 0,0 1 1 0 0,0-1 0 0 0,0 1 0 0 0,0-1-1 0 0,0 1 1 0 0,1-1 0 0 0,-1 1 0 0 0,0 0-1 0 0,0-1 1 0 0,1 1 0 0 0,-1-1 0 0 0,0 1-1 0 0,1 0 1 0 0,-1-1 0 0 0,0 1-1 0 0,1 0 1 0 0,-1-1 0 0 0,1 1 0 0 0,-1 0-1 0 0,0 0 1 0 0,1-1 0 0 0,-1 1 0 0 0,1 0-1 0 0,-1 0 1 0 0,2-1 0 0 0,-1 1-902 0 0,16 5-3994 0 0,-2-2 1710 0 0,1-1 450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3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1 360 0 0,'0'23'1566'0'0,"-2"84"6949"0"0,-7-37 4988 0 0,10-73-12755 0 0,5-9-256 0 0,0 1 0 0 0,1 0 0 0 0,0 0 0 0 0,1 0 1 0 0,0 1-1 0 0,0 0 0 0 0,18-15 0 0 0,-23 23-418 0 0,0-1 1 0 0,-1 1-1 0 0,1 0 0 0 0,0 0 0 0 0,1 0 0 0 0,-1 0 0 0 0,0 1 0 0 0,0-1 0 0 0,1 1 0 0 0,-1 0 0 0 0,1 0 1 0 0,-1 0-1 0 0,1 0 0 0 0,0 1 0 0 0,-1 0 0 0 0,1-1 0 0 0,0 1 0 0 0,-1 0 0 0 0,1 1 0 0 0,0-1 1 0 0,-1 1-1 0 0,1 0 0 0 0,-1-1 0 0 0,1 1 0 0 0,-1 1 0 0 0,1-1 0 0 0,-1 1 0 0 0,0-1 0 0 0,0 1 0 0 0,0 0 1 0 0,0 0-1 0 0,0 0 0 0 0,3 3 0 0 0,-1 0-33 0 0,0 0 0 0 0,0 0 1 0 0,-1 0-1 0 0,0 0 0 0 0,0 1 1 0 0,0 0-1 0 0,0-1 0 0 0,-1 1 1 0 0,0 1-1 0 0,-1-1 0 0 0,1 0 1 0 0,-1 1-1 0 0,2 12 0 0 0,-1 2 222 0 0,-1 1 0 0 0,-2 43 0 0 0,1 12-12 0 0,0-71-251 0 0,1-1-59 0 0,1 1-448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28 728 0 0,'-7'-1'598'0'0,"4"0"952"0"0,-1 1 1 0 0,0-1-1 0 0,0 1 0 0 0,0-1 0 0 0,0 1 1 0 0,0 0-1 0 0,0 1 0 0 0,-12 8 10972 0 0,25-6-12077 0 0,0 1-1 0 0,0-1 0 0 0,0 0 1 0 0,1-1-1 0 0,-1 0 0 0 0,20 1 1 0 0,67-1 2761 0 0,-75-2-3006 0 0,169-8-2614 0 0,-165 5 1622 0 0,1-1 0 0 0,-1-1 1 0 0,-1-1-1 0 0,1-2 1 0 0,31-13-1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91 252 0 0,'-41'4'16011'0'0,"47"-6"-14850"0"0,78-19 2896 0 0,-28 8-1053 0 0,76-28 0 0 0,-81 24-5747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1184 0 0,'-1'0'272'0'0,"1"1"0"0"0,-1-1 0 0 0,0 1 0 0 0,1-1 0 0 0,-1 1 0 0 0,1-1 0 0 0,-1 1 0 0 0,1-1 0 0 0,-1 1 0 0 0,1 0 0 0 0,-1-1 0 0 0,1 1 0 0 0,0 0-1 0 0,-1 0 1 0 0,1-1 0 0 0,0 1 0 0 0,0 0 0 0 0,0 0 0 0 0,-1-1 0 0 0,1 1 0 0 0,0 0 0 0 0,0 0 0 0 0,0 0 0 0 0,0-1 0 0 0,0 1 0 0 0,0 0 0 0 0,1 0 0 0 0,-1 0 0 0 0,0-1 0 0 0,0 1 0 0 0,0 0 0 0 0,1 0 0 0 0,-1-1 0 0 0,1 2 0 0 0,1 0 273 0 0,1-1 0 0 0,-1 0 0 0 0,0 1 0 0 0,1-1 0 0 0,-1-1 0 0 0,1 1 0 0 0,-1 0 0 0 0,1 0 0 0 0,-1-1 0 0 0,1 0 0 0 0,3 1 1 0 0,32 1 3058 0 0,45-3-1 0 0,-30 0-1872 0 0,81-3 3067 0 0,-45 1-3167 0 0,-23 2-4225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7 219 36 0 0,'-7'5'8591'0'0,"23"3"-7586"0"0,0-1-1 0 0,1-1 0 0 0,-1 0 1 0 0,30 5-1 0 0,80 7 919 0 0,-84-14-1241 0 0,298 20 1886 0 0,236-14 238 0 0,-30-11-1113 0 0,7-14-297 0 0,480-38 437 0 0,955-32 542 0 0,-557 60-1403 0 0,-306-11-468 0 0,-879 26-396 0 0,363-24 140 0 0,-299 0-106 0 0,-303 32-227 0 0,4 1-360 0 0,0-1 0 0 0,-1 0 1 0 0,1-1-1 0 0,0 0 1 0 0,16-8-1 0 0,-61 17-13768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0 485 664 0 0,'18'30'1260'0'0,"18"41"0"0"0,133 388 6038 0 0,-142-377-4523 0 0,4 0 1 0 0,80 146 0 0 0,-105-218-2414 0 0,22 36 1267 0 0,-25-42-1388 0 0,-1-1 0 0 0,1 0 0 0 0,-1 0 1 0 0,1 0-1 0 0,0 0 0 0 0,1 0 0 0 0,-1-1 1 0 0,0 1-1 0 0,1-1 0 0 0,4 3 0 0 0,-7-5-162 0 0,0 0 0 0 0,1 0 0 0 0,-1 1 0 0 0,0-1 0 0 0,0 0 0 0 0,0 0 0 0 0,0 0-1 0 0,0 0 1 0 0,0 0 0 0 0,0-1 0 0 0,1 1 0 0 0,-1 0 0 0 0,0 0 0 0 0,0-1-1 0 0,0 1 1 0 0,0 0 0 0 0,0-1 0 0 0,0 1 0 0 0,0-1 0 0 0,0 0 0 0 0,0 1 0 0 0,0-1-1 0 0,-1 0 1 0 0,1 1 0 0 0,0-1 0 0 0,0 0 0 0 0,-1 0 0 0 0,1 0 0 0 0,1-2-1 0 0,1-1 42 0 0,0-1 0 0 0,0 0 0 0 0,-1 0 0 0 0,0 0 0 0 0,2-7-1 0 0,20-72 673 0 0,18-121-1 0 0,-23 98-534 0 0,-5 34-123 0 0,101-437 929 0 0,-33 279-437 0 0,-72 207-565 0 0,2 0 1 0 0,1 1-1 0 0,1 1 0 0 0,1 0 1 0 0,0 1-1 0 0,2 0 0 0 0,22-20 0 0 0,-29 31-246 0 0,0 2-1 0 0,23-16 0 0 0,-28 21-150 0 0,0 1 1 0 0,0-1-1 0 0,0 1 0 0 0,0 0 0 0 0,0 1 0 0 0,0-1 1 0 0,1 1-1 0 0,-1 0 0 0 0,0 0 0 0 0,7 0 0 0 0,43-3-8834 0 0,-34-1 6209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25 384 0 0,'20'0'7354'0'0,"45"-1"1446"0"0,1-2-3718 0 0,134-12-1104 0 0,-188 14-3832 0 0,2-1-1383 0 0,5-1-7401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1 342 304 0 0,'3'1'1149'0'0,"2"1"-715"0"0,0 1-1 0 0,-1 0 1 0 0,1 0-1 0 0,0 0 1 0 0,-1 1-1 0 0,0-1 1 0 0,1 1-1 0 0,4 7 1 0 0,35 48 1908 0 0,26 57 1131 0 0,80 184-1 0 0,-65-124-723 0 0,-26-63-756 0 0,-51-97-1639 0 0,-5-10-114 0 0,0 1 1 0 0,1 0-1 0 0,0-1 1 0 0,0 1-1 0 0,0-1 0 0 0,1-1 1 0 0,0 1-1 0 0,0 0 1 0 0,11 8-1 0 0,-15-14 103 0 0,9-9 294 0 0,-9 8-600 0 0,1 0 1 0 0,-1 0-1 0 0,0 0 1 0 0,0 0-1 0 0,1 0 0 0 0,-1 0 1 0 0,0 0-1 0 0,0 0 1 0 0,0-1-1 0 0,1-1 0 0 0,5-13 200 0 0,-1 0 0 0 0,-1 0-1 0 0,-1 0 1 0 0,0-1-1 0 0,3-24 1 0 0,-2 10-35 0 0,76-426 1535 0 0,-68 381-1053 0 0,4 0-1 0 0,3 1 1 0 0,3 1 0 0 0,4 1 0 0 0,47-93 0 0 0,-72 162-664 0 0,0 1 0 0 0,0-1 0 0 0,0 0 1 0 0,1 1-1 0 0,-1 0 0 0 0,1 0 0 0 0,0 0 0 0 0,0 0 0 0 0,0 0 1 0 0,0 0-1 0 0,1 1 0 0 0,-1 0 0 0 0,1-1 0 0 0,-1 1 0 0 0,1 1 1 0 0,0-1-1 0 0,6-2 0 0 0,-1 3-781 0 0,-1 0 0 0 0,1 0 0 0 0,0 0 1 0 0,0 1-1 0 0,-1 0 0 0 0,1 1 0 0 0,11 2 0 0 0,30 4-6601 0 0,-24-3 4294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53 772 0 0,'0'0'1481'0'0,"3"-2"210"0"0,103-27 7166 0 0,-67 21-6757 0 0,0 2-1 0 0,1 2 0 0 0,-1 1 1 0 0,73 5-1 0 0,-94 0-1536 0 0,1 1-1 0 0,-1 0 1 0 0,0 2-1 0 0,0 0 1 0 0,25 11-1 0 0,-36-13-434 0 0,0 1-1 0 0,1 0 1 0 0,-1 0-1 0 0,-1 0 1 0 0,1 1-1 0 0,-1 0 1 0 0,0 0-1 0 0,0 1 1 0 0,0-1-1 0 0,-1 1 1 0 0,0 1-1 0 0,0-1 1 0 0,0 1-1 0 0,-1 0 1 0 0,4 7-1 0 0,-6-8-46 0 0,-1 1-1 0 0,1 0 0 0 0,-1-1 0 0 0,0 1 1 0 0,0 0-1 0 0,-1 0 0 0 0,0-1 1 0 0,0 1-1 0 0,0 0 0 0 0,-1 0 1 0 0,0-1-1 0 0,-1 1 0 0 0,1 0 0 0 0,-1-1 1 0 0,-1 0-1 0 0,-2 7 0 0 0,-7 13 127 0 0,-1-2 0 0 0,-23 36 0 0 0,33-55-169 0 0,-31 41 294 0 0,-53 58 0 0 0,51-64-66 0 0,-52 75 1 0 0,86-111-247 0 0,-1-1 0 0 0,1 1 1 0 0,1-1-1 0 0,-1 1 0 0 0,0 0 0 0 0,1-1 0 0 0,-1 1 0 0 0,1 0 0 0 0,0 0 0 0 0,1 0 0 0 0,-1 0 0 0 0,1 0 0 0 0,0 8 1 0 0,0-10-11 0 0,1 1 0 0 0,0-1 1 0 0,0 0-1 0 0,0 1 1 0 0,0-1-1 0 0,0 0 0 0 0,0 0 1 0 0,0 0-1 0 0,1 0 0 0 0,-1 0 1 0 0,1 0-1 0 0,0 0 1 0 0,0 0-1 0 0,-1-1 0 0 0,1 1 1 0 0,0 0-1 0 0,0-1 1 0 0,1 0-1 0 0,-1 1 0 0 0,0-1 1 0 0,0 0-1 0 0,1 0 1 0 0,2 0-1 0 0,8 4 8 0 0,1-1 1 0 0,0-1-1 0 0,0 0 1 0 0,1-1-1 0 0,-1 0 0 0 0,0-2 1 0 0,1 1-1 0 0,26-4 0 0 0,-14-1 17 0 0,-1 0-1 0 0,0-2 0 0 0,48-17 0 0 0,-67 21-83 0 0,44-20-2187 0 0,-47 20 1990 0 0,0 0-1 0 0,0-1 1 0 0,-1 1 0 0 0,1-1-1 0 0,-1 1 1 0 0,1-1 0 0 0,-1 0-1 0 0,0 0 1 0 0,0-1 0 0 0,3-4 0 0 0,2-8-9461 0 0,-7 10 6610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99 380 0 0,'-12'0'891'0'0,"-21"-2"1210"0"0,32 2-1620 0 0,-1-1 0 0 0,0 1 1 0 0,0 0-1 0 0,1-1 0 0 0,-1 1 1 0 0,0-1-1 0 0,1 1 1 0 0,-1-1-1 0 0,0 0 0 0 0,1 1 1 0 0,-1-1-1 0 0,1 0 1 0 0,-3-2 2052 0 0,48-10 2598 0 0,3-1-3217 0 0,-35 11-1621 0 0,85-19 2992 0 0,118-12-1 0 0,-199 36-4513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50 148 6613 0 0,'-4'-1'2028'0'0,"2"0"-1465"0"0,0 0 1 0 0,0 0-1 0 0,0 1 1 0 0,0-1-1 0 0,0 1 1 0 0,1-1-1 0 0,-1 1 1 0 0,0 0 0 0 0,0-1-1 0 0,0 1 1 0 0,0 0-1 0 0,0 1 1 0 0,0-1-1 0 0,0 0 1 0 0,0 0-1 0 0,0 1 1 0 0,0-1-1 0 0,0 1 1 0 0,0 0 0 0 0,0 0-1 0 0,-2 1 979 0 0,31 9 893 0 0,8-7-1820 0 0,1-1 1 0 0,-1-2 0 0 0,46-4 0 0 0,108-20 705 0 0,-137 14-811 0 0,62-17 1 0 0,-96 20-358 0 0,0 0 0 0 0,-1-1 0 0 0,0-1-1 0 0,0 0 1 0 0,0-2 0 0 0,-2 0 0 0 0,17-12 0 0 0,-7-5 304 0 0,-24 26-175 0 0,-3 7-233 0 0,-6 33 41 0 0,1 1 0 0 0,2 0-1 0 0,1 72 1 0 0,3-82-35 0 0,12 364 514 0 0,-1-312-397 0 0,2 0 0 0 0,42 139 0 0 0,-53-217-172 0 0,10 29 0 0 0,-1 0 0 0 0,-2 0 0 0 0,6 58 0 0 0,-13-90 0 0 0,-1-1 0 0 0,0 1 0 0 0,0 0 0 0 0,0-1 0 0 0,0 1 0 0 0,0-1 0 0 0,0 1 0 0 0,-1 0 0 0 0,1-1 0 0 0,0 1 0 0 0,0-1 0 0 0,0 1 0 0 0,-1-1 0 0 0,1 1 0 0 0,0-1 0 0 0,0 1 0 0 0,-1-1 0 0 0,1 1 0 0 0,0-1 0 0 0,-1 1 0 0 0,1-1 0 0 0,-1 1 0 0 0,1-1 0 0 0,0 0 0 0 0,-1 1 0 0 0,1-1 0 0 0,-1 0 0 0 0,1 1 0 0 0,-1-1 0 0 0,1 0 0 0 0,-1 0 0 0 0,0 1 0 0 0,1-1 0 0 0,-1 0 0 0 0,1 0 0 0 0,-1 0 0 0 0,1 0 0 0 0,-2 0 0 0 0,-23-3 0 0 0,24 3 0 0 0,-84-23 0 0 0,38 9 0 0 0,-59-8 0 0 0,46 14 0 0 0,-1 3 0 0 0,0 3 0 0 0,0 2 0 0 0,-81 11 0 0 0,136-10 0 0 0,-36 7 0 0 0,39-8 0 0 0,1 1 0 0 0,-1 0 0 0 0,1 0 0 0 0,-1 0 0 0 0,1 0 0 0 0,-1 0 0 0 0,1 0 0 0 0,0 1 0 0 0,0-1 0 0 0,-1 1 0 0 0,-3 3 0 0 0,6-4 0 0 0,0-1 0 0 0,-1 1 0 0 0,1-1 0 0 0,0 1 0 0 0,-1-1 0 0 0,1 1 0 0 0,0 0 0 0 0,0-1 0 0 0,-1 1 0 0 0,1-1 0 0 0,0 1 0 0 0,0 0 0 0 0,0-1 0 0 0,0 1 0 0 0,0 0 0 0 0,0-1 0 0 0,0 1 0 0 0,0 0 0 0 0,0-1 0 0 0,0 1 0 0 0,0-1 0 0 0,0 1 0 0 0,0 0 0 0 0,1-1 0 0 0,-1 1 0 0 0,0-1 0 0 0,0 1 0 0 0,1 0 0 0 0,-1-1 0 0 0,0 1 0 0 0,1-1 0 0 0,-1 1 0 0 0,1-1 0 0 0,-1 1 0 0 0,1-1 0 0 0,-1 0 0 0 0,1 1 0 0 0,-1-1 0 0 0,1 1 0 0 0,-1-1 0 0 0,1 0 0 0 0,-1 1 0 0 0,1-1 0 0 0,1 0 0 0 0,30 12 0 0 0,15-3 0 0 0,0-1 0 0 0,82 2 0 0 0,101-12 0 0 0,-123-1 0 0 0,-11-2 0 0 0,48-1 0 0 0,-127 7-11816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2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0 788 0 0,'0'0'10101'0'0,"4"15"-10097"0"0,-4-9-2632 0 0,3-1 96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2 575 348 0 0,'-1'-9'7101'0'0,"8"17"-5480"0"0,13 24-891 0 0,16 63 1908 0 0,44 184 0 0 0,-52-168-942 0 0,45 116-1 0 0,-73-226-1628 0 0,0 0 1 0 0,0 0-1 0 0,1-1 1 0 0,-1 1-1 0 0,0 0 0 0 0,0-1 1 0 0,1 1-1 0 0,-1 0 1 0 0,1-1-1 0 0,-1 1 0 0 0,0 0 1 0 0,1-1-1 0 0,-1 1 1 0 0,1-1-1 0 0,-1 1 1 0 0,1-1-1 0 0,0 1 0 0 0,-1-1 1 0 0,1 1-1 0 0,-1-1 1 0 0,1 0-1 0 0,0 1 0 0 0,-1-1 1 0 0,1 0-1 0 0,1 1 1 0 0,-2-2-9 0 0,1 1 0 0 0,0 0 0 0 0,0-1 0 0 0,-1 1 0 0 0,1 0 1 0 0,0-1-1 0 0,-1 1 0 0 0,1-1 0 0 0,-1 1 0 0 0,1-1 0 0 0,0 1 1 0 0,-1-1-1 0 0,1 1 0 0 0,-1-1 0 0 0,0 0 0 0 0,1 1 0 0 0,-1-1 1 0 0,1 0-1 0 0,-1 0 0 0 0,15-40 1107 0 0,3-34 188 0 0,16-139 1 0 0,-15-82 1031 0 0,-1 18-448 0 0,-9 196-1111 0 0,26-108-1 0 0,-28 161-857 0 0,2 1 1 0 0,20-44 0 0 0,-29 71-94 0 0,0 0 0 0 0,0 0 1 0 0,1 0-1 0 0,-1 0 1 0 0,1 1-1 0 0,-1-1 1 0 0,1 0-1 0 0,-1 0 1 0 0,1 1-1 0 0,-1-1 1 0 0,1 0-1 0 0,-1 0 0 0 0,1 1 1 0 0,0-1-1 0 0,0 1 1 0 0,-1-1-1 0 0,1 1 1 0 0,0-1-1 0 0,0 1 1 0 0,-1-1-1 0 0,1 1 0 0 0,0 0 1 0 0,0-1-1 0 0,0 1 1 0 0,0 0-1 0 0,0 0 1 0 0,0 0-1 0 0,-1 0 1 0 0,1 0-1 0 0,0 0 1 0 0,0 0-1 0 0,0 0 0 0 0,0 0 1 0 0,0 0-1 0 0,0 0 1 0 0,0 0-1 0 0,0 1 1 0 0,-1-1-1 0 0,1 0 1 0 0,0 1-1 0 0,0-1 1 0 0,0 0-1 0 0,0 1 0 0 0,-1-1 1 0 0,1 1-1 0 0,1 1 1 0 0,4 3-1393 0 0,0 0 0 0 0,-1 1 0 0 0,0-1 1 0 0,7 11-1 0 0,-11-16 1470 0 0,22 28-2993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11 150 272 0 0,'-1'-1'239'0'0,"0"0"0"0"0,1 0 0 0 0,-1 0 0 0 0,0 0 0 0 0,0 0 0 0 0,0 0-1 0 0,1 0 1 0 0,-1 0 0 0 0,0 0 0 0 0,1 0 0 0 0,-1 0 0 0 0,1 0 0 0 0,0 0 0 0 0,-1-1 0 0 0,1 1 0 0 0,0 0 0 0 0,0 0 0 0 0,-1 0 0 0 0,1-1-1 0 0,0 1 1 0 0,0 0 0 0 0,0 0 0 0 0,1 0 0 0 0,-1-1 0 0 0,0 1 0 0 0,0 0 0 0 0,1 0 0 0 0,-1 0 0 0 0,0-1 0 0 0,1 1 0 0 0,-1 0-1 0 0,1 0 1 0 0,0 0 0 0 0,-1 0 0 0 0,1 0 0 0 0,0 0 0 0 0,0 0 0 0 0,0 0 0 0 0,1-1 0 0 0,4-4 525 0 0,0 1-1 0 0,0-1 1 0 0,1 2 0 0 0,12-9-1 0 0,-1 2 74 0 0,1 2 0 0 0,0 0 0 0 0,0 0 0 0 0,1 2 0 0 0,0 1 0 0 0,0 0 0 0 0,1 2 0 0 0,-1 0 0 0 0,27-1 0 0 0,-44 5-715 0 0,-1 0 1 0 0,1 0-1 0 0,0 0 1 0 0,0 0 0 0 0,-1 0-1 0 0,1 1 1 0 0,-1-1-1 0 0,1 1 1 0 0,0 0 0 0 0,-1 0-1 0 0,1 0 1 0 0,-1 0 0 0 0,0 0-1 0 0,1 1 1 0 0,-1-1-1 0 0,0 1 1 0 0,0-1 0 0 0,0 1-1 0 0,3 3 1 0 0,-4-3-50 0 0,0 0-1 0 0,0 0 1 0 0,0 1 0 0 0,0-1 0 0 0,0 0 0 0 0,0 1 0 0 0,-1-1-1 0 0,0 1 1 0 0,1-1 0 0 0,-1 1 0 0 0,0-1 0 0 0,0 0 0 0 0,0 1-1 0 0,-1-1 1 0 0,1 1 0 0 0,0-1 0 0 0,-1 1 0 0 0,0-1 0 0 0,1 0-1 0 0,-1 1 1 0 0,-2 2 0 0 0,-14 33 289 0 0,-2-1 0 0 0,-24 36 0 0 0,-5 9 139 0 0,44-75-430 0 0,1 0 0 0 0,-1-1 0 0 0,2 1 0 0 0,-1 1 0 0 0,1-1 0 0 0,0 0 0 0 0,-2 12 0 0 0,4-17-31 0 0,0 0-1 0 0,0 1 1 0 0,0-1 0 0 0,0 0 0 0 0,1 0 0 0 0,-1 0-1 0 0,1 0 1 0 0,-1 1 0 0 0,1-1 0 0 0,0 0-1 0 0,0 0 1 0 0,0 0 0 0 0,0 0 0 0 0,0-1-1 0 0,0 1 1 0 0,0 0 0 0 0,1 0 0 0 0,-1-1-1 0 0,1 1 1 0 0,-1-1 0 0 0,1 1 0 0 0,0-1-1 0 0,-1 1 1 0 0,1-1 0 0 0,0 0 0 0 0,0 0-1 0 0,0 0 1 0 0,0 0 0 0 0,3 1 0 0 0,6 1 106 0 0,0 0 0 0 0,0-1 0 0 0,-1 0 1 0 0,1 0-1 0 0,1-1 0 0 0,-1-1 0 0 0,0 0 0 0 0,20-3 1 0 0,89-20 616 0 0,-115 22-730 0 0,32-9-1 0 0,0-1 1 0 0,-1-1-1 0 0,50-26 0 0 0,-82 35 312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38 180 0 0,'1'-37'14911'0'0,"-1"38"-14847"0"0,-1 1 0 0 0,1-1 0 0 0,0 0 0 0 0,-1 1 0 0 0,1-1 0 0 0,-1 0 0 0 0,0 0 0 0 0,1 1 0 0 0,-1-1 0 0 0,0 0 0 0 0,0 0 0 0 0,-1 2 0 0 0,-1 1 89 0 0,-5 17 369 0 0,2 0-1 0 0,0 0 1 0 0,1 1-1 0 0,2 0 1 0 0,0-1-1 0 0,0 33 0 0 0,2-44-390 0 0,1 0-1 0 0,0 1 0 0 0,1-1 0 0 0,0 0 0 0 0,1 0 0 0 0,0 0 0 0 0,6 19 0 0 0,-7-26-59 0 0,1 0-1 0 0,-1 0 0 0 0,1 0 0 0 0,-1 0 0 0 0,1 0 1 0 0,0 0-1 0 0,1 0 0 0 0,-1-1 0 0 0,0 1 0 0 0,1-1 1 0 0,-1 1-1 0 0,1-1 0 0 0,0 0 0 0 0,-1 0 1 0 0,1 0-1 0 0,0-1 0 0 0,0 1 0 0 0,1-1 0 0 0,-1 1 1 0 0,0-1-1 0 0,0 0 0 0 0,1 0 0 0 0,-1-1 1 0 0,1 1-1 0 0,-1-1 0 0 0,0 1 0 0 0,5-1 0 0 0,8-2 132 0 0,1 0-1 0 0,-1-1 0 0 0,1-1 1 0 0,-1 0-1 0 0,0-1 1 0 0,-1-1-1 0 0,21-10 0 0 0,3-8-935 0 0,-18 5-6504 0 0,-19 12 2167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60 0 0,'-18'-10'9321'0'0,"28"-2"-6177"0"0,5 5-854 0 0,0 0 0 0 0,29-7 0 0 0,6 1-2326 0 0,-28 7-3792 0 0,-13 3-850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32 121 316 0 0,'-6'-2'801'0'0,"5"2"-345"0"0,0 0-1 0 0,-1 0 0 0 0,1-1 0 0 0,0 1 1 0 0,-1-1-1 0 0,1 1 0 0 0,0-1 0 0 0,0 1 1 0 0,0-1-1 0 0,-1 0 0 0 0,1 1 0 0 0,0-1 1 0 0,0 0-1 0 0,0 0 0 0 0,0 0 1 0 0,0 0-1 0 0,0 0 0 0 0,1 0 0 0 0,-1 0 1 0 0,0 0-1 0 0,0 0 0 0 0,0-3 0 0 0,1 3-166 0 0,1-1 0 0 0,0 1-1 0 0,0-1 1 0 0,0 1 0 0 0,-1-1 0 0 0,1 1-1 0 0,1-1 1 0 0,-1 1 0 0 0,0 0-1 0 0,0-1 1 0 0,0 1 0 0 0,1 0-1 0 0,-1 0 1 0 0,3-2 0 0 0,23-14 2044 0 0,-26 17-2289 0 0,21-13 1836 0 0,36-15 0 0 0,-48 24-1927 0 0,1 1 1 0 0,-1-1-1 0 0,0 2 1 0 0,1-1-1 0 0,0 2 1 0 0,13-2-1 0 0,21 10-7713 0 0,-38-5 5363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 0 0,'4'12'814'0'0,"0"0"-1"0"0,-1 0 1 0 0,-1 0 0 0 0,0 1-1 0 0,0-1 1 0 0,-2 1 0 0 0,0 19 0 0 0,0-12 1054 0 0,5 37 1 0 0,1 5 6354 0 0,-7-67-7895 0 0,-2-22 118 0 0,1 0 0 0 0,1 0 0 0 0,1-1-1 0 0,1 1 1 0 0,7-34 0 0 0,-7 57-363 0 0,0 0 1 0 0,0-1 0 0 0,1 1 0 0 0,-1 0 0 0 0,1 0 0 0 0,0 0 0 0 0,0 0-1 0 0,0 0 1 0 0,1 1 0 0 0,0-1 0 0 0,-1 1 0 0 0,1-1 0 0 0,0 1 0 0 0,1 0-1 0 0,-1 0 1 0 0,6-4 0 0 0,-7 6-45 0 0,1 0 1 0 0,-1 0-1 0 0,0 0 0 0 0,1 0 0 0 0,-1 0 1 0 0,0 0-1 0 0,1 1 0 0 0,-1-1 1 0 0,1 1-1 0 0,-1 0 0 0 0,1 0 0 0 0,-1 0 1 0 0,1 0-1 0 0,-1 0 0 0 0,1 0 0 0 0,-1 1 1 0 0,1-1-1 0 0,-1 1 0 0 0,1 0 1 0 0,-1 0-1 0 0,0 0 0 0 0,1 0 0 0 0,-1 0 1 0 0,0 0-1 0 0,0 0 0 0 0,0 1 0 0 0,0-1 1 0 0,0 1-1 0 0,3 3 0 0 0,2 2 49 0 0,0 1 0 0 0,0 1 0 0 0,-1-1 0 0 0,-1 1 0 0 0,1 0 0 0 0,-1 0 0 0 0,-1 0 0 0 0,0 1 0 0 0,5 14 0 0 0,-4-7 116 0 0,-1 0-1 0 0,-1 0 1 0 0,0 0 0 0 0,0 33-1 0 0,-3-49 120 0 0,0-7-300 0 0,1-10 2 0 0,0 0-1 0 0,2 1 0 0 0,0-1 1 0 0,0 1-1 0 0,2-1 0 0 0,-1 1 0 0 0,2 0 1 0 0,13-25-1 0 0,-19 39-3 0 0,1 0 0 0 0,-1 0 0 0 0,1 0 0 0 0,-1 0 0 0 0,1 1 0 0 0,-1-1 0 0 0,1 0 0 0 0,-1 0 0 0 0,1 0 0 0 0,0 0 0 0 0,-1 1 0 0 0,1-1 0 0 0,0 0 0 0 0,0 1 0 0 0,-1-1 0 0 0,1 0 1 0 0,0 1-1 0 0,0-1 0 0 0,0 1 0 0 0,0 0 0 0 0,0-1 0 0 0,0 1 0 0 0,0 0 0 0 0,0-1 0 0 0,0 1 0 0 0,0 0 0 0 0,0 0 0 0 0,0 0 0 0 0,0 0 0 0 0,0 0 0 0 0,0 0 0 0 0,0 0 0 0 0,0 0 0 0 0,0 0 0 0 0,0 1 0 0 0,0-1 0 0 0,0 0 0 0 0,0 1 0 0 0,0-1 0 0 0,0 0 0 0 0,0 1 0 0 0,-1-1 0 0 0,1 1 0 0 0,0 0 0 0 0,0-1 0 0 0,0 1 0 0 0,-1 0 0 0 0,2 1 0 0 0,2 1 54 0 0,0 1 0 0 0,0 1 0 0 0,-1-1 0 0 0,0 0 0 0 0,0 1 0 0 0,0-1 0 0 0,3 9 0 0 0,6 22 1 0 0,-10-27-751 0 0,0 0 1 0 0,1 0-1 0 0,0 0 1 0 0,0 0-1 0 0,1-1 0 0 0,8 13 1 0 0,0-11-7548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 0 0,'2'-2'435'0'0,"0"0"0"0"0,0 0 0 0 0,0 1 0 0 0,0-1 1 0 0,1 0-1 0 0,-1 1 0 0 0,1 0 0 0 0,-1-1 0 0 0,1 1 0 0 0,-1 0 0 0 0,1 0 0 0 0,0 0 0 0 0,-1 1 1 0 0,1-1-1 0 0,0 1 0 0 0,0-1 0 0 0,3 1 0 0 0,-3 0 68 0 0,0 1-1 0 0,0 0 1 0 0,0 0 0 0 0,0 0 0 0 0,0 0 0 0 0,-1 0-1 0 0,1 1 1 0 0,-1-1 0 0 0,1 1 0 0 0,-1 0-1 0 0,1-1 1 0 0,-1 1 0 0 0,0 0 0 0 0,0 0-1 0 0,0 1 1 0 0,3 3 0 0 0,2 3 773 0 0,-1 1 1 0 0,1 1 0 0 0,7 19-1 0 0,8 13-680 0 0,-19-39-1221 0 0,0 1-1 0 0,0-1 1 0 0,1 1-1 0 0,-1-1 0 0 0,1 0 1 0 0,6 5-1 0 0,-1-4-4534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105 217 600 0 0,'-13'-27'1241'0'0,"-6"-13"5899"0"0,-41-64 1 0 0,49 82-5680 0 0,11 21-1900 0 0,-1 0 1 0 0,1 0-1 0 0,0 0 0 0 0,0 0 0 0 0,-1 0 1 0 0,1 0-1 0 0,0 0 0 0 0,0 0 0 0 0,0-1 1 0 0,0 1-1 0 0,0 0 0 0 0,1 0 0 0 0,-1 0 0 0 0,1-1 1 0 0,1-4-1451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0,'16'87'2741'0'0,"13"83"8571"0"0,-29-170-11171 0 0,0 1 0 0 0,0-1 0 0 0,0 0-1 0 0,0 1 1 0 0,0-1 0 0 0,0 0 0 0 0,0 1-1 0 0,0-1 1 0 0,0 0 0 0 0,0 1 0 0 0,0-1-1 0 0,1 1 1 0 0,-1-1 0 0 0,0 0-1 0 0,0 1 1 0 0,0-1 0 0 0,0 0 0 0 0,1 0-1 0 0,-1 1 1 0 0,0-1 0 0 0,0 0 0 0 0,1 1-1 0 0,-1-1 1 0 0,0 0 0 0 0,1 0 0 0 0,-1 0-1 0 0,0 1 1 0 0,1-1 0 0 0,-1 0 0 0 0,1 0-1 0 0,8-6 777 0 0,7-20-676 0 0,-15 22-134 0 0,9-20 761 0 0,21-36 1 0 0,-28 54-687 0 0,0 1 0 0 0,1 0-1 0 0,0 0 1 0 0,0 0 0 0 0,0 0 0 0 0,0 0-1 0 0,1 1 1 0 0,0 0 0 0 0,0 0 0 0 0,0 1-1 0 0,0-1 1 0 0,9-4 0 0 0,-13 8-90 0 0,1-1 0 0 0,0 1 0 0 0,-1-1 0 0 0,1 1 0 0 0,0 0 0 0 0,0-1 0 0 0,-1 1 0 0 0,1 0 0 0 0,0 0 0 0 0,-1 0 0 0 0,1 0 0 0 0,0 1 0 0 0,0-1 0 0 0,-1 0 0 0 0,1 1 0 0 0,0-1 0 0 0,-1 1 0 0 0,1 0 1 0 0,-1-1-1 0 0,4 3 0 0 0,-2-1 38 0 0,0 0 0 0 0,-1 1 1 0 0,1 0-1 0 0,0-1 0 0 0,-1 1 1 0 0,1 0-1 0 0,-1 1 0 0 0,0-1 0 0 0,2 4 1 0 0,2 5 188 0 0,-1 0 1 0 0,0 0-1 0 0,-1 1 1 0 0,4 18 0 0 0,0 19 744 0 0,4 61 0 0 0,-10-43-2942 0 0,-1-60 1678 0 0,0-5-2064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25 167 156 0 0,'2'128'6127'0'0,"-3"-72"-2354"0"0,-1-45-1393 0 0,-4-15-828 0 0,-4-17-573 0 0,7 4-712 0 0,1-1 0 0 0,0 0 1 0 0,2 0-1 0 0,0 0 0 0 0,1-1 0 0 0,1 2 0 0 0,0-1 0 0 0,2 0 0 0 0,0 0 0 0 0,0 1 0 0 0,2 0 0 0 0,10-22 0 0 0,-15 37-229 0 0,-1 0 1 0 0,1 1-1 0 0,0-1 0 0 0,0 0 1 0 0,0 1-1 0 0,0-1 0 0 0,1 1 1 0 0,-1-1-1 0 0,0 1 1 0 0,1 0-1 0 0,-1-1 0 0 0,0 1 1 0 0,1 0-1 0 0,0 0 0 0 0,-1 0 1 0 0,1 0-1 0 0,0 0 0 0 0,-1 0 1 0 0,1 1-1 0 0,4-2 0 0 0,-5 2-11 0 0,1 0-1 0 0,0 0 1 0 0,0 1-1 0 0,-1-1 0 0 0,1 1 1 0 0,0-1-1 0 0,0 1 1 0 0,-1-1-1 0 0,1 1 0 0 0,-1 0 1 0 0,1 0-1 0 0,-1 0 1 0 0,1 0-1 0 0,-1 0 0 0 0,1 0 1 0 0,-1 0-1 0 0,0 1 0 0 0,0-1 1 0 0,0 0-1 0 0,0 1 1 0 0,1-1-1 0 0,-2 1 0 0 0,2 1 1 0 0,7 12 55 0 0,-1 0 0 0 0,-1 1 1 0 0,0-1-1 0 0,-2 1 0 0 0,1 0 1 0 0,-2 1-1 0 0,0-1 0 0 0,-1 1 1 0 0,-1 0-1 0 0,0 24 0 0 0,-2-41 89 0 0,0-5-147 0 0,-2-17 135 0 0,1-1 0 0 0,1 0 0 0 0,1 0 0 0 0,2 0-1 0 0,0 0 1 0 0,1 0 0 0 0,1 1 0 0 0,11-29 0 0 0,-15 48-112 0 0,0 1-1 0 0,0-1 1 0 0,0 1-1 0 0,0 0 1 0 0,0-1 0 0 0,1 1-1 0 0,-1 0 1 0 0,1 0-1 0 0,0 0 1 0 0,0 0 0 0 0,0 0-1 0 0,0 0 1 0 0,0 1-1 0 0,0-1 1 0 0,0 1 0 0 0,0-1-1 0 0,1 1 1 0 0,-1 0-1 0 0,0 0 1 0 0,1 0 0 0 0,-1 0-1 0 0,1 0 1 0 0,0 0 0 0 0,4 0-1 0 0,-5 1-13 0 0,1 0-1 0 0,0 1 1 0 0,0-1 0 0 0,0 1-1 0 0,0-1 1 0 0,-1 1 0 0 0,1 0-1 0 0,0 0 1 0 0,-1 0 0 0 0,1 1-1 0 0,0-1 1 0 0,-1 0 0 0 0,0 1-1 0 0,1 0 1 0 0,-1 0 0 0 0,0 0-1 0 0,0-1 1 0 0,0 2 0 0 0,0-1-1 0 0,0 0 1 0 0,0 0 0 0 0,1 4-1 0 0,8 14 69 0 0,-1 0-1 0 0,-1 0 0 0 0,-1 1 1 0 0,-1 0-1 0 0,-1 0 1 0 0,4 25-1 0 0,6 19-983 0 0,-6-40-1817 0 0,-9-24 2286 0 0,0 0 0 0 0,0-1 0 0 0,0 1 0 0 0,0 0 0 0 0,-1 0 0 0 0,1-1 0 0 0,0 1 0 0 0,0-1 1 0 0,0 1-1 0 0,0-1 0 0 0,0 1 0 0 0,1-1 0 0 0,-1 1 0 0 0,0-1 0 0 0,0 0 0 0 0,0 0 1 0 0,0 0-1 0 0,0 0 0 0 0,3 0 0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23 464 0 0,'-2'-2'465'0'0,"0"0"0"0"0,0 0 0 0 0,0 0 0 0 0,-1 0 0 0 0,1 1 0 0 0,0-1 0 0 0,-1 1 0 0 0,1-1 0 0 0,-1 1 0 0 0,0 0 0 0 0,1 0 0 0 0,-1 0 0 0 0,0 1 0 0 0,0-1 0 0 0,0 1 0 0 0,1-1 0 0 0,-1 1 0 0 0,0 0 0 0 0,-4 0 0 0 0,3 1-119 0 0,-1 0-1 0 0,1 0 1 0 0,0 1 0 0 0,0-1-1 0 0,0 1 1 0 0,0 0 0 0 0,0 0 0 0 0,0 1-1 0 0,0-1 1 0 0,1 1 0 0 0,-5 4 0 0 0,-6 7 203 0 0,0 0 1 0 0,2 2 0 0 0,0-1 0 0 0,-15 27 0 0 0,13-19 61 0 0,1 1 0 0 0,1 0 0 0 0,-14 38 0 0 0,23-54-425 0 0,1 1-1 0 0,-1 0 1 0 0,1-1-1 0 0,1 1 0 0 0,0 0 1 0 0,0 0-1 0 0,1 0 0 0 0,0 0 1 0 0,0 0-1 0 0,1 0 0 0 0,0 0 1 0 0,1 0-1 0 0,0 0 0 0 0,3 10 1 0 0,-4-16-154 0 0,0-1-1 0 0,0 0 1 0 0,-1 0 0 0 0,2 0 0 0 0,-1 0 0 0 0,0 0 0 0 0,0-1 0 0 0,0 1 0 0 0,1 0 0 0 0,-1 0 0 0 0,1-1 0 0 0,0 1-1 0 0,-1-1 1 0 0,1 1 0 0 0,0-1 0 0 0,0 0 0 0 0,0 0 0 0 0,0 0 0 0 0,0 0 0 0 0,0 0 0 0 0,0 0 0 0 0,0 0 0 0 0,0-1-1 0 0,0 1 1 0 0,1-1 0 0 0,-1 0 0 0 0,0 1 0 0 0,0-1 0 0 0,1 0 0 0 0,-1 0 0 0 0,0 0 0 0 0,0-1 0 0 0,0 1 0 0 0,1-1-1 0 0,-1 1 1 0 0,0-1 0 0 0,0 0 0 0 0,0 1 0 0 0,4-3 0 0 0,2-1 12 0 0,-1-1 0 0 0,1 1 0 0 0,-1-1-1 0 0,0 0 1 0 0,0-1 0 0 0,-1 0 0 0 0,1 0 0 0 0,9-13-1 0 0,11-23 236 0 0,-18 26 145 0 0,20-27-1 0 0,-26 40-354 0 0,-1 0 0 0 0,1 0 0 0 0,-1 0 0 0 0,1 1 0 0 0,0-1 0 0 0,0 1 0 0 0,0 0 0 0 0,0 0 0 0 0,0 0-1 0 0,1 0 1 0 0,-1 1 0 0 0,1-1 0 0 0,-1 1 0 0 0,6-2 0 0 0,-1 3-188 0 0,-1 0 0 0 0,0 1 0 0 0,1 0 0 0 0,-1 0 0 0 0,0 1 0 0 0,0 0 0 0 0,0 0 0 0 0,0 0 0 0 0,0 1 0 0 0,9 5 1 0 0,19 6-5333 0 0,-19-10 2290 0 0,0 0 453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205 148 8565 0 0,'-70'-49'9828'0'0,"48"36"-7116"0"0,-33-14 0 0 0,45 22-2010 0 0,0 0 1 0 0,1-1-1 0 0,0 1 0 0 0,-9-9 1 0 0,17 13-590 0 0,1 0-603 0 0,0 0 380 0 0,1 1-1 0 0,-1-1 0 0 0,0 0 1 0 0,1 0-1 0 0,0 1 0 0 0,-1-1 1 0 0,1 0-1 0 0,-1 1 0 0 0,1-1 1 0 0,0 0-1 0 0,-1 1 0 0 0,1-1 1 0 0,0 1-1 0 0,-1-1 0 0 0,1 1 1 0 0,0 0-1 0 0,0-1 0 0 0,0 1 1 0 0,0 0-1 0 0,-1-1 0 0 0,1 1 1 0 0,0 0-1 0 0,0 0 0 0 0,2 0 0 0 0,20-4-2106 0 0,-22 4 2152 0 0,53-3-6299 0 0,-25 0 3698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1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1 283 636 0 0,'0'0'4462'0'0,"2"-4"-3340"0"0,8-10 264 0 0,0 1-1 0 0,0 0 1 0 0,24-20-1 0 0,-13 13 102 0 0,-2-1 0 0 0,34-46-1 0 0,-42 51-412 0 0,-1-1 0 0 0,13-30-1 0 0,-22 45-748 0 0,5-8 290 0 0,0 5 100 0 0,-4 6 426 0 0,6 24-197 0 0,-2 1 0 0 0,6 48 0 0 0,-4-20 21 0 0,2 13 249 0 0,7 36 391 0 0,-17-100-1673 0 0,1-1 1 0 0,0 1 0 0 0,-1 0-1 0 0,0-1 1 0 0,1 1 0 0 0,-1-1 0 0 0,0 1-1 0 0,-1 0 1 0 0,1-1 0 0 0,0 1-1 0 0,-1-1 1 0 0,0 4 0 0 0,0-5-788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8 371 884 0 0,'-7'-10'3831'0'0,"15"16"693"0"0,16 16-882 0 0,73 102 2269 0 0,-54-66-3387 0 0,52 53 0 0 0,-70-85-1745 0 0,-1-1 318 0 0,1 0 1 0 0,1-2-1 0 0,40 29 0 0 0,-65-51-1009 0 0,1 0 0 0 0,-1 0-1 0 0,1 0 1 0 0,-1 0 0 0 0,1 0 0 0 0,0 0-1 0 0,0-1 1 0 0,-1 1 0 0 0,1 0 0 0 0,0-1 0 0 0,0 0-1 0 0,0 1 1 0 0,0-1 0 0 0,0 0 0 0 0,-1 0 0 0 0,1 0-1 0 0,0 0 1 0 0,0 0 0 0 0,0 0 0 0 0,0-1-1 0 0,0 1 1 0 0,0 0 0 0 0,-1-1 0 0 0,1 0 0 0 0,0 1-1 0 0,3-3 1 0 0,-3 1-8 0 0,1-1-1 0 0,-1 1 1 0 0,0-1-1 0 0,0 1 1 0 0,0-1-1 0 0,0 0 1 0 0,0 0-1 0 0,-1 0 1 0 0,1 0-1 0 0,-1 0 1 0 0,0-1-1 0 0,0 1 1 0 0,0 0-1 0 0,1-6 1 0 0,12-84 5 0 0,4-125 1 0 0,-7 63-61 0 0,7-149-147 0 0,-17 304-493 0 0,1-12 627 0 0,1 7-3109 0 0,19 11-10163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1 364 0 0,'1'7'792'0'0,"-1"0"0"0"0,1 1-1 0 0,-1-1 1 0 0,-1 0 0 0 0,1 1 0 0 0,-1-1 0 0 0,-3 12-1 0 0,1 1 558 0 0,-53 294 10003 0 0,41-253-9992 0 0,-2 0 1 0 0,-4-2-1 0 0,-29 62 1 0 0,50-120-1457 0 0,-19 33-834 0 0,6-19-1487 0 0,-2-5-4737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7:4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23 228 0 0,'-14'-23'7422'0'0,"26"23"-4091"0"0,-6 3-2792 0 0,0 0-1 0 0,0 1 1 0 0,0 0-1 0 0,0 0 1 0 0,0 0 0 0 0,-1 1-1 0 0,0-1 1 0 0,0 1-1 0 0,6 8 1 0 0,0-2 89 0 0,33 38 1698 0 0,61 86 0 0 0,82 163 2565 0 0,-100-150-2950 0 0,-67-120-2461 0 0,-7-16-1432 0 0,1-7-3515 0 0,4-12-892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11 215 9453 0 0,'-11'-16'11104'0'0,"24"17"-6269"0"0,-3 1-5827 0 0,81 10 2299 0 0,155 1-1 0 0,-143-12-609 0 0,184-23-1 0 0,-281 21-668 0 0,33-4 271 0 0,46-14-1 0 0,-75 17-249 0 0,0-1 0 0 0,-1-1 0 0 0,0 0 0 0 0,1 0 0 0 0,-2-1 0 0 0,1 0 0 0 0,0 0 0 0 0,-1-1 0 0 0,0 0 0 0 0,7-8 0 0 0,-13 12-43 0 0,1 0 0 0 0,-1-1 0 0 0,-1 1-1 0 0,1-1 1 0 0,0 1 0 0 0,-1-1 0 0 0,1 0 0 0 0,-1 0 0 0 0,0 0 0 0 0,0 0-1 0 0,0 0 1 0 0,0 0 0 0 0,-1 0 0 0 0,1 0 0 0 0,-1 0 0 0 0,1 0-1 0 0,-1 0 1 0 0,0 0 0 0 0,-1 0 0 0 0,1 0 0 0 0,0-1 0 0 0,-1 1 0 0 0,0 0-1 0 0,1 0 1 0 0,-1 0 0 0 0,-1 0 0 0 0,1 1 0 0 0,0-1 0 0 0,-1 0 0 0 0,1 0-1 0 0,-1 1 1 0 0,0-1 0 0 0,0 1 0 0 0,0-1 0 0 0,0 1 0 0 0,0 0-1 0 0,0 0 1 0 0,-1 0 0 0 0,1 0 0 0 0,-1 0 0 0 0,0 1 0 0 0,1-1 0 0 0,-1 1-1 0 0,0-1 1 0 0,0 1 0 0 0,0 0 0 0 0,0 0 0 0 0,0 0 0 0 0,0 1 0 0 0,0-1-1 0 0,0 1 1 0 0,-5 0 0 0 0,4 0 6 0 0,0 1 0 0 0,1-1 1 0 0,-1 1-1 0 0,1 0 0 0 0,-1 0 0 0 0,1 0 0 0 0,0 1 0 0 0,-1-1 0 0 0,1 1 1 0 0,0 0-1 0 0,0 0 0 0 0,0 0 0 0 0,0 0 0 0 0,0 1 0 0 0,0-1 1 0 0,1 1-1 0 0,-1-1 0 0 0,1 1 0 0 0,-4 6 0 0 0,1-2 28 0 0,0 1 0 0 0,1 0 0 0 0,0 1 0 0 0,0-1 0 0 0,0 1 0 0 0,-2 13 0 0 0,1 2 79 0 0,2 0 1 0 0,1 1 0 0 0,0 0-1 0 0,2-1 1 0 0,5 40 0 0 0,25 121 591 0 0,-21-133-509 0 0,21 93 55 0 0,-14-78-98 0 0,-3 0-1 0 0,7 132 1 0 0,-20-184-159 0 0,-1 0 0 0 0,0 0 0 0 0,-1 0 0 0 0,-1-1 0 0 0,0 1 0 0 0,-1-1 0 0 0,-8 19 0 0 0,10-28 0 0 0,0 0 0 0 0,-1 1 0 0 0,0-1 0 0 0,0 0 0 0 0,0-1 0 0 0,0 1 0 0 0,-1-1 0 0 0,0 1 0 0 0,0-1 0 0 0,0 0 0 0 0,0-1 0 0 0,-1 1 0 0 0,0-1 0 0 0,1 0 0 0 0,-1 0 0 0 0,0 0 0 0 0,-1 0 0 0 0,1-1 0 0 0,0 0 0 0 0,-1 0 0 0 0,-9 1 0 0 0,-18 0 0 0 0,-1-1 0 0 0,1-2 0 0 0,-40-4 0 0 0,0 0 0 0 0,-16 1-5 0 0,-1 4-1 0 0,-98 13 1 0 0,187-13 8 0 0,0-1-2 0 0,0 0 0 0 0,0 0 0 0 0,0 0 0 0 0,0 0 0 0 0,0 0-1 0 0,-1 1 1 0 0,1-1 0 0 0,0 0 0 0 0,0 1 0 0 0,0-1 0 0 0,0 1-1 0 0,0 0 1 0 0,0-1 0 0 0,-1 2 0 0 0,6 3-1 0 0,5-2 0 0 0,1 1 0 0 0,-1-2 0 0 0,1 1 0 0 0,0-1 0 0 0,17 1 0 0 0,58 1 0 0 0,-55-4 0 0 0,500-5 0 0 0,-465 1 0 0 0,-61 3-19 0 0,-4 1-255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21 328 0 0,'9'-17'3038'0'0,"-9"16"-2872"0"0,0 1 0 0 0,0 0 1 0 0,0 0-1 0 0,1-1 0 0 0,-1 1 0 0 0,0 0 0 0 0,0 0 0 0 0,1 0 0 0 0,-1 0 1 0 0,0-1-1 0 0,0 1 0 0 0,1 0 0 0 0,-1 0 0 0 0,0 0 0 0 0,0 0 0 0 0,1 0 0 0 0,-1 0 1 0 0,0 0-1 0 0,1 0 0 0 0,-1 0 0 0 0,0 0 0 0 0,1 0 0 0 0,-1 0 0 0 0,0 0 0 0 0,0 0 1 0 0,1 0-1 0 0,-1 0 0 0 0,0 0 0 0 0,1 0 0 0 0,-1 0 0 0 0,10 14 4914 0 0,-4 2-4659 0 0,5 33 3658 0 0,10 96 1 0 0,-3-6-585 0 0,0-55-2399 0 0,-11-55-3728 0 0,-2-25 248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88 344 0 0,'-42'-12'2687'0'0,"11"3"9603"0"0,36 9-10561 0 0,289-17 9593 0 0,-97-17-14522 0 0,-172 27-4112 0 0,-7-1 4253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56 336 0 0,'-5'-27'10219'0'0,"9"24"-9298"0"0,0 0 1 0 0,0 1-1 0 0,0-1 1 0 0,0 1-1 0 0,1 0 1 0 0,-1 0-1 0 0,9-2 0 0 0,-4 2-117 0 0,2 0-1 0 0,-1 0 1 0 0,12 1-1 0 0,-7 0-300 0 0,1 2 1 0 0,-1 0-1 0 0,0 0 0 0 0,26 7 0 0 0,-38-7-438 0 0,0 0-1 0 0,0 0 0 0 0,0 0 1 0 0,0 0-1 0 0,0 0 0 0 0,-1 1 1 0 0,1-1-1 0 0,0 1 1 0 0,-1 0-1 0 0,1-1 0 0 0,-1 1 1 0 0,1 0-1 0 0,-1 1 1 0 0,0-1-1 0 0,0 0 0 0 0,0 1 1 0 0,0-1-1 0 0,-1 1 1 0 0,3 3-1 0 0,-3-2-19 0 0,0 0 1 0 0,0 0-1 0 0,0 0 0 0 0,-1 0 1 0 0,1 0-1 0 0,-1 0 0 0 0,0 0 0 0 0,0 0 1 0 0,-1 0-1 0 0,1 0 0 0 0,-1-1 1 0 0,0 1-1 0 0,0 0 0 0 0,0 0 1 0 0,-2 4-1 0 0,-9 19 73 0 0,-1-1-1 0 0,-2-1 1 0 0,-29 41-1 0 0,-1 2-6 0 0,20-30-56 0 0,16-25-37 0 0,0 0 0 0 0,1 1 0 0 0,0-1 0 0 0,-8 25-1 0 0,10-23-8 0 0,4-8 4 0 0,-1 0 0 0 0,1 1-1 0 0,0 0 1 0 0,-2 13 0 0 0,4-19-5 0 0,0 0-1 0 0,0-1 1 0 0,0 1-1 0 0,0 0 1 0 0,0 0-1 0 0,0-1 0 0 0,1 1 1 0 0,-1 0-1 0 0,1-1 1 0 0,-1 1-1 0 0,1 0 1 0 0,-1-1-1 0 0,1 1 1 0 0,0-1-1 0 0,0 1 0 0 0,0-1 1 0 0,0 0-1 0 0,0 1 1 0 0,0-1-1 0 0,0 0 1 0 0,1 0-1 0 0,-1 1 1 0 0,0-1-1 0 0,1 0 0 0 0,-1 0 1 0 0,1 0-1 0 0,2 0 1 0 0,8 4 66 0 0,0-1 1 0 0,0-1 0 0 0,0 0 0 0 0,1 0-1 0 0,0-2 1 0 0,-1 1 0 0 0,16-2 0 0 0,25 4 432 0 0,-22-6-259 0 0,-28 1-294 0 0,0 1 0 0 0,0-1-1 0 0,0 1 1 0 0,0 0 0 0 0,0-1 0 0 0,0 2 0 0 0,0-1 0 0 0,0 0 0 0 0,0 0-1 0 0,6 3 1 0 0,17-6-3023 0 0,-9-3-6592 0 0,-13 4 7123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29 420 0 0,'-21'-10'7746'0'0,"21"10"-7659"0"0,0 0-1 0 0,0 0 1 0 0,0 0-1 0 0,1-3 2677 0 0,-1 3-2677 0 0,0 0 0 0 0,1 0 1 0 0,-1 0-1 0 0,0 0 0 0 0,0 0 1 0 0,0 0-1 0 0,0 0 0 0 0,0-1 1 0 0,0 1-1 0 0,0 0 1 0 0,1 0-1 0 0,-1 0 0 0 0,0 0 1 0 0,37-3 6701 0 0,-15 2-6434 0 0,-1-1 476 0 0,100-6 2584 0 0,-121 8-4103 0 0,13 4-6013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76 696 0 0,'-2'28'7747'0'0,"1"30"0"0"0,1-37-1289 0 0,-11-53-5040 0 0,10 20-1074 0 0,1-1 1 0 0,0 1-1 0 0,0-1 0 0 0,1 1 0 0 0,1 0 0 0 0,0-1 0 0 0,0 1 1 0 0,8-20-1 0 0,-9 30-286 0 0,0 1-1 0 0,0-1 1 0 0,0 1 0 0 0,0-1-1 0 0,0 1 1 0 0,1-1 0 0 0,-1 1-1 0 0,0 0 1 0 0,1 0 0 0 0,-1 0-1 0 0,1-1 1 0 0,2 0 0 0 0,-3 2 57 0 0,16 9 205 0 0,-17-8-314 0 0,11 13-102 0 0,-1 2 0 0 0,0-1 1 0 0,11 27-1 0 0,-20-41 16 0 0,0-3-351 0 0,8-26 217 0 0,-9 25 278 0 0,0 0 0 0 0,1 0 0 0 0,-1 1-1 0 0,1-1 1 0 0,0 0 0 0 0,0 1-1 0 0,0-1 1 0 0,0 1 0 0 0,0-1-1 0 0,0 1 1 0 0,1 0 0 0 0,-1-1-1 0 0,1 1 1 0 0,0 0 0 0 0,0 0 0 0 0,0 0-1 0 0,3-2 1 0 0,-4 3 30 0 0,1 1 1 0 0,-1-1-1 0 0,1 1 0 0 0,0-1 0 0 0,-1 1 1 0 0,1 0-1 0 0,0 0 0 0 0,-1 0 1 0 0,1 0-1 0 0,0 0 0 0 0,-1 1 1 0 0,1-1-1 0 0,0 0 0 0 0,-1 1 1 0 0,1-1-1 0 0,1 2 0 0 0,24 10 963 0 0,-16-5-561 0 0,1 1 0 0 0,-1 1-1 0 0,11 10 1 0 0,4 4-1387 0 0,3-3-3438 0 0,-8-13-6082 0 0,-12-7 7426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 60 0 0,'-6'-4'1585'0'0,"0"1"0"0"0,0 0-1 0 0,0 0 1 0 0,-1 1 0 0 0,-5-2 0 0 0,8 4-1032 0 0,1-1 0 0 0,0 1 0 0 0,0 0 0 0 0,-1 0 0 0 0,1 0-1 0 0,0 0 1 0 0,0 1 0 0 0,-1-1 0 0 0,1 1 0 0 0,0 0 0 0 0,0 0 0 0 0,-6 2 0 0 0,-7 4 218 0 0,1 0 0 0 0,0 1 0 0 0,0 1 0 0 0,1 0 0 0 0,0 1 0 0 0,1 0 0 0 0,0 1 0 0 0,0 1 0 0 0,-19 23 0 0 0,31-34-697 0 0,0 1-1 0 0,-1-1 1 0 0,1 1 0 0 0,0-1-1 0 0,0 1 1 0 0,1-1 0 0 0,-1 1-1 0 0,0 0 1 0 0,0-1 0 0 0,1 1-1 0 0,-1 0 1 0 0,1-1 0 0 0,0 1-1 0 0,-1 0 1 0 0,1 0 0 0 0,0-1-1 0 0,0 1 1 0 0,0 0 0 0 0,0 0-1 0 0,0 0 1 0 0,1-1 0 0 0,-1 1-1 0 0,0 0 1 0 0,1 0 0 0 0,0-1-1 0 0,-1 1 1 0 0,2 2 0 0 0,0-2-65 0 0,0-1 0 0 0,-1 1 0 0 0,1-1 0 0 0,0 0 0 0 0,0 0 1 0 0,0 0-1 0 0,0 0 0 0 0,-1 0 0 0 0,1 0 0 0 0,1-1 0 0 0,-1 1 0 0 0,0-1 0 0 0,0 1 1 0 0,0-1-1 0 0,0 0 0 0 0,0 0 0 0 0,0 0 0 0 0,0 0 0 0 0,1 0 0 0 0,-1 0 1 0 0,0-1-1 0 0,3 0 0 0 0,5-2-87 0 0,-1 0 0 0 0,0 0 0 0 0,-1-1 1 0 0,1 0-1 0 0,0-1 0 0 0,14-10 0 0 0,-12 7 305 0 0,1 1-1 0 0,17-7 0 0 0,-28 13-247 0 0,1 1-1 0 0,0-1 0 0 0,-1 1 1 0 0,1 0-1 0 0,0 0 0 0 0,0 0 0 0 0,-1 0 1 0 0,1 0-1 0 0,0 0 0 0 0,-1 1 1 0 0,1-1-1 0 0,0 0 0 0 0,-1 1 0 0 0,1-1 1 0 0,0 1-1 0 0,-1 0 0 0 0,1-1 1 0 0,-1 1-1 0 0,1 0 0 0 0,-1 0 0 0 0,0 0 1 0 0,1 0-1 0 0,-1 0 0 0 0,0 1 1 0 0,0-1-1 0 0,1 0 0 0 0,0 2 0 0 0,13 9-5153 0 0,-8-6 1656 0 0,2-3 508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121 166 8189 0 0,'-45'-46'9470'0'0,"32"34"-7734"0"0,1 0 1 0 0,0-1-1 0 0,1 0 1 0 0,-10-17 0 0 0,21 30-1732 0 0,-1-1 1 0 0,0 0 0 0 0,1 0 0 0 0,-1 0-1 0 0,1 1 1 0 0,-1-1 0 0 0,1 0-1 0 0,-1 0 1 0 0,1 0 0 0 0,0 0-1 0 0,0 0 1 0 0,-1 0 0 0 0,1 0-1 0 0,0 0 1 0 0,0 0 0 0 0,0 0 0 0 0,0 0-1 0 0,0 0 1 0 0,0 0 0 0 0,0 0-1 0 0,0 1 1 0 0,0-1 0 0 0,1 0-1 0 0,-1 0 1 0 0,0 0 0 0 0,1 0 0 0 0,-1 0-1 0 0,0 0 1 0 0,1 0 0 0 0,-1 0-1 0 0,1 1 1 0 0,0-1 0 0 0,-1 0-1 0 0,1 0 1 0 0,-1 1 0 0 0,1-1 0 0 0,0 0-1 0 0,0 1 1 0 0,-1-1 0 0 0,1 1-1 0 0,0-1 1 0 0,0 1 0 0 0,0-1-1 0 0,0 1 1 0 0,0-1 0 0 0,0 1 0 0 0,0 0-1 0 0,-1 0 1 0 0,1-1 0 0 0,0 1-1 0 0,2 0 1 0 0,3-1-976 0 0,0 1 0 0 0,1-1 0 0 0,-1 1 0 0 0,0 0 0 0 0,0 1 0 0 0,0-1 0 0 0,10 3 0 0 0,4 2-2179 0 0,3 0 453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31 124 0 0,'-2'-9'2043'0'0,"2"3"2016"0"0,1 5-3818 0 0,-1 0 0 0 0,1 0-1 0 0,0 0 1 0 0,-1 0 0 0 0,1 0 0 0 0,0 0 0 0 0,0 0-1 0 0,0 1 1 0 0,0-1 0 0 0,0 0 0 0 0,0 0 0 0 0,0 1 0 0 0,0-1-1 0 0,0 1 1 0 0,0-1 0 0 0,0 1 0 0 0,0-1 0 0 0,1 1 0 0 0,-1 0-1 0 0,0-1 1 0 0,0 1 0 0 0,1 0 0 0 0,-1 0 0 0 0,0 0-1 0 0,0 0 1 0 0,0 0 0 0 0,1 0 0 0 0,-1 0 0 0 0,0 0 0 0 0,0 1-1 0 0,1-1 1 0 0,-1 0 0 0 0,0 1 0 0 0,2 0 0 0 0,5 2 283 0 0,0 0 0 0 0,0 1 0 0 0,0-1 1 0 0,-1 2-1 0 0,1-1 0 0 0,-1 1 0 0 0,0 0 1 0 0,0 0-1 0 0,10 12 0 0 0,2 4 686 0 0,26 34 0 0 0,-23-22-314 0 0,-1 0 0 0 0,-1 1-1 0 0,-2 1 1 0 0,19 52 0 0 0,-12-13 838 0 0,20 95 1 0 0,-41-147-1028 0 0,0 0 1 0 0,0 42 0 0 0,-4-63-718 0 0,0-1 1 0 0,0 1-1 0 0,0 0 1 0 0,0-1-1 0 0,0 1 1 0 0,0 0-1 0 0,-1 0 1 0 0,1-1-1 0 0,0 1 1 0 0,0 0-1 0 0,0-1 1 0 0,-1 1-1 0 0,1 0 1 0 0,0-1-1 0 0,-1 1 1 0 0,1-1-1 0 0,-1 1 1 0 0,1-1-1 0 0,0 1 1 0 0,-1 0-1 0 0,1-1 1 0 0,-1 1-1 0 0,0-1 1 0 0,1 0-1 0 0,-1 1 1 0 0,1-1-1 0 0,-1 0 1 0 0,0 1-1 0 0,1-1 1 0 0,-1 0-1 0 0,0 1 1 0 0,1-1-1 0 0,-1 0 1 0 0,0 0-1 0 0,1 0 1 0 0,-1 0-1 0 0,0 0 0 0 0,1 0 1 0 0,-1 0-1 0 0,0 0 1 0 0,0 0-1 0 0,1 0 1 0 0,-2 0 0 0 0,-29-9-520 0 0,28 7 466 0 0,-23-7-133 0 0,1-1-1 0 0,1-2 0 0 0,0 0 1 0 0,0-2-1 0 0,1 0 1 0 0,-22-20-1 0 0,43 32 199 0 0,0 0 0 0 0,-1 0 1 0 0,2 0-1 0 0,-1-1 0 0 0,0 1 0 0 0,0-1 0 0 0,1 0 1 0 0,0 1-1 0 0,-1-1 0 0 0,1 0 0 0 0,0 0 0 0 0,0 0 0 0 0,0 0 1 0 0,1 0-1 0 0,-1 0 0 0 0,1 0 0 0 0,0 0 0 0 0,0 0 1 0 0,0 0-1 0 0,0 0 0 0 0,0 0 0 0 0,1 0 0 0 0,-1 0 0 0 0,1 0 1 0 0,0 0-1 0 0,0 0 0 0 0,0 1 0 0 0,0-1 0 0 0,0 0 1 0 0,2-3-1 0 0,5-8 50 0 0,1 1 1 0 0,0 0 0 0 0,0 0-1 0 0,16-15 1 0 0,-24 27-50 0 0,60-62 636 0 0,2 3 0 0 0,133-97 1 0 0,-146 123-426 0 0,-22 16-65 0 0,31-26 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1 544 0 0,'2'2'524'0'0,"0"0"-1"0"0,-1 1 1 0 0,0-1-1 0 0,1 1 1 0 0,-1-1-1 0 0,0 1 1 0 0,0 0-1 0 0,0-1 1 0 0,-1 1 0 0 0,1 0-1 0 0,-1-1 1 0 0,1 1-1 0 0,-1 0 1 0 0,0 0-1 0 0,0 0 1 0 0,0-1-1 0 0,0 1 1 0 0,-1 0 0 0 0,1 0-1 0 0,-1 0 1 0 0,0-1-1 0 0,-2 6 1 0 0,-2 6 1016 0 0,-1 1 0 0 0,-15 25 1 0 0,14-30-873 0 0,-111 189 5791 0 0,113-192-7040 0 0,0 4-178 0 0,0 3-9550 0 0</inkml:trace>
  <inkml:trace contextRef="#ctx0" brushRef="#br0" timeOffset="1">11 184 36 0 0,'-9'-19'3650'0'0,"8"19"-3420"0"0,1 0 1 0 0,0-1-1 0 0,0 1 0 0 0,0-1 0 0 0,0 1 0 0 0,-1-1 1 0 0,1 1-1 0 0,0 0 0 0 0,0-1 0 0 0,0 1 0 0 0,0-1 1 0 0,0 1-1 0 0,0-1 0 0 0,0 1 0 0 0,0-1 1 0 0,0 1-1 0 0,0-1 0 0 0,1 1 0 0 0,-1 0 0 0 0,0-1 1 0 0,0 1-1 0 0,0-1 0 0 0,0 1 0 0 0,1-1 0 0 0,-1 1 1 0 0,0 0-1 0 0,0-1 0 0 0,1 1 0 0 0,-1 0 1 0 0,0-1-1 0 0,1 1 0 0 0,-1 0 0 0 0,0-1 0 0 0,1 1 1 0 0,-1 0-1 0 0,1 0 0 0 0,-1 0 0 0 0,1-1 0 0 0,2 2 301 0 0,1 0 0 0 0,0 0-1 0 0,-1 0 1 0 0,1 0-1 0 0,-1 0 1 0 0,0 1 0 0 0,1 0-1 0 0,-1-1 1 0 0,0 1-1 0 0,0 1 1 0 0,3 2-1 0 0,-2-2 78 0 0,18 13 844 0 0,-1 2-1 0 0,-1 0 0 0 0,-1 1 1 0 0,-1 1-1 0 0,18 25 0 0 0,-12-15 759 0 0,38 37 0 0 0,-59-65-3201 0 0,0 1 0 0 0,0-1 0 0 0,0 0 0 0 0,0 0 0 0 0,1 0 0 0 0,-1 0 0 0 0,1-1 0 0 0,-1 1 0 0 0,1-1 0 0 0,-1 0 0 0 0,1 0 0 0 0,5 1 0 0 0,-2-2-2419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44 344 0 0,'5'-8'1037'0'0,"-4"5"-304"0"0,0 1 1 0 0,0-1-1 0 0,0 1 1 0 0,1 0-1 0 0,-1-1 1 0 0,1 1-1 0 0,-1 0 1 0 0,1 0-1 0 0,0 0 1 0 0,0 0-1 0 0,0 1 1 0 0,0-1-1 0 0,0 0 1 0 0,0 1-1 0 0,0-1 0 0 0,5-1 1 0 0,-7 3-619 0 0,1 0 0 0 0,-1 0 0 0 0,0 1 0 0 0,1-1 0 0 0,-1 0 0 0 0,1 0 0 0 0,-1 0 0 0 0,1 1 0 0 0,-1-1 0 0 0,0 0 0 0 0,1 0 0 0 0,-1 1 0 0 0,1-1 0 0 0,-1 0 0 0 0,0 1 0 0 0,0-1 0 0 0,1 0 0 0 0,-1 1 0 0 0,0-1 0 0 0,1 1 0 0 0,-1-1 0 0 0,0 0 0 0 0,0 1 1 0 0,0-1-1 0 0,1 1 0 0 0,-1-1 0 0 0,0 1 0 0 0,0-1 0 0 0,0 1 0 0 0,0-1 0 0 0,0 1 0 0 0,3 17 1369 0 0,-3-17-1277 0 0,2 45 2704 0 0,-7 85 0 0 0,-1 2-512 0 0,6-112-1829 0 0,2-1-1 0 0,0 1 1 0 0,1 0 0 0 0,8 27-1 0 0,-10-45-481 0 0,0 0 0 0 0,0 0-1 0 0,1 0 1 0 0,-1 0-1 0 0,0 0 1 0 0,1 0-1 0 0,0 0 1 0 0,0 0-1 0 0,0-1 1 0 0,0 1-1 0 0,0-1 1 0 0,0 1-1 0 0,1-1 1 0 0,-1 0 0 0 0,1 0-1 0 0,0 0 1 0 0,3 2-1 0 0,1-1 36 0 0,0-1 0 0 0,0 1 0 0 0,1-1 0 0 0,-1-1 0 0 0,0 1 0 0 0,13-1 0 0 0,148 3-88 0 0,-99-4-122 0 0,-54-5-3072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98 632 0 0,'0'0'1122'0'0,"15"11"2906"0"0,-12-4-2982 0 0,0 1 1 0 0,-1-1-1 0 0,0 1 1 0 0,-1 0-1 0 0,1 0 0 0 0,-2 0 1 0 0,1 0-1 0 0,-1-1 1 0 0,0 1-1 0 0,-2 10 1 0 0,1 7 1373 0 0,0-3 1004 0 0,-3-34-1224 0 0,0-34-1045 0 0,4 32-896 0 0,1 0 0 0 0,1 0 0 0 0,0 0 0 0 0,1 0-1 0 0,5-14 1 0 0,-8 28-241 0 0,0-1-1 0 0,0 1 1 0 0,0-1-1 0 0,0 1 1 0 0,0-1-1 0 0,1 1 1 0 0,-1 0-1 0 0,0-1 1 0 0,0 1 0 0 0,0-1-1 0 0,1 1 1 0 0,-1 0-1 0 0,0-1 1 0 0,1 1-1 0 0,-1-1 1 0 0,0 1-1 0 0,1 0 1 0 0,-1-1-1 0 0,0 1 1 0 0,1 0-1 0 0,-1 0 1 0 0,0-1-1 0 0,1 1 1 0 0,-1 0-1 0 0,1 0 1 0 0,-1 0 0 0 0,1-1-1 0 0,-1 1 1 0 0,1 0-1 0 0,-1 0 1 0 0,1 0-1 0 0,-1 0 1 0 0,0 0-1 0 0,1 0 1 0 0,-1 0-1 0 0,1 0 1 0 0,-1 0-1 0 0,1 0 1 0 0,-1 0-1 0 0,1 0 1 0 0,-1 1-1 0 0,1-1 1 0 0,-1 0-1 0 0,0 0 1 0 0,1 0 0 0 0,-1 1-1 0 0,1-1 1 0 0,-1 0-1 0 0,0 0 1 0 0,1 1-1 0 0,-1-1 1 0 0,1 0-1 0 0,-1 1 1 0 0,0-1-1 0 0,0 0 1 0 0,1 1-1 0 0,-1-1 1 0 0,0 1-1 0 0,0-1 1 0 0,1 0-1 0 0,-1 1 1 0 0,0-1 0 0 0,0 1-1 0 0,0 0 1 0 0,18 35 252 0 0,-16-30-221 0 0,4 11-112 0 0,6 13-513 0 0,-11-30 448 0 0,1-3-646 0 0,20-52 523 0 0,-16 38 277 0 0,1 1-1 0 0,12-24 1 0 0,-16 35 26 0 0,-1 2-1 0 0,1-1 1 0 0,0 0-1 0 0,0 0 1 0 0,0 1 0 0 0,0 0-1 0 0,0-1 1 0 0,1 1-1 0 0,0 1 1 0 0,-1-1-1 0 0,1 0 1 0 0,0 1 0 0 0,0 0-1 0 0,7-3 1 0 0,-9 5 8 0 0,1-1 0 0 0,0 1 0 0 0,-1 0 1 0 0,1 0-1 0 0,0 0 0 0 0,-1 0 0 0 0,1 0 1 0 0,-1 1-1 0 0,1-1 0 0 0,-1 1 0 0 0,1-1 1 0 0,-1 1-1 0 0,1 0 0 0 0,-1 0 0 0 0,1 0 1 0 0,-1 1-1 0 0,0-1 0 0 0,0 0 0 0 0,0 1 1 0 0,1 0-1 0 0,-1-1 0 0 0,-1 1 0 0 0,1 0 1 0 0,0 0-1 0 0,0 0 0 0 0,1 3 0 0 0,4 3 206 0 0,-1 1-1 0 0,0 0 1 0 0,-1 1-1 0 0,9 19 1 0 0,4 19-888 0 0,-14-36-1984 0 0,20-32-12158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4240 0 0,'5'-6'742'0'0,"1"1"-1"0"0,-1 0 0 0 0,1 0 1 0 0,1 0-1 0 0,-1 1 0 0 0,14-7 0 0 0,-18 10-431 0 0,1 0 0 0 0,0 0-1 0 0,-1 1 1 0 0,1-1 0 0 0,0 1-1 0 0,-1 0 1 0 0,1 0 0 0 0,0 0 0 0 0,-1 0-1 0 0,1 0 1 0 0,0 0 0 0 0,-1 1-1 0 0,1-1 1 0 0,0 1 0 0 0,-1 0-1 0 0,1 0 1 0 0,-1 0 0 0 0,1 0-1 0 0,-1 0 1 0 0,0 1 0 0 0,1-1-1 0 0,-1 1 1 0 0,3 2 0 0 0,11 8 2827 0 0,21 22 0 0 0,-14-6-1662 0 0,-7 2-3343 0 0,-15-27-109 0 0,8 2-5388 0 0</inkml:trace>
  <inkml:trace contextRef="#ctx0" brushRef="#br0" timeOffset="1">141 129 612 0 0,'-46'-69'7030'0'0,"22"33"383"0"0,23 35-7054 0 0,1 0-1 0 0,-1 0 0 0 0,0 0 0 0 0,1 0 1 0 0,-1 0-1 0 0,1 0 0 0 0,0 0 1 0 0,-1 0-1 0 0,1 0 0 0 0,0 0 0 0 0,0-1 1 0 0,0 1-1 0 0,-1 0 0 0 0,2-2 1 0 0,1-3-958 0 0,13 15-8211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48:2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0,'1'15'636'0'0,"4"55"4716"0"0,-3-52-34 0 0,9 33 0 0 0,-11-51-5173 0 0,0 1 0 0 0,0-1 0 0 0,0 0 0 0 0,0 1 0 0 0,0-1 0 0 0,0 0 1 0 0,0 0-1 0 0,0 1 0 0 0,1-1 0 0 0,-1 0 0 0 0,0 0 0 0 0,0 1 0 0 0,0-1 1 0 0,0 0-1 0 0,1 0 0 0 0,-1 0 0 0 0,0 1 0 0 0,0-1 0 0 0,0 0 0 0 0,1 0 1 0 0,-1 0-1 0 0,0 0 0 0 0,0 1 0 0 0,1-1 0 0 0,-1 0 0 0 0,0 0 0 0 0,1 0 1 0 0,-1 0-1 0 0,0 0 0 0 0,0 0 0 0 0,1 0 0 0 0,-1 0 0 0 0,0 0 0 0 0,1 0 1 0 0,10-6 1529 0 0,9-15-1312 0 0,-18 19 47 0 0,1-2-278 0 0,12-14 735 0 0,26-23 1 0 0,-35 36-706 0 0,0 0 0 0 0,0 1 0 0 0,0 0 0 0 0,1 0 0 0 0,-1 0 0 0 0,1 1 0 0 0,0 0 0 0 0,12-4 0 0 0,-16 7-88 0 0,-1-1-1 0 0,0 1 1 0 0,1 0-1 0 0,-1 0 1 0 0,0 1-1 0 0,1-1 1 0 0,-1 0-1 0 0,0 1 1 0 0,1-1-1 0 0,-1 1 1 0 0,0 0-1 0 0,0 0 1 0 0,1 0-1 0 0,-1 0 1 0 0,0 0-1 0 0,0 0 1 0 0,0 1-1 0 0,0-1 1 0 0,-1 1-1 0 0,1-1 1 0 0,0 1-1 0 0,-1 0 1 0 0,1 0-1 0 0,-1-1 1 0 0,1 1-1 0 0,0 2 1 0 0,3 4 156 0 0,0-1-1 0 0,-1 0 1 0 0,0 1-1 0 0,-1 0 1 0 0,5 15-1 0 0,-2 5 0 0 0,-1 1 0 0 0,-1 0 0 0 0,-2 1 0 0 0,-2 39 0 0 0,0-55-610 0 0,4-6-2268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108 633 500 0 0,'4'-1'4439'0'0,"1"10"-2391"0"0,1 13-860 0 0,1 40 977 0 0,-2 0 1 0 0,-5 92 0 0 0,-25 127 1224 0 0,9-167-953 0 0,-35 133 1 0 0,50-246-2297 0 0,1 1 3 0 0,0 0-1 0 0,0 0 0 0 0,-1 0 0 0 0,0 0 0 0 0,1 0 0 0 0,-1 0 0 0 0,0 0 0 0 0,0-1 0 0 0,0 1 0 0 0,0 0 0 0 0,0 0 0 0 0,0-1 0 0 0,0 1 0 0 0,-2 1 0 0 0,2-4-68 0 0,0-1 0 0 0,0 1-1 0 0,-1-1 1 0 0,1 1 0 0 0,1 0 0 0 0,-1-1-1 0 0,0 0 1 0 0,0 1 0 0 0,0-1-1 0 0,1 1 1 0 0,-1-1 0 0 0,1 0 0 0 0,0 1-1 0 0,-1-1 1 0 0,1-2 0 0 0,-9-66 696 0 0,2-131 0 0 0,20-65-398 0 0,2 105-56 0 0,38-165 0 0 0,-39 266-169 0 0,3 1 1 0 0,2 0 0 0 0,3 1-1 0 0,45-84 1 0 0,-59 127-56 0 0,1 1-1 0 0,0 0 1 0 0,1 0 0 0 0,0 1-1 0 0,1 0 1 0 0,1 0 0 0 0,0 2-1 0 0,0-1 1 0 0,19-11-1 0 0,-23 17-38 0 0,1 1-1 0 0,1 0 0 0 0,-1 1 0 0 0,1 0 0 0 0,-1 0 0 0 0,1 1 0 0 0,0 0 0 0 0,0 1 0 0 0,1 0 1 0 0,-1 0-1 0 0,0 1 0 0 0,1 1 0 0 0,-1 0 0 0 0,1 0 0 0 0,18 4 0 0 0,-13 0-6 0 0,-1 1 0 0 0,1 0 0 0 0,-1 1 0 0 0,-1 1 0 0 0,1 0 0 0 0,-1 1 0 0 0,-1 1 0 0 0,0 0-1 0 0,0 1 1 0 0,15 14 0 0 0,-19-16-54 0 0,0 1 0 0 0,0 0 0 0 0,-1 1 0 0 0,0-1 0 0 0,-1 2-1 0 0,0-1 1 0 0,-1 1 0 0 0,0 0 0 0 0,0 0 0 0 0,-1 1 0 0 0,3 12-1 0 0,-3-4-55 0 0,-1 1-1 0 0,-1 0 1 0 0,-1 0-1 0 0,-1-1 1 0 0,-1 1-1 0 0,-4 35 1 0 0,-2 0-72 0 0,-2 0 1 0 0,-2-1-1 0 0,-3 0 1 0 0,-38 100-1 0 0,30-110 16 0 0,-2-2-1 0 0,-1 0 0 0 0,-3-2 0 0 0,-57 71 0 0 0,66-92 72 0 0,0-1-1 0 0,-1-1 1 0 0,-1 0 0 0 0,0-2 0 0 0,-2 0 0 0 0,0-1 0 0 0,0-2 0 0 0,-1 0 0 0 0,-1-1 0 0 0,-40 14 0 0 0,54-23 39 0 0,0-1 0 0 0,0 0 0 0 0,0 0 0 0 0,-15 0 0 0 0,22-2 6 0 0,1 0-1 0 0,-1 0 1 0 0,1 0 0 0 0,-1 0-1 0 0,1 0 1 0 0,0-1-1 0 0,-1 1 1 0 0,1-1 0 0 0,-1 0-1 0 0,1 1 1 0 0,0-1-1 0 0,0 0 1 0 0,-1 0 0 0 0,1-1-1 0 0,0 1 1 0 0,0 0 0 0 0,0-1-1 0 0,0 1 1 0 0,0-1-1 0 0,1 0 1 0 0,-1 1 0 0 0,0-1-1 0 0,-2-4 1 0 0,4 4 3 0 0,-1 1-1 0 0,1-1 1 0 0,-1 0 0 0 0,1 1 0 0 0,-1-1 0 0 0,1 0 0 0 0,0 1 0 0 0,0-1 0 0 0,0 0-1 0 0,0 1 1 0 0,0-1 0 0 0,1 0 0 0 0,-1 1 0 0 0,0-1 0 0 0,1 0 0 0 0,-1 1 0 0 0,1-1-1 0 0,0 1 1 0 0,-1-1 0 0 0,1 1 0 0 0,0-1 0 0 0,0 1 0 0 0,0-1 0 0 0,0 1 0 0 0,0 0 0 0 0,0-1-1 0 0,1 1 1 0 0,-1 0 0 0 0,2-1 0 0 0,3-3 13 0 0,0 0 0 0 0,0 1-1 0 0,1 0 1 0 0,13-7 0 0 0,-7 6 22 0 0,0 0 1 0 0,1 0-1 0 0,-1 1 1 0 0,1 1-1 0 0,0 0 1 0 0,0 1-1 0 0,0 1 0 0 0,0 0 1 0 0,0 1-1 0 0,0 0 1 0 0,0 1-1 0 0,0 1 1 0 0,0 0-1 0 0,0 1 1 0 0,0 0-1 0 0,-1 1 1 0 0,18 8-1 0 0,-13-4 78 0 0,0 2 1 0 0,0 0-1 0 0,-1 1 0 0 0,-1 0 1 0 0,0 2-1 0 0,0 0 0 0 0,-1 0 1 0 0,-1 2-1 0 0,0-1 0 0 0,-1 2 1 0 0,17 26-1 0 0,-10-8 119 0 0,-1 0 1 0 0,-1 1-1 0 0,-3 1 1 0 0,19 60-1 0 0,-11-32-232 0 0,-22-64-47 0 0,-1 1-1 0 0,0-1 1 0 0,0 0-1 0 0,1 1 1 0 0,-1-1 0 0 0,0 1-1 0 0,1-1 1 0 0,-1 0-1 0 0,1 1 1 0 0,-1-1 0 0 0,0 0-1 0 0,1 0 1 0 0,-1 1-1 0 0,1-1 1 0 0,-1 0-1 0 0,1 0 1 0 0,-1 0 0 0 0,1 1-1 0 0,-1-1 1 0 0,1 0-1 0 0,-1 0 1 0 0,1 0 0 0 0,-1 0-1 0 0,1 0 1 0 0,-1 0-1 0 0,1 0 1 0 0,-1 0 0 0 0,1 0-1 0 0,-1 0 1 0 0,1 0-1 0 0,-1-1 1 0 0,1 1 0 0 0,-1 0-1 0 0,1 0 1 0 0,-1 0-1 0 0,0-1 1 0 0,1 1 0 0 0,-1 0-1 0 0,1 0 1 0 0,-1-1-1 0 0,0 1 1 0 0,1-1 0 0 0,2 0-342 0 0,42-22-9975 0 0,-25 13 6942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50 460 0 0,'0'-6'970'0'0,"-1"1"0"0"0,0 0 0 0 0,0 0 0 0 0,0 0 0 0 0,-2-5 0 0 0,1 4 823 0 0,2 6-1682 0 0,0-1 1 0 0,0 1-1 0 0,0-1 1 0 0,0 1-1 0 0,-1 0 1 0 0,1-1 0 0 0,0 1-1 0 0,0 0 1 0 0,0-1-1 0 0,-1 1 1 0 0,1 0-1 0 0,0-1 1 0 0,0 1-1 0 0,-1 0 1 0 0,1-1-1 0 0,0 1 1 0 0,-1 0 0 0 0,1 0-1 0 0,0 0 1 0 0,-1-1-1 0 0,1 1 1 0 0,0 0-1 0 0,-1 0 1 0 0,1 0-1 0 0,0 0 1 0 0,-1-1-1 0 0,1 1 1 0 0,-1 0 0 0 0,1 0-1 0 0,0 0 1 0 0,-1 0-1 0 0,1 0 1 0 0,-1 0-1 0 0,1 0 1 0 0,0 0-1 0 0,-1 0 1 0 0,1 1 0 0 0,-1-1-1 0 0,1 0 1 0 0,0 0-1 0 0,-1 0 1 0 0,1 0-1 0 0,0 0 1 0 0,-1 1-1 0 0,1-1 1 0 0,0 0-1 0 0,-1 0 1 0 0,1 1 0 0 0,0-1-1 0 0,-1 1 1 0 0,-14 12 1775 0 0,8-3-1275 0 0,0 0 1 0 0,1 0-1 0 0,0 0 1 0 0,0 1-1 0 0,1 0 1 0 0,-6 18-1 0 0,-15 70 1771 0 0,23-86-1993 0 0,1 1 0 0 0,1 0 0 0 0,0 0 0 0 0,0 0 0 0 0,2 0 0 0 0,0 0 0 0 0,0 0 0 0 0,5 16-1 0 0,-4-21-217 0 0,0 0 0 0 0,1 0 0 0 0,0 0 0 0 0,1-1-1 0 0,0 1 1 0 0,0-1 0 0 0,1 0 0 0 0,0-1-1 0 0,0 1 1 0 0,1-1 0 0 0,0 0 0 0 0,1 0 0 0 0,8 7-1 0 0,-7-9-53 0 0,-1 0 0 0 0,1-1-1 0 0,0 0 1 0 0,0-1 0 0 0,0 1 0 0 0,0-2-1 0 0,1 1 1 0 0,-1-1 0 0 0,1 0 0 0 0,-1-1-1 0 0,1 0 1 0 0,0-1 0 0 0,16 0 0 0 0,3-2 104 0 0,-1-1 1 0 0,0-2 0 0 0,29-8-1 0 0,-29 6 38 0 0,-1-1 0 0 0,37-17 0 0 0,-50 18-687 0 0,0 0 0 0 0,14-11 0 0 0,-19 12-1058 0 0,0-1-1 0 0,0 0 0 0 0,12-14 0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76 792 0 0,'-66'-7'14425'0'0,"66"7"-14286"0"0,0 0 1 0 0,0 0-1 0 0,0 0 1 0 0,-1 0-1 0 0,1 0 1 0 0,0 0-1 0 0,0 0 1 0 0,0 0-1 0 0,-1 0 1 0 0,1 0-1 0 0,0 0 1 0 0,0 0-1 0 0,0 0 1 0 0,0 0 0 0 0,-1 0-1 0 0,1 0 1 0 0,0 0-1 0 0,0 0 1 0 0,0 0-1 0 0,5-5 3082 0 0,0 2-3936 0 0,10-4 1686 0 0,0 1 0 0 0,0 0 1 0 0,1 1-1 0 0,0 0 0 0 0,0 2 1 0 0,20-3-1 0 0,24-6-4465 0 0,-36 5-4764 0 0,-18 3 5591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111 154 164 0 0,'-34'-6'2062'0'0,"-6"-2"2263"0"0,4-5 6710 0 0,39 11-9623 0 0,35-17 325 0 0,0 2 0 0 0,1 2-1 0 0,80-20 1 0 0,-84 25-1003 0 0,-6 1-244 0 0,-17 5-289 0 0,-1 0 0 0 0,1 1 0 0 0,-1 0-1 0 0,1 1 1 0 0,0 0 0 0 0,0 1 0 0 0,22 0 0 0 0,-28 3-978 0 0,0 1 0 0 0,0-1 1 0 0,-1 1-1 0 0,1 0 0 0 0,-1 0 0 0 0,1 0 0 0 0,-1 1 1 0 0,0 0-1 0 0,7 7 0 0 0,6 3-3618 0 0,-4-3 1547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9 481 308 0 0,'0'0'2098'0'0,"0"1"-1922"0"0,1-1 0 0 0,-1 0 0 0 0,0 0 0 0 0,0 1 0 0 0,0-1 0 0 0,0 0 0 0 0,0 1 0 0 0,0-1 0 0 0,0 0-1 0 0,0 0 1 0 0,0 1 0 0 0,0-1 0 0 0,1 0 0 0 0,-1 0 0 0 0,0 1 0 0 0,0-1 0 0 0,0 0 0 0 0,1 0 0 0 0,-1 0 0 0 0,0 0 0 0 0,0 1 0 0 0,0-1-1 0 0,1 0 1 0 0,-1 0 0 0 0,0 0 0 0 0,0 0 0 0 0,1 0 0 0 0,-1 1 0 0 0,5-3 491 0 0,0 0 0 0 0,0 0 0 0 0,-1 0-1 0 0,1-1 1 0 0,-1 1 0 0 0,1-1 0 0 0,-1 0 0 0 0,0-1 0 0 0,0 1 0 0 0,-1 0 0 0 0,1-1-1 0 0,-1 0 1 0 0,4-5 0 0 0,-2 1-143 0 0,0-1 0 0 0,-1 1-1 0 0,0 0 1 0 0,0-1 0 0 0,-1 0-1 0 0,4-17 1 0 0,-3 2-49 0 0,0-1 0 0 0,-2 1 0 0 0,-1-1 0 0 0,-4-44 0 0 0,1 42 73 0 0,-11-47 1 0 0,12 67-476 0 0,-1 0-1 0 0,0 1 1 0 0,-1-1 0 0 0,1 0-1 0 0,-1 1 1 0 0,-1 0 0 0 0,1 0-1 0 0,-1 0 1 0 0,0 0-1 0 0,0 0 1 0 0,-1 1 0 0 0,-6-6-1 0 0,10 10-57 0 0,1 0-1 0 0,-1 0 0 0 0,0 0 1 0 0,0 0-1 0 0,0 0 0 0 0,-1 1 1 0 0,1-1-1 0 0,0 0 1 0 0,0 1-1 0 0,0-1 0 0 0,0 1 1 0 0,-1-1-1 0 0,1 1 0 0 0,0 0 1 0 0,0 0-1 0 0,-1-1 0 0 0,1 1 1 0 0,0 0-1 0 0,-1 0 1 0 0,1 0-1 0 0,0 0 0 0 0,0 0 1 0 0,-1 1-1 0 0,1-1 0 0 0,0 0 1 0 0,0 1-1 0 0,-1-1 0 0 0,1 1 1 0 0,0-1-1 0 0,0 1 1 0 0,0-1-1 0 0,0 1 0 0 0,-1 0 1 0 0,1-1-1 0 0,-1 3 0 0 0,1-2 6 0 0,0 1 0 0 0,-1 0 0 0 0,1 0 0 0 0,1-1 0 0 0,-1 1-1 0 0,0 0 1 0 0,0 0 0 0 0,1 0 0 0 0,-1 0 0 0 0,1 0 0 0 0,-1 0-1 0 0,1 0 1 0 0,0 0 0 0 0,0 0 0 0 0,0 0 0 0 0,0 0 0 0 0,0 1 0 0 0,1-1-1 0 0,-1 0 1 0 0,1 0 0 0 0,-1 0 0 0 0,2 3 0 0 0,1 2 31 0 0,1 1 1 0 0,-1-1 0 0 0,1-1-1 0 0,0 1 1 0 0,1 0-1 0 0,-1-1 1 0 0,1 0 0 0 0,1 0-1 0 0,-1-1 1 0 0,1 1-1 0 0,0-1 1 0 0,0 0 0 0 0,0-1-1 0 0,9 5 1 0 0,-5-4-32 0 0,0 0 1 0 0,0-1-1 0 0,1-1 1 0 0,0 1-1 0 0,0-1 1 0 0,0-1 0 0 0,0 0-1 0 0,0-1 1 0 0,14 0-1 0 0,-9-1-52 0 0,0 0 0 0 0,-1-2 0 0 0,1 0 0 0 0,-1-1 0 0 0,0 0 0 0 0,0-1 0 0 0,0-1 0 0 0,0 0 0 0 0,-1-1 0 0 0,0 0 0 0 0,0-2 0 0 0,0 1 0 0 0,-1-2-1 0 0,19-15 1 0 0,-27 19 87 0 0,1 0 0 0 0,-1-1-1 0 0,-1 1 1 0 0,1-1 0 0 0,-1 0-1 0 0,0 0 1 0 0,-1-1 0 0 0,1 1-1 0 0,-1-1 1 0 0,3-8 1541 0 0,-8 17-1496 0 0,1 0 0 0 0,0 0 0 0 0,-1 0 1 0 0,1 0-1 0 0,0 0 0 0 0,0 1 0 0 0,0-1 0 0 0,1 0 0 0 0,-1 1 0 0 0,1-1 0 0 0,-1 1 0 0 0,1-1 0 0 0,0 1 0 0 0,0-1 0 0 0,0 5 0 0 0,7 44 1381 0 0,-5-37-944 0 0,-2-12-500 0 0,5 28 275 0 0,15 52 0 0 0,-18-75-317 0 0,0 0 0 0 0,1-1 0 0 0,-1 1 0 0 0,1-1 0 0 0,1 1-1 0 0,-1-1 1 0 0,1 0 0 0 0,0-1 0 0 0,1 1 0 0 0,-1-1 0 0 0,1 1 0 0 0,0-1 0 0 0,0-1 0 0 0,7 5 0 0 0,11-2-2017 0 0,-18-6-219 0 0,0-1 0 0 0,1 0 0 0 0,-1 0 0 0 0,11-2 0 0 0,-3-2-1104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15:41.7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13,'0'-5,"0"-2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110 136 840 0 0,'-26'13'8504'0'0,"18"-3"-6641"0"0,0 0 1 0 0,1 1-1 0 0,0 0 0 0 0,1 0 1 0 0,0 1-1 0 0,-7 19 0 0 0,-5 9 1426 0 0,9-28-42 0 0,8-23-987 0 0,1 4-2833 0 0,0-18 793 0 0,2-1 0 0 0,0 0 0 0 0,9-35 0 0 0,4-31 363 0 0,-15 81-506 0 0,4-23 309 0 0,-1 30-222 0 0,1 19-97 0 0,-1-6-67 0 0,-1 0 0 0 0,2 1 0 0 0,-1-1 0 0 0,1-1 0 0 0,1 1 0 0 0,0 0 0 0 0,0-1 0 0 0,7 8 0 0 0,4 5 0 0 0,32 29 0 0 0,-23-27 0 0 0,1-1 0 0 0,1-2 0 0 0,1-1 0 0 0,1-1 0 0 0,1-1 0 0 0,40 16 0 0 0,4-4 0 0 0,119 30 0 0 0,-189-57 0 0 0,-2-2 0 0 0,-1 1 0 0 0,0-1 0 0 0,0 1 0 0 0,1-1 0 0 0,-1 0 0 0 0,0 1 0 0 0,1-1 0 0 0,-1 0 0 0 0,0 0 0 0 0,1 0 0 0 0,-1 0 0 0 0,0 0 0 0 0,1 0 0 0 0,-1-1 0 0 0,0 1 0 0 0,1 0 0 0 0,0-1 0 0 0,-2 1 0 0 0,1 0 0 0 0,-1 0 0 0 0,0 0 0 0 0,0 0 0 0 0,0 0 0 0 0,0 0 0 0 0,0 0 0 0 0,1 0 0 0 0,-1 0 0 0 0,0 0 0 0 0,0-1 0 0 0,0 1 0 0 0,0 0 0 0 0,0 0 0 0 0,0 0 0 0 0,1 0 0 0 0,-1 0 0 0 0,0 0 0 0 0,0 0 0 0 0,0 0 0 0 0,0 0 0 0 0,0-1 0 0 0,0 1 0 0 0,0 0 0 0 0,0 0 0 0 0,0 0 0 0 0,0 0 0 0 0,1 0 0 0 0,-1-1 0 0 0,0 1 0 0 0,0 0 0 0 0,0 0 0 0 0,0 0 0 0 0,0 0 0 0 0,0 0 0 0 0,0-1 0 0 0,0 1 0 0 0,0 0 0 0 0,0 0 0 0 0,0 0 0 0 0,0 0 0 0 0,0 0 0 0 0,-1-1 0 0 0,1 1 0 0 0,0 0 0 0 0,0 0 0 0 0,0 0 0 0 0,0 0 0 0 0,0 0 0 0 0,0-1 0 0 0,-2-2 0 0 0,-1 1 0 0 0,1-1 0 0 0,-1 0 0 0 0,1 0 0 0 0,-1 1 0 0 0,0 0 0 0 0,0-1 0 0 0,0 1 0 0 0,0 0 0 0 0,0 1 0 0 0,-1-1 0 0 0,1 0 0 0 0,-1 1 0 0 0,-4-1 0 0 0,-60-17 0 0 0,63 18 0 0 0,-44-9-1456 0 0,0 2 0 0 0,-1 2 0 0 0,0 3 0 0 0,0 1 0 0 0,0 3 0 0 0,-68 10 0 0 0,108-10-2309 0 0,3-2 540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153 114 9441 0 0,'-59'-49'10018'0'0,"-35"-16"-896"0"0,167 105-9356 0 0,13 8-6210 0 0,-45-26 2791 0 0,0-1 524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1 292 0 0,'-1'10'1613'0'0,"0"0"0"0"0,-1 0 0 0 0,0 1 0 0 0,0-1 0 0 0,-1-1 0 0 0,-9 20 0 0 0,-31 55 3255 0 0,41-79-4658 0 0,-120 180 5783 0 0,32-69-5711 0 0,81-105-1475 0 0,-1 3-5948 0 0</inkml:trace>
  <inkml:trace contextRef="#ctx0" brushRef="#br0" timeOffset="1">46 34 48 0 0,'-11'-10'969'0'0,"-8"-6"1971"0"0,4 12 6537 0 0,18 10-7466 0 0,11 16 633 0 0,26 34-1 0 0,62 60 969 0 0,-73-83-3028 0 0,343 331 6058 0 0,-351-345-7280 0 0,3 4-2106 0 0,-8-10-6216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273 472 576 0 0,'0'0'2460'0'0,"1"4"-1035"0"0,4 139 3692 0 0,-7 77-2494 0 0,-3-117-1455 0 0,-4-2-1 0 0,-5 1 1 0 0,-4-1-1 0 0,-35 110 1 0 0,32-149 329 0 0,-3-1 0 0 0,-40 74 1 0 0,64-134-1483 0 0,-17 26 853 0 0,17-26-782 0 0,-1 1 1 0 0,0-1 0 0 0,0 0 0 0 0,0 0 0 0 0,0 0 0 0 0,0 0-1 0 0,0 0 1 0 0,0 0 0 0 0,0 0 0 0 0,-1 0 0 0 0,1-1-1 0 0,0 1 1 0 0,0 0 0 0 0,-1-1 0 0 0,1 1 0 0 0,0 0-1 0 0,-3 0 1 0 0,3-2-56 0 0,0 1 0 0 0,0 0 0 0 0,1 0 0 0 0,-1-1-1 0 0,0 1 1 0 0,1 0 0 0 0,-1-1 0 0 0,0 1 0 0 0,1 0-1 0 0,-1-1 1 0 0,1 1 0 0 0,-1-1 0 0 0,0 1 0 0 0,1-1-1 0 0,-1 1 1 0 0,1-1 0 0 0,0 0 0 0 0,-1 1 0 0 0,1-1 0 0 0,-1 0-1 0 0,1 1 1 0 0,0-1 0 0 0,0 0 0 0 0,-1 1 0 0 0,1-1-1 0 0,0 0 1 0 0,0 0 0 0 0,-5-27 206 0 0,4 19-129 0 0,-5-34 116 0 0,3-1 0 0 0,3-58 0 0 0,40-350 229 0 0,-31 374-391 0 0,41-258 151 0 0,-36 270-139 0 0,2 0 0 0 0,4 1 1 0 0,27-62-1 0 0,-34 98 23 0 0,1 1 0 0 0,2 1 0 0 0,0 0 0 0 0,2 1 0 0 0,1 1 0 0 0,37-38 0 0 0,-44 51 22 0 0,1 0 1 0 0,1 2-1 0 0,0-1 0 0 0,0 2 1 0 0,29-15-1 0 0,-32 19-22 0 0,1 1 0 0 0,-1 0 0 0 0,1 1 0 0 0,0 0 0 0 0,0 1 0 0 0,0 0 0 0 0,0 1 0 0 0,0 0 0 0 0,14 1-1 0 0,-19 0-44 0 0,-1 1 0 0 0,1-1 0 0 0,0 2 0 0 0,0-1 0 0 0,0 1 0 0 0,0 0 0 0 0,-1 0-1 0 0,1 1 1 0 0,-1-1 0 0 0,0 2 0 0 0,0-1 0 0 0,0 1 0 0 0,0-1 0 0 0,0 2 0 0 0,-1-1 0 0 0,0 1-1 0 0,0 0 1 0 0,0 0 0 0 0,0 0 0 0 0,-1 0 0 0 0,0 1 0 0 0,5 9 0 0 0,-3-3 17 0 0,-2 0-1 0 0,1 0 1 0 0,-2 0 0 0 0,1 1 0 0 0,-2-1 0 0 0,0 1 0 0 0,0 0-1 0 0,-1 0 1 0 0,-1 0 0 0 0,0 0 0 0 0,0 0 0 0 0,-4 14 0 0 0,-4 20-16 0 0,-1 0 1 0 0,-3 0-1 0 0,-2-1 0 0 0,-37 81 1 0 0,25-75-17 0 0,-1 0 1 0 0,-3-2-1 0 0,-67 84 1 0 0,79-113-59 0 0,0-2 0 0 0,-40 35 0 0 0,51-48-10 0 0,0-1 0 0 0,-1 0 0 0 0,1 0-1 0 0,-1 0 1 0 0,0-1 0 0 0,-1 0 0 0 0,1-1-1 0 0,-1 0 1 0 0,0 0 0 0 0,0-1 0 0 0,0 0 0 0 0,-9 0-1 0 0,15-2-2 0 0,0 0 0 0 0,0 0 0 0 0,0 0 1 0 0,0-1-1 0 0,-1 1 0 0 0,1-1 0 0 0,0 0 0 0 0,0 0 0 0 0,1 0 0 0 0,-1 0 0 0 0,0 0 0 0 0,-5-4 0 0 0,7 4 21 0 0,0 1 0 0 0,0-1 0 0 0,1 0 0 0 0,-1 0 1 0 0,0 0-1 0 0,1 0 0 0 0,-1 1 0 0 0,0-1 0 0 0,1 0 0 0 0,-1 0 0 0 0,1 0 0 0 0,-1 0 0 0 0,1 0 0 0 0,0 0 0 0 0,-1 0 1 0 0,1-1-1 0 0,0 1 0 0 0,0 0 0 0 0,0 0 0 0 0,-1 0 0 0 0,1 0 0 0 0,1 0 0 0 0,-1 0 0 0 0,0 0 0 0 0,0 0 1 0 0,0-1-1 0 0,0 1 0 0 0,1 0 0 0 0,-1 0 0 0 0,1 0 0 0 0,-1 0 0 0 0,1 0 0 0 0,-1 0 0 0 0,1 0 0 0 0,-1 0 0 0 0,1 1 1 0 0,0-1-1 0 0,-1 0 0 0 0,2-1 0 0 0,1-1 7 0 0,0 0 1 0 0,0 0-1 0 0,0 0 1 0 0,0 1-1 0 0,0-1 1 0 0,1 1-1 0 0,-1 0 1 0 0,1 0-1 0 0,0 0 1 0 0,0 0-1 0 0,0 1 1 0 0,0-1-1 0 0,0 1 1 0 0,0 0-1 0 0,0 0 1 0 0,6 0-1 0 0,3 0 42 0 0,0 1-1 0 0,1 0 1 0 0,24 4 0 0 0,-16 0 9 0 0,1 1 1 0 0,-1 1 0 0 0,-1 1-1 0 0,1 1 1 0 0,27 15 0 0 0,-17-8 53 0 0,0 3 1 0 0,-2 0-1 0 0,0 2 1 0 0,-1 1-1 0 0,41 38 1 0 0,-50-38-35 0 0,0 0 0 0 0,-1 1 1 0 0,-1 1-1 0 0,-1 1 0 0 0,-2 0 0 0 0,0 2 1 0 0,14 34-1 0 0,-17-33-73 0 0,-2 0 0 0 0,-1 1 0 0 0,-1 1 0 0 0,-1 0 0 0 0,-2 0 0 0 0,-1 0 0 0 0,1 54 0 0 0,-5-87-289 0 0,0 0 0 0 0,1 1 1 0 0,-1-1-1 0 0,1 1 0 0 0,0-1 0 0 0,0 1 1 0 0,1-1-1 0 0,-1 1 0 0 0,1 0 0 0 0,1-4 1 0 0,15-16-9158 0 0,-11 14 6031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45 212 0 0,'-3'-4'582'0'0,"0"-1"0"0"0,0 2 0 0 0,0-1 1 0 0,-1 0-1 0 0,0 1 0 0 0,1-1 0 0 0,-1 1 0 0 0,0 0 0 0 0,-7-3 1 0 0,9 5-302 0 0,0 0 1 0 0,0 0 0 0 0,0 1 0 0 0,0-1 0 0 0,0 1-1 0 0,0-1 1 0 0,0 1 0 0 0,0 0 0 0 0,0 0 0 0 0,0 0-1 0 0,-1 0 1 0 0,1 0 0 0 0,0 0 0 0 0,0 1 0 0 0,0-1-1 0 0,0 1 1 0 0,0-1 0 0 0,0 1 0 0 0,0 0 0 0 0,0 0 0 0 0,0 0-1 0 0,0 0 1 0 0,1 0 0 0 0,-1 0 0 0 0,-2 3 0 0 0,-5 4 227 0 0,0 1 1 0 0,0 0 0 0 0,1 1 0 0 0,0-1 0 0 0,1 2 0 0 0,0-1 0 0 0,1 1 0 0 0,-5 12 0 0 0,-4 9 861 0 0,-15 55 1 0 0,24-66-760 0 0,0 0 0 0 0,2 0 0 0 0,1 1 1 0 0,0 0-1 0 0,2 0 0 0 0,0 0 0 0 0,4 31 1 0 0,-2-44-351 0 0,1 1 0 0 0,0-1-1 0 0,1 0 1 0 0,0 0 0 0 0,0 0 0 0 0,1 0 0 0 0,0 0 0 0 0,8 12 0 0 0,-8-15-141 0 0,0-1 1 0 0,0 0 0 0 0,1 0 0 0 0,0 0 0 0 0,0-1-1 0 0,0 1 1 0 0,1-1 0 0 0,-1 0 0 0 0,1-1 0 0 0,0 1-1 0 0,0-1 1 0 0,0-1 0 0 0,8 4 0 0 0,-4-4-103 0 0,-1 0 1 0 0,1 0 0 0 0,0-1-1 0 0,-1 0 1 0 0,1-1 0 0 0,0 0-1 0 0,0 0 1 0 0,0-1-1 0 0,-1 0 1 0 0,1-1 0 0 0,-1 0-1 0 0,1-1 1 0 0,-1 0 0 0 0,0 0-1 0 0,14-8 1 0 0,0-1-717 0 0,-1-1 0 0 0,0 0 0 0 0,-1-2 0 0 0,33-30 0 0 0,-52 43 237 0 0,22-22-749 0 0,-18 14-1738 0 0,-2-1-3344 0 0,-3 2 3621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110 108 7377 0 0,'-107'0'14005'0'0,"104"-5"-9656"0"0,116-25-1334 0 0,-32 11-1836 0 0,-64 14-1407 0 0,40-13-791 0 0,-54 17-19 0 0,1-1 1 0 0,-1 1-1 0 0,0-1 1 0 0,0 0 0 0 0,0 0-1 0 0,0-1 1 0 0,4-3 0 0 0,-2-5-5273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31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111 236 332 0 0,'-26'-9'1394'0'0,"19"7"-317"0"0,-1 0 0 0 0,1 0 0 0 0,0-1-1 0 0,-1 0 1 0 0,1-1 0 0 0,1 1 0 0 0,-1-1 0 0 0,0-1 0 0 0,-11-9-1 0 0,18 13-878 0 0,-1 0-1 0 0,1 1 0 0 0,0-1 0 0 0,-1 0 0 0 0,1 0 0 0 0,0 0 0 0 0,0 1 0 0 0,-1-1 0 0 0,1 0 0 0 0,0 0 0 0 0,0 0 0 0 0,0 0 0 0 0,0 0 0 0 0,0 1 0 0 0,0-1 0 0 0,0 0 0 0 0,0 0 0 0 0,1 0 0 0 0,-1 0 0 0 0,0 0 0 0 0,0 1 0 0 0,1-1 0 0 0,-1 0 0 0 0,1 0 0 0 0,-1 1 0 0 0,1-1 0 0 0,-1 0 0 0 0,1 0 0 0 0,0 0 0 0 0,20-20 2111 0 0,4 3-1335 0 0,2 0 0 0 0,0 2 1 0 0,1 1-1 0 0,0 2 0 0 0,1 0 0 0 0,1 2 0 0 0,0 1 0 0 0,62-11 0 0 0,-84 20-849 0 0,0 0 0 0 0,0 0 0 0 0,0 0-1 0 0,0 1 1 0 0,0 1 0 0 0,14 1 0 0 0,-16 0-368 0 0,0-1-1 0 0,-1 1 1 0 0,1 1 0 0 0,-1-1 0 0 0,0 1 0 0 0,1 0-1 0 0,-1 0 1 0 0,-1 0 0 0 0,9 7 0 0 0,38 36-9265 0 0,-37-29 6355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56 513 7025 0 0,'-2'2'1140'0'0,"0"0"0"0"0,0 0 1 0 0,1 0-1 0 0,-1 1 0 0 0,0-1 0 0 0,1 1 1 0 0,-2 3-1 0 0,-4 6 3064 0 0,9-9-3553 0 0,-2-3-620 0 0,0 0-1 0 0,0 1 0 0 0,0-1 1 0 0,0 0-1 0 0,0 0 0 0 0,1 0 1 0 0,-1 1-1 0 0,0-1 1 0 0,0 0-1 0 0,0 0 0 0 0,0 0 1 0 0,0 0-1 0 0,0 1 0 0 0,0-1 1 0 0,0 0-1 0 0,1 0 1 0 0,-1 0-1 0 0,0 0 0 0 0,0 1 1 0 0,0-1-1 0 0,0 0 0 0 0,1 0 1 0 0,-1 0-1 0 0,0 0 1 0 0,0 0-1 0 0,0 0 0 0 0,1 0 1 0 0,-1 0-1 0 0,0 0 0 0 0,0 0 1 0 0,0 0-1 0 0,1 0 1 0 0,-1 0-1 0 0,0 0 0 0 0,0 0 1 0 0,0 0-1 0 0,1 0 0 0 0,-1 0 1 0 0,0 0-1 0 0,0 0 1 0 0,0 0-1 0 0,1 0 0 0 0,-1 0 1 0 0,0 0-1 0 0,0 0 0 0 0,6-7 125 0 0,0 0 0 0 0,-1 0-1 0 0,0-1 1 0 0,0 0-1 0 0,-1 0 1 0 0,0 0-1 0 0,0 0 1 0 0,-1 0-1 0 0,0-1 1 0 0,-1 0 0 0 0,0 1-1 0 0,0-1 1 0 0,-1 0-1 0 0,1-17 1 0 0,-1-15 175 0 0,-8-77 0 0 0,7 115-316 0 0,-3-28 127 0 0,-1 1-1 0 0,-2-1 0 0 0,-1 1 1 0 0,-1 1-1 0 0,-19-47 0 0 0,27 75-111 0 0,-1-1 0 0 0,0 1 0 0 0,1-1 0 0 0,-1 1 0 0 0,0-1 0 0 0,0 1 0 0 0,0 0 0 0 0,0-1 0 0 0,0 1 0 0 0,0 0 0 0 0,0 0 0 0 0,-1 0 0 0 0,1 0-1 0 0,0 0 1 0 0,-1 0 0 0 0,1 0 0 0 0,-1 0 0 0 0,1 0 0 0 0,-1 1 0 0 0,1-1 0 0 0,-1 1 0 0 0,-1-1 0 0 0,2 1 102 0 0,-6 37 477 0 0,8-28-560 0 0,1 0 1 0 0,0 0-1 0 0,0 0 1 0 0,1 0-1 0 0,0-1 1 0 0,0 1-1 0 0,1-1 1 0 0,0 0 0 0 0,1 0-1 0 0,0 0 1 0 0,0-1-1 0 0,1 1 1 0 0,-1-1-1 0 0,2-1 1 0 0,-1 1 0 0 0,10 7-1 0 0,-10-9-136 0 0,0 0-1 0 0,0-1 1 0 0,1 0 0 0 0,-1 1-1 0 0,1-2 1 0 0,0 1 0 0 0,1-1-1 0 0,-1-1 1 0 0,1 1 0 0 0,-1-1-1 0 0,1 0 1 0 0,0-1 0 0 0,-1 0-1 0 0,1 0 1 0 0,0 0 0 0 0,0-1-1 0 0,0-1 1 0 0,0 1-1 0 0,9-3 1 0 0,-12 2-2 0 0,0-1 0 0 0,0 0 0 0 0,-1-1 0 0 0,1 1 0 0 0,-1-1 0 0 0,1 0 0 0 0,-1 0 0 0 0,0 0 0 0 0,0 0 0 0 0,-1-1 0 0 0,1 1 0 0 0,3-6 0 0 0,6-8-74 0 0,17-28 0 0 0,-23 32 218 0 0,-6 13-27 0 0,-1-1-1 0 0,1 0 1 0 0,-1 1 0 0 0,1-1-1 0 0,-1 1 1 0 0,1-1 0 0 0,-1 1-1 0 0,1-1 1 0 0,-1 1 0 0 0,1 0-1 0 0,0-1 1 0 0,-1 1 0 0 0,1 0-1 0 0,-1-1 1 0 0,1 1 0 0 0,0 0-1 0 0,0 0 1 0 0,-1-1 0 0 0,1 1 0 0 0,0 0-1 0 0,-1 0 1 0 0,1 0 0 0 0,0 0-1 0 0,0 0 1 0 0,-1 0 0 0 0,1 0-1 0 0,0 0 1 0 0,-1 0 0 0 0,1 1-1 0 0,0-1 1 0 0,-1 0 0 0 0,1 0-1 0 0,0 1 1 0 0,-1-1 0 0 0,1 0-1 0 0,0 1 1 0 0,-1-1 0 0 0,1 1-1 0 0,-1-1 1 0 0,1 0 0 0 0,-1 1-1 0 0,1-1 1 0 0,-1 1 0 0 0,1 0-1 0 0,27 32 863 0 0,-20-23-738 0 0,15 11-840 0 0,0-1 0 0 0,2 0 1 0 0,0-2-1 0 0,1-1 0 0 0,28 14 1 0 0,-40-24 192 0 0,0 0 1 0 0,1 0-1 0 0,-1-1 1 0 0,28 6-1 0 0,-35-10 282 0 0,-1-1 1 0 0,1 0-1 0 0,0 0 0 0 0,0 0 1 0 0,0-1-1 0 0,0 0 0 0 0,0-1 0 0 0,0 1 1 0 0,0-2-1 0 0,0 1 0 0 0,0-1 1 0 0,13-4-1 0 0,-4-10-6257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216 349 496 0 0,'-4'-22'812'0'0,"-1"1"0"0"0,-1-1 0 0 0,-1 2 1 0 0,-1-1-1 0 0,-1 1 0 0 0,-1 0 0 0 0,-20-30 0 0 0,20 36 625 0 0,-1 0 0 0 0,-1 0 0 0 0,0 1 0 0 0,0 1 0 0 0,-1 0 0 0 0,-15-10 0 0 0,23 19-558 0 0,2 2-464 0 0,0-1-1 0 0,1 0 1 0 0,-1 0-1 0 0,0 0 1 0 0,1 0-1 0 0,0 0 1 0 0,-1 0 0 0 0,1-1-1 0 0,0 1 1 0 0,0-1-1 0 0,0 1 1 0 0,-2-6-1 0 0,4 7-518 0 0,1 1 0 0 0,-1-1 1 0 0,0 0-1 0 0,1 0 0 0 0,-1 1 0 0 0,1-1 0 0 0,0 0 0 0 0,-1 1 1 0 0,1-1-1 0 0,-1 1 0 0 0,1-1 0 0 0,0 0 0 0 0,0 1 0 0 0,-1 0 0 0 0,1-1 1 0 0,0 1-1 0 0,0-1 0 0 0,0 1 0 0 0,-1 0 0 0 0,1 0 0 0 0,0-1 1 0 0,0 1-1 0 0,0 0 0 0 0,0 0 0 0 0,0 0 0 0 0,1 0 0 0 0,28-3-5083 0 0,-28 3 4705 0 0,22 0-2064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56:5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6697 0 0,'2'87'9914'0'0,"-6"43"-3786"0"0,-1 7 1138 0 0,4-140-7104 0 0,-2-6-94 0 0,0 0-1 0 0,1 0 1 0 0,0 0-1 0 0,0 0 0 0 0,1 0 1 0 0,1 0-1 0 0,-1 0 1 0 0,1-1-1 0 0,1 1 0 0 0,1-12 1 0 0,-2 21-58 0 0,0-1 1 0 0,1 1-1 0 0,-1-1 0 0 0,0 1 1 0 0,0-1-1 0 0,0 1 1 0 0,0-1-1 0 0,0 1 0 0 0,0-1 1 0 0,0 1-1 0 0,1-1 0 0 0,-1 1 1 0 0,0 0-1 0 0,0-1 1 0 0,1 1-1 0 0,-1-1 0 0 0,0 1 1 0 0,1 0-1 0 0,-1-1 1 0 0,0 1-1 0 0,1 0 0 0 0,-1-1 1 0 0,1 1-1 0 0,-1 0 1 0 0,0 0-1 0 0,1-1 0 0 0,-1 1 1 0 0,1 0-1 0 0,-1 0 0 0 0,1 0 1 0 0,-1 0-1 0 0,1-1 1 0 0,-1 1-1 0 0,1 0 0 0 0,-1 0 1 0 0,1 0-1 0 0,-1 0 1 0 0,1 0-1 0 0,-1 0 0 0 0,0 0 1 0 0,1 1-1 0 0,-1-1 1 0 0,1 0-1 0 0,-1 0 0 0 0,1 0 1 0 0,-1 0-1 0 0,1 1 0 0 0,-1-1 1 0 0,1 0-1 0 0,-1 0 1 0 0,0 1-1 0 0,1-1 0 0 0,-1 0 1 0 0,1 1-1 0 0,23 23 551 0 0,-21-21-505 0 0,7 8-35 0 0,34 40 186 0 0,101 89 1 0 0,-129-127-188 0 0,0-1-1 0 0,1 0 1 0 0,1-1-1 0 0,-1-1 1 0 0,2-1-1 0 0,-1-1 1 0 0,1 0-1 0 0,0-1 1 0 0,1-2-1 0 0,0 0 1 0 0,25 4-1 0 0,-39-9-19 0 0,-1 1 0 0 0,1-1 0 0 0,0 0 0 0 0,0 0 0 0 0,0 0 0 0 0,0-1 0 0 0,0 0 0 0 0,-1 0 0 0 0,1-1 0 0 0,0 0 0 0 0,-1 0 0 0 0,0 0 0 0 0,1 0 0 0 0,8-6 0 0 0,-11 5 0 0 0,1 0 0 0 0,0-1 0 0 0,-1 1 0 0 0,0-1 0 0 0,0 0 0 0 0,0 0 0 0 0,-1 0 0 0 0,1 0 0 0 0,-1 0 0 0 0,0 0 0 0 0,0-1 0 0 0,0 1 0 0 0,-1-1 0 0 0,1 1 0 0 0,-1-1 0 0 0,0 0 0 0 0,-1 0 0 0 0,1-5 0 0 0,0-34 0 0 0,-2 1 0 0 0,-2 0 0 0 0,-2 0 0 0 0,-1 1 0 0 0,-14-46 0 0 0,16 72-181 0 0,0 1-1 0 0,-1-1 1 0 0,-1 1-1 0 0,-13-25 1 0 0,18 36-1012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10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236 199 156 0 0,'12'-21'7771'0'0,"-13"19"-7453"0"0,0 0-1 0 0,0 0 1 0 0,0 0 0 0 0,0 0-1 0 0,0 0 1 0 0,-1 0-1 0 0,1 1 1 0 0,-1-1-1 0 0,1 0 1 0 0,-1 0-1 0 0,0 1 1 0 0,1 0-1 0 0,-1-1 1 0 0,0 1-1 0 0,0 0 1 0 0,0 0 0 0 0,0 0-1 0 0,0 0 1 0 0,-1 0-1 0 0,1 0 1 0 0,0 0-1 0 0,0 1 1 0 0,-1-1-1 0 0,1 1 1 0 0,0 0-1 0 0,0 0 1 0 0,-3 0-1 0 0,-4-1-13 0 0,1 1-1 0 0,-1 0 1 0 0,1 0-1 0 0,-1 1 1 0 0,1 0-1 0 0,-11 3 0 0 0,15-3-228 0 0,0 1 0 0 0,0 0-1 0 0,0 0 1 0 0,0 0-1 0 0,0 0 1 0 0,0 0 0 0 0,1 1-1 0 0,0-1 1 0 0,-1 1-1 0 0,-4 5 1 0 0,6-6-22 0 0,1 0 0 0 0,-1 0 0 0 0,0 1 0 0 0,1-1 0 0 0,0 0 0 0 0,-1 1 0 0 0,1-1 0 0 0,0 1 0 0 0,0-1 0 0 0,0 1 0 0 0,1-1 0 0 0,-1 1 0 0 0,1 0 0 0 0,-1-1 0 0 0,1 1 0 0 0,0 0 0 0 0,0 4 0 0 0,0-5-28 0 0,1-1 0 0 0,-1 0 1 0 0,1 0-1 0 0,-1 0 0 0 0,1 0 1 0 0,-1 0-1 0 0,1 0 0 0 0,-1 0 1 0 0,1 0-1 0 0,0 0 0 0 0,0-1 1 0 0,0 1-1 0 0,-1 0 0 0 0,1 0 1 0 0,0 0-1 0 0,0-1 0 0 0,0 1 1 0 0,0-1-1 0 0,0 1 0 0 0,0-1 1 0 0,0 1-1 0 0,0-1 0 0 0,0 1 1 0 0,1-1-1 0 0,-1 0 0 0 0,0 0 1 0 0,0 1-1 0 0,0-1 0 0 0,0 0 1 0 0,0 0-1 0 0,1 0 0 0 0,-1 0 1 0 0,0-1-1 0 0,0 1 0 0 0,0 0 1 0 0,2-1-1 0 0,2 1 29 0 0,-1-1 1 0 0,1 0-1 0 0,-1-1 1 0 0,0 1-1 0 0,1-1 0 0 0,-1 1 1 0 0,6-5-1 0 0,-3 2 19 0 0,-1-1-1 0 0,0 0 0 0 0,0 0 1 0 0,0 0-1 0 0,-1-1 0 0 0,1 0 1 0 0,-1 0-1 0 0,-1-1 0 0 0,1 1 0 0 0,-1-1 1 0 0,0 0-1 0 0,5-13 0 0 0,-9 19-60 0 0,1-1 0 0 0,-1 0-1 0 0,0 1 1 0 0,0-1 0 0 0,1 0-1 0 0,-1 1 1 0 0,0-1-1 0 0,0 0 1 0 0,-1 0 0 0 0,1 1-1 0 0,0-1 1 0 0,-1 0-1 0 0,1 1 1 0 0,-1-1 0 0 0,1 0-1 0 0,-1 1 1 0 0,0-1 0 0 0,1 1-1 0 0,-1-1 1 0 0,0 1-1 0 0,0-1 1 0 0,0 1 0 0 0,0 0-1 0 0,-1-1 1 0 0,1 1-1 0 0,0 0 1 0 0,-2-1 0 0 0,-1-1 1 0 0,-1 0 0 0 0,1 0 1 0 0,-1 1-1 0 0,1 0 0 0 0,-1 0 1 0 0,-10-3-1 0 0,12 4 24 0 0,-1 0 0 0 0,0 0 0 0 0,0 1 0 0 0,0-1-1 0 0,0 1 1 0 0,0 0 0 0 0,0 0 0 0 0,0 1 0 0 0,0-1 0 0 0,0 1 0 0 0,0 0-1 0 0,0 0 1 0 0,0 0 0 0 0,0 0 0 0 0,0 0 0 0 0,1 1 0 0 0,-1 0 0 0 0,1 0-1 0 0,-1 0 1 0 0,1 0 0 0 0,0 1 0 0 0,0-1 0 0 0,0 1 0 0 0,0 0 0 0 0,0 0-1 0 0,0 0 1 0 0,1 0 0 0 0,-1 0 0 0 0,1 0 0 0 0,0 1 0 0 0,0-1 0 0 0,0 1-1 0 0,1 0 1 0 0,-1-1 0 0 0,-1 9 0 0 0,3-10-17 0 0,0 0 0 0 0,-1 0 0 0 0,1-1 0 0 0,0 1 0 0 0,0 0 0 0 0,0 0-1 0 0,0 0 1 0 0,1-1 0 0 0,-1 1 0 0 0,1 0 0 0 0,-1 0 0 0 0,1 0 0 0 0,-1-1 0 0 0,1 1 0 0 0,0 0 0 0 0,0-1 0 0 0,0 1 0 0 0,0-1 0 0 0,0 1 0 0 0,0-1 0 0 0,0 1 0 0 0,0-1-1 0 0,1 0 1 0 0,-1 0 0 0 0,0 0 0 0 0,1 1 0 0 0,-1-1 0 0 0,1 0 0 0 0,0-1 0 0 0,-1 1 0 0 0,1 0 0 0 0,0 0 0 0 0,-1-1 0 0 0,1 1 0 0 0,2 0 0 0 0,2 1 20 0 0,0-1 0 0 0,0 1 0 0 0,1-1 0 0 0,-1 0 1 0 0,0-1-1 0 0,0 0 0 0 0,1 0 0 0 0,11-1 0 0 0,-13 0-23 0 0,0 0-1 0 0,-1 0 1 0 0,1 0-1 0 0,0-1 0 0 0,0 1 1 0 0,0-1-1 0 0,-1-1 1 0 0,1 1-1 0 0,-1-1 0 0 0,0 1 1 0 0,1-1-1 0 0,-1-1 1 0 0,-1 1-1 0 0,1 0 0 0 0,0-1 1 0 0,-1 0-1 0 0,0 0 0 0 0,0 0 1 0 0,0 0-1 0 0,0 0 1 0 0,2-7-1 0 0,-3 7-15 0 0,-1 0 0 0 0,1 0 0 0 0,-1 0 0 0 0,0-1 0 0 0,-1 1 0 0 0,1 0 0 0 0,-1-1 0 0 0,0 1 0 0 0,0 0 0 0 0,0 0 0 0 0,-1-1 0 0 0,1 1 0 0 0,-1 0 0 0 0,0 0 0 0 0,0-1 0 0 0,-1 1 0 0 0,1 0 0 0 0,-1 0 0 0 0,0 0 0 0 0,0 1 0 0 0,0-1 0 0 0,-1 0 0 0 0,1 1 0 0 0,-1 0 0 0 0,0-1 0 0 0,0 1 0 0 0,0 0 0 0 0,0 0 0 0 0,-1 1 0 0 0,1-1 0 0 0,-1 1 0 0 0,1-1 0 0 0,-1 1 0 0 0,0 0 0 0 0,0 1 0 0 0,0-1-1 0 0,0 1 1 0 0,0-1 0 0 0,-8 0 0 0 0,6 1 12 0 0,1 1-1 0 0,-1 0 1 0 0,0 0-1 0 0,0 0 1 0 0,0 1-1 0 0,0 0 1 0 0,1 0-1 0 0,-1 0 0 0 0,0 1 1 0 0,1-1-1 0 0,-1 1 1 0 0,1 1-1 0 0,0-1 1 0 0,0 1-1 0 0,0 0 1 0 0,0 0-1 0 0,0 1 1 0 0,1-1-1 0 0,-1 1 0 0 0,1 0 1 0 0,0 0-1 0 0,0 0 1 0 0,0 1-1 0 0,1 0 1 0 0,-6 8-1 0 0,7-10 5 0 0,0 1-1 0 0,0-1 0 0 0,0 1 1 0 0,0 0-1 0 0,1 0 0 0 0,-1 0 1 0 0,1 0-1 0 0,0 0 0 0 0,0 1 1 0 0,1-1-1 0 0,-1 0 0 0 0,1 0 1 0 0,0 0-1 0 0,0 1 0 0 0,0-1 1 0 0,0 0-1 0 0,1 0 0 0 0,0 1 1 0 0,0-1-1 0 0,0 0 0 0 0,0 0 1 0 0,1 0-1 0 0,0 0 0 0 0,0-1 1 0 0,0 1-1 0 0,0 0 0 0 0,0-1 1 0 0,1 1-1 0 0,-1-1 0 0 0,1 0 1 0 0,0 0-1 0 0,0 0 0 0 0,0 0 1 0 0,1 0-1 0 0,4 2 0 0 0,-2-1-2 0 0,0-1 0 0 0,0 0-1 0 0,0 0 1 0 0,1 0-1 0 0,-1-1 1 0 0,1 0 0 0 0,0-1-1 0 0,-1 1 1 0 0,1-1-1 0 0,0-1 1 0 0,0 1 0 0 0,0-1-1 0 0,0 0 1 0 0,0-1-1 0 0,0 1 1 0 0,0-2 0 0 0,-1 1-1 0 0,9-3 1 0 0,-10 3-12 0 0,-1-1 0 0 0,0 1 0 0 0,-1-1 0 0 0,1 0 0 0 0,0 0 0 0 0,0 0 0 0 0,-1-1 0 0 0,1 1 0 0 0,-1-1 0 0 0,0 0 0 0 0,0 0 0 0 0,0 0 1 0 0,0-1-1 0 0,0 1 0 0 0,-1 0 0 0 0,1-1 0 0 0,-1 0 0 0 0,0 1 0 0 0,0-1 0 0 0,-1 0 0 0 0,1 0 0 0 0,-1 0 0 0 0,0-1 0 0 0,0 1 0 0 0,0 0 0 0 0,0 0 0 0 0,-1-1 0 0 0,1 1 0 0 0,-2-9 1 0 0,1 10-7 0 0,-1 0 1 0 0,1 0 0 0 0,-1 0 0 0 0,0 0 0 0 0,0 0 0 0 0,0 0 0 0 0,0 0 0 0 0,-1 0 0 0 0,1 0 0 0 0,-1 0 0 0 0,0 1 0 0 0,1-1 0 0 0,-1 0 0 0 0,-1 1 0 0 0,1 0 0 0 0,0-1 0 0 0,0 1 0 0 0,-1 0 0 0 0,1 0 0 0 0,-1 1 0 0 0,0-1 0 0 0,0 0 0 0 0,1 1 0 0 0,-1 0 0 0 0,0-1 0 0 0,0 1 0 0 0,0 0 0 0 0,-1 1 0 0 0,1-1 0 0 0,-6 0 0 0 0,2 0-5 0 0,0 0 1 0 0,-1 1 0 0 0,1 0 0 0 0,-1 0-1 0 0,1 1 1 0 0,-1 0 0 0 0,1 0 0 0 0,-1 0-1 0 0,1 1 1 0 0,0 0 0 0 0,0 1 0 0 0,-8 3 0 0 0,10-3 19 0 0,0 0 0 0 0,0 0 0 0 0,0 1 1 0 0,0 0-1 0 0,0 0 0 0 0,1 0 0 0 0,-1 0 1 0 0,1 1-1 0 0,0 0 0 0 0,-5 8 0 0 0,7-9-2 0 0,0 0-1 0 0,0 0 0 0 0,1 0 1 0 0,-1 0-1 0 0,1 0 1 0 0,0 0-1 0 0,0 1 0 0 0,1-1 1 0 0,-1 1-1 0 0,1-1 0 0 0,0 0 1 0 0,0 1-1 0 0,1-1 0 0 0,-1 0 1 0 0,2 6-1 0 0,-1-7-1 0 0,0-1 0 0 0,0 0 0 0 0,0 0-1 0 0,0 0 1 0 0,0 0 0 0 0,1 0 0 0 0,-1 0-1 0 0,1 0 1 0 0,-1 0 0 0 0,1-1 0 0 0,0 1-1 0 0,-1-1 1 0 0,1 1 0 0 0,0-1 0 0 0,0 0 0 0 0,0 1-1 0 0,0-1 1 0 0,1 0 0 0 0,-1 0 0 0 0,0 0-1 0 0,5 0 1 0 0,-2 1 11 0 0,1-1 0 0 0,0 1 0 0 0,0-1 0 0 0,0-1 0 0 0,0 1 0 0 0,0-1 0 0 0,10-1 0 0 0,-10 0-5 0 0,0 0 0 0 0,0-1 0 0 0,1 0 0 0 0,-1 0 0 0 0,0-1 0 0 0,-1 1 0 0 0,1-1 0 0 0,0-1 0 0 0,-1 1 0 0 0,0-1 0 0 0,0 0 1 0 0,6-5-1 0 0,-7 5-8 0 0,-1 1 1 0 0,0-1-1 0 0,1 0 1 0 0,-2 0 0 0 0,1 0-1 0 0,0 0 1 0 0,-1 0-1 0 0,0 0 1 0 0,0-1-1 0 0,0 1 1 0 0,0-1 0 0 0,-1 0-1 0 0,0 1 1 0 0,0-1-1 0 0,0 0 1 0 0,0-6 0 0 0,-1 9-9 0 0,-1 1 0 0 0,1-1 0 0 0,-1 0 0 0 0,1 1 1 0 0,-1-1-1 0 0,0 0 0 0 0,1 1 0 0 0,-1-1 0 0 0,0 1 1 0 0,0-1-1 0 0,0 1 0 0 0,0-1 0 0 0,0 1 0 0 0,-1 0 0 0 0,1-1 1 0 0,0 1-1 0 0,-1 0 0 0 0,1 0 0 0 0,0 0 0 0 0,-1 0 1 0 0,1 0-1 0 0,-3-1 0 0 0,-2 0-6 0 0,1-1 0 0 0,0 1 0 0 0,-1 0 0 0 0,1 0 0 0 0,-9-1 0 0 0,8 3 14 0 0,0-1 0 0 0,0 1 1 0 0,0 0-1 0 0,0 0 0 0 0,0 1 0 0 0,0-1 0 0 0,0 2 0 0 0,0-1 0 0 0,0 0 0 0 0,0 1 0 0 0,0 0 1 0 0,1 1-1 0 0,-1-1 0 0 0,1 1 0 0 0,0 0 0 0 0,0 0 0 0 0,0 1 0 0 0,0-1 0 0 0,0 1 0 0 0,1 0 0 0 0,-1 1 1 0 0,1-1-1 0 0,0 1 0 0 0,1 0 0 0 0,-1 0 0 0 0,1 0 0 0 0,0 0 0 0 0,0 0 0 0 0,1 1 0 0 0,-1-1 1 0 0,-1 7-1 0 0,4-10 3 0 0,-1 0 0 0 0,1 0 0 0 0,-1 0 0 0 0,1 0 0 0 0,0 0 1 0 0,0-1-1 0 0,0 1 0 0 0,0 0 0 0 0,0 0 0 0 0,0 0 0 0 0,0 0 0 0 0,1 0 1 0 0,-1 0-1 0 0,1 0 0 0 0,-1-1 0 0 0,1 1 0 0 0,0 0 0 0 0,0 0 1 0 0,0-1-1 0 0,0 1 0 0 0,0-1 0 0 0,0 1 0 0 0,0-1 0 0 0,0 1 0 0 0,1-1 1 0 0,-1 0-1 0 0,1 1 0 0 0,-1-1 0 0 0,1 0 0 0 0,-1 0 0 0 0,1 0 1 0 0,0 0-1 0 0,-1 0 0 0 0,1 0 0 0 0,0-1 0 0 0,0 1 0 0 0,-1-1 1 0 0,1 1-1 0 0,4 0 0 0 0,-3-1 2 0 0,0 0 0 0 0,0 1 1 0 0,1-1-1 0 0,-1 0 0 0 0,0 0 1 0 0,1-1-1 0 0,-1 1 0 0 0,0-1 1 0 0,0 0-1 0 0,1 1 0 0 0,-1-1 1 0 0,0-1-1 0 0,0 1 0 0 0,0 0 1 0 0,0-1-1 0 0,0 0 0 0 0,0 1 1 0 0,-1-1-1 0 0,1 0 0 0 0,-1-1 1 0 0,1 1-1 0 0,3-5 0 0 0,-5 5-5 0 0,1 0-1 0 0,-1 0 0 0 0,0 0 1 0 0,0 0-1 0 0,0-1 1 0 0,0 1-1 0 0,0 0 0 0 0,0-1 1 0 0,-1 1-1 0 0,1-1 0 0 0,-1 1 1 0 0,0-1-1 0 0,0 1 0 0 0,1-1 1 0 0,-2 1-1 0 0,1-1 1 0 0,0 1-1 0 0,0-1 0 0 0,-2-2 1 0 0,2 4-5 0 0,-1-1 0 0 0,1 1 0 0 0,-1 0 0 0 0,0 0 0 0 0,0-1-1 0 0,0 1 1 0 0,0 0 0 0 0,1 0 0 0 0,-2 0 0 0 0,1 0 0 0 0,0 0 0 0 0,0 0 0 0 0,0 0 0 0 0,0 1 0 0 0,0-1 0 0 0,-3-1 0 0 0,2 1-4 0 0,-2 0 0 0 0,1 1 0 0 0,0-1 0 0 0,0 0 0 0 0,0 1 0 0 0,0 0 0 0 0,0 0 0 0 0,0 0 0 0 0,-1 0 0 0 0,-3 1 0 0 0,-10 2-480 0 0,16-3-78 0 0,0 7-1421 0 0,1-7 1858 0 0,0 0 0 0 0,0 1 0 0 0,0-1 1 0 0,0 0-1 0 0,0 1 0 0 0,0-1 1 0 0,0 0-1 0 0,0 0 0 0 0,0 1 1 0 0,0-1-1 0 0,0 0 0 0 0,0 1 0 0 0,0-1 1 0 0,0 0-1 0 0,0 1 0 0 0,0-1 1 0 0,0 0-1 0 0,1 1 0 0 0,-1-1 1 0 0,0 0-1 0 0,0 0 0 0 0,0 1 0 0 0,1-1 1 0 0,-1 0-1 0 0,0 0 0 0 0,0 1 1 0 0,0-1-1 0 0,1 0 0 0 0,-1 0 1 0 0,0 0-1 0 0,0 1 0 0 0,1-1 1 0 0,-1 0-1 0 0,0 0 0 0 0,1 0 0 0 0,-1 0 1 0 0,0 0-1 0 0,1 0 0 0 0,-1 0 1 0 0,1 1-1 0 0,10 3-3364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59:07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98 696 0 0,'-9'-35'1925'0'0,"7"24"-63"0"0,-1 0 0 0 0,0 1 0 0 0,-9-20 3546 0 0,11 33-4298 0 0,-1 13-289 0 0,0 0 0 0 0,1 0 0 0 0,1 0 0 0 0,3 28 0 0 0,-1-4-151 0 0,1 109 1124 0 0,26 361 2032 0 0,37-109-1337 0 0,-55-363-1974 0 0,-7-27 34 0 0,-1-1-1 0 0,-1 0 0 0 0,0 1 1 0 0,2 18-1 0 0,-4-29-532 0 0,0 1 0 0 0,0-1 0 0 0,0 0 0 0 0,-1 0 0 0 0,1 1 0 0 0,0-1 0 0 0,0 0 0 0 0,0 0 0 0 0,0 0 0 0 0,0 1 0 0 0,-1-1 0 0 0,1 0 0 0 0,0 0 0 0 0,0 0 0 0 0,0 1 0 0 0,-1-1 0 0 0,1 0 0 0 0,0 0 0 0 0,0 0 0 0 0,0 0 0 0 0,-1 0 0 0 0,1 0-1 0 0,0 1 1 0 0,0-1 0 0 0,-1 0 0 0 0,1 0 0 0 0,0 0 0 0 0,-1 0 0 0 0,1 0 0 0 0,0 0 0 0 0,0 0 0 0 0,-1 0 0 0 0,1 0 0 0 0,0 0 0 0 0,0 0 0 0 0,-1 0 0 0 0,1 0 0 0 0,0-1 0 0 0,0 1 0 0 0,-1 0 0 0 0,1 0 0 0 0,-12-4 144 0 0,11 4-151 0 0,-57-20 216 0 0,-78-16 0 0 0,107 30-239 0 0,-1 2-1 0 0,0 1 1 0 0,0 1-1 0 0,-51 4 1 0 0,69-1 11 0 0,-99 15-22 0 0,63-6 12 0 0,0 2 1 0 0,1 2 0 0 0,-51 23 0 0 0,58-19-4 0 0,2 1 1 0 0,0 2-1 0 0,-62 46 1 0 0,84-54 18 0 0,2 0 0 0 0,0 1 1 0 0,0 0-1 0 0,-17 25 1 0 0,24-29 10 0 0,0 1 1 0 0,1 0-1 0 0,0 0 1 0 0,1 1 0 0 0,1-1-1 0 0,-1 1 1 0 0,2 0-1 0 0,-3 13 1 0 0,5-17 1 0 0,0 0 1 0 0,1-1 0 0 0,0 1-1 0 0,0-1 1 0 0,1 1-1 0 0,0-1 1 0 0,0 1-1 0 0,1-1 1 0 0,0 1-1 0 0,0-1 1 0 0,1 0-1 0 0,0 0 1 0 0,0 0-1 0 0,0 0 1 0 0,1-1 0 0 0,8 11-1 0 0,0-1 29 0 0,2-1 0 0 0,0 0 0 0 0,1-1 1 0 0,30 23-1 0 0,-14-15-25 0 0,2-1 0 0 0,0-1 0 0 0,1-2 0 0 0,1-2 0 0 0,55 19 0 0 0,-25-16-4 0 0,1-3-1 0 0,97 12 1 0 0,-37-15-16 0 0,0-6 0 0 0,157-10 0 0 0,-234-1 0 0 0,-1-2 0 0 0,0-2 0 0 0,66-20 0 0 0,-98 23 0 0 0,1-1 0 0 0,-2-1 0 0 0,1 0 0 0 0,-1-1 0 0 0,0 0 0 0 0,-1-2 0 0 0,0 1 0 0 0,0-2 0 0 0,-1 0 0 0 0,-1 0 0 0 0,0-1 0 0 0,0-1 0 0 0,14-20 0 0 0,-16 18 0 0 0,-1-1 0 0 0,-1 1 0 0 0,0-2 0 0 0,-1 1 0 0 0,0-1 0 0 0,-1-1 0 0 0,-2 1 0 0 0,4-21 0 0 0,-6 27 0 0 0,-1 0 0 0 0,-1 0 0 0 0,0 0 0 0 0,0 0 0 0 0,-1 0 0 0 0,0 0 0 0 0,-1 0 0 0 0,-1 1 0 0 0,0-1 0 0 0,0 0 0 0 0,-1 1 0 0 0,0 0 0 0 0,0 0 0 0 0,-2 0 0 0 0,-7-12 0 0 0,-2 2 0 0 0,-1 1 0 0 0,-1 0 0 0 0,-1 1 0 0 0,0 1 0 0 0,-2 0 0 0 0,1 2 0 0 0,-2 0 0 0 0,0 1 0 0 0,-27-12 0 0 0,14 10-257 0 0,1 1 1 0 0,-2 2-1 0 0,0 2 1 0 0,0 1-1 0 0,-1 1 1 0 0,-1 2-1 0 0,1 2 1 0 0,-1 1-1 0 0,0 2 1 0 0,-55 4-1 0 0,-122 20-7434 0 0,168-16 4955 0 0,-12-1-609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16 668 0 0,'0'0'182'0'0,"0"-1"1"0"0,-1 0-1 0 0,1 0 1 0 0,0 0-1 0 0,-1 0 1 0 0,1 0-1 0 0,-1 0 0 0 0,1 1 1 0 0,-1-1-1 0 0,1 0 1 0 0,-1 0-1 0 0,1 1 1 0 0,-1-1-1 0 0,0 0 0 0 0,1 1 1 0 0,-1-1-1 0 0,0 1 1 0 0,0-1-1 0 0,0 1 0 0 0,1-1 1 0 0,-2 0-1 0 0,1 2 23 0 0,1-1-1 0 0,-1 1 1 0 0,1-1 0 0 0,-1 1-1 0 0,1-1 1 0 0,-1 1-1 0 0,1-1 1 0 0,0 1 0 0 0,-1-1-1 0 0,1 1 1 0 0,0 0-1 0 0,-1-1 1 0 0,1 1 0 0 0,0 0-1 0 0,0-1 1 0 0,0 1-1 0 0,0 0 1 0 0,-1-1-1 0 0,1 1 1 0 0,0 1 0 0 0,-1 45 3616 0 0,23 132 193 0 0,-4-43-2180 0 0,-11-78-1251 0 0,2 29-842 0 0,-7-28-6886 0 0,-2-53 5120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51 114 704 0 0,'-50'-4'12403'0'0,"57"3"-10581"0"0,167-34 4064 0 0,99 2-1929 0 0,-267 32-3880 0 0,227-31 4831 0 0,-223 28-4526 0 0,3 0-1347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5801 0 0,'37'42'9683'0'0,"5"8"-6442"0"0,59 67-2195 0 0,124 112 2205 0 0,-108-113-1579 0 0,-23-12 479 0 0,-94-103-2127 0 0,1-1 0 0 0,-1 0-1 0 0,0 0 1 0 0,1 1 0 0 0,-1-1-1 0 0,0 0 1 0 0,1 0 0 0 0,-1 1 0 0 0,1-1-1 0 0,-1 0 1 0 0,0 0 0 0 0,1 0 0 0 0,-1 0-1 0 0,1 0 1 0 0,-1 0 0 0 0,1 1-1 0 0,-1-1 1 0 0,1 0 0 0 0,-1 0 0 0 0,0 0-1 0 0,1-1 1 0 0,-1 1 0 0 0,1 0 0 0 0,-1 0-1 0 0,1 0 1 0 0,-1 0 0 0 0,1 0-1 0 0,-1 0 1 0 0,0-1 0 0 0,1 1 0 0 0,-1 0-1 0 0,1 0 1 0 0,-1-1 0 0 0,0 1 0 0 0,1 0-1 0 0,-1 0 1 0 0,0-1 0 0 0,1 1-1 0 0,-1 0 1 0 0,0-1 0 0 0,0 1 0 0 0,1-1-1 0 0,-1 1 1 0 0,0 0 0 0 0,0-1 0 0 0,11-23 549 0 0,4-35 194 0 0,12-94 0 0 0,-15 77-492 0 0,48-374 2144 0 0,-59 406-2347 0 0,-1 30-459 0 0,1 1 1 0 0,-1-1 0 0 0,4-14-1 0 0,-4 27 296 0 0,1 1 0 0 0,-1 0 0 0 0,0 0-1 0 0,0-1 1 0 0,0 1 0 0 0,0 0 0 0 0,0 0-1 0 0,0 0 1 0 0,1-1 0 0 0,-1 1 0 0 0,0 0-1 0 0,0 0 1 0 0,0 0 0 0 0,0-1 0 0 0,1 1 0 0 0,-1 0-1 0 0,0 0 1 0 0,0 0 0 0 0,1 0 0 0 0,-1 0-1 0 0,0 0 1 0 0,0-1 0 0 0,1 1 0 0 0,-1 0 0 0 0,0 0-1 0 0,0 0 1 0 0,1 0 0 0 0,-1 0 0 0 0,0 0-1 0 0,0 0 1 0 0,1 0 0 0 0,-1 0 0 0 0,0 0 0 0 0,0 0-1 0 0,1 0 1 0 0,-1 0 0 0 0,0 0 0 0 0,0 1-1 0 0,1-1 1 0 0,-1 0 0 0 0,0 0 0 0 0,1 0-1 0 0,8 6-3599 0 0,-8-6 3525 0 0,9 9-3749 0 0,4 3 559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7437 0 0,'-4'5'7844'0'0,"-4"8"-3835"0"0,-24 92-398 0 0,22-77-3123 0 0,1 1 0 0 0,1 0 0 0 0,2 0 1 0 0,1 1-1 0 0,-2 37 0 0 0,7-59-347 0 0,0 1 0 0 0,1-1 0 0 0,0 0 0 0 0,1 1 0 0 0,0-1-1 0 0,0 0 1 0 0,0 0 0 0 0,1 0 0 0 0,1 0 0 0 0,-1 0-1 0 0,1-1 1 0 0,0 0 0 0 0,1 1 0 0 0,0-2 0 0 0,0 1 0 0 0,1 0-1 0 0,-1-1 1 0 0,1 0 0 0 0,1-1 0 0 0,7 7 0 0 0,-5-6-37 0 0,0-1 0 0 0,0 0 1 0 0,0-1-1 0 0,0 0 0 0 0,1 0 1 0 0,-1-1-1 0 0,1 0 0 0 0,0-1 1 0 0,0 0-1 0 0,0 0 0 0 0,1-1 1 0 0,-1 0-1 0 0,0-1 0 0 0,0 0 1 0 0,1-1-1 0 0,14-3 0 0 0,4-2-147 0 0,0-1 0 0 0,43-18-1 0 0,-60 20-499 0 0,1 0 0 0 0,-1-1 0 0 0,-1-1 0 0 0,1 0 0 0 0,-1-1-1 0 0,-1 0 1 0 0,1 0 0 0 0,11-14 0 0 0,-15 14-1122 0 0,0-6-5411 0 0,-5 7 4195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 9817 0 0,'-8'-1'3003'0'0,"6"1"-2331"0"0,1 0 0 0 0,-1 0-1 0 0,1 0 1 0 0,-1 0 0 0 0,1 0-1 0 0,-1-1 1 0 0,1 1 0 0 0,-1 0-1 0 0,1-1 1 0 0,-1 1 0 0 0,1-1-1 0 0,-1 0 1 0 0,1 0 0 0 0,-3-2 1102 0 0,6 2-818 0 0,11-6-354 0 0,0 1-1 0 0,0 0 0 0 0,0 1 0 0 0,1 1 0 0 0,0 0 1 0 0,22-3-1 0 0,15-5-3481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83 261 148 0 0,'-29'-16'2370'0'0,"-18"-12"6568"0"0,47 28-8704 0 0,-1 0 0 0 0,1-1 0 0 0,0 1 0 0 0,-1-1 1 0 0,1 1-1 0 0,-1 0 0 0 0,1-1 0 0 0,-1 1 0 0 0,1-1 0 0 0,0 1 0 0 0,-1-1 0 0 0,1 1 0 0 0,0-1 0 0 0,0 1 0 0 0,-1-1 0 0 0,1 1 0 0 0,0-1 0 0 0,0 1 0 0 0,0-1 0 0 0,0 0 0 0 0,0 1 0 0 0,0-1 0 0 0,0 1 0 0 0,0-1 0 0 0,0 0 0 0 0,9-13 2300 0 0,22-5-226 0 0,17-3-16 0 0,2 3 0 0 0,80-21-1 0 0,13-4-3078 0 0,-136 41-1095 0 0,0 0 1 0 0,0 0-1 0 0,0-1 0 0 0,7-6 0 0 0,-12 9 1646 0 0,26-20-2989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60 156 7301 0 0,'-7'1'952'0'0,"-38"-2"7789"0"0,37 0-4747 0 0,27 0-2742 0 0,122-1 1306 0 0,-56 3-1697 0 0,681-8 3537 0 0,-335-4-1928 0 0,-11-32-3057 0 0,-254 9-2886 0 0,-141 26 460 0 0,1-1 1 0 0,26-13 0 0 0,-19 3-317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23 8493 0 0,'-4'-3'995'0'0,"0"1"0"0"0,-1-1-1 0 0,0 1 1 0 0,1-1 0 0 0,-1 1 0 0 0,0 1 0 0 0,0-1 0 0 0,0 1 0 0 0,-1 0 0 0 0,1 0 0 0 0,-10 0-1 0 0,13 1-835 0 0,0 0 0 0 0,0 0-1 0 0,0 1 1 0 0,-1-1 0 0 0,1 1-1 0 0,0-1 1 0 0,0 1 0 0 0,0 0-1 0 0,0 0 1 0 0,0 0 0 0 0,0 0 0 0 0,0 0-1 0 0,0 1 1 0 0,1-1 0 0 0,-1 1-1 0 0,0-1 1 0 0,1 1 0 0 0,-1-1-1 0 0,1 1 1 0 0,-1 0 0 0 0,1 0-1 0 0,0 0 1 0 0,0-1 0 0 0,0 1-1 0 0,0 1 1 0 0,0-1 0 0 0,0 0-1 0 0,1 0 1 0 0,-1 0 0 0 0,0 4-1 0 0,-1 15 281 0 0,0-1 0 0 0,1 1-1 0 0,1-1 1 0 0,1 1 0 0 0,5 27-1 0 0,-2-14-96 0 0,33 198 1719 0 0,-9-74-810 0 0,-10-48-1389 0 0,-17-108-127 0 0,-1 0 0 0 0,1 1 0 0 0,-1-1-1 0 0,1 0 1 0 0,0 0 0 0 0,-1 0 0 0 0,1 0 0 0 0,0 0 0 0 0,1 0-1 0 0,-1 0 1 0 0,0-1 0 0 0,0 1 0 0 0,1 0 0 0 0,-1-1-1 0 0,1 1 1 0 0,-1-1 0 0 0,1 1 0 0 0,2 1 0 0 0,5-6-6463 0 0,1-4 2581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15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1017 52 0 0,'0'0'3650'0'0,"-28"-9"3180"0"0,27 9-6689 0 0,1-1 0 0 0,0 1 1 0 0,0-1-1 0 0,-1 1 0 0 0,1-1 0 0 0,0 1 1 0 0,-1 0-1 0 0,1-1 0 0 0,0 1 1 0 0,-1 0-1 0 0,1 0 0 0 0,-1-1 1 0 0,1 1-1 0 0,-1 0 0 0 0,1 0 1 0 0,-1-1-1 0 0,1 1 0 0 0,0 0 0 0 0,-1 0 1 0 0,1 0-1 0 0,-1 0 0 0 0,1 0 1 0 0,-1 0-1 0 0,1 0 0 0 0,-1 0 1 0 0,1 0-1 0 0,-1 0 0 0 0,1 0 1 0 0,-1 0-1 0 0,1 0 0 0 0,-1 0 0 0 0,1 0 1 0 0,-1 0-1 0 0,1 1 0 0 0,-1-1 1 0 0,1 0-1 0 0,-1 1 0 0 0,-3 19 3325 0 0,4-12-4187 0 0,-3 20 1159 0 0,1 0 0 0 0,2 0 0 0 0,1 0 0 0 0,1 0-1 0 0,12 52 1 0 0,-13-76-390 0 0,1 6 133 0 0,0-1-1 0 0,0 0 1 0 0,1 0 0 0 0,1 1 0 0 0,-1-2-1 0 0,1 1 1 0 0,1 0 0 0 0,0-1-1 0 0,10 13 1 0 0,-11-18-37 0 0,1 0 0 0 0,-1-1 0 0 0,1 0 0 0 0,0 0 0 0 0,0 0 0 0 0,0-1 0 0 0,0 0 0 0 0,0 0 0 0 0,0 0 0 0 0,0 0 0 0 0,6-1 0 0 0,7 2 25 0 0,-2 0-130 0 0,0-2 1 0 0,0 0-1 0 0,0-1 1 0 0,1-1-1 0 0,-2-1 1 0 0,21-5-1 0 0,11-1 2 0 0,1101-159 1092 0 0,-725 126-464 0 0,3 43-206 0 0,-416 0-455 0 0,256 23 207 0 0,-212-16-153 0 0,0 2 0 0 0,95 32 0 0 0,-103-24-28 0 0,-1 2 0 0 0,-1 2 1 0 0,-1 3-1 0 0,0 1 0 0 0,-2 1 1 0 0,-1 3-1 0 0,-2 1 0 0 0,-1 2 0 0 0,53 61 1 0 0,-83-87-7 0 0,-1 1-1 0 0,0 0 1 0 0,-1 0 0 0 0,1 1 0 0 0,-2 0 0 0 0,1 0 0 0 0,-1 0 0 0 0,-1 0 0 0 0,4 12 0 0 0,3 17 666 0 0,-9-36-437 0 0,-2 5-141 0 0,1-7-94 0 0,0 0-1 0 0,1 0 1 0 0,-1 0 0 0 0,0 0 0 0 0,0 0 0 0 0,0 0 0 0 0,0 0 0 0 0,0 0 0 0 0,0 0 0 0 0,0 0 0 0 0,0 0 0 0 0,0 0-1 0 0,0 0 1 0 0,0 0 0 0 0,0 0 0 0 0,1 0 0 0 0,-1 0 0 0 0,0 0 0 0 0,0 0 0 0 0,0 0 0 0 0,0 0 0 0 0,0 0-1 0 0,0 0 1 0 0,0 0 0 0 0,0 0 0 0 0,0 0 0 0 0,0 0 0 0 0,0 0 0 0 0,0 0 0 0 0,1 0 0 0 0,-1 0 0 0 0,0 0 0 0 0,0 1-1 0 0,0-1 1 0 0,0 0 0 0 0,0 0 0 0 0,0 0 0 0 0,0 0 0 0 0,0 0 0 0 0,0 0 0 0 0,0 0 0 0 0,0 0 0 0 0,0 0-1 0 0,0 0 1 0 0,0 0 0 0 0,0 0 0 0 0,9-15 13 0 0,1-1 1 0 0,1 1-1 0 0,0 0 1 0 0,17-17-1 0 0,-5 11-19 0 0,0 2-1 0 0,1 0 1 0 0,1 2 0 0 0,1 0 0 0 0,0 2 0 0 0,43-18 0 0 0,-1 6-6 0 0,112-29 1 0 0,284-32-8 0 0,8 39 9 0 0,-183 22 42 0 0,196-14 239 0 0,-147 13-46 0 0,171-10 241 0 0,304-33-44 0 0,83-65-261 0 0,-52-16-183 0 0,-725 130 0 0 0,-2-5 0 0 0,159-58 0 0 0,-240 70 0 0 0,-1-2 0 0 0,-1-1 0 0 0,-1-2 0 0 0,-1-1 0 0 0,0-2 0 0 0,-2-1 0 0 0,38-38 0 0 0,-38 32 0 0 0,67-74 0 0 0,-21-1 0 0 0,-69 93 0 0 0,0 0 0 0 0,-1-1 0 0 0,-1 1 0 0 0,0-1 0 0 0,0-1 0 0 0,-1 1 0 0 0,2-18 0 0 0,-4 18 0 0 0,-2-3 0 0 0,0 0 0 0 0,0 4-99 0 0,-1 5 187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78 222 8401 0 0,'-25'-30'5198'0'0,"19"24"-4140"0"0,0-1 0 0 0,0 0 0 0 0,0 0 1 0 0,1-1-1 0 0,0 0 0 0 0,0 0 0 0 0,1 0 0 0 0,-5-13 0 0 0,9 19-946 0 0,0 1-1 0 0,0-1 0 0 0,0 0 1 0 0,0 0-1 0 0,0 1 1 0 0,0-1-1 0 0,1 1 1 0 0,-1-1-1 0 0,1 0 1 0 0,-1 1-1 0 0,1-1 0 0 0,-1 1 1 0 0,1-1-1 0 0,0 1 1 0 0,0-1-1 0 0,0 1 1 0 0,0-1-1 0 0,0 1 1 0 0,0 0-1 0 0,0 0 0 0 0,0-1 1 0 0,0 1-1 0 0,1 0 1 0 0,-1 0-1 0 0,0 0 1 0 0,1 0-1 0 0,-1 1 1 0 0,4-2-1 0 0,4-3 147 0 0,0 1 1 0 0,1 0 0 0 0,14-3-1 0 0,-22 7-188 0 0,39-10 597 0 0,0 3 0 0 0,54-4 0 0 0,77 4 352 0 0,-168 7-1009 0 0,293-3 835 0 0,207-9 589 0 0,-502 12-1434 0 0,1-1 0 0 0,0 1 0 0 0,0 0 0 0 0,0 0 0 0 0,-1 0 0 0 0,1 1 0 0 0,0-1 0 0 0,0 1 0 0 0,-1 0 0 0 0,1-1 0 0 0,0 1 0 0 0,-1 0 0 0 0,1 0 0 0 0,3 3 0 0 0,-3-2 0 0 0,-1 1 0 0 0,1 0 0 0 0,-1-1 0 0 0,0 1 0 0 0,0 0 0 0 0,0 0 0 0 0,0 1 0 0 0,0-1 0 0 0,-1 0 0 0 0,3 7 0 0 0,28 88 0 0 0,9 24 0 0 0,5-12 0 0 0,3-2 0 0 0,6-3 0 0 0,4-2 0 0 0,116 153 0 0 0,-165-244 0 0 0,2 2 0 0 0,-1 0 0 0 0,0 1 0 0 0,-1 0 0 0 0,0 1 0 0 0,-2 0 0 0 0,10 23 0 0 0,-17-37 0 0 0,0 0 0 0 0,-1 0 0 0 0,1 0 0 0 0,-1 0 0 0 0,0 1 0 0 0,0-1 0 0 0,0 0 0 0 0,0 0 0 0 0,0 3 0 0 0,0-5 0 0 0,0 1 0 0 0,-1 0 0 0 0,1-1 0 0 0,0 1 0 0 0,0-1 0 0 0,-1 1 0 0 0,1-1 0 0 0,0 1 0 0 0,-1 0 0 0 0,1-1 0 0 0,0 1 0 0 0,-1-1 0 0 0,1 0 0 0 0,-1 1 0 0 0,1-1 0 0 0,-1 1 0 0 0,1-1 0 0 0,-1 0 0 0 0,1 1 0 0 0,-1-1 0 0 0,0 1 0 0 0,-3-1 0 0 0,1 1 0 0 0,-1-1 0 0 0,0 0 0 0 0,1 0 0 0 0,-1 0 0 0 0,1 0 0 0 0,-1-1 0 0 0,1 0 0 0 0,-1 1 0 0 0,-4-3 0 0 0,-177-54 0 0 0,76 22 0 0 0,-69-16 0 0 0,-246-37 0 0 0,285 69 0 0 0,0 7 0 0 0,-199 7 0 0 0,174 17-682 0 0,160-11 735 0 0,18-24-16098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125 470 7389 0 0,'0'0'7588'0'0,"-1"3"-6712"0"0,-3 9-242 0 0,1-1-1 0 0,0 1 0 0 0,1-1 0 0 0,0 1 0 0 0,1 0 0 0 0,0 23 0 0 0,0-6 333 0 0,0-19-625 0 0,2-8-204 0 0,-1 0 0 0 0,0 0 1 0 0,0 0-1 0 0,0 0 1 0 0,0 0-1 0 0,0 0 0 0 0,0 0 1 0 0,-1 0-1 0 0,1 0 1 0 0,-1 0-1 0 0,1 0 0 0 0,-1 0 1 0 0,0 0-1 0 0,0-1 1 0 0,0 1-1 0 0,0 0 0 0 0,0 0 1 0 0,0-1-1 0 0,0 1 1 0 0,-4 2 1241 0 0,2-7-767 0 0,-4-7-360 0 0,0 0 0 0 0,0-1-1 0 0,1 1 1 0 0,0-1 0 0 0,1-1 0 0 0,0 1-1 0 0,-6-22 1 0 0,1-7 237 0 0,-6-44-1 0 0,12 62-323 0 0,2-1 1 0 0,0 1-1 0 0,2-1 0 0 0,0 1 1 0 0,2 0-1 0 0,0-1 1 0 0,9-35-1 0 0,-8 47-111 0 0,0 1 0 0 0,1 0 0 0 0,0 0 1 0 0,1 0-1 0 0,0 0 0 0 0,0 1 0 0 0,1-1 0 0 0,0 1 0 0 0,1 1 0 0 0,0-1 1 0 0,0 1-1 0 0,1 1 0 0 0,0-1 0 0 0,1 1 0 0 0,-1 1 0 0 0,1-1 0 0 0,17-7 1 0 0,-9 5 43 0 0,1 2 0 0 0,0 0 1 0 0,1 1-1 0 0,26-6 1 0 0,-37 11-73 0 0,-1-1 1 0 0,1 1 0 0 0,0 1 0 0 0,-1-1 0 0 0,1 2 0 0 0,0-1 0 0 0,-1 1-1 0 0,1 0 1 0 0,0 0 0 0 0,-1 1 0 0 0,1 0 0 0 0,-1 0 0 0 0,14 7 0 0 0,-19-8-22 0 0,0 0 1 0 0,-1 0 0 0 0,1 1 0 0 0,-1-1-1 0 0,0 0 1 0 0,1 1 0 0 0,-1-1 0 0 0,0 1 0 0 0,0 0-1 0 0,0-1 1 0 0,0 1 0 0 0,0 0 0 0 0,0 0-1 0 0,0 0 1 0 0,-1-1 0 0 0,1 1 0 0 0,-1 0 0 0 0,1 0-1 0 0,-1 0 1 0 0,0 0 0 0 0,0 0 0 0 0,1 0-1 0 0,-1 0 1 0 0,-1 0 0 0 0,1 0 0 0 0,0 0 0 0 0,0 0-1 0 0,-2 2 1 0 0,0 7 12 0 0,-2-1 0 0 0,1 1 0 0 0,-11 18 0 0 0,8-16-4 0 0,-19 36-3 0 0,14-29-7 0 0,0 1 0 0 0,-12 37 0 0 0,22-51-4 0 0,-1-1 0 0 0,0 1 0 0 0,1-1 1 0 0,0 1-1 0 0,1 0 0 0 0,0-1 0 0 0,0 1 1 0 0,0 0-1 0 0,1-1 0 0 0,0 1 0 0 0,0 0 1 0 0,0-1-1 0 0,5 13 0 0 0,-1-9-4 0 0,0-1 0 0 0,0 0 1 0 0,1 0-1 0 0,0 0 0 0 0,0 0 0 0 0,1-1 1 0 0,0 0-1 0 0,12 10 0 0 0,-5-7-18 0 0,-1-1 1 0 0,1 0-1 0 0,1-1 0 0 0,27 13 0 0 0,-9-9-75 0 0,0-2 0 0 0,1-1-1 0 0,0-1 1 0 0,57 6 0 0 0,-55-11-1663 0 0,68-1 1 0 0,-84-4-305 0 0,0-1 1 0 0,0-1 0 0 0,0 0 0 0 0,36-12-1 0 0,-15-1-1073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0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30 660 0 0,'0'-1'164'0'0,"0"0"-1"0"0,0-1 1 0 0,0 1-1 0 0,0 0 1 0 0,0 0-1 0 0,-1 0 1 0 0,1 0 0 0 0,0 0-1 0 0,0 0 1 0 0,-1-1-1 0 0,1 1 1 0 0,-1 0-1 0 0,1 0 1 0 0,-1 0-1 0 0,1 0 1 0 0,-1 0 0 0 0,0 1-1 0 0,1-1 1 0 0,-1 0-1 0 0,0 0 1 0 0,0 0-1 0 0,0 0 1 0 0,0 1-1 0 0,-1-2 1 0 0,0 1 213 0 0,0 1-1 0 0,0-1 1 0 0,0 1-1 0 0,0-1 1 0 0,0 1-1 0 0,0 0 1 0 0,0-1 0 0 0,0 1-1 0 0,-1 0 1 0 0,1 0-1 0 0,0 1 1 0 0,-3 0-1 0 0,-2 0 616 0 0,-1 1 0 0 0,1 0 0 0 0,-1 1-1 0 0,1 0 1 0 0,-13 7 0 0 0,7 0-250 0 0,1 0 1 0 0,0 1-1 0 0,1 1 0 0 0,0-1 1 0 0,1 2-1 0 0,1-1 1 0 0,0 1-1 0 0,0 1 0 0 0,1-1 1 0 0,1 2-1 0 0,0-1 1 0 0,1 1-1 0 0,-4 16 0 0 0,7-21-419 0 0,1 1 0 0 0,0-1 0 0 0,1 1-1 0 0,0 0 1 0 0,0-1 0 0 0,1 1 0 0 0,1 0-1 0 0,0 0 1 0 0,0-1 0 0 0,1 1 0 0 0,0 0 0 0 0,1-1-1 0 0,7 17 1 0 0,-7-20-224 0 0,1 0 1 0 0,-1-1-1 0 0,1 1 0 0 0,1-1 0 0 0,0 0 0 0 0,-1 0 1 0 0,2 0-1 0 0,-1-1 0 0 0,1 1 0 0 0,0-1 1 0 0,0-1-1 0 0,0 1 0 0 0,0-1 0 0 0,1 0 1 0 0,0-1-1 0 0,0 1 0 0 0,0-1 0 0 0,0-1 0 0 0,13 4 1 0 0,-6-3-231 0 0,-1-1 1 0 0,1-1 0 0 0,1 0 0 0 0,-1-1-1 0 0,0-1 1 0 0,0 0 0 0 0,0 0-1 0 0,-1-2 1 0 0,24-5 0 0 0,0-5-2279 0 0,-1 0 0 0 0,41-23 0 0 0,-56 23-4549 0 0,-16 7 4043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126 303 396 0 0,'-33'-5'1477'0'0,"-6"0"1627"0"0,1 2 8640 0 0,43 2-10403 0 0,29-7 543 0 0,0 2-1 0 0,40-2 0 0 0,39-6 696 0 0,-99 11-2652 0 0,29-7-451 0 0,-18-2-5661 0 0,-25 1 145 0 0</inkml:trace>
  <inkml:trace contextRef="#ctx0" brushRef="#br0" timeOffset="1">137 88 572 0 0,'-42'-12'1489'0'0,"-11"-3"2320"0"0,18 2 2297 0 0,35 13-5966 0 0,-1 0-1 0 0,1 0 1 0 0,0 0-1 0 0,0 0 0 0 0,-1 0 1 0 0,1 0-1 0 0,0 0 1 0 0,0 0-1 0 0,0 0 0 0 0,-1 0 1 0 0,1 0-1 0 0,0 0 1 0 0,0 0-1 0 0,-1 0 0 0 0,1 0 1 0 0,0 0-1 0 0,0 0 0 0 0,0-1 1 0 0,-1 1-1 0 0,1 0 1 0 0,0 0-1 0 0,0 0 0 0 0,0 0 1 0 0,0 0-1 0 0,-1-1 1 0 0,1 1-1 0 0,0 0 0 0 0,0 0 1 0 0,0 0-1 0 0,0-1 1 0 0,0 1-1 0 0,0 0 0 0 0,0 0 1 0 0,-1 0-1 0 0,1-1 1 0 0,0 1-1 0 0,0 0 0 0 0,0 0 1 0 0,0-1-1 0 0,0 1 1 0 0,0 0-1 0 0,0 0 0 0 0,0 0 1 0 0,0-1-1 0 0,0 1 0 0 0,0 0 1 0 0,0 0-1 0 0,0-1 1 0 0,0 1-1 0 0,1 0 0 0 0,-1 0 1 0 0,0 0-1 0 0,0-1 1 0 0,0 1-1 0 0,18-7 2269 0 0,32-1-768 0 0,139-4 2520 0 0,-9 1-1228 0 0,-179 11-2927 0 0,10-2-2456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24 216 652 0 0,'-24'-3'8106'0'0,"156"-23"-2671"0"0,406-46 805 0 0,136 21-568 0 0,-300 28-1523 0 0,-361 22-4056 0 0,13 0 1136 0 0,51-11-1 0 0,-66 9-1628 0 0,1-1 0 0 0,-1 0 0 0 0,-1 0 0 0 0,14-8-1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99 180 0 0,'-6'-42'1464'0'0,"1"6"2100"0"0,2 16 3672 0 0,52 356-1148 0 0,-38-152-4615 0 0,-7 0 0 0 0,-31 278 0 0 0,20-412-1128 0 0,1-9 68 0 0,1 0 0 0 0,3 1 0 0 0,1-1 1 0 0,5 49-1 0 0,-3-81-327 0 0,1 0 1 0 0,0 0-1 0 0,1-1 1 0 0,-1 1-1 0 0,2-1 1 0 0,-1 0 0 0 0,1 0-1 0 0,0 0 1 0 0,1 0-1 0 0,0-1 1 0 0,0 0-1 0 0,1 0 1 0 0,0 0 0 0 0,0 0-1 0 0,0-1 1 0 0,1 0-1 0 0,0-1 1 0 0,0 1-1 0 0,1-1 1 0 0,-1-1 0 0 0,1 1-1 0 0,0-1 1 0 0,12 4-1 0 0,13 3 124 0 0,2-2 1 0 0,-1-1-1 0 0,1-1 0 0 0,62 3 0 0 0,240 8 527 0 0,705-12 1237 0 0,112 5-554 0 0,-676 4-1274 0 0,-246-6-146 0 0,764 4 0 0 0,-963-14 0 0 0,-1-2 0 0 0,38-7 0 0 0,-55 8 0 0 0,-7-2 0 0 0,-1-1 0 0 0,7-5-11448 0 0,1 1 7795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24 0 0,'-22'-19'9858'0'0,"20"27"-7752"0"0,-2 4-682 0 0,7 54 2354 0 0,-10 93 1 0 0,0-34-1687 0 0,9-32-553 0 0,4 1-1 0 0,3-1 0 0 0,27 108 1 0 0,-36-201-1544 0 0,4 22 578 0 0,4 44-1 0 0,-10-29-2494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24 0 0,'-51'-2'3535'0'0,"17"6"6937"0"0,38-4-9005 0 0,128 5 4337 0 0,75-3-3133 0 0,-157-2-2157 0 0,302 5 2183 0 0,-176-3-1241 0 0,97 4 1258 0 0,-225-5-2008 0 0,59-6 1 0 0,-59 3-14838 0 0,-42 2 10936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4 314 1060 0 0,'-3'-8'8671'0'0,"4"5"-8105"0"0,0 0 0 0 0,0 0 0 0 0,1 0 0 0 0,-1 0 0 0 0,1 0 0 0 0,0 0 0 0 0,0 0 0 0 0,0 0 0 0 0,0 1 0 0 0,3-3 1 0 0,30-26 2359 0 0,-22 20-2054 0 0,28-20 2251 0 0,81-47-1 0 0,-5 4 500 0 0,-101 64-2998 0 0,-12 7-514 0 0,1 1 1 0 0,-1-1 0 0 0,0 1 0 0 0,-1-1-1 0 0,1-1 1 0 0,-1 1 0 0 0,1 0 0 0 0,-1-1-1 0 0,5-6 1 0 0,-27 11-13392 0 0,5 1 10181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 24 0 0,'-2'0'407'0'0,"1"-1"-1"0"0,-1 1 1 0 0,0 0-1 0 0,1 0 1 0 0,-1 0-1 0 0,0 0 1 0 0,1 0 0 0 0,-1 0-1 0 0,0 0 1 0 0,1 0-1 0 0,-1 1 1 0 0,1-1 0 0 0,-1 1-1 0 0,1-1 1 0 0,-1 1-1 0 0,1 0 1 0 0,-1-1-1 0 0,1 1 1 0 0,-1 0 0 0 0,1 0-1 0 0,-2 1 1 0 0,-34 28 2886 0 0,25-19-2159 0 0,-20 16 464 0 0,-4 1 676 0 0,2 2 0 0 0,1 2 1 0 0,-52 64-1 0 0,84-95-2305 0 0,0 1 1 0 0,0-1-1 0 0,0 1 1 0 0,0-1-1 0 0,0 1 0 0 0,1-1 1 0 0,-1 1-1 0 0,1 0 1 0 0,-1-1-1 0 0,0 4 1 0 0,5 3-2466 0 0,7-3-3678 0 0,2-5 3590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16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84 172 0 0,'-1'-2'340'0'0,"0"-1"0"0"0,1 1 0 0 0,-1-1 0 0 0,1 1 0 0 0,0-1 0 0 0,0 1 0 0 0,0-1 0 0 0,0 0 0 0 0,0 1 0 0 0,0-1 0 0 0,1 1 0 0 0,-1-1 0 0 0,1 1 0 0 0,0-1 0 0 0,0 1 0 0 0,0 0 0 0 0,0-1 0 0 0,0 1 0 0 0,0 0 0 0 0,0 0 0 0 0,1-1 0 0 0,-1 1 0 0 0,1 0 0 0 0,0 0 0 0 0,0 1 0 0 0,0-1 0 0 0,0 0 0 0 0,0 1 0 0 0,0-1 0 0 0,0 1 0 0 0,0-1 0 0 0,0 1 0 0 0,1 0 0 0 0,3-1 0 0 0,-2 0-25 0 0,0 1 1 0 0,0-1 0 0 0,0 1-1 0 0,0 0 1 0 0,1 0-1 0 0,-1 1 1 0 0,0 0 0 0 0,1-1-1 0 0,-1 1 1 0 0,1 1-1 0 0,-1-1 1 0 0,0 0 0 0 0,6 2-1 0 0,-3 1 15 0 0,0-1 0 0 0,0 1-1 0 0,0 0 1 0 0,0 0 0 0 0,0 1 0 0 0,-1 0-1 0 0,8 5 1 0 0,-3 1 7 0 0,0 0 0 0 0,0 0 0 0 0,-1 1 0 0 0,0 0 0 0 0,-1 1 1 0 0,0 0-1 0 0,8 16 0 0 0,-1 5 86 0 0,-1 1 1 0 0,-1 1 0 0 0,-2 1-1 0 0,-2 0 1 0 0,-1 0 0 0 0,-2 1 0 0 0,4 57-1 0 0,-12 267 1177 0 0,-3-243-1240 0 0,-12 231 1077 0 0,8-234-923 0 0,-1 35 1211 0 0,9-115-1034 0 0,0-34-1034 0 0,-1 7-4083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366 115 10465 0 0,'0'0'5047'0'0,"-4"1"-1902"0"0,-10 6-2500 0 0,0 1-1 0 0,1 0 1 0 0,0 1-1 0 0,0 0 1 0 0,1 1-1 0 0,0 0 1 0 0,1 1 0 0 0,0 0-1 0 0,1 1 1 0 0,-13 20-1 0 0,-9 17-185 0 0,-38 79-1 0 0,37-64 447 0 0,13-28-529 0 0,-41 84 2031 0 0,82-135-1035 0 0,-7-3-1270 0 0,0-1 0 0 0,-1 0 0 0 0,13-25 0 0 0,-1-1-102 0 0,93-176-193 0 0,-101 183 223 0 0,-2 0 0 0 0,-2-1 1 0 0,-1-1-1 0 0,8-51 0 0 0,-16 79 68 0 0,0 11 51 0 0,8 18 111 0 0,-8-10-237 0 0,86 135 51 0 0,141 170-1 0 0,-210-286-73 0 0,121 164 0 0 0,-160-190 0 0 0,-86-26 0 0 0,-128-16 0 0 0,172 35 0 0 0,-171-12 0 0 0,222 21-1480 0 0,8 2-2005 0 0,12 7-3783 0 0,-10-11 6794 0 0,12 8-2964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12 536 0 0,'-6'-11'11412'0'0,"16"200"-3152"0"0,26 100-3262 0 0,5 54-1977 0 0,-22 90 44 0 0,-19-346-2770 0 0,4-1 0 0 0,3 1 0 0 0,5-1 0 0 0,37 142 0 0 0,-38-187-295 0 0,22 62 0 0 0,-30-97 0 0 0,1-2-125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33 600 0 0,'-5'-2'2014'0'0,"-1"-1"0"0"0,0 1 1 0 0,0 0-1 0 0,-17-4 9776 0 0,28 6-10536 0 0,176-2 4715 0 0,-24-1-3627 0 0,240 18-1629 0 0,109 1 621 0 0,-348-18-980 0 0,187-26 0 0 0,-294 19-354 0 0,-44 8 0 0 0,-3-2-144 0 0,-3 2-576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1 120 296 0 0,'15'-1'10309'0'0,"14"-3"-6558"0"0,52-5-1727 0 0,50-1 594 0 0,485-7 2143 0 0,8 23-2029 0 0,-312-2-1622 0 0,422-12 1683 0 0,-636 2-1666 0 0,175-32 0 0 0,-207 20-1020 0 0,-8 0-95 0 0,-46 17-12 0 0,0 8 0 0 0,-11-5 0 0 0,1-1 0 0 0,-1 1 0 0 0,0 0 0 0 0,0 0 0 0 0,0 0 0 0 0,0 0 0 0 0,0 0 0 0 0,-1 0 0 0 0,1 0 0 0 0,-1 0 0 0 0,1 0 0 0 0,-1 0 0 0 0,0 0 0 0 0,0 3 0 0 0,0 34 0 0 0,-1-25 0 0 0,-10 195 0 0 0,3 213 0 0 0,10-383 0 0 0,3 116 0 0 0,-7-115-85 0 0,2-37-459 0 0,-3 4-1823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1 404 0 0,'-27'0'-427'0'0,"-17"0"8880"0"0,30 1-45 0 0,45 1-5687 0 0,99 2 623 0 0,113 6-371 0 0,158 23-69 0 0,-80-6 592 0 0,-263-20-3000 0 0,22 0-593 0 0,-79-7-422 0 0,0 3-738 0 0,-37 4-10245 0 0,18-6 8178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8893 0 0,'-2'1'392'0'0,"0"-1"1"0"0,1 0 0 0 0,-1 0-1 0 0,1 1 1 0 0,-1-1-1 0 0,1 0 1 0 0,-1 1 0 0 0,1 0-1 0 0,-1-1 1 0 0,1 1-1 0 0,0 0 1 0 0,-1 0 0 0 0,1-1-1 0 0,0 1 1 0 0,0 0-1 0 0,-1 0 1 0 0,1 1 0 0 0,0-1-1 0 0,0 0 1 0 0,0 0-1 0 0,-1 2 1 0 0,2 0-123 0 0,-1-1 1 0 0,1 1-1 0 0,0-1 1 0 0,0 1-1 0 0,0-1 0 0 0,0 1 1 0 0,0-1-1 0 0,1 1 1 0 0,-1-1-1 0 0,1 1 0 0 0,0-1 1 0 0,-1 0-1 0 0,1 1 1 0 0,2 3-1 0 0,22 52 1392 0 0,23 61 404 0 0,-25-47-1209 0 0,-2 2 1 0 0,-3 0 0 0 0,-4 1 0 0 0,-3 0-1 0 0,2 103 1 0 0,-34 88 793 0 0,4-99-995 0 0,17-165-656 0 0,-1 5 0 0 0,1 1 0 0 0,-1-1 0 0 0,2 1 0 0 0,-1-1 0 0 0,3 12 0 0 0,-3-17 0 0 0,1-1 0 0 0,-1 1 0 0 0,1-1 0 0 0,0 1 0 0 0,-1-1 0 0 0,1 1 0 0 0,0-1 0 0 0,0 0 0 0 0,0 1 0 0 0,0-1 0 0 0,0 0 0 0 0,0 0 0 0 0,0 1 0 0 0,0-1 0 0 0,1 0 0 0 0,-1 0 0 0 0,0 0 0 0 0,1-1 0 0 0,-1 1 0 0 0,1 0 0 0 0,-1 0 0 0 0,1-1 0 0 0,-1 1 0 0 0,1-1 0 0 0,-1 1 0 0 0,1-1 0 0 0,0 0 0 0 0,-1 0 0 0 0,1 0 0 0 0,-1 0 0 0 0,3 0 0 0 0,14-1 0 0 0,0-1 0 0 0,0-1 0 0 0,26-7 0 0 0,-3 1 0 0 0,86-15 0 0 0,73 1 0 0 0,229 4 0 0 0,-395 20 0 0 0,79-4 0 0 0,-98 2 0 0 0,-1-1 0 0 0,1 0 0 0 0,-1-1 0 0 0,1-1 0 0 0,18-8 0 0 0,-28 10 0 0 0,0-1 0 0 0,0 1 0 0 0,0-1 0 0 0,-1 0 0 0 0,1 0 0 0 0,-1-1 0 0 0,0 0 0 0 0,0 1 0 0 0,5-7 0 0 0,-5 5 0 0 0,-1-1 0 0 0,0 1 0 0 0,0-1 0 0 0,0 1 0 0 0,-1-1 0 0 0,1 0 0 0 0,-1 0 0 0 0,-1 0 0 0 0,1-1 0 0 0,-1 1 0 0 0,1-12 0 0 0,-2 6 0 0 0,0-1 0 0 0,-2-19 0 0 0,-5-7 0 0 0,-3 0 0 0 0,3 15 0 0 0,-24-64 0 0 0,-24-51 0 0 0,-33-95 0 0 0,69 176 0 0 0,4 0 0 0 0,-10-64 0 0 0,13 59-164 0 0,11 57-56 0 0,5 26-142 0 0,-3-15 307 0 0,23 88-10704 0 0,-15-54 7126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1 364 0 0,'0'0'1498'0'0,"-7"18"4844"0"0,2 130 3719 0 0,-13 84-5016 0 0,10-138-3767 0 0,0 1-299 0 0,-5 64 979 0 0,7-52-487 0 0,4 230 2240 0 0,5-261-3699 0 0,3 0 0 0 0,3 0 0 0 0,4-1 0 0 0,41 133 0 0 0,-47-189-12 0 0,-4-12 0 0 0,-1 0 0 0 0,1 0 0 0 0,-1 0 0 0 0,0 1 0 0 0,1 13 0 0 0,-3-21-148 0 0,0 1 0 0 0,0 0 0 0 0,0-1 0 0 0,0 1 0 0 0,0-1 0 0 0,0 1-1 0 0,-1 0 1 0 0,1-1 0 0 0,0 1 0 0 0,0-1 0 0 0,-1 1 0 0 0,1-1 0 0 0,0 1 0 0 0,-1-1 0 0 0,1 1 0 0 0,0-1 0 0 0,-1 1 0 0 0,1-1-1 0 0,-1 1 1 0 0,1-1 0 0 0,-1 0 0 0 0,1 1 0 0 0,-1-1 0 0 0,1 0 0 0 0,-1 1 0 0 0,1-1 0 0 0,-1 0 0 0 0,0 0 0 0 0,0 1 0 0 0,-15 1-6596 0 0,15-2 6253 0 0,-8 0-3125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1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50 628 0 0,'-11'-4'1100'0'0,"-10"-3"9338"0"0,36-3-7065 0 0,-9 7-2924 0 0,1 1 0 0 0,-1 0-1 0 0,0 0 1 0 0,1 1-1 0 0,-1 0 1 0 0,1 0 0 0 0,0 0-1 0 0,7 1 1 0 0,5-1 153 0 0,118-4 2188 0 0,342 13 839 0 0,-101 15-1593 0 0,85 9 589 0 0,-379-26-2352 0 0,218 9 583 0 0,-226-15-666 0 0,148-19-1 0 0,-219 18-189 0 0,28-6 0 0 0,-31 7 0 0 0,-1 0 0 0 0,0-1 0 0 0,0 1 0 0 0,0 0 0 0 0,0-1 0 0 0,0 1 0 0 0,1-1 0 0 0,-1 0 0 0 0,0 1 0 0 0,0-1 0 0 0,0 0 0 0 0,0 1 0 0 0,-1-1 0 0 0,1 0 0 0 0,0 0 0 0 0,0 0 0 0 0,0 0 0 0 0,-1 0 0 0 0,1 0 0 0 0,0 0 0 0 0,-1 0 0 0 0,1-1 0 0 0,-1 0-303 0 0,1 1 0 0 0,-1 0 1 0 0,0 0-1 0 0,0-1 0 0 0,0 1 0 0 0,0 0 1 0 0,0 0-1 0 0,-1 0 0 0 0,1-1 0 0 0,0 1 0 0 0,-1 0 1 0 0,1 0-1 0 0,0 0 0 0 0,-1-1 0 0 0,0 1 1 0 0,1 0-1 0 0,-1 0 0 0 0,0 0 0 0 0,1 0 0 0 0,-1 0 1 0 0,0 0-1 0 0,-1-1 0 0 0,-6-10-4530 0 0,5 3 1237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173 502 9205 0 0,'-24'-15'12777'0'0,"19"29"-9230"0"0,5-13-3470 0 0,3 25 1847 0 0,-1 28 0 0 0,-1-47-1593 0 0,-2 0-1 0 0,1 0 1 0 0,-1 0 0 0 0,0 0-1 0 0,-1 0 1 0 0,0 0-1 0 0,0 0 1 0 0,0-1 0 0 0,-6 11-1 0 0,4-14-323 0 0,-5-3-7 0 0,5-2 0 0 0,-1 0 0 0 0,1-1 0 0 0,0 1 0 0 0,1-1 0 0 0,-1 0 0 0 0,0 1 0 0 0,1-2 0 0 0,0 1 0 0 0,0 0 0 0 0,0-1 0 0 0,0 1 0 0 0,0-1 0 0 0,0 0 0 0 0,1 0 0 0 0,-2-5 0 0 0,-6-10 0 0 0,-12-37 0 0 0,15 35 0 0 0,0 0 0 0 0,2 0 0 0 0,1-1 0 0 0,1 0 0 0 0,0 0 0 0 0,2 0 0 0 0,2-41 0 0 0,1 50 0 0 0,0-1 0 0 0,0 1 0 0 0,1 0 0 0 0,1 0 0 0 0,0 0 0 0 0,1 1 0 0 0,1-1 0 0 0,-1 1 0 0 0,2 0 0 0 0,0 1 0 0 0,0 0 0 0 0,1 0 0 0 0,0 0 0 0 0,12-11 0 0 0,-4 8 0 0 0,0 1 0 0 0,1 0 0 0 0,0 1 0 0 0,1 0 0 0 0,33-14 0 0 0,-38 19 0 0 0,1 2 0 0 0,1-1 0 0 0,-1 2 0 0 0,1 0 0 0 0,0 1 0 0 0,0 0 0 0 0,0 1 0 0 0,25 1 0 0 0,-35 1 0 0 0,-1 0 0 0 0,0 1 0 0 0,0-1 0 0 0,0 1 0 0 0,0 0 0 0 0,0 1 0 0 0,0-1 0 0 0,0 1 0 0 0,0 0 0 0 0,-1 0 0 0 0,1 0 0 0 0,5 4 0 0 0,-8-5 0 0 0,1 1 0 0 0,-1-1 0 0 0,1 1 0 0 0,-1 0 0 0 0,1-1 0 0 0,-1 1 0 0 0,0 0 0 0 0,0 0 0 0 0,0 0 0 0 0,0 0 0 0 0,0 0 0 0 0,0 0 0 0 0,-1 0 0 0 0,1 0 0 0 0,-1 0 0 0 0,1 1 0 0 0,-1-1 0 0 0,0 0 0 0 0,0 0 0 0 0,0 0 0 0 0,0 1 0 0 0,0-1 0 0 0,0 0 0 0 0,-1 0 0 0 0,0 3 0 0 0,-5 13 0 0 0,-1 1 0 0 0,-1-1 0 0 0,0 0 0 0 0,-22 32 0 0 0,20-37 0 0 0,2 2 0 0 0,0-1 0 0 0,0 1 0 0 0,1 0 0 0 0,1 1 0 0 0,0 0 0 0 0,-4 24 0 0 0,9-35 0 0 0,1-1 0 0 0,0 1 0 0 0,1 0 0 0 0,-1-1 0 0 0,1 1 0 0 0,0-1 0 0 0,0 1 0 0 0,1-1 0 0 0,-1 1 0 0 0,1-1 0 0 0,0 0 0 0 0,0 0 0 0 0,0 0 0 0 0,0 0 0 0 0,1 0 0 0 0,0 0 0 0 0,0-1 0 0 0,0 1 0 0 0,0-1 0 0 0,7 6 0 0 0,5 3 0 0 0,1 0 0 0 0,0-2 0 0 0,28 15 0 0 0,-24-15-552 0 0,1-1-1 0 0,0-2 1 0 0,0 0-1 0 0,1-1 1 0 0,0-1-1 0 0,0-1 1 0 0,0-1-1 0 0,0-1 1 0 0,0-1-1 0 0,31-2 1 0 0,-42-1-3901 0 0,0-1 642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50 68 0 0,'0'-3'1143'0'0,"0"-3"-1273"0"0,4-35 26778 0 0,-5 48-25480 0 0,-4 9-332 0 0,-1 1 1 0 0,-13 24 0 0 0,-9 23 523 0 0,27-61-1360 0 0,0 0 0 0 0,0 0 0 0 0,1 0 0 0 0,-1 0 0 0 0,1 0 0 0 0,-1 0 0 0 0,1 0 0 0 0,0 0 0 0 0,0 0 0 0 0,1 0 0 0 0,-1 0 0 0 0,0 0 0 0 0,1 0 0 0 0,0 0 0 0 0,0 0 0 0 0,0 0 0 0 0,2 5 0 0 0,-1-5 0 0 0,1 1 0 0 0,0-1 0 0 0,0 1 0 0 0,0-1 0 0 0,0 0 0 0 0,0 0 0 0 0,0 0 0 0 0,1 0 0 0 0,-1-1 0 0 0,9 5 0 0 0,3 0 0 0 0,1-1 0 0 0,0 0 0 0 0,0-2 0 0 0,0 1 0 0 0,21 1 0 0 0,-24-3 3 0 0,-1-1-16 0 0,0 0 0 0 0,0 0 0 0 0,0-1 0 0 0,1 0 0 0 0,-1-1 0 0 0,0 0 0 0 0,0-1 0 0 0,1-1 0 0 0,14-3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16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9 188 0 0,'-21'-8'16186'0'0,"26"10"-15719"0"0,1 0 1 0 0,-1 1-1 0 0,0 0 0 0 0,0-1 1 0 0,-1 2-1 0 0,1-1 0 0 0,-1 1 1 0 0,8 7-1 0 0,98 116 4315 0 0,-70-78-2790 0 0,89 85 0 0 0,-93-106-2911 0 0,-34-27 71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5208 0 0,'-15'-7'11974'0'0,"13"8"-11806"0"0,1 1-1 0 0,0 0 1 0 0,0 0-1 0 0,0 0 1 0 0,0 0-1 0 0,0 0 1 0 0,1 0-1 0 0,-1 0 1 0 0,0 0-1 0 0,1 0 1 0 0,0 0-1 0 0,-1 0 1 0 0,1 0-1 0 0,0 4 1 0 0,2 42 1336 0 0,-1-23-788 0 0,2 72 1550 0 0,-1-48-3921 0 0,-1 2-7596 0 0,-1-44 6977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43 304 0 0,'-13'-3'900'0'0,"-38"-13"16772"0"0,239 2-9091 0 0,-81 5-5373 0 0,-105 9-3262 0 0,1 0-1 0 0,0 0 0 0 0,0 0 0 0 0,-1 0 0 0 0,1 0 0 0 0,0 1 0 0 0,0-1 0 0 0,2 2 0 0 0,4 5-3298 0 0,-6 6-4692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76 7233 0 0,'-66'-28'18576'0'0,"103"17"-15820"0"0,302-4 1446 0 0,-331 16-4193 0 0,25-1-61 0 0,-24-2 145 0 0,-7 2-922 0 0,-1-1 0 0 0,0 1 0 0 0,0-1 0 0 0,0 1-1 0 0,1-1 1 0 0,-1 0 0 0 0,0 1 0 0 0,0-1 0 0 0,0 0-1 0 0,0 0 1 0 0,2-3-2487 0 0,-1 1 2486 0 0,0-4-2519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8305 0 0,'-1'-4'1366'0'0,"2"-34"9290"0"0,2 41-9791 0 0,5 7-418 0 0,0-1-1 0 0,-1 2 1 0 0,0-1 0 0 0,-1 1-1 0 0,0-1 1 0 0,0 2 0 0 0,6 20-1 0 0,5 8 231 0 0,12 26 521 0 0,-18-37-483 0 0,2 0 0 0 0,1 0-1 0 0,1-2 1 0 0,2 0 0 0 0,22 28 0 0 0,-38-53-673 0 0,0 0-1 0 0,0-1 1 0 0,0 1 0 0 0,1-1 0 0 0,-1 0-1 0 0,0 0 1 0 0,1 1 0 0 0,0-1-1 0 0,-1 0 1 0 0,1 0 0 0 0,0 0 0 0 0,-1 0-1 0 0,1-1 1 0 0,0 1 0 0 0,0 0 0 0 0,-1-1-1 0 0,1 1 1 0 0,0-1 0 0 0,0 0 0 0 0,0 0-1 0 0,0 1 1 0 0,0-1 0 0 0,3-1-1 0 0,-2 0 12 0 0,0 0-1 0 0,0-1 0 0 0,0 1 1 0 0,-1-1-1 0 0,1 1 0 0 0,-1-1 0 0 0,1 0 1 0 0,-1 0-1 0 0,0 0 0 0 0,0 0 1 0 0,0-1-1 0 0,0 1 0 0 0,0-1 0 0 0,0 1 1 0 0,1-4-1 0 0,22-35-52 0 0,-2-2 0 0 0,24-61 0 0 0,23-98 0 0 0,-40 76 0 0 0,0-2 0 0 0,-29 124-384 0 0,1 1 1 0 0,-1 0-1 0 0,1 0 1 0 0,-1 0-1 0 0,1 0 1 0 0,0 0-1 0 0,0 0 1 0 0,0 0-1 0 0,1 0 1 0 0,-1 1-1 0 0,1-1 1 0 0,-1 1-1 0 0,4-2 1 0 0,-4 3 125 0 0,-1 0 0 0 0,1 0 1 0 0,-1 0-1 0 0,1 0 1 0 0,-1 1-1 0 0,1-1 1 0 0,0 1-1 0 0,-1-1 0 0 0,1 1 1 0 0,0 0-1 0 0,-1-1 1 0 0,1 1-1 0 0,0 0 1 0 0,-1 0-1 0 0,1 0 1 0 0,0 0-1 0 0,-1 1 0 0 0,1-1 1 0 0,0 0-1 0 0,-1 1 1 0 0,1-1-1 0 0,0 1 1 0 0,-1 0-1 0 0,1-1 1 0 0,-1 1-1 0 0,1 0 0 0 0,1 1 1 0 0,6 4-3203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 0 0,'11'18'5939'0'0,"1"-12"-4320"0"0,0 1 0 0 0,0-2 0 0 0,1 0 0 0 0,0 0 1 0 0,24 5-1 0 0,-21-6-538 0 0,1 1 1 0 0,-1 1 0 0 0,18 8 0 0 0,-28-11-675 0 0,0 1 0 0 0,0-1 1 0 0,-1 1-1 0 0,0 0 1 0 0,1 0-1 0 0,-2 1 0 0 0,1-1 1 0 0,6 9-1 0 0,-9-10-244 0 0,0 0 0 0 0,0 0 0 0 0,0 0 0 0 0,-1 1 0 0 0,0-1 0 0 0,1 1 0 0 0,-1-1 0 0 0,0 1 0 0 0,-1-1 0 0 0,1 1-1 0 0,-1-1 1 0 0,1 1 0 0 0,-1 0 0 0 0,0-1 0 0 0,-1 1 0 0 0,0 6 0 0 0,-4 12 309 0 0,0 0 1 0 0,-2 0-1 0 0,-16 39 0 0 0,-38 54 196 0 0,18-37-264 0 0,39-71-349 0 0,0 1 0 0 0,0 0 0 0 0,1 0 1 0 0,0 0-1 0 0,0 1 0 0 0,1-1 0 0 0,0 1 0 0 0,0-1 0 0 0,0 11 0 0 0,2-17-20 0 0,0 0-1 0 0,1 0 1 0 0,-1-1-1 0 0,1 1 1 0 0,-1 0-1 0 0,1 0 1 0 0,-1-1-1 0 0,1 1 1 0 0,0 0-1 0 0,0-1 1 0 0,0 1-1 0 0,0-1 1 0 0,0 1-1 0 0,0-1 1 0 0,0 0-1 0 0,0 1 1 0 0,1-1-1 0 0,-1 0 1 0 0,0 0-1 0 0,1 0 1 0 0,-1 0-1 0 0,1 0 1 0 0,0 0-1 0 0,-1 0 1 0 0,1-1-1 0 0,0 1 0 0 0,-1 0 1 0 0,1-1-1 0 0,0 1 1 0 0,3-1-1 0 0,4 2 88 0 0,-1-1 0 0 0,1 0 0 0 0,0 0 0 0 0,15-2 0 0 0,4-1-165 0 0,51-10 0 0 0,-44 2-2333 0 0,-3-4-3327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74 980 0 0,'-12'-2'1221'0'0,"9"2"-499"0"0,-1 0 0 0 0,1-1 0 0 0,-1 1 0 0 0,1-1 0 0 0,-1 0 0 0 0,1 0 0 0 0,-1-1 0 0 0,1 1 0 0 0,0-1 0 0 0,0 1 0 0 0,-5-5 1946 0 0,8 5-2438 0 0,1 0-1 0 0,-1 0 1 0 0,1 1-1 0 0,-1-1 1 0 0,1 0-1 0 0,-1 0 1 0 0,1 0-1 0 0,0 1 1 0 0,0-1-1 0 0,-1 0 1 0 0,1 1-1 0 0,0-1 1 0 0,0 1-1 0 0,0-1 1 0 0,-1 1 0 0 0,1-1-1 0 0,0 1 1 0 0,0 0-1 0 0,2-1 1 0 0,19-7 1844 0 0,70-15 2879 0 0,-31 13-6030 0 0,-58 10 34 0 0,-1 0-623 0 0,10-2-5156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1 848 0 0,'-11'0'1518'0'0,"6"-1"98"0"0,0 1 1 0 0,-1 0-1 0 0,1 1 1 0 0,0-1-1 0 0,-8 3 3775 0 0,15-2-5128 0 0,-1 1 0 0 0,1-1 0 0 0,0 1-1 0 0,0-1 1 0 0,-1 1 0 0 0,1-1 0 0 0,0 0-1 0 0,0 0 1 0 0,0 0 0 0 0,1 0 0 0 0,-1 0-1 0 0,3 1 1 0 0,43 9 1579 0 0,0-1 0 0 0,72 4-1 0 0,-27-4-514 0 0,-53-4-761 0 0,5 1 1011 0 0,0-2-1 0 0,86-2 1 0 0,-119-4-1678 0 0,35-4 1350 0 0,-25-1-5072 0 0,-3-6-6905 0 0,-12 6 7641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 6441 0 0,'-33'-13'6927'0'0,"6"2"2409"0"0,29 11-9131 0 0,0 1 0 0 0,0-1 1 0 0,1 0-1 0 0,-1 0 0 0 0,0 0 0 0 0,0 0 0 0 0,0 0 0 0 0,5-2 1 0 0,6 1 479 0 0,17 1 288 0 0,149 4 2012 0 0,-142-1-2306 0 0,-1 1 0 0 0,68 18 1 0 0,-101-21-645 0 0,0 0 0 0 0,0-1 0 0 0,0 2 0 0 0,0-1-1 0 0,-1 0 1 0 0,1 0 0 0 0,0 1 0 0 0,0 0 0 0 0,-1-1 0 0 0,1 1 0 0 0,-1 0 0 0 0,0 0 0 0 0,1 1 0 0 0,-1-1 0 0 0,0 0 0 0 0,0 1 0 0 0,0-1 0 0 0,-1 1 0 0 0,1 0 0 0 0,-1 0 0 0 0,1-1 0 0 0,-1 1 0 0 0,0 0 0 0 0,2 6 0 0 0,-3-3-37 0 0,0 0-1 0 0,0 0 0 0 0,0 0 0 0 0,0 0 1 0 0,-1 0-1 0 0,0 0 0 0 0,0 0 1 0 0,-1 0-1 0 0,0 0 0 0 0,0-1 0 0 0,0 1 1 0 0,-5 7-1 0 0,-18 34-40 0 0,-3-2-1 0 0,-41 53 1 0 0,-77 78 298 0 0,146-175-251 0 0,0-1-1 0 0,0 0 0 0 0,0 0 1 0 0,0 1-1 0 0,-1-1 0 0 0,1 0 1 0 0,0 0-1 0 0,0 0 0 0 0,0 1 1 0 0,-1-1-1 0 0,1 0 0 0 0,0 0 1 0 0,0 0-1 0 0,-1 0 0 0 0,1 1 1 0 0,0-1-1 0 0,-1 0 0 0 0,1 0 1 0 0,0 0-1 0 0,0 0 0 0 0,-1 0 1 0 0,1 0-1 0 0,0 0 0 0 0,-1 0 0 0 0,1 0 1 0 0,0 0-1 0 0,-1 0 0 0 0,1 0 1 0 0,0 0-1 0 0,0 0 0 0 0,-1 0 1 0 0,1 0-1 0 0,-6-10 157 0 0,1-21 115 0 0,5 26-249 0 0,-10-133-26 0 0,6 49 0 0 0,1 47 0 0 0,2 17 0 0 0,-1 0 0 0 0,-1 0 0 0 0,-1 0 0 0 0,-9-29 0 0 0,3 13 0 0 0,10 41-260 0 0,0-1 0 0 0,0 1 0 0 0,0-1 0 0 0,0 1 1 0 0,0-1-1 0 0,0 1 0 0 0,0-1 0 0 0,-1 1 0 0 0,1-1 0 0 0,0 1 0 0 0,0-1 0 0 0,-1 1 1 0 0,1-1-1 0 0,0 1 0 0 0,-1-1 0 0 0,1 1 0 0 0,0 0 0 0 0,-1-1 0 0 0,1 1 0 0 0,-1 0 0 0 0,1-1 1 0 0,-1 1-1 0 0,1 0 0 0 0,-1-1 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2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39 154 6405 0 0,'-36'-15'9897'0'0,"36"15"-9809"0"0,0 0 0 0 0,-1 0 0 0 0,1-1 0 0 0,0 1 0 0 0,0 0 0 0 0,0 0 0 0 0,-1-1-1 0 0,1 1 1 0 0,0 0 0 0 0,0-1 0 0 0,0 1 0 0 0,0 0 0 0 0,0 0 0 0 0,0-1 0 0 0,0 1 0 0 0,0 0 0 0 0,0-1 0 0 0,0 1-1 0 0,0 0 1 0 0,0 0 0 0 0,0-1 0 0 0,0 1 0 0 0,0 0 0 0 0,0-1 0 0 0,0 1 0 0 0,0 0 0 0 0,0 0 0 0 0,0-1 0 0 0,0 1 0 0 0,0 0-1 0 0,1-1 1 0 0,-1 1 0 0 0,0 0 0 0 0,0 0 0 0 0,0 0 0 0 0,0-1 0 0 0,1 1 0 0 0,-1 0 0 0 0,0 0 0 0 0,0 0 0 0 0,1-1-1 0 0,-1 1 1 0 0,0 0 0 0 0,0 0 0 0 0,1 0 0 0 0,9-9 731 0 0,-10 9-835 0 0,13-7 525 0 0,0 1 0 0 0,-1 0 0 0 0,2 0 0 0 0,-1 2 1 0 0,21-6-1 0 0,13-4 379 0 0,-13 2-286 0 0,-18 8-231 0 0,0-1-1 0 0,0-1 1 0 0,-1-1 0 0 0,0 0 0 0 0,26-18 0 0 0,-42 26-358 0 0,1-1 0 0 0,0 0 0 0 0,0 0 0 0 0,0 1 0 0 0,0-1 0 0 0,0 0 0 0 0,0 1 0 0 0,0-1-1 0 0,0 0 1 0 0,0 1 0 0 0,0-1 0 0 0,0 0 0 0 0,0 1 0 0 0,0-1 0 0 0,0 0 0 0 0,0 1 0 0 0,0-1 0 0 0,0 0 0 0 0,0 1 0 0 0,0-1 0 0 0,0 0 0 0 0,1 0 0 0 0,-1 1 0 0 0,0-1 0 0 0,0 0 0 0 0,0 1 0 0 0,0-1 0 0 0,1 0 0 0 0,-1 0 0 0 0,0 1 0 0 0,0-1 0 0 0,1 0 0 0 0,-1 0 0 0 0,0 0 0 0 0,1 0 0 0 0,-1 1 0 0 0,0-1 0 0 0,0 0 0 0 0,1 0 0 0 0,-1 0 0 0 0,0 0 0 0 0,1 0 0 0 0,-1 0 0 0 0,0 0 0 0 0,1 0 0 0 0,-1 0 0 0 0,0 0 0 0 0,1 0 0 0 0,-1 0 0 0 0,0 0 0 0 0,1 0 0 0 0,-1 0 0 0 0,0 0 0 0 0,1 0 0 0 0,-1 0 0 0 0,0 0 0 0 0,1 0 0 0 0,-1-1 0 0 0,0 1 0 0 0,0 0 0 0 0,1 0 0 0 0,-1 0 0 0 0,0-1 0 0 0,0 1 0 0 0,1 0 0 0 0,-1 0 0 0 0,0 0 0 0 0,0-1 0 0 0,1 0 0 0 0,-6 42 14 0 0,2-13 77 0 0,4 22 27 0 0,3 0 0 0 0,2 0 0 0 0,18 72 0 0 0,-2-42 395 0 0,42 101 0 0 0,-53-142-276 0 0,-10-38-295 0 0,-13 13-373 0 0,-10-10 260 0 0,-1-1 0 0 0,0-1 0 0 0,-31-1 0 0 0,-40 3 469 0 0,51 0 2408 0 0,239 2-2672 0 0,-92-7-11543 0 0,-88 1 7851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 28 0 0,'-2'-21'17033'0'0,"-1"31"-16570"0"0,-1-1 1 0 0,2 1-1 0 0,-1 0 1 0 0,1 0-1 0 0,1 0 1 0 0,-1 0-1 0 0,2 1 0 0 0,-1-1 1 0 0,2 0-1 0 0,-1 0 1 0 0,4 16-1 0 0,-3-19-346 0 0,1-1 0 0 0,-1 1 0 0 0,1-1 0 0 0,1 0 0 0 0,-1 0-1 0 0,1 0 1 0 0,0 0 0 0 0,1 0 0 0 0,-1-1 0 0 0,1 1 0 0 0,0-1 0 0 0,0 0 0 0 0,1 0-1 0 0,0-1 1 0 0,-1 1 0 0 0,2-1 0 0 0,-1 0 0 0 0,0 0 0 0 0,10 4 0 0 0,2-1 92 0 0,0 0 0 0 0,0-1 1 0 0,1-1-1 0 0,0-1 0 0 0,0-1 0 0 0,30 2 1 0 0,-23-4 224 0 0,1-1 0 0 0,-1-1 0 0 0,1-2 0 0 0,33-6 0 0 0,-54 8-781 0 0,0-1 1 0 0,0 1 0 0 0,0-1-1 0 0,-1 0 1 0 0,1 0-1 0 0,0 0 1 0 0,-1 0 0 0 0,1-1-1 0 0,4-4 1 0 0,-6 0-2801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16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69 278 680 0 0,'-4'-2'426'0'0,"-37"-20"3404"0"0,40 21-3419 0 0,-1 0 1 0 0,0 0-1 0 0,1 0 1 0 0,-1 0-1 0 0,0-1 1 0 0,1 1-1 0 0,0-1 1 0 0,-1 1-1 0 0,1-1 1 0 0,0 1-1 0 0,0-1 0 0 0,0 0 1 0 0,0 1-1 0 0,0-1 1 0 0,0 0-1 0 0,0 0 1 0 0,1 0-1 0 0,-1 0 1 0 0,0-2-1 0 0,2 2-127 0 0,-1 0 0 0 0,1 1 0 0 0,0-1 0 0 0,-1 0 0 0 0,1 0 0 0 0,0 1 0 0 0,0-1 0 0 0,0 1 0 0 0,0-1-1 0 0,1 1 1 0 0,-1-1 0 0 0,0 1 0 0 0,1 0 0 0 0,-1-1 0 0 0,1 1 0 0 0,-1 0 0 0 0,4-2 0 0 0,29-16 1790 0 0,-32 17-1853 0 0,61-25 1419 0 0,1 3 0 0 0,2 2 0 0 0,70-13 0 0 0,-80 21-997 0 0,10-3 1015 0 0,105-14 0 0 0,-168 31-1604 0 0,-1 0 0 0 0,0 0 0 0 0,1-1 0 0 0,-1 1 1 0 0,1 1-1 0 0,-1-1 0 0 0,0 0 0 0 0,1 1 0 0 0,-1-1 0 0 0,0 1 0 0 0,0-1 0 0 0,1 1 0 0 0,-1 0 0 0 0,0 0 0 0 0,0 0 0 0 0,0 1 0 0 0,0-1 1 0 0,2 2-1 0 0,-3-2-38 0 0,0 1 1 0 0,1 0 0 0 0,-1-1 0 0 0,0 1 0 0 0,-1 0 0 0 0,1 0-1 0 0,0-1 1 0 0,0 1 0 0 0,-1 0 0 0 0,1 0 0 0 0,-1 0-1 0 0,0 0 1 0 0,0 0 0 0 0,1 0 0 0 0,-1 0 0 0 0,0 0 0 0 0,-1 0-1 0 0,1 0 1 0 0,0 0 0 0 0,-1 0 0 0 0,0 3 0 0 0,-6 19 7 0 0,-1 0 1 0 0,-1-1 0 0 0,0-1 0 0 0,-2 1-1 0 0,-27 40 1 0 0,-83 95 106 0 0,115-150-131 0 0,-9 10 0 0 0,-11 12 0 0 0,2 2 0 0 0,1 0 0 0 0,-25 47 0 0 0,26-41-3716 0 0,39-61-6095 0 0,-11 15 6512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86 884 0 0,'-24'-7'2879'0'0,"18"6"-1085"0"0,0 0 0 0 0,1-1 0 0 0,-1 0 0 0 0,1 0 0 0 0,-8-4 4806 0 0,35-6-2972 0 0,33 4-549 0 0,7-2-1629 0 0,-52 8-2131 0 0,0-1 0 0 0,0 0 1 0 0,17-8-1 0 0,-19 3-5445 0 0,-3 0 446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71 228 0 0,'-39'-13'1712'0'0,"5"2"1668"0"0,2-2 7591 0 0,47 6-7891 0 0,5 1-1966 0 0,-1 1-1 0 0,1 2 0 0 0,0 0 1 0 0,0 0-1 0 0,28 2 1 0 0,-31 0-694 0 0,28-1 503 0 0,-1 0 169 0 0,66 4 0 0 0,-100 2-2115 0 0,-5-2-1486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10 141 492 0 0,'-10'-2'9384'0'0,"22"-3"-6964"0"0,28-2-488 0 0,219 3 5735 0 0,45-3-4237 0 0,156-76-728 0 0,-432 77-2449 0 0,53-12 1612 0 0,-37 10-820 0 0,-42 7-816 0 0,3 2-174 0 0,-3-2 29 0 0,-1 1 1 0 0,1 0-1 0 0,0 0 0 0 0,0 0 0 0 0,0 0 0 0 0,0 1 0 0 0,-1-1 0 0 0,1 1 0 0 0,3 0 0 0 0,-2 0-4 0 0,-3 0-66 0 0,1-1 0 0 0,0 0 1 0 0,0 1-1 0 0,0-1 0 0 0,-1 1 0 0 0,1-1 1 0 0,0 1-1 0 0,-1 0 0 0 0,1-1 1 0 0,0 1-1 0 0,-1 0 0 0 0,1-1 0 0 0,-1 1 1 0 0,1 0-1 0 0,-1 0 0 0 0,1-1 0 0 0,-1 1 1 0 0,0 0-1 0 0,1 0 0 0 0,-1 0 0 0 0,0 0 1 0 0,0-1-1 0 0,1 1 0 0 0,-1 0 0 0 0,0 1 1 0 0,8 30-15 0 0,-1 0 1 0 0,3 42-1 0 0,2 13 0 0 0,3 5 0 0 0,5 34 0 0 0,-17-111 0 0 0,0-4 0 0 0,-2-6-133 0 0,-12-3-8080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69 716 0 0,'-40'-13'20436'0'0,"44"16"-19143"0"0,14 12-237 0 0,-2 1 0 0 0,1 0 0 0 0,-2 1 0 0 0,0 0 1 0 0,12 21-1 0 0,-8-12 272 0 0,2 0 1 0 0,24 23-1 0 0,-32-35-1328 0 0,-8-9 0 0 0,0 0 0 0 0,0-1 0 0 0,0 1 0 0 0,0-1 0 0 0,1 0 0 0 0,-1-1 0 0 0,13 7 0 0 0,-9-7 0 0 0,2-1 0 0 0,-11-2 0 0 0,0 0 0 0 0,0 0 0 0 0,0 0 0 0 0,0 0 0 0 0,1 1 0 0 0,-1-1 0 0 0,0 0 0 0 0,0 0 0 0 0,0 0 0 0 0,1 0 0 0 0,-1 0 0 0 0,0 0 0 0 0,0 0 0 0 0,0 0 0 0 0,1 0 0 0 0,-1-1 0 0 0,0 1 0 0 0,0 0 0 0 0,0 0 0 0 0,0 0 0 0 0,1 0 0 0 0,-1 0 0 0 0,0 0 0 0 0,0 0 0 0 0,0 0 0 0 0,0 0 0 0 0,1-1 0 0 0,-1 1 0 0 0,0 0 0 0 0,0 0 0 0 0,0 0 0 0 0,0 0 0 0 0,0 0 0 0 0,0-1 0 0 0,1 1 0 0 0,-1 0 0 0 0,0 0 0 0 0,0 0 0 0 0,0 0 0 0 0,0-1 0 0 0,0 1 0 0 0,0 0 0 0 0,0 0 0 0 0,0 0 0 0 0,0-1 0 0 0,0 1 0 0 0,0 0 0 0 0,0 0 0 0 0,0 0 0 0 0,0-1 0 0 0,0 1 0 0 0,0 0 0 0 0,0 0 0 0 0,0-1 0 0 0,-2-3 0 0 0,0-1 0 0 0,-1 0 0 0 0,1 1 0 0 0,-1-1 0 0 0,0 1 0 0 0,0 0 0 0 0,0 0 0 0 0,-1 0 0 0 0,1 1 0 0 0,-1-1 0 0 0,-6-4 0 0 0,-57-38 0 0 0,25 18 0 0 0,11 6 0 0 0,16 12 0 0 0,0 0 0 0 0,0-1 0 0 0,2-1 0 0 0,-1 0 0 0 0,1-1 0 0 0,-19-25 0 0 0,27 28 0 0 0,4-3 0 0 0,8-4 0 0 0,7 7 0 0 0,-2 5 0 0 0,-1 1 0 0 0,0 0 0 0 0,1 1 0 0 0,0 0 0 0 0,0 1 0 0 0,0 0 0 0 0,0 1 0 0 0,0 0 0 0 0,0 1 0 0 0,1 0 0 0 0,-1 1 0 0 0,0 0 0 0 0,0 1 0 0 0,0 1 0 0 0,-1 0 0 0 0,1 0 0 0 0,0 1 0 0 0,-1 1 0 0 0,12 6 0 0 0,-21-10 0 0 0,0 0 0 0 0,1 0 0 0 0,-1 1 0 0 0,0-1 0 0 0,1 1 0 0 0,-1 0 0 0 0,0 0 0 0 0,0 0 0 0 0,0 0 0 0 0,0 0 0 0 0,0 0 0 0 0,-1 0 0 0 0,1 1 0 0 0,-1-1 0 0 0,1 1 0 0 0,-1-1 0 0 0,0 1 0 0 0,0 0 0 0 0,0-1 0 0 0,0 1 0 0 0,-1 0 0 0 0,1 3 0 0 0,-1 10 0 0 0,-1-10 0 0 0,-1 0 0 0 0,1 0 0 0 0,-1 0 0 0 0,-1 0 0 0 0,1-1 0 0 0,-1 1 0 0 0,-6 9 0 0 0,-36 43 0 0 0,30-41 0 0 0,4-2 0 0 0,2-3 0 0 0,0-5 0 0 0,6-4-91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14 192 752 0 0,'-2'-3'541'0'0,"0"0"-1"0"0,1 0 0 0 0,-1 1 1 0 0,1-1-1 0 0,0 0 1 0 0,0 0-1 0 0,0-1 1 0 0,0 1-1 0 0,1 0 1 0 0,-1 0-1 0 0,1 0 0 0 0,-1 0 1 0 0,1-1-1 0 0,1-4 1 0 0,0 5-184 0 0,0 1 0 0 0,-1 0 0 0 0,2 0 0 0 0,-1 0 1 0 0,0-1-1 0 0,0 1 0 0 0,1 1 0 0 0,-1-1 0 0 0,1 0 0 0 0,-1 0 0 0 0,1 0 1 0 0,0 1-1 0 0,0-1 0 0 0,0 1 0 0 0,0-1 0 0 0,0 1 0 0 0,0 0 0 0 0,0 0 1 0 0,0 0-1 0 0,4-1 0 0 0,24-9 1681 0 0,0 1 0 0 0,58-10 0 0 0,15-5 693 0 0,-96 23-2442 0 0,-1 0 0 0 0,1-1 0 0 0,-1 0 0 0 0,0 0 0 0 0,0-1 0 0 0,0 0 1 0 0,0 0-1 0 0,9-9 712 0 0,-14 16-964 0 0,0-1 0 0 0,0 1 0 0 0,0-1 0 0 0,-1 1 0 0 0,1-1 0 0 0,-1 1 0 0 0,0 4 0 0 0,1 26 112 0 0,2 0 0 0 0,1 0-1 0 0,10 38 1 0 0,33 95 284 0 0,-33-119-256 0 0,-6-22-36 0 0,2-1-1 0 0,14 30 0 0 0,-23-53-165 0 0,-1-1 0 0 0,0 0 0 0 0,0 1 0 0 0,0-1 1 0 0,1 0-1 0 0,-1 1 0 0 0,0-1 0 0 0,0 0 0 0 0,0 1 0 0 0,0-1 0 0 0,0 1 0 0 0,0-1 0 0 0,0 0 0 0 0,0 1 0 0 0,0-1 0 0 0,0 1 1 0 0,0-1-1 0 0,0 0 0 0 0,0 1 0 0 0,0-1 0 0 0,-1 1 0 0 0,1-1 0 0 0,0 0 0 0 0,0 1 0 0 0,0-1 0 0 0,-1 0 0 0 0,1 1 0 0 0,0-1 1 0 0,0 0-1 0 0,-1 1 0 0 0,1-1 0 0 0,-15 8-508 0 0,-16-3-81 0 0,-141 2 899 0 0,170-7 665 0 0,6 0-703 0 0,168-19 1865 0 0,-44 4-4989 0 0,-75 14-8161 0 0,-38 0 7924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1:4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71 592 0 0,'1'-3'484'0'0,"5"-33"5157"0"0,-5 33-4547 0 0,0 0-1 0 0,0 0 1 0 0,1 0 0 0 0,-1 0 0 0 0,1 0 0 0 0,-1 0 0 0 0,1 1 0 0 0,6-7 4287 0 0,-3 14-3731 0 0,-2 11 218 0 0,-5-1-1074 0 0,0 0 1 0 0,-2-1-1 0 0,-9 28 1 0 0,8-29-318 0 0,1 1 0 0 0,0 0 0 0 0,0 1 1 0 0,-1 27-1 0 0,4-37-376 0 0,2 0 1 0 0,-1-1-1 0 0,1 1 1 0 0,-1-1-1 0 0,1 1 1 0 0,1-1-1 0 0,-1 1 1 0 0,0-1-1 0 0,1 0 1 0 0,0 1-1 0 0,0-1 0 0 0,0 0 1 0 0,1 0-1 0 0,0 0 1 0 0,-1-1-1 0 0,1 1 1 0 0,0-1-1 0 0,1 0 1 0 0,-1 1-1 0 0,5 2 1 0 0,4 2-51 0 0,1 0 1 0 0,0 0-1 0 0,0-1 1 0 0,1-1-1 0 0,0 0 0 0 0,0-1 1 0 0,0-1-1 0 0,30 6 1 0 0,11-2 69 0 0,57 1-1 0 0,-103-8-119 0 0,91 0-11283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41 172 0 0,'4'-17'11260'0'0,"-5"-6"5232"0"0,-4 32-16361 0 0,2 1 187 0 0,0 1 0 0 0,1-1 0 0 0,0 1 0 0 0,1-1 0 0 0,0 17 0 0 0,0 1 84 0 0,-3 13 93 0 0,3-1 0 0 0,4 55 0 0 0,13 13 154 0 0,-10-75-387 0 0,-5-30-258 0 0,2-1-2 0 0,3 24-4 0 0,-4-19-203 0 0,3 11-4492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10 564 0 0,'0'0'1370'0'0,"-3"-1"290"0"0,-1-1-1281 0 0,-11-2 4216 0 0,12 3-3448 0 0,1 1 0 0 0,0-1 0 0 0,0 1-1 0 0,0 0 1 0 0,0 0 0 0 0,-1 0 0 0 0,1 0-1 0 0,0 0 1 0 0,-3 1 0 0 0,4 0-901 0 0,1-1 0 0 0,-1 1-1 0 0,1 0 1 0 0,-1 0 0 0 0,1-1 0 0 0,0 1 0 0 0,-1 0 0 0 0,1 0 0 0 0,0 0 0 0 0,0-1-1 0 0,0 1 1 0 0,0 0 0 0 0,0 0 0 0 0,0 0 0 0 0,0 0 0 0 0,0 0 0 0 0,0-1 0 0 0,0 1-1 0 0,0 0 1 0 0,0 0 0 0 0,0 0 0 0 0,1 0 0 0 0,-1-1 0 0 0,0 1 0 0 0,1 0 0 0 0,0 1-1 0 0,6 16 424 0 0,2 5 317 0 0,0-2 0 0 0,2 1 1 0 0,24 34-1 0 0,-4-4 462 0 0,-27-45-1418 0 0,10 11-1662 0 0,-14-22-1411 0 0,-10-15 1416 0 0,7 14 1480 0 0,-1 1-1 0 0,1 0 0 0 0,-1 0 0 0 0,0 0 0 0 0,-1 0 0 0 0,1 1 1 0 0,-1 0-1 0 0,1-1 0 0 0,-1 2 0 0 0,-5-4 0 0 0,-9-5-106 0 0,-22-14 71 0 0,28 19 669 0 0,1-1 0 0 0,0-1 0 0 0,0 0 1 0 0,-15-15-1 0 0,27 23-417 0 0,-1-1-1 0 0,1 1 1 0 0,0 0 0 0 0,-1-1 0 0 0,1 1 0 0 0,0-1 0 0 0,-1 1 0 0 0,1-1-1 0 0,0 1 1 0 0,0-1 0 0 0,0 1 0 0 0,-1-1 0 0 0,1 1 0 0 0,0-1-1 0 0,0 1 1 0 0,0-1 0 0 0,0 0 0 0 0,0 1 0 0 0,0-1 0 0 0,0 1 0 0 0,0-1-1 0 0,0 1 1 0 0,0-1 0 0 0,0 1 0 0 0,0-1 0 0 0,0 1 0 0 0,1-2-1 0 0,12-11 1013 0 0,22-2 2 0 0,-22 11-880 0 0,0 0-1 0 0,0 2 1 0 0,1 0 0 0 0,18-1 0 0 0,-25 3-120 0 0,1 0 0 0 0,0 0 0 0 0,-1 1 0 0 0,1 0 0 0 0,-1 0 0 0 0,0 1 0 0 0,1 0 0 0 0,-1 0 0 0 0,9 5 0 0 0,-14-7-83 0 0,-2 1 0 0 0,1-1 0 0 0,-1 0 0 0 0,1 0 0 0 0,-1 0 0 0 0,1 0 0 0 0,-1 1 0 0 0,0-1 0 0 0,1 0 0 0 0,-1 0 0 0 0,1 1 0 0 0,-1-1 0 0 0,0 0 0 0 0,1 1 0 0 0,-1-1 0 0 0,0 0 0 0 0,0 1 0 0 0,1-1 0 0 0,-1 0 0 0 0,0 1 0 0 0,0-1 0 0 0,1 1 0 0 0,-1-1 0 0 0,0 0 0 0 0,0 1 0 0 0,4 9 0 0 0,-5 4 0 0 0,0-8 0 0 0,-1 0 0 0 0,0-1 0 0 0,0 1 0 0 0,-1 0 0 0 0,0-1 0 0 0,0 1 0 0 0,-4 5 0 0 0,-3 4 0 0 0,2 0 0 0 0,-11 25 0 0 0,14-29 0 0 0,1-1 0 0 0,3-4-90 0 0,1-4-414 0 0,5 2-676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48 680 0 0,'-21'-14'12959'0'0,"31"9"-10289"0"0,15-6 1593 0 0,28-6-605 0 0,-51 17-2980 0 0,-10 16-491 0 0,3-3 68 0 0,0 1 0 0 0,1 0 1 0 0,1 1-1 0 0,0-1 0 0 0,1 1 0 0 0,0 28 1 0 0,0-10 138 0 0,1-7-73 0 0,2 0 0 0 0,3 31 0 0 0,1 19 507 0 0,-5-75-849 0 0,-1 1-1 0 0,1-1 0 0 0,-1 1 0 0 0,0-1 1 0 0,1 1-1 0 0,-1-1 0 0 0,0 1 1 0 0,0-1-1 0 0,0 0 0 0 0,0 0 0 0 0,0 1 1 0 0,0-1-1 0 0,0 0 0 0 0,-1 0 1 0 0,1 0-1 0 0,0 0 0 0 0,-1-1 1 0 0,1 1-1 0 0,-1 0 0 0 0,1 0 0 0 0,0-1 1 0 0,-3 1-1 0 0,-3 3-67 0 0,-24 11-384 0 0,0-1-1 0 0,-40 12 1 0 0,-40 18-328 0 0,111-43 808 0 0,-1-1 0 0 0,1 0 0 0 0,0 0 0 0 0,-1 0 0 0 0,1 0 0 0 0,-1 1-1 0 0,1-1 1 0 0,-1 0 0 0 0,1 0 0 0 0,0 1 0 0 0,-1-1 0 0 0,1 0 0 0 0,0 1 0 0 0,-1-1-1 0 0,1 1 1 0 0,0-1 0 0 0,-1 0 0 0 0,1 1 0 0 0,0-1 0 0 0,0 1 0 0 0,-1-1 0 0 0,1 0-1 0 0,0 2 1 0 0,7 3 578 0 0,19-1 288 0 0,45-9 468 0 0,81-2 761 0 0,-150 7-2597 0 0,11 1-702 0 0,-7 0-1971 0 0,6-1 1380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71 676 0 0,'-14'-16'8504'0'0,"13"15"-8171"0"0,1 0-1 0 0,0 0 1 0 0,0 0-1 0 0,0 0 0 0 0,0 0 1 0 0,0 0-1 0 0,0 0 1 0 0,0 0-1 0 0,0 0 1 0 0,1 0-1 0 0,-1 0 1 0 0,0 0-1 0 0,1 0 0 0 0,-1 0 1 0 0,0 0-1 0 0,1 0 1 0 0,-1 0-1 0 0,1 0 1 0 0,0 0-1 0 0,-1 1 1 0 0,1-1-1 0 0,0-1 0 0 0,2 0 184 0 0,0 0 0 0 0,-1 0-1 0 0,1 0 1 0 0,0 0 0 0 0,0 0-1 0 0,6-2 1 0 0,0 1 176 0 0,-1 0 0 0 0,1 0 0 0 0,0 1 0 0 0,14-2 0 0 0,-20 4-487 0 0,1 0 0 0 0,-1 0 0 0 0,1 0 1 0 0,-1 0-1 0 0,1 0 0 0 0,0 1 0 0 0,-1-1 0 0 0,7 3 0 0 0,-9-2-166 0 0,0-1 0 0 0,0 1 0 0 0,0-1 1 0 0,0 1-1 0 0,0 0 0 0 0,-1-1 0 0 0,1 1 0 0 0,0 0 0 0 0,0 0 1 0 0,-1-1-1 0 0,1 1 0 0 0,0 0 0 0 0,-1 0 0 0 0,1 0 0 0 0,-1 0 1 0 0,1 0-1 0 0,-1 0 0 0 0,0 0 0 0 0,1 0 0 0 0,-1 0 0 0 0,0 0 1 0 0,0 0-1 0 0,0 0 0 0 0,0 0 0 0 0,1 0 0 0 0,-1 0 0 0 0,-1 0 1 0 0,1 0-1 0 0,0 1 0 0 0,0-1 0 0 0,0 0 0 0 0,-1 1 0 0 0,-2 9 15 0 0,-1-1-1 0 0,0 1 1 0 0,-1-1-1 0 0,0 0 0 0 0,-1 0 1 0 0,0-1-1 0 0,0 0 1 0 0,-1 0-1 0 0,-8 9 1 0 0,7-9-50 0 0,0 2 0 0 0,0-1 0 0 0,1 1 0 0 0,0 0 0 0 0,1 0 1 0 0,-5 14-1 0 0,10-24 3 0 0,1 0 0 0 0,0 0 1 0 0,-1 0-1 0 0,1 0 0 0 0,0 0 0 0 0,0 0 1 0 0,0 0-1 0 0,0 0 0 0 0,0 0 0 0 0,0 0 1 0 0,0-1-1 0 0,0 1 0 0 0,0 0 0 0 0,0 0 1 0 0,1 0-1 0 0,-1 0 0 0 0,0 0 0 0 0,1 0 1 0 0,-1 0-1 0 0,0 0 0 0 0,1 0 0 0 0,-1 0 1 0 0,1-1-1 0 0,1 3 0 0 0,0-2 38 0 0,-1 0 1 0 0,1 1-1 0 0,0-1 0 0 0,0 0 0 0 0,0 0 0 0 0,0 0 1 0 0,0 0-1 0 0,1 0 0 0 0,-1-1 0 0 0,3 2 0 0 0,7 0 84 0 0,0-1-1 0 0,0 0 0 0 0,15-1 0 0 0,-21 0-258 0 0,9 1-1234 0 0,5 1-1535 0 0,-8-5-5886 0 0,-9 1 6107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46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0 524 0 0,'-5'0'73'0'0,"-9"2"8113"0"0,0 7 1556 0 0,14-7-9499 0 0,1-1 0 0 0,-1 0 1 0 0,1 0-1 0 0,-1 1 0 0 0,1-1 0 0 0,-1 0 0 0 0,1 0 0 0 0,0 0 1 0 0,-1 1-1 0 0,1-1 0 0 0,0 0 0 0 0,0 0 0 0 0,0 0 0 0 0,0 0 1 0 0,0-1-1 0 0,0 1 0 0 0,0 0 0 0 0,0 0 0 0 0,0-1 1 0 0,0 1-1 0 0,1 0 0 0 0,-1-1 0 0 0,0 1 0 0 0,0-1 0 0 0,1 0 1 0 0,-1 1-1 0 0,0-1 0 0 0,0 0 0 0 0,2 0 0 0 0,48 6 1643 0 0,-42-6-1464 0 0,44 1 833 0 0,0-3 0 0 0,58-10 1 0 0,-61 6-476 0 0,-41 4-702 0 0,26-6-206 0 0,-13 6-5086 0 0,-15 3 3593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44 332 0 0,'-9'-3'833'0'0,"7"2"-157"0"0,1 1 0 0 0,-1 0-1 0 0,0-1 1 0 0,1 1 0 0 0,-1-1 0 0 0,1 0 0 0 0,-1 1 0 0 0,1-1-1 0 0,-1 0 1 0 0,1 0 0 0 0,-1 0 0 0 0,1 0 0 0 0,-4-5 3936 0 0,7 4-3138 0 0,0 0-1146 0 0,0 0 0 0 0,1 0 0 0 0,-1 0 1 0 0,1 0-1 0 0,-1 0 0 0 0,1 1 0 0 0,0-1 0 0 0,0 1 0 0 0,0-1 1 0 0,0 1-1 0 0,0 0 0 0 0,0 0 0 0 0,0 1 0 0 0,0-1 1 0 0,0 0-1 0 0,4 1 0 0 0,23 0-2474 0 0,2 4-4198 0 0,-18-2 4091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0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22 300 0 0,'9'-16'14798'0'0,"-6"16"-14208"0"0,0 0 1 0 0,0 1-1 0 0,-1 0 1 0 0,1-1-1 0 0,0 1 1 0 0,-1 0-1 0 0,1 0 0 0 0,-1 0 1 0 0,1 1-1 0 0,-1-1 1 0 0,4 3-1 0 0,28 25 2194 0 0,-12-9-1151 0 0,25 24 583 0 0,-36-33-1580 0 0,-1 0 1 0 0,2-1-1 0 0,-1 0 0 0 0,18 10 0 0 0,-29-20-579 0 0,1 0-149 0 0,-1 0 87 0 0,0 0-1 0 0,1 0 1 0 0,-1-1-1 0 0,0 1 1 0 0,0 0-1 0 0,1 0 0 0 0,-1 0 1 0 0,0 0-1 0 0,0-1 1 0 0,1 1-1 0 0,-1 0 1 0 0,0 0-1 0 0,0-1 1 0 0,1 1-1 0 0,-1 0 1 0 0,0 0-1 0 0,0-1 1 0 0,0 1-1 0 0,0 0 1 0 0,0-1-1 0 0,1 1 1 0 0,-1 0-1 0 0,0-1 1 0 0,0 1-1 0 0,0 0 1 0 0,0-1-1 0 0,0 1 1 0 0,0 0-1 0 0,0-1 1 0 0,0 1-1 0 0,0 0 1 0 0,0-1-1 0 0,0 1 1 0 0,0 0-1 0 0,0 0 1 0 0,-1-1-1 0 0,1 1 1 0 0,0 0-1 0 0,0-1 1 0 0,0 1-1 0 0,0 0 1 0 0,0-1-1 0 0,-1 1 0 0 0,1 0 1 0 0,0 0-1 0 0,0-1 1 0 0,-1 1-1 0 0,1 0 1 0 0,-9-16-140 0 0,8 16 156 0 0,-8-12-96 0 0,-2 2 1 0 0,0-1 0 0 0,-13-9 0 0 0,-18-18 600 0 0,41 37-500 0 0,1 1-1 0 0,0 0 1 0 0,0-1 0 0 0,0 1 0 0 0,-1-1-1 0 0,1 1 1 0 0,0 0 0 0 0,0-1 0 0 0,0 1 0 0 0,0-1-1 0 0,0 1 1 0 0,0-1 0 0 0,0 1 0 0 0,0 0-1 0 0,0-1 1 0 0,0 1 0 0 0,0-1 0 0 0,0 1-1 0 0,0-1 1 0 0,1 1 0 0 0,-1 0 0 0 0,0-1-1 0 0,0 1 1 0 0,0-1 0 0 0,0 1 0 0 0,1 0-1 0 0,-1-1 1 0 0,0 1 0 0 0,0 0 0 0 0,1-1-1 0 0,-1 1 1 0 0,0 0 0 0 0,1 0 0 0 0,-1-1-1 0 0,1 1 1 0 0,12-10 236 0 0,-3 5-239 0 0,0 1 0 0 0,1 0 0 0 0,-1 0 0 0 0,1 1 1 0 0,0 0-1 0 0,0 1 0 0 0,0 0 0 0 0,0 1 1 0 0,0 0-1 0 0,0 1 0 0 0,0 0 0 0 0,0 0 0 0 0,1 1 1 0 0,-1 1-1 0 0,20 6 0 0 0,-29-8-13 0 0,-1 1 0 0 0,0-1 0 0 0,1 0 0 0 0,-1 1 0 0 0,0-1 0 0 0,0 1 0 0 0,0 0 0 0 0,0-1 0 0 0,1 1 0 0 0,-1 0 0 0 0,0 0 0 0 0,0 0 0 0 0,-1 0 0 0 0,1 0 0 0 0,0 0 0 0 0,0 0 0 0 0,0 0 0 0 0,-1 0 0 0 0,1 0 0 0 0,0 0 0 0 0,-1 0 0 0 0,1 0 0 0 0,-1 1 0 0 0,1-1 0 0 0,-1 0 0 0 0,0 0 0 0 0,0 1 0 0 0,1-1 0 0 0,-1 0 0 0 0,0 1 0 0 0,0-1 0 0 0,0 0 0 0 0,0 1 0 0 0,-1 0 0 0 0,-1 7 0 0 0,0-1 0 0 0,0 0 0 0 0,-1-1 0 0 0,0 1 0 0 0,-1 0 0 0 0,0-1 0 0 0,0 0 0 0 0,0 0 0 0 0,-1 0 0 0 0,-9 10 0 0 0,-13 22 0 0 0,15-25 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5 200 0 0,'-6'-5'10962'0'0,"0"22"-10003"0"0,1 0 0 0 0,0 0 0 0 0,2 0 0 0 0,0 0 0 0 0,0 1 0 0 0,1 17-1 0 0,2-30-858 0 0,0 1-1 0 0,1-1 0 0 0,-1 0 0 0 0,1 0 1 0 0,0 1-1 0 0,0-1 0 0 0,1 0 1 0 0,-1 0-1 0 0,1 0 0 0 0,0-1 0 0 0,1 1 1 0 0,-1 0-1 0 0,1-1 0 0 0,0 1 0 0 0,0-1 1 0 0,0 0-1 0 0,1 0 0 0 0,-1 0 0 0 0,1 0 1 0 0,0-1-1 0 0,0 0 0 0 0,1 1 0 0 0,-1-2 1 0 0,1 1-1 0 0,4 2 0 0 0,-2-2 3 0 0,0 0 0 0 0,0 0 0 0 0,1-1 0 0 0,-1 0 0 0 0,1 0-1 0 0,-1-1 1 0 0,1 0 0 0 0,-1 0 0 0 0,1-1 0 0 0,0 0 0 0 0,-1-1 0 0 0,1 1 0 0 0,-1-1 0 0 0,1-1-1 0 0,-1 1 1 0 0,15-6 0 0 0,-13 3-1089 0 0,1 0 0 0 0,-1-1 0 0 0,0 0 0 0 0,9-8 0 0 0,-8 5-5078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12 412 0 0,'-4'0'12828'0'0,"15"-1"-6435"0"0,13-1-4619 0 0,-13 1-3304 0 0,1 0-1 0 0,20-6 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2:4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95 520 0 0,'-1'0'278'0'0,"1"0"0"0"0,-1 1 0 0 0,1-1 0 0 0,-1-1 0 0 0,1 1 0 0 0,-1 0 0 0 0,1 0 0 0 0,-1 0-1 0 0,1 0 1 0 0,-1 0 0 0 0,1 0 0 0 0,-1 0 0 0 0,1-1 0 0 0,0 1 0 0 0,-1 0 0 0 0,1 0 0 0 0,-1-1 0 0 0,1 1 0 0 0,-1 0 0 0 0,1-1 0 0 0,0 1 0 0 0,-1 0-1 0 0,1-1 1 0 0,0 1 0 0 0,-1-1 0 0 0,1 1 0 0 0,0-1 0 0 0,0 1 0 0 0,-1 0 0 0 0,1-1 0 0 0,0 1 0 0 0,0-1 0 0 0,0 0 0 0 0,0 0 94 0 0,1 0 0 0 0,-1 0 0 0 0,1 0 0 0 0,0 0 0 0 0,-1 0 0 0 0,1 0 0 0 0,0 0 0 0 0,0 0 0 0 0,0 0 1 0 0,0 1-1 0 0,0-1 0 0 0,0 0 0 0 0,2 0 0 0 0,44-21 4663 0 0,-43 20-4292 0 0,18-7 665 0 0,45-18 4314 0 0,-24 15-10998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1.8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610.55469"/>
      <inkml:brushProperty name="anchorY" value="-32330.03516"/>
      <inkml:brushProperty name="scaleFactor" value="0.5"/>
    </inkml:brush>
  </inkml:definitions>
  <inkml:trace contextRef="#ctx0" brushRef="#br0">682 43 220 0 0,'0'0'1632'0'0,"-1"-2"-611"0"0,0-1 64 0 0,-1-1 11 0 0,1 0-3 0 0,-2-1-23 0 0,0 0-27 0 0,-1 1-41 0 0,0 0-24 0 0,-1 1-25 0 0,-2 0-20 0 0,-1 0-21 0 0,-1 2-43 0 0,-1 0-33 0 0,-2 1-45 0 0,-2 0-15 0 0,-3 1-61 0 0,-4 1-42 0 0,-3 2-45 0 0,-6 3-44 0 0,-4 3-44 0 0,-5 3-25 0 0,-4 3-35 0 0,-1 3-32 0 0,-1 3-23 0 0,0 2-11 0 0,2 2-23 0 0,1 1-15 0 0,4 1-6 0 0,4-1-20 0 0,5-2-14 0 0,6-2-1 0 0,5-2-12 0 0,5-2-2 0 0,4-2-5 0 0,4-2-9 0 0,4-1-12 0 0,2-1-11 0 0,4 0-16 0 0,4 1-21 0 0,2 0-19 0 0,5 0-15 0 0,2 0-17 0 0,7 0-21 0 0,4 0-10 0 0,5-1-17 0 0,3-1-21 0 0,0-2 0 0 0,0-1-12 0 0,-1-2-11 0 0,-2-2-17 0 0,0-1-20 0 0,-1-1-14 0 0,-3-2-17 0 0,-3 0-7 0 0,-3 0-13 0 0,-3-1-26 0 0,-4 0-83 0 0,-1-1-72 0 0,-2 0-107 0 0,-2 0-142 0 0,0-1-167 0 0,-1 0-219 0 0,-1 0 376 0 0,1-1-580 0 0,-1 1-183 0 0,2-1-261 0 0,-1 0-264 0 0,1 0-1866 0 0,1 0 1156 0 0,1 0 81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2.2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5461.07031"/>
      <inkml:brushProperty name="anchorY" value="-33638.33594"/>
      <inkml:brushProperty name="scaleFactor" value="0.5"/>
    </inkml:brush>
  </inkml:definitions>
  <inkml:trace contextRef="#ctx0" brushRef="#br0">46 2 436 0 0,'0'0'876'0'0,"-3"-1"266"0"0,1 1 69 0 0,-3 0 71 0 0,-1 2 32 0 0,0 1 2 0 0,0 3-24 0 0,0 2-39 0 0,1 2-18 0 0,1 3-46 0 0,2 1-50 0 0,1 2-61 0 0,3 1-67 0 0,2 2-71 0 0,3 2-68 0 0,3-1-77 0 0,3 0-94 0 0,3-2-37 0 0,3 0-65 0 0,3-3-55 0 0,2-3-47 0 0,2-1-77 0 0,1-3-59 0 0,0-3-60 0 0,-1-2-38 0 0,-2-2-33 0 0,-2-2-16 0 0,-2-2-32 0 0,-3-1-7 0 0,-1-4-10 0 0,-1-1 19 0 0,-3-3 3 0 0,-1-1-1 0 0,-2-1-16 0 0,-2-1-5 0 0,-2-1-9 0 0,-2-1-13 0 0,-1 1-6 0 0,-1 0-14 0 0,0-1-20 0 0,-2 2-33 0 0,0 1-49 0 0,0 1-115 0 0,-1 1-252 0 0,1 4-236 0 0,0-1-245 0 0,1 3 362 0 0,1 0-665 0 0,0 0-245 0 0,0 2-2335 0 0,4 0 1286 0 0,2 1 23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2.9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6664.29297"/>
      <inkml:brushProperty name="anchorY" value="-34481.97656"/>
      <inkml:brushProperty name="scaleFactor" value="0.5"/>
    </inkml:brush>
  </inkml:definitions>
  <inkml:trace contextRef="#ctx0" brushRef="#br0">222 1 32 0 0,'0'0'0'0'0,"-3"2"1048"0"0,-3 3 621 0 0,-1 1 88 0 0,-1 4 98 0 0,-2 2-48 0 0,-2 4-49 0 0,0 3-118 0 0,0 2-117 0 0,0 2-128 0 0,1 1-113 0 0,1 1-127 0 0,0 0-100 0 0,1 0-102 0 0,1-1-92 0 0,2-2-83 0 0,-1-2-72 0 0,2-3-65 0 0,1-1-51 0 0,1-3-44 0 0,-1-2-51 0 0,1-2-33 0 0,1-3-52 0 0,0-1-41 0 0,0-1-36 0 0,1-2-37 0 0,1-1-31 0 0,-1-1-24 0 0,-2-4-29 0 0,-1-3-19 0 0,-1-6-21 0 0,0-4-20 0 0,-1-4-15 0 0,0-3-13 0 0,1-3-12 0 0,1-1-21 0 0,1 0-10 0 0,1 1-8 0 0,1 2-13 0 0,0 3 2 0 0,1 3 2 0 0,0 1 4 0 0,2 3 9 0 0,-1 2 16 0 0,1 3 15 0 0,0 2 26 0 0,0 2 12 0 0,2 1 18 0 0,-1 2 7 0 0,3 1 9 0 0,1 1 8 0 0,2 3-6 0 0,1 2-2 0 0,4 3-13 0 0,1 2-7 0 0,5 6-17 0 0,4 4-6 0 0,4 4-13 0 0,2 4-8 0 0,2 1-12 0 0,2 2-3 0 0,1 0-10 0 0,1 0-7 0 0,0-1-17 0 0,-1 0-20 0 0,-3-4-28 0 0,-1-3-22 0 0,-4-3-39 0 0,-3-4-2 0 0,-4-2-16 0 0,-2-4-12 0 0,-3-3-36 0 0,-1-1 5 0 0,-1-2-32 0 0,-2-1-21 0 0,0-1-34 0 0,-1-1 12 0 0,0-1-11 0 0,-1 0-36 0 0,-1-2 20 0 0,-1 1-13 0 0,-1 0 7 0 0,-1-1-6 0 0,0 0 6 0 0,-2 0 13 0 0,0 0 24 0 0,-2 0 8 0 0,-2-1 9 0 0,-1-1 32 0 0,-3 0-12 0 0,-2-1 33 0 0,-4-2 30 0 0,-4 0 30 0 0,-3-1 46 0 0,-4-1 23 0 0,-6 0 36 0 0,-6-2 35 0 0,-5 1 18 0 0,-4 1 26 0 0,-2 2 15 0 0,1 0 3 0 0,2 3-3 0 0,2 1-17 0 0,2 2-9 0 0,1 1-9 0 0,4 2-8 0 0,1 0-8 0 0,3 0-45 0 0,3 0-105 0 0,3 1-146 0 0,4 0-145 0 0,3-1-160 0 0,4 1-267 0 0,4-1 329 0 0,3 0-624 0 0,2-1-255 0 0,7 2-363 0 0,3 1-2278 0 0,7-1 1327 0 0,5 1 54 0 0,-1-1-11976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3.4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5658.43359"/>
      <inkml:brushProperty name="anchorY" value="-33932.29297"/>
      <inkml:brushProperty name="scaleFactor" value="0.5"/>
    </inkml:brush>
  </inkml:definitions>
  <inkml:trace contextRef="#ctx0" brushRef="#br0">37 138 1024 0 0,'0'0'9812'0'0,"-2"5"-7871"0"0,-2 3-121 0 0,-1 3-130 0 0,0 3-134 0 0,1 0-136 0 0,-1 3-131 0 0,2-1-119 0 0,0 1-117 0 0,1-1-98 0 0,1-1-108 0 0,1 0-136 0 0,-1-2-117 0 0,1-2-117 0 0,1-3-103 0 0,-1 0-87 0 0,1-2-77 0 0,-1-3-55 0 0,1-1-40 0 0,-1-1-29 0 0,0 0-11 0 0,0-1-20 0 0,0-1-1 0 0,0-6-1 0 0,-2-3-1 0 0,0-4 0 0 0,1-2 14 0 0,1-1 10 0 0,2 1 35 0 0,0 0 34 0 0,2 2 35 0 0,0 2 36 0 0,2 2 26 0 0,0 2 16 0 0,2 3 9 0 0,2 2 14 0 0,1 3 1 0 0,3 3 16 0 0,3 2-4 0 0,5 5 2 0 0,4 3-5 0 0,5 3-12 0 0,3 2 288 0 0,3 1-429 0 0,3 0 106 0 0,1 1-90 0 0,1-1-80 0 0,2-1-93 0 0,1-2-102 0 0,-2-1-80 0 0,-3-2-92 0 0,-3-3-63 0 0,-5-3-58 0 0,-4-2-3 0 0,-3-2 9 0 0,-5-2-16 0 0,-3-2 52 0 0,-3-2 14 0 0,-3-3-2 0 0,-3-2 106 0 0,-3-4 4 0 0,-4-3 34 0 0,-3-5 24 0 0,-4-6-18 0 0,-4-4 78 0 0,-4-4 10 0 0,-3-2 20 0 0,-3-1 9 0 0,-1 2 13 0 0,1 3 12 0 0,2 4 3 0 0,2 5 0 0 0,3 4-50 0 0,2 3-88 0 0,2 4-128 0 0,4 2-238 0 0,1 4-309 0 0,2 2 365 0 0,4 1-693 0 0,3 0-294 0 0,4 2-2429 0 0,3 2 1350 0 0,5 0 34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3.7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067.07031"/>
      <inkml:brushProperty name="anchorY" value="-34644.46094"/>
      <inkml:brushProperty name="scaleFactor" value="0.5"/>
    </inkml:brush>
  </inkml:definitions>
  <inkml:trace contextRef="#ctx0" brushRef="#br0">4 12 700 0 0,'0'0'0'0'0,"-1"-2"1192"0"0,-2-7 6687 0 0,6 11-6304 0 0,0 1-53 0 0,3 2-73 0 0,0 3-78 0 0,1 1-93 0 0,0 2-94 0 0,1 3-96 0 0,1 2-96 0 0,-1 3-91 0 0,0 1-84 0 0,0 2-85 0 0,0 1-70 0 0,-2 0-78 0 0,0-1-76 0 0,-1 0-100 0 0,-1-2-96 0 0,-1-1-114 0 0,0-2-110 0 0,0 0-201 0 0,0-2-268 0 0,-1 0-274 0 0,0-1-291 0 0,1-2 415 0 0,0 0-699 0 0,1-2-263 0 0,0 0-2114 0 0,0-2 1210 0 0,0-2 49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4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0 348 0 0,'-7'2'917'0'0,"-8"5"2846"0"0,8 1 3125 0 0,27 2-2428 0 0,16-4-1248 0 0,39 1 0 0 0,97-7 1480 0 0,-80-1-1939 0 0,-1-5-231 0 0,-76 6-2522 0 0,-2-2 0 0 0,1 0 0 0 0,-3-1-41 0 0,-4-4 485 0 0,-5 5-2708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4.0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8052.35547"/>
      <inkml:brushProperty name="anchorY" value="-35878.66406"/>
      <inkml:brushProperty name="scaleFactor" value="0.5"/>
    </inkml:brush>
  </inkml:definitions>
  <inkml:trace contextRef="#ctx0" brushRef="#br0">39 107 304 0 0,'0'0'0'0'0,"-3"-2"980"0"0,-4-4 406 0 0,-1-1 76 0 0,-1-2 63 0 0,2 1 20 0 0,3-2-8 0 0,3 1-37 0 0,7-1-46 0 0,6 0-46 0 0,11 2-62 0 0,9-1-67 0 0,10 1-71 0 0,7 2-77 0 0,6 3-80 0 0,4 2-92 0 0,1 3-63 0 0,1 4-72 0 0,1 4-54 0 0,-2 3-68 0 0,-2 3-52 0 0,-2 3-58 0 0,-3 3-51 0 0,-3 2-44 0 0,-5 1-54 0 0,-4 2-37 0 0,-6 0-56 0 0,-5-2-36 0 0,-7 0-42 0 0,-5-3-31 0 0,-6-2-42 0 0,-4-2-16 0 0,-5-2-23 0 0,-2-2-24 0 0,-3 0-20 0 0,-3-1-24 0 0,-3 1-10 0 0,-5-2-19 0 0,-4 1-6 0 0,-7 0-13 0 0,-6 1-8 0 0,-4-2-17 0 0,-4-1-34 0 0,-3-1-57 0 0,0-2-38 0 0,1-2-60 0 0,2-1-35 0 0,3-3-90 0 0,2 0-87 0 0,5-2-118 0 0,3-1-182 0 0,3-1-241 0 0,3 0 401 0 0,3 0-672 0 0,3 0-265 0 0,4 0-2565 0 0,3 0 1401 0 0,2 0 27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4.6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270.64844"/>
      <inkml:brushProperty name="anchorY" value="-37082.57031"/>
      <inkml:brushProperty name="scaleFactor" value="0.5"/>
    </inkml:brush>
  </inkml:definitions>
  <inkml:trace contextRef="#ctx0" brushRef="#br0">486 162 224 0 0,'0'0'556'0'0,"0"-2"229"0"0,1-2 84 0 0,0-1 92 0 0,-1-1 67 0 0,0-2 50 0 0,-2 0 31 0 0,-2-2 21 0 0,0 1 8 0 0,-4-1-4 0 0,0 0-2 0 0,-2 1-13 0 0,-3 0-39 0 0,-3 0-32 0 0,-2 1-36 0 0,-3 0-45 0 0,-1 0-52 0 0,-3 2-51 0 0,-1 1-47 0 0,-1 1-12 0 0,-1 3-35 0 0,1 1-16 0 0,-2 2-22 0 0,1 3-6 0 0,1 1-24 0 0,1 3-9 0 0,-2 4-3 0 0,3 3-11 0 0,3 3-35 0 0,3 1 0 0 0,6 0-30 0 0,4-1-22 0 0,7 1-43 0 0,4 1-32 0 0,8 1-37 0 0,7 1-41 0 0,6 1-34 0 0,5-1-47 0 0,4-2-27 0 0,3-3-59 0 0,0-3-52 0 0,-1-3-47 0 0,0-4 91 0 0,-4-2-270 0 0,-1-3 75 0 0,-2-3-27 0 0,-2-2-17 0 0,-2-3 5 0 0,-2-2-11 0 0,-3-1 16 0 0,-2-4 14 0 0,-3-1-9 0 0,-2-2 14 0 0,-4-2-12 0 0,-2 0-2 0 0,-5-2-8 0 0,-3-1 1 0 0,-6-3-6 0 0,-7-3-7 0 0,-7-1-22 0 0,-6 0-84 0 0,-6 1-98 0 0,-5 1-142 0 0,-2 4-223 0 0,-1 4-292 0 0,4 2 248 0 0,3 5-885 0 0,5 3-479 0 0,4 3-2796 0 0,6 1 1585 0 0,6 2 59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6.0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995.44531"/>
      <inkml:brushProperty name="anchorY" value="-36074.48438"/>
      <inkml:brushProperty name="scaleFactor" value="0.5"/>
    </inkml:brush>
  </inkml:definitions>
  <inkml:trace contextRef="#ctx0" brushRef="#br0">32 188 132 0 0,'0'0'0'0'0,"-2"-2"1124"0"0,-3-1 556 0 0,0-2 92 0 0,-1 0 102 0 0,1 0 4 0 0,1 2-46 0 0,0-1 1551 0 0,6 2-1869 0 0,4 1-127 0 0,6 0-117 0 0,6 2-108 0 0,7 1-110 0 0,8 0-103 0 0,9 1-91 0 0,7-2-80 0 0,5 0-78 0 0,3-1-66 0 0,2-1-70 0 0,-1-2-49 0 0,-4-1-51 0 0,-5-2-38 0 0,-8-1-52 0 0,-7-1-41 0 0,-5-1-40 0 0,-6-3-41 0 0,-5-2-21 0 0,-3-1-27 0 0,-3 0-29 0 0,-3 1-18 0 0,-2 1-25 0 0,-2 0-20 0 0,0 2-10 0 0,-2 3-10 0 0,0 2 2 0 0,-1 2 2 0 0,0 2 9 0 0,-1 1 26 0 0,2 5 11 0 0,1 5 23 0 0,0 4 10 0 0,2 5 17 0 0,1 4 12 0 0,3 6 12 0 0,0 6 12 0 0,3 6-7 0 0,0 3 8 0 0,1 2-15 0 0,0 2-5 0 0,0 0-14 0 0,0-1-16 0 0,0-1-15 0 0,1-1-6 0 0,-1-1 148 0 0,2-3-234 0 0,-1-3 66 0 0,-1-4-90 0 0,-2-3 54 0 0,1-3-103 0 0,-3-3 1 0 0,0-2-69 0 0,-2-4-14 0 0,-1-1-15 0 0,-1-4-14 0 0,-3-1-17 0 0,-1-2-10 0 0,-1-3-4 0 0,-2 0 0 0 0,-3-2 8 0 0,-3-1 7 0 0,-2-1 13 0 0,-2 0 6 0 0,-4-2 14 0 0,-3 1 11 0 0,-4-2-12 0 0,-4 1 29 0 0,-4-1 6 0 0,-3 0 45 0 0,-1 0 13 0 0,-2 0 23 0 0,0-1 29 0 0,0 1 32 0 0,0 0 22 0 0,2 0 20 0 0,2 0 26 0 0,3 0 9 0 0,3 0-9 0 0,4 0 32 0 0,3 0-9 0 0,3 0 223 0 0,2 0-291 0 0,3 0 92 0 0,2 1-31 0 0,1-2-6 0 0,3 1-185 0 0,1 0 53 0 0,1 0-27 0 0,2-1 0 0 0,1 1 0 0 0,7-1 0 0 0,5 1 0 0 0,6-2 0 0 0,5 1 0 0 0,4 0 0 0 0,3-1 0 0 0,2 1 0 0 0,0 0 0 0 0,0 1 0 0 0,0-1 0 0 0,0 0 0 0 0,-2 1 0 0 0,-2-1 0 0 0,-1 0 0 0 0,-2 0 0 0 0,-2 1 0 0 0,-2-1 0 0 0,-2 1 0 0 0,0 0 0 0 0,-1 0 0 0 0,0 0 0 0 0,0 1 0 0 0,0-1 0 0 0,0 1 0 0 0,-1-1 0 0 0,0 1 0 0 0,-1 0 0 0 0,0 0-770 0 0,-1 0 61 0 0,-1-1-256 0 0,-1 1 453 0 0,-1-1-648 0 0,-1 1-184 0 0,-1-1-283 0 0,0 0-233 0 0,0 0-2430 0 0,0 0 1436 0 0,1-1 71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36.4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987.54297"/>
      <inkml:brushProperty name="anchorY" value="-37567.11719"/>
      <inkml:brushProperty name="scaleFactor" value="0.5"/>
    </inkml:brush>
  </inkml:definitions>
  <inkml:trace contextRef="#ctx0" brushRef="#br0">1 94 84 0 0,'0'0'0'0'0,"0"-1"644"0"0,1-2 383 0 0,1-1 128 0 0,1-2 132 0 0,2 0 81 0 0,0-2 61 0 0,2 0 54 0 0,1 0 26 0 0,0 0 26 0 0,0 1 7 0 0,1 0-23 0 0,0 0-38 0 0,-1 2-60 0 0,-1 0-62 0 0,1 1-67 0 0,-3 1-73 0 0,1 1-76 0 0,-2 1-79 0 0,-1 1-89 0 0,1 1-50 0 0,0 1-61 0 0,-1 0-65 0 0,-1 2-54 0 0,-1 0-52 0 0,0 3-67 0 0,-2 1-53 0 0,-2 2-52 0 0,-1 3-48 0 0,-2 2-49 0 0,-1 2-43 0 0,-1 2 379 0 0,0 0-617 0 0,1 0 155 0 0,0 0-331 0 0,2-1 72 0 0,1-1-39 0 0,1-1 0 0 0,2 0 0 0 0,2-2 0 0 0,2-1 0 0 0,3-1 0 0 0,2 0 0 0 0,5 0 0 0 0,2-2 0 0 0,3 0 0 0 0,4-1 0 0 0,2-2 0 0 0,2-2 0 0 0,0-1 0 0 0,0-1 0 0 0,-1-1 0 0 0,-1-1 0 0 0,-3-1 0 0 0,0-1 0 0 0,-2 0 0 0 0,-2 0 0 0 0,0 0 0 0 0,-2 0 0 0 0,-2 0 0 0 0,-2 0 0 0 0,-1 0 0 0 0,-2 0 0 0 0,-1 0 0 0 0,-2 1-145 0 0,0-1-733 0 0,-1 1-639 0 0,-1-1-604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3.6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313.59375"/>
      <inkml:brushProperty name="anchorY" value="-38650.05078"/>
      <inkml:brushProperty name="scaleFactor" value="0.5"/>
    </inkml:brush>
  </inkml:definitions>
  <inkml:trace contextRef="#ctx0" brushRef="#br0">141 774 344 0 0,'-2'-4'5697'0'0,"2"0"-4168"0"0,1-1-35 0 0,1-3-72 0 0,1 0-118 0 0,1-2-89 0 0,2-1-103 0 0,0-2-82 0 0,1-1-86 0 0,1-3-69 0 0,0-1-57 0 0,-1-2-86 0 0,-1-3-66 0 0,0-2-60 0 0,-2-3-67 0 0,-1-3-44 0 0,-3-6-46 0 0,-2-5-45 0 0,-3-6-58 0 0,-2-2-3 0 0,-2-1-38 0 0,-4 1-20 0 0,-1 4-30 0 0,-1 6-22 0 0,0 5-25 0 0,-1 4-19 0 0,0 6-26 0 0,0 3-18 0 0,1 5-26 0 0,1 2-13 0 0,2 5-14 0 0,1 2-16 0 0,2 3-7 0 0,4 2-9 0 0,-1 4 6 0 0,1 3 2 0 0,2 2 18 0 0,2 4 9 0 0,1 3 13 0 0,3 3 8 0 0,5 6-2 0 0,5 4-7 0 0,6 3-2 0 0,5 2-1 0 0,4 0-9 0 0,6-2-44 0 0,3-3-17 0 0,2-4-77 0 0,2-4-66 0 0,-1-5-19 0 0,-2-4-22 0 0,-2-5-74 0 0,-3-3 121 0 0,-2-4-30 0 0,-2-4 25 0 0,-2-2 26 0 0,-1-5 41 0 0,-2-5 60 0 0,-2-3 15 0 0,-4-3 49 0 0,-2 0 32 0 0,-4 0 37 0 0,-2 0 41 0 0,-2 0 39 0 0,-3 3 31 0 0,-1 2 14 0 0,-1 3 0 0 0,-1 3-11 0 0,-1 4 0 0 0,-1 1-11 0 0,1 2 7 0 0,-1 2 2 0 0,1 2 9 0 0,-1 0 2 0 0,1 2 593 0 0,2 4-581 0 0,1 3-26 0 0,1 3 7 0 0,2 1-18 0 0,-1 4-15 0 0,2 3-15 0 0,1 1-16 0 0,0 1-16 0 0,2 2-16 0 0,-1 0-53 0 0,1 1-85 0 0,1-1-190 0 0,1-1-183 0 0,2-1-193 0 0,1-1-229 0 0,3-1 281 0 0,2-2-685 0 0,5 1-300 0 0,4-3-374 0 0,3-2-2584 0 0,0-2 1490 0 0,0-2 62 0 0,-6-2-13373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4.1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015.00781"/>
      <inkml:brushProperty name="anchorY" value="-39054.82031"/>
      <inkml:brushProperty name="scaleFactor" value="0.5"/>
    </inkml:brush>
  </inkml:definitions>
  <inkml:trace contextRef="#ctx0" brushRef="#br0">173 244 928 0 0,'0'0'0'0'0,"-3"2"1476"0"0,-6 4 318 0 0,-3 2 21 0 0,-3 2 13 0 0,-3 2-49 0 0,1 0-75 0 0,0 1-90 0 0,2-1-90 0 0,2-1-97 0 0,2-1-80 0 0,2-1-101 0 0,2-2-71 0 0,2-1-93 0 0,1-1-90 0 0,1-2-88 0 0,1 2 2497 0 0,2-9-2917 0 0,0-4-36 0 0,-1-3-49 0 0,1-3-38 0 0,1-3-36 0 0,-1-2-37 0 0,0-1-27 0 0,1-3-29 0 0,-2-1-28 0 0,1-2-14 0 0,0 1-27 0 0,-1 0-14 0 0,1 3-22 0 0,-1 1 0 0 0,0 2 2 0 0,0 1-1 0 0,0 2 9 0 0,-1 2-2 0 0,1 1-9 0 0,0 3-10 0 0,0 1-12 0 0,0 2 2 0 0,0 2-7 0 0,1 2 7 0 0,0 2-3 0 0,-1 0 108 0 0,4 9-111 0 0,0 5-4 0 0,4 4 1 0 0,3 8-10 0 0,4 5-3 0 0,3 4-4 0 0,4 3-4 0 0,4 1 85 0 0,2 0-123 0 0,4-1 31 0 0,1-2-40 0 0,1-3-44 0 0,1-3-51 0 0,1-2-40 0 0,-2-5-37 0 0,-3-3-18 0 0,-3-5-5 0 0,-3-3 4 0 0,-4-3 11 0 0,-4-3 2 0 0,-2-3 9 0 0,-3-2 17 0 0,-3-1 15 0 0,-2-1 2 0 0,0-2 20 0 0,-3 2-4 0 0,0-1 2 0 0,-2 1 18 0 0,0 1 0 0 0,-4-3 16 0 0,-2-1-9 0 0,-4-1 13 0 0,-2 1 6 0 0,-3 1-1 0 0,-3 0 10 0 0,-4 1-2 0 0,-3 1 5 0 0,-5 1 0 0 0,-5 2 9 0 0,-5 0-12 0 0,-1 1 5 0 0,1 0 12 0 0,3 0-4 0 0,3 0-8 0 0,4 0-85 0 0,4-1-126 0 0,5 0-179 0 0,4 0-256 0 0,6-1 184 0 0,3 0-704 0 0,3 0-395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4.3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039.97656"/>
      <inkml:brushProperty name="anchorY" value="-38405.06641"/>
      <inkml:brushProperty name="scaleFactor" value="0.5"/>
    </inkml:brush>
  </inkml:definitions>
  <inkml:trace contextRef="#ctx0" brushRef="#br0">256 140 1048 0 0,'0'0'0'0'0,"-7"-4"1720"0"0,-11-7 360 0 0,-6-4 18 0 0,-7-2 7 0 0,-3-2-63 0 0,2 1-122 0 0,2 1-140 0 0,4 4-149 0 0,6 3-151 0 0,5 2-138 0 0,5 4-127 0 0,5 2-131 0 0,1 1 610 0 0,11 4-1113 0 0,4 2-205 0 0,6 2-246 0 0,6 5-425 0 0,6 2-550 0 0,5 2 346 0 0,4 3-746 0 0,4 2-2674 0 0,2 0 1437 0 0,2 1-27 0 0,-8-5-11681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4.6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959.62109"/>
      <inkml:brushProperty name="anchorY" value="-39269.8125"/>
      <inkml:brushProperty name="scaleFactor" value="0.5"/>
    </inkml:brush>
  </inkml:definitions>
  <inkml:trace contextRef="#ctx0" brushRef="#br0">287 0 180 0 0,'2'4'3948'0'0,"-1"0"-2177"0"0,-1 1 65 0 0,-1 4 11 0 0,-1 2-34 0 0,-1 2-61 0 0,-3 3-88 0 0,-1 3-98 0 0,-3 5-107 0 0,-2 4-112 0 0,-4 5-111 0 0,-1 2-107 0 0,-2 2-104 0 0,1 0-115 0 0,0-2-77 0 0,1-4-70 0 0,2-2-85 0 0,1-3-59 0 0,0-3-77 0 0,2-1-74 0 0,-1-3-99 0 0,1-1-121 0 0,0-3-135 0 0,2-1-222 0 0,0-2-371 0 0,2-2-159 0 0,0-2 173 0 0,1-1-590 0 0,2-1-266 0 0,2-2-349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4.9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818.97656"/>
      <inkml:brushProperty name="anchorY" value="-38986.23047"/>
      <inkml:brushProperty name="scaleFactor" value="0.5"/>
    </inkml:brush>
  </inkml:definitions>
  <inkml:trace contextRef="#ctx0" brushRef="#br0">30 69 60 0 0,'0'0'0'0'0,"-2"-3"976"0"0,-1-4 574 0 0,-1-3 130 0 0,0 0 111 0 0,-1 0 27 0 0,1 0-2 0 0,1 3-27 0 0,1 2-38 0 0,-1-1 3077 0 0,7 11-3383 0 0,3 4-90 0 0,2 6-82 0 0,4 6-71 0 0,4 5-60 0 0,2 5-71 0 0,4 4-67 0 0,3 3-72 0 0,2 1-68 0 0,3 1-72 0 0,1-1-58 0 0,2-2-76 0 0,1-1-51 0 0,-1-2 557 0 0,1-2-886 0 0,-2-3-154 0 0,-3-4-75 0 0,-3-4-35 0 0,-4-3-14 0 0,-4-4 0 0 0,-2-3 0 0 0,-3-2 0 0 0,-2-2 0 0 0,-2-1 0 0 0,0-2 0 0 0,-2 0 0 0 0,-1-1 0 0 0,0-1 0 0 0,-2-1 0 0 0,1 0 0 0 0,-2 0-667 0 0,1 0-90 0 0,-1-1-883 0 0,1 2-506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7.0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244.15625"/>
      <inkml:brushProperty name="anchorY" value="-40365.28906"/>
      <inkml:brushProperty name="scaleFactor" value="0.5"/>
    </inkml:brush>
  </inkml:definitions>
  <inkml:trace contextRef="#ctx0" brushRef="#br0">25 310 340 0 0,'0'0'0'0'0,"-1"-1"976"0"0,-3-4 355 0 0,-1-2 71 0 0,-1-2 72 0 0,1-3-20 0 0,2-2 13 0 0,2-3-39 0 0,5-5-42 0 0,7-4-52 0 0,6-4-54 0 0,6 0-70 0 0,7 0-80 0 0,4 1-78 0 0,5 4-66 0 0,4 4-107 0 0,-1 5-58 0 0,1 6-72 0 0,-3 4-79 0 0,1 6-50 0 0,-1 5-65 0 0,1 4-45 0 0,0 4-59 0 0,-1 3-55 0 0,-1 3-23 0 0,-2 4-47 0 0,-3 2-20 0 0,-1 3-30 0 0,-2 2-24 0 0,-1 1-14 0 0,-1 1-4 0 0,-1 0-2 0 0,-1-1 0 0 0,2-2 5 0 0,-1-1 26 0 0,3-3 7 0 0,1-3 24 0 0,0-3 9 0 0,0-5-11 0 0,0-3-4 0 0,0-3-17 0 0,1-3-24 0 0,-1-3-14 0 0,0-2-22 0 0,-1-2-14 0 0,0-1-17 0 0,-2-2-21 0 0,-2-1-14 0 0,-1-1-31 0 0,-2 1-35 0 0,-3-1-49 0 0,-3 1-74 0 0,-2 0-124 0 0,-2 0-70 0 0,-1 2-137 0 0,-4 0-136 0 0,1 1-179 0 0,-2 0-254 0 0,-1 1 501 0 0,-2 0-626 0 0,1 1-184 0 0,-2 0-316 0 0,5 1-5282 0 0,-4 0 4176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1:3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46 228 0 0,'-22'-31'10167'0'0,"20"30"-9932"0"0,1-1 1 0 0,-1 1-1 0 0,0 0 0 0 0,1-1 0 0 0,-1 1 1 0 0,0 0-1 0 0,0 0 0 0 0,1 0 0 0 0,-1 1 1 0 0,0-1-1 0 0,0 0 0 0 0,0 1 1 0 0,0-1-1 0 0,0 1 0 0 0,0 0 0 0 0,0 0 1 0 0,0 0-1 0 0,0 0 0 0 0,0 0 1 0 0,0 0-1 0 0,0 0 0 0 0,0 0 0 0 0,0 1 1 0 0,0-1-1 0 0,0 1 0 0 0,-3 1 1 0 0,0 0 61 0 0,-1 0 0 0 0,1 0 0 0 0,0 1 1 0 0,0-1-1 0 0,-1 1 0 0 0,2 1 1 0 0,-1-1-1 0 0,-5 5 0 0 0,8-5-198 0 0,-1 0 0 0 0,0-1 0 0 0,1 1 0 0 0,-1 1 0 0 0,1-1 0 0 0,0 0 0 0 0,0 1 0 0 0,0-1 0 0 0,0 1 0 0 0,1-1 0 0 0,-1 1 0 0 0,1 0 0 0 0,0 0 0 0 0,0-1 0 0 0,1 1 0 0 0,-1 0 0 0 0,1 0 0 0 0,0 0 0 0 0,0 0 0 0 0,0 0 0 0 0,0 0 0 0 0,2 5 0 0 0,-1-4-41 0 0,1 0 1 0 0,0 0-1 0 0,0 0 0 0 0,1 0 1 0 0,-1-1-1 0 0,1 1 0 0 0,0-1 0 0 0,0 1 1 0 0,0-1-1 0 0,1 0 0 0 0,0-1 0 0 0,-1 1 1 0 0,1-1-1 0 0,1 1 0 0 0,-1-1 0 0 0,7 3 1 0 0,-5-2-132 0 0,1-1 0 0 0,-1-1 0 0 0,1 1 0 0 0,0-1 0 0 0,0-1 0 0 0,0 1 0 0 0,0-1 0 0 0,0 0 0 0 0,0-1 0 0 0,1 0 0 0 0,-1 0 0 0 0,0 0 1 0 0,8-2-1 0 0,-11 2 29 0 0,0-1 1 0 0,0 0 0 0 0,0 0 0 0 0,0 0-1 0 0,0 0 1 0 0,0-1 0 0 0,-1 1 0 0 0,1-1-1 0 0,0 0 1 0 0,-1 0 0 0 0,1 0 0 0 0,-1-1 0 0 0,0 1-1 0 0,0-1 1 0 0,0 0 0 0 0,0 0 0 0 0,0 0-1 0 0,0 0 1 0 0,-1 0 0 0 0,0-1 0 0 0,0 1-1 0 0,1-1 1 0 0,1-6 0 0 0,-3 8 55 0 0,-1 0 0 0 0,1 0-1 0 0,-1-1 1 0 0,0 1 0 0 0,0 0 0 0 0,0 0 0 0 0,0 0 0 0 0,0 0-1 0 0,-1 0 1 0 0,1-1 0 0 0,-1 1 0 0 0,1 0 0 0 0,-1 0 0 0 0,0 0 0 0 0,1 0-1 0 0,-1 0 1 0 0,0 0 0 0 0,0 1 0 0 0,-1-1 0 0 0,1 0 0 0 0,0 0-1 0 0,-1 1 1 0 0,1-1 0 0 0,-1 1 0 0 0,1-1 0 0 0,-1 1 0 0 0,0 0 0 0 0,1-1-1 0 0,-1 1 1 0 0,-3-1 0 0 0,-6-4-69 0 0,-1 0 0 0 0,1 1-1 0 0,-24-6 1 0 0,28 9-94 0 0,-2 0-651 0 0,0 0-1 0 0,0 1 1 0 0,-1 0-1 0 0,1 1 1 0 0,-11 0-1 0 0,5 0-2664 0 0,8 0 1351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16 0 0,'0'0'93'0'0,"0"-1"0"0"0,0 1 0 0 0,0 0-1 0 0,0 0 1 0 0,0-1 0 0 0,0 1 0 0 0,0 0 0 0 0,0-1 0 0 0,0 1-1 0 0,0 0 1 0 0,0 0 0 0 0,0-1 0 0 0,0 1 0 0 0,0 0 0 0 0,1-1-1 0 0,-1 1 1 0 0,0 0 0 0 0,0 0 0 0 0,0 0 0 0 0,0-1 0 0 0,1 1-1 0 0,-1 0 1 0 0,0 0 0 0 0,0-1 0 0 0,0 1 0 0 0,1 0 0 0 0,-1 0-1 0 0,0 0 1 0 0,0 0 0 0 0,1 0 0 0 0,-1-1 0 0 0,0 1 0 0 0,0 0-1 0 0,1 0 1 0 0,-1 0 0 0 0,0 0 0 0 0,0 0 0 0 0,1 0 0 0 0,13 5 1915 0 0,16 16 96 0 0,-28-19-1860 0 0,15 13 372 0 0,-1 1 0 0 0,0 0 0 0 0,-2 1 0 0 0,0 0 0 0 0,0 2 0 0 0,11 21 0 0 0,58 126 2065 0 0,-66-130-1970 0 0,-4-6 68 0 0,1-2 1 0 0,2 0-1 0 0,20 27 1 0 0,-35-53-711 0 0,-1-1 1 0 0,1 0-1 0 0,0 1 1 0 0,0-1-1 0 0,0 0 1 0 0,0 0-1 0 0,0 0 0 0 0,1 0 1 0 0,-1 0-1 0 0,0 0 1 0 0,0 0-1 0 0,1-1 1 0 0,-1 1-1 0 0,0 0 0 0 0,1-1 1 0 0,-1 1-1 0 0,1-1 1 0 0,-1 1-1 0 0,1-1 1 0 0,2 1-1 0 0,-3-2 1 0 0,0 1-1 0 0,0 0 1 0 0,0-1 0 0 0,1 1-1 0 0,-1-1 1 0 0,0 1-1 0 0,0-1 1 0 0,0 0 0 0 0,0 1-1 0 0,0-1 1 0 0,0 0 0 0 0,0 0-1 0 0,0 0 1 0 0,0 0 0 0 0,0 0-1 0 0,0 0 1 0 0,-1 0-1 0 0,1 0 1 0 0,0-1 0 0 0,4-8 211 0 0,0 0 0 0 0,-1-1 0 0 0,0 1 0 0 0,2-16 0 0 0,-5 24-288 0 0,24-106 877 0 0,9-37 154 0 0,65-243 2745 0 0,-96 377-3699 0 0,-2 5-113 0 0,0 0 0 0 0,1 0 0 0 0,0 0 0 0 0,0 1 0 0 0,1-1 0 0 0,-1 0 0 0 0,1 1 0 0 0,1 0 0 0 0,4-7 0 0 0,-7 11-95 0 0,-1 1-1 0 0,1 0 1 0 0,0-1 0 0 0,0 1 0 0 0,-1-1 0 0 0,1 1 0 0 0,0 0 0 0 0,0-1 0 0 0,0 1 0 0 0,0 0 0 0 0,-1 0 0 0 0,1 0 0 0 0,0 0 0 0 0,0 0 0 0 0,0 0 0 0 0,0 0 0 0 0,0 0 0 0 0,-1 0 0 0 0,1 0 0 0 0,0 0 0 0 0,0 1-1 0 0,0-1 1 0 0,0 0 0 0 0,-1 0 0 0 0,3 2 0 0 0,17 10-3676 0 0,-18-10 2610 0 0,10 7-2091 0 0,-1 1 472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7.3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544.13281"/>
      <inkml:brushProperty name="anchorY" value="-41283.95313"/>
      <inkml:brushProperty name="scaleFactor" value="0.5"/>
    </inkml:brush>
  </inkml:definitions>
  <inkml:trace contextRef="#ctx0" brushRef="#br0">20 15 688 0 0,'0'0'1236'0'0,"-2"-2"332"0"0,0 0 91 0 0,-13-9 11982 0 0,21 12-12576 0 0,4 0-91 0 0,4-1-90 0 0,2 1-88 0 0,3 0-74 0 0,1-1-73 0 0,2 1-68 0 0,2 0-74 0 0,2 1-61 0 0,-1 0-66 0 0,-1 1-60 0 0,-3 0-46 0 0,-1 1-36 0 0,-3 0-38 0 0,-2 2-31 0 0,-3 0-33 0 0,-1 2-32 0 0,-3 1-18 0 0,-1 2-12 0 0,-2 1-10 0 0,-3 1-12 0 0,-1 2-3 0 0,-3 1-10 0 0,-2 4-11 0 0,-2 1 2 0 0,-1 1 2 0 0,-2 1-5 0 0,-1 0-3 0 0,-1 0-4 0 0,1 0 5 0 0,-1-2-11 0 0,2-2-52 0 0,1-2-117 0 0,1-3-82 0 0,2-2-123 0 0,1-3-238 0 0,1-3-197 0 0,1-2 278 0 0,3 0-656 0 0,0-2-294 0 0,10 0-5249 0 0,-1-4 4092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8.0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620.47656"/>
      <inkml:brushProperty name="anchorY" value="-42496.75781"/>
      <inkml:brushProperty name="scaleFactor" value="0.5"/>
    </inkml:brush>
  </inkml:definitions>
  <inkml:trace contextRef="#ctx0" brushRef="#br0">22 202 8097 0 0,'-1'-2'4500'0'0,"-2"-1"-1885"0"0,0-2-390 0 0,0 1-588 0 0,-1-1-310 0 0,1 1-261 0 0,0 1-167 0 0,2 1-123 0 0,2-1-114 0 0,4-1-72 0 0,4 1-64 0 0,4-1-57 0 0,5 0-43 0 0,9-1-41 0 0,7 0-37 0 0,7-2-45 0 0,4-1-38 0 0,4 0-55 0 0,2 0-55 0 0,-3-1-50 0 0,-2-1-34 0 0,-6 1-16 0 0,-6 0-19 0 0,-5 0-2 0 0,-6 0-11 0 0,-4 0-11 0 0,-6 0-8 0 0,-2 1 2 0 0,-5 0-16 0 0,-1 1-10 0 0,-3 1 30 0 0,-1 1 8 0 0,-1 1 18 0 0,0 2 21 0 0,0 1 28 0 0,0 0 18 0 0,-1 1 26 0 0,-2 3 9 0 0,-2 4 23 0 0,0 2 28 0 0,0 5 18 0 0,0 6 30 0 0,1 4 18 0 0,1 4 16 0 0,3 6 8 0 0,2 5 0 0 0,0 2-4 0 0,2 4-8 0 0,1 2-6 0 0,1 2-33 0 0,2 0 4 0 0,1 0-17 0 0,0-2 246 0 0,1-4-380 0 0,0-4 118 0 0,-1-4-70 0 0,0-4 2 0 0,0-3-109 0 0,-1-1-13 0 0,-1-2-3 0 0,1-3-6 0 0,-2-2-131 0 0,-1-1-74 0 0,0-3-24 0 0,-2-2-39 0 0,-1-2-28 0 0,-1-3-18 0 0,-2 0-18 0 0,-1-2 3 0 0,-2-1-3 0 0,-3 0 14 0 0,-3-1 28 0 0,-4 0 17 0 0,-4-1 21 0 0,-5 0 25 0 0,-4-1 9 0 0,-4 0 32 0 0,-5-1 31 0 0,-4 0 8 0 0,-2 0 113 0 0,2-1 35 0 0,2 0 35 0 0,4 0 45 0 0,5-1 30 0 0,5 1 56 0 0,4-1 40 0 0,5 1 40 0 0,5-1 27 0 0,5 0 16 0 0,1 0 573 0 0,5 0-580 0 0,7-1 2 0 0,4 1-11 0 0,5-1-25 0 0,5 0 324 0 0,4 0-439 0 0,3-1 124 0 0,2 1-66 0 0,3-1-212 0 0,0 0 50 0 0,0 0-29 0 0,0 0-1 0 0,-2 0 0 0 0,-1 0 0 0 0,-4 1 0 0 0,-2-1 0 0 0,-3 1 0 0 0,-3 0 0 0 0,-2 0 0 0 0,-2 0 0 0 0,-2 0-686 0 0,-1 0-79 0 0,0 0 264 0 0,-3 0-693 0 0,2 0-249 0 0,1 1-377 0 0,2-1-2954 0 0,1 1 1654 0 0,3-1 39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8.6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8250.35938"/>
      <inkml:brushProperty name="anchorY" value="-44016.82813"/>
      <inkml:brushProperty name="scaleFactor" value="0.5"/>
    </inkml:brush>
  </inkml:definitions>
  <inkml:trace contextRef="#ctx0" brushRef="#br0">1 101 872 0 0,'0'0'1532'0'0,"0"-5"346"0"0,0-1 27 0 0,1-2 17 0 0,1-1-52 0 0,2 0-64 0 0,1-1-88 0 0,2 0-96 0 0,1 2-93 0 0,3 0-102 0 0,1 1-90 0 0,4 1-97 0 0,3 1-96 0 0,3 0-87 0 0,0 2-84 0 0,3 2-80 0 0,0 0-76 0 0,2 2-73 0 0,-1 1-62 0 0,0 1-66 0 0,-1 1-55 0 0,-2 1-57 0 0,-3 0-46 0 0,-2 1-46 0 0,-4 1-39 0 0,-2 0-32 0 0,-3 0-33 0 0,-3 1-22 0 0,-3 0-31 0 0,-2 1-45 0 0,-3 2-5 0 0,-3 1-26 0 0,-3 3 181 0 0,-3 2-282 0 0,-4 3 68 0 0,-3 2-78 0 0,-4 3 48 0 0,-2 0-22 0 0,0 0-40 0 0,1-2 27 0 0,1-2-6 0 0,1 0-65 0 0,1-3-4 0 0,3 0-3 0 0,2-1-3 0 0,2-2 0 0 0,2-1 0 0 0,1-1 0 0 0,3-2 0 0 0,1 0 0 0 0,1-1 0 0 0,2-1 0 0 0,0-3 0 0 0,2 1 0 0 0,2 0 0 0 0,0-1 0 0 0,2 0 0 0 0,2 0 0 0 0,3 0 0 0 0,2-1 0 0 0,2 0 0 0 0,2-1 0 0 0,1 0 0 0 0,3-1 0 0 0,0 0 0 0 0,0-1 0 0 0,1-1 0 0 0,0 0 0 0 0,0 0 0 0 0,-1-1 0 0 0,-1-1 0 0 0,0 1-14 0 0,-1-2-341 0 0,-1 0-30 0 0,-1 0-209 0 0,-1-1-172 0 0,-1 0 330 0 0,-1 0-586 0 0,-1-1-219 0 0,-1 1-305 0 0,-1-1-320 0 0,0 1-2555 0 0,-1 0 1487 0 0,-2 0 68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48.8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9544.10938"/>
      <inkml:brushProperty name="anchorY" value="-45243.22656"/>
      <inkml:brushProperty name="scaleFactor" value="0.5"/>
    </inkml:brush>
  </inkml:definitions>
  <inkml:trace contextRef="#ctx0" brushRef="#br0">79 74 284 0 0,'0'0'0'0'0,"-3"-1"1272"0"0,-6-1 602 0 0,-3 0 108 0 0,-1-2 105 0 0,0 1 16 0 0,2-1-58 0 0,3 1-58 0 0,2 1-95 0 0,2 1-106 0 0,6-2-120 0 0,5-1-118 0 0,4 1-148 0 0,5-1-107 0 0,4-1-121 0 0,5 1-97 0 0,2-1-99 0 0,3 1-86 0 0,0 0-90 0 0,-1 0-121 0 0,-2 1-153 0 0,-3 0-183 0 0,-3 1-244 0 0,-2 1-516 0 0,-4-1-583 0 0,-2 2 303 0 0,-2-1-1003 0 0,-2 1-2998 0 0,-1 1 1662 0 0,-2-1-5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0.0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0665.84375"/>
      <inkml:brushProperty name="anchorY" value="-46017.24609"/>
      <inkml:brushProperty name="scaleFactor" value="0.5"/>
    </inkml:brush>
  </inkml:definitions>
  <inkml:trace contextRef="#ctx0" brushRef="#br0">1 534 384 0 0,'1'3'4188'0'0,"1"-1"-2579"0"0,1 1-27 0 0,1 0-59 0 0,-1 0-77 0 0,3-2-83 0 0,-1 0-101 0 0,2-1-94 0 0,0-1-100 0 0,2 0-86 0 0,1-3-95 0 0,0 0-67 0 0,1-1-72 0 0,-1-2-54 0 0,1-1-67 0 0,-1-1-49 0 0,1-3-58 0 0,-1-2-47 0 0,-1-3-54 0 0,1-3-55 0 0,-2-3-66 0 0,-1-2-52 0 0,-1-4-63 0 0,-1-1-54 0 0,-2-2-39 0 0,0 0-27 0 0,-3-1-27 0 0,-1 1-14 0 0,-2 0-9 0 0,-2 3-4 0 0,-1 2-15 0 0,-2 2 14 0 0,-1 3-43 0 0,0 3 17 0 0,0 3-39 0 0,0 2 56 0 0,1 4-4 0 0,1 2 41 0 0,1 3 14 0 0,2 2 50 0 0,1 2 26 0 0,2 0 38 0 0,0 1 8 0 0,1 4 21 0 0,-1-1-8 0 0,4 4 8 0 0,2 2-11 0 0,4 2-6 0 0,3 1-8 0 0,4 1-8 0 0,2-1-8 0 0,4 0-13 0 0,2-1-29 0 0,2-1-40 0 0,1-2-48 0 0,0-2-55 0 0,1-2-46 0 0,-2-2-2 0 0,-1-1-6 0 0,-3-1 13 0 0,-3-2-4 0 0,-1-2 12 0 0,-2-1 1 0 0,-2-1 10 0 0,0-3 25 0 0,-1-1 36 0 0,0-1 20 0 0,-3-1 50 0 0,0 0 49 0 0,-2 1 46 0 0,-2 1 31 0 0,-1 1 20 0 0,-2 3 22 0 0,0 1 20 0 0,-1 1 24 0 0,-1 2 11 0 0,1 0 701 0 0,-4 8-649 0 0,1 2 9 0 0,0 4 8 0 0,-1 2-11 0 0,0 2-9 0 0,1 1-12 0 0,0 1-17 0 0,1 0-15 0 0,0 0-25 0 0,2 2-23 0 0,2 0 247 0 0,2 2-503 0 0,1-1-25 0 0,2 0-200 0 0,1-1-243 0 0,1-1-281 0 0,2-1 197 0 0,1-2-779 0 0,3-1-403 0 0,2-1-3165 0 0,2-3 1715 0 0,1-2 24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0.1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2214.07813"/>
      <inkml:brushProperty name="anchorY" value="-46694.46484"/>
      <inkml:brushProperty name="scaleFactor" value="0.5"/>
    </inkml:brush>
  </inkml:definitions>
  <inkml:trace contextRef="#ctx0" brushRef="#br0">43 17 20 0 0,'0'0'0'0'0,"0"-2"584"0"0,5-12 10597 0 0,-9 16-9501 0 0,-2 4-86 0 0,-1 3-100 0 0,0 2-117 0 0,1 2-117 0 0,0 3-111 0 0,1 0-117 0 0,2 1-177 0 0,0 1-220 0 0,2-1-267 0 0,1 0-367 0 0,2-2-1101 0 0,1 0 467 0 0,2-3-3433 0 0,2-1 1640 0 0,1-2-75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0.3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1356.75781"/>
      <inkml:brushProperty name="anchorY" value="-46041.8125"/>
      <inkml:brushProperty name="scaleFactor" value="0.5"/>
    </inkml:brush>
  </inkml:definitions>
  <inkml:trace contextRef="#ctx0" brushRef="#br0">192 290 608 0 0,'0'0'0'0'0,"-3"-9"1180"0"0,-5-11 392 0 0,-5-7 201 0 0,-2-5 111 0 0,-4-2 78 0 0,-1 2-23 0 0,-1 2-72 0 0,2 5-100 0 0,2 3-127 0 0,1 4-138 0 0,3 4-133 0 0,2 3-132 0 0,4 4-128 0 0,2 2-167 0 0,2 3-205 0 0,2 1-253 0 0,1 1-314 0 0,12 2-2335 0 0,4 2 594 0 0,9 3-1997 0 0,7 3 1165 0 0,5 3 58 0 0,-4-2-10891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0.7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0474.67188"/>
      <inkml:brushProperty name="anchorY" value="-44953.89844"/>
      <inkml:brushProperty name="scaleFactor" value="0.5"/>
    </inkml:brush>
  </inkml:definitions>
  <inkml:trace contextRef="#ctx0" brushRef="#br0">189 127 508 0 0,'0'0'0'0'0,"-1"3"1196"0"0,-3 7 523 0 0,-2 3 121 0 0,-2 5 96 0 0,-2 2 15 0 0,-1 2-44 0 0,-1 0-76 0 0,0 0-112 0 0,0-2-117 0 0,0-1-122 0 0,2-2-129 0 0,0-3-117 0 0,1-1-113 0 0,1-2-99 0 0,1-2-102 0 0,1-2-109 0 0,0-2-55 0 0,2-2-77 0 0,-2-1-72 0 0,2-1-57 0 0,-2-2-57 0 0,0-2-47 0 0,1-1-50 0 0,0 1-44 0 0,1-3-44 0 0,1-1-34 0 0,1 1-34 0 0,3-2-22 0 0,1 1-31 0 0,2 1-4 0 0,1 1-15 0 0,1 1-8 0 0,3 3-12 0 0,4 3-3 0 0,4 3-24 0 0,5 5 21 0 0,6 3 1 0 0,6 3 0 0 0,6 4 1 0 0,3 1 0 0 0,4 1-14 0 0,3 1-10 0 0,1-2-17 0 0,0-2-29 0 0,-1-3-35 0 0,-3-2-26 0 0,-4-4-57 0 0,-4-4 4 0 0,-6-3-7 0 0,-5-3 8 0 0,-4-4 31 0 0,-3-4 14 0 0,-4-3 27 0 0,-2-5 23 0 0,-4-5 10 0 0,-3-4 23 0 0,-4-3 122 0 0,-4-7-140 0 0,-4-5 20 0 0,-4-3 2 0 0,-5-2-25 0 0,-3 0 12 0 0,-4 3-19 0 0,-1 4-9 0 0,-1 4-12 0 0,1 6-96 0 0,2 5-91 0 0,2 6-185 0 0,2 3-234 0 0,5 6-306 0 0,0 2 259 0 0,3 2-891 0 0,3 2-505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2.0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1683.875"/>
      <inkml:brushProperty name="anchorY" value="-45675.01172"/>
      <inkml:brushProperty name="scaleFactor" value="0.5"/>
    </inkml:brush>
  </inkml:definitions>
  <inkml:trace contextRef="#ctx0" brushRef="#br0">632 28 164 0 0,'0'0'708'0'0,"-1"-2"257"0"0,-1-2 24 0 0,-4 0 47 0 0,-2-1-7 0 0,-4 1 4 0 0,-2 0-10 0 0,-5 1-2 0 0,-4 1-5 0 0,-7 4 1 0 0,-5 1-29 0 0,-6 4 22 0 0,-3 3 20 0 0,-3 2-15 0 0,1 5-26 0 0,1 1-25 0 0,2 4-65 0 0,2 2-13 0 0,3 2-54 0 0,4 0-49 0 0,5 0-46 0 0,6-2-58 0 0,4-1-46 0 0,5-2-40 0 0,4-1-36 0 0,4-3-42 0 0,4-1-39 0 0,5 0-35 0 0,4-1-32 0 0,6 0-56 0 0,7-1-26 0 0,9 0-35 0 0,6-2-32 0 0,8-2-83 0 0,7-2-107 0 0,6-3-256 0 0,5-2-306 0 0,3-2-323 0 0,2-2 320 0 0,1-1-682 0 0,-2-1-271 0 0,-2-2-2400 0 0,-4-1 1325 0 0,-4-1 35 0 0,-12 0-11603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2.3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2697.375"/>
      <inkml:brushProperty name="anchorY" value="-46889.50781"/>
      <inkml:brushProperty name="scaleFactor" value="0.5"/>
    </inkml:brush>
  </inkml:definitions>
  <inkml:trace contextRef="#ctx0" brushRef="#br0">152 32 104 0 0,'0'0'0'0'0,"-4"-1"996"0"0,-8-2 598 0 0,-4 0 118 0 0,-3 1 73 0 0,0 0 39 0 0,0 2-17 0 0,1 1-43 0 0,3 3-63 0 0,3 2-71 0 0,3 3-93 0 0,3 2-93 0 0,4 2-101 0 0,3 3-103 0 0,5 2-100 0 0,6 4-104 0 0,7 2-95 0 0,5 2-83 0 0,5 0-100 0 0,5-2-56 0 0,3-2-75 0 0,1-3-76 0 0,1-4-89 0 0,-2-4-86 0 0,-2-4-74 0 0,-1-3-64 0 0,-3-4-47 0 0,-2-3-37 0 0,-2-2-29 0 0,-2-2-15 0 0,-3-3-18 0 0,-3-2-11 0 0,-2-3-18 0 0,-3-2-1 0 0,-3-2-20 0 0,-3-1 0 0 0,-3 0-1 0 0,-1 0-6 0 0,-3 0-3 0 0,-2 1-13 0 0,0 1-44 0 0,-3 1-105 0 0,1 2-104 0 0,-1 1-171 0 0,0 1-136 0 0,1 3-221 0 0,1 3 301 0 0,0 2-584 0 0,1 0-265 0 0,2 2-331 0 0,7-1-5249 0 0,-3 4 4204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81 324 0 0,'0'-6'1106'0'0,"0"1"-1"0"0,0 0 1 0 0,0-1 0 0 0,-1 1-1 0 0,0-1 1 0 0,0 1 0 0 0,0 0-1 0 0,-3-6 1 0 0,3 9-837 0 0,0 0 0 0 0,-1 0 0 0 0,1 0-1 0 0,-1 1 1 0 0,1-1 0 0 0,-1 0 0 0 0,1 1 0 0 0,-1-1 0 0 0,0 1 0 0 0,0 0 0 0 0,0-1 0 0 0,0 1-1 0 0,0 0 1 0 0,0 0 0 0 0,0 1 0 0 0,0-1 0 0 0,0 0 0 0 0,0 1 0 0 0,0-1 0 0 0,-1 1 0 0 0,1-1-1 0 0,0 1 1 0 0,0 0 0 0 0,-1 0 0 0 0,1 0 0 0 0,0 0 0 0 0,-3 1 0 0 0,-10 1 113 0 0,1 1-1 0 0,0 0 1 0 0,-16 5 0 0 0,18-4 64 0 0,-3 0-199 0 0,-11 2 268 0 0,1 1 0 0 0,0 2 0 0 0,0 1 1 0 0,-30 16-1 0 0,55-26-492 0 0,-1 1 1 0 0,0-1-1 0 0,1 0 0 0 0,-1 1 0 0 0,0-1 1 0 0,1 0-1 0 0,-1 1 0 0 0,1-1 0 0 0,-1 1 1 0 0,1-1-1 0 0,-1 1 0 0 0,1-1 0 0 0,-1 1 1 0 0,1 0-1 0 0,0-1 0 0 0,-1 1 0 0 0,1-1 1 0 0,0 1-1 0 0,-1 0 0 0 0,1-1 1 0 0,0 1-1 0 0,0 0 0 0 0,-1 0 0 0 0,1-1 1 0 0,0 1-1 0 0,0 0 0 0 0,0-1 0 0 0,0 2 1 0 0,1-1-1 0 0,-1 0 1 0 0,1 0 0 0 0,-1 0 0 0 0,1 0 0 0 0,0 0 0 0 0,0 0-1 0 0,-1 0 1 0 0,1 0 0 0 0,0 0 0 0 0,0 0 0 0 0,0-1 0 0 0,0 1-1 0 0,0 0 1 0 0,2 1 0 0 0,7 3 101 0 0,1-1-1 0 0,19 7 1 0 0,-23-9-6 0 0,25 8 52 0 0,-1 1 0 0 0,0 2 0 0 0,0 1-1 0 0,-2 1 1 0 0,44 30 0 0 0,-72-44-167 0 0,-1-1 0 0 0,0 0-1 0 0,1 0 1 0 0,-1 0 0 0 0,1 0 0 0 0,-1 1-1 0 0,0-1 1 0 0,0 0 0 0 0,1 0 0 0 0,-1 1-1 0 0,0-1 1 0 0,1 0 0 0 0,-1 1 0 0 0,0-1-1 0 0,0 0 1 0 0,0 1 0 0 0,1-1-1 0 0,-1 0 1 0 0,0 1 0 0 0,0-1 0 0 0,0 1-1 0 0,0-1 1 0 0,0 0 0 0 0,0 1 0 0 0,0-1-1 0 0,0 1 1 0 0,0-1 0 0 0,0 0-1 0 0,0 1 1 0 0,0-1 0 0 0,0 1 0 0 0,0-1-1 0 0,0 0 1 0 0,0 1 0 0 0,0-1 0 0 0,0 0-1 0 0,-1 1 1 0 0,-14 7 88 0 0,-23-2 22 0 0,-55-6 261 0 0,40-1-2322 0 0,51 1 1188 0 0,-6 1-420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2.9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3944.10938"/>
      <inkml:brushProperty name="anchorY" value="-47705.39063"/>
      <inkml:brushProperty name="scaleFactor" value="0.5"/>
    </inkml:brush>
  </inkml:definitions>
  <inkml:trace contextRef="#ctx0" brushRef="#br0">79 39 400 0 0,'1'2'9738'0'0,"0"1"-8070"0"0,0 3-92 0 0,0 2-88 0 0,-1 2-97 0 0,-2 3-85 0 0,0 3-95 0 0,-2 2-77 0 0,0 1-95 0 0,-1 0-73 0 0,1-1-82 0 0,-2 0-76 0 0,1-2-71 0 0,0-1-63 0 0,0-1-52 0 0,1-3-73 0 0,1-2-42 0 0,1-2-41 0 0,-1-2-51 0 0,1-2-47 0 0,1 0-34 0 0,0-2-29 0 0,0-1-29 0 0,-1-3-33 0 0,-1-3-26 0 0,0-3-20 0 0,-1-5-25 0 0,0-4-20 0 0,1-4-15 0 0,1-2-17 0 0,0-1-11 0 0,2 0-23 0 0,0 2-4 0 0,2 2-10 0 0,-1 3-8 0 0,1 2 16 0 0,1 2 8 0 0,0 3 21 0 0,1 2 24 0 0,0 2 18 0 0,-1 3 17 0 0,3 1 11 0 0,1 2 8 0 0,3 3 243 0 0,3 1-302 0 0,2 2 106 0 0,4 3-58 0 0,4 3 16 0 0,5 4-224 0 0,4 3 63 0 0,3 3-31 0 0,3 1 0 0 0,1 0 0 0 0,0 1 0 0 0,1-1 0 0 0,-2-2 0 0 0,-3-1 0 0 0,-3-4 0 0 0,-4-2 0 0 0,-5-2 0 0 0,-4-3 0 0 0,-2-1 0 0 0,-3-3 0 0 0,-1 0 0 0 0,-2-2-140 0 0,-3 0-105 0 0,-2-1 3 0 0,1-2-15 0 0,-1 1 16 0 0,-2-1 13 0 0,1-1 16 0 0,-1-1 6 0 0,-1 1 38 0 0,-2 1 0 0 0,-2-5 17 0 0,-4 0 6 0 0,-4-3 18 0 0,-4 0 11 0 0,-4-1 16 0 0,-5 1 21 0 0,-3 0 38 0 0,-7 1 23 0 0,-5 2 16 0 0,-2 1 0 0 0,-1 1 6 0 0,0 2 4 0 0,2 2 4 0 0,3 2-5 0 0,2 0-50 0 0,4 2-97 0 0,3-1-107 0 0,4 2-100 0 0,4-2-179 0 0,6 0-238 0 0,3 0 280 0 0,5-1-641 0 0,1-1-277 0 0,11 0-4536 0 0,6-2 3177 0 0,7 0 71 0 0,-1 0-12532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3.4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4906.625"/>
      <inkml:brushProperty name="anchorY" value="-48724.01172"/>
      <inkml:brushProperty name="scaleFactor" value="0.5"/>
    </inkml:brush>
  </inkml:definitions>
  <inkml:trace contextRef="#ctx0" brushRef="#br0">75 94 944 0 0,'0'0'20242'0'0,"-1"8"-18926"0"0,-1 3-120 0 0,0-1-106 0 0,0 2-96 0 0,0 1-98 0 0,-1 0-86 0 0,1-3-76 0 0,0 2-78 0 0,0-4-85 0 0,0 1-88 0 0,0-3-87 0 0,-1 1-69 0 0,1-2-75 0 0,0-2-53 0 0,-1 0-41 0 0,-1-1-28 0 0,2 0-25 0 0,-1-2-25 0 0,-3-3-5 0 0,0-3-21 0 0,0-3-4 0 0,1 1-6 0 0,0-2-8 0 0,2 1 1 0 0,1-1-6 0 0,1 2 77 0 0,1 1-51 0 0,3 1 56 0 0,-1 2 9 0 0,3 1 22 0 0,0 2 20 0 0,5 3-12 0 0,4 3-177 0 0,3 2 51 0 0,3 2-26 0 0,3 2 0 0 0,1 0 0 0 0,5 1 0 0 0,2 1 0 0 0,2-1 0 0 0,0-2 0 0 0,1-1 0 0 0,-1-2 0 0 0,1-2 0 0 0,0-1 0 0 0,-1-2 0 0 0,0-1 0 0 0,-1-1 0 0 0,-2-2 0 0 0,-2-1 0 0 0,-4-1 0 0 0,-5-2 0 0 0,-3 0 0 0 0,-5-1 0 0 0,-4-2 0 0 0,-3-1 0 0 0,-4-1 0 0 0,-3-3 0 0 0,-3-3 0 0 0,-2-1 0 0 0,-3-1 0 0 0,-1-1 0 0 0,0 1 0 0 0,1 1-280 0 0,1 2-46 0 0,1 3-107 0 0,1 1-119 0 0,2 3-113 0 0,1 0-171 0 0,1 2 372 0 0,2 2-633 0 0,1 2-273 0 0,0 1-346 0 0,13-3-8705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3.6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6208.15625"/>
      <inkml:brushProperty name="anchorY" value="-49476.38281"/>
      <inkml:brushProperty name="scaleFactor" value="0.5"/>
    </inkml:brush>
  </inkml:definitions>
  <inkml:trace contextRef="#ctx0" brushRef="#br0">1 10 84 0 0,'0'0'804'0'0,"3"-2"472"0"0,1 0 121 0 0,0 1 120 0 0,2-1 72 0 0,0 0 15 0 0,3 2-17 0 0,3 1-15 0 0,1 2-53 0 0,2 3-61 0 0,1 3-76 0 0,0 2-88 0 0,0 4-95 0 0,-2 2-95 0 0,-2 1-91 0 0,-1 1-89 0 0,-3 2-88 0 0,-1 0-78 0 0,-2-1-82 0 0,-2-1-113 0 0,0-1-131 0 0,-1-1-156 0 0,-1-1-166 0 0,2-1-278 0 0,-1-1-341 0 0,0-1-247 0 0,0-2 299 0 0,-1-3-578 0 0,2 1-252 0 0,-1-2-2489 0 0,1-1 1339 0 0,0-1 10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4.0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7264.40625"/>
      <inkml:brushProperty name="anchorY" value="-50636.57031"/>
      <inkml:brushProperty name="scaleFactor" value="0.5"/>
    </inkml:brush>
  </inkml:definitions>
  <inkml:trace contextRef="#ctx0" brushRef="#br0">4 89 564 0 0,'0'0'0'0'0,"-1"-2"1408"0"0,0 0 495 0 0,0-3 87 0 0,0-2 76 0 0,3-1-7 0 0,3-2-63 0 0,4 0-83 0 0,6 0-118 0 0,9-1-120 0 0,6 2-123 0 0,6 1-114 0 0,1 3-118 0 0,4 3-112 0 0,4 4-83 0 0,3 5-93 0 0,1 3-102 0 0,1 5-84 0 0,-2 4-71 0 0,0 3-80 0 0,-4 2-61 0 0,-1 3-66 0 0,-4 1-59 0 0,-2 2-61 0 0,-3 1-84 0 0,-4-1-99 0 0,-4-1-97 0 0,-5-3-67 0 0,-4-2-77 0 0,-4-2-109 0 0,-4-3-53 0 0,-4-3-9 0 0,-4-1-17 0 0,-2-3-8 0 0,-4-2 2 0 0,-3-1 7 0 0,-3-1 2 0 0,-5-1 5 0 0,-4-1 18 0 0,-5-2-28 0 0,-4-2-4 0 0,-7-1-75 0 0,-5-3-46 0 0,-4-1-75 0 0,1-1-56 0 0,2-1-109 0 0,3 0-135 0 0,6 1-168 0 0,5 0 389 0 0,5 0-573 0 0,4 2-159 0 0,5 0-242 0 0,4 1-203 0 0,4 0-2069 0 0,3 1 1234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4.4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8415.17188"/>
      <inkml:brushProperty name="anchorY" value="-51812.65234"/>
      <inkml:brushProperty name="scaleFactor" value="0.5"/>
    </inkml:brush>
  </inkml:definitions>
  <inkml:trace contextRef="#ctx0" brushRef="#br0">351 80 720 0 0,'0'0'0'0'0,"-5"-3"1164"0"0,-10-5 276 0 0,-5-1 65 0 0,-3-1 59 0 0,-2 0 41 0 0,-2 2-2 0 0,2 1-4 0 0,2 2-12 0 0,-1 3-15 0 0,1 3-21 0 0,0 2-37 0 0,1 4-39 0 0,0 3-48 0 0,2 2-61 0 0,3 4-39 0 0,2 2-66 0 0,4 1-71 0 0,3 2-102 0 0,5 0-73 0 0,5 2-83 0 0,6 3-84 0 0,8 1-66 0 0,8 1-79 0 0,8-1 639 0 0,6-2-1152 0 0,6-2 181 0 0,2-4-388 0 0,0-5 60 0 0,-4-3-43 0 0,-4-5-23 0 0,-5-4-171 0 0,-6-4 5 0 0,-6-3-64 0 0,-5-3 41 0 0,-6-2-12 0 0,-3-4 31 0 0,-5-3-7 0 0,-5-6-19 0 0,-6-6-64 0 0,-6-5-91 0 0,-7-2-114 0 0,-6-1-116 0 0,-5 2-228 0 0,-3 2 332 0 0,0 4-723 0 0,3 5-389 0 0,3 6-2943 0 0,6 4 1596 0 0,6 5 20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5.2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7370.70313"/>
      <inkml:brushProperty name="anchorY" value="-50881.14063"/>
      <inkml:brushProperty name="scaleFactor" value="0.5"/>
    </inkml:brush>
  </inkml:definitions>
  <inkml:trace contextRef="#ctx0" brushRef="#br0">12 151 964 0 0,'-11'3'14863'0'0,"15"1"-13047"0"0,5 0-147 0 0,5 1-148 0 0,5-1-144 0 0,4 0-145 0 0,5-1-106 0 0,3-2-118 0 0,5-1-103 0 0,1-4-105 0 0,1-1-99 0 0,-2-2-82 0 0,-4-3-73 0 0,-2-1-70 0 0,-4-3-54 0 0,-4-1-39 0 0,-3-1-52 0 0,-3-1-33 0 0,-3 1-33 0 0,-3 1-24 0 0,-3 1 236 0 0,-1 3-387 0 0,-3 2 123 0 0,0 3-45 0 0,-1 1-5 0 0,-2 3-82 0 0,1 0-84 0 0,0 7 18 0 0,2 5-15 0 0,0 7 0 0 0,4 7 0 0 0,1 7 0 0 0,1 6 0 0 0,2 5 0 0 0,0 4 0 0 0,1 2 0 0 0,0 0 0 0 0,2 1 0 0 0,0 0 0 0 0,0-2 0 0 0,1-2 0 0 0,-1-2 0 0 0,-2-6 0 0 0,0-4 0 0 0,-3-6 0 0 0,-2-4 0 0 0,0-5 0 0 0,-3-3 0 0 0,0-3 0 0 0,-2-3 0 0 0,-1-3 0 0 0,-1-1 0 0 0,0-1 0 0 0,-4-2 0 0 0,-1 0 0 0 0,-2-2 0 0 0,-7 0 0 0 0,-4-1 0 0 0,-10-2 0 0 0,-9-2 0 0 0,-8 0 0 0 0,-5-1 0 0 0,-4-1 0 0 0,-2 1 0 0 0,3 0 0 0 0,5 1 0 0 0,6 2 0 0 0,7 0 0 0 0,7 2 0 0 0,5 0 0 0 0,7 1 0 0 0,5 2 0 0 0,4-1 0 0 0,4 0 0 0 0,1 0 0 0 0,2 0 0 0 0,7 2 0 0 0,6 0 0 0 0,5 1 0 0 0,6-1 0 0 0,10 0 0 0 0,6-1 0 0 0,8 0 0 0 0,6-1 0 0 0,3 0 0 0 0,4-1 0 0 0,2 0 0 0 0,0 1 0 0 0,-1-1 0 0 0,-5 1 0 0 0,-5 0 0 0 0,-7 0 0 0 0,-6-1 0 0 0,-8 1 0 0 0,-5-1 0 0 0,-5 0 0 0 0,-5 0 0 0 0,-2 0 0 0 0,-2-1 0 0 0,-1 0 0 0 0,-1 0-1041 0 0,0-1 13 0 0,1 0-949 0 0,1-1-3197 0 0,1 1 1787 0 0,3-2 24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5.5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9245.25"/>
      <inkml:brushProperty name="anchorY" value="-52272.97656"/>
      <inkml:brushProperty name="scaleFactor" value="0.5"/>
    </inkml:brush>
  </inkml:definitions>
  <inkml:trace contextRef="#ctx0" brushRef="#br0">4 34 120 0 0,'0'0'0'0'0,"-1"-3"2538"0"0,1-1-762 0 0,-1 0 165 0 0,0-1 66 0 0,1 1 13 0 0,0-1-35 0 0,1 1-66 0 0,-1 1-68 0 0,4 2-66 0 0,1 1-73 0 0,1 3-72 0 0,2 2-105 0 0,0 2-104 0 0,0 3-88 0 0,-1 2-90 0 0,-2 3-94 0 0,-1 1-105 0 0,-3 3-92 0 0,-2 3-89 0 0,-3 1 826 0 0,-2 1-1750 0 0,-1 1 219 0 0,0 1-121 0 0,-1-2-47 0 0,2 0 0 0 0,2-3 0 0 0,2-2 0 0 0,3-1 0 0 0,4-2 0 0 0,4 0 0 0 0,4-2 0 0 0,3-1 0 0 0,4-2 0 0 0,1-2 0 0 0,2-2 0 0 0,1-1 0 0 0,0-3 0 0 0,-1-2 0 0 0,-1 0 0 0 0,0-2 0 0 0,-2-1 0 0 0,-2 0 0 0 0,-1 0 0 0 0,-1-1 0 0 0,-2 0 0 0 0,-2 0 0 0 0,-3 1 0 0 0,-1 0 0 0 0,-2 0-919 0 0,0 1-942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6.2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0459.21094"/>
      <inkml:brushProperty name="anchorY" value="-53474"/>
      <inkml:brushProperty name="scaleFactor" value="0.5"/>
    </inkml:brush>
  </inkml:definitions>
  <inkml:trace contextRef="#ctx0" brushRef="#br0">270 804 120 0 0,'-22'10'19582'0'0,"22"-14"-18074"0"0,0 0-130 0 0,1-2-162 0 0,1-2-86 0 0,0-1-120 0 0,1-3-92 0 0,1 0-93 0 0,-1-3-79 0 0,-1-1-82 0 0,0-1-70 0 0,-1-5-74 0 0,0-2-82 0 0,-1-9-59 0 0,0-6-62 0 0,-1-8-66 0 0,-2-4 236 0 0,-1-3-402 0 0,-3-1 93 0 0,-2-1-51 0 0,-4 2-24 0 0,-1 3 13 0 0,-4 3-47 0 0,-1 5-76 0 0,-2 5 20 0 0,0 6-13 0 0,1 6 0 0 0,2 8 0 0 0,2 6 0 0 0,1 5 0 0 0,2 6 0 0 0,2 5 0 0 0,1 5 0 0 0,1 5 0 0 0,0 5 0 0 0,2 3 0 0 0,1 4 0 0 0,3 2 0 0 0,1 1 0 0 0,3 1 0 0 0,4 3 0 0 0,5 0 0 0 0,4 0 0 0 0,2-2 0 0 0,3-4 0 0 0,1-5 0 0 0,2-4 0 0 0,1-3 0 0 0,0-5 0 0 0,1-3 0 0 0,-2-4 0 0 0,-2-2 0 0 0,0-4 0 0 0,0-3 0 0 0,-2-4 0 0 0,0-2-112 0 0,-2-3-29 0 0,-1-2 58 0 0,-2 0 45 0 0,-2-1 53 0 0,-1 2 53 0 0,-2 1 28 0 0,-1 2 13 0 0,-1 1-27 0 0,-1 3-93 0 0,0 1 26 0 0,-1 3-15 0 0,-1 2 0 0 0,-2 1 0 0 0,3 4 0 0 0,1 2 0 0 0,0 3 0 0 0,1 3 0 0 0,1 3 0 0 0,1 4 0 0 0,1 3 0 0 0,0 2 0 0 0,1 2 0 0 0,1 0 0 0 0,0 0 0 0 0,2 0 0 0 0,0-2 0 0 0,1-1 0 0 0,1-2 0 0 0,1-3 0 0 0,2-2-117 0 0,2-3-1133 0 0,1-2-635 0 0,3-1-3428 0 0,0-4 1834 0 0,0-2 24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6.4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1742.00781"/>
      <inkml:brushProperty name="anchorY" value="-54068.10938"/>
      <inkml:brushProperty name="scaleFactor" value="0.5"/>
    </inkml:brush>
  </inkml:definitions>
  <inkml:trace contextRef="#ctx0" brushRef="#br0">8 11 1480 0 0,'6'-11'11339'0'0,"-6"16"-9583"0"0,-1 3-64 0 0,-1 3-74 0 0,-1 2-102 0 0,1 2-105 0 0,0 1-116 0 0,0 1-120 0 0,1 0-156 0 0,1-1-198 0 0,1-1-227 0 0,0-1-254 0 0,2-1-350 0 0,1-2-830 0 0,1-2 354 0 0,-1-3-737 0 0,2-1-283 0 0,1-2-2463 0 0,-1 0 1362 0 0,0-4 39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6.5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2630.83594"/>
      <inkml:brushProperty name="anchorY" value="-55099.33594"/>
      <inkml:brushProperty name="scaleFactor" value="0.5"/>
    </inkml:brush>
  </inkml:definitions>
  <inkml:trace contextRef="#ctx0" brushRef="#br0">129 664 3236 0 0,'0'0'0'0'0,"0"-9"1544"0"0,-1-14-592 0 0,-1-11 113 0 0,-2-11 52 0 0,-2-9 149 0 0,-1-5 108 0 0,-2-1 139 0 0,-1 1 61 0 0,-2 2 22 0 0,-2 6-19 0 0,1 6-59 0 0,2 7-82 0 0,0 6-99 0 0,1 7-106 0 0,3 6-121 0 0,2 4-94 0 0,1 5-95 0 0,2 1-126 0 0,2 2-157 0 0,1 2-201 0 0,1 1-225 0 0,0 1-271 0 0,7 3-523 0 0,5 0 148 0 0,5 3-608 0 0,7 3-305 0 0,7 4-355 0 0,5 2-2304 0 0,4 4 1338 0 0,2 3 63 0 0,-8-3-12138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10 64 0 0,'-8'-8'8582'0'0,"8"8"-7969"0"0,-1 0 0 0 0,0 0 0 0 0,1-1 0 0 0,-1 1 0 0 0,0 0 0 0 0,-1 0 0 0 0,2 0-414 0 0,-1 0 1 0 0,1 1-1 0 0,-1-1 1 0 0,1 0-1 0 0,0 1 1 0 0,-1-1-1 0 0,1 0 0 0 0,0 1 1 0 0,-1-1-1 0 0,1 1 1 0 0,0-1-1 0 0,0 1 0 0 0,-1-1 1 0 0,1 1-1 0 0,0-1 1 0 0,0 1-1 0 0,0-1 0 0 0,0 1 1 0 0,0-1-1 0 0,0 1 1 0 0,0-1-1 0 0,-1 1 0 0 0,2 0 1 0 0,1 44 723 0 0,0-34 862 0 0,41 460 5786 0 0,-16-234-5893 0 0,-17-209-5606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6.9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3615.9375"/>
      <inkml:brushProperty name="anchorY" value="-55365.32422"/>
      <inkml:brushProperty name="scaleFactor" value="0.5"/>
    </inkml:brush>
  </inkml:definitions>
  <inkml:trace contextRef="#ctx0" brushRef="#br0">259 128 1996 0 0,'0'0'0'0'0,"1"3"1416"0"0,-1 4-93 0 0,-2 3 181 0 0,-1 2 91 0 0,-3 3 101 0 0,-2 2 24 0 0,-3 2-11 0 0,-1 0-51 0 0,-3 0-70 0 0,0 0-72 0 0,-1-1-90 0 0,1-1-95 0 0,0-2-86 0 0,1-2-98 0 0,1-3-109 0 0,1-1-78 0 0,1-3-97 0 0,1-3-82 0 0,3-1-71 0 0,-1-2-73 0 0,0-2-64 0 0,-1-2-70 0 0,0-3-48 0 0,1-1-50 0 0,-1-3-49 0 0,2 0-34 0 0,1-2-34 0 0,1-1-36 0 0,1 0-31 0 0,2 1-33 0 0,3 2-18 0 0,1 2-36 0 0,1 2-12 0 0,2 3 99 0 0,3 4-157 0 0,3 4 45 0 0,3 4-35 0 0,4 6 5 0 0,5 6-8 0 0,3 5 2 0 0,4 3 8 0 0,2 1-21 0 0,2 1-2 0 0,-1-1-34 0 0,0-2-24 0 0,-2-5 5 0 0,-2-3-5 0 0,-1-4 0 0 0,-2-5 0 0 0,0-2-61 0 0,-2-4 13 0 0,-1-3 12 0 0,-3-3-12 0 0,0-2 42 0 0,-2-5 22 0 0,-2-4 14 0 0,1-6 22 0 0,0-6 20 0 0,-2-7-50 0 0,-1-4-20 0 0,-3-2 3 0 0,-3 0-5 0 0,-3 2 0 0 0,-3 1 0 0 0,-4 3 0 0 0,-2 1 0 0 0,-3 3 0 0 0,-2 1 0 0 0,-2 3 0 0 0,-1 2 0 0 0,0 2 0 0 0,0 4 0 0 0,2 3 0 0 0,2 3 0 0 0,1 3-1125 0 0,2 2 317 0 0,2 2-1144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7.8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4721.20313"/>
      <inkml:brushProperty name="anchorY" value="-56082.41406"/>
      <inkml:brushProperty name="scaleFactor" value="0.5"/>
    </inkml:brush>
  </inkml:definitions>
  <inkml:trace contextRef="#ctx0" brushRef="#br0">26 600 140 0 0,'0'0'0'0'0,"-3"2"2777"0"0,-1-1-1014 0 0,0-1 79 0 0,0-1-2 0 0,0-3-55 0 0,0-3-86 0 0,2-3-87 0 0,3-5-87 0 0,4-8-89 0 0,7-9-93 0 0,12-15-81 0 0,11-11-95 0 0,9-7-87 0 0,10-4-88 0 0,6 2-74 0 0,2 8-82 0 0,-1 9-66 0 0,-2 11-89 0 0,-1 10-48 0 0,-3 11-66 0 0,-2 8-40 0 0,-1 11-37 0 0,-1 7-38 0 0,-2 9-36 0 0,-1 7-32 0 0,-3 6-27 0 0,-3 4-29 0 0,-2 4-23 0 0,-4 2-16 0 0,-3 2-12 0 0,-2-1-41 0 0,-2-2 5 0 0,-2-3-18 0 0,-3-4-11 0 0,-2-6 7 0 0,-2-3 271 0 0,1-5-357 0 0,0-3 100 0 0,2-4-39 0 0,3-4-118 0 0,2-3-74 0 0,6-3 13 0 0,5-3-15 0 0,4-4 0 0 0,3-3 0 0 0,2-3 0 0 0,0-1 0 0 0,-2-2 0 0 0,-2-1 0 0 0,-3 0 0 0 0,-4 2 0 0 0,-4 1 0 0 0,-5 2 0 0 0,-5 2 0 0 0,-3 2 0 0 0,-3 1-131 0 0,-2 2-648 0 0,-1 0-173 0 0,1 2 272 0 0,-1 1-864 0 0,3 0-395 0 0,2 1-2861 0 0,4 0 1616 0 0,3-2 55 0 0,-3 1-14569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8.2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7506.32813"/>
      <inkml:brushProperty name="anchorY" value="-56651.61719"/>
      <inkml:brushProperty name="scaleFactor" value="0.5"/>
    </inkml:brush>
  </inkml:definitions>
  <inkml:trace contextRef="#ctx0" brushRef="#br0">170 1 292 0 0,'0'0'0'0'0,"-7"0"1336"0"0,-11 0 644 0 0,-5 0 134 0 0,-4 1 89 0 0,1 1 2 0 0,3 0-43 0 0,3 1-101 0 0,6 1-75 0 0,5-1-95 0 0,7 1-119 0 0,8 1-130 0 0,12 1-135 0 0,12 1-120 0 0,10 1-123 0 0,11 0-110 0 0,9 1-119 0 0,17 0-101 0 0,10 1-110 0 0,1 0-48 0 0,-4 0-91 0 0,-8 0 651 0 0,-11-1-1268 0 0,-13 1 33 0 0,-11-1-49 0 0,-10 0-52 0 0,-10 1 0 0 0,-6-1 0 0 0,-7 1 0 0 0,-5 0 0 0 0,-2 1 0 0 0,-4 1 0 0 0,-3 3 0 0 0,-3 1 0 0 0,-4 5 0 0 0,-4 2 0 0 0,-5 3 0 0 0,-3 2 0 0 0,-3 0 0 0 0,-1 0 0 0 0,0-2 0 0 0,1-1 0 0 0,2-3 0 0 0,3-3 0 0 0,2-2 0 0 0,3-2 0 0 0,3-2 0 0 0,2-1 0 0 0,2-2 0 0 0,3-2 0 0 0,2 0 0 0 0,2-3-719 0 0,3 1-121 0 0,2-2-784 0 0,3 2-507 0 0,3-2-2777 0 0,4 0 1617 0 0,5-2 76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9.0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8735.8125"/>
      <inkml:brushProperty name="anchorY" value="-58099.95313"/>
      <inkml:brushProperty name="scaleFactor" value="0.5"/>
    </inkml:brush>
  </inkml:definitions>
  <inkml:trace contextRef="#ctx0" brushRef="#br0">200 192 176 0 0,'0'0'0'0'0,"-4"-1"1248"0"0,-4 0 630 0 0,-3-1 100 0 0,-1 1 113 0 0,0 0 20 0 0,3 0-44 0 0,1 1-81 0 0,4-1-129 0 0,1 1-111 0 0,8 2-136 0 0,7-1-149 0 0,12 1-107 0 0,12-1-127 0 0,10-2-105 0 0,10-1-114 0 0,7-2-94 0 0,4-1-79 0 0,3-2-87 0 0,0-1-75 0 0,-4-1-72 0 0,-4-2-69 0 0,-8-1-72 0 0,-9-1-68 0 0,-9 0-72 0 0,-8-1-30 0 0,-9 0-47 0 0,-6 0-25 0 0,-5 1-25 0 0,-4 0-30 0 0,-3 4-17 0 0,-3 0-18 0 0,-2 1 115 0 0,-2 2-180 0 0,-1 3 25 0 0,-2 2-2 0 0,-2 3-16 0 0,-1 5-34 0 0,-2 4 56 0 0,-2 8-10 0 0,0 6 33 0 0,-1 8-26 0 0,1 6-74 0 0,2 5-7 0 0,0 3-4 0 0,3 4-4 0 0,1 2 0 0 0,2 2 0 0 0,2 1 0 0 0,2-1 0 0 0,1-1 0 0 0,1-3 0 0 0,2-5 0 0 0,0-3 0 0 0,2-5 0 0 0,-1-2 0 0 0,2-3 0 0 0,0-3 0 0 0,0-2 0 0 0,-1-3 0 0 0,0-3 0 0 0,0-4 0 0 0,-1-2 0 0 0,0-3 0 0 0,-1-3 0 0 0,-1-2 0 0 0,-1-1 0 0 0,0-2 0 0 0,-3-1 0 0 0,-2-1 0 0 0,-4-2 0 0 0,-3 0 0 0 0,-5-1 0 0 0,-9 0 0 0 0,-10 0 0 0 0,-6-1 0 0 0,-8 0 0 0 0,-5 1 0 0 0,-3 0 0 0 0,-1 1 0 0 0,2 0 0 0 0,3 1 0 0 0,7 0 0 0 0,7 1 0 0 0,7-1 0 0 0,8 1 0 0 0,5-1 0 0 0,6 0 0 0 0,5-1 0 0 0,3 0 0 0 0,4 0 0 0 0,3 0 0 0 0,1-1 0 0 0,4 2 0 0 0,3 1 0 0 0,4 1 0 0 0,5-1 0 0 0,6 2 0 0 0,8-1 0 0 0,8 1 0 0 0,7 1 0 0 0,6 0 0 0 0,5-1 0 0 0,1-1 0 0 0,1 0 0 0 0,-2-1 0 0 0,-4-1 0 0 0,-5 0 0 0 0,-6-2 0 0 0,-4 0 0 0 0,-4-1 0 0 0,-5 0 0 0 0,-3-2 0 0 0,-3 1 0 0 0,-2-1 0 0 0,-3 0 0 0 0,0 0 0 0 0,0 1-882 0 0,-1 0-780 0 0,1 1-3825 0 0,0 1 1978 0 0,1 0-31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9.5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0273.73438"/>
      <inkml:brushProperty name="anchorY" value="-59801.29688"/>
      <inkml:brushProperty name="scaleFactor" value="0.5"/>
    </inkml:brush>
  </inkml:definitions>
  <inkml:trace contextRef="#ctx0" brushRef="#br0">1 148 600 0 0,'-1'-3'2784'0'0,"1"-1"-1138"0"0,3-3 47 0 0,1-1 13 0 0,3-2-13 0 0,4-2-17 0 0,3-1-34 0 0,3-1-49 0 0,2 0-49 0 0,2 2-61 0 0,1 0-64 0 0,2 1-81 0 0,1 2-78 0 0,0 2-90 0 0,-1 1-90 0 0,-2 2-92 0 0,-1 2-78 0 0,-1 3-96 0 0,-3 1-57 0 0,0 2-55 0 0,-3 2-63 0 0,-2 1-50 0 0,-3 1-48 0 0,-2 2-45 0 0,-2 1-48 0 0,-4 2 447 0 0,-4 2-722 0 0,-3 2 212 0 0,-6 4-316 0 0,-4 3-52 0 0,-5 3 0 0 0,-4 2-17 0 0,-3 1 0 0 0,-1 0 0 0 0,1-2 0 0 0,1-1 0 0 0,3-3 0 0 0,3-3 0 0 0,3-1 0 0 0,3-3 0 0 0,3-1 0 0 0,2-1 0 0 0,3-3 0 0 0,3-2 0 0 0,1 0 0 0 0,2-3 0 0 0,4 1 0 0 0,2 0 0 0 0,4-1 0 0 0,4 1 0 0 0,4-2 0 0 0,3 1 0 0 0,4-2 0 0 0,2-1 0 0 0,1-1 0 0 0,2-1 0 0 0,0 0 0 0 0,0-2 0 0 0,-2 1 0 0 0,-1-2 0 0 0,-2 1 0 0 0,-2-1 0 0 0,-1 0 0 0 0,-2 0 0 0 0,0-1 0 0 0,-1 0 0 0 0,-1-1 0 0 0,-2 0-9 0 0,0 0-740 0 0,-2 0-429 0 0,-3 1-440 0 0,-1-2-435 0 0,-1 1-2831 0 0,-3 0 1640 0 0,0-1 71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59.7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1677.23438"/>
      <inkml:brushProperty name="anchorY" value="-60984.98047"/>
      <inkml:brushProperty name="scaleFactor" value="0.5"/>
    </inkml:brush>
  </inkml:definitions>
  <inkml:trace contextRef="#ctx0" brushRef="#br0">150 63 148 0 0,'0'0'0'0'0,"-6"-1"1020"0"0,-9-1 654 0 0,-2 0 214 0 0,-3-1 175 0 0,-1 1 33 0 0,2-1 20 0 0,2 2-47 0 0,5-1-88 0 0,2 1-62 0 0,4 0-94 0 0,2 0-103 0 0,2 1-121 0 0,8-1-108 0 0,8-1-103 0 0,7 0-106 0 0,8-1-118 0 0,6 0-109 0 0,3-1-94 0 0,0 0-113 0 0,-2 0-120 0 0,-2 0 587 0 0,-5 0-1255 0 0,-4 1 135 0 0,-5 0-450 0 0,-4 1-420 0 0,-3 0 129 0 0,-3 1-908 0 0,-2 0-575 0 0,-2 1-2928 0 0,-2 0 1659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0.5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2762.15625"/>
      <inkml:brushProperty name="anchorY" value="-61771.27734"/>
      <inkml:brushProperty name="scaleFactor" value="0.5"/>
    </inkml:brush>
  </inkml:definitions>
  <inkml:trace contextRef="#ctx0" brushRef="#br0">346 860 384 0 0,'0'0'0'0'0,"-1"0"1196"0"0,-3 0 495 0 0,0 1 96 0 0,-1-1 139 0 0,0 1 51 0 0,-2-1-6 0 0,2 0-41 0 0,-2 0-89 0 0,2-1-90 0 0,0-2-128 0 0,1-1-114 0 0,0-1-126 0 0,2 0-113 0 0,1-3-109 0 0,0-2-123 0 0,1-2-80 0 0,1-2-99 0 0,-1-3-77 0 0,1-3-72 0 0,1-3-79 0 0,-1-3-84 0 0,0-3-83 0 0,0-4-103 0 0,-1-5-60 0 0,0-7-68 0 0,-2-5-70 0 0,-2-5-57 0 0,-3-3-58 0 0,-3 0-42 0 0,-4 0-69 0 0,-4 4-19 0 0,-4 3 17 0 0,-4 6-9 0 0,-1 5-3 0 0,-2 7 11 0 0,3 7 6 0 0,1 7 17 0 0,4 6 1 0 0,2 6 11 0 0,4 6 58 0 0,4 3 27 0 0,2 5 33 0 0,4 4 38 0 0,3 2 25 0 0,3 4 16 0 0,6 7 4 0 0,6 5 21 0 0,5 3-15 0 0,7 3 24 0 0,6 0-2 0 0,5-1-4 0 0,4-1 222 0 0,4-4-301 0 0,0-3 80 0 0,2-5-47 0 0,0-5-25 0 0,-3-5-112 0 0,-2-4 2 0 0,-4-5-9 0 0,-3-3-4 0 0,-3-3 0 0 0,-3-4 0 0 0,-3-3 0 0 0,-3-3 0 0 0,-3-4 0 0 0,-2-2 0 0 0,-3-3 0 0 0,-2-1 0 0 0,-3-1 0 0 0,-2 0 0 0 0,-2 2 0 0 0,-2 1 0 0 0,-2 4 0 0 0,-1 2 0 0 0,-1 3 0 0 0,0 3 0 0 0,-1 2 0 0 0,0 3 0 0 0,0 1 0 0 0,1 2 0 0 0,0 1 0 0 0,1 1 0 0 0,-1 0 0 0 0,1 6 0 0 0,0 2 0 0 0,0 5 0 0 0,-1 2 0 0 0,1 3 0 0 0,0 4 0 0 0,0 3 0 0 0,1 2 0 0 0,0 2 0 0 0,1 1 0 0 0,0 0 0 0 0,1-1 0 0 0,2-1 0 0 0,0-4 0 0 0,1-1 0 0 0,2-3 0 0 0,3-3 0 0 0,3-2-938 0 0,2-2-666 0 0,4-2-599 0 0,0-2-2800 0 0,1-3 1642 0 0,0-3 81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1.0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4123.11719"/>
      <inkml:brushProperty name="anchorY" value="-62270.28125"/>
      <inkml:brushProperty name="scaleFactor" value="0.5"/>
    </inkml:brush>
  </inkml:definitions>
  <inkml:trace contextRef="#ctx0" brushRef="#br0">155 252 36 0 0,'0'0'4214'0'0,"-4"4"-2301"0"0,-3 1 57 0 0,-1 3 1 0 0,-2 3-32 0 0,-2 2-68 0 0,-1 2-82 0 0,0 0-90 0 0,0 0-109 0 0,1 0-97 0 0,1-1-110 0 0,0-1-102 0 0,2-1-105 0 0,2-2-109 0 0,1-2-88 0 0,1 0-95 0 0,0-2-78 0 0,1-2-77 0 0,0 2 2687 0 0,5-14-3282 0 0,0-3 164 0 0,1-7-186 0 0,1-4-116 0 0,1-7 25 0 0,0-7-21 0 0,2-5 0 0 0,0-1 0 0 0,1 0 0 0 0,-1 4 0 0 0,0 4 0 0 0,0 6 0 0 0,0 4 0 0 0,-1 5 0 0 0,0 4 0 0 0,-1 4 0 0 0,0 3 0 0 0,-2 4 0 0 0,0 1 0 0 0,-1 3 0 0 0,5 3 0 0 0,2 5 0 0 0,2 4 0 0 0,1 5 0 0 0,1 3 0 0 0,0 6 0 0 0,3 6 0 0 0,2 3 0 0 0,1 4 0 0 0,2 1 0 0 0,2 1 0 0 0,3 0 0 0 0,1-2 0 0 0,3-1 0 0 0,3-3 0 0 0,3-2 0 0 0,1-3 0 0 0,1-4 0 0 0,-3-5 0 0 0,-2-4 0 0 0,-5-4 0 0 0,-3-4 0 0 0,-6-3 0 0 0,-2-2 0 0 0,-6-3 0 0 0,-1-2 0 0 0,-2 0 0 0 0,-2-3 0 0 0,-1 1 0 0 0,-1-3 0 0 0,-2 0 0 0 0,-2-2 0 0 0,-4-1 0 0 0,-5-2 0 0 0,-5 0 0 0 0,-7-1 0 0 0,-9 0 0 0 0,-7-1 0 0 0,-5 3 0 0 0,-5 0 0 0 0,-1 3 0 0 0,1 2 0 0 0,4 2 0 0 0,4 2 0 0 0,3 2 0 0 0,4 1 0 0 0,5 1 0 0 0,4 1 0 0 0,3-1 0 0 0,4 1 0 0 0,3-1 0 0 0,5-1 0 0 0,3-1-658 0 0,2-1-461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1.2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3196.46875"/>
      <inkml:brushProperty name="anchorY" value="-61638.18359"/>
      <inkml:brushProperty name="scaleFactor" value="0.5"/>
    </inkml:brush>
  </inkml:definitions>
  <inkml:trace contextRef="#ctx0" brushRef="#br0">181 203 10065 0 0,'-4'-6'6272'0'0,"-7"-9"-2580"0"0,-5-5-654 0 0,-4-5-867 0 0,-2-1-549 0 0,-1 1-371 0 0,2 2-247 0 0,3 4-223 0 0,3 3-129 0 0,3 4-96 0 0,3 4 506 0 0,4 3-834 0 0,2 3 125 0 0,1 1-379 0 0,2 1 72 0 0,0 1-46 0 0,4 4 0 0 0,1 2 0 0 0,3 4 0 0 0,2 3 0 0 0,4 2-728 0 0,4 4 241 0 0,5 2-791 0 0,5 3-445 0 0,6 2-3470 0 0,4 1 1854 0 0,4-1 0 0 0,-24-15-5608 0 0,1-1-994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1.5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4123.17188"/>
      <inkml:brushProperty name="anchorY" value="-62507.82031"/>
      <inkml:brushProperty name="scaleFactor" value="0.5"/>
    </inkml:brush>
  </inkml:definitions>
  <inkml:trace contextRef="#ctx0" brushRef="#br0">620 0 884 0 0,'0'0'1492'0'0,"-3"4"420"0"0,-1 1 81 0 0,-2 2 49 0 0,-3 3-26 0 0,-3 2-80 0 0,-3 1-94 0 0,-3 2-112 0 0,-3 3-138 0 0,-4 3-85 0 0,-4 2-117 0 0,-3 2-97 0 0,-3 2-101 0 0,-3 1-81 0 0,-1 0-115 0 0,-2 1-66 0 0,0 0-101 0 0,2-1-70 0 0,0-1-65 0 0,4-2-66 0 0,4-2-69 0 0,4-3-113 0 0,5-4-140 0 0,3-2-176 0 0,5-3-328 0 0,4-3-421 0 0,2-2 178 0 0,4-1-721 0 0,1-3-411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4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0 171 180 0 0,'0'-8'735'0'0,"1"-1"0"0"0,-1 1 0 0 0,2 0 0 0 0,-1 0 0 0 0,1-1 0 0 0,0 1 0 0 0,1 0-1 0 0,-1 0 1 0 0,2 1 0 0 0,-1-1 0 0 0,1 1 0 0 0,0-1 0 0 0,8-9 0 0 0,-8 13-354 0 0,0-1 1 0 0,0 1-1 0 0,0 0 1 0 0,1 1-1 0 0,-1-1 1 0 0,1 1-1 0 0,0 0 1 0 0,0 0-1 0 0,0 0 1 0 0,1 1-1 0 0,-1-1 1 0 0,0 1-1 0 0,1 1 0 0 0,0-1 1 0 0,-1 1-1 0 0,1 0 1 0 0,0 0-1 0 0,0 1 1 0 0,-1 0-1 0 0,10 0 1 0 0,-9 0-151 0 0,0 1 0 0 0,0 0 0 0 0,0 0 1 0 0,0 1-1 0 0,0 0 0 0 0,-1 0 0 0 0,1 0 0 0 0,0 1 1 0 0,-1-1-1 0 0,0 1 0 0 0,1 1 0 0 0,-1-1 0 0 0,7 7 1 0 0,-10-8-155 0 0,1 1 1 0 0,-1-1-1 0 0,0 1 1 0 0,0-1 0 0 0,0 1-1 0 0,0 0 1 0 0,-1 0-1 0 0,1 0 1 0 0,-1 0-1 0 0,1 0 1 0 0,-1 0-1 0 0,0 0 1 0 0,0 0 0 0 0,-1 1-1 0 0,1-1 1 0 0,-1 0-1 0 0,0 0 1 0 0,1 1-1 0 0,-1-1 1 0 0,-1 0 0 0 0,1 1-1 0 0,0-1 1 0 0,-1 0-1 0 0,0 0 1 0 0,0 1-1 0 0,-1 3 1 0 0,-1 0 5 0 0,0 0 1 0 0,0-1 0 0 0,-1 0-1 0 0,1 1 1 0 0,-1-1 0 0 0,-1 0-1 0 0,1-1 1 0 0,-1 1 0 0 0,0-1-1 0 0,-1 0 1 0 0,1 0-1 0 0,-1 0 1 0 0,0-1 0 0 0,0 0-1 0 0,0 0 1 0 0,-9 3 0 0 0,3-2-368 0 0,0 0 0 0 0,-1-1 0 0 0,0-1 0 0 0,0 0 0 0 0,0-1 0 0 0,0 0 0 0 0,-26-1 0 0 0,37-1-610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1.8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2656"/>
      <inkml:brushProperty name="anchorY" value="-62141.65234"/>
      <inkml:brushProperty name="scaleFactor" value="0.5"/>
    </inkml:brush>
  </inkml:definitions>
  <inkml:trace contextRef="#ctx0" brushRef="#br0">48 74 684 0 0,'0'0'0'0'0,"-3"-4"1592"0"0,-2-5 574 0 0,-2-2 93 0 0,-1-1 32 0 0,0 0-35 0 0,2 2-81 0 0,1 3-74 0 0,0-1 3551 0 0,13 15-4002 0 0,7 8-99 0 0,8 8-98 0 0,12 16-97 0 0,12 12-100 0 0,6 8-100 0 0,1 2-95 0 0,-1-2 1023 0 0,-4-4-2353 0 0,-4-5 534 0 0,-5-4-237 0 0,-3-4-28 0 0,-5-3 0 0 0,-4-6 0 0 0,-5-4 0 0 0,-3-5 0 0 0,-5-4 0 0 0,-3-5 0 0 0,-1-3 0 0 0,-3-3 0 0 0,-2-4 0 0 0,-1-2 0 0 0,0-1 0 0 0,-1-1 0 0 0,1-3 0 0 0,-1 0-621 0 0,0-1-1064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8.2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4111.42188"/>
      <inkml:brushProperty name="anchorY" value="-63595.25"/>
      <inkml:brushProperty name="scaleFactor" value="0.5"/>
    </inkml:brush>
  </inkml:definitions>
  <inkml:trace contextRef="#ctx0" brushRef="#br0">125 14 508 0 0,'-1'-1'932'0'0,"0"-1"220"0"0,-2 0 30 0 0,0-1 23 0 0,-1 1 4 0 0,0 0-15 0 0,-1 1 5 0 0,1 0-3 0 0,-2 5-28 0 0,-1 3 41 0 0,0 6-9 0 0,-3 9-29 0 0,0 8-33 0 0,0 9-57 0 0,0 7-39 0 0,0 8-55 0 0,2 5-56 0 0,0 6-54 0 0,1 4-62 0 0,3 2-50 0 0,1 1-53 0 0,3 0-33 0 0,2-2-29 0 0,4-1-26 0 0,2-3-33 0 0,3-3-31 0 0,2-3-32 0 0,1-5-32 0 0,2-2-36 0 0,2-5-27 0 0,-1-4-29 0 0,-1-6-28 0 0,-1-6-28 0 0,-1-5-28 0 0,-3-5-19 0 0,0-4-2 0 0,-2-4 2 0 0,-2-2-6 0 0,0-3-12 0 0,-2-2-20 0 0,1-3-19 0 0,-2-1-16 0 0,0-1-25 0 0,0-2 201 0 0,-1 0-377 0 0,1-3 6 0 0,-1 1-186 0 0,0-3-204 0 0,0 0-260 0 0,0-2-401 0 0,0 0 329 0 0,0-1-941 0 0,2-1-3431 0 0,0 0 1846 0 0,2-1-35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8.8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5098.73438"/>
      <inkml:brushProperty name="anchorY" value="-65694.82813"/>
      <inkml:brushProperty name="scaleFactor" value="0.5"/>
    </inkml:brush>
  </inkml:definitions>
  <inkml:trace contextRef="#ctx0" brushRef="#br0">7 555 220 0 0,'0'0'0'0'0,"0"-3"1128"0"0,-2-3 514 0 0,1-2 62 0 0,-1 1 75 0 0,1 1-25 0 0,1 2-69 0 0,-1 1-101 0 0,6 9-128 0 0,3 10-96 0 0,3 10-131 0 0,3 10-107 0 0,2 8-109 0 0,1 6-91 0 0,1 2-89 0 0,0 1-84 0 0,1 0-62 0 0,0-2-62 0 0,1-4-47 0 0,-2-4-45 0 0,-1-7-22 0 0,-2-7-8 0 0,-1-5 17 0 0,-2-7 7 0 0,-1-6 9 0 0,0-4-2 0 0,-2-5 2 0 0,1-4 14 0 0,1-4-3 0 0,0-5 19 0 0,2-7-9 0 0,2-7-6 0 0,0-8-16 0 0,2-7-15 0 0,-1-7-25 0 0,0-8-32 0 0,1-17-27 0 0,1-16 430 0 0,-1-7-668 0 0,0-2-18 0 0,-1 5-170 0 0,-2 9 13 0 0,-2 8-23 0 0,-2 12 0 0 0,-1 9 0 0 0,-1 11 0 0 0,-2 8 0 0 0,-2 9 0 0 0,0 5 0 0 0,-2 6 0 0 0,0 5 0 0 0,0 3 0 0 0,0 2 0 0 0,0 3-205 0 0,-1 1-861 0 0,2 2 620 0 0,3 3-825 0 0,2 3-333 0 0,4 2-405 0 0,4 6-2687 0 0,4 3 1560 0 0,2 1 77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9.3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6602.875"/>
      <inkml:brushProperty name="anchorY" value="-66076.76563"/>
      <inkml:brushProperty name="scaleFactor" value="0.5"/>
    </inkml:brush>
  </inkml:definitions>
  <inkml:trace contextRef="#ctx0" brushRef="#br0">163 31 472 0 0,'0'0'0'0'0,"0"-2"1152"0"0,0-2 350 0 0,0 1 40 0 0,-1-2 15 0 0,0 0-33 0 0,1 2-63 0 0,-1 0-89 0 0,-1 1-79 0 0,0 0-89 0 0,1 1-70 0 0,-3 5-50 0 0,-1 3-94 0 0,-3 4-59 0 0,0 5-61 0 0,-3 3-53 0 0,-1 5-48 0 0,-3 5-49 0 0,-1 2-43 0 0,1 1-45 0 0,0-1-40 0 0,2-1-40 0 0,2-2-40 0 0,3-1-39 0 0,1-4-32 0 0,2-1-33 0 0,3-3-23 0 0,3-1-6 0 0,2-2-2 0 0,2-2-1 0 0,2-2 0 0 0,2-2-9 0 0,3-1-16 0 0,1-2-20 0 0,2-2-19 0 0,0 0-20 0 0,2-2-34 0 0,0-1-11 0 0,0-1-24 0 0,0-1-23 0 0,0 0-15 0 0,-1-1-12 0 0,-1 1-18 0 0,-1-1-38 0 0,0-1-47 0 0,-2 0-74 0 0,-1 0-180 0 0,-1 0-82 0 0,-1-1-100 0 0,-2 1-140 0 0,1-1-131 0 0,-2 1-313 0 0,1-2 466 0 0,-2 2-650 0 0,0-1-214 0 0,1 0-346 0 0,3-2-4975 0 0,-5 2 4063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9.6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7613.03125"/>
      <inkml:brushProperty name="anchorY" value="-67305.9375"/>
      <inkml:brushProperty name="scaleFactor" value="0.5"/>
    </inkml:brush>
  </inkml:definitions>
  <inkml:trace contextRef="#ctx0" brushRef="#br0">49 85 812 0 0,'0'0'0'0'0,"-2"-1"1408"0"0,-2 0 332 0 0,-3-1 45 0 0,0-1 53 0 0,1 1-6 0 0,0-1-55 0 0,1 0-40 0 0,1-1-63 0 0,0 1-81 0 0,2 1-86 0 0,1 0-92 0 0,2-2-100 0 0,2 1-99 0 0,1-2-95 0 0,0 2-101 0 0,2-1-91 0 0,1 2-88 0 0,0-1-80 0 0,1 1-76 0 0,0 0-77 0 0,0 1-81 0 0,1 0-88 0 0,-1-1-92 0 0,0 1-105 0 0,1-1-120 0 0,-1 0-142 0 0,-1 1-304 0 0,-2 0-152 0 0,3-1-306 0 0,-1-1 321 0 0,0 0-634 0 0,-1 1-198 0 0,0-2-343 0 0,-1 1-2560 0 0,0 1 1445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09.8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8570.39063"/>
      <inkml:brushProperty name="anchorY" value="-68065.54688"/>
      <inkml:brushProperty name="scaleFactor" value="0.5"/>
    </inkml:brush>
  </inkml:definitions>
  <inkml:trace contextRef="#ctx0" brushRef="#br0">85 263 608 0 0,'0'0'0'0'0,"-4"-1"1100"0"0,-5-4 397 0 0,-2 0 162 0 0,-1-2 118 0 0,-1-1 55 0 0,1 0 18 0 0,3-1-24 0 0,1-1-46 0 0,3 0-53 0 0,3-1-78 0 0,4-2-87 0 0,4-2-114 0 0,3-1-84 0 0,4-1-101 0 0,3-1-104 0 0,2 1-80 0 0,1 1-115 0 0,0 1-85 0 0,0 1-85 0 0,-2 2-77 0 0,-1 3-68 0 0,-1 1-78 0 0,-2 2-80 0 0,-1 1-116 0 0,-2 1-140 0 0,-1 2-167 0 0,-2 1-346 0 0,-2 1-294 0 0,2-1-292 0 0,0 2 298 0 0,0-1-776 0 0,3 2-341 0 0,0 1-2952 0 0,2 0 1612 0 0,0 1 28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10.7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9632.39063"/>
      <inkml:brushProperty name="anchorY" value="-68666.375"/>
      <inkml:brushProperty name="scaleFactor" value="0.5"/>
    </inkml:brush>
  </inkml:definitions>
  <inkml:trace contextRef="#ctx0" brushRef="#br0">2 463 668 0 0,'-1'7'13211'0'0,"4"-10"-11931"0"0,2-2-118 0 0,1-3-112 0 0,1-2-95 0 0,0-1-104 0 0,1-2-71 0 0,0-1-80 0 0,0-3-66 0 0,-1-2-56 0 0,0 0-63 0 0,-2-1-64 0 0,0 0-30 0 0,-1 0-60 0 0,-1 0-16 0 0,-2 0-43 0 0,0-1-24 0 0,0 0-16 0 0,-1 0-14 0 0,-1 1-2 0 0,0 0-11 0 0,0 0 2 0 0,0 2-15 0 0,-1 0-14 0 0,-1 1-2 0 0,0 2-16 0 0,-1 1-10 0 0,0 3-16 0 0,0 1-16 0 0,-1 2-21 0 0,1 3-9 0 0,-1 0-10 0 0,1 2-8 0 0,1 1-3 0 0,-1 1 0 0 0,1 1 3 0 0,-1 1 9 0 0,1 1 16 0 0,0 3 25 0 0,1 1 17 0 0,0 1 21 0 0,0 1 20 0 0,1 3 11 0 0,2 1 3 0 0,-1 1-3 0 0,2 1 2 0 0,1 0-11 0 0,1 1-6 0 0,1-2-12 0 0,1 0-12 0 0,1-2-8 0 0,2-1-17 0 0,1-1-15 0 0,1-3-6 0 0,2-1-20 0 0,1-2-9 0 0,2-2-32 0 0,0-2-29 0 0,1-2-32 0 0,2-2-23 0 0,0-3-58 0 0,0-3 56 0 0,0-1-30 0 0,-1-2 22 0 0,0 0-10 0 0,-3-1 13 0 0,0 0 20 0 0,-3 2 23 0 0,-1 0 14 0 0,-3 3 35 0 0,0 0 12 0 0,-2 2 8 0 0,-2 3-4 0 0,0 0 3 0 0,-1 2 4 0 0,-1 1-2 0 0,-1 2 104 0 0,0-1-147 0 0,0 5 44 0 0,-1 2-29 0 0,0 2-2 0 0,-1 2-5 0 0,1 2-8 0 0,-1 2-8 0 0,0 2-4 0 0,1 1-4 0 0,0 1 6 0 0,0 1-8 0 0,1 0-6 0 0,2-1-55 0 0,0-1-64 0 0,2-1-51 0 0,0-2-68 0 0,1-2-80 0 0,1-2-102 0 0,2-2-119 0 0,-2-2-108 0 0,1-3-174 0 0,2-2-159 0 0,1-2 513 0 0,0-2-456 0 0,3-2-2 0 0,2-3-43 0 0,0-1 23 0 0,2-2 50 0 0,0 0 102 0 0,0 1 111 0 0,-2 0 156 0 0,-1 1-320 0 0,-1 2 802 0 0,-2 3-52 0 0,-1 2 92 0 0,-2 2 41 0 0,0 2 13 0 0,0 2 9 0 0,-1 2-9 0 0,0 2-76 0 0,-1 0-226 0 0,0 1-198 0 0,-1 0-288 0 0,0 0-247 0 0,0-2 456 0 0,-1-1-648 0 0,-1-1-114 0 0,1-2-1605 0 0,-2-1 943 0 0,0 0 52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11.2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1179.85938"/>
      <inkml:brushProperty name="anchorY" value="-69300.32813"/>
      <inkml:brushProperty name="scaleFactor" value="0.5"/>
    </inkml:brush>
  </inkml:definitions>
  <inkml:trace contextRef="#ctx0" brushRef="#br0">172 486 2724 0 0,'0'0'0'0'0,"0"-2"1212"0"0,0-3-770 0 0,-2-4 6 0 0,-1-5 48 0 0,-2-7 139 0 0,-4-7 176 0 0,-3-6 148 0 0,-2-4 161 0 0,-1-2 128 0 0,-1 0 89 0 0,0 1 44 0 0,0 4-5 0 0,2 5-38 0 0,1 4-71 0 0,2 3-91 0 0,2 4-111 0 0,2 4-104 0 0,2 4-109 0 0,2 3-145 0 0,2 0-173 0 0,0 1-217 0 0,3 0-246 0 0,2 0-561 0 0,3 1-278 0 0,2 2-170 0 0,2 0 456 0 0,4 2-612 0 0,3 1-104 0 0,3 2-129 0 0,3 2-42 0 0,2 0 47 0 0,-1 2 141 0 0,-1 0 256 0 0,-3 1 415 0 0,-3 2 275 0 0,-3 0 611 0 0,-3 1 240 0 0,-3 1 281 0 0,-2 2 165 0 0,-2 1 61 0 0,-2 2 44 0 0,-3 2-10 0 0,0 0-38 0 0,-2 3-44 0 0,0 2-47 0 0,-1 2-53 0 0,-2 1-55 0 0,0-2-66 0 0,0 0-61 0 0,0-3-51 0 0,0-2-54 0 0,0-2-43 0 0,1-3-45 0 0,1-2-44 0 0,0-3-58 0 0,1-1-40 0 0,-1-3-50 0 0,2-2-39 0 0,0 0-46 0 0,0-2-24 0 0,0 0-36 0 0,1 0-31 0 0,0-1-22 0 0,0 1-26 0 0,1 0-24 0 0,-1-1-15 0 0,2-4-17 0 0,1 0-16 0 0,0-1-11 0 0,2 2-13 0 0,0 2-7 0 0,3 2-9 0 0,1 3-8 0 0,2 2-22 0 0,2 2 0 0 0,2 2-10 0 0,2 1-18 0 0,1 1-32 0 0,2-1-91 0 0,-2-1 4 0 0,0-1-41 0 0,-1-3-7 0 0,-1-2 13 0 0,-1-1 17 0 0,0-3 0 0 0,-2-2 26 0 0,-1-1 36 0 0,-1-2 47 0 0,-2-3 13 0 0,-1-1 34 0 0,0-2 32 0 0,-2-3 31 0 0,-1-2 23 0 0,-1-3 34 0 0,-2-1 31 0 0,-1 0 23 0 0,-2-1 25 0 0,-1-1-9 0 0,-1 0 267 0 0,-1 0-369 0 0,-2 1 60 0 0,0 2 4 0 0,-1 2-54 0 0,1 2-61 0 0,0 1-72 0 0,0 2-116 0 0,0 2-143 0 0,2 2-223 0 0,1 3-265 0 0,-1-2 240 0 0,0 1-783 0 0,2 0-362 0 0,1-2-439 0 0,2 0-2478 0 0,3-3 1489 0 0,7-6 89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11.5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2336.8125"/>
      <inkml:brushProperty name="anchorY" value="-69645.5625"/>
      <inkml:brushProperty name="scaleFactor" value="0.5"/>
    </inkml:brush>
  </inkml:definitions>
  <inkml:trace contextRef="#ctx0" brushRef="#br0">74 52 10429 0 0,'-4'-3'6213'0'0,"-4"-4"-2540"0"0,-3-2-781 0 0,-1 0-941 0 0,0 0-496 0 0,1 2-322 0 0,2 2-204 0 0,3 2-130 0 0,5 8-116 0 0,6 8-60 0 0,7 9-71 0 0,6 8 608 0 0,11 17-1002 0 0,7 14-101 0 0,4 10 3 0 0,0 5-60 0 0,0 9 0 0 0,-4 4 0 0 0,-4-1 0 0 0,-6-4 0 0 0,-6-3 0 0 0,-4-5 0 0 0,-5-1 0 0 0,-3-2 0 0 0,-3-2 0 0 0,-2 0 0 0 0,-2-3 0 0 0,-2-3 0 0 0,0-3 0 0 0,-3-6 0 0 0,0-7 0 0 0,-2-6 0 0 0,0-8 0 0 0,-1-6 0 0 0,0-5 0 0 0,0-5 0 0 0,0-4 0 0 0,0-3 0 0 0,1-2 0 0 0,-2-2 0 0 0,1-1 0 0 0,0-2 0 0 0,1-1 0 0 0,0-1-775 0 0,2-1-259 0 0,-1-1-1019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37.9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7024.6875"/>
      <inkml:brushProperty name="anchorY" value="-78031.39844"/>
      <inkml:brushProperty name="scaleFactor" value="0.5"/>
    </inkml:brush>
  </inkml:definitions>
  <inkml:trace contextRef="#ctx0" brushRef="#br0">574 27 328 0 0,'0'0'0'0'0,"-2"-1"832"0"0,-3-1 308 0 0,-3-2 66 0 0,-2 0 75 0 0,-2 0 29 0 0,-1-1 25 0 0,-2 1-35 0 0,0 2-38 0 0,-1 2-33 0 0,-2 2-46 0 0,-1 3-38 0 0,-2 6-46 0 0,-3 4-6 0 0,-3 7-49 0 0,-1 7-31 0 0,-6 16-37 0 0,-5 16-36 0 0,1 12-50 0 0,-2 14-51 0 0,1 12-60 0 0,2 11-59 0 0,5 2-55 0 0,5-5-48 0 0,7-8-25 0 0,4-9-32 0 0,6-8-19 0 0,4-6-16 0 0,4-7-17 0 0,4-5-16 0 0,3-3-21 0 0,5-5-23 0 0,2-3-29 0 0,4-3-32 0 0,1-5-31 0 0,2-3-32 0 0,0-4-22 0 0,0-5-31 0 0,-2-5-41 0 0,-2-5-66 0 0,-1-4-74 0 0,-3-5-139 0 0,-1-2-273 0 0,-1-2-219 0 0,-1-3-494 0 0,-1-2 344 0 0,1-3-1025 0 0,2-2-3088 0 0,1-3 1701 0 0,2-2-5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5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71 204 12 0 0,'0'0'4253'0'0,"14"-14"2300"0"0,4 6-4459 0 0,67-29 4032 0 0,-78 33-5738 0 0,1 0-1 0 0,-1-1 1 0 0,0 0 0 0 0,0 0-1 0 0,-1-1 1 0 0,1 0 0 0 0,-1 0-1 0 0,8-10 1 0 0,-13 13-303 0 0,1 0 1 0 0,-1 0-1 0 0,1 0 1 0 0,-1 0-1 0 0,0 0 0 0 0,0-1 1 0 0,0 1-1 0 0,-1 0 1 0 0,1 0-1 0 0,-1-1 1 0 0,0 1-1 0 0,1 0 1 0 0,-2-1-1 0 0,1 1 1 0 0,0 0-1 0 0,-1-1 0 0 0,1 1 1 0 0,-1 0-1 0 0,0 0 1 0 0,0 0-1 0 0,0-1 1 0 0,-3-4-1 0 0,2 7-71 0 0,1 0 0 0 0,0 0 0 0 0,-1 0 0 0 0,1 1 0 0 0,-1-1 0 0 0,1 0 0 0 0,-1 1 0 0 0,1-1 0 0 0,-1 1 0 0 0,0-1 0 0 0,1 1 0 0 0,-1 0 0 0 0,1 0 0 0 0,-1 0 0 0 0,0 0 0 0 0,1 0 0 0 0,-1 0 0 0 0,0 0 0 0 0,-2 1 0 0 0,-12 2 143 0 0,1 1 0 0 0,-1 0 1 0 0,1 1-1 0 0,0 1 0 0 0,0 1 1 0 0,0 0-1 0 0,1 0 0 0 0,0 2 1 0 0,1 0-1 0 0,0 0 0 0 0,-21 20 1 0 0,31-25-32 0 0,-1 0 0 0 0,1 0-1 0 0,1 1 1 0 0,-1-1 0 0 0,0 1 0 0 0,1-1 0 0 0,0 1 0 0 0,0 0 0 0 0,1 0 0 0 0,-1 0 0 0 0,0 8 0 0 0,2-11-88 0 0,0-1 0 0 0,0 1 1 0 0,0-1-1 0 0,0 1 0 0 0,0 0 0 0 0,1-1 1 0 0,-1 1-1 0 0,1-1 0 0 0,-1 0 1 0 0,1 1-1 0 0,-1-1 0 0 0,1 1 1 0 0,0-1-1 0 0,0 0 0 0 0,0 1 0 0 0,0-1 1 0 0,0 0-1 0 0,0 0 0 0 0,0 0 1 0 0,0 0-1 0 0,0 0 0 0 0,2 1 1 0 0,28 18 454 0 0,-23-17-406 0 0,0 0-1 0 0,1 0 0 0 0,-1-1 1 0 0,0 0-1 0 0,1 0 0 0 0,-1-1 1 0 0,1 0-1 0 0,0-1 0 0 0,14 0 1 0 0,6-3-770 0 0,45-11 1 0 0,-25 5-3635 0 0,0 3-3869 0 0,-31 5 5350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38.7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5868.17188"/>
      <inkml:brushProperty name="anchorY" value="-78900.70313"/>
      <inkml:brushProperty name="scaleFactor" value="0.5"/>
    </inkml:brush>
  </inkml:definitions>
  <inkml:trace contextRef="#ctx0" brushRef="#br0">2 628 432 0 0,'-1'-5'8153'0'0,"7"9"-6488"0"0,3 5-113 0 0,6 9-107 0 0,4 9-109 0 0,5 9-75 0 0,8 15-94 0 0,4 9-96 0 0,3 5-81 0 0,-1-2-86 0 0,-1-2-75 0 0,-2-6-81 0 0,-1-4-66 0 0,-2-6-70 0 0,-1-4-54 0 0,-1-5-49 0 0,-2-5-49 0 0,-3-5-38 0 0,-3-6-33 0 0,-4-4-38 0 0,-3-5-25 0 0,-4-4-12 0 0,-2-3 0 0 0,-2-5 12 0 0,-2-3 10 0 0,0-3 3 0 0,0-6 15 0 0,-1-6 10 0 0,-1-9 12 0 0,-1-10-12 0 0,-1-9 20 0 0,-2-11-39 0 0,-1-22 16 0 0,-1-19-38 0 0,-2-8 19 0 0,1 0-21 0 0,0 6-14 0 0,2 8-19 0 0,1 9 283 0 0,3 9-452 0 0,0 8 123 0 0,2 5-80 0 0,1 9-128 0 0,-1 6-23 0 0,1 8-3 0 0,-1 7-8 0 0,-1 6 0 0 0,-1 6-243 0 0,1 4-187 0 0,-2 3-185 0 0,0 4-300 0 0,0 3 360 0 0,1 1-766 0 0,-1 2-430 0 0,13 3-9449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39.36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7328.5625"/>
      <inkml:brushProperty name="anchorY" value="-79123.11719"/>
      <inkml:brushProperty name="scaleFactor" value="0.5"/>
    </inkml:brush>
  </inkml:definitions>
  <inkml:trace contextRef="#ctx0" brushRef="#br0">97 9 520 0 0,'-2'-8'13214'0'0,"0"12"-12107"0"0,0 3-66 0 0,0 4-69 0 0,-2 2-77 0 0,1 4-89 0 0,-2 4-35 0 0,0 3-41 0 0,-1 2-38 0 0,-1 2-27 0 0,0 1-33 0 0,0 1-28 0 0,-1 1-37 0 0,1-1-35 0 0,0-1-36 0 0,1 0-36 0 0,0-3-36 0 0,2-1-31 0 0,0-2-28 0 0,2-2-25 0 0,1-2-14 0 0,2-3-18 0 0,2 0 7 0 0,1-1-3 0 0,2-3 0 0 0,1 0 0 0 0,2-2-10 0 0,2-2-10 0 0,1-1-3 0 0,2-2-14 0 0,0-1-16 0 0,2-1-34 0 0,0-1 4 0 0,0-2-28 0 0,0-1-12 0 0,1 0-12 0 0,-2 0-23 0 0,0-1-18 0 0,0 0-15 0 0,-1 1-26 0 0,-1-2-23 0 0,0 0-38 0 0,-1 1-29 0 0,0-1-99 0 0,-2 0-45 0 0,-1 0-84 0 0,-1 1-92 0 0,-2-1-135 0 0,-2 1-210 0 0,1-1-267 0 0,1 0 382 0 0,-2 1-735 0 0,1-2-361 0 0,5-3-5793 0 0,-6 4 4521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39.6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8422.73438"/>
      <inkml:brushProperty name="anchorY" value="-80459.02344"/>
      <inkml:brushProperty name="scaleFactor" value="0.5"/>
    </inkml:brush>
  </inkml:definitions>
  <inkml:trace contextRef="#ctx0" brushRef="#br0">51 74 208 0 0,'0'0'0'0'0,"-2"0"1012"0"0,-4-2 462 0 0,-1 0 102 0 0,-1 0 120 0 0,1 0 36 0 0,0 0-2 0 0,2 0-40 0 0,-4-2 4360 0 0,12 3-4747 0 0,1-2-87 0 0,2 0-106 0 0,2 0-102 0 0,0 0-90 0 0,2 0-90 0 0,0 0-83 0 0,2 1-94 0 0,0-1-100 0 0,0 1-113 0 0,-1-1-120 0 0,0 1-132 0 0,-1-1-144 0 0,-1 1-300 0 0,0-1-277 0 0,-2 1-246 0 0,0-1 292 0 0,0 0-643 0 0,-2 1-303 0 0,0-1-2521 0 0,0 0 1383 0 0,-1 0 15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39.8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9395.49219"/>
      <inkml:brushProperty name="anchorY" value="-81229.24219"/>
      <inkml:brushProperty name="scaleFactor" value="0.5"/>
    </inkml:brush>
  </inkml:definitions>
  <inkml:trace contextRef="#ctx0" brushRef="#br0">64 252 788 0 0,'0'0'0'0'0,"-3"0"1340"0"0,-5-2 388 0 0,-2-1 85 0 0,-1-1 83 0 0,1 0 9 0 0,0 0-41 0 0,4-1-27 0 0,1 2-69 0 0,5-4-74 0 0,5-1-88 0 0,5-4-86 0 0,7-3-102 0 0,8-3-98 0 0,4-3-123 0 0,4-2-84 0 0,3 0-102 0 0,0 2-90 0 0,-3 1-88 0 0,-3 4-75 0 0,-4 2-92 0 0,-4 4-123 0 0,-5 2-97 0 0,-3 3-129 0 0,-4 2-149 0 0,-3 1-172 0 0,-3 1-425 0 0,-2 1-252 0 0,1 3 218 0 0,1 0-705 0 0,-1 1-451 0 0,3 6-6176 0 0,-2-5 4738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0.7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0557.79688"/>
      <inkml:brushProperty name="anchorY" value="-81853.42188"/>
      <inkml:brushProperty name="scaleFactor" value="0.5"/>
    </inkml:brush>
  </inkml:definitions>
  <inkml:trace contextRef="#ctx0" brushRef="#br0">73 663 304 0 0,'0'0'1240'0'0,"-3"-1"514"0"0,1 0 53 0 0,-2-1 59 0 0,1-1-12 0 0,0-3-65 0 0,2-1-94 0 0,1-4-123 0 0,2-1-130 0 0,1-3-111 0 0,2-2-114 0 0,2-4-108 0 0,0 0-95 0 0,0-2-98 0 0,0 0-82 0 0,0-2-91 0 0,-1 0-82 0 0,0-1-85 0 0,-1-2-84 0 0,-1-2-84 0 0,-2-1-84 0 0,-1-2-74 0 0,-1-1-60 0 0,-2 0-48 0 0,-1 0-36 0 0,-1 2-28 0 0,-1 2-26 0 0,-3 2-14 0 0,1 4-23 0 0,-2 2-10 0 0,0 5-3 0 0,0 3-16 0 0,0 2-5 0 0,-1 4 5 0 0,1 2 16 0 0,3 2 0 0 0,-2 2 20 0 0,3 2 23 0 0,-1 1 28 0 0,1 3 32 0 0,1 1 17 0 0,0 1-6 0 0,2 2 28 0 0,1 1 11 0 0,1 1 3 0 0,2 1 1 0 0,2 1-3 0 0,1 1-9 0 0,3 0-25 0 0,1-1-36 0 0,1-2-48 0 0,3 0-79 0 0,2-1-113 0 0,1-2-92 0 0,1-3-154 0 0,-1-1-112 0 0,0-2-63 0 0,-1-2 2 0 0,0-3 22 0 0,-1-1 60 0 0,-2-2 50 0 0,-1-2 29 0 0,-2-1 144 0 0,-1-2 84 0 0,-2-1 108 0 0,-1 0 95 0 0,-1-1 60 0 0,0 1 73 0 0,-2 1 78 0 0,-1 3 41 0 0,0 0 34 0 0,-1 2 45 0 0,0 3 19 0 0,0 0 2283 0 0,-1 12-2271 0 0,0 4-1 0 0,-1 2-14 0 0,1 3-20 0 0,0 2-13 0 0,0 0-31 0 0,0 3-26 0 0,0 1-19 0 0,1 0-39 0 0,-1 1-48 0 0,1-1-84 0 0,-1-1-111 0 0,2-1-256 0 0,0-1-191 0 0,0-1-328 0 0,2-1 282 0 0,0-2-724 0 0,1-3-401 0 0,1-1-2888 0 0,1-3 1576 0 0,2-2 24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1.3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1597.46094"/>
      <inkml:brushProperty name="anchorY" value="-82405.625"/>
      <inkml:brushProperty name="scaleFactor" value="0.5"/>
    </inkml:brush>
  </inkml:definitions>
  <inkml:trace contextRef="#ctx0" brushRef="#br0">169 212 304 0 0,'0'0'0'0'0,"-1"3"668"0"0,-2 2 252 0 0,0 4 82 0 0,-3 2 95 0 0,-2 3 62 0 0,0 3 42 0 0,-2 0 39 0 0,1 1 12 0 0,-2 0-3 0 0,1 0 4 0 0,0-2-24 0 0,1-1-26 0 0,0-3-37 0 0,0-1-48 0 0,0-2-55 0 0,3-2-69 0 0,-1-2-70 0 0,2-1-82 0 0,1-2-73 0 0,0 0-72 0 0,2-2-54 0 0,0-3-78 0 0,1 0-69 0 0,1-5-30 0 0,1-5-51 0 0,2-9-48 0 0,2-6-23 0 0,0-4-28 0 0,1-2 9 0 0,1 0-1 0 0,0 0-5 0 0,0 3-8 0 0,-1 2 2 0 0,0 2-10 0 0,-1 3-7 0 0,0 4-17 0 0,-1 2-24 0 0,0 3-14 0 0,-1 2-17 0 0,0 2-11 0 0,0 3-4 0 0,-1 2-10 0 0,1 1 12 0 0,0 1 0 0 0,0 3 1 0 0,1 0 0 0 0,1 4-10 0 0,0 3-1 0 0,2 4 0 0 0,1 4-15 0 0,0 4-20 0 0,0 3 6 0 0,1 3-18 0 0,0 1-1 0 0,1 5-9 0 0,4 1-27 0 0,1 1 7 0 0,0-1-32 0 0,-1-2 13 0 0,1-2-29 0 0,-1-2 12 0 0,-1-2-19 0 0,1-2 84 0 0,-1-2-150 0 0,0-2 0 0 0,0-1-23 0 0,-2-3-38 0 0,-1-2-12 0 0,-1-1-13 0 0,-1-3-8 0 0,-1-2 0 0 0,-2-1 8 0 0,-2-2-25 0 0,1-2 40 0 0,0 0 1 0 0,-2-1-8 0 0,1-2 23 0 0,-2 0-12 0 0,0 1 14 0 0,0-1-17 0 0,-4-1 28 0 0,-1 0-22 0 0,-3 0 11 0 0,-3 1 12 0 0,-5 2-9 0 0,-5 2-10 0 0,-6 3 40 0 0,-6 2-12 0 0,-4 2-14 0 0,-1 1-13 0 0,1 1-30 0 0,2 1-12 0 0,2-1-46 0 0,4-1-97 0 0,4-1-106 0 0,4-1-72 0 0,3-1-290 0 0,4-1 272 0 0,4-2-655 0 0,3-2-452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1.5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0581.09375"/>
      <inkml:brushProperty name="anchorY" value="-81875.61719"/>
      <inkml:brushProperty name="scaleFactor" value="0.5"/>
    </inkml:brush>
  </inkml:definitions>
  <inkml:trace contextRef="#ctx0" brushRef="#br0">127 122 820 0 0,'0'0'0'0'0,"-5"-5"1572"0"0,-8-7 504 0 0,-2-2 43 0 0,-3-3 19 0 0,1 0-86 0 0,1 1-131 0 0,2 2-161 0 0,3 4-155 0 0,3 2-161 0 0,3 3-141 0 0,1 2 796 0 0,4 6-1339 0 0,0 1-229 0 0,3 5-284 0 0,1 2-471 0 0,4 2-695 0 0,2 3 316 0 0,2 1-3320 0 0,4 0 1594 0 0,2 1-78 0 0,-2-5-11229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1.8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9695.39844"/>
      <inkml:brushProperty name="anchorY" value="-81029.29688"/>
      <inkml:brushProperty name="scaleFactor" value="0.5"/>
    </inkml:brush>
  </inkml:definitions>
  <inkml:trace contextRef="#ctx0" brushRef="#br0">220 1 484 0 0,'0'0'0'0'0,"-1"2"1096"0"0,-1 7 360 0 0,-1 4 78 0 0,-1 6 75 0 0,-1 4-5 0 0,-3 7-42 0 0,-1 4-65 0 0,-2 5-56 0 0,-2 3-103 0 0,0-1-94 0 0,-3 1-100 0 0,2-2-114 0 0,-2-1-77 0 0,1-3-94 0 0,-1-3-68 0 0,2-4-94 0 0,1-3-113 0 0,1-5-136 0 0,3-3-197 0 0,1-4-272 0 0,1-3-703 0 0,3-3 271 0 0,0-1-833 0 0,1-3-2162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2.0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8626.86719"/>
      <inkml:brushProperty name="anchorY" value="-80766.29688"/>
      <inkml:brushProperty name="scaleFactor" value="0.5"/>
    </inkml:brush>
  </inkml:definitions>
  <inkml:trace contextRef="#ctx0" brushRef="#br0">28 23 100 0 0,'0'0'0'0'0,"-2"-2"1148"0"0,-2-1 700 0 0,-1-1 127 0 0,1 0 133 0 0,-1 1 33 0 0,-2-4 4015 0 0,10 9-4266 0 0,3 3-104 0 0,4 4-101 0 0,6 4-115 0 0,5 5-119 0 0,5 4-123 0 0,2 3-124 0 0,2 2-105 0 0,1 2-107 0 0,-1 1-94 0 0,1 0-98 0 0,-2-1-68 0 0,-3-3 657 0 0,-3-2-1141 0 0,-2-4-94 0 0,-3-2-103 0 0,-2-4-37 0 0,-3-2-14 0 0,-3-3 0 0 0,-1-3 0 0 0,-1-1-117 0 0,-3-3-675 0 0,-1-1 386 0 0,0-2-757 0 0,2-3-429 0 0,0-2-541 0 0,2-1-2606 0 0,-1-5 1543 0 0,2-2 92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2:42.4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9906.9375"/>
      <inkml:brushProperty name="anchorY" value="-81908.6875"/>
      <inkml:brushProperty name="scaleFactor" value="0.5"/>
    </inkml:brush>
  </inkml:definitions>
  <inkml:trace contextRef="#ctx0" brushRef="#br0">1 53 1088 0 0,'0'0'0'0'0,"0"-4"1660"0"0,2-3 290 0 0,2-3 5 0 0,3-2 7 0 0,3 1-63 0 0,4 4-92 0 0,5 6-109 0 0,6 8-124 0 0,4 11-117 0 0,9 19-126 0 0,5 20-123 0 0,1 20-105 0 0,0 17-106 0 0,-3 15-101 0 0,-7 11-81 0 0,-5 8-77 0 0,-7 6-41 0 0,-6-2-26 0 0,-5-8-3 0 0,-4 0 1 0 0,-2-5-15 0 0,-2-10-29 0 0,0-10-34 0 0,-2-10-63 0 0,-1-9-28 0 0,-1-6-50 0 0,-3-4-37 0 0,-2-5-41 0 0,-2-4-40 0 0,-3-4-30 0 0,-3-5 283 0 0,-1-7-463 0 0,-1-8 92 0 0,-1-7-80 0 0,0-8-75 0 0,1-7-110 0 0,2-6-143 0 0,1-6-185 0 0,2-4-251 0 0,2-4 130 0 0,1-3-801 0 0,3-3-669 0 0,2-2-2992 0 0,2-1 1676 0 0,2-3 44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59 264 0 0,'-9'-7'877'0'0,"0"1"-1"0"0,0 0 1 0 0,-1 0-1 0 0,0 0 1 0 0,0 2-1 0 0,-1-1 1 0 0,1 1-1 0 0,-1 1 1 0 0,0-1-1 0 0,0 2 1 0 0,0 0-1 0 0,0 0 1 0 0,-1 1-1 0 0,1 0 1 0 0,0 1-1 0 0,-1 1 1 0 0,1-1-1 0 0,0 2 1 0 0,-22 5-1 0 0,20-3 109 0 0,0 0-1 0 0,0 1 0 0 0,-20 12 0 0 0,30-16-817 0 0,0 1-1 0 0,1 0 1 0 0,-1-1-1 0 0,0 1 1 0 0,1 0 0 0 0,0 1-1 0 0,-1-1 1 0 0,1 0-1 0 0,0 1 1 0 0,0-1-1 0 0,0 1 1 0 0,0-1 0 0 0,1 1-1 0 0,-1 0 1 0 0,1 0-1 0 0,-1 0 1 0 0,1 0-1 0 0,0 0 1 0 0,0 0 0 0 0,0 0-1 0 0,0 5 1 0 0,2-6-107 0 0,-1 1 0 0 0,1-1 0 0 0,-1 0 1 0 0,1 0-1 0 0,0 0 0 0 0,0-1 0 0 0,0 1 1 0 0,0 0-1 0 0,0 0 0 0 0,0 0 0 0 0,0-1 1 0 0,1 1-1 0 0,-1 0 0 0 0,0-1 0 0 0,1 1 1 0 0,0-1-1 0 0,-1 0 0 0 0,1 0 0 0 0,0 1 1 0 0,0-1-1 0 0,0 0 0 0 0,-1-1 0 0 0,1 1 1 0 0,0 0-1 0 0,0 0 0 0 0,3 0 0 0 0,2 1-139 0 0,0 0 0 0 0,0-1 0 0 0,0 1 0 0 0,0-1 0 0 0,0-1 0 0 0,13 1 0 0 0,-17-2 36 0 0,0 1 0 0 0,0 0 1 0 0,0-1-1 0 0,-1 0 0 0 0,1 0 0 0 0,0 0 0 0 0,0 0 1 0 0,-1 0-1 0 0,1 0 0 0 0,0-1 0 0 0,-1 1 0 0 0,1-1 1 0 0,-1 0-1 0 0,0 1 0 0 0,3-4 0 0 0,-1 0-18 0 0,1-1 0 0 0,-1 0 1 0 0,0 0-1 0 0,5-10 0 0 0,1-3 147 0 0,-9 17-29 0 0,-1 1 0 0 0,1 0 1 0 0,0-1-1 0 0,0 1 1 0 0,-1 0-1 0 0,1 0 0 0 0,0-1 1 0 0,0 1-1 0 0,0 0 0 0 0,0 0 1 0 0,0 0-1 0 0,1 0 1 0 0,-1 0-1 0 0,0 1 0 0 0,0-1 1 0 0,1 0-1 0 0,-1 0 0 0 0,0 1 1 0 0,3-2-1 0 0,-2 3-12 0 0,-1-1 0 0 0,0 1 0 0 0,1-1 1 0 0,-1 1-1 0 0,1-1 0 0 0,-1 1 0 0 0,0-1 0 0 0,1 1 0 0 0,-1 0 0 0 0,0 0 0 0 0,0 0 0 0 0,1 0 1 0 0,-1 0-1 0 0,0 0 0 0 0,0 0 0 0 0,0 0 0 0 0,1 2 0 0 0,4 4-62 0 0,1-1 0 0 0,0 0 0 0 0,0 0 0 0 0,1-1 0 0 0,0 0 0 0 0,0 0 0 0 0,0-1 0 0 0,15 6 0 0 0,26 4-3137 0 0,-2-7-4974 0 0,-30-7 5371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20.36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27 205 544 0 0,'0'0'864'0'0,"-2"-1"159"0"0,-1 0-13 0 0,0 0-5 0 0,0-1-47 0 0,0 1-37 0 0,0 0-26 0 0,0-1-36 0 0,-4-1 4164 0 0,11 5-4439 0 0,2 0-19 0 0,2 2-31 0 0,1 0-17 0 0,2 0 2 0 0,2 1-21 0 0,2 0-5 0 0,3 2-23 0 0,2 0-18 0 0,2 0-20 0 0,3 0-24 0 0,2 0-20 0 0,1 0 4 0 0,1-1-42 0 0,6 0-21 0 0,3 1-15 0 0,4 0-27 0 0,2 1-9 0 0,1 0-23 0 0,2 0-5 0 0,-1 0-66 0 0,0 0 26 0 0,-2 0-11 0 0,0-1-4 0 0,0 1-7 0 0,0-1-4 0 0,-2 0-8 0 0,-1-2-18 0 0,0 1 0 0 0,3-1-15 0 0,2 0-6 0 0,2-1-14 0 0,0 0-11 0 0,1 1-2 0 0,1-2 3 0 0,-2 1-20 0 0,-1 0-4 0 0,1-1-14 0 0,-2 0 8 0 0,-1 0-13 0 0,-3 0-1 0 0,2-1-5 0 0,2-1-9 0 0,1 0-2 0 0,0 0-5 0 0,1-1 0 0 0,1 0-4 0 0,1 0-4 0 0,1-1-4 0 0,0 1-4 0 0,1 0 5 0 0,0-1-34 0 0,0 1 33 0 0,-3-1-2 0 0,1 1 5 0 0,-1-1 0 0 0,-1 1 6 0 0,-3-1-6 0 0,1 1 1 0 0,-1 0-4 0 0,3 0-4 0 0,2 1-4 0 0,0-1 5 0 0,2 0-25 0 0,-1-1 26 0 0,2 1-4 0 0,0 0 15 0 0,1-1-7 0 0,2 1-2 0 0,0-1 5 0 0,0 0-2 0 0,1 1 6 0 0,-2-1 12 0 0,-1 0-7 0 0,1 1 7 0 0,-2-1-6 0 0,-3 1 11 0 0,0-1-13 0 0,1 1 4 0 0,-1 0-33 0 0,1-1 22 0 0,2 1 2 0 0,0-1-11 0 0,0 1 4 0 0,0-1-1 0 0,1 1-4 0 0,1-1 0 0 0,0 1-4 0 0,1-1-4 0 0,0 1 5 0 0,1 0 17 0 0,1 0-9 0 0,1-1 3 0 0,1 1 0 0 0,-1-2 5 0 0,2 1-2 0 0,1 0 11 0 0,0 0-4 0 0,1-1 7 0 0,0 1 3 0 0,0-1-10 0 0,2 0-1 0 0,0 0-5 0 0,2-1 0 0 0,0 0-4 0 0,2 0-4 0 0,0 0-18 0 0,0 0 9 0 0,1 0 1 0 0,2 0-10 0 0,0-1 8 0 0,1 1-7 0 0,1-1-3 0 0,1 1 5 0 0,1-1-2 0 0,1 1-3 0 0,0 0 5 0 0,1 0 8 0 0,-1 0-3 0 0,0-1 2 0 0,0 0 1 0 0,0 0 3 0 0,-1 0 4 0 0,0 1-5 0 0,-1-1-3 0 0,0 0 1 0 0,0 1-1 0 0,-1 1-5 0 0,1-1-3 0 0,-1 1-4 0 0,0 0 5 0 0,-1 0-1 0 0,1 0 4 0 0,0 1 0 0 0,0-1 0 0 0,1 1 4 0 0,0 0 0 0 0,1-1 4 0 0,1 1 0 0 0,-1 0 4 0 0,1 0 4 0 0,0-1 0 0 0,0 1 0 0 0,0 0 0 0 0,0 0-5 0 0,0 0 6 0 0,0 0-1 0 0,1 0-5 0 0,14-1 2 0 0,5 0 3 0 0,1 0-5 0 0,10 0-3 0 0,1-2 5 0 0,-5 1-6 0 0,-6-1 2 0 0,-7 0 3 0 0,7 0 0 0 0,2 0 0 0 0,-1 1 4 0 0,-5-1 4 0 0,-4 2 0 0 0,-4-1 4 0 0,10 1-5 0 0,3 1 2 0 0,-1-1-1 0 0,-4 2-5 0 0,-5-1-3 0 0,-4 1-4 0 0,-3 0 1 0 0,10-1 3 0 0,5-1-5 0 0,1 1 6 0 0,-1-1-6 0 0,-5 1 2 0 0,9-2-1 0 0,1 1-5 0 0,-1-1-3 0 0,-5 0 1 0 0,-6 0-1 0 0,-4 0 0 0 0,-5 1-10 0 0,9-2 8 0 0,4 1 2 0 0,0-1 0 0 0,-5 1 0 0 0,-5-1 4 0 0,-4 0-5 0 0,-4 1 6 0 0,-2-1-6 0 0,-1 0-3 0 0,-1 0 1 0 0,2 0-1 0 0,-1 0 0 0 0,1 0-5 0 0,0 1 2 0 0,1-1-1 0 0,0 1-5 0 0,-2 0 2 0 0,-1 0-6 0 0,-1 0 2 0 0,-2 0 3 0 0,1 1-5 0 0,-2-1 6 0 0,1 0-1 0 0,1 0-5 0 0,-1 0 6 0 0,0 0-1 0 0,1 0 0 0 0,0-1 0 0 0,1 0-5 0 0,-1-1 2 0 0,0 1-6 0 0,0 0 2 0 0,-1 0 3 0 0,-1-1 0 0 0,-1 1 0 0 0,-1 0 0 0 0,-1-1-5 0 0,-2 1 6 0 0,-1 0 8 0 0,-2 0 2 0 0,0 1 1 0 0,-1-1 4 0 0,0 0 4 0 0,-1 1 4 0 0,0-1 0 0 0,-1 1 0 0 0,-4-1 9 0 0,-3 1-7 0 0,-6 0 3 0 0,-5 0 3 0 0,-4 1 0 0 0,-4 0 4 0 0,-4 0 18 0 0,-5 0 19 0 0,-2 0 24 0 0,-3 0-19 0 0,-3 0 36 0 0,-2 1 4 0 0,-1-1 5 0 0,-2 1-14 0 0,-2 0-14 0 0,1 0-57 0 0,-2 0-46 0 0,-1 0-201 0 0,-1 0-159 0 0,-2 0-278 0 0,2 0 174 0 0,0 0-800 0 0,-1 1-603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22.3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762.7207"/>
      <inkml:brushProperty name="anchorY" value="-640.79413"/>
      <inkml:brushProperty name="scaleFactor" value="0.5"/>
    </inkml:brush>
  </inkml:definitions>
  <inkml:trace contextRef="#ctx0" brushRef="#br0">124 1 424 0 0,'0'0'1500'0'0,"-2"2"-618"0"0,0 3 43 0 0,0 1 10 0 0,-1 3-10 0 0,1 2-33 0 0,1 4-23 0 0,0 1-43 0 0,0 5-33 0 0,0 3-37 0 0,1 3-45 0 0,-1 3-48 0 0,0 3-42 0 0,0 4-45 0 0,1 4-44 0 0,0 5-44 0 0,0 4-35 0 0,0 2-32 0 0,1 3-14 0 0,-1 2-15 0 0,1 0-7 0 0,0 1-9 0 0,0 1-8 0 0,-1 0 2 0 0,1 2-12 0 0,-1 0 22 0 0,0 0-16 0 0,0 1-4 0 0,0 1-12 0 0,-1 0-3 0 0,1 2-5 0 0,-1 0-18 0 0,-1 1-14 0 0,0 0-11 0 0,0 1-22 0 0,-1 0-24 0 0,-1 0-18 0 0,0 1-17 0 0,-1 0-20 0 0,-1 1-20 0 0,0-1-16 0 0,1 0-16 0 0,0 0-11 0 0,0 0-8 0 0,2-1-14 0 0,0 0 8 0 0,2-1-9 0 0,1 1 3 0 0,1-1-15 0 0,1 0 32 0 0,0 1-33 0 0,1 0 1 0 0,0 1-10 0 0,0 0-4 0 0,-1 1-4 0 0,1 0-4 0 0,-2 2 1 0 0,0 0-34 0 0,0 0 19 0 0,-2 1-2 0 0,-1 0-6 0 0,0 0 3 0 0,-1-1-6 0 0,0 1-7 0 0,-1 0-4 0 0,1 0 6 0 0,-1 1-8 0 0,2-1 8 0 0,0 1 2 0 0,2 0-5 0 0,0 1-3 0 0,1 0 33 0 0,-1 0-28 0 0,0 1 0 0 0,0 0-4 0 0,0 1 4 0 0,0 1-6 0 0,-1 0-3 0 0,0-1 0 0 0,-1 1-9 0 0,0-1 21 0 0,-1 1-16 0 0,0 0-4 0 0,1-1 1 0 0,-1 1-1 0 0,0-1-9 0 0,0 0-2 0 0,-1 1 4 0 0,1 0 3 0 0,0 0-10 0 0,0 0 22 0 0,1 2 26 0 0,-1 0 3 0 0,1 12 6 0 0,0 6-4 0 0,1 0-8 0 0,0-3 2 0 0,0-6-5 0 0,1-5-9 0 0,-1-3 2 0 0,1-3-5 0 0,0-2-4 0 0,0 1-9 0 0,0-1 16 0 0,0 1-23 0 0,-1 0 11 0 0,1 0-13 0 0,1-1-1 0 0,1-1-1 0 0,0 0 0 0 0,0 0-28 0 0,1-1-1 0 0,1 0 54 0 0,1 1-21 0 0,-1 0 13 0 0,0 0 12 0 0,1 1-17 0 0,0 0 2 0 0,-1 1-6 0 0,2 12-4 0 0,-1 5-4 0 0,1 0 0 0 0,-1-4-4 0 0,0-5 0 0 0,0-6-60 0 0,-1-3 68 0 0,0-4-19 0 0,0-1 11 0 0,0-1-5 0 0,0 0 15 0 0,0 1 1 0 0,0 0 14 0 0,0 2 7 0 0,-3-43-27 0 0,1 14 14 0 0,0-14-9 0 0,-1 16 16 0 0,2 29 29 0 0,0 1 0 0 0,0 1 1 0 0,0 1-4 0 0,0 1 0 0 0,0 11-9 0 0,1 6-2 0 0,0-1-10 0 0,1-3 2 0 0,0-6 9 0 0,0-5-18 0 0,0-6 2 0 0,0-2-11 0 0,0-2-2 0 0,0-1-1 0 0,1 1-14 0 0,0 0 14 0 0,0 0 4 0 0,0 0 3 0 0,0 0 10 0 0,-1 0-7 0 0,0 1 7 0 0,-1 1 3 0 0,1-1-1 0 0,-2 0 1 0 0,0-1-4 0 0,0 1-18 0 0,-1-1 4 0 0,1 0 17 0 0,-1 0 4 0 0,0 1 4 0 0,1 0-4 0 0,0-1 2 0 0,0 0-6 0 0,2 2 6 0 0,0 0-6 0 0,0 0-12 0 0,1 2 3 0 0,1-1 2 0 0,0 1 0 0 0,0-1-5 0 0,0 1 6 0 0,-1-1-6 0 0,0 0 2 0 0,0-1-1 0 0,-1 0 4 0 0,-1-1 4 0 0,-1-1 9 0 0,0-1 7 0 0,-1 1 8 0 0,0-2 3 0 0,-1-1 5 0 0,-1-1 4 0 0,1-1-5 0 0,-2 0-3 0 0,1 0 1 0 0,-1-2-1 0 0,1 1-14 0 0,0 0-6 0 0,-1 0 2 0 0,1-1-7 0 0,0 1-8 0 0,1-2 3 0 0,0 1-7 0 0,0-2-3 0 0,0-1-4 0 0,0-1-4 0 0,1-1-4 0 0,0-1-9 0 0,0-1 7 0 0,0-1-2 0 0,0-1 0 0 0,0 0 0 0 0,0-1 0 0 0,0-4 0 0 0,-1-3 0 0 0,0 0 4 0 0,0-1 0 0 0,0 0 0 0 0,0-3 0 0 0,0-2 0 0 0,0-1-5 0 0,0-1 6 0 0,0 2-6 0 0,0 3 2 0 0,1-1-6 0 0,-1-1 6 0 0,1-2-6 0 0,-1-2-3 0 0,0-2 5 0 0,0-2-1 0 0,0-2 4 0 0,1-1-5 0 0,-1-2 2 0 0,0 0-6 0 0,0-2 11 0 0,1-1-3 0 0,0-2 5 0 0,-1-2 4 0 0,1-2 0 0 0,0-1-10 0 0,0-1 18 0 0,-1-2-20 0 0,1-1 6 0 0,-1-2-7 0 0,0-1 11 0 0,0-2-13 0 0,0-1 9 0 0,0 0-7 0 0,-1-2 2 0 0,1 0-1 0 0,0 0 0 0 0,-1-2-75 0 0,1-2-10 0 0,-1 1-59 0 0,0-1-7 0 0,0 1-114 0 0,0 0-505 0 0,0-1 158 0 0,12-20-11838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23.78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904.43945"/>
      <inkml:brushProperty name="anchorY" value="-16636.33984"/>
      <inkml:brushProperty name="scaleFactor" value="0.5"/>
    </inkml:brush>
  </inkml:definitions>
  <inkml:trace contextRef="#ctx0" brushRef="#br0">1 826 448 0 0,'1'-2'1833'0'0,"1"1"-804"0"0,0-1 5 0 0,2 0-18 0 0,1 0-33 0 0,1 1-17 0 0,3-1-36 0 0,3 0-48 0 0,4 1-41 0 0,5-1-45 0 0,6 1-35 0 0,8 0-14 0 0,8 1-37 0 0,8 0-30 0 0,7 0-27 0 0,8 1 13 0 0,17 2-59 0 0,10 0-16 0 0,6 0-26 0 0,13 1-39 0 0,9 1-25 0 0,4-2-15 0 0,6 0-32 0 0,7-1-12 0 0,3-1-23 0 0,4-2-19 0 0,2-1-15 0 0,0-1-12 0 0,0-2-22 0 0,0-1-15 0 0,0-2-20 0 0,0-1-20 0 0,0 0-16 0 0,1-1-25 0 0,2 0-14 0 0,2 0-21 0 0,11-2 8 0 0,0-1-33 0 0,-2 0-5 0 0,-1 0-4 0 0,-3 1-16 0 0,12-1-5 0 0,-2 2 0 0 0,-3 1-15 0 0,-2 1-5 0 0,-2 1-9 0 0,-2 1-36 0 0,-1 0 23 0 0,-1 1-9 0 0,-1 0-21 0 0,-1 0 16 0 0,-1 1-11 0 0,-3-2 2 0 0,-1 0-4 0 0,-2 0-4 0 0,-2 0 0 0 0,-8 0-4 0 0,1 1 5 0 0,0-2-2 0 0,4-2 15 0 0,1 0-8 0 0,2-1-7 0 0,0-1-16 0 0,0 0 13 0 0,-2 0-1 0 0,-1 0-4 0 0,-2 0-3 0 0,-2 0 0 0 0,-1 1-9 0 0,-7 0-7 0 0,-11 2 6 0 0,1 1-12 0 0,-5 1-11 0 0,3 0-1 0 0,-1 1-2 0 0,-6 0-4 0 0,5 1-18 0 0,-2 0 14 0 0,-3 0-10 0 0,4 0 3 0 0,-1 1 3 0 0,5-1 9 0 0,-1 0-2 0 0,4 0 5 0 0,-2 0 4 0 0,-6 0 4 0 0,4 1 9 0 0,-3-1-7 0 0,-6 1 3 0 0,5-1-11 0 0,-1 0 4 0 0,-5 1-2 0 0,-6 0-5 0 0,5 1 2 0 0,0 0-6 0 0,-2 0-12 0 0,-6-1 7 0 0,7 1-7 0 0,0-1 6 0 0,-2 0-6 0 0,-5 1-3 0 0,6 0 1 0 0,2 0 3 0 0,-3-1 0 0 0,-5 1 4 0 0,6-1 4 0 0,0 0 9 0 0,-1 0-12 0 0,-5 0 19 0 0,6 0-6 0 0,1 0-17 0 0,-2 1 10 0 0,-6 0 1 0 0,-7 0-10 0 0,-5 0 4 0 0,9 0-7 0 0,2-1 2 0 0,-2 0-6 0 0,-4 0 2 0 0,-6 0-6 0 0,-4-1 2 0 0,10 0-6 0 0,4-1 6 0 0,-1 0-11 0 0,-2 0 8 0 0,-5 0-7 0 0,10 0 2 0 0,1 0-1 0 0,-1 0 0 0 0,-5 0-5 0 0,-5 2 6 0 0,-5 0 3 0 0,-3 1-5 0 0,-3-1 6 0 0,-1 0-1 0 0,-1 1 0 0 0,0-2 4 0 0,-1 1-5 0 0,-1-1 6 0 0,0 0-11 0 0,-1-1 4 0 0,0 1 12 0 0,-1 0-9 0 0,-1 0 4 0 0,-2-1 13 0 0,0 1 0 0 0,-2-1 2 0 0,1 1 4 0 0,-2 0 4 0 0,-1 1 0 0 0,-2 0-5 0 0,-2 0 11 0 0,-3 1-3 0 0,-3 0 5 0 0,-4 0 0 0 0,-5 0 4 0 0,-4 0 0 0 0,-2 0 0 0 0,-3 0 4 0 0,0 1 4 0 0,-1 0 4 0 0,-1 0 9 0 0,1 0 12 0 0,-1 0-3 0 0,0 0 2 0 0,-1 1 0 0 0,-2-1 0 0 0,-3 0-5 0 0,-2 1 6 0 0,-4-1 3 0 0,-3 1 9 0 0,-1 0-7 0 0,-3 0 8 0 0,-2 0-12 0 0,-1-1-2 0 0,-4 1-8 0 0,1 0-13 0 0,-3 0-34 0 0,2 0-53 0 0,-2 0-146 0 0,0 0-98 0 0,0 0-177 0 0,0 0-276 0 0,0-1 174 0 0,0 0-875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26.3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511.69531"/>
      <inkml:brushProperty name="anchorY" value="-16655.48828"/>
      <inkml:brushProperty name="scaleFactor" value="0.5"/>
    </inkml:brush>
  </inkml:definitions>
  <inkml:trace contextRef="#ctx0" brushRef="#br0">12 110 320 0 0,'-12'8'12869'0'0,"15"-8"-12281"0"0,-1 1-15 0 0,4-1-30 0 0,-1 1-23 0 0,4-2-24 0 0,1-1-23 0 0,3-1-7 0 0,2 0-10 0 0,3 0-26 0 0,2-1-27 0 0,3 0-36 0 0,2 0-31 0 0,2-1-18 0 0,0 1-36 0 0,2-1-30 0 0,-1 1-13 0 0,2-1-19 0 0,0 1-16 0 0,1-1-6 0 0,0 1-10 0 0,1-1-8 0 0,-1 1 1 0 0,0 0-1 0 0,-1 0 28 0 0,-1 0-22 0 0,-1 0-6 0 0,-3 1-7 0 0,-3 0 5 0 0,-2 0-3 0 0,-3 0 6 0 0,-1 0-2 0 0,-2 1 1 0 0,-2 0 0 0 0,0 0-5 0 0,-3 0 2 0 0,-1 1 13 0 0,0-1-4 0 0,-2 1-12 0 0,0-1-24 0 0,0 1-8 0 0,-1 0 5 0 0,0 0-22 0 0,-1 1 1 0 0,1-1-11 0 0,-1 1-7 0 0,-1-1-3 0 0,1 1-5 0 0,0 0 0 0 0,-1 0 0 0 0,0 0-9 0 0,0 0-12 0 0,0 0-11 0 0,0 0-2 0 0,-1 1-16 0 0,1 1 0 0 0,-1 0-6 0 0,-1 0 0 0 0,1 2 5 0 0,-1 1 3 0 0,-1 1 4 0 0,1 2-1 0 0,0 0 11 0 0,-1 2-4 0 0,0 3 12 0 0,0 1-4 0 0,1 3 7 0 0,-1 1-2 0 0,0 4 6 0 0,0 2-6 0 0,0 3 1 0 0,0 3 5 0 0,1 1-6 0 0,1 2-8 0 0,0 0 2 0 0,0 2 4 0 0,1 3-6 0 0,1 3 11 0 0,0 4-8 0 0,1 2 3 0 0,0 1 3 0 0,0 0-5 0 0,1 1 11 0 0,-1-2-8 0 0,1 2 3 0 0,-1-3 3 0 0,0 2 0 0 0,0-1 4 0 0,0 1 4 0 0,1 1 0 0 0,-1 1 0 0 0,0 0 0 0 0,1 0 0 0 0,0 1-19 0 0,0 0 10 0 0,1 1-8 0 0,0 1 2 0 0,1 0-6 0 0,0 1 2 0 0,0 0-6 0 0,0 1-3 0 0,0 1-4 0 0,0 0-4 0 0,1 2-4 0 0,0-1 1 0 0,0 2-6 0 0,0 1 2 0 0,0 0-1 0 0,-1 2-5 0 0,2 1-3 0 0,-1 0 5 0 0,0 2-1 0 0,0 1 4 0 0,0 1 0 0 0,-1 1-5 0 0,1 2 2 0 0,0 0 3 0 0,1 13-5 0 0,1 5 6 0 0,-1 1-1 0 0,0-4-5 0 0,0-4 6 0 0,-1-5-6 0 0,0-3 2 0 0,2 9-1 0 0,0 4 0 0 0,2 1 0 0 0,-1-4 4 0 0,0-3 4 0 0,0-4-14 0 0,0 8 4 0 0,0 5-7 0 0,0 0 2 0 0,-1-3-6 0 0,0-4 11 0 0,0 8-3 0 0,1 3 1 0 0,-1-1 4 0 0,-1-5 4 0 0,0-3 0 0 0,0 6 4 0 0,1 2 0 0 0,1-2 0 0 0,-2-4 0 0 0,1-6 0 0 0,0-4-5 0 0,0-2 2 0 0,2 9-6 0 0,1 4 2 0 0,0 0-1 0 0,-1-2 0 0 0,-1-6-5 0 0,0-2 2 0 0,2 6-6 0 0,-1 4-3 0 0,0 0-4 0 0,-1-5 1 0 0,0-3-6 0 0,-1-4 7 0 0,2 8-3 0 0,-1 3 1 0 0,2-2 0 0 0,-2-3-5 0 0,1-4 7 0 0,-1-5-8 0 0,-1-3 3 0 0,1-2-1 0 0,0-2 5 0 0,0-1-7 0 0,0 0-2 0 0,1 0-4 0 0,0 1 1 0 0,0 0-1 0 0,0 0 9 0 0,0 0-2 0 0,-1-1-4 0 0,0 1 2 0 0,0-1 4 0 0,-1 1-7 0 0,0 0 8 0 0,-1 0-3 0 0,-1 0 6 0 0,0 1-2 0 0,-1 0 1 0 0,0 0-5 0 0,-1 1-3 0 0,0 0 1 0 0,0-1-10 0 0,0 0 2 0 0,0 0 4 0 0,1 0 7 0 0,-1-1-1 0 0,1 0 1 0 0,0-1 5 0 0,0 0-2 0 0,-1-1 43 0 0,1 0-49 0 0,-1 0 21 0 0,0-1-2 0 0,0 0 4 0 0,0 1-6 0 0,-1-1 8 0 0,1 1 16 0 0,-1 0-5 0 0,1 0 3 0 0,-1-1-5 0 0,0 0 11 0 0,1-1-17 0 0,0 0 5 0 0,0 1-7 0 0,0-1-7 0 0,0 1 6 0 0,1 1-3 0 0,-1 0-36 0 0,1 1 1 0 0,-1 0-3 0 0,0 2-1 0 0,1 0 0 0 0,-1 0 0 0 0,0 1 0 0 0,1 0 0 0 0,-1 0 0 0 0,1 0 0 0 0,-2 0 0 0 0,1 1 0 0 0,-1-1 0 0 0,0 1 0 0 0,-1 0 0 0 0,0 0 0 0 0,0 1 0 0 0,0 1 0 0 0,-2 0 0 0 0,1-1 0 0 0,-1 0 0 0 0,0 0 0 0 0,0 0 0 0 0,-1-1 0 0 0,1 0 0 0 0,-1-1 0 0 0,0 1 0 0 0,0-1 0 0 0,1 0 0 0 0,0 0 0 0 0,0-1 0 0 0,0 0 0 0 0,0 0 0 0 0,-1-1 0 0 0,0-1 0 0 0,0 0 0 0 0,0-1 0 0 0,-2-1 0 0 0,0-2 0 0 0,0 0 0 0 0,0-2 0 0 0,0-1 0 0 0,0-1 0 0 0,1-2 0 0 0,-1-3 0 0 0,1-2 0 0 0,0-1 0 0 0,0-2 0 0 0,0-3 0 0 0,0 1 0 0 0,-1 1 0 0 0,1 2 0 0 0,0 0 0 0 0,0-1 0 0 0,-1-2 0 0 0,0-2 0 0 0,0-2 0 0 0,1-1 0 0 0,-1-2 0 0 0,1-1 0 0 0,0 0 0 0 0,0 0 0 0 0,1 0 0 0 0,0-1 0 0 0,0 1 0 0 0,-1-1 0 0 0,1 1 0 0 0,0-1 0 0 0,1 0 0 0 0,0 0 0 0 0,-1 0 0 0 0,0-1 0 0 0,1 1 0 0 0,-1-1 0 0 0,-1 0 0 0 0,1 1 0 0 0,0 0 0 0 0,0-1 0 0 0,0 1 0 0 0,1-1 0 0 0,-1 0 0 0 0,1 0 0 0 0,0 0 0 0 0,0-1 0 0 0,-1-1 0 0 0,1-2 0 0 0,-1-1 0 0 0,0-3 0 0 0,-1-3 0 0 0,1-2 0 0 0,-1-2 0 0 0,-1-3 0 0 0,1-2 0 0 0,-1-1 0 0 0,0-2 0 0 0,0-2 0 0 0,0-1 0 0 0,0-2 0 0 0,-1 0 0 0 0,0-2-649 0 0,0-2-136 0 0,-3-4-1065 0 0,0-4-3471 0 0,-4-9 1870 0 0,-2-10-4 0 0,5 14-5801 0 0,0-2-1028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1:27.9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630.6875"/>
      <inkml:brushProperty name="anchorY" value="-31666.62109"/>
      <inkml:brushProperty name="scaleFactor" value="0.5"/>
    </inkml:brush>
  </inkml:definitions>
  <inkml:trace contextRef="#ctx0" brushRef="#br0">0 183 544 0 0,'0'0'864'0'0,"1"2"168"0"0,1 2 32 0 0,2 0 24 0 0,1 1 5 0 0,2 2-21 0 0,2-1-44 0 0,4 1-35 0 0,4 0-45 0 0,4 1-58 0 0,6 1-31 0 0,7 1-58 0 0,7 0-62 0 0,5 0-17 0 0,5 2-67 0 0,5-1-46 0 0,3 1-58 0 0,15 2-50 0 0,9 1-44 0 0,13 2-45 0 0,4 0-34 0 0,0-1-66 0 0,6 0-10 0 0,8 0-21 0 0,6-1-12 0 0,0-2-13 0 0,6-2-22 0 0,4-2 10 0 0,3-1 5 0 0,-3-3 7 0 0,-8-1-1 0 0,3-2 6 0 0,-4 0-2 0 0,5-2-13 0 0,-3-1-10 0 0,4 1-31 0 0,-3 0 13 0 0,-8-1-12 0 0,5 0 8 0 0,-3 0-12 0 0,-6-1-6 0 0,6 1-8 0 0,-3 0-4 0 0,-3 1-8 0 0,4 1 6 0 0,-2 0-8 0 0,-3 1-2 0 0,5 1 15 0 0,-1 0-19 0 0,6 1-3 0 0,-1 0-4 0 0,-4 0-15 0 0,-9-1 14 0 0,6 0-24 0 0,7 0-3 0 0,7 0-28 0 0,0-2 17 0 0,-6 0-12 0 0,3 0-2 0 0,-3-1 0 0 0,-7 0 0 0 0,-8 0-9 0 0,5 0 2 0 0,4-3-1 0 0,1 0-4 0 0,-5-1 0 0 0,4 0-9 0 0,-2-1-2 0 0,-6-1-1 0 0,-7 1-9 0 0,5 0-7 0 0,0-1-3 0 0,-2 1-1 0 0,8 1 0 0 0,1 0-4 0 0,-4-1-4 0 0,-7 2 0 0 0,-7-1-4 0 0,6 1 5 0 0,2-1-11 0 0,-2 1 8 0 0,-5 1-3 0 0,-5 0 15 0 0,8-1-8 0 0,1 0 2 0 0,2 0 0 0 0,-5-1 0 0 0,8-1 0 0 0,2 0-9 0 0,-3 1 2 0 0,-5-1-5 0 0,5 1 5 0 0,1 0-1 0 0,-2 0-5 0 0,-6 0 2 0 0,8 0-1 0 0,1 0 0 0 0,-1 0-5 0 0,-5 0 6 0 0,6-1-6 0 0,0 1-3 0 0,-1-1-4 0 0,-7 1 1 0 0,6-2 3 0 0,1 0-10 0 0,-2 1 8 0 0,-6 0-2 0 0,-7 0-10 0 0,8 1 4 0 0,1-2-2 0 0,0 1 0 0 0,-5 0 0 0 0,8-2 0 0 0,2 1-5 0 0,-3 0 16 0 0,-4 0-1 0 0,6 0 2 0 0,1-1 4 0 0,-3-1 0 0 0,-6 1-5 0 0,-7 1-3 0 0,-4-1 5 0 0,-4 2 3 0 0,10-1 0 0 0,5 1 4 0 0,0 0 0 0 0,-2 0-5 0 0,-5 1 2 0 0,-5 0 3 0 0,10 0 0 0 0,3 0-5 0 0,0 0 2 0 0,-3 1-6 0 0,-5 0-3 0 0,-3 0 1 0 0,-4 1-1 0 0,-1-1 0 0 0,-1 1 0 0 0,-1 0-5 0 0,14 0 2 0 0,5-1-1 0 0,0 1 4 0 0,-3 0 0 0 0,-5 0 4 0 0,-5-1-5 0 0,10 1 2 0 0,3-1-1 0 0,-1-1-5 0 0,-5 1 2 0 0,-5 0-1 0 0,-7 0-5 0 0,-5-1 2 0 0,-3 1-11 0 0,-1 0 8 0 0,-1 1-7 0 0,0-1 6 0 0,0 0-6 0 0,1-1 2 0 0,-1 1-6 0 0,1-1 6 0 0,-1 0 3 0 0,1 1 0 0 0,-1-1-5 0 0,-2 1 2 0 0,-1-1 3 0 0,-2 1 4 0 0,-2-1-5 0 0,-3 0 2 0 0,-4 1-6 0 0,-4 0-17 0 0,-6 0 14 0 0,-4 1 4 0 0,-4 0 3 0 0,-2 1 1 0 0,-3-1 0 0 0,-1 0 0 0 0,-1 0 4 0 0,-2 0 4 0 0,-1-1 0 0 0,-3 1 4 0 0,-3 0 9 0 0,-1 0 16 0 0,-3 0 20 0 0,-1 0 10 0 0,-1 1 3 0 0,-3-1 6 0 0,0 1-5 0 0,-1-1-3 0 0,-1 1-4 0 0,-1-1-4 0 0,2 1 1 0 0,-1-1-10 0 0,2 0-7 0 0,1 0 1 0 0,1 0-6 0 0,0-1-7 0 0,0 0 1 0 0,0 1-6 0 0,-1-1 2 0 0,0 1 8 0 0,-2 0 31 0 0,-2 0 173 0 0,-1 1-145 0 0,-1-1 59 0 0,-2 1-21 0 0,0-1-11 0 0,-1 1-39 0 0,0 0-97 0 0,-2 0 1 0 0,0-1-9 0 0,0 0-3 0 0,-1 0 0 0 0,0 1-588 0 0,0 0 135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4.3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1019.48438"/>
      <inkml:brushProperty name="anchorY" value="-84817.15625"/>
      <inkml:brushProperty name="scaleFactor" value="0.5"/>
    </inkml:brush>
  </inkml:definitions>
  <inkml:trace contextRef="#ctx0" brushRef="#br0">63 82 300 0 0,'0'0'0'0'0,"-1"-2"652"0"0,-1-3 252 0 0,-1-2 82 0 0,-1-1 95 0 0,-1-2 62 0 0,0 0 10 0 0,0 1-5 0 0,0 0-74 0 0,2 3-43 0 0,-2 0-27 0 0,2 2-8 0 0,0 1-3 0 0,0 1 1009 0 0,1 8-1036 0 0,-1 3-40 0 0,0 4-47 0 0,1 5-57 0 0,-1 5-54 0 0,1 4-51 0 0,1 4-53 0 0,1 2-52 0 0,1 6-42 0 0,0 6-37 0 0,2 4-42 0 0,0 2-34 0 0,1 0-42 0 0,0-2-20 0 0,1-4-50 0 0,-1-3-27 0 0,0-4-15 0 0,1-3-33 0 0,-1-1-26 0 0,0-2-19 0 0,0-1-26 0 0,0-1-18 0 0,0-2-30 0 0,-1-2-37 0 0,1-2-66 0 0,0-3-116 0 0,0-4-44 0 0,-2-4-105 0 0,2 0-129 0 0,-1-4-201 0 0,0-2-167 0 0,1-1-257 0 0,-1-3 486 0 0,-1 0-627 0 0,1-3-161 0 0,0 0-268 0 0,4-5-4057 0 0,-4 2 3416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4.7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1912.83594"/>
      <inkml:brushProperty name="anchorY" value="-86472.35156"/>
      <inkml:brushProperty name="scaleFactor" value="0.5"/>
    </inkml:brush>
  </inkml:definitions>
  <inkml:trace contextRef="#ctx0" brushRef="#br0">95 28 760 0 0,'0'0'0'0'0,"-3"-1"1244"0"0,-4-1 271 0 0,-2 0 34 0 0,-2-1 8 0 0,-1 1-37 0 0,2-1-35 0 0,-1 1-55 0 0,2 0-50 0 0,2 1-42 0 0,2 0-46 0 0,2 0-35 0 0,-4 4 4349 0 0,11 1-4647 0 0,4 0-45 0 0,5 1-54 0 0,4 1-57 0 0,5 0-64 0 0,7 1-59 0 0,8-2-59 0 0,7 1-52 0 0,6-1-58 0 0,5-2-36 0 0,4-1-52 0 0,1-1-33 0 0,1-1-48 0 0,-1-1-28 0 0,-1-1-34 0 0,-2-1-22 0 0,-4-1-12 0 0,-6 0-33 0 0,-7 0-20 0 0,-5 0 176 0 0,-6 0-301 0 0,-5 0 76 0 0,-4 0-66 0 0,-3 0-21 0 0,-2 0-100 0 0,-2 1 21 0 0,-2-1-83 0 0,-1 0-65 0 0,-1 1-61 0 0,-1 1-83 0 0,-2 0-130 0 0,-2 0-116 0 0,-2 2-138 0 0,4-2-265 0 0,-1 2 439 0 0,1 0-664 0 0,-2-1-191 0 0,1 3-306 0 0,-1 0-247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5.0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3683.59375"/>
      <inkml:brushProperty name="anchorY" value="-87308.91406"/>
      <inkml:brushProperty name="scaleFactor" value="0.5"/>
    </inkml:brush>
  </inkml:definitions>
  <inkml:trace contextRef="#ctx0" brushRef="#br0">122 1 676 0 0,'0'0'0'0'0,"-5"3"1228"0"0,-7 3 378 0 0,-3 3 74 0 0,-2 1 59 0 0,0 1-10 0 0,1 0-23 0 0,3-2-35 0 0,3-1-53 0 0,2 0-74 0 0,3-3-81 0 0,2-1-79 0 0,4 0-108 0 0,4 0-57 0 0,4-1-89 0 0,4-1-74 0 0,2 0-75 0 0,2-1-73 0 0,3-1-76 0 0,3 0-81 0 0,2-1-60 0 0,1 0-62 0 0,0-1-61 0 0,-1 0-51 0 0,0 0-53 0 0,0-1-47 0 0,-2 1-63 0 0,-2-1-72 0 0,-1 0-112 0 0,-1 1-135 0 0,-2-1-280 0 0,-1 0-211 0 0,-2 1-291 0 0,1 0 170 0 0,-1 0-770 0 0,1 1-477 0 0,0 1-2679 0 0,1 0 1508 0 0,1 0 56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5.5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4899.42969"/>
      <inkml:brushProperty name="anchorY" value="-88222.51563"/>
      <inkml:brushProperty name="scaleFactor" value="0.5"/>
    </inkml:brush>
  </inkml:definitions>
  <inkml:trace contextRef="#ctx0" brushRef="#br0">473 70 236 0 0,'0'0'1173'0'0,"0"-2"-402"0"0,0 0 111 0 0,-2-1 92 0 0,0 1 84 0 0,0-2 45 0 0,-2 0 76 0 0,1 0 32 0 0,-1 0 32 0 0,-2 0-37 0 0,0 1-4 0 0,-2 0-22 0 0,-1 0-71 0 0,-2 0-15 0 0,-2 0-39 0 0,-1 1-45 0 0,-1 1-42 0 0,-2 0-44 0 0,0 1-57 0 0,-3 0-27 0 0,-1 1-55 0 0,-1 1-36 0 0,-2 1-31 0 0,-1 2-20 0 0,0 2-17 0 0,0 1-13 0 0,-1 2-12 0 0,2 1-21 0 0,1 2-19 0 0,1 0-1 0 0,2 2-12 0 0,2 1-25 0 0,2 0-18 0 0,3 1-20 0 0,4-1-34 0 0,4 0-25 0 0,3-1 508 0 0,4-1-760 0 0,5 0-104 0 0,4-2-90 0 0,6 0-20 0 0,4-3-15 0 0,5-3 0 0 0,4-2 0 0 0,1-3 0 0 0,5-3 0 0 0,1-3 0 0 0,-2-3 0 0 0,-2-2 0 0 0,-4-2 0 0 0,-4-2 0 0 0,-5-2 0 0 0,-5-1 0 0 0,-4-2 0 0 0,-6 1 0 0 0,-4 0 0 0 0,-6-1 0 0 0,-4-1 0 0 0,-4 2 0 0 0,-4 1 0 0 0,-3 1 0 0 0,-3 3 0 0 0,-2 2 0 0 0,1 2 0 0 0,1 2-919 0 0,4 3 402 0 0,3 1-857 0 0,5 2-470 0 0,3 0-3240 0 0,5 1 1771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5.7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3753.32813"/>
      <inkml:brushProperty name="anchorY" value="-87306.67188"/>
      <inkml:brushProperty name="scaleFactor" value="0.5"/>
    </inkml:brush>
  </inkml:definitions>
  <inkml:trace contextRef="#ctx0" brushRef="#br0">261 118 460 0 0,'0'0'0'0'0,"-8"-3"1492"0"0,-13-7 644 0 0,-8-2 97 0 0,-4-2 81 0 0,-2-1-36 0 0,3 0-114 0 0,3 2-178 0 0,6 2-151 0 0,4 2-167 0 0,5 2-154 0 0,5 2-163 0 0,4 3-187 0 0,2 0 1057 0 0,4 2-1937 0 0,3 6-218 0 0,3 4-605 0 0,3 3-386 0 0,1 4 355 0 0,2 3-855 0 0,2 4-2504 0 0,4 4 1394 0 0,1 3-12 0 0,-2-5-11829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6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25 684 0 0,'-2'-3'772'0'0,"0"0"1"0"0,-1 0-1 0 0,0 0 0 0 0,1 1 1 0 0,-1-1-1 0 0,0 1 0 0 0,-6-4 1682 0 0,-5 18 2221 0 0,11-6-3940 0 0,0 0 0 0 0,1 0 0 0 0,0 0 0 0 0,0 1 1 0 0,0-1-1 0 0,-1 12 0 0 0,-1 3 147 0 0,-3 3 72 0 0,1 0 0 0 0,2 1 0 0 0,1-1 0 0 0,0 1 0 0 0,2 0-1 0 0,2 27 1 0 0,-1-51-901 0 0,0 0-1 0 0,0 0 1 0 0,0 0-1 0 0,1 0 1 0 0,-1 0-1 0 0,0 0 1 0 0,0 0 0 0 0,1 0-1 0 0,-1 0 1 0 0,0 0-1 0 0,1 0 1 0 0,-1 0-1 0 0,1 0 1 0 0,-1-1-1 0 0,1 1 1 0 0,0 0-1 0 0,-1 0 1 0 0,1-1-1 0 0,0 1 1 0 0,-1 0-1 0 0,1-1 1 0 0,0 1-1 0 0,0 0 1 0 0,0-1-1 0 0,0 1 1 0 0,0-1-1 0 0,-1 0 1 0 0,3 1-1 0 0,-1 0-6 0 0,0-1 0 0 0,1-1 0 0 0,-1 1 0 0 0,0 0 0 0 0,0 0 0 0 0,0-1 0 0 0,1 1 0 0 0,-1-1 0 0 0,0 0 0 0 0,0 1 0 0 0,0-1-1 0 0,3-2 1 0 0,5-3 1 0 0,0-1 0 0 0,0 0 0 0 0,15-14 0 0 0,1-4-31 0 0,71-70-77 0 0,-94 90 60 0 0,1 1 0 0 0,-1-1 0 0 0,0 0 0 0 0,0 0 1 0 0,3-7-1 0 0,-6 11-10 0 0,-8 1-32 0 0,8 0 41 0 0,-1 0 1 0 0,0 0-1 0 0,0 0 0 0 0,1 0 1 0 0,-1 0-1 0 0,0 0 0 0 0,0 0 1 0 0,1 0-1 0 0,-1 0 1 0 0,0 0-1 0 0,0 1 0 0 0,1-1 1 0 0,-1 0-1 0 0,0 1 0 0 0,1-1 1 0 0,-1 0-1 0 0,0 1 0 0 0,1-1 1 0 0,-1 1-1 0 0,1-1 0 0 0,-1 1 1 0 0,1-1-1 0 0,-1 1 0 0 0,0 0 1 0 0,-46 42 32 0 0,-39 41 128 0 0,75-71-136 0 0,0 0 1 0 0,0 1 0 0 0,1 1-1 0 0,-14 29 1 0 0,23-42-18 0 0,-1 0 1 0 0,1 0 0 0 0,0 1 0 0 0,1-1 0 0 0,-1 1-1 0 0,0-1 1 0 0,1 0 0 0 0,-1 1 0 0 0,1-1 0 0 0,0 1-1 0 0,0-1 1 0 0,0 1 0 0 0,0-1 0 0 0,0 1 0 0 0,1-1-1 0 0,-1 1 1 0 0,1-1 0 0 0,0 3 0 0 0,0-2 9 0 0,1-1 0 0 0,-1 0 1 0 0,0 0-1 0 0,1 0 0 0 0,0-1 0 0 0,-1 1 1 0 0,1 0-1 0 0,0-1 0 0 0,0 1 1 0 0,0-1-1 0 0,0 1 0 0 0,0-1 0 0 0,0 0 1 0 0,0 0-1 0 0,3 1 0 0 0,6 2 37 0 0,0-1 0 0 0,1-1 1 0 0,-1 0-1 0 0,0 0 0 0 0,1-1 0 0 0,15-1 0 0 0,81 0-14124 0 0,-98 0 11487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6.3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2764.21875"/>
      <inkml:brushProperty name="anchorY" value="-86516.78125"/>
      <inkml:brushProperty name="scaleFactor" value="0.5"/>
    </inkml:brush>
  </inkml:definitions>
  <inkml:trace contextRef="#ctx0" brushRef="#br0">104 493 664 0 0,'0'0'0'0'0,"0"2"1292"0"0,-3 5 444 0 0,0 2 78 0 0,-1 3 56 0 0,0 1 1 0 0,-1 0-36 0 0,0-1-53 0 0,1-1-59 0 0,-1 0-54 0 0,2-2-66 0 0,0-3-91 0 0,-1 0-88 0 0,1-2-92 0 0,-1 0-97 0 0,1-2-81 0 0,-2-1-95 0 0,1-1-86 0 0,-1-2-80 0 0,-1-3-76 0 0,0-2-86 0 0,-1-4-65 0 0,1-5-65 0 0,1-5-60 0 0,1-6-61 0 0,2-6 453 0 0,3-8-729 0 0,3-5 135 0 0,3-3-370 0 0,3-1 76 0 0,3 0-45 0 0,3 2 0 0 0,1 3 0 0 0,2 5 0 0 0,0 6 0 0 0,1 5 0 0 0,-1 7 0 0 0,0 5 0 0 0,0 5 0 0 0,-1 5 0 0 0,-1 5 0 0 0,-1 3 0 0 0,0 3 0 0 0,-1 4 0 0 0,0 2 0 0 0,-2 3 0 0 0,-3 2 0 0 0,-2 2 0 0 0,-3 1 0 0 0,-3 0 0 0 0,-3 1 0 0 0,-3 1 0 0 0,-4 2 0 0 0,-2-1 0 0 0,-3 1 0 0 0,-2 0 0 0 0,-1-2 0 0 0,0-1 0 0 0,0-2 0 0 0,1-2 0 0 0,1-2 0 0 0,3-2 0 0 0,1-2 0 0 0,1 0 0 0 0,2-2 0 0 0,2 0 0 0 0,2-2 0 0 0,1 2 0 0 0,2 0 0 0 0,2 2 0 0 0,3 0-61 0 0,3 2 27 0 0,3 2 54 0 0,3 2 53 0 0,7 2-81 0 0,4 2 16 0 0,5 1-6 0 0,4 1-2 0 0,3 0 0 0 0,1-2 0 0 0,-2-3 0 0 0,-3-2 0 0 0,-4-2 0 0 0,-3-3 0 0 0,-5-3 0 0 0,-3 0 0 0 0,-3-3 0 0 0,-3-1 0 0 0,-2-2 0 0 0,-3 0 0 0 0,-1-2 0 0 0,-1 0 0 0 0,-1-1 0 0 0,-1-1-1129 0 0,0 0 336 0 0,-1 0-1136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7.0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4115.53125"/>
      <inkml:brushProperty name="anchorY" value="-87454.23438"/>
      <inkml:brushProperty name="scaleFactor" value="0.5"/>
    </inkml:brush>
  </inkml:definitions>
  <inkml:trace contextRef="#ctx0" brushRef="#br0">381 641 572 0 0,'-1'1'1100'0'0,"-2"-1"313"0"0,0 1 83 0 0,-1 1 98 0 0,0 0 70 0 0,0 0 36 0 0,-1-1 12 0 0,1 1 16 0 0,1-1-16 0 0,-1 0-35 0 0,0-1-47 0 0,1 0-79 0 0,-1-1-117 0 0,1 0-59 0 0,0-1-93 0 0,0 0-114 0 0,0-2-127 0 0,1-1-50 0 0,0 1-108 0 0,0-4-91 0 0,0-3-101 0 0,1-2-99 0 0,-1-4-100 0 0,1-4-91 0 0,-2-4-88 0 0,0-7-79 0 0,-4-6-82 0 0,-1-6-66 0 0,-4-4-56 0 0,-2-2-40 0 0,-4-1-42 0 0,-3 3 7 0 0,-2 2-12 0 0,-2 5 7 0 0,0 5 2 0 0,0 6 4 0 0,1 6 13 0 0,3 5-3 0 0,3 6 21 0 0,2 3 17 0 0,2 4 20 0 0,5 3 34 0 0,0 3 44 0 0,2 2 33 0 0,2 0 42 0 0,2 4 291 0 0,2 1-270 0 0,3 4 88 0 0,2 2-104 0 0,4 4-203 0 0,4 3 53 0 0,7 3-32 0 0,4 3 0 0 0,5-1 0 0 0,5 0 0 0 0,3-1 0 0 0,5-3 0 0 0,0-4 0 0 0,1-4 0 0 0,-3-4 0 0 0,-1-4 0 0 0,2-4 0 0 0,1-3 0 0 0,1-5 0 0 0,-1-4 0 0 0,-2-3 0 0 0,-5-3 0 0 0,-6-2-37 0 0,-5 0-550 0 0,-5-1 220 0 0,-6 1-61 0 0,-4 0 32 0 0,-4 3 46 0 0,-3 0 107 0 0,-3 3 110 0 0,-1 1 99 0 0,-2 3 55 0 0,-1 2 57 0 0,0 2 68 0 0,-1 3 62 0 0,1 0 55 0 0,-1 4 48 0 0,-1 2 35 0 0,0 1 472 0 0,-1 3-555 0 0,2 2-197 0 0,1 1-21 0 0,1 1-35 0 0,1 2-10 0 0,2 1 0 0 0,1 1 0 0 0,2 2 0 0 0,2 2 0 0 0,2 2 0 0 0,2 2 0 0 0,4 2 0 0 0,4 4 0 0 0,2-1 0 0 0,2-1 0 0 0,1-2 0 0 0,-1-3 0 0 0,1-4 0 0 0,0-3 0 0 0,-1-4 0 0 0,1-3 0 0 0,-1-3 0 0 0,-1-3-658 0 0,1-3-517 0 0,1-2-844 0 0,1-2-3166 0 0,2-4 1760 0 0,3-3 38 0 0,-16 6-5688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7.4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5549.03125"/>
      <inkml:brushProperty name="anchorY" value="-88070.55469"/>
      <inkml:brushProperty name="scaleFactor" value="0.5"/>
    </inkml:brush>
  </inkml:definitions>
  <inkml:trace contextRef="#ctx0" brushRef="#br0">66 99 148 0 0,'-3'0'2422'0'0,"-1"-1"-742"0"0,-1 1 146 0 0,0-1 54 0 0,-2 2 4 0 0,-1-1-14 0 0,2 1-46 0 0,-1 1-49 0 0,2 1-56 0 0,-1 1-59 0 0,3 0-69 0 0,0 2-77 0 0,1 4-69 0 0,1 2-101 0 0,2 4-96 0 0,2 3-105 0 0,3 2-93 0 0,1 2-89 0 0,4 3-80 0 0,4 2-90 0 0,1 1 795 0 0,2-2-1264 0 0,0-4-206 0 0,-1-2-38 0 0,-1-5-69 0 0,-1-4-9 0 0,-1-3 0 0 0,-2-3 0 0 0,-3-2 0 0 0,1-3 0 0 0,-2-1 0 0 0,1-3 0 0 0,0-2 0 0 0,-1-1 0 0 0,-1-3 0 0 0,-1-3 0 0 0,-2-2 0 0 0,-2-3 0 0 0,-1-5 0 0 0,-2-3 0 0 0,-3-4 0 0 0,0 0 0 0 0,-3-1 0 0 0,0 0 0 0 0,-2 1 0 0 0,0 1 0 0 0,-2 3 0 0 0,0 2 0 0 0,-1 3 0 0 0,1 2 0 0 0,1 4 0 0 0,2 3 0 0 0,1 2 0 0 0,1 2 0 0 0,3 4 0 0 0,1 1-868 0 0,25 5-11955 0 0,-8-1 9642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7.7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6503.01563"/>
      <inkml:brushProperty name="anchorY" value="-88825.46875"/>
      <inkml:brushProperty name="scaleFactor" value="0.5"/>
    </inkml:brush>
  </inkml:definitions>
  <inkml:trace contextRef="#ctx0" brushRef="#br0">1 29 7913 0 0,'3'-5'11115'0'0,"-1"1"-8907"0"0,0 1-444 0 0,1-1-318 0 0,-1 1-250 0 0,0-1-140 0 0,0 2-113 0 0,-1 0-59 0 0,0 1-40 0 0,2 3-40 0 0,1 4-36 0 0,1 4 799 0 0,0 4-1487 0 0,-1 5 37 0 0,0 4-55 0 0,-2 4-62 0 0,-1 2 0 0 0,-1 3 0 0 0,-2 2 0 0 0,-1 0 0 0 0,1-1 0 0 0,-1 1 0 0 0,1-3 0 0 0,0-2 0 0 0,1-3 0 0 0,1-3 0 0 0,-1-4 0 0 0,2-2 0 0 0,0-2 0 0 0,3-3 0 0 0,0-3 0 0 0,3-1 0 0 0,2-3 0 0 0,3-1 0 0 0,1-3 0 0 0,4-1 0 0 0,3-2 0 0 0,3-2 0 0 0,2-1 0 0 0,2-1 0 0 0,0-1 0 0 0,1-1 0 0 0,-2 1 0 0 0,-1 0 0 0 0,-2 0 0 0 0,-4 1 0 0 0,-2 1 0 0 0,-2 0 0 0 0,-1 0 0 0 0,-2 0 0 0 0,0 1-285 0 0,-1-1-725 0 0,1 0-698 0 0,0 1-3698 0 0,0 0 1941 0 0,3-1-19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8.3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7835.51563"/>
      <inkml:brushProperty name="anchorY" value="-90030.32813"/>
      <inkml:brushProperty name="scaleFactor" value="0.5"/>
    </inkml:brush>
  </inkml:definitions>
  <inkml:trace contextRef="#ctx0" brushRef="#br0">191 274 7489 0 0,'-5'-4'7670'0'0,"-1"2"-5106"0"0,-1 0-584 0 0,-3 2-391 0 0,0 1-248 0 0,-3 2-180 0 0,1 1-134 0 0,-1 2-107 0 0,1 2-43 0 0,1 1-28 0 0,0 4-29 0 0,2 1-24 0 0,-1 3-43 0 0,2 0-18 0 0,1 1-60 0 0,0-1 733 0 0,2 0-1475 0 0,-1-1 211 0 0,1-2-108 0 0,0-1-36 0 0,2-1 0 0 0,0-3 0 0 0,0 0 0 0 0,1-2 0 0 0,1-3 0 0 0,0-1 0 0 0,1-2 0 0 0,0 0 0 0 0,0-1 0 0 0,0-1 0 0 0,-2-7 0 0 0,1-4 0 0 0,-1-7 0 0 0,2-9 0 0 0,1-9 0 0 0,0-6 0 0 0,3-6 0 0 0,0-1 0 0 0,1 3 0 0 0,0 4 0 0 0,0 5 0 0 0,-1 8 0 0 0,0 5 0 0 0,-1 5 0 0 0,-1 5 0 0 0,0 3 0 0 0,0 4 0 0 0,-1 1 0 0 0,0 4 0 0 0,0 1 0 0 0,-1 1 0 0 0,3 3 0 0 0,0 3 0 0 0,2 4 0 0 0,2 3 0 0 0,2 4 0 0 0,2 6 0 0 0,5 5 0 0 0,2 6 0 0 0,4 3 0 0 0,3 2 0 0 0,5 3 0 0 0,3 0 0 0 0,3 1 0 0 0,10 5 0 0 0,6 2 0 0 0,1-3 0 0 0,-3-3 0 0 0,-4-8 0 0 0,-5-6 0 0 0,-8-6 0 0 0,-6-6 0 0 0,-6-5 0 0 0,-4-3 0 0 0,-6-4 0 0 0,-1-2 0 0 0,-3-2 0 0 0,-2-1 0 0 0,-2 0 0 0 0,-2 0 0 0 0,0-1 0 0 0,-1 1 0 0 0,-4-7 0 0 0,-5-2 0 0 0,-5-3 0 0 0,-4 0 0 0 0,-7-2 0 0 0,-8 1 0 0 0,-6 1 0 0 0,-5 0 0 0 0,-4 3 0 0 0,-3 1 0 0 0,1 2 0 0 0,2 2 0 0 0,4 1 0 0 0,5 1 0 0 0,5 1 0 0 0,6 1 0 0 0,5 0 0 0 0,3 0 0 0 0,4 1 0 0 0,3-1 0 0 0,4 1 0 0 0,3-1-840 0 0,3 1 357 0 0,18 1-9121 0 0,2 0 6421 0 0,6-2 71 0 0,-2 0-14490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8.7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6942.875"/>
      <inkml:brushProperty name="anchorY" value="-89435.42188"/>
      <inkml:brushProperty name="scaleFactor" value="0.5"/>
    </inkml:brush>
  </inkml:definitions>
  <inkml:trace contextRef="#ctx0" brushRef="#br0">367 129 788 0 0,'0'0'0'0'0,"-1"-3"1360"0"0,-1-4 336 0 0,-1-2 17 0 0,-2-3 33 0 0,0 0-7 0 0,-2-2-39 0 0,-2 1-50 0 0,-2-1-45 0 0,-2 2-39 0 0,-3 1-51 0 0,-1 2-66 0 0,-2 2-56 0 0,0 3-75 0 0,1 2-70 0 0,-2 4-67 0 0,2 2-78 0 0,-1 4-71 0 0,2 3-90 0 0,3 3-67 0 0,3 2-71 0 0,3 2-68 0 0,4 3-68 0 0,4 2-58 0 0,5 5-53 0 0,6 5-81 0 0,6 2 507 0 0,4 3-760 0 0,6 0-195 0 0,4 0 34 0 0,2-2-61 0 0,1-1-1 0 0,0-2 0 0 0,-1-3 0 0 0,-4-3 0 0 0,-4-4 0 0 0,-4-2 0 0 0,-5-4 0 0 0,-3-2 0 0 0,-5-2 0 0 0,-3-3 0 0 0,-3-1 0 0 0,-3 0 0 0 0,-2-2 0 0 0,-7 0 0 0 0,-5 1 0 0 0,-6-1 0 0 0,-5-2 0 0 0,-3 0 0 0 0,-9-2 0 0 0,-5-2 0 0 0,-3-1 0 0 0,0-1 0 0 0,3-2 0 0 0,4-1 0 0 0,5-1 0 0 0,6-2-882 0 0,6-1-23 0 0,6 1-1056 0 0,6 0-3261 0 0,4 2 1811 0 0,9-4 11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9.1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5736.51563"/>
      <inkml:brushProperty name="anchorY" value="-89043.46875"/>
      <inkml:brushProperty name="scaleFactor" value="0.5"/>
    </inkml:brush>
  </inkml:definitions>
  <inkml:trace contextRef="#ctx0" brushRef="#br0">18 13 308 0 0,'-5'-5'4830'0'0,"2"3"-2930"0"0,0 0 39 0 0,-2-1 1909 0 0,4 5-1979 0 0,1 4-78 0 0,2 4-99 0 0,3 5-96 0 0,2 7-142 0 0,2 6-97 0 0,2 4-145 0 0,-1 0-86 0 0,1 4-102 0 0,0 1-91 0 0,-1 0-88 0 0,0-2-94 0 0,-1-3-105 0 0,-2-3-125 0 0,0-3-140 0 0,-1-4-160 0 0,-1-3-166 0 0,0-2-275 0 0,-2-4-220 0 0,1-3-258 0 0,-1-2 221 0 0,-1-3-568 0 0,0-2-199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09.4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6706.80469"/>
      <inkml:brushProperty name="anchorY" value="-90354.55469"/>
      <inkml:brushProperty name="scaleFactor" value="0.5"/>
    </inkml:brush>
  </inkml:definitions>
  <inkml:trace contextRef="#ctx0" brushRef="#br0">136 379 472 0 0,'0'0'0'0'0,"-4"-4"608"0"0,-6-5 280 0 0,-4-3 219 0 0,-2-2 248 0 0,-2-1 198 0 0,0-2 94 0 0,2 0 65 0 0,1 0 4 0 0,3 0-30 0 0,4 0-54 0 0,3-2-85 0 0,6-1-78 0 0,7-3-95 0 0,8-4-89 0 0,7-2-89 0 0,9 0-88 0 0,7 1-60 0 0,5 4-67 0 0,4 4-70 0 0,2 7-62 0 0,1 5-70 0 0,0 8-62 0 0,-2 7-70 0 0,-2 6-57 0 0,-5 6-67 0 0,-6 4-40 0 0,-6 2-37 0 0,-7 1-34 0 0,-7-1-41 0 0,-6-1-29 0 0,-7-1 334 0 0,-6 0-519 0 0,-6 1 130 0 0,-10 0-101 0 0,-7 1-210 0 0,-7-1 55 0 0,-6-3-31 0 0,-3-2 0 0 0,-4-3 0 0 0,1-3 0 0 0,2-3 0 0 0,4-4 0 0 0,4-2 0 0 0,6-2 0 0 0,4-3-504 0 0,5-1-393 0 0,3-1 324 0 0,5-1-892 0 0,4 1-434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0.0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5851.79688"/>
      <inkml:brushProperty name="anchorY" value="-89496.9375"/>
      <inkml:brushProperty name="scaleFactor" value="0.5"/>
    </inkml:brush>
  </inkml:definitions>
  <inkml:trace contextRef="#ctx0" brushRef="#br0">102 210 548 0 0,'-1'1'1288'0'0,"-1"2"406"0"0,-2 2 15 0 0,0 1 95 0 0,-1 2-35 0 0,-1 1-17 0 0,0 1-32 0 0,1 1-41 0 0,-1 1-44 0 0,0 1-33 0 0,0 0-52 0 0,1 0-74 0 0,0 1-73 0 0,-1 0-79 0 0,1 0-94 0 0,1-1-71 0 0,0-1-84 0 0,1-2-79 0 0,0 1-75 0 0,1-3-72 0 0,-1 0-73 0 0,1-2-68 0 0,0-2-67 0 0,0-1 612 0 0,1 0-1191 0 0,-1-1 33 0 0,1-1-46 0 0,1-1-49 0 0,0-5 0 0 0,2-4 0 0 0,0-6 0 0 0,2-4 0 0 0,1-9 0 0 0,1-7 0 0 0,2-6 0 0 0,0-2 0 0 0,0 1 0 0 0,0 3 0 0 0,-2 5 0 0 0,-1 5 0 0 0,0 5 0 0 0,-1 4 0 0 0,-1 5 0 0 0,0 2 0 0 0,0 3 0 0 0,-1 4 0 0 0,0 1 0 0 0,1 2 0 0 0,-1 2 0 0 0,4 2 0 0 0,4 5 0 0 0,4 6 0 0 0,6 5 0 0 0,3 6 0 0 0,5 4 0 0 0,2 4 0 0 0,2 2 0 0 0,3 2 0 0 0,0 0 0 0 0,2 0 0 0 0,0 0 0 0 0,0-2 0 0 0,1 1 0 0 0,-1-3 0 0 0,0 0 0 0 0,-2-2 0 0 0,-1-3 0 0 0,-4-2 0 0 0,-4-4 0 0 0,-4-4 0 0 0,-3-3 0 0 0,-5-2 0 0 0,-1-3 0 0 0,-3-1 0 0 0,-2-2 0 0 0,-2-2 0 0 0,-2-1 0 0 0,-2-1 0 0 0,-1-1 0 0 0,-1 0 0 0 0,0 0 0 0 0,0 0 0 0 0,-4-5 0 0 0,-3-2 0 0 0,-6-2 0 0 0,-5-4 0 0 0,-8-1 0 0 0,-7-1 0 0 0,-6-1 0 0 0,-7-1 0 0 0,-4 1 0 0 0,-4 1 0 0 0,-1 0 0 0 0,1 3 0 0 0,2 0 0 0 0,6 3 0 0 0,6 1 0 0 0,6 2 0 0 0,7 1 0 0 0,5 1 0 0 0,6 1 0 0 0,4 1-1125 0 0,5 1 378 0 0,2 1-1092 0 0,24 3-10219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0.86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6739.33594"/>
      <inkml:brushProperty name="anchorY" value="-90520.14063"/>
      <inkml:brushProperty name="scaleFactor" value="0.5"/>
    </inkml:brush>
  </inkml:definitions>
  <inkml:trace contextRef="#ctx0" brushRef="#br0">195 225 368 0 0,'0'0'0'0'0,"-2"-1"1192"0"0,-3 1 518 0 0,-1 0 114 0 0,-2 3 125 0 0,0 2 43 0 0,-1 4-17 0 0,0 5-44 0 0,0 6-71 0 0,-1 6-91 0 0,0 7-103 0 0,0 4-92 0 0,1 2-98 0 0,1 0-101 0 0,2-3-108 0 0,-1-1-102 0 0,2-4-110 0 0,1-2-97 0 0,0-3-88 0 0,0-3-85 0 0,1-4-67 0 0,0-3-60 0 0,1-3-39 0 0,0-4-85 0 0,1-3 532 0 0,0-2-850 0 0,0-2-70 0 0,1-1-113 0 0,-2-8-17 0 0,-1-4-16 0 0,-1-7 0 0 0,-1-9 0 0 0,-2-8 0 0 0,-1-10 0 0 0,1-7 0 0 0,0-6 0 0 0,3-3 0 0 0,2-1 0 0 0,4 2 0 0 0,4 4 0 0 0,4 5 0 0 0,3 6 0 0 0,3 8 0 0 0,1 8 0 0 0,0 8 0 0 0,0 7 0 0 0,0 7 0 0 0,-2 4 0 0 0,-1 5 0 0 0,-1 4 0 0 0,-2 4 0 0 0,-2 2 0 0 0,-3 3 0 0 0,-1 3 0 0 0,-3 4 0 0 0,-3 1 0 0 0,-3 3 0 0 0,-1 0 0 0 0,-3 1 0 0 0,-2 0 0 0 0,0 0 0 0 0,-1-1 0 0 0,1 0 0 0 0,0-2 0 0 0,1 0 0 0 0,1-2 0 0 0,1-2 0 0 0,2-1 0 0 0,2-3 0 0 0,1 0 0 0 0,3-2 0 0 0,1 0 0 0 0,2-2 0 0 0,4 1 0 0 0,4-1 0 0 0,5 0 0 0 0,4-2 0 0 0,3-1 0 0 0,4 0 0 0 0,5-3 0 0 0,4 0 0 0 0,2-3 0 0 0,-2-1 0 0 0,-2-2 0 0 0,-1-1 0 0 0,-2-2 0 0 0,-3-1-686 0 0,-3-1-537 0 0,-1 0-509 0 0,-4-1-460 0 0,0 0-2619 0 0,-2-2 1567 0 0,-2 0 94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6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27 680 0 0,'-10'1'5737'0'0,"9"0"-5328"0"0,0-1 0 0 0,-1 1 0 0 0,1-1 0 0 0,0 1 0 0 0,1 0 0 0 0,-1 0 1 0 0,0-1-1 0 0,0 1 0 0 0,0 0 0 0 0,0 0 0 0 0,1 0 0 0 0,-1 0 1 0 0,0 0-1 0 0,1 0 0 0 0,-1 0 0 0 0,1 0 0 0 0,-2 3 2360 0 0,5 0-1273 0 0,-2-4-1438 0 0,-1 0-1 0 0,0 1 1 0 0,0-1 0 0 0,0 0 0 0 0,1 1-1 0 0,-1-1 1 0 0,0 0 0 0 0,0 1-1 0 0,1-1 1 0 0,-1 0 0 0 0,0 1 0 0 0,1-1-1 0 0,-1 0 1 0 0,0 0 0 0 0,1 1-1 0 0,-1-1 1 0 0,0 0 0 0 0,1 0 0 0 0,-1 0-1 0 0,1 1 1 0 0,-1-1 0 0 0,1 0-1 0 0,0 0-11 0 0,20-2 2421 0 0,-20 2-2385 0 0,0 0 0 0 0,0 0-1 0 0,0 0 1 0 0,0 0 0 0 0,0-1 0 0 0,0 1 0 0 0,0 0 0 0 0,-1-1 0 0 0,1 1 0 0 0,0-1 0 0 0,0 1 0 0 0,0-1 0 0 0,0 1-1 0 0,-1-1 1 0 0,1 1 0 0 0,0-1 0 0 0,-1 0 0 0 0,1 0 0 0 0,0 1 0 0 0,0-3 0 0 0,-1 3 175 0 0,0-3-73 0 0,-6-19-508 0 0,5 21 130 0 0,1 0 0 0 0,0 0 0 0 0,-1 0 0 0 0,1 0 0 0 0,-1 0 0 0 0,1 0 1 0 0,-1 0-1 0 0,0 0 0 0 0,1 1 0 0 0,-1-1 0 0 0,0 0 0 0 0,0 0 1 0 0,0 0-1 0 0,0 1 0 0 0,1-1 0 0 0,-1 1 0 0 0,0-1 0 0 0,0 0 0 0 0,0 1 1 0 0,0-1-1 0 0,0 1 0 0 0,-2-1 0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1.4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8012.99219"/>
      <inkml:brushProperty name="anchorY" value="-91645.3125"/>
      <inkml:brushProperty name="scaleFactor" value="0.5"/>
    </inkml:brush>
  </inkml:definitions>
  <inkml:trace contextRef="#ctx0" brushRef="#br0">136 319 192 0 0,'0'0'6994'0'0,"-4"3"-4882"0"0,-2 2-12 0 0,-1 4-63 0 0,0 1-81 0 0,0 2-89 0 0,1 2-128 0 0,1 2-109 0 0,1-1-118 0 0,0 1-107 0 0,2 1-127 0 0,0-1-118 0 0,0-1-101 0 0,1-3-93 0 0,0-3-84 0 0,0 2-77 0 0,-1-3-91 0 0,1 1-62 0 0,1-2 628 0 0,-1-2-1015 0 0,1-2-174 0 0,-1-1-27 0 0,1-2-57 0 0,0 0-7 0 0,0 0 0 0 0,2-10 0 0 0,0-6 0 0 0,0-7 0 0 0,-1-10 0 0 0,1-9 0 0 0,-1-9 0 0 0,1-4 0 0 0,-1-1 0 0 0,0 3 0 0 0,-1 6 0 0 0,0 7 0 0 0,-1 7 0 0 0,0 7 0 0 0,1 8 0 0 0,-1 5 0 0 0,1 4 0 0 0,0 4 0 0 0,0 3 0 0 0,0 1 0 0 0,0 2 0 0 0,6 7 0 0 0,5 8 0 0 0,5 6 0 0 0,4 6 0 0 0,3 6 0 0 0,2 3 0 0 0,2 2 0 0 0,1 1 0 0 0,2 0 0 0 0,0 1 0 0 0,1-1 0 0 0,0-1 0 0 0,-1-3 0 0 0,0-1 0 0 0,-2-4 0 0 0,-3-4 0 0 0,-3-4 0 0 0,-3-5 0 0 0,-2-4 0 0 0,-4-3 0 0 0,-1-4 0 0 0,-3-1 0 0 0,-1-3 0 0 0,-2-1 0 0 0,0-2 0 0 0,-1-1 0 0 0,-1-1 0 0 0,-1 0 0 0 0,0-1 0 0 0,-1-1 0 0 0,-2-2 0 0 0,-2-2 0 0 0,-4-2 0 0 0,-4-2 0 0 0,-7-3 0 0 0,-8-2 0 0 0,-8-1 0 0 0,-7 1 0 0 0,-7 0 0 0 0,-5 3 0 0 0,-3 2 0 0 0,-1 3 0 0 0,2 4 0 0 0,4 1 0 0 0,8 4-103 0 0,6 0-245 0 0,7 2-77 0 0,8 0-190 0 0,7 0-265 0 0,5 2 325 0 0,5-2-731 0 0,7 2-365 0 0,7 0-3241 0 0,7 0 1738 0 0,7 0 10 0 0,-2-1-14650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1.8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7107.57813"/>
      <inkml:brushProperty name="anchorY" value="-90932.83594"/>
      <inkml:brushProperty name="scaleFactor" value="0.5"/>
    </inkml:brush>
  </inkml:definitions>
  <inkml:trace contextRef="#ctx0" brushRef="#br0">602 70 448 0 0,'0'0'0'0'0,"-3"-3"1224"0"0,-6-3 448 0 0,-6-2 96 0 0,-7-2 80 0 0,-8-1 23 0 0,-7-1-35 0 0,-5 3-51 0 0,0 2-86 0 0,-4 3-55 0 0,-1 5-82 0 0,-1 3-65 0 0,0 5-82 0 0,3 4-70 0 0,3 4-87 0 0,5 2-82 0 0,6 1-74 0 0,7 1-83 0 0,6 0-74 0 0,7 0-77 0 0,6-1-67 0 0,7 1-73 0 0,8 3-49 0 0,9 2-60 0 0,9 1-64 0 0,8 1 507 0 0,8-2-914 0 0,5-2 4 0 0,6-3-125 0 0,2-3-13 0 0,2-3-481 0 0,1-4-272 0 0,0-2 184 0 0,-2-3-806 0 0,-1-3-445 0 0,-3-2-3234 0 0,-4-2 1765 0 0,-7-3 20 0 0,-11 0-15168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2.4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8125.33594"/>
      <inkml:brushProperty name="anchorY" value="-92126.71094"/>
      <inkml:brushProperty name="scaleFactor" value="0.5"/>
    </inkml:brush>
  </inkml:definitions>
  <inkml:trace contextRef="#ctx0" brushRef="#br0">51 231 1132 0 0,'0'0'0'0'0,"1"-3"860"0"0,0-3 47 0 0,0-4 178 0 0,0-1 171 0 0,0 0 109 0 0,0 0 112 0 0,0 1 33 0 0,-1-4 7454 0 0,-1 20-7573 0 0,-1 3-39 0 0,-1 3-68 0 0,0 3-69 0 0,0 2-71 0 0,0 3-76 0 0,0 1-81 0 0,-1 0-88 0 0,-1 0-82 0 0,1-2-62 0 0,0-2-67 0 0,-1-1-50 0 0,1-3-49 0 0,1-3 553 0 0,0-1-1023 0 0,0-2-49 0 0,2-2-17 0 0,-1-3-53 0 0,1 0 0 0 0,1-1 0 0 0,0-1 0 0 0,0-6 0 0 0,1-2 0 0 0,0-6 0 0 0,1-5 0 0 0,1-5 0 0 0,1-7 0 0 0,1-4 0 0 0,0-2 0 0 0,1 0 0 0 0,-2 2 0 0 0,1 4 0 0 0,-1 4 0 0 0,-1 5 0 0 0,0 3 0 0 0,-1 4 0 0 0,0 2 0 0 0,0 4 0 0 0,0 3 0 0 0,0 1 0 0 0,0 2 0 0 0,-1 1 0 0 0,2 3 0 0 0,1 2 0 0 0,2 3 0 0 0,2 4 0 0 0,2 3 0 0 0,3 6 0 0 0,3 6 0 0 0,5 5 0 0 0,3 4 0 0 0,4 3 0 0 0,4 1 0 0 0,3 0 0 0 0,4 0 0 0 0,3-1 0 0 0,2-2 0 0 0,1-3 0 0 0,0-3 0 0 0,-2-3 0 0 0,-3-4 0 0 0,-4-5 0 0 0,-5-4 0 0 0,-6-3 0 0 0,-3-3 0 0 0,-5-3 0 0 0,-6-1 0 0 0,0-3 0 0 0,-4 0 0 0 0,-2-1 0 0 0,-2 1 0 0 0,-2-1 0 0 0,-1-2 0 0 0,-1 0 0 0 0,-5-3 0 0 0,-5 0 0 0 0,-6-1 0 0 0,-8-2 0 0 0,-8 0 0 0 0,-8 0 0 0 0,-7 0 0 0 0,-3 2 0 0 0,-4 0 0 0 0,-2 1 0 0 0,3 2 0 0 0,4 1 0 0 0,6 1 0 0 0,5 1 0 0 0,7 0 0 0 0,6 1 0 0 0,4 0 0 0 0,5 0 0 0 0,2 1 0 0 0,3-1 0 0 0,3 1 0 0 0,3-1 0 0 0,2 1-579 0 0,2-1 7 0 0,29-2-15407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2.9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9011.33594"/>
      <inkml:brushProperty name="anchorY" value="-93174.65625"/>
      <inkml:brushProperty name="scaleFactor" value="0.5"/>
    </inkml:brush>
  </inkml:definitions>
  <inkml:trace contextRef="#ctx0" brushRef="#br0">11 22 324 0 0,'0'0'0'0'0,"-1"-1"1416"0"0,-1-3 574 0 0,-6-12 12572 0 0,10 20-12779 0 0,1 5-129 0 0,1 3-122 0 0,2 6-128 0 0,0 4-109 0 0,0 2-92 0 0,-1 4-118 0 0,1 0-100 0 0,-1 2-81 0 0,-2 1-97 0 0,1-2 786 0 0,-2 0-1551 0 0,0-3 89 0 0,-1-2-74 0 0,0-2-57 0 0,-1-3 0 0 0,0-2 0 0 0,0-2 0 0 0,0-4 0 0 0,0 0 0 0 0,1-1 0 0 0,0-3 0 0 0,2 0 0 0 0,1 0 0 0 0,2-1 0 0 0,4 0 0 0 0,2-2 0 0 0,2 0 0 0 0,4-1 0 0 0,3-1 0 0 0,3 0 0 0 0,1-1 0 0 0,1-1 0 0 0,-1 1 0 0 0,-1-1 0 0 0,-2 0 0 0 0,-1 1 0 0 0,-1-1 0 0 0,-2 0 0 0 0,-2 0 0 0 0,-1 0 0 0 0,-1 0 0 0 0,-3 0 0 0 0,1 0 0 0 0,0-2 0 0 0,1 1-103 0 0,0-1-796 0 0,2-1-512 0 0,1 0-496 0 0,3-1-3237 0 0,2-1 1783 0 0,2-1 35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3.4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0417.39063"/>
      <inkml:brushProperty name="anchorY" value="-94438.83594"/>
      <inkml:brushProperty name="scaleFactor" value="0.5"/>
    </inkml:brush>
  </inkml:definitions>
  <inkml:trace contextRef="#ctx0" brushRef="#br0">455 42 568 0 0,'0'0'916'0'0,"0"-2"234"0"0,1-1 63 0 0,-1-1 76 0 0,0 0 28 0 0,0 1-7 0 0,-2-2-2 0 0,0 1-3 0 0,-3-1-14 0 0,-2 1-25 0 0,-3 0-12 0 0,-3 2-42 0 0,-4 1-17 0 0,-4 1-27 0 0,-7 4-34 0 0,-6 3-34 0 0,-5 5-31 0 0,-3 2-57 0 0,-1 4-57 0 0,1 3-63 0 0,2 1-69 0 0,6 3-58 0 0,4-1-70 0 0,8 0-53 0 0,7 0-62 0 0,7-1-46 0 0,7 0-50 0 0,8 2-39 0 0,10 2-50 0 0,7 0-33 0 0,9 0-34 0 0,7-1-46 0 0,7-2-93 0 0,4-2-132 0 0,3-4-298 0 0,2-1-260 0 0,1-4-315 0 0,-1-3 205 0 0,-2-3-846 0 0,-4-2-412 0 0,-6-4-2611 0 0,-1-3 1492 0 0,-3-4 65 0 0,-8 0-13631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3.7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1515.58594"/>
      <inkml:brushProperty name="anchorY" value="-95720.07813"/>
      <inkml:brushProperty name="scaleFactor" value="0.5"/>
    </inkml:brush>
  </inkml:definitions>
  <inkml:trace contextRef="#ctx0" brushRef="#br0">99 89 256 0 0,'0'0'0'0'0,"-1"-2"984"0"0,-3-3 523 0 0,-1-2 177 0 0,-2 0 126 0 0,-2-1 57 0 0,0 0 25 0 0,0 2-13 0 0,1 1-7 0 0,-1 3-40 0 0,1 3-41 0 0,-1 3-61 0 0,2 3-67 0 0,0 3-91 0 0,3 3-107 0 0,1 4-95 0 0,4 4-93 0 0,2 3-107 0 0,4 4-97 0 0,6 2-96 0 0,5 3-93 0 0,5-1 828 0 0,5 0-1373 0 0,5-3-281 0 0,4-4 45 0 0,2-5-103 0 0,-1-4 0 0 0,-2-6 0 0 0,-4-5 0 0 0,-1-3 0 0 0,-3-5 0 0 0,-4-2 0 0 0,-2-2 0 0 0,-4-4 0 0 0,-2-3 0 0 0,-3-3 0 0 0,-3-3 0 0 0,-3-3 0 0 0,-1-3 0 0 0,-3-3 0 0 0,-2 0 0 0 0,-1-1 0 0 0,-2 0 0 0 0,-1 2 0 0 0,0 3 0 0 0,-1 2 0 0 0,0 4 0 0 0,0 3 0 0 0,1 4-425 0 0,-1 1-55 0 0,1 4-226 0 0,0 1-271 0 0,1 2 379 0 0,0 2-766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4.1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2710.64063"/>
      <inkml:brushProperty name="anchorY" value="-96477.21875"/>
      <inkml:brushProperty name="scaleFactor" value="0.5"/>
    </inkml:brush>
  </inkml:definitions>
  <inkml:trace contextRef="#ctx0" brushRef="#br0">1 45 232 0 0,'0'0'2548'0'0,"0"-5"-810"0"0,0 0 130 0 0,0 0 35 0 0,0-3 13 0 0,0 2 18 0 0,0 0-13 0 0,0-3 5307 0 0,5 19-5631 0 0,2 5-101 0 0,1 6-113 0 0,0 5-97 0 0,-1 3-102 0 0,-1 3-95 0 0,-2 1-102 0 0,-1 1 979 0 0,-1 1-1672 0 0,-2 0-202 0 0,0-1 13 0 0,0-1-105 0 0,0-3 0 0 0,0-2 0 0 0,1-3 0 0 0,0-3 0 0 0,1-4 0 0 0,2-2 0 0 0,1-3 0 0 0,3-2 0 0 0,2-3 0 0 0,2-2 0 0 0,2-2 0 0 0,3-2 0 0 0,1-2 0 0 0,4-2 0 0 0,3-2 0 0 0,1-1 0 0 0,1 0 0 0 0,1-2 0 0 0,-1 1 0 0 0,1 0 0 0 0,-3 0 0 0 0,-2 1 0 0 0,-2 0 0 0 0,-3 2 0 0 0,-2 0 0 0 0,-3 0 0 0 0,-3 2 0 0 0,0-1-821 0 0,-1 1 150 0 0,0 0-812 0 0,0 0-399 0 0,0 0-3163 0 0,2 0 1743 0 0,1 0 41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4.7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4088.08594"/>
      <inkml:brushProperty name="anchorY" value="-97729.01563"/>
      <inkml:brushProperty name="scaleFactor" value="0.5"/>
    </inkml:brush>
  </inkml:definitions>
  <inkml:trace contextRef="#ctx0" brushRef="#br0">169 340 252 0 0,'0'0'0'0'0,"-1"-2"1096"0"0,0 0 612 0 0,-3 0 100 0 0,0 1 125 0 0,-2 1 35 0 0,-2 3-6 0 0,-1 2-48 0 0,-1 3-46 0 0,-1 3-76 0 0,0 2-91 0 0,0 1-75 0 0,1 3-114 0 0,0-1-85 0 0,1 0-100 0 0,0-1-109 0 0,1-1-106 0 0,0-1-84 0 0,2-2-69 0 0,1-2-71 0 0,0-1-91 0 0,1-1-66 0 0,0-2-61 0 0,1-1 633 0 0,0-1-1294 0 0,2-2 106 0 0,0 0-72 0 0,0-1-43 0 0,0-5 0 0 0,-1 0 0 0 0,1-5 0 0 0,0-5 0 0 0,2-5 0 0 0,2-8 0 0 0,3-8 0 0 0,4-6 0 0 0,2-5 0 0 0,2-2 0 0 0,2-1 0 0 0,0 4 0 0 0,-2 4 0 0 0,0 6 0 0 0,-3 6 0 0 0,-2 7 0 0 0,-1 6 0 0 0,-2 5 0 0 0,-1 5 0 0 0,-2 3 0 0 0,-1 2 0 0 0,3 5 0 0 0,2 5 0 0 0,2 3 0 0 0,4 8 0 0 0,2 6 0 0 0,4 5 0 0 0,3 5 0 0 0,4 5 0 0 0,10 8 0 0 0,6 4 0 0 0,4 1 0 0 0,0-3 0 0 0,1-4 0 0 0,-1-3 0 0 0,-2-5 0 0 0,0-4 0 0 0,-4-3 0 0 0,-3-5 0 0 0,-6-3 0 0 0,-5-5 0 0 0,-5-3 0 0 0,-6-5 0 0 0,-4-2 0 0 0,-2-3 0 0 0,-3-2 0 0 0,-2-1 0 0 0,-2-2 0 0 0,-1 0 0 0 0,-1 0 0 0 0,0 0 0 0 0,0-1 0 0 0,-10-4 0 0 0,-5-2 0 0 0,-8-2 0 0 0,-9-2 0 0 0,-8 0 0 0 0,-6 0 0 0 0,-6 1 0 0 0,-3 1 0 0 0,-4 1 0 0 0,0 1 0 0 0,2 2 0 0 0,5 1 0 0 0,5 1 0 0 0,6 1 0 0 0,5 1 0 0 0,6 0 0 0 0,5 2 0 0 0,2-1 0 0 0,5 1 0 0 0,1 0 0 0 0,3 0 0 0 0,2-1 0 0 0,2 1 0 0 0,3 0-999 0 0,2-1 496 0 0,2 0-889 0 0,24 12-12079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15.2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3137.28125"/>
      <inkml:brushProperty name="anchorY" value="-97136.29688"/>
      <inkml:brushProperty name="scaleFactor" value="0.5"/>
    </inkml:brush>
  </inkml:definitions>
  <inkml:trace contextRef="#ctx0" brushRef="#br0">125 598 444 0 0,'0'0'0'0'0,"-2"1"1432"0"0,-3 2 612 0 0,-3 0 123 0 0,-1 3 105 0 0,-1-1-5 0 0,-1 1-64 0 0,1-1-119 0 0,3-1-135 0 0,-1-1-151 0 0,3-1-159 0 0,1-1-140 0 0,2 0-147 0 0,-2-2-130 0 0,1-2-124 0 0,-1-1-84 0 0,0-2-122 0 0,0-2-94 0 0,0-3-88 0 0,-1-3-67 0 0,1-3-66 0 0,0-4-56 0 0,0-4-66 0 0,1-5-44 0 0,2-7 378 0 0,3-7-641 0 0,4-5 152 0 0,4-3-294 0 0,5-2 22 0 0,6 3-23 0 0,3 2-5 0 0,4 6 0 0 0,4 6 0 0 0,3 6 0 0 0,0 8 0 0 0,0 7 0 0 0,-1 7 0 0 0,2 7 0 0 0,2 6 0 0 0,1 8 0 0 0,2 6 0 0 0,-2 5 0 0 0,-2 5 0 0 0,-3 3 0 0 0,-5 3 0 0 0,-7 0 0 0 0,-5-2 0 0 0,-7-1 0 0 0,-5-1 0 0 0,-5-2 0 0 0,-7 0 0 0 0,-6 1 0 0 0,-5-2 0 0 0,-6-1 0 0 0,-5-2 0 0 0,-3-4 0 0 0,-2-2 0 0 0,0-5 0 0 0,2-2 0 0 0,3-2 0 0 0,5-2 0 0 0,3-1 0 0 0,5-1 0 0 0,3 1 0 0 0,6-1 0 0 0,3 2 0 0 0,6 1 0 0 0,6 3 0 0 0,8 5 0 0 0,9 4 0 0 0,7 4 0 0 0,15 9 0 0 0,7 4 0 0 0,5 3 0 0 0,-2-1 0 0 0,0-2 0 0 0,-5-2 0 0 0,-2-4 0 0 0,-6-1 0 0 0,-3-5 0 0 0,-7-3 0 0 0,-6-4 0 0 0,-5-4 0 0 0,-5-3 0 0 0,-4-4 0 0 0,-4-2 0 0 0,-2-2 0 0 0,-3-1 0 0 0,-2-1 0 0 0,-2-2 0 0 0,1-1 0 0 0,-1 0 0 0 0,-1-3 0 0 0,-1 1-1386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6.8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4832.125"/>
      <inkml:brushProperty name="anchorY" value="-98368.34375"/>
      <inkml:brushProperty name="scaleFactor" value="0.5"/>
    </inkml:brush>
  </inkml:definitions>
  <inkml:trace contextRef="#ctx0" brushRef="#br0">79 112 396,'0'0'0,"-1"-3"1056,1-4 402,0 1 85,-1-5 122,1 0 36,0-2 10,1 1-38,-1 1-57,1 3-79,0-1-91,0 3-57,0 0-69,0 2-78,1-1 2059,0 11-2345,1 3-53,-1 6-68,-2 6-77,-1 8-56,-4 7-61,-2 6-52,-2 4-58,-2 3-41,-1 0-46,1-2-39,0-4-36,2-5-23,3-5-17,0-6-17,4-5 348,0-4-465,3-3 36,3-3-247,1-2 49,3-2-33,2-2 0,2-2 0,3-2 0,3-1 0,3-2 0,3-2 0,1 0 0,2-1 0,1-1 0,0-1 0,0 0 0,-2-1 0,-3 1 0,-2 1 0,-2 0 0,-2 1 0,-3 0 0,-2 0 0,-1 1-28,-2 0-1112,-1 1 745,0 0-880,-1 0-374,0 0-454,1 0-2578,2 0 1533,0-1 87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7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9 340 0 0,'-11'-3'2100'0'0,"0"1"1"0"0,1 0-1 0 0,-1 1 0 0 0,-19 0 0 0 0,27 1-1682 0 0,0 0 0 0 0,0 1 0 0 0,0-1 0 0 0,0 1 0 0 0,0 0 1 0 0,0 0-1 0 0,1 0 0 0 0,-1 0 0 0 0,0 0 0 0 0,-3 2 0 0 0,5-2-269 0 0,0 0 1 0 0,0 0 0 0 0,0 0 0 0 0,0 0 0 0 0,0 0 0 0 0,0 0 0 0 0,0 1-1 0 0,0-1 1 0 0,0 0 0 0 0,1 0 0 0 0,-1 1 0 0 0,1-1 0 0 0,-1 0 0 0 0,1 1-1 0 0,-1-1 1 0 0,1 1 0 0 0,-1-1 0 0 0,1 1 0 0 0,0-1 0 0 0,0 1 0 0 0,0 1-1 0 0,1 0 4 0 0,0 0-1 0 0,0 1 0 0 0,1-1 0 0 0,-1 0 0 0 0,1 0 1 0 0,-1-1-1 0 0,1 1 0 0 0,0 0 0 0 0,0 0 1 0 0,1-1-1 0 0,-1 1 0 0 0,0-1 0 0 0,1 0 0 0 0,0 0 1 0 0,-1 0-1 0 0,4 2 0 0 0,-2-1 6 0 0,38 28 979 0 0,58 31 0 0 0,37 27 531 0 0,-123-79-1478 0 0,-4-3 33 0 0,0 1 0 0 0,16 16 0 0 0,-24-22-175 0 0,0 1 0 0 0,0-1 0 0 0,0 1-1 0 0,-1 0 1 0 0,1-1 0 0 0,0 1 0 0 0,-1 0 0 0 0,0 0-1 0 0,1 0 1 0 0,-1 0 0 0 0,-1 0 0 0 0,1 0 0 0 0,0 0-1 0 0,-1 0 1 0 0,1 1 0 0 0,-1 3 0 0 0,-1-4-19 0 0,0 0 1 0 0,1-1 0 0 0,-1 1-1 0 0,-1 0 1 0 0,1 0 0 0 0,0-1-1 0 0,-1 1 1 0 0,1 0-1 0 0,-1-1 1 0 0,0 0 0 0 0,0 1-1 0 0,0-1 1 0 0,0 0-1 0 0,0 0 1 0 0,-1 0 0 0 0,1 0-1 0 0,0 0 1 0 0,-1-1 0 0 0,-4 3-1 0 0,-4 2 34 0 0,0-1 0 0 0,0 0 0 0 0,-18 6 1 0 0,12-7-64 0 0,1-1 0 0 0,-1-1 0 0 0,0 0 0 0 0,1-1 0 0 0,-1-1 0 0 0,0 0 1 0 0,0-1-1 0 0,-18-4 0 0 0,34 5-11 0 0,0 0 1 0 0,0 0-1 0 0,0-1 1 0 0,0 1-1 0 0,1 0 1 0 0,-1 0-1 0 0,0 0 1 0 0,0-1 0 0 0,0 1-1 0 0,1 0 1 0 0,-1-1-1 0 0,0 1 1 0 0,0-1-1 0 0,1 1 1 0 0,-1-1-1 0 0,0 1 1 0 0,1-1-1 0 0,-1 1 1 0 0,0-1-1 0 0,1 0 1 0 0,-1 1-1 0 0,1-1 1 0 0,-1 0-1 0 0,0 0 1 0 0,1 0-3 0 0,0 0 0 0 0,1 0-1 0 0,-1 0 1 0 0,0 0 0 0 0,0 0 0 0 0,0 0 0 0 0,0 0 0 0 0,1 1 0 0 0,-1-1 0 0 0,1 0 0 0 0,-1 0 0 0 0,0 0 0 0 0,1 1 0 0 0,-1-1 0 0 0,1 0-1 0 0,-1 1 1 0 0,1-1 0 0 0,1-1 0 0 0,5-4-49 0 0,0 0-1 0 0,0 1 1 0 0,13-8-1 0 0,175-85-298 0 0,-136 72 219 0 0,-1-3 1 0 0,107-72 0 0 0,-161 99 126 0 0,-1 0 1 0 0,0-1-1 0 0,0 0 1 0 0,0 0 0 0 0,0 0-1 0 0,0 0 1 0 0,0 0-1 0 0,-1-1 1 0 0,0 1-1 0 0,1-1 1 0 0,-1 0 0 0 0,-1 1-1 0 0,1-1 1 0 0,0 0-1 0 0,-1 0 1 0 0,0 0-1 0 0,0 0 1 0 0,0 0-1 0 0,0-8 1 0 0,-1 10 7 0 0,-1 0-1 0 0,1 0 1 0 0,-1 1 0 0 0,1-1-1 0 0,-1 0 1 0 0,0 1-1 0 0,0-1 1 0 0,0 0 0 0 0,1 1-1 0 0,-2-1 1 0 0,1 1 0 0 0,0 0-1 0 0,0-1 1 0 0,0 1 0 0 0,-1 0-1 0 0,1 0 1 0 0,0 0-1 0 0,-1 0 1 0 0,1 0 0 0 0,-1 0-1 0 0,0 0 1 0 0,-2-1 0 0 0,-2-1 23 0 0,-1 0 0 0 0,1 1 0 0 0,-1-1 1 0 0,-8 0-1 0 0,10 2 55 0 0,0 0 1 0 0,1 1-1 0 0,-1 0 1 0 0,0 0-1 0 0,0 0 0 0 0,0 0 1 0 0,1 1-1 0 0,-1 0 0 0 0,0 0 1 0 0,1 0-1 0 0,-1 1 0 0 0,1-1 1 0 0,-1 1-1 0 0,1 0 1 0 0,0 0-1 0 0,0 1 0 0 0,0-1 1 0 0,0 1-1 0 0,0 0 0 0 0,0 0 1 0 0,1 0-1 0 0,-1 1 0 0 0,1-1 1 0 0,-4 6-1 0 0,1-1 146 0 0,0 1 0 0 0,1 0-1 0 0,0 0 1 0 0,1 0 0 0 0,0 0 0 0 0,0 1-1 0 0,1-1 1 0 0,0 1 0 0 0,1 0 0 0 0,-2 18-1 0 0,3-21-132 0 0,1 0-1 0 0,1-1 0 0 0,-1 1 0 0 0,1 0 1 0 0,0-1-1 0 0,0 1 0 0 0,1-1 0 0 0,0 1 1 0 0,0-1-1 0 0,0 1 0 0 0,1-1 1 0 0,0 0-1 0 0,0 0 0 0 0,1-1 0 0 0,0 1 1 0 0,0-1-1 0 0,0 1 0 0 0,0-1 0 0 0,1-1 1 0 0,0 1-1 0 0,0-1 0 0 0,0 1 0 0 0,8 3 1 0 0,-2-1-388 0 0,0 0 1 0 0,1-1-1 0 0,0 0 1 0 0,21 6 0 0 0,-19-7-954 0 0,2-1 1 0 0,-1-1 0 0 0,22 2 0 0 0,6-8-6214 0 0,-25-1 4357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7.5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6073.98438"/>
      <inkml:brushProperty name="anchorY" value="-99605.23438"/>
      <inkml:brushProperty name="scaleFactor" value="0.5"/>
    </inkml:brush>
  </inkml:definitions>
  <inkml:trace contextRef="#ctx0" brushRef="#br0">116 304 860,'0'0'0,"-2"0"1496,0 0 336,-2 1-7,-1 1 41,0 1-34,0 3-65,-1 1-54,1 3-79,0 2-84,0 1-86,0 4-83,-1 2-90,1 2-73,-1 1-82,0 2-75,1-2-54,-1-2-59,1-1-47,1-2-48,0-2-35,0-2-20,1-1-50,0-2-40,1-2 713,0-2-1092,0-1-81,1-2-217,0-2 0,0 0-31,1-1 0,0 0 0,0-8 0,0-4 0,2-7 0,0-9 0,1-10 0,0-7 0,2-6 0,0-4 0,0 0 0,1 2 0,-2 5 0,0 6 0,-2 6 0,0 7 0,0 6 0,-1 5 0,0 3 0,-1 4 0,1 3 0,-1 1 0,0 2 0,2 2 0,-1 1 0,0 0 0,0 2 0,4 4 0,1 3 0,3 5 0,3 2 0,3 6 0,4 5 0,3 2 0,2 4 0,2 0 0,2 2 0,0-2 0,2 0 0,-1-1 0,0-2 0,0-1 0,-2-2 0,-3-3 0,-1-2 0,-1-2 0,-3-2 0,1-2 0,-2-1 0,0-1 0,-2-2 0,-2-1 0,-1-2 0,-1-2 0,-2-2 0,-1-1 0,-2-1 0,0-1 0,-1 0 0,-1-2 0,0 1 0,0-2 0,-1 1 0,-2-2 0,0 1 0,-1 1-117,-3-3 1,-2-1 12,-3-1-2,-5-1 10,-7-1 22,-6-1 37,-4 1 52,-6-1 21,-5 1 69,-5 1 4,0 1 37,1 2-7,3 2-46,3 1-103,5 1 27,4 2-17,4 0 0,5 0 0,2 1 0,3 0 0,3 1-93,4-2-585,2 2-198,2-2 234,2 1-897,4 0-464,6 1-2819,6 0 1607,6 0 61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8.3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6963.26563"/>
      <inkml:brushProperty name="anchorY" value="-100589.30469"/>
      <inkml:brushProperty name="scaleFactor" value="0.5"/>
    </inkml:brush>
  </inkml:definitions>
  <inkml:trace contextRef="#ctx0" brushRef="#br0">2 289 1060,'-1'2'3633,"0"3"-1628,2 2 38,1 6-19,2 3-81,2 5-80,1 3-92,3 6-95,0 2-101,-1 3-103,0-2-114,-2-1-123,-1-2-91,-1-4-100,-1-3-91,-2-2-79,0-5-72,0-2-74,-1-2-72,0-4-54,-1-3-57,0-3-57,0 0 665,0-3-1086,-4-4-19,-3-5-43,-1-6-5,-1-10 0,-1-9 0,1-8 0,2-7 0,3-4 0,6-3 0,5 0 0,7-1 0,5 3 0,6 4 0,4 4 0,4 7 0,2 6 0,1 8 0,-1 8 0,-3 8 0,-3 6 0,-2 6 0,-4 5 0,-3 6 0,-5 4 0,-3 5 0,-4 3 0,-4 3 0,-3 1 0,-6 4 0,-6 2 0,-3 2 0,-5-1 0,-4-1 0,-3-3 0,-3-4 0,0-4 0,0-6 0,0-4 0,3-3 0,3-4 0,1-2 0,4-3 0,2-1 0,2-1 0,3 0 0,3 0 0,3-1 0,3 1 0,0 0 0,7 0 0,6 2 0,5 1 0,6 1 0,4 1 0,5 2 0,5 2 0,2 1 0,-1 2 0,-1-1 0,-3 1 0,-2-1 0,-4 1 0,-1-1 0,-4-1 0,-2 0 0,-3-1 0,-2-1 0,-1-2 0,-3 0 0,0-1 0,0-1 0,-2 0 0,1-1 0,-1 0-210,0 0-612,1 0-520,1-1-554,0 1-3257,2 0 1792,1-1 30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8.80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8485.89063"/>
      <inkml:brushProperty name="anchorY" value="-101803.5625"/>
      <inkml:brushProperty name="scaleFactor" value="0.5"/>
    </inkml:brush>
  </inkml:definitions>
  <inkml:trace contextRef="#ctx0" brushRef="#br0">219 35 284,'0'0'0,"-1"-2"1004,-2 0 420,-2-2 100,1 1 109,-1-2 31,-1 0 13,0 1-31,0 0-40,0 1-47,-1 1-42,-2 2-63,-1 2-58,-1 2-60,-2 3-55,-2 3-53,0 3-61,-1 3-59,0 3-64,1 2-60,1 1-69,3 2-62,1 1-42,3 1-51,2 0-58,2 0-53,3 0 671,3 0-1249,2 0 26,4-2-44,2 0-53,3-2 0,5 0 0,4-1 0,3-3 0,2-3 0,0-3 0,1-3 0,-1-3 0,-2-3 0,-1-2 0,0-2 0,-1-2 0,-1-2 0,-1-2 0,-1-2 0,1 0 0,-2-2 0,0-1 0,-3 1 0,-1 0 0,-2 1 0,-2 0 0,-2 1-700,-1 1 261,-1 1-580,-2 1-247,-2 1-328,-1 1-331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9.0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9668.77344"/>
      <inkml:brushProperty name="anchorY" value="-102967.07813"/>
      <inkml:brushProperty name="scaleFactor" value="0.5"/>
    </inkml:brush>
  </inkml:definitions>
  <inkml:trace contextRef="#ctx0" brushRef="#br0">88 76 732,'0'0'0,"-4"0"1376,-3 0 411,-4 0 79,-1-1 67,0 1 24,0-1-18,2 0-29,2 0-53,-4-3 7575,19 2-8207,0 1-115,4-1-96,2 0-97,2 0-93,1 0-92,0 0-115,0 0 456,1 0-1030,-1-1 148,-1 1-261,0-1-191,-1 0-183,-2-1-212,0 0-274,-2-1 409,-2 0-668,-1 0-253,-2 1-389,3-5-5709,-6 5 4596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19.3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0671.14063"/>
      <inkml:brushProperty name="anchorY" value="-103735.0625"/>
      <inkml:brushProperty name="scaleFactor" value="0.5"/>
    </inkml:brush>
  </inkml:definitions>
  <inkml:trace contextRef="#ctx0" brushRef="#br0">141 155 608,'0'0'0,"-4"-1"1180,-6-2 514,-3-1 179,-3 0 149,-1 1 59,1-1 15,0 1-25,4 1-47,0-1-62,3 1-81,3 0-95,1 0-99,2-1-122,2 1-112,6-2-112,4-1-127,5-2-108,6 0-100,3-1 962,6-1-2074,5 1 314,1-1-161,-1 1-47,-1 0 0,-2 1 0,-3 0 0,-1 1 0,-4 2 0,-3 0 0,-4 1 0,-2-1 0,-5 2 0,1 0-588,-3 0-966,5 0-7555,-7 1 5522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0.2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1818.8125"/>
      <inkml:brushProperty name="anchorY" value="-104426.36719"/>
      <inkml:brushProperty name="scaleFactor" value="0.5"/>
    </inkml:brush>
  </inkml:definitions>
  <inkml:trace contextRef="#ctx0" brushRef="#br0">468 59 276 0 0,'0'0'0'0'0,"-1"-2"736"0"0,-2-4 266 0 0,-1-1 60 0 0,-2-2 64 0 0,-3-2 52 0 0,-2 1 27 0 0,-2 2 45 0 0,-4 3 29 0 0,-3 4 19 0 0,-4 6 4 0 0,-5 7-17 0 0,-3 7-18 0 0,-2 7-56 0 0,-2 7-28 0 0,-4 14-53 0 0,-1 7-42 0 0,3 6-44 0 0,5-1-48 0 0,6-3-57 0 0,6-3-55 0 0,6-6-66 0 0,5-5-61 0 0,6-4-51 0 0,4-5-78 0 0,5 1-54 0 0,4-1-57 0 0,5-1-94 0 0,5-2-130 0 0,5-1-158 0 0,3-4-276 0 0,5-2-537 0 0,2-5 155 0 0,4-3-797 0 0,2-3-3249 0 0,-1-4 1698 0 0,-3-2-49 0 0,-7-3-13578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0.8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0849.17969"/>
      <inkml:brushProperty name="anchorY" value="-104371.92188"/>
      <inkml:brushProperty name="scaleFactor" value="0.5"/>
    </inkml:brush>
  </inkml:definitions>
  <inkml:trace contextRef="#ctx0" brushRef="#br0">177 785 680 0 0,'0'0'0'0'0,"-2"0"1588"0"0,-4 1 453 0 0,-3-2 1 0 0,-2-1 14 0 0,-3-2-76 0 0,0-2-114 0 0,-1-3-137 0 0,-1-3-142 0 0,1-4-138 0 0,0-2-131 0 0,1-7-134 0 0,0-6-109 0 0,2-5-115 0 0,2-5-88 0 0,3-1-87 0 0,4-4-71 0 0,5-2-78 0 0,4-3-58 0 0,6-1-62 0 0,4 0-36 0 0,5 1-49 0 0,5 4-52 0 0,3 2-23 0 0,5 4-18 0 0,1 7-32 0 0,1 5-26 0 0,-2 8-14 0 0,-1 6-27 0 0,-4 7-42 0 0,-2 6-4 0 0,-3 5-17 0 0,-4 6-17 0 0,-3 4-10 0 0,-3 3-9 0 0,-5 3-22 0 0,-4 3-8 0 0,-4 3-14 0 0,-6 4-12 0 0,-4 5-17 0 0,-6 2-15 0 0,-5 3-11 0 0,-5-1-18 0 0,-3 1-20 0 0,-4-2-42 0 0,-1-3-42 0 0,-2-3-19 0 0,1-3-33 0 0,3-5-8 0 0,4-5-6 0 0,3-3-28 0 0,5-3 7 0 0,4-4-14 0 0,4-2 22 0 0,5-3 3 0 0,2-1 9 0 0,5 0 92 0 0,4 1 35 0 0,5 0 29 0 0,7 1 18 0 0,8 2 60 0 0,7 2 37 0 0,7 3 50 0 0,4 1 33 0 0,3 3 47 0 0,0 2 43 0 0,0 2 39 0 0,-2 1 32 0 0,-3 0 24 0 0,-6 1-8 0 0,-6-2-31 0 0,-5-1 401 0 0,-3-1-551 0 0,-5-3-53 0 0,-4-1-136 0 0,-2-2 7 0 0,-2-2-20 0 0,-2-3 0 0 0,-3-2 0 0 0,0 0 0 0 0,0-2 0 0 0,-2 0 0 0 0,1 0 0 0 0,-1-1 0 0 0,1 0 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1.5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2158.375"/>
      <inkml:brushProperty name="anchorY" value="-105252.15625"/>
      <inkml:brushProperty name="scaleFactor" value="0.5"/>
    </inkml:brush>
  </inkml:definitions>
  <inkml:trace contextRef="#ctx0" brushRef="#br0">158 62 24 0 0,'0'0'0'0'0,"0"-3"1088"0"0,0-4 621 0 0,0-2 60 0 0,-1-1 68 0 0,1 1 2 0 0,-1 0-30 0 0,1 2-61 0 0,-1 2-74 0 0,1 2-88 0 0,-2 6-72 0 0,-2 5-69 0 0,-4 10-73 0 0,-2 7-67 0 0,-4 9-83 0 0,-4 5-50 0 0,0 4-69 0 0,0 3-59 0 0,1 0-64 0 0,2 0-69 0 0,4-3-62 0 0,2-5-60 0 0,3-4-47 0 0,2-6-46 0 0,4-3-44 0 0,1-5 657 0 0,3-3-1011 0 0,2-3-74 0 0,4-3-194 0 0,2-2-3 0 0,4-1-27 0 0,3-3 0 0 0,2-2 0 0 0,4-2 0 0 0,2-1 0 0 0,2-3 0 0 0,2-2 0 0 0,-1-1 0 0 0,1-1 0 0 0,-1-1 0 0 0,0 1 0 0 0,-2-1 0 0 0,-3 1 0 0 0,-2 1 0 0 0,-3 0 0 0 0,-3 1 0 0 0,-1 0-607 0 0,-3 2-512 0 0,-1 0-517 0 0,-2 0-507 0 0,-1 1-2735 0 0,0 0 1606 0 0,1-1 87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1.7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3370.20313"/>
      <inkml:brushProperty name="anchorY" value="-106509.95313"/>
      <inkml:brushProperty name="scaleFactor" value="0.5"/>
    </inkml:brush>
  </inkml:definitions>
  <inkml:trace contextRef="#ctx0" brushRef="#br0">7 1 8297 0 0,'0'0'12990'0'0,"-2"5"-11410"0"0,0 3-297 0 0,0 3-199 0 0,1 2-217 0 0,1 2-152 0 0,2 0-83 0 0,0 2-77 0 0,2-1-75 0 0,0 1-124 0 0,1-1-168 0 0,1-2-244 0 0,0 0-541 0 0,0-1 139 0 0,2-2-769 0 0,1-2-508 0 0,2 0-2753 0 0,1-3 1532 0 0,0-1 36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1.9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4307.51563"/>
      <inkml:brushProperty name="anchorY" value="-107574.30469"/>
      <inkml:brushProperty name="scaleFactor" value="0.5"/>
    </inkml:brush>
  </inkml:definitions>
  <inkml:trace contextRef="#ctx0" brushRef="#br0">293 648 208 0 0,'0'0'0'0'0,"-3"-10"688"0"0,-8-26 458 0 0,-4-15 223 0 0,-6-13 300 0 0,-3-4 170 0 0,-2 1 103 0 0,0 3 26 0 0,-1 6-10 0 0,-1 7-52 0 0,3 6-102 0 0,2 9-106 0 0,4 7-143 0 0,4 7-139 0 0,3 5-130 0 0,4 4-134 0 0,3 5-118 0 0,2 3-201 0 0,2 3-182 0 0,1 1-233 0 0,10 2-264 0 0,9 3-454 0 0,8 5-712 0 0,6 6 515 0 0,6 6-904 0 0,11 12-2880 0 0,3 8 1561 0 0,1 4-31 0 0,-11-6-12798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72 0 0,'2'-11'887'0'0,"-2"8"-274"0"0,1 1 1 0 0,-1 0 0 0 0,0 0-1 0 0,1 0 1 0 0,0 0 0 0 0,-1 0-1 0 0,1 0 1 0 0,0 0 0 0 0,0 1-1 0 0,0-1 1 0 0,3-3 3415 0 0,-1 5-1643 0 0,5 3-12 0 0,-2 11-1037 0 0,-1-1 1 0 0,0 1-1 0 0,-1 0 0 0 0,-1 0 0 0 0,0 0 1 0 0,-1 0-1 0 0,-1 1 0 0 0,0 23 1582 0 0,0-42-2759 0 0,0-5-107 0 0,2 1 0 0 0,-1-1-1 0 0,1 1 1 0 0,0 0-1 0 0,1 0 1 0 0,0 0-1 0 0,0 1 1 0 0,1-1-1 0 0,0 1 1 0 0,0 0 0 0 0,8-8-1 0 0,-5 6 17 0 0,1 1 1 0 0,-1 0-1 0 0,1 1 0 0 0,1-1 0 0 0,-1 2 1 0 0,1 0-1 0 0,1 0 0 0 0,13-6 1 0 0,-20 11-30 0 0,-1-1 1 0 0,0 1 0 0 0,1 0 0 0 0,-1 1 0 0 0,0-1 0 0 0,1 1 0 0 0,-1-1 0 0 0,1 1 0 0 0,-1 0-1 0 0,1 0 1 0 0,-1 1 0 0 0,0-1 0 0 0,1 1 0 0 0,-1-1 0 0 0,1 1 0 0 0,-1 0 0 0 0,0 0 0 0 0,0 1-1 0 0,0-1 1 0 0,1 1 0 0 0,-1 0 0 0 0,-1-1 0 0 0,1 1 0 0 0,0 0 0 0 0,0 1 0 0 0,-1-1 0 0 0,1 0-1 0 0,-1 1 1 0 0,3 4 0 0 0,3 3-40 0 0,-1 1-1 0 0,-1 0 1 0 0,0 0-1 0 0,0 1 1 0 0,-2 0-1 0 0,7 19 1 0 0,-8-22-1041 0 0,0 0 0 0 0,0-1 0 0 0,7 12 0 0 0,-7-16-302 0 0,0 1-1 0 0,0-1 1 0 0,0 0-1 0 0,1 0 1 0 0,0 0-1 0 0,-1 0 1 0 0,8 5-1 0 0,7 2-1716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2.46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5190.40625"/>
      <inkml:brushProperty name="anchorY" value="-107981.77344"/>
      <inkml:brushProperty name="scaleFactor" value="0.5"/>
    </inkml:brush>
  </inkml:definitions>
  <inkml:trace contextRef="#ctx0" brushRef="#br0">6 424 688 0 0,'0'0'0'0'0,"-1"2"1360"0"0,0 1 388 0 0,0 2 19 0 0,0 0 14 0 0,0 0-64 0 0,1-2-84 0 0,0-1-103 0 0,2 0-102 0 0,0 0-104 0 0,1-1-109 0 0,4-5-102 0 0,1-2-95 0 0,2-3-98 0 0,1-4-91 0 0,0-4-79 0 0,0-3-68 0 0,0-2-70 0 0,-1-4-59 0 0,-1-1-66 0 0,-1-2-35 0 0,-2-1-62 0 0,-2 0-17 0 0,-2 1-47 0 0,-2 0-10 0 0,-3 2-25 0 0,-2 2-14 0 0,-2 2 20 0 0,-2 2 6 0 0,-2 3 9 0 0,1 3-2 0 0,1 4 21 0 0,-2 2 9 0 0,3 3-7 0 0,-1 2 27 0 0,2 2 16 0 0,1 1-3 0 0,3 0 17 0 0,-3 4 10 0 0,2 1-2 0 0,1 5 2 0 0,2 2-10 0 0,3 4-19 0 0,4 3-24 0 0,4 5 355 0 0,6 4-543 0 0,5 2 129 0 0,5 1-320 0 0,4 0 71 0 0,2-2-39 0 0,2-4 0 0 0,-1-3 0 0 0,-1-5 0 0 0,-2-4 0 0 0,-2-4 0 0 0,-3-4 0 0 0,-1-3 0 0 0,-1-3 0 0 0,-1-4-168 0 0,-2-2 6 0 0,0-4-3 0 0,-1-2 20 0 0,-2-4 2 0 0,0-4 11 0 0,-1-5 27 0 0,-1-2 21 0 0,-3-1 52 0 0,-1 2 49 0 0,-2 1 27 0 0,-2 3 27 0 0,-1 4-3 0 0,-1 3 139 0 0,-2 5-89 0 0,-1 4 112 0 0,-1 3-15 0 0,-1 3-58 0 0,0 2-176 0 0,0 0 47 0 0,0 1-28 0 0,0 9 0 0 0,1 4 0 0 0,0 6 0 0 0,0 3 0 0 0,1 4 0 0 0,1 2 0 0 0,1 0 0 0 0,4 4 0 0 0,2 0 0 0 0,1-1 0 0 0,2-2 0 0 0,2-4 0 0 0,1-4 0 0 0,1-3 0 0 0,1-4-635 0 0,2-2-630 0 0,1-4-559 0 0,1-3-3440 0 0,0-3 1854 0 0,1-2 15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2.62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6855.03125"/>
      <inkml:brushProperty name="anchorY" value="-108799.51563"/>
      <inkml:brushProperty name="scaleFactor" value="0.5"/>
    </inkml:brush>
  </inkml:definitions>
  <inkml:trace contextRef="#ctx0" brushRef="#br0">0 69 3316 0 0,'0'0'0'0'0,"2"-4"1632"0"0,3-3-671 0 0,1-2 74 0 0,0-3 59 0 0,1 2 84 0 0,-2 1 156 0 0,1 1 72 0 0,-2 2 28 0 0,-1 3 1 0 0,1 3-18 0 0,1 3-31 0 0,0 3-62 0 0,1 3-56 0 0,1 3-93 0 0,2 3-83 0 0,1 2-102 0 0,1 2-125 0 0,0 1-177 0 0,1 0-225 0 0,-1-1-248 0 0,0-2-401 0 0,-1-1-726 0 0,0-3 378 0 0,1-2-927 0 0,0-1-2631 0 0,-1-3 1447 0 0,0-3-4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2.7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7916.17188"/>
      <inkml:brushProperty name="anchorY" value="-109799.34375"/>
      <inkml:brushProperty name="scaleFactor" value="0.5"/>
    </inkml:brush>
  </inkml:definitions>
  <inkml:trace contextRef="#ctx0" brushRef="#br0">239 404 836 0 0,'0'0'0'0'0,"-4"-8"656"0"0,-6-12 108 0 0,-5-9 183 0 0,-3-8 239 0 0,-4-5 225 0 0,-2-2 144 0 0,-1 1 71 0 0,1 4 30 0 0,1 4-38 0 0,4 6-82 0 0,2 5-104 0 0,4 5-117 0 0,3 5-115 0 0,3 4-111 0 0,2 4-104 0 0,3 2 890 0 0,10 4-1797 0 0,5 0-834 0 0,6 1 261 0 0,5 1-785 0 0,8 3-2193 0 0,6 2 1215 0 0,6 3 3 0 0,-6-1-10481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2.9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7047.20313"/>
      <inkml:brushProperty name="anchorY" value="-108583.26563"/>
      <inkml:brushProperty name="scaleFactor" value="0.5"/>
    </inkml:brush>
  </inkml:definitions>
  <inkml:trace contextRef="#ctx0" brushRef="#br0">16 0 44 0 0,'-3'4'8077'0'0,"0"2"-6517"0"0,-1 3-43 0 0,2 3-55 0 0,-1 2-59 0 0,2 3-63 0 0,2 2-73 0 0,3 4-62 0 0,0 3-79 0 0,2 1-83 0 0,2 5-83 0 0,1 1-79 0 0,1 1-86 0 0,-2-1-78 0 0,-1-2-104 0 0,0-3-130 0 0,-1-4-137 0 0,0-3-143 0 0,-2-5-133 0 0,0-1-325 0 0,-1-3-353 0 0,1-1-310 0 0,-1-3 385 0 0,0-2-772 0 0,1 0-264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3.2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7990.35938"/>
      <inkml:brushProperty name="anchorY" value="-109904.64844"/>
      <inkml:brushProperty name="scaleFactor" value="0.5"/>
    </inkml:brush>
  </inkml:definitions>
  <inkml:trace contextRef="#ctx0" brushRef="#br0">129 192 108 0 0,'0'0'0'0'0,"-5"-4"804"0"0,-6-5 607 0 0,-3-3 274 0 0,-2 0 230 0 0,-1-2 141 0 0,1 2 36 0 0,1 0-27 0 0,2 2-82 0 0,4 2-107 0 0,3 0-122 0 0,2 2-131 0 0,2 2-136 0 0,6-3-135 0 0,5 0-122 0 0,7-1-139 0 0,9-1-89 0 0,8 1-102 0 0,7-1-86 0 0,7 1-76 0 0,5 1-73 0 0,3 1-69 0 0,0 2-82 0 0,-4 1-96 0 0,-5 1-122 0 0,-6 0-144 0 0,-6 2-220 0 0,-6-1-358 0 0,-5 1-205 0 0,-4 0 159 0 0,-2 1-611 0 0,-1 0-404 0 0,0 1-485 0 0,-1 0-2396 0 0,2 1 1424 0 0,2 1 75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3.7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9402.84375"/>
      <inkml:brushProperty name="anchorY" value="-110576.28125"/>
      <inkml:brushProperty name="scaleFactor" value="0.5"/>
    </inkml:brush>
  </inkml:definitions>
  <inkml:trace contextRef="#ctx0" brushRef="#br0">386 290 780 0 0,'0'0'0'0'0,"-4"2"1444"0"0,-5 3 425 0 0,-4 2 51 0 0,-4 3 49 0 0,-3 2-14 0 0,-1 1-48 0 0,-1 2-65 0 0,1 0-89 0 0,0 2-90 0 0,2 0-91 0 0,2 0-101 0 0,2-1-94 0 0,2-1-102 0 0,1 0-103 0 0,3-2-109 0 0,1-2-88 0 0,1-1-86 0 0,1-3-66 0 0,1 0-85 0 0,1-2-64 0 0,1-1-74 0 0,0-1 1987 0 0,2-10-2463 0 0,0-4 178 0 0,1-6-314 0 0,1-6 44 0 0,2-8-29 0 0,3-6-3 0 0,1-8 0 0 0,3-2 0 0 0,1-2 0 0 0,2 0 0 0 0,0 3 0 0 0,-1 6 0 0 0,-1 6 0 0 0,-2 7 0 0 0,-2 5 0 0 0,-2 7 0 0 0,0 3 0 0 0,-1 5 0 0 0,-2 3 0 0 0,0 2 0 0 0,2 5 0 0 0,2 5 0 0 0,2 4 0 0 0,3 7 0 0 0,4 7 0 0 0,2 6 0 0 0,2 5 0 0 0,3 4 0 0 0,1 3 0 0 0,3 3 0 0 0,2 0 0 0 0,2 1 0 0 0,2 0 0 0 0,2-2 0 0 0,1-2 0 0 0,-1-2 0 0 0,-2-4 0 0 0,-2-4 0 0 0,-4-6 0 0 0,-4-5 0 0 0,-4-5 0 0 0,-4-5 0 0 0,-3-4 0 0 0,-5-4 0 0 0,-2-2 0 0 0,-2-2 0 0 0,-1-1 0 0 0,-2-1 0 0 0,-4-5 0 0 0,-4-3 0 0 0,-6-5 0 0 0,-9-4 0 0 0,-6-3 0 0 0,-8-2 0 0 0,-6 1 0 0 0,-5 0 0 0 0,-6 2 0 0 0,-2 1 0 0 0,-1 3 0 0 0,0 2 0 0 0,2 3 0 0 0,6 3 0 0 0,5 2 0 0 0,7 3-145 0 0,7 2-299 0 0,5 1-110 0 0,6 1-182 0 0,5 0 279 0 0,4 1-650 0 0,4 0-352 0 0,3-1-488 0 0,17 6-8829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4.0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8193.375"/>
      <inkml:brushProperty name="anchorY" value="-109939.0625"/>
      <inkml:brushProperty name="scaleFactor" value="0.5"/>
    </inkml:brush>
  </inkml:definitions>
  <inkml:trace contextRef="#ctx0" brushRef="#br0">1 45 808 0 0,'0'0'0'0'0,"1"-4"1556"0"0,2-4 420 0 0,0 0 53 0 0,0 0 67 0 0,2 0-15 0 0,0 2-51 0 0,3 3-87 0 0,2 3-106 0 0,2 4-115 0 0,2 5-123 0 0,2 7-123 0 0,0 5-128 0 0,1 7-114 0 0,0 3-127 0 0,-2 3-105 0 0,-2 0-100 0 0,-1 2-79 0 0,-2 0-92 0 0,-1 0-73 0 0,-2-2-106 0 0,-1-3-115 0 0,-1-4-136 0 0,-1-4-166 0 0,-1-3-252 0 0,0-3-306 0 0,-1-2-194 0 0,1-2-380 0 0,-1-3 401 0 0,1-2-767 0 0,0-3-304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4.3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9278.4375"/>
      <inkml:brushProperty name="anchorY" value="-111236.59375"/>
      <inkml:brushProperty name="scaleFactor" value="0.5"/>
    </inkml:brush>
  </inkml:definitions>
  <inkml:trace contextRef="#ctx0" brushRef="#br0">67 104 672 0 0,'0'0'0'0'0,"-4"-3"1176"0"0,-5-5 430 0 0,-2-2 147 0 0,-1-2 83 0 0,0 1 10 0 0,2-1-5 0 0,3 3-36 0 0,5-1-56 0 0,5 1-58 0 0,7 2-68 0 0,7 0-76 0 0,10 3-79 0 0,11 3-94 0 0,8 3-72 0 0,18 8-82 0 0,14 10-71 0 0,10 8-87 0 0,2 8-67 0 0,-5 3-99 0 0,-10 2-60 0 0,-12-1-72 0 0,-10 0-77 0 0,-11-1 658 0 0,-8-1-1070 0 0,-10-1-87 0 0,-7-3-148 0 0,-7-3-19 0 0,-8-2-21 0 0,-8 0 0 0 0,-9-1 0 0 0,-8-1 0 0 0,-9-1 0 0 0,-9-1 0 0 0,-6-4 0 0 0,-6-2 0 0 0,-4-4 0 0 0,-3-3 0 0 0,0-2 0 0 0,3-4 0 0 0,4-3 0 0 0,7-2 0 0 0,6-3 0 0 0,7-1-345 0 0,7-2-579 0 0,6 0-723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5.0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0241.1875"/>
      <inkml:brushProperty name="anchorY" value="-112645.4375"/>
      <inkml:brushProperty name="scaleFactor" value="0.5"/>
    </inkml:brush>
  </inkml:definitions>
  <inkml:trace contextRef="#ctx0" brushRef="#br0">525 64 676 0 0,'0'0'0'0'0,"-2"-2"1092"0"0,-1-1 243 0 0,-4-2 52 0 0,0-1 51 0 0,-2 0-2 0 0,-1 0 4 0 0,-1-1-32 0 0,-1 1-28 0 0,0-1-41 0 0,-1 2-49 0 0,-1 0-32 0 0,0 2-37 0 0,-1 1-28 0 0,-3 2-29 0 0,-1 2-28 0 0,-3 4-28 0 0,-4 3-32 0 0,-4 6-42 0 0,-2 4-19 0 0,-2 4-55 0 0,-2 4-44 0 0,0 3-62 0 0,1 2-53 0 0,4 0-52 0 0,6 0-48 0 0,4-2-59 0 0,6-3-49 0 0,5-2-53 0 0,5-2 541 0 0,5-2-833 0 0,4-2-35 0 0,5-2-197 0 0,5-2 11 0 0,4-2-27 0 0,4-3 0 0 0,3-3 0 0 0,4-4 0 0 0,1-4 0 0 0,0-3 0 0 0,-1-3 0 0 0,-2-4 0 0 0,-3-2 0 0 0,-5-2 0 0 0,-4-4 0 0 0,-5-1 0 0 0,-5-2 0 0 0,-5-2 0 0 0,-3-2 0 0 0,-5-4 0 0 0,-4-2 0 0 0,-2 0 0 0 0,-2 2 0 0 0,0 2 0 0 0,2 5-761 0 0,2 5-155 0 0,2 5 351 0 0,3 4-760 0 0,3 4-341 0 0,18 16-8024 0 0,8 5 6714 0 0,-1 0-13860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5.3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9121.75"/>
      <inkml:brushProperty name="anchorY" value="-111834.33594"/>
      <inkml:brushProperty name="scaleFactor" value="0.5"/>
    </inkml:brush>
  </inkml:definitions>
  <inkml:trace contextRef="#ctx0" brushRef="#br0">258 709 524 0 0,'-1'5'5155'0'0,"-5"-6"-3341"0"0,-5-4 65 0 0,-5-5 11 0 0,-6-5-9 0 0,-5-6-32 0 0,-2-7-71 0 0,-2-5-62 0 0,0-4-100 0 0,4-6-92 0 0,3-3-105 0 0,6-3-108 0 0,7-2-111 0 0,8 0-112 0 0,7 0-103 0 0,8 3-100 0 0,8 2-87 0 0,6 4-81 0 0,6 5-71 0 0,3 5-51 0 0,1 7 557 0 0,0 5-914 0 0,-2 7-202 0 0,-2 6 35 0 0,-3 5-71 0 0,-1 4 0 0 0,-2 5 0 0 0,0 5 0 0 0,-1 5 0 0 0,-3 3 0 0 0,-3 2 0 0 0,-4 2 0 0 0,-5 0 0 0 0,-3 2 0 0 0,-5 1 0 0 0,-4 1 0 0 0,-3 3 0 0 0,-4 3 0 0 0,-2 1 0 0 0,-1 0 0 0 0,1-3 0 0 0,0-1 0 0 0,3-4 0 0 0,1-3 0 0 0,3-2 0 0 0,4-2 0 0 0,5-1 0 0 0,5-1 0 0 0,6 0 0 0 0,7 0 0 0 0,4-3 0 0 0,4-2 0 0 0,1-2 0 0 0,0-4 0 0 0,1-3-546 0 0,0-2-278 0 0,4-3-748 0 0,2-4-464 0 0,4-3-2954 0 0,1-4 1673 0 0,2-4 68 0 0,-9 1-15133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35 192 0 0,'-11'-34'8735'0'0,"13"46"-2245"0"0,0 15-3967 0 0,6 55-662 0 0,3 1-248 0 0,22 122 2407 0 0,-32-202-2774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8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 56 84 0 0,'-9'-7'770'0'0,"-1"0"-1"0"0,0 1 1 0 0,0 0 0 0 0,0 0-1 0 0,-1 1 1 0 0,0 1 0 0 0,-18-6-1 0 0,21 9-183 0 0,-1-1-1 0 0,1 2 1 0 0,-1-1-1 0 0,1 1 1 0 0,-1 0-1 0 0,0 1 0 0 0,1 0 1 0 0,-1 0-1 0 0,1 1 1 0 0,-1 0-1 0 0,-11 5 1 0 0,7-2-68 0 0,1 0 0 0 0,-1 1 0 0 0,2 1 0 0 0,-1 0 0 0 0,1 1 0 0 0,0 0 0 0 0,0 1 0 0 0,1 0 0 0 0,0 0 0 0 0,1 1 0 0 0,0 0 0 0 0,-10 15 0 0 0,14-17-164 0 0,-1 1 0 0 0,2 0 0 0 0,-1 0 0 0 0,1 0-1 0 0,0 1 1 0 0,1-1 0 0 0,0 1 0 0 0,1 0 0 0 0,0 0 0 0 0,0 0-1 0 0,1 0 1 0 0,0 0 0 0 0,1 0 0 0 0,0 0 0 0 0,1 1 0 0 0,0-1 0 0 0,4 15-1 0 0,0-8 10 0 0,1-1-1 0 0,0 0 0 0 0,1-1 1 0 0,1 0-1 0 0,1 0 0 0 0,0 0 1 0 0,1-1-1 0 0,1-1 0 0 0,0 0 1 0 0,0 0-1 0 0,1-1 1 0 0,21 15-1 0 0,-21-17-523 0 0,1-1 0 0 0,0-1 0 0 0,0 0 1 0 0,1-1-1 0 0,0-1 0 0 0,18 7 0 0 0,-20-10-899 0 0,0 0 0 0 0,0-1 0 0 0,13 2 0 0 0,-14-4-881 0 0,0 1 1 0 0,0-2-1 0 0,19-2 1 0 0,-13 0-1140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25.9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0595.75"/>
      <inkml:brushProperty name="anchorY" value="-112541.65625"/>
      <inkml:brushProperty name="scaleFactor" value="0.5"/>
    </inkml:brush>
  </inkml:definitions>
  <inkml:trace contextRef="#ctx0" brushRef="#br0">518 233 696 0 0,'0'0'3019'0'0,"-5"-1"-1134"0"0,-1 1 132 0 0,-5 4 41 0 0,-3 2-1 0 0,-2 5-24 0 0,-1 3-67 0 0,-1 2-81 0 0,0 1-86 0 0,0 2-115 0 0,2 0-94 0 0,0 1-115 0 0,2-2-125 0 0,2-1-108 0 0,1-2-109 0 0,3-4-95 0 0,0 0-103 0 0,3-3-85 0 0,1-3 811 0 0,0 0-1438 0 0,1-1-137 0 0,0-2-1 0 0,2 0-85 0 0,0-2 0 0 0,0 1 0 0 0,1-1 0 0 0,0-1 0 0 0,2-12 0 0 0,1-6 0 0 0,0-8 0 0 0,0-3 0 0 0,0-8 0 0 0,1-4 0 0 0,-1-1 0 0 0,1 1 0 0 0,-2 3 0 0 0,1 4 0 0 0,-2 5 0 0 0,0 8 0 0 0,0 1 0 0 0,-1 5 0 0 0,1 6 0 0 0,-1 3 0 0 0,0 0 0 0 0,0 1 0 0 0,1 2 0 0 0,-1 2 0 0 0,0 0 0 0 0,0 1 0 0 0,6 12 0 0 0,2 4 0 0 0,3 9 0 0 0,5 5 0 0 0,3 5 0 0 0,4 4 0 0 0,2 2 0 0 0,2 1 0 0 0,3 0 0 0 0,2 0 0 0 0,1-1 0 0 0,1-2 0 0 0,0-2 0 0 0,-2-2 0 0 0,0-4 0 0 0,-4-3 0 0 0,-3-5 0 0 0,-4-4 0 0 0,-2-3 0 0 0,-4-4 0 0 0,-2-2 0 0 0,-3-2 0 0 0,-1-1 0 0 0,-2-2 0 0 0,-2-2 0 0 0,-2 0 0 0 0,-1-2 0 0 0,-1 1 0 0 0,-1-1 0 0 0,0-1 0 0 0,-8-1 0 0 0,-4-3 0 0 0,-11-2 0 0 0,-9-2 0 0 0,-11-2 0 0 0,-9-2 0 0 0,-19-2 0 0 0,-9-1 0 0 0,-4 0 0 0 0,3 2 0 0 0,5 1 0 0 0,9 1 0 0 0,9 3 0 0 0,10 1 0 0 0,10 2 0 0 0,9 2-873 0 0,9 2 138 0 0,7 1-1036 0 0,5 1-3559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8.3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39228.82813"/>
      <inkml:brushProperty name="anchorY" value="-111915.29688"/>
      <inkml:brushProperty name="scaleFactor" value="0.5"/>
    </inkml:brush>
  </inkml:definitions>
  <inkml:trace contextRef="#ctx0" brushRef="#br0">0 63 476,'0'0'0,"0"-3"984,1-2 327,-1 0 79,1-4 35,0 1 4,0-1-15,-1 1 1,1 2-44,-1 2-50,1 0 1124,1 3-1324,-1 1-69,1 0-72,0 6-68,0 3-68,-1 4-72,1 3-58,-1 1-71,0 1-53,0 0-77,0 1-92,-1 1-173,1-1-157,0 0-340,1 0-375,0-1-250,0-1 374,2-2-728,0 0-252,0-1-1900,1-3 1106,-1-1 59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8.6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0130.17188"/>
      <inkml:brushProperty name="anchorY" value="-113001.27344"/>
      <inkml:brushProperty name="scaleFactor" value="0.5"/>
    </inkml:brush>
  </inkml:definitions>
  <inkml:trace contextRef="#ctx0" brushRef="#br0">65 128 304,'0'0'0,"-3"-3"1056,-4-3 476,-3-2 121,-2-2 69,2 0 11,0-1-39,3 3-66,3-1-55,2-1-70,5 1-86,5 0-52,6 0-79,5 1-61,10 0-83,9 3-69,7 1-87,7 3-77,4 4-76,2 5-73,1 3-62,-2 5-71,-2 3-62,-5 4-56,-4 2-47,-6 2-64,-6 2-26,-7-1-45,-6-1-34,-7-1-42,-6-3-30,-4-2-19,-5 0-26,-5 0-15,-3-1-22,-4 0-9,-4-1-14,-5-1-7,-4 0-14,-1-2-2,-2-2-14,1-3-25,-1-3-50,0-2-95,1-1-67,0-3-82,0-1-104,1-1-77,2-1-120,2-1-191,2 1-247,2 0 477,3-1-709,2 1-329,4 1-2946,4-1 1584,2 1 11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9.1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1162.125"/>
      <inkml:brushProperty name="anchorY" value="-114197.01563"/>
      <inkml:brushProperty name="scaleFactor" value="0.5"/>
    </inkml:brush>
  </inkml:definitions>
  <inkml:trace contextRef="#ctx0" brushRef="#br0">215 24 504,'-1'-2'1136,"-1"0"364,-1-1 64,0-2 65,-1 1 7,0 0-15,-1 2-31,-2 1-44,-2 1-51,-3 5-56,-3 2-50,-3 6-76,-4 6-46,-1 4-69,0 4-71,2 2-66,4 0-83,4-1-59,4 1-67,5-1-55,5-1-52,2 0-25,7 2-37,7 1-35,5 0-46,5-1-42,5-2-53,2-3-41,0-5 439,-2-4-747,-1-5 23,-1-2-171,-2-4 11,-2-3-21,0-2 0,-1-2 0,-1-2 0,0-1-51,-1-1-289,-2-2-61,0-2-101,-2 0-118,-1-2-160,-1 1-190,-2 0 458,-3 1-675,-2 1-257,-4 1-366,-2 2-2536,-1 2 1464,-4 0 59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9.36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2386.26563"/>
      <inkml:brushProperty name="anchorY" value="-115397.61719"/>
      <inkml:brushProperty name="scaleFactor" value="0.5"/>
    </inkml:brush>
  </inkml:definitions>
  <inkml:trace contextRef="#ctx0" brushRef="#br0">118 85 7209,'-4'0'4668,"-6"0"-1432,-3 0-473,-2 0-555,0-1-439,3 1-293,-1-1-237,2 1-178,2-1-143,2-1-71,3 1-73,1 1-38,1-1-58,8-3-50,5 0-75,4-2-27,5 0 476,3 0-786,3 0 9,0 0-218,0 1 21,-2 0-28,-1 1-149,-4 0-303,0 1-124,-3 0-248,-1 0 348,-3 0-632,-1 0-241,-3-1-346,-2 1-303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9.5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3431.34375"/>
      <inkml:brushProperty name="anchorY" value="-116143.67969"/>
      <inkml:brushProperty name="scaleFactor" value="0.5"/>
    </inkml:brush>
  </inkml:definitions>
  <inkml:trace contextRef="#ctx0" brushRef="#br0">242 115 1260,'0'0'0,"-8"-2"960,-10-2-4,-5-1 178,-4-1 191,-2 0 162,1 0 92,1 2 44,4-1 16,4 2-15,6 0-36,1 0-69,5 1-49,2 0-67,3 1-91,7-3-98,7-2-93,11-1-111,8-1-101,9-1-147,3 1-181,1 0-201,0 2-246,-2 2-378,-2 2-582,-2 1 324,-1 2-822,-2 0-405,-1 1-2261,-3 0 1308,-1-1 65,-7 0-12189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7:43:29.9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4588.90625"/>
      <inkml:brushProperty name="anchorY" value="-116883.76563"/>
      <inkml:brushProperty name="scaleFactor" value="0.5"/>
    </inkml:brush>
  </inkml:definitions>
  <inkml:trace contextRef="#ctx0" brushRef="#br0">0 62 6765,'1'-2'4364,"3"-2"-1311,1-2-321,0-1-572,3-2-333,0 0-245,1 1-179,1 1-165,-2 2-144,-2 1-71,4 3-53,0 3-50,2 3-48,-2 3-44,-1 2 834,-1 6-1579,-2 3 43,-3 5-61,-2 3-65,-3 7 0,-3 4 0,-2 4 0,0 1 0,-1-1 0,-1-2 0,1-4 0,0-3 0,1-3 0,1-3 0,1-4 0,1-3 0,1-3 0,0-5 0,3 1 0,1-4 0,2 0 0,3-1 0,2-2 0,2 0 0,3-2 0,3-1 0,5-2 0,2-1 0,4-2 0,1 0 0,3-1 0,-1-1 0,-1 0 0,-1 0 0,-4 0 0,-2 0 0,-3 0 0,-2 1 0,-3-1 0,-1 1 0,-2 0 0,-1 0 0,-1 0 0,-3 0 0,0 1-215,0-1-1296,11-2-11340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0.5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5939.96875"/>
      <inkml:brushProperty name="anchorY" value="-118210.90625"/>
      <inkml:brushProperty name="scaleFactor" value="0.5"/>
    </inkml:brush>
  </inkml:definitions>
  <inkml:trace contextRef="#ctx0" brushRef="#br0">19 281 24 0 0,'0'0'0'0'0,"1"-5"1056"0"0,3-10 607 0 0,4-7 88 0 0,3-6 91 0 0,4-4 43 0 0,3-1-16 0 0,3 0-55 0 0,3 3-78 0 0,0 5-76 0 0,1 4-98 0 0,0 5-122 0 0,-2 4-102 0 0,0 5-115 0 0,-1 5-101 0 0,1 5-106 0 0,0 4-85 0 0,-1 3-87 0 0,-1 3-70 0 0,-2 4-78 0 0,-1 3-67 0 0,-3 1-50 0 0,-4 2-55 0 0,-3 2-33 0 0,-5 1-39 0 0,-6 6-22 0 0,-8 3-17 0 0,-7 3-17 0 0,-7 2-7 0 0,-7 2-18 0 0,-4 0-19 0 0,-4-1-6 0 0,-2-2 368 0 0,-1-2-518 0 0,3-3 22 0 0,4-3-227 0 0,5-4 39 0 0,6-4-30 0 0,6-3 0 0 0,6-4 0 0 0,5-3 0 0 0,5-2 0 0 0,5-1 0 0 0,5-2 0 0 0,6-2 0 0 0,6 0 0 0 0,11-2 0 0 0,10-1 0 0 0,6-3 0 0 0,6-1 0 0 0,2-2 0 0 0,-1-1 0 0 0,-1-3 0 0 0,-4-2 0 0 0,-6 0 0 0 0,-6-1-975 0 0,-7 2 577 0 0,-5 0-734 0 0,-6 1-208 0 0,-5 1-366 0 0,-3 0-318 0 0,-5 2-2498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0.77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7366.32813"/>
      <inkml:brushProperty name="anchorY" value="-119412.21875"/>
      <inkml:brushProperty name="scaleFactor" value="0.5"/>
    </inkml:brush>
  </inkml:definitions>
  <inkml:trace contextRef="#ctx0" brushRef="#br0">210 188 572 0 0,'0'0'0'0'0,"-8"0"1112"0"0,-9 0 444 0 0,-6 1 180 0 0,-5-1 131 0 0,0 0 50 0 0,0 1-29 0 0,3-1-53 0 0,6-1-83 0 0,4 0-89 0 0,4 0-100 0 0,4 0-108 0 0,10-3-102 0 0,12-3-115 0 0,12-2-119 0 0,10-2-100 0 0,9-1-140 0 0,6-2-169 0 0,3 0-199 0 0,3 0-209 0 0,1 1-224 0 0,0 0-502 0 0,0 1-471 0 0,-1 1 367 0 0,-1 0-859 0 0,-3 0-2782 0 0,-2 1 1516 0 0,-5-1-26 0 0,-10 3-12483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1.0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8778.71875"/>
      <inkml:brushProperty name="anchorY" value="-120071.28125"/>
      <inkml:brushProperty name="scaleFactor" value="0.5"/>
    </inkml:brush>
  </inkml:definitions>
  <inkml:trace contextRef="#ctx0" brushRef="#br0">272 36 164 0 0,'-2'-6'5258'0'0,"-1"0"-3469"0"0,-2 1 0 0 0,1-1-26 0 0,-3 0-45 0 0,1 2-60 0 0,-3 2-86 0 0,-2 1-84 0 0,-1 3-88 0 0,-4 2-83 0 0,-1 4-76 0 0,-3 5-72 0 0,-2 5-78 0 0,-2 5-60 0 0,0 4-77 0 0,1 3-65 0 0,3 1-64 0 0,3-2-56 0 0,4 0-52 0 0,4-2-67 0 0,3-2-25 0 0,4-1-37 0 0,5 0-41 0 0,3-1 573 0 0,6 1-855 0 0,5 0 76 0 0,4-2-357 0 0,4 0 61 0 0,5-3-45 0 0,2-4 0 0 0,1-2 0 0 0,-1-4 0 0 0,1-2 0 0 0,-2-3 0 0 0,0-3 0 0 0,-1-2 0 0 0,-2-2 0 0 0,-2-2 0 0 0,-1-1 0 0 0,-3-1 0 0 0,0-2-611 0 0,-3-1-115 0 0,-2 0 308 0 0,-3 0-542 0 0,-3 0-183 0 0,-1 0-277 0 0,-2 0-304 0 0,-3 2-264 0 0,-1 0-2269 0 0,-2 2 1389 0 0,-2-1 89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9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75 144 0 0,'2'-4'444'0'0,"-1"0"0"0"0,1 0-1 0 0,0 0 1 0 0,0 0 0 0 0,1 1 0 0 0,-1-1-1 0 0,1 1 1 0 0,-1-1 0 0 0,1 1 0 0 0,0 0 0 0 0,0 0-1 0 0,1 0 1 0 0,-1 1 0 0 0,1-1 0 0 0,-1 1-1 0 0,1 0 1 0 0,0 0 0 0 0,0 0 0 0 0,-1 0-1 0 0,2 1 1 0 0,5-2 0 0 0,-4 0 44 0 0,0 2 1 0 0,1-1-1 0 0,-1 1 0 0 0,0 0 1 0 0,0 0-1 0 0,1 1 0 0 0,-1-1 1 0 0,1 1-1 0 0,-1 1 1 0 0,0-1-1 0 0,1 1 0 0 0,-1 1 1 0 0,0-1-1 0 0,9 4 0 0 0,-14-5-394 0 0,1 1 0 0 0,-1 0 0 0 0,0 0-1 0 0,0 0 1 0 0,1 0 0 0 0,-1 0 0 0 0,0 0-1 0 0,0 0 1 0 0,0 1 0 0 0,0-1 0 0 0,0 0 0 0 0,0 0-1 0 0,-1 1 1 0 0,1-1 0 0 0,0 1 0 0 0,-1-1-1 0 0,1 1 1 0 0,-1-1 0 0 0,1 1 0 0 0,-1-1-1 0 0,0 1 1 0 0,1-1 0 0 0,-1 1 0 0 0,0-1 0 0 0,0 1-1 0 0,0-1 1 0 0,0 1 0 0 0,-1 0 0 0 0,1-1-1 0 0,0 1 1 0 0,-1-1 0 0 0,1 1 0 0 0,-1-1 0 0 0,1 1-1 0 0,-2 1 1 0 0,-3 7 156 0 0,0 0 1 0 0,0-1-1 0 0,-13 18 0 0 0,12-19-154 0 0,-13 19 455 0 0,-28 28 1 0 0,32-41-330 0 0,2 2-1 0 0,0 0 0 0 0,0 0 1 0 0,2 1-1 0 0,-15 29 0 0 0,26-45-200 0 0,-1 1 0 0 0,0-1 0 0 0,1 1 0 0 0,-1-1 0 0 0,1 1 0 0 0,-1-1 0 0 0,1 1 0 0 0,0-1 0 0 0,0 1 0 0 0,-1 0 0 0 0,1-1 0 0 0,0 1 0 0 0,1-1 0 0 0,-1 1 0 0 0,0-1 0 0 0,0 1 0 0 0,1 0 1 0 0,-1-1-1 0 0,1 1 0 0 0,-1-1 0 0 0,1 1 0 0 0,0-1 0 0 0,1 2 0 0 0,0-1 14 0 0,0 0-1 0 0,0 0 1 0 0,0 0 0 0 0,0 0 0 0 0,0-1 0 0 0,1 1 0 0 0,-1-1 0 0 0,1 1 0 0 0,-1-1 0 0 0,1 0 0 0 0,-1 0 0 0 0,4 1 0 0 0,8 1 87 0 0,0-1 0 0 0,0 0 0 0 0,0 0 0 0 0,16-2 0 0 0,21-1-201 0 0,96-16-1 0 0,-17-10-7356 0 0,-105 21 4415 0 0,0-3 433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1.30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9901.625"/>
      <inkml:brushProperty name="anchorY" value="-121254.42969"/>
      <inkml:brushProperty name="scaleFactor" value="0.5"/>
    </inkml:brush>
  </inkml:definitions>
  <inkml:trace contextRef="#ctx0" brushRef="#br0">157 103 208 0 0,'0'0'0'0'0,"-7"0"1060"0"0,-7 0 635 0 0,-5 0 136 0 0,-2 1 163 0 0,-1-1 36 0 0,2 0-6 0 0,2 0-49 0 0,3-1-66 0 0,5 1-97 0 0,4-1-106 0 0,2 1-116 0 0,9-3-109 0 0,6-1-131 0 0,8-2-117 0 0,4-1-111 0 0,8 0-114 0 0,3-2-108 0 0,2 1-117 0 0,-1-1-138 0 0,-3 1-142 0 0,-3 0-162 0 0,-4 1-171 0 0,-4 0-217 0 0,-7 3-461 0 0,0-1-322 0 0,-3 1 308 0 0,-2 1-737 0 0,-3 0-374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1.5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0957.73438"/>
      <inkml:brushProperty name="anchorY" value="-121992.46094"/>
      <inkml:brushProperty name="scaleFactor" value="0.5"/>
    </inkml:brush>
  </inkml:definitions>
  <inkml:trace contextRef="#ctx0" brushRef="#br0">126 151 8153 0 0,'-5'-1'5060'0'0,"-6"-2"-1749"0"0,-4 0-514 0 0,-2-1-604 0 0,-1 0-474 0 0,1 0-310 0 0,2-1-207 0 0,3 1-166 0 0,4 1-126 0 0,3 2-69 0 0,3-1-53 0 0,6-3-38 0 0,5-3-62 0 0,6-1 709 0 0,5 0-1099 0 0,5-1-156 0 0,2 1-84 0 0,3 0-43 0 0,1 2-15 0 0,-1-1 0 0 0,1 2 0 0 0,-2 0 0 0 0,-3 1 0 0 0,-3 0 0 0 0,-3 1 0 0 0,-5 1 0 0 0,1 0-649 0 0,-2 0-500 0 0,0 1-630 0 0,0 0-3519 0 0,0 1 1884 0 0,0-1-2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2.2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2110.8125"/>
      <inkml:brushProperty name="anchorY" value="-122687.98438"/>
      <inkml:brushProperty name="scaleFactor" value="0.5"/>
    </inkml:brush>
  </inkml:definitions>
  <inkml:trace contextRef="#ctx0" brushRef="#br0">208 57 164 0 0,'-2'-10'9446'0'0,"0"13"-7414"0"0,-1 5-107 0 0,-1 7-110 0 0,-2 9-143 0 0,-2 8-89 0 0,-2 8-116 0 0,-2 5-107 0 0,-2 5-103 0 0,0 0-86 0 0,-1 0-101 0 0,1-3-89 0 0,1-6-74 0 0,1-5-79 0 0,1-8-76 0 0,2-5-62 0 0,1-7-71 0 0,2-5-85 0 0,1-4-73 0 0,3-4-91 0 0,-1-2 606 0 0,1-5-848 0 0,-1-4 98 0 0,-1-4-41 0 0,0-5-42 0 0,-2-4-163 0 0,0-3 45 0 0,2-3-25 0 0,0-1 0 0 0,3 0 0 0 0,1 1 0 0 0,2 2 0 0 0,2 4 0 0 0,1 3 0 0 0,2 4 0 0 0,2 5 0 0 0,0 3 0 0 0,3 5 0 0 0,2 4 0 0 0,4 6 0 0 0,6 6 0 0 0,5 5 0 0 0,3 3 0 0 0,3 3 0 0 0,3 0 0 0 0,1 0 0 0 0,2-1 0 0 0,0-4 0 0 0,0-3 0 0 0,-3-3 0 0 0,-1-6 0 0 0,-3-4 0 0 0,-3-3 0 0 0,-3-5 0 0 0,-2-4 0 0 0,-3-3 0 0 0,-4-3 0 0 0,-2-4 0 0 0,-4-4 0 0 0,-4-3 0 0 0,-3-3 0 0 0,-4-7 0 0 0,-4-5 0 0 0,-4-6 0 0 0,-2-2 0 0 0,-3 0 0 0 0,-1 2 0 0 0,0 5 0 0 0,1 7 0 0 0,0 6 0 0 0,1 6 0 0 0,1 7 0 0 0,1 5-429 0 0,3 4-587 0 0,1 3-802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2.7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3326.59375"/>
      <inkml:brushProperty name="anchorY" value="-123491.29688"/>
      <inkml:brushProperty name="scaleFactor" value="0.5"/>
    </inkml:brush>
  </inkml:definitions>
  <inkml:trace contextRef="#ctx0" brushRef="#br0">281 44 692 0 0,'0'0'0'0'0,"1"-3"1364"0"0,-1-3 364 0 0,0-2 32 0 0,-1 0 45 0 0,-1 0-22 0 0,0 2-56 0 0,-4 2-64 0 0,-3 4-76 0 0,-5 4-85 0 0,-5 7-67 0 0,-4 6-80 0 0,-5 7-70 0 0,-2 6-73 0 0,-1 5-58 0 0,1 4-57 0 0,3 3-57 0 0,3 2-37 0 0,6-1-48 0 0,6-2-76 0 0,6-4-15 0 0,6-3-45 0 0,8 0-45 0 0,6-2-51 0 0,7-2-56 0 0,7-1 660 0 0,4-4-1027 0 0,4-3-94 0 0,0-5-170 0 0,0-4-11 0 0,-1-4-25 0 0,-1-3 0 0 0,0-4 0 0 0,-1-2 0 0 0,-2-3 0 0 0,-1-2-131 0 0,0-2-606 0 0,-3-2-96 0 0,0-1 304 0 0,-3-2-703 0 0,-1-2-327 0 0,-3 0-433 0 0,-1 0-2625 0 0,-2-1 1533 0 0,-4 0 72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2.9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4508.9375"/>
      <inkml:brushProperty name="anchorY" value="-124785.71094"/>
      <inkml:brushProperty name="scaleFactor" value="0.5"/>
    </inkml:brush>
  </inkml:definitions>
  <inkml:trace contextRef="#ctx0" brushRef="#br0">113 28 1100 0 0,'0'0'0'0'0,"-4"1"1764"0"0,-7-1 392 0 0,-3 2 15 0 0,-3-1 10 0 0,1 0-64 0 0,0-1-93 0 0,2 1-120 0 0,4-1-120 0 0,3 0-124 0 0,3 0-128 0 0,8 0-133 0 0,4 0-131 0 0,7-1-104 0 0,6 1-116 0 0,3-2-126 0 0,3 1-136 0 0,1-1-195 0 0,1-1-202 0 0,-2 0-242 0 0,-2 0-417 0 0,-2 0-576 0 0,-3 0 303 0 0,-2 0-861 0 0,-4 0-3172 0 0,-2 0 1686 0 0,-2-1-42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3.1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5554.03125"/>
      <inkml:brushProperty name="anchorY" value="-125601.1875"/>
      <inkml:brushProperty name="scaleFactor" value="0.5"/>
    </inkml:brush>
  </inkml:definitions>
  <inkml:trace contextRef="#ctx0" brushRef="#br0">157 180 7173 0 0,'0'0'0'0'0,"-6"-2"4764"0"0,-8-3-1484 0 0,-4-1-462 0 0,-3-1-547 0 0,-1-1-440 0 0,0 1-324 0 0,4-1-185 0 0,2 1-181 0 0,5 1-122 0 0,4 2-80 0 0,6-4-49 0 0,5 1-36 0 0,7-2-24 0 0,9-1 847 0 0,8-2-1389 0 0,8 1-220 0 0,6 0 27 0 0,5 1-95 0 0,3 0 0 0 0,0 1 0 0 0,1 2 0 0 0,-2 2 0 0 0,-3 0 0 0 0,-6 3 0 0 0,-4 0 0 0 0,-7 1 0 0 0,-3 1 0 0 0,-5 0 0 0 0,-3 1 0 0 0,-2 1 0 0 0,0 1-551 0 0,-1 0-621 0 0,1 2-884 0 0,1 1-3136 0 0,3 2 1759 0 0,-1 1 36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3.6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6984.90625"/>
      <inkml:brushProperty name="anchorY" value="-126314.48438"/>
      <inkml:brushProperty name="scaleFactor" value="0.5"/>
    </inkml:brush>
  </inkml:definitions>
  <inkml:trace contextRef="#ctx0" brushRef="#br0">132 396 804 0 0,'0'0'0'0'0,"-1"3"1284"0"0,-1 4 462 0 0,0 3 191 0 0,-2 1 183 0 0,0 1 84 0 0,-1 0-12 0 0,-1-1-52 0 0,0-2-84 0 0,0-2-121 0 0,2-2-138 0 0,-1-2-147 0 0,1-1-136 0 0,1-2-147 0 0,1 0-129 0 0,-2-3-120 0 0,0-4-107 0 0,0-2-102 0 0,1-2-87 0 0,1-3-90 0 0,0-3-78 0 0,2-2 618 0 0,2-4-1144 0 0,2-8-50 0 0,4-5-19 0 0,3-5-59 0 0,3-3 0 0 0,3-1 0 0 0,3 3 0 0 0,0 3 0 0 0,2 6 0 0 0,-1 6 0 0 0,1 7 0 0 0,-3 6 0 0 0,1 6 0 0 0,-6 3 0 0 0,4 7 0 0 0,1 2 0 0 0,0 5 0 0 0,0 2 0 0 0,-1 3 0 0 0,-2 1 0 0 0,-3 2 0 0 0,-3-1 0 0 0,-4 1 0 0 0,-4 0 0 0 0,-4 0 0 0 0,-4 1 0 0 0,-5 1 0 0 0,-5 0 0 0 0,-7 1 0 0 0,-5 0 0 0 0,-6-1 0 0 0,-4-2 0 0 0,-2-2 0 0 0,1-3 0 0 0,3-2 0 0 0,2-2 0 0 0,5-3 0 0 0,5 0 0 0 0,3-1 0 0 0,6 0 0 0 0,5 0 0 0 0,4 0 0 0 0,6 2 0 0 0,7 2 0 0 0,10 4 0 0 0,8 4 0 0 0,6 4 0 0 0,8 3 0 0 0,4 2 0 0 0,4 3 0 0 0,11 5 0 0 0,4 3 0 0 0,1 0 0 0 0,-5-3 0 0 0,-8-5 0 0 0,-7-4 0 0 0,-10-5 0 0 0,-7-5 0 0 0,-7-4 0 0 0,-4-2 0 0 0,-5-3 0 0 0,-3-2 0 0 0,-2-2 0 0 0,-2 0 0 0 0,-1-1 0 0 0,0-2 0 0 0,0 0 0 0 0,0-2 0 0 0,-1 1-943 0 0,0-2 191 0 0,1-1-865 0 0,-1-1-439 0 0,-1 0-2856 0 0,1-2 1638 0 0,0 0 68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34.0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8378.39063"/>
      <inkml:brushProperty name="anchorY" value="-127434.55469"/>
      <inkml:brushProperty name="scaleFactor" value="0.5"/>
    </inkml:brush>
  </inkml:definitions>
  <inkml:trace contextRef="#ctx0" brushRef="#br0">1 48 10201 0 0,'2'-3'6205'0'0,"4"-4"-2722"0"0,1-2-566 0 0,3-1-770 0 0,1 1-468 0 0,2 3-309 0 0,2 3-216 0 0,5 5-161 0 0,5 8-146 0 0,4 7 865 0 0,3 7-1884 0 0,8 16 373 0 0,4 8-171 0 0,-1 9-30 0 0,-2 3 0 0 0,-5 2 0 0 0,-6 1 0 0 0,-5 0 0 0 0,-5 1 0 0 0,-6 0 0 0 0,-7-1 0 0 0,-4-1 0 0 0,-7-3 0 0 0,-4-2 0 0 0,-5-4 0 0 0,-5-5 0 0 0,-5-4 0 0 0,-4-5 0 0 0,-4-5 0 0 0,-3-6 0 0 0,-2-5 0 0 0,-1-5 0 0 0,3-6 0 0 0,2-3 0 0 0,3-4 0 0 0,4-3 0 0 0,4-1 0 0 0,3-2 0 0 0,3-2 0 0 0,2 0 0 0 0,3-1 0 0 0,3 1 0 0 0,3-2-1041 0 0,1 1-486 0 0,7-10-11021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35 392 0 0,'3'-3'962'0'0,"1"1"1"0"0,-1-1-1 0 0,0 0 1 0 0,0 0-1 0 0,0 0 0 0 0,3-5 3381 0 0,-11 4-3268 0 0,5 4-1046 0 0,0 0 0 0 0,0-1 0 0 0,0 1 0 0 0,-1 0 0 0 0,1 0 0 0 0,0-1-1 0 0,0 1 1 0 0,0 0 0 0 0,0 0 0 0 0,-1-1 0 0 0,1 1 0 0 0,0 0 0 0 0,0 0-1 0 0,0-1 1 0 0,-1 1 0 0 0,1 0 0 0 0,0 0 0 0 0,0 0 0 0 0,-1 0 0 0 0,1 0-1 0 0,0-1 1 0 0,-1 1 0 0 0,1 0 0 0 0,0 0 0 0 0,0 0 0 0 0,-1 0 0 0 0,1 0-1 0 0,0 0 1 0 0,-1 0 0 0 0,1 0 0 0 0,0 0 0 0 0,0 0 0 0 0,-1 0 0 0 0,1 0-1 0 0,-20 3 622 0 0,1 2 0 0 0,0 0-1 0 0,1 1 1 0 0,-1 0 0 0 0,-19 11-1 0 0,-88 52 829 0 0,124-68-1428 0 0,-39 24 774 0 0,-45 35 0 0 0,70-47-418 0 0,-1 1 0 0 0,2 1-1 0 0,0 0 1 0 0,1 1 0 0 0,-13 20 0 0 0,25-33-294 0 0,0 0 0 0 0,0 0-1 0 0,0 0 1 0 0,1 0 0 0 0,-1 0 0 0 0,1 1 0 0 0,0-1 0 0 0,0 0 0 0 0,0 1 0 0 0,1-1 0 0 0,-1 1 0 0 0,1-1 0 0 0,0 1 0 0 0,0-1 0 0 0,0 1-1 0 0,0-1 1 0 0,0 0 0 0 0,1 1 0 0 0,1 3 0 0 0,-1-3 4 0 0,1 0-1 0 0,0-1 0 0 0,0 1 1 0 0,0-1-1 0 0,0 0 0 0 0,0 1 1 0 0,1-1-1 0 0,0 0 0 0 0,0-1 1 0 0,-1 1-1 0 0,2 0 1 0 0,-1-1-1 0 0,0 1 0 0 0,0-1 1 0 0,1 0-1 0 0,6 2 0 0 0,10 5 140 0 0,0-2-1 0 0,1-1 0 0 0,0 0 0 0 0,0-2 0 0 0,0 0 1 0 0,0-1-1 0 0,28 0 0 0 0,154-12 969 0 0,-182 7-1126 0 0,46-6 496 0 0,107-29-1 0 0,-111 22-219 0 0,-51 13-441 0 0,-1-2 0 0 0,0 1-1 0 0,18-10 1 0 0,-28 13-510 0 0,1-3-469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47 268 0 0,'0'0'665'0'0,"-13"-23"5682"0"0,7 19-5512 0 0,-1 1 1 0 0,0 0-1 0 0,0 0 0 0 0,0 1 0 0 0,0 0 1 0 0,0 0-1 0 0,0 1 0 0 0,-10-1 0 0 0,3 1-148 0 0,1 1 0 0 0,-1 0 0 0 0,1 1 1 0 0,-15 3-1 0 0,6 1-166 0 0,1 0 1 0 0,0 2 0 0 0,0 0 0 0 0,1 1 0 0 0,-27 15-1 0 0,35-16-174 0 0,0 0 1 0 0,0 1-1 0 0,1 0 0 0 0,0 1 0 0 0,1 0 0 0 0,0 0 1 0 0,-12 16-1 0 0,19-22-233 0 0,1 0 0 0 0,0 0 1 0 0,0 0-1 0 0,0 0 0 0 0,1 1 0 0 0,-1-1 1 0 0,1 0-1 0 0,0 1 0 0 0,0-1 1 0 0,0 1-1 0 0,0 0 0 0 0,0-1 0 0 0,1 1 1 0 0,0 0-1 0 0,0-1 0 0 0,0 1 0 0 0,0 0 1 0 0,0-1-1 0 0,1 1 0 0 0,-1 0 1 0 0,1-1-1 0 0,0 1 0 0 0,0-1 0 0 0,1 1 1 0 0,-1-1-1 0 0,1 0 0 0 0,0 1 1 0 0,0-1-1 0 0,0 0 0 0 0,0 0 0 0 0,0 0 1 0 0,4 4-1 0 0,0-1-7 0 0,1-1-1 0 0,-1 1 1 0 0,1-1 0 0 0,0 0 0 0 0,1 0 0 0 0,-1-1-1 0 0,1 0 1 0 0,0 0 0 0 0,-1-1 0 0 0,2 0-1 0 0,-1 0 1 0 0,0-1 0 0 0,1 0 0 0 0,-1-1 0 0 0,1 1-1 0 0,-1-2 1 0 0,1 1 0 0 0,-1-1 0 0 0,1-1-1 0 0,0 1 1 0 0,-1-2 0 0 0,1 1 0 0 0,15-5-1 0 0,-14 3-118 0 0,0 0 0 0 0,0-1 0 0 0,0 0 0 0 0,0-1-1 0 0,-1 0 1 0 0,0 0 0 0 0,0-1 0 0 0,0 0 0 0 0,-1-1-1 0 0,0 0 1 0 0,0 0 0 0 0,0-1 0 0 0,-1 1-1 0 0,0-2 1 0 0,-1 1 0 0 0,0-1 0 0 0,0 0 0 0 0,-1 0-1 0 0,5-11 1 0 0,-9 16-17 0 0,0 1 1 0 0,-1 0-1 0 0,1 0 0 0 0,-1 0 0 0 0,0 0 1 0 0,0-1-1 0 0,0 1 0 0 0,0 0 0 0 0,0 0 1 0 0,-1 0-1 0 0,0-1 0 0 0,1 1 0 0 0,-1 0 1 0 0,0 0-1 0 0,-1 0 0 0 0,1 0 0 0 0,0 0 1 0 0,-1 0-1 0 0,0 1 0 0 0,1-1 0 0 0,-1 0 1 0 0,0 1-1 0 0,0 0 0 0 0,-1-1 0 0 0,1 1 1 0 0,-5-3-1 0 0,-1-2-235 0 0,-1 0 0 0 0,0 1 0 0 0,-1 0-1 0 0,1 0 1 0 0,-1 1 0 0 0,-17-6 0 0 0,20 9-319 0 0,0-1 0 0 0,-1 2 0 0 0,1-1 0 0 0,-1 1 0 0 0,-8-1 0 0 0,-6 4-8254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6:59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19 160 0 0,'0'-18'19658'0'0,"-2"37"-15554"0"0,0 24-5799 0 0,1-22 4353 0 0,0-5-2144 0 0,0 1 155 0 0,0 0 0 0 0,3 28 0 0 0,-1-42-819 0 0,-1 0 1 0 0,0 0-1 0 0,1 0 1 0 0,0 0 0 0 0,-1-1-1 0 0,1 1 1 0 0,0 0-1 0 0,0 0 1 0 0,1 0-1 0 0,-1-1 1 0 0,1 1 0 0 0,-1 0-1 0 0,1-1 1 0 0,0 0-1 0 0,0 1 1 0 0,0-1-1 0 0,0 0 1 0 0,0 0 0 0 0,1 0-1 0 0,-1 0 1 0 0,4 2-1 0 0,-4-3-683 0 0,10 3-982 0 0,-1-6-4679 0 0,6-5 3927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1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0 716 0 0,'7'5'890'0'0,"0"0"1"0"0,-1 1-1 0 0,0 0 0 0 0,0 0 1 0 0,-1 0-1 0 0,0 0 0 0 0,0 1 1 0 0,0 0-1 0 0,-1 0 0 0 0,0 1 1 0 0,7 14-1 0 0,-7-9 850 0 0,0 0 1 0 0,0 0 0 0 0,-1 1-1 0 0,-1-1 1 0 0,0 0 0 0 0,-1 21-1 0 0,-1-39 2573 0 0,-1 1-4260 0 0,1 0-1 0 0,0-1 0 0 0,1 1 0 0 0,-1 0 0 0 0,1 0 0 0 0,-1 0 0 0 0,1 0 0 0 0,1 1 0 0 0,2-8 1 0 0,1 2 7 0 0,0 1 1 0 0,1-1 0 0 0,0 1-1 0 0,0 1 1 0 0,1-1 0 0 0,0 1 0 0 0,0 0-1 0 0,1 0 1 0 0,0 1 0 0 0,0 0-1 0 0,0 1 1 0 0,1 0 0 0 0,0 0 0 0 0,0 0-1 0 0,0 1 1 0 0,1 1 0 0 0,0 0-1 0 0,10-2 1 0 0,-3 2 53 0 0,0 0 1 0 0,0 2-1 0 0,0 0 0 0 0,0 1 0 0 0,0 1 1 0 0,0 1-1 0 0,0 0 0 0 0,0 1 1 0 0,31 10-1 0 0,-28-7 99 0 0,-1 1 0 0 0,33 18 1 0 0,-46-22-139 0 0,-1 0 1 0 0,0 0 0 0 0,0 0-1 0 0,0 1 1 0 0,0 0 0 0 0,-1 0-1 0 0,1 1 1 0 0,-1-1 0 0 0,0 1-1 0 0,-1 0 1 0 0,1 0 0 0 0,-1 0-1 0 0,0 0 1 0 0,3 7 0 0 0,-5-7-39 0 0,-1-1-1 0 0,0 1 1 0 0,0 0 0 0 0,0 0 0 0 0,0 0 0 0 0,-1 0 0 0 0,-1 6 0 0 0,0 10-3671 0 0,2-21 3328 0 0,0 1 0 0 0,0-1 0 0 0,0 0-1 0 0,0 1 1 0 0,0-1 0 0 0,0 1 0 0 0,0-1-1 0 0,1 1 1 0 0,-1-1 0 0 0,0 0 0 0 0,0 1-1 0 0,0-1 1 0 0,1 1 0 0 0,-1-1 0 0 0,4 3-2757 0 0,-4-3 2757 0 0,0 0 0 0 0,1 0-1 0 0,-1 0 1 0 0,1 0 0 0 0,-1 1 0 0 0,1-1-1 0 0,-1 0 1 0 0,0 0 0 0 0,1 0 0 0 0,0 0-1 0 0,8 0-2798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71 504 0 0,'0'-1'339'0'0,"1"-1"-1"0"0,-1 0 0 0 0,1 0 1 0 0,-1 0-1 0 0,0 0 1 0 0,0 0-1 0 0,0 0 1 0 0,0 0-1 0 0,0 0 1 0 0,0 1-1 0 0,-1-1 1 0 0,1 0-1 0 0,-1 0 1 0 0,1 0-1 0 0,-1 0 1 0 0,0 0-1 0 0,1 1 1 0 0,-1-1-1 0 0,0 0 1 0 0,0 1-1 0 0,0-1 0 0 0,-2-1 1 0 0,0 0 14 0 0,0 1 0 0 0,0 0 0 0 0,0 0 0 0 0,0 0 0 0 0,0 0 0 0 0,0 0 0 0 0,0 1 0 0 0,-1 0 1 0 0,1-1-1 0 0,-1 1 0 0 0,-3 0 0 0 0,-7-2 481 0 0,-1 1-1 0 0,1 1 1 0 0,0 1 0 0 0,-27 2 0 0 0,31-1-496 0 0,-3-1 199 0 0,-1 1-1 0 0,1 1 1 0 0,0 0-1 0 0,-1 1 1 0 0,1 1-1 0 0,0 0 1 0 0,1 0-1 0 0,-14 7 1 0 0,26-10-471 0 0,-1-1 0 0 0,0 0 0 0 0,1 1 1 0 0,-1-1-1 0 0,1 1 0 0 0,-1-1 0 0 0,1 1 0 0 0,-1-1 0 0 0,0 1 1 0 0,1-1-1 0 0,0 1 0 0 0,-1-1 0 0 0,1 1 0 0 0,-1-1 0 0 0,1 1 1 0 0,0 0-1 0 0,-1-1 0 0 0,1 1 0 0 0,0 0 0 0 0,0 0 0 0 0,-1-1 1 0 0,1 1-1 0 0,0 0 0 0 0,0-1 0 0 0,0 1 0 0 0,0 1 0 0 0,0-1 20 0 0,1 0 0 0 0,-1 0-1 0 0,1 1 1 0 0,-1-1-1 0 0,1 0 1 0 0,0 0-1 0 0,-1 0 1 0 0,1 0-1 0 0,0 0 1 0 0,0 0 0 0 0,0 0-1 0 0,0 0 1 0 0,2 1-1 0 0,4 3 204 0 0,1 0 0 0 0,0 0 1 0 0,12 4-1 0 0,-18-8-256 0 0,108 45 1218 0 0,23 10-195 0 0,-108-44-797 0 0,-1 1 1 0 0,0 1-1 0 0,25 21 0 0 0,-47-34-214 0 0,1 1 0 0 0,-1 0 0 0 0,0 0 0 0 0,1 1 0 0 0,-1-1 0 0 0,0 0 0 0 0,0 1 0 0 0,-1-1 0 0 0,1 1 0 0 0,0 0 0 0 0,-1 0 0 0 0,0-1 0 0 0,3 7 0 0 0,-4-7-27 0 0,0-1 1 0 0,0 1-1 0 0,-1-1 0 0 0,1 1 0 0 0,0 0 0 0 0,0-1 0 0 0,-1 1 0 0 0,1-1 0 0 0,-1 1 0 0 0,1-1 0 0 0,-1 0 0 0 0,0 1 0 0 0,1-1 1 0 0,-1 1-1 0 0,0-1 0 0 0,0 0 0 0 0,0 0 0 0 0,0 0 0 0 0,0 1 0 0 0,0-1 0 0 0,-1 0 0 0 0,1 0 0 0 0,0-1 0 0 0,0 1 0 0 0,-1 0 0 0 0,1 0 1 0 0,0 0-1 0 0,-1-1 0 0 0,-1 1 0 0 0,-8 4 22 0 0,1-1 1 0 0,-1-1-1 0 0,1 0 1 0 0,-1 0-1 0 0,0-1 1 0 0,-15 1 0 0 0,18-2-55 0 0,0-1 1 0 0,1 0-1 0 0,-1 0 1 0 0,0-1 0 0 0,1 0-1 0 0,-1 0 1 0 0,1-1 0 0 0,-1 0-1 0 0,1 0 1 0 0,-10-4-1 0 0,17 5 0 0 0,-1 1-1 0 0,0 0 0 0 0,0-1 0 0 0,1 1 0 0 0,-1 0 1 0 0,0-1-1 0 0,0 1 0 0 0,1-1 0 0 0,-1 1 0 0 0,1-1 0 0 0,-1 1 1 0 0,0-1-1 0 0,1 0 0 0 0,-1 1 0 0 0,1-1 0 0 0,0 1 1 0 0,-1-1-1 0 0,1 0 0 0 0,-1 0 0 0 0,1 1 0 0 0,0-1 0 0 0,0 0 1 0 0,-1 0-1 0 0,1 1 0 0 0,0-1 0 0 0,0 0 0 0 0,0 0 1 0 0,0 0-1 0 0,0 0 0 0 0,0 1 0 0 0,0-1 0 0 0,0 0 0 0 0,0 0 1 0 0,0 0-1 0 0,0 1 0 0 0,1-1 0 0 0,-1 0 0 0 0,0 0 1 0 0,1 1-1 0 0,-1-1 0 0 0,0 0 0 0 0,1 0 0 0 0,-1 1 0 0 0,2-2 1 0 0,1-2-29 0 0,0 1 0 0 0,0 0 0 0 0,1 0 0 0 0,-1 0 0 0 0,1 0 1 0 0,0 1-1 0 0,8-5 0 0 0,14-5-56 0 0,1 1 0 0 0,0 1-1 0 0,1 1 1 0 0,0 1 0 0 0,0 2 0 0 0,41-4 0 0 0,-29 7-127 0 0,1 1 0 0 0,0 2 1 0 0,0 2-1 0 0,42 8 0 0 0,-34-2-4884 0 0,-40-10-709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114 128 736 0 0,'-17'-24'1312'0'0,"0"5"304"0"0,1 5 148 0 0,2-2 17 0 0,0 4-41 0 0,4 2-76 0 0,2 1-116 0 0,0 3 1092 0 0,-1-5-907 0 0,12 4-2662 0 0,25 12-5651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669 513 180 0 0,'-19'-8'1460'0'0,"0"1"-1"0"0,-1 1 1 0 0,0 0 0 0 0,0 2 0 0 0,-37-4-1 0 0,33 6-559 0 0,0 2-1 0 0,0 1 0 0 0,0 1 0 0 0,1 1 1 0 0,-1 0-1 0 0,1 2 0 0 0,0 1 0 0 0,-25 10 1 0 0,10-2 487 0 0,0 1 0 0 0,2 2 1 0 0,0 2-1 0 0,-52 36 1 0 0,84-52-1079 0 0,0 0 0 0 0,0 0 1 0 0,0 0-1 0 0,0 0 0 0 0,1 1 0 0 0,0 0 1 0 0,0 0-1 0 0,0 0 0 0 0,0 0 0 0 0,-2 4 1 0 0,5-7 180 0 0,2 2 183 0 0,7 6-58 0 0,-1-9-475 0 0,0 0-1 0 0,0 0 0 0 0,-1-1 1 0 0,1 0-1 0 0,0 0 1 0 0,-1-1-1 0 0,1 0 0 0 0,-1 0 1 0 0,1-1-1 0 0,-1 0 0 0 0,10-6 1 0 0,5-4 15 0 0,-1 0 0 0 0,25-21 1 0 0,-20 12-66 0 0,-1-2 1 0 0,-2-1 0 0 0,0-1-1 0 0,-1-1 1 0 0,-2-1 0 0 0,-1 0 0 0 0,-1-2-1 0 0,-1 0 1 0 0,-2-1 0 0 0,-1 0 0 0 0,-2-1-1 0 0,14-54 1 0 0,-21 67-72 0 0,0-1 1 0 0,-2 1-1 0 0,0-1 1 0 0,-2 1-1 0 0,0-1 1 0 0,-2-23-1 0 0,1 43-21 0 0,0-1-1 0 0,0 0 0 0 0,0 0 1 0 0,0 1-1 0 0,0-1 0 0 0,0 0 0 0 0,0 0 1 0 0,0 0-1 0 0,0 1 0 0 0,-1-1 1 0 0,1 0-1 0 0,0 0 0 0 0,0 1 0 0 0,-1-1 1 0 0,1 0-1 0 0,-1 0 0 0 0,1 1 1 0 0,-1-1-1 0 0,1 1 0 0 0,-1-1 1 0 0,1 0-1 0 0,-1 1 0 0 0,1-1 0 0 0,-1 1 1 0 0,0-1-1 0 0,1 1 0 0 0,-2-1 1 0 0,-9 17-3 0 0,7-8 19 0 0,0 1 0 0 0,1 0 1 0 0,0 1-1 0 0,1-1 0 0 0,0 0 0 0 0,-2 19 0 0 0,3 57 110 0 0,2-59-122 0 0,1 0 1 0 0,1-1-1 0 0,2 1 1 0 0,0-1-1 0 0,2 0 1 0 0,1 0-1 0 0,0-1 1 0 0,21 40-1 0 0,-22-53-2 0 0,0 0 0 0 0,1 0 0 0 0,0 0 0 0 0,0-1 0 0 0,1 0 0 0 0,0-1 0 0 0,1 1 0 0 0,12 7 0 0 0,-13-11 0 0 0,-1-1 0 0 0,1 0 0 0 0,1 0 0 0 0,-1-1 0 0 0,1 0 0 0 0,-1-1-1 0 0,1 0 1 0 0,0-1 0 0 0,0 0 0 0 0,0 0 0 0 0,17 0 0 0 0,-16-2-18 0 0,0-1-1 0 0,0 0 1 0 0,0-1-1 0 0,0 0 1 0 0,0 0-1 0 0,0-2 1 0 0,-1 1-1 0 0,1-1 1 0 0,-1-1-1 0 0,0 1 1 0 0,0-2 0 0 0,16-11-1 0 0,-18 11-9 0 0,0 0 1 0 0,0 0-1 0 0,-1-1 0 0 0,0-1 0 0 0,0 1 0 0 0,-1-1 1 0 0,0 0-1 0 0,0 0 0 0 0,-1-1 0 0 0,0 0 0 0 0,0 0 1 0 0,-1 0-1 0 0,0 0 0 0 0,3-13 0 0 0,-7 18-39 0 0,1 0-1 0 0,-1-1 0 0 0,0 1 1 0 0,0 0-1 0 0,0 0 1 0 0,-1 0-1 0 0,1 0 0 0 0,-1 0 1 0 0,0 0-1 0 0,-1 0 1 0 0,1 0-1 0 0,0 0 0 0 0,-1 0 1 0 0,0 0-1 0 0,0 1 1 0 0,0-1-1 0 0,0 1 0 0 0,-1 0 1 0 0,0-1-1 0 0,1 1 1 0 0,-1 0-1 0 0,0 0 0 0 0,-7-4 1 0 0,8 5 92 0 0,0 0 1 0 0,-1 1 0 0 0,1 0-1 0 0,0-1 1 0 0,-1 1 0 0 0,1 0-1 0 0,-1 0 1 0 0,0 0 0 0 0,1 0-1 0 0,-1 1 1 0 0,0-1 0 0 0,0 1-1 0 0,1-1 1 0 0,-1 1 0 0 0,0 0-1 0 0,0 0 1 0 0,0 1 0 0 0,1-1-1 0 0,-1 0 1 0 0,0 1 0 0 0,1 0-1 0 0,-1-1 1 0 0,0 1 0 0 0,1 0 0 0 0,-1 1-1 0 0,1-1 1 0 0,-1 0 0 0 0,1 1-1 0 0,0-1 1 0 0,-1 1 0 0 0,1 0-1 0 0,0 0 1 0 0,0 0 0 0 0,0 0-1 0 0,0 0 1 0 0,-2 3 0 0 0,0 1 17 0 0,0 0 0 0 0,1 1 0 0 0,-1-1 0 0 0,1 1 0 0 0,1 0 0 0 0,-1 0 0 0 0,1 0 0 0 0,0 0 0 0 0,1 0 0 0 0,-1 0 0 0 0,1 0 0 0 0,1 1 0 0 0,0-1 0 0 0,0 0 0 0 0,0 1 0 0 0,2 11 0 0 0,0-10 0 0 0,0-1 0 0 0,0 1-1 0 0,1-1 1 0 0,0 1 0 0 0,0-1-1 0 0,1 0 1 0 0,0 0 0 0 0,0 0 0 0 0,1-1-1 0 0,0 1 1 0 0,1-1 0 0 0,-1 0-1 0 0,12 9 1 0 0,-8-8-578 0 0,1-1 0 0 0,-1 0-1 0 0,2 0 1 0 0,-1-1 0 0 0,1-1 0 0 0,0 1-1 0 0,0-2 1 0 0,1 0 0 0 0,17 5 0 0 0,-22-8 111 0 0,1 1 1 0 0,-1-1 0 0 0,1-1-1 0 0,-1 0 1 0 0,1 0 0 0 0,-1 0-1 0 0,1-1 1 0 0,-1 0 0 0 0,0 0-1 0 0,1 0 1 0 0,-1-1 0 0 0,0-1-1 0 0,0 1 1 0 0,0-1 0 0 0,0 0-1 0 0,12-8 1 0 0,9-10-3041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1 520 0 0,'-2'7'1429'0'0,"1"1"-1"0"0,0-1 1 0 0,0 1-1 0 0,0-1 1 0 0,1 1-1 0 0,0-1 1 0 0,1 1-1 0 0,0-1 1 0 0,2 11-1 0 0,0 6 1335 0 0,2 14 853 0 0,-3-27-2554 0 0,0-1 1 0 0,-1 1-1 0 0,-1-1 1 0 0,1 1-1 0 0,-2 0 1 0 0,1-1-1 0 0,-4 17 1 0 0,4-26-1013 0 0,0-1-1 0 0,0 1 1 0 0,-1-1 0 0 0,1 1 0 0 0,0-1-1 0 0,0 1 1 0 0,0 0 0 0 0,-1-1 0 0 0,1 1-1 0 0,0-1 1 0 0,-1 0 0 0 0,1 1-1 0 0,0-1 1 0 0,-1 1 0 0 0,1-1 0 0 0,0 1-1 0 0,-1-1 1 0 0,1 0 0 0 0,-1 1 0 0 0,1-1-1 0 0,-1 0 1 0 0,1 1 0 0 0,-1-1-1 0 0,1 0 1 0 0,-1 0 0 0 0,1 0 0 0 0,-1 1-1 0 0,1-1 1 0 0,-1 0 0 0 0,0 0 0 0 0,1 0-1 0 0,-1 0 1 0 0,1 0 0 0 0,-1 0-1 0 0,1 0 1 0 0,-1 0 0 0 0,0 0 0 0 0,1 0-1 0 0,-1 0 1 0 0,1-1 0 0 0,-1 1 0 0 0,1 0-1 0 0,-1 0 1 0 0,1 0 0 0 0,-1-1-1 0 0,1 1 1 0 0,-1 0 0 0 0,1-1 0 0 0,-1 1-1 0 0,1 0 1 0 0,-1-1 0 0 0,1 1-1 0 0,0-1 1 0 0,-1 1 0 0 0,1-1 0 0 0,0 1-1 0 0,-1-1 1 0 0,1 1 0 0 0,0-1 0 0 0,0 1-1 0 0,-1-2 1 0 0,0 0-50 0 0,0-1 0 0 0,0 0 0 0 0,0 0 0 0 0,1 0 0 0 0,-1 0 0 0 0,1 0 0 0 0,0 0 0 0 0,0 0 0 0 0,0 0 0 0 0,0 0 0 0 0,0 0 0 0 0,1 0 0 0 0,-1 1 0 0 0,1-1 0 0 0,0 0 0 0 0,0 0 0 0 0,0 0 0 0 0,0 0 0 0 0,0 1 0 0 0,1-1 0 0 0,1-2 0 0 0,1-2 0 0 0,1 0 0 0 0,0 0 0 0 0,0 1 0 0 0,1-1 0 0 0,0 1 0 0 0,9-7 0 0 0,-5 5-656 0 0,1 1 0 0 0,0 0-1 0 0,0 1 1 0 0,1 0 0 0 0,0 0 0 0 0,0 2 0 0 0,23-7-1 0 0,-8 5-1713 0 0,0 2 0 0 0,49-2 0 0 0,-51 4-1127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43 356 0 0,'-22'-9'1052'0'0,"1"2"0"0"0,-1 0 0 0 0,0 1 0 0 0,0 2 0 0 0,-1 0 0 0 0,-40-1 0 0 0,32 4 159 0 0,-1 2 1 0 0,0 1-1 0 0,1 2 0 0 0,-40 10 1 0 0,57-11-626 0 0,0 2 0 0 0,0 0 1 0 0,0 0-1 0 0,1 1 0 0 0,-13 9 1 0 0,19-11-224 0 0,1 0 1 0 0,-1 1-1 0 0,1 0 0 0 0,0 0 1 0 0,0 1-1 0 0,0 0 1 0 0,1 0-1 0 0,0 0 1 0 0,0 1-1 0 0,-6 10 1 0 0,10-15-245 0 0,0 0 1 0 0,0 0 0 0 0,0 0 0 0 0,0 1 0 0 0,0-1 0 0 0,1 0 0 0 0,-1 1 0 0 0,1-1-1 0 0,-1 0 1 0 0,1 1 0 0 0,0-1 0 0 0,0 1 0 0 0,0-1 0 0 0,0 0 0 0 0,1 1-1 0 0,-1-1 1 0 0,0 0 0 0 0,1 1 0 0 0,0-1 0 0 0,0 0 0 0 0,1 3 0 0 0,-1-2 0 0 0,2 0 1 0 0,-1 0 0 0 0,0-1 0 0 0,0 1-1 0 0,1-1 1 0 0,0 1 0 0 0,-1-1 0 0 0,1 0-1 0 0,0 0 1 0 0,0 0 0 0 0,0-1-1 0 0,7 4 1 0 0,-1-2 3 0 0,1 0-1 0 0,0 0 1 0 0,0 0-1 0 0,0-2 0 0 0,0 1 1 0 0,0-1-1 0 0,1-1 1 0 0,-1 0-1 0 0,10-1 1 0 0,-10 0-133 0 0,0-1 1 0 0,0-1-1 0 0,0 1 1 0 0,-1-2-1 0 0,1 1 1 0 0,-1-1-1 0 0,0-1 1 0 0,0 1-1 0 0,12-10 1 0 0,-7 3-33 0 0,-1-1 1 0 0,0 0 0 0 0,-1-1 0 0 0,16-21 0 0 0,-17 21 144 0 0,-5 4 386 0 0,1 0 1 0 0,0 1-1 0 0,0 1 1 0 0,15-13-1 0 0,-22 19-438 0 0,1 1 1 0 0,-1 0-1 0 0,1 0 1 0 0,0-1-1 0 0,-1 1 1 0 0,1 0-1 0 0,0 0 1 0 0,-1 0-1 0 0,1 0 1 0 0,-1 0-1 0 0,1 0 0 0 0,0 0 1 0 0,-1 0-1 0 0,1 0 1 0 0,0 0-1 0 0,-1 1 1 0 0,1-1-1 0 0,-1 0 1 0 0,1 0-1 0 0,-1 1 0 0 0,1-1 1 0 0,0 0-1 0 0,-1 0 1 0 0,1 1-1 0 0,-1-1 1 0 0,1 1-1 0 0,0 0 1 0 0,14 14 353 0 0,-12-12-164 0 0,45 56 1177 0 0,9 9-1237 0 0,-50-61-904 0 0,1 1 0 0 0,0-2 1 0 0,0 1-1 0 0,0-1 0 0 0,1 0 1 0 0,11 5-1 0 0,8-3-7298 0 0,-13-7 4651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10 147 692 0 0,'14'-9'12532'0'0,"-13"10"-12343"0"0,2 9 5143 0 0,-1 6-3888 0 0,-2-2 40 0 0,0 1 0 0 0,-1-1 0 0 0,-1 1 0 0 0,-4 17 0 0 0,3-13 49 0 0,3-18-1474 0 0,0-1-1 0 0,0 0 1 0 0,0 1 0 0 0,0-1-1 0 0,0 1 1 0 0,0-1-1 0 0,0 0 1 0 0,0 1 0 0 0,0-1-1 0 0,-1 1 1 0 0,1-1 0 0 0,0 0-1 0 0,0 1 1 0 0,0-1 0 0 0,0 0-1 0 0,-1 1 1 0 0,1-1-1 0 0,0 0 1 0 0,0 1 0 0 0,-1-1-1 0 0,1 0 1 0 0,0 1 0 0 0,-1-1-1 0 0,1 0 1 0 0,-1 1 0 0 0,-5-8 1084 0 0,0-18-598 0 0,7 11-528 0 0,1 0 1 0 0,1 1-1 0 0,0-1 0 0 0,1 1 1 0 0,0-1-1 0 0,1 1 0 0 0,0 0 1 0 0,1 1-1 0 0,1-1 1 0 0,0 1-1 0 0,0 1 0 0 0,2-1 1 0 0,11-12-1 0 0,-16 18-11 0 0,1 1 0 0 0,1 0 0 0 0,-1 1 0 0 0,1-1 0 0 0,-1 1 0 0 0,1 0 0 0 0,1 0 0 0 0,-1 1 0 0 0,0-1 0 0 0,1 1 0 0 0,0 1 0 0 0,0 0 0 0 0,0 0 0 0 0,0 0 1 0 0,0 0-1 0 0,0 1 0 0 0,0 1 0 0 0,0-1 0 0 0,0 1 0 0 0,1 0 0 0 0,-1 1 0 0 0,0-1 0 0 0,0 2 0 0 0,0-1 0 0 0,0 1 0 0 0,0 0 0 0 0,10 4 0 0 0,2 3-6 0 0,-1 0 0 0 0,0 1 0 0 0,-1 1 0 0 0,0 0 0 0 0,19 18 0 0 0,-29-22 0 0 0,1 0 0 0 0,-1 0 0 0 0,0 1 0 0 0,0 0 0 0 0,-1 0 0 0 0,0 0 0 0 0,-1 1 0 0 0,0 0 0 0 0,0 0 0 0 0,-1 0 0 0 0,0 1 0 0 0,4 16 0 0 0,-8-32 0 0 0,0 0 0 0 0,0 0 0 0 0,0 0 0 0 0,1 0 0 0 0,0 0 0 0 0,0 0 0 0 0,0 1 0 0 0,1-1 0 0 0,0 0 0 0 0,0 0 0 0 0,0 1 0 0 0,1-1 0 0 0,4-7 0 0 0,-4 8 0 0 0,0 1 0 0 0,-1 0 0 0 0,1-1 0 0 0,1 1 0 0 0,-1 0 0 0 0,1 0 0 0 0,-1 1 0 0 0,1-1 0 0 0,0 1 0 0 0,0 0 0 0 0,1 0 0 0 0,-1 0 0 0 0,1 0 0 0 0,4-1 0 0 0,-5 3 0 0 0,0 0 0 0 0,0 0 0 0 0,0 0 0 0 0,0 1 0 0 0,0 0 0 0 0,0 0 0 0 0,0 0 0 0 0,0 0 0 0 0,0 1 0 0 0,0-1 0 0 0,0 1 0 0 0,0 0 0 0 0,0 0 0 0 0,-1 0 0 0 0,1 1 0 0 0,0 0 0 0 0,-1-1 0 0 0,7 5 0 0 0,8 6 0 0 0,0 1 0 0 0,-1 1 0 0 0,23 23 0 0 0,5 5 0 0 0,-40-38-419 0 0,1 0 0 0 0,0-1 1 0 0,0 1-1 0 0,0-1 0 0 0,0 0 0 0 0,1-1 0 0 0,11 4 1 0 0,46 7-5112 0 0,-11-7 1547 0 0,6-2 573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589 121 152 0 0,'-25'-20'3782'0'0,"0"1"-1"0"0,-29-15 1 0 0,40 26-2539 0 0,-1 1 1 0 0,0 1-1 0 0,0 0 1 0 0,0 1-1 0 0,-30-6 1 0 0,28 9-702 0 0,0 1 0 0 0,-1 0 0 0 0,1 1 0 0 0,0 0 0 0 0,0 2 0 0 0,0 0 0 0 0,0 1 0 0 0,0 1 0 0 0,0 0 0 0 0,1 1 0 0 0,0 1 0 0 0,0 1 0 0 0,0 0 0 0 0,1 1 0 0 0,0 0 0 0 0,1 2 0 0 0,-1-1 0 0 0,-19 20 0 0 0,30-25-442 0 0,0-1-1 0 0,1 1 1 0 0,0 0-1 0 0,0 0 1 0 0,0 0-1 0 0,1 0 1 0 0,-1 1-1 0 0,1-1 1 0 0,0 1 0 0 0,0 0-1 0 0,0-1 1 0 0,1 1-1 0 0,0 0 1 0 0,0 0-1 0 0,0 0 1 0 0,0 0-1 0 0,1 0 1 0 0,0 8 0 0 0,1-9-23 0 0,-1 1 0 0 0,1-1 0 0 0,1 1 0 0 0,-1-1 0 0 0,1 0 0 0 0,-1 0 0 0 0,1 1 0 0 0,0-1 1 0 0,1 0-1 0 0,-1-1 0 0 0,1 1 0 0 0,-1 0 0 0 0,1-1 0 0 0,0 1 0 0 0,1-1 0 0 0,-1 0 1 0 0,0 0-1 0 0,1 0 0 0 0,0-1 0 0 0,6 4 0 0 0,-2-2-77 0 0,1 0 0 0 0,0 0 0 0 0,1-1 0 0 0,-1-1 0 0 0,0 1 0 0 0,1-2 0 0 0,0 1 0 0 0,-1-1 0 0 0,1-1 0 0 0,0 0 0 0 0,-1 0 0 0 0,1-1 0 0 0,0 0 0 0 0,-1 0 0 0 0,15-5 0 0 0,-18 4 0 0 0,0 0 0 0 0,-1 0 0 0 0,1-1 0 0 0,0 1 0 0 0,-1-2 0 0 0,1 1 0 0 0,-1 0 0 0 0,0-1 0 0 0,0 0 0 0 0,8-9 0 0 0,-10 9 0 0 0,0 0 0 0 0,0 0 0 0 0,-1 0 0 0 0,1 0 0 0 0,-1-1 0 0 0,0 1 0 0 0,0-1 0 0 0,-1 1 0 0 0,1-1 0 0 0,-1 1 0 0 0,0-1 0 0 0,0 0 0 0 0,-1 0 0 0 0,0 0 0 0 0,0-7 0 0 0,0 6-35 0 0,-1 0 0 0 0,-1 0 0 0 0,1 1 1 0 0,-1-1-1 0 0,0 1 0 0 0,0-1 0 0 0,-1 1 0 0 0,1 0 0 0 0,-1 0 0 0 0,0 0 1 0 0,-8-9-1 0 0,6 8-34 0 0,0 0 1 0 0,0 1-1 0 0,0 0 0 0 0,-1 0 1 0 0,0 0-1 0 0,0 0 1 0 0,0 1-1 0 0,-12-6 1 0 0,17 10-346 0 0,2 2-1423 0 0,0-1 1739 0 0,0 0 0 0 0,0 1 0 0 0,0-1 0 0 0,0 0 0 0 0,0 0 0 0 0,0 0 0 0 0,1 0 0 0 0,-1-1 0 0 0,2 2 0 0 0,-2-1-50 0 0,5 3-526 0 0,0-1 0 0 0,1 0 0 0 0,0 0 0 0 0,0 0 0 0 0,-1 0 1 0 0,2-1-1 0 0,-1 0 0 0 0,0-1 0 0 0,14 2 0 0 0,-5-1-1748 0 0,14 2-780 0 0,1-2 461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54 152 0 0,'-5'-5'337'0'0,"-31"-25"2201"0"0,33 28-1892 0 0,-1-1 1 0 0,0 1-1 0 0,1 0 1 0 0,-1 0-1 0 0,0 1 1 0 0,0-1 0 0 0,0 1-1 0 0,0 0 1 0 0,-5-1-1 0 0,8 2-433 0 0,0 0-1 0 0,1 0 0 0 0,-1-1 1 0 0,0 1-1 0 0,0 0 0 0 0,1 0 1 0 0,-1 0-1 0 0,0 1 0 0 0,1-1 1 0 0,-1 0-1 0 0,0 0 0 0 0,0 0 1 0 0,1 0-1 0 0,-1 1 0 0 0,0-1 1 0 0,1 0-1 0 0,-1 1 0 0 0,0-1 1 0 0,1 0-1 0 0,-1 1 0 0 0,1-1 1 0 0,-1 1-1 0 0,1-1 0 0 0,-1 1 1 0 0,1-1-1 0 0,-1 1 0 0 0,1 0 1 0 0,-1 0-1 0 0,0 1 49 0 0,1 0-1 0 0,-1-1 0 0 0,1 1 1 0 0,-1 0-1 0 0,1 0 0 0 0,0 0 0 0 0,0-1 1 0 0,0 1-1 0 0,0 0 0 0 0,0 0 1 0 0,1 2-1 0 0,1 5 398 0 0,0 0 1 0 0,1-1-1 0 0,7 17 0 0 0,10 8 371 0 0,0 0-1 0 0,3-2 1 0 0,0 0-1 0 0,49 47 1 0 0,-42-46-207 0 0,-1 0 0 0 0,-2 2 0 0 0,36 56-1 0 0,-62-89-763 0 0,0 1-1 0 0,0 0 0 0 0,0 0 0 0 0,0 0 0 0 0,0 0 1 0 0,-1 0-1 0 0,1 0 0 0 0,-1 0 0 0 0,1 0 0 0 0,-1 0 1 0 0,0 0-1 0 0,0 0 0 0 0,1 0 0 0 0,-2 0 0 0 0,1 3 1 0 0,-1-4-27 0 0,1 1 1 0 0,-1-1-1 0 0,0 0 1 0 0,0 0 0 0 0,1 0-1 0 0,-1 0 1 0 0,0 0-1 0 0,0 0 1 0 0,0 0 0 0 0,-1 0-1 0 0,1 0 1 0 0,0 0 0 0 0,0 0-1 0 0,0-1 1 0 0,-1 1-1 0 0,1 0 1 0 0,0-1 0 0 0,-1 1-1 0 0,1-1 1 0 0,0 0-1 0 0,-1 1 1 0 0,1-1 0 0 0,0 0-1 0 0,-3 0 1 0 0,-30 3 187 0 0,1-2 0 0 0,-1-1 1 0 0,0-1-1 0 0,-53-10 0 0 0,18 3-104 0 0,-2-1-141 0 0,-24-2-363 0 0,33 8-3255 0 0,95 11-9442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68 640 0 0,'-22'4'8262'0'0,"21"-4"-7884"0"0,1 0-1 0 0,-1 1 1 0 0,0-1-1 0 0,1 1 1 0 0,-1-1-1 0 0,0 1 1 0 0,1-1-1 0 0,-1 1 1 0 0,1 0-1 0 0,-1-1 1 0 0,1 1 0 0 0,-1 0-1 0 0,1-1 1 0 0,-1 1-1 0 0,1 0 1 0 0,0 0-1 0 0,-1-1 1 0 0,1 1-1 0 0,0 0 1 0 0,0 0 0 0 0,0 0-1 0 0,-1 2 1607 0 0,16 13 2108 0 0,-10-14-3749 0 0,0-1 0 0 0,1 1 0 0 0,-1-1-1 0 0,0 0 1 0 0,1 0 0 0 0,-1 0 0 0 0,1-1 0 0 0,-1 0 0 0 0,1 0-1 0 0,-1 0 1 0 0,1-1 0 0 0,-1 1 0 0 0,1-1 0 0 0,-1-1 0 0 0,0 1-1 0 0,0-1 1 0 0,9-4 0 0 0,-11 5-228 0 0,1-1 0 0 0,-1 0 0 0 0,1 0 0 0 0,-1 0 0 0 0,0 0 0 0 0,0 0 1 0 0,0-1-1 0 0,0 0 0 0 0,0 1 0 0 0,0-1 0 0 0,-1 0 0 0 0,1 0 0 0 0,-1-1 0 0 0,0 1 0 0 0,0 0 0 0 0,0-1 0 0 0,-1 1 0 0 0,1-1 0 0 0,-1 0 0 0 0,0 1 0 0 0,0-1 0 0 0,0 0 0 0 0,0 0 1 0 0,0-4-1 0 0,-1 7-213 0 0,0 0 0 0 0,0 0 0 0 0,0 0 0 0 0,0 0 0 0 0,0 1 0 0 0,0-1 0 0 0,-1 0 0 0 0,1 0 0 0 0,0 0 0 0 0,0 0 0 0 0,-1 1 0 0 0,1-1 0 0 0,0 0 1 0 0,-1 0-1 0 0,1 0 0 0 0,-1 1 0 0 0,1-1 0 0 0,-1 0 0 0 0,1 1 0 0 0,-1-1 0 0 0,1 0 0 0 0,-1 1 0 0 0,0-1 0 0 0,1 1 0 0 0,-1-1 0 0 0,0 1 0 0 0,0-1 0 0 0,1 1 1 0 0,-1 0-1 0 0,0-1 0 0 0,0 1 0 0 0,0 0 0 0 0,1 0 0 0 0,-1-1 0 0 0,-1 1 0 0 0,-5 30-10433 0 0,7-14 7397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14 156 0 0,'0'-2'840'0'0,"-10"-9"8549"0"0,10 11-9280 0 0,-4 24 7915 0 0,2-14-9254 0 0,-1 19 3110 0 0,2 0 0 0 0,0 0 0 0 0,2 0 0 0 0,7 47 0 0 0,-7-73-2264 0 0,0 1-1 0 0,0-1 0 0 0,0 0 0 0 0,0 0 1 0 0,0 0-1 0 0,1 1 0 0 0,-1-1 0 0 0,1 0 1 0 0,2 2-1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8585 0 0,'-3'7'2057'0'0,"-21"44"7501"0"0,16-33-7322 0 0,0 1 0 0 0,-5 23 0 0 0,12-37-2051 0 0,1 0-1 0 0,-1 1 0 0 0,1-1 1 0 0,0 0-1 0 0,0 1 1 0 0,1-1-1 0 0,0 0 0 0 0,0 1 1 0 0,0-1-1 0 0,1 0 0 0 0,-1 0 1 0 0,1 0-1 0 0,0 0 0 0 0,1 0 1 0 0,-1-1-1 0 0,5 7 0 0 0,-4-7-54 0 0,-1 0 0 0 0,1-1 0 0 0,0 1-1 0 0,0-1 1 0 0,0 0 0 0 0,1 1 0 0 0,-1-2-1 0 0,1 1 1 0 0,-1 0 0 0 0,1-1 0 0 0,0 0-1 0 0,0 1 1 0 0,0-2 0 0 0,0 1 0 0 0,1 0-1 0 0,-1-1 1 0 0,0 0 0 0 0,1 0 0 0 0,-1 0-1 0 0,6 0 1 0 0,-8-1-130 0 0,0 0 0 0 0,-1 0 0 0 0,1 0 0 0 0,0 0 0 0 0,0-1 0 0 0,0 1 0 0 0,-1-1 0 0 0,1 1 0 0 0,0-1 0 0 0,-1 0 0 0 0,1 0 0 0 0,-1 1 0 0 0,1-1 0 0 0,-1 0 0 0 0,1-1 0 0 0,-1 1 0 0 0,1 0 0 0 0,1-2 0 0 0,-3 2 0 0 0,1 1 0 0 0,-1-1 0 0 0,1 1 0 0 0,-1-1 0 0 0,1 1 0 0 0,-1-1 0 0 0,1 1 0 0 0,-1-1 0 0 0,0 0 0 0 0,1 1 0 0 0,-1-1 0 0 0,0 1 0 0 0,1-1 0 0 0,-1 0 0 0 0,0 0 0 0 0,0 1 0 0 0,0-1 0 0 0,0 0 0 0 0,0 1 0 0 0,0-1 0 0 0,0 0 0 0 0,0 1 0 0 0,0-1 0 0 0,0 0 0 0 0,0 0 0 0 0,0 1 0 0 0,0-1 0 0 0,-1 0 0 0 0,1 1 0 0 0,0-1 0 0 0,0 0 0 0 0,-1 0 0 0 0,0 0 0 0 0,0-2 2 0 0,-1-1-1 0 0,1 2 1 0 0,-1-1-1 0 0,1 0 1 0 0,-1 0-1 0 0,0 0 1 0 0,0 1 0 0 0,-1-1-1 0 0,1 1 1 0 0,0 0-1 0 0,-1-1 1 0 0,1 1-1 0 0,-1 0 1 0 0,0 1-1 0 0,0-1 1 0 0,0 0 0 0 0,0 1-1 0 0,0-1 1 0 0,-4 0-1 0 0,3 0-13 0 0,-1 0 0 0 0,0 1 0 0 0,0 0 0 0 0,0 0 0 0 0,0 0 0 0 0,0 0 0 0 0,0 1 0 0 0,0-1 0 0 0,0 1 0 0 0,0 1 0 0 0,0-1 0 0 0,-5 2 0 0 0,2 3-203 0 0,5 0-4915 0 0,2-4 4397 0 0,1 0 0 0 0,0 0 0 0 0,-1 0 0 0 0,1 0 0 0 0,0 0 0 0 0,0 0 0 0 0,0 0 0 0 0,0 1 1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47 560 0 0,'-4'7'5377'0'0,"8"-3"-4867"0"0,0-1 0 0 0,1 0 0 0 0,0 0 0 0 0,-1 0 0 0 0,1 0 0 0 0,0-1 0 0 0,0 0 1 0 0,1 0-1 0 0,10 3 0 0 0,55 8 1698 0 0,-58-11-1905 0 0,47 5 682 0 0,0-3-1 0 0,1-2 0 0 0,-1-3 0 0 0,0-3 1 0 0,90-16-1 0 0,-133 17-669 0 0,1-1 0 0 0,26-11 0 0 0,-39 14-235 0 0,-1-1 0 0 0,0 0 0 0 0,0 0 0 0 0,0-1 0 0 0,0 1 0 0 0,0-1 0 0 0,-1 1 0 0 0,1-1 0 0 0,-1 0 0 0 0,1-1 0 0 0,-1 1 0 0 0,0-1 0 0 0,-1 1 0 0 0,1-1 0 0 0,3-5 0 0 0,-8-1 314 0 0,2 10-383 0 0,0 0 0 0 0,0-1-1 0 0,0 1 1 0 0,0 0 0 0 0,-1 0 0 0 0,1 0-1 0 0,0-1 1 0 0,0 1 0 0 0,0 0 0 0 0,0 0 0 0 0,0 0-1 0 0,0-1 1 0 0,-1 1 0 0 0,1 0 0 0 0,0 0-1 0 0,0 0 1 0 0,0-1 0 0 0,0 1 0 0 0,-1 0 0 0 0,1 0-1 0 0,0 0 1 0 0,0 0 0 0 0,0 0 0 0 0,-1 0-1 0 0,1 0 1 0 0,0-1 0 0 0,0 1 0 0 0,-1 0 0 0 0,1 0-1 0 0,0 0 1 0 0,0 0 0 0 0,0 0 0 0 0,-1 0 0 0 0,1 0-1 0 0,0 0 1 0 0,0 0 0 0 0,-1 0 0 0 0,1 0-1 0 0,0 0 1 0 0,0 0 0 0 0,-1 1 0 0 0,-3 2 50 0 0,1 1 1 0 0,-1 0 0 0 0,1 0 0 0 0,0 0-1 0 0,0 0 1 0 0,0 0 0 0 0,1 1-1 0 0,-1-1 1 0 0,1 1 0 0 0,0 0-1 0 0,0 0 1 0 0,1 0 0 0 0,-1 0-1 0 0,0 9 1 0 0,-2 9 469 0 0,-1 46-1 0 0,4-20 29 0 0,3-1-1 0 0,1 1 1 0 0,16 75 0 0 0,-11-89-189 0 0,2-1 0 0 0,1 1 0 0 0,2-2 0 0 0,1 0-1 0 0,27 48 1 0 0,-37-76-306 0 0,4 13 294 0 0,-8-17-358 0 0,0-1-1 0 0,0 1 0 0 0,0-1 0 0 0,-1 1 1 0 0,1-1-1 0 0,0 0 0 0 0,-1 1 1 0 0,1-1-1 0 0,0 1 0 0 0,0-1 0 0 0,-1 0 1 0 0,1 1-1 0 0,-1-1 0 0 0,1 0 1 0 0,0 1-1 0 0,-1-1 0 0 0,1 0 0 0 0,-1 1 1 0 0,1-1-1 0 0,-1 0 0 0 0,1 0 1 0 0,-1 0-1 0 0,1 0 0 0 0,-1 1 0 0 0,1-1 1 0 0,-1 0-1 0 0,1 0 0 0 0,-1 0 0 0 0,1 0 1 0 0,-1 0-1 0 0,1 0 0 0 0,-1 0 1 0 0,1 0-1 0 0,-1 0 0 0 0,1-1 0 0 0,-1 1 1 0 0,0 0-1 0 0,-362 9-666 0 0,1 30 668 0 0,355-38 89 0 0,-1 1 0 0 0,1-1 0 0 0,-1 1 0 0 0,1 1 0 0 0,0-1-1 0 0,-8 5 1 0 0,15-7 122 0 0,15 8 234 0 0,-2-5-341 0 0,1 0 0 0 0,0-1-1 0 0,-1-1 1 0 0,1 0-1 0 0,0 0 1 0 0,19-3-1 0 0,-1 1 23 0 0,509-31 1375 0 0,-480 29-3018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28 0 0,'0'-3'330'0'0,"0"1"-1"0"0,0-1 1 0 0,0 1-1 0 0,0-1 1 0 0,0 1-1 0 0,1 0 1 0 0,-1-1-1 0 0,1 1 1 0 0,0-1 0 0 0,-1 1-1 0 0,1 0 1 0 0,0-1-1 0 0,1 1 1 0 0,-1 0-1 0 0,0 0 1 0 0,0 0-1 0 0,1 0 1 0 0,0 0 0 0 0,-1 0-1 0 0,1 0 1 0 0,0 1-1 0 0,0-1 1 0 0,0 1-1 0 0,0-1 1 0 0,0 1 0 0 0,0-1-1 0 0,3 0 1 0 0,6-5 748 0 0,1 1 1 0 0,0 1 0 0 0,23-8 0 0 0,-20 8-534 0 0,1 1 0 0 0,0 0 0 0 0,0 2 1 0 0,0-1-1 0 0,0 2 0 0 0,0 0 1 0 0,0 1-1 0 0,0 1 0 0 0,0 0 0 0 0,0 1 1 0 0,0 1-1 0 0,24 7 0 0 0,-37-9-456 0 0,0 0 0 0 0,0 0 0 0 0,-1 1 1 0 0,1-1-1 0 0,0 1 0 0 0,-1-1 0 0 0,1 1 0 0 0,-1 0 0 0 0,1 0 0 0 0,-1 0 0 0 0,0 0 0 0 0,0 1 0 0 0,0-1 0 0 0,0 0 0 0 0,0 1 0 0 0,0 0 1 0 0,-1-1-1 0 0,1 1 0 0 0,0 3 0 0 0,-1-2 1 0 0,0 0 1 0 0,0 0-1 0 0,-1 1 1 0 0,1-1-1 0 0,-1 0 1 0 0,0 0 0 0 0,0 0-1 0 0,-1 1 1 0 0,0-1-1 0 0,1 0 1 0 0,-1 0-1 0 0,-2 6 1 0 0,-4 6 67 0 0,0 0-1 0 0,-1-1 1 0 0,-1 0 0 0 0,0 0 0 0 0,-18 21 0 0 0,2-8 131 0 0,-49 44 1 0 0,45-46 5 0 0,-38 44 0 0 0,42-30 111 0 0,25-39-283 0 0,1 1 30 0 0,1 0-95 0 0,0 0 1 0 0,0 0-1 0 0,0-1 0 0 0,0 1 1 0 0,1 0-1 0 0,-1-1 1 0 0,1 0-1 0 0,-1 1 0 0 0,1-1 1 0 0,-1 0-1 0 0,1 0 0 0 0,-1-1 1 0 0,1 1-1 0 0,0 0 1 0 0,0-1-1 0 0,-1 0 0 0 0,1 0 1 0 0,0 1-1 0 0,3-2 1 0 0,13 1 381 0 0,32-6 1 0 0,-34 4-273 0 0,216-41 1546 0 0,-137 15-7917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56 604 0 0,'-55'-2'2732'0'0,"16"-1"2293"0"0,14 3 3862 0 0,51-7-6299 0 0,-5 0-1670 0 0,190-23 3996 0 0,-69 23-6854 0 0,-96 11-1789 0 0,-13-1-2002 0 0,-15-2 3284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79 716 0 0,'6'2'727'0'0,"0"0"-1"0"0,0 0 1 0 0,-1 1 0 0 0,1-1-1 0 0,-1 1 1 0 0,0 1-1 0 0,0-1 1 0 0,0 1 0 0 0,0-1-1 0 0,0 1 1 0 0,-1 1-1 0 0,1-1 1 0 0,5 9 0 0 0,-1 1 1321 0 0,0 1 0 0 0,-1 0 0 0 0,9 24 0 0 0,1-3 5284 0 0,-14-44-5370 0 0,0-23-1823 0 0,-1 11 592 0 0,-1 10-647 0 0,1 1-1 0 0,0 0 0 0 0,0 0 0 0 0,1 0 0 0 0,0 0 0 0 0,0 0 1 0 0,1 1-1 0 0,1 0 0 0 0,-1 0 0 0 0,1 0 0 0 0,0 1 1 0 0,1 0-1 0 0,0 0 0 0 0,0 1 0 0 0,1-1 0 0 0,-1 2 1 0 0,1-1-1 0 0,1 1 0 0 0,-1 0 0 0 0,1 1 0 0 0,0 0 1 0 0,0 0-1 0 0,0 1 0 0 0,0 0 0 0 0,0 0 0 0 0,1 1 0 0 0,-1 1 1 0 0,1 0-1 0 0,0 0 0 0 0,14 1 0 0 0,-11 0-10 0 0,1 0-1 0 0,-1 1 1 0 0,0 1-1 0 0,1 0 1 0 0,-1 1-1 0 0,0 1 1 0 0,0 0-1 0 0,0 0 1 0 0,-1 2-1 0 0,0-1 1 0 0,0 1-1 0 0,22 16 1 0 0,-29-18-73 0 0,-1 0 0 0 0,0 1 0 0 0,1-1 0 0 0,-2 1 0 0 0,1 0 0 0 0,-1 0 0 0 0,1 0 0 0 0,-1 0 0 0 0,3 10 0 0 0,-6-17 0 0 0,-1-1 0 0 0,1 1 0 0 0,-1 0 0 0 0,1-1 0 0 0,0 1 0 0 0,0 0 0 0 0,0 0 0 0 0,0-1 0 0 0,1 1 0 0 0,-1 0 0 0 0,1-1 0 0 0,-1 1 0 0 0,1 0 0 0 0,0 0 0 0 0,1-3 0 0 0,0 0 0 0 0,1 0 0 0 0,1-1 0 0 0,-1 1 0 0 0,1 1 0 0 0,7-9 0 0 0,-5 7 0 0 0,0 0 0 0 0,0 1 0 0 0,0-1 0 0 0,1 2 0 0 0,0-1 0 0 0,0 1 0 0 0,0 0 0 0 0,0 0 0 0 0,12-3 0 0 0,-14 6 1 0 0,0 0 0 0 0,0 0 0 0 0,1 1 1 0 0,-1 0-1 0 0,1 0 0 0 0,-1 0 0 0 0,0 0 0 0 0,0 1 0 0 0,1 0 1 0 0,-1 0-1 0 0,0 1 0 0 0,0-1 0 0 0,0 1 0 0 0,7 3 0 0 0,5 4-10 0 0,-2 1 1 0 0,28 21-1 0 0,-8-5-59 0 0,-19-20-2775 0 0,-2-6-7044 0 0,1-4 6469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1088 0 0,'5'-3'283'0'0,"0"-1"901"0"0,-1 1 0 0 0,1 1 0 0 0,0-1 1 0 0,11-3-1 0 0,-14 5-756 0 0,0 1 1 0 0,0 0-1 0 0,-1 0 0 0 0,1-1 1 0 0,0 1-1 0 0,0 0 1 0 0,0 1-1 0 0,0-1 1 0 0,0 0-1 0 0,0 0 1 0 0,0 1-1 0 0,-1-1 0 0 0,1 1 1 0 0,0 0-1 0 0,0 0 1 0 0,-1-1-1 0 0,1 1 1 0 0,2 2-1 0 0,19 14 2815 0 0,-2 1-1 0 0,35 38 1 0 0,-16-16-2613 0 0,-29-32-5404 0 0</inkml:trace>
  <inkml:trace contextRef="#ctx0" brushRef="#br0" timeOffset="1">165 159 6921 0 0,'-26'-54'8592'0'0,"14"30"-2806"0"0,-18-50 0 0 0,29 73-5673 0 0,2 0-159 0 0,-1 1 0 0 0,0-1 0 0 0,0 1 0 0 0,1 0 0 0 0,-1-1 1 0 0,0 1-1 0 0,0 0 0 0 0,1 0 0 0 0,-1-1 0 0 0,0 1 0 0 0,1 0 0 0 0,-1 0 0 0 0,1-1 1 0 0,-1 1-1 0 0,0 0 0 0 0,1 0 0 0 0,-1 0 0 0 0,0 0 0 0 0,1-1 0 0 0,-1 1 0 0 0,1 0 0 0 0,-1 0 1 0 0,1 0-1 0 0,-1 0 0 0 0,0 0 0 0 0,1 0 0 0 0,-1 0 0 0 0,1 0 0 0 0,-1 0 0 0 0,1 1 1 0 0,-1-1-1 0 0,0 0 0 0 0,1 0 0 0 0,-1 0 0 0 0,1 1 0 0 0,15 3-1927 0 0,22 19-6273 0 0,-21-12 5620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1176 0 0,'6'9'507'0'0,"0"0"-1"0"0,-1 0 1 0 0,1 1 0 0 0,-2 0 0 0 0,1 0-1 0 0,-2 0 1 0 0,1 0 0 0 0,2 15-1 0 0,-1 6 3090 0 0,2 49 1 0 0,2 19 6451 0 0,-9-99-9951 0 0,0 0-1 0 0,0 1 0 0 0,0-1 0 0 0,0 0 0 0 0,0 1 0 0 0,0-1 0 0 0,0 0 0 0 0,1 1 0 0 0,-1-1 0 0 0,0 0 0 0 0,0 1 1 0 0,0-1-1 0 0,0 0 0 0 0,1 1 0 0 0,-1-1 0 0 0,0 0 0 0 0,0 0 0 0 0,1 1 0 0 0,-1-1 0 0 0,0 0 0 0 0,1 0 1 0 0,-1 1-1 0 0,0-1 0 0 0,0 0 0 0 0,1 0 0 0 0,-1 0 0 0 0,0 0 0 0 0,1 0 0 0 0,-1 1 0 0 0,1-1 0 0 0,-1 0 0 0 0,0 0 1 0 0,1 0-1 0 0,-1 0 0 0 0,0 0 0 0 0,1 0 0 0 0,-1 0 0 0 0,0 0 0 0 0,1 0 0 0 0,-1 0 0 0 0,0 0 0 0 0,1-1 1 0 0,-1 1-1 0 0,1 0 0 0 0,-1 0 0 0 0,0 0 0 0 0,1 0 0 0 0,-1-1 0 0 0,0 1 0 0 0,0 0 0 0 0,1 0 0 0 0,-1 0 0 0 0,0-1 1 0 0,0 1-1 0 0,1 0 0 0 0,-1-1 0 0 0,0 1 0 0 0,0 0 0 0 0,1 0 0 0 0,-1-1 0 0 0,0 1 0 0 0,22-25-107 0 0,-18 20 594 0 0,9-10-351 0 0,1 2 1 0 0,0 0-1 0 0,1 1 1 0 0,0 0 0 0 0,19-10-1 0 0,-27 17-136 0 0,1 1-1 0 0,0 0 0 0 0,0 0 1 0 0,0 1-1 0 0,0 0 1 0 0,0 0-1 0 0,1 1 0 0 0,-1 0 1 0 0,1 1-1 0 0,0 0 0 0 0,-1 0 1 0 0,1 1-1 0 0,13 1 1 0 0,-14 0-76 0 0,0 1 0 0 0,-1 0 1 0 0,0 1-1 0 0,1 0 0 0 0,-1 0 0 0 0,0 1 1 0 0,0-1-1 0 0,-1 1 0 0 0,1 1 1 0 0,-1-1-1 0 0,0 1 0 0 0,0 1 1 0 0,-1-1-1 0 0,10 12 0 0 0,-7-7 5 0 0,-1 1 0 0 0,0-1 0 0 0,-1 1 0 0 0,0 1 0 0 0,-1-1 0 0 0,0 1 0 0 0,0 0 0 0 0,2 16 0 0 0,4 13-828 0 0,-11-40 5 0 0,16 2-10740 0 0,-16-3 11645 0 0,12-1-3489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27 680 0 0,'-4'-3'18204'0'0,"14"9"-17345"0"0,0-1 1 0 0,1-1 0 0 0,-1 0-1 0 0,1 0 1 0 0,0-1-1 0 0,0 0 1 0 0,1-1 0 0 0,-1 0-1 0 0,1-1 1 0 0,20 0-1 0 0,5-2 357 0 0,0-2 0 0 0,41-7-1 0 0,22-12-471 0 0,-37 0-4981 0 0,-57 22 2946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68 0 0,'-2'2'613'0'0,"0"0"1"0"0,0 0-1 0 0,0 0 1 0 0,0 0-1 0 0,1 0 1 0 0,-1 0-1 0 0,0 0 1 0 0,1 0-1 0 0,0 6 3806 0 0,5-4-3588 0 0,1 0-1 0 0,0-1 1 0 0,0 1-1 0 0,1-1 1 0 0,-1-1-1 0 0,1 1 0 0 0,-1-1 1 0 0,1 0-1 0 0,0 0 1 0 0,12 1-1 0 0,67 9 3039 0 0,-78-11-3430 0 0,29 3 815 0 0,-12-1-455 0 0,0 0-1 0 0,-1-2 0 0 0,1-1 1 0 0,40-4-1 0 0,-57 2-3900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87 224 168 0 0,'7'-8'2213'0'0,"-2"3"-1449"0"0,1 0 1 0 0,0 1-1 0 0,0-1 1 0 0,1 1-1 0 0,-1 0 1 0 0,13-4-1 0 0,46-16 1325 0 0,-41 16-1322 0 0,217-65 3918 0 0,-73 25-2039 0 0,-150 42-1326 0 0,34-15 1 0 0,-54 21-1301 0 0,1 0 0 0 0,0 0 1 0 0,-1 0-1 0 0,1 0 0 0 0,0 0 1 0 0,-1 0-1 0 0,1 0 0 0 0,0 0 1 0 0,-1 1-1 0 0,1-1 0 0 0,0 0 0 0 0,-2 2 1 0 0,-2-1 21 0 0,-256 66 314 0 0,202-50-322 0 0,23-6-20 0 0,-118 35 81 0 0,121-34-47 0 0,0 1-1 0 0,-42 24 1 0 0,70-34-30 0 0,0 0 0 0 0,0 0 1 0 0,1 1-1 0 0,-1-1 0 0 0,-6 8 0 0 0,10-10-3 0 0,0 0 0 0 0,1-1 0 0 0,-1 1-1 0 0,1 0 1 0 0,-1 0 0 0 0,1-1-1 0 0,-1 1 1 0 0,1 0 0 0 0,0 0 0 0 0,-1 0-1 0 0,1 0 1 0 0,0-1 0 0 0,0 1 0 0 0,-1 0-1 0 0,1 0 1 0 0,0 0 0 0 0,0 0-1 0 0,0 0 1 0 0,0 0 0 0 0,0 0 0 0 0,0-1-1 0 0,1 1 1 0 0,-1 0 0 0 0,0 0-1 0 0,0 0 1 0 0,1 0 0 0 0,-1 0 0 0 0,0-1-1 0 0,1 1 1 0 0,-1 0 0 0 0,1 0 0 0 0,-1-1-1 0 0,1 1 1 0 0,-1 0 0 0 0,1-1-1 0 0,0 1 1 0 0,-1 0 0 0 0,1-1 0 0 0,0 1-1 0 0,-1-1 1 0 0,1 1 0 0 0,0-1 0 0 0,0 1-1 0 0,-1-1 1 0 0,3 1 0 0 0,8 5 128 0 0,0-1 0 0 0,1 1 0 0 0,0-2 0 0 0,20 5 0 0 0,61 9 332 0 0,-72-15-373 0 0,90 13 196 0 0,129 24 475 0 0,-183-28-470 0 0,-1 2 0 0 0,66 27 0 0 0,-111-36-250 0 0,-1-1 0 0 0,1 1 0 0 0,-1 1 0 0 0,-1 0 0 0 0,1 1 0 0 0,16 14 0 0 0,-24-19-39 0 0,0 0 1 0 0,0 0 0 0 0,-1 0-1 0 0,1 0 1 0 0,-1 0 0 0 0,1 1 0 0 0,-1-1-1 0 0,0 0 1 0 0,0 1 0 0 0,0-1-1 0 0,0 1 1 0 0,-1-1 0 0 0,1 1-1 0 0,-1 0 1 0 0,1 3 0 0 0,-1-4-1 0 0,-1 1 0 0 0,1 0 0 0 0,-1-1 1 0 0,1 1-1 0 0,-1 0 0 0 0,0-1 0 0 0,0 1 0 0 0,0-1 0 0 0,-1 1 0 0 0,1-1 1 0 0,-1 1-1 0 0,1-1 0 0 0,-1 0 0 0 0,0 0 0 0 0,0 0 0 0 0,0 0 1 0 0,-4 3-1 0 0,-7 6 36 0 0,-1-1 1 0 0,-1-1-1 0 0,0-1 1 0 0,0 0-1 0 0,-1 0 0 0 0,1-2 1 0 0,-2 0-1 0 0,1-1 1 0 0,-32 6-1 0 0,-1-3-2 0 0,-1-2 0 0 0,-56-1 0 0 0,101-5-106 0 0,-90-2-644 0 0,87 2 252 0 0,0-1-1 0 0,0-1 1 0 0,0 1 0 0 0,0-1-1 0 0,1 0 1 0 0,-1-1 0 0 0,1 0-1 0 0,0 0 1 0 0,-9-6 0 0 0,11-2-4912 0 0,4 10 4390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68 128 0 0,'-60'-14'9495'0'0,"64"12"-7794"0"0,11-3-684 0 0,-1 0-1 0 0,1 1 1 0 0,0 0 0 0 0,17-1 0 0 0,70-5 1398 0 0,-56 7-1373 0 0,357-13 6075 0 0,-316 22-9168 0 0,-28-1-7059 0 0,-42-5 6398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0 259 988 0 0,'14'10'2971'0'0,"7"4"2556"0"0,-9-10 4788 0 0,-12-4-10238 0 0,1 0-1 0 0,-1-1 1 0 0,0 1-1 0 0,1 0 0 0 0,-1 0 1 0 0,0 0-1 0 0,1 0 1 0 0,-1-1-1 0 0,0 1 1 0 0,1 0-1 0 0,-1 0 1 0 0,0-1-1 0 0,0 1 1 0 0,1 0-1 0 0,-1-1 0 0 0,0 1 1 0 0,0 0-1 0 0,1-1 1 0 0,-1 1-1 0 0,0 0 1 0 0,0-1-1 0 0,0 1 1 0 0,0 0-1 0 0,0-1 1 0 0,0 1-1 0 0,0-1 0 0 0,0 1 1 0 0,1 0-1 0 0,-1-1 1 0 0,0 1-1 0 0,-1-1 1 0 0,1 1-1 0 0,0 0 1 0 0,0-1-1 0 0,0 1 1 0 0,0-1-1 0 0,-3-19 1165 0 0,2 15-944 0 0,0-6-31 0 0,0 0 0 0 0,0 0 0 0 0,2 0 1 0 0,-1 0-1 0 0,2 1 0 0 0,-1-1 1 0 0,1 0-1 0 0,1 0 0 0 0,7-18 1 0 0,-8 24-226 0 0,0 0 0 0 0,1 0 0 0 0,-1 1 0 0 0,1-1 0 0 0,0 1 1 0 0,1-1-1 0 0,-1 1 0 0 0,1 0 0 0 0,0 1 0 0 0,0-1 0 0 0,0 1 0 0 0,0-1 1 0 0,1 1-1 0 0,-1 0 0 0 0,1 1 0 0 0,0-1 0 0 0,0 1 0 0 0,0 0 0 0 0,0 0 1 0 0,0 1-1 0 0,9-3 0 0 0,-1 3 7 0 0,0 0 0 0 0,0 1 0 0 0,0 0 0 0 0,0 1 0 0 0,0 0 0 0 0,0 1 0 0 0,-1 1 0 0 0,1 0 0 0 0,-1 0 0 0 0,1 1 0 0 0,18 10 0 0 0,-15-6 26 0 0,-1 0 1 0 0,-1 1-1 0 0,0 0 0 0 0,0 1 0 0 0,-1 1 0 0 0,0 0 1 0 0,-1 1-1 0 0,16 18 0 0 0,-14-13 279 0 0,-15-24-368 0 0,2 0-1 0 0,-1 0 0 0 0,1 0 0 0 0,-1 0 1 0 0,2 0-1 0 0,-1 0 0 0 0,1 0 1 0 0,0 1-1 0 0,1-1 0 0 0,0 1 0 0 0,0-1 1 0 0,0 1-1 0 0,0 0 0 0 0,1 0 0 0 0,0 0 1 0 0,1 1-1 0 0,-1-1 0 0 0,1 1 1 0 0,0 0-1 0 0,8-6 0 0 0,-5 4 22 0 0,0 1 0 0 0,0 0 0 0 0,1 0 0 0 0,0 1-1 0 0,0 0 1 0 0,0 0 0 0 0,0 1 0 0 0,1 0 0 0 0,0 1 0 0 0,0 0 0 0 0,0 1 0 0 0,0 0-1 0 0,20-1 1 0 0,-5 4 122 0 0,1 1 0 0 0,-1 2 0 0 0,1 1 0 0 0,-1 0 0 0 0,0 2 0 0 0,-1 1 0 0 0,29 13 0 0 0,0 4 504 0 0,-1 3 1 0 0,50 34-1 0 0,-93-56-913 0 0,17 10-237 0 0,-9-8-7346 0 0,-8-10 634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75 323 464 0 0,'0'0'239'0'0,"1"0"0"0"0,0 0-1 0 0,0 0 1 0 0,-1 0 0 0 0,1 1 0 0 0,0-1-1 0 0,0 0 1 0 0,-1 0 0 0 0,1 0 0 0 0,0 0-1 0 0,-1 1 1 0 0,1-1 0 0 0,0 0 0 0 0,-1 1-1 0 0,1-1 1 0 0,0 1 0 0 0,-1-1 0 0 0,1 1 0 0 0,-1-1-1 0 0,1 1 1 0 0,-1-1 0 0 0,1 1 0 0 0,-1-1-1 0 0,1 1 1 0 0,-1 0 0 0 0,1 0 0 0 0,-1 1 131 0 0,1 0 0 0 0,-1-1 0 0 0,1 1 0 0 0,-1 0 0 0 0,0 0 0 0 0,0 0 0 0 0,0-1 0 0 0,0 1 0 0 0,0 0 1 0 0,-1 3-1 0 0,-1 5 1001 0 0,-1 1 1 0 0,-7 19-1 0 0,7-24-811 0 0,-3 10 1262 0 0,0 0 0 0 0,-1 0 0 0 0,-1-1 0 0 0,-17 26 0 0 0,25-41-1728 0 0,0 0 1 0 0,0 1-1 0 0,-1-1 0 0 0,1 0 0 0 0,0 0 0 0 0,0 0 1 0 0,0 1-1 0 0,0-1 0 0 0,-1 0 0 0 0,1 0 0 0 0,0 0 1 0 0,0 0-1 0 0,0 0 0 0 0,-1 1 0 0 0,1-1 0 0 0,0 0 1 0 0,0 0-1 0 0,0 0 0 0 0,-1 0 0 0 0,1 0 0 0 0,0 0 1 0 0,0 0-1 0 0,-1 0 0 0 0,1 0 0 0 0,0 0 0 0 0,0 0 1 0 0,-1 0-1 0 0,1 0 0 0 0,0 0 0 0 0,0 0 0 0 0,-1 0 1 0 0,1 0-1 0 0,0 0 0 0 0,0 0 0 0 0,0 0 0 0 0,-1 0 1 0 0,1 0-1 0 0,0 0 0 0 0,-1-1 0 0 0,-4-10 821 0 0,0-17-587 0 0,1-57 225 0 0,4 0 1 0 0,13-98 0 0 0,-12 154-444 0 0,-1 20-50 0 0,1 0 0 0 0,-1 0-1 0 0,1 0 1 0 0,1 0-1 0 0,0 0 1 0 0,0 0-1 0 0,0 0 1 0 0,6-11-1 0 0,-8 19-57 0 0,1 1 0 0 0,0-1 0 0 0,-1 1 0 0 0,1 0 0 0 0,-1-1 0 0 0,1 1 0 0 0,-1-1 0 0 0,1 1 0 0 0,0 0 0 0 0,-1-1 0 0 0,1 1 0 0 0,0 0 0 0 0,-1 0 0 0 0,1 0 0 0 0,0-1 0 0 0,0 1 0 0 0,-1 0 0 0 0,1 0 0 0 0,0 0 0 0 0,-1 0 0 0 0,1 0 0 0 0,0 0 0 0 0,0 0 0 0 0,-1 1 0 0 0,1-1 0 0 0,0 0 0 0 0,-1 0 0 0 0,1 0 1 0 0,0 1-1 0 0,-1-1 0 0 0,1 0 0 0 0,0 1 0 0 0,-1-1 0 0 0,1 1 0 0 0,-1-1 0 0 0,1 1 0 0 0,0 0 0 0 0,26 21 31 0 0,-24-18-27 0 0,44 43 53 0 0,59 79 0 0 0,-63-72-125 0 0,68 66 1 0 0,-109-118 47 0 0,24 22-406 0 0,53 38 0 0 0,-72-57 218 0 0,0 0-1 0 0,1 0 1 0 0,0-1-1 0 0,0 0 1 0 0,0-1-1 0 0,1 0 0 0 0,-1 0 1 0 0,1-1-1 0 0,-1 0 1 0 0,1 0-1 0 0,0-1 0 0 0,0 0 1 0 0,9-1-1 0 0,-14 0 59 0 0,1-1 0 0 0,-1 0 0 0 0,0 0-1 0 0,0 0 1 0 0,1-1 0 0 0,-1 1-1 0 0,0-1 1 0 0,0 0 0 0 0,5-3 0 0 0,-7 3 88 0 0,-1 1 1 0 0,1 0-1 0 0,0-1 1 0 0,-1 1-1 0 0,1-1 1 0 0,0 0-1 0 0,-1 0 1 0 0,0 0 0 0 0,1 1-1 0 0,1-5 1 0 0,-1-13-206 0 0,-2 16 264 0 0,-1 1 0 0 0,1 0 0 0 0,-1 0 0 0 0,0 0 0 0 0,0 0 0 0 0,0-1 0 0 0,0 1 0 0 0,0 0 0 0 0,0 1 0 0 0,0-1 0 0 0,-1 0 0 0 0,1 0 0 0 0,-1 0 0 0 0,0 1 0 0 0,1-1 0 0 0,-1 1 0 0 0,-3-2 0 0 0,-36-19 125 0 0,33 18-100 0 0,-28-11 248 0 0,0 2 0 0 0,-1 1 0 0 0,0 2 1 0 0,-1 2-1 0 0,-66-7 0 0 0,86 14 0 0 0,1 1 0 0 0,-29 2-1 0 0,37-1-557 0 0,1 0 0 0 0,0 1 0 0 0,0 0 0 0 0,1 0 0 0 0,-1 0 0 0 0,0 1 0 0 0,-12 7 0 0 0,12-3-1468 0 0,-2 5-5212 0 0,8-7 3949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97 48 0 0,'-3'1'372'0'0,"1"-1"-34"0"0,0 0-1 0 0,0 0 1 0 0,0 0 0 0 0,0 1-1 0 0,0-1 1 0 0,0 1-1 0 0,0 0 1 0 0,0-1-1 0 0,0 1 1 0 0,0 0 0 0 0,0 0-1 0 0,0 0 1 0 0,1 0-1 0 0,-3 3 1710 0 0,7-3-353 0 0,3 2-1124 0 0,1 0 0 0 0,0-1 0 0 0,0 1 0 0 0,0-2 1 0 0,0 1-1 0 0,0-1 0 0 0,10 1 0 0 0,56-1 1710 0 0,-57-2-1897 0 0,49 0 735 0 0,-1-3 0 0 0,1-3 0 0 0,-2-2-1 0 0,1-4 1 0 0,-1-2 0 0 0,83-32 0 0 0,-139 44-940 0 0,-3 2-40 0 0,0 0 1 0 0,0-1 0 0 0,0 0-1 0 0,0 0 1 0 0,0 0-1 0 0,0 0 1 0 0,0-1 0 0 0,-1 0-1 0 0,0 1 1 0 0,6-7 641 0 0,-12 12-664 0 0,-3 3-82 0 0,1 0-1 0 0,0 0 1 0 0,0 0 0 0 0,0 1 0 0 0,1 0-1 0 0,0 0 1 0 0,1 0 0 0 0,-1 0 0 0 0,1 1 0 0 0,-2 7-1 0 0,-2 11 64 0 0,-8 46-1 0 0,13-48 34 0 0,0-1 1 0 0,2 1 0 0 0,0-1-1 0 0,2 0 1 0 0,1 1 0 0 0,7 30-1 0 0,45 133 1121 0 0,-53-180-1208 0 0,70 183 1086 0 0,-2-9-84 0 0,-68-177-1035 0 0,-1 0 0 0 0,0 0 1 0 0,0 0-1 0 0,0 0 0 0 0,0 1 1 0 0,-1-1-1 0 0,0 6 0 0 0,0-8-25 0 0,0-1-1 0 0,0 0 0 0 0,-1 0 1 0 0,1 0-1 0 0,0 0 0 0 0,-1 0 1 0 0,1 0-1 0 0,-1 0 0 0 0,1 0 0 0 0,-1 0 1 0 0,1 0-1 0 0,-1 0 0 0 0,0 0 1 0 0,0-1-1 0 0,1 1 0 0 0,-1 0 1 0 0,0 0-1 0 0,0-1 0 0 0,0 1 1 0 0,0 0-1 0 0,0-1 0 0 0,0 1 1 0 0,0-1-1 0 0,0 1 0 0 0,0-1 1 0 0,0 0-1 0 0,0 1 0 0 0,0-1 1 0 0,0 0-1 0 0,0 0 0 0 0,0 0 1 0 0,-2 1-1 0 0,-33 1-405 0 0,-69-2 0 0 0,28-2 253 0 0,-176 16-2 0 0,202-10 297 0 0,27-2 410 0 0,31-1 214 0 0,42-1 146 0 0,451-34-200 0 0,-407 26-666 0 0,-88 7-298 0 0,49-7-13222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87 812 0 0,'0'-3'1401'0'0,"0"1"-995"0"0,1-1 1 0 0,0 1-1 0 0,0-1 0 0 0,-1 1 1 0 0,2-1-1 0 0,-1 1 1 0 0,0-1-1 0 0,0 1 1 0 0,1 0-1 0 0,-1 0 0 0 0,1 0 1 0 0,0 0-1 0 0,-1 0 1 0 0,5-3-1 0 0,-1 0 292 0 0,0 2-1 0 0,1-1 1 0 0,0 1 0 0 0,-1-1-1 0 0,13-3 1 0 0,-5 2 447 0 0,1 1-1 0 0,0 1 1 0 0,0 0-1 0 0,29-2 1 0 0,-27 4-152 0 0,1 1 1 0 0,-1 1 0 0 0,25 5-1 0 0,-35-5-723 0 0,0 0-1 0 0,0 1 1 0 0,-1-1-1 0 0,1 1 1 0 0,0 1-1 0 0,-1-1 0 0 0,1 1 1 0 0,-1 0-1 0 0,0 0 1 0 0,0 1-1 0 0,0 0 1 0 0,6 5-1 0 0,-9-7-167 0 0,-1 1-1 0 0,0-1 1 0 0,1 0 0 0 0,-1 0 0 0 0,0 1-1 0 0,0-1 1 0 0,0 1 0 0 0,-1-1-1 0 0,1 1 1 0 0,-1 0 0 0 0,1-1 0 0 0,-1 1-1 0 0,0-1 1 0 0,0 1 0 0 0,0 0-1 0 0,0-1 1 0 0,0 1 0 0 0,-1-1 0 0 0,1 1-1 0 0,-1 0 1 0 0,0-1 0 0 0,0 1-1 0 0,-1 3 1 0 0,-4 6 118 0 0,0 1-1 0 0,-1-1 1 0 0,-9 13 0 0 0,9-13-110 0 0,-19 25 342 0 0,-44 49 0 0 0,41-53-120 0 0,-35 53 0 0 0,62-82-299 0 0,-1 0 0 0 0,1 0 1 0 0,0 0-1 0 0,1 1 0 0 0,-1-1 0 0 0,1 0 1 0 0,0 1-1 0 0,-2 6 0 0 0,3-9-19 0 0,0-1 0 0 0,0 1-1 0 0,0-1 1 0 0,0 1 0 0 0,0-1 0 0 0,1 0-1 0 0,-1 1 1 0 0,0-1 0 0 0,1 1-1 0 0,-1-1 1 0 0,0 1 0 0 0,1-1-1 0 0,0 0 1 0 0,-1 1 0 0 0,1-1-1 0 0,0 0 1 0 0,0 1 0 0 0,0-1 0 0 0,0 0-1 0 0,0 0 1 0 0,0 0 0 0 0,0 0-1 0 0,0 0 1 0 0,0 0 0 0 0,0 0-1 0 0,1 0 1 0 0,-1-1 0 0 0,3 2 0 0 0,14 5 47 0 0,0-2 1 0 0,0 0 0 0 0,1 0 0 0 0,0-2 0 0 0,0 0 0 0 0,0-2 0 0 0,0 0 0 0 0,1-1 0 0 0,-1-1-1 0 0,0 0 1 0 0,32-8 0 0 0,-44 8-658 0 0,0-1 0 0 0,0 0-1 0 0,0 0 1 0 0,0-1 0 0 0,0 0 0 0 0,0 0-1 0 0,-1-1 1 0 0,7-4 0 0 0,-10 5-642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90 952 0 0,'-6'0'708'0'0,"-30"-6"4128"0"0,34 5-4112 0 0,0 0-1 0 0,0 1 0 0 0,0-1 0 0 0,1 0 1 0 0,-1 0-1 0 0,0 0 0 0 0,1 0 0 0 0,-1-1 0 0 0,-2-2 2049 0 0,19-9 904 0 0,-2 6-2718 0 0,0 1-1 0 0,1 0 0 0 0,0 0 1 0 0,0 1-1 0 0,0 1 0 0 0,1 1 1 0 0,20-3-1 0 0,-33 5-909 0 0,27-4 579 0 0,0 1 0 0 0,37 0 0 0 0,-25 6-2927 0 0,-1 6-3496 0 0,-22-3 2302 0 0,-3-1 504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25 173 900 0 0,'1'5'1182'0'0,"0"0"0"0"0,1-1 0 0 0,-1 1 0 0 0,-1 0 0 0 0,1 0 1 0 0,-1 0-1 0 0,0 0 0 0 0,0-1 0 0 0,0 1 0 0 0,-1 0 0 0 0,1 0 0 0 0,-1 0 0 0 0,0-1 0 0 0,-1 1 0 0 0,1 0 0 0 0,-1-1 0 0 0,-4 8 0 0 0,6-11-231 0 0,-1 0-895 0 0,1-1 0 0 0,0 0-1 0 0,0 0 1 0 0,0 0 0 0 0,0 0 0 0 0,-1 0-1 0 0,1 0 1 0 0,0 0 0 0 0,0 0 0 0 0,0 0-1 0 0,0 0 1 0 0,-1 0 0 0 0,1 0 0 0 0,0 0-1 0 0,0 0 1 0 0,0 0 0 0 0,0 0 0 0 0,-1 0-1 0 0,1 0 1 0 0,0 0 0 0 0,0 0 0 0 0,0 0-1 0 0,0 0 1 0 0,-1 0 0 0 0,1-1 0 0 0,0 1-1 0 0,0 0 1 0 0,0 0 0 0 0,0 0 0 0 0,0 0-1 0 0,-1 0 1 0 0,1 0 0 0 0,0 0 0 0 0,0-1-1 0 0,0 1 1 0 0,0 0 0 0 0,0 0 0 0 0,0 0-1 0 0,0 0 1 0 0,0-1 0 0 0,-1 1 0 0 0,1 0-1 0 0,0 0 1 0 0,0 0 0 0 0,0 0 0 0 0,0-1-1 0 0,0 1 1 0 0,-7-9 850 0 0,7 8-971 0 0,-1-2 202 0 0,0-1 0 0 0,1 1 0 0 0,-1-1 0 0 0,1 0 0 0 0,0 1 0 0 0,0-1 0 0 0,1 0 0 0 0,-1 1 0 0 0,1-1 0 0 0,1-6 0 0 0,16-35 484 0 0,-13 33-503 0 0,2 0 0 0 0,0 1 0 0 0,0-1 0 0 0,1 2 0 0 0,0-1 0 0 0,1 1 0 0 0,0 0 0 0 0,1 1 0 0 0,0 0 0 0 0,0 1 0 0 0,1 0 0 0 0,18-10 0 0 0,-23 14-24 0 0,1 1-1 0 0,1 0 1 0 0,-1 0-1 0 0,0 1 1 0 0,1 0-1 0 0,-1 0 1 0 0,1 0-1 0 0,-1 1 1 0 0,1 1-1 0 0,0-1 0 0 0,-1 1 1 0 0,1 0-1 0 0,0 1 1 0 0,-1 0-1 0 0,1 0 1 0 0,0 1-1 0 0,-1 0 1 0 0,0 0-1 0 0,1 1 1 0 0,-1 0-1 0 0,0 0 0 0 0,0 0 1 0 0,10 8-1 0 0,-9-6-80 0 0,-1 1 0 0 0,1 1 0 0 0,-1-1-1 0 0,-1 1 1 0 0,1 1 0 0 0,-1-1 0 0 0,0 1-1 0 0,-1 0 1 0 0,0 0 0 0 0,0 0 0 0 0,0 1-1 0 0,-1 0 1 0 0,-1 0 0 0 0,0 0-1 0 0,0 0 1 0 0,2 12 0 0 0,-6-15-13 0 0,1-6 0 0 0,-1 0 0 0 0,1 0 0 0 0,0 0 0 0 0,0 0 0 0 0,0 1 0 0 0,-1-1 0 0 0,1 0 0 0 0,0 0 0 0 0,0 0 0 0 0,-1 0 0 0 0,1 0 0 0 0,0 0 0 0 0,0 0 0 0 0,-1 0 0 0 0,1 0 0 0 0,0 0 0 0 0,0 0 0 0 0,-1 0 0 0 0,1 0 0 0 0,0 0 0 0 0,0 0 0 0 0,-1 0 0 0 0,1 0 0 0 0,0 0 0 0 0,0 0 0 0 0,-1 0 0 0 0,1 0 0 0 0,0 0 0 0 0,0 0 0 0 0,-1-1 0 0 0,0 0 0 0 0,0 0 0 0 0,0 0 0 0 0,1-1 0 0 0,-1 1 0 0 0,0 0 0 0 0,0-1 0 0 0,1 1 0 0 0,-1 0 0 0 0,1-1 0 0 0,-1 1 0 0 0,1-1 0 0 0,0 1 0 0 0,0-1 0 0 0,0 0 0 0 0,-1 1 0 0 0,1-1 0 0 0,1 1 0 0 0,-1-1 0 0 0,0 1 0 0 0,0-1 0 0 0,0 1 0 0 0,1-1 0 0 0,-1 1 0 0 0,1-1 0 0 0,-1 1 0 0 0,1 0 0 0 0,0-1 0 0 0,1-1 0 0 0,2-6 0 0 0,1 0 0 0 0,0 0 0 0 0,7-9 0 0 0,-7 11 0 0 0,0 1 0 0 0,1-1 0 0 0,0 1 0 0 0,0 0 0 0 0,0 1 0 0 0,1-1 0 0 0,0 1 0 0 0,0 1 0 0 0,0-1 0 0 0,1 1 0 0 0,7-3 0 0 0,-10 5 0 0 0,-1 1 0 0 0,1-1 0 0 0,0 1 0 0 0,0 0 0 0 0,0 1 0 0 0,0-1 0 0 0,0 1 0 0 0,0 0 0 0 0,0 0 0 0 0,0 0 0 0 0,0 1 0 0 0,0 0 0 0 0,0 0 0 0 0,0 0 0 0 0,-1 0 0 0 0,1 1 0 0 0,0 0 0 0 0,-1 0 0 0 0,9 5 0 0 0,10 9 0 0 0,33 30 0 0 0,14 10 0 0 0,-62-50 0 0 0,2-1 0 0 0,-1 0 0 0 0,0 0 0 0 0,1-1 0 0 0,0 0 0 0 0,14 4 0 0 0,-11-6-2106 0 0,1 0 1 0 0,0-1-1 0 0,0 0 0 0 0,0-1 0 0 0,15-2 1 0 0,-1 0-1346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23 464 0 0,'-7'-4'1113'0'0,"-1"1"0"0"0,0 0 0 0 0,-1 0 0 0 0,1 0 0 0 0,0 1 0 0 0,-1 0 0 0 0,0 1 0 0 0,1 0 1 0 0,-1 0-1 0 0,0 1 0 0 0,1 0 0 0 0,-1 1 0 0 0,0 0 0 0 0,1 0 0 0 0,-1 1 0 0 0,-10 3 0 0 0,9-2-574 0 0,1 1 1 0 0,0 0-1 0 0,1 0 1 0 0,-1 1-1 0 0,1 0 0 0 0,0 0 1 0 0,0 1-1 0 0,0 0 1 0 0,1 1-1 0 0,0-1 1 0 0,0 2-1 0 0,1-1 0 0 0,0 1 1 0 0,-8 12-1 0 0,11-15-301 0 0,0 0 0 0 0,1 0 0 0 0,-1 1 0 0 0,1-1 0 0 0,0 1 0 0 0,0 0 0 0 0,1-1 0 0 0,0 1 0 0 0,0 0 0 0 0,0 0 0 0 0,1 11 0 0 0,0-15-162 0 0,0 1 0 0 0,1-1 0 0 0,-1 1 0 0 0,1-1 0 0 0,0 0 0 0 0,0 0 1 0 0,-1 1-1 0 0,2-1 0 0 0,-1 0 0 0 0,0 0 0 0 0,0 0 0 0 0,1 0 0 0 0,-1 0 0 0 0,1 0 0 0 0,-1 0 0 0 0,1-1 0 0 0,0 1 0 0 0,0-1 0 0 0,0 1 0 0 0,0-1 0 0 0,0 1 0 0 0,0-1 0 0 0,0 0 1 0 0,0 0-1 0 0,1 0 0 0 0,-1 0 0 0 0,0-1 0 0 0,1 1 0 0 0,-1-1 0 0 0,0 1 0 0 0,4-1 0 0 0,4 1-174 0 0,-1 0 1 0 0,0-1-1 0 0,1-1 1 0 0,-1 1-1 0 0,0-2 1 0 0,1 1-1 0 0,-1-1 1 0 0,0-1-1 0 0,16-6 1 0 0,5-4-473 0 0,40-24 0 0 0,-66 34 558 0 0,11-7-186 0 0,-14 9 175 0 0,1-1 1 0 0,-1 1-1 0 0,0 0 1 0 0,1 0-1 0 0,0 0 0 0 0,-1 0 1 0 0,1 0-1 0 0,0 0 1 0 0,-1 0-1 0 0,1 0 0 0 0,0 0 1 0 0,0 1-1 0 0,0-1 1 0 0,-1 1-1 0 0,1 0 0 0 0,0-1 1 0 0,0 1-1 0 0,0 0 1 0 0,0 0-1 0 0,0 0 0 0 0,0 0 1 0 0,2 1-1 0 0,-3-1 8 0 0,1 4-248 0 0,-1 0-1 0 0,1-1 0 0 0,0 0 0 0 0,0 1 1 0 0,0-1-1 0 0,5 5 0 0 0,8 9-5874 0 0,-7-10 2481 0 0,1-5 524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101 162 9833 0 0,'-47'-66'13289'0'0,"31"45"-9203"0"0,-19-30 1 0 0,35 50-4042 0 0,0 1 1 0 0,-1-1-1 0 0,1 1 1 0 0,0-1-1 0 0,-1 1 0 0 0,1-1 1 0 0,0 1-1 0 0,0-1 1 0 0,0 1-1 0 0,-1-1 0 0 0,1 0 1 0 0,0 1-1 0 0,0-1 1 0 0,0 1-1 0 0,0-1 0 0 0,0 1 1 0 0,0-1-1 0 0,0 0 1 0 0,0 1-1 0 0,0-1 0 0 0,0 1 1 0 0,1-1-1 0 0,-1 1 1 0 0,0-1-1 0 0,0 1 0 0 0,0-1 1 0 0,1 0-1 0 0,-1 1 1 0 0,1-1-1 0 0,0 0-26 0 0,0 0 1 0 0,0 1-1 0 0,0-1 1 0 0,0 1-1 0 0,0-1 0 0 0,0 1 1 0 0,0-1-1 0 0,0 1 1 0 0,0 0-1 0 0,1-1 0 0 0,-1 1 1 0 0,0 0-1 0 0,2 0 0 0 0,34 2-910 0 0,93 32-10482 0 0,-86-24 7831 0 0</inkml:trace>
  <inkml:trace contextRef="#ctx0" brushRef="#br0" timeOffset="1">657 93 240 0 0,'-12'17'1919'0'0,"-1"-1"0"0"0,-1 0 0 0 0,0-1-1 0 0,-23 19 1 0 0,3-3 291 0 0,-306 305 12411 0 0,323-324-16191 0 0,9-8-3187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55 9077 0 0,'-25'-55'18744'0'0,"28"56"-17728"0"0,5 2-506 0 0,1 0 1 0 0,-1 1-1 0 0,-1-1 1 0 0,1 2 0 0 0,-1-1-1 0 0,13 11 1 0 0,2 0-254 0 0,448 266-158 0 0,-281-186-1013 0 0,-66-35-1097 0 0,-113-58-6612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1 424 0 0,'-14'9'13095'0'0,"32"-3"-8799"0"0,33-1-1921 0 0,-17-2-1153 0 0,165 5 4092 0 0,-143-8-3836 0 0,86-11 0 0 0,-103 2-1070 0 0,-7 0-3077 0 0,-11 7-8074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0 372 0 0,'-2'1'1204'0'0,"0"-1"-902"0"0,1 1-1 0 0,-1-1 0 0 0,1 1 1 0 0,0 0-1 0 0,-1 0 1 0 0,1-1-1 0 0,-1 1 0 0 0,1 0 1 0 0,0 0-1 0 0,0 0 1 0 0,0 0-1 0 0,0 0 0 0 0,-1 0 1 0 0,1 1-1 0 0,1-1 1 0 0,-1 0-1 0 0,0 1 0 0 0,0-1 1 0 0,0 0-1 0 0,1 1 1 0 0,-1 1-1 0 0,-1 1 255 0 0,1 0 1 0 0,0 1-1 0 0,1-1 0 0 0,-1 0 0 0 0,1 1 1 0 0,0-1-1 0 0,1 8 0 0 0,2 8 866 0 0,1-1 0 0 0,10 33 1 0 0,-10-41-1077 0 0,23 77 2038 0 0,39 147 2469 0 0,-61-216-4430 0 0,-2 1 1 0 0,0-1-1 0 0,-1 1 0 0 0,-1 0 1 0 0,-1 0-1 0 0,-1 0 0 0 0,-5 29 1 0 0,4-40-296 0 0,0 1 0 0 0,-1-2 0 0 0,0 1 0 0 0,0 0 1 0 0,-1-1-1 0 0,0 1 0 0 0,0-1 0 0 0,-1 0 0 0 0,0 0 0 0 0,-1-1 1 0 0,0 0-1 0 0,0 0 0 0 0,0 0 0 0 0,-1 0 0 0 0,0-1 0 0 0,0 0 0 0 0,-1-1 1 0 0,-8 5-1 0 0,7-5-27 0 0,0-1 1 0 0,0 0-1 0 0,-1-1 0 0 0,1 0 1 0 0,-1 0-1 0 0,0-1 1 0 0,0 0-1 0 0,0-1 0 0 0,0 0 1 0 0,0-1-1 0 0,-20-1 1 0 0,12-2 7 0 0,1 1 1 0 0,-1-2 0 0 0,1-1 0 0 0,0 0 0 0 0,-31-14-1 0 0,39 15-87 0 0,1 0-1 0 0,0-1 0 0 0,0 0 0 0 0,1-1 0 0 0,-1 0 1 0 0,1 0-1 0 0,0 0 0 0 0,-11-14 0 0 0,16 17-27 0 0,0 0 0 0 0,0 0 0 0 0,0 0 0 0 0,0 0-1 0 0,0 0 1 0 0,1-1 0 0 0,-1 1 0 0 0,1-1-1 0 0,0 1 1 0 0,0-1 0 0 0,0 1 0 0 0,1-1 0 0 0,-1 1-1 0 0,1-1 1 0 0,0 0 0 0 0,0 1 0 0 0,0-1-1 0 0,1 0 1 0 0,-1 1 0 0 0,1-1 0 0 0,0 1 0 0 0,0-1-1 0 0,0 1 1 0 0,0-1 0 0 0,3-5 0 0 0,1 1-7 0 0,0 1 1 0 0,1 0-1 0 0,0 0 1 0 0,0 1 0 0 0,0-1-1 0 0,1 1 1 0 0,0 1-1 0 0,0-1 1 0 0,0 1 0 0 0,1 0-1 0 0,-1 1 1 0 0,10-4 0 0 0,14-5-210 0 0,58-17 0 0 0,-86 29 194 0 0,107-24-2399 0 0,-36 14-5590 0 0,-67 10 6821 0 0,10-2-2132 0 0,0-1 476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1 212 0 0,'-3'1'544'0'0,"-12"8"2339"0"0,11 0 3773 0 0,10-5-2364 0 0,10-1-2636 0 0,-14-3-1146 0 0,97 7 5128 0 0,49-5-2219 0 0,-26-1-1388 0 0,-53 1-1642 0 0,108 2 873 0 0,-59-7-9611 0 0,-104 2 4825 0 0,-1-2 506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23 968 0 0,'1'-3'738'0'0,"-1"1"1"0"0,0 0-1 0 0,1-1 0 0 0,-1 1 1 0 0,1 0-1 0 0,0-1 0 0 0,0 1 0 0 0,9-2 6656 0 0,-10 5-7223 0 0,0-1-1 0 0,0 0 1 0 0,1 0 0 0 0,-1 0-1 0 0,0 1 1 0 0,0-1-1 0 0,0 0 1 0 0,0 1 0 0 0,8 24 6413 0 0,-3-4-7242 0 0,28 163 6909 0 0,-14-71-3590 0 0,-14-77-1527 0 0,-3-22-1129 0 0,0 1 0 0 0,8 25 1 0 0,-5-34-1346 0 0,-4-6 495 0 0,0 1 1 0 0,0-1-1 0 0,1 0 1 0 0,-1 0-1 0 0,0 0 1 0 0,0 1-1 0 0,1-2 0 0 0,-1 1 1 0 0,0 0-1 0 0,0 0 1 0 0,1 0-1 0 0,-1 0 1 0 0,1-1-1 0 0,-1 1 813 0 0,10-4-3155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407 128 420 0 0,'2'-3'440'0'0,"0"1"0"0"0,0 0 0 0 0,-1-1 1 0 0,1 0-1 0 0,-1 1 0 0 0,0-1 0 0 0,0 0 0 0 0,0 1 0 0 0,0-1 0 0 0,0 0 0 0 0,0 0 0 0 0,-1 0 1 0 0,0 0-1 0 0,1 0 0 0 0,-1 0 0 0 0,0 0 0 0 0,0 0 0 0 0,-1 0 0 0 0,1 0 0 0 0,-2-5 0 0 0,1 5-174 0 0,-1 0 0 0 0,0 0 0 0 0,0 0 0 0 0,0 0-1 0 0,0 1 1 0 0,0-1 0 0 0,-1 0 0 0 0,1 1 0 0 0,-1 0-1 0 0,0-1 1 0 0,1 1 0 0 0,-1 0 0 0 0,0 1 0 0 0,0-1-1 0 0,0 0 1 0 0,-1 1 0 0 0,-4-2 0 0 0,-7-2 144 0 0,1 1 1 0 0,-1 0 0 0 0,0 2 0 0 0,0-1-1 0 0,0 2 1 0 0,0 0 0 0 0,-1 1 0 0 0,1 0-1 0 0,0 1 1 0 0,0 1 0 0 0,0 1-1 0 0,0 0 1 0 0,0 1 0 0 0,1 0 0 0 0,-1 1-1 0 0,1 1 1 0 0,0 0 0 0 0,1 1 0 0 0,-1 0-1 0 0,2 1 1 0 0,-20 15 0 0 0,29-20-277 0 0,0 0 1 0 0,0 0 0 0 0,0 1-1 0 0,1-1 1 0 0,-1 0 0 0 0,1 1-1 0 0,0 0 1 0 0,0-1 0 0 0,1 1-1 0 0,-1 0 1 0 0,1 0 0 0 0,-1 0-1 0 0,1 0 1 0 0,0 0 0 0 0,1 0-1 0 0,-1 0 1 0 0,1 1-1 0 0,0-1 1 0 0,0 0 0 0 0,0 0-1 0 0,0 0 1 0 0,1 1 0 0 0,0-1-1 0 0,0 0 1 0 0,0 0 0 0 0,0 0-1 0 0,1 0 1 0 0,-1 0 0 0 0,1-1-1 0 0,4 8 1 0 0,0-2 38 0 0,0 1 1 0 0,1-1-1 0 0,0 0 0 0 0,0-1 1 0 0,1 0-1 0 0,0 0 1 0 0,0 0-1 0 0,1-1 0 0 0,0 0 1 0 0,15 8-1 0 0,-7-6-33 0 0,0-1 0 0 0,0-1-1 0 0,1-1 1 0 0,0 0 0 0 0,0-1 0 0 0,1-1 0 0 0,-1 0-1 0 0,1-2 1 0 0,0 0 0 0 0,0-1 0 0 0,36-3 0 0 0,-51 1-165 0 0,1 0 1 0 0,-1 0-1 0 0,1 0 1 0 0,0 0-1 0 0,-1-1 1 0 0,0 1-1 0 0,1-1 1 0 0,-1 0-1 0 0,0-1 1 0 0,0 1-1 0 0,0-1 1 0 0,0 0-1 0 0,-1 0 1 0 0,1 0-1 0 0,-1 0 1 0 0,1-1-1 0 0,-1 1 1 0 0,0-1-1 0 0,-1 0 1 0 0,1 0-1 0 0,-1 0 1 0 0,1 0-1 0 0,-1 0 1 0 0,0 0-1 0 0,-1-1 1 0 0,1 1-1 0 0,-1-1 1 0 0,0 1-1 0 0,0-1 1 0 0,0 0-1 0 0,-1 1 1 0 0,0-1-1 0 0,0 0 1 0 0,0 0-1 0 0,0 1 1 0 0,-1-1-1 0 0,1 0 1 0 0,-1 1 0 0 0,0-1-1 0 0,-1 1 1 0 0,1-1-1 0 0,-1 1 1 0 0,-3-7-1 0 0,-3-1-149 0 0,0-1 0 0 0,0 1 0 0 0,-1 1 0 0 0,-1-1-1 0 0,1 2 1 0 0,-2-1 0 0 0,0 1 0 0 0,-22-15 0 0 0,16 13-458 0 0,-1 2 0 0 0,0 0 0 0 0,-1 0 0 0 0,0 2 1 0 0,-35-11-1 0 0,25 14-1422 0 0,12 6-3348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16 164 0 0,'-22'-5'2192'0'0,"-1"1"1"0"0,1 1-1 0 0,-1 0 1 0 0,-39 2-1 0 0,56 2-1761 0 0,0-1 0 0 0,1 1 0 0 0,-1 0 0 0 0,0 0 0 0 0,1 1 0 0 0,-1-1 0 0 0,1 1 0 0 0,-1 1 0 0 0,1-1 0 0 0,0 1 0 0 0,0 0 0 0 0,0 0 0 0 0,1 0 0 0 0,-1 1 0 0 0,0-1-1 0 0,1 1 1 0 0,0 0 0 0 0,0 0 0 0 0,1 1 0 0 0,-1-1 0 0 0,1 1 0 0 0,0 0 0 0 0,0 0 0 0 0,-3 7 0 0 0,3-5-94 0 0,1-1 0 0 0,0 1-1 0 0,0-1 1 0 0,1 1 0 0 0,0 0 0 0 0,0 0-1 0 0,0-1 1 0 0,1 1 0 0 0,0 0 0 0 0,0 0-1 0 0,1 0 1 0 0,0-1 0 0 0,3 13 0 0 0,-1-10-40 0 0,1 0 0 0 0,-1 0 1 0 0,2 0-1 0 0,0 0 1 0 0,0 0-1 0 0,0-1 0 0 0,1 0 1 0 0,12 13-1 0 0,-7-9 7 0 0,2-1 0 0 0,0 0 0 0 0,0-1 0 0 0,0 0 0 0 0,1-1 0 0 0,1 0 0 0 0,0-2-1 0 0,0 0 1 0 0,0 0 0 0 0,32 8 0 0 0,-40-13-309 0 0,0-1-1 0 0,0 0 1 0 0,0 0-1 0 0,0-1 0 0 0,0 0 1 0 0,0 0-1 0 0,0-1 1 0 0,0 1-1 0 0,9-3 0 0 0,-14 2-20 0 0,0 0-1 0 0,0 0 1 0 0,0 1-1 0 0,0-1 0 0 0,0 0 1 0 0,0 0-1 0 0,0-1 1 0 0,0 1-1 0 0,0 0 0 0 0,-1-1 1 0 0,1 1-1 0 0,0-1 1 0 0,-1 0-1 0 0,1 1 0 0 0,-1-1 1 0 0,0 0-1 0 0,0 0 1 0 0,0 0-1 0 0,0 0 0 0 0,0 0 1 0 0,0 0-1 0 0,0 0 1 0 0,0 0-1 0 0,-1 0 1 0 0,1 0-1 0 0,-1 0 0 0 0,0-1 1 0 0,0 1-1 0 0,1 0 1 0 0,-1 0-1 0 0,-1 0 0 0 0,1-1 1 0 0,0-1-1 0 0,-3-8-106 0 0,1-1 1 0 0,-2 1-1 0 0,1 1 0 0 0,-2-1 0 0 0,0 1 0 0 0,0-1 1 0 0,-1 1-1 0 0,0 1 0 0 0,-1-1 0 0 0,0 1 0 0 0,0 0 0 0 0,-1 1 1 0 0,-18-17-1 0 0,-4-1-1049 0 0,-2 2 0 0 0,-66-42 0 0 0,92 63 715 0 0,1 1 1 0 0,-1 0-1 0 0,0 0 1 0 0,-7-2-1 0 0,11 5-276 0 0,0-1 0 0 0,0 1 0 0 0,0-1 0 0 0,0 1-1 0 0,0 0 1 0 0,0 0 0 0 0,0 0 0 0 0,0 0 0 0 0,0 0 0 0 0,-3 1-1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3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1 152 976 0 0,'47'132'17670'0'0,"-30"-84"-5591"0"0,-21-58-11914 0 0,1 0 1 0 0,1-1-1 0 0,0 1 1 0 0,0 0-1 0 0,1-1 1 0 0,1 1-1 0 0,-1-1 1 0 0,2 1-1 0 0,-1-1 1 0 0,2 1-1 0 0,2-15 1 0 0,-1 13-161 0 0,1-1 1 0 0,0 1-1 0 0,1-1 0 0 0,0 1 1 0 0,0 0-1 0 0,2 1 0 0 0,-1 0 1 0 0,13-16-1 0 0,-16 23-5 0 0,0 1 1 0 0,0 0-1 0 0,0-1 0 0 0,0 1 0 0 0,1 1 1 0 0,-1-1-1 0 0,1 0 0 0 0,0 1 0 0 0,-1 0 1 0 0,1 0-1 0 0,0 0 0 0 0,1 0 0 0 0,-1 0 1 0 0,0 1-1 0 0,0 0 0 0 0,1 0 1 0 0,-1 0-1 0 0,0 1 0 0 0,1-1 0 0 0,-1 1 1 0 0,1 0-1 0 0,-1 0 0 0 0,1 1 0 0 0,-1-1 1 0 0,0 1-1 0 0,1 0 0 0 0,-1 0 0 0 0,0 0 1 0 0,5 3-1 0 0,-4-2 0 0 0,1 1 0 0 0,-1 0 0 0 0,0 0 0 0 0,0 0 0 0 0,0 0 0 0 0,0 1 0 0 0,-1 0 0 0 0,1 0 0 0 0,-1 1 0 0 0,0-1 0 0 0,0 1 0 0 0,-1-1 0 0 0,1 1 0 0 0,-1 1 0 0 0,0-1 0 0 0,4 11 0 0 0,-4-8 0 0 0,0 1 0 0 0,-1-1 0 0 0,-1 1 0 0 0,1-1 0 0 0,-1 1 0 0 0,-1 0 0 0 0,0-1 0 0 0,0 1 0 0 0,0 0 0 0 0,-1-1 0 0 0,-1 1 0 0 0,-2 9 0 0 0,22-76-1492 0 0,1 14 638 0 0,1 11 777 0 0,-11 19 40 0 0,23-25 0 0 0,-29 34 81 0 0,1 1 1 0 0,0 0 0 0 0,0 0 0 0 0,0 1-1 0 0,1-1 1 0 0,-1 1 0 0 0,1 0 0 0 0,0 0 0 0 0,0 1-1 0 0,0-1 1 0 0,0 1 0 0 0,0 0 0 0 0,1 0-1 0 0,-1 1 1 0 0,0 0 0 0 0,10-2 0 0 0,-8 4 32 0 0,-1-1 0 0 0,0 1 0 0 0,1 1 0 0 0,-1-1 0 0 0,0 1 0 0 0,0 0 0 0 0,0 0 0 0 0,0 1 0 0 0,0 0 0 0 0,9 6 0 0 0,5 5 358 0 0,27 24 1 0 0,-39-31-418 0 0,27 26-1540 0 0,-24-21-46 0 0,1-1 0 0 0,0 0-1 0 0,18 11 1 0 0,-23-18-2595 0 0,1-4 596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89 478 676 0 0,'-3'7'1041'0'0,"0"0"0"0"0,1 0 1 0 0,0 0-1 0 0,0 0 0 0 0,1 0 0 0 0,0 1 0 0 0,0-1 0 0 0,0 14 0 0 0,-1 13 1918 0 0,-2-15-855 0 0,-1 0 1 0 0,-1 0-1 0 0,-15 34 1 0 0,18-45-1217 0 0,2-6-648 0 0,1 0 1 0 0,-1 0-1 0 0,1 0 1 0 0,-1 0-1 0 0,0-1 1 0 0,0 1-1 0 0,0 0 1 0 0,0-1-1 0 0,0 1 0 0 0,0 0 1 0 0,0-1-1 0 0,-1 1 1 0 0,1-1-1 0 0,0 0 1 0 0,-1 0-1 0 0,1 1 1 0 0,-1-1-1 0 0,-2 1 1 0 0,3-2 634 0 0,0-9-763 0 0,1-1-1 0 0,-1 0 0 0 0,2 0 1 0 0,0 0-1 0 0,0 0 1 0 0,0 1-1 0 0,4-11 1 0 0,1-9-152 0 0,33-167-569 0 0,-1 13 119 0 0,-36 166 502 0 0,7-37 360 0 0,28-100 0 0 0,-37 153-365 0 0,0 0 0 0 0,0 1-1 0 0,1-1 1 0 0,-1 0 0 0 0,0 0 0 0 0,0 0 0 0 0,1 1-1 0 0,-1-1 1 0 0,0 0 0 0 0,1 0 0 0 0,-1 1 0 0 0,1-1-1 0 0,-1 0 1 0 0,1 1 0 0 0,-1-1 0 0 0,1 1 0 0 0,-1-1 0 0 0,1 1-1 0 0,-1-1 1 0 0,1 1 0 0 0,0-1 0 0 0,-1 1 0 0 0,1-1-1 0 0,0 1 1 0 0,0 0 0 0 0,-1-1 0 0 0,1 1 0 0 0,0 0-1 0 0,0 0 1 0 0,0 0 0 0 0,-1-1 0 0 0,1 1 0 0 0,0 0 0 0 0,0 0-1 0 0,0 0 1 0 0,-1 0 0 0 0,1 0 0 0 0,0 1 0 0 0,0-1-1 0 0,0 0 1 0 0,-1 0 0 0 0,1 0 0 0 0,0 1 0 0 0,0-1-1 0 0,-1 0 1 0 0,1 1 0 0 0,0-1 0 0 0,-1 1 0 0 0,1-1 0 0 0,0 1-1 0 0,0 0 1 0 0,4 3 12 0 0,0 1 1 0 0,0-1-1 0 0,-1 1 0 0 0,0 1 1 0 0,5 7-1 0 0,112 190 137 0 0,-82-129-64 0 0,97 133 0 0 0,-128-198-82 0 0,-1 0 12 0 0,0 0 0 0 0,14 13 1 0 0,-18-20-12 0 0,-1-1 0 0 0,1 1 1 0 0,-1 0-1 0 0,1-1 0 0 0,0 1 0 0 0,-1-1 1 0 0,1 0-1 0 0,0 1 0 0 0,0-1 1 0 0,0-1-1 0 0,0 1 0 0 0,0 0 0 0 0,0-1 1 0 0,4 1-1 0 0,-6-2-7 0 0,0 1-1 0 0,0 0 1 0 0,-1-1-1 0 0,1 1 1 0 0,0-1 0 0 0,-1 1-1 0 0,1-1 1 0 0,0 1 0 0 0,-1-1-1 0 0,1 1 1 0 0,-1-1-1 0 0,1 1 1 0 0,-1-1 0 0 0,1 0-1 0 0,-1 1 1 0 0,1-1-1 0 0,-1 0 1 0 0,0 0 0 0 0,1 1-1 0 0,-1-1 1 0 0,0 0-1 0 0,0 0 1 0 0,1 1 0 0 0,-1-1-1 0 0,0 0 1 0 0,0 0 0 0 0,0 0-1 0 0,0 0 1 0 0,0 1-1 0 0,0-1 1 0 0,0 0 0 0 0,0 0-1 0 0,-1 0 1 0 0,1 1-1 0 0,-1-2 1 0 0,-3-3 2 0 0,0 0-1 0 0,-1 1 1 0 0,0-1-1 0 0,0 1 1 0 0,0 0-1 0 0,-1 1 1 0 0,1-1-1 0 0,-1 1 1 0 0,0 0-1 0 0,0 1 1 0 0,-7-3-1 0 0,-15-4 53 0 0,-32-6 0 0 0,55 14-46 0 0,-53-11 332 0 0,0 3 0 0 0,0 3 1 0 0,-65 1-1 0 0,-5 12-4583 0 0,127-7 3564 0 0,-3 0-1744 0 0,-9 0-5496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70 620 0 0,'-7'0'1265'0'0,"-1"0"-1"0"0,1 0 1 0 0,-1 0 0 0 0,1 1-1 0 0,-10 2 1 0 0,17-3-1168 0 0,0 0 0 0 0,0 0 0 0 0,0 0 0 0 0,-1 0 1 0 0,1 0-1 0 0,0 1 0 0 0,0-1 0 0 0,0 0 0 0 0,0 0 0 0 0,0 0 0 0 0,-1 0 0 0 0,1 1 0 0 0,0-1 0 0 0,0 0 0 0 0,0 0 1 0 0,0 0-1 0 0,0 1 0 0 0,0-1 0 0 0,0 0 0 0 0,0 0 0 0 0,0 0 0 0 0,0 0 0 0 0,0 1 0 0 0,0-1 0 0 0,0 0 0 0 0,0 0 1 0 0,0 0-1 0 0,0 1 0 0 0,0-1 0 0 0,0 0 0 0 0,0 0 0 0 0,0 0 0 0 0,0 1 0 0 0,0-1 0 0 0,0 0 0 0 0,1 0 0 0 0,-1 0 0 0 0,0 0 1 0 0,0 1-1 0 0,0-1 0 0 0,0 0 0 0 0,0 0 0 0 0,0 0 0 0 0,1 0 0 0 0,-1 0 0 0 0,0 1 0 0 0,0-1 0 0 0,0 0 0 0 0,0 0 1 0 0,1 0-1 0 0,-1 0 0 0 0,0 0 0 0 0,0 0 0 0 0,0 0 0 0 0,1 0 0 0 0,-1 0 0 0 0,11 9 1966 0 0,-10-8-2201 0 0,9 3 682 0 0,1-1 1 0 0,-1 0 0 0 0,1 0-1 0 0,0-1 1 0 0,0-1-1 0 0,0 0 1 0 0,0 0-1 0 0,12-1 1 0 0,-3 1-16 0 0,48 0 485 0 0,1-2 1 0 0,-1-3-1 0 0,0-3 1 0 0,92-21-1 0 0,-144 24-798 0 0,0-1 0 0 0,0-1-1 0 0,0 0 1 0 0,0-1 0 0 0,-1-1 0 0 0,0 0-1 0 0,25-19 1 0 0,-42 27-180 0 0,0 0 0 0 0,0 0 0 0 0,0 0 0 0 0,0 0 0 0 0,0 0 0 0 0,1 1 0 0 0,-1-1 0 0 0,0 0 0 0 0,0 1 0 0 0,0 0 0 0 0,1-1 0 0 0,-1 1 0 0 0,0 0 0 0 0,1 0 0 0 0,-1 0 0 0 0,1 0 0 0 0,-3 1 0 0 0,-5 7 25 0 0,0-1-1 0 0,1 1 0 0 0,0 1 1 0 0,0 0-1 0 0,1 0 0 0 0,0 0 1 0 0,0 1-1 0 0,2 0 0 0 0,-1 1 1 0 0,1-1-1 0 0,1 1 1 0 0,0 0-1 0 0,1 0 0 0 0,0 0 1 0 0,1 0-1 0 0,0 1 0 0 0,1-1 1 0 0,0 1-1 0 0,1-1 0 0 0,2 19 1 0 0,5 17 234 0 0,2-1 0 0 0,3 0 1 0 0,1 0-1 0 0,3-1 0 0 0,1-1 0 0 0,3 0 1 0 0,1-2-1 0 0,2 0 0 0 0,36 49 1 0 0,-60-92-353 0 0,1 1 1 0 0,-1-1-1 0 0,0 1 1 0 0,1-1-1 0 0,-1 0 1 0 0,0 0 0 0 0,0 1-1 0 0,0-1 1 0 0,1 0-1 0 0,-1 0 1 0 0,0 0-1 0 0,0 0 1 0 0,0 0 0 0 0,0 0-1 0 0,1 0 1 0 0,-1 0-1 0 0,0 0 1 0 0,0 0-1 0 0,0 0 1 0 0,0-1-1 0 0,-32-2-91 0 0,28 3 34 0 0,-107-5-218 0 0,0 4-1 0 0,-148 19 0 0 0,252-17 326 0 0,-159 19-87 0 0,133-14 221 0 0,0 1 1 0 0,-57 21-1 0 0,89-27-92 0 0,-24 12 248 0 0,25-13-252 0 0,0 0 1 0 0,0 1-1 0 0,1-1 0 0 0,-1 1 0 0 0,0-1 1 0 0,1 1-1 0 0,-1 0 0 0 0,0-1 0 0 0,1 1 1 0 0,-1 0-1 0 0,1-1 0 0 0,-1 1 0 0 0,1 0 1 0 0,-1-1-1 0 0,1 1 0 0 0,-1 0 0 0 0,1 0 1 0 0,0 0-1 0 0,0 0 0 0 0,-1-1 0 0 0,1 1 1 0 0,0 0-1 0 0,0 0 0 0 0,0 0 0 0 0,0 0 1 0 0,0 1-1 0 0,1-1 12 0 0,-1 0 0 0 0,1-1 0 0 0,0 1 0 0 0,0 0 0 0 0,0 0 0 0 0,-1-1 0 0 0,1 1 0 0 0,0-1-1 0 0,0 1 1 0 0,0-1 0 0 0,0 1 0 0 0,0-1 0 0 0,0 1 0 0 0,1-1 0 0 0,0 0 0 0 0,0 1 38 0 0,13 3-48 0 0,1 0 0 0 0,-1-1 0 0 0,1-1 1 0 0,0-1-1 0 0,-1 0 0 0 0,23-2 0 0 0,-11 0-27 0 0,514-29-6 0 0,-513 27 0 0 0,67-7 0 0 0,-92 10-750 0 0,0-1 0 0 0,0 1 0 0 0,0 0 0 0 0,0 0 0 0 0,-1 0 0 0 0,1 0 0 0 0,0 0 0 0 0,0 1 0 0 0,0 0 0 0 0,0-1 0 0 0,4 3 0 0 0,3 0-3536 0 0,-4-2 946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26 912 0 0,'0'-2'427'0'0,"0"1"0"0"0,1 0-1 0 0,-1 0 1 0 0,1-1 0 0 0,-1 1 0 0 0,1 0-1 0 0,-1 0 1 0 0,1 0 0 0 0,-1 0 0 0 0,1 0 0 0 0,0 0-1 0 0,0 0 1 0 0,0 0 0 0 0,-1 0 0 0 0,1 0-1 0 0,0 0 1 0 0,0 0 0 0 0,0 1 0 0 0,0-1-1 0 0,0 0 1 0 0,1 1 0 0 0,-1-1 0 0 0,0 1-1 0 0,0-1 1 0 0,0 1 0 0 0,0-1 0 0 0,1 1 0 0 0,-1 0-1 0 0,0 0 1 0 0,0 0 0 0 0,1-1 0 0 0,1 2-1 0 0,-3-1-275 0 0,1 0-1 0 0,-1 0 0 0 0,1 1 0 0 0,-1-1 0 0 0,1 0 1 0 0,-1 1-1 0 0,0-1 0 0 0,1 1 0 0 0,-1-1 1 0 0,1 0-1 0 0,-1 1 0 0 0,0-1 0 0 0,1 1 0 0 0,-1-1 1 0 0,0 1-1 0 0,0-1 0 0 0,0 1 0 0 0,1 0 1 0 0,-1-1-1 0 0,0 1 0 0 0,0-1 0 0 0,0 1 0 0 0,0-1 1 0 0,0 1-1 0 0,0-1 0 0 0,0 1 0 0 0,0 0 1 0 0,-1 16 1403 0 0,1-15-1297 0 0,-3 17 697 0 0,-1 1 0 0 0,0-1 0 0 0,-2 0 0 0 0,-12 31 0 0 0,-42 72 1425 0 0,13-30-602 0 0,42-81-1569 0 0,-15 38 1365 0 0,19-46-1503 0 0,0 0 0 0 0,0 0 0 0 0,1 0-1 0 0,-1 0 1 0 0,1 0 0 0 0,0 0 0 0 0,0 0-1 0 0,0 0 1 0 0,0 0 0 0 0,0-1 0 0 0,1 1 0 0 0,-1 0-1 0 0,1 0 1 0 0,1 5 0 0 0,0-7-70 0 0,-1 1 0 0 0,0 0 0 0 0,1-1 0 0 0,0 1 0 0 0,-1-1 0 0 0,1 1 0 0 0,0-1 0 0 0,0 0 0 0 0,-1 0 0 0 0,1 0 0 0 0,0 0 0 0 0,0 0 0 0 0,1 0 0 0 0,-1 0 0 0 0,0-1 0 0 0,0 1 0 0 0,0-1 0 0 0,0 1 0 0 0,0-1 0 0 0,1 0 0 0 0,3 0 0 0 0,8 0 0 0 0,-1-1 0 0 0,18-2 0 0 0,-24 2 0 0 0,295-52-402 0 0,-293 51 375 0 0,7 0-2446 0 0,-4 2-2661 0 0,-5 0-719 0 0,1 0 2616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70 352 0 0,'11'3'4952'0'0,"-8"-1"-4346"0"0,0 1 1 0 0,0-1 0 0 0,-1 1-1 0 0,1 0 1 0 0,-1 0 0 0 0,0 0 0 0 0,0 0-1 0 0,0 0 1 0 0,0 0 0 0 0,-1 0-1 0 0,1 1 1 0 0,-1-1 0 0 0,0 1-1 0 0,0-1 1 0 0,0 1 0 0 0,0-1-1 0 0,-1 1 1 0 0,1 6 0 0 0,-1 9 1694 0 0,0 1 1 0 0,-4 27 0 0 0,1-16 583 0 0,3-30-2771 0 0,0 0-1 0 0,0 0 1 0 0,0-1 0 0 0,0 1-1 0 0,0 0 1 0 0,0-1 0 0 0,0 1-1 0 0,0 0 1 0 0,0-1 0 0 0,0 1-1 0 0,0 0 1 0 0,0-1 0 0 0,-1 1-1 0 0,1 0 1 0 0,0-1 0 0 0,0 1-1 0 0,-1-1 1 0 0,1 1 0 0 0,-1 0-1 0 0,1-1 1 0 0,0 1 0 0 0,-1-1-1 0 0,0 1 1 0 0,-7-11 1622 0 0,-4-27-505 0 0,11 30-1207 0 0,1 0 1 0 0,0 0-1 0 0,1 1 0 0 0,0-1 0 0 0,0 0 0 0 0,0 1 1 0 0,1-1-1 0 0,0 1 0 0 0,0-1 0 0 0,0 1 0 0 0,6-10 1 0 0,-3 6-2 0 0,1 1-1 0 0,0-1 1 0 0,1 1 0 0 0,0 0 0 0 0,0 0 0 0 0,11-9 0 0 0,-10 11-23 0 0,1 0 0 0 0,0 1 0 0 0,-1 0 0 0 0,2 0 0 0 0,-1 1 0 0 0,1 1 0 0 0,0-1 0 0 0,0 2 0 0 0,0-1 0 0 0,11-1 0 0 0,-16 4 0 0 0,0 0 0 0 0,0 0 0 0 0,1 1 0 0 0,-1-1 0 0 0,0 1 0 0 0,0 1 0 0 0,0-1 0 0 0,1 1 0 0 0,-1 0 0 0 0,0 0 0 0 0,0 0 0 0 0,0 1 0 0 0,0 0 0 0 0,0 0 0 0 0,0 0 0 0 0,-1 0 0 0 0,1 1 0 0 0,-1 0 0 0 0,0 0 0 0 0,1 0 0 0 0,-1 0 0 0 0,5 6 0 0 0,0 3 0 0 0,-1 0 0 0 0,-1 0 0 0 0,0 0 0 0 0,0 1 0 0 0,-1 0 0 0 0,-1 1 0 0 0,0-1 0 0 0,4 22 0 0 0,-3-22 0 0 0,-6-13 0 0 0,0 0 0 0 0,0 0 0 0 0,1 1 0 0 0,-1-1 0 0 0,0 0 0 0 0,0 0 0 0 0,0 0 0 0 0,1 0 0 0 0,-1 0 0 0 0,0 0 0 0 0,0 0 0 0 0,0 0 0 0 0,1 0 0 0 0,-1 0 0 0 0,0 0 0 0 0,0 0 0 0 0,0 0 0 0 0,1 0 0 0 0,-1 0 0 0 0,0 0 0 0 0,0 0 0 0 0,1 0 0 0 0,-1 0 0 0 0,0 0 0 0 0,0 0 0 0 0,0 0 0 0 0,1 0 0 0 0,-1 0 0 0 0,0 0 0 0 0,0-1 0 0 0,0 1 0 0 0,0 0 0 0 0,1 0 0 0 0,-1 0 0 0 0,0 0 0 0 0,0 0 0 0 0,0-1 0 0 0,0 1 0 0 0,1 0 0 0 0,-1 0 0 0 0,8-8 0 0 0,-8 8 0 0 0,28-32 0 0 0,-16 18 0 0 0,0 1 0 0 0,0 1 0 0 0,19-14 0 0 0,-24 20 0 0 0,0 1 0 0 0,1 0 0 0 0,0 1 0 0 0,-1 0 0 0 0,2 0 0 0 0,-1 1 0 0 0,0 0 0 0 0,1 0 0 0 0,14-2 0 0 0,-17 4 0 0 0,-1 1 0 0 0,0 0 0 0 0,1 0 0 0 0,-1 1 0 0 0,1-1 0 0 0,-1 1 0 0 0,0 0 0 0 0,1 0 0 0 0,-1 1 0 0 0,0 0 0 0 0,0 0 0 0 0,0 0 0 0 0,0 0 0 0 0,-1 1 0 0 0,1 0 0 0 0,0 0 0 0 0,3 4 0 0 0,3 3 0 0 0,0 0 0 0 0,-1 1 0 0 0,-1 0 0 0 0,1 0 0 0 0,-2 1 0 0 0,13 22 0 0 0,-21-33 0 0 0,0-1 0 0 0,0 1 0 0 0,1-1 0 0 0,-1 1 0 0 0,0-1-1 0 0,1 1 1 0 0,-1-1 0 0 0,1 1 0 0 0,-1-1 0 0 0,1 1 0 0 0,-1-1 0 0 0,1 1 0 0 0,-1-1 0 0 0,1 0 0 0 0,-1 1-1 0 0,1-1 1 0 0,-1 0 0 0 0,1 0 0 0 0,-1 1 0 0 0,1-1 0 0 0,0 0 0 0 0,-1 0 0 0 0,1 0 0 0 0,0 0 0 0 0,-1 0-1 0 0,1 0 1 0 0,-1 0 0 0 0,1 0 0 0 0,0 0 0 0 0,-1 0 0 0 0,1 0 0 0 0,0 0 0 0 0,-1 0 0 0 0,1-1 0 0 0,-1 1-1 0 0,1 0 1 0 0,0 0 0 0 0,-1-1 0 0 0,1 1 0 0 0,-1 0 0 0 0,1-1 0 0 0,-1 1 0 0 0,1 0 0 0 0,-1-1 0 0 0,1 1 0 0 0,-1-1-1 0 0,0 1 1 0 0,1-1 0 0 0,-1 1 0 0 0,1-2 0 0 0,21-31-109 0 0,-19 28 48 0 0,25-43-2127 0 0,-14 24-1069 0 0,0 1-3744 0 0,-11 18 3641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39 836 0 0,'-24'-21'3967'0'0,"-4"3"7393"0"0,28 18-11218 0 0,0 0 0 0 0,-1 0 0 0 0,1 0 0 0 0,-1 0 0 0 0,1 0 0 0 0,0 1-1 0 0,-1-1 1 0 0,1 0 0 0 0,-1 0 0 0 0,1 0 0 0 0,0 0 0 0 0,-1 1 0 0 0,1-1 0 0 0,0 0 0 0 0,-1 0 0 0 0,1 1 0 0 0,0-1 0 0 0,-1 0 0 0 0,1 1 0 0 0,0-1 0 0 0,0 0 0 0 0,-1 1 0 0 0,1-1 0 0 0,0 0 0 0 0,0 1 0 0 0,0-1-1 0 0,-1 0 1 0 0,1 1 0 0 0,0-1 0 0 0,0 1 0 0 0,0-1 0 0 0,35 58-507 0 0,1 1-3825 0 0,-16-23 1496 0 0,0 0 387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22 376 0 0,'-5'-22'14552'0'0,"-2"33"-12546"0"0,4-5-1375 0 0,0 1 1 0 0,1 0-1 0 0,0 0 0 0 0,0 0 1 0 0,-1 9-1 0 0,-1 1 63 0 0,2-6-238 0 0,-8 24 655 0 0,2 0-1 0 0,2 1 1 0 0,1-1-1 0 0,0 51 1 0 0,6-77-961 0 0,0 0 1 0 0,0-1-1 0 0,1 1 1 0 0,0-1 0 0 0,0 1-1 0 0,1-1 1 0 0,0 0 0 0 0,1 0-1 0 0,0 0 1 0 0,0 0 0 0 0,1 0-1 0 0,0-1 1 0 0,0 0 0 0 0,0 0-1 0 0,1-1 1 0 0,0 1 0 0 0,9 6-1 0 0,-9-9-205 0 0,-1 1-1 0 0,1-2 0 0 0,1 1 0 0 0,-1-1 1 0 0,1 0-1 0 0,-1 0 0 0 0,1 0 0 0 0,0-1 1 0 0,9 2-1 0 0,-9-3-293 0 0,0 0 0 0 0,1-1 0 0 0,-1 0 1 0 0,0 0-1 0 0,0 0 0 0 0,0-1 0 0 0,0 0 0 0 0,1-1 0 0 0,-1 1 1 0 0,8-4-1 0 0,22-12-3415 0 0,-13 1-3217 0 0,-16 10 4409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0 568 0 0,'-8'103'5862'0'0,"1"-2"7731"0"0,7-100-13357 0 0,-1-1-1 0 0,1 1 1 0 0,0 0 0 0 0,0-1-1 0 0,0 1 1 0 0,0-1 0 0 0,0 1-1 0 0,1-1 1 0 0,-1 1 0 0 0,0-1-1 0 0,0 1 1 0 0,0 0-1 0 0,0-1 1 0 0,1 1 0 0 0,-1-1-1 0 0,0 1 1 0 0,0-1 0 0 0,1 1-1 0 0,-1-1 1 0 0,0 0 0 0 0,1 1-1 0 0,-1-1 1 0 0,0 1-1 0 0,1-1 1 0 0,-1 0 0 0 0,1 1-1 0 0,0 0 1 0 0,0-1-32 0 0,0 0 0 0 0,0 0-1 0 0,0 0 1 0 0,0 0 0 0 0,0 0 0 0 0,0-1 0 0 0,0 1-1 0 0,0 0 1 0 0,0 0 0 0 0,0 0 0 0 0,0-1 0 0 0,-1 1-1 0 0,1-1 1 0 0,0 1 0 0 0,1-1 0 0 0,37-29 1523 0 0,-28 20-846 0 0,-2 3-842 0 0,1 1-1 0 0,-1-1 0 0 0,1 2 1 0 0,1-1-1 0 0,16-5 0 0 0,-24 10-36 0 0,0 0 0 0 0,0 0 0 0 0,0 0-1 0 0,0 1 1 0 0,0-1 0 0 0,0 1 0 0 0,1 0 0 0 0,-1 0-1 0 0,0 0 1 0 0,0 1 0 0 0,0-1 0 0 0,0 1 0 0 0,0-1-1 0 0,0 1 1 0 0,0 0 0 0 0,0 0 0 0 0,0 0 0 0 0,0 1-1 0 0,-1-1 1 0 0,1 1 0 0 0,0 0 0 0 0,-1-1 0 0 0,1 1-1 0 0,-1 0 1 0 0,3 3 0 0 0,4 6-2 0 0,0-1 0 0 0,-1 2 0 0 0,0-1 0 0 0,-1 1 0 0 0,-1 0 0 0 0,6 13 0 0 0,24 79 0 0 0,-23-59 0 0 0,-12-44-284 0 0,-1 0 0 0 0,0 1 0 0 0,1-1 0 0 0,-1 0 0 0 0,1 0 1 0 0,0 0-1 0 0,-1 0 0 0 0,1 1 0 0 0,0-1 0 0 0,-1 0 0 0 0,1 0 0 0 0,0 0 0 0 0,0 0 0 0 0,0-1 0 0 0,1 2 1 0 0,-1-2-1 0 0,0 1 0 0 0,-1-1 1 0 0,1 0-1 0 0,0 0 1 0 0,-1 0-1 0 0,1 0 0 0 0,0 1 1 0 0,0-1-1 0 0,-1 0 1 0 0,1 0-1 0 0,0 0 0 0 0,-1-1 1 0 0,1 1-1 0 0,0 0 1 0 0,0 0-1 0 0,-1 0 1 0 0,1 0-1 0 0,0-1 0 0 0,-1 1 1 0 0,1 0-1 0 0,0-1 1 0 0,0 0-1 0 0,9-6-3436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8593 0 0,'-9'4'19437'0'0,"29"7"-17526"0"0,17-4-1313 0 0,0-2 0 0 0,0-1 1 0 0,65-2-1 0 0,-24-2-165 0 0,38 1-676 0 0,65 5-776 0 0,-175-4 129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1 760 0 0,'-5'4'821'0'0,"0"0"939"0"0,1 0 1 0 0,-1 0 0 0 0,0 0 0 0 0,1 1 0 0 0,-6 8 4719 0 0,22-1-2342 0 0,-6-9-3620 0 0,-1-2 0 0 0,1 1 0 0 0,-1 0 0 0 0,1-1 0 0 0,0 0 0 0 0,0-1 0 0 0,0 1 0 0 0,-1-1 1 0 0,1 0-1 0 0,9-2 0 0 0,-3 2 131 0 0,37-2 643 0 0,217-7 3190 0 0,-89-2-8620 0 0,-159 10-4220 0 0,-10 0 4823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61 40 0 0,'-16'-9'1254'0'0,"-1"0"0"0"0,0 1-1 0 0,0 1 1 0 0,0 1 0 0 0,-1 0 0 0 0,0 1 0 0 0,-30-4 0 0 0,39 8-759 0 0,-1 0 0 0 0,1 1 0 0 0,-1 0 0 0 0,0 1 0 0 0,1-1 0 0 0,-1 2 0 0 0,1 0 1 0 0,0 0-1 0 0,-1 0 0 0 0,1 1 0 0 0,0 1 0 0 0,0-1 0 0 0,1 1 0 0 0,-1 1 0 0 0,1 0 1 0 0,-12 8-1 0 0,15-9-201 0 0,1 1 1 0 0,-1-1-1 0 0,1 1 0 0 0,0 0 1 0 0,0 0-1 0 0,0 0 1 0 0,1 0-1 0 0,0 1 1 0 0,0-1-1 0 0,0 1 0 0 0,0 0 1 0 0,1 0-1 0 0,0 0 1 0 0,1 0-1 0 0,-1 0 1 0 0,0 9-1 0 0,1-6-44 0 0,1 1-1 0 0,1-1 1 0 0,-1 1-1 0 0,1-1 1 0 0,1 1 0 0 0,0-1-1 0 0,0 1 1 0 0,1-1 0 0 0,0 0-1 0 0,5 11 1 0 0,-2-9-77 0 0,0 0 1 0 0,0 0-1 0 0,1-1 0 0 0,0 0 1 0 0,1-1-1 0 0,0 1 0 0 0,18 15 1 0 0,-20-20-97 0 0,1 0 1 0 0,-1 0-1 0 0,1 0 0 0 0,0-1 1 0 0,1 0-1 0 0,-1-1 1 0 0,1 0-1 0 0,-1 0 0 0 0,1 0 1 0 0,0-1-1 0 0,15 2 1 0 0,-10-3-133 0 0,1-1 1 0 0,-1 0 0 0 0,0-1 0 0 0,0-1 0 0 0,0 0 0 0 0,0 0 0 0 0,0-1-1 0 0,0-1 1 0 0,0-1 0 0 0,20-9 0 0 0,-27 11 0 0 0,0-1 1 0 0,0 1-1 0 0,0-1 1 0 0,0 0 0 0 0,-1 0-1 0 0,0-1 1 0 0,0 0-1 0 0,0 0 1 0 0,-1 0-1 0 0,1 0 1 0 0,-1-1-1 0 0,0 1 1 0 0,-1-1-1 0 0,1 0 1 0 0,-1 0-1 0 0,-1-1 1 0 0,1 1-1 0 0,-1-1 1 0 0,0 1 0 0 0,0-1-1 0 0,-1 0 1 0 0,1-9-1 0 0,-1 9 9 0 0,-1-1 0 0 0,-1 1 0 0 0,1-1 1 0 0,-1 1-1 0 0,0-1 0 0 0,-1 1 0 0 0,0-1 0 0 0,0 1 0 0 0,-1 0 0 0 0,0 0 0 0 0,0 0 1 0 0,0 0-1 0 0,-1 1 0 0 0,-5-8 0 0 0,2 6-29 0 0,0 0-1 0 0,0 0 1 0 0,-1 1 0 0 0,0 0 0 0 0,-1 0-1 0 0,1 0 1 0 0,-1 2 0 0 0,0-1-1 0 0,-12-5 1 0 0,2 3-222 0 0,0 1 0 0 0,0 0-1 0 0,-1 2 1 0 0,0 0 0 0 0,0 1-1 0 0,0 1 1 0 0,0 1 0 0 0,0 1 0 0 0,-1 1-1 0 0,-25 2 1 0 0,21 2-1584 0 0,0 0 0 0 0,0 2 0 0 0,-26 9 0 0 0,19-3-613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4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82 379 828 0 0,'0'2'1372'0'0,"-1"10"-249"0"0,-1 0 0 0 0,-1-1 1 0 0,0 1-1 0 0,0-1 1 0 0,-1 0-1 0 0,0 0 0 0 0,-1 0 1 0 0,-7 12-1 0 0,4-6 555 0 0,0 1 0 0 0,-7 20 0 0 0,1 6 5068 0 0,16-47-6254 0 0,27-54 523 0 0,24-72 1 0 0,13-67-623 0 0,-50 147-257 0 0,30-122 527 0 0,-46 171-656 0 0,0-1 0 0 0,0 1-1 0 0,0 0 1 0 0,1-1 0 0 0,-1 1 0 0 0,0 0-1 0 0,0 0 1 0 0,0-1 0 0 0,0 1 0 0 0,0 0-1 0 0,0-1 1 0 0,1 1 0 0 0,-1 0 0 0 0,0 0-1 0 0,0-1 1 0 0,0 1 0 0 0,1 0-1 0 0,-1 0 1 0 0,0 0 0 0 0,0-1 0 0 0,1 1-1 0 0,-1 0 1 0 0,0 0 0 0 0,1 0 0 0 0,-1 0-1 0 0,0 0 1 0 0,0 0 0 0 0,1-1 0 0 0,-1 1-1 0 0,0 0 1 0 0,1 0 0 0 0,-1 0 0 0 0,0 0-1 0 0,1 0 1 0 0,-1 0 0 0 0,1 0 0 0 0,11 9 61 0 0,7 17-22 0 0,183 310 168 0 0,-182-306-346 0 0,1 0 0 0 0,2-1 1 0 0,1-2-1 0 0,1 0 0 0 0,57 45 0 0 0,-79-70 65 0 0,0 0-1 0 0,0 0 1 0 0,1 0 0 0 0,-1 0-1 0 0,0-1 1 0 0,1 1-1 0 0,-1-1 1 0 0,1 0 0 0 0,-1 0-1 0 0,1-1 1 0 0,7 2 0 0 0,-11-2 58 0 0,1 0 0 0 0,-1 0 0 0 0,0 0 0 0 0,1-1 1 0 0,-1 1-1 0 0,0 0 0 0 0,1 0 0 0 0,-1 0 0 0 0,0 0 0 0 0,0 0 0 0 0,1-1 1 0 0,-1 1-1 0 0,0 0 0 0 0,1 0 0 0 0,-1-1 0 0 0,0 1 0 0 0,0 0 0 0 0,0 0 1 0 0,1-1-1 0 0,-1 1 0 0 0,0 0 0 0 0,0-1 0 0 0,0 1 0 0 0,1 0 0 0 0,-1-1 1 0 0,0 1-1 0 0,0 0 0 0 0,0-1 0 0 0,0 1 0 0 0,0 0 0 0 0,0-1 0 0 0,0 1 1 0 0,0 0-1 0 0,0-1 0 0 0,0 1 0 0 0,0 0 0 0 0,0-1 0 0 0,0 1 1 0 0,0 0-1 0 0,0-1 0 0 0,0 1 0 0 0,-1 0 0 0 0,1-1 0 0 0,0 1 0 0 0,0 0 1 0 0,0-1-1 0 0,0 1 0 0 0,-1 0 0 0 0,1 0 0 0 0,0-1 0 0 0,0 1 0 0 0,-1 0 1 0 0,1 0-1 0 0,0-1 0 0 0,0 1 0 0 0,-1 0 0 0 0,1 0 0 0 0,0 0 0 0 0,-1-1 1 0 0,1 1-1 0 0,-20-10 47 0 0,1 1 0 0 0,-1 1 0 0 0,-1 0 0 0 0,0 2 0 0 0,0 0 1 0 0,0 1-1 0 0,0 2 0 0 0,-29-3 0 0 0,-10 3 471 0 0,-110 8 0 0 0,161-5-618 0 0,-88 11 1219 0 0,85-9-1875 0 0,0 0 1 0 0,0 2-1 0 0,0-1 0 0 0,0 1 0 0 0,-18 10 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12 404 0 0,'-12'-12'14527'0'0,"18"49"-12139"0"0,-2-1 0 0 0,-1 63-1 0 0,-7 20-933 0 0,0 12-6617 0 0,3-126 631 0 0,1-3 3716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52 252 5464 0 0,'-7'-5'1106'0'0,"1"-1"-1"0"0,0 0 0 0 0,1 0 0 0 0,0-1 0 0 0,0 0 0 0 0,-5-8 1 0 0,8 12-897 0 0,1 1 1 0 0,0-1-1 0 0,1 1 1 0 0,-1-1-1 0 0,0 0 1 0 0,1 1 0 0 0,-1-1-1 0 0,1 0 1 0 0,0 1-1 0 0,0-1 1 0 0,0 0 0 0 0,0 1-1 0 0,0-1 1 0 0,1 0-1 0 0,-1 1 1 0 0,1-1 0 0 0,0 1-1 0 0,-1-1 1 0 0,1 1-1 0 0,0-1 1 0 0,1 1 0 0 0,-1-1-1 0 0,0 1 1 0 0,3-3-1 0 0,4-6 110 0 0,1 1 0 0 0,0 1-1 0 0,1-1 1 0 0,0 2-1 0 0,0-1 1 0 0,1 1-1 0 0,0 1 1 0 0,0 0 0 0 0,1 0-1 0 0,0 2 1 0 0,0-1-1 0 0,25-6 1 0 0,-15 5 37 0 0,1 2 1 0 0,-1 0-1 0 0,2 2 1 0 0,-1 1-1 0 0,0 0 1 0 0,40 4-1 0 0,-25 2 56 0 0,0 3 0 0 0,52 14 0 0 0,-66-14-176 0 0,-1 0 0 0 0,0 2-1 0 0,0 1 1 0 0,-1 0 0 0 0,-1 2 0 0 0,0 1-1 0 0,31 23 1 0 0,-43-28-118 0 0,0-1 0 0 0,-1 1 0 0 0,1 1 0 0 0,-2 0-1 0 0,1 0 1 0 0,-2 0 0 0 0,1 1 0 0 0,-1 0 0 0 0,0 0 0 0 0,-1 1-1 0 0,-1-1 1 0 0,1 1 0 0 0,-2 0 0 0 0,1 0 0 0 0,-2 1-1 0 0,1-1 1 0 0,0 18 0 0 0,-3-16-30 0 0,-1 0-1 0 0,0 0 1 0 0,-1 0-1 0 0,-1 0 1 0 0,0-1-1 0 0,-1 1 1 0 0,0-1 0 0 0,-1 0-1 0 0,0 0 1 0 0,-1 0-1 0 0,0 0 1 0 0,-1-1-1 0 0,0 0 1 0 0,-12 12 0 0 0,0 0 100 0 0,-1-1 1 0 0,-2-1 0 0 0,0-2 0 0 0,0 0 0 0 0,-30 18 0 0 0,25-20-189 0 0,-1-1 0 0 0,0-2 0 0 0,-1-1 0 0 0,-1-1 0 0 0,-44 12 0 0 0,48-18 0 0 0,0-1 0 0 0,0 0 0 0 0,0-2 0 0 0,0-2 0 0 0,-1 0 0 0 0,-49-5 0 0 0,69 3-242 0 0,1 0 0 0 0,-1-1 1 0 0,1 0-1 0 0,-11-4 0 0 0,14 5 133 0 0,1 0 0 0 0,0 0 0 0 0,0 0-1 0 0,1 0 1 0 0,-1 0 0 0 0,0-1 0 0 0,0 1-1 0 0,1-1 1 0 0,-1 1 0 0 0,1-1 0 0 0,-1 0 0 0 0,1 0-1 0 0,0 0 1 0 0,-1 0 0 0 0,1 0 0 0 0,-2-4-1 0 0,4 5-206 0 0,-1 0 0 0 0,0 0 0 0 0,1 0 0 0 0,-1 0 0 0 0,1 0 0 0 0,-1 0-1 0 0,1 1 1 0 0,-1-1 0 0 0,1 0 0 0 0,0 0 0 0 0,-1 0 0 0 0,1 0 0 0 0,0 1 0 0 0,0-1-1 0 0,0 0 1 0 0,1 0 0 0 0,-1 0-358 0 0,16-11-3269 0 0,4-1 566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91 769 780 0 0,'-2'0'1334'0'0,"-15"-1"3371"0"0,17 1-4556 0 0,0-1-1 0 0,0 1 0 0 0,-1 0 1 0 0,1 0-1 0 0,0 0 0 0 0,0-1 1 0 0,0 1-1 0 0,0 0 1 0 0,0 0-1 0 0,-1 0 0 0 0,1-1 1 0 0,0 1-1 0 0,0 0 0 0 0,0 0 1 0 0,0-1-1 0 0,0 1 0 0 0,0 0 1 0 0,0 0-1 0 0,0-1 1 0 0,0 1-1 0 0,0 0 0 0 0,0 0 1 0 0,0-1-1 0 0,0 1 0 0 0,0 0 1 0 0,0 0-1 0 0,0-1 1 0 0,0 1-1 0 0,0 0 0 0 0,0 0 1 0 0,0-1-1 0 0,1 1 0 0 0,-1 0 1 0 0,0 0-1 0 0,0 0 0 0 0,0-1 1 0 0,1 1-1 0 0,24-18 2902 0 0,43-24 0 0 0,-49 32-2451 0 0,0 0-1 0 0,-1-2 0 0 0,0 0 0 0 0,-1-2 0 0 0,-1 1 1 0 0,16-18-1 0 0,-29 27-423 0 0,0 0 0 0 0,0 0 0 0 0,0 0 0 0 0,-1-1 0 0 0,1 1 0 0 0,-1-1 0 0 0,2-8 0 0 0,-3 12-146 0 0,-1 0 0 0 0,0 0 0 0 0,1-1 1 0 0,-1 1-1 0 0,0 0 0 0 0,0 0 0 0 0,0 0 0 0 0,0 0 1 0 0,0-1-1 0 0,0 1 0 0 0,0 0 0 0 0,0 0 0 0 0,-1 0 1 0 0,1 0-1 0 0,0 0 0 0 0,-1 0 0 0 0,1-1 0 0 0,-1 1 1 0 0,1 0-1 0 0,-1 0 0 0 0,1 0 0 0 0,-1 0 0 0 0,0 1 1 0 0,1-1-1 0 0,-1 0 0 0 0,0 0 0 0 0,0 0 0 0 0,0 0 1 0 0,0 1-1 0 0,0-1 0 0 0,0 0 0 0 0,0 1 0 0 0,0-1 1 0 0,0 1-1 0 0,0-1 0 0 0,0 1 0 0 0,0 0 0 0 0,-2-1 1 0 0,-5-1 32 0 0,0 1 1 0 0,-1 0 0 0 0,1 0-1 0 0,-1 1 1 0 0,1 0 0 0 0,-13 2-1 0 0,-52 12 115 0 0,62-12-142 0 0,-7 2 26 0 0,1 0 0 0 0,0 1-1 0 0,-23 11 1 0 0,36-15-1 0 0,0 1 1 0 0,0 0-1 0 0,1 0 1 0 0,-1 0-1 0 0,1 0 1 0 0,-1 1-1 0 0,1-1 1 0 0,0 1-1 0 0,0 0 1 0 0,0 0-1 0 0,1 0 0 0 0,-1 0 1 0 0,1 1-1 0 0,-1-1 1 0 0,1 1-1 0 0,0-1 1 0 0,1 1-1 0 0,-1 0 1 0 0,0 0-1 0 0,-1 7 1 0 0,3-8 6 0 0,0 0 1 0 0,0-1-1 0 0,1 1 1 0 0,-1 0 0 0 0,1 0-1 0 0,-1-1 1 0 0,1 1-1 0 0,0 0 1 0 0,0-1 0 0 0,0 1-1 0 0,1-1 1 0 0,-1 1-1 0 0,0-1 1 0 0,1 0 0 0 0,0 1-1 0 0,0-1 1 0 0,-1 0-1 0 0,4 2 1 0 0,2 3 152 0 0,1 0-1 0 0,-1-1 1 0 0,15 9-1 0 0,-9-7-152 0 0,-1-1-1 0 0,2-1 0 0 0,-1 0 1 0 0,1-1-1 0 0,0 0 0 0 0,0-1 1 0 0,1-1-1 0 0,28 3 0 0 0,-22-5 113 0 0,0-1 0 0 0,-1 0 0 0 0,1-2 0 0 0,-1-1 0 0 0,38-9 0 0 0,-25 2 7 0 0,0-2 0 0 0,-1 0 0 0 0,-1-3 0 0 0,0-1-1 0 0,-1-1 1 0 0,-1-1 0 0 0,39-32 0 0 0,-17 5-186 0 0,-2-3 0 0 0,48-60 0 0 0,-86 95 0 0 0,-1-2 0 0 0,0 1 0 0 0,-1-1 0 0 0,-1-1 0 0 0,0 0 0 0 0,-1 0 0 0 0,-1 0 0 0 0,0-1 0 0 0,6-33 0 0 0,-11 40 0 0 0,1-1 0 0 0,-2 1 0 0 0,1-1 0 0 0,-2 1 0 0 0,1 0 0 0 0,-1-1 0 0 0,-5-19 0 0 0,4 23 0 0 0,-1 0 0 0 0,0 1 0 0 0,0-1 0 0 0,0 0 0 0 0,0 1 0 0 0,-1 0 0 0 0,0 0 0 0 0,-1 0 0 0 0,1 0 0 0 0,-1 1 0 0 0,0 0 0 0 0,-7-6 0 0 0,9 9 0 0 0,1 0 0 0 0,-1 0 0 0 0,1 0 0 0 0,-1 0 0 0 0,1 1 0 0 0,-1-1 0 0 0,0 1 0 0 0,0 0 0 0 0,0 0 0 0 0,0 0 0 0 0,0 0 0 0 0,0 1 0 0 0,0-1 0 0 0,0 1 0 0 0,0-1 0 0 0,0 1 0 0 0,0 0 0 0 0,0 0 0 0 0,-5 1 0 0 0,6 0 0 0 0,-1 0 0 0 0,0 0 0 0 0,1 1 0 0 0,0-1 0 0 0,-1 0 0 0 0,1 1 0 0 0,0 0 0 0 0,-1-1 0 0 0,1 1 0 0 0,0 0 0 0 0,0 0 0 0 0,1 0 0 0 0,-1 0 0 0 0,0 1 0 0 0,1-1 0 0 0,-1 0 0 0 0,1 1 0 0 0,0-1 0 0 0,-1 1 0 0 0,1-1 0 0 0,-1 5 0 0 0,-1 7 0 0 0,-1 1 0 0 0,2-1 0 0 0,0 1 0 0 0,0-1 0 0 0,1 1 0 0 0,2 15 0 0 0,11 88 0 0 0,-12-115 0 0 0,4 26-89 0 0,1 0 0 0 0,1 0-1 0 0,2-1 1 0 0,1 0 0 0 0,1 0 0 0 0,25 48-1 0 0,-29-66-11 0 0,1 1 0 0 0,0-1 0 0 0,0-1 0 0 0,1 1 0 0 0,1-1 0 0 0,0-1 0 0 0,0 1-1 0 0,12 7 1 0 0,-13-11-17 0 0,0 0-1 0 0,1-1 1 0 0,-1 0-1 0 0,1 0 0 0 0,0-1 1 0 0,0 0-1 0 0,0-1 1 0 0,0 0-1 0 0,0 0 1 0 0,1-1-1 0 0,17 1 0 0 0,-4-3-8498 0 0,-9-4 4987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78 253 160 0 0,'-13'0'864'0'0,"6"0"56"0"0,0-1 1 0 0,0 2-1 0 0,1-1 1 0 0,-1 1-1 0 0,0 0 0 0 0,0 0 1 0 0,-8 3 1384 0 0,15-4-2234 0 0,0 1-1 0 0,0-1 0 0 0,-1 0 0 0 0,1 0 1 0 0,0 0-1 0 0,0 0 0 0 0,0 0 1 0 0,0 0-1 0 0,0 0 0 0 0,0 0 1 0 0,0 1-1 0 0,0-1 0 0 0,0 0 1 0 0,0 0-1 0 0,0 0 0 0 0,0 0 1 0 0,0 0-1 0 0,-1 0 0 0 0,1 1 1 0 0,0-1-1 0 0,0 0 0 0 0,0 0 0 0 0,0 0 1 0 0,0 0-1 0 0,0 0 0 0 0,0 0 1 0 0,1 1-1 0 0,-1-1 0 0 0,0 0 1 0 0,0 0-1 0 0,0 0 0 0 0,0 0 1 0 0,0 0-1 0 0,0 0 0 0 0,0 1 1 0 0,0-1-1 0 0,0 0 0 0 0,0 0 1 0 0,0 0-1 0 0,0 0 0 0 0,0 0 0 0 0,1 0 1 0 0,-1 0-1 0 0,0 0 0 0 0,0 0 1 0 0,0 1-1 0 0,0-1 0 0 0,0 0 1 0 0,0 0-1 0 0,0 0 0 0 0,1 0 1 0 0,-1 0-1 0 0,0 0 0 0 0,0 0 1 0 0,0 0-1 0 0,0 0 0 0 0,0 0 1 0 0,1 0-1 0 0,-1 0 0 0 0,8 6 1254 0 0,3-4-630 0 0,1-1 0 0 0,-1 0-1 0 0,1 0 1 0 0,-1-1-1 0 0,1-1 1 0 0,-1 0-1 0 0,14-3 1 0 0,-6 2-213 0 0,254-50 2940 0 0,-256 48-3280 0 0,131-34 1355 0 0,-132 32-1226 0 0,0 0-1 0 0,0-1 0 0 0,0 0 0 0 0,-1-2 0 0 0,0 1 0 0 0,19-16 0 0 0,-32 22-232 0 0,1 0 0 0 0,-1 0 0 0 0,0 0 0 0 0,0 0 0 0 0,0 0 0 0 0,-1 0 0 0 0,1-1 0 0 0,0 1 0 0 0,-1-1 0 0 0,0 1 0 0 0,1-1-1 0 0,-1 1 1 0 0,0-1 0 0 0,0 0 0 0 0,0 0 0 0 0,-1 0 0 0 0,1-4 0 0 0,-1 5-41 0 0,0 0 0 0 0,0 0 0 0 0,-1 0 0 0 0,1 0 0 0 0,-1 0 1 0 0,0 0-1 0 0,1 0 0 0 0,-1 1 0 0 0,0-1 0 0 0,0 0 0 0 0,0 0 0 0 0,0 1 0 0 0,0-1 0 0 0,-1 0 0 0 0,1 1 0 0 0,0-1 0 0 0,-1 1 0 0 0,1 0 1 0 0,-1-1-1 0 0,0 1 0 0 0,1 0 0 0 0,-1 0 0 0 0,0 0 0 0 0,-3-1 0 0 0,-4-2-26 0 0,1 1 0 0 0,-1 0 1 0 0,0 1-1 0 0,0 0 0 0 0,0 0 0 0 0,-1 1 1 0 0,1 0-1 0 0,0 1 0 0 0,0 0 0 0 0,-11 1 1 0 0,-7 2-23 0 0,-1 1 0 0 0,-27 9 0 0 0,42-10 80 0 0,1 0 0 0 0,0 1 0 0 0,1 0 0 0 0,-1 1 0 0 0,1 0 0 0 0,0 1-1 0 0,0 0 1 0 0,0 1 0 0 0,1 0 0 0 0,0 1 0 0 0,-16 16 0 0 0,24-22 10 0 0,1 0 0 0 0,-1 0 0 0 0,1-1 0 0 0,0 1 0 0 0,0 1 0 0 0,0-1 0 0 0,0 0 0 0 0,0 0 0 0 0,0 0 0 0 0,0 0 0 0 0,1 1 0 0 0,-1-1 0 0 0,1 0 0 0 0,0 0 0 0 0,0 1 0 0 0,0-1 0 0 0,0 0 0 0 0,0 5 0 0 0,1-3 23 0 0,0-1 0 0 0,1 1 1 0 0,-1-1-1 0 0,1 0 0 0 0,-1 1 0 0 0,1-1 0 0 0,0 0 0 0 0,0 0 0 0 0,0 0 0 0 0,6 5 0 0 0,-1-1 40 0 0,1 0 1 0 0,0 0-1 0 0,1-1 1 0 0,0 0 0 0 0,0-1-1 0 0,0 0 1 0 0,15 6-1 0 0,2-3 33 0 0,1 0 0 0 0,0-2-1 0 0,0-1 1 0 0,1-1 0 0 0,54 0 0 0 0,-21-6-1717 0 0,100-15 0 0 0,-161 17 1570 0 0,35-7-3039 0 0,-31 6 1923 0 0,0 0-1 0 0,0 0 1 0 0,0-1 0 0 0,0 0 0 0 0,0 0-1 0 0,4-3 1 0 0,3-4-1885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76 0 0,'18'-13'15425'0'0,"-13"17"-14186"0"0,0 1 0 0 0,0-1-1 0 0,0 1 1 0 0,-1 0 0 0 0,0 0-1 0 0,0 0 1 0 0,0 1-1 0 0,0-1 1 0 0,3 8 0 0 0,0-1 1008 0 0,-7-11-2202 0 0,1-1 0 0 0,-1 0 0 0 0,0 0 0 0 0,1 0 0 0 0,-1 0 0 0 0,0 1-1 0 0,1-1 1 0 0,-1 0 0 0 0,0 0 0 0 0,1 0 0 0 0,-1 0 0 0 0,1 0 0 0 0,-1 0 0 0 0,0 0 0 0 0,1 0 0 0 0,-1 0 0 0 0,0 0 0 0 0,1 0 0 0 0,-1 0 0 0 0,0 0 0 0 0,1 0 0 0 0,-1 0 0 0 0,1 0 0 0 0,-1-1 0 0 0,0 1 0 0 0,1 0 0 0 0,-1 0 0 0 0,0 0 0 0 0,0-1 0 0 0,1 1 0 0 0,-1 0-1 0 0,0 0 1 0 0,1-1 0 0 0,-1 1 0 0 0,0 0 0 0 0,0 0 0 0 0,0-1 0 0 0,1 1 0 0 0,-1 0 0 0 0,0-1 0 0 0,0 1 0 0 0,10-14 446 0 0,6-18-380 0 0,-13 23-91 0 0,1 0 1 0 0,1 0-1 0 0,0 0 0 0 0,0 1 0 0 0,1-1 1 0 0,10-11-1 0 0,-7 11-20 0 0,-1 1 0 0 0,1 0 0 0 0,0 0 0 0 0,1 1 0 0 0,16-10 0 0 0,-22 15 0 0 0,0 0 0 0 0,0 1 0 0 0,0-1 0 0 0,0 1 0 0 0,0 0 0 0 0,0 0 0 0 0,0 0 0 0 0,0 1 0 0 0,0-1 0 0 0,0 1 0 0 0,0 0 0 0 0,1 0 0 0 0,-1 1 0 0 0,0-1 0 0 0,0 1 0 0 0,0 0 0 0 0,0 0 0 0 0,0 0 0 0 0,0 1 0 0 0,4 1 0 0 0,4 4 0 0 0,-2 0 0 0 0,1 0 0 0 0,-1 1 0 0 0,0 0 0 0 0,-1 0 0 0 0,1 2 0 0 0,9 12 0 0 0,53 77 0 0 0,-63-84 0 0 0,11 19 0 0 0,-15-25 0 0 0,-1-1 0 0 0,1 1 0 0 0,0-1 0 0 0,1 0 0 0 0,0 0 0 0 0,0-1 0 0 0,1 0 0 0 0,0 0 0 0 0,14 10 0 0 0,-16-15-647 0 0,0 0 1 0 0,0 0-1 0 0,0-1 1 0 0,1 0-1 0 0,-1 0 0 0 0,0 0 1 0 0,1-1-1 0 0,8 0 1 0 0,43-5-6941 0 0,-33 0 4267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1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91 331 416 0 0,'-25'-2'1206'0'0,"15"0"251"0"0,-1 1-1 0 0,1 1 1 0 0,0-1-1 0 0,-15 3 8826 0 0,34-1-8826 0 0,249 13 5299 0 0,-81-6-6164 0 0,-138-7-1260 0 0,7-1-2126 0 0,-1-6-3957 0 0,-21 1 3957 0 0</inkml:trace>
  <inkml:trace contextRef="#ctx0" brushRef="#br0" timeOffset="1">1019 13 260 0 0,'2'-1'326'0'0,"-1"0"0"0"0,1 0 0 0 0,-1-1 0 0 0,1 1 0 0 0,0 0 0 0 0,0 0 0 0 0,-1 0 0 0 0,1 1 0 0 0,0-1 0 0 0,0 0 0 0 0,0 1 0 0 0,0-1 1 0 0,0 1-1 0 0,-1 0 0 0 0,1-1 0 0 0,0 1 0 0 0,0 0 0 0 0,0 0 0 0 0,0 0 0 0 0,0 1 0 0 0,0-1 0 0 0,0 0 0 0 0,0 1 0 0 0,0-1 0 0 0,0 1 0 0 0,3 1 0 0 0,5 3 629 0 0,0 0 0 0 0,0 0 0 0 0,13 10-1 0 0,-14-9-509 0 0,21 15 1179 0 0,0 1-1 0 0,-1 2 1 0 0,-1 1 0 0 0,41 48 0 0 0,-54-55-1013 0 0,-1 1-1 0 0,0 1 1 0 0,-2 0-1 0 0,0 1 1 0 0,-1 0 0 0 0,-1 1-1 0 0,-1 0 1 0 0,8 32-1 0 0,-15-46-431 0 0,0 0 0 0 0,-1 0 0 0 0,0 0 0 0 0,-1 0-1 0 0,0 0 1 0 0,0 0 0 0 0,0 0 0 0 0,-1 0 0 0 0,0 0 0 0 0,-1 0 0 0 0,0 0 0 0 0,0 0-1 0 0,-1 0 1 0 0,0-1 0 0 0,0 1 0 0 0,0-1 0 0 0,-1 0 0 0 0,-5 7 0 0 0,0-3 14 0 0,0 0 0 0 0,0-1 0 0 0,-1-1 0 0 0,0 1 1 0 0,-1-2-1 0 0,0 1 0 0 0,0-2 0 0 0,-1 1 0 0 0,-21 9 1 0 0,11-8-136 0 0,-1-1 0 0 0,-40 10 0 0 0,-17 4-3331 0 0,75-18 2188 0 0,1-1-1831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1 175 588 0 0,'3'-22'16114'0'0,"-2"22"-15869"0"0,8 8 2432 0 0,9 14-1829 0 0,-15-18 682 0 0,5 6-748 0 0,0 0 1 0 0,0 0-1 0 0,1-1 0 0 0,1 0 1 0 0,-1-1-1 0 0,1 0 1 0 0,1 0-1 0 0,17 9 0 0 0,-21-14-625 0 0,0 0 0 0 0,0 0-1 0 0,0-1 1 0 0,0 0 0 0 0,0 0-1 0 0,1-1 1 0 0,-1 0 0 0 0,1 0-1 0 0,-1-1 1 0 0,1 0 0 0 0,-1 0-1 0 0,1-1 1 0 0,-1 0 0 0 0,1 0 0 0 0,-1 0-1 0 0,8-4 1 0 0,-10 4-142 0 0,0-1 0 0 0,0 0 1 0 0,-1 0-1 0 0,1 0 0 0 0,-1 0 0 0 0,1-1 0 0 0,-1 0 1 0 0,0 0-1 0 0,0 0 0 0 0,0 0 0 0 0,-1-1 0 0 0,1 1 1 0 0,-1-1-1 0 0,0 0 0 0 0,0 0 0 0 0,0 0 0 0 0,0-1 1 0 0,1-4-1 0 0,1-2-87 0 0,-2-1 0 0 0,1 0 1 0 0,-2 0-1 0 0,1 0 0 0 0,-2 0 1 0 0,1-15-1 0 0,0 4-725 0 0,-2 1-1 0 0,0-1 1 0 0,-4-24 0 0 0,2 43-375 0 0,1 0 794 0 0,17 3-12796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6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49 472 0 0,'5'4'596'0'0,"-1"0"-1"0"0,1 0 1 0 0,0 0-1 0 0,-1 1 1 0 0,0-1-1 0 0,0 1 1 0 0,0 0-1 0 0,-1 0 1 0 0,4 7-1 0 0,-1 3 3717 0 0,0-1-1 0 0,5 23 1 0 0,-8-24-1153 0 0,-3-12-3025 0 0,1-1-1 0 0,-1 0 1 0 0,0 1-1 0 0,0-1 1 0 0,0 0-1 0 0,0 0 1 0 0,0 1-1 0 0,0-1 1 0 0,0 0 0 0 0,0 1-1 0 0,1-1 1 0 0,-1 0-1 0 0,0 0 1 0 0,0 0-1 0 0,0 1 1 0 0,1-1-1 0 0,-1 0 1 0 0,0 0-1 0 0,0 0 1 0 0,1 1-1 0 0,-1-1 1 0 0,0 0-1 0 0,0 0 1 0 0,1 0-1 0 0,-1 0 1 0 0,0 0-1 0 0,0 1 1 0 0,1-1-1 0 0,-1 0 1 0 0,0 0-1 0 0,1 0 1 0 0,-1 0-1 0 0,0 0 1 0 0,1 0-1 0 0,-1 0 1 0 0,0 0-1 0 0,14-8 2041 0 0,17-27-1700 0 0,-16 18 244 0 0,0 2-539 0 0,0 0 1 0 0,2 1-1 0 0,0 0 1 0 0,0 2-1 0 0,20-11 1 0 0,-27 17-114 0 0,0 2 1 0 0,0-1-1 0 0,1 1 0 0 0,-1 1 1 0 0,1 0-1 0 0,0 0 1 0 0,0 1-1 0 0,0 1 0 0 0,0 0 1 0 0,0 0-1 0 0,0 1 1 0 0,13 1-1 0 0,-1 3-66 0 0,1 0 0 0 0,0 2 0 0 0,-1 0 0 0 0,-1 2 0 0 0,1 0 0 0 0,32 18 0 0 0,-42-19 0 0 0,0 0 0 0 0,0 2 0 0 0,-1-1 0 0 0,0 1 0 0 0,-1 1 0 0 0,0 0 0 0 0,0 1 0 0 0,-1 0 0 0 0,0 1 0 0 0,-1 0 0 0 0,13 22 0 0 0,-13-7 0 0 0,-7-22 0 0 0,-1 0 0 0 0,1 0 0 0 0,0 0 0 0 0,0-1 0 0 0,0 1 0 0 0,1 0 0 0 0,0-1 0 0 0,0 0 0 0 0,4 5 0 0 0,-4-7-45 0 0,0-1 0 0 0,0 1 0 0 0,1-1 0 0 0,-1 0 0 0 0,1 0 0 0 0,-1 0 0 0 0,1-1 0 0 0,-1 1 0 0 0,1-1 0 0 0,3 0 0 0 0,-6 0 7 0 0,33 0-2539 0 0,0-2 0 0 0,0-1-1 0 0,38-9 1 0 0,-42 7 161 0 0,23-4-928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413 126 80 0 0,'-3'-21'2346'0'0,"1"16"-1812"0"0,1-1 0 0 0,-1 1 1 0 0,0 0-1 0 0,0 0 0 0 0,-1 0 0 0 0,1 0 1 0 0,-1 1-1 0 0,0-1 0 0 0,-1 1 1 0 0,1 0-1 0 0,-1-1 0 0 0,0 2 1 0 0,0-1-1 0 0,0 0 0 0 0,-7-4 1 0 0,4 4 64 0 0,0 0 1 0 0,0 1 0 0 0,-1 0-1 0 0,1 0 1 0 0,-1 0-1 0 0,0 1 1 0 0,0 0 0 0 0,0 1-1 0 0,-13-1 1 0 0,4 1 167 0 0,1 2 1 0 0,-1 0-1 0 0,0 0 0 0 0,1 2 0 0 0,0 0 1 0 0,0 1-1 0 0,0 0 0 0 0,0 2 0 0 0,-25 11 1 0 0,35-14-380 0 0,0 1 0 0 0,0 0 0 0 0,0 0 0 0 0,0 1 0 0 0,1 0 0 0 0,-1 0 0 0 0,1 0 1 0 0,0 0-1 0 0,1 1 0 0 0,-1 0 0 0 0,1 0 0 0 0,1 0 0 0 0,-1 0 0 0 0,-4 11 0 0 0,9-10 439 0 0,2-2-772 0 0,0-1 0 0 0,1 1 0 0 0,-1 0 0 0 0,1-1 0 0 0,0 0 0 0 0,0 0 0 0 0,0 0 1 0 0,1-1-1 0 0,-1 1 0 0 0,1-1 0 0 0,0 0 0 0 0,0 0 0 0 0,0-1 0 0 0,1 1 0 0 0,-1-1 1 0 0,0 0-1 0 0,7 1 0 0 0,12 3 106 0 0,1-1 0 0 0,42 4 0 0 0,-5-6-161 0 0,0-3 0 0 0,0-2 0 0 0,0-3 0 0 0,119-27 0 0 0,-169 30-397 0 0,0 1 1 0 0,0 0-1 0 0,0 0 1 0 0,0 1-1 0 0,0 1 1 0 0,21 3-1 0 0,0-2-10012 0 0,-21-2 7052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273 266 8745 0 0,'-86'-91'10566'0'0,"-56"-31"-3086"0"0,135 118-7006 0 0,1-1 1 0 0,0 0-1 0 0,1-1 0 0 0,-1 0 0 0 0,-8-12 1 0 0,13 17 12 0 0,14-6 278 0 0,-5 7-755 0 0,0 0-1 0 0,0 0 1 0 0,0 1-1 0 0,0 0 0 0 0,0 1 1 0 0,0-1-1 0 0,0 2 1 0 0,-1-1-1 0 0,13 6 0 0 0,-2-1-188 0 0,55 21-1466 0 0,84 46-1 0 0,61 29-7773 0 0,-144-71 6318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80 372 0 0,'-4'-1'982'0'0,"-93"-28"7053"0"0,61 17-5130 0 0,-69-13 1 0 0,61 19-1070 0 0,0 1 0 0 0,-69 4 0 0 0,90 2-942 0 0,0 1 0 0 0,1 2 1 0 0,-1 0-1 0 0,1 1 0 0 0,0 2 0 0 0,-38 15 0 0 0,53-18-570 0 0,0-1 0 0 0,0 1 0 0 0,0 1 0 0 0,1 0 0 0 0,0 0 0 0 0,-7 6 0 0 0,11-9-130 0 0,-1 1 0 0 0,1 0 0 0 0,0 0 0 0 0,-1-1 0 0 0,1 1 0 0 0,1 1 0 0 0,-1-1 0 0 0,0 0 0 0 0,1 0 0 0 0,0 1 0 0 0,-1-1 0 0 0,1 1 0 0 0,1-1 0 0 0,-1 1 0 0 0,0 5 0 0 0,5 5 186 0 0,-1-9-377 0 0,1 0 1 0 0,0-1-1 0 0,1 1 0 0 0,-1-1 1 0 0,1 0-1 0 0,-1-1 0 0 0,1 1 1 0 0,0-1-1 0 0,1 0 0 0 0,-1 0 1 0 0,1-1-1 0 0,-1 1 0 0 0,1-1 1 0 0,0-1-1 0 0,-1 1 0 0 0,1-1 1 0 0,8 1-1 0 0,5 1-5 0 0,-1-1-1 0 0,1-1 1 0 0,0 0-1 0 0,30-4 1 0 0,-38 1 2 0 0,0 0 0 0 0,-1 0 0 0 0,1-2 0 0 0,0 1 0 0 0,-1-1 0 0 0,0 0 0 0 0,0-1 0 0 0,17-11 0 0 0,-23 13 0 0 0,0 0 0 0 0,0 0 0 0 0,1 0 0 0 0,-2-1 0 0 0,1 0 0 0 0,0 1 0 0 0,-1-1 0 0 0,0-1 0 0 0,0 1 0 0 0,0 0 0 0 0,0-1 0 0 0,-1 1 0 0 0,0-1 0 0 0,0 0 0 0 0,0 0 0 0 0,0 0 0 0 0,-1 0 0 0 0,0 0 0 0 0,0 0 0 0 0,1-8 0 0 0,-3 0 0 0 0,-1-1 0 0 0,-1 3 0 0 0,5 16 0 0 0,2 0 0 0 0,-1 0 0 0 0,1 0 0 0 0,-1 0 0 0 0,1 0 0 0 0,1-1 0 0 0,-1 0 0 0 0,1 0 0 0 0,-1 0 0 0 0,1 0 0 0 0,0-1 0 0 0,11 6 0 0 0,7 3 0 0 0,47 19 0 0 0,46 3 0 0 0,336 49-92 0 0,-257-67-4110 0 0,-160-15-656 0 0,57-7 0 0 0,-57-1 1642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427 841 3844 0 0,'2'-5'438'0'0,"-1"1"-1"0"0,0-1 0 0 0,0 0 1 0 0,-1 0-1 0 0,0 1 0 0 0,1-1 0 0 0,-1 0 1 0 0,-1 0-1 0 0,1 0 0 0 0,-1 1 1 0 0,0-1-1 0 0,0 0 0 0 0,0 1 0 0 0,-1-1 1 0 0,1 1-1 0 0,-1-1 0 0 0,0 1 1 0 0,-1 0-1 0 0,1-1 0 0 0,-4-3 1 0 0,-2-3 916 0 0,0 0 0 0 0,-1 0 1 0 0,0 1-1 0 0,-1 0 1 0 0,-20-16-1 0 0,22 22-947 0 0,1-1 0 0 0,-1 1 0 0 0,0 1 0 0 0,-1-1 0 0 0,1 1 0 0 0,0 1 0 0 0,-1 0 0 0 0,0 0 0 0 0,1 0 0 0 0,-1 1 0 0 0,0 1 0 0 0,0-1 0 0 0,0 1 0 0 0,-11 2 0 0 0,5 0 281 0 0,0 0 1 0 0,0 1-1 0 0,1 0 1 0 0,-1 1-1 0 0,1 1 1 0 0,-1 0-1 0 0,-20 13 1 0 0,29-15-689 0 0,0 0 0 0 0,1 1 0 0 0,-1 0 0 0 0,1 0 0 0 0,0 1 0 0 0,0-1 0 0 0,-7 10 0 0 0,11-12 0 0 0,0-1 0 0 0,0 1 0 0 0,0 0 0 0 0,0 0 0 0 0,0-1 0 0 0,0 1 0 0 0,0 0 0 0 0,1 0 0 0 0,-1 0 0 0 0,1 0 0 0 0,0 0 0 0 0,-1 0 0 0 0,1 0 0 0 0,0 0 0 0 0,0 0 0 0 0,0 0 0 0 0,1 0 0 0 0,-1 0 0 0 0,0 0 0 0 0,1 0 0 0 0,-1 0 0 0 0,1 0 0 0 0,0 0 0 0 0,-1 0 0 0 0,1-1 0 0 0,0 1 0 0 0,0 0 0 0 0,0-1 0 0 0,1 1 0 0 0,0 1 0 0 0,3 3 0 0 0,1-1 0 0 0,-1 0 0 0 0,1-1 0 0 0,0 1 0 0 0,0-1 0 0 0,0-1 0 0 0,1 1 0 0 0,-1-1 0 0 0,1 0 0 0 0,0 0 0 0 0,0-1 0 0 0,0 0 0 0 0,8 1 0 0 0,-4 0 0 0 0,1-1 0 0 0,0-1 0 0 0,0 0 0 0 0,0-1 0 0 0,-1 0 0 0 0,1-1 0 0 0,17-2 0 0 0,-22 1 0 0 0,1-1 0 0 0,0 1 0 0 0,-1-1 0 0 0,1-1 0 0 0,-1 1 0 0 0,0-1 0 0 0,-1-1 0 0 0,1 1 0 0 0,0-1 0 0 0,-1 0 0 0 0,0-1 0 0 0,-1 1 0 0 0,1-1 0 0 0,-1 0 0 0 0,0-1 0 0 0,0 1 0 0 0,-1-1 0 0 0,0 0 0 0 0,0 0 0 0 0,-1 0 0 0 0,4-9 0 0 0,3-16 0 0 0,0 1 0 0 0,-2-1 0 0 0,6-60 0 0 0,-11 73 0 0 0,12-80 0 0 0,-5-1 0 0 0,-4-172 0 0 0,-6 268 0 0 0,-3-15 0 0 0,3 18 0 0 0,0 1 0 0 0,0 0 0 0 0,0 0 0 0 0,0-1 0 0 0,0 1 0 0 0,-1 0 0 0 0,1 0 0 0 0,0 0 0 0 0,0-1 0 0 0,0 1 0 0 0,0 0 0 0 0,0 0 0 0 0,0-1 0 0 0,0 1 0 0 0,0 0 0 0 0,-1 0 0 0 0,1 0 0 0 0,0 0 0 0 0,0-1 0 0 0,0 1 0 0 0,0 0 0 0 0,-1 0 0 0 0,1 0 0 0 0,0 0 0 0 0,0 0 0 0 0,0-1 0 0 0,-1 1 0 0 0,1 0 0 0 0,0 0 0 0 0,0 0 0 0 0,-1 0 0 0 0,1 0 0 0 0,0 0 0 0 0,0 0 0 0 0,-1 0 0 0 0,1 0 0 0 0,0 0 0 0 0,0 0 0 0 0,-1 0 0 0 0,-1 1 0 0 0,0 1 0 0 0,1-1 0 0 0,-1 0 0 0 0,0 1 0 0 0,1 0 0 0 0,-1-1 0 0 0,1 1 0 0 0,-1 0 0 0 0,1 0 0 0 0,0-1 0 0 0,0 1 0 0 0,0 0 0 0 0,0 0 0 0 0,0 1 0 0 0,0-1 0 0 0,1 0 0 0 0,-2 4 0 0 0,-10 50 0 0 0,9-37 0 0 0,-5 29 0 0 0,2 1 0 0 0,-1 62 0 0 0,8-86 0 0 0,0 1 0 0 0,1 0 0 0 0,2-1 0 0 0,1 1 0 0 0,1-1 0 0 0,10 29 0 0 0,-12-44-368 0 0,1 1 0 0 0,0-1 0 0 0,1 0 0 0 0,0 0 0 0 0,1-1 0 0 0,0 1 0 0 0,0-1 0 0 0,1-1 0 0 0,0 0 0 0 0,0 0 0 0 0,1 0 0 0 0,16 10 0 0 0,-18-13-27 0 0,1-1-1 0 0,0 0 1 0 0,0 0-1 0 0,1-1 1 0 0,-1 0-1 0 0,1 0 1 0 0,0-1-1 0 0,-1 0 0 0 0,1 0 1 0 0,0-1-1 0 0,0 0 1 0 0,0-1-1 0 0,0 0 1 0 0,0-1-1 0 0,0 1 1 0 0,13-4-1 0 0,3-3-3249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97 784 0 0,'-17'-1'1297'0'0,"1"2"0"0"0,0 0 0 0 0,0 0 0 0 0,-1 2 0 0 0,1 0 0 0 0,1 0 0 0 0,-1 2 0 0 0,0 0 0 0 0,1 1 0 0 0,0 0 0 0 0,-26 16-1 0 0,36-19-785 0 0,0 1 0 0 0,0-1 0 0 0,1 0 0 0 0,-1 1 0 0 0,1 0 0 0 0,0 0 0 0 0,0 1 0 0 0,1-1 0 0 0,-1 1 0 0 0,1 0 0 0 0,0 0 0 0 0,0 0 0 0 0,-3 8 0 0 0,5-10-309 0 0,0 0 0 0 0,1 0 1 0 0,-1 0-1 0 0,1 0 1 0 0,-1 0-1 0 0,1-1 0 0 0,0 1 1 0 0,0 0-1 0 0,0 0 0 0 0,1 0 1 0 0,-1 0-1 0 0,1 0 1 0 0,-1 0-1 0 0,1 0 0 0 0,0-1 1 0 0,0 1-1 0 0,0 0 1 0 0,1-1-1 0 0,-1 1 0 0 0,1-1 1 0 0,-1 1-1 0 0,1-1 1 0 0,0 0-1 0 0,0 1 0 0 0,0-1 1 0 0,0 0-1 0 0,0 0 1 0 0,3 1-1 0 0,4 4-53 0 0,0-2 0 0 0,0 1 1 0 0,1-2-1 0 0,-1 1 0 0 0,1-1 0 0 0,1 0 1 0 0,-1-1-1 0 0,0-1 0 0 0,1 1 0 0 0,-1-1 1 0 0,1-1-1 0 0,20 0 0 0 0,-24-1-47 0 0,0-1-1 0 0,0 1 1 0 0,0-1 0 0 0,0-1-1 0 0,0 0 1 0 0,-1 1 0 0 0,1-2-1 0 0,-1 1 1 0 0,9-6 0 0 0,-11 6-73 0 0,0-1 0 0 0,0 0 1 0 0,0 1-1 0 0,-1-2 1 0 0,1 1-1 0 0,-1 0 0 0 0,0-1 1 0 0,0 0-1 0 0,0 0 0 0 0,0 1 1 0 0,-1-2-1 0 0,0 1 0 0 0,1 0 1 0 0,1-8-1 0 0,-2 5-28 0 0,0 1 0 0 0,-1-1 0 0 0,0 0 0 0 0,-1 0-1 0 0,1 1 1 0 0,-1-1 0 0 0,-1 0 0 0 0,1 0 0 0 0,-1 0 0 0 0,0 1 0 0 0,-1-1 0 0 0,0 0 0 0 0,0 1 0 0 0,0-1-1 0 0,-1 1 1 0 0,1 0 0 0 0,-8-12 0 0 0,2 7-10 0 0,1 0 0 0 0,-1 0 0 0 0,-1 1 0 0 0,0 0 0 0 0,0 1 0 0 0,-1 0 0 0 0,0 0 0 0 0,-15-9 0 0 0,17 13-221 0 0,0 1 0 0 0,-1-1-1 0 0,1 1 1 0 0,-1 1 0 0 0,0 0 0 0 0,0 0-1 0 0,-18-3 1 0 0,20 6-526 0 0,0-1-1 0 0,0 1 1 0 0,0 0 0 0 0,-13 2 0 0 0,15-1-284 0 0,0 0-1 0 0,0 1 1 0 0,0-1 0 0 0,1 1 0 0 0,-1 0 0 0 0,0 0 0 0 0,-4 4 0 0 0,-6 5-2177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19 178 1136 0 0,'-19'13'15030'0'0,"21"-11"-14706"0"0,0-1 1 0 0,0 1-1 0 0,-1 0 0 0 0,1-1 1 0 0,0 0-1 0 0,0 0 0 0 0,0 1 0 0 0,0-1 1 0 0,1 0-1 0 0,-1-1 0 0 0,0 1 0 0 0,0 0 1 0 0,1-1-1 0 0,-1 1 0 0 0,0-1 0 0 0,1 1 1 0 0,-1-1-1 0 0,0 0 0 0 0,1 0 1 0 0,-1 0-1 0 0,1-1 0 0 0,3 0 0 0 0,9-1 680 0 0,-1 0 0 0 0,19-7 0 0 0,-20 6-528 0 0,-1-2 0 0 0,-1 1-1 0 0,1-2 1 0 0,-1 1-1 0 0,0-1 1 0 0,14-10-1 0 0,-22 13-313 0 0,-1 1 0 0 0,1-1 0 0 0,0 1 0 0 0,-1-1 0 0 0,1 0 0 0 0,-1 0-1 0 0,0 0 1 0 0,0 0 0 0 0,0 0 0 0 0,0 0 0 0 0,2-6 0 0 0,-4 7-119 0 0,1-1 0 0 0,-1 1 0 0 0,0 0 0 0 0,1-1 0 0 0,-1 1 0 0 0,0-1 0 0 0,0 1 0 0 0,-1 0 0 0 0,1-1-1 0 0,-1 1 1 0 0,1-1 0 0 0,-1 1 0 0 0,1 0 0 0 0,-1 0 0 0 0,0-1 0 0 0,0 1 0 0 0,0 0 0 0 0,-1 0 0 0 0,-1-3 0 0 0,-1 0-51 0 0,1 0 1 0 0,-1 0-1 0 0,0 1 0 0 0,0 0 1 0 0,0-1-1 0 0,0 1 0 0 0,-1 1 0 0 0,1-1 1 0 0,-1 1-1 0 0,0 0 0 0 0,0 0 1 0 0,-1 0-1 0 0,1 1 0 0 0,-12-4 1 0 0,17 6-134 0 0,-1 0 1 0 0,0 0 0 0 0,0 0-1 0 0,0 0 1 0 0,0 0 0 0 0,1 0-1 0 0,-1 0 1 0 0,0 0 0 0 0,0 0-1 0 0,0 0 1 0 0,1 1 0 0 0,-1-1-1 0 0,0 0 1 0 0,0 1 0 0 0,1-1-1 0 0,-1 1 1 0 0,0-1-1 0 0,1 0 1 0 0,-1 1 0 0 0,0 0-1 0 0,1-1 1 0 0,-1 1 0 0 0,1-1-1 0 0,-1 1 1 0 0,1 0 0 0 0,-1-1-1 0 0,1 1 1 0 0,0 0 0 0 0,-1-1-1 0 0,1 1 1 0 0,0 0 0 0 0,-1 0-1 0 0,1 0 1 0 0,0 1 0 0 0,-5 27-8646 0 0,5-15 5537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0 460 0 0,'-14'41'3729'0'0,"9"-29"-1307"0"0,1 0 1 0 0,0 0-1 0 0,1 1 0 0 0,-2 17 1 0 0,4-26-1953 0 0,1 0 1 0 0,0 0 0 0 0,0 0-1 0 0,1 1 1 0 0,-1-1 0 0 0,1 0-1 0 0,0 0 1 0 0,0 0 0 0 0,1 0-1 0 0,-1 0 1 0 0,1 0-1 0 0,0-1 1 0 0,0 1 0 0 0,0 0-1 0 0,0-1 1 0 0,1 0 0 0 0,4 7-1 0 0,-1-5-38 0 0,-1 0 1 0 0,1-1-1 0 0,0 1 0 0 0,0-1 0 0 0,1 0 0 0 0,-1 0 1 0 0,1-1-1 0 0,0 0 0 0 0,7 3 0 0 0,-10-5-216 0 0,1 0 0 0 0,-1 1 0 0 0,0-1 0 0 0,0-1 0 0 0,1 1 0 0 0,-1-1 1 0 0,0 1-1 0 0,1-1 0 0 0,-1-1 0 0 0,0 1 0 0 0,1-1 0 0 0,-1 1 0 0 0,0-1 0 0 0,1 0 0 0 0,-1-1 0 0 0,7-2 0 0 0,-6 0-216 0 0,-2-5 0 0 0,-6-1 0 0 0,0 7-328 0 0,-1 0 1 0 0,1 0-1 0 0,-1 1 0 0 0,1-1 1 0 0,-1 1-1 0 0,0 0 1 0 0,0 0-1 0 0,0 0 0 0 0,0 0 1 0 0,0 1-1 0 0,0 0 0 0 0,-1 0 1 0 0,1 0-1 0 0,0 0 0 0 0,-1 0 1 0 0,-5 1-1 0 0,7 0 21 0 0,0-1-1 0 0,0 1 1 0 0,0 0-1 0 0,0 0 1 0 0,0 0 0 0 0,0 0-1 0 0,0 1 1 0 0,-1-1-1 0 0,1 1 1 0 0,0 0 0 0 0,0 0-1 0 0,1 0 1 0 0,-1 0-1 0 0,0 1 1 0 0,0-1 0 0 0,0 1-1 0 0,1-1 1 0 0,-1 1-1 0 0,1 0 1 0 0,-1 0-1 0 0,1 0 1 0 0,0 0 0 0 0,-4 5-1 0 0,4 0-3089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351 133 1156 0 0,'-37'-11'4878'0'0,"24"10"-584"0"0,-1 2 3808 0 0,15-1-7895 0 0,1 0 1 0 0,-1 0-1 0 0,0 0 0 0 0,0 1 1 0 0,1-1-1 0 0,-1 0 1 0 0,0 1-1 0 0,0-1 0 0 0,0 1 1 0 0,0-1-1 0 0,3 2 1 0 0,4 2 283 0 0,6-1 87 0 0,0-2 0 0 0,0 1 1 0 0,1-2-1 0 0,26-1 0 0 0,-3-1 138 0 0,47 0 831 0 0,1-3 1 0 0,104-20-1 0 0,-175 21-1281 0 0,1 0 1 0 0,-1 0-1 0 0,22-11 0 0 0,-33 13-159 0 0,1 0 0 0 0,-1 0 1 0 0,0 0-1 0 0,0-1 0 0 0,0 0 0 0 0,0 0 1 0 0,0 0-1 0 0,-1 0 0 0 0,1-1 1 0 0,-1 1-1 0 0,0-1 0 0 0,0 0 0 0 0,0 0 1 0 0,0 0-1 0 0,3-8 0 0 0,-6 11-100 0 0,0 1 0 0 0,0-1-1 0 0,0 1 1 0 0,0-1 0 0 0,0 1-1 0 0,0-1 1 0 0,0 1 0 0 0,0-1-1 0 0,0 1 1 0 0,0-1 0 0 0,0 1-1 0 0,0-1 1 0 0,0 1 0 0 0,0-1-1 0 0,-1 1 1 0 0,1-1 0 0 0,0 1-1 0 0,0-1 1 0 0,-1 1 0 0 0,1-1-1 0 0,0 1 1 0 0,-1-1 0 0 0,1 1-1 0 0,0-1 1 0 0,-1 1 0 0 0,1 0-1 0 0,-1-1 1 0 0,1 1 0 0 0,0 0-1 0 0,-1 0 1 0 0,1-1 0 0 0,-1 1-1 0 0,1 0 1 0 0,-1 0 0 0 0,1-1-1 0 0,-1 1 1 0 0,1 0 0 0 0,-1 0-1 0 0,1 0 1 0 0,-1 0 0 0 0,0 0-1 0 0,1 0 1 0 0,-1 0 0 0 0,1 0-1 0 0,-1 0 1 0 0,1 0 0 0 0,-1 0-1 0 0,0 1 1 0 0,-6 0-7 0 0,1 0 0 0 0,-1 1 0 0 0,1 0 0 0 0,0 0 0 0 0,-1 0 0 0 0,1 1 0 0 0,0 0 0 0 0,0 1 0 0 0,1-1 0 0 0,-1 1 0 0 0,1 0 0 0 0,0 0 0 0 0,0 1 0 0 0,-6 5 0 0 0,0 3 0 0 0,0 0 0 0 0,0 0 0 0 0,2 1 0 0 0,-15 24 0 0 0,13-15 0 0 0,0 1 0 0 0,1 0 0 0 0,1 0 0 0 0,2 1 0 0 0,0 0 0 0 0,2 0 0 0 0,1 0 0 0 0,0 1 0 0 0,2 0 0 0 0,1 0 0 0 0,1-1 0 0 0,2 1 0 0 0,0 0 0 0 0,9 38 0 0 0,2-15 0 0 0,3-1 0 0 0,1 0 0 0 0,34 65 0 0 0,-21-62 0 0 0,1-1 0 0 0,44 54 0 0 0,-41-65 0 0 0,68 62 0 0 0,-21-23 0 0 0,-74-70 0 0 0,-7-8 0 0 0,0 0 0 0 0,0 0 0 0 0,0 1 0 0 0,0-1 0 0 0,0 0 0 0 0,0 0 0 0 0,0 0 0 0 0,1 0 0 0 0,-1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0,-1 0 0 0 0,1 0 0 0 0,0 1 0 0 0,0-1 0 0 0,0 0 0 0 0,0 0 0 0 0,0 0 0 0 0,0 0 0 0 0,0 0 0 0 0,0 0 0 0 0,0 0 0 0 0,-1 0 0 0 0,1 0 0 0 0,0 0 0 0 0,0 0 0 0 0,0 0 0 0 0,0 0 0 0 0,0 0 0 0 0,0 0 0 0 0,0 0 0 0 0,0 0 0 0 0,-1 0 0 0 0,-12 0 0 0 0,0-1 0 0 0,1 0 0 0 0,-1-1 0 0 0,0 0 0 0 0,1-1 0 0 0,-15-5 0 0 0,-23-5 0 0 0,-494-51 0 0 0,466 60 0 0 0,-1 3 0 0 0,1 4 0 0 0,-128 20 0 0 0,168-13 0 0 0,38-10 0 0 0,0 0 0 0 0,1 0 0 0 0,-1 0 0 0 0,0 0 0 0 0,0 0 0 0 0,0 1 0 0 0,0-1 0 0 0,0 0 0 0 0,0 0 0 0 0,1 0 0 0 0,-1 0 0 0 0,0 0 0 0 0,0 0 0 0 0,0 0 0 0 0,0 0 0 0 0,0 0 0 0 0,0 0 0 0 0,0 1 0 0 0,0-1 0 0 0,0 0 0 0 0,1 0 0 0 0,-1 0 0 0 0,0 0 0 0 0,0 0 0 0 0,0 0 0 0 0,0 1 0 0 0,0-1 0 0 0,0 0 0 0 0,0 0 0 0 0,0 0 0 0 0,0 0 0 0 0,0 0 0 0 0,0 0 0 0 0,0 1 0 0 0,0-1 0 0 0,0 0 0 0 0,0 0 0 0 0,0 0 0 0 0,0 0 0 0 0,0 0 0 0 0,0 1 0 0 0,0-1 0 0 0,0 0 0 0 0,0 0 0 0 0,0 0 0 0 0,-1 0 0 0 0,1 0 0 0 0,0 0 0 0 0,0 0 0 0 0,0 1 0 0 0,0-1 0 0 0,0 0 0 0 0,0 0 0 0 0,0 0 0 0 0,0 0 0 0 0,0 0 0 0 0,-1 0 0 0 0,1 0 0 0 0,0 0 0 0 0,0 0 0 0 0,15 4 0 0 0,0 0 0 0 0,1-2 0 0 0,-1 0 0 0 0,0-1 0 0 0,32-1 0 0 0,6 0 0 0 0,24 2 0 0 0,227 2 0 0 0,-81-2 0 0 0,100-5 0 0 0,-309 1-11600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4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72 360 0 0,'-1'-1'521'0'0,"-1"0"0"0"0,1 0 0 0 0,-1 0 0 0 0,1 0 0 0 0,-1 0 0 0 0,1 0 0 0 0,-1 1 0 0 0,1-1-1 0 0,-1 1 1 0 0,0-1 0 0 0,1 1 0 0 0,-15-3 12555 0 0,22 2-12190 0 0,128-18 3361 0 0,15-2-1464 0 0,-124 16-2548 0 0,-11 1-818 0 0,1 1 0 0 0,-1 1-1 0 0,23-1 1 0 0,-36 3-84 0 0,1-1-279 0 0,0 1 1009 0 0,9-1-2372 0 0,3 4-4622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82 256 0 0,'1'-11'723'0'0,"9"-33"3127"0"0,0 18 7238 0 0,-11 32-9568 0 0,-8 34 387 0 0,-2-1 0 0 0,-31 70 0 0 0,23-61-288 0 0,-19 70 0 0 0,35-109-1447 0 0,-1 7 234 0 0,1-1 1 0 0,0 0-1 0 0,1 1 0 0 0,0 20 0 0 0,2-32-250 0 0,1 0 1 0 0,-1 0-1 0 0,1 1 1 0 0,-1-1-1 0 0,1 0 0 0 0,1 0 1 0 0,-1 0-1 0 0,0 0 0 0 0,1 0 1 0 0,0 0-1 0 0,0 0 1 0 0,0 0-1 0 0,1-1 0 0 0,-1 1 1 0 0,1-1-1 0 0,0 1 0 0 0,0-1 1 0 0,0 0-1 0 0,0 0 1 0 0,7 4-1 0 0,2 0-98 0 0,0-1 0 0 0,1 0 1 0 0,0-1-1 0 0,0 0 0 0 0,0-1 0 0 0,1 0 1 0 0,-1-1-1 0 0,1-1 0 0 0,0 0 1 0 0,28-1-1 0 0,10-3 62 0 0,81-13 0 0 0,-111 12-117 0 0,151-26-3 0 0,-168 29-1884 0 0,0 0-1 0 0,0 0 1 0 0,0 1-1 0 0,-1 0 1 0 0,8 2-1 0 0,-7-2 724 0 0,1 0-2316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0 319 248 0 0,'27'-16'9481'0'0,"-13"26"-1721"0"0,-14 29 5690 0 0,0-45-13003 0 0,1-14-182 0 0,1 1 0 0 0,1-1 0 0 0,0 1 0 0 0,12-35-1 0 0,-4 28-245 0 0,0 0 0 0 0,24-39 0 0 0,-30 56-19 0 0,1 1 0 0 0,0 0 0 0 0,0 0 0 0 0,1 0 0 0 0,0 0 0 0 0,1 1 0 0 0,0 0 0 0 0,0 1 0 0 0,0 0 0 0 0,14-7 0 0 0,-20 11 0 0 0,0 1 0 0 0,0 0 0 0 0,1 0 0 0 0,-1 0 0 0 0,0 0 0 0 0,1 1 0 0 0,-1-1 0 0 0,1 1 0 0 0,-1-1 0 0 0,1 1 0 0 0,0 0 0 0 0,-1 0 0 0 0,1 0 0 0 0,-1 0 0 0 0,1 1 0 0 0,-1-1 0 0 0,1 1 0 0 0,-1-1 0 0 0,1 1 0 0 0,2 1 0 0 0,-2 0 0 0 0,0 0 0 0 0,-1 0 0 0 0,1 0 0 0 0,-1 1 0 0 0,1-1 0 0 0,-1 1 0 0 0,0-1 0 0 0,1 1 0 0 0,-2 0 0 0 0,1 0 0 0 0,0 0 0 0 0,0 0 0 0 0,1 4 0 0 0,2 7 0 0 0,-1 0 0 0 0,0 0 0 0 0,-1 1 0 0 0,-1-1 0 0 0,2 26 0 0 0,-3-24 0 0 0,0-26 0 0 0,-1 2 0 0 0,1-1 0 0 0,0 1 0 0 0,4-16 0 0 0,-2 19 0 0 0,-1 0 0 0 0,1 0 0 0 0,0 0 0 0 0,1 0 0 0 0,-1 0 0 0 0,1 0 0 0 0,0 1 0 0 0,0 0 0 0 0,0 0 0 0 0,0 0 0 0 0,1 0 0 0 0,0 1 0 0 0,-1-1 0 0 0,2 1 0 0 0,-1 0 0 0 0,0 1 0 0 0,11-4 0 0 0,-12 4 0 0 0,1 2 0 0 0,-1-1 0 0 0,1 0 0 0 0,-1 1 0 0 0,1 0 0 0 0,-1 0 0 0 0,1 0 0 0 0,-1 1 0 0 0,1-1 0 0 0,-1 1 0 0 0,1 0 0 0 0,-1 0 0 0 0,0 1 0 0 0,1-1 0 0 0,-1 1 0 0 0,0 0 0 0 0,0 0 0 0 0,0 1 0 0 0,0-1 0 0 0,-1 1 0 0 0,1-1 0 0 0,-1 1 0 0 0,5 5 0 0 0,5 7 0 0 0,-2-1 0 0 0,0 2 0 0 0,0-1 0 0 0,11 24 0 0 0,20 31 0 0 0,-38-65-162 0 0,0-1 0 0 0,1 0 0 0 0,-1-1-1 0 0,1 1 1 0 0,-1-1 0 0 0,1 0 0 0 0,0 0 0 0 0,0 0 0 0 0,1-1 0 0 0,-1 1 0 0 0,0-1-1 0 0,1-1 1 0 0,0 1 0 0 0,-1-1 0 0 0,1 0 0 0 0,0 0 0 0 0,8 0 0 0 0,12 0-1562 0 0,0-1 1 0 0,40-6 0 0 0,-21-1-2392 0 0,4-4 593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31 652 0 0,'-6'-4'1063'0'0,"0"0"0"0"0,0 1-1 0 0,-1 0 1 0 0,1 0 0 0 0,-1 0 0 0 0,1 1-1 0 0,-1 0 1 0 0,0 0 0 0 0,0 1 0 0 0,0-1-1 0 0,0 2 1 0 0,-10-1 0 0 0,8 2-205 0 0,0 0 1 0 0,0 0-1 0 0,0 1 0 0 0,1 0 0 0 0,-1 1 1 0 0,0 0-1 0 0,1 1 0 0 0,0-1 1 0 0,-12 8-1 0 0,20-11-854 0 0,-39 23 2609 0 0,-44 32 0 0 0,73-47-2165 0 0,0 0 1 0 0,1 0 0 0 0,0 1-1 0 0,0 1 1 0 0,1-1 0 0 0,0 1-1 0 0,1 1 1 0 0,0-1-1 0 0,-8 18 1 0 0,14-27-449 0 0,0 0 0 0 0,1 1 0 0 0,-1-1 0 0 0,1 0 0 0 0,0 1 0 0 0,-1-1 0 0 0,1 1 0 0 0,0-1 0 0 0,0 1 0 0 0,-1-1 0 0 0,1 1 0 0 0,0-1 0 0 0,1 1 0 0 0,-1-1 0 0 0,0 0 0 0 0,0 1 0 0 0,1-1 0 0 0,-1 1 0 0 0,1-1 0 0 0,-1 1 0 0 0,1-1 0 0 0,-1 0 0 0 0,2 2 0 0 0,0-1 0 0 0,-1-1 0 0 0,1 1 0 0 0,0 0 0 0 0,0-1 0 0 0,0 1 0 0 0,0-1 0 0 0,0 0 0 0 0,0 0 0 0 0,0 0 0 0 0,1 0 0 0 0,-1 0 0 0 0,5 1 0 0 0,2 0 0 0 0,1-1 0 0 0,0 1 0 0 0,0-2 0 0 0,-1 1 0 0 0,19-3 0 0 0,8-4 0 0 0,63-19 0 0 0,18-4 0 0 0,-78 29-4541 0 0,-33 0 3217 0 0,0 1 0 0 0,0-1 0 0 0,0-1 0 0 0,0 1 0 0 0,10-2 0 0 0,-6-2-2152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222 326 32 0 0,'-91'-127'4387'0'0,"-6"5"4006"0"0,93 118-7672 0 0,0 0-1 0 0,0-1 1 0 0,1 0 0 0 0,0 0 0 0 0,0 0 0 0 0,0 0-1 0 0,1 0 1 0 0,-1-1 0 0 0,-1-7 0 0 0,4 12-608 0 0,0 1 0 0 0,0-1 0 0 0,0 0 0 0 0,0 1 0 0 0,0-1 0 0 0,0 1 0 0 0,0-1 0 0 0,0 0 0 0 0,0 1-1 0 0,0-1 1 0 0,0 1 0 0 0,1-1 0 0 0,-1 0 0 0 0,0 1 0 0 0,0-1 0 0 0,1 1 0 0 0,-1-1 0 0 0,0 1 0 0 0,1-1 0 0 0,-1 1 0 0 0,1-1 0 0 0,-1 1 0 0 0,1-1 0 0 0,-1 1 0 0 0,1 0 0 0 0,0-1 0 0 0,19-3 1185 0 0,22 10-966 0 0,-7 5-2141 0 0,66 29 0 0 0,-3 0-3626 0 0,-5-6 2753 0 0</inkml:trace>
  <inkml:trace contextRef="#ctx0" brushRef="#br0" timeOffset="1">876 234 636 0 0,'0'1'320'0'0,"1"0"-1"0"0,-1-1 1 0 0,0 1 0 0 0,0 0-1 0 0,0 0 1 0 0,0 0 0 0 0,-1 0-1 0 0,1-1 1 0 0,0 1 0 0 0,0 0-1 0 0,0 0 1 0 0,-1 0-1 0 0,1-1 1 0 0,0 1 0 0 0,-1 0-1 0 0,1 0 1 0 0,-1 0 0 0 0,-20 19 1905 0 0,13-15-819 0 0,-196 154 11814 0 0,90-52-8421 0 0,8-7-1905 0 0,103-98-4393 0 0,-5 5 2423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76 424 0 0,'-9'-36'3148'0'0,"1"1"6013"0"0,8 35-8993 0 0,0-1 0 0 0,0 1 0 0 0,1 0 0 0 0,-1-1-1 0 0,0 1 1 0 0,0 0 0 0 0,1 0 0 0 0,-1-1 0 0 0,0 1 0 0 0,0 0-1 0 0,1 0 1 0 0,-1 0 0 0 0,0-1 0 0 0,1 1 0 0 0,-1 0 0 0 0,0 0 0 0 0,1 0-1 0 0,-1 0 1 0 0,0 0 0 0 0,1 0 0 0 0,-1-1 0 0 0,0 1 0 0 0,1 0-1 0 0,-1 0 1 0 0,1 0 0 0 0,-1 0 0 0 0,0 0 0 0 0,1 1 0 0 0,-1-1-1 0 0,0 0 1 0 0,1 0 0 0 0,-1 0 0 0 0,0 0 0 0 0,1 0 0 0 0,30 15 2719 0 0,32 21 0 0 0,79 59 912 0 0,-102-68-3108 0 0,325 232 3204 0 0,-359-256-3948 0 0,1 0 0 0 0,0 0 0 0 0,0 0-1 0 0,0-1 1 0 0,0 0 0 0 0,9 2 0 0 0,-9-5-1022 0 0,0 0 0 0 0,0-1 1 0 0,-1 0-1 0 0,1 0 0 0 0,0 0 0 0 0,0-1 1 0 0,-1 0-1 0 0,10-5 0 0 0,1-1-1610 0 0,21-9-750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62 424 0 0,'-4'-10'25818'0'0,"74"15"-22955"0"0,129-8 0 0 0,-117-1-2064 0 0,2-2-821 0 0,0-3 0 0 0,94-24-1 0 0,-178 33 14 0 0,14-1-2243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0 976 0 0,'-20'10'1631'0'0,"-15"6"2166"0"0,32-14-2848 0 0,-1 0 1 0 0,1 0-1 0 0,0 0 0 0 0,0 0 1 0 0,1 0-1 0 0,-1 1 1 0 0,-3 2-1 0 0,6-4-832 0 0,0-1-1 0 0,0 0 0 0 0,0 0 0 0 0,0 0 1 0 0,0 0-1 0 0,0 0 0 0 0,0 1 0 0 0,0-1 1 0 0,0 0-1 0 0,0 0 0 0 0,0 0 0 0 0,0 0 1 0 0,0 1-1 0 0,0-1 0 0 0,0 0 1 0 0,0 0-1 0 0,0 0 0 0 0,0 1 0 0 0,0-1 1 0 0,0 0-1 0 0,0 0 0 0 0,0 0 0 0 0,0 0 1 0 0,0 1-1 0 0,0-1 0 0 0,0 0 0 0 0,0 0 1 0 0,0 0-1 0 0,0 0 0 0 0,1 1 466 0 0,-1-1-466 0 0,0 0 0 0 0,0 0 0 0 0,0 0 1 0 0,1 1-1 0 0,-1-1 0 0 0,0 0 0 0 0,0 0 1 0 0,0 0-1 0 0,13 4 2003 0 0,16-1 88 0 0,247-5 4964 0 0,-119-1-4147 0 0,-91 1-4819 0 0,-3 1-5548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118 137 136 0 0,'-6'-6'14498'0'0,"21"-2"-11915"0"0,28-10 0 0 0,56-10 927 0 0,-66 19-2790 0 0,214-58 4057 0 0,-246 67-4562 0 0,-6 3-426 0 0,-51 27-285 0 0,-1-2 1 0 0,-64 22 0 0 0,-54 25-238 0 0,141-54 536 0 0,32-20 201 0 0,-1 1 1 0 0,1-1-1 0 0,1 1 1 0 0,-1 0-1 0 0,0 0 1 0 0,0 0-1 0 0,1 0 1 0 0,-1 0-1 0 0,1 0 1 0 0,0 0-1 0 0,-1 0 1 0 0,0 5-1 0 0,2-7 8 0 0,0 1 0 0 0,0 0 0 0 0,0 0 0 0 0,0-1-1 0 0,0 1 1 0 0,1 0 0 0 0,-1-1 0 0 0,0 1 0 0 0,1 0 0 0 0,-1 0 0 0 0,0-1 0 0 0,1 1 0 0 0,-1 0-1 0 0,1-1 1 0 0,-1 1 0 0 0,1-1 0 0 0,-1 1 0 0 0,1-1 0 0 0,-1 1 0 0 0,1-1 0 0 0,-1 1-1 0 0,1-1 1 0 0,0 1 0 0 0,-1-1 0 0 0,1 0 0 0 0,0 1 0 0 0,0-1 0 0 0,1 0 0 0 0,22 9 152 0 0,-22-9-135 0 0,120 27 555 0 0,-89-22-410 0 0,0 2 1 0 0,-1 1-1 0 0,0 1 0 0 0,53 24 1 0 0,-81-31-156 0 0,1 0 1 0 0,-1 1-1 0 0,0-1 0 0 0,0 1 1 0 0,0 0-1 0 0,0 1 1 0 0,0-1-1 0 0,-1 1 1 0 0,0-1-1 0 0,1 1 1 0 0,-1 0-1 0 0,-1 0 0 0 0,4 6 1 0 0,-5-7-14 0 0,0-1 0 0 0,0 1 0 0 0,-1 0 0 0 0,1 0 0 0 0,-1 0 0 0 0,1 0-1 0 0,-1 0 1 0 0,0 0 0 0 0,0 0 0 0 0,-1-1 0 0 0,1 1 0 0 0,0 0 0 0 0,-1 0 0 0 0,0 0 0 0 0,0 0 0 0 0,1-1 0 0 0,-2 1 0 0 0,1 0 0 0 0,0-1 0 0 0,-1 1 0 0 0,1-1-1 0 0,-1 1 1 0 0,-2 2 0 0 0,-4 4 19 0 0,0-1 1 0 0,0 0-1 0 0,-1 0 0 0 0,1-1 0 0 0,-2 0 0 0 0,1-1 0 0 0,-1 0 0 0 0,0-1 0 0 0,0 0 1 0 0,-14 5-1 0 0,-4 0 99 0 0,-1-1 0 0 0,-50 9 0 0 0,68-16-169 0 0,-29 6-445 0 0,-1-2 0 0 0,0-2 0 0 0,-67-1 0 0 0,104-4 796 0 0,1 1-2435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0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460 117 488 0 0,'1'-20'4655'0'0,"-1"18"-4293"0"0,0 0 0 0 0,-1 0 0 0 0,1-1 0 0 0,0 1-1 0 0,-1 0 1 0 0,1 0 0 0 0,-1 0 0 0 0,0 0 0 0 0,1 0 0 0 0,-1-1 0 0 0,0 1-1 0 0,0 0 1 0 0,-1 1 0 0 0,1-1 0 0 0,0 0 0 0 0,-1 0 0 0 0,1 1 0 0 0,-1-1 0 0 0,1 0-1 0 0,-1 1 1 0 0,0 0 0 0 0,0-1 0 0 0,-3-1 0 0 0,-1 0 186 0 0,0 1 0 0 0,0-1 1 0 0,0 1-1 0 0,-1 0 0 0 0,1 1 0 0 0,-1-1 0 0 0,-8 1 1 0 0,-2-1 44 0 0,0 2 0 0 0,1 0 1 0 0,-1 2-1 0 0,0-1 0 0 0,1 2 0 0 0,-1 0 1 0 0,-30 11-1 0 0,26-7-175 0 0,0 2 0 0 0,1 1 0 0 0,0 0 1 0 0,0 1-1 0 0,-24 19 0 0 0,38-25-238 0 0,1-1 0 0 0,-1 1 1 0 0,1 1-1 0 0,0-1 0 0 0,0 1 0 0 0,1 0 1 0 0,0 0-1 0 0,0 0 0 0 0,0 0 0 0 0,1 1 0 0 0,-4 7 1 0 0,6-10-74 0 0,0 0 1 0 0,0 0 0 0 0,0 0 0 0 0,0 1-1 0 0,1-1 1 0 0,-1 0 0 0 0,1 1-1 0 0,0-1 1 0 0,1 0 0 0 0,-1 0 0 0 0,1 1-1 0 0,0-1 1 0 0,0 0 0 0 0,0 0 0 0 0,0 0-1 0 0,1 0 1 0 0,-1 0 0 0 0,1 0 0 0 0,0 0-1 0 0,4 5 1 0 0,3 1 42 0 0,-1 0-1 0 0,1-1 1 0 0,1 0-1 0 0,0 0 1 0 0,0-1 0 0 0,1-1-1 0 0,0 0 1 0 0,0 0-1 0 0,0-1 1 0 0,1-1 0 0 0,0 0-1 0 0,0 0 1 0 0,0-1-1 0 0,23 4 1 0 0,-19-4-105 0 0,1-2 1 0 0,-1 0-1 0 0,1-1 1 0 0,0 0-1 0 0,-1-1 0 0 0,1-1 1 0 0,0-1-1 0 0,-1 0 1 0 0,1-1-1 0 0,-1-1 1 0 0,21-8-1 0 0,-32 10-88 0 0,0 0 1 0 0,1-1-1 0 0,-1 1 1 0 0,0-1-1 0 0,-1-1 1 0 0,1 1-1 0 0,0-1 0 0 0,-1 0 1 0 0,0 0-1 0 0,0 0 1 0 0,0 0-1 0 0,0-1 1 0 0,-1 1-1 0 0,0-1 0 0 0,0 0 1 0 0,0 0-1 0 0,4-10 1 0 0,-5 8 13 0 0,-1 1-1 0 0,1-1 1 0 0,-1 0 0 0 0,0 0 0 0 0,-1 1 0 0 0,0-1-1 0 0,0 0 1 0 0,0 0 0 0 0,-1 0 0 0 0,0 1 0 0 0,-1-1-1 0 0,1 0 1 0 0,-1 1 0 0 0,-5-13 0 0 0,1 7 11 0 0,-1 0-1 0 0,0 0 1 0 0,-1 1-1 0 0,0 0 1 0 0,0 1 0 0 0,-1 0-1 0 0,0 0 1 0 0,-1 1 0 0 0,0 0-1 0 0,-1 0 1 0 0,0 1 0 0 0,0 1-1 0 0,-19-10 1 0 0,10 7-241 0 0,1 2 1 0 0,-1 0-1 0 0,0 1 1 0 0,-1 1-1 0 0,1 0 1 0 0,-1 2 0 0 0,-42-3-1 0 0,59 7 31 0 0,-1-1 0 0 0,1 2 0 0 0,0-1 0 0 0,0 0 0 0 0,-1 1-1 0 0,-3 1 1 0 0,-2 2-2725 0 0,1 2-3609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75 120 28 0 0,'-4'9'825'0'0,"1"1"1"0"0,0 0-1 0 0,1 0 1 0 0,0 0-1 0 0,0 0 0 0 0,1 1 1 0 0,1 10-1 0 0,0-12 239 0 0,-1 0-1 0 0,1 0 1 0 0,-1 0 0 0 0,-1-1-1 0 0,0 1 1 0 0,0 0 0 0 0,-1-1-1 0 0,0 1 1 0 0,-6 12 0 0 0,9-21-945 0 0,0 1 0 0 0,-1-1 1 0 0,1 1-1 0 0,0-1 1 0 0,0 1-1 0 0,-1-1 1 0 0,1 1-1 0 0,0-1 1 0 0,0 1-1 0 0,-1-1 0 0 0,1 1 1 0 0,0-1-1 0 0,-1 0 1 0 0,1 1-1 0 0,-1-1 1 0 0,1 0-1 0 0,-1 1 1 0 0,1-1-1 0 0,0 0 1 0 0,-1 0-1 0 0,1 0 0 0 0,-1 1 1 0 0,1-1-1 0 0,-1 0 1 0 0,1 0-1 0 0,-1 0 1 0 0,0 0-1 0 0,1 0 1 0 0,-1 0-1 0 0,1 0 0 0 0,-1 0 1 0 0,1 0-1 0 0,-1 0 1 0 0,1 0-1 0 0,-1 0 1 0 0,1 0-1 0 0,-1 0 1 0 0,1 0-1 0 0,-1-1 0 0 0,1 1 1 0 0,-1 0-1 0 0,1 0 1 0 0,-1-1-1 0 0,1 1 1 0 0,0 0-1 0 0,-1-1 1 0 0,1 1-1 0 0,-1 0 0 0 0,1-1 1 0 0,0 1-1 0 0,-1 0 1 0 0,1-1-1 0 0,0 1 1 0 0,-1-1-1 0 0,1 1 1 0 0,0-1-1 0 0,0 1 0 0 0,-1-2 1 0 0,0-1 174 0 0,-1 0 0 0 0,1-1 0 0 0,-1 1 1 0 0,1-1-1 0 0,0 1 0 0 0,0-1 0 0 0,0-4 0 0 0,1-3-103 0 0,0-1-1 0 0,1 1 0 0 0,1 0 0 0 0,0 0 0 0 0,0 0 1 0 0,1 0-1 0 0,0 0 0 0 0,1 0 0 0 0,1 1 1 0 0,-1-1-1 0 0,2 1 0 0 0,-1 1 0 0 0,1-1 0 0 0,1 1 1 0 0,0 0-1 0 0,10-11 0 0 0,-9 11-39 0 0,1 1 0 0 0,0 0 0 0 0,0 0 0 0 0,0 1 0 0 0,1 0 0 0 0,0 1 0 0 0,0 0 0 0 0,1 1-1 0 0,0 0 1 0 0,0 0 0 0 0,0 1 0 0 0,0 1 0 0 0,1 0 0 0 0,-1 0 0 0 0,18-1 0 0 0,-24 4-138 0 0,1 1 1 0 0,-1-1-1 0 0,1 1 0 0 0,-1 0 1 0 0,1 0-1 0 0,-1 1 0 0 0,1 0 1 0 0,-1 0-1 0 0,0 0 0 0 0,0 0 1 0 0,0 1-1 0 0,0 0 0 0 0,0 0 1 0 0,-1 0-1 0 0,1 0 0 0 0,-1 1 1 0 0,0 0-1 0 0,0 0 0 0 0,0 0 1 0 0,-1 0-1 0 0,4 6 0 0 0,-2-3-2 0 0,-1-1-1 0 0,0 1 1 0 0,-1 0-1 0 0,1 1 1 0 0,-1-1-1 0 0,-1 0 1 0 0,1 1-1 0 0,-1-1 0 0 0,-1 1 1 0 0,1 0-1 0 0,-1 0 1 0 0,-1 0-1 0 0,0 0 1 0 0,0 11-1 0 0,-1-15-10 0 0,1-3-4 0 0,0 1 0 0 0,0-1 0 0 0,0 1 1 0 0,0-1-1 0 0,0 1 0 0 0,-1-1 0 0 0,1 1 1 0 0,0-1-1 0 0,-1 0 0 0 0,1 1 1 0 0,-1-1-1 0 0,0 0 0 0 0,0 1 0 0 0,1-1 1 0 0,-1 0-1 0 0,0 0 0 0 0,0 1 0 0 0,0-1 1 0 0,0 0-1 0 0,0 0 0 0 0,0 0 0 0 0,-1 0 1 0 0,0 0-1 0 0,1 0-9 0 0,1-1 1 0 0,0 0-1 0 0,0 0 1 0 0,-1 0-1 0 0,1 0 1 0 0,0 0-1 0 0,-1 0 1 0 0,1 0-1 0 0,0 0 1 0 0,0 0-1 0 0,-1 0 1 0 0,1 0-1 0 0,0 0 1 0 0,-1 0-1 0 0,1 0 0 0 0,0 0 1 0 0,0 0-1 0 0,-1 0 1 0 0,1-1-1 0 0,0 1 1 0 0,0 0-1 0 0,-1 0 1 0 0,1 0-1 0 0,0 0 1 0 0,0 0-1 0 0,-1-1 1 0 0,1 1-1 0 0,0 0 1 0 0,0 0-1 0 0,0 0 0 0 0,-1-1 1 0 0,1 1-1 0 0,0 0 1 0 0,0 0-1 0 0,0-1 1 0 0,0 1-1 0 0,0 0 1 0 0,0-1-1 0 0,-1 1 1 0 0,1 0-1 0 0,0 0 1 0 0,0-1-1 0 0,0 1 1 0 0,-1-13-152 0 0,1 12 181 0 0,0-4-30 0 0,0 1 1 0 0,1-1-1 0 0,0 0 1 0 0,0 0-1 0 0,0 1 1 0 0,1-1-1 0 0,-1 1 1 0 0,1-1-1 0 0,0 1 1 0 0,0 0-1 0 0,1 0 1 0 0,4-6-1 0 0,2-3 12 0 0,0 2 0 0 0,17-17 1 0 0,-17 19 53 0 0,1 0 0 0 0,0 1 0 0 0,0 0 1 0 0,0 1-1 0 0,1 0 0 0 0,0 1 1 0 0,1 0-1 0 0,17-7 0 0 0,-23 11-28 0 0,0 1 0 0 0,0-1 0 0 0,1 1 0 0 0,-1 0 0 0 0,1 1 0 0 0,-1-1 0 0 0,1 1 0 0 0,-1 1 0 0 0,1-1 0 0 0,-1 1 0 0 0,1 0-1 0 0,-1 0 1 0 0,0 1 0 0 0,0 0 0 0 0,0 0 0 0 0,0 1 0 0 0,0-1 0 0 0,9 7 0 0 0,-9-6-33 0 0,0 1 1 0 0,-1 1-1 0 0,1-1 1 0 0,-1 1-1 0 0,0 0 0 0 0,0 0 1 0 0,-1 1-1 0 0,1-1 1 0 0,5 11-1 0 0,-4-4-91 0 0,0 1 0 0 0,0 1 0 0 0,6 24 0 0 0,-5-22-2898 0 0,5-3-5532 0 0,-3-9 4970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4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1 356 0 0,'-5'2'851'0'0,"-12"8"4596"0"0,16-9-4905 0 0,1-1-1 0 0,-1 1 0 0 0,0 0 1 0 0,1-1-1 0 0,-1 1 1 0 0,1 0-1 0 0,-1 0 0 0 0,1-1 1 0 0,-1 1-1 0 0,1 0 0 0 0,0 0 1 0 0,-1 0-1 0 0,1 0 0 0 0,0 0 1 0 0,0-1-1 0 0,-1 1 0 0 0,1 0 1 0 0,0 2-1 0 0,19-2 2099 0 0,203-6 4522 0 0,-55-3-5879 0 0,-158 10-1257 0 0,0-1-2250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392 390 484 0 0,'-2'3'554'0'0,"-112"206"21255"0"0,114-208-21602 0 0,-1-1-1 0 0,1 1 0 0 0,0 0 0 0 0,0-1 0 0 0,-1 1 1 0 0,1-1-1 0 0,0 1 0 0 0,-1-1 0 0 0,1 1 0 0 0,0-1 0 0 0,-1 1 1 0 0,1-1-1 0 0,-1 1 0 0 0,1-1 0 0 0,-1 0 0 0 0,1 1 1 0 0,-1-1-1 0 0,1 0 0 0 0,-1 1 0 0 0,1-1 0 0 0,-1 0 0 0 0,1 0 1 0 0,-1 1-1 0 0,0-1 0 0 0,1 0 0 0 0,-1 0 0 0 0,0 0 1 0 0,0 0-1 0 0,0 0-100 0 0,1-1 0 0 0,-1 0 0 0 0,1 0 0 0 0,-1 0 0 0 0,1 0 1 0 0,0 1-1 0 0,-1-1 0 0 0,1 0 0 0 0,0 0 0 0 0,0 0 0 0 0,-1 0 1 0 0,1 0-1 0 0,0 0 0 0 0,0 0 0 0 0,0-1 0 0 0,3-43 134 0 0,-3 44-48 0 0,11-58 71 0 0,2 1 1 0 0,25-67-1 0 0,-26 85-227 0 0,66-188 209 0 0,-76 221-205 0 0,-1 3-3 0 0,0 0 1 0 0,1 0-1 0 0,-1 0 0 0 0,1 0 0 0 0,0 0 0 0 0,3-6 0 0 0,-4 10 77 0 0,0 1-100 0 0,1 1-1 0 0,-1-1 1 0 0,1 1 0 0 0,-1-1 0 0 0,0 1 0 0 0,0 0 0 0 0,0 0 0 0 0,0-1 0 0 0,0 1 0 0 0,0 0 0 0 0,0 0 0 0 0,-1 0 0 0 0,1 0-1 0 0,-1 0 1 0 0,1 2 0 0 0,29 173 38 0 0,6 21-14 0 0,-30-176-36 0 0,1 1-1 0 0,2-1 1 0 0,0-1 0 0 0,1 0 0 0 0,1 0 0 0 0,23 33 0 0 0,-16-32-19 0 0,0 0-1 0 0,1-1 1 0 0,27 23 0 0 0,-35-35-11 0 0,1 0 1 0 0,0-1 0 0 0,0 0 0 0 0,1 0 0 0 0,0-2-1 0 0,0 1 1 0 0,0-2 0 0 0,18 6 0 0 0,-28-10-78 0 0,1-1 0 0 0,-1 1 1 0 0,0-1-1 0 0,0 0 0 0 0,0 0 0 0 0,1 0 0 0 0,-1 0 1 0 0,0-1-1 0 0,0 1 0 0 0,0-1 0 0 0,6-1 0 0 0,-8 1 90 0 0,0 1-1 0 0,-1 0 0 0 0,1-1 0 0 0,0 1 1 0 0,0-1-1 0 0,0 1 0 0 0,-1-1 0 0 0,1 0 0 0 0,0 1 1 0 0,-1-1-1 0 0,1 0 0 0 0,0 0 0 0 0,-1 1 1 0 0,1-1-1 0 0,-1 0 0 0 0,1 0 0 0 0,-1 0 1 0 0,0 1-1 0 0,1-1 0 0 0,-1 0 0 0 0,0 0 1 0 0,0 0-1 0 0,1 0 0 0 0,-1 0 0 0 0,0 0 0 0 0,0 0 1 0 0,0 0-1 0 0,0 0 0 0 0,0 0 0 0 0,0 0 1 0 0,0 0-1 0 0,-1 1 0 0 0,1-1 0 0 0,0 0 1 0 0,0 0-1 0 0,-1 0 0 0 0,1 0 0 0 0,-1 0 1 0 0,1 0-1 0 0,-1 1 0 0 0,1-1 0 0 0,-2-1 0 0 0,-1-2 36 0 0,0 0 0 0 0,-1 1-1 0 0,1-1 1 0 0,-1 1-1 0 0,0 0 1 0 0,0 0 0 0 0,0 0-1 0 0,0 0 1 0 0,-1 1-1 0 0,1 0 1 0 0,-1 0-1 0 0,-6-2 1 0 0,-1-1 26 0 0,-22-9 157 0 0,-2 1 0 0 0,0 2 0 0 0,0 2 0 0 0,-54-8 0 0 0,-152-3 731 0 0,238 20-934 0 0,-38-2-24 0 0,0 1 0 0 0,-1 2 0 0 0,1 1 0 0 0,-58 13 0 0 0,94-14-332 0 0,-1 1 1 0 0,1 0-1 0 0,0 0 0 0 0,0 1 1 0 0,-6 3-1 0 0,10-5-649 0 0,0 0 0 0 0,0 1 0 0 0,0-1 0 0 0,0 1 0 0 0,0 0 0 0 0,1 0 0 0 0,-1 0 0 0 0,1 0 0 0 0,-3 3 0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68 8 0 0,'0'-5'728'0'0,"0"0"0"0"0,-1-1 0 0 0,0 1 0 0 0,0 0 0 0 0,0 0 0 0 0,-1-1 0 0 0,0 1 0 0 0,0 0 0 0 0,0 1 0 0 0,-5-9 0 0 0,6 12-588 0 0,1 1-1 0 0,-1 0 1 0 0,1-1-1 0 0,-1 1 1 0 0,1 0-1 0 0,-1 0 1 0 0,1-1-1 0 0,-1 1 1 0 0,1 0-1 0 0,-1 0 1 0 0,0 0-1 0 0,1 0 1 0 0,-1 0-1 0 0,1 0 1 0 0,-1 0-1 0 0,0 0 1 0 0,1 0-1 0 0,-1 0 1 0 0,1 0-1 0 0,-1 0 1 0 0,1 0-1 0 0,-1 1 1 0 0,0-1-1 0 0,1 0 1 0 0,-2 1-1 0 0,-11 6 1021 0 0,12-6-1139 0 0,-9 7 476 0 0,0 0 0 0 0,0 0 0 0 0,0 1 0 0 0,1 1 0 0 0,0 0 0 0 0,1 0 0 0 0,-10 17 0 0 0,-45 91 1952 0 0,-4 38-364 0 0,56-127-1284 0 0,2 0 0 0 0,1 0 0 0 0,-8 59 0 0 0,15-78-630 0 0,1-1-1 0 0,0 1 1 0 0,1-1-1 0 0,0 1 1 0 0,0 0-1 0 0,1-1 1 0 0,0 0-1 0 0,1 0 1 0 0,0 1-1 0 0,0-1 1 0 0,1-1-1 0 0,0 1 1 0 0,1-1-1 0 0,0 1 1 0 0,0-1-1 0 0,1-1 1 0 0,0 1-1 0 0,0-1 1 0 0,1 0-1 0 0,-1 0 1 0 0,2-1-1 0 0,-1 0 1 0 0,1 0-1 0 0,9 5 1 0 0,-2-2 12 0 0,1-1 0 0 0,-1-1 0 0 0,1 0 0 0 0,1-1 0 0 0,-1-1-1 0 0,1 0 1 0 0,0-2 0 0 0,1 1 0 0 0,-1-2 0 0 0,0-1 0 0 0,1 0 0 0 0,27-2 0 0 0,-10-3 36 0 0,0-2 1 0 0,0-1 0 0 0,46-16-1 0 0,-61 17-398 0 0,0-2-1 0 0,-1-1 0 0 0,0 0 1 0 0,0-2-1 0 0,-1 0 0 0 0,-1 0 1 0 0,19-17-1 0 0,-34 26 4 0 0,0 1-1 0 0,0-1 1 0 0,-1 0 0 0 0,1 0-1 0 0,0 0 1 0 0,-1 0 0 0 0,1 0-1 0 0,-1 0 1 0 0,0 0 0 0 0,0-1-1 0 0,0 1 1 0 0,0 0-1 0 0,0-1 1 0 0,0 1 0 0 0,-1-1-1 0 0,1-2 1 0 0,-1 3-316 0 0,0 1-1 0 0,0-1 0 0 0,-1 0 1 0 0,1 0-1 0 0,-1 1 1 0 0,1-1-1 0 0,-1 0 1 0 0,0 1-1 0 0,1-1 1 0 0,-1 0-1 0 0,0 1 1 0 0,0-1-1 0 0,0 1 1 0 0,0 0-1 0 0,0-1 1 0 0,-1 1-1 0 0,1 0 1 0 0,0-1-1 0 0,-1 1 1 0 0,1 0-1 0 0,-1 0 1 0 0,1 0-1 0 0,-3 0 0 0 0,-7-6-2215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88 600 0 0,'-13'2'1298'0'0,"-11"1"1721"0"0,7-3 8880 0 0,22 0-10422 0 0,220-19 6719 0 0,-65 9-5870 0 0,-141 8-2112 0 0,7 0-168 0 0,0-1 0 0 0,-1-1 0 0 0,1-2 0 0 0,32-10 0 0 0,-56 15-389 0 0,-1 1 1 0 0,1-1 0 0 0,-1 0 0 0 0,0 1-1 0 0,0-1 1 0 0,1 0 0 0 0,-1 0 0 0 0,0 0-1 0 0,0 0 1 0 0,0 0 0 0 0,0 0-1 0 0,0 0 1 0 0,0 0 0 0 0,0 0 0 0 0,0-1-1 0 0,1-1 1 0 0,-10-10-9329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96 156 796 0 0,'-26'-6'1604'0'0,"-9"-3"1857"0"0,4-5 3633 0 0,31 14-6955 0 0,-1 0 0 0 0,1 0 1 0 0,0-1-1 0 0,0 1 0 0 0,0 0 1 0 0,-1 0-1 0 0,1 0 0 0 0,0-1 1 0 0,0 1-1 0 0,0 0 1 0 0,0 0-1 0 0,-1-1 0 0 0,1 1 1 0 0,0 0-1 0 0,0 0 0 0 0,0-1 1 0 0,0 1-1 0 0,0 0 0 0 0,0 0 1 0 0,0-1-1 0 0,0 1 1 0 0,0 0-1 0 0,0 0 0 0 0,0-1 1 0 0,0 1-1 0 0,0 0 0 0 0,0 0 1 0 0,0-1-1 0 0,0 1 0 0 0,0 0 1 0 0,0-1-1 0 0,0 1 1 0 0,1 0-1 0 0,-1 0 0 0 0,0 0 1 0 0,0-1-1 0 0,0 1 0 0 0,0 0 1 0 0,0 0-1 0 0,1-1 0 0 0,-1 1 1 0 0,9-8 2111 0 0,-8 7-2415 0 0,10-5 868 0 0,0-1 1 0 0,0 2 0 0 0,0 0 0 0 0,1 0 0 0 0,0 1 0 0 0,22-5-1 0 0,-3 0 68 0 0,24-7 108 0 0,1 3 1 0 0,0 2-1 0 0,0 3 1 0 0,59-2-1 0 0,-102 10-1240 0 0,1 1 0 0 0,-1 0 0 0 0,0 0 0 0 0,0 1 0 0 0,0 1 0 0 0,19 6 0 0 0,-18-4-2942 0 0,0 1 1 0 0,25 15-1 0 0,-22-10 118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1 232 0 0,'5'97'5937'0'0,"7"-1"3775"0"0,-11-89-8770 0 0,1 10 5840 0 0,-3-39-2393 0 0,4-4-4040 0 0,0 18-266 0 0,1 0-1 0 0,0 0 1 0 0,0 0 0 0 0,0 1 0 0 0,1 0 0 0 0,0 0 0 0 0,1 0 0 0 0,-1 1 0 0 0,1 0 0 0 0,0 0 0 0 0,1 0-1 0 0,0 1 1 0 0,0 0 0 0 0,0 0 0 0 0,0 0 0 0 0,1 1 0 0 0,0 0 0 0 0,-1 1 0 0 0,2 0 0 0 0,-1 0 0 0 0,0 1-1 0 0,0 0 1 0 0,1 0 0 0 0,-1 1 0 0 0,1 0 0 0 0,0 0 0 0 0,15 2 0 0 0,-11 0 28 0 0,-1 0-1 0 0,1 1 1 0 0,0 0 0 0 0,-1 1-1 0 0,0 0 1 0 0,1 1 0 0 0,-1 1-1 0 0,-1 0 1 0 0,1 0 0 0 0,-1 1-1 0 0,0 1 1 0 0,0 0 0 0 0,-1 0 0 0 0,0 1-1 0 0,0 0 1 0 0,-1 1 0 0 0,0 0-1 0 0,10 13 1 0 0,4 15-334 0 0,-18-28 59 0 0,0 0-1 0 0,1 0 1 0 0,0-1 0 0 0,8 9-1 0 0,-13-16-209 0 0,1 1-1 0 0,-1-1 1 0 0,1 0-1 0 0,0-1 1 0 0,-1 1-1 0 0,1 0 1 0 0,0 0-1 0 0,0-1 1 0 0,0 1-1 0 0,0-1 1 0 0,0 1-1 0 0,-1-1 1 0 0,1 0 0 0 0,0 0-1 0 0,0 0 1 0 0,0 0-1 0 0,0 0 1 0 0,0 0-1 0 0,2-1 1 0 0,35-11-7044 0 0,-19 2 4536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22 110 8 0 0,'-10'-47'2193'0'0,"1"-1"3627"0"0,6 34 3145 0 0,3 18-7728 0 0,6 190 5467 0 0,1 3-3335 0 0,1 34 780 0 0,-5-182-3827 0 0,-3-48-429 0 0,-1 0-1 0 0,1 0 1 0 0,0 0 0 0 0,0 1 0 0 0,0-1-1 0 0,0 0 1 0 0,0 0 0 0 0,1 1-1 0 0,-1-1 1 0 0,0 0 0 0 0,1 0-1 0 0,-1 0 1 0 0,0 1 0 0 0,1-1 0 0 0,0 0-1 0 0,-1 0 1 0 0,1 0 0 0 0,0 0-1 0 0,-1 0 1 0 0,1 0 0 0 0,0 0 0 0 0,0 0-1 0 0,0 0 1 0 0,0-1 0 0 0,1 2-1 0 0,0-2-965 0 0,11-14-9946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149 154 588 0 0,'-30'-5'768'0'0,"-39"-8"2880"0"0,19-3 8975 0 0,50 15-12510 0 0,0 1 0 0 0,0-1 0 0 0,0 1 1 0 0,1 0-1 0 0,-1-1 0 0 0,0 1 0 0 0,0-1 0 0 0,0 1 0 0 0,0 0 1 0 0,1-1-1 0 0,-1 1 0 0 0,0 0 0 0 0,0-1 0 0 0,1 1 0 0 0,-1 0 1 0 0,0 0-1 0 0,0-1 0 0 0,1 1 0 0 0,-1 0 0 0 0,0 0 0 0 0,1-1 1 0 0,-1 1-1 0 0,0 0 0 0 0,2 0 0 0 0,22-11 1252 0 0,268-53 7172 0 0,-155 37-6128 0 0,-99 22-4785 0 0,1 2 1 0 0,-1 1-1 0 0,68 6 1 0 0,-40-1-282 0 0,-9-1-782 0 0,3-1 495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44 364 0 0,'0'0'4720'0'0,"-7"-1"-3110"0"0,-29-5 2187 0 0,0 2 0 0 0,0 2 0 0 0,-60 3 0 0 0,71 1-2800 0 0,2 1 0 0 0,-1 1 0 0 0,0 1 1 0 0,1 1-1 0 0,0 1 0 0 0,-41 18 0 0 0,55-20-818 0 0,1-1 0 0 0,0 2 0 0 0,0-1 0 0 0,0 1 0 0 0,1 0-1 0 0,-1 1 1 0 0,2-1 0 0 0,-1 2 0 0 0,1-1 0 0 0,0 1 0 0 0,-7 11 0 0 0,11-16-120 0 0,0 1-1 0 0,1-1 1 0 0,-1 1-1 0 0,1 0 1 0 0,-1 0 0 0 0,1-1-1 0 0,1 1 1 0 0,-1 0-1 0 0,0 0 1 0 0,1 0 0 0 0,0 0-1 0 0,0 0 1 0 0,0 0-1 0 0,0 0 1 0 0,1 0 0 0 0,0 0-1 0 0,-1 0 1 0 0,1 0-1 0 0,1 0 1 0 0,-1 0 0 0 0,1-1-1 0 0,-1 1 1 0 0,1-1-1 0 0,0 1 1 0 0,0-1 0 0 0,1 0-1 0 0,-1 1 1 0 0,1-1-1 0 0,4 4 1 0 0,-2-2-59 0 0,0-1 0 0 0,1 1 0 0 0,0-1 0 0 0,0 0 0 0 0,0-1 0 0 0,1 1 0 0 0,-1-1 0 0 0,1-1 0 0 0,-1 1 0 0 0,1-1 0 0 0,0 0 0 0 0,0 0 0 0 0,0-1 0 0 0,0 0 0 0 0,0-1 0 0 0,0 1 0 0 0,1-1 0 0 0,-1-1 0 0 0,10-1 0 0 0,-10 1 0 0 0,0 0 0 0 0,-1 0 0 0 0,1-1 0 0 0,-1 0 0 0 0,1-1 0 0 0,-1 1 0 0 0,0-1 0 0 0,0 0 0 0 0,0-1 0 0 0,0 0 0 0 0,-1 0 0 0 0,0 0 0 0 0,1 0 0 0 0,-1-1 0 0 0,-1 0 0 0 0,1 0 0 0 0,-1 0 0 0 0,0 0 0 0 0,0-1 0 0 0,4-8 0 0 0,-1-3-1208 0 0,-1 0 0 0 0,-1 0 0 0 0,-1-1 0 0 0,-1 0 0 0 0,2-19 0 0 0,8-39-2862 0 0,-11 71 3481 0 0,-1 1 1 0 0,1-1-1 0 0,-1 1 0 0 0,1 0 0 0 0,0 0 1 0 0,1 0-1 0 0,-1 0 0 0 0,5-5 0 0 0,-6 8 881 0 0,9 1 557 0 0,-9-1-728 0 0,0 1 1 0 0,0 0 0 0 0,1 0 0 0 0,-1 0-1 0 0,0 0 1 0 0,0 0 0 0 0,1 0 0 0 0,-1 0-1 0 0,0 1 1 0 0,0-1 0 0 0,0 0 0 0 0,1 1-1 0 0,-1-1 1 0 0,0 1 0 0 0,0-1 0 0 0,0 1-1 0 0,0 0 1 0 0,0-1 0 0 0,0 1 0 0 0,0 0-1 0 0,0 0 1 0 0,0-1 0 0 0,0 1 0 0 0,0 0-1 0 0,-1 0 1 0 0,2 2 0 0 0,5 6 656 0 0,-1 1 0 0 0,0 0 1 0 0,0 0-1 0 0,-1 0 0 0 0,0 1 0 0 0,-1 0 1 0 0,4 14-1 0 0,-2-1 1149 0 0,-1 0 0 0 0,2 31 0 0 0,-7-49-1765 0 0,20-37-142 0 0,-9 13-20 0 0,1 0 0 0 0,0 2 0 0 0,1-1 0 0 0,1 2 0 0 0,23-22 0 0 0,-28 29 0 0 0,0 1 0 0 0,0 0 0 0 0,1 1 0 0 0,0 0 0 0 0,0 1 0 0 0,0 0 0 0 0,1 0 0 0 0,-1 1 0 0 0,1 0 0 0 0,0 1 0 0 0,16-2 0 0 0,-22 4 0 0 0,0 1 0 0 0,1 0 0 0 0,-1 0 0 0 0,0 0 0 0 0,0 1 0 0 0,0 0 0 0 0,0 0 0 0 0,0 0 0 0 0,0 1 0 0 0,0-1 0 0 0,0 1 0 0 0,0 1 0 0 0,-1-1 0 0 0,1 0 0 0 0,-1 1 0 0 0,1 0 0 0 0,-1 0 0 0 0,6 6 0 0 0,-4-3 0 0 0,-1 1 0 0 0,0-1 0 0 0,0 1 0 0 0,0 0 0 0 0,-1 0 0 0 0,0 0 0 0 0,0 1 0 0 0,-1 0 0 0 0,0 0 0 0 0,0-1 0 0 0,-1 2 0 0 0,0-1 0 0 0,1 9 0 0 0,-1-3 0 0 0,0-1 0 0 0,2 0 0 0 0,5 18 0 0 0,-7-27-177 0 0,0-1-1 0 0,-1 1 1 0 0,2-1 0 0 0,-1 0 0 0 0,0 0-1 0 0,1 1 1 0 0,-1-2 0 0 0,1 1-1 0 0,0 0 1 0 0,0 0 0 0 0,0-1 0 0 0,0 0-1 0 0,0 1 1 0 0,6 2 0 0 0,0-2-823 0 0,0 0 1 0 0,0 0-1 0 0,0 0 1 0 0,12 1-1 0 0,-2-1-437 0 0,22 6-2513 0 0,4-3 568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1 584 0 0,'-13'0'1718'0'0,"1"0"0"0"0,0 1 0 0 0,0 1 0 0 0,0 0 0 0 0,-15 5 0 0 0,17-3-752 0 0,0 0 1 0 0,1 0-1 0 0,-1 1 0 0 0,1 0 1 0 0,0 1-1 0 0,-12 10 0 0 0,10-7-250 0 0,0 1-1 0 0,1 0 1 0 0,1 1 0 0 0,-1 0-1 0 0,2 0 1 0 0,-1 1-1 0 0,2 0 1 0 0,0 0 0 0 0,0 1-1 0 0,-5 15 1 0 0,10-23-438 0 0,0 1 1 0 0,0 0-1 0 0,0 0 0 0 0,1 0 1 0 0,0 0-1 0 0,0 1 1 0 0,1-1-1 0 0,0 0 1 0 0,0 0-1 0 0,0 1 0 0 0,1-1 1 0 0,-1 0-1 0 0,2 0 1 0 0,-1 0-1 0 0,1 0 1 0 0,-1 0-1 0 0,2 0 1 0 0,-1 0-1 0 0,1-1 0 0 0,0 1 1 0 0,0-1-1 0 0,0 0 1 0 0,1 0-1 0 0,0 0 1 0 0,7 8-1 0 0,0-4-278 0 0,0-1 0 0 0,0 1 0 0 0,1-2 0 0 0,1 0 0 0 0,-1 0 0 0 0,1-1 0 0 0,0 0 0 0 0,0-2 0 0 0,1 1 0 0 0,-1-1 0 0 0,1-1 0 0 0,0-1 0 0 0,0 0 0 0 0,21 0 0 0 0,-8-1 0 0 0,-1-2 0 0 0,0-1 0 0 0,0-1 0 0 0,0-1 0 0 0,0-2 0 0 0,49-16 0 0 0,-64 17 0 0 0,0 0 1 0 0,-1 0-1 0 0,0-1 1 0 0,0 0-1 0 0,0-1 1 0 0,-1 0-1 0 0,0-1 1 0 0,0 0-1 0 0,8-9 1 0 0,-11 10-3 0 0,0-1 0 0 0,0 1 0 0 0,-1-1 0 0 0,0-1 0 0 0,0 1 0 0 0,-1-1 0 0 0,0 0 0 0 0,0 1 0 0 0,-1-2 0 0 0,0 1 0 0 0,1-12 0 0 0,-4 17-51 0 0,0-1-1 0 0,0 1 1 0 0,0 0 0 0 0,0-1 0 0 0,-1 1 0 0 0,0 0 0 0 0,0-1 0 0 0,0 1 0 0 0,-1 0 0 0 0,0 0 0 0 0,1 0 0 0 0,-1 0 0 0 0,0 0-1 0 0,-1 0 1 0 0,1 0 0 0 0,-1 1 0 0 0,0-1 0 0 0,0 1 0 0 0,0 0 0 0 0,0 0 0 0 0,-7-5 0 0 0,6 5 81 0 0,0-1 0 0 0,-1 2 0 0 0,1-1-1 0 0,-1 0 1 0 0,0 1 0 0 0,1 0 0 0 0,-1 0 0 0 0,0 0 0 0 0,0 1 0 0 0,0 0 0 0 0,0 0 0 0 0,-1 0 0 0 0,1 0 0 0 0,0 1 0 0 0,0 0 0 0 0,-1 0-1 0 0,1 0 1 0 0,-6 2 0 0 0,1 1 6 0 0,0 0 0 0 0,0 2 1 0 0,0-1-1 0 0,0 1 0 0 0,1 0 0 0 0,0 1 0 0 0,0 0 0 0 0,0 0 0 0 0,1 1 0 0 0,0 0 0 0 0,-11 14 0 0 0,13-14-17 0 0,0 0-1 0 0,1 0 1 0 0,0 1-1 0 0,0-1 1 0 0,1 1-1 0 0,0 0 1 0 0,0 1-1 0 0,1-1 1 0 0,0 1-1 0 0,0 0 1 0 0,1-1-1 0 0,0 1 1 0 0,1 0-1 0 0,-1 11 1 0 0,2-15-17 0 0,0 0 0 0 0,1 0 0 0 0,-1 0 0 0 0,1 0 0 0 0,0 0 0 0 0,1-1 0 0 0,-1 1 0 0 0,1 0 0 0 0,0-1 0 0 0,0 1 0 0 0,0-1 0 0 0,1 1 0 0 0,-1-1 0 0 0,1 0 0 0 0,5 5 0 0 0,-3-3 0 0 0,1-1 0 0 0,0 0 0 0 0,0 0 0 0 0,1-1 0 0 0,-1 0 0 0 0,1 0 0 0 0,0 0 0 0 0,15 5 0 0 0,-3-3 0 0 0,0-1 0 0 0,0-1 0 0 0,1-1 0 0 0,-1 0 0 0 0,1-1 0 0 0,38-3 0 0 0,-33-1-1168 0 0,1-1 0 0 0,-1-2 0 0 0,0-1 0 0 0,0-1 0 0 0,0-1 0 0 0,-1-1 1 0 0,0-1-1 0 0,-1-1 0 0 0,0-1 0 0 0,35-25 0 0 0,-39 23-2246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47 892 0 0,'-59'-30'4731'0'0,"53"27"-3803"0"0,-1 0 1 0 0,1 1-1 0 0,-1 0 0 0 0,0 0 0 0 0,0 1 1 0 0,0 0-1 0 0,-7-1 0 0 0,12 2-655 0 0,0 0-1 0 0,0 0 1 0 0,1 0-1 0 0,-1 0 1 0 0,0 0 0 0 0,1 1-1 0 0,-1-1 1 0 0,0 1-1 0 0,1-1 1 0 0,-1 1-1 0 0,1-1 1 0 0,-1 1-1 0 0,1 0 1 0 0,-1 0-1 0 0,1 0 1 0 0,-1 0 0 0 0,1 0-1 0 0,0 0 1 0 0,-1 0-1 0 0,1 0 1 0 0,-2 3-1 0 0,2-2 35 0 0,0 1-1 0 0,0-1 1 0 0,0 1-1 0 0,0-1 1 0 0,0 1-1 0 0,1-1 0 0 0,-1 1 1 0 0,1-1-1 0 0,0 1 1 0 0,0 0-1 0 0,0-1 1 0 0,0 6-1 0 0,2 4 272 0 0,1 0 0 0 0,0-1 0 0 0,0 1 0 0 0,1-1 0 0 0,6 12-1 0 0,10 14 386 0 0,1-1-1 0 0,30 40 1 0 0,-31-50-286 0 0,-1 2-1 0 0,-2 1 1 0 0,-1 0-1 0 0,20 48 1 0 0,-34-72-677 0 0,-1-4 0 0 0,0 0 0 0 0,-1 0 0 0 0,1 1 0 0 0,-1-1 0 0 0,1 0 0 0 0,-1 1 0 0 0,0-1 0 0 0,0 1 0 0 0,1-1 0 0 0,-1 0 0 0 0,0 1 0 0 0,0-1 0 0 0,-1 1 0 0 0,1 1 0 0 0,-1 15 0 0 0,0-16 0 0 0,0 1 0 0 0,0-1 0 0 0,0 0 0 0 0,0 0 0 0 0,-1 1 0 0 0,1-1 0 0 0,-1 0 0 0 0,1 0 0 0 0,-1 0 0 0 0,0-1 0 0 0,1 1 0 0 0,-1 0 0 0 0,0-1 0 0 0,0 1 0 0 0,0-1 0 0 0,-1 1 0 0 0,1-1 0 0 0,0 0 0 0 0,0 0 0 0 0,-1 0 0 0 0,1 0 0 0 0,0-1 0 0 0,-1 1 0 0 0,-3 0 0 0 0,-9 2 0 0 0,0-1 0 0 0,-30 1 0 0 0,26-3 0 0 0,-17 2-1523 0 0,0-1 1 0 0,-48-7-1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72 180 0 0,'-13'-29'5647'0'0,"12"28"-4860"0"0,-29-23 5468 0 0,27 25-6069 0 0,-1 0 1 0 0,1 0-1 0 0,-1 0 0 0 0,1 1 1 0 0,0-1-1 0 0,0 1 0 0 0,0 0 1 0 0,0 0-1 0 0,0 0 0 0 0,0 0 1 0 0,0 0-1 0 0,1 1 0 0 0,-1-1 1 0 0,1 1-1 0 0,0 0 0 0 0,0 0 1 0 0,0 0-1 0 0,0 0 0 0 0,0 0 0 0 0,0 0 1 0 0,1 1-1 0 0,0-1 0 0 0,-1 0 1 0 0,1 4-1 0 0,-5 10 319 0 0,0-1 0 0 0,2 1 1 0 0,-5 30-1 0 0,8-38-344 0 0,0 0-1 0 0,1 1 1 0 0,0-1 0 0 0,0 1 0 0 0,1-1-1 0 0,0 1 1 0 0,1-1 0 0 0,0 0 0 0 0,0 0-1 0 0,1 1 1 0 0,0-2 0 0 0,1 1 0 0 0,8 14-1 0 0,-8-17-91 0 0,0-1-1 0 0,0 1 0 0 0,1-1 0 0 0,0 0 1 0 0,0-1-1 0 0,0 1 0 0 0,1-1 0 0 0,-1 0 0 0 0,1 0 1 0 0,0-1-1 0 0,0 0 0 0 0,0 0 0 0 0,0 0 0 0 0,1-1 1 0 0,-1 0-1 0 0,1 0 0 0 0,0-1 0 0 0,0 1 1 0 0,11-1-1 0 0,-9 0-30 0 0,0-1 0 0 0,0 0 0 0 0,0 0 0 0 0,0-1 1 0 0,0 0-1 0 0,0-1 0 0 0,0 0 0 0 0,-1 0 0 0 0,1-1 0 0 0,11-6 1 0 0,-16 8-31 0 0,-1-1 0 0 0,0 0 1 0 0,0 0-1 0 0,0 0 1 0 0,0 0-1 0 0,-1-1 0 0 0,1 1 1 0 0,0-1-1 0 0,-1 0 1 0 0,0 0-1 0 0,0 1 0 0 0,0-2 1 0 0,0 1-1 0 0,0 0 1 0 0,0 0-1 0 0,-1 0 0 0 0,0-1 1 0 0,0 1-1 0 0,0-1 1 0 0,0 1-1 0 0,0-1 0 0 0,-1 0 1 0 0,1 1-1 0 0,-1-1 1 0 0,0 1-1 0 0,0-1 0 0 0,0 0 1 0 0,-2-5-1 0 0,0-2-2 0 0,-1 0 0 0 0,-1 0 0 0 0,0 1 0 0 0,0-1 0 0 0,-1 1 0 0 0,0 0 0 0 0,-1 0 0 0 0,0 0 0 0 0,-1 1 0 0 0,0 0 0 0 0,-15-15 0 0 0,-4-1-541 0 0,0 1-1 0 0,-47-30 0 0 0,57 40-255 0 0,-3-1-927 0 0,3 7-4849 0 0,11 6 4301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5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2 350 248 0 0,'-2'-2'5978'0'0,"5"7"-2193"0"0,13 20-579 0 0,20 35-1394 0 0,183 257 5905 0 0,-141-212-4778 0 0,-76-102-2676 0 0,-1 0-31 0 0,1-1 1 0 0,-1 0-1 0 0,1 1 0 0 0,0-1 1 0 0,0 0-1 0 0,-1 0 0 0 0,1 0 1 0 0,1 0-1 0 0,-1-1 1 0 0,0 1-1 0 0,0-1 0 0 0,3 2 1 0 0,-4-3-190 0 0,0 0 1 0 0,0-1 0 0 0,0 1 0 0 0,0 0 0 0 0,0-1 0 0 0,-1 1-1 0 0,1-1 1 0 0,0 0 0 0 0,0 1 0 0 0,-1-1 0 0 0,1 1 0 0 0,0-1-1 0 0,-1 0 1 0 0,1 0 0 0 0,0 1 0 0 0,-1-1 0 0 0,1 0-1 0 0,-1 0 1 0 0,0 0 0 0 0,1 0 0 0 0,-1 0 0 0 0,0 1 0 0 0,1-1-1 0 0,-1 0 1 0 0,0-1 0 0 0,7-29 556 0 0,-7 27-515 0 0,32-307 1262 0 0,-15 103-720 0 0,-10 137-627 0 0,-4 28 0 0 0,2 0 0 0 0,2 0 0 0 0,13-46 0 0 0,-20 88-192 0 0,0-1 0 0 0,1 0 0 0 0,-1 1 0 0 0,1-1 0 0 0,0 0 0 0 0,-1 1 0 0 0,1-1 0 0 0,0 1 0 0 0,0-1 0 0 0,0 1 0 0 0,0 0 0 0 0,0-1 0 0 0,0 1 0 0 0,0 0 0 0 0,1 0 0 0 0,-1 0 0 0 0,0 0 0 0 0,4-2 1 0 0,-4 3-61 0 0,1 0 1 0 0,-1 0 0 0 0,1 0 0 0 0,-1 0 0 0 0,1 0 0 0 0,-1 1-1 0 0,1-1 1 0 0,-1 1 0 0 0,1-1 0 0 0,-1 1 0 0 0,1-1 0 0 0,-1 1-1 0 0,0 0 1 0 0,1 0 0 0 0,-1 0 0 0 0,0 0 0 0 0,0 0 0 0 0,1 0-1 0 0,-1 0 1 0 0,0 0 0 0 0,0 0 0 0 0,1 2 0 0 0,13 13-3643 0 0,1-1 558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0 168 0 0,'30'16'2371'0'0,"-26"-13"-1279"0"0,1 0 0 0 0,0 0 0 0 0,-1 1 0 0 0,0 0 0 0 0,0 0 0 0 0,5 5 0 0 0,-7-6-554 0 0,0 1 0 0 0,0-1 0 0 0,0 0 1 0 0,-1 1-1 0 0,1-1 0 0 0,-1 1 0 0 0,1-1 1 0 0,-1 1-1 0 0,-1 0 0 0 0,1-1 0 0 0,0 1 1 0 0,-1 0-1 0 0,0 0 0 0 0,0 0 1 0 0,0 0-1 0 0,0-1 0 0 0,0 1 0 0 0,-1 0 1 0 0,-1 4-1 0 0,-2 5 175 0 0,0 0 1 0 0,-1 0-1 0 0,0 0 1 0 0,-1-1-1 0 0,-1 0 0 0 0,0 0 1 0 0,0-1-1 0 0,-14 16 1 0 0,6-10-72 0 0,-1 0 1 0 0,-1-1 0 0 0,0-1 0 0 0,-24 17 0 0 0,23-20-948 0 0,-1-1 1 0 0,-1-1 0 0 0,-34 13 0 0 0,-25 4-9675 0 0,78-27 9868 0 0,-19 7-3192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42 424 100 0 0,'1'2'161'0'0,"1"-1"0"0"0,-1 0-1 0 0,0 0 1 0 0,0 1 0 0 0,1-1 0 0 0,-1 0-1 0 0,0 1 1 0 0,0-1 0 0 0,0 1 0 0 0,-1-1-1 0 0,1 1 1 0 0,0 0 0 0 0,-1-1 0 0 0,1 1 0 0 0,-1 0-1 0 0,1 0 1 0 0,-1-1 0 0 0,0 1 0 0 0,0 0-1 0 0,0 2 1 0 0,-1 40 1981 0 0,0-34-1778 0 0,-47 355 11276 0 0,45-356-10024 0 0,1-13 959 0 0,0-15-1104 0 0,4-66-491 0 0,4 0 1 0 0,19-95-1 0 0,-16 130-665 0 0,1 1 0 0 0,3 0-1 0 0,37-89 1 0 0,-41 118-164 0 0,2 0 0 0 0,0 0 0 0 0,2 1-1 0 0,22-26 1 0 0,-25 34-70 0 0,0 0 1 0 0,1 1-1 0 0,0 0 0 0 0,1 1 0 0 0,0 0 1 0 0,1 1-1 0 0,23-12 0 0 0,-31 18-45 0 0,1-1 0 0 0,0 1 0 0 0,0 0 0 0 0,0 0 0 0 0,1 1 0 0 0,-1 0 0 0 0,0 0 0 0 0,0 0 0 0 0,1 1 0 0 0,-1 0 0 0 0,1 0 0 0 0,-1 0 0 0 0,8 3 0 0 0,-9-2-15 0 0,0 0 0 0 0,-1 1 0 0 0,1 0 0 0 0,-1 0 0 0 0,0 1-1 0 0,1-1 1 0 0,-1 1 0 0 0,0 0 0 0 0,0 0 0 0 0,-1 0 0 0 0,1 0-1 0 0,-1 1 1 0 0,0-1 0 0 0,1 1 0 0 0,-2 0 0 0 0,1 0 0 0 0,4 7-1 0 0,-1 3-1 0 0,0 0 0 0 0,-1 1 0 0 0,-1-1 0 0 0,0 1 0 0 0,-1 0 0 0 0,0 0 0 0 0,-1 1 0 0 0,-1-1 0 0 0,0 0 0 0 0,-1 0 0 0 0,-4 29 0 0 0,-1-16-40 0 0,0 1 1 0 0,-1-1-1 0 0,-2 0 0 0 0,-1-1 0 0 0,-18 38 1 0 0,15-40-1 0 0,-2 0-1 0 0,-1-1 1 0 0,0 0 0 0 0,-33 36 0 0 0,39-50 15 0 0,0-1 1 0 0,-1 1 0 0 0,0-2 0 0 0,-1 1 0 0 0,0-1 0 0 0,0-1-1 0 0,-1 0 1 0 0,0-1 0 0 0,0 0 0 0 0,-1 0 0 0 0,-25 6 0 0 0,4-8 7 0 0,33-4-2 0 0,-1 0-1 0 0,1 0 1 0 0,0 0 0 0 0,-1 0 0 0 0,1 0 0 0 0,-1 0 0 0 0,1-1-1 0 0,-1 1 1 0 0,1 0 0 0 0,0-1 0 0 0,-1 1 0 0 0,1-1 0 0 0,0 0-1 0 0,-1 1 1 0 0,1-1 0 0 0,0 0 0 0 0,0 0 0 0 0,0 0 0 0 0,0 0 0 0 0,-2-1-1 0 0,3 1 62 0 0,0 0-54 0 0,0 0 0 0 0,1 1 0 0 0,-1-1 0 0 0,1 0 0 0 0,-1 1-1 0 0,1-1 1 0 0,-1 1 0 0 0,1-1 0 0 0,0 1 0 0 0,-1-1 0 0 0,1 1 0 0 0,0-1 0 0 0,-1 1 0 0 0,1 0 0 0 0,0-1-1 0 0,-1 1 1 0 0,1 0 0 0 0,0 0 0 0 0,0-1 0 0 0,0 1 0 0 0,-1 0 0 0 0,1 0 0 0 0,0 0 0 0 0,0 0-1 0 0,-1 0 1 0 0,1 0 0 0 0,1 0 0 0 0,25 3 184 0 0,-26-3-180 0 0,20 5 92 0 0,-1 1 1 0 0,1 0 0 0 0,-1 1 0 0 0,0 2-1 0 0,-1 0 1 0 0,0 1 0 0 0,-1 1-1 0 0,28 20 1 0 0,4 9 397 0 0,72 73 0 0 0,-118-109-651 0 0,1 0 1 0 0,-1-1-1 0 0,1 1 1 0 0,9 4-1 0 0,17-13-4015 0 0,8-7-5282 0 0,-25 6 6408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62 300 0 0,'-1'-6'767'0'0,"1"1"0"0"0,-1 0 0 0 0,0 0-1 0 0,-1 0 1 0 0,-1-6 0 0 0,2 10-340 0 0,0-1-1 0 0,1 1 1 0 0,-1-1-1 0 0,0 1 1 0 0,0-1 0 0 0,0 1-1 0 0,0-1 1 0 0,0 1-1 0 0,0 0 1 0 0,0 0-1 0 0,0-1 1 0 0,-1 1 0 0 0,1 0-1 0 0,-1 0 1 0 0,1 0-1 0 0,0 1 1 0 0,-1-1-1 0 0,1 0 1 0 0,-3 0 0 0 0,1 1-186 0 0,0 1 1 0 0,0 0 0 0 0,0 0-1 0 0,1 0 1 0 0,-1 0 0 0 0,0 1-1 0 0,1-1 1 0 0,-1 1-1 0 0,1-1 1 0 0,-1 1 0 0 0,1 0-1 0 0,0 0 1 0 0,-3 3 0 0 0,2-3 39 0 0,-10 10 149 0 0,1-1-1 0 0,1 2 1 0 0,0-1-1 0 0,0 2 1 0 0,1-1 0 0 0,1 1-1 0 0,0 1 1 0 0,1 0-1 0 0,1 0 1 0 0,0 0 0 0 0,1 1-1 0 0,1 0 1 0 0,-4 19-1 0 0,8-28-257 0 0,0 0-1 0 0,0 0 1 0 0,1 0-1 0 0,0 0 0 0 0,0 1 1 0 0,0-1-1 0 0,1 0 1 0 0,1 0-1 0 0,-1 0 0 0 0,1 0 1 0 0,0 0-1 0 0,0-1 1 0 0,1 1-1 0 0,0-1 0 0 0,0 1 1 0 0,1-1-1 0 0,8 11 1 0 0,-7-10-49 0 0,1-1 1 0 0,1 0 0 0 0,-1 0 0 0 0,1 0 0 0 0,0-1 0 0 0,0 0 0 0 0,1 0 0 0 0,0-1-1 0 0,-1 0 1 0 0,1 0 0 0 0,1-1 0 0 0,-1 0 0 0 0,0 0 0 0 0,11 1 0 0 0,1-1 36 0 0,-1-1 0 0 0,1 0 0 0 0,0-2 0 0 0,0 0 0 0 0,0-1 0 0 0,0-2 0 0 0,0 0 0 0 0,-1 0 0 0 0,23-8 0 0 0,-10 0-677 0 0,0-2-1 0 0,0 0 1 0 0,-2-2 0 0 0,44-28-1 0 0,-66 33-1870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87 400 0 0,'-32'-9'15703'0'0,"32"9"-15632"0"0,0 0 0 0 0,1 1 1 0 0,-1-1-1 0 0,0 0 0 0 0,1 0 0 0 0,-1 0 1 0 0,0 0-1 0 0,1 0 0 0 0,-1-1 1 0 0,1 1-1 0 0,-1 0 0 0 0,0 0 0 0 0,1 0 1 0 0,-1 0-1 0 0,0 0 0 0 0,1 0 0 0 0,-1-1 1 0 0,0 1-1 0 0,0 0 0 0 0,1 0 1 0 0,-1 0-1 0 0,0-1 0 0 0,1 1 0 0 0,-1 0 1 0 0,0 0-1 0 0,0-1 0 0 0,1 1 0 0 0,-1-1 56 0 0,1 0 0 0 0,-1 1 0 0 0,1-1 0 0 0,-1 1 0 0 0,1-1 0 0 0,0 1 0 0 0,-1 0 0 0 0,1-1 0 0 0,0 1 0 0 0,-1 0 0 0 0,1-1 0 0 0,0 1 0 0 0,0 0 0 0 0,-1 0 0 0 0,1-1 0 0 0,0 1 0 0 0,0 0 0 0 0,-1 0 0 0 0,1 0 0 0 0,1 0 0 0 0,119-6 5851 0 0,-103 4-5916 0 0,0-1 0 0 0,0-1 0 0 0,0 0 1 0 0,30-13-1 0 0,-24 3-1911 0 0,-16 7-1090 0 0,2-3-6194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31 142 788 0 0,'-3'-1'543'0'0,"-17"-7"2588"0"0,12-3 4229 0 0,11 10-5807 0 0,47-18 3936 0 0,33 1-1415 0 0,-12 4-1623 0 0,44-12 573 0 0,26-7 74 0 0,-107 23-6521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 0 0,'7'37'4489'0'0,"5"74"1"0"0,0 4 1503 0 0,-6-93-4666 0 0,0 9 4628 0 0,5-75-4145 0 0,5-70-437 0 0,-14 100-1262 0 0,2 1 0 0 0,-1 0-1 0 0,2 0 1 0 0,0 0-1 0 0,0 0 1 0 0,11-16 0 0 0,-15 26-90 0 0,1 1-1 0 0,-1 0 1 0 0,1 0 0 0 0,-1 0 0 0 0,1 0 0 0 0,0 0 0 0 0,0 0 0 0 0,0 1 0 0 0,0-1-1 0 0,0 1 1 0 0,0-1 0 0 0,0 1 0 0 0,1 0 0 0 0,-1 0 0 0 0,0 0 0 0 0,1 0 0 0 0,3-1-1 0 0,-3 2-1 0 0,-1 0 0 0 0,1 0-1 0 0,-1 0 1 0 0,1 0 0 0 0,-1 1-1 0 0,0-1 1 0 0,1 1 0 0 0,-1 0-1 0 0,0 0 1 0 0,1 0 0 0 0,-1 0-1 0 0,0 0 1 0 0,0 0 0 0 0,0 0-1 0 0,0 1 1 0 0,0-1 0 0 0,0 1-1 0 0,0 0 1 0 0,1 2-1 0 0,13 14 89 0 0,0 0-1 0 0,-2 2 0 0 0,17 28 0 0 0,5 6 32 0 0,-36-54-136 0 0,1 0 0 0 0,-1 0 0 0 0,0 0 0 0 0,1 0 1 0 0,-1 0-1 0 0,1 0 0 0 0,-1 0 0 0 0,0 0 0 0 0,1 0 0 0 0,-1-1 0 0 0,1 1 0 0 0,-1 0 0 0 0,0 0 0 0 0,1 0 0 0 0,-1-1 0 0 0,0 1 0 0 0,1 0 0 0 0,-1-1 1 0 0,0 1-1 0 0,1 0 0 0 0,-1 0 0 0 0,0-1 0 0 0,0 1 0 0 0,1 0 0 0 0,-1-1 0 0 0,0 1 0 0 0,0-1 0 0 0,0 1 0 0 0,1 0 0 0 0,-1-1 0 0 0,0 1 0 0 0,0-1 1 0 0,0 1-1 0 0,0-1 0 0 0,0 1 0 0 0,10-23-32 0 0,-9 22 33 0 0,6-13 5 0 0,0 0 1 0 0,0 1 0 0 0,1 0-1 0 0,1 1 1 0 0,20-23 0 0 0,-24 29 53 0 0,0 1-1 0 0,0 0 1 0 0,1 0 0 0 0,0 1 0 0 0,0 0 0 0 0,0 0 0 0 0,0 0 0 0 0,1 0-1 0 0,-1 1 1 0 0,1 0 0 0 0,0 1 0 0 0,0-1 0 0 0,0 1 0 0 0,11-1 0 0 0,-13 3 35 0 0,0 0 1 0 0,-1 0-1 0 0,1 1 1 0 0,0-1-1 0 0,0 1 1 0 0,0 0-1 0 0,-1 1 1 0 0,1-1-1 0 0,0 1 1 0 0,-1 0 0 0 0,0 0-1 0 0,1 0 1 0 0,-1 1-1 0 0,0-1 1 0 0,0 1-1 0 0,0 0 1 0 0,5 6-1 0 0,4 5 194 0 0,-1-1 1 0 0,-1 2-1 0 0,13 21 0 0 0,-4-6 35 0 0,-10-12-694 0 0,-9-16-27 0 0,0 1 0 0 0,0-1-1 0 0,0 1 1 0 0,1-1-1 0 0,-1 1 1 0 0,1-1-1 0 0,0 0 1 0 0,0 0 0 0 0,3 3-1 0 0,-1-2-2725 0 0,-1 0 1272 0 0,15 2-7967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28 564 0 0,'-10'-15'7015'0'0,"-7"5"-3688"0"0,15 9-2268 0 0,-1 1-23 0 0,-7-1-495 0 0,1 1 0 0 0,0 0 1 0 0,-1 0-1 0 0,1 1 1 0 0,-1 1-1 0 0,1-1 1 0 0,0 2-1 0 0,0-1 0 0 0,-1 1 1 0 0,-14 7-1 0 0,-4 4 532 0 0,1 0-1 0 0,-27 19 1 0 0,33-19-199 0 0,2 0 0 0 0,-21 20 0 0 0,34-29-581 0 0,1 0 1 0 0,0 1-1 0 0,0-1 0 0 0,1 1 1 0 0,0 0-1 0 0,0 0 0 0 0,0 1 1 0 0,1-1-1 0 0,-1 1 0 0 0,2-1 1 0 0,-4 12-1 0 0,5-16-206 0 0,1 0 1 0 0,0 0-1 0 0,-1-1 0 0 0,1 1 0 0 0,0 0 1 0 0,0 0-1 0 0,0 0 0 0 0,1 0 1 0 0,-1-1-1 0 0,0 1 0 0 0,1 0 1 0 0,-1 0-1 0 0,1 0 0 0 0,-1-1 1 0 0,1 1-1 0 0,0 0 0 0 0,0-1 0 0 0,0 1 1 0 0,0-1-1 0 0,0 1 0 0 0,2 2 1 0 0,0-2-11 0 0,-1 0 0 0 0,1 0 1 0 0,0 0-1 0 0,0 0 0 0 0,0-1 0 0 0,0 1 1 0 0,0-1-1 0 0,1 0 0 0 0,-1 0 0 0 0,6 2 1 0 0,4-1 37 0 0,0-1 1 0 0,0 0 0 0 0,0 0 0 0 0,0-2-1 0 0,14-1 1 0 0,1-3-43 0 0,-1-2 0 0 0,1 0 0 0 0,-2-2 0 0 0,1-1 0 0 0,25-14 0 0 0,-18 8-105 0 0,0 2-1 0 0,41-11 1 0 0,-75 25 31 0 0,3 0-18 0 0,-1-1 0 0 0,1 0-1 0 0,-1 1 1 0 0,1-1 0 0 0,-1 1 0 0 0,1 0 0 0 0,0 0-1 0 0,-1 0 1 0 0,5 1 0 0 0,-6-1-243 0 0,16 10-2988 0 0,-15-8 3134 0 0,12 7-9617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203 297 10381 0 0,'-50'-91'9978'0'0,"26"55"-6542"0"0,-43-52 1 0 0,5 14 610 0 0,63 73-3908 0 0,-1 1-164 0 0,0-1 0 0 0,0 1 0 0 0,1 0-1 0 0,-1-1 1 0 0,0 1 0 0 0,0 0 0 0 0,0-1-1 0 0,1 1 1 0 0,-1 0 0 0 0,0-1 0 0 0,0 1-1 0 0,1 0 1 0 0,-1 0 0 0 0,0-1 0 0 0,0 1-1 0 0,1 0 1 0 0,-1 0 0 0 0,0-1 0 0 0,1 1-1 0 0,-1 0 1 0 0,0 0 0 0 0,1 0 0 0 0,-1 0-1 0 0,0 0 1 0 0,1 0 0 0 0,-1-1 0 0 0,0 1-1 0 0,1 0 1 0 0,-1 0 0 0 0,1 0 0 0 0,-1 0-1 0 0,0 0 1 0 0,1 0 0 0 0,-1 0 0 0 0,1 1-1 0 0,29 8-1972 0 0,0 1-1 0 0,-1 2 1 0 0,29 16-1 0 0,-9-4-2736 0 0,-8-6 1688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1 536 0 0,'-1'2'1286'0'0,"-6"16"1683"0"0,0-1 0 0 0,-11 17 0 0 0,-49 67 2980 0 0,-148 156 1582 0 0,133-164-5784 0 0,78-89-2237 0 0,-3 2-353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22 536 0 0,'-10'-22'12241'0'0,"10"22"-12110"0"0,14 8 6106 0 0,0 3-7040 0 0,27 23 3346 0 0,-2 2 1 0 0,44 53-1 0 0,58 92 2124 0 0,-138-176-4745 0 0,0-1 0 0 0,1 0 0 0 0,-1 1 0 0 0,1-1 0 0 0,0 0 0 0 0,0-1 0 0 0,1 1 0 0 0,-1-1 0 0 0,1 0 0 0 0,-1 0 0 0 0,1 0 0 0 0,0-1 0 0 0,10 4 0 0 0,-9-4-946 0 0,1-1-1 0 0,-1 0 1 0 0,1-1 0 0 0,0 1-1 0 0,-1-1 1 0 0,1 0 0 0 0,9-2 0 0 0,7-2-2537 0 0,-1-1 510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5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41 656 0 0,'21'-40'20945'0'0,"-23"44"-20020"0"0,-31 77 2514 0 0,20-54-2401 0 0,2 0-1 0 0,1 0 1 0 0,-13 58 0 0 0,22-83-1015 0 0,1 0 0 0 0,0 0 0 0 0,0 0 0 0 0,0 1 0 0 0,0-1 0 0 0,0 0 0 0 0,0 0 0 0 0,1 0 0 0 0,-1 0-1 0 0,1 0 1 0 0,-1 0 0 0 0,1 0 0 0 0,0 0 0 0 0,0 0 0 0 0,0 0 0 0 0,0 0 0 0 0,0-1 0 0 0,0 1 0 0 0,0 0 0 0 0,1-1 0 0 0,1 3 0 0 0,0-1 59 0 0,1-1-1 0 0,-1 0 1 0 0,1 0 0 0 0,-1 0 0 0 0,1 0 0 0 0,0 0-1 0 0,0-1 1 0 0,0 1 0 0 0,0-1 0 0 0,5 1 0 0 0,9 0 229 0 0,1 0 1 0 0,0-1-1 0 0,31-2 1 0 0,-50 1-312 0 0,13-1 0 0 0,20-1 0 0 0,59-10 0 0 0,-88 11-893 0 0,-1 0 1 0 0,1 0-1 0 0,-1 0 0 0 0,1 1 1 0 0,-1-1-1 0 0,1 1 0 0 0,0 0 1 0 0,-1 0-1 0 0,1 1 0 0 0,-1-1 1 0 0,1 1-1 0 0,-1-1 0 0 0,4 2 1 0 0,-3-1 392 0 0,7 2-2889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23 768 0 0,'1'0'17417'0'0,"11"5"-16322"0"0,7 0 559 0 0,0-1 1 0 0,0-1 0 0 0,0-1-1 0 0,0 0 1 0 0,27-2 0 0 0,-42 0-1462 0 0,65-2 1490 0 0,128-19 0 0 0,-167 11-7106 0 0,-26 8 4043 0 0,0 0 1 0 0,0 1-1 0 0,1-1 1 0 0,-1 1-1 0 0,0 0 0 0 0,10-1 1 0 0</inkml:trace>
  <inkml:trace contextRef="#ctx0" brushRef="#br0" timeOffset="1">16 304 512 0 0,'-15'17'12299'0'0,"20"-15"-11496"0"0,0 0 1 0 0,0 0 0 0 0,0-1 0 0 0,0 1 0 0 0,1-1 0 0 0,-1 0 0 0 0,0-1 0 0 0,7 1 0 0 0,51-2 3506 0 0,-54 1-3756 0 0,129-11 4019 0 0,-80 0-11993 0 0,-53 9 3741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52 488 0 0,'-30'6'10475'0'0,"33"-5"-9134"0"0,11 3-449 0 0,0 0 0 0 0,0-1-1 0 0,1 0 1 0 0,-1-2 0 0 0,17 1-1 0 0,-5 0-292 0 0,320 23 3647 0 0,-14-13-2301 0 0,514-17 1124 0 0,10-28-1259 0 0,-343 12-1136 0 0,-72 5-110 0 0,87 3-111 0 0,1289-8 1141 0 0,-1206 23-1435 0 0,-601-2-159 0 0,74-4 0 0 0,-75 3 0 0 0,5-1-161 0 0,-13 2-475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109 720 684 0 0,'-75'489'11735'0'0,"51"-377"-7046"0"0,20-104-180 0 0,1-19-3459 0 0,1-24-598 0 0,18-135 1038 0 0,40-169-1 0 0,-56 337-1481 0 0,13-64 322 0 0,3-1 0 0 0,3 2 0 0 0,44-99 0 0 0,-45 125-118 0 0,1 1 1 0 0,3 1 0 0 0,1 1-1 0 0,1 1 1 0 0,2 2 0 0 0,57-58 0 0 0,-71 80-120 0 0,1 1 0 0 0,1-1 0 0 0,0 2 0 0 0,0 0 1 0 0,1 1-1 0 0,0 0 0 0 0,0 1 0 0 0,1 1 0 0 0,0 0 0 0 0,0 2 1 0 0,34-7-1 0 0,-46 11-71 0 0,0-1 0 0 0,0 1 0 0 0,0 0 1 0 0,0 0-1 0 0,0 1 0 0 0,0-1 0 0 0,0 1 0 0 0,0 0 1 0 0,0 0-1 0 0,0 0 0 0 0,0 0 0 0 0,-1 1 0 0 0,1 0 0 0 0,0-1 1 0 0,-1 1-1 0 0,1 1 0 0 0,-1-1 0 0 0,5 5 0 0 0,-4-3-1 0 0,0 0 0 0 0,0 1 0 0 0,-1 0 0 0 0,0-1-1 0 0,0 1 1 0 0,0 0 0 0 0,-1 0 0 0 0,0 0 0 0 0,0 1-1 0 0,0-1 1 0 0,0 1 0 0 0,1 8 0 0 0,-2 0 10 0 0,0 0-1 0 0,0 0 1 0 0,-2 0 0 0 0,1 0 0 0 0,-2 0-1 0 0,-3 15 1 0 0,-8 34-8 0 0,-2 0-1 0 0,-3-2 0 0 0,-3 0 1 0 0,-2-1-1 0 0,-3-1 1 0 0,-3-1-1 0 0,-2-2 0 0 0,-2-1 1 0 0,-72 90-1 0 0,86-123-89 0 0,-25 22 0 0 0,36-37 28 0 0,1-1 0 0 0,-1 0 0 0 0,0 0 0 0 0,0-1 0 0 0,-1 0 0 0 0,0 0 0 0 0,-10 3-1 0 0,18-7 27 0 0,0-1-1 0 0,-1 1 0 0 0,1-1 1 0 0,0 0-1 0 0,0 0 0 0 0,0 1 1 0 0,0-1-1 0 0,-1 0 0 0 0,1 0 0 0 0,0 0 1 0 0,0 0-1 0 0,0 0 0 0 0,-1 0 1 0 0,1-1-1 0 0,0 1 0 0 0,0 0 1 0 0,-2-1-1 0 0,2 0 4 0 0,1 1 1 0 0,-1-1-1 0 0,1 1 1 0 0,0-1-1 0 0,-1 1 1 0 0,1-1-1 0 0,-1 1 1 0 0,1-1-1 0 0,0 1 1 0 0,-1-1-1 0 0,1 0 1 0 0,0 1-1 0 0,0-1 1 0 0,0 1-1 0 0,-1-1 1 0 0,1 0-1 0 0,0 1 0 0 0,0-1 1 0 0,0 0-1 0 0,0 1 1 0 0,0-1-1 0 0,0-1 1 0 0,1-1 4 0 0,-1 0 0 0 0,1 0 0 0 0,0 0 0 0 0,0 0-1 0 0,0 0 1 0 0,0 1 0 0 0,1-1 0 0 0,-1 0 0 0 0,1 0 0 0 0,0 1 0 0 0,3-5 0 0 0,2 0 27 0 0,-1 1 0 0 0,1 0 0 0 0,0 1 0 0 0,0 0 0 0 0,1 0 0 0 0,0 0 0 0 0,0 1 0 0 0,0 0 0 0 0,0 1 0 0 0,1-1 0 0 0,-1 2 0 0 0,1-1 0 0 0,0 1 0 0 0,-1 1 0 0 0,1-1 0 0 0,0 2 0 0 0,0-1 0 0 0,0 1 0 0 0,0 0 0 0 0,0 1 0 0 0,10 2 0 0 0,-8-1 2 0 0,0 1 1 0 0,-1 0 0 0 0,1 1-1 0 0,-1 0 1 0 0,0 1 0 0 0,0 0-1 0 0,-1 0 1 0 0,1 1-1 0 0,-1 1 1 0 0,0-1 0 0 0,-1 1-1 0 0,0 1 1 0 0,0-1 0 0 0,0 2-1 0 0,-1-1 1 0 0,0 1 0 0 0,5 9-1 0 0,-5-5 12 0 0,0 0 0 0 0,-1 0 0 0 0,0 0-1 0 0,-1 0 1 0 0,3 17 0 0 0,10 71-603 0 0,-17-86 288 0 0,5 19-2879 0 0,-1-29 1426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39 368 0 0,'-1'-3'617'0'0,"1"0"-1"0"0,-1 1 1 0 0,0-1 0 0 0,0 1 0 0 0,0-1-1 0 0,0 0 1 0 0,0 1 0 0 0,0 0 0 0 0,-1-1-1 0 0,1 1 1 0 0,-1 0 0 0 0,-2-3-1 0 0,3 4-391 0 0,-1 1 0 0 0,1-1-1 0 0,0 1 1 0 0,0 0 0 0 0,0-1-1 0 0,0 1 1 0 0,-1 0 0 0 0,1 0-1 0 0,0 0 1 0 0,0 0 0 0 0,-1 0-1 0 0,1 0 1 0 0,0 0-1 0 0,0 0 1 0 0,-1 0 0 0 0,1 0-1 0 0,0 1 1 0 0,0-1 0 0 0,0 1-1 0 0,0-1 1 0 0,-1 1 0 0 0,1-1-1 0 0,0 1 1 0 0,0 0 0 0 0,0-1-1 0 0,0 1 1 0 0,0 0-1 0 0,0 0 1 0 0,0 1 0 0 0,-5 3 252 0 0,0 0 0 0 0,0 1 0 0 0,1 0 0 0 0,-1 0 0 0 0,2 1 0 0 0,-1-1 0 0 0,1 1 0 0 0,-6 12 0 0 0,-1 5 902 0 0,-9 33 0 0 0,16-44-967 0 0,0 0-1 0 0,2 0 1 0 0,-1 1-1 0 0,2-1 1 0 0,0 1-1 0 0,0-1 1 0 0,1 1-1 0 0,4 25 1 0 0,-3-31-263 0 0,1-1-1 0 0,-1 1 1 0 0,2-1 0 0 0,-1 1 0 0 0,1-1 0 0 0,0 0 0 0 0,1 0 0 0 0,-1 0 0 0 0,2-1-1 0 0,-1 1 1 0 0,0-1 0 0 0,1 0 0 0 0,1 0 0 0 0,-1-1 0 0 0,1 1 0 0 0,-1-1-1 0 0,9 5 1 0 0,-9-8-76 0 0,1 1-1 0 0,-1-1 0 0 0,1 0 1 0 0,0 0-1 0 0,-1 0 0 0 0,1-1 1 0 0,0 0-1 0 0,0 0 0 0 0,0 0 1 0 0,0-1-1 0 0,1 0 1 0 0,-1 0-1 0 0,0-1 0 0 0,0 0 1 0 0,0 0-1 0 0,0 0 0 0 0,-1-1 1 0 0,1 0-1 0 0,8-3 0 0 0,5-3-270 0 0,-1 0-1 0 0,1-2 1 0 0,-2 0-1 0 0,25-18 1 0 0,-30 19-465 0 0,27-22-623 0 0,-19 6-6169 0 0,-18 17 1386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95 316 0 0,'-5'-1'395'0'0,"-29"-3"2608"0"0,12-4 2037 0 0,22 7-4901 0 0,0 1 0 0 0,-1 0-1 0 0,1 0 1 0 0,0-1 0 0 0,0 1-1 0 0,-1 0 1 0 0,1-1 0 0 0,0 1 0 0 0,0 0-1 0 0,0 0 1 0 0,0-1 0 0 0,-1 1-1 0 0,1-1 1 0 0,0 1 0 0 0,0 0-1 0 0,0-1 1 0 0,0 1 0 0 0,0 0 0 0 0,0-1-1 0 0,0 1 1 0 0,0 0 0 0 0,0-1-1 0 0,0 1 1 0 0,0 0 0 0 0,0-1 0 0 0,0 1-1 0 0,0 0 1 0 0,1-1 0 0 0,-1 1-1 0 0,0 0 1 0 0,0-1 0 0 0,0 1 0 0 0,0 0-1 0 0,1-1 1 0 0,-1 1 0 0 0,0 0-1 0 0,0-1 1 0 0,1 1 0 0 0,-1 0 0 0 0,0 0-1 0 0,1-1 1 0 0,11-10 2306 0 0,-5 7-1608 0 0,-1 0 0 0 0,1 1 0 0 0,0 0 0 0 0,0 0 0 0 0,1 0 0 0 0,-1 1 0 0 0,11-2 0 0 0,57-3 3109 0 0,-17 2-4282 0 0,-49 4-792 0 0,1-1 0 0 0,-1 0-1 0 0,17-6 1 0 0,-13 3-5491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139 208 548 0 0,'-36'-2'1684'0'0,"-18"-2"1953"0"0,50 3-2975 0 0,0 1 0 0 0,1-1 0 0 0,-1 0 0 0 0,1 0 0 0 0,-1-1 0 0 0,1 1 0 0 0,-1-1 0 0 0,1 1 0 0 0,0-1 0 0 0,-6-5 0 0 0,8 7-507 0 0,1-1 0 0 0,-1 0 1 0 0,1 1-1 0 0,0-1 1 0 0,-1 1-1 0 0,1-1 0 0 0,0 0 1 0 0,0 1-1 0 0,-1-1 1 0 0,1 0-1 0 0,0 0 0 0 0,0 1 1 0 0,0-1-1 0 0,0 0 1 0 0,0 1-1 0 0,0-1 0 0 0,0 0 1 0 0,0 0-1 0 0,0 1 1 0 0,0-1-1 0 0,0 0 0 0 0,1 1 1 0 0,-1-1-1 0 0,0 0 1 0 0,0 1-1 0 0,1-1 0 0 0,-1 0 1 0 0,0 1-1 0 0,1-1 1 0 0,-1 1-1 0 0,1-1 0 0 0,-1 0 1 0 0,1 1-1 0 0,0-2 1 0 0,21-18 2344 0 0,-20 19-2335 0 0,24-18 863 0 0,0 1 0 0 0,2 1 0 0 0,0 2 0 0 0,0 1 0 0 0,2 1 0 0 0,0 1 0 0 0,0 2 0 0 0,36-8 0 0 0,-61 18-1041 0 0,0-1 0 0 0,1 0 0 0 0,-1 1 0 0 0,0 0 0 0 0,1 0 0 0 0,-1 1 0 0 0,0-1 0 0 0,0 1 0 0 0,1 0 0 0 0,-1 1 0 0 0,0-1 0 0 0,0 1 0 0 0,8 4 0 0 0,21 16-3462 0 0,-3 7-4723 0 0,-23-21 4999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9 708 0 0,'1'44'9135'0'0,"0"-23"-6039"0"0,0 0 0 0 0,-2 1 0 0 0,-7 40 0 0 0,5-45-1703 0 0,3-13-712 0 0,-1 0 0 0 0,0 0 0 0 0,0 1 0 0 0,0-1-1 0 0,-4 7 1 0 0,5-11-645 0 0,0 0 0 0 0,0 1 0 0 0,0-1 0 0 0,0 0 0 0 0,0 0 0 0 0,0 0 0 0 0,0 0 0 0 0,0 0 0 0 0,0 0 0 0 0,0 1 0 0 0,0-1 0 0 0,0 0 0 0 0,-1 0-1 0 0,1 0 1 0 0,0 0 0 0 0,0 0 0 0 0,0 0 0 0 0,0 0 0 0 0,0 0 0 0 0,0 1 0 0 0,-1-1 0 0 0,1 0 0 0 0,0 0 0 0 0,0 0 0 0 0,0 0 0 0 0,0 0 0 0 0,0 0 0 0 0,-1 0 0 0 0,1 0 0 0 0,0 0 0 0 0,0 0 0 0 0,0 0 0 0 0,0 0-1 0 0,0 0 1 0 0,-1 0 0 0 0,1 0 0 0 0,0 0 0 0 0,0 0 0 0 0,0 0 0 0 0,0 0 0 0 0,0 0 0 0 0,-1 0 0 0 0,1 0 0 0 0,0-1 0 0 0,0 1 0 0 0,0 0 0 0 0,0 0 0 0 0,0 0 0 0 0,0 0 0 0 0,0 0 0 0 0,-1 0 0 0 0,1 0 0 0 0,0 0-1 0 0,0-1 1 0 0,0 1 0 0 0,0 0 0 0 0,0 0 0 0 0,0 0 0 0 0,0 0 0 0 0,0 0 0 0 0,0-1 0 0 0,0 1 0 0 0,-2-8 101 0 0,0 0 0 0 0,1 0 1 0 0,1 0-1 0 0,-1 0 0 0 0,1 0 0 0 0,1 0 0 0 0,-1-1 0 0 0,2 1 1 0 0,2-11-1 0 0,24-75 919 0 0,-27 91-1033 0 0,0 0 0 0 0,0 1 0 0 0,1-1 0 0 0,-1 0 1 0 0,1 0-1 0 0,-1 1 0 0 0,1-1 0 0 0,0 1 0 0 0,0 0 0 0 0,0-1 0 0 0,0 1 0 0 0,1 0 0 0 0,-1 0 0 0 0,1 0 0 0 0,3-1 0 0 0,-6 2-23 0 0,1 1 0 0 0,-1 0 0 0 0,1 0 0 0 0,-1 0 0 0 0,0 0 0 0 0,1 0 0 0 0,-1 0 0 0 0,1 0 0 0 0,-1 0 0 0 0,1 0 0 0 0,-1 0 0 0 0,1 0 0 0 0,-1 0 0 0 0,1 1 0 0 0,-1-1 0 0 0,1 0 0 0 0,-1 0 0 0 0,1 0 0 0 0,-1 1 0 0 0,0-1 0 0 0,1 0 0 0 0,-1 1 0 0 0,1-1 0 0 0,-1 0 0 0 0,0 1 0 0 0,1-1 0 0 0,-1 0 0 0 0,0 1 0 0 0,1-1 0 0 0,-1 1 0 0 0,0-1 0 0 0,0 0 0 0 0,0 1 0 0 0,1 0 0 0 0,3 15 0 0 0,-4-14 0 0 0,1 12 0 0 0,0 1 0 0 0,-1 0 0 0 0,-1-1 0 0 0,-1 1 0 0 0,-5 27 0 0 0,6-37 0 0 0,-1 6 0 0 0,-1-1 0 0 0,0 1 0 0 0,0-1 0 0 0,-9 18 0 0 0,18-39 0 0 0,1 0 0 0 0,0 1 0 0 0,0 0 0 0 0,1 1 0 0 0,0 0 0 0 0,1 0 0 0 0,0 1 0 0 0,0 0 0 0 0,1 0 0 0 0,11-6 0 0 0,-15 10 0 0 0,0 0 0 0 0,1 1 0 0 0,-1 0 0 0 0,1 0 0 0 0,-1 0 0 0 0,1 1 0 0 0,0 0 0 0 0,0 0 0 0 0,0 1 0 0 0,0 0 0 0 0,1 0 0 0 0,-1 1 0 0 0,0 0 0 0 0,0 0 0 0 0,0 1 0 0 0,0 0 0 0 0,1 0 0 0 0,-1 0 0 0 0,7 3 0 0 0,7 5 0 0 0,-1 1 0 0 0,26 17 0 0 0,-2-1 0 0 0,-39-24 0 0 0,-1 0 0 0 0,1 0 0 0 0,0-1 0 0 0,-1 0 0 0 0,1 0 0 0 0,0 0 0 0 0,0 0 0 0 0,0-1 0 0 0,0 0 0 0 0,0 0 0 0 0,0 0 0 0 0,8-2 0 0 0,-9 2 0 0 0,34-6-4034 0 0,0-1-1 0 0,62-21 1 0 0,-65 16 492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232 184 10277 0 0,'-68'-43'9035'0'0,"36"24"-6437"0"0,1-1-1 0 0,1-2 1 0 0,-30-26 0 0 0,60 48-2542 0 0,-1-1 1 0 0,0 0 0 0 0,0 1-1 0 0,1-1 1 0 0,-1 1 0 0 0,0-1-1 0 0,1 0 1 0 0,-1 1 0 0 0,0-1-1 0 0,1 0 1 0 0,-1 0 0 0 0,1 0-1 0 0,-1 1 1 0 0,1-1-1 0 0,0 0 1 0 0,-1 0 0 0 0,1 0-1 0 0,0 0 1 0 0,0 0 0 0 0,0 0-1 0 0,-1 0 1 0 0,1 1 0 0 0,0-1-1 0 0,0 0 1 0 0,0 0 0 0 0,1-2-1 0 0,-1 3-84 0 0,1-1-1 0 0,0 0 0 0 0,0 0 1 0 0,0 1-1 0 0,0-1 1 0 0,0 0-1 0 0,0 1 0 0 0,0-1 1 0 0,0 1-1 0 0,0-1 0 0 0,0 1 1 0 0,0 0-1 0 0,0-1 1 0 0,0 1-1 0 0,0 0 0 0 0,0 0 1 0 0,2 0-1 0 0,8-1-684 0 0,0 1 0 0 0,22 3 0 0 0,-3 2-3557 0 0,56 19 0 0 0,-63-17 2024 0 0,16 4-805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4384 0 0,'9'7'593'0'0,"-1"0"-1"0"0,0 1 0 0 0,-1 0 1 0 0,0 0-1 0 0,0 1 0 0 0,-1 0 1 0 0,0 0-1 0 0,0 1 0 0 0,-1-1 0 0 0,0 1 1 0 0,-1 0-1 0 0,0 0 0 0 0,-1 1 1 0 0,0-1-1 0 0,2 16 0 0 0,0 14 2331 0 0,-1 1-1 0 0,-3 73 1 0 0,-2-60 707 0 0,1-53-3549 0 0,0-1 0 0 0,0 1 0 0 0,0 0 0 0 0,0-1 0 0 0,0 1 0 0 0,0 0 0 0 0,0-1 0 0 0,0 1 0 0 0,0-1 0 0 0,0 1 0 0 0,1 0 0 0 0,-1-1 0 0 0,0 1 0 0 0,0 0 0 0 0,1-1 0 0 0,-1 1 0 0 0,0-1 0 0 0,1 1 0 0 0,-1-1 0 0 0,1 1 0 0 0,-1-1 0 0 0,1 1 0 0 0,-1-1 0 0 0,1 0 0 0 0,-1 1 0 0 0,1-1 0 0 0,-1 0 0 0 0,1 1 0 0 0,-1-1 0 0 0,1 0 0 0 0,0 1 0 0 0,-1-1 0 0 0,1 0 0 0 0,0 0 0 0 0,-1 0 0 0 0,1 0 0 0 0,0 0 0 0 0,-1 0 0 0 0,1 0 0 0 0,0 0 0 0 0,-1 0 0 0 0,1 0 0 0 0,-1 0 0 0 0,1 0 0 0 0,0 0 0 0 0,1-1 0 0 0,30-12 1007 0 0,-29 11-828 0 0,24-12-28 0 0,-13 6-82 0 0,1 1 0 0 0,-1 0 1 0 0,1 1-1 0 0,30-9 1 0 0,-42 15-139 0 0,0-1 0 0 0,0 0 1 0 0,1 1-1 0 0,-1 0 0 0 0,0 0 1 0 0,0 0-1 0 0,1 0 0 0 0,-1 0 0 0 0,0 1 1 0 0,0 0-1 0 0,1-1 0 0 0,-1 1 1 0 0,0 0-1 0 0,0 1 0 0 0,0-1 1 0 0,0 0-1 0 0,0 1 0 0 0,0 0 1 0 0,-1-1-1 0 0,1 1 0 0 0,-1 0 1 0 0,1 1-1 0 0,-1-1 0 0 0,1 0 0 0 0,-1 1 1 0 0,0-1-1 0 0,0 1 0 0 0,0 0 1 0 0,2 5-1 0 0,5 11-12 0 0,-1 1 0 0 0,0 1 0 0 0,4 21 0 0 0,9 25-2 0 0,-21-66-188 0 0,1 1-1 0 0,-1-1 1 0 0,1 0 0 0 0,0 0 0 0 0,-1 0-1 0 0,1 1 1 0 0,0-1 0 0 0,0 0 0 0 0,0 0-1 0 0,0 0 1 0 0,0 0 0 0 0,0 0-1 0 0,2 1 1 0 0,-1-1-640 0 0,-1 0 1 0 0,1-1-1 0 0,-1 1 0 0 0,1-1 1 0 0,-1 1-1 0 0,1-1 0 0 0,0 0 1 0 0,-1 0-1 0 0,1 0 1 0 0,0 0-1 0 0,2 0 0 0 0,11-1-2621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3 908 0 0,'-2'0'364'0'0,"-2"0"1363"0"0,0 0 0 0 0,-1 0 0 0 0,1 0 0 0 0,0 0 0 0 0,0 1 0 0 0,-1 0-1 0 0,1 0 1 0 0,-6 5 5149 0 0,13-4-6359 0 0,0-1-1 0 0,0 1 0 0 0,0 0 1 0 0,1-1-1 0 0,-1 0 1 0 0,0 0-1 0 0,1 0 0 0 0,-1 0 1 0 0,7 0-1 0 0,39 2 1646 0 0,-23-3-1187 0 0,120 3 1879 0 0,-122-5-3266 0 0,39-8-1 0 0,-8-6-844 0 0,-45 13-503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6.2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 72 0 0,'-1'-18'16173'0'0,"1"24"-14664"0"0,7 214 7043 0 0,-4-49-6103 0 0,12 92 1024 0 0,-10-207-3397 0 0,0-21-3362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1 728 0 0,'-2'2'519'0'0,"-9"10"2514"0"0,9-1 2585 0 0,3-10-5163 0 0,1 0 0 0 0,-1 0 0 0 0,1 0 0 0 0,0 0 0 0 0,-1 0 0 0 0,1-1 0 0 0,0 1 0 0 0,0 0 0 0 0,-1-1 0 0 0,1 1-1 0 0,0-1 1 0 0,3 0 0 0 0,-5 0-342 0 0,82 8 6542 0 0,44-10-1148 0 0,-35 0-1402 0 0,-74 2-4011 0 0,28-1-1448 0 0,-29-1-2895 0 0,0-2-3496 0 0,-5 1 4500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7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107 621 216 0 0,'-53'3'5523'0'0,"4"1"5156"0"0,47-4-9555 0 0,-1 1 1403 0 0,9-1 1296 0 0,127-4-1186 0 0,68-11-999 0 0,53-3-544 0 0,153 0 152 0 0,173-14-68 0 0,-16-7-468 0 0,-541 37-698 0 0,602-34 347 0 0,-356 28-358 0 0,407-15-1 0 0,5-25 0 0 0,-63-13 0 0 0,364-52 0 0 0,-360 5 0 0 0,-544 94 0 0 0,-1-4 0 0 0,106-40 0 0 0,-152 46-827 0 0,-28 11-195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217 204 608 0 0,'-1'-1'262'0'0,"1"0"1"0"0,-1 0-1 0 0,1 0 1 0 0,-1 0-1 0 0,1-1 1 0 0,0 1-1 0 0,-1 0 1 0 0,1 0-1 0 0,0 0 0 0 0,0-1 1 0 0,0 1-1 0 0,0 0 1 0 0,0 0-1 0 0,0-1 1 0 0,0 1-1 0 0,0 0 0 0 0,0 0 1 0 0,1-1-1 0 0,-1 1 1 0 0,0 0-1 0 0,1 0 1 0 0,-1 0-1 0 0,1 0 0 0 0,0-1 1 0 0,-1 1-1 0 0,1 0 1 0 0,0 0-1 0 0,-1 0 1 0 0,1 0-1 0 0,0 1 1 0 0,0-1-1 0 0,0 0 0 0 0,0 0 1 0 0,0 0-1 0 0,0 1 1 0 0,0-1-1 0 0,0 0 1 0 0,0 1-1 0 0,0-1 0 0 0,3 0 1 0 0,6-3 790 0 0,0 0 1 0 0,0 1-1 0 0,20-4 0 0 0,-20 4-334 0 0,225-32 4649 0 0,-163 27-3667 0 0,130-30 0 0 0,-190 35-1423 0 0,-1-1 1 0 0,19-9-1 0 0,-26 11-202 0 0,-1 1 0 0 0,-1-1-1 0 0,1 0 1 0 0,0 0 0 0 0,0 0-1 0 0,-1 0 1 0 0,1 0 0 0 0,-1 0-1 0 0,0-1 1 0 0,1 1 0 0 0,-1-1-1 0 0,0 0 1 0 0,-1 0 0 0 0,3-4-1 0 0,-3 6 348 0 0,-5 3-287 0 0,-3 2-77 0 0,0 1 0 0 0,1-1 1 0 0,-1 1-1 0 0,1 1 0 0 0,0-1 0 0 0,0 1 0 0 0,0 1 0 0 0,-6 9 0 0 0,-39 59 273 0 0,26-32-52 0 0,2 1-1 0 0,2 1 1 0 0,-21 61-1 0 0,32-74 35 0 0,2 1 1 0 0,0 0-1 0 0,2 0 0 0 0,2 1 1 0 0,0 59-1 0 0,5-70-62 0 0,1-1-1 0 0,1 1 1 0 0,1 0-1 0 0,14 42 1 0 0,-18-64-323 0 0,0-1-40 0 0,0 0 98 0 0,0 1 0 0 0,0-1 0 0 0,0 1 0 0 0,-1-1 0 0 0,1 1 0 0 0,0-1 0 0 0,0 0 0 0 0,0 1 0 0 0,-1-1 0 0 0,1 1 0 0 0,0-1 0 0 0,-1 0 0 0 0,1 1 0 0 0,0-1 0 0 0,-1 0 0 0 0,1 0 0 0 0,0 1 0 0 0,-1-1 0 0 0,1 0 0 0 0,0 0 0 0 0,-1 1 0 0 0,1-1 0 0 0,-1 0 0 0 0,1 0 0 0 0,0 0 0 0 0,-1 0 0 0 0,1 0 0 0 0,-1 0 0 0 0,0 0 0 0 0,-18 2-233 0 0,13-2 181 0 0,-71 4-324 0 0,-186 14-350 0 0,207-11 730 0 0,-1 3 0 0 0,-86 26 0 0 0,139-35 45 0 0,-17 6 71 0 0,21-6-92 0 0,0-1 0 0 0,-1 0 0 0 0,1 0 0 0 0,-1 0 0 0 0,1 0 0 0 0,-1 1 0 0 0,1-1 0 0 0,0 0 0 0 0,-1 0 0 0 0,1 1 0 0 0,0-1 0 0 0,-1 0 0 0 0,1 0 0 0 0,0 1 0 0 0,-1-1 0 0 0,1 1 0 0 0,0-1 0 0 0,0 0 0 0 0,-1 1 0 0 0,1-1 0 0 0,0 0 0 0 0,0 1 0 0 0,0-1 0 0 0,-1 1 0 0 0,1-1 0 0 0,0 1 0 0 0,0-1 0 0 0,0 1 0 0 0,0-1 0 0 0,0 0 0 0 0,0 1 0 0 0,0-1 0 0 0,0 1 0 0 0,0-1 0 0 0,0 2 0 0 0,2-1 55 0 0,1 1 0 0 0,-1-1 0 0 0,0 0 1 0 0,1 1-1 0 0,-1-1 0 0 0,1 0 0 0 0,-1 0 1 0 0,1 0-1 0 0,0-1 0 0 0,-1 1 0 0 0,1-1 1 0 0,0 1-1 0 0,3-1 0 0 0,-1 1 25 0 0,49 5 19 0 0,95 1 0 0 0,54-15-24 0 0,-183 7-89 0 0,25-2-995 0 0,65-12 0 0 0,-93 15-9483 0 0,-15 0 9548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7793 0 0,'7'-9'2370'0'0,"27"-32"5093"0"0,-25 31-5747 0 0,1 0 0 0 0,-1 1-1 0 0,23-17 1 0 0,-31 25-1601 0 0,0 1 0 0 0,0-1 0 0 0,0 0 0 0 0,0 0 0 0 0,0 1 0 0 0,0-1 0 0 0,0 1 0 0 0,0-1 0 0 0,0 1 0 0 0,0 0 0 0 0,1-1 0 0 0,-1 1-1 0 0,0 0 1 0 0,0 0 0 0 0,0 0 0 0 0,1 0 0 0 0,1 0 0 0 0,-2 0-42 0 0,-1 0-1 0 0,0 1 0 0 0,1-1 1 0 0,-1 0-1 0 0,1 1 0 0 0,-1-1 1 0 0,0 1-1 0 0,1-1 0 0 0,-1 1 1 0 0,0-1-1 0 0,1 0 0 0 0,-1 1 1 0 0,0-1-1 0 0,0 1 0 0 0,1-1 1 0 0,-1 1-1 0 0,0 0 0 0 0,0-1 1 0 0,0 1-1 0 0,0-1 0 0 0,0 1 1 0 0,0-1-1 0 0,0 1 0 0 0,0-1 1 0 0,0 1-1 0 0,0 0 0 0 0,0 4 163 0 0,-1 0-1 0 0,0 0 1 0 0,0 0 0 0 0,0-1-1 0 0,-1 1 1 0 0,-3 8-1 0 0,-33 53 407 0 0,-10 22 640 0 0,43-77-1166 0 0,0 1 0 0 0,1 0 1 0 0,0-1-1 0 0,1 1 1 0 0,-3 24-1 0 0,6-31-115 0 0,0-1 0 0 0,1 1 0 0 0,-1 0 0 0 0,1 0 0 0 0,0-1 0 0 0,0 1 0 0 0,1 0 0 0 0,0-1 0 0 0,-1 1 0 0 0,1-1 0 0 0,1 1 0 0 0,-1-1 0 0 0,1 0 0 0 0,-1 0 0 0 0,1 0 0 0 0,1-1 0 0 0,-1 1 0 0 0,0-1 0 0 0,1 1 0 0 0,-1-1 0 0 0,1 0 0 0 0,8 4 0 0 0,4 3 0 0 0,-1-2 0 0 0,1 0 0 0 0,1 0 0 0 0,32 9 0 0 0,-22-9-2597 0 0,54 8-1 0 0,-70-15 1813 0 0,-1 0 0 0 0,1 0 0 0 0,-1-1 0 0 0,1-1 0 0 0,-1 0 0 0 0,0 0 0 0 0,1-1 0 0 0,13-4 0 0 0,-19 3-2728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51 298 436 0 0,'-10'1'1286'0'0,"6"0"271"0"0,0-1 1 0 0,1 1-1 0 0,-1-1 1 0 0,-21 17 19462 0 0,28-19-20908 0 0,1-1 0 0 0,-1 0 0 0 0,1 0-1 0 0,-1-1 1 0 0,0 1 0 0 0,0-1 0 0 0,0 1 0 0 0,-1-1 0 0 0,1 0 0 0 0,-1 0 0 0 0,0 0-1 0 0,3-7 1 0 0,3-11 145 0 0,7-29 0 0 0,-6 18-131 0 0,-8 29-113 0 0,6-18 57 0 0,5-33 1 0 0,-11 50-69 0 0,0 0 1 0 0,0 0-1 0 0,-1 0 1 0 0,0 0 0 0 0,0 0-1 0 0,0 0 1 0 0,-1 0-1 0 0,0 0 1 0 0,1 0-1 0 0,-2 0 1 0 0,1 0-1 0 0,-1 0 1 0 0,-2-4 0 0 0,4 8 1 0 0,0 1 1 0 0,-1 0 0 0 0,1-1-1 0 0,0 1 1 0 0,0 0 0 0 0,-1 0 0 0 0,1-1-1 0 0,-1 1 1 0 0,1 0 0 0 0,0 0 0 0 0,-1 0-1 0 0,1-1 1 0 0,-1 1 0 0 0,1 0-1 0 0,0 0 1 0 0,-1 0 0 0 0,1 0 0 0 0,-1 0-1 0 0,1 0 1 0 0,-1 0 0 0 0,1 0 0 0 0,0 0-1 0 0,-1 0 1 0 0,1 0 0 0 0,-1 0-1 0 0,1 0 1 0 0,-1 0 0 0 0,1 0 0 0 0,0 0-1 0 0,-1 1 1 0 0,1-1 0 0 0,-1 0 0 0 0,1 0-1 0 0,0 0 1 0 0,-1 1 0 0 0,1-1-1 0 0,0 0 1 0 0,-1 1 0 0 0,1-1 0 0 0,0 0-1 0 0,-1 1 1 0 0,1-1 0 0 0,0 0 0 0 0,0 1-1 0 0,-1-1 1 0 0,1 0 0 0 0,0 1-1 0 0,0-1 1 0 0,0 1 0 0 0,-1 0 0 0 0,-10 22 203 0 0,10-17-166 0 0,0 0 0 0 0,1 0 0 0 0,0 0 1 0 0,0 0-1 0 0,0 0 0 0 0,1 0 0 0 0,0 0 0 0 0,0 0 1 0 0,1 0-1 0 0,0 0 0 0 0,0 0 0 0 0,0 0 0 0 0,0-1 1 0 0,1 1-1 0 0,0-1 0 0 0,0 0 0 0 0,1 0 0 0 0,-1 0 1 0 0,1 0-1 0 0,0-1 0 0 0,0 1 0 0 0,1-1 0 0 0,-1 0 1 0 0,1 0-1 0 0,0-1 0 0 0,9 6 0 0 0,-5-4-48 0 0,1 0 1 0 0,-1-1-1 0 0,1 1 1 0 0,0-2-1 0 0,0 0 0 0 0,1 0 1 0 0,-1-1-1 0 0,0 0 0 0 0,1-1 1 0 0,0 0-1 0 0,-1 0 1 0 0,1-1-1 0 0,-1-1 0 0 0,20-3 1 0 0,-9-1-107 0 0,34-16 0 0 0,-37 14 38 0 0,0 0 0 0 0,33-7 0 0 0,-46 13 75 0 0,-1 1 0 0 0,1-1 0 0 0,0 1 0 0 0,-1 0 0 0 0,1 1 0 0 0,-1-1 0 0 0,1 1 0 0 0,0 0 0 0 0,-1 0 0 0 0,8 3 0 0 0,0 1 55 0 0,-1 1 0 0 0,16 10-1 0 0,-19-10-688 0 0,1-1 0 0 0,-1 0 0 0 0,1-1 0 0 0,0 0-1 0 0,12 4 1 0 0,-18-7-477 0 0,-1-1 1 0 0,1 1-1 0 0,0-1 0 0 0,0 0 0 0 0,0 0 0 0 0,0 0 1 0 0,0 0-1 0 0,6-1 0 0 0,3-3-2094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124 268 492 0 0,'-6'-27'1890'0'0,"-1"-1"-1"0"0,-2 1 0 0 0,-23-50 1 0 0,23 60 1306 0 0,-1 1 0 0 0,0 0 0 0 0,-23-27 0 0 0,32 43-2940 0 0,0-1 0 0 0,1 1-1 0 0,-1-1 1 0 0,1 1 0 0 0,-1-1 0 0 0,1 1 0 0 0,0-1 0 0 0,-1 1 0 0 0,1-1 0 0 0,-1 0-1 0 0,1 1 1 0 0,0-1 0 0 0,0 0 0 0 0,-1 1 0 0 0,1-1 0 0 0,0 0 0 0 0,0 0-1 0 0,0 1 1 0 0,0-2 0 0 0,0 1-198 0 0,0 1 1 0 0,1 0-1 0 0,-1 0 0 0 0,0-1 1 0 0,0 1-1 0 0,1 0 0 0 0,-1 0 1 0 0,0-1-1 0 0,1 1 0 0 0,-1 0 0 0 0,0 0 1 0 0,1 0-1 0 0,-1 0 0 0 0,0 0 1 0 0,1 0-1 0 0,-1-1 0 0 0,1 1 0 0 0,-1 0 1 0 0,0 0-1 0 0,1 0 0 0 0,-1 0 1 0 0,1 0-1 0 0,-1 0 0 0 0,1 1 1 0 0,22 3-640 0 0,-14 0-639 0 0,1 1 0 0 0,0 0 0 0 0,-1 1 0 0 0,0-1 0 0 0,13 12 0 0 0,-4-4-890 0 0,11 8-875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0 296 0 0,'3'10'822'0'0,"0"-1"0"0"0,0 1 0 0 0,-1-1 1 0 0,-1 1-1 0 0,1 0 0 0 0,-2 0 0 0 0,1-1 0 0 0,-1 1 0 0 0,-1 0 0 0 0,0 0 1 0 0,0 0-1 0 0,-4 13 0 0 0,-5 10 2021 0 0,-1 1 1 0 0,-18 36-1 0 0,-1 4 1869 0 0,29-70-4414 0 0,-1-1-1 0 0,1 0 1 0 0,0 0-1 0 0,-1 0 1 0 0,0 0-1 0 0,0 0 1 0 0,0-1 0 0 0,0 1-1 0 0,0 0 1 0 0,-1-1-1 0 0,1 1 1 0 0,-1-1-1 0 0,1 0 1 0 0,-1 0-1 0 0,0 0 1 0 0,0 0-1 0 0,-5 2 1 0 0,7-4 129 0 0,-1-2-63 0 0,-1 0-296 0 0,1 0-1 0 0,0-1 0 0 0,0 0 0 0 0,0 1 1 0 0,0-1-1 0 0,0 0 0 0 0,1 0 0 0 0,-1 0 1 0 0,1 0-1 0 0,-1 0 0 0 0,1 0 0 0 0,0-1 1 0 0,1 1-1 0 0,-1 0 0 0 0,0-1 0 0 0,1 1 1 0 0,0-7-1 0 0,0 4 17 0 0,0 1-1 0 0,0-1 1 0 0,1 0 0 0 0,0 1-1 0 0,0-1 1 0 0,0 0 0 0 0,1 1-1 0 0,0-1 1 0 0,0 1 0 0 0,4-8-1 0 0,-5 12-77 0 0,-1 0-1 0 0,1 1 0 0 0,-1-1 1 0 0,1 1-1 0 0,-1-1 0 0 0,1 1 0 0 0,0-1 1 0 0,-1 1-1 0 0,1-1 0 0 0,-1 1 1 0 0,1-1-1 0 0,0 1 0 0 0,-1 0 1 0 0,1-1-1 0 0,0 1 0 0 0,0 0 0 0 0,-1-1 1 0 0,1 1-1 0 0,0 0 0 0 0,0 0 1 0 0,0 0-1 0 0,-1 0 0 0 0,1 0 1 0 0,0 0-1 0 0,0 0 0 0 0,-1 0 0 0 0,1 0 1 0 0,0 0-1 0 0,0 1 0 0 0,1-1 1 0 0,22 14 92 0 0,56 56-98 0 0,17 14 0 0 0,-81-72 0 0 0,0-1 0 0 0,1 0 0 0 0,0-2 0 0 0,26 12 0 0 0,-38-19 0 0 0,0 0 0 0 0,1 0 0 0 0,-1-1 0 0 0,0 0 0 0 0,1 0 0 0 0,-1 0 0 0 0,1-1 0 0 0,-1 1 0 0 0,1-1 0 0 0,-1-1 0 0 0,1 1 0 0 0,-1-1 0 0 0,1 0 0 0 0,-1 0 0 0 0,0 0 0 0 0,1-1 0 0 0,-1 0 0 0 0,0 0 0 0 0,5-3 0 0 0,-4 1 0 0 0,-1 0 0 0 0,1 0 0 0 0,-1 0 0 0 0,0-1 0 0 0,-1 0 0 0 0,1 0 0 0 0,-1 0 0 0 0,0 0 0 0 0,0-1 0 0 0,-1 0 0 0 0,1 1 0 0 0,-1-1 0 0 0,0-1 0 0 0,-1 1 0 0 0,3-9 0 0 0,-1 0-157 0 0,-1 0 1 0 0,0 0-1 0 0,-1-1 1 0 0,0 1-1 0 0,-1-30 1 0 0,-2 37 56 0 0,0-1-1 0 0,0 1 1 0 0,0 0-1 0 0,-1 0 1 0 0,0-1 0 0 0,-1 1-1 0 0,0 1 1 0 0,0-1-1 0 0,-1 0 1 0 0,0 1 0 0 0,0 0-1 0 0,-9-12 1 0 0,12 18-84 0 0,-1-1 0 0 0,0 0 1 0 0,0 1-1 0 0,0-1 0 0 0,0 1 0 0 0,0-1 1 0 0,0 1-1 0 0,-2-1 0 0 0,-8-1-2854 0 0,2 7-5387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11 572 0 0,'-3'-11'7620'0'0,"5"26"-3273"0"0,-1 7-3876 0 0,-23 258 5385 0 0,21-266-5801 0 0,0 1 0 0 0,1 0 1 0 0,1-1-1 0 0,2 16 0 0 0,7 5-5311 0 0,-8-32 2939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39 6053 0 0,'-31'-4'5998'0'0,"23"3"-4380"0"0,0 0-1 0 0,0 0 1 0 0,0-1-1 0 0,-10-3 1463 0 0,22 4-2412 0 0,56-8 1479 0 0,108-4 0 0 0,-90 12-3561 0 0,0 1-4018 0 0,-41 0 1066 0 0,-16 0 1736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24 220 6109 0 0,'-3'-4'1389'0'0,"0"1"-392"0"0,1 0 0 0 0,-1 0 0 0 0,1 0 1 0 0,0-1-1 0 0,0 1 0 0 0,0-1 0 0 0,1 1 0 0 0,-2-6 0 0 0,3 8-844 0 0,0-1-1 0 0,0 1 0 0 0,0 0 1 0 0,0-1-1 0 0,0 1 0 0 0,1 0 0 0 0,-1-1 1 0 0,0 1-1 0 0,1 0 0 0 0,-1 0 1 0 0,1 0-1 0 0,0-1 0 0 0,-1 1 0 0 0,1 0 1 0 0,0 0-1 0 0,0 0 0 0 0,-1 0 1 0 0,1 0-1 0 0,0 0 0 0 0,0 0 0 0 0,0 0 1 0 0,0 1-1 0 0,1-1 0 0 0,-1 0 1 0 0,0 0-1 0 0,0 1 0 0 0,0-1 0 0 0,1 1 1 0 0,-1-1-1 0 0,1 1 0 0 0,16-8 612 0 0,0 1 0 0 0,0 1 0 0 0,38-7 0 0 0,61-3 571 0 0,-76 12-841 0 0,91-10 542 0 0,180-26 805 0 0,-293 37-1689 0 0,0 0 0 0 0,0-2 0 0 0,-1-1-1 0 0,0 0 1 0 0,24-12 0 0 0,-41 18-54 0 0,-4 4-67 0 0,-16 25 71 0 0,0 1 0 0 0,2 1 0 0 0,2 0 0 0 0,0 2 0 0 0,2-1 0 0 0,2 2 0 0 0,-8 38 0 0 0,13-43 87 0 0,1 0-1 0 0,2 0 1 0 0,1 1-1 0 0,2-1 1 0 0,0 1-1 0 0,2-1 1 0 0,1 0-1 0 0,2 0 1 0 0,8 31-1 0 0,-4-30-170 0 0,0-1 0 0 0,2 0-1 0 0,22 40 1 0 0,19 34-18 0 0,-50-97-3 0 0,-2-6-9 0 0,0 1-1 0 0,0 0 1 0 0,0-1-1 0 0,0 1 1 0 0,0-1-1 0 0,0 1 1 0 0,0 0-1 0 0,0-1 1 0 0,0 1-1 0 0,-1-1 1 0 0,1 1-1 0 0,0-1 1 0 0,0 1-1 0 0,-1-1 1 0 0,1 1-1 0 0,0-1 1 0 0,-1 1-1 0 0,1-1 1 0 0,-1 1-1 0 0,1-1 1 0 0,0 1-1 0 0,-1-1 1 0 0,1 0-1 0 0,-1 1 1 0 0,1-1-1 0 0,-1 0 0 0 0,1 1 1 0 0,-1-1-1 0 0,1 0 1 0 0,-1 0-1 0 0,0 0 1 0 0,1 1-1 0 0,-1-1 1 0 0,1 0-1 0 0,-1 0 1 0 0,1 0-1 0 0,-1 0 1 0 0,0 0-1 0 0,1 0 1 0 0,-1 0-1 0 0,1 0 1 0 0,-1 0-1 0 0,0-1 1 0 0,-34-2-484 0 0,27 2 467 0 0,-50-5-71 0 0,-1 3 0 0 0,0 2 0 0 0,0 3-1 0 0,0 2 1 0 0,-107 22 0 0 0,163-25 131 0 0,-32 10 36 0 0,34-11-32 0 0,0 1 0 0 0,-1-1-1 0 0,1 1 1 0 0,0-1 0 0 0,0 1-1 0 0,0-1 1 0 0,0 1 0 0 0,0 0-1 0 0,0-1 1 0 0,0 1 0 0 0,0 0 0 0 0,0 0-1 0 0,0 0 1 0 0,0 0 0 0 0,0 0-1 0 0,1 0 1 0 0,-1 0 0 0 0,0 0-1 0 0,1 0 1 0 0,-1 0 0 0 0,1 0 0 0 0,-2 3-1 0 0,3-4-12 0 0,-1 1-1 0 0,0 0 1 0 0,1 0-1 0 0,-1 0 1 0 0,1 0-1 0 0,-1 0 1 0 0,1-1-1 0 0,-1 1 1 0 0,1 0-1 0 0,0-1 1 0 0,-1 1-1 0 0,1 0 1 0 0,0-1 0 0 0,0 1-1 0 0,-1-1 1 0 0,1 1-1 0 0,0-1 1 0 0,0 1-1 0 0,0-1 1 0 0,0 1-1 0 0,1-1 1 0 0,20 8 287 0 0,12-2-1222 0 0,1-2 0 0 0,0-1 0 0 0,0-1 1 0 0,41-4-1 0 0,144-22-6482 0 0,-151 15 5969 0 0,-46 6-1895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6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1 217 472 0 0,'-1'-7'578'0'0,"1"-1"0"0"0,1 0 0 0 0,-1 0 0 0 0,1 1 0 0 0,1-1 0 0 0,-1 1 0 0 0,1-1 0 0 0,1 1 1 0 0,-1-1-1 0 0,1 1 0 0 0,1 0 0 0 0,-1 0 0 0 0,1 1 0 0 0,0-1 0 0 0,1 1 0 0 0,0 0 0 0 0,0 0 0 0 0,0 0 0 0 0,0 0 0 0 0,11-7 0 0 0,-5 5 325 0 0,1-1 1 0 0,1 2-1 0 0,0 0 0 0 0,0 0 0 0 0,0 1 0 0 0,1 1 1 0 0,20-6-1 0 0,-29 10-540 0 0,0 0 0 0 0,-1 0 0 0 0,1 1 0 0 0,0-1 0 0 0,0 1 1 0 0,0 0-1 0 0,-1 1 0 0 0,1-1 0 0 0,0 1 0 0 0,0 0 0 0 0,8 3 0 0 0,-10-3-174 0 0,0 1-1 0 0,0-1 1 0 0,-1 1 0 0 0,1 0-1 0 0,0 0 1 0 0,-1 0 0 0 0,1 1-1 0 0,-1-1 1 0 0,0 1-1 0 0,0-1 1 0 0,0 1 0 0 0,0 0-1 0 0,0-1 1 0 0,-1 1-1 0 0,1 0 1 0 0,-1 0 0 0 0,1 0-1 0 0,-1 1 1 0 0,1 3 0 0 0,-2-4-80 0 0,1 1 0 0 0,-1-1 0 0 0,0 1 0 0 0,0-1 0 0 0,0 1 0 0 0,0-1 0 0 0,-1 1 0 0 0,1-1 0 0 0,-1 1 0 0 0,0-1 0 0 0,0 1 0 0 0,0-1 0 0 0,0 0 0 0 0,-1 0 0 0 0,1 1 0 0 0,-1-1 0 0 0,0 0 0 0 0,0 0 0 0 0,0-1 0 0 0,0 1 0 0 0,-1 0 0 0 0,1-1 0 0 0,-1 1 0 0 0,0-1 0 0 0,-3 2 0 0 0,-2 3-26 0 0,-1 0 0 0 0,-1-1 0 0 0,1 0 0 0 0,-1-1 1 0 0,0 0-1 0 0,-17 6 0 0 0,6-6-964 0 0,-39 7-1 0 0,42-9-3267 0 0,1-1-3642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0 161 764 0 0,'8'-16'1637'0'0,"1"1"1"0"0,0 0-1 0 0,1 0 1 0 0,1 1-1 0 0,0 0 1 0 0,17-15-1 0 0,-23 24-1048 0 0,0 1 1 0 0,1 0-1 0 0,-1 0 1 0 0,1 0-1 0 0,0 1 0 0 0,0 0 1 0 0,0 0-1 0 0,0 1 1 0 0,1-1-1 0 0,-1 1 1 0 0,1 1-1 0 0,-1-1 0 0 0,1 1 1 0 0,0 0-1 0 0,-1 1 1 0 0,1 0-1 0 0,0 0 0 0 0,0 0 1 0 0,11 3-1 0 0,-12-2-281 0 0,0 0 0 0 0,-1 1 0 0 0,1 0 1 0 0,0 0-1 0 0,-1 0 0 0 0,1 1 0 0 0,-1 0 0 0 0,0 0 0 0 0,0 0 0 0 0,0 0 0 0 0,0 1 0 0 0,-1 0 0 0 0,1 0 0 0 0,5 8 0 0 0,-7-9-192 0 0,-1 1 0 0 0,1 0-1 0 0,-1-1 1 0 0,0 1 0 0 0,-1 0-1 0 0,1 0 1 0 0,-1 0-1 0 0,1 1 1 0 0,-1-1 0 0 0,0 0-1 0 0,-1 0 1 0 0,1 1 0 0 0,-1-1-1 0 0,0 0 1 0 0,0 1-1 0 0,0-1 1 0 0,0 1 0 0 0,-1-1-1 0 0,0 0 1 0 0,-2 8 0 0 0,-3 3-33 0 0,0 0 1 0 0,-1 0 0 0 0,-1-1-1 0 0,0 0 1 0 0,-16 19 0 0 0,-57 63 106 0 0,37-48-102 0 0,27-29-59 0 0,8-10-11 0 0,0 1-1 0 0,1 0 1 0 0,0 0 0 0 0,1 0-1 0 0,0 1 1 0 0,0 0 0 0 0,1 1 0 0 0,-6 17-1 0 0,11-28-11 0 0,1 0 0 0 0,0 1 0 0 0,0-1 0 0 0,-1 0 0 0 0,1 1 0 0 0,0-1 0 0 0,0 0 0 0 0,0 0 0 0 0,0 1 0 0 0,1-1 0 0 0,-1 0 0 0 0,0 1 0 0 0,1-1 0 0 0,-1 0 0 0 0,0 0 0 0 0,1 0 0 0 0,0 1 0 0 0,-1-1 0 0 0,1 0 0 0 0,1 2 0 0 0,0-1 18 0 0,0 0 0 0 0,0-1 0 0 0,0 1 0 0 0,0 0 0 0 0,0-1 0 0 0,1 1 0 0 0,-1-1 0 0 0,1 0 0 0 0,3 2 0 0 0,6 1 68 0 0,0-1 0 0 0,0-1-1 0 0,19 3 1 0 0,-28-5-90 0 0,41 4-543 0 0,58-1 0 0 0,-79-4 235 0 0,-1 0 0 0 0,0-2-1 0 0,0 0 1 0 0,37-12-1 0 0,-37 3-2973 0 0,-11 0-5729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72 118 484 0 0,'-23'-3'1191'0'0,"-8"-2"1663"0"0,14-7 9074 0 0,30 2-10525 0 0,0 0 1 0 0,0 1 0 0 0,1 0-1 0 0,0 2 1 0 0,16-7-1 0 0,44-15-1228 0 0,-68 27-1859 0 0,1 0 0 0 0,0 1 0 0 0,-1 0 0 0 0,11-1 1 0 0,-2 1-1170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107 128 248 0 0,'-1'5'1313'0'0,"-3"10"1827"0"0,-1 0-1 0 0,-6 15 1 0 0,10-27-2641 0 0,-1 0-1 0 0,1 0 1 0 0,-1 0 0 0 0,0 0 0 0 0,0 0 0 0 0,0 0 0 0 0,0 0 0 0 0,0-1 0 0 0,0 1 0 0 0,-1-1 0 0 0,1 0 0 0 0,-1 0 0 0 0,0 0 0 0 0,0 0-1 0 0,-5 3 1 0 0,7-5-360 0 0,0 0 1 0 0,0 0-1 0 0,-1 0 0 0 0,1 0 0 0 0,0 0 0 0 0,0 0 0 0 0,0 0 0 0 0,0 0 0 0 0,0-1 0 0 0,0 1 0 0 0,0 0 0 0 0,0-1 0 0 0,0 1 0 0 0,1-1 0 0 0,-1 1 0 0 0,0-1 0 0 0,0 1 0 0 0,0-1 0 0 0,0 0 0 0 0,1 1 0 0 0,-1-1 0 0 0,0 0 0 0 0,0 0 0 0 0,1 1 0 0 0,-1-1 1 0 0,1 0-1 0 0,-2-2 0 0 0,-11-23 1050 0 0,11 19-1014 0 0,0 0 1 0 0,1 0-1 0 0,0 0 1 0 0,1-1-1 0 0,-1 1 1 0 0,1 0-1 0 0,1 0 1 0 0,-1-1 0 0 0,1 1-1 0 0,1 0 1 0 0,-1 0-1 0 0,1 0 1 0 0,0 0-1 0 0,1 0 1 0 0,-1 0-1 0 0,2 1 1 0 0,-1-1-1 0 0,7-9 1 0 0,-7 12-72 0 0,0 0 0 0 0,0 0 0 0 0,0 0 1 0 0,0 1-1 0 0,1-1 0 0 0,-1 1 0 0 0,1 0 0 0 0,0 0 1 0 0,0 0-1 0 0,0 1 0 0 0,0-1 0 0 0,1 1 1 0 0,-1 0-1 0 0,1 0 0 0 0,-1 1 0 0 0,1-1 0 0 0,0 1 1 0 0,0 0-1 0 0,-1 0 0 0 0,1 1 0 0 0,0-1 1 0 0,0 1-1 0 0,0 0 0 0 0,0 0 0 0 0,0 1 0 0 0,-1-1 1 0 0,1 1-1 0 0,5 2 0 0 0,-1 0 57 0 0,-1 0-1 0 0,1 1 0 0 0,-1 0 1 0 0,0 0-1 0 0,0 1 1 0 0,-1 0-1 0 0,1 0 0 0 0,-1 0 1 0 0,0 1-1 0 0,-1 1 1 0 0,7 7-1 0 0,-9-10-139 0 0,0 1 0 0 0,-1 0-1 0 0,0 0 1 0 0,0 0 0 0 0,0 0 0 0 0,-1 1-1 0 0,0-1 1 0 0,0 1 0 0 0,0-1-1 0 0,0 1 1 0 0,-1 0 0 0 0,0-1 0 0 0,-1 1-1 0 0,1 0 1 0 0,-1 0 0 0 0,0 0 0 0 0,-1 11-1 0 0,-2-12-198 0 0,0-6-600 0 0,4-3 783 0 0,0 0 0 0 0,0 0-1 0 0,0-1 1 0 0,0 1 0 0 0,1 0 0 0 0,-1 1-1 0 0,1-1 1 0 0,0 0 0 0 0,0 0 0 0 0,1 1-1 0 0,-1-1 1 0 0,1 1 0 0 0,0 0 0 0 0,0 0-1 0 0,0 0 1 0 0,5-5 0 0 0,-5 6 18 0 0,-1-1 0 0 0,1 1 0 0 0,0-1 0 0 0,0 1 0 0 0,0 0 0 0 0,0 0 0 0 0,0 0 0 0 0,0 0 0 0 0,1 1 0 0 0,-1-1 0 0 0,1 1 0 0 0,-1 0 0 0 0,1 0 0 0 0,-1 0 0 0 0,1 0 0 0 0,0 1 0 0 0,-1-1 0 0 0,1 1-1 0 0,0 0 1 0 0,-1 0 0 0 0,1 1 0 0 0,0-1 0 0 0,-1 1 0 0 0,1-1 0 0 0,-1 1 0 0 0,1 0 0 0 0,0 1 0 0 0,-1-1 0 0 0,0 1 0 0 0,1-1 0 0 0,-1 1 0 0 0,0 0 0 0 0,0 0 0 0 0,0 0 0 0 0,0 1 0 0 0,0-1 0 0 0,-1 1 0 0 0,1 0 0 0 0,-1-1 0 0 0,4 7 0 0 0,6 10-23 0 0,0 0 0 0 0,-2 1 0 0 0,-1 0 0 0 0,11 32 0 0 0,-17-44 0 0 0,-3-7-328 0 0,1 0 0 0 0,-1 1 0 0 0,1-1 0 0 0,-1 0 0 0 0,1 0 0 0 0,-1 0 0 0 0,1 0 0 0 0,0 0 0 0 0,-1 0 0 0 0,1 0 0 0 0,0 0 0 0 0,0 0 0 0 0,0 0 0 0 0,0-1 1 0 0,0 1-1 0 0,0 0 0 0 0,0-1 0 0 0,0 1 0 0 0,0 0 0 0 0,0-1 0 0 0,0 1 0 0 0,0-1 0 0 0,0 0 0 0 0,0 1 0 0 0,1-1 0 0 0,-1 0 0 0 0,0 0 0 0 0,0 1 0 0 0,1-1 0 0 0,-1 0 0 0 0,0 0 0 0 0,0-1 0 0 0,2 1 0 0 0,1 0-820 0 0,4 0-2358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14 144 0 0,'-6'-2'811'0'0,"0"-1"-1"0"0,-1 1 1 0 0,1 1 0 0 0,-1-1-1 0 0,1 1 1 0 0,-1 0 0 0 0,0 0 0 0 0,1 1-1 0 0,-1 0 1 0 0,0 0 0 0 0,1 1-1 0 0,-1-1 1 0 0,1 1 0 0 0,-1 1-1 0 0,-9 3 1 0 0,-9 3 1126 0 0,0 2-1 0 0,-34 18 1 0 0,55-26-1706 0 0,-19 10 1517 0 0,-23 16 0 0 0,39-23-1161 0 0,0 0 1 0 0,0 1-1 0 0,0 0 1 0 0,1 0-1 0 0,0 1 1 0 0,-9 11-1 0 0,14-17-522 0 0,0 1-1 0 0,0 0 1 0 0,0-1-1 0 0,0 1 1 0 0,0 0-1 0 0,0-1 1 0 0,0 1-1 0 0,1 0 1 0 0,-1 0-1 0 0,1 0 1 0 0,-1 0-1 0 0,1-1 1 0 0,0 1-1 0 0,0 0 1 0 0,0 0-1 0 0,0 0 1 0 0,0 0-1 0 0,1 3 1 0 0,0-3 48 0 0,-1-1 0 0 0,1 1-1 0 0,0-1 1 0 0,0 1 0 0 0,0-1 0 0 0,0 0 0 0 0,0 1 0 0 0,0-1 0 0 0,1 0-1 0 0,-1 0 1 0 0,0 0 0 0 0,0 0 0 0 0,1 0 0 0 0,-1 0 0 0 0,1 0 0 0 0,-1 0-1 0 0,3 0 1 0 0,3 1 192 0 0,0 1 0 0 0,0-2 1 0 0,1 1-1 0 0,-1-1 0 0 0,0 0 0 0 0,1-1 0 0 0,-1 1 0 0 0,10-2 0 0 0,86-16-2209 0 0,-1-1-1556 0 0,-87 15-4494 0 0,-6 0 4618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156 221 9253 0 0,'-47'-52'7902'0'0,"23"27"-4286"0"0,1-2 0 0 0,-31-44 0 0 0,53 70-3471 0 0,1 0-1 0 0,-1 0 1 0 0,0-1-1 0 0,0 1 1 0 0,1 0-1 0 0,-1-1 1 0 0,1 1-1 0 0,-1 0 1 0 0,1-1-1 0 0,-1 1 1 0 0,1-1-1 0 0,0 1 1 0 0,0 0-1 0 0,0-1 1 0 0,0 1-1 0 0,0-1 1 0 0,0 1-1 0 0,0-1 1 0 0,1-1-1 0 0,-1 2-66 0 0,1 0-1 0 0,0 0 0 0 0,-1 0 0 0 0,1 0 0 0 0,0 0 1 0 0,0 0-1 0 0,0 0 0 0 0,-1 1 0 0 0,1-1 1 0 0,0 0-1 0 0,0 1 0 0 0,0-1 0 0 0,0 1 0 0 0,0-1 1 0 0,0 1-1 0 0,1-1 0 0 0,-1 1 0 0 0,2-1 1 0 0,5 0-81 0 0,0 0 0 0 0,0 0 0 0 0,1 1 1 0 0,-1 0-1 0 0,10 2 0 0 0,12 3-1332 0 0,0 1-1 0 0,-1 2 1 0 0,0 1-1 0 0,44 20 1 0 0,-14-6-4307 0 0,-11-6 2211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0 596 0 0,'-13'16'3851'0'0,"-7"5"-534"0"0,-2-1 0 0 0,-26 20 0 0 0,-13 12-375 0 0,0 5-352 0 0,-174 152 3828 0 0,232-206-6861 0 0,-10 6-144 0 0,4-7-4469 0 0</inkml:trace>
  <inkml:trace contextRef="#ctx0" brushRef="#br0" timeOffset="1">20 73 8257 0 0,'-19'-51'17581'0'0,"23"54"-16446"0"0,36 30 598 0 0,0 1 1 0 0,37 44-1 0 0,-37-37-1139 0 0,154 180-594 0 0,-194-221 0 0 0,1 2-122 0 0,17 17-5462 0 0,-17-19 5360 0 0,-1 1 0 0 0,1-1 0 0 0,-1 1 0 0 0,1 0 0 0 0,-1-1 0 0 0,1 1 0 0 0,0-1 0 0 0,-1 0 1 0 0,1 1-1 0 0,0-1 0 0 0,-1 0 0 0 0,1 1 0 0 0,0-1 0 0 0,0 0 0 0 0,-1 0 0 0 0,1 1 1 0 0,0-1-1 0 0,0 0 0 0 0,-1 0 0 0 0,1 0 0 0 0,0 0 0 0 0,0 0 0 0 0,-1 0 0 0 0,1 0 0 0 0,0 0 1 0 0,0 0-1 0 0,-1-1 0 0 0,3 1 0 0 0,5-7-3302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9 532 0 0,'-7'3'8691'0'0,"35"11"-5282"0"0,17-1-1901 0 0,2-1 1 0 0,-1-3-1 0 0,76 5 1 0 0,-38-5 26 0 0,1-4 1 0 0,161-12 0 0 0,-236 6-1343 0 0,-1-1 0 0 0,1 0 0 0 0,0-1 1 0 0,0 0-1 0 0,13-6 0 0 0,-20 8-118 0 0,0-1 0 0 0,0 0-1 0 0,0 1 1 0 0,0-1 0 0 0,0 0 0 0 0,0 0 0 0 0,0-1-1 0 0,-1 1 1 0 0,1-1 0 0 0,-1 1 0 0 0,0-1 0 0 0,0 0-1 0 0,0 0 1 0 0,0 0 0 0 0,0 0 0 0 0,0 0-1 0 0,-1 0 1 0 0,2-5 0 0 0,-3 7 41 0 0,-5-2 45 0 0,5 2-152 0 0,-1 1-1 0 0,1 0 0 0 0,-1-1 1 0 0,1 1-1 0 0,-1-1 0 0 0,1 1 0 0 0,-1 0 1 0 0,1-1-1 0 0,-1 1 0 0 0,0 0 1 0 0,1-1-1 0 0,-1 1 0 0 0,1 0 0 0 0,-1 0 1 0 0,0 0-1 0 0,1 0 0 0 0,-1 0 1 0 0,0 0-1 0 0,1 0 0 0 0,-2 0 0 0 0,-4 1 22 0 0,1 0 0 0 0,0 1 0 0 0,0 0 0 0 0,0 0-1 0 0,0 0 1 0 0,1 1 0 0 0,-1 0 0 0 0,1 0 0 0 0,-1 0 0 0 0,1 0-1 0 0,0 1 1 0 0,0-1 0 0 0,0 1 0 0 0,1 0 0 0 0,-4 6-1 0 0,-5 6 103 0 0,1 0 0 0 0,-15 32-1 0 0,14-23 135 0 0,2 1 0 0 0,0 1-1 0 0,2 0 1 0 0,1 0-1 0 0,1 1 1 0 0,1 0 0 0 0,-1 33-1 0 0,5-12 290 0 0,1 1-1 0 0,3-1 0 0 0,11 60 1 0 0,24 52 138 0 0,-38-160-709 0 0,0-1 0 0 0,0 0 0 0 0,0 1 0 0 0,-1-1 1 0 0,1 1-1 0 0,0-1 0 0 0,0 1 0 0 0,0-1 0 0 0,0 1 1 0 0,-1-1-1 0 0,1 1 0 0 0,0-1 0 0 0,0 0 0 0 0,-1 1 1 0 0,1-1-1 0 0,0 1 0 0 0,0-1 0 0 0,-1 0 0 0 0,1 1 1 0 0,-1-1-1 0 0,1 0 0 0 0,0 1 0 0 0,-1-1 0 0 0,1 0 1 0 0,-1 0-1 0 0,1 0 0 0 0,-1 1 0 0 0,1-1 0 0 0,0 0 1 0 0,-1 0-1 0 0,1 0 0 0 0,-1 0 0 0 0,1 0 0 0 0,-1 0 1 0 0,1 0-1 0 0,-1 0 0 0 0,1 0 0 0 0,-1 0 0 0 0,0 0 1 0 0,-29 1-221 0 0,20-1 170 0 0,-124 5-263 0 0,-219 36 1 0 0,349-40 340 0 0,-23 6-4 0 0,26-7 5 0 0,0 0 0 0 0,0 0 0 0 0,0 0 0 0 0,0 0 0 0 0,1 1 0 0 0,-1-1 0 0 0,0 0 0 0 0,0 1-1 0 0,0-1 1 0 0,1 1 0 0 0,-1-1 0 0 0,0 1 0 0 0,0-1 0 0 0,1 1 0 0 0,-1 0 0 0 0,0-1 0 0 0,1 1 0 0 0,-1 0 0 0 0,1-1 0 0 0,-1 1 0 0 0,0 1-1 0 0,1-1 118 0 0,39 11 377 0 0,48-6-29 0 0,140-6 0 0 0,-85-3-229 0 0,-130 3-249 0 0,2 0-100 0 0,0 0 1 0 0,28-6 0 0 0,-32 5-1580 0 0,7 1-9180 0 0,-10 0 7442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35 592 0 0,'1'-2'862'0'0,"0"0"1"0"0,-1 0-1 0 0,1 0 0 0 0,0 0 1 0 0,0 0-1 0 0,0 0 0 0 0,1 0 1 0 0,-1 0-1 0 0,0 0 0 0 0,1 0 1 0 0,-1 1-1 0 0,1-1 0 0 0,-1 1 1 0 0,1-1-1 0 0,0 1 0 0 0,0-1 1 0 0,4-1 2324 0 0,-2 15-187 0 0,-10 5-2244 0 0,-2-1 0 0 0,0 1-1 0 0,-1-2 1 0 0,0 1-1 0 0,-13 14 1 0 0,14-17-481 0 0,-15 18 372 0 0,-25 41 738 0 0,43-64-1167 0 0,1 1-1 0 0,0 0 0 0 0,0 0 1 0 0,1 0-1 0 0,0 0 1 0 0,-2 17-1 0 0,5-24-166 0 0,0-1-1 0 0,-1 1 1 0 0,1 0 0 0 0,0 0-1 0 0,1 0 1 0 0,-1 0-1 0 0,0 0 1 0 0,1 0 0 0 0,-1-1-1 0 0,1 1 1 0 0,-1 0 0 0 0,1 0-1 0 0,0 0 1 0 0,0-1-1 0 0,0 1 1 0 0,0 0 0 0 0,2 2-1 0 0,-1-2 11 0 0,1 1-1 0 0,0-1 1 0 0,0 1 0 0 0,0-1-1 0 0,0 0 1 0 0,0 0-1 0 0,0 0 1 0 0,6 2-1 0 0,6 1 98 0 0,-1-1-1 0 0,1 0 0 0 0,23 2 0 0 0,-27-4-34 0 0,128 11 685 0 0,-109-13-4185 0 0,-1 1-3739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29 256 728 0 0,'-2'5'988'0'0,"0"-1"-1"0"0,0 0 1 0 0,1 1 0 0 0,-1-1-1 0 0,-1 10 1 0 0,3-12 15 0 0,0 0 0 0 0,0 1 0 0 0,0-1 0 0 0,0 0 0 0 0,0 1-1 0 0,0-1 1 0 0,1 0 0 0 0,1 5 1336 0 0,9-9 1983 0 0,-7-4-4038 0 0,1 0 0 0 0,-1 0 1 0 0,0-1-1 0 0,0 0 0 0 0,-1 1 0 0 0,1-2 0 0 0,-2 1 0 0 0,1 0 1 0 0,-1 0-1 0 0,0-1 0 0 0,-1 1 0 0 0,1-1 0 0 0,-2 0 1 0 0,1 1-1 0 0,-1-1 0 0 0,0 0 0 0 0,-2-8 0 0 0,0 0-220 0 0,-1 0 0 0 0,0 0 0 0 0,-2 0 0 0 0,0 0-1 0 0,0 0 1 0 0,-2 1 0 0 0,-8-15 0 0 0,-9-7 1455 0 0,25 41-1431 0 0,-1-1-1 0 0,1 0 0 0 0,0 0 1 0 0,0 0-1 0 0,1 1 0 0 0,-1-1 1 0 0,0-1-1 0 0,1 1 0 0 0,0 0 1 0 0,0 0-1 0 0,0-1 0 0 0,0 1 1 0 0,0-1-1 0 0,1 1 0 0 0,-1-1 1 0 0,4 3-1 0 0,4 3 223 0 0,0-1 1 0 0,20 13-1 0 0,-15-13-179 0 0,-1 0 1 0 0,1 0-1 0 0,1-2 0 0 0,-1 0 1 0 0,1 0-1 0 0,0-2 1 0 0,0 0-1 0 0,0 0 1 0 0,17-1-1 0 0,-26-2-225 0 0,1 0 1 0 0,-1 0-1 0 0,0-1 1 0 0,0 0-1 0 0,0 0 1 0 0,0-1-1 0 0,0 0 1 0 0,-1 0-1 0 0,1 0 0 0 0,0-1 1 0 0,-1 0-1 0 0,0-1 1 0 0,1 1-1 0 0,-1-1 1 0 0,-1 0-1 0 0,1-1 1 0 0,-1 1-1 0 0,1-1 1 0 0,-1 0-1 0 0,-1-1 0 0 0,1 1 1 0 0,7-12-1 0 0,-11 15 33 0 0,1-1-45 0 0,0 0 1 0 0,0-1-1 0 0,0 1 1 0 0,-1 0-1 0 0,1 0 0 0 0,-1-1 1 0 0,0 1-1 0 0,0-1 1 0 0,0 1-1 0 0,-1-1 0 0 0,1 1 1 0 0,0-5-1 0 0,-4 4 190 0 0,-2 8 211 0 0,-5 10 243 0 0,8-2-359 0 0,0-1 0 0 0,0 1 0 0 0,1-1 0 0 0,0 1 0 0 0,1-1 0 0 0,1 1 0 0 0,0 0 0 0 0,0-1 1 0 0,1 1-1 0 0,0-1 0 0 0,1 0 0 0 0,1 0 0 0 0,0 0 0 0 0,0 0 0 0 0,1 0 0 0 0,0-1 0 0 0,10 14 0 0 0,-13-21-524 0 0,1-1 0 0 0,-1 1 0 0 0,1-1 0 0 0,0 0 0 0 0,-1 0 0 0 0,1 0 0 0 0,0 0 0 0 0,0-1 0 0 0,0 1 1 0 0,0-1-1 0 0,0 0 0 0 0,1 1 0 0 0,-1-2 0 0 0,0 1 0 0 0,7 1 0 0 0,-1-2-1122 0 0,0 1 0 0 0,0-1 0 0 0,0-1 0 0 0,17-2-1 0 0,-3-1-1942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22 6813 0 0,'-29'13'10183'0'0,"3"7"-4768"0"0,-21 31-2538 0 0,10-10-911 0 0,16-21-1118 0 0,10-8-19 0 0,-2 0 0 0 0,1-1-1 0 0,-24 16 1 0 0,36-27-800 0 0,-1 0 0 0 0,1 1 0 0 0,0-1 0 0 0,0 0 0 0 0,0 0 0 0 0,0 0 0 0 0,0 0 0 0 0,-1 0 1 0 0,1 0-1 0 0,0 0 0 0 0,0 0 0 0 0,0 0 0 0 0,-1 0 0 0 0,1 0 0 0 0,0 0 0 0 0,0 0 0 0 0,0 0 0 0 0,0 0 0 0 0,-1 0 0 0 0,1 0 0 0 0,0 0 0 0 0,0 0 1 0 0,0 0-1 0 0,0 0 0 0 0,-1 0 0 0 0,1 0 0 0 0,0 0 0 0 0,0 0 0 0 0,0 0 0 0 0,0 0 0 0 0,0-1 0 0 0,-1 1 0 0 0,1 0 0 0 0,0 0 0 0 0,0 0 0 0 0,0 0 1 0 0,0 0-1 0 0,0 0 0 0 0,0-1 0 0 0,-1 1 0 0 0,0-10 182 0 0,7-16-269 0 0,18-25 63 0 0,43-85-5 0 0,-64 132 0 0 0,4 4 0 0 0,0 6 0 0 0,0 1 0 0 0,0 0 0 0 0,-1 0 0 0 0,0 0 0 0 0,0 1 0 0 0,7 13 0 0 0,10 11 0 0 0,0-3 0 0 0,2-2 0 0 0,1 0 0 0 0,33 26 0 0 0,-43-41 0 0 0,0 1 0 0 0,2-2 0 0 0,-1 0 0 0 0,1-2 0 0 0,1 0 0 0 0,0 0 0 0 0,24 6 0 0 0,-41-14-104 0 0,0-1-1 0 0,0 1 1 0 0,-1-1-1 0 0,1 0 1 0 0,0 0 0 0 0,0 1-1 0 0,0-1 1 0 0,0-1-1 0 0,-1 1 1 0 0,1 0 0 0 0,0 0-1 0 0,0-1 1 0 0,0 1-1 0 0,0-1 1 0 0,-1 1 0 0 0,1-1-1 0 0,0 0 1 0 0,2-1-1 0 0,-3 1-566 0 0,-10-8-1063 0 0,0 0 705 0 0,-1 1 0 0 0,-20-12 1 0 0,-15-5-4337 0 0,-53-20 0 0 0,63 29 2868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6.9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0 209 396 0 0,'9'-5'4636'0'0,"65"-32"6406"0"0,-49 26-9102 0 0,-1 0 1 0 0,0-2-1 0 0,-1-1 1 0 0,30-24-1 0 0,-50 35-1810 0 0,0 1 0 0 0,-1-1 0 0 0,1 0 0 0 0,-1 0-1 0 0,0 0 1 0 0,0 0 0 0 0,0 0 0 0 0,0 0 0 0 0,-1-1-1 0 0,1 1 1 0 0,-1-1 0 0 0,2-6 0 0 0,-3 9-121 0 0,0 1 1 0 0,0-1-1 0 0,0 0 1 0 0,-1 0-1 0 0,1 0 1 0 0,0 0-1 0 0,0 1 1 0 0,-1-1-1 0 0,1 0 1 0 0,0 0-1 0 0,-1 1 1 0 0,1-1-1 0 0,-1 0 1 0 0,1 0-1 0 0,-1 1 1 0 0,1-1-1 0 0,-1 0 1 0 0,1 1-1 0 0,-1-1 1 0 0,0 1-1 0 0,1-1 1 0 0,-2 0-1 0 0,-17-9 37 0 0,12 8-35 0 0,-1 1-1 0 0,1-1 1 0 0,0 2 0 0 0,-1-1-1 0 0,1 1 1 0 0,-1 0 0 0 0,1 1-1 0 0,0 0 1 0 0,-1 0 0 0 0,1 1 0 0 0,0-1-1 0 0,0 1 1 0 0,0 1 0 0 0,-7 3-1 0 0,3-2 103 0 0,1 1-1 0 0,0 1 1 0 0,0-1-1 0 0,0 2 1 0 0,1-1-1 0 0,0 2 1 0 0,0-1-1 0 0,-10 13 1 0 0,17-19-43 0 0,0 1 1 0 0,1 0 0 0 0,-1 0 0 0 0,1 0-1 0 0,0-1 1 0 0,-1 2 0 0 0,1-1 0 0 0,0 0-1 0 0,0 0 1 0 0,0 0 0 0 0,1 0-1 0 0,-1 1 1 0 0,1-1 0 0 0,-1 0 0 0 0,1 1-1 0 0,-1-1 1 0 0,1 0 0 0 0,0 1 0 0 0,0-1-1 0 0,0 0 1 0 0,1 1 0 0 0,-1-1 0 0 0,1 0-1 0 0,-1 1 1 0 0,1-1 0 0 0,0 0-1 0 0,-1 0 1 0 0,1 1 0 0 0,0-1 0 0 0,1 0-1 0 0,-1 0 1 0 0,0 0 0 0 0,1 0 0 0 0,-1 0-1 0 0,1-1 1 0 0,-1 1 0 0 0,1 0 0 0 0,0-1-1 0 0,0 1 1 0 0,0-1 0 0 0,0 0-1 0 0,0 1 1 0 0,2 0 0 0 0,10 4 22 0 0,1-1 0 0 0,-1 0-1 0 0,1-1 1 0 0,0 0 0 0 0,0-1 0 0 0,0-1-1 0 0,29 0 1 0 0,109-12-3147 0 0,-101 5 801 0 0,43-9-7254 0 0,-64 9 6431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81 120 660 0 0,'-15'-14'1200'0'0,"0"0"324"0"0,2 1 188 0 0,6 6 77 0 0,-3-2-1 0 0,4 2-76 0 0,-2-2-124 0 0,5 2-168 0 0,0 2 680 0 0,4-5-1620 0 0,12-1-1364 0 0,-1 7-1632 0 0,10-1 416 0 0,3 0 352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0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1 296 0 0,'6'22'9975'0'0,"-2"2"-3769"0"0,-3 51 1722 0 0,-1-60-7212 0 0,-2 1 1 0 0,0 0-1 0 0,-1 0 0 0 0,0-1 1 0 0,-2 0-1 0 0,0 0 1 0 0,-13 29-1 0 0,2-15-498 0 0,-1-1 0 0 0,-37 48-1 0 0,45-62-1015 0 0,2-3-1926 0 0</inkml:trace>
  <inkml:trace contextRef="#ctx0" brushRef="#br0" timeOffset="1">25 85 80 0 0,'-25'-22'13844'0'0,"27"31"-12918"0"0,0 0-1 0 0,1-1 1 0 0,0 1 0 0 0,0-1-1 0 0,1 0 1 0 0,-1 0 0 0 0,10 13 0 0 0,-9-14-451 0 0,40 62 2481 0 0,4-2-1 0 0,75 83 1 0 0,-28-36-861 0 0,-68-78-2348 0 0,-16-21-556 0 0,0 0-1 0 0,18 18 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5 568 0 0,'0'0'127'0'0,"0"1"0"0"0,0-1 0 0 0,-1 0 0 0 0,1 0 0 0 0,0 1 0 0 0,0-1 0 0 0,0 0 0 0 0,-1 0 0 0 0,1 1 0 0 0,0-1 0 0 0,0 0 0 0 0,0 0 0 0 0,-1 0 0 0 0,1 0 0 0 0,0 1-1 0 0,0-1 1 0 0,-1 0 0 0 0,1 0 0 0 0,0 0 0 0 0,-1 0 0 0 0,1 0 0 0 0,0 0 0 0 0,0 0 0 0 0,-1 0 0 0 0,1 0 0 0 0,0 0 0 0 0,-1 0 0 0 0,1 0 0 0 0,0 0 0 0 0,-1 0 0 0 0,1 0 0 0 0,0 0 0 0 0,0 0 0 0 0,-1 0 0 0 0,1 0 0 0 0,0 0 0 0 0,0-1 0 0 0,-1 1 0 0 0,1 0 0 0 0,0 0 0 0 0,0 0 0 0 0,-1 0 0 0 0,1-1 0 0 0,0 1-1 0 0,0 0 1 0 0,0 0 0 0 0,-1-1 0 0 0,1 1 0 0 0,0 0 0 0 0,0 0 0 0 0,0-1 0 0 0,0 1 0 0 0,0 0 0 0 0,-1 0 0 0 0,1-1 0 0 0,0 1 0 0 0,0 0 0 0 0,0-1 0 0 0,0 1 0 0 0,0 0 0 0 0,0 0 0 0 0,0-1 0 0 0,0 1 0 0 0,0 0 0 0 0,0-1 0 0 0,0 1 0 0 0,-11 25 3226 0 0,-10 91 3148 0 0,13 3-3946 0 0,10-110-3445 0 0,0 1-6289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110 121 6501 0 0,'-21'-2'3256'0'0,"-33"-5"1858"0"0,19 5 2314 0 0,64-5-5799 0 0,-4 0-1115 0 0,300-42 1977 0 0,-102 26-7915 0 0,-202 21 2299 0 0,36-8-1 0 0,-18-2 509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38 301 8573 0 0,'-11'-13'3881'0'0,"7"10"-2858"0"0,1-1-1 0 0,0 0 0 0 0,0 0 0 0 0,0 0 0 0 0,0 0 1 0 0,-2-6-1 0 0,4 9-885 0 0,1 0 0 0 0,0-1 0 0 0,-1 1 0 0 0,1 0 1 0 0,0 0-1 0 0,0-1 0 0 0,0 1 0 0 0,0 0 0 0 0,0-1 0 0 0,0 1 0 0 0,0 0 1 0 0,0 0-1 0 0,1-1 0 0 0,-1 1 0 0 0,0 0 0 0 0,1 0 0 0 0,-1-1 0 0 0,1 1 1 0 0,-1 0-1 0 0,1 0 0 0 0,0 0 0 0 0,-1 0 0 0 0,1 0 0 0 0,0 0 0 0 0,0 0 1 0 0,0 0-1 0 0,0 0 0 0 0,0 0 0 0 0,1 0 0 0 0,8-7 183 0 0,1 0-1 0 0,0 1 1 0 0,0 1-1 0 0,1 0 1 0 0,13-6-1 0 0,66-19 726 0 0,-74 25-836 0 0,115-33 917 0 0,-49 16-100 0 0,100-43 0 0 0,-164 58-692 0 0,-35 41-219 0 0,2 0 1 0 0,1 0-1 0 0,2 1 1 0 0,1 1-1 0 0,2 0 1 0 0,1 0-1 0 0,2 1 1 0 0,2 0-1 0 0,1 62 1 0 0,6-47 57 0 0,3 0 1 0 0,1-1 0 0 0,22 69-1 0 0,60 141 338 0 0,-89-259-511 0 0,-1-1 0 0 0,1 1 0 0 0,-1 0 0 0 0,1 0 0 0 0,-1-1 0 0 0,0 1 0 0 0,1 0 0 0 0,-1 0 0 0 0,0 0 0 0 0,0 0 0 0 0,0 0 0 0 0,1-1 0 0 0,-1 1 0 0 0,0 0 0 0 0,0 0 0 0 0,0 0 0 0 0,-1 0 0 0 0,1 0 0 0 0,0-1 0 0 0,0 1 0 0 0,0 0 0 0 0,-1 0 0 0 0,1 1 0 0 0,0-2 0 0 0,-1 1 0 0 0,1-1 0 0 0,0 1 0 0 0,-1-1 0 0 0,1 0 0 0 0,0 1 0 0 0,-1-1 0 0 0,1 1 0 0 0,0-1 0 0 0,-1 0 0 0 0,1 1 0 0 0,-1-1 0 0 0,1 0 0 0 0,-1 0 0 0 0,1 1 0 0 0,-1-1 0 0 0,1 0 0 0 0,-1 0 0 0 0,1 0 0 0 0,-1 0 0 0 0,1 1 0 0 0,-1-1 0 0 0,1 0 0 0 0,-1 0 0 0 0,1 0 0 0 0,-1 0 0 0 0,1 0 0 0 0,-1 0 0 0 0,1-1 0 0 0,-1 1 0 0 0,1 0 0 0 0,-1 0 0 0 0,1 0 0 0 0,-2-1 0 0 0,-100-2-5 0 0,-30 0-42 0 0,93 3 22 0 0,1 3-1 0 0,0 1 1 0 0,0 2-1 0 0,-54 15 1 0 0,72-12 191 0 0,17-4-153 0 0,3-5-13 0 0,0 1 0 0 0,0-1 0 0 0,0 1 0 0 0,1-1 0 0 0,-1 0 0 0 0,0 1 0 0 0,0-1 0 0 0,0 1 0 0 0,1-1 0 0 0,-1 1 0 0 0,0-1 0 0 0,0 0 0 0 0,1 1 0 0 0,-1-1 0 0 0,0 0 0 0 0,1 1 0 0 0,-1-1 0 0 0,0 0 0 0 0,1 1 0 0 0,-1-1 0 0 0,1 0 0 0 0,-1 0 0 0 0,0 1 0 0 0,1-1 0 0 0,-1 0 0 0 0,1 0 0 0 0,-1 0 0 0 0,1 0 0 0 0,-1 1 0 0 0,1-1 0 0 0,-1 0 0 0 0,1 0 0 0 0,-1 0 0 0 0,1 0 0 0 0,14 3-17 0 0,-1 0 0 0 0,1-1 0 0 0,0 0-1 0 0,0-1 1 0 0,18-2 0 0 0,78-9-338 0 0,-61 5 80 0 0,-22 2-870 0 0,34-4-9188 0 0,-46 4 6811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8361 0 0,'2'-11'2097'0'0,"0"0"0"0"0,1 0 0 0 0,0 0-1 0 0,1 0 1 0 0,8-19 0 0 0,-6 19-1391 0 0,1 1 1 0 0,-1-1-1 0 0,2 1 0 0 0,-1 0 0 0 0,13-11 1 0 0,-13 14-504 0 0,0 0 1 0 0,1 1 0 0 0,0-1 0 0 0,0 2 0 0 0,1-1 0 0 0,0 1 0 0 0,-1 0 0 0 0,2 1-1 0 0,-1 0 1 0 0,0 1 0 0 0,1 0 0 0 0,0 0 0 0 0,0 1 0 0 0,0 0 0 0 0,0 1-1 0 0,10 0 1 0 0,-17 1-120 0 0,1 0 0 0 0,0 0-1 0 0,-1 0 1 0 0,1 1 0 0 0,-1-1 0 0 0,1 1-1 0 0,0 0 1 0 0,-1 0 0 0 0,0 0 0 0 0,1 1-1 0 0,-1-1 1 0 0,0 1 0 0 0,0 0 0 0 0,0 0-1 0 0,0 0 1 0 0,0 0 0 0 0,0 1 0 0 0,0-1-1 0 0,-1 1 1 0 0,1-1 0 0 0,-1 1 0 0 0,0 0-1 0 0,3 5 1 0 0,-3-4-2 0 0,0 1 0 0 0,0 0 0 0 0,0 0 1 0 0,-1 0-1 0 0,0 0 0 0 0,0 0 0 0 0,0 0 0 0 0,-1 0 0 0 0,0 0 1 0 0,1 0-1 0 0,-2 1 0 0 0,1-1 0 0 0,-1 0 0 0 0,0 0 0 0 0,-2 9 1 0 0,-7 14 29 0 0,-1-1-1 0 0,-2-1 1 0 0,-26 43 0 0 0,25-45-42 0 0,0 0 0 0 0,2 0 0 0 0,0 1 0 0 0,-11 38 0 0 0,23-61-70 0 0,-1 0 0 0 0,1 0 1 0 0,-1 0-1 0 0,1 1 0 0 0,0-1 0 0 0,0 0 1 0 0,0 0-1 0 0,0 0 0 0 0,0 0 0 0 0,0 0 0 0 0,0 0 1 0 0,1 1-1 0 0,-1-1 0 0 0,1 0 0 0 0,0 0 1 0 0,0 0-1 0 0,-1 0 0 0 0,1 0 0 0 0,1-1 0 0 0,-1 1 1 0 0,2 3-1 0 0,0-2 0 0 0,0-1 0 0 0,0 0 0 0 0,-1 0 0 0 0,1 0 0 0 0,1 0-1 0 0,-1 0 1 0 0,0-1 0 0 0,0 0 0 0 0,1 1 0 0 0,-1-1 0 0 0,1 0 0 0 0,3 0 0 0 0,4 1-13 0 0,-1-1 0 0 0,1 0 0 0 0,0-1 1 0 0,0 0-1 0 0,0-1 0 0 0,-1 0 0 0 0,1-1 0 0 0,11-3 1 0 0,29-16-1558 0 0,-30 11-2440 0 0,-2 0-5668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87 804 0 0,'-56'-7'1944'0'0,"-45"-6"3588"0"0,35 0 2330 0 0,66 13-7688 0 0,-1 0 0 0 0,1 0 0 0 0,0 0 0 0 0,-1 0 0 0 0,1 0 0 0 0,0 0 0 0 0,-1 0 0 0 0,1 0 0 0 0,0 0 0 0 0,-1 0 0 0 0,1 0-1 0 0,0 0 1 0 0,-1 0 0 0 0,1 0 0 0 0,0-1 0 0 0,-1 1 0 0 0,1 0 0 0 0,0 0 0 0 0,0 0 0 0 0,-1 0 0 0 0,1-1 0 0 0,0 1 0 0 0,0 0 0 0 0,-1 0 0 0 0,1-1 0 0 0,0 1 0 0 0,0 0 0 0 0,0 0-1 0 0,0-1 1 0 0,-1 1 0 0 0,1 0 0 0 0,0-1 0 0 0,0 1 0 0 0,0 0 0 0 0,0-1 0 0 0,0 1 0 0 0,0 0 0 0 0,0-1 0 0 0,0 1 0 0 0,0-1 0 0 0,12-9 2089 0 0,24-5-315 0 0,-7 8-1310 0 0,49-4 0 0 0,-41 9-4160 0 0,0 1-4266 0 0,-21 1 4798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72 216 0 0,'4'-1'1077'0'0,"1"1"0"0"0,-1 1-1 0 0,1-1 1 0 0,-1 0 0 0 0,0 1 0 0 0,1 0-1 0 0,4 2 1 0 0,-8-2-779 0 0,1-1 1 0 0,-1 1-1 0 0,0 0 0 0 0,0 0 1 0 0,0-1-1 0 0,0 1 0 0 0,0 0 1 0 0,0 0-1 0 0,0 0 0 0 0,0 0 1 0 0,0 0-1 0 0,-1 1 0 0 0,1-1 0 0 0,0 0 1 0 0,-1 0-1 0 0,1 0 0 0 0,-1 1 1 0 0,1-1-1 0 0,-1 0 0 0 0,0 1 1 0 0,1-1-1 0 0,-1 0 0 0 0,0 1 1 0 0,0-1-1 0 0,0 0 0 0 0,0 1 0 0 0,0-1 1 0 0,0 0-1 0 0,0 1 0 0 0,-1 0 1 0 0,0 5 332 0 0,0 3 1390 0 0,0 1 0 0 0,-1-1 0 0 0,-6 20 0 0 0,9-38 2693 0 0,1-17-4847 0 0,0 15 234 0 0,2 1 0 0 0,-1 0 0 0 0,1 0 1 0 0,1 0-1 0 0,0 0 0 0 0,0 1 0 0 0,0 0 1 0 0,1 0-1 0 0,0 0 0 0 0,8-7 0 0 0,-5 5-18 0 0,-7 7-79 0 0,0 0 1 0 0,1 0-1 0 0,-1 1 0 0 0,1-1 0 0 0,-1 1 0 0 0,1 0 0 0 0,0 0 0 0 0,0 0 1 0 0,0 0-1 0 0,0 0 0 0 0,0 1 0 0 0,0-1 0 0 0,1 1 0 0 0,-1 0 0 0 0,1 0 1 0 0,-1 0-1 0 0,0 0 0 0 0,1 1 0 0 0,-1-1 0 0 0,1 1 0 0 0,0 0 0 0 0,-1 0 1 0 0,1 0-1 0 0,-1 1 0 0 0,1-1 0 0 0,-1 1 0 0 0,1 0 0 0 0,-1 0 0 0 0,0 0 0 0 0,1 0 1 0 0,-1 0-1 0 0,0 1 0 0 0,0 0 0 0 0,3 2 0 0 0,0 0-1 0 0,-1 0 0 0 0,0 0 0 0 0,0 1 0 0 0,0 0 0 0 0,-1 0-1 0 0,1 0 1 0 0,-1 0 0 0 0,-1 1 0 0 0,1-1 0 0 0,-1 1 0 0 0,0 0 0 0 0,0 0 0 0 0,0 1-1 0 0,-1-1 1 0 0,0 0 0 0 0,-1 1 0 0 0,2 8 0 0 0,-1-8-3 0 0,-3 22 0 0 0,-2-15 0 0 0,7-22 0 0 0,0 1 0 0 0,0 0 0 0 0,0 0 0 0 0,1 0 0 0 0,9-10 0 0 0,-9 12 0 0 0,0 0 0 0 0,1 0 0 0 0,-1 1 0 0 0,1 0 0 0 0,0 0 0 0 0,0 1 0 0 0,0-1 0 0 0,0 1 0 0 0,1 1 0 0 0,-1-1 0 0 0,1 1 0 0 0,0 0 0 0 0,0 1 0 0 0,-1-1 0 0 0,1 1 0 0 0,0 1 0 0 0,0-1 0 0 0,0 1 0 0 0,0 1 0 0 0,0-1 0 0 0,0 1 0 0 0,0 0 0 0 0,0 1 0 0 0,0-1 0 0 0,-1 2 0 0 0,10 3 0 0 0,-1 1 0 0 0,0 1 0 0 0,0 1 0 0 0,14 11 0 0 0,-12-8 0 0 0,26 14 0 0 0,-41-25-335 0 0,0 0-1 0 0,0 0 1 0 0,1 0 0 0 0,-1-1-1 0 0,0 1 1 0 0,0-1-1 0 0,1 1 1 0 0,-1-1 0 0 0,0 0-1 0 0,0 0 1 0 0,1 0 0 0 0,-1 0-1 0 0,0 0 1 0 0,0-1 0 0 0,1 1-1 0 0,-1-1 1 0 0,0 1-1 0 0,0-1 1 0 0,0 0 0 0 0,0 0-1 0 0,0 0 1 0 0,4-2 0 0 0,0-4-3842 0 0,5-2 602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121 370 2172 0 0,'-18'-60'4141'0'0,"-3"1"-1"0"0,-34-69 1 0 0,49 115-2573 0 0,1 1 1 0 0,0-1-1 0 0,-3-14 0 0 0,7 23-1095 0 0,1 1 0 0 0,-1 0 0 0 0,1-1-1 0 0,0 1 1 0 0,0-1 0 0 0,0 1 0 0 0,1-7 0 0 0,-1 9-379 0 0,1 0 1 0 0,-1-1 0 0 0,1 1-1 0 0,-1 0 1 0 0,1 0 0 0 0,-1-1 0 0 0,1 1-1 0 0,0 0 1 0 0,-1 0 0 0 0,1 0-1 0 0,0 0 1 0 0,0 0 0 0 0,0 0-1 0 0,0 0 1 0 0,0 0 0 0 0,0 0 0 0 0,0 1-1 0 0,0-1 1 0 0,0 0 0 0 0,2 0-1 0 0,-1 0-253 0 0,0 1 0 0 0,0 0 0 0 0,0-1-1 0 0,0 1 1 0 0,0 0 0 0 0,-1 0 0 0 0,1 0 0 0 0,0 0-1 0 0,0 1 1 0 0,0-1 0 0 0,0 1 0 0 0,0-1-1 0 0,0 1 1 0 0,0-1 0 0 0,2 2 0 0 0,27 14-3374 0 0,-27-13 2444 0 0,18 12-2157 0 0,4 6 464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3820 0 0,'7'18'1291'0'0,"-1"1"-1"0"0,-1 0 0 0 0,-1 0 0 0 0,4 27 1 0 0,-2 80 6848 0 0,-6-122-7372 0 0,-1 1 1 0 0,2-1-1 0 0,-1 1 0 0 0,0-1 1 0 0,1 0-1 0 0,0 1 0 0 0,0-1 1 0 0,3 7 1686 0 0,-3-13-2354 0 0,0 1 0 0 0,0 0 1 0 0,0 0-1 0 0,0 0 0 0 0,0 0 0 0 0,0 0 1 0 0,0 1-1 0 0,1-1 0 0 0,-1 0 1 0 0,0 0-1 0 0,2 0 0 0 0,0-1 104 0 0,31-28 1131 0 0,-21 18-913 0 0,1 0 0 0 0,15-11 0 0 0,-24 20-297 0 0,-1 1-1 0 0,1-1 1 0 0,0 1-1 0 0,-1 0 0 0 0,1 0 1 0 0,0 0-1 0 0,1 1 1 0 0,-1-1-1 0 0,0 1 1 0 0,0 1-1 0 0,8-1 1 0 0,-9 1-117 0 0,-1 0 0 0 0,1 1-1 0 0,-1 0 1 0 0,1 0 0 0 0,-1 0 0 0 0,1 0 0 0 0,-1 0 0 0 0,1 1 0 0 0,-1 0 0 0 0,0-1 0 0 0,0 1 0 0 0,0 0 0 0 0,0 1 0 0 0,0-1 0 0 0,-1 0 0 0 0,1 1 0 0 0,0 0 0 0 0,-1-1 0 0 0,0 1 0 0 0,0 0 0 0 0,0 0-1 0 0,0 1 1 0 0,0-1 0 0 0,2 6 0 0 0,1 5 5 0 0,1 0-1 0 0,-2 0 1 0 0,0 0-1 0 0,4 24 1 0 0,-3 17-360 0 0,-5-49 212 0 0,0-1 1 0 0,-1 1-1 0 0,1-1 0 0 0,-1 1 0 0 0,0-1 1 0 0,0 1-1 0 0,-4 9 0 0 0,5-8-4920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7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423 65 404 0 0,'-13'-9'1272'0'0,"-2"1"0"0"0,1 0 1 0 0,-1 1-1 0 0,0 0 0 0 0,0 2 0 0 0,-1 0 0 0 0,0 0 1 0 0,-16-1-1 0 0,19 4-503 0 0,0 0 1 0 0,1 1 0 0 0,-1 1 0 0 0,0 0-1 0 0,0 1 1 0 0,0 1 0 0 0,1 0-1 0 0,-1 0 1 0 0,1 1 0 0 0,-1 1-1 0 0,1 0 1 0 0,0 0 0 0 0,0 2 0 0 0,1-1-1 0 0,-1 1 1 0 0,1 1 0 0 0,1 0-1 0 0,-1 1 1 0 0,-17 17 0 0 0,27-24-655 0 0,0 0 0 0 0,0 0 0 0 0,0 0 0 0 0,0 0 0 0 0,0 0 0 0 0,0 1 0 0 0,0-1 0 0 0,0 0 0 0 0,1 1 0 0 0,-1-1 0 0 0,1 0 0 0 0,-1 1 0 0 0,1-1 0 0 0,-1 1 0 0 0,1-1 0 0 0,0 1 0 0 0,0-1 0 0 0,-1 3 0 0 0,2-4-63 0 0,-1 1 0 0 0,0 0 0 0 0,1 0 0 0 0,-1-1 0 0 0,1 1 0 0 0,-1 0 0 0 0,1 0 0 0 0,-1-1 0 0 0,1 1 0 0 0,-1-1 0 0 0,1 1 0 0 0,-1-1 0 0 0,1 1 0 0 0,0-1 0 0 0,0 1 1 0 0,-1-1-1 0 0,1 1 0 0 0,0-1 0 0 0,0 0 0 0 0,-1 1 0 0 0,1-1 0 0 0,0 0 0 0 0,1 1 0 0 0,3-1-8 0 0,-1 1 0 0 0,1 0 0 0 0,0-1 0 0 0,0 0 0 0 0,0 0 0 0 0,0 0 1 0 0,-1-1-1 0 0,1 0 0 0 0,6-1 0 0 0,-3-2-76 0 0,1 1 0 0 0,-1-2 0 0 0,-1 1 0 0 0,1-1 0 0 0,-1 0 0 0 0,1 0 0 0 0,5-8 0 0 0,1 2 87 0 0,-13 10-24 0 0,1 0 1 0 0,-1 0 0 0 0,0 0 0 0 0,1 0 0 0 0,0 1 0 0 0,-1-1 0 0 0,1 0 0 0 0,-1 1 0 0 0,1-1-1 0 0,0 1 1 0 0,-1-1 0 0 0,1 1 0 0 0,0 0 0 0 0,0 0 0 0 0,-1 0 0 0 0,1 0 0 0 0,0 0 0 0 0,0 0 0 0 0,-1 0-1 0 0,1 1 1 0 0,0-1 0 0 0,-1 1 0 0 0,1-1 0 0 0,0 1 0 0 0,1 0 0 0 0,5 3 133 0 0,-2 1 0 0 0,1-1 1 0 0,0 1-1 0 0,8 8 0 0 0,12 9-156 0 0,-15-15-1094 0 0,1-1 1 0 0,0 0-1 0 0,15 5 1 0 0,-20-8-1275 0 0,0-1 1 0 0,0-1-1 0 0,14 2 1 0 0,-6-4-867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2 728 0 0,'-46'10'6346'0'0,"30"-6"2553"0"0,50 0-4787 0 0,69-12 65 0 0,56-2-1427 0 0,-136 10-3509 0 0,29 0-8273 0 0,-37-1 6080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7417 0 0,'1'-1'425'0'0,"0"0"1"0"0,0 0-1 0 0,0 0 1 0 0,0 0-1 0 0,0 1 1 0 0,0-1-1 0 0,0 0 1 0 0,1 1-1 0 0,-1-1 1 0 0,0 1-1 0 0,0-1 1 0 0,0 1 0 0 0,1 0-1 0 0,-1-1 1 0 0,0 1-1 0 0,1 0 1 0 0,-1 0-1 0 0,0 0 1 0 0,0 0-1 0 0,1 0 1 0 0,1 0-1 0 0,0 1-105 0 0,0 0-1 0 0,0 0 0 0 0,0 0 1 0 0,0 1-1 0 0,0-1 1 0 0,0 1-1 0 0,0-1 1 0 0,3 4-1 0 0,5 4-44 0 0,-1 0 0 0 0,-1 1 1 0 0,10 12-1 0 0,23 34 1393 0 0,54 96 1 0 0,-1-3 348 0 0,-76-118-1586 0 0,-13-21-170 0 0,1 0 1 0 0,-1 0-1 0 0,2-1 0 0 0,-1 1 0 0 0,11 9 1 0 0,-17-19-225 0 0,0 1 0 0 0,0 0 0 0 0,-1-1 0 0 0,1 1 0 0 0,0-1 0 0 0,0 1 0 0 0,0-1 1 0 0,0 1-1 0 0,0-1 0 0 0,0 1 0 0 0,0-1 0 0 0,0 0 0 0 0,0 0 0 0 0,0 1 0 0 0,0-1 0 0 0,0 0 1 0 0,0 0-1 0 0,0 0 0 0 0,0 0 0 0 0,0 0 0 0 0,0 0 0 0 0,0-1 0 0 0,0 1 0 0 0,0 0 0 0 0,0 0 1 0 0,0-1-1 0 0,0 1 0 0 0,0 0 0 0 0,-1-1 0 0 0,1 1 0 0 0,0-1 0 0 0,0 0 0 0 0,0 1 1 0 0,0-1-1 0 0,-1 1 0 0 0,1-1 0 0 0,0 0 0 0 0,-1 0 0 0 0,1 0 0 0 0,0 1 0 0 0,0-3 0 0 0,3-4 42 0 0,0 0 0 0 0,0 0 0 0 0,-1 0 0 0 0,4-12-1 0 0,-4 10 66 0 0,52-178 681 0 0,-36 118-638 0 0,1-5 123 0 0,4 1 1 0 0,3 1-1 0 0,3 2 1 0 0,55-93-1 0 0,-83 159-527 0 0,1 0 0 0 0,-1 0 1 0 0,1 0-1 0 0,0 1 0 0 0,0-1 0 0 0,0 1 0 0 0,1 0 1 0 0,-1 0-1 0 0,1 0 0 0 0,-1 0 0 0 0,1 1 0 0 0,0 0 1 0 0,7-4-1 0 0,-6 5-222 0 0,0-1 0 0 0,0 1 0 0 0,1 0 0 0 0,-1 1 1 0 0,0-1-1 0 0,1 1 0 0 0,-1 0 0 0 0,0 1 0 0 0,1-1 0 0 0,-1 1 0 0 0,7 1 1 0 0,12 5-3641 0 0,-1-2 586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0,'69'13'7839'0'0,"-51"-10"-5797"0"0,1 0 0 0 0,-1 1 1 0 0,1 1-1 0 0,28 12 0 0 0,-42-15-1733 0 0,0 1 0 0 0,0-1 0 0 0,-1 1 0 0 0,1 1 1 0 0,-1-1-1 0 0,0 0 0 0 0,0 1 0 0 0,0 0 0 0 0,0 0 0 0 0,-1 1 0 0 0,1-1 0 0 0,-1 0 1 0 0,0 1-1 0 0,-1 0 0 0 0,1 0 0 0 0,-1 0 0 0 0,0 0 0 0 0,0 0 0 0 0,0 0 0 0 0,1 10 1 0 0,-2-4 9 0 0,0 1 0 0 0,0-1 0 0 0,-1 1 0 0 0,-1-1 0 0 0,0 1 0 0 0,-1-1 0 0 0,0 1 0 0 0,-5 16 0 0 0,-36 87 854 0 0,35-98-954 0 0,-7 16 166 0 0,-15 41 426 0 0,27-66-690 0 0,1 1 0 0 0,-1 0 0 0 0,2 0 0 0 0,-1 0 0 0 0,1 0 1 0 0,1 13-1 0 0,0-20-101 0 0,0 1 0 0 0,0-1 0 0 0,1 0 0 0 0,-1 1 1 0 0,1-1-1 0 0,0 0 0 0 0,-1 0 0 0 0,1 0 0 0 0,0 1 0 0 0,1-1 0 0 0,-1 0 1 0 0,0 0-1 0 0,0 0 0 0 0,1-1 0 0 0,-1 1 0 0 0,1 0 0 0 0,0 0 0 0 0,-1-1 1 0 0,1 1-1 0 0,0-1 0 0 0,0 0 0 0 0,0 1 0 0 0,0-1 0 0 0,0 0 1 0 0,0 0-1 0 0,0 0 0 0 0,1 0 0 0 0,-1-1 0 0 0,0 1 0 0 0,1-1 0 0 0,-1 1 1 0 0,5-1-1 0 0,7 1-257 0 0,0 0 0 0 0,0-1-1 0 0,0-1 1 0 0,19-3 0 0 0,-18 2-374 0 0,30-7-2393 0 0,-2-5-5606 0 0,-30 9 5496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43 128 9073 0 0,'-6'-2'1789'0'0,"3"2"-726"0"0,0-1-1 0 0,0 0 1 0 0,0 0 0 0 0,-1 0 0 0 0,1 0-1 0 0,0-1 1 0 0,1 1 0 0 0,-1-1 0 0 0,0 0-1 0 0,-3-2 1 0 0,6 4-952 0 0,0-1-1 0 0,0 1 1 0 0,0-1-1 0 0,0 0 0 0 0,0 1 1 0 0,0-1-1 0 0,0 1 1 0 0,0-1-1 0 0,0 1 1 0 0,0-1-1 0 0,0 1 1 0 0,0-1-1 0 0,0 1 1 0 0,0-1-1 0 0,1 1 1 0 0,-1-1-1 0 0,0 1 1 0 0,0-1-1 0 0,1 1 1 0 0,-1-1-1 0 0,0 1 1 0 0,1-1-1 0 0,-1 1 1 0 0,0 0-1 0 0,1-1 1 0 0,-1 1-1 0 0,1-1 0 0 0,-1 1 1 0 0,1-1-1 0 0,14-9 934 0 0,33-14 244 0 0,43-18 388 0 0,-77 36-2803 0 0,0 2 1 0 0,20-5 0 0 0,-20 10-6503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12 332 0 0,'2'-3'12492'0'0,"1"1"-12141"0"0,1 1 0 0 0,-1 0 0 0 0,0-1 0 0 0,1 1 0 0 0,-1 1 0 0 0,5-2 0 0 0,182 5 7653 0 0,0 16-8386 0 0,-105-10-7211 0 0,-54-10 4968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8857 0 0,'10'-24'7364'0'0,"5"10"-3454"0"0,-13 13-3764 0 0,0 0 1 0 0,0 0-1 0 0,0 0 1 0 0,1 1-1 0 0,-1-1 0 0 0,0 1 1 0 0,0 0-1 0 0,0 0 1 0 0,1 0-1 0 0,-1 0 0 0 0,0 0 1 0 0,0 0-1 0 0,0 0 0 0 0,0 1 1 0 0,1-1-1 0 0,-1 1 1 0 0,0 0-1 0 0,0-1 0 0 0,3 3 1 0 0,11 4 160 0 0,-2 1 1 0 0,1 1-1 0 0,-1 0 0 0 0,-1 1 1 0 0,0 1-1 0 0,19 19 1 0 0,63 80 995 0 0,-2 19 62 0 0,-60-82-713 0 0,-33-46-615 0 0,1 1 0 0 0,0-1 0 0 0,0 1 0 0 0,0-1 1 0 0,0 0-1 0 0,0 0 0 0 0,1 0 0 0 0,-1 0 0 0 0,0 0 1 0 0,0 0-1 0 0,1 0 0 0 0,-1 0 0 0 0,1 0 1 0 0,-1 0-1 0 0,1-1 0 0 0,-1 1 0 0 0,1-1 0 0 0,-1 1 1 0 0,4 0-1 0 0,-4-1-7 0 0,1-1 0 0 0,-1 1 0 0 0,1 0 0 0 0,-1-1 0 0 0,0 1 0 0 0,1 0 0 0 0,-1-1 0 0 0,1 0 0 0 0,-1 1 0 0 0,0-1 0 0 0,1 0 0 0 0,-1 0 0 0 0,0 0 1 0 0,0 0-1 0 0,0 0 0 0 0,3-2 0 0 0,2-5 47 0 0,0 0 1 0 0,-1 0 0 0 0,0-1 0 0 0,8-17 0 0 0,-12 23-80 0 0,71-196 565 0 0,-44 112-416 0 0,-6 22 214 0 0,4 0 1 0 0,2 2-1 0 0,39-65 1 0 0,-66 125-424 0 0,1 0 0 0 0,0 1 0 0 0,0-1 0 0 0,0 0 0 0 0,0 1 0 0 0,1-1 0 0 0,-1 1 0 0 0,1-1 0 0 0,-1 1 0 0 0,1 0 0 0 0,0 0 0 0 0,0 1 0 0 0,0-1 0 0 0,0 0 0 0 0,0 1 0 0 0,4-1 0 0 0,-2 1-709 0 0,1 0 0 0 0,-1 1-1 0 0,1 0 1 0 0,-1 0 0 0 0,0 0-1 0 0,1 1 1 0 0,-1 0 0 0 0,0 0-1 0 0,7 2 1 0 0,12 3-3157 0 0,1 0 563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7297 0 0,'2'1'8078'0'0,"10"1"-5980"0"0,8-6-993 0 0,0 2 0 0 0,0 0 0 0 0,0 1 0 0 0,1 2 0 0 0,20 2 0 0 0,-34-3-895 0 0,0 1-1 0 0,1 1 1 0 0,-1-1 0 0 0,0 1 0 0 0,0 1-1 0 0,0-1 1 0 0,0 1 0 0 0,0 0 0 0 0,0 1-1 0 0,-1 0 1 0 0,0 0 0 0 0,1 0 0 0 0,-2 1-1 0 0,1-1 1 0 0,0 2 0 0 0,8 10 0 0 0,-11-12-120 0 0,-1 0 1 0 0,0 0 0 0 0,0 1 0 0 0,-1 0 0 0 0,1-1 0 0 0,-1 1 0 0 0,0 0 0 0 0,0-1 0 0 0,-1 1 0 0 0,1 0-1 0 0,-1 0 1 0 0,0 0 0 0 0,0-1 0 0 0,-1 1 0 0 0,1 0 0 0 0,-1 0 0 0 0,-2 6 0 0 0,-3 9 82 0 0,-1 0 1 0 0,-14 31-1 0 0,17-44-127 0 0,-32 62 263 0 0,26-52-203 0 0,0 0 0 0 0,1 1 0 0 0,1 0 0 0 0,1 0-1 0 0,0 1 1 0 0,1 0 0 0 0,-3 21 0 0 0,9-37-55 0 0,-1 0 1 0 0,1 0 0 0 0,0 0-1 0 0,0 0 1 0 0,0 0-1 0 0,0 0 1 0 0,1 0-1 0 0,-1 0 1 0 0,1 0 0 0 0,0 0-1 0 0,0-1 1 0 0,0 1-1 0 0,0 0 1 0 0,1 0-1 0 0,-1-1 1 0 0,0 1-1 0 0,1-1 1 0 0,0 1 0 0 0,3 2-1 0 0,-2-2-1 0 0,0 0-1 0 0,1-1 1 0 0,0 0-1 0 0,-1 1 1 0 0,1-2 0 0 0,0 1-1 0 0,0 0 1 0 0,0-1-1 0 0,0 1 1 0 0,0-1-1 0 0,0 0 1 0 0,5 0 0 0 0,7 0-179 0 0,1 0 1 0 0,-1-1-1 0 0,0-1 1 0 0,0-1-1 0 0,31-7 1 0 0,-40 8-324 0 0,9-3-191 0 0,0 0 0 0 0,15-7-1 0 0,-12 1-2678 0 0,-3-3-3356 0 0,-8 6 3329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48 108 688 0 0,'-22'0'1480'0'0,"-4"0"13748"0"0,47-6-14262 0 0,89-26 4930 0 0,-90 25-5467 0 0,0 0 0 0 0,-1-2 0 0 0,30-18 0 0 0,-26 7-9215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1 478 548 0 0,'0'-1'164'0'0,"0"-1"1"0"0,1 1-1 0 0,-1 0 0 0 0,1 0 0 0 0,0 0 0 0 0,-1 0 1 0 0,1 0-1 0 0,0-1 0 0 0,0 1 0 0 0,-1 0 1 0 0,1 1-1 0 0,0-1 0 0 0,0 0 0 0 0,0 0 0 0 0,0 0 1 0 0,0 0-1 0 0,1 1 0 0 0,-1-1 0 0 0,0 1 1 0 0,0-1-1 0 0,0 1 0 0 0,1-1 0 0 0,-1 1 0 0 0,0-1 1 0 0,0 1-1 0 0,1 0 0 0 0,-1 0 0 0 0,0 0 1 0 0,1 0-1 0 0,-1 0 0 0 0,0 0 0 0 0,1 0 0 0 0,-1 0 1 0 0,0 0-1 0 0,0 1 0 0 0,1-1 0 0 0,-1 1 1 0 0,0-1-1 0 0,0 1 0 0 0,2 0 0 0 0,3 3 460 0 0,0 0-1 0 0,1 1 1 0 0,-2-1-1 0 0,1 2 1 0 0,8 8-1 0 0,-10-10-603 0 0,26 29 1710 0 0,-2 1-1 0 0,26 41 1 0 0,43 81 1991 0 0,-58-91-2296 0 0,-8-12-263 0 0,56 82 3128 0 0,-87-134-4241 0 0,0 0-1 0 0,1-1 1 0 0,-1 1-1 0 0,0-1 1 0 0,1 1-1 0 0,-1-1 1 0 0,0 1 0 0 0,1-1-1 0 0,-1 1 1 0 0,1-1-1 0 0,-1 1 1 0 0,1-1-1 0 0,-1 1 1 0 0,1-1-1 0 0,-1 0 1 0 0,1 1 0 0 0,-1-1-1 0 0,1 0 1 0 0,-1 1-1 0 0,1-1 1 0 0,0 0-1 0 0,-1 0 1 0 0,1 0 0 0 0,-1 1-1 0 0,1-1 1 0 0,0 0-1 0 0,-1 0 1 0 0,1 0-1 0 0,0 0 1 0 0,-1 0-1 0 0,1 0 1 0 0,0 0 0 0 0,-1-1-1 0 0,1 1 1 0 0,0 0-1 0 0,-1 0 1 0 0,1 0-1 0 0,-1-1 1 0 0,1 1-1 0 0,-1 0 1 0 0,1-1 0 0 0,0 1-1 0 0,-1 0 1 0 0,1-1-1 0 0,-1 1 1 0 0,1-1-1 0 0,-1 1 1 0 0,0-1-1 0 0,1 1 1 0 0,-1-1 0 0 0,1 1-1 0 0,-1-1 1 0 0,0 1-1 0 0,1-1 1 0 0,-1 0-1 0 0,3-5 190 0 0,0 0-1 0 0,-1 0 0 0 0,0 0 0 0 0,1-9 0 0 0,-2 13-233 0 0,6-34 489 0 0,-2 0 1 0 0,1-49-1 0 0,-5 48-324 0 0,5-184 182 0 0,-6 152-322 0 0,-8-363-29 0 0,8 411 0 0 0,-1 10 0 0 0,1 0 0 0 0,1 1 0 0 0,2-19 0 0 0,-3 28-27 0 0,0 1 0 0 0,1-1 0 0 0,-1 1 0 0 0,0-1 0 0 0,0 0 0 0 0,0 1 0 0 0,0-1-1 0 0,1 1 1 0 0,-1-1 0 0 0,0 0 0 0 0,1 1 0 0 0,-1-1 0 0 0,0 1 0 0 0,1-1 0 0 0,-1 1 0 0 0,1-1 0 0 0,-1 1 0 0 0,1 0 0 0 0,-1-1 0 0 0,1 1 0 0 0,-1-1-1 0 0,1 1 1 0 0,-1 0 0 0 0,1 0 0 0 0,-1-1 0 0 0,1 1 0 0 0,0 0 0 0 0,-1 0 0 0 0,1 0 0 0 0,0-1 0 0 0,-1 1 0 0 0,1 0 0 0 0,-1 0 0 0 0,1 0 0 0 0,0 0-1 0 0,-1 0 1 0 0,1 0 0 0 0,0 0 0 0 0,-1 1 0 0 0,1-1 0 0 0,0 0 0 0 0,-1 0 0 0 0,1 1 0 0 0,21 11-1794 0 0,4 12-3818 0 0,28 31-1 0 0,-31-28 2473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29 576 0 0,'-7'-16'5609'0'0,"7"16"-5406"0"0,0-1 0 0 0,0 0 0 0 0,0 1 0 0 0,-1-1 0 0 0,1 1 0 0 0,0-1 0 0 0,0 0 0 0 0,-1 1 0 0 0,1-1 0 0 0,0 1 0 0 0,-1-1 0 0 0,1 1 0 0 0,-1-1 0 0 0,1 1 0 0 0,0-1 0 0 0,-1 1 0 0 0,1 0 0 0 0,-1-1 0 0 0,0 1 0 0 0,1 0 0 0 0,-1-1 0 0 0,1 1 0 0 0,-1 0 0 0 0,1 0 0 0 0,-1-1-1 0 0,0 1 1 0 0,1 0 0 0 0,-2 0 0 0 0,0 0 98 0 0,0 0-1 0 0,1 0 0 0 0,-1 1 1 0 0,0-1-1 0 0,1 1 0 0 0,-1-1 1 0 0,0 1-1 0 0,1-1 0 0 0,-1 1 0 0 0,-2 2 1 0 0,-5 3 623 0 0,-1 1-1 0 0,-12 14 1 0 0,18-18-646 0 0,-9 10 409 0 0,0 0 1 0 0,1 1-1 0 0,0 1 1 0 0,1 0-1 0 0,-15 28 1 0 0,21-33-387 0 0,1-1 0 0 0,0 1 0 0 0,0 0 0 0 0,1 1 1 0 0,0-1-1 0 0,1 0 0 0 0,0 1 0 0 0,1-1 0 0 0,0 1 0 0 0,1 0 0 0 0,1 14 0 0 0,-1-21-188 0 0,1 1 0 0 0,0 0 0 0 0,0-1 0 0 0,0 1 0 0 0,0 0 0 0 0,1-1 0 0 0,0 0 0 0 0,0 1 0 0 0,0-1 1 0 0,0 0-1 0 0,1 0 0 0 0,-1 0 0 0 0,1 0 0 0 0,0 0 0 0 0,0-1 0 0 0,1 1 0 0 0,-1-1 0 0 0,1 0 0 0 0,0 0 0 0 0,6 4 0 0 0,-3-4-41 0 0,0 0 0 0 0,0 0 0 0 0,0-1 0 0 0,0 0 0 0 0,1 0 0 0 0,-1 0 0 0 0,0-1 0 0 0,1-1 0 0 0,0 1 0 0 0,-1-1 0 0 0,1 0 0 0 0,9-2 0 0 0,-1 0-212 0 0,0-1 1 0 0,0 0-1 0 0,0-1 0 0 0,19-9 1 0 0,-22 8-739 0 0,-1-1 0 0 0,0 0 0 0 0,11-9 0 0 0,-14 7-515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7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64 284 0 0,'-4'-24'1626'0'0,"2"3"1351"0"0,-1 3 9572 0 0,-1 22-10945 0 0,-3 8-1344 0 0,-13 30 1834 0 0,2 1 1 0 0,1 0-1 0 0,3 2 1 0 0,-12 58-1 0 0,26-101-1999 0 0,0 0 1 0 0,-1 0-1 0 0,1 0 0 0 0,0 1 0 0 0,0-1 1 0 0,1 0-1 0 0,-1 0 0 0 0,0 1 0 0 0,1-1 1 0 0,-1 0-1 0 0,1 0 0 0 0,0 0 1 0 0,-1 0-1 0 0,1 0 0 0 0,0 0 0 0 0,0 0 1 0 0,3 3-1 0 0,-4-4-65 0 0,1-1 0 0 0,0 0 0 0 0,0 1 0 0 0,-1-1 0 0 0,1 0 0 0 0,0 1 0 0 0,0-1 0 0 0,0 0-1 0 0,0 0 1 0 0,-1 0 0 0 0,1 0 0 0 0,0 0 0 0 0,0 0 0 0 0,0 0 0 0 0,0 0 0 0 0,-1 0 0 0 0,1 0 0 0 0,0-1 0 0 0,0 1 0 0 0,0 0 0 0 0,0-1 0 0 0,17-5 103 0 0,16-13-110 0 0,-1-1-1 0 0,-1-1 1 0 0,39-35 0 0 0,-13 10-116 0 0,-50 40 70 0 0,-3 2-24 0 0,1 1 0 0 0,-1-2 0 0 0,0 1 0 0 0,0-1 0 0 0,0 1 0 0 0,7-11 0 0 0,-12 14-26 0 0,-4 1-37 0 0,-25 10 192 0 0,0 0 0 0 0,1 2 0 0 0,0 1 0 0 0,-52 33 0 0 0,70-40-40 0 0,1 0-1 0 0,0 0 1 0 0,0 1 0 0 0,0 1 0 0 0,1-1 0 0 0,0 1 0 0 0,-8 10 0 0 0,15-16-34 0 0,-1 1-1 0 0,1-1 1 0 0,0 0 0 0 0,0 0 0 0 0,-1 1 0 0 0,1-1-1 0 0,1 1 1 0 0,-1-1 0 0 0,0 1 0 0 0,1-1-1 0 0,-1 1 1 0 0,1-1 0 0 0,0 1 0 0 0,0-1 0 0 0,0 1-1 0 0,0 0 1 0 0,0-1 0 0 0,0 1 0 0 0,1-1-1 0 0,0 1 1 0 0,-1-1 0 0 0,1 1 0 0 0,0-1 0 0 0,0 1-1 0 0,0-1 1 0 0,0 0 0 0 0,1 1 0 0 0,-1-1 0 0 0,1 0-1 0 0,-1 0 1 0 0,1 0 0 0 0,0 0 0 0 0,0 0-1 0 0,-1-1 1 0 0,4 3 0 0 0,3 3-8 0 0,1-1 0 0 0,0 0 0 0 0,0-1 0 0 0,0 0 0 0 0,0 0 0 0 0,1-1 0 0 0,0 0 0 0 0,0 0 0 0 0,0-1 0 0 0,13 2 0 0 0,-6-2 0 0 0,-1-1 0 0 0,1-1 0 0 0,0 0 0 0 0,0-1 0 0 0,28-4 0 0 0,5-8-2424 0 0,-46 11 1111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55 140 0 0,'-15'-2'585'0'0,"-44"-17"18356"0"0,70 15-17025 0 0,14 0-1563 0 0,-19 4 609 0 0,13-2-117 0 0,48-7 1639 0 0,-25 0-4486 0 0,-27 4-4475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169 188 1072 0 0,'-82'-45'4594'0'0,"27"19"1615"0"0,53 25-5735 0 0,0 0-1 0 0,-1-1 0 0 0,1 1 1 0 0,0-1-1 0 0,0 1 1 0 0,0-1-1 0 0,0 0 1 0 0,0 0-1 0 0,1 0 0 0 0,-1 0 1 0 0,1 0-1 0 0,-1 0 1 0 0,1 0-1 0 0,0 0 1 0 0,-1-1-1 0 0,0-2 0 0 0,2 4-356 0 0,-1-1 978 0 0,11-11 727 0 0,-8 11-1647 0 0,-1-1 0 0 0,1 1 0 0 0,-1 0 0 0 0,1 0 0 0 0,0 0 0 0 0,-1 1 0 0 0,1-1-1 0 0,0 0 1 0 0,3-2 0 0 0,6-2 132 0 0,0 0 0 0 0,0 1 0 0 0,0 0 0 0 0,0 0 0 0 0,1 1 0 0 0,0 1-1 0 0,-1 0 1 0 0,1 0 0 0 0,1 1 0 0 0,19 0 0 0 0,19 7-4119 0 0,-40-3 747 0 0,0 1 1 0 0,17 7 0 0 0,-16-5 480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0 372 0 0,'10'73'12918'0'0,"-9"-50"-10094"0"0,0 1-1 0 0,-5 37 1 0 0,-1-38 48 0 0,2-38-959 0 0,2-40-742 0 0,3 44-926 0 0,0 1-1 0 0,0-1 1 0 0,8-19-1 0 0,-8 26-141 0 0,-1 1 0 0 0,0 0 0 0 0,1 0 0 0 0,0-1 0 0 0,0 1-1 0 0,0 0 1 0 0,0 1 0 0 0,0-1 0 0 0,1 0 0 0 0,-1 1 0 0 0,1-1 0 0 0,0 1 0 0 0,0 0 0 0 0,-1 0 0 0 0,6-3-1 0 0,-7 5-71 0 0,0 0-1 0 0,0 0 0 0 0,0 0 0 0 0,-1 0 0 0 0,1 0 0 0 0,0 0 1 0 0,0 0-1 0 0,0 0 0 0 0,0 0 0 0 0,-1 0 0 0 0,1 0 1 0 0,0 1-1 0 0,0-1 0 0 0,0 0 0 0 0,-1 1 0 0 0,1-1 0 0 0,0 1 1 0 0,-1-1-1 0 0,1 1 0 0 0,0-1 0 0 0,-1 1 0 0 0,1-1 0 0 0,0 1 1 0 0,-1 0-1 0 0,1-1 0 0 0,-1 1 0 0 0,1 0 0 0 0,-1-1 1 0 0,0 1-1 0 0,1 0 0 0 0,-1 0 0 0 0,1-1 0 0 0,-1 1 0 0 0,0 0 1 0 0,0 0-1 0 0,0 0 0 0 0,1 1 0 0 0,5 31 580 0 0,-5 42-61 0 0,-1-75-547 0 0,0 1-1 0 0,0-1 1 0 0,0 0-1 0 0,0 0 1 0 0,1 1-1 0 0,-1-1 1 0 0,0 0 0 0 0,0 0-1 0 0,1 1 1 0 0,-1-1-1 0 0,0 0 1 0 0,0 0-1 0 0,1 0 1 0 0,-1 1 0 0 0,0-1-1 0 0,1 0 1 0 0,-1 0-1 0 0,0 0 1 0 0,1 0-1 0 0,-1 0 1 0 0,0 0-1 0 0,0 0 1 0 0,1 0 0 0 0,-1 0-1 0 0,0 0 1 0 0,1 0-1 0 0,-1 0 1 0 0,0 0-1 0 0,1 0 1 0 0,-1 0 0 0 0,0 0-1 0 0,1 0 1 0 0,-1 0-1 0 0,0 0 1 0 0,1 0-1 0 0,-1 0 1 0 0,0-1 0 0 0,1 1-1 0 0,-1 0 1 0 0,0 0-1 0 0,0 0 1 0 0,1-1-1 0 0,-1 1 1 0 0,0 0 0 0 0,0 0-1 0 0,1-1 1 0 0,-1 1-1 0 0,0-1 1 0 0,19-13 30 0 0,-16 12-24 0 0,3-4-8 0 0,1 1 1 0 0,0 0-1 0 0,1 0 1 0 0,-1 1-1 0 0,1 0 1 0 0,-1 0-1 0 0,13-3 1 0 0,-16 6-1 0 0,0 0 0 0 0,0 0 0 0 0,0 0 0 0 0,0 1 0 0 0,0 0 0 0 0,0 0 0 0 0,1 0-1 0 0,-1 0 1 0 0,0 1 0 0 0,0-1 0 0 0,0 1 0 0 0,0 0 0 0 0,0 0 0 0 0,0 1 0 0 0,0-1 0 0 0,-1 1 0 0 0,1 0 0 0 0,4 3 0 0 0,36 29 0 0 0,-35-26 0 0 0,0 0 0 0 0,1-1 0 0 0,0 0 0 0 0,0 0 0 0 0,0-1 0 0 0,14 5 0 0 0,-23-10-458 0 0,1-1 0 0 0,0 1 0 0 0,0-1 0 0 0,0 0 0 0 0,0 0 0 0 0,0 0 0 0 0,0 0 0 0 0,0 0 0 0 0,-1 0 0 0 0,1-1 0 0 0,0 1 0 0 0,0 0 0 0 0,0-1 0 0 0,0 0 0 0 0,-1 1 0 0 0,1-1 0 0 0,0 0 0 0 0,-1 0 0 0 0,1 0 0 0 0,0 0 0 0 0,-1 0 0 0 0,1 0 0 0 0,-1-1-1 0 0,0 1 1 0 0,1 0 0 0 0,-1-1 0 0 0,0 1 0 0 0,0-1 0 0 0,0 1 0 0 0,1-4 0 0 0,5-6-2725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125 368 2764 0 0,'-9'-35'1818'0'0,"-1"0"0"0"0,-1 1 0 0 0,-2 0 0 0 0,-24-44 0 0 0,-1-6 6226 0 0,37 81-7651 0 0,0 0 0 0 0,0 0-1 0 0,0 0 1 0 0,0 0 0 0 0,0 1-1 0 0,1-1 1 0 0,-1 0 0 0 0,1 0-1 0 0,0 0 1 0 0,0 0 0 0 0,0 0-1 0 0,1 0 1 0 0,-1 0 0 0 0,1 0-1 0 0,-1 0 1 0 0,2-3 0 0 0,-1 4-371 0 0,0 1 1 0 0,0 0-1 0 0,0 0 0 0 0,-1 0 1 0 0,1 0-1 0 0,0 0 0 0 0,1 1 1 0 0,-1-1-1 0 0,0 0 1 0 0,0 0-1 0 0,0 1 0 0 0,0-1 1 0 0,1 1-1 0 0,-1-1 1 0 0,0 1-1 0 0,0-1 0 0 0,1 1 1 0 0,-1 0-1 0 0,0 0 1 0 0,1-1-1 0 0,2 1 0 0 0,28 1-1817 0 0,-24 0 1077 0 0,0 1 0 0 0,0 0 0 0 0,0 0 0 0 0,0 1 0 0 0,-1 0 0 0 0,0 1-1 0 0,1 0 1 0 0,-1 0 0 0 0,0 0 0 0 0,-1 1 0 0 0,1 0 0 0 0,-1 0 0 0 0,9 10 0 0 0,-9-8 813 0 0,-1 0-1 0 0,0 1 1 0 0,0 0 0 0 0,-1 0 0 0 0,0 0 0 0 0,0 0-1 0 0,-1 1 1 0 0,0-1 0 0 0,0 1 0 0 0,-1 0 0 0 0,2 17 0 0 0,0 36 2212 0 0,-3-43-1076 0 0,0 0-1 0 0,1 0 0 0 0,1 0 1 0 0,5 19-1 0 0,-8-36-1100 0 0,1-1 0 0 0,-1 1-1 0 0,1 0 1 0 0,0-1 0 0 0,-1 1 0 0 0,1-1 0 0 0,0 1 0 0 0,0-1-1 0 0,0 1 1 0 0,0-1 0 0 0,0 0 0 0 0,1 0 0 0 0,-1 1-1 0 0,0-1 1 0 0,0 0 0 0 0,1 0 0 0 0,-1 0 0 0 0,1 0 0 0 0,-1-1-1 0 0,1 1 1 0 0,-1 0 0 0 0,1-1 0 0 0,0 1 0 0 0,-1-1-1 0 0,1 1 1 0 0,0-1 0 0 0,-1 0 0 0 0,1 1 0 0 0,0-1 0 0 0,0 0-1 0 0,-1 0 1 0 0,1-1 0 0 0,0 1 0 0 0,-1 0 0 0 0,1 0-1 0 0,0-1 1 0 0,2 0 0 0 0,8-3 305 0 0,-1-1 1 0 0,0 1-1 0 0,0-2 1 0 0,14-9-1 0 0,-13 8-20 0 0,-2 2-336 0 0,12-8 72 0 0,35-15-1 0 0,-51 25-146 0 0,1 1 1 0 0,0 0-1 0 0,0 0 0 0 0,-1 0 0 0 0,1 1 1 0 0,0 0-1 0 0,0 0 0 0 0,0 1 0 0 0,0 0 1 0 0,12 1-1 0 0,-15 1-4 0 0,0-1 0 0 0,0 1 0 0 0,-1-1 0 0 0,1 1 0 0 0,0 0 0 0 0,-1 1 0 0 0,1-1 0 0 0,-1 1 0 0 0,0-1 0 0 0,0 1 0 0 0,0 0 0 0 0,0 0 0 0 0,0 0 0 0 0,-1 1 0 0 0,1-1 0 0 0,-1 1 0 0 0,0-1 0 0 0,0 1 0 0 0,2 6 0 0 0,1 1 0 0 0,-1 0 0 0 0,0 1 0 0 0,-1-1 0 0 0,0 1 0 0 0,2 20 0 0 0,-4-21-144 0 0,0 4-1599 0 0,0 0 1 0 0,5 17-1 0 0,-4-26 1059 0 0,0-1 1 0 0,0 1-1 0 0,0-1 1 0 0,1 0-1 0 0,-1 0 1 0 0,1 0-1 0 0,1 0 1 0 0,6 9-1 0 0,2-3-2957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0 633 644 0 0,'7'8'588'0'0,"0"0"0"0"0,-1 1 0 0 0,0 0 0 0 0,-1 0-1 0 0,0 0 1 0 0,0 0 0 0 0,5 18 0 0 0,0-3 290 0 0,40 92 2772 0 0,57 125 3129 0 0,-105-238-6684 0 0,4 9 587 0 0,0-1 1 0 0,1 0 0 0 0,0 0 0 0 0,14 16-1 0 0,-20-25-575 0 0,0-1-1 0 0,1 1 1 0 0,-1-1-1 0 0,0 0 1 0 0,1 1-1 0 0,-1-1 1 0 0,1 0-1 0 0,-1 0 1 0 0,1 0-1 0 0,0 0 1 0 0,0 0-1 0 0,-1 0 1 0 0,1-1-1 0 0,0 1 1 0 0,0 0-1 0 0,0-1 1 0 0,0 1 0 0 0,0-1-1 0 0,0 0 1 0 0,-1 0-1 0 0,1 0 1 0 0,0 0-1 0 0,0 0 1 0 0,0 0-1 0 0,0 0 1 0 0,0-1-1 0 0,0 1 1 0 0,0-1-1 0 0,0 1 1 0 0,0-1-1 0 0,-1 0 1 0 0,1 0-1 0 0,0 0 1 0 0,-1 0-1 0 0,1 0 1 0 0,0 0-1 0 0,-1 0 1 0 0,1 0-1 0 0,2-4 1 0 0,7-8 207 0 0,1-1 0 0 0,-1 0 0 0 0,-1-1 0 0 0,-1-1 0 0 0,0 1 1 0 0,-1-1-1 0 0,7-21 0 0 0,36-124 889 0 0,-40 123-1045 0 0,35-139 1198 0 0,37-284 0 0 0,-73 332-343 0 0,-6 70-557 0 0,-4 59-503 0 0,0-1 0 0 0,0 1 0 0 0,0-1 0 0 0,0 1 0 0 0,0-1 0 0 0,0 1 0 0 0,0-1 0 0 0,0 1 0 0 0,0-1 0 0 0,0 1 0 0 0,0-1 0 0 0,1 1 1 0 0,-1-1-1 0 0,0 1 0 0 0,0-1 0 0 0,0 1 0 0 0,1 0 0 0 0,-1-1 0 0 0,0 1 0 0 0,0-1 0 0 0,1 1 0 0 0,-1 0 0 0 0,0-1 0 0 0,1 1 0 0 0,-1 0 0 0 0,0-1 1 0 0,1 1-1 0 0,-1 0 0 0 0,1-1 0 0 0,-1 1 0 0 0,1 0 0 0 0,-1 0 0 0 0,1 0 0 0 0,-1-1 0 0 0,0 1 0 0 0,1 0 0 0 0,-1 0 0 0 0,1 0 0 0 0,-1 0 0 0 0,1 0 0 0 0,-1 0 1 0 0,1 0-1 0 0,-1 0 0 0 0,1 0 0 0 0,-1 0 0 0 0,1 0 0 0 0,-1 0 0 0 0,1 0 0 0 0,-1 1 0 0 0,1-1 0 0 0,-1 0 0 0 0,1 0 0 0 0,-1 0 0 0 0,1 1 0 0 0,-1-1 1 0 0,1 1-1 0 0,27 21-1957 0 0,49 60-7520 0 0,-52-54 6390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2 144 0 0,'-22'-2'4056'0'0,"16"4"-3570"0"0,1-1 1 0 0,0 1-1 0 0,0 0 1 0 0,0 1 0 0 0,0-1-1 0 0,0 1 1 0 0,0 0-1 0 0,1 1 1 0 0,-1-1 0 0 0,1 1-1 0 0,0-1 1 0 0,-5 7-1 0 0,-8 9 810 0 0,-19 28 0 0 0,29-38-880 0 0,-7 11 293 0 0,0 0 1 0 0,2 1-1 0 0,0 0 1 0 0,1 1 0 0 0,1 0-1 0 0,2 1 1 0 0,0 0 0 0 0,-6 27-1 0 0,12-39-315 0 0,0 0 0 0 0,1 0 0 0 0,0 1 0 0 0,1-1 0 0 0,0 0 0 0 0,1 0 0 0 0,0 0 0 0 0,3 12 0 0 0,-3-18-271 0 0,0-1 1 0 0,1 0-1 0 0,0 0 0 0 0,-1 0 1 0 0,1-1-1 0 0,0 1 1 0 0,1 0-1 0 0,-1-1 1 0 0,1 1-1 0 0,0-1 1 0 0,-1 0-1 0 0,2 0 1 0 0,-1 0-1 0 0,0 0 1 0 0,0 0-1 0 0,1-1 1 0 0,0 0-1 0 0,-1 1 1 0 0,1-1-1 0 0,0-1 1 0 0,0 1-1 0 0,0 0 1 0 0,0-1-1 0 0,5 1 1 0 0,-1-1-72 0 0,0 0 0 0 0,0 0 1 0 0,0-1-1 0 0,0 0 1 0 0,0 0-1 0 0,0-1 0 0 0,0 0 1 0 0,0-1-1 0 0,0 0 0 0 0,15-5 1 0 0,-10 2-921 0 0,0 0 0 0 0,0-1 0 0 0,-1-1-1 0 0,0 0 1 0 0,16-12 0 0 0,-14 5-6871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92 111 284 0 0,'-25'-1'1350'0'0,"-16"-1"2769"0"0,38 1-3432 0 0,1 1-1 0 0,-1-1 1 0 0,1 0 0 0 0,0 0-1 0 0,-1 0 1 0 0,1 0 0 0 0,0 0-1 0 0,-4-3 3179 0 0,6 3-3676 0 0,1-1 0 0 0,-1 1-1 0 0,1 0 1 0 0,-1-1-1 0 0,1 1 1 0 0,0 0 0 0 0,-1 0-1 0 0,1 0 1 0 0,0 0-1 0 0,0 0 1 0 0,0 0 0 0 0,2-2-1 0 0,-1 1 198 0 0,2-3 203 0 0,1 1 0 0 0,1-1 1 0 0,-1 1-1 0 0,1 0 0 0 0,-1 1 0 0 0,1-1 1 0 0,0 1-1 0 0,1 0 0 0 0,7-3 0 0 0,15-7 994 0 0,-19 7-1279 0 0,18-8-381 0 0,-10 10-4981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104 286 556 0 0,'-20'-13'1257'0'0,"11"9"-185"0"0,1-1 1 0 0,1 0 0 0 0,-1 0-1 0 0,1-1 1 0 0,0 0 0 0 0,0 0-1 0 0,0-1 1 0 0,1 0-1 0 0,-8-10 1 0 0,14 15-786 0 0,-1 0-1 0 0,0 0 0 0 0,1 0 1 0 0,0 0-1 0 0,-1 0 1 0 0,1 0-1 0 0,0 0 1 0 0,0 0-1 0 0,0 0 1 0 0,0 0-1 0 0,0 0 1 0 0,1 0-1 0 0,-1 0 0 0 0,0 0 1 0 0,1 0-1 0 0,0 0 1 0 0,-1 0-1 0 0,1 0 1 0 0,0 1-1 0 0,0-1 1 0 0,0 0-1 0 0,0 0 1 0 0,0 1-1 0 0,1-1 0 0 0,1-1 1 0 0,3-4 351 0 0,0 1-1 0 0,0 0 1 0 0,1 0 0 0 0,12-8-1 0 0,9-4 240 0 0,0 1 0 0 0,2 2-1 0 0,0 1 1 0 0,0 1-1 0 0,2 1 1 0 0,55-12-1 0 0,-84 23-1091 0 0,0 1 1 0 0,-1 0-1 0 0,1-1 0 0 0,0 1 0 0 0,0 0 0 0 0,-1 0 0 0 0,1 1 0 0 0,0-1 0 0 0,-1 1 1 0 0,1-1-1 0 0,0 1 0 0 0,-1 0 0 0 0,5 2 0 0 0,-2-1-1431 0 0,-1 1-1 0 0,1 0 1 0 0,-1 1-1 0 0,0-1 1 0 0,7 8-1 0 0,-3-2-1168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67 120 0 0,'-9'14'5531'0'0,"0"19"-112"0"0,4-11-1728 0 0,-1-1 0 0 0,-14 32 0 0 0,20-52-3558 0 0,0-1 0 0 0,0 0 0 0 0,0 1 0 0 0,0-1 0 0 0,0 0 0 0 0,0 1 0 0 0,0-1 0 0 0,-1 0-1 0 0,1 1 1 0 0,0-1 0 0 0,0 0 0 0 0,0 0 0 0 0,0 1 0 0 0,0-1 0 0 0,-1 0 0 0 0,1 0 0 0 0,0 1-1 0 0,0-1 1 0 0,-1 0 0 0 0,1 0 0 0 0,0 1 0 0 0,0-1 0 0 0,-1 0 0 0 0,1 0 0 0 0,0 0 0 0 0,-1 0 0 0 0,1 0-1 0 0,0 1 1 0 0,0-1 0 0 0,-1 0 0 0 0,1 0 0 0 0,0 0 0 0 0,-1 0 0 0 0,1 0 0 0 0,0 0 0 0 0,-1 0-1 0 0,-4-13 953 0 0,4-22-827 0 0,4 20 9 0 0,0 0 0 0 0,1 0 0 0 0,11-29 0 0 0,-12 37-149 0 0,1 1 0 0 0,-1-1 0 0 0,1 1 0 0 0,0-1 0 0 0,0 1 0 0 0,1 1 0 0 0,0-1 0 0 0,0 1 0 0 0,0-1 0 0 0,10-6 0 0 0,-14 11-90 0 0,1 0 0 0 0,0 0 0 0 0,-1 0 0 0 0,1 1 0 0 0,-1-1 0 0 0,1 0 0 0 0,0 1-1 0 0,0-1 1 0 0,-1 1 0 0 0,1 0 0 0 0,0-1 0 0 0,0 1 0 0 0,0 0 0 0 0,-1 0-1 0 0,1 0 1 0 0,0 0 0 0 0,0 1 0 0 0,0-1 0 0 0,-1 0 0 0 0,1 1 0 0 0,0-1-1 0 0,0 1 1 0 0,-1 0 0 0 0,1 0 0 0 0,0-1 0 0 0,-1 1 0 0 0,1 0 0 0 0,-1 0-1 0 0,1 0 1 0 0,-1 1 0 0 0,0-1 0 0 0,1 0 0 0 0,-1 1 0 0 0,0-1 0 0 0,0 0 0 0 0,0 1-1 0 0,1 1 1 0 0,2 3 77 0 0,0 0-1 0 0,-1 0 0 0 0,1 1 0 0 0,-2-1 1 0 0,1 1-1 0 0,-1 0 0 0 0,0-1 1 0 0,2 10-1 0 0,7 59-104 0 0,-11-75 0 0 0,1 0 0 0 0,-1 0 0 0 0,0 0 0 0 0,1 0 0 0 0,-1 0 0 0 0,0 0 0 0 0,1 0 0 0 0,-1 0 0 0 0,0 0 0 0 0,1 0 0 0 0,-1 0 0 0 0,0 0 0 0 0,1 0 0 0 0,-1 0 0 0 0,0-1 0 0 0,1 1 0 0 0,-1 0 0 0 0,0 0 0 0 0,1 0 0 0 0,-1 0 0 0 0,0-1 0 0 0,0 1 0 0 0,1 0 0 0 0,-1 0 0 0 0,0-1 0 0 0,0 1 0 0 0,1 0 0 0 0,-1 0 0 0 0,0-1 0 0 0,0 1 0 0 0,0 0 0 0 0,0-1 0 0 0,1 1 0 0 0,-1 0 0 0 0,0-1 0 0 0,0 1 0 0 0,12-16 0 0 0,-8 10 0 0 0,36-51 0 0 0,-36 52 0 0 0,0 1 0 0 0,0 0 0 0 0,0 0 0 0 0,0 0 0 0 0,1 0 0 0 0,0 1 0 0 0,-1-1 0 0 0,1 1 0 0 0,9-4 0 0 0,-12 7 0 0 0,-1 0 0 0 0,1-1 0 0 0,0 1 0 0 0,-1 0 0 0 0,1 0 0 0 0,-1 0 0 0 0,1 0 0 0 0,0 0 0 0 0,-1 1 0 0 0,1-1 0 0 0,0 0 0 0 0,-1 1 0 0 0,1-1 0 0 0,-1 1 0 0 0,1 0 0 0 0,-1-1 0 0 0,1 1 0 0 0,-1 0 0 0 0,0 0 0 0 0,1 0 0 0 0,-1 0 0 0 0,0 0 0 0 0,0 0 0 0 0,1 0 0 0 0,-1 1 0 0 0,0-1 0 0 0,0 0 0 0 0,0 1 0 0 0,-1-1 0 0 0,2 2 0 0 0,1 1 0 0 0,15 20-149 0 0,-15-19 43 0 0,0 0 0 0 0,0-1-1 0 0,0 1 1 0 0,0-1 0 0 0,1 0-1 0 0,0 0 1 0 0,0 0 0 0 0,0-1 0 0 0,0 1-1 0 0,1-1 1 0 0,-1 0 0 0 0,1 0-1 0 0,0-1 1 0 0,0 1 0 0 0,0-1-1 0 0,0 0 1 0 0,7 1 0 0 0,-3-1-2063 0 0,1 0 0 0 0,0-1 0 0 0,0 0 0 0 0,0 0 0 0 0,15-2 1 0 0,-10-1-863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20 428 0 0,'-2'-2'512'0'0,"0"1"0"0"0,0-1 0 0 0,0 0 0 0 0,0 1-1 0 0,0-1 1 0 0,0 1 0 0 0,0-1 0 0 0,0 1 0 0 0,-1 0 0 0 0,1 0 0 0 0,-1 0-1 0 0,1 0 1 0 0,-1 1 0 0 0,1-1 0 0 0,-1 1 0 0 0,1-1 0 0 0,-1 1 0 0 0,1 0 0 0 0,-1 0-1 0 0,0 0 1 0 0,1 1 0 0 0,-1-1 0 0 0,1 0 0 0 0,-1 1 0 0 0,-3 1 0 0 0,0-1 390 0 0,1 2 0 0 0,-1-1 1 0 0,0 0-1 0 0,1 1 1 0 0,-1 0-1 0 0,1 1 1 0 0,0-1-1 0 0,0 1 0 0 0,-7 7 1 0 0,12-11-860 0 0,-3 3 483 0 0,-1 0-1 0 0,1 0 1 0 0,0 1-1 0 0,0-1 0 0 0,0 1 1 0 0,1-1-1 0 0,-1 1 1 0 0,1 0-1 0 0,0 0 0 0 0,0 1 1 0 0,0-1-1 0 0,-1 7 1 0 0,3-9-432 0 0,0-1 1 0 0,1 0 0 0 0,-1 0-1 0 0,0 0 1 0 0,1 0-1 0 0,-1 0 1 0 0,1 0 0 0 0,-1 0-1 0 0,1 0 1 0 0,0 0 0 0 0,-1 0-1 0 0,1 0 1 0 0,0 0-1 0 0,0 0 1 0 0,0 0 0 0 0,0-1-1 0 0,-1 1 1 0 0,1 0 0 0 0,0 0-1 0 0,0-1 1 0 0,1 1-1 0 0,-1-1 1 0 0,0 1 0 0 0,0-1-1 0 0,0 0 1 0 0,0 1 0 0 0,0-1-1 0 0,0 0 1 0 0,1 0-1 0 0,-1 0 1 0 0,0 1 0 0 0,2-2-1 0 0,42 2-623 0 0,-40-1 496 0 0,28-4-2006 0 0,33-7 1 0 0,-9 1-6357 0 0,-43 7 5104 0 0,-4-1 472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8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24 660 0 0,'-17'-9'5077'0'0,"14"8"-4225"0"0,0 0 0 0 0,0 0 0 0 0,-1 1 0 0 0,1-1 0 0 0,0 1 0 0 0,0-1 0 0 0,-1 1 0 0 0,1 0 0 0 0,0 0-1 0 0,0 1 1 0 0,-6 0 0 0 0,7 0-489 0 0,-1 0-1 0 0,1-1 0 0 0,0 1 1 0 0,0 0-1 0 0,0 0 1 0 0,0 0-1 0 0,0 1 0 0 0,0-1 1 0 0,0 0-1 0 0,0 1 0 0 0,0-1 1 0 0,1 1-1 0 0,-1 0 1 0 0,1-1-1 0 0,-1 1 0 0 0,-1 3 1 0 0,2-4-306 0 0,1-1 1 0 0,0 1 0 0 0,0-1-1 0 0,0 1 1 0 0,-1-1-1 0 0,1 1 1 0 0,0-1 0 0 0,0 1-1 0 0,0-1 1 0 0,0 1 0 0 0,0-1-1 0 0,0 1 1 0 0,0-1 0 0 0,0 1-1 0 0,0 0 1 0 0,0-1-1 0 0,0 1 1 0 0,0-1 0 0 0,0 1-1 0 0,0-1 1 0 0,1 1 0 0 0,-1-1-1 0 0,0 1 1 0 0,0-1 0 0 0,1 1-1 0 0,-1-1 1 0 0,0 0-1 0 0,1 1 1 0 0,-1-1 0 0 0,0 1-1 0 0,1-1 1 0 0,-1 0 0 0 0,1 1-1 0 0,-1-1 1 0 0,0 0-1 0 0,1 1 1 0 0,-1-1 0 0 0,1 0-1 0 0,-1 0 1 0 0,1 1 0 0 0,-1-1-1 0 0,1 0 1 0 0,-1 0 0 0 0,1 0-1 0 0,-1 0 1 0 0,2 0-1 0 0,1 1 4 0 0,-1 0 0 0 0,1-1 0 0 0,0 0 1 0 0,-1 1-1 0 0,1-1 0 0 0,0 0 0 0 0,0-1 0 0 0,-1 1 0 0 0,4-1 0 0 0,1 0 5 0 0,0-1 1 0 0,-1-1 0 0 0,1 1-1 0 0,9-6 1 0 0,-14 6 49 0 0,1 1-1 0 0,-1-1 1 0 0,0 0 0 0 0,0 1-1 0 0,0-1 1 0 0,0 0 0 0 0,-1 0-1 0 0,1-1 1 0 0,0 1 0 0 0,-1 0-1 0 0,1-1 1 0 0,-1 1 0 0 0,0 0-1 0 0,0-1 1 0 0,0 0 0 0 0,1-2-1 0 0,-2 4 665 0 0,0 1-845 0 0,0 0-1 0 0,0 0 1 0 0,0 0-1 0 0,0 1 0 0 0,0-1 1 0 0,0 0-1 0 0,0 0 1 0 0,0 0-1 0 0,-1 1 0 0 0,1-1 1 0 0,0 0-1 0 0,0 0 1 0 0,0 0-1 0 0,0 1 0 0 0,0-1 1 0 0,0 0-1 0 0,-1 0 1 0 0,1 0-1 0 0,0 0 1 0 0,0 0-1 0 0,0 1 0 0 0,-1-1 1 0 0,1 0-1 0 0,0 0 1 0 0,0 0-1 0 0,0 0 0 0 0,-1 0 1 0 0,1 0-1 0 0,0 0 1 0 0,0 0-1 0 0,0 0 1 0 0,-1 0-1 0 0,1 0 0 0 0,0 0 1 0 0,0 0-1 0 0,0 0 1 0 0,-1 0-1 0 0,1 0 0 0 0,0 0 1 0 0,0 0-1 0 0,-1 0 1 0 0,1 0-1 0 0,0 0 0 0 0,0 0 1 0 0,0 0-1 0 0,-1 0 1 0 0,1 0-1 0 0,0-1 1 0 0,0 1-1 0 0,0 0 0 0 0,0 0 1 0 0,-1 0-1 0 0,1 0 1 0 0,0 0-1 0 0,0-1 0 0 0,0 1 1 0 0,0 0-1 0 0,0 0 1 0 0,0 0-1 0 0,-1-1 1 0 0,1 1-1 0 0,0 0 0 0 0,0 0 1 0 0,0 0-1 0 0,0-1 1 0 0,0 1-1 0 0,0 0 0 0 0,0-1 1 0 0,0 2-206 0 0,0 0 0 0 0,0 0 0 0 0,-1 0 0 0 0,1 0 0 0 0,0 0 0 0 0,1 0 0 0 0,-1 0 0 0 0,0-1 1 0 0,0 1-1 0 0,0 0 0 0 0,0 0 0 0 0,1 0 0 0 0,-1 0 0 0 0,0 0 0 0 0,1-1 0 0 0,-1 1 0 0 0,1 0 0 0 0,-1 0 0 0 0,1-1 0 0 0,-1 1 1 0 0,1 0-1 0 0,-1-1 0 0 0,1 1 0 0 0,1 0 0 0 0,5 5-2681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94 321 2392 0 0,'-3'-10'837'0'0,"0"1"0"0"0,0 0 0 0 0,-1 0 0 0 0,0 1-1 0 0,-1-1 1 0 0,-10-14 0 0 0,-11-23 2571 0 0,20 34-2160 0 0,1 0-1 0 0,1 0 0 0 0,0 0 0 0 0,0-1 1 0 0,-3-19-1 0 0,7 28-1025 0 0,0 1 0 0 0,0 0 0 0 0,0-1 0 0 0,0 1 0 0 0,1 0 0 0 0,-1 0 0 0 0,1-1 0 0 0,0 1 0 0 0,0 0 0 0 0,0 0 0 0 0,0 0 0 0 0,0 0 0 0 0,1 0-1 0 0,0 0 1 0 0,-1 0 0 0 0,1 0 0 0 0,0 1 0 0 0,0-1 0 0 0,0 1 0 0 0,1-1 0 0 0,-1 1 0 0 0,1 0 0 0 0,-1 0 0 0 0,1 0 0 0 0,0 0 0 0 0,0 0 0 0 0,3-1 0 0 0,5-2-403 0 0,1 1-1 0 0,0 0 1 0 0,0 0-1 0 0,0 2 1 0 0,0-1-1 0 0,0 1 1 0 0,1 1-1 0 0,-1 0 1 0 0,19 2-1 0 0,12 2-3464 0 0,55 11-1 0 0,-93-14 3448 0 0,0 1 1 0 0,0 0 0 0 0,0 1 0 0 0,0-1-1 0 0,-1 1 1 0 0,1 0 0 0 0,0 0-1 0 0,-1 0 1 0 0,6 4 0 0 0,-9-5 337 0 0,1 0 0 0 0,-1 1 1 0 0,0-1-1 0 0,0 1 1 0 0,0-1-1 0 0,0 1 0 0 0,0 0 1 0 0,0-1-1 0 0,0 1 1 0 0,0 0-1 0 0,-1 0 0 0 0,1-1 1 0 0,-1 1-1 0 0,1 0 1 0 0,-1 0-1 0 0,0 0 1 0 0,0 0-1 0 0,0 0 0 0 0,0-1 1 0 0,0 1-1 0 0,0 0 1 0 0,0 0-1 0 0,-1 0 0 0 0,1 0 1 0 0,-1 0-1 0 0,0 2 1 0 0,-8 19 823 0 0,0 0 0 0 0,-1-1 0 0 0,-2 0 0 0 0,0 0 0 0 0,-22 27 1 0 0,2 0 405 0 0,-12 12 192 0 0,31-44-979 0 0,0 0 1 0 0,1 1 0 0 0,-13 26-1 0 0,21-39-474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 10037 0 0,'-33'-22'11925'0'0,"18"14"-3144"0"0,17 17-7525 0 0,7 12-1128 0 0,0 0 0 0 0,1 0 0 0 0,1-1 0 0 0,1 0 0 0 0,14 18 0 0 0,28 29-128 0 0,2-1 0 0 0,72 64 0 0 0,-119-121-273 0 0,1 0-1597 0 0,1 1 0 0 0,18 11-1 0 0,-27-19 1579 0 0,0-1 0 0 0,0 1 0 0 0,1-1 0 0 0,-1 0 0 0 0,1 0 0 0 0,-1 0 0 0 0,1 0 0 0 0,-1 0 0 0 0,1-1-1 0 0,0 1 1 0 0,-1-1 0 0 0,1 1 0 0 0,0-1 0 0 0,-1 0 0 0 0,1 0 0 0 0,0 0 0 0 0,-1-1 0 0 0,1 1-1 0 0,0-1 1 0 0,2 0 0 0 0,11-7-3263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5 107 428 0 0,'-4'-22'14181'0'0,"15"16"-6290"0"0,1 4-8496 0 0,28-1 2843 0 0,159-16 3601 0 0,-152 13-5450 0 0,-1-3 1 0 0,56-17-1 0 0,-99 25-768 0 0,27-8-344 0 0,-11 6-5574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1 640 0 0,'-11'5'1193'0'0,"7"-3"57"0"0,0 0-1 0 0,0 0 0 0 0,0 0 0 0 0,0 1 1 0 0,-7 6 3974 0 0,39 3 284 0 0,9-10-2945 0 0,-1-2 0 0 0,58-7 0 0 0,-29 2-1157 0 0,23-4 920 0 0,30-1-1537 0 0,-113 11-1967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0 862 640 0 0,'0'1'224'0'0,"1"0"0"0"0,-1 0 0 0 0,1 0 0 0 0,0 0 0 0 0,-1 0 0 0 0,1 0 0 0 0,-1 0-1 0 0,1 0 1 0 0,0 0 0 0 0,0 0 0 0 0,0-1 0 0 0,0 1 0 0 0,-1 0 0 0 0,1-1 0 0 0,0 1 0 0 0,0 0 0 0 0,0-1 0 0 0,0 1 0 0 0,1-1-1 0 0,-1 0 1 0 0,0 1 0 0 0,0-1 0 0 0,0 0 0 0 0,0 0 0 0 0,0 1 0 0 0,0-1 0 0 0,1 0 0 0 0,-1 0 0 0 0,0 0 0 0 0,0 0 0 0 0,2-1 0 0 0,3 1 394 0 0,1-1 1 0 0,0 0 0 0 0,-1-1-1 0 0,9-2 1 0 0,8-4-55 0 0,-1-1 0 0 0,0-1 0 0 0,0 0 1 0 0,-1-2-1 0 0,-1 0 0 0 0,0-2 0 0 0,-1 0 0 0 0,0-1 0 0 0,-1-1 1 0 0,-1-1-1 0 0,0 0 0 0 0,-2-1 0 0 0,0-1 0 0 0,-1-1 0 0 0,0 0 1 0 0,-2 0-1 0 0,10-23 0 0 0,13-35 564 0 0,34-109 0 0 0,12-94 1150 0 0,-73 251-1770 0 0,-8 29-110 0 0,-2 5-280 0 0,-4 10-31 0 0,0-1 0 0 0,1 1 0 0 0,1 0 0 0 0,-5 29-1 0 0,-4 67 118 0 0,5-39-67 0 0,-18 95 422 0 0,-56 193 0 0 0,77-341-570 0 0,2-11-262 0 0,1 1 0 0 0,0-1-1 0 0,0 1 1 0 0,0 9 0 0 0,22-32-14814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150 294 596 0 0,'0'-4'613'0'0,"1"1"-1"0"0,0-1 0 0 0,0 0 1 0 0,0 0-1 0 0,0 0 1 0 0,0 1-1 0 0,1-1 1 0 0,0 1-1 0 0,0-1 1 0 0,0 1-1 0 0,0 0 1 0 0,1 0-1 0 0,-1 0 0 0 0,6-6 1 0 0,3-1 925 0 0,0 0 0 0 0,20-13 0 0 0,20-8 929 0 0,2 2 0 0 0,98-39 0 0 0,-14 9 930 0 0,-130 53-1677 0 0,-19 8-1353 0 0,-28 8-308 0 0,-29 12 138 0 0,-102 37 37 0 0,119-38-182 0 0,-88 37 104 0 0,112-45-106 0 0,1 2 1 0 0,-45 31-1 0 0,70-45-39 0 0,1 0-1 0 0,-1 0 1 0 0,1 0-1 0 0,0 0 1 0 0,-1 1-1 0 0,1-1 1 0 0,0 0-1 0 0,0 1 1 0 0,0-1-1 0 0,0 1 1 0 0,0-1-1 0 0,0 1 1 0 0,0 0-1 0 0,0-1 1 0 0,1 1-1 0 0,-2 2 1 0 0,2-3 4 0 0,0 0 0 0 0,0 0-1 0 0,0 0 1 0 0,1 1 0 0 0,-1-1 0 0 0,0 0 0 0 0,0 0 0 0 0,1 0-1 0 0,-1 0 1 0 0,0 0 0 0 0,1 0 0 0 0,-1 0 0 0 0,1 0-1 0 0,0-1 1 0 0,-1 1 0 0 0,1 0 0 0 0,0 0 0 0 0,-1 0-1 0 0,1-1 1 0 0,1 2 0 0 0,4 3 54 0 0,1-1-1 0 0,0 0 1 0 0,-1-1-1 0 0,1 1 1 0 0,14 3 0 0 0,15 5 154 0 0,42 8 1 0 0,16 2-18 0 0,336 85 887 0 0,-420-104-1057 0 0,18 5 95 0 0,31 14-1 0 0,-52-19-111 0 0,-1 0 1 0 0,1 0-1 0 0,-1 1 1 0 0,0 0-1 0 0,0 0 1 0 0,0 0-1 0 0,-1 1 1 0 0,0 0-1 0 0,0 0 1 0 0,7 9-1 0 0,-11-12-14 0 0,0 0 0 0 0,0 0 0 0 0,0 0 0 0 0,0 1 0 0 0,0-1-1 0 0,-1 1 1 0 0,1-1 0 0 0,-1 0 0 0 0,1 1 0 0 0,-1-1 0 0 0,0 1 0 0 0,0-1-1 0 0,0 1 1 0 0,-1-1 0 0 0,1 0 0 0 0,-1 1 0 0 0,1-1 0 0 0,-1 1 0 0 0,0-1 0 0 0,0 0-1 0 0,1 0 1 0 0,-2 1 0 0 0,1-1 0 0 0,0 0 0 0 0,0 0 0 0 0,-1 0 0 0 0,1 0 0 0 0,-3 2-1 0 0,-3 4 10 0 0,-1 0-1 0 0,0 0 1 0 0,0-1-1 0 0,-16 11 1 0 0,1-4 16 0 0,-1 0 0 0 0,0-2 0 0 0,-1-1 0 0 0,-1 0 0 0 0,1-2 0 0 0,-41 8 0 0 0,10-6-87 0 0,1-2 0 0 0,-64 1 0 0 0,112-10-21 0 0,-40 0-301 0 0,45 0 263 0 0,0 0 1 0 0,-1 0 0 0 0,1 0 0 0 0,0-1-1 0 0,0 1 1 0 0,-1-1 0 0 0,1 0 0 0 0,0 0-1 0 0,0 0 1 0 0,0 0 0 0 0,0 0 0 0 0,0 0-1 0 0,0 0 1 0 0,0 0 0 0 0,0-1 0 0 0,-1-1-1 0 0,3 2 34 0 0,-1 1 0 0 0,1 0-1 0 0,0 0 1 0 0,0-1 0 0 0,0 1-1 0 0,0 0 1 0 0,0-1 0 0 0,0 1-1 0 0,0 0 1 0 0,-1-1-1 0 0,1 1 1 0 0,0 0 0 0 0,0-1-1 0 0,0 1 1 0 0,0 0 0 0 0,1-1-1 0 0,-1 1 1 0 0,0 0 0 0 0,0 0-1 0 0,0-1 1 0 0,0 1 0 0 0,0 0-1 0 0,0-1 1 0 0,0 1 0 0 0,0 0-1 0 0,1-1 1 0 0,-1 1 0 0 0,0 0-1 0 0,0 0 1 0 0,0-1-1 0 0,1 1 1 0 0,-1 0 0 0 0,0 0-1 0 0,1-1 1 0 0,10-6-557 0 0,-10 6 314 0 0,14-6-1603 0 0,1 0 1 0 0,0 1-1 0 0,29-7 0 0 0,-26 7 707 0 0,31-8-1581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 8917 0 0,'-3'0'2503'0'0,"2"0"-1671"0"0,0 0 0 0 0,-1 0 0 0 0,1 0 0 0 0,0 0 0 0 0,-1 0 0 0 0,1 0 0 0 0,0-1 0 0 0,0 1 1 0 0,-1 0-1 0 0,1-1 0 0 0,0 1 0 0 0,0-1 0 0 0,-4-1 2860 0 0,9 0-2940 0 0,10-5-217 0 0,1 0 0 0 0,0 1 0 0 0,0 1 0 0 0,31-6 1 0 0,71-7 871 0 0,-43 8-781 0 0,26-5-2022 0 0,-67 10-2762 0 0,1 1-4731 0 0,-20 2 5983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0 238 596 0 0,'11'-13'1197'0'0,"0"1"0"0"0,1 0 0 0 0,1 1 0 0 0,0 1 0 0 0,0 0 0 0 0,1 0-1 0 0,0 2 1 0 0,1 0 0 0 0,30-13 0 0 0,7 2 1559 0 0,86-19-1 0 0,116-24 3966 0 0,-249 59-4887 0 0,-18 2-1499 0 0,-28 4-417 0 0,-22 5 95 0 0,-19 1-55 0 0,-154 39-1 0 0,226-45 46 0 0,-1-1 23 0 0,1 2 0 0 0,0-1-1 0 0,0 1 1 0 0,0 1 0 0 0,-9 5 0 0 0,17-9-5 0 0,0 0-1 0 0,1 0 1 0 0,-1 1 0 0 0,1-1 0 0 0,0 0 0 0 0,-1 0 0 0 0,1 1-1 0 0,0-1 1 0 0,0 1 0 0 0,-1-1 0 0 0,1 1 0 0 0,1 0 0 0 0,-1-1-1 0 0,0 1 1 0 0,0 0 0 0 0,0 0 0 0 0,1-1 0 0 0,-1 1 0 0 0,1 0 0 0 0,0 0-1 0 0,-1 0 1 0 0,1 0 0 0 0,0 0 0 0 0,0 0 0 0 0,0 0 0 0 0,0-1-1 0 0,1 1 1 0 0,-1 0 0 0 0,1 0 0 0 0,-1 0 0 0 0,1 0 0 0 0,-1-1-1 0 0,1 1 1 0 0,0 0 0 0 0,1 2 0 0 0,8 12 110 0 0,1-1-1 0 0,1 0 1 0 0,0 0 0 0 0,1-1 0 0 0,28 23 0 0 0,-11-9 50 0 0,11 13 55 0 0,72 71 326 0 0,-88-86-410 0 0,-3 2 0 0 0,28 42 1 0 0,-45-63-126 0 0,-1-1 0 0 0,-1 1 1 0 0,0 0-1 0 0,0 1 1 0 0,0-1-1 0 0,-1 0 0 0 0,0 1 1 0 0,0 0-1 0 0,-1-1 0 0 0,1 1 1 0 0,-1 14-1 0 0,-2-17-11 0 0,1 0 0 0 0,-1 0 0 0 0,0 0 0 0 0,-1 0-1 0 0,1 0 1 0 0,-1 0 0 0 0,0 0 0 0 0,0-1 0 0 0,0 1 0 0 0,-1-1-1 0 0,1 1 1 0 0,-1-1 0 0 0,0 0 0 0 0,-1 0 0 0 0,1 0 0 0 0,-1 0-1 0 0,1-1 1 0 0,-8 6 0 0 0,0-2 0 0 0,0 0 1 0 0,0-1-1 0 0,-1 0 0 0 0,0-1 1 0 0,0 0-1 0 0,0-1 0 0 0,0 0 1 0 0,-24 4-1 0 0,-9-2-1160 0 0,-55 0 1 0 0,-7 1-6490 0 0,81-3 4166 0 0,0-1 498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3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30 255 140 0 0,'-13'1'542'0'0,"-3"3"12856"0"0,30-2-11220 0 0,12-1-827 0 0,0-1-1 0 0,36-3 0 0 0,2-2-330 0 0,300-15 1533 0 0,814-35 1666 0 0,-548 41-2894 0 0,426-12 233 0 0,-8-34 103 0 0,-933 50-1600 0 0,220-49 0 0 0,-328 56-61 0 0,-5 2 0 0 0,-1 0 0 0 0,1 0 0 0 0,0 0 0 0 0,0 1 0 0 0,0-1 0 0 0,0 0 0 0 0,0 1 0 0 0,0 0 0 0 0,0-1 0 0 0,0 1 0 0 0,4 0 0 0 0,-6 0-35 0 0,1 0 0 0 0,-1 0 0 0 0,0 0 0 0 0,0 0 0 0 0,1 0 0 0 0,-1 0 1 0 0,0 0-1 0 0,0 0 0 0 0,1 0 0 0 0,-1 0 0 0 0,0 0 0 0 0,1 0 0 0 0,-1 0 0 0 0,0 0 0 0 0,0 0 0 0 0,1 0 0 0 0,-1 0 0 0 0,0 1 0 0 0,0-1 0 0 0,1 0 1 0 0,-1 0-1 0 0,0 0 0 0 0,0 0 0 0 0,0 1 0 0 0,1-1 0 0 0,-1 0 0 0 0,0 0 0 0 0,0 0 0 0 0,0 1 0 0 0,0-1 0 0 0,1 0 0 0 0,-1 0 0 0 0,0 1 0 0 0,0-1 1 0 0,0 0-1 0 0,0 1 0 0 0,0-1 0 0 0,0 0 0 0 0,0 0 0 0 0,0 1 0 0 0,0-1 0 0 0,0 0 0 0 0,0 0 0 0 0,0 1 0 0 0,0-1 0 0 0,0 0 0 0 0,0 1 1 0 0,0-1-1 0 0,0 0 0 0 0,0 0 0 0 0,0 1 0 0 0,0-1 0 0 0,-1 0 0 0 0,1 0 0 0 0,0 1 0 0 0,0-1 0 0 0,0 0 0 0 0,-1 1 0 0 0,-6 12-3699 0 0,-5-1-4122 0 0,2-6 4581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1 624 0 0,'-7'0'241'0'0,"4"0"880"0"0,-1 0 0 0 0,1 1 1 0 0,0-1-1 0 0,0 0 1 0 0,0 1-1 0 0,0 0 0 0 0,0 0 1 0 0,0 0-1 0 0,0 0 1 0 0,0 0-1 0 0,-5 4 2001 0 0,8-4-2802 0 0,0 0 0 0 0,0 0 0 0 0,1 0-1 0 0,-1 0 1 0 0,1 0 0 0 0,-1-1 0 0 0,0 1 0 0 0,1 0-1 0 0,0 0 1 0 0,-1 0 0 0 0,1-1 0 0 0,-1 1 0 0 0,1 0-1 0 0,0-1 1 0 0,0 1 0 0 0,-1 0 0 0 0,1-1 0 0 0,0 1-1 0 0,0-1 1 0 0,0 1 0 0 0,0-1 0 0 0,-1 0 0 0 0,1 1-1 0 0,0-1 1 0 0,0 0 0 0 0,0 0 0 0 0,0 1 0 0 0,2-1-1 0 0,34 4 1766 0 0,-30-3-1367 0 0,92 4 374 0 0,0-4 0 0 0,0-5 0 0 0,100-16 0 0 0,-152 13-3931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09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124 111 792 0 0,'-12'-8'1638'0'0,"0"0"-1"0"0,-1 1 1 0 0,0 0-1 0 0,0 1 0 0 0,-1 1 1 0 0,1 0-1 0 0,-16-3 1 0 0,29 8-1557 0 0,0 0-1 0 0,0 1 1 0 0,0-1 0 0 0,1 0-1 0 0,-1 0 1 0 0,0 0 0 0 0,0 0-1 0 0,0 0 1 0 0,0 0 0 0 0,0 1 0 0 0,0-1-1 0 0,0 0 1 0 0,0 0 0 0 0,-1 0-1 0 0,1 0 1 0 0,0 0 0 0 0,0 0-1 0 0,0 1 1 0 0,0-1 0 0 0,0 0-1 0 0,0 0 1 0 0,0 0 484 0 0,0 1-484 0 0,-1-1-1 0 0,1 0 1 0 0,0 0 0 0 0,0 0-1 0 0,0 0 1 0 0,0 0 0 0 0,0 0-1 0 0,0 0 1 0 0,0 0 0 0 0,-1 0-1 0 0,1 0 1 0 0,0 0 0 0 0,0 0 0 0 0,0 0-1 0 0,0 0 1 0 0,0 0 0 0 0,0 0-1 0 0,-1 0 1 0 0,1 0 0 0 0,0 0-1 0 0,0 0 1 0 0,0 0 0 0 0,0 0-1 0 0,0 0 1 0 0,0 0 0 0 0,0 0 0 0 0,-1 0-1 0 0,1 0 1 0 0,0 0 0 0 0,0-1 322 0 0,0 1-322 0 0,11 11 1458 0 0,20 12-682 0 0,-18-15-534 0 0,132 87 2045 0 0,-130-83-2114 0 0,0 0 0 0 0,-1 2 1 0 0,0-1-1 0 0,-1 2 0 0 0,0 0 0 0 0,18 30 1 0 0,-29-42-225 0 0,0 0 1 0 0,0 0 0 0 0,0 1 0 0 0,-1-1 0 0 0,0 1-1 0 0,1 0 1 0 0,-1-1 0 0 0,-1 1 0 0 0,1 0 0 0 0,-1-1-1 0 0,1 1 1 0 0,-1 0 0 0 0,0 0 0 0 0,0 0-1 0 0,-1-1 1 0 0,1 1 0 0 0,-1 0 0 0 0,0 0 0 0 0,0-1-1 0 0,0 1 1 0 0,0 0 0 0 0,-1-1 0 0 0,1 1 0 0 0,-1-1-1 0 0,-4 6 1 0 0,3-5-77 0 0,-1 0-1 0 0,1-1 1 0 0,-1 1 0 0 0,0-1 0 0 0,0 0-1 0 0,0 0 1 0 0,0 0 0 0 0,0-1-1 0 0,-1 1 1 0 0,1-1 0 0 0,-1 0-1 0 0,0 0 1 0 0,0-1 0 0 0,0 0-1 0 0,0 0 1 0 0,1 0 0 0 0,-1 0-1 0 0,-1-1 1 0 0,-4 1 0 0 0,6-1-3 0 0,0 0 1 0 0,0-1 0 0 0,0 1-1 0 0,0-1 1 0 0,0 0 0 0 0,0 0 0 0 0,1 0-1 0 0,-1 0 1 0 0,0 0 0 0 0,1-1-1 0 0,-1 0 1 0 0,-4-3 0 0 0,6 4-15 0 0,3-2 50 0 0,0-1 1 0 0,0 1-1 0 0,0 0 0 0 0,0 0 0 0 0,1 0 1 0 0,-1 1-1 0 0,1-1 0 0 0,0 0 1 0 0,-1 1-1 0 0,2-1 0 0 0,-1 1 0 0 0,4-4 1 0 0,35-28-55 0 0,-29 25 51 0 0,50-39-16 0 0,-10 10-55 0 0,-3-1 1 0 0,54-57-1 0 0,-94 86 50 0 0,0-1-1 0 0,15-24 1 0 0,-21 30 90 0 0,0 0 1 0 0,-1 0-1 0 0,1 0 0 0 0,-1-1 1 0 0,0 1-1 0 0,-1-1 1 0 0,0 0-1 0 0,1 1 1 0 0,-1-12-1 0 0,-1 16-2 0 0,0 0-1 0 0,0 0 1 0 0,0 0-1 0 0,0 0 1 0 0,0 0-1 0 0,-1 0 1 0 0,1 0-1 0 0,0 0 1 0 0,-1 0-1 0 0,1 0 1 0 0,-1 0 0 0 0,1 0-1 0 0,-1 0 1 0 0,0 0-1 0 0,1 0 1 0 0,-1 0-1 0 0,0 1 1 0 0,0-1-1 0 0,1 0 1 0 0,-1 0-1 0 0,0 1 1 0 0,0-1 0 0 0,0 1-1 0 0,0-1 1 0 0,0 1-1 0 0,-1-2 1 0 0,1 2 288 0 0,-3 1 18 0 0,-2 2-180 0 0,0-1 0 0 0,1 1 0 0 0,-1 1 1 0 0,1-1-1 0 0,-1 1 0 0 0,1 0 0 0 0,0 0 0 0 0,0 1 1 0 0,1-1-1 0 0,-1 1 0 0 0,1 0 0 0 0,0 0 0 0 0,1 1 1 0 0,-1-1-1 0 0,-4 10 0 0 0,4-7 23 0 0,0 0 0 0 0,0 1 0 0 0,1-1 0 0 0,0 1 0 0 0,1 0 0 0 0,-1 0 0 0 0,2 0 0 0 0,-1 0 1 0 0,1 1-1 0 0,1 16 0 0 0,1-20-187 0 0,0-1 0 0 0,1 1 1 0 0,-1-1-1 0 0,1 1 0 0 0,1-1 1 0 0,-1 0-1 0 0,1 0 0 0 0,0 0 1 0 0,0 0-1 0 0,0-1 0 0 0,0 1 1 0 0,1-1-1 0 0,0 0 0 0 0,0 0 1 0 0,0 0-1 0 0,1 0 0 0 0,-1-1 1 0 0,1 0-1 0 0,0 0 0 0 0,0 0 0 0 0,5 2 1 0 0,5 2-795 0 0,0-1 0 0 0,0 0 0 0 0,1-1 0 0 0,0-1 0 0 0,-1 0 0 0 0,19 1 0 0 0,9-3-7031 0 0,-25-4 4525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0 576 0 0,'-2'2'529'0'0,"0"-1"0"0"0,1 1 0 0 0,-1-1 0 0 0,1 1 0 0 0,-1-1 0 0 0,1 1 0 0 0,0 0 0 0 0,0 0 0 0 0,0 0 0 0 0,0-1 0 0 0,0 1 0 0 0,0 0 0 0 0,-1 5 0 0 0,2-6-228 0 0,1 0 0 0 0,-1 0 0 0 0,0 0 1 0 0,1 0-1 0 0,-1 0 0 0 0,1 0 0 0 0,-1 0 0 0 0,1 0 0 0 0,-1 0 1 0 0,1 0-1 0 0,0 0 0 0 0,0 0 0 0 0,-1 0 0 0 0,1 0 0 0 0,0-1 1 0 0,0 1-1 0 0,0 0 0 0 0,0-1 0 0 0,0 1 0 0 0,0 0 0 0 0,0-1 1 0 0,0 1-1 0 0,0-1 0 0 0,0 0 0 0 0,0 1 0 0 0,0-1 0 0 0,0 0 1 0 0,1 1-1 0 0,1-1 0 0 0,18 6 1843 0 0,1-2 0 0 0,27 4 1 0 0,95-2 2307 0 0,-58-4-514 0 0,-70-1-3272 0 0,-5-1-718 0 0,-1 1 0 0 0,1-1 0 0 0,-1-1 0 0 0,14-2 0 0 0,-23 3-918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1 741 592 0 0,'10'5'4939'0'0,"-2"-6"-3639"0"0,0-1 0 0 0,0 0 1 0 0,0-1-1 0 0,-1 0 0 0 0,11-4 0 0 0,-5-1 45 0 0,1 0-1 0 0,14-11 1 0 0,69-69 2324 0 0,-86 77-3107 0 0,152-169 3081 0 0,-97 90-2154 0 0,-4-2 1 0 0,59-121 0 0 0,-108 195-1143 0 0,-13 18-341 0 0,-1 0-1 0 0,1 0 1 0 0,0 0 0 0 0,0 0-1 0 0,0 0 1 0 0,0 0 0 0 0,0 0-1 0 0,0 0 1 0 0,0 1 0 0 0,0-1-1 0 0,0 0 1 0 0,0 0 0 0 0,0 0-1 0 0,0 0 1 0 0,0 0 0 0 0,0 0-1 0 0,0 0 1 0 0,0 0 0 0 0,0 0 0 0 0,0 1-1 0 0,0-1 1 0 0,0 0 0 0 0,0 0-1 0 0,0 0 1 0 0,0 0 0 0 0,0 0-1 0 0,0 0 1 0 0,1 0 0 0 0,-1 0-1 0 0,0 0 1 0 0,0 1 0 0 0,0-1-1 0 0,0 0 1 0 0,0 0 0 0 0,0 0-1 0 0,0 0 1 0 0,0 0 0 0 0,0 0 0 0 0,0 0-1 0 0,0 0 1 0 0,1 0 0 0 0,-1 0-1 0 0,0 0 1 0 0,0 0 0 0 0,0 0-1 0 0,0 0 1 0 0,0 0 0 0 0,0 0-1 0 0,0 0 1 0 0,0 0 0 0 0,0 0-1 0 0,1 0 1 0 0,-1 0 0 0 0,0 0-1 0 0,0 0 1 0 0,0 0 0 0 0,0 0 0 0 0,0 0-1 0 0,0 0 1 0 0,0 0 0 0 0,0 0-1 0 0,1 0 1 0 0,-1 0 0 0 0,0 0-1 0 0,0 0 1 0 0,0 0 0 0 0,0 0-1 0 0,0-1 1 0 0,-6 39 514 0 0,2-21-560 0 0,-38 157 321 0 0,14-71-160 0 0,-52 169 134 0 0,80-271-257 0 0,-10 27-610 0 0,-13 55 0 0 0,23-82 477 0 0,0 0 0 0 0,0 0 0 0 0,-1 0 0 0 0,1 0 0 0 0,0-1 0 0 0,0 1 0 0 0,0 0 0 0 0,0 0 0 0 0,0 0 0 0 0,1 0 0 0 0,-1 0 0 0 0,0 0 0 0 0,0-1 0 0 0,0 1 0 0 0,1 0 0 0 0,-1 0 0 0 0,0 0 0 0 0,1-1 0 0 0,0 2 0 0 0,-1-2-74 0 0,1 1-1 0 0,-1-1 1 0 0,1 0 0 0 0,-1 0-1 0 0,1 1 1 0 0,-1-1 0 0 0,1 0-1 0 0,-1 0 1 0 0,1 0 0 0 0,0 1-1 0 0,-1-1 1 0 0,1 0 0 0 0,-1 0-1 0 0,1 0 1 0 0,0 0 0 0 0,-1 0-1 0 0,1 0 1 0 0,-1 0 0 0 0,1-1-1 0 0,-1 1 1 0 0,2 0 0 0 0,2-2-1214 0 0,1 0 0 0 0,0 0 0 0 0,0 0 0 0 0,7-5 1 0 0,-11 6 1343 0 0,16-10-2641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227 264 228 0 0,'-28'-64'4831'0'0,"7"23"7827"0"0,23 41-12476 0 0,-1 1 0 0 0,0-1 1 0 0,0 1-1 0 0,0 0 0 0 0,0 0 0 0 0,0-1 1 0 0,0 1-1 0 0,0 0 0 0 0,0 0 0 0 0,0 0 0 0 0,2 2 1 0 0,-1 0 178 0 0,50 45 2017 0 0,175 178 2998 0 0,-212-208-4967 0 0,19 28 1 0 0,-31-41-353 0 0,0 0-1 0 0,0 0 1 0 0,-1 1 0 0 0,1-1 0 0 0,-1 1 0 0 0,0 0-1 0 0,-1-1 1 0 0,1 1 0 0 0,-1 0 0 0 0,0 0 0 0 0,0 8-1 0 0,-2-11-54 0 0,1-1 0 0 0,-1 1 0 0 0,0-1 0 0 0,0 1 0 0 0,0-1 0 0 0,0 1 0 0 0,0-1 0 0 0,0 0 0 0 0,-1 1 0 0 0,1-1 0 0 0,-1 0 0 0 0,0 0 0 0 0,0 0 0 0 0,1 0 0 0 0,-1-1 0 0 0,0 1 0 0 0,-1 0 0 0 0,1-1 0 0 0,0 0 0 0 0,0 1 0 0 0,-1-1 0 0 0,1 0 0 0 0,0 0 0 0 0,-1 0 0 0 0,-5 1 0 0 0,-4 1-57 0 0,0 0 0 0 0,-1 0 0 0 0,1-1 0 0 0,-14 0-1 0 0,5-1 16 0 0,1-1 0 0 0,0 0 0 0 0,-1-2-1 0 0,1 0 1 0 0,0-1 0 0 0,0-2 0 0 0,0 0-1 0 0,1 0 1 0 0,-1-2 0 0 0,1-1-1 0 0,1 0 1 0 0,-29-18 0 0 0,44 24 44 0 0,1 1 1 0 0,0-1-1 0 0,0 0 1 0 0,0 0-1 0 0,0 0 1 0 0,0 0-1 0 0,0 0 1 0 0,0 0-1 0 0,1-1 0 0 0,-1 1 1 0 0,1-1-1 0 0,0 1 1 0 0,-1-1-1 0 0,1 1 1 0 0,0-1-1 0 0,1 0 1 0 0,-1 1-1 0 0,0-1 1 0 0,1 0-1 0 0,0 0 0 0 0,-1 0 1 0 0,1 1-1 0 0,0-1 1 0 0,1 0-1 0 0,-1 0 1 0 0,0 0-1 0 0,1 1 1 0 0,-1-1-1 0 0,1 0 0 0 0,0 0 1 0 0,0 1-1 0 0,0-1 1 0 0,0 1-1 0 0,3-5 1 0 0,5-7 44 0 0,0 0 1 0 0,1 1-1 0 0,0 0 1 0 0,20-19-1 0 0,-25 26-35 0 0,32-32 86 0 0,1-1 91 0 0,62-82 0 0 0,-96 116-182 0 0,-1 0 0 0 0,0 0 0 0 0,-1 0 0 0 0,1 0 0 0 0,-1-1 0 0 0,0 1-1 0 0,0-1 1 0 0,0 0 0 0 0,-1 1 0 0 0,0-1 0 0 0,0 0 0 0 0,-1 0 0 0 0,1 0 0 0 0,-2-8 0 0 0,1 10-15 0 0,-1 1-1 0 0,0-1 1 0 0,0 0-1 0 0,-1 1 1 0 0,1-1-1 0 0,-1 1 1 0 0,1-1-1 0 0,-1 1 1 0 0,0 0-1 0 0,0 0 1 0 0,-1 0-1 0 0,1 0 1 0 0,-1 0-1 0 0,1 0 0 0 0,-1 0 1 0 0,0 1-1 0 0,0 0 1 0 0,0-1-1 0 0,0 1 1 0 0,-1 0-1 0 0,1 1 1 0 0,-6-3-1 0 0,-14-4-36 0 0,-1 1-1 0 0,0 1 0 0 0,0 1 0 0 0,-1 2 1 0 0,-37-2-1 0 0,57 5 32 0 0,-3-1-53 0 0,-60-1-314 0 0,63 2 118 0 0,-1 0 0 0 0,1 1 0 0 0,0 0 0 0 0,0 0 0 0 0,-1 0 0 0 0,1 0 0 0 0,0 1 1 0 0,0 0-1 0 0,-9 5 0 0 0,13-7 138 0 0,0 1 1 0 0,0 0-1 0 0,1 0 0 0 0,-1-1 1 0 0,0 1-1 0 0,0 0 1 0 0,1 0-1 0 0,-1 0 1 0 0,0 0-1 0 0,1 0 0 0 0,-1 0 1 0 0,1 0-1 0 0,-1 0 1 0 0,1 0-1 0 0,-1 0 1 0 0,1 0-1 0 0,0 1 0 0 0,0 1 1 0 0,-1-1-447 0 0,1 0 1 0 0,1 1-1 0 0,-1-1 0 0 0,0 1 1 0 0,1-1-1 0 0,-1 0 0 0 0,1 0 1 0 0,-1 1-1 0 0,1-1 1 0 0,0 0-1 0 0,0 0 0 0 0,0 0 1 0 0,2 3-1 0 0,9 10-2180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93 208 0 0,'1'-2'418'0'0,"-1"-1"0"0"0,1 1 0 0 0,0-1 0 0 0,-1 1 0 0 0,1 0 0 0 0,1 0 0 0 0,-1-1 0 0 0,0 1 0 0 0,0 0 0 0 0,1 0 0 0 0,-1 0 0 0 0,1 0 0 0 0,0 1 0 0 0,-1-1 0 0 0,1 0 1 0 0,0 1-1 0 0,0-1 0 0 0,0 1 0 0 0,4-2 0 0 0,4-2 483 0 0,0 0 1 0 0,0 1 0 0 0,11-4-1 0 0,-12 5-456 0 0,14-3 517 0 0,0 0 1 0 0,0 1-1 0 0,0 1 1 0 0,0 1-1 0 0,1 1 1 0 0,-1 2-1 0 0,29 1 0 0 0,-35 1-477 0 0,-1 0-1 0 0,1 1 1 0 0,0 0-1 0 0,-1 1 1 0 0,1 1-1 0 0,-1 1 1 0 0,-1 0-1 0 0,1 1 1 0 0,-1 1 0 0 0,22 14-1 0 0,-34-19-336 0 0,1 0 0 0 0,0 0-1 0 0,-1 0 1 0 0,0 0 0 0 0,0 1 0 0 0,0-1 0 0 0,0 1-1 0 0,0 0 1 0 0,-1 0 0 0 0,0 0 0 0 0,1 0 0 0 0,-1 0 0 0 0,-1 1-1 0 0,1-1 1 0 0,1 8 0 0 0,-2-6-14 0 0,-1 1 0 0 0,1-1 0 0 0,-1 0 1 0 0,-1 1-1 0 0,1-1 0 0 0,-1 1 0 0 0,0-1 0 0 0,-1 0 0 0 0,1 1 1 0 0,-4 5-1 0 0,-4 10 134 0 0,-2-1 0 0 0,0 0 0 0 0,-2-1 0 0 0,-28 37-1 0 0,4-15 261 0 0,-77 70 0 0 0,-9 8 115 0 0,120-116-629 0 0,0-1 0 0 0,1 0 0 0 0,-1 1-1 0 0,0-1 1 0 0,1 1 0 0 0,0 0-1 0 0,0 0 1 0 0,0 0 0 0 0,-1 5 0 0 0,3-8-11 0 0,-1 0 1 0 0,1 0 0 0 0,0 0 0 0 0,0-1-1 0 0,0 1 1 0 0,0 0 0 0 0,0 0-1 0 0,1 0 1 0 0,-1 0 0 0 0,0 0 0 0 0,0 0-1 0 0,1 0 1 0 0,-1-1 0 0 0,0 1 0 0 0,1 0-1 0 0,-1 0 1 0 0,1 0 0 0 0,0 1-1 0 0,0-1 0 0 0,1 0 0 0 0,0 1-1 0 0,-1-1 1 0 0,1 0-1 0 0,0 0 1 0 0,-1 0-1 0 0,1 0 1 0 0,0 0-1 0 0,0 0 1 0 0,0-1-1 0 0,3 2 1 0 0,30 5-3 0 0,1-1 0 0 0,0-2 0 0 0,0-2 0 0 0,55-2 0 0 0,-45-1 0 0 0,35-3-12682 0 0,-73 3 9239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1 728 484 0 0,'15'0'3430'0'0,"0"1"0"0"0,0 0 1 0 0,0 1-1 0 0,0 1 0 0 0,16 4 0 0 0,-31-7-3317 0 0,0 1-1 0 0,1-1 0 0 0,-1 0 1 0 0,0 0-1 0 0,1 0 1 0 0,-1 0-1 0 0,0 0 0 0 0,1 0 1 0 0,-1 0-1 0 0,0 0 1 0 0,1 0-1 0 0,-1 0 0 0 0,0 0 1 0 0,1 0-1 0 0,-1 0 1 0 0,0 0-1 0 0,1 0 0 0 0,-1 0 1 0 0,0 0-1 0 0,1-1 1 0 0,-1 1-1 0 0,0 0 0 0 0,1 0 1 0 0,-1 0-1 0 0,0 0 0 0 0,1-1 1 0 0,-1 1-1 0 0,0 0 1 0 0,0 0-1 0 0,1-1 0 0 0,-1 1 1 0 0,0 0-1 0 0,0-1 1 0 0,0 1-1 0 0,1 0 0 0 0,-1 0 1 0 0,0-1-1 0 0,0 1 1 0 0,0 0-1 0 0,0-1 0 0 0,0 1 1 0 0,0 0-1 0 0,0-1 1 0 0,0 1-1 0 0,0 0 0 0 0,0-1 1 0 0,0 1-1 0 0,0-1 1 0 0,0 1-1 0 0,0 0 0 0 0,0-1 1 0 0,0 1-1 0 0,0 0 0 0 0,0-1 1 0 0,0 1-1 0 0,0 0 1 0 0,0-1-1 0 0,-1 1 0 0 0,1 0 1 0 0,0 0-1 0 0,0-1 1 0 0,-10-29 721 0 0,7 23-473 0 0,-10-30 19 0 0,2-2 1 0 0,2 1 0 0 0,1-1 0 0 0,-4-55-1 0 0,11 75-243 0 0,1 0-1 0 0,1 0 0 0 0,1 0 0 0 0,1 0 0 0 0,0 0 1 0 0,1 0-1 0 0,1 0 0 0 0,1 1 0 0 0,0 0 1 0 0,2 0-1 0 0,14-25 0 0 0,-11 24-136 0 0,1 1 0 0 0,1 0 0 0 0,1 1 0 0 0,26-26 0 0 0,-31 34 0 0 0,1 1 0 0 0,1 0 0 0 0,-1 1 0 0 0,1 0 0 0 0,1 0 0 0 0,-1 1 0 0 0,1 1 0 0 0,0 0 0 0 0,0 1 0 0 0,14-4 0 0 0,-7 5 0 0 0,-1 1 0 0 0,1 0 0 0 0,-1 1 0 0 0,1 1 0 0 0,-1 1 0 0 0,1 1 0 0 0,-1 1 0 0 0,1 0 0 0 0,-1 1 0 0 0,0 1 0 0 0,0 0 0 0 0,-1 2 0 0 0,0 0 0 0 0,0 1 0 0 0,19 12 0 0 0,-29-16 0 0 0,0 1 0 0 0,-1 0 0 0 0,1 1 0 0 0,-1-1 0 0 0,0 1 0 0 0,0 0 0 0 0,-1 1 0 0 0,0 0 0 0 0,0-1 0 0 0,-1 1 0 0 0,1 1 0 0 0,-2-1 0 0 0,1 1 0 0 0,-1-1 0 0 0,0 1 0 0 0,0 0 0 0 0,-1 0 0 0 0,0 1 0 0 0,-1-1 0 0 0,0 0 0 0 0,0 0 0 0 0,-1 1 0 0 0,0-1 0 0 0,0 1 0 0 0,-1-1 0 0 0,0 0 0 0 0,0 1 0 0 0,-1-1 0 0 0,0 0 0 0 0,-5 12 0 0 0,-8 12 0 0 0,0-1 0 0 0,-2 0 0 0 0,-41 55 0 0 0,37-56 0 0 0,0 1 0 0 0,2 1 0 0 0,-19 43 0 0 0,36-72 0 0 0,1 0 0 0 0,0 0 0 0 0,0 1 0 0 0,0-1 0 0 0,0 0 0 0 0,1 1 0 0 0,-1-1 0 0 0,1 1 0 0 0,0-1 0 0 0,0 1 0 0 0,0-1 0 0 0,0 1 0 0 0,1-1 0 0 0,-1 1 0 0 0,1-1 0 0 0,0 1 0 0 0,0-1 0 0 0,2 4 0 0 0,-1-3 0 0 0,1 0 0 0 0,-1-1 0 0 0,1 1 0 0 0,0-1 0 0 0,1 0 0 0 0,-1 1 0 0 0,1-1 0 0 0,-1-1 0 0 0,1 1 0 0 0,0-1 0 0 0,0 1 0 0 0,0-1 0 0 0,0 0 0 0 0,5 1 0 0 0,19 8 0 0 0,1-1 0 0 0,1-2 0 0 0,50 7 0 0 0,94 3 0 0 0,-157-17 0 0 0,25 3 0 0 0,0-3 0 0 0,69-5 0 0 0,-106 3-147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 4 0 0,'-9'-2'374'0'0,"0"1"1"0"0,0 0-1 0 0,1 0 0 0 0,-1 1 0 0 0,0 0 1 0 0,0 0-1 0 0,0 1 0 0 0,0 0 1 0 0,0 1-1 0 0,1 0 0 0 0,-1 0 0 0 0,0 1 1 0 0,-13 6-1 0 0,-2 3 343 0 0,0 1 0 0 0,1 1 0 0 0,-24 19-1 0 0,30-21-282 0 0,1 1-1 0 0,0 0 0 0 0,0 1 0 0 0,2 1 0 0 0,-1 1 0 0 0,2 0 1 0 0,0 0-1 0 0,1 1 0 0 0,-10 20 0 0 0,3-1 322 0 0,1 0 0 0 0,2 1-1 0 0,2 1 1 0 0,-19 76 0 0 0,28-87-359 0 0,1 0 0 0 0,1 0 1 0 0,2 0-1 0 0,0 0 1 0 0,2 0-1 0 0,1 0 0 0 0,1 0 1 0 0,1 0-1 0 0,9 26 1 0 0,-5-20-219 0 0,2-2 0 0 0,2 0 0 0 0,0 0 0 0 0,2-1 0 0 0,2-1 0 0 0,34 51 0 0 0,-34-60-539 0 0,1-1 0 0 0,1 0 0 0 0,0-1 0 0 0,1-1 0 0 0,1-1 0 0 0,38 24 0 0 0,-36-27-723 0 0,1-1 0 0 0,0 0 0 0 0,1-2 0 0 0,35 10 0 0 0,11-7-1227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64 640 0 0,'0'-2'135'0'0,"4"-5"425"0"0,1 0 0 0 0,-1 0 0 0 0,1 0 0 0 0,0 0 0 0 0,7-6 0 0 0,-10 11-371 0 0,-1 1 1 0 0,0 0-1 0 0,1 0 1 0 0,-1 0-1 0 0,1 0 0 0 0,-1 0 1 0 0,1 0-1 0 0,0 0 1 0 0,-1 1-1 0 0,1-1 1 0 0,0 1-1 0 0,-1-1 1 0 0,1 1-1 0 0,0-1 1 0 0,0 1-1 0 0,-1 0 1 0 0,1 0-1 0 0,0 0 1 0 0,0 0-1 0 0,0 0 0 0 0,-1 0 1 0 0,1 1-1 0 0,0-1 1 0 0,0 1-1 0 0,-1-1 1 0 0,1 1-1 0 0,0-1 1 0 0,-1 1-1 0 0,1 0 1 0 0,-1 0-1 0 0,3 1 1 0 0,2 3 196 0 0,0 0 0 0 0,-1 0 1 0 0,1 0-1 0 0,-1 1 0 0 0,-1-1 1 0 0,1 1-1 0 0,-1 1 1 0 0,7 10-1 0 0,-1 3 572 0 0,12 35 0 0 0,-8-12 78 0 0,14 73 0 0 0,-22-78-523 0 0,-1 1 1 0 0,-1-1-1 0 0,-3 1 0 0 0,-5 58 1 0 0,-2-43 58 0 0,-2-1 0 0 0,-25 81 0 0 0,20-93-229 0 0,-1-1 1 0 0,-3 0-1 0 0,-1-2 0 0 0,-1 0 0 0 0,-3-1 1 0 0,-1-1-1 0 0,-34 42 0 0 0,45-62-332 0 0,10-13-239 0 0,0 0 1 0 0,0 0 0 0 0,0 0 0 0 0,0 0-1 0 0,-1 0 1 0 0,1 0 0 0 0,-1-1 0 0 0,0 1-1 0 0,0-1 1 0 0,-5 4 0 0 0,26-25-10623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28 0 0,'0'-1'231'0'0,"0"1"0"0"0,0 0 0 0 0,0-1 0 0 0,0 1 0 0 0,0 0 1 0 0,0-1-1 0 0,0 1 0 0 0,0-1 0 0 0,0 1 0 0 0,0 0 0 0 0,0-1 0 0 0,0 1 0 0 0,0 0 0 0 0,0-1 0 0 0,0 1 0 0 0,1 0 0 0 0,-1-1 0 0 0,0 1 1 0 0,0 0-1 0 0,0-1 0 0 0,1 1 0 0 0,-1 0 0 0 0,0-1 0 0 0,0 1 0 0 0,1 0 0 0 0,-1 0 0 0 0,0-1 0 0 0,0 1 0 0 0,1 0 0 0 0,-1 0 1 0 0,0 0-1 0 0,1-1 0 0 0,-1 1 0 0 0,0 0 0 0 0,1 0 0 0 0,-1 0 0 0 0,0 0 0 0 0,1 0 0 0 0,0 0 0 0 0,12 11 2466 0 0,11 29-378 0 0,-11-6 655 0 0,17 66 1 0 0,-19-60-462 0 0,17 44 0 0 0,-27-83-2425 0 0,-1 0 0 0 0,0 0 0 0 0,1 0 0 0 0,-1 1 0 0 0,1-1 0 0 0,-1 0 0 0 0,1 0 0 0 0,0 0 0 0 0,-1 0 0 0 0,1 0 0 0 0,0 0 0 0 0,0-1-1 0 0,0 1 1 0 0,0 0 0 0 0,0 0 0 0 0,0 0 0 0 0,0-1 0 0 0,0 1 0 0 0,0-1 0 0 0,0 1 0 0 0,0-1 0 0 0,0 1 0 0 0,2 0 0 0 0,-1-1-15 0 0,-1-1 0 0 0,1 1 0 0 0,-1 0 0 0 0,0 0 0 0 0,1-1 0 0 0,-1 1 0 0 0,0-1 0 0 0,1 1 0 0 0,-1-1 0 0 0,0 0 0 0 0,1 0 0 0 0,-1 1 0 0 0,0-1 0 0 0,0 0 0 0 0,0 0 0 0 0,2-2 0 0 0,4-5 136 0 0,0 0 1 0 0,-1-1 0 0 0,11-18 0 0 0,-17 25-201 0 0,116-225 1002 0 0,-109 214-1330 0 0,8-15-859 0 0,0 15-2918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0 500 0 0,'-8'4'2550'0'0,"-23"10"11520"0"0,5-3-8284 0 0,3-2-3459 0 0,23-8-2314 0 0,-9 11-2260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52 154 592 0 0,'-2'1'5936'0'0,"-2"7"-3440"0"0,-4 18-1864 0 0,5-14 954 0 0,-30 111 9042 0 0,33-123-10571 0 0,-2-9 669 0 0,3-17-344 0 0,4 2 81 0 0,20-89 938 0 0,-21 97-1156 0 0,1 1 0 0 0,1 0 0 0 0,1 0 0 0 0,0 0-1 0 0,11-15 1 0 0,-18 29-212 0 0,1 0 1 0 0,0-1-1 0 0,0 1 0 0 0,0 0 0 0 0,-1 0 0 0 0,1 0 0 0 0,0 0 0 0 0,1 0 0 0 0,-1 0 0 0 0,0 0 0 0 0,0 0 0 0 0,0 0 1 0 0,0 0-1 0 0,1 1 0 0 0,-1-1 0 0 0,0 1 0 0 0,1-1 0 0 0,-1 1 0 0 0,3-1 0 0 0,-3 1-3 0 0,0 0 0 0 0,0 0 0 0 0,0 0-1 0 0,0 1 1 0 0,0-1 0 0 0,0 1 0 0 0,0-1 0 0 0,0 0 0 0 0,0 1-1 0 0,0 0 1 0 0,0-1 0 0 0,0 1 0 0 0,0-1 0 0 0,0 1 0 0 0,0 0-1 0 0,0 0 1 0 0,-1 0 0 0 0,1-1 0 0 0,1 3 0 0 0,1 2 48 0 0,0 0-1 0 0,0 1 1 0 0,0 0 0 0 0,-1-1 0 0 0,0 1 0 0 0,0 0-1 0 0,2 9 1 0 0,0 5 45 0 0,2 10 110 0 0,-1 0-1 0 0,1 38 1 0 0,-6-68-230 0 0,0 1 0 0 0,0-1 0 0 0,0 0 0 0 0,0 0-1 0 0,0 0 1 0 0,0 0 0 0 0,0 1 0 0 0,0-1 0 0 0,1 0 0 0 0,-1 0 0 0 0,0 0 0 0 0,0 0-1 0 0,0 1 1 0 0,0-1 0 0 0,0 0 0 0 0,1 0 0 0 0,-1 0 0 0 0,0 0 0 0 0,0 0 0 0 0,0 0 0 0 0,1 0-1 0 0,-1 1 1 0 0,0-1 0 0 0,0 0 0 0 0,0 0 0 0 0,1 0 0 0 0,-1 0 0 0 0,0 0 0 0 0,0 0 0 0 0,0 0-1 0 0,1 0 1 0 0,-1 0 0 0 0,0 0 0 0 0,0 0 0 0 0,0 0 0 0 0,1 0 0 0 0,-1 0 0 0 0,0-1-1 0 0,0 1 1 0 0,0 0 0 0 0,1 0 0 0 0,-1 0 0 0 0,0 0 0 0 0,0 0 0 0 0,0 0 0 0 0,1 0 0 0 0,-1-1-1 0 0,0 1 1 0 0,0 0 0 0 0,0 0 0 0 0,0 0 0 0 0,13-17 81 0 0,-2-1 0 0 0,14-26 0 0 0,-13 21 60 0 0,23-33-1 0 0,-30 49-102 0 0,5-6 58 0 0,1 0 0 0 0,13-13 1 0 0,-22 23-67 0 0,1 1 0 0 0,-1 0 0 0 0,1 0 0 0 0,-1 0 0 0 0,1 0 0 0 0,0 0 0 0 0,0 0 1 0 0,0 1-1 0 0,0-1 0 0 0,0 1 0 0 0,1 0 0 0 0,-1 0 0 0 0,0 0 0 0 0,0 0 0 0 0,1 1 0 0 0,-1-1 0 0 0,4 1 0 0 0,-5 0-13 0 0,-1 1 0 0 0,1-1 0 0 0,0 1 0 0 0,-1-1 0 0 0,1 1 0 0 0,-1 0 0 0 0,0-1 0 0 0,1 1 0 0 0,-1 0-1 0 0,0 0 1 0 0,1 0 0 0 0,-1 0 0 0 0,0 1 0 0 0,0-1 0 0 0,0 0 0 0 0,0 0 0 0 0,0 1 0 0 0,0-1-1 0 0,0 0 1 0 0,0 1 0 0 0,-1-1 0 0 0,1 1 0 0 0,0 1 0 0 0,10 41 269 0 0,-9-36-223 0 0,3 47 77 0 0,-5-41-829 0 0,1-1 1 0 0,1 1-1 0 0,3 14 1 0 0,4-10-3164 0 0,0-10-2878 0 0,0-6 3581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0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1 157 344 0 0,'6'-17'26059'0'0,"-7"47"-26799"0"0,1-9 6296 0 0,0-21-5540 0 0,0 0 0 0 0,0 0 1 0 0,0 0-1 0 0,0 0 0 0 0,0-1 1 0 0,0 1-1 0 0,1 0 0 0 0,-1 0 0 0 0,0 0 1 0 0,0 0-1 0 0,0 0 0 0 0,0-1 1 0 0,0 1-1 0 0,0 0 0 0 0,0 0 1 0 0,0 0-1 0 0,1 0 0 0 0,-1 0 0 0 0,0 0 1 0 0,0 0-1 0 0,0-1 0 0 0,0 1 1 0 0,0 0-1 0 0,1 0 0 0 0,-1 0 0 0 0,0 0 1 0 0,0 0-1 0 0,0 0 0 0 0,0 0 1 0 0,0 0-1 0 0,1 0 0 0 0,-1 0 0 0 0,0 0 1 0 0,0 0-1 0 0,0 0 0 0 0,0 0 1 0 0,1 0-1 0 0,-1 0 0 0 0,0 0 0 0 0,0 0 1 0 0,0 0-1 0 0,0 0 0 0 0,1 0 1 0 0,-1 0-1 0 0,0 0 0 0 0,0 0 1 0 0,0 1-1 0 0,0-1 0 0 0,0 0 0 0 0,1 0 1 0 0,-1 0-1 0 0,0 0 0 0 0,0 0 1 0 0,0 0-1 0 0,0 0 0 0 0,0 1 0 0 0,0-1 1 0 0,0 0-1 0 0,0 0 0 0 0,1 0 1 0 0,-1 0-1 0 0,0 0 0 0 0,0 1 0 0 0,0-1 1 0 0,0 0-1 0 0,0 0 0 0 0,9-18 35 0 0,1 1 0 0 0,1 0 0 0 0,0 0 0 0 0,23-25 0 0 0,-27 34-34 0 0,0 0 0 0 0,1 1 0 0 0,0 1-1 0 0,0-1 1 0 0,1 1 0 0 0,-1 0 0 0 0,1 1 0 0 0,0 0 0 0 0,1 0-1 0 0,-1 1 1 0 0,18-5 0 0 0,-25 9-17 0 0,-1-1 0 0 0,1 0 0 0 0,0 1 0 0 0,-1-1 0 0 0,1 1 0 0 0,0 0 0 0 0,0-1 0 0 0,-1 1 0 0 0,1 0 0 0 0,0 0 0 0 0,0 0 0 0 0,-1 1 0 0 0,1-1 0 0 0,0 0 0 0 0,3 1 0 0 0,0 1 0 0 0,0-1 0 0 0,0 1 0 0 0,1 0 0 0 0,-1 0 0 0 0,0 0 0 0 0,0 0 0 0 0,-1 1 0 0 0,1-1 0 0 0,0 1 0 0 0,-1 0 0 0 0,0 1 0 0 0,1-1 0 0 0,-1 1 0 0 0,-1 0 0 0 0,1 0 0 0 0,-1 0 0 0 0,1 0 0 0 0,-1 1 0 0 0,4 6 0 0 0,-6-9 0 0 0,0 0 0 0 0,1 0 0 0 0,-1 0 0 0 0,0 0 0 0 0,0 0 0 0 0,0 0 0 0 0,0 0 0 0 0,-1 0 0 0 0,1 0 0 0 0,0 0 0 0 0,-1 0 0 0 0,1 4 0 0 0,-1 1 0 0 0,6 16 0 0 0,-4-17 0 0 0,0 17 0 0 0,-1 2 0 0 0,2-13 0 0 0,5 4 19 0 0,-4-14-42 0 0,-2-1-63 0 0,2 1-805 0 0,0 1 0 0 0,0-1 0 0 0,0 0 0 0 0,0-1 0 0 0,1 1 0 0 0,-1-1 0 0 0,0 0 0 0 0,1 0 0 0 0,-1 0 0 0 0,1-1 0 0 0,0 1 0 0 0,-1-1 0 0 0,1 0 0 0 0,6-1 0 0 0,15-1-2420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122 367 660 0 0,'-7'12'1726'0'0,"0"-1"1"0"0,1 1-1 0 0,0 1 0 0 0,1-1 0 0 0,-4 18 1 0 0,-4 5 1936 0 0,9-10 5143 0 0,17-67-7495 0 0,14-83-1 0 0,-4-50-216 0 0,-21 161-982 0 0,0-10 232 0 0,0-1 0 0 0,-1 1 0 0 0,-1-1 0 0 0,-5-33-1 0 0,5 57-194 0 0,0 0-138 0 0,0 1-1 0 0,0 0 1 0 0,0 0-1 0 0,0 0 1 0 0,0 0 0 0 0,0 0-1 0 0,0 0 1 0 0,0-1-1 0 0,0 1 1 0 0,0 0 0 0 0,0 0-1 0 0,-1 0 1 0 0,1 0-1 0 0,0 0 1 0 0,0 0 0 0 0,0 0-1 0 0,0-1 1 0 0,0 1-1 0 0,0 0 1 0 0,0 0 0 0 0,0 0-1 0 0,0 0 1 0 0,0 0-1 0 0,0 0 1 0 0,-1 0 0 0 0,1 0-1 0 0,0 0 1 0 0,0 0-1 0 0,0-1 1 0 0,0 1 0 0 0,0 0-1 0 0,0 0 1 0 0,0 0 0 0 0,-1 0-1 0 0,1 0 1 0 0,0 0-1 0 0,0 0 1 0 0,0 0 0 0 0,0 0-1 0 0,0 0 1 0 0,0 0-1 0 0,-1 0 1 0 0,1 0 0 0 0,0 0-1 0 0,0 0 1 0 0,0 0-1 0 0,0 0 1 0 0,0 0 0 0 0,0 0-1 0 0,-1 0 1 0 0,1 1-1 0 0,0-1 1 0 0,0 0 0 0 0,0 0-1 0 0,0 0 1 0 0,0 0-1 0 0,0 0 1 0 0,0 0 0 0 0,0 0-1 0 0,0 0 1 0 0,-1 0-1 0 0,1 1 1 0 0,-1 11 107 0 0,1 1 0 0 0,-1 0 1 0 0,2-1-1 0 0,0 1 0 0 0,1 0 0 0 0,5 20 0 0 0,27 77 317 0 0,-31-100-393 0 0,6 15 56 0 0,2 0 0 0 0,0 0 0 0 0,2-1 0 0 0,0-1 1 0 0,30 38-1 0 0,-30-44-306 0 0,1-2 1 0 0,1 0-1 0 0,1 0 0 0 0,0-1 1 0 0,0-1-1 0 0,1-1 1 0 0,37 20-1 0 0,-50-30-38 0 0,0 0 0 0 0,0 0 0 0 0,1-1 0 0 0,-1 1 0 0 0,0-1-1 0 0,8 1 1 0 0,-11-2-176 0 0,-1 0 377 0 0,1 0 1 0 0,-1 0 0 0 0,0-1 0 0 0,0 1-1 0 0,1 0 1 0 0,-1 0 0 0 0,0-1 0 0 0,0 1-1 0 0,1 0 1 0 0,-1-1 0 0 0,0 1 0 0 0,0 0-1 0 0,0-1 1 0 0,0 1 0 0 0,1 0 0 0 0,-1-1-1 0 0,0 1 1 0 0,0 0 0 0 0,0-1 0 0 0,0 1-1 0 0,0 0 1 0 0,0-1 0 0 0,0 1 0 0 0,0 0-1 0 0,0-1 1 0 0,0 1 0 0 0,0 0 0 0 0,0-1-1 0 0,0 0 1 0 0,-4-5 2 0 0,0 1-1 0 0,0-1 1 0 0,0 1-1 0 0,0 0 1 0 0,-1 0-1 0 0,0 1 1 0 0,0-1-1 0 0,0 1 1 0 0,0 0-1 0 0,-1 0 1 0 0,0 1-1 0 0,1-1 1 0 0,-1 1-1 0 0,-1 1 1 0 0,1-1-1 0 0,-10-2 1 0 0,-8-2 83 0 0,-1 1 0 0 0,-1 1-1 0 0,-25-2 1 0 0,21 4 107 0 0,0 1-1 0 0,-33 3 0 0 0,49 0-183 0 0,1 1-1 0 0,0 0 1 0 0,-1 1-1 0 0,1 0 1 0 0,0 1-1 0 0,-23 10 0 0 0,35-14-32 0 0,1 0-1 0 0,-1 0 0 0 0,1 1 0 0 0,-1-1 1 0 0,1 0-1 0 0,-1 0 0 0 0,1 0 0 0 0,-1 1 1 0 0,1-1-1 0 0,-1 0 0 0 0,1 1 0 0 0,0-1 0 0 0,-1 0 1 0 0,1 1-1 0 0,0-1 0 0 0,-1 0 0 0 0,1 1 1 0 0,0-1-1 0 0,-1 1 0 0 0,1-1 0 0 0,0 1 1 0 0,-1-1-1 0 0,1 1 0 0 0,0-1 0 0 0,0 2 1 0 0,11 2-2275 0 0,23-2-2514 0 0,-4-6 1986 0 0,15-2 412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0,'1'8'9761'0'0,"0"9"-4244"0"0,3 100-106 0 0,-7-56-3650 0 0,1 10-1289 0 0,6-25-6778 0 0,-3-41 3458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72 125 788 0 0,'-23'-2'1571'0'0,"15"1"-117"0"0,1 1 0 0 0,0-1 1 0 0,0-1-1 0 0,-12-3 5063 0 0,22 3-5015 0 0,11-4-691 0 0,1 0-1 0 0,0 1 0 0 0,0 0 0 0 0,0 1 0 0 0,1 1 0 0 0,20-2 0 0 0,13-3 201 0 0,54-12 455 0 0,17-4-3538 0 0,-39 4-6148 0 0,-60 14 5810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64 156 1044 0 0,'-6'45'6074'0'0,"6"-41"-5151"0"0,-1 0 0 0 0,0-1-1 0 0,0 1 1 0 0,0-1 0 0 0,-1 1 0 0 0,1-1 0 0 0,-1 0 0 0 0,0 1 0 0 0,-3 4 0 0 0,5-8-738 0 0,-1 1 1 0 0,1-1-1 0 0,0 0 1 0 0,-1 1 0 0 0,1-1-1 0 0,0 0 1 0 0,-1 0-1 0 0,1 1 1 0 0,0-1-1 0 0,-1 0 1 0 0,1 0-1 0 0,-1 0 1 0 0,1 1-1 0 0,0-1 1 0 0,-1 0 0 0 0,1 0-1 0 0,-1 0 1 0 0,1 0-1 0 0,-1 0 1 0 0,1 0-1 0 0,0 0 1 0 0,-1 0-1 0 0,1 0 1 0 0,-1 0-1 0 0,1 0 1 0 0,-1 0-1 0 0,1 0 1 0 0,0-1 0 0 0,-1 1-1 0 0,0 0 1 0 0,-10-12 1756 0 0,-1-17-500 0 0,10 17-1025 0 0,0 0 1 0 0,1 0-1 0 0,1-1 0 0 0,0 1 1 0 0,0 0-1 0 0,5-24 0 0 0,-4 31-313 0 0,0 0 0 0 0,0 0 1 0 0,1 0-1 0 0,-1 0 0 0 0,1 0 0 0 0,0 0 0 0 0,1 0 0 0 0,-1 0 0 0 0,1 1 0 0 0,0-1 0 0 0,0 1 0 0 0,1 0 1 0 0,-1 0-1 0 0,1 0 0 0 0,0 0 0 0 0,0 1 0 0 0,0 0 0 0 0,6-4 0 0 0,-9 6-63 0 0,1 0-1 0 0,0 0 0 0 0,-1 0 1 0 0,1 1-1 0 0,0-1 0 0 0,0 1 1 0 0,-1-1-1 0 0,1 1 1 0 0,0 0-1 0 0,0 0 0 0 0,0 0 1 0 0,0 0-1 0 0,-1 0 1 0 0,1 0-1 0 0,0 0 0 0 0,0 1 1 0 0,0-1-1 0 0,0 0 1 0 0,3 2-1 0 0,-2 0 4 0 0,-1 0-1 0 0,1 0 1 0 0,0 0-1 0 0,-1 0 1 0 0,1 0 0 0 0,-1 0-1 0 0,0 1 1 0 0,1-1-1 0 0,-1 1 1 0 0,2 3-1 0 0,3 7 63 0 0,-1-1 0 0 0,0 1 0 0 0,0 0-1 0 0,2 14 1 0 0,-3-14-51 0 0,-2-1 1 0 0,0 1-1 0 0,3 23 0 0 0,-6-36-131 0 0,1-2-192 0 0,18-37 333 0 0,-9 16 124 0 0,21-34 0 0 0,-27 51-168 0 0,0 1 0 0 0,0 0-1 0 0,0 0 1 0 0,0 0 0 0 0,1 0 0 0 0,0 1-1 0 0,0 0 1 0 0,0 0 0 0 0,0 0 0 0 0,1 0-1 0 0,7-3 1 0 0,-11 6-21 0 0,0 1 0 0 0,0-1 0 0 0,0 0 0 0 0,0 1 0 0 0,-1 0 0 0 0,1-1 0 0 0,0 1 0 0 0,0 0 0 0 0,0 0 0 0 0,0 0 0 0 0,0 0 0 0 0,0 0 0 0 0,0 0 0 0 0,0 1 0 0 0,0-1 0 0 0,0 1 0 0 0,-1-1 0 0 0,1 1 0 0 0,2 0 0 0 0,-1 1 0 0 0,0 0 0 0 0,-1 0 0 0 0,1 0 0 0 0,0 1 0 0 0,-1-1 0 0 0,0 0 0 0 0,1 1 0 0 0,-1 0 0 0 0,0 0 0 0 0,2 3 0 0 0,3 7 0 0 0,0 1 0 0 0,-1 0 0 0 0,7 28 0 0 0,-10-31 0 0 0,23 84 0 0 0,-26-94-273 0 0,1 1 0 0 0,0-1 0 0 0,0 0 0 0 0,-1 0-1 0 0,1 0 1 0 0,0 0 0 0 0,0 0 0 0 0,1 0 0 0 0,-1 0 0 0 0,0 0 0 0 0,0 0 0 0 0,0 0 0 0 0,1-1-1 0 0,-1 1 1 0 0,0 0 0 0 0,1-1 0 0 0,-1 1 0 0 0,0-1 0 0 0,3 1 0 0 0,0 0-768 0 0,0-1-1 0 0,-1 1 1 0 0,1-1 0 0 0,0 0 0 0 0,-1 0 0 0 0,8-1-1 0 0,4-2-2388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213 239 556 0 0,'0'0'1145'0'0,"-3"3"260"0"0,-6 6-287 0 0,1 0 0 0 0,0 1 0 0 0,0 0 0 0 0,1 0 0 0 0,1 1 0 0 0,-6 11 1 0 0,-12 19 1477 0 0,-27 49 4515 0 0,21-29 526 0 0,68-174-3147 0 0,88-253-4490 0 0,-125 363 0 0 0,-1 1 0 0 0,1 0 0 0 0,0-1 0 0 0,0 1 0 0 0,0 0 0 0 0,0 0 0 0 0,1 0 0 0 0,-1-1 0 0 0,1 1 0 0 0,-1 1 0 0 0,1-1 0 0 0,0 0 0 0 0,0 0 0 0 0,3-2 0 0 0,-5 4 0 0 0,1 0 0 0 0,0-1 0 0 0,0 1 0 0 0,-1 0 0 0 0,1 0 0 0 0,0-1 0 0 0,0 1 0 0 0,0 0 0 0 0,-1 0 0 0 0,1 0 0 0 0,0 0 0 0 0,0 0 0 0 0,0 0 0 0 0,-1 0 0 0 0,1 0 0 0 0,0 1 0 0 0,0-1 0 0 0,0 0 0 0 0,-1 0 0 0 0,1 1 0 0 0,0-1 0 0 0,-1 0 0 0 0,1 1 0 0 0,0-1 0 0 0,-1 1 0 0 0,1-1 0 0 0,0 1 0 0 0,-1-1 0 0 0,1 1 0 0 0,-1 0 0 0 0,1-1 0 0 0,-1 1 0 0 0,2 1 0 0 0,-1-1 0 0 0,6 10 0 0 0,1 0 0 0 0,-1 1 0 0 0,-1 0 0 0 0,0 0 0 0 0,-1 0 0 0 0,-1 0 0 0 0,1 1 0 0 0,2 19 0 0 0,5 9 0 0 0,3 6 0 0 0,2 0 0 0 0,3-1 0 0 0,1-1 0 0 0,43 68 0 0 0,-59-107-91 0 0,0 0 1 0 0,0 0-1 0 0,1 0 0 0 0,-1-1 0 0 0,1 1 1 0 0,1-1-1 0 0,-1-1 0 0 0,1 1 0 0 0,0-1 1 0 0,14 6-1 0 0,-19-9 60 0 0,0 0 0 0 0,1 0 1 0 0,-1 0-1 0 0,1-1 0 0 0,-1 1 0 0 0,1-1 1 0 0,-1 1-1 0 0,1-1 0 0 0,0 0 0 0 0,-1 0 1 0 0,1 0-1 0 0,-1-1 0 0 0,1 1 0 0 0,-1 0 1 0 0,1-1-1 0 0,-1 0 0 0 0,1 1 0 0 0,-1-1 1 0 0,1 0-1 0 0,-1-1 0 0 0,0 1 1 0 0,1 0-1 0 0,-1 0 0 0 0,0-1 0 0 0,0 0 1 0 0,0 1-1 0 0,0-1 0 0 0,-1 0 0 0 0,1 0 1 0 0,0 0-1 0 0,-1 0 0 0 0,1 0 0 0 0,-1 0 1 0 0,0 0-1 0 0,1-1 0 0 0,0-3 0 0 0,-1 4-3 0 0,1-1-1 0 0,-1 0 0 0 0,0 0 0 0 0,-1 1 0 0 0,1-1 0 0 0,0 0 0 0 0,-1 0 0 0 0,0 0 1 0 0,1 0-1 0 0,-1 0 0 0 0,0 0 0 0 0,-1 0 0 0 0,1 0 0 0 0,0 0 0 0 0,-1 0 0 0 0,0 0 1 0 0,-1-4-1 0 0,0 3 25 0 0,0 0 0 0 0,0 0 0 0 0,-1 1 0 0 0,1-1 1 0 0,-1 1-1 0 0,0-1 0 0 0,0 1 0 0 0,0 0 0 0 0,-1 0 0 0 0,-5-4 1 0 0,-2 0 36 0 0,0 1 0 0 0,0 0 1 0 0,0 1-1 0 0,-1 0 1 0 0,0 0-1 0 0,0 2 0 0 0,-16-4 1 0 0,-8 1 135 0 0,0 3 1 0 0,0 1-1 0 0,0 1 1 0 0,0 2 0 0 0,0 2-1 0 0,0 1 1 0 0,0 2-1 0 0,1 1 1 0 0,-44 15-1 0 0,66-18-147 0 0,4-1-262 0 0,1 0 0 0 0,-1 0 0 0 0,1 1 0 0 0,0 0 0 0 0,-15 10-1 0 0,22-13 38 0 0,1-1-1 0 0,0 0 0 0 0,0 1 1 0 0,-1-1-1 0 0,1 0 0 0 0,0 0 1 0 0,0 1-1 0 0,-1-1 0 0 0,1 0 1 0 0,0 1-1 0 0,0-1 0 0 0,0 1 0 0 0,0-1 1 0 0,-1 0-1 0 0,1 1 0 0 0,0-1 1 0 0,0 0-1 0 0,0 1 0 0 0,0-1 1 0 0,0 1-1 0 0,0-1 0 0 0,0 0 1 0 0,0 1-1 0 0,0-1 0 0 0,0 1 0 0 0,0-1 1 0 0,1 0-1 0 0,-1 1 0 0 0,0-1 1 0 0,0 0-1 0 0,0 1 0 0 0,0-1 1 0 0,1 1-1 0 0,-1-1 0 0 0,0 0 1 0 0,0 0-1 0 0,1 1 0 0 0,-1-1 0 0 0,0 0 1 0 0,0 1-1 0 0,1-1 0 0 0,-1 0 1 0 0,0 0-1 0 0,1 0 0 0 0,-1 1 1 0 0,0-1-1 0 0,1 0 0 0 0,-1 0 0 0 0,1 0 1 0 0,-1 0-1 0 0,0 0 0 0 0,1 1 1 0 0,0-1-1 0 0,0 0 451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5 119 536 0 0,'0'0'2366'0'0,"12"-18"3250"0"0,-1 12-4514 0 0,0-1-1 0 0,0 1 0 0 0,1 1 1 0 0,0 0-1 0 0,21-6 0 0 0,-7 3 83 0 0,115-45 5318 0 0,-182 70-5704 0 0,0 2 0 0 0,-74 46 0 0 0,113-64-796 0 0,0 1 0 0 0,-1 0 1 0 0,1 0-1 0 0,0-1 0 0 0,0 1 1 0 0,0 1-1 0 0,0-1 1 0 0,1 0-1 0 0,-1 0 0 0 0,1 1 1 0 0,-1-1-1 0 0,1 1 0 0 0,-2 4 1 0 0,3-5 1 0 0,0 0 0 0 0,0 0 1 0 0,0-1-1 0 0,0 1 0 0 0,1 0 0 0 0,-1-1 1 0 0,1 1-1 0 0,-1 0 0 0 0,1-1 1 0 0,-1 1-1 0 0,1-1 0 0 0,0 1 0 0 0,0-1 1 0 0,0 1-1 0 0,0-1 0 0 0,0 1 0 0 0,0-1 1 0 0,0 0-1 0 0,1 0 0 0 0,-1 0 1 0 0,0 1-1 0 0,1-1 0 0 0,-1-1 0 0 0,3 2 1 0 0,21 16 177 0 0,39 18 0 0 0,-48-28-103 0 0,1 1-1 0 0,-2 0 1 0 0,1 1-1 0 0,-1 1 1 0 0,-1 0-1 0 0,0 1 1 0 0,19 21-1 0 0,-30-30-65 0 0,-2-1 0 0 0,1 1 0 0 0,0 0 0 0 0,0-1 0 0 0,-1 1 0 0 0,0 0 0 0 0,1 0 0 0 0,-1 0 0 0 0,0 0 0 0 0,0 0 0 0 0,-1 0 0 0 0,1 0 0 0 0,-1 0 0 0 0,1 0 0 0 0,-1 0 0 0 0,0 0 0 0 0,-1 7 0 0 0,0-6-1 0 0,0 0 0 0 0,0-1-1 0 0,-1 1 1 0 0,1 0 0 0 0,-1 0-1 0 0,0-1 1 0 0,0 1 0 0 0,-1-1 0 0 0,1 0-1 0 0,-1 0 1 0 0,1 0 0 0 0,-5 4-1 0 0,-1 0 4 0 0,0 0 0 0 0,-1-1-1 0 0,0-1 1 0 0,0 1 0 0 0,0-1-1 0 0,-1-1 1 0 0,1 1 0 0 0,-1-2-1 0 0,-18 5 1 0 0,6-4-132 0 0,-1-1 0 0 0,-37 1 0 0 0,45-5-1116 0 0,1 1 0 0 0,-25-6-1 0 0,32 9-2416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2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96 612 0 0,'0'-2'966'0'0,"0"-4"12"0"0,0 0 0 0 0,-1 0 0 0 0,1 1 0 0 0,-1-1 0 0 0,-1 0 0 0 0,1 0 0 0 0,-1 1 0 0 0,0-1-1 0 0,0 1 1 0 0,-4-6 0 0 0,5 9-745 0 0,0 0-1 0 0,-1 0 1 0 0,1 1-1 0 0,0-1 0 0 0,-1 0 1 0 0,1 1-1 0 0,-1-1 1 0 0,0 1-1 0 0,1 0 0 0 0,-1 0 1 0 0,0-1-1 0 0,0 1 1 0 0,0 0-1 0 0,0 0 0 0 0,0 1 1 0 0,0-1-1 0 0,0 0 1 0 0,0 1-1 0 0,0-1 1 0 0,0 1-1 0 0,-1 0 0 0 0,1-1 1 0 0,0 1-1 0 0,0 0 1 0 0,0 0-1 0 0,0 1 0 0 0,-1-1 1 0 0,1 0-1 0 0,0 1 1 0 0,0-1-1 0 0,-2 2 0 0 0,-8 2 122 0 0,1 1 0 0 0,0 0 0 0 0,0 1 0 0 0,0 0 0 0 0,1 1 0 0 0,0 0 0 0 0,0 0-1 0 0,0 1 1 0 0,1 1 0 0 0,-13 15 0 0 0,15-17-204 0 0,1 1-1 0 0,0 0 1 0 0,1 1-1 0 0,0-1 1 0 0,0 1-1 0 0,1 0 1 0 0,0 0 0 0 0,1 0-1 0 0,-1 1 1 0 0,2 0-1 0 0,-1-1 1 0 0,2 1-1 0 0,-2 17 1 0 0,3-20-48 0 0,1 0 0 0 0,0-1 0 0 0,0 1 0 0 0,1-1 0 0 0,0 1 0 0 0,0-1 0 0 0,0 0 0 0 0,1 0 0 0 0,0 0 0 0 0,0 0 0 0 0,1 0 0 0 0,0-1 0 0 0,0 0 0 0 0,0 1 0 0 0,0-1 0 0 0,1-1 0 0 0,0 1 0 0 0,0-1 0 0 0,0 1 0 0 0,0-2 0 0 0,1 1 0 0 0,7 4 0 0 0,-1-2 84 0 0,1 1 0 0 0,-1-2 0 0 0,1 0-1 0 0,0 0 1 0 0,1-1 0 0 0,-1-1 0 0 0,1 0 0 0 0,0-1 0 0 0,24 1 0 0 0,-29-3-111 0 0,1-1 0 0 0,-1 0 0 0 0,1-1 0 0 0,-1 1 0 0 0,0-2 0 0 0,0 0 0 0 0,0 0 0 0 0,0 0 0 0 0,0-1 0 0 0,-1 0 0 0 0,1-1 0 0 0,-1 0 0 0 0,0 0 0 0 0,12-11-1 0 0,-16 12-61 0 0,0 0 0 0 0,-1 0-1 0 0,1 0 1 0 0,-1 0-1 0 0,0 0 1 0 0,0-1-1 0 0,0 0 1 0 0,0 0-1 0 0,-1 0 1 0 0,0 0-1 0 0,0 0 1 0 0,0 0-1 0 0,-1 0 1 0 0,0 0 0 0 0,0-1-1 0 0,0 1 1 0 0,-1-1-1 0 0,1 1 1 0 0,-1-1-1 0 0,-1 1 1 0 0,1 0-1 0 0,-1-1 1 0 0,0 1-1 0 0,0-1 1 0 0,0 1-1 0 0,-1 0 1 0 0,-2-5 0 0 0,0 0-7 0 0,-1 0 1 0 0,-1 1 0 0 0,0 0 0 0 0,0 0 0 0 0,0 0 0 0 0,-1 1 0 0 0,-1 0 0 0 0,1 1 0 0 0,-1-1 0 0 0,-11-6 0 0 0,10 7-571 0 0,-1 1 1 0 0,1 0 0 0 0,-1 1-1 0 0,-11-5 1 0 0,14 8-1027 0 0,0-1 1 0 0,-1 1-1 0 0,1 1 0 0 0,0-1 1 0 0,-1 1-1 0 0,-10 0 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121 124 240 0 0,'-11'-16'8447'0'0,"13"13"-8024"0"0,-1 1 0 0 0,0-1-1 0 0,0 1 1 0 0,1 0-1 0 0,0 0 1 0 0,-1-1-1 0 0,1 1 1 0 0,0 0-1 0 0,0 1 1 0 0,0-1-1 0 0,0 0 1 0 0,0 0-1 0 0,0 1 1 0 0,1-1-1 0 0,-1 1 1 0 0,1 0-1 0 0,-1 0 1 0 0,3-1-1 0 0,54-17 2578 0 0,-51 17-2595 0 0,189-48 6160 0 0,-196 50-5859 0 0,-6 0-598 0 0,-77 17 102 0 0,-101 34 0 0 0,160-43-200 0 0,-42 15-23 0 0,59-20 10 0 0,1-1 0 0 0,0 1 0 0 0,1 0 0 0 0,-1 0 0 0 0,1 0 0 0 0,-1 1 0 0 0,1-1 0 0 0,0 1 0 0 0,-6 8 0 0 0,9-11 16 0 0,1 0 1 0 0,-1 1-1 0 0,1-1 1 0 0,-1 0-1 0 0,1 1 0 0 0,0-1 1 0 0,-1 0-1 0 0,1 1 1 0 0,0-1-1 0 0,0 1 1 0 0,0-1-1 0 0,0 1 0 0 0,0-1 1 0 0,1 0-1 0 0,-1 1 1 0 0,0-1-1 0 0,1 1 1 0 0,-1-1-1 0 0,1 0 0 0 0,-1 1 1 0 0,1-1-1 0 0,0 0 1 0 0,-1 0-1 0 0,1 1 1 0 0,0-1-1 0 0,0 0 0 0 0,0 0 1 0 0,2 2-1 0 0,3 4 116 0 0,1 0-1 0 0,16 12 1 0 0,-22-18-115 0 0,58 45 398 0 0,97 82 565 0 0,-149-122-927 0 0,37 41 243 0 0,-40-43-263 0 0,-1 1-1 0 0,0-1 1 0 0,0 1-1 0 0,-1 0 1 0 0,1-1-1 0 0,-1 1 1 0 0,0 0-1 0 0,0 1 1 0 0,1 7-1 0 0,-3-10-19 0 0,0 0 1 0 0,0 0-1 0 0,0-1 0 0 0,-1 1 1 0 0,1 0-1 0 0,-1-1 1 0 0,0 1-1 0 0,1 0 0 0 0,-1-1 1 0 0,-1 1-1 0 0,1-1 0 0 0,0 1 1 0 0,0-1-1 0 0,-1 0 0 0 0,0 1 1 0 0,1-1-1 0 0,-1 0 0 0 0,0 0 1 0 0,0 0-1 0 0,0 0 0 0 0,0-1 1 0 0,0 1-1 0 0,0 0 0 0 0,-1-1 1 0 0,1 0-1 0 0,-5 2 0 0 0,-4 3 8 0 0,-1 0 0 0 0,0-2 0 0 0,0 1-1 0 0,-15 2 1 0 0,3-1 108 0 0,-30 3 0 0 0,46-8-379 0 0,1-1 0 0 0,-1 1 1 0 0,1-2-1 0 0,0 1 0 0 0,-1-1 1 0 0,1 0-1 0 0,0 0 1 0 0,-12-4-1 0 0,12 5-2054 0 0,3-1-29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69 268 0 0,'-14'1'18709'0'0,"26"2"-15971"0"0,24-1-903 0 0,101-9 2774 0 0,227-41-1 0 0,-273 29-4733 0 0,-87 19-1106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2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38 732 0 0,'-1'1'357'0'0,"0"0"1"0"0,0 0-1 0 0,0 0 1 0 0,0 1-1 0 0,0-1 0 0 0,0 0 1 0 0,1 0-1 0 0,-1 1 0 0 0,0-1 1 0 0,1 0-1 0 0,-1 1 1 0 0,0-1-1 0 0,1 0 0 0 0,0 1 1 0 0,-1-1-1 0 0,1 1 0 0 0,0-1 1 0 0,0 3-1 0 0,1-3-63 0 0,0 1 1 0 0,0-1-1 0 0,0 0 0 0 0,0 0 0 0 0,0-1 1 0 0,0 1-1 0 0,1 0 0 0 0,-1 0 1 0 0,0 0-1 0 0,0-1 0 0 0,1 1 0 0 0,-1-1 1 0 0,1 1-1 0 0,-1-1 0 0 0,0 0 0 0 0,1 1 1 0 0,-1-1-1 0 0,1 0 0 0 0,-1 0 0 0 0,1 0 1 0 0,1 0-1 0 0,24 2 1566 0 0,0-1 1 0 0,0-1-1 0 0,38-5 0 0 0,82-20 1829 0 0,-117 19-2755 0 0,163-37 5773 0 0,-188 42-6755 0 0,-4 1-291 0 0,8 3-1094 0 0,-5 2-1883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0 568 0 0,'-19'22'13311'0'0,"20"-21"-13082"0"0,0 1 0 0 0,0-1 0 0 0,0 0 0 0 0,0 0 0 0 0,0 0 0 0 0,0 0 0 0 0,1 0 0 0 0,-1 0 0 0 0,0 0 0 0 0,0-1 1 0 0,1 1-1 0 0,-1 0 0 0 0,1-1 0 0 0,-1 1 0 0 0,0-1 0 0 0,1 1 0 0 0,-1-1 0 0 0,1 0 0 0 0,-1 1 0 0 0,1-1 0 0 0,-1 0 0 0 0,1 0 0 0 0,2 0 0 0 0,-3 0 161 0 0,28-27 2004 0 0,-28 26-2294 0 0,-7-3-359 0 0,3 1-1914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0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44 484 0 0,'-3'-4'530'0'0,"-1"0"0"0"0,0 0 0 0 0,-1 1-1 0 0,1-1 1 0 0,-1 1 0 0 0,1 0 0 0 0,-1 0 0 0 0,0 1 0 0 0,0-1 0 0 0,0 1 0 0 0,0 0-1 0 0,-1 1 1 0 0,1-1 0 0 0,0 1 0 0 0,-1 0 0 0 0,1 0 0 0 0,-1 1 0 0 0,1-1-1 0 0,-1 1 1 0 0,1 1 0 0 0,-1-1 0 0 0,1 1 0 0 0,-1 0 0 0 0,1 0 0 0 0,-1 0-1 0 0,1 1 1 0 0,0 0 0 0 0,0 0 0 0 0,0 0 0 0 0,0 1 0 0 0,-7 4 0 0 0,0 0 121 0 0,0 1-1 0 0,0 1 1 0 0,1 0 0 0 0,0 1 0 0 0,0 0 0 0 0,1 0 0 0 0,0 1 0 0 0,1 0 0 0 0,1 1 0 0 0,0 0 0 0 0,0 1-1 0 0,1-1 1 0 0,-6 16 0 0 0,9-18-345 0 0,1-1 0 0 0,0 1 0 0 0,1 0 0 0 0,0 0 0 0 0,0 0 0 0 0,1 0 0 0 0,0 0 1 0 0,1 0-1 0 0,0 0 0 0 0,1 1 0 0 0,0-1 0 0 0,0 0 0 0 0,1 0 0 0 0,1-1 0 0 0,-1 1 0 0 0,2 0 0 0 0,-1-1 0 0 0,1 1 0 0 0,9 12 0 0 0,-6-9-363 0 0,2-1 1 0 0,0-1-1 0 0,0 0 1 0 0,1 0-1 0 0,0-1 1 0 0,1 0-1 0 0,0-1 1 0 0,0 0-1 0 0,1-1 1 0 0,0 0-1 0 0,1-1 1 0 0,0 0-1 0 0,0-1 1 0 0,0 0-1 0 0,17 4 1 0 0,-18-7-197 0 0,35 11-3213 0 0,-40-12 1546 0 0,1-1 1 0 0,-1 0-1 0 0,1 0 0 0 0,11-1 1 0 0,-3-1-1244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0 825 720 0 0,'0'0'3036'0'0,"3"0"-1267"0"0,10-2-968 0 0,0 0 1 0 0,-1 0-1 0 0,0-1 0 0 0,1-1 0 0 0,-1 0 1 0 0,0-1-1 0 0,-1 0 0 0 0,16-10 0 0 0,6-1 470 0 0,28-14 775 0 0,-1-2 0 0 0,97-71 0 0 0,-118 71-918 0 0,-1-1-1 0 0,60-71 1 0 0,-67 65-421 0 0,-2 0 1 0 0,28-52-1 0 0,36-88 1321 0 0,-59 111-1108 0 0,-24 52 99 0 0,-19 40-106 0 0,-1 5-849 0 0,-25 85 316 0 0,-118 365 695 0 0,146-460-1162 0 0,4-14-282 0 0,1 1 1 0 0,0-1 0 0 0,0 1-1 0 0,1 0 1 0 0,0-1-1 0 0,-1 11 1 0 0,2-15-538 0 0,2 1-1181 0 0,3 2-1897 0 0,2-6-1888 0 0,7-6 3039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156 292 408 0 0,'1'-13'1268'0'0,"-1"1"-1"0"0,0-1 1 0 0,-1-14 0 0 0,0 23-612 0 0,1 1 1 0 0,-1 0 0 0 0,0-1 0 0 0,0 1 0 0 0,0 0-1 0 0,0-1 1 0 0,-1 1 0 0 0,1 0 0 0 0,-1 0-1 0 0,0 0 1 0 0,0 0 0 0 0,0 0 0 0 0,0 1-1 0 0,0-1 1 0 0,-9-4 6255 0 0,13 12-5694 0 0,5 7-1229 0 0,8 4 547 0 0,1 0 0 0 0,0-1 1 0 0,1-1-1 0 0,19 12 0 0 0,5 4 148 0 0,-16-10-307 0 0,71 59 816 0 0,-84-68-1046 0 0,-1 1 0 0 0,-1 0-1 0 0,1 1 1 0 0,-2 0 0 0 0,14 23 0 0 0,-21-32-158 0 0,0 0 1 0 0,0 0 0 0 0,0 0 0 0 0,-1 1-1 0 0,1-1 1 0 0,-1 1 0 0 0,0-1-1 0 0,0 1 1 0 0,0-1 0 0 0,-1 1 0 0 0,0-1-1 0 0,0 1 1 0 0,0 0 0 0 0,0-1-1 0 0,-1 1 1 0 0,0-1 0 0 0,0 1 0 0 0,0-1-1 0 0,0 1 1 0 0,-1-1 0 0 0,0 0 0 0 0,0 1-1 0 0,0-1 1 0 0,0 0 0 0 0,0 0-1 0 0,-1 0 1 0 0,0-1 0 0 0,0 1 0 0 0,0-1-1 0 0,0 0 1 0 0,-1 1 0 0 0,1-1-1 0 0,-1-1 1 0 0,0 1 0 0 0,-7 4 0 0 0,0-2-96 0 0,0 0 1 0 0,-1-1 0 0 0,1 0 0 0 0,-1-1 0 0 0,0 0-1 0 0,0-1 1 0 0,0-1 0 0 0,0 1 0 0 0,0-2-1 0 0,0 0 1 0 0,-12-1 0 0 0,8-1 4 0 0,1 0-1 0 0,-1-1 1 0 0,1-1 0 0 0,0 0 0 0 0,0-1-1 0 0,0-1 1 0 0,1 0 0 0 0,-15-8-1 0 0,24 11 84 0 0,1 0 0 0 0,-1 0 0 0 0,0 0 0 0 0,1-1 0 0 0,0 1 0 0 0,0-1 0 0 0,0 0 0 0 0,0-1 0 0 0,1 1-1 0 0,-1-1 1 0 0,-3-6 0 0 0,6 8 26 0 0,-1 0-1 0 0,1-1 1 0 0,0 1-1 0 0,0-1 0 0 0,1 1 1 0 0,-1-1-1 0 0,1 1 1 0 0,0-1-1 0 0,0 1 1 0 0,0-1-1 0 0,0 1 0 0 0,1-1 1 0 0,-1 1-1 0 0,1-1 1 0 0,0 1-1 0 0,0-1 1 0 0,0 1-1 0 0,0 0 0 0 0,3-5 1 0 0,5-8 26 0 0,1 1 0 0 0,1 0 0 0 0,0 1 1 0 0,1 0-1 0 0,1 1 0 0 0,20-18 0 0 0,-19 18-9 0 0,98-81 235 0 0,-74 64-123 0 0,0-1 1 0 0,38-44 0 0 0,-71 70-120 0 0,0-1 0 0 0,-1 0 1 0 0,0 0-1 0 0,0 0 0 0 0,0 0 1 0 0,-1 0-1 0 0,0-1 0 0 0,3-9 1 0 0,-5 13-18 0 0,-1 1 1 0 0,1 0-1 0 0,-1-1 1 0 0,0 1-1 0 0,0 0 1 0 0,0-1-1 0 0,0 1 0 0 0,0-1 1 0 0,-1 1-1 0 0,1 0 1 0 0,-1-1-1 0 0,1 1 1 0 0,-1 0-1 0 0,0 0 1 0 0,0 0-1 0 0,0-1 1 0 0,0 1-1 0 0,0 0 1 0 0,0 0-1 0 0,-1 0 1 0 0,1 0-1 0 0,-1 1 1 0 0,0-1-1 0 0,1 0 1 0 0,-1 1-1 0 0,0-1 0 0 0,0 1 1 0 0,0 0-1 0 0,-2-2 1 0 0,-3 0-17 0 0,1-1 1 0 0,-1 2-1 0 0,0-1 1 0 0,0 1-1 0 0,0 0 0 0 0,0 0 1 0 0,0 1-1 0 0,0 0 1 0 0,-1 0-1 0 0,1 1 1 0 0,0 0-1 0 0,-14 2 0 0 0,-9 1-111 0 0,-50 15 0 0 0,73-16 103 0 0,-23 5-210 0 0,1 2 0 0 0,-37 17 0 0 0,56-21-45 0 0,-1 0-1 0 0,1 0 1 0 0,1 1-1 0 0,-1 1 1 0 0,1 0-1 0 0,0 0 0 0 0,1 1 1 0 0,0-1-1 0 0,-12 16 1 0 0,19-21 57 0 0,-1 0 0 0 0,1 0 0 0 0,0 0 0 0 0,0 1 0 0 0,0-1 0 0 0,0 0 0 0 0,0 1 1 0 0,0-1-1 0 0,0 1 0 0 0,0 3 0 0 0,1-4-205 0 0,0 0 0 0 0,0 0 0 0 0,1 0 1 0 0,-1 0-1 0 0,0 0 0 0 0,1 0 0 0 0,-1-1 1 0 0,1 1-1 0 0,-1 0 0 0 0,1 0 0 0 0,0 0 0 0 0,0 0 1 0 0,0-1-1 0 0,2 3 0 0 0,9 13-2153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1084 0 0,'1'2'3745'0'0,"1"0"-3238"0"0,0 0 1 0 0,0 0-1 0 0,0 0 0 0 0,0 0 1 0 0,0-1-1 0 0,0 1 0 0 0,0-1 1 0 0,1 1-1 0 0,-1-1 0 0 0,1 0 1 0 0,-1 0-1 0 0,1 0 0 0 0,-1 0 0 0 0,1 0 1 0 0,3 0-1 0 0,49 9 3433 0 0,-42-9-2976 0 0,118 10 5457 0 0,-43-15-7659 0 0,-58-4-6622 0 0,-19 4 5260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209 125 240 0 0,'11'-9'1524'0'0,"1"2"-1"0"0,0 0 1 0 0,0 0 0 0 0,0 1-1 0 0,27-9 1 0 0,68-13 3897 0 0,-84 22-4631 0 0,142-34 8295 0 0,-231 46-7175 0 0,35-2-1865 0 0,-192 36 320 0 0,183-31-168 0 0,1 1 1 0 0,0 3 0 0 0,-55 26 0 0 0,87-36-140 0 0,1 0 0 0 0,-1 1 0 0 0,1 0 0 0 0,0 0 0 0 0,0 1 1 0 0,0 0-1 0 0,0 0 0 0 0,-4 6 0 0 0,9-10-34 0 0,0 1 0 0 0,0-1 0 0 0,0 1 0 0 0,0-1 0 0 0,0 1 0 0 0,1-1 0 0 0,-1 1 0 0 0,1 0 0 0 0,-1-1-1 0 0,1 1 1 0 0,-1 0 0 0 0,1 0 0 0 0,0-1 0 0 0,0 1 0 0 0,0 3 0 0 0,1-2-1 0 0,-1-1 1 0 0,1 0-1 0 0,0 0 0 0 0,0 1 1 0 0,0-1-1 0 0,0 0 0 0 0,0 0 1 0 0,1 0-1 0 0,-1 0 0 0 0,0 0 0 0 0,1-1 1 0 0,0 1-1 0 0,-1 0 0 0 0,5 2 1 0 0,9 8 70 0 0,2 0 1 0 0,0-1-1 0 0,0-1 1 0 0,23 10 0 0 0,82 28 316 0 0,-54-22-209 0 0,-33-13-116 0 0,58 25-127 0 0,-85-34-9 0 0,0 1-1 0 0,0 0 1 0 0,-1 0-1 0 0,1 0 1 0 0,-1 1-1 0 0,0 0 1 0 0,-1 0 0 0 0,9 11-1 0 0,-14-16 50 0 0,0-1 0 0 0,-1 1 0 0 0,1 0 1 0 0,-1 0-1 0 0,1 0 0 0 0,-1 0 0 0 0,1 0 0 0 0,-1 0 0 0 0,0 1 0 0 0,1-1 0 0 0,-1 0 0 0 0,0 0 0 0 0,0 0 1 0 0,0 0-1 0 0,0 0 0 0 0,0 0 0 0 0,0 0 0 0 0,0 1 0 0 0,0-1 0 0 0,0 0 0 0 0,-1 0 0 0 0,1 0 1 0 0,0 0-1 0 0,-1 1 0 0 0,-1 1 14 0 0,1-1 0 0 0,-1 0 0 0 0,0 1 1 0 0,1-1-1 0 0,-1 0 0 0 0,0 0 0 0 0,0 0 1 0 0,-1 0-1 0 0,-2 2 0 0 0,-5 2 51 0 0,-1 0-1 0 0,1 0 1 0 0,-15 5 0 0 0,24-11-64 0 0,-26 10 122 0 0,-1-2-1 0 0,0 0 1 0 0,-54 6 0 0 0,-87-2-1319 0 0,150-11 758 0 0,18-1 329 0 0,-29 1-1411 0 0,12-3-4333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1 580 0 0,'-10'4'527'0'0,"1"1"1"0"0,-1 0-1 0 0,1 1 0 0 0,0 0 1 0 0,0 1-1 0 0,0 0 0 0 0,1 0 1 0 0,0 1-1 0 0,1 0 1 0 0,0 0-1 0 0,0 0 0 0 0,1 1 1 0 0,0 1-1 0 0,0-1 0 0 0,-7 17 1 0 0,-4 13 890 0 0,2 1 0 0 0,-16 67 1 0 0,29-100-1246 0 0,-9 39 881 0 0,2 0 1 0 0,-4 59-1 0 0,12-77-571 0 0,0 1 0 0 0,2-1 0 0 0,1 1-1 0 0,11 55 1 0 0,-6-60-275 0 0,0-1 0 0 0,2 0 1 0 0,0-1-1 0 0,16 27 0 0 0,-15-33-173 0 0,0 0-1 0 0,1-1 1 0 0,1-1 0 0 0,1 1 0 0 0,0-2 0 0 0,1 0-1 0 0,0 0 1 0 0,1-1 0 0 0,0-1 0 0 0,18 10 0 0 0,-10-9-263 0 0,1 0 0 0 0,0-2 0 0 0,0 0 0 0 0,1-2 0 0 0,35 8 0 0 0,-13-7-826 0 0,1-1 0 0 0,0-3 0 0 0,-1-2 1 0 0,1-2-1 0 0,54-5 0 0 0,25-11-1133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36 364 0 0,'11'-6'720'0'0,"0"1"1"0"0,0 0-1 0 0,1 1 0 0 0,0 0 1 0 0,0 1-1 0 0,0 0 0 0 0,0 1 1 0 0,0 0-1 0 0,1 1 0 0 0,-1 0 1 0 0,18 2-1 0 0,-11 0 39 0 0,0 1 0 0 0,0 1-1 0 0,0 1 1 0 0,0 1 0 0 0,0 1 0 0 0,25 11-1 0 0,-29-11-353 0 0,-2 2 0 0 0,1 0-1 0 0,-1 0 1 0 0,0 1 0 0 0,-1 1 0 0 0,0 0-1 0 0,0 1 1 0 0,-1 0 0 0 0,-1 0 0 0 0,0 2-1 0 0,-1-1 1 0 0,0 1 0 0 0,0 0-1 0 0,-2 1 1 0 0,0 0 0 0 0,0 0 0 0 0,8 29-1 0 0,-9-23-77 0 0,-2 0-1 0 0,0 1 1 0 0,-1 0-1 0 0,-2 0 1 0 0,0-1-1 0 0,-1 1 1 0 0,-1 0-1 0 0,0 0 1 0 0,-2 0 0 0 0,-1 0-1 0 0,0-1 1 0 0,-14 38-1 0 0,7-31-195 0 0,0-1-1 0 0,-2 0 1 0 0,-1-1-1 0 0,-1 0 1 0 0,-1-1-1 0 0,-1-1 1 0 0,-1 0 0 0 0,-1-2-1 0 0,-1 0 1 0 0,-1-1-1 0 0,-33 25 1 0 0,29-33-2411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8457 0 0,'2'-2'837'0'0,"1"0"0"0"0,0 1 0 0 0,0-1 0 0 0,0 0 0 0 0,0 1 1 0 0,0-1-1 0 0,1 1 0 0 0,-1 0 0 0 0,0 0 0 0 0,1 1 0 0 0,-1-1 0 0 0,0 0 1 0 0,1 1-1 0 0,5 0 0 0 0,-4 1-376 0 0,-1-1 0 0 0,1 1 1 0 0,-1 0-1 0 0,1 1 0 0 0,-1-1 0 0 0,0 1 1 0 0,0 0-1 0 0,1 0 0 0 0,6 5 0 0 0,3 4-232 0 0,0 1-1 0 0,-1 1 0 0 0,0 0 0 0 0,16 22 0 0 0,-16-20 813 0 0,13 19-127 0 0,-19-24-492 0 0,1 0 1 0 0,0 0-1 0 0,0-1 0 0 0,1 0 0 0 0,12 9 1 0 0,-20-17-402 0 0,0 0 0 0 0,0-1 1 0 0,0 1-1 0 0,0 0 1 0 0,0-1-1 0 0,1 0 1 0 0,-1 1-1 0 0,0-1 1 0 0,0 0-1 0 0,0 1 1 0 0,0-1-1 0 0,1 0 1 0 0,-1 0-1 0 0,0 0 1 0 0,0 0-1 0 0,0 0 1 0 0,1 0-1 0 0,-1 0 1 0 0,0 0-1 0 0,0-1 0 0 0,0 1 1 0 0,1-1-1 0 0,-1 1 1 0 0,0 0-1 0 0,0-1 1 0 0,0 0-1 0 0,0 1 1 0 0,0-1-1 0 0,0 0 1 0 0,0 1-1 0 0,0-1 1 0 0,0 0-1 0 0,1-1 1 0 0,3-4 125 0 0,-1 0 1 0 0,0 1 0 0 0,1-2-1 0 0,3-9 1 0 0,-3 8-105 0 0,106-217-43 0 0,-58 95-12855 0 0,-51 124 9445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8:5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127 295 328 0 0,'-40'-11'1262'0'0,"26"7"195"0"0,0 0 1 0 0,0 1-1 0 0,0 0 0 0 0,-17 0 6329 0 0,36 4-6531 0 0,25 3 203 0 0,2-2 1 0 0,56-2 0 0 0,-73-1-1192 0 0,377-19 2783 0 0,-251 12-2367 0 0,218-12 898 0 0,1004-31 2234 0 0,-839 34-2791 0 0,57 0-492 0 0,711-34 447 0 0,-1237 48-979 0 0,-23 2 0 0 0,0-1 0 0 0,0-2 0 0 0,60-14 0 0 0,-87 16 0 0 0,1 0 0 0 0,-1-1 0 0 0,0 1 0 0 0,9-6 0 0 0,-9 0 0 0 0,-11-5 0 0 0,2 11-388 0 0,0-1-1 0 0,0 1 1 0 0,0-1-1 0 0,0 1 1 0 0,-1 0 0 0 0,1 0-1 0 0,-1 1 1 0 0,1 0-1 0 0,-1-1 1 0 0,1 2-1 0 0,-1-1 1 0 0,0 0 0 0 0,0 1-1 0 0,1 0 1 0 0,-1 0-1 0 0,0 0 1 0 0,0 1 0 0 0,1-1-1 0 0,-1 1 1 0 0,-7 3-1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232 113 368 0 0,'-22'-17'7279'0'0,"18"17"-6795"0"0,0 0 1 0 0,0 0-1 0 0,0 0 1 0 0,0 0-1 0 0,0 1 1 0 0,1-1-1 0 0,-1 1 1 0 0,0 0-1 0 0,0 0 1 0 0,0 1-1 0 0,1-1 1 0 0,-6 3-1 0 0,2 1 101 0 0,0-1 0 0 0,0 1-1 0 0,0 0 1 0 0,1 0 0 0 0,-9 10-1 0 0,1 2 284 0 0,1 0 0 0 0,0 0 0 0 0,-16 33 0 0 0,23-39-582 0 0,1-1 0 0 0,0 2-1 0 0,1-1 1 0 0,0 0-1 0 0,1 1 1 0 0,0 0 0 0 0,1 0-1 0 0,-2 16 1 0 0,4-21-179 0 0,0 0-1 0 0,0 0 1 0 0,1-1 0 0 0,0 1 0 0 0,0 0 0 0 0,1 0-1 0 0,0-1 1 0 0,0 1 0 0 0,0-1 0 0 0,1 1-1 0 0,0-1 1 0 0,0 0 0 0 0,1 0 0 0 0,-1 0-1 0 0,1-1 1 0 0,6 7 0 0 0,-2-5-30 0 0,0 1 0 0 0,0-1 0 0 0,1 0 0 0 0,0-1 0 0 0,1 0-1 0 0,0-1 1 0 0,-1 1 0 0 0,2-2 0 0 0,-1 0 0 0 0,0 0 0 0 0,1-1 0 0 0,0 0 0 0 0,0 0 0 0 0,0-2 0 0 0,0 1 0 0 0,0-1 0 0 0,0-1 0 0 0,15-1-1 0 0,-14 1-42 0 0,-1-1-1 0 0,0-1 0 0 0,0 0 1 0 0,0-1-1 0 0,0 0 0 0 0,-1 0 1 0 0,1-1-1 0 0,-1 0 0 0 0,1-1 0 0 0,-2-1 1 0 0,1 1-1 0 0,0-1 0 0 0,-1-1 1 0 0,0 0-1 0 0,-1 0 0 0 0,0-1 1 0 0,0 0-1 0 0,9-11 0 0 0,-11 9-28 0 0,-1 1 1 0 0,0-1-1 0 0,0 0 0 0 0,-1-1 1 0 0,0 1-1 0 0,-1-1 0 0 0,0 1 0 0 0,-1-1 1 0 0,0 0-1 0 0,-1 0 0 0 0,0 0 0 0 0,0 0 1 0 0,-1-1-1 0 0,-1 1 0 0 0,0 0 0 0 0,-3-14 1 0 0,1 10 24 0 0,-1 0 0 0 0,0 0 0 0 0,-1 0 0 0 0,-1 0 0 0 0,0 1 0 0 0,-1 0 0 0 0,-1 0 1 0 0,0 1-1 0 0,-1 0 0 0 0,-20-23 0 0 0,20 27 27 0 0,-1-1 1 0 0,-1 2-1 0 0,0 0 1 0 0,0 0 0 0 0,-17-8-1 0 0,21 12-240 0 0,0 1 1 0 0,-1-1-1 0 0,1 2 1 0 0,-1-1-1 0 0,1 1 0 0 0,-1 0 1 0 0,0 1-1 0 0,0-1 1 0 0,0 2-1 0 0,-11-1 0 0 0,18 1-50 0 0,-1 0 0 0 0,1 0-1 0 0,0 1 1 0 0,0-1 0 0 0,-1 0-1 0 0,1 1 1 0 0,0-1 0 0 0,0 0-1 0 0,0 1 1 0 0,0-1 0 0 0,-1 1-1 0 0,1 0 1 0 0,0-1-1 0 0,-1 2 1 0 0,1-1-63 0 0,1-1-1 0 0,0 1 1 0 0,-1 0 0 0 0,1-1 0 0 0,0 1-1 0 0,-1-1 1 0 0,1 1 0 0 0,0 0-1 0 0,0-1 1 0 0,0 1 0 0 0,0 0-1 0 0,-1-1 1 0 0,1 1 0 0 0,0 0-1 0 0,0-1 1 0 0,0 1 0 0 0,0 0-1 0 0,1-1 1 0 0,-1 1 0 0 0,0 0-1 0 0,0-1 1 0 0,0 1 0 0 0,0-1-1 0 0,1 2 1 0 0,4 7-2317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7 616 0 0,'4'-6'14641'0'0,"-22"161"-9174"0"0,11-110-4862 0 0,1-1 0 0 0,2 1 0 0 0,3 50 0 0 0,6-60-2880 0 0,3-17-5219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1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9 165 112 0 0,'-2'-3'395'0'0,"1"-1"0"0"0,-1 0 0 0 0,1 0 0 0 0,0 1 0 0 0,1-1 0 0 0,-1 0 0 0 0,0 0 0 0 0,1 0 0 0 0,0 0 0 0 0,0 0 0 0 0,0 0 0 0 0,1 0 0 0 0,-1 0 1 0 0,1 0-1 0 0,0 0 0 0 0,0 1 0 0 0,0-1 0 0 0,1 0 0 0 0,-1 1 0 0 0,1-1 0 0 0,0 1 0 0 0,0-1 0 0 0,0 1 0 0 0,0 0 0 0 0,1-1 0 0 0,-1 1 0 0 0,1 1 0 0 0,0-1 0 0 0,0 0 0 0 0,0 1 0 0 0,6-4 0 0 0,1-2 536 0 0,2 2-1 0 0,-1-1 1 0 0,1 1 0 0 0,21-7-1 0 0,-28 11-573 0 0,1 0 1 0 0,0 1-1 0 0,-1 0 0 0 0,1 0 0 0 0,0 0 0 0 0,0 0 1 0 0,0 1-1 0 0,0 0 0 0 0,0 0 0 0 0,0 1 1 0 0,0 0-1 0 0,9 2 0 0 0,-13-2-261 0 0,-1-1 0 0 0,0 1 0 0 0,0-1 0 0 0,0 1-1 0 0,1-1 1 0 0,-1 1 0 0 0,0 0 0 0 0,0 0 0 0 0,0-1 0 0 0,0 1 0 0 0,0 0 0 0 0,0 0-1 0 0,0 0 1 0 0,-1 0 0 0 0,1 0 0 0 0,0 0 0 0 0,-1 0 0 0 0,1 1 0 0 0,0-1 0 0 0,-1 0-1 0 0,1 0 1 0 0,0 3 0 0 0,-1-1 21 0 0,0-1 1 0 0,0 1-1 0 0,0 0 0 0 0,0 0 0 0 0,0-1 0 0 0,-1 1 1 0 0,1 0-1 0 0,-1 0 0 0 0,0-1 0 0 0,-1 5 0 0 0,-3 3 179 0 0,0 1 0 0 0,-1 0 0 0 0,-14 18 0 0 0,-40 41 574 0 0,43-52-485 0 0,0 1-1 0 0,1 0 1 0 0,-21 36 0 0 0,35-53-352 0 0,1 0 1 0 0,0 0-1 0 0,0 0 1 0 0,1 0-1 0 0,-1 0 1 0 0,0 0-1 0 0,1 0 1 0 0,-1 0-1 0 0,1 0 1 0 0,-1 0-1 0 0,1 0 1 0 0,0 0-1 0 0,0 0 1 0 0,0 0-1 0 0,0 0 1 0 0,1 1 0 0 0,-1-1-1 0 0,0 0 1 0 0,1 0-1 0 0,-1 0 1 0 0,1 0-1 0 0,0 0 1 0 0,0 0-1 0 0,0 0 1 0 0,0-1-1 0 0,0 1 1 0 0,0 0-1 0 0,0 0 1 0 0,1-1-1 0 0,-1 1 1 0 0,1-1-1 0 0,-1 1 1 0 0,1-1-1 0 0,-1 0 1 0 0,1 1-1 0 0,0-1 1 0 0,0 0-1 0 0,0 0 1 0 0,3 1-1 0 0,6 3 22 0 0,1 0-1 0 0,-1-1 0 0 0,1-1 0 0 0,0 0 1 0 0,18 2-1 0 0,-5-2-669 0 0,-1-1-1 0 0,0-2 1 0 0,0 0 0 0 0,1-1 0 0 0,34-7-1 0 0,-34 3-3041 0 0,-1-2-1 0 0,42-15 1 0 0,-40 9 891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53 928 0 0,'-45'-4'11148'0'0,"57"3"-3378"0"0,46-5-5016 0 0,212-29 4051 0 0,-247 33-10011 0 0,1-1-5173 0 0,-15 1 5324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29 156 0 0,'0'-29'12340'0'0,"-2"33"-11045"0"0,-10 29 1109 0 0,-8 35 0 0 0,0 0-828 0 0,-55 195 3441 0 0,44-151-4057 0 0,31-111-1687 0 0,3-2-1542 0 0,0 1 1568 0 0,-1-1 0 0 0,1 1 1 0 0,0-1-1 0 0,0 0 0 0 0,-1 0 1 0 0,1-1-1 0 0,0 1 0 0 0,3-3 1 0 0,-1 1-1101 0 0,7-3-779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291 175 64 0 0,'10'-21'2646'0'0,"-8"16"-1251"0"0,-1 0 0 0 0,1 0-1 0 0,-1 0 1 0 0,0 0 0 0 0,0-6 0 0 0,-1 9-1012 0 0,0 0 0 0 0,0 1 0 0 0,0-1 1 0 0,0 0-1 0 0,0 1 0 0 0,-1-1 0 0 0,1 1 0 0 0,0-1 0 0 0,-1 1 0 0 0,1-1 1 0 0,-1 0-1 0 0,0 1 0 0 0,1 0 0 0 0,-1-1 0 0 0,0 1 0 0 0,0-1 1 0 0,0 1-1 0 0,0 0 0 0 0,-2-3 0 0 0,1 4-185 0 0,1-1 0 0 0,-1 0 1 0 0,1 1-1 0 0,-1-1 0 0 0,1 0 1 0 0,-1 1-1 0 0,1 0 0 0 0,-1-1 0 0 0,0 1 1 0 0,1 0-1 0 0,-1 0 0 0 0,1 0 1 0 0,-1 0-1 0 0,0 0 0 0 0,1 0 0 0 0,-3 1 1 0 0,-4 1 146 0 0,-1 1 1 0 0,1 0 0 0 0,0 0 0 0 0,0 1 0 0 0,-14 8 0 0 0,4-1-48 0 0,1 1 1 0 0,-1 1 0 0 0,2 0-1 0 0,0 1 1 0 0,1 1 0 0 0,0 0-1 0 0,1 1 1 0 0,1 0 0 0 0,0 2-1 0 0,1-1 1 0 0,-13 29 0 0 0,23-42-252 0 0,0 0-1 0 0,0 0 1 0 0,1 0 0 0 0,0 0 0 0 0,-1 0-1 0 0,1 0 1 0 0,1 0 0 0 0,-1 1 0 0 0,1-1-1 0 0,0 0 1 0 0,0 1 0 0 0,0-1 0 0 0,0 0-1 0 0,1 0 1 0 0,0 1 0 0 0,0-1 0 0 0,0 0-1 0 0,0 0 1 0 0,0 0 0 0 0,1 0 0 0 0,0 0-1 0 0,0 0 1 0 0,0 0 0 0 0,0-1 0 0 0,1 1-1 0 0,-1-1 1 0 0,1 0 0 0 0,0 0 0 0 0,0 1-1 0 0,0-2 1 0 0,1 1 0 0 0,-1 0 0 0 0,1-1-1 0 0,-1 1 1 0 0,1-1 0 0 0,0 0 0 0 0,0-1-1 0 0,0 1 1 0 0,0 0 0 0 0,5 0 0 0 0,1 1-105 0 0,0 0 0 0 0,-1-1 0 0 0,1 0 0 0 0,0-1-1 0 0,0 0 1 0 0,0-1 0 0 0,0 0 0 0 0,0 0 0 0 0,0-1 0 0 0,-1-1 0 0 0,15-3 0 0 0,-18 4 4 0 0,0-1 0 0 0,0 0 0 0 0,0-1-1 0 0,0 0 1 0 0,-1 0 0 0 0,1 0 0 0 0,-1 0 0 0 0,0-1-1 0 0,0 0 1 0 0,0 0 0 0 0,0 0 0 0 0,-1-1 0 0 0,0 1 0 0 0,0-1-1 0 0,0 0 1 0 0,0 0 0 0 0,-1-1 0 0 0,6-10 0 0 0,-4 2-34 0 0,0 0 0 0 0,-1 0 0 0 0,0-1 0 0 0,-1 0 0 0 0,-1 1 0 0 0,0-1 1 0 0,-1 0-1 0 0,-1 0 0 0 0,0 0 0 0 0,-1 0 0 0 0,-1 0 0 0 0,0 0 1 0 0,-1 0-1 0 0,-1 1 0 0 0,0 0 0 0 0,-1-1 0 0 0,0 1 0 0 0,-1 1 0 0 0,-1-1 1 0 0,0 1-1 0 0,-1 0 0 0 0,0 1 0 0 0,-1 0 0 0 0,-12-14 0 0 0,20 25-62 0 0,0 0-1 0 0,-1 0 1 0 0,1 0-1 0 0,0 0 1 0 0,0 0-1 0 0,-1 0 0 0 0,1 0 1 0 0,-1 0-1 0 0,1 0 1 0 0,-1 0-1 0 0,1 1 1 0 0,-3-1-1 0 0,-5 1-3175 0 0,4 9-2176 0 0,4-1 2562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48 460 0 0,'0'-2'496'0'0,"-1"1"1"0"0,1-1-1 0 0,0 0 0 0 0,-1 1 0 0 0,0-1 1 0 0,1 0-1 0 0,-1 1 0 0 0,0-1 0 0 0,0 1 1 0 0,0-1-1 0 0,0 1 0 0 0,0-1 0 0 0,0 1 1 0 0,0-1-1 0 0,0 1 0 0 0,0 0 0 0 0,-1 0 1 0 0,-2-2-1 0 0,-2-2 1745 0 0,-8-2-217 0 0,11 6-1724 0 0,-1 0 0 0 0,1 0 1 0 0,-1 0-1 0 0,0 0 0 0 0,1 1 0 0 0,-1-1 1 0 0,1 1-1 0 0,-1 0 0 0 0,0 0 0 0 0,1 1 1 0 0,-1-1-1 0 0,0 1 0 0 0,1-1 0 0 0,-1 1 1 0 0,1 0-1 0 0,-1 1 0 0 0,1-1 0 0 0,-4 3 1 0 0,-3 0 65 0 0,1 1 0 0 0,0 1 0 0 0,0 0 0 0 0,-12 11 0 0 0,6-4 64 0 0,0 2 0 0 0,1-1 0 0 0,1 2 0 0 0,1 0 0 0 0,-16 27 0 0 0,23-34-235 0 0,0 0 1 0 0,0 0 0 0 0,1 1-1 0 0,1 0 1 0 0,0 0-1 0 0,0 0 1 0 0,1 0 0 0 0,0 0-1 0 0,1 0 1 0 0,0 0 0 0 0,0 1-1 0 0,2 16 1 0 0,0-22-139 0 0,0 0-1 0 0,0 0 1 0 0,1-1 0 0 0,-1 1 0 0 0,1-1 0 0 0,0 1-1 0 0,0-1 1 0 0,1 0 0 0 0,0 1 0 0 0,-1-1 0 0 0,1 0-1 0 0,0-1 1 0 0,1 1 0 0 0,-1-1 0 0 0,1 1 0 0 0,0-1 0 0 0,0 0-1 0 0,0 0 1 0 0,0-1 0 0 0,0 1 0 0 0,0-1 0 0 0,1 0-1 0 0,-1 0 1 0 0,6 2 0 0 0,3 0-55 0 0,-1-1 0 0 0,1 0 1 0 0,-1-1-1 0 0,1 0 0 0 0,0-1 0 0 0,0-1 1 0 0,25-1-1 0 0,-30 0-21 0 0,-1 0 1 0 0,1-1-1 0 0,-1 1 0 0 0,1-1 0 0 0,-1-1 1 0 0,0 0-1 0 0,0 0 0 0 0,0 0 1 0 0,0 0-1 0 0,-1-1 0 0 0,1-1 1 0 0,-1 1-1 0 0,0-1 0 0 0,0 0 0 0 0,0 0 1 0 0,-1 0-1 0 0,0-1 0 0 0,0 0 1 0 0,0 0-1 0 0,-1-1 0 0 0,0 1 1 0 0,0-1-1 0 0,-1 0 0 0 0,4-8 1 0 0,-2 2 27 0 0,1 1 1 0 0,-2-1 0 0 0,0 0 0 0 0,0-1 0 0 0,-2 1 0 0 0,3-26 0 0 0,-4 34-46 0 0,-1 0-1 0 0,-1 0 0 0 0,1-1 1 0 0,-1 1-1 0 0,1 0 0 0 0,-2 0 1 0 0,1 0-1 0 0,0 0 1 0 0,-1 0-1 0 0,0 0 0 0 0,0 0 1 0 0,-1 0-1 0 0,1 1 1 0 0,-1-1-1 0 0,0 1 0 0 0,0 0 1 0 0,0 0-1 0 0,-1 0 0 0 0,0 0 1 0 0,-7-6-1 0 0,6 6-243 0 0,0 1 0 0 0,0-1-1 0 0,0 1 1 0 0,0 1 0 0 0,0-1 0 0 0,-1 1 0 0 0,1 0-1 0 0,-1 0 1 0 0,0 0 0 0 0,-11-1 0 0 0,12 2-651 0 0,0 1 0 0 0,0 1 0 0 0,0-1 0 0 0,1 1 0 0 0,-1-1 0 0 0,0 1 0 0 0,1 1 0 0 0,-1-1 0 0 0,-4 2 0 0 0,-4 3-1587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93 152 0 0,'5'9'1380'0'0,"-1"0"0"0"0,-1 0 0 0 0,0 0 1 0 0,0 1-1 0 0,0 0 0 0 0,-1-1 0 0 0,1 17 0 0 0,-2-6 1808 0 0,0 1 0 0 0,-4 34 0 0 0,-2-41-229 0 0,5-14-2896 0 0,0 1 0 0 0,0-1 0 0 0,0 0 1 0 0,0 0-1 0 0,0 0 0 0 0,-1 0 0 0 0,1 0 0 0 0,0 0 0 0 0,0 0 0 0 0,0 0 1 0 0,0 0-1 0 0,0 0 0 0 0,-1 0 0 0 0,1 0 0 0 0,0 0 0 0 0,0 0 0 0 0,0 0 0 0 0,0 0 1 0 0,-1 0-1 0 0,1 0 0 0 0,0 0 0 0 0,0 0 0 0 0,0 0 0 0 0,0 0 0 0 0,-1 0 1 0 0,1 0-1 0 0,0 0 0 0 0,0 0 0 0 0,0 0 0 0 0,0 0 0 0 0,0 0 0 0 0,-1-1 0 0 0,1 1 1 0 0,0 0-1 0 0,0 0 0 0 0,0 0 0 0 0,0 0 0 0 0,0 0 0 0 0,0 0 0 0 0,0 0 1 0 0,0-1-1 0 0,-1 1 0 0 0,0-2 45 0 0,1 0 1 0 0,-1 1-1 0 0,0-1 1 0 0,0 0-1 0 0,1 0 1 0 0,-1 0-1 0 0,1 0 1 0 0,0 0-1 0 0,-1 0 0 0 0,1 0 1 0 0,0 0-1 0 0,0 0 1 0 0,1-3-1 0 0,2-16 160 0 0,0 0-1 0 0,2 1 0 0 0,1-1 1 0 0,13-33-1 0 0,-16 47-194 0 0,1-1 1 0 0,-1 1-1 0 0,1-1 1 0 0,1 1-1 0 0,-1 1 1 0 0,1-1-1 0 0,1 1 1 0 0,-1-1-1 0 0,1 1 1 0 0,0 1-1 0 0,0-1 1 0 0,0 1-1 0 0,1 0 1 0 0,0 1-1 0 0,9-5 0 0 0,-14 8-50 0 0,0 0 0 0 0,0 1 0 0 0,0-1-1 0 0,-1 1 1 0 0,1 0 0 0 0,0-1 0 0 0,0 1-1 0 0,0 0 1 0 0,0 0 0 0 0,0 0 0 0 0,0 0-1 0 0,-1 0 1 0 0,1 1 0 0 0,0-1-1 0 0,0 1 1 0 0,0-1 0 0 0,0 1 0 0 0,-1 0-1 0 0,3 1 1 0 0,-1 0 5 0 0,0 0 0 0 0,0 0-1 0 0,0 1 1 0 0,0-1 0 0 0,0 1 0 0 0,-1 0-1 0 0,1-1 1 0 0,-1 1 0 0 0,3 5-1 0 0,0 1 27 0 0,0 1 0 0 0,0 0 0 0 0,-1 1-1 0 0,0-1 1 0 0,4 20 0 0 0,-4-12-79 0 0,-1 0 1 0 0,0 0-1 0 0,-2 0 1 0 0,0 0-1 0 0,-1 1 1 0 0,-3 28-1 0 0,3-45-65 0 0,1-6-150 0 0,6-21 265 0 0,1 0 0 0 0,2 1-1 0 0,0 0 1 0 0,2 1 0 0 0,0 0-1 0 0,2 1 1 0 0,0 0 0 0 0,2 1-1 0 0,26-28 1 0 0,-39 46 11 0 0,0 0 1 0 0,0 0-1 0 0,0 0 1 0 0,1 1-1 0 0,-1 0 1 0 0,1-1-1 0 0,-1 1 0 0 0,1 1 1 0 0,0-1-1 0 0,0 0 1 0 0,0 1-1 0 0,0 0 1 0 0,0 0-1 0 0,5-1 1 0 0,-7 2-5 0 0,0 0 0 0 0,0 1 1 0 0,0-1-1 0 0,1 0 1 0 0,-1 1-1 0 0,0-1 0 0 0,0 1 1 0 0,0 0-1 0 0,0-1 1 0 0,0 1-1 0 0,0 0 0 0 0,-1 0 1 0 0,1 1-1 0 0,0-1 0 0 0,0 0 1 0 0,-1 0-1 0 0,1 1 1 0 0,-1-1-1 0 0,1 1 0 0 0,-1 0 1 0 0,1-1-1 0 0,-1 1 1 0 0,0 0-1 0 0,0 0 0 0 0,0 0 1 0 0,0 0-1 0 0,0 0 1 0 0,1 3-1 0 0,2 7-5 0 0,-1 0-1 0 0,0 0 1 0 0,-1 0-1 0 0,0 0 1 0 0,-1 1-1 0 0,0 20 1 0 0,-2-4-1046 0 0,-9 49-1 0 0,9-65-2146 0 0,1-12 2657 0 0,0 0 0 0 0,0 0 0 0 0,0 0 1 0 0,0-1-1 0 0,0 1 0 0 0,0 0 0 0 0,0 0 0 0 0,0 0 0 0 0,1-1 0 0 0,-1 1 0 0 0,0 0 1 0 0,1 0-1 0 0,-1-1 0 0 0,0 1 0 0 0,1 0 0 0 0,-1-1 0 0 0,2 2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197 428 328 0 0,'-16'18'2099'0'0,"0"0"1"0"0,2 1-1 0 0,-14 23 1 0 0,1 0 1160 0 0,2 2-193 0 0,21-36-2325 0 0,1 0 0 0 0,-2 0 0 0 0,1-1 0 0 0,-1 1 0 0 0,0-1 0 0 0,-1 0 1 0 0,0 0-1 0 0,0-1 0 0 0,-9 8 0 0 0,15-14-675 0 0,0 0-1 0 0,-1 0 1 0 0,1 0 0 0 0,0 0-1 0 0,-1 0 1 0 0,1 0 0 0 0,-1 0 0 0 0,1 0-1 0 0,0 0 1 0 0,-1 0 0 0 0,1 0-1 0 0,0 0 1 0 0,-1 0 0 0 0,1 0-1 0 0,-1 0 1 0 0,1 0 0 0 0,0 0-1 0 0,-1 0 1 0 0,1 0 0 0 0,0-1-1 0 0,-1 1 1 0 0,1 0 0 0 0,0 0 0 0 0,-1-1-1 0 0,1 1 1 0 0,0 0 0 0 0,0 0-1 0 0,-1-1 1 0 0,1 1 0 0 0,0 0-1 0 0,0 0 1 0 0,-1-1 0 0 0,1 1-1 0 0,0 0 1 0 0,0-1 0 0 0,0 1-1 0 0,0-1 1 0 0,0 1 0 0 0,-1 0-1 0 0,1-1 1 0 0,0 1 0 0 0,0 0 0 0 0,0-1-1 0 0,0 1 1 0 0,0-1 0 0 0,0 1-1 0 0,0 0 1 0 0,0-1 0 0 0,0 1-1 0 0,1 0 1 0 0,-1-1 0 0 0,0 1-1 0 0,0-1 1 0 0,64-175 1648 0 0,-47 123-1476 0 0,30-105 311 0 0,-27 83-132 0 0,46-116 0 0 0,-65 189-407 0 0,-1 1 1 0 0,1-1 0 0 0,-1 0 0 0 0,1 1 0 0 0,0-1-1 0 0,0 1 1 0 0,0 0 0 0 0,0-1 0 0 0,0 1 0 0 0,0 0-1 0 0,0-1 1 0 0,0 1 0 0 0,1 0 0 0 0,-1 0-1 0 0,0 0 1 0 0,1 0 0 0 0,-1 0 0 0 0,3 0 0 0 0,-3 0-3 0 0,0 1 0 0 0,1 0 0 0 0,-1 0 0 0 0,0 0 1 0 0,0 0-1 0 0,1 0 0 0 0,-1 0 0 0 0,0 1 0 0 0,0-1 1 0 0,0 0-1 0 0,1 1 0 0 0,-1-1 0 0 0,0 1 0 0 0,0-1 1 0 0,0 1-1 0 0,0-1 0 0 0,0 1 0 0 0,0 0 1 0 0,1 1-1 0 0,6 5 27 0 0,-1 1 1 0 0,0 0-1 0 0,0 0 0 0 0,9 17 1 0 0,-11-17-38 0 0,61 100 149 0 0,58 131 1 0 0,-117-224-489 0 0,0-1 1 0 0,1-1 0 0 0,0 1-1 0 0,1-1 1 0 0,1-1 0 0 0,19 21-1 0 0,-28-33 283 0 0,0 0-1 0 0,-1 1 1 0 0,1-1-1 0 0,0 0 1 0 0,0 0-1 0 0,0 0 0 0 0,0 1 1 0 0,0-1-1 0 0,0 0 1 0 0,0-1-1 0 0,0 1 1 0 0,0 0-1 0 0,0 0 1 0 0,0 0-1 0 0,0 0 1 0 0,0-1-1 0 0,0 1 1 0 0,0 0-1 0 0,0-1 0 0 0,-1 1 1 0 0,1-1-1 0 0,0 1 1 0 0,0-1-1 0 0,0 1 1 0 0,-1-1-1 0 0,1 0 1 0 0,0 1-1 0 0,-1-1 1 0 0,1 0-1 0 0,0 0 1 0 0,0-1-1 0 0,0 1 122 0 0,1-1-74 0 0,-1 0 0 0 0,1-1-1 0 0,-1 1 1 0 0,0 0 0 0 0,1-1 0 0 0,-1 1-1 0 0,0-1 1 0 0,0 0 0 0 0,-1 1-1 0 0,1-1 1 0 0,-1 0 0 0 0,1 0-1 0 0,-1 1 1 0 0,0-1 0 0 0,0 0-1 0 0,0 0 1 0 0,0 1 0 0 0,0-1 0 0 0,-1 0-1 0 0,1 0 1 0 0,-1 1 0 0 0,0-1-1 0 0,0 0 1 0 0,0 1 0 0 0,0-1-1 0 0,0 1 1 0 0,-1-1 0 0 0,1 1-1 0 0,-1 0 1 0 0,1 0 0 0 0,-1-1 0 0 0,0 1-1 0 0,0 0 1 0 0,0 0 0 0 0,0 1-1 0 0,-4-4 1 0 0,-7 0 50 0 0,0 0 1 0 0,0 1-1 0 0,0 0 0 0 0,0 1 0 0 0,-1 0 1 0 0,1 1-1 0 0,-1 1 0 0 0,1 0 1 0 0,-16 1-1 0 0,-23 4 177 0 0,-51 8 1 0 0,94-10-183 0 0,-53 9 304 0 0,-104 32 1 0 0,135-30-2871 0 0,62-21-8604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3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12 0 0,'-2'-4'3358'0'0,"2"4"-2938"0"0,0-1-1 0 0,0 1 1 0 0,0-1 0 0 0,2-8 7555 0 0,-1 8-7555 0 0,1 0 153 0 0,-1 0 1 0 0,0 0 0 0 0,1 0 0 0 0,0 0 0 0 0,-1 1-1 0 0,1-1 1 0 0,-1 0 0 0 0,1 1 0 0 0,0-1 0 0 0,1 1 0 0 0,52-5 3267 0 0,-46 5-2439 0 0,73-2 341 0 0,-43 2-237 0 0,0-1 0 0 0,0-2 1 0 0,67-14-1 0 0,-17-3-7414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4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1 300 0 0,'-1'1'348'0'0,"0"-1"0"0"0,1 1 0 0 0,-1 0-1 0 0,0 0 1 0 0,1 0 0 0 0,-1 0 0 0 0,1 0 0 0 0,-1 0 0 0 0,1 1-1 0 0,-1-1 1 0 0,1 0 0 0 0,0 0 0 0 0,-1 0 0 0 0,1 0-1 0 0,0 1 1 0 0,0-1 0 0 0,0 0 0 0 0,0 0 0 0 0,0 0 0 0 0,0 0-1 0 0,0 1 1 0 0,1 1 0 0 0,0-2 148 0 0,0 1 0 0 0,1-1-1 0 0,-1 1 1 0 0,0-1 0 0 0,1 0 0 0 0,-1 0 0 0 0,1 1-1 0 0,-1-1 1 0 0,1 0 0 0 0,0-1 0 0 0,-1 1-1 0 0,1 0 1 0 0,0 0 0 0 0,3 0 0 0 0,9 4 1006 0 0,1-1 0 0 0,-1-1-1 0 0,1-1 1 0 0,21 2 0 0 0,63-3 2142 0 0,-61-1-2363 0 0,-12 0-518 0 0,-1-1-1 0 0,1-1 0 0 0,-1-1 0 0 0,0-2 1 0 0,36-10-1 0 0,-46 6-1867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0 641 880 0 0,'2'7'5969'0'0,"5"-8"-5331"0"0,1 0 1 0 0,0 0-1 0 0,-1-1 0 0 0,0 1 0 0 0,1-2 0 0 0,-1 1 0 0 0,11-6 0 0 0,52-30 1205 0 0,-44 23-922 0 0,13-9-88 0 0,0-2 1 0 0,-2-2-1 0 0,-1-1 0 0 0,-1-2 1 0 0,50-58-1 0 0,-65 67-327 0 0,-2-1 0 0 0,-1 0 0 0 0,-1-1 0 0 0,-1-1 0 0 0,-1-1 0 0 0,-1 0 0 0 0,-1-1 0 0 0,-2 0 0 0 0,0-1 0 0 0,9-50 0 0 0,-19 77-411 0 0,1 0 1 0 0,-1 0-1 0 0,0 1 1 0 0,1-1-1 0 0,-1 0 1 0 0,0 0 0 0 0,0 0-1 0 0,0 0 1 0 0,0 1-1 0 0,0-1 1 0 0,0 0-1 0 0,0 0 1 0 0,0 0-1 0 0,0 0 1 0 0,0 0 0 0 0,0 1-1 0 0,0-1 1 0 0,-1 0-1 0 0,1 0 1 0 0,0 0-1 0 0,-1 0 1 0 0,-10 13 375 0 0,-14 37-345 0 0,-15 60 199 0 0,-21 49-11 0 0,-42 108 108 0 0,97-251-415 0 0,4-9-399 0 0,-1 1 1 0 0,1-1 0 0 0,0 1 0 0 0,0-1 0 0 0,-1 13 0 0 0,9-16-3260 0 0,17-14-6137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4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0 278 664 0 0,'1'-8'735'0'0,"0"1"-1"0"0,0 0 1 0 0,0 0 0 0 0,1 0 0 0 0,0 0-1 0 0,1 0 1 0 0,-1 0 0 0 0,1 0-1 0 0,8-11 1 0 0,-3 5 385 0 0,1 0 1 0 0,0 1-1 0 0,20-19 0 0 0,-14 16-244 0 0,1 1-1 0 0,1 1 0 0 0,1 1 0 0 0,0 0 0 0 0,0 1 1 0 0,1 1-1 0 0,0 1 0 0 0,25-9 0 0 0,-33 15-489 0 0,-1 0 1 0 0,0 1-1 0 0,1 0 1 0 0,-1 1-1 0 0,1 0 1 0 0,-1 0-1 0 0,1 2 1 0 0,12 0-1 0 0,-16 0-143 0 0,0 1 0 0 0,0-1-1 0 0,0 2 1 0 0,0-1 0 0 0,-1 1 0 0 0,1-1-1 0 0,-1 2 1 0 0,1-1 0 0 0,-1 1-1 0 0,0 0 1 0 0,0 0 0 0 0,10 10-1 0 0,-14-11-156 0 0,0-1-1 0 0,0 0 1 0 0,0 0-1 0 0,0 1 1 0 0,0-1-1 0 0,-1 1 1 0 0,1-1-1 0 0,-1 1 1 0 0,0 0-1 0 0,0 0 1 0 0,0 0-1 0 0,0-1 0 0 0,0 1 1 0 0,0 0-1 0 0,-1 0 1 0 0,1 0-1 0 0,-1 4 1 0 0,0-2-13 0 0,-1-1 0 0 0,0 0 0 0 0,0 0 0 0 0,0 1 0 0 0,0-1 1 0 0,-1 0-1 0 0,1 0 0 0 0,-1 0 0 0 0,0 0 0 0 0,-5 6 0 0 0,-1 1 0 0 0,-1-1 0 0 0,0 0-1 0 0,0 0 1 0 0,-1-1 0 0 0,-1 0-1 0 0,-18 12 1 0 0,13-12-17 0 0,1-1 0 0 0,-32 11 0 0 0,-14 9 89 0 0,84-20 7 0 0,39 3-71 0 0,69 16 29 0 0,-117-23-98 0 0,0 0 0 0 0,0 2 0 0 0,0 0 0 0 0,-1 0 0 0 0,0 1 0 0 0,22 16-1 0 0,-33-21-9 0 0,1 0 0 0 0,-1 0-1 0 0,1 0 1 0 0,-1 0-1 0 0,0 0 1 0 0,0 1-1 0 0,0-1 1 0 0,0 1 0 0 0,0 0-1 0 0,-1 0 1 0 0,1-1-1 0 0,-1 1 1 0 0,0 0-1 0 0,1 0 1 0 0,0 5-1 0 0,-2-5 1 0 0,0 0-1 0 0,0 0 1 0 0,0 0-1 0 0,-1 0 1 0 0,1-1-1 0 0,-1 1 1 0 0,1 0-1 0 0,-1 0 1 0 0,0-1-1 0 0,0 1 1 0 0,0-1-1 0 0,-1 1 1 0 0,1-1-1 0 0,0 1 1 0 0,-1-1-1 0 0,0 0 1 0 0,0 1-1 0 0,-2 1 1 0 0,-6 6 7 0 0,-1 0 0 0 0,0-2 1 0 0,0 1-1 0 0,-1-1 0 0 0,0-1 0 0 0,0 0 0 0 0,-1-1 1 0 0,1 0-1 0 0,-2-1 0 0 0,1 0 0 0 0,-24 4 1 0 0,-10 1 38 0 0,-1-3 1 0 0,-51 1 0 0 0,77-6-155 0 0,0-1-1 0 0,0-1 1 0 0,-1-1-1 0 0,-41-7 0 0 0,63 8 14 0 0,0 0-1 0 0,0 0 0 0 0,0 0 0 0 0,1-1 0 0 0,-1 1 0 0 0,0 0 0 0 0,0-1 0 0 0,0 1 0 0 0,0 0 0 0 0,0-1 0 0 0,1 1 0 0 0,-1-1 1 0 0,0 1-1 0 0,0-1 0 0 0,1 0 0 0 0,-1 1 0 0 0,0-1 0 0 0,1 0 0 0 0,-1 1 0 0 0,0-2 0 0 0,1 1-10 0 0,1 0-1 0 0,0 0 0 0 0,0 0 1 0 0,0 0-1 0 0,0 1 1 0 0,0-1-1 0 0,0 0 0 0 0,0 1 1 0 0,0-1-1 0 0,0 1 1 0 0,0-1-1 0 0,3 0 0 0 0,-3 1-72 0 0,12-5-557 0 0,1 1-1 0 0,0 1 0 0 0,0 0 0 0 0,0 0 0 0 0,0 2 0 0 0,15 0 0 0 0,14-3-1936 0 0,17-4-507 0 0,6-1 458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1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40 168 0 0,'0'-8'172'0'0,"-12"-23"16407"0"0,10 35-15262 0 0,-5 15-109 0 0,1 0 0 0 0,0 0 0 0 0,2 0 0 0 0,0 0 0 0 0,1 1-1 0 0,1 0 1 0 0,1 37 0 0 0,1-54-1427 0 0,0 0 0 0 0,0-1 0 0 0,1 1 0 0 0,-1 0 0 0 0,1 0-1 0 0,0-1 1 0 0,0 1 0 0 0,0 0 0 0 0,0-1 0 0 0,0 1 0 0 0,1-1 0 0 0,-1 1 0 0 0,1-1-1 0 0,-1 0 1 0 0,5 4 0 0 0,-4-4-569 0 0,0 0 0 0 0,0 0 0 0 0,0-1 0 0 0,0 1 0 0 0,1-1 0 0 0,-1 1 0 0 0,0-1 0 0 0,1 0 0 0 0,2 1 0 0 0,5 0-2044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4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414 113 160 0 0,'0'-3'822'0'0,"-1"-2"-22"0"0,1 0 0 0 0,-2 0 1 0 0,1 0-1 0 0,0 1 0 0 0,-1-1 0 0 0,0 0 0 0 0,0 0 0 0 0,0 1 1 0 0,-1-1-1 0 0,0 1 0 0 0,0 0 0 0 0,0 0 0 0 0,-5-6 0 0 0,3 6-165 0 0,1 1 0 0 0,-1-1 0 0 0,0 1 0 0 0,0-1 0 0 0,0 1 0 0 0,-1 1 0 0 0,1-1 0 0 0,-1 1 0 0 0,1 0 0 0 0,-10-2 0 0 0,5 2-174 0 0,0 1-1 0 0,0 0 1 0 0,0 0-1 0 0,0 1 1 0 0,0 0-1 0 0,-1 1 1 0 0,1 0 0 0 0,0 1-1 0 0,0 0 1 0 0,0 1-1 0 0,1 0 1 0 0,-1 0-1 0 0,-17 9 1 0 0,14-5-98 0 0,0 1 0 0 0,0 0 0 0 0,1 1 0 0 0,0 1 0 0 0,1 0 0 0 0,0 0 0 0 0,0 1 0 0 0,-15 21 0 0 0,21-25-200 0 0,1-1 0 0 0,0 1 0 0 0,1 0-1 0 0,-1 0 1 0 0,1 0 0 0 0,1 0 0 0 0,-1 1-1 0 0,1-1 1 0 0,0 1 0 0 0,1 0 0 0 0,0-1-1 0 0,0 1 1 0 0,1 0 0 0 0,0 0 0 0 0,0 0 0 0 0,1-1-1 0 0,0 1 1 0 0,0 0 0 0 0,3 9 0 0 0,1-5-134 0 0,-1 0 1 0 0,1-1 0 0 0,1 0-1 0 0,0 0 1 0 0,1 0 0 0 0,0-1-1 0 0,0 0 1 0 0,1 0 0 0 0,1-1-1 0 0,-1 0 1 0 0,2 0 0 0 0,-1-1-1 0 0,1 0 1 0 0,12 7 0 0 0,-10-8-17 0 0,0 0 0 0 0,0-1 0 0 0,1-1 0 0 0,-1 0 0 0 0,1 0 0 0 0,0-2 0 0 0,1 1 0 0 0,-1-2 0 0 0,1 1 0 0 0,-1-2 0 0 0,1 0 0 0 0,-1-1 0 0 0,15-1 0 0 0,-23 1-13 0 0,0-1 0 0 0,-1 0 0 0 0,1 0 0 0 0,-1 0 0 0 0,1 0 0 0 0,-1-1 0 0 0,1 1 0 0 0,-1-1 0 0 0,0-1 0 0 0,0 1 0 0 0,1 0 0 0 0,-2-1 0 0 0,1 0 0 0 0,0 0 0 0 0,-1 0 0 0 0,1-1 0 0 0,-1 1 0 0 0,0-1 0 0 0,0 1 0 0 0,0-1 0 0 0,-1 0 0 0 0,1 0 0 0 0,2-6 0 0 0,-2 2 0 0 0,-1-1 0 0 0,1 1 0 0 0,-1 0 0 0 0,-1-1 0 0 0,0 1 0 0 0,0-1 0 0 0,0 1 0 0 0,-1-1 0 0 0,-1 0 0 0 0,1 1 0 0 0,-1-1 0 0 0,-3-11 0 0 0,0 6-56 0 0,0 1-1 0 0,0 0 1 0 0,-1 0 0 0 0,-1 1-1 0 0,0-1 1 0 0,-1 1 0 0 0,0 0-1 0 0,-1 1 1 0 0,0 0 0 0 0,-13-13-1 0 0,17 19 14 0 0,-1 1-1 0 0,0-1 0 0 0,0 1 0 0 0,-1 0 1 0 0,1 0-1 0 0,-1 0 0 0 0,0 1 0 0 0,0 0 0 0 0,0 0 1 0 0,0 0-1 0 0,0 1 0 0 0,-1 0 0 0 0,1 0 1 0 0,-1 1-1 0 0,1 0 0 0 0,-1 0 0 0 0,0 0 1 0 0,1 1-1 0 0,-1 0 0 0 0,0 0 0 0 0,0 1 0 0 0,1 0 1 0 0,-9 2-1 0 0,13-3-169 0 0,0 1 0 0 0,0-1 1 0 0,0 1-1 0 0,0 0 0 0 0,1 0 0 0 0,-1 0 1 0 0,0 0-1 0 0,1 0 0 0 0,-1 0 0 0 0,1 0 1 0 0,-1 1-1 0 0,1-1 0 0 0,0 0 0 0 0,-1 1 1 0 0,1-1-1 0 0,0 1 0 0 0,0 0 0 0 0,-2 3 1 0 0,2-3-599 0 0,0 1 1 0 0,0 0-1 0 0,1 0 1 0 0,-1 1 0 0 0,1-1-1 0 0,-1 0 1 0 0,1 0-1 0 0,0 0 1 0 0,0 0-1 0 0,0 0 1 0 0,1 3 0 0 0,2 9-2159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19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1 514 488 0 0,'52'5'4280'0'0,"144"21"5731"0"0,-173-22-8664 0 0,-1 2 0 0 0,-1 0 0 0 0,1 2 1 0 0,-1 0-1 0 0,0 2 0 0 0,30 18 0 0 0,-40-20-412 0 0,0 0 0 0 0,0 1-1 0 0,-1 1 1 0 0,0-1 0 0 0,9 14 0 0 0,-15-14-53 0 0,-4-9-850 0 0,0 0-1 0 0,0 0 1 0 0,0 0 0 0 0,0 0 0 0 0,0 0-1 0 0,0 0 1 0 0,0 0 0 0 0,0-1-1 0 0,0 1 1 0 0,-1 0 0 0 0,1 0-1 0 0,0 0 1 0 0,0 0 0 0 0,0 0 0 0 0,0 0-1 0 0,0 0 1 0 0,0 0 0 0 0,0 0-1 0 0,0 0 1 0 0,0 0 0 0 0,0 0-1 0 0,0 0 1 0 0,0 0 0 0 0,-1 0 0 0 0,1 0-1 0 0,0 0 1 0 0,0 0 0 0 0,0 0-1 0 0,0 0 1 0 0,0 0 0 0 0,0 0 0 0 0,0 0-1 0 0,0 0 1 0 0,0 0 0 0 0,0 0-1 0 0,0 0 1 0 0,-1 0 0 0 0,1 0-1 0 0,0 0 1 0 0,0 0 0 0 0,0 0 0 0 0,0 0-1 0 0,0 0 1 0 0,0 0 0 0 0,0 1-1 0 0,0-1 1 0 0,0 0 0 0 0,0 0-1 0 0,0 0 1 0 0,0 0 0 0 0,0 0 0 0 0,0 0-1 0 0,0 0 1 0 0,0 0 0 0 0,0 0-1 0 0,0 0 1 0 0,0 0 0 0 0,-1 0-1 0 0,1 1 1 0 0,0-1 0 0 0,0 0 0 0 0,0 0-1 0 0,0 0 1 0 0,-4-4-29 0 0,0-1-1 0 0,0 1 1 0 0,1-1 0 0 0,-1 0 0 0 0,1 0-1 0 0,0 0 1 0 0,0-1 0 0 0,0 1-1 0 0,1-1 1 0 0,0 1 0 0 0,0-1 0 0 0,1 0-1 0 0,-2-9 1 0 0,0-5-3 0 0,1 1 0 0 0,1 0 0 0 0,1 0 0 0 0,1 0 0 0 0,0-1 0 0 0,2 1 0 0 0,0 0 0 0 0,1 0 0 0 0,1 1 0 0 0,1-1 0 0 0,0 1 0 0 0,12-22 0 0 0,-1 5 0 0 0,26-41 0 0 0,-32 61 0 0 0,0 0 0 0 0,1 0 0 0 0,1 1 0 0 0,0 0 0 0 0,21-16 0 0 0,-13 14 0 0 0,0 1 0 0 0,1 2 0 0 0,1 0 0 0 0,0 1 0 0 0,1 2 0 0 0,0 0 0 0 0,1 2 0 0 0,0 0 0 0 0,0 2 0 0 0,0 0 0 0 0,52-3 0 0 0,-49 8 0 0 0,1 0 0 0 0,0 2 0 0 0,0 1 0 0 0,-1 2 0 0 0,1 1 0 0 0,-1 1 0 0 0,0 1 0 0 0,45 18 0 0 0,-66-22 0 0 0,0 1 0 0 0,-1 0 0 0 0,1 0 0 0 0,-1 1 0 0 0,1-1 0 0 0,-1 2 0 0 0,-1-1 0 0 0,1 1 0 0 0,-1-1 0 0 0,5 9 0 0 0,-7-10 0 0 0,0 0 0 0 0,0 1 0 0 0,-1 0 0 0 0,0 0 0 0 0,0 0 0 0 0,0 0 0 0 0,0 0 0 0 0,-1 0 0 0 0,0 0 0 0 0,0 0 0 0 0,-1 1 0 0 0,1-1 0 0 0,-1 0 0 0 0,0 1 0 0 0,0-1 0 0 0,-2 7 0 0 0,-2 6 0 0 0,-1-1 0 0 0,-1 0 0 0 0,-1 0 0 0 0,-14 28 0 0 0,-39 55 0 0 0,8-27 0 0 0,36-52 0 0 0,0 1 0 0 0,1 0 0 0 0,2 1 0 0 0,-21 45 0 0 0,31-53 0 0 0,6-1 0 0 0,-1-11 0 0 0,1 0 0 0 0,-1 0 0 0 0,0 0 0 0 0,1 0 0 0 0,0-1 0 0 0,0 1 0 0 0,0-1 0 0 0,0 0 0 0 0,0 0 0 0 0,0 0 0 0 0,0 0 0 0 0,0-1 0 0 0,1 1 0 0 0,-1-1 0 0 0,1 0 0 0 0,5 1 0 0 0,8 2 0 0 0,-1-1 0 0 0,21 0 0 0 0,-37-3 0 0 0,45 2 0 0 0,0-3 0 0 0,0-1 0 0 0,62-12 0 0 0,-13 2 0 0 0,-71 9 0 0 0,-5 1 0 0 0,-8 0-130 0 0,-12 8-1710 0 0,-13 12-11415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 0 0,'3'9'8324'0'0,"0"8"-6766"0"0,0 31 0 0 0,-1 184 3862 0 0,1-76-5325 0 0,1-108-6283 0 0,-3-41 4278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6 332 96 0 0,'-2'-6'344'0'0,"1"-1"1"0"0,0 0-1 0 0,0 1 0 0 0,0-1 1 0 0,1 0-1 0 0,0 0 1 0 0,1 0-1 0 0,0 1 0 0 0,0-1 1 0 0,0 0-1 0 0,1 0 0 0 0,0 1 1 0 0,0-1-1 0 0,0 1 0 0 0,1 0 1 0 0,0 0-1 0 0,0 0 0 0 0,1 0 1 0 0,0 0-1 0 0,7-8 1 0 0,0 1 182 0 0,0 1 0 0 0,1 1 0 0 0,0 0 1 0 0,1 0-1 0 0,1 2 0 0 0,-1-1 0 0 0,24-10 1 0 0,-3 4 217 0 0,0 2 0 0 0,43-12 0 0 0,-45 16-159 0 0,0 3 0 0 0,1 0 0 0 0,0 2 0 0 0,0 2 0 0 0,0 1 0 0 0,65 4 0 0 0,-77 0-298 0 0,0 1 0 0 0,0 1 0 0 0,0 1 0 0 0,0 0 0 0 0,-1 2 0 0 0,0 0-1 0 0,0 2 1 0 0,-1 0 0 0 0,0 1 0 0 0,0 1 0 0 0,25 20 0 0 0,-38-27-163 0 0,-1 0 1 0 0,0 1 0 0 0,-1 0-1 0 0,1 1 1 0 0,-1-1-1 0 0,0 1 1 0 0,0-1-1 0 0,-1 1 1 0 0,6 11-1 0 0,-8-14-59 0 0,0 1 0 0 0,0 0-1 0 0,0-1 1 0 0,0 1 0 0 0,-1 0 0 0 0,1 0-1 0 0,-1 0 1 0 0,0-1 0 0 0,0 1 0 0 0,0 0-1 0 0,-1 0 1 0 0,1 0 0 0 0,-1-1 0 0 0,0 1-1 0 0,0 0 1 0 0,0 0 0 0 0,-1-1-1 0 0,-2 5 1 0 0,-2 3 23 0 0,-1 0 0 0 0,0-1 0 0 0,0 0 0 0 0,-1 0 0 0 0,-1-1 0 0 0,1 0 0 0 0,-1-1 0 0 0,-1 0 0 0 0,-13 9 1 0 0,7-7 25 0 0,-1-1 0 0 0,1 0 0 0 0,-1-2 0 0 0,-1 0 1 0 0,-27 7-1 0 0,-10-3-466 0 0,0-2 0 0 0,0-3 0 0 0,-63-1 0 0 0,97-5-590 0 0,-22 1-734 0 0,41-1 1036 0 0,0 0 0 0 0,0 0 0 0 0,0 1-1 0 0,0 0 1 0 0,1-1 0 0 0,-1 1 0 0 0,0 0-1 0 0,0 0 1 0 0,1 0 0 0 0,-3 1 0 0 0,1 2-1825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459 139 268 0 0,'-5'-8'2316'0'0,"2"4"-1727"0"0,0 0 0 0 0,-1 0 0 0 0,1 0 0 0 0,-1 1 1 0 0,0-1-1 0 0,0 1 0 0 0,0 0 0 0 0,0 0 1 0 0,0 1-1 0 0,-1-1 0 0 0,-5-2 0 0 0,-55-20 4516 0 0,50 21-4371 0 0,1 1 0 0 0,-1 0 0 0 0,0 1 0 0 0,0 1 0 0 0,0 0 0 0 0,0 1 0 0 0,0 1 0 0 0,1 0 0 0 0,-1 1 0 0 0,-19 5 0 0 0,25-5-468 0 0,1 0 0 0 0,-1 1 0 0 0,0 0 0 0 0,1 1 0 0 0,0 0 0 0 0,-1 0 0 0 0,1 0 0 0 0,1 1 1 0 0,-1 1-1 0 0,1-1 0 0 0,0 1 0 0 0,0 0 0 0 0,1 1 0 0 0,0-1 0 0 0,0 1 0 0 0,0 1 0 0 0,-8 14 0 0 0,12-18-145 0 0,0-1-1 0 0,0 1 1 0 0,1 0 0 0 0,0 0-1 0 0,-1 0 1 0 0,1 0 0 0 0,1 0 0 0 0,-1 0-1 0 0,0 1 1 0 0,1-1 0 0 0,0 0-1 0 0,0 0 1 0 0,1 0 0 0 0,-1 0 0 0 0,1 1-1 0 0,-1-1 1 0 0,1 0 0 0 0,1 0-1 0 0,-1 0 1 0 0,0 0 0 0 0,1-1 0 0 0,0 1-1 0 0,0 0 1 0 0,0-1 0 0 0,1 1-1 0 0,-1-1 1 0 0,1 1 0 0 0,-1-1 0 0 0,5 3-1 0 0,-2-1-67 0 0,1-1 0 0 0,0 0 1 0 0,0 0-1 0 0,0-1 0 0 0,0 1 0 0 0,0-1 0 0 0,1-1 0 0 0,0 1 0 0 0,-1-1 0 0 0,1 0 1 0 0,0-1-1 0 0,0 1 0 0 0,0-1 0 0 0,0-1 0 0 0,0 1 0 0 0,10-2 0 0 0,-8 1-134 0 0,-1-1-1 0 0,0-1 0 0 0,1 1 0 0 0,-1-1 1 0 0,0-1-1 0 0,0 1 0 0 0,0-2 1 0 0,0 1-1 0 0,13-9 0 0 0,-17 10 29 0 0,0-1 1 0 0,-1 0-1 0 0,1 0 0 0 0,-1 0 0 0 0,0-1 0 0 0,0 1 0 0 0,-1-1 1 0 0,1 0-1 0 0,-1 1 0 0 0,1-1 0 0 0,-1 0 0 0 0,0-1 0 0 0,-1 1 1 0 0,1 0-1 0 0,-1 0 0 0 0,0-1 0 0 0,0 1 0 0 0,0-1 1 0 0,0-8-1 0 0,-1 4-14 0 0,-1 1 1 0 0,0-1-1 0 0,0 1 1 0 0,-1-1-1 0 0,0 1 1 0 0,0 0-1 0 0,-1-1 1 0 0,0 1-1 0 0,-1 0 1 0 0,0 1-1 0 0,0-1 1 0 0,-10-13-1 0 0,7 11-237 0 0,0 1-1 0 0,-1 1 1 0 0,0-1 0 0 0,0 1-1 0 0,-1 0 1 0 0,0 1 0 0 0,0 0-1 0 0,-1 1 1 0 0,-13-8-1 0 0,7 11-2528 0 0,15 2 2534 0 0,1 1-1 0 0,0 0 0 0 0,-1 0 0 0 0,1 0 0 0 0,0 0 1 0 0,-1 1-1 0 0,1-1 0 0 0,-1 0 0 0 0,1 0 0 0 0,0 0 1 0 0,-1 0-1 0 0,1 0 0 0 0,0 0 0 0 0,-1 1 0 0 0,-5 8-5693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58 287 7977 0 0,'-5'-4'16459'0'0,"-1"0"-14050"0"0,-13-11-4574 0 0,12 7 4057 0 0,4 3-1770 0 0,0-1 0 0 0,1 0 0 0 0,-1 1 0 0 0,1-1 0 0 0,1 0 0 0 0,-1 0 0 0 0,1 0 0 0 0,0 0 0 0 0,0-1 0 0 0,0 1 0 0 0,1 0 0 0 0,0 0-1 0 0,0-1 1 0 0,1 1 0 0 0,0 0 0 0 0,0 0 0 0 0,0 0 0 0 0,1 0 0 0 0,0 0 0 0 0,5-11 0 0 0,-3 9-73 0 0,1 0 1 0 0,0 1-1 0 0,0-1 0 0 0,0 1 1 0 0,1 0-1 0 0,0 1 1 0 0,1-1-1 0 0,0 1 1 0 0,0 1-1 0 0,0-1 0 0 0,0 1 1 0 0,1 0-1 0 0,0 1 1 0 0,9-4-1 0 0,-6 3 7 0 0,1 1 0 0 0,-1 1 0 0 0,0 0 1 0 0,1 1-1 0 0,0 0 0 0 0,-1 0 0 0 0,1 2 0 0 0,0-1 0 0 0,18 3 0 0 0,-23-2-22 0 0,0 1-1 0 0,0 0 0 0 0,0 1 0 0 0,0 0 1 0 0,0 0-1 0 0,-1 0 0 0 0,1 1 1 0 0,-1 0-1 0 0,0 0 0 0 0,1 0 0 0 0,-2 1 1 0 0,1 0-1 0 0,0 0 0 0 0,-1 1 0 0 0,0 0 1 0 0,0 0-1 0 0,6 7 0 0 0,-9-10-15 0 0,0 1 0 0 0,-1 0 0 0 0,1-1 0 0 0,-1 1 0 0 0,1 0 0 0 0,-1 0-1 0 0,0 0 1 0 0,0 0 0 0 0,-1 0 0 0 0,1 0 0 0 0,0 0 0 0 0,-1 0 0 0 0,0 1 0 0 0,0-1 0 0 0,0 0 0 0 0,0 4-1 0 0,-1-2-3 0 0,0-1-1 0 0,-1 1 0 0 0,1-1 0 0 0,-1 1 0 0 0,0-1 0 0 0,0 0 0 0 0,0 0 0 0 0,-1 0 0 0 0,-5 7 0 0 0,-2 0-37 0 0,0 0-1 0 0,-1-1 1 0 0,-1 0-1 0 0,1-1 0 0 0,-23 13 1 0 0,16-11-116 0 0,-2-1 1 0 0,0-1 0 0 0,0-1 0 0 0,-23 7-1 0 0,42-15 40 0 0,6 0-43 0 0,28-2 311 0 0,0 2-1 0 0,0 1 1 0 0,-1 2-1 0 0,1 1 0 0 0,59 16 1 0 0,62 28-684 0 0,-58-11-3038 0 0,-73-30-4302 0 0,-10-5 4520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1 840 0 0,'-1'0'231'0'0,"1"-1"1"0"0,-1 1-1 0 0,1 0 1 0 0,-1 0-1 0 0,1 0 0 0 0,-1 0 1 0 0,1 0-1 0 0,-1 0 0 0 0,1 0 1 0 0,-1 0-1 0 0,1 0 0 0 0,-1 1 1 0 0,1-1-1 0 0,-1 0 0 0 0,1 0 1 0 0,-1 0-1 0 0,1 1 1 0 0,-1-1-1 0 0,1 0 0 0 0,0 0 1 0 0,-1 1-1 0 0,1-1 0 0 0,-1 0 1 0 0,1 1-1 0 0,0-1 0 0 0,-1 0 1 0 0,1 1-1 0 0,0-1 0 0 0,-1 1 1 0 0,1 0-1 0 0,-7 20 3275 0 0,6 24 418 0 0,3-18-2202 0 0,1 0-1 0 0,2 0 0 0 0,10 35 1 0 0,-6-35-913 0 0,0-1-1 0 0,2 0 1 0 0,17 29 0 0 0,-27-54-1192 0 0,13 19-236 0 0,-8-15-2213 0 0,4-3-6256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136 142 752 0 0,'-36'-4'1780'0'0,"-27"-4"2962"0"0,58 7-3305 0 0,-1 0-1 0 0,0-1 1 0 0,1 0 0 0 0,-10-5 1609 0 0,31-4-89 0 0,-4 5-2268 0 0,1 1 1 0 0,-1 0-1 0 0,1 1 0 0 0,1 1 1 0 0,17-3-1 0 0,-5 1-33 0 0,146-26 2458 0 0,210-9-1 0 0,-312 40-5449 0 0,-23 5-7462 0 0,-35-3 6730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200 154 532 0 0,'-12'119'16694'0'0,"7"-58"-10627"0"0,5-60-5971 0 0,0 1 301 0 0,0-1 0 0 0,-1 1 0 0 0,1 0 0 0 0,0 0-1 0 0,0-1 1 0 0,0 1 0 0 0,0 0 0 0 0,1 0 0 0 0,-1 0-1 0 0,0-1 1 0 0,1 1 0 0 0,-1 0 0 0 0,1 0 0 0 0,2 3 918 0 0,-2-8-919 0 0,2-19-194 0 0,0 0-1 0 0,-1 0 1 0 0,-3-36 0 0 0,-10-72 848 0 0,3 55-796 0 0,6 55-254 0 0,3 10 0 0 0,-1 10 0 0 0,0 0 0 0 0,0 0 0 0 0,0 0 0 0 0,0 0 0 0 0,0 0 0 0 0,0 0 0 0 0,0-1 0 0 0,0 1 0 0 0,0 0 0 0 0,0 0 0 0 0,0 0 0 0 0,0 0 0 0 0,0 0 0 0 0,0 0 0 0 0,0 0 0 0 0,0-1 0 0 0,0 1 0 0 0,0 0 0 0 0,0 0 0 0 0,0 0 0 0 0,1 0 0 0 0,-1 0 0 0 0,0 0 0 0 0,0 0 0 0 0,0 0 0 0 0,0 0 0 0 0,0 0 0 0 0,0 0 0 0 0,0 0 0 0 0,0 0 0 0 0,1 0 0 0 0,-1 0 0 0 0,0 0 0 0 0,0 0 0 0 0,0-1 0 0 0,0 1 0 0 0,0 0 0 0 0,0 0 0 0 0,0 0 0 0 0,1 1 0 0 0,-1-1 0 0 0,0 0 0 0 0,0 0 0 0 0,0 0 0 0 0,0 0 0 0 0,0 0 0 0 0,0 0 0 0 0,0 0 0 0 0,1 0 0 0 0,-1 0 0 0 0,0 0 0 0 0,0 0 0 0 0,0 0 0 0 0,0 0 0 0 0,0 0 0 0 0,8 7 0 0 0,0-1 0 0 0,0 1 0 0 0,-1 1 0 0 0,0-1 0 0 0,0 1 0 0 0,11 17 0 0 0,2 2 0 0 0,147 159 0 0 0,-131-153 0 0 0,1-1 0 0 0,1-1 0 0 0,46 27 0 0 0,-72-51-176 0 0,-1-1 0 0 0,1 0 1 0 0,0-1-1 0 0,0 0 0 0 0,22 5 0 0 0,-33-10-108 0 0,0 0 275 0 0,1 0-90 0 0,-1-1 0 0 0,1 0-1 0 0,0 0 1 0 0,-1 0 0 0 0,1 0 0 0 0,-1 0 0 0 0,1 0-1 0 0,-1 0 1 0 0,3-3 0 0 0,-4 3 79 0 0,0 0-1 0 0,0 1 0 0 0,1-1 1 0 0,-1 0-1 0 0,0 0 1 0 0,0 0-1 0 0,0 1 1 0 0,0-1-1 0 0,0 0 1 0 0,0 0-1 0 0,0 0 1 0 0,-1 1-1 0 0,1-1 1 0 0,0 0-1 0 0,0 0 0 0 0,0 1 1 0 0,-1-1-1 0 0,1 0 1 0 0,0 0-1 0 0,-1 1 1 0 0,1-1-1 0 0,-1 0 1 0 0,1 1-1 0 0,-1-1 1 0 0,1 0-1 0 0,-1 1 1 0 0,-1-1-1 0 0,-4-6-24 0 0,0 1 0 0 0,-1-1 0 0 0,0 2 1 0 0,-1-1-1 0 0,1 1 0 0 0,-1 0 0 0 0,0 1 0 0 0,-13-5 0 0 0,-7-3 25 0 0,-35-8 1 0 0,-2 3 69 0 0,-111-16 1 0 0,141 30 30 0 0,-1 0 0 0 0,0 3-1 0 0,0 1 1 0 0,-67 10-1 0 0,94-9-123 0 0,4-2-94 0 0,-1 1 1 0 0,1 0-1 0 0,-1 0 1 0 0,1 0 0 0 0,-1 1-1 0 0,1 0 1 0 0,0 0-1 0 0,0 1 1 0 0,0-1 0 0 0,-8 6-1 0 0,28-3-6301 0 0,4 1 2215 0 0,-2-6 1188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32 9733 0 0,'-2'2'12078'0'0,"-33"24"-7215"0"0,14-10-3529 0 0,-1 0 1 0 0,-1-1-1 0 0,-43 21 1 0 0,64-36-1326 0 0,0 1 1 0 0,0-1 0 0 0,0 1 0 0 0,0-1 0 0 0,0 0-1 0 0,0 0 1 0 0,0 0 0 0 0,0 0 0 0 0,0 0 0 0 0,0 0-1 0 0,0 0 1 0 0,0-1 0 0 0,0 1 0 0 0,0-1 0 0 0,0 1-1 0 0,1-1 1 0 0,-1 0 0 0 0,0 0 0 0 0,0 0 0 0 0,0 0-1 0 0,-1-1 1 0 0,2 1-24 0 0,0 0-1 0 0,0 0 1 0 0,0 1-1 0 0,0-1 1 0 0,0 0-1 0 0,0 0 1 0 0,1 0-1 0 0,-1 0 1 0 0,0 0 0 0 0,1-1-1 0 0,-1 1 1 0 0,1 0-1 0 0,-1 0 1 0 0,1 0-1 0 0,0-1 1 0 0,-1 1-1 0 0,1 0 1 0 0,0 0-1 0 0,0 0 1 0 0,0-1-1 0 0,0 1 1 0 0,0 0 0 0 0,0-1-1 0 0,0 1 1 0 0,0 0-1 0 0,1 0 1 0 0,-1 0-1 0 0,0-1 1 0 0,1 1-1 0 0,-1 0 1 0 0,1 0-1 0 0,-1 0 1 0 0,1 0-1 0 0,1-2 1 0 0,-1 1 10 0 0,0 1 0 0 0,0 0 1 0 0,1 0-1 0 0,-1 0 0 0 0,0 0 0 0 0,1 0 0 0 0,-1 0 1 0 0,1 0-1 0 0,0 0 0 0 0,-1 0 0 0 0,1 1 0 0 0,-1-1 1 0 0,1 1-1 0 0,0-1 0 0 0,0 1 0 0 0,-1 0 0 0 0,1 0 1 0 0,0-1-1 0 0,0 1 0 0 0,-1 0 0 0 0,1 1 1 0 0,0-1-1 0 0,-1 0 0 0 0,1 0 0 0 0,0 1 0 0 0,2 0 1 0 0,7 2 38 0 0,1 1 0 0 0,18 9 0 0 0,-22-10-23 0 0,146 73 249 0 0,17 8 239 0 0,-145-73-446 0 0,2-2 0 0 0,-1 0 0 0 0,1-2 0 0 0,45 6 0 0 0,-68-12-54 0 0,0-1 0 0 0,0 0 0 0 0,1 0 0 0 0,-1 0 0 0 0,0 0 0 0 0,0-1 0 0 0,0 0 0 0 0,0 0 0 0 0,1 0 0 0 0,-1-1 0 0 0,-1 0 0 0 0,1 0 0 0 0,0 0 0 0 0,6-4 0 0 0,-7 3 0 0 0,0 0 0 0 0,-1 0 0 0 0,0-1 0 0 0,0 1 0 0 0,0-1 0 0 0,0 1 0 0 0,0-1 0 0 0,-1 0 0 0 0,1 0 0 0 0,-1-1 0 0 0,0 1 0 0 0,0 0 0 0 0,-1-1 0 0 0,1 1 0 0 0,-1-1 0 0 0,1-6 0 0 0,0-4-151 0 0,0-1 1 0 0,-2 0-1 0 0,1 0 1 0 0,-2 1-1 0 0,-2-18 1 0 0,1 22 20 0 0,1 1 0 0 0,-2 0 0 0 0,1 0 1 0 0,-2 0-1 0 0,1 0 0 0 0,-1 0 0 0 0,-1 1 0 0 0,-8-15 0 0 0,12 23-96 0 0,1 1-1 0 0,0-1 0 0 0,-1 0 1 0 0,1 1-1 0 0,-1-1 0 0 0,1 1 0 0 0,-1-1 1 0 0,0 1-1 0 0,1-1 0 0 0,-1 1 1 0 0,0-1-1 0 0,1 1 0 0 0,-1-1 0 0 0,0 1 1 0 0,1 0-1 0 0,-1-1 0 0 0,0 1 1 0 0,0 0-1 0 0,1 0 0 0 0,-1 0 0 0 0,0 0 1 0 0,0-1-1 0 0,0 1 0 0 0,-1 0 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1.8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73 212 0 0,'5'-47'4300'0'0,"-3"35"592"0"0,0-1 4035 0 0,-2 14-8797 0 0,0 1-1 0 0,0 0 1 0 0,0-1-1 0 0,0 1 1 0 0,1-1 0 0 0,-1 1-1 0 0,1 0 1 0 0,-1-1-1 0 0,1 1 1 0 0,-1-1-1 0 0,1 1 1 0 0,1 1 0 0 0,1 3 189 0 0,-1 4 306 0 0,-1-1-1 0 0,0 0 0 0 0,0 1 1 0 0,-1-1-1 0 0,-2 18 0 0 0,1 10 689 0 0,2-15-646 0 0,6 32 0 0 0,-7-54-760 0 0,6 19-1613 0 0,-1-12-884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7221 0 0,'5'-9'7343'0'0,"8"1"-1280"0"0,-11 10-5251 0 0,3 3-462 0 0,-1 0 1 0 0,0 0-1 0 0,0 1 1 0 0,-1-1 0 0 0,0 1-1 0 0,0 0 1 0 0,0 0-1 0 0,2 7 1 0 0,15 59 1475 0 0,-11-35-913 0 0,12 49 865 0 0,8 30-1198 0 0,-18-98-3357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97 320 0 0,'-169'-61'4977'0'0,"111"45"-401"0"0,0 3 8153 0 0,65 11-10911 0 0,11-1-1619 0 0,285 2 4388 0 0,-240 3-4115 0 0,217 26-2343 0 0,-179-15-1964 0 0,0-2-3379 0 0,-60-8 4341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68 5945 0 0,'-13'-9'2592'0'0,"1"0"1"0"0,-2 1 0 0 0,-16-9 0 0 0,22 14-1919 0 0,1-1 1 0 0,-1 1-1 0 0,0 1 1 0 0,0-1-1 0 0,0 1 1 0 0,0 1-1 0 0,-14-2 1 0 0,18 4-454 0 0,-1-1 1 0 0,1 1-1 0 0,0 0 1 0 0,0 0-1 0 0,0 0 0 0 0,0 1 1 0 0,0-1-1 0 0,0 1 1 0 0,1 0-1 0 0,-1 0 0 0 0,0 1 1 0 0,1-1-1 0 0,0 1 1 0 0,-1-1-1 0 0,1 1 0 0 0,0 0 1 0 0,0 1-1 0 0,1-1 1 0 0,-1 0-1 0 0,1 1 0 0 0,-1-1 1 0 0,-1 6-1 0 0,-3 4 245 0 0,0 1 1 0 0,2-1-1 0 0,0 1 0 0 0,0 0 1 0 0,-2 16-1 0 0,5-19-341 0 0,0-1-1 0 0,1 1 1 0 0,1 0-1 0 0,0 0 1 0 0,1 0-1 0 0,0 0 1 0 0,0 0-1 0 0,1-1 1 0 0,1 1-1 0 0,-1 0 1 0 0,2-1-1 0 0,0 0 1 0 0,8 16-1 0 0,-9-19-53 0 0,1 0 0 0 0,0 0 0 0 0,1 0 0 0 0,0-1 1 0 0,0 0-1 0 0,0 0 0 0 0,0 0 0 0 0,1-1 0 0 0,0 0 0 0 0,1 0 0 0 0,-1 0 0 0 0,1-1 0 0 0,-1 0 0 0 0,1 0 0 0 0,1 0 1 0 0,-1-1-1 0 0,0-1 0 0 0,1 1 0 0 0,11 2 0 0 0,-17-5-71 0 0,0 1 0 0 0,1-1 1 0 0,-1 0-1 0 0,0 0 0 0 0,0 0 0 0 0,0 0 0 0 0,1 0 0 0 0,-1 0 1 0 0,0-1-1 0 0,0 1 0 0 0,0-1 0 0 0,0 1 0 0 0,0-1 0 0 0,0 0 1 0 0,1 0-1 0 0,-2 0 0 0 0,1 0 0 0 0,0 0 0 0 0,0 0 0 0 0,0 0 1 0 0,0-1-1 0 0,2-2 0 0 0,-2 1 0 0 0,0 0 1 0 0,0-1-1 0 0,0 1 0 0 0,-1-1 1 0 0,1 1-1 0 0,-1-1 0 0 0,0 1 1 0 0,0-1-1 0 0,0 0 0 0 0,0 0 0 0 0,0-7 1 0 0,-1-6-9 0 0,0 0 0 0 0,-2-1 0 0 0,0 1 0 0 0,-6-25 1 0 0,4 23-94 0 0,-2 0 0 0 0,0 1 0 0 0,-1 0 0 0 0,-1 0 0 0 0,0 0 0 0 0,-13-18 0 0 0,16 27-73 0 0,-2 1 1 0 0,1-1-1 0 0,-1 1 0 0 0,-1 1 1 0 0,1-1-1 0 0,-1 1 1 0 0,-1 0-1 0 0,1 1 0 0 0,-1 0 1 0 0,0 1-1 0 0,0-1 1 0 0,-19-6-1 0 0,27 11 7 0 0,-1 1 1 0 0,0-1-1 0 0,0 1 0 0 0,0-1 0 0 0,0 1 0 0 0,0 0 1 0 0,1 0-1 0 0,-1 0 0 0 0,0 0 0 0 0,0 0 1 0 0,0 0-1 0 0,0 0 0 0 0,0 1 0 0 0,-2 0 1 0 0,4-1 32 0 0,0 0 0 0 0,-1 0 0 0 0,1 0 1 0 0,-1 1-1 0 0,1-1 0 0 0,0 0 0 0 0,-1 0 1 0 0,1 1-1 0 0,0-1 0 0 0,-1 0 0 0 0,1 1 1 0 0,0-1-1 0 0,0 1 0 0 0,-1-1 0 0 0,1 0 1 0 0,0 1-1 0 0,0-1 0 0 0,0 1 0 0 0,-1-1 1 0 0,1 0-1 0 0,0 1 0 0 0,0-1 0 0 0,0 1 1 0 0,0 1-189 0 0,0-1 0 0 0,0 0 0 0 0,1 1 0 0 0,-1-1 0 0 0,0 0 0 0 0,1 0 0 0 0,-1 1 0 0 0,1-1 0 0 0,-1 0 1 0 0,1 0-1 0 0,-1 0 0 0 0,2 2 0 0 0,10 13-2993 0 0,3 2 475 0 0</inkml:trace>
  <inkml:trace contextRef="#ctx0" brushRef="#br0" timeOffset="1">1001 413 836 0 0,'2'1'389'0'0,"-1"1"-1"0"0,1 0 1 0 0,-1 1-1 0 0,0-1 1 0 0,0 0-1 0 0,0 0 1 0 0,0 0-1 0 0,-1 1 0 0 0,1-1 1 0 0,-1 0-1 0 0,1 1 1 0 0,-1-1-1 0 0,0 3 1 0 0,0-2 24 0 0,-1 0 1 0 0,0 0 0 0 0,1 0-1 0 0,-1 0 1 0 0,-1-1-1 0 0,1 1 1 0 0,0 0-1 0 0,-1 0 1 0 0,1-1 0 0 0,-1 1-1 0 0,-2 2 1 0 0,-10 12 741 0 0,-1-1 0 0 0,0 0 0 0 0,-2-1 0 0 0,0 0 1 0 0,0-2-1 0 0,-34 21 0 0 0,-123 56 2386 0 0,68-43-1886 0 0,17-8-3512 0 0,30-11-4913 0 0,44-19 4046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9 100 0 0,'0'0'828'0'0,"-5"-8"5207"0"0,-1 13-5535 0 0,0 0 1 0 0,0 0 0 0 0,1 1-1 0 0,0-1 1 0 0,0 1 0 0 0,0 1-1 0 0,0-1 1 0 0,1 1-1 0 0,0-1 1 0 0,-4 12 0 0 0,0 1 397 0 0,1 0 0 0 0,0 0 0 0 0,-4 21-1 0 0,10-31-610 0 0,-1-1-1 0 0,1 0 0 0 0,0 0 0 0 0,1 1 0 0 0,0-1 0 0 0,0 0 1 0 0,1 1-1 0 0,0-1 0 0 0,1 0 0 0 0,-1 0 0 0 0,2 0 0 0 0,-1 0 0 0 0,1 0 1 0 0,4 8-1 0 0,-4-10-126 0 0,1 0 1 0 0,0-1 0 0 0,0 1-1 0 0,0-1 1 0 0,1 0 0 0 0,-1 0-1 0 0,1-1 1 0 0,1 1 0 0 0,-1-1-1 0 0,1 0 1 0 0,-1-1 0 0 0,1 1-1 0 0,0-1 1 0 0,0 0 0 0 0,0-1-1 0 0,1 1 1 0 0,11 2-1 0 0,2-1-174 0 0,1 0-1 0 0,-1-2 0 0 0,1 0 1 0 0,-1-2-1 0 0,1 0 0 0 0,-1-1 0 0 0,1-1 1 0 0,-1-1-1 0 0,0-1 0 0 0,0-1 1 0 0,0 0-1 0 0,-1-2 0 0 0,26-11 0 0 0,-38 14-522 0 0,-1 0 0 0 0,1-1-1 0 0,-1 1 1 0 0,0-1 0 0 0,-1 0-1 0 0,7-8 1 0 0,-11 5-5978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84 784 0 0,'-43'-5'5511'0'0,"24"3"5579"0"0,20 2-10923 0 0,0-1 0 0 0,0 1 0 0 0,1 0 0 0 0,-1 0 0 0 0,0-1-1 0 0,0 1 1 0 0,0-1 0 0 0,0 1 0 0 0,1-1 0 0 0,-1 1 0 0 0,0-1 0 0 0,1-1 0 0 0,2-1 229 0 0,22-4 658 0 0,-1 0 0 0 0,1 2 0 0 0,0 1 0 0 0,34-2 0 0 0,-2 0-152 0 0,4-1-70 0 0,32-4 601 0 0,-33-2-3567 0 0,-60 13 1366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80 161 64 0 0,'-10'-2'407'0'0,"-34"-9"2869"0"0,41 10-2588 0 0,1 0 0 0 0,0 0-1 0 0,-1 0 1 0 0,1 0 0 0 0,0-1 0 0 0,0 1 0 0 0,0-1 0 0 0,-3-2 0 0 0,4 3-458 0 0,1 0 0 0 0,0 0 1 0 0,-1 0-1 0 0,1 0 0 0 0,0 1 1 0 0,0-1-1 0 0,-1 0 0 0 0,1 0 1 0 0,0 0-1 0 0,0 0 0 0 0,0 0 0 0 0,0 0 1 0 0,0 0-1 0 0,0 0 0 0 0,1 0 1 0 0,-1 0-1 0 0,0 0 0 0 0,0 0 1 0 0,1 1-1 0 0,-1-1 0 0 0,0 0 1 0 0,1 0-1 0 0,-1 0 0 0 0,1 0 1 0 0,-1 1-1 0 0,1-1 0 0 0,0 0 1 0 0,-1 0-1 0 0,1 1 0 0 0,0-1 1 0 0,-1 0-1 0 0,1 1 0 0 0,0-1 1 0 0,0 1-1 0 0,1-1 0 0 0,28-20 2068 0 0,-5 8-1572 0 0,1 2-1 0 0,0 0 1 0 0,0 2 0 0 0,1 0-1 0 0,0 2 1 0 0,1 1 0 0 0,30-2-1 0 0,70 0-790 0 0,0 7-5288 0 0,-68 1 276 0 0,-32 0 2361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111 260 124 0 0,'5'-1'2034'0'0,"15"-2"8294"0"0,-19 5-9972 0 0,1 0 0 0 0,-1 0 0 0 0,0 0 0 0 0,0 0-1 0 0,0 0 1 0 0,0 1 0 0 0,0-1 0 0 0,-1 0 0 0 0,1 0 0 0 0,0 1 0 0 0,-1-1 0 0 0,0 0 0 0 0,0 1 0 0 0,1-1 0 0 0,-1 0 0 0 0,-1 1 0 0 0,1-1-1 0 0,0 0 1 0 0,-1 0 0 0 0,0 3 0 0 0,-14 51 2317 0 0,-8 0-235 0 0,-38 66 0 0 0,39-79-1088 0 0,18-36-992 0 0,1 0 1 0 0,-1 0-1 0 0,2 0 0 0 0,-1 0 0 0 0,1 0 0 0 0,0 1 1 0 0,0-1-1 0 0,0 13 0 0 0,3-19-342 0 0,-1 0 0 0 0,1 1 0 0 0,-1-1 0 0 0,1 0 0 0 0,0 0 1 0 0,0 0-1 0 0,-1 0 0 0 0,1 0 0 0 0,0 0 0 0 0,0-1 0 0 0,0 1 0 0 0,0 0 0 0 0,0 0 0 0 0,0-1 0 0 0,0 1 1 0 0,0 0-1 0 0,1-1 0 0 0,-1 1 0 0 0,0-1 0 0 0,0 0 0 0 0,0 1 0 0 0,1-1 0 0 0,-1 0 0 0 0,0 0 0 0 0,1 1 1 0 0,-1-1-1 0 0,0 0 0 0 0,0-1 0 0 0,3 1 0 0 0,38-4 185 0 0,140-44-201 0 0,-114 28 0 0 0,109-18 0 0 0,-167 37-13 0 0,1 1 0 0 0,-1 0 0 0 0,0 1 0 0 0,1 0 0 0 0,-1 1 0 0 0,0 0 0 0 0,0 0 0 0 0,0 1 0 0 0,0 0 0 0 0,-1 1 0 0 0,12 6 0 0 0,-14-8-988 0 0,7-5-9305 0 0,-7-1 6656 0 0</inkml:trace>
  <inkml:trace contextRef="#ctx0" brushRef="#br0" timeOffset="1">686 357 1780 0 0,'-4'-24'1057'0'0,"-1"1"-1"0"0,-1-1 1 0 0,-1 1-1 0 0,-1 0 0 0 0,-14-27 1 0 0,-1 7 5255 0 0,-46-65 0 0 0,67 104-5741 0 0,-19-30 6652 0 0,23 34-7311 0 0,0 0 0 0 0,0 0 0 0 0,0 1 0 0 0,0-1 0 0 0,0 1 0 0 0,0-1 0 0 0,0 1 0 0 0,0 0 0 0 0,0 0 0 0 0,0 0 1 0 0,0 0-1 0 0,-1 0 0 0 0,3 2 0 0 0,12 10-1088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10881 0 0,'18'-6'11183'0'0,"0"-3"-7214"0"0,10-4-2116 0 0,-6 7-1467 0 0,-1 1-1 0 0,1 2 1 0 0,0 0 0 0 0,0 1-1 0 0,1 1 1 0 0,21 2 0 0 0,-13 1-26 0 0,0 2 1 0 0,-1 1-1 0 0,53 16 1 0 0,-65-15-301 0 0,0 0 0 0 0,-1 1 0 0 0,1 1 0 0 0,-2 1 0 0 0,1 0 1 0 0,-1 1-1 0 0,26 23 0 0 0,-37-29-50 0 0,0 1 0 0 0,0 0 0 0 0,-1 0 0 0 0,0 0-1 0 0,0 0 1 0 0,0 1 0 0 0,0 0 0 0 0,-1 0 0 0 0,0 0 0 0 0,0 0 0 0 0,-1 0 0 0 0,0 1 0 0 0,0-1 0 0 0,0 1 0 0 0,-1-1 0 0 0,0 1 0 0 0,0 0 0 0 0,-1 0-1 0 0,0-1 1 0 0,0 1 0 0 0,0 0 0 0 0,-1-1 0 0 0,0 1 0 0 0,-1 0 0 0 0,-2 9 0 0 0,-3 4-10 0 0,-1 0 0 0 0,-1 0 0 0 0,-1 0 0 0 0,-1-1 0 0 0,0-1 0 0 0,-16 18 0 0 0,-6 4 0 0 0,-52 50 0 0 0,1-16 0 0 0,-160 109 0 0 0,230-173 0 0 0,8-6 5 0 0,4-2-9 0 0,0 0 0 0 0,0-1-1 0 0,-1 1 1 0 0,1-1-1 0 0,-1 1 1 0 0,1-1 0 0 0,-1 0-1 0 0,1 0 1 0 0,-1 0 0 0 0,-5 1-1 0 0,7-2-316 0 0,18-11-2301 0 0,43-17-7449 0 0,-22 12 6694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463 193 44 0 0,'0'-6'511'0'0,"0"-1"1"0"0,-1 1-1 0 0,0 0 0 0 0,0 0 1 0 0,0 0-1 0 0,-1 0 0 0 0,0 0 1 0 0,0 1-1 0 0,-1-1 1 0 0,1 0-1 0 0,-1 1 0 0 0,0 0 1 0 0,-1 0-1 0 0,-4-6 0 0 0,2 4-37 0 0,0 1-1 0 0,-1 0 0 0 0,0 0 0 0 0,0 1 0 0 0,0-1 1 0 0,0 2-1 0 0,-1-1 0 0 0,0 1 0 0 0,-10-4 1 0 0,6 3 31 0 0,0 1 0 0 0,0 1 1 0 0,0 0-1 0 0,0 1 0 0 0,0 0 1 0 0,-1 1-1 0 0,1 0 1 0 0,-1 1-1 0 0,1 0 0 0 0,-1 1 1 0 0,1 0-1 0 0,0 1 0 0 0,0 1 1 0 0,-17 5-1 0 0,18-4-156 0 0,1 1 0 0 0,0 0-1 0 0,1 1 1 0 0,-1 0 0 0 0,1 0 0 0 0,0 1-1 0 0,0 0 1 0 0,1 1 0 0 0,0 0 0 0 0,1 0-1 0 0,-1 1 1 0 0,-7 12 0 0 0,11-15-158 0 0,1 0 0 0 0,0 0 1 0 0,0 0-1 0 0,0 0 0 0 0,1 0 0 0 0,0 1 0 0 0,0-1 1 0 0,1 1-1 0 0,0 0 0 0 0,0-1 0 0 0,0 1 0 0 0,1 0 1 0 0,0-1-1 0 0,0 1 0 0 0,1 0 0 0 0,0-1 0 0 0,0 1 1 0 0,1-1-1 0 0,-1 1 0 0 0,1-1 0 0 0,1 1 0 0 0,2 6 1 0 0,2-3-54 0 0,0 1 0 0 0,0 0 0 0 0,0-1 0 0 0,2-1 0 0 0,-1 1 0 0 0,1-1 0 0 0,0-1 0 0 0,1 0 0 0 0,0 0 0 0 0,0-1 0 0 0,1 0 0 0 0,0-1 0 0 0,0 0 0 0 0,24 9 0 0 0,-19-9 20 0 0,0-1 0 0 0,0-1 0 0 0,1 0 0 0 0,0-1 0 0 0,-1-1 0 0 0,1-1 0 0 0,0 0 0 0 0,0-1 0 0 0,0-1 0 0 0,30-5 0 0 0,-40 4-174 0 0,1 0 1 0 0,0 0-1 0 0,-1 0 1 0 0,1-1-1 0 0,-1-1 0 0 0,0 1 1 0 0,0-1-1 0 0,0 0 1 0 0,0-1-1 0 0,-1 0 0 0 0,1 0 1 0 0,-1 0-1 0 0,6-8 0 0 0,-8 8 2 0 0,0 0-1 0 0,-1 0 0 0 0,0 0 0 0 0,0 0 0 0 0,-1-1 0 0 0,1 1 0 0 0,-1-1 0 0 0,0 0 0 0 0,-1 1 0 0 0,1-1 0 0 0,-1 0 0 0 0,0 0 0 0 0,-1 0 1 0 0,1 0-1 0 0,-1 0 0 0 0,-1 0 0 0 0,1 0 0 0 0,-2-9 0 0 0,-1 5-29 0 0,1 1 1 0 0,-2-1-1 0 0,1 1 0 0 0,-1 0 1 0 0,-1 0-1 0 0,0 0 0 0 0,0 1 0 0 0,0-1 1 0 0,-1 1-1 0 0,0 1 0 0 0,-1-1 1 0 0,-8-7-1 0 0,-3-1-127 0 0,-1 0 0 0 0,-1 1-1 0 0,-32-19 1 0 0,30 22-130 0 0,1 1-1 0 0,-1 1 1 0 0,-47-14 0 0 0,56 20-153 0 0,0 1 1 0 0,-1 1 0 0 0,1 0 0 0 0,-1 1-1 0 0,0 0 1 0 0,0 1 0 0 0,1 0-1 0 0,-20 4 1 0 0,27-3-784 0 0,-1 1-1 0 0,1 0 1 0 0,-1 0 0 0 0,1 1-1 0 0,-8 4 1 0 0,-4 3-1901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22 335 32 0 0,'7'14'3608'0'0,"-1"1"0"0"0,9 28 0 0 0,-13-34-459 0 0,-1 0-1 0 0,1 0 1 0 0,-1 15 0 0 0,-1-24-3093 0 0,0 1 1 0 0,0-1-1 0 0,0 0 1 0 0,0 0-1 0 0,0 0 1 0 0,-1 1-1 0 0,1-1 1 0 0,0 0-1 0 0,0 0 1 0 0,0 0-1 0 0,-1 0 1 0 0,1 1-1 0 0,0-1 1 0 0,0 0-1 0 0,0 0 1 0 0,-1 0-1 0 0,1 0 1 0 0,0 0 0 0 0,0 0-1 0 0,-1 1 1 0 0,1-1-1 0 0,0 0 1 0 0,0 0-1 0 0,-1 0 1 0 0,1 0-1 0 0,0 0 1 0 0,0 0-1 0 0,-1 0 1 0 0,1 0-1 0 0,0 0 1 0 0,0 0-1 0 0,-1 0 1 0 0,1 0-1 0 0,0 0 1 0 0,0-1-1 0 0,0 1 1 0 0,-1 0-1 0 0,1 0 1 0 0,0 0-1 0 0,0 0 1 0 0,-1 0-1 0 0,1 0 1 0 0,0-1-1 0 0,0 1 1 0 0,0 0-1 0 0,-1 0 1 0 0,1 0-1 0 0,0-1 1 0 0,0 1-1 0 0,0 0 1 0 0,0 0-1 0 0,-1-1 1 0 0,-12-9 998 0 0,13 10-1133 0 0,-4-4 235 0 0,1-1 0 0 0,-1 0 0 0 0,1 0 0 0 0,1 0 0 0 0,-1 0 0 0 0,1-1 0 0 0,0 1 0 0 0,0 0 0 0 0,0-1 0 0 0,1 0 0 0 0,0 1 1 0 0,-1-12-1 0 0,1 1 50 0 0,1 0 0 0 0,1 0 0 0 0,2-20 0 0 0,-1 22-118 0 0,1 0 0 0 0,0 0 0 0 0,1 1-1 0 0,0-1 1 0 0,1 1 0 0 0,1 0 0 0 0,0 0-1 0 0,1 1 1 0 0,0 0 0 0 0,0 0-1 0 0,2 0 1 0 0,-1 1 0 0 0,1 1 0 0 0,1-1-1 0 0,0 1 1 0 0,1 1 0 0 0,-1 0 0 0 0,2 1-1 0 0,-1 0 1 0 0,1 0 0 0 0,1 1 0 0 0,24-10-1 0 0,-21 12-59 0 0,1 1-1 0 0,-1 0 1 0 0,0 1-1 0 0,1 1 0 0 0,-1 0 1 0 0,1 2-1 0 0,0 0 1 0 0,25 3-1 0 0,-35-2-15 0 0,0 0-1 0 0,0 1 0 0 0,0 0 1 0 0,0 1-1 0 0,0-1 1 0 0,-1 1-1 0 0,1 0 0 0 0,-1 1 1 0 0,11 7-1 0 0,-13-7-8 0 0,0-1-1 0 0,-1 1 0 0 0,1-1 0 0 0,-1 1 1 0 0,0 0-1 0 0,-1 0 0 0 0,1 1 1 0 0,0-1-1 0 0,-1 1 0 0 0,0-1 0 0 0,0 1 1 0 0,-1-1-1 0 0,1 1 0 0 0,-1 0 1 0 0,1 8-1 0 0,-1-5-3 0 0,-1 0 0 0 0,0 0 0 0 0,0 0 0 0 0,-1-1 0 0 0,0 1 0 0 0,-1 0 0 0 0,1 0 0 0 0,-2-1 0 0 0,1 1 0 0 0,-5 8 0 0 0,0 0 0 0 0,-1 0 0 0 0,-1-1 0 0 0,-16 21 0 0 0,12-20 0 0 0,0-1 0 0 0,-2 0 0 0 0,1-1 0 0 0,-2 0 0 0 0,0-2 0 0 0,0 0 0 0 0,-30 16 0 0 0,23-16 0 0 0,0-1 0 0 0,0-1 0 0 0,0-2 0 0 0,-1 0 0 0 0,-45 8 0 0 0,66-16 0 0 0,1 1 0 0 0,0-1 0 0 0,0 0 0 0 0,0 1 0 0 0,-1-1 0 0 0,1 0 0 0 0,0 0 0 0 0,0-1 0 0 0,0 1 0 0 0,-1 0 0 0 0,1-1 0 0 0,0 1 0 0 0,-2-2 0 0 0,4 2 0 0 0,0 0 0 0 0,-1 0 0 0 0,1 0 0 0 0,0 0 0 0 0,0 0 0 0 0,0-1 0 0 0,0 1 0 0 0,0 0 0 0 0,0 0 0 0 0,0 0 0 0 0,-1 0 0 0 0,1 0 0 0 0,0 0 0 0 0,0 0 0 0 0,0-1 0 0 0,0 1 0 0 0,0 0 0 0 0,0 0 0 0 0,0 0 0 0 0,0 0 0 0 0,0 0 0 0 0,0-1 0 0 0,0 1 0 0 0,0 0 0 0 0,0 0 0 0 0,0 0 0 0 0,0 0 0 0 0,0 0 0 0 0,0-1 0 0 0,0 1 0 0 0,0 0 0 0 0,0 0 0 0 0,0 0 0 0 0,0 0 0 0 0,0 0 0 0 0,0 0 0 0 0,0-1 0 0 0,0 1 0 0 0,1 0 0 0 0,-1 0 0 0 0,0 0 0 0 0,0 0 0 0 0,0 0 0 0 0,2-3 0 0 0,0 0 0 0 0,1 1 0 0 0,-1 0 0 0 0,1-1 0 0 0,0 1 0 0 0,-1 0 0 0 0,1 0 0 0 0,0 0 0 0 0,0 1 0 0 0,0-1 0 0 0,1 1 0 0 0,-1 0 0 0 0,0 0 0 0 0,0 0 0 0 0,1 0 0 0 0,-1 0 0 0 0,6 0 0 0 0,7-1 0 0 0,1 1 0 0 0,23 0 0 0 0,-21 2 0 0 0,0 1 0 0 0,1 1 0 0 0,-1 1 0 0 0,0 1 0 0 0,-1 0 0 0 0,1 2 0 0 0,-1 0 0 0 0,19 10 0 0 0,-13-4 0 0 0,0 2 0 0 0,0 0 0 0 0,-2 1 0 0 0,0 2 0 0 0,21 21 0 0 0,-29-24-365 0 0,-8-9-445 0 0,0 0 0 0 0,0 0 0 0 0,1 0 0 0 0,13 9-1 0 0,-18-14 543 0 0,1 0-1 0 0,0 0 0 0 0,0 1 0 0 0,0-1 0 0 0,0-1 0 0 0,0 1 0 0 0,0 0 0 0 0,0-1 0 0 0,0 0 1 0 0,0 1-1 0 0,0-1 0 0 0,0 0 0 0 0,0-1 0 0 0,0 1 0 0 0,0-1 0 0 0,0 1 0 0 0,6-3 0 0 0,5-3-3652 0 0,6-1 564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2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103 128 304 0 0,'-23'-8'1089'0'0,"-15"-5"1787"0"0,2-4 3824 0 0,35 17-6517 0 0,1 0 1 0 0,0-1-1 0 0,0 1 0 0 0,-1 0 1 0 0,1 0-1 0 0,0 0 0 0 0,-1 0 0 0 0,1-1 1 0 0,0 1-1 0 0,0 0 0 0 0,-1 0 1 0 0,1-1-1 0 0,0 1 0 0 0,0 0 1 0 0,-1 0-1 0 0,1-1 0 0 0,0 1 0 0 0,0 0 1 0 0,0-1-1 0 0,0 1 0 0 0,0 0 1 0 0,-1-1-1 0 0,1 1 0 0 0,0 0 1 0 0,0-1-1 0 0,0 1 0 0 0,0 0 1 0 0,0-1-1 0 0,0 1 0 0 0,0 0 0 0 0,0-1 1 0 0,0 1-1 0 0,0 0 0 0 0,0-1 1 0 0,1 1-1 0 0,-1 0 0 0 0,0-1 1 0 0,13-10 2105 0 0,23-3-572 0 0,20-1 121 0 0,1 2-1 0 0,0 3 1 0 0,83-4-1 0 0,-108 13-1588 0 0,56 4 0 0 0,-8 10-8272 0 0,-56-8 4391 0 0,2 0 523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23 376 0 0,'0'-2'463'0'0,"-1"1"0"0"0,0-1 1 0 0,0 1-1 0 0,0-1 0 0 0,0 1 0 0 0,-1 0 0 0 0,1 0 0 0 0,0-1 0 0 0,-1 1 1 0 0,1 0-1 0 0,0 0 0 0 0,-1 0 0 0 0,1 0 0 0 0,-1 1 0 0 0,0-1 1 0 0,1 0-1 0 0,-1 1 0 0 0,0-1 0 0 0,1 1 0 0 0,-3-1 0 0 0,1 1-32 0 0,0 0 0 0 0,0 0 0 0 0,0 0 0 0 0,0 1 0 0 0,0 0 0 0 0,0-1 0 0 0,0 1 0 0 0,0 0 0 0 0,0 0 0 0 0,0 0 0 0 0,-2 2 0 0 0,-5 3 230 0 0,1 0 1 0 0,-1 1 0 0 0,2 0-1 0 0,-1 0 1 0 0,-10 12 0 0 0,-4 7 919 0 0,-33 45 1 0 0,48-59-1131 0 0,1 1-1 0 0,-1 0 1 0 0,2 0 0 0 0,0 0 0 0 0,1 1 0 0 0,-6 20 0 0 0,10-28-290 0 0,0-1 0 0 0,0 0 0 0 0,1 1 0 0 0,0-1-1 0 0,0 0 1 0 0,0 1 0 0 0,0-1 0 0 0,1 0 0 0 0,0 1 0 0 0,0-1 0 0 0,0 0 0 0 0,1 0 0 0 0,0 0-1 0 0,0 0 1 0 0,0 0 0 0 0,1 0 0 0 0,-1-1 0 0 0,1 1 0 0 0,6 6 0 0 0,-4-6-55 0 0,0 0 0 0 0,0 0 0 0 0,0 0 0 0 0,1-1 0 0 0,0 0 1 0 0,0 0-1 0 0,0-1 0 0 0,0 1 0 0 0,1-1 0 0 0,-1-1 0 0 0,1 1 0 0 0,0-1 1 0 0,-1 0-1 0 0,10 1 0 0 0,10 0-63 0 0,1-1 1 0 0,0-1 0 0 0,0-1-1 0 0,0-1 1 0 0,0-2-1 0 0,-1-1 1 0 0,1-1-1 0 0,29-9 1 0 0,-33 7-1019 0 0,-1-2-1 0 0,0 0 1 0 0,-1-1 0 0 0,0-1-1 0 0,33-22 1 0 0,-49 27-894 0 0,-4-7-7566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58 368 0 0,'-37'3'14483'0'0,"170"-5"-7089"0"0,73-17-2463 0 0,-205 19-4923 0 0,4 0-210 0 0,0-1 0 0 0,0 0 0 0 0,0 0 0 0 0,0 0-1 0 0,0-1 1 0 0,0 0 0 0 0,0 0 0 0 0,-1 0 0 0 0,1 0-1 0 0,7-6 1 0 0,-11 1-4919 0 0,-7-4-1729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134 108 140 0 0,'-80'-25'3595'0'0,"26"8"13704"0"0,66 14-14201 0 0,15-1-2356 0 0,160-1 3818 0 0,42-3-1858 0 0,0-9-4524 0 0,-169 11-659 0 0,52-8-7210 0 0,-68 6 6582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36 340 0 0,'0'0'2774'0'0,"16"3"6852"0"0,-8-1-8159 0 0,13 5 1272 0 0,0-1 0 0 0,1-2 1 0 0,29 4-1 0 0,-26-6-872 0 0,0-2-1 0 0,41-3 0 0 0,-36-1-1597 0 0,53-15 0 0 0,28-20-4492 0 0,-103 36 2192 0 0</inkml:trace>
  <inkml:trace contextRef="#ctx0" brushRef="#br0" timeOffset="1">24 246 752 0 0,'-13'10'1647'0'0,"12"-9"-1078"0"0,0 0 0 0 0,0 0 1 0 0,0 0-1 0 0,0 1 0 0 0,0-1 0 0 0,1 0 0 0 0,-1 0 0 0 0,0 0 0 0 0,1 1 1 0 0,-1-1-1 0 0,1 0 0 0 0,-1 3 0 0 0,1-4-238 0 0,0 1 1 0 0,0 0 0 0 0,0 0-1 0 0,0-1 1 0 0,0 1-1 0 0,0 0 1 0 0,0 0-1 0 0,1-1 1 0 0,-1 1-1 0 0,0 0 1 0 0,0 0-1 0 0,1-1 1 0 0,-1 1-1 0 0,0 0 1 0 0,1-1 0 0 0,-1 1-1 0 0,1 0 1 0 0,-1-1-1 0 0,1 1 1 0 0,-1-1-1 0 0,1 1 1 0 0,0 0-1 0 0,17 8 1593 0 0,9-1 930 0 0,38 6 1 0 0,81 4 450 0 0,-78-12-2114 0 0,-48-3-1355 0 0,146 13 2386 0 0,-111-13-4495 0 0,1-2-4023 0 0,-47-1 2455 0 0,-3-1 550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2 739 848 0 0,'-2'0'7897'0'0,"9"-5"-3329"0"0,19-13-1734 0 0,19-12-1292 0 0,-22 12-887 0 0,-1-1 1 0 0,0-1-1 0 0,-1-1 1 0 0,-2-1-1 0 0,0-1 1 0 0,-1-1-1 0 0,-1 0 1 0 0,15-30-1 0 0,-15 19-318 0 0,-1-1-1 0 0,-2 0 0 0 0,-1-1 0 0 0,-2 0 0 0 0,10-65 1 0 0,-20 92-292 0 0,7-38 476 0 0,3-70 0 0 0,-11 117-230 0 0,-1 6-169 0 0,-11 206 871 0 0,5-38-72 0 0,-13 21 297 0 0,17-177 718 0 0,0 5-10753 0 0,13-33 786 0 0,-2-3 5406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38 207 4784 0 0,'5'-6'1659'0'0,"-1"-1"0"0"0,1 1-1 0 0,0 0 1 0 0,0 0-1 0 0,12-9 1 0 0,-7 7-563 0 0,0 1 1 0 0,1 0-1 0 0,12-6 1 0 0,11-2-83 0 0,56-17 0 0 0,-50 18 421 0 0,109-27 957 0 0,-61 18-815 0 0,-87 23-1471 0 0,-13 1-102 0 0,0 0 0 0 0,1 1 0 0 0,-22 6 0 0 0,0 1-7 0 0,-47 6-12 0 0,-18 4 244 0 0,-114 36-1 0 0,207-53-193 0 0,0 0 0 0 0,0 0 0 0 0,0 0 0 0 0,0 1 0 0 0,-4 3 0 0 0,8-6-27 0 0,1 1 1 0 0,-1-1-1 0 0,0 1 0 0 0,1-1 1 0 0,-1 0-1 0 0,1 1 0 0 0,-1-1 1 0 0,1 1-1 0 0,-1 0 0 0 0,1-1 1 0 0,0 1-1 0 0,-1-1 0 0 0,1 1 1 0 0,0 0-1 0 0,-1-1 0 0 0,1 1 1 0 0,0 0-1 0 0,-1-1 0 0 0,1 1 1 0 0,0 0-1 0 0,0-1 0 0 0,0 1 1 0 0,0 0-1 0 0,0-1 0 0 0,0 1 1 0 0,0 0-1 0 0,0 0 0 0 0,0-1 0 0 0,0 1 1 0 0,0 0-1 0 0,1-1 0 0 0,-1 1 1 0 0,0 0-1 0 0,0-1 0 0 0,1 1 1 0 0,-1 0-1 0 0,0-1 0 0 0,1 1 1 0 0,-1-1-1 0 0,1 1 0 0 0,-1 0 1 0 0,0-1-1 0 0,1 1 0 0 0,0-1 1 0 0,-1 0-1 0 0,1 1 0 0 0,-1-1 1 0 0,1 1-1 0 0,1 0 0 0 0,11 8 43 0 0,1-1 0 0 0,1 0 0 0 0,-1-1 0 0 0,1-1 0 0 0,24 8 0 0 0,3 1 8 0 0,22 8-20 0 0,260 109-145 0 0,-314-127 27 0 0,0 0 1 0 0,-1 1 0 0 0,1 0 0 0 0,-1 0-1 0 0,15 14 1 0 0,-23-19 71 0 0,0 0 0 0 0,1 0-1 0 0,-1 1 1 0 0,0-1 0 0 0,0 1-1 0 0,0-1 1 0 0,0 1 0 0 0,0-1 0 0 0,0 1-1 0 0,0 0 1 0 0,-1 0 0 0 0,1-1-1 0 0,0 1 1 0 0,-1 0 0 0 0,0 0 0 0 0,1-1-1 0 0,-1 1 1 0 0,0 0 0 0 0,0 0-1 0 0,0 0 1 0 0,0 0 0 0 0,0-1 0 0 0,0 1-1 0 0,-1 0 1 0 0,1 0 0 0 0,-1 0-1 0 0,1-1 1 0 0,-1 1 0 0 0,0 0 0 0 0,1-1-1 0 0,-1 1 1 0 0,0 0 0 0 0,0-1-1 0 0,0 1 1 0 0,-1-1 0 0 0,1 1 0 0 0,0-1-1 0 0,0 0 1 0 0,-1 0 0 0 0,1 1-1 0 0,-1-1 1 0 0,1 0 0 0 0,-2 1-1 0 0,-5 3 24 0 0,0 0 0 0 0,0-1 0 0 0,0 1 0 0 0,-1-2-1 0 0,0 1 1 0 0,1-1 0 0 0,-1 0 0 0 0,-13 2-1 0 0,-75 7 71 0 0,90-11-81 0 0,-40 2 15 0 0,-71-3 0 0 0,92-2-459 0 0,0-1 0 0 0,-1-2 0 0 0,1 0 0 0 0,-29-11 0 0 0,40 10 455 0 0,8 1-1842 0 0,30-8-9421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513 117 412 0 0,'-8'-12'1152'0'0,"1"-1"1019"0"0,-1 1-1 0 0,-12-16 1 0 0,17 24-1572 0 0,-1 0-1 0 0,-1 0 1 0 0,1 0-1 0 0,0 1 1 0 0,-1 0 0 0 0,0-1-1 0 0,0 2 1 0 0,0-1-1 0 0,-7-3 1 0 0,0 3-79 0 0,1 0 1 0 0,-1 0-1 0 0,1 1 1 0 0,-1 0 0 0 0,0 1-1 0 0,0 1 1 0 0,0 0-1 0 0,0 0 1 0 0,0 1-1 0 0,1 1 1 0 0,-1 0-1 0 0,0 0 1 0 0,1 1-1 0 0,-1 1 1 0 0,1 0-1 0 0,0 0 1 0 0,-14 9-1 0 0,9-5-176 0 0,0 2 0 0 0,1 0 1 0 0,0 0-1 0 0,1 2 0 0 0,0 0 0 0 0,0 0 0 0 0,1 1 0 0 0,1 1 0 0 0,0 0 0 0 0,-15 26 0 0 0,9 0 624 0 0,13-23-586 0 0,3-6-137 0 0,1-4-136 0 0,1-1-1 0 0,-1 1 1 0 0,1-1-1 0 0,1 1 1 0 0,-1-1-1 0 0,1 1 1 0 0,0-1-1 0 0,1 1 1 0 0,0-1-1 0 0,0 0 1 0 0,0 0-1 0 0,0 0 1 0 0,1 0-1 0 0,0 0 0 0 0,1 0 1 0 0,-1-1-1 0 0,1 1 1 0 0,0-1-1 0 0,0 0 1 0 0,1 0-1 0 0,-1-1 1 0 0,7 5-1 0 0,-4-3-76 0 0,0 0 0 0 0,1-1-1 0 0,0 0 1 0 0,0 0 0 0 0,0-1-1 0 0,0 0 1 0 0,1 0 0 0 0,0-1-1 0 0,-1 0 1 0 0,1-1 0 0 0,0 0-1 0 0,1 0 1 0 0,-1-1 0 0 0,0 0-1 0 0,10 0 1 0 0,-15-2-44 0 0,-1 1 1 0 0,0-1 0 0 0,1 0-1 0 0,-1 0 1 0 0,0 0-1 0 0,0 0 1 0 0,1 0-1 0 0,-1-1 1 0 0,0 1-1 0 0,0-1 1 0 0,-1 0 0 0 0,1 0-1 0 0,0 0 1 0 0,-1-1-1 0 0,1 1 1 0 0,-1 0-1 0 0,1-1 1 0 0,-1 0-1 0 0,0 1 1 0 0,0-1-1 0 0,-1 0 1 0 0,1 0 0 0 0,0 0-1 0 0,-1 0 1 0 0,0-1-1 0 0,0 1 1 0 0,0 0-1 0 0,0 0 1 0 0,0-5-1 0 0,2-4-5 0 0,-1 0-1 0 0,-1 0 0 0 0,0 0 0 0 0,-1-1 0 0 0,-1 1 0 0 0,1 0 1 0 0,-4-14-1 0 0,0 10 11 0 0,0-1 1 0 0,-1 1-1 0 0,0 0 1 0 0,-2 1-1 0 0,0 0 1 0 0,0 0-1 0 0,-11-16 1 0 0,12 23-109 0 0,0 0 0 0 0,0 0 1 0 0,0 0-1 0 0,-1 1 0 0 0,0 0 0 0 0,0 0 1 0 0,-1 1-1 0 0,0 0 0 0 0,0 0 0 0 0,-1 1 0 0 0,1 0 1 0 0,-1 0-1 0 0,-13-4 0 0 0,21 8 23 0 0,1 1 0 0 0,-1 0 0 0 0,0 0 0 0 0,1-1 0 0 0,-1 1 0 0 0,0 0 0 0 0,1 0 0 0 0,-1 0 0 0 0,0 0 0 0 0,1-1 0 0 0,-1 1 0 0 0,0 0 0 0 0,1 0 0 0 0,-1 1 0 0 0,0-1 0 0 0,0 0 0 0 0,1 0 0 0 0,-1 0 0 0 0,0 0 0 0 0,1 1 0 0 0,-1-1 0 0 0,1 0 0 0 0,-1 0 0 0 0,0 1 0 0 0,0 0-106 0 0,1-1 0 0 0,0 1 0 0 0,0 0 0 0 0,0-1 0 0 0,0 1 0 0 0,0-1 0 0 0,0 1 0 0 0,0 0 0 0 0,0-1 0 0 0,0 1 0 0 0,0 0 0 0 0,0-1 0 0 0,0 1 0 0 0,0-1 0 0 0,0 1 0 0 0,0 0 0 0 0,1-1 0 0 0,-1 1 0 0 0,0-1 0 0 0,1 1 0 0 0,17 28-6460 0 0,-3-13 3819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8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7949 0 0,'50'15'9957'0'0,"1"-2"-3718"0"0,50 9-1612 0 0,114 32-3073 0 0,-149-35-873 0 0,-33-10-94 0 0,0 1-1 0 0,61 29 1 0 0,-108-52-587 0 0,2 0 0 0 0,-1-1 0 0 0,-19-29 0 0 0,24 31 0 0 0,1-1 0 0 0,0 0 0 0 0,0 0 0 0 0,-4-16 0 0 0,2-6 0 0 0,6 12 0 0 0,2 11 0 0 0,0 0 0 0 0,2 0 0 0 0,-1 0 0 0 0,1 0 0 0 0,1 0 0 0 0,0 0 0 0 0,1 0 0 0 0,0 1 0 0 0,1-1 0 0 0,0 1 0 0 0,1 0 0 0 0,0 0 0 0 0,1 0 0 0 0,0 1 0 0 0,1 0 0 0 0,0 0 0 0 0,0 1 0 0 0,1 0 0 0 0,0 0 0 0 0,19-15 0 0 0,-12 13 0 0 0,1 0 0 0 0,0 0 0 0 0,1 2 0 0 0,0 0 0 0 0,0 1 0 0 0,1 1 0 0 0,0 1 0 0 0,0 0 0 0 0,1 1 0 0 0,-1 1 0 0 0,1 1 0 0 0,29-2 0 0 0,-6 6 0 0 0,-1 2 0 0 0,0 1 0 0 0,0 2 0 0 0,74 22 0 0 0,-111-27 0 0 0,35 10 0 0 0,41 17 0 0 0,-70-24 0 0 0,-1 0 0 0 0,0 1 0 0 0,0 0 0 0 0,-1 0 0 0 0,0 1 0 0 0,0 0 0 0 0,0 1 0 0 0,0 0 0 0 0,11 13 0 0 0,-17-16 0 0 0,1-1 0 0 0,-1 1 0 0 0,0-1 0 0 0,-1 1 0 0 0,1 0 0 0 0,-1 0 0 0 0,0 0 0 0 0,0-1 0 0 0,0 1 0 0 0,0 0 0 0 0,0 1 0 0 0,-1-1 0 0 0,0 0 0 0 0,0 0 0 0 0,0 0 0 0 0,0 0 0 0 0,-1 0 0 0 0,0 0 0 0 0,0 0 0 0 0,0 0 0 0 0,0 0 0 0 0,-3 7 0 0 0,-4 4 0 0 0,-1 1 0 0 0,0-1 0 0 0,0-1 0 0 0,-13 15 0 0 0,6-8 0 0 0,-1 0 0 0 0,12-16 0 0 0,1 0 0 0 0,-1 0 0 0 0,2 0 0 0 0,-1 0 0 0 0,0 1 0 0 0,1-1 0 0 0,0 1 0 0 0,1 0 0 0 0,-1 0 0 0 0,-3 12 0 0 0,6-17 0 0 0,0 0 0 0 0,0 0 0 0 0,0 0 0 0 0,0 0 0 0 0,0 0 0 0 0,1 1 0 0 0,-1-1 0 0 0,0 0 0 0 0,0 0 0 0 0,1 0 0 0 0,-1 0 0 0 0,1 0 0 0 0,-1 0 0 0 0,1 0 0 0 0,-1 0 0 0 0,1 0 0 0 0,0 0 0 0 0,-1 0 0 0 0,1-1 0 0 0,0 1 0 0 0,1 1 0 0 0,0-1 0 0 0,0 1 0 0 0,0-1 0 0 0,1 1 0 0 0,-1-1 0 0 0,1 0 0 0 0,-1 0 0 0 0,1 0 0 0 0,4 1 0 0 0,3 0 0 0 0,-1-1 0 0 0,1 0 0 0 0,19-1 0 0 0,12-4 0 0 0,0-2-1 0 0,77-21 1 0 0,-58 11-20 0 0,-36 14-1596 0 0,-16 3-1840 0 0,5 4-7256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46.4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265.75"/>
      <inkml:brushProperty name="anchorY" value="-129321.83594"/>
      <inkml:brushProperty name="scaleFactor" value="0.5"/>
    </inkml:brush>
  </inkml:definitions>
  <inkml:trace contextRef="#ctx0" brushRef="#br0">25 267 456 0 0,'0'0'0'0'0,"-2"0"776"0"0,-1 0 187 0 0,0 0 44 0 0,-1 0 55 0 0,-8-2 7728 0 0,16 4-7815 0 0,4 2-47 0 0,2-1-62 0 0,4 1-53 0 0,1-1-66 0 0,5 0-54 0 0,3-1-52 0 0,5 0-53 0 0,7 1-38 0 0,7-2-42 0 0,7 1-30 0 0,7-1-6 0 0,5 0-26 0 0,4 0-18 0 0,3 1-2 0 0,2-1-10 0 0,2 1-18 0 0,0-1 1 0 0,2 0-35 0 0,0 0-6 0 0,0 0-28 0 0,1-1-12 0 0,1 0-23 0 0,14-1-24 0 0,6 0-23 0 0,3-1-14 0 0,-3 0-18 0 0,11-1-21 0 0,2 0-10 0 0,8 0-17 0 0,2 0-12 0 0,-5 0-11 0 0,-8 1-9 0 0,7 1-8 0 0,-1 0-12 0 0,-2 1 6 0 0,5 1-12 0 0,1 0 4 0 0,-6 1-2 0 0,-6-1-5 0 0,5 1 2 0 0,1-1-6 0 0,-3 0-3 0 0,7 0-9 0 0,-1-2 3 0 0,-4 0-12 0 0,5-1-6 0 0,-1-1 2 0 0,-5-1-2 0 0,6 0-5 0 0,0 0-3 0 0,5-1 1 0 0,0 0-6 0 0,5 0 2 0 0,-2 0-15 0 0,4 1 18 0 0,-2-1-11 0 0,4 1-1 0 0,-5 0 1 0 0,-6 0-6 0 0,3 1 2 0 0,-3-2-6 0 0,-6 1-8 0 0,4-1 7 0 0,-4-1 7 0 0,-6 0-2 0 0,-9 0 5 0 0,-8 0 4 0 0,7-2-5 0 0,1 1 16 0 0,1-1 4 0 0,7-1 4 0 0,9 0 5 0 0,0 1 9 0 0,7-2-7 0 0,-1 1 7 0 0,5 1-1 0 0,-3-1 5 0 0,-7 2 3 0 0,3-1 4 0 0,-3 1-1 0 0,-6-1 1 0 0,-11 1-5 0 0,-9 1 2 0 0,-10-1-6 0 0,-8 1-3 0 0,-8 0-4 0 0,-9 0 113 0 0,-8 1-154 0 0,-10-1-1 0 0,-9 1-162 0 0,-6-1-124 0 0,-8 1-201 0 0,-5 1-258 0 0,-4 1 180 0 0,-2 1-840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47.6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8343.4375"/>
      <inkml:brushProperty name="anchorY" value="-129901.15625"/>
      <inkml:brushProperty name="scaleFactor" value="0.5"/>
    </inkml:brush>
  </inkml:definitions>
  <inkml:trace contextRef="#ctx0" brushRef="#br0">52 31 508 0 0,'0'0'0'0'0,"1"-1"924"0"0,0-2 234 0 0,1-2 35 0 0,2 0 42 0 0,0-1 4 0 0,-1 2-5 0 0,2 0-34 0 0,0 1-4 0 0,0 3-39 0 0,2 3-25 0 0,1 2-46 0 0,0 3-70 0 0,2 4-64 0 0,1 4-12 0 0,0 5-51 0 0,0 5-37 0 0,0 7-45 0 0,-1 6-43 0 0,-2 6-48 0 0,0 3-53 0 0,-2 3-46 0 0,-3 2-54 0 0,-2 1-46 0 0,-2 1-26 0 0,-1 3-26 0 0,-2 1-34 0 0,-1 1-17 0 0,-1 1-36 0 0,0 2-21 0 0,1 0-15 0 0,0 1-14 0 0,0 1-16 0 0,0 1-12 0 0,1 0-12 0 0,0 1-7 0 0,1 0-4 0 0,1 0-5 0 0,-1-1-18 0 0,1 0 0 0 0,-1-1-20 0 0,1-1-14 0 0,-1-2-11 0 0,1-1-13 0 0,-2-3-12 0 0,0-1-17 0 0,-2-2-6 0 0,-1-1-18 0 0,-1-1-6 0 0,-1-2-9 0 0,-1-1-8 0 0,-1-3-12 0 0,1-5-8 0 0,0-4-3 0 0,1-4-5 0 0,0-5-13 0 0,2-3 3 0 0,0-3-7 0 0,2-3-17 0 0,2-4 19 0 0,1-1-3 0 0,1-3-3 0 0,2 0-3 0 0,1-2 1 0 0,2 0-15 0 0,1-1 9 0 0,3 0-13 0 0,1-2-2 0 0,1 0-8 0 0,2-2 6 0 0,2 0-17 0 0,3-1 5 0 0,5-1-7 0 0,3 0 2 0 0,4-2-1 0 0,7 0-9 0 0,9 0 2 0 0,7-1-1 0 0,6-1 9 0 0,5 0 7 0 0,6-1 4 0 0,18-1 8 0 0,14-1-1 0 0,9-1 15 0 0,0 1-4 0 0,7 0 2 0 0,9-1 0 0 0,7-1 79 0 0,8 0-120 0 0,6-1 53 0 0,3-2-37 0 0,14-1 22 0 0,0-1-12 0 0,-1-1-1 0 0,-3-2-4 0 0,-1 1 6 0 0,9-2-8 0 0,-4 0-6 0 0,-2 1 10 0 0,9-2-36 0 0,-4 2 53 0 0,-1 0-26 0 0,-5 0 3 0 0,-4 2 15 0 0,-3 1-14 0 0,-4 0-1 0 0,-4 0-41 0 0,-2 1 11 0 0,-9 2-6 0 0,0 0 0 0 0,-2 1 0 0 0,-4 1 0 0 0,0 1 0 0 0,-4 1 0 0 0,2 0 0 0 0,-3 0 0 0 0,-7 2 0 0 0,5 0 0 0 0,6 1 0 0 0,-1 1 0 0 0,-6 0 0 0 0,4 1 0 0 0,-4 0 0 0 0,-6 0 0 0 0,-10 1 0 0 0,-8 0 0 0 0,-8 0 0 0 0,-5 0 0 0 0,-4 0 0 0 0,-3 0 0 0 0,-2-1 0 0 0,-1 1 0 0 0,-2-1 0 0 0,-2 0 0 0 0,1-1 0 0 0,-1 0 0 0 0,1-1 0 0 0,1 1 0 0 0,2-1 0 0 0,2 1 0 0 0,1-1 0 0 0,2 1 0 0 0,-1 0 0 0 0,-1 1 0 0 0,-1 1 0 0 0,-4 0 0 0 0,-4 0 0 0 0,-5 0 0 0 0,-9 1 0 0 0,-7-1 0 0 0,-8-1 0 0 0,-7 0 0 0 0,-7 0 0 0 0,-4 0 0 0 0,-6-1 0 0 0,-2 1 0 0 0,-3-1 0 0 0,1 0 0 0 0,-3 0 0 0 0,-2 0 0 0 0,1-1 0 0 0,-1 1 0 0 0,-1 0 0 0 0,2-1 0 0 0,-2 0 0 0 0,0 1 0 0 0,1-2 0 0 0,-2 0-845 0 0,1-2-967 0 0,7-14-10659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2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338 62 336 0 0,'-8'-8'813'0'0,"0"0"0"0"0,-1 0 0 0 0,0 1 0 0 0,0 0 0 0 0,-13-8-1 0 0,20 14-562 0 0,0 0 0 0 0,0 0-1 0 0,0 0 1 0 0,-1 0-1 0 0,1 0 1 0 0,0 1-1 0 0,0-1 1 0 0,0 1-1 0 0,-1-1 1 0 0,1 1 0 0 0,0 0-1 0 0,-1 0 1 0 0,1 0-1 0 0,0 0 1 0 0,0 0-1 0 0,-1 0 1 0 0,1 1-1 0 0,0-1 1 0 0,0 1 0 0 0,0 0-1 0 0,-1-1 1 0 0,1 1-1 0 0,0 0 1 0 0,0 0-1 0 0,0 1 1 0 0,0-1-1 0 0,0 0 1 0 0,1 1 0 0 0,-1-1-1 0 0,0 1 1 0 0,1-1-1 0 0,-1 1 1 0 0,1 0-1 0 0,-2 2 1 0 0,-1 1 156 0 0,1 1 0 0 0,0 0 0 0 0,1-1 0 0 0,-1 1 0 0 0,1 0 0 0 0,0 1 0 0 0,1-1 0 0 0,-1 0 0 0 0,1 0 0 0 0,0 13 0 0 0,0 7 740 0 0,5 34 0 0 0,-3-51-950 0 0,49 298 4399 0 0,-18-141-3166 0 0,-26-132-1021 0 0,6 35 724 0 0,2 71 0 0 0,-13-119-774 0 0,-1 1 0 0 0,-1 0 0 0 0,-1 0 1 0 0,-1-1-1 0 0,-1 1 0 0 0,-1-1 0 0 0,-11 31 0 0 0,13-44-320 0 0,0 1 1 0 0,-1-1-1 0 0,-1 0 0 0 0,0-1 1 0 0,-11 15-1 0 0,14-19-33 0 0,-1 0 0 0 0,0 0 0 0 0,-1 0 0 0 0,1 0 0 0 0,0-1 0 0 0,-1 1 0 0 0,0-1-1 0 0,1 0 1 0 0,-1 0 0 0 0,0 0 0 0 0,0-1 0 0 0,0 1 0 0 0,0-1 0 0 0,-6 1 0 0 0,-9-1-5 0 0,12-3 0 0 0,0 0 0 0 0,0 0 0 0 0,0-1 0 0 0,1 0 0 0 0,-1 0 0 0 0,0 0 0 0 0,1-1 0 0 0,0 0 0 0 0,0 0 0 0 0,0-1 0 0 0,0 1 0 0 0,1-1 0 0 0,0-1 0 0 0,0 1 0 0 0,0-1 0 0 0,1 1 0 0 0,0-1 0 0 0,-7-13 0 0 0,6 11 0 0 0,1-1 0 0 0,-1 0 0 0 0,2 0 0 0 0,-1-1 0 0 0,1 1 0 0 0,1-1-1 0 0,0 0 1 0 0,0 0 0 0 0,1 1 0 0 0,0-1 0 0 0,1 0 0 0 0,0 0 0 0 0,2-19 0 0 0,0 21-95 0 0,1 1 1 0 0,0 0-1 0 0,0-1 1 0 0,0 1-1 0 0,1 1 0 0 0,0-1 1 0 0,1 0-1 0 0,-1 1 1 0 0,1 0-1 0 0,0 0 1 0 0,1 0-1 0 0,-1 1 1 0 0,1 0-1 0 0,0 0 1 0 0,1 0-1 0 0,11-6 1 0 0,7-3-975 0 0,1 2 1 0 0,0 0 0 0 0,33-9 0 0 0,47-15-9462 0 0,-80 25 7727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48.4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767.875"/>
      <inkml:brushProperty name="anchorY" value="-132836.6875"/>
      <inkml:brushProperty name="scaleFactor" value="0.5"/>
    </inkml:brush>
  </inkml:definitions>
  <inkml:trace contextRef="#ctx0" brushRef="#br0">15 29 160 0 0,'0'0'0'0'0,"0"-2"704"0"0,-1 1 280 0 0,0-3 14 0 0,1 0 54 0 0,-1-1 21 0 0,0 1 10 0 0,-2-4 4411 0 0,1 11-4415 0 0,0 3-29 0 0,0 3-31 0 0,1 4-40 0 0,1 2-44 0 0,-1 5-47 0 0,2 4-48 0 0,0 8-53 0 0,2 8-42 0 0,0 5-49 0 0,-1 5-43 0 0,1 4-41 0 0,1 2-30 0 0,-1 2-30 0 0,0 1-23 0 0,-1 0-20 0 0,0 2-12 0 0,0 0-8 0 0,0 0 0 0 0,0 0-10 0 0,-1 0-12 0 0,1 1-6 0 0,-1 0-9 0 0,1 0-3 0 0,0 0-19 0 0,0-1-5 0 0,1 0-9 0 0,0-2-12 0 0,2 0-12 0 0,1-2 2 0 0,1-2-12 0 0,1-1-15 0 0,2-2-19 0 0,1-2 386 0 0,1-2-584 0 0,-1-3 175 0 0,1-5-119 0 0,0-4-233 0 0,-2-5 62 0 0,-1-4-35 0 0,-1-4 0 0 0,-1-5 0 0 0,-2-2 0 0 0,0-3 0 0 0,-1-2 0 0 0,-1-3 0 0 0,1 0 0 0 0,-1-3 0 0 0,-1 1 0 0 0,1-1 0 0 0,-2-2 0 0 0,1 1 0 0 0,-1-1 0 0 0,1-1 0 0 0,-2 0 0 0 0,2 0 0 0 0,-1 0 0 0 0,-1 0 0 0 0,1-1 0 0 0,-1 0 0 0 0,0-1 0 0 0,2 1 0 0 0,0-1 0 0 0,0 0 0 0 0,-1 1 0 0 0,0-1 0 0 0,0 0 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1.6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8825.03125"/>
      <inkml:brushProperty name="anchorY" value="-135623.51563"/>
      <inkml:brushProperty name="scaleFactor" value="0.5"/>
    </inkml:brush>
  </inkml:definitions>
  <inkml:trace contextRef="#ctx0" brushRef="#br0">221 189 40 0 0,'0'0'0'0'0,"1"-2"540"0"0,2-2 266 0 0,0 0 46 0 0,-1 0 54 0 0,1 1 21 0 0,-2 0 21 0 0,1 2 26 0 0,-5 8 45 0 0,-4 5 27 0 0,-4 8 20 0 0,-4 6 8 0 0,-4 7-8 0 0,-3 3-16 0 0,-2 2-13 0 0,1-1-31 0 0,1-2-26 0 0,3-3-42 0 0,3-5-29 0 0,3-5-19 0 0,3-4-17 0 0,2-3-22 0 0,2-4-28 0 0,2-2-45 0 0,1-4-56 0 0,0 1 2028 0 0,3-7-2346 0 0,2-6-44 0 0,0-6-35 0 0,1-6-46 0 0,0-5-29 0 0,1-9-34 0 0,0-7-46 0 0,1-7-23 0 0,0-4-22 0 0,1-2-21 0 0,0 2-24 0 0,1 4-6 0 0,0 6-10 0 0,0 6 2 0 0,0 7-7 0 0,-2 6 11 0 0,0 6 11 0 0,0 3 11 0 0,0 5 21 0 0,-2 3 24 0 0,0 2 27 0 0,3 5 24 0 0,2 3 24 0 0,1 5 5 0 0,6 5 25 0 0,2 7 9 0 0,4 6 13 0 0,5 4 7 0 0,4 5 9 0 0,4 1-15 0 0,11 8-5 0 0,4 1-17 0 0,3 0-10 0 0,-1-4-36 0 0,-4-5 3 0 0,-2-5-26 0 0,-5-6 192 0 0,-4-5-281 0 0,-6-4 82 0 0,-4-5-44 0 0,-4-2-2 0 0,-4-3-14 0 0,-4-3-67 0 0,-2-1-38 0 0,-3-2 6 0 0,-2-1-8 0 0,-1-1 0 0 0,-1-1 0 0 0,-1-2 0 0 0,-2 1 0 0 0,-1-3 0 0 0,0 0 0 0 0,-3-3 0 0 0,-4-1 0 0 0,-4-3 0 0 0,-4 0 0 0 0,-8-1 0 0 0,-8 0 0 0 0,-7 1 0 0 0,-7 1 0 0 0,-7 3 0 0 0,-4 1-19 0 0,-4 3-31 0 0,-2 2-2 0 0,-1 2 16 0 0,2 2-16 0 0,3 0 10 0 0,5 2-31 0 0,8-1-33 0 0,7 0-62 0 0,8-1-23 0 0,7 0-84 0 0,5 0-74 0 0,7-1-126 0 0,4-1-188 0 0,4 1-248 0 0,11-2-928 0 0,8 0 193 0 0,8 1-3037 0 0,8-2 1648 0 0,8-1 14 0 0,-5 1-14056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1.9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919.34375"/>
      <inkml:brushProperty name="anchorY" value="-135028.20313"/>
      <inkml:brushProperty name="scaleFactor" value="0.5"/>
    </inkml:brush>
  </inkml:definitions>
  <inkml:trace contextRef="#ctx0" brushRef="#br0">1 42 156 0 0,'0'0'0'0'0,"0"-2"1132"0"0,0-3 560 0 0,0 1 88 0 0,0-3 88 0 0,0 1 13 0 0,0 0-36 0 0,0 2-61 0 0,0-3 3125 0 0,1 12-3454 0 0,1 4-86 0 0,1 6-98 0 0,0 5-100 0 0,0 4-99 0 0,1 3-90 0 0,-2 3-99 0 0,1 2-81 0 0,-1 0-90 0 0,0 1-60 0 0,0-1-63 0 0,1-1-61 0 0,-1-1-116 0 0,0-3-128 0 0,1-4-170 0 0,-1-1-270 0 0,1-4-365 0 0,-1-2-324 0 0,1-2 288 0 0,0-2-717 0 0,-1-1-372 0 0,0-3-2748 0 0,0-2 1519 0 0,-1-2 27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2.3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8823.9375"/>
      <inkml:brushProperty name="anchorY" value="-136316.96875"/>
      <inkml:brushProperty name="scaleFactor" value="0.5"/>
    </inkml:brush>
  </inkml:definitions>
  <inkml:trace contextRef="#ctx0" brushRef="#br0">136 366 428 0 0,'0'0'0'0'0,"-4"-1"880"0"0,-8-3 350 0 0,-3-1 213 0 0,-4-1 222 0 0,-1 1 110 0 0,2 0 76 0 0,1 0 40 0 0,5 2 9 0 0,3 0-35 0 0,3 0-67 0 0,3 2-94 0 0,8-2-115 0 0,7 1-118 0 0,12-3-119 0 0,10-1-124 0 0,8-2-106 0 0,8-2-100 0 0,6 0-102 0 0,2-1-91 0 0,0-2-93 0 0,-1 0-87 0 0,-4 0-84 0 0,-5-1-85 0 0,-6 0-89 0 0,-8 1-63 0 0,-5 0-68 0 0,-7 1-54 0 0,-4-1-44 0 0,-5 0-42 0 0,-4 0 68 0 0,-2 0-188 0 0,-2-1 18 0 0,-1-1 6 0 0,-2 1-72 0 0,-1 1 63 0 0,0 0-26 0 0,-2 4-25 0 0,1-1 51 0 0,-1 3-8 0 0,-1 1 37 0 0,1 1 19 0 0,0 2 11 0 0,0 1 51 0 0,0 1 30 0 0,-2 6 23 0 0,-3 2-95 0 0,1 4-87 0 0,-2 4 21 0 0,0 3-17 0 0,-1 3 0 0 0,0 3 0 0 0,1 2 0 0 0,0 0 0 0 0,1 2 0 0 0,1-2 0 0 0,1 0 0 0 0,2-2 0 0 0,2 0 0 0 0,1-2 0 0 0,2 0 0 0 0,1-2 0 0 0,1-2 0 0 0,1-1 0 0 0,2-3 0 0 0,1-1 0 0 0,0-1 0 0 0,2-1 0 0 0,0-2 0 0 0,1-1 0 0 0,2-2 0 0 0,1-1 0 0 0,1-1-635 0 0,4-2-677 0 0,4 0-555 0 0,4-2-3368 0 0,2 0 1826 0 0,8-2 22 0 0,-23 1-5690 0 0,2 0-1008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2.8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0432.59375"/>
      <inkml:brushProperty name="anchorY" value="-137260.1875"/>
      <inkml:brushProperty name="scaleFactor" value="0.5"/>
    </inkml:brush>
  </inkml:definitions>
  <inkml:trace contextRef="#ctx0" brushRef="#br0">517 119 200 0 0,'0'0'0'0'0,"-2"-1"748"0"0,-2-3 369 0 0,-3-1 128 0 0,-2-1 121 0 0,-2-2 97 0 0,-1 1 42 0 0,-1-1 5 0 0,-1 0 0 0 0,0 1-44 0 0,-1 1-33 0 0,0 0-37 0 0,-1 1-50 0 0,-1 1-31 0 0,-1 2-58 0 0,-1 2-39 0 0,-3 1-42 0 0,-2 2-63 0 0,-1 3-38 0 0,-4 4-52 0 0,-2 3-56 0 0,-1 4-50 0 0,0 2-77 0 0,1 2-49 0 0,4 0-49 0 0,4 1-60 0 0,4 0-58 0 0,5-1-65 0 0,3-1-39 0 0,3-1 521 0 0,5-1-794 0 0,3-1 83 0 0,5-1-349 0 0,3 0 63 0 0,3-1-44 0 0,2-3 0 0 0,2-1 0 0 0,1-2 0 0 0,1-3 0 0 0,-1-2 0 0 0,1-2 0 0 0,-2-2 0 0 0,1-2 0 0 0,-1-2 0 0 0,0-3 0 0 0,1-3 0 0 0,-1-3 0 0 0,2-6 0 0 0,-1-4 0 0 0,1-3 0 0 0,-2-1 0 0 0,-2-2 0 0 0,-2 0 0 0 0,-2 1 0 0 0,-3 2 0 0 0,-3 1 0 0 0,-2 2 0 0 0,-3 4 0 0 0,-2 1 0 0 0,-2 3-551 0 0,0 2-374 0 0,-1 2 395 0 0,1 3-784 0 0,2 3-310 0 0,1 2-478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3.2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9347"/>
      <inkml:brushProperty name="anchorY" value="-136293.65625"/>
      <inkml:brushProperty name="scaleFactor" value="0.5"/>
    </inkml:brush>
  </inkml:definitions>
  <inkml:trace contextRef="#ctx0" brushRef="#br0">0 456 408 0 0,'0'0'0'0'0,"2"2"768"0"0,1 2 397 0 0,0 1 241 0 0,0 0 231 0 0,2 0 112 0 0,-2-1 36 0 0,0-1-9 0 0,-1-1-45 0 0,1-4-57 0 0,0-3-81 0 0,1-3-86 0 0,0-5-92 0 0,1-4-86 0 0,1-5-89 0 0,2-5-83 0 0,2-7-80 0 0,2-4-76 0 0,2-4-82 0 0,2-1-70 0 0,1 0-77 0 0,3 2-67 0 0,1 4-73 0 0,0 5-54 0 0,0 6-58 0 0,-2 5-60 0 0,0 6-42 0 0,-3 4-46 0 0,0 5-39 0 0,-3 3-31 0 0,-1 4-30 0 0,-1 2 257 0 0,-2 3-408 0 0,-1 2 107 0 0,-3 3-60 0 0,-1 1-16 0 0,-2 2-156 0 0,-2 2 24 0 0,-2 3-17 0 0,-2 2-3 0 0,-2 2 0 0 0,0 2 0 0 0,-1 1 0 0 0,1 1 0 0 0,0-1 0 0 0,0 0 0 0 0,3-2 0 0 0,0-1 0 0 0,3-3 0 0 0,1 1 0 0 0,5-2 0 0 0,3 0 0 0 0,6 1 0 0 0,7-1 0 0 0,6 0 0 0 0,2-3 0 0 0,3-2 0 0 0,0-4 0 0 0,-1-2 0 0 0,0-4 0 0 0,0-2 0 0 0,-2-3 0 0 0,-1-1 0 0 0,-1-3-677 0 0,-2-1 7 0 0,-2-1-697 0 0,-3 0-432 0 0,-2 0-3327 0 0,-3 0 1802 0 0,-1 0 24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3.8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0978.65625"/>
      <inkml:brushProperty name="anchorY" value="-137131.29688"/>
      <inkml:brushProperty name="scaleFactor" value="0.5"/>
    </inkml:brush>
  </inkml:definitions>
  <inkml:trace contextRef="#ctx0" brushRef="#br0">249 348 408 0 0,'0'0'9221'0'0,"-5"4"-7237"0"0,-2 2-82 0 0,-2 2-105 0 0,-2 4-115 0 0,-2 1-114 0 0,0 2-120 0 0,-1 2-120 0 0,1 0-120 0 0,-1 0-82 0 0,2-1-90 0 0,0-2-74 0 0,1-1-78 0 0,1-2-48 0 0,2-2-70 0 0,0-1-53 0 0,1-2-75 0 0,2-2-47 0 0,2-1-69 0 0,0-2-43 0 0,2-1-37 0 0,-1-2 405 0 0,-1-1-680 0 0,1-3 16 0 0,0 0-176 0 0,1-8 15 0 0,1-6-22 0 0,2-9 0 0 0,2-9 0 0 0,0-9 0 0 0,3-4 0 0 0,0-3 0 0 0,0 1 0 0 0,0 5 0 0 0,-1 6 0 0 0,0 7 0 0 0,-2 7 0 0 0,-1 6 0 0 0,0 5 0 0 0,-1 6 0 0 0,-1 5 0 0 0,0 1 0 0 0,0 2 0 0 0,1 2 0 0 0,1 4 0 0 0,2 4 0 0 0,2 4 0 0 0,1 5 0 0 0,3 7 0 0 0,3 6 0 0 0,1 5 0 0 0,3 4 0 0 0,1 2 0 0 0,1 1 0 0 0,0 0 0 0 0,0-2 0 0 0,0-2 0 0 0,0-3 0 0 0,-1-4 0 0 0,0-5 0 0 0,-2-3 0 0 0,1-2 0 0 0,-2-4 0 0 0,1-1 0 0 0,-2-3 0 0 0,0-3 0 0 0,-1-1 0 0 0,-1-3 0 0 0,-1-1 0 0 0,-4-2 0 0 0,-2-1 0 0 0,3-2 0 0 0,-1-2 0 0 0,-1 1 0 0 0,0-3 0 0 0,-2 1 0 0 0,-1-2 0 0 0,0 1 0 0 0,-1 1 0 0 0,-4-4 0 0 0,-2 0 0 0 0,-3-1 0 0 0,-4 0 0 0 0,-4 0 0 0 0,-4-1 0 0 0,-3 1 0 0 0,-3 0 0 0 0,-3 1 0 0 0,-2 1 0 0 0,-6 1 0 0 0,-4 1 0 0 0,0 2 0 0 0,-1 1 0 0 0,2 2 0 0 0,2 1 0 0 0,2 1 0 0 0,3 2 0 0 0,4 1 0 0 0,2 2 0 0 0,4-1 0 0 0,4 1 0 0 0,4 0 0 0 0,4-1-397 0 0,4 0-497 0 0,5 0-784 0 0,7 1-3745 0 0,5 1 1961 0 0,7-1-25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4.0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9939.03125"/>
      <inkml:brushProperty name="anchorY" value="-136452.73438"/>
      <inkml:brushProperty name="scaleFactor" value="0.5"/>
    </inkml:brush>
  </inkml:definitions>
  <inkml:trace contextRef="#ctx0" brushRef="#br0">179 0 12181 0 0,'1'2'6913'0'0,"1"3"-3048"0"0,0 2-814 0 0,-1 2-986 0 0,-2 1-599 0 0,-1 1-390 0 0,-2 2 646 0 0,-3 1-1615 0 0,-2 1 169 0 0,-3 2-252 0 0,-1 0-3 0 0,-2 1-21 0 0,-1-2 0 0 0,-1 1-327 0 0,0-1-200 0 0,1 0-710 0 0,0-1-678 0 0,1 0-3266 0 0,2-2 1789 0 0,1-1 25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4.8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8904.46875"/>
      <inkml:brushProperty name="anchorY" value="-135871.90625"/>
      <inkml:brushProperty name="scaleFactor" value="0.5"/>
    </inkml:brush>
  </inkml:definitions>
  <inkml:trace contextRef="#ctx0" brushRef="#br0">69 98 532 0 0,'0'0'0'0'0,"-1"-3"992"0"0,-2-3 304 0 0,0-3 104 0 0,-2-3 82 0 0,0 0 29 0 0,1 0-23 0 0,0 2-86 0 0,-1 0-74 0 0,2 3-70 0 0,0 1-50 0 0,0 1-47 0 0,1 2-54 0 0,-1 0 942 0 0,3 8-1111 0 0,-1 3-53 0 0,1 5-62 0 0,0 2-59 0 0,-1 5-69 0 0,0 3-53 0 0,-1 3-63 0 0,0 1-49 0 0,0 0-50 0 0,0-1-57 0 0,0-1-36 0 0,0-2-71 0 0,0-3-84 0 0,1-1-103 0 0,-1-2-110 0 0,1-4-205 0 0,-1 0-145 0 0,2-2-202 0 0,-1-2-233 0 0,1-2-231 0 0,0-1 497 0 0,0-3-645 0 0,0-1-163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5.2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989.75"/>
      <inkml:brushProperty name="anchorY" value="-135286.28125"/>
      <inkml:brushProperty name="scaleFactor" value="0.5"/>
    </inkml:brush>
  </inkml:definitions>
  <inkml:trace contextRef="#ctx0" brushRef="#br0">136 170 48 0 0,'0'0'0'0'0,"-4"-4"460"0"0,-8-6 392 0 0,-3-3 154 0 0,-3-2 214 0 0,-2-1 199 0 0,1 0 99 0 0,3 1 38 0 0,2 2-50 0 0,3 2-20 0 0,6 1-66 0 0,4 1-32 0 0,7 0-63 0 0,6 1-57 0 0,11 0-56 0 0,12 1-65 0 0,9 3-72 0 0,10 3-80 0 0,7 3-70 0 0,4 4-87 0 0,13 8-87 0 0,2 6-58 0 0,-3 4-60 0 0,-9 3-66 0 0,-10 3-45 0 0,-12 1-50 0 0,-12 1-43 0 0,-10 0-40 0 0,-10-1-32 0 0,-9-1-23 0 0,-6-1-12 0 0,-8 1-19 0 0,-5 2-10 0 0,-6 0-18 0 0,-5 1-20 0 0,-5-2-19 0 0,-4-1-15 0 0,-4-3-22 0 0,-3-2-14 0 0,-3-4-22 0 0,-3-3-33 0 0,-1-4-48 0 0,-2-2-42 0 0,0-5-76 0 0,4-2-101 0 0,2-4-72 0 0,6-2-97 0 0,3-2-146 0 0,6-2-286 0 0,4-1-236 0 0,6 0 401 0 0,5 0-744 0 0,4-1-366 0 0,5 3-2657 0 0,2 0 1484 0 0,7-1 37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2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84 32 0 0,'-3'-12'851'0'0,"-7"-33"3840"0"0,-4 19 6275 0 0,11 28-9629 0 0,-4 4-814 0 0,1 0 1 0 0,-1 0-1 0 0,2 1 0 0 0,-1 0 1 0 0,1 0-1 0 0,0 0 0 0 0,1 1 1 0 0,-1 0-1 0 0,2 0 0 0 0,-5 10 1 0 0,-1 8 439 0 0,0 0 1 0 0,-5 32-1 0 0,9-38-543 0 0,2 1 0 0 0,0-1 0 0 0,2 1-1 0 0,0-1 1 0 0,1 1 0 0 0,5 37-1 0 0,-3-50-333 0 0,-1-1 0 0 0,1 1 0 0 0,1-1 0 0 0,-1 1 0 0 0,1-1-1 0 0,1 0 1 0 0,-1 0 0 0 0,1 0 0 0 0,1 0 0 0 0,-1-1 0 0 0,1 0-1 0 0,0 1 1 0 0,0-2 0 0 0,1 1 0 0 0,0-1 0 0 0,0 0 0 0 0,0 0-1 0 0,1 0 1 0 0,-1-1 0 0 0,14 6 0 0 0,-7-4-270 0 0,0-1 0 0 0,1 0 1 0 0,0-1-1 0 0,-1-1 0 0 0,1 0 1 0 0,0-1-1 0 0,22 1 0 0 0,-26-3-882 0 0,0-1-1 0 0,0 0 1 0 0,0 0-1 0 0,0-1 1 0 0,-1 0 0 0 0,20-7-1 0 0,-10-2-5450 0 0,-14 5 3805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5.66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080.78125"/>
      <inkml:brushProperty name="anchorY" value="-134845.39063"/>
      <inkml:brushProperty name="scaleFactor" value="0.5"/>
    </inkml:brush>
  </inkml:definitions>
  <inkml:trace contextRef="#ctx0" brushRef="#br0">221 51 644 0 0,'0'0'0'0'0,"-2"-2"1152"0"0,-1-2 290 0 0,-1-2 28 0 0,-2-1 15 0 0,1-1-60 0 0,-1 1-48 0 0,1 1-70 0 0,0 1-44 0 0,1 1-46 0 0,-3 3-82 0 0,1 0-15 0 0,-1 4-50 0 0,-3 2-33 0 0,-2 4-51 0 0,-2 3-46 0 0,0 4-58 0 0,-3 4-49 0 0,-1 5-48 0 0,1 3-54 0 0,0 2-51 0 0,3 0-47 0 0,2 0-44 0 0,3-2-31 0 0,4-1-39 0 0,4-2-25 0 0,2 0-30 0 0,5-2-24 0 0,3 0-10 0 0,4-2-9 0 0,6 1-23 0 0,3-2-36 0 0,4-2-11 0 0,1-2-33 0 0,0-4-26 0 0,2-2-23 0 0,-1-3-30 0 0,1-3-36 0 0,1-2-59 0 0,0-3-70 0 0,-1-1-66 0 0,1-1-170 0 0,-1-3-105 0 0,-1 0-96 0 0,-1-1-157 0 0,0-2-183 0 0,-3 0-257 0 0,-2-1 456 0 0,-2 1-652 0 0,-3 0-240 0 0,-3 1-333 0 0,-2 1-2300 0 0,-3 0 1344 0 0,-3 1 64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5.9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8302.09375"/>
      <inkml:brushProperty name="anchorY" value="-136027.9375"/>
      <inkml:brushProperty name="scaleFactor" value="0.5"/>
    </inkml:brush>
  </inkml:definitions>
  <inkml:trace contextRef="#ctx0" brushRef="#br0">105 66 424 0 0,'0'0'0'0'0,"-5"-1"1184"0"0,-6 1 509 0 0,-3-2 97 0 0,-1 1 74 0 0,0 0 4 0 0,0-1-42 0 0,4 1-70 0 0,3-1-63 0 0,2 0-74 0 0,1 0 1368 0 0,10-1-1619 0 0,4 0-84 0 0,4-1-98 0 0,5 0-89 0 0,3 1-98 0 0,3-1-90 0 0,3 0-84 0 0,1 1-80 0 0,0 1-71 0 0,0-1-88 0 0,-1 1-129 0 0,-3 1-117 0 0,-2-1-143 0 0,-2 1-146 0 0,-3-1-259 0 0,-1 1-186 0 0,-5 0-186 0 0,1 0-253 0 0,-1-1 347 0 0,-2 0-624 0 0,-3 1-202 0 0,0-1-316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6.1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9434.23438"/>
      <inkml:brushProperty name="anchorY" value="-136805.375"/>
      <inkml:brushProperty name="scaleFactor" value="0.5"/>
    </inkml:brush>
  </inkml:definitions>
  <inkml:trace contextRef="#ctx0" brushRef="#br0">114 206 120 0 0,'0'0'0'0'0,"-5"-2"828"0"0,-5-3 509 0 0,-4-1 246 0 0,-1 0 190 0 0,-1-1 93 0 0,1 0 32 0 0,2 1-31 0 0,3 0-46 0 0,2 1-73 0 0,3 0-77 0 0,3 1-93 0 0,4-2-94 0 0,4 0-91 0 0,5-2-103 0 0,5 0-84 0 0,7-2-99 0 0,6-2-85 0 0,5-2-104 0 0,5 0-70 0 0,2 0-80 0 0,2 1-85 0 0,-2 2-125 0 0,-3 1-156 0 0,-3 2-197 0 0,-3 2-268 0 0,-3 2-538 0 0,-3 2-364 0 0,-1 2 325 0 0,-1 2-879 0 0,0 3-3262 0 0,-1 3 1752 0 0,0 2-36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6.6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0750.375"/>
      <inkml:brushProperty name="anchorY" value="-137480.625"/>
      <inkml:brushProperty name="scaleFactor" value="0.5"/>
    </inkml:brush>
  </inkml:definitions>
  <inkml:trace contextRef="#ctx0" brushRef="#br0">107 502 60 0 0,'0'0'0'0'0,"-1"3"1072"0"0,0 3 691 0 0,-2 3 176 0 0,0 2 146 0 0,0 0 9 0 0,0 0-57 0 0,0-3-113 0 0,1 0-136 0 0,0-3-145 0 0,-1 1 2482 0 0,2-10-2974 0 0,-1-1-103 0 0,1-4-85 0 0,-1-2-91 0 0,0-3-74 0 0,-1-3-78 0 0,0-4-62 0 0,-1-4-71 0 0,1-3-53 0 0,1-6-53 0 0,3-6-48 0 0,3-5-49 0 0,5-2-39 0 0,4 0-41 0 0,5 1-26 0 0,4 2-35 0 0,4 6-26 0 0,1 5-24 0 0,2 6-21 0 0,-1 7-10 0 0,-1 7-23 0 0,-3 4-19 0 0,-2 6-16 0 0,-4 4-20 0 0,-2 3-16 0 0,-3 4-16 0 0,-3 2-11 0 0,-3 2-4 0 0,-2 3-9 0 0,-5 3 1 0 0,-2 2-6 0 0,-4 2-3 0 0,-5 3 6 0 0,-4 1-8 0 0,-3-1-2 0 0,-2-1 1 0 0,-2-4-10 0 0,1-2-7 0 0,-1-3-18 0 0,0-3-9 0 0,2-3 1 0 0,3-2-25 0 0,1-2-13 0 0,3-3-11 0 0,3 0-8 0 0,4-1 5 0 0,3-1 6 0 0,1-1-10 0 0,2 1 12 0 0,7-1 2 0 0,6 0 22 0 0,7 1 14 0 0,9 2 20 0 0,8 2-3 0 0,7 4 3 0 0,3 4 0 0 0,3 3 14 0 0,-1 4-9 0 0,-2 3-10 0 0,-5 1 22 0 0,-7 0-27 0 0,-7 0 28 0 0,-8-1-14 0 0,-7-2 14 0 0,-7-2 20 0 0,-6 0 18 0 0,-6-1 11 0 0,-5 0 13 0 0,-6 1-7 0 0,-8 0-1 0 0,-7-1 1 0 0,-5-1-6 0 0,-5-1 2 0 0,-3-2-24 0 0,-3-3-36 0 0,-1-1-108 0 0,2-3-75 0 0,3-2-85 0 0,2-1-109 0 0,4-2-76 0 0,4 0-140 0 0,4-1-264 0 0,6-1 351 0 0,5 0-652 0 0,4-1-251 0 0,6 1-387 0 0,4 0-2483 0 0,16-5-1343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7.0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9818.5625"/>
      <inkml:brushProperty name="anchorY" value="-136807.23438"/>
      <inkml:brushProperty name="scaleFactor" value="0.5"/>
    </inkml:brush>
  </inkml:definitions>
  <inkml:trace contextRef="#ctx0" brushRef="#br0">136 105 608 0 0,'0'0'0'0'0,"0"-2"988"0"0,0-3 201 0 0,0-3 22 0 0,0-3 19 0 0,1 0 27 0 0,-1-1 11 0 0,0 3-2 0 0,-1-1-3 0 0,0 1-7 0 0,0 2-36 0 0,-1 0-5 0 0,-1 1-29 0 0,0 1-17 0 0,-2 3-30 0 0,-1 1-18 0 0,-2 4-30 0 0,-2 2-27 0 0,-2 5-46 0 0,-1 4-52 0 0,0 3-50 0 0,0 3-61 0 0,0 4-49 0 0,2 2-59 0 0,2 2-50 0 0,2 1-34 0 0,3 2-35 0 0,3-1-36 0 0,3 4-32 0 0,5 3-27 0 0,4 0-34 0 0,6 1-35 0 0,2 0-31 0 0,5-3-33 0 0,2-2 397 0 0,1-3-663 0 0,1-5 179 0 0,-1-5-348 0 0,-1-3 75 0 0,0-4-40 0 0,-1-5 0 0 0,-1-2 0 0 0,-1-3 0 0 0,-1-2-93 0 0,0-2-226 0 0,0-3 3 0 0,0-2-90 0 0,0-3-77 0 0,-1-1-73 0 0,1-3-99 0 0,-2-1-201 0 0,0-1 426 0 0,-2 0-593 0 0,-2 0-176 0 0,-2 1-344 0 0,-2 2-386 0 0,-2 1-2168 0 0,-3 1 1323 0 0,-2 2 88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7.3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1121.40625"/>
      <inkml:brushProperty name="anchorY" value="-137997.15625"/>
      <inkml:brushProperty name="scaleFactor" value="0.5"/>
    </inkml:brush>
  </inkml:definitions>
  <inkml:trace contextRef="#ctx0" brushRef="#br0">99 39 396 0 0,'0'0'0'0'0,"-4"0"1312"0"0,-6-2 560 0 0,-3 1 88 0 0,0 0 69 0 0,-1-1 10 0 0,1 1-46 0 0,3 0-69 0 0,1 0-77 0 0,-3-1 5853 0 0,19 1-6498 0 0,5 1-90 0 0,4-1-118 0 0,2 0-73 0 0,2-1-122 0 0,1 1-140 0 0,1-1-167 0 0,1 1-202 0 0,0-1-226 0 0,-1 0-434 0 0,-2 0-327 0 0,-1 0 231 0 0,-2 1-639 0 0,-2-1-239 0 0,-2 0-344 0 0,-2 1-2637 0 0,-3-1 1487 0 0,-1 0 39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7.5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2168.1875"/>
      <inkml:brushProperty name="anchorY" value="-138803.3125"/>
      <inkml:brushProperty name="scaleFactor" value="0.5"/>
    </inkml:brush>
  </inkml:definitions>
  <inkml:trace contextRef="#ctx0" brushRef="#br0">205 255 324 0 0,'0'0'0'0'0,"-5"-3"644"0"0,-10-3 378 0 0,-4-3 256 0 0,-4-1 296 0 0,-1-1 209 0 0,-1 1 135 0 0,3 1 53 0 0,2 1 13 0 0,3 0-53 0 0,4 2-76 0 0,4 1-93 0 0,2-1-90 0 0,3 1-115 0 0,2 2-85 0 0,6-4-110 0 0,5-1-88 0 0,5-1-94 0 0,9-3-82 0 0,8-1-96 0 0,6-1-80 0 0,6 0-86 0 0,2 1-70 0 0,0 0 738 0 0,-3 2-1629 0 0,-3 1 296 0 0,-4 2-141 0 0,-5 1-30 0 0,-5 2 0 0 0,-3 1 0 0 0,-5 1 0 0 0,-1 1 0 0 0,-5 0 0 0 0,-4 2 0 0 0,2 0-1031 0 0,0 2 383 0 0,-1-1-911 0 0,1 3-419 0 0,0 1-2975 0 0,1 0 1677 0 0,-1 0 54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8.2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3374.03125"/>
      <inkml:brushProperty name="anchorY" value="-139422.15625"/>
      <inkml:brushProperty name="scaleFactor" value="0.5"/>
    </inkml:brush>
  </inkml:definitions>
  <inkml:trace contextRef="#ctx0" brushRef="#br0">1 678 1088 0 0,'0'2'1724'0'0,"0"2"397"0"0,0 2 64 0 0,1 1 53 0 0,2 0-36 0 0,0 0-91 0 0,1-1-110 0 0,1-1-131 0 0,1-1-154 0 0,1-1-147 0 0,-1-1-149 0 0,3-1-138 0 0,1-2-119 0 0,1-2-123 0 0,1-2-134 0 0,0-2-120 0 0,0-3-126 0 0,0-2-115 0 0,1-3-112 0 0,-2-4-90 0 0,0-3-85 0 0,-1-3-68 0 0,0-6-60 0 0,0-5-58 0 0,-2-6-23 0 0,0-2-28 0 0,-3 1-16 0 0,-2 1-3 0 0,-3 4-1 0 0,-1 4 3 0 0,-3 2 18 0 0,-1 4 24 0 0,-2 3 17 0 0,0 3 12 0 0,1 3 8 0 0,-1 3-10 0 0,1 2 5 0 0,1 3-2 0 0,1 1 4 0 0,-1 3 14 0 0,2 1 19 0 0,1 3 19 0 0,0 1 25 0 0,1 1 660 0 0,2 6-634 0 0,2 4 107 0 0,2 4-79 0 0,3 3-203 0 0,2 3 18 0 0,4 3-21 0 0,4 3-5 0 0,5 1 0 0 0,4 0 0 0 0,5-2 0 0 0,0-3 0 0 0,2-4 0 0 0,-1-5 0 0 0,-2-4 0 0 0,-1-4 0 0 0,-3-4 0 0 0,0-4 0 0 0,-3-3 0 0 0,-1-3 0 0 0,-2-3 0 0 0,-1-3 0 0 0,0-4 0 0 0,-1-6 0 0 0,-1-2-182 0 0,-2-3 24 0 0,-3 1 66 0 0,-3 0 33 0 0,-2 3 8 0 0,-3 2 80 0 0,-2 4-6 0 0,-2 3 16 0 0,-1 4 33 0 0,-1 4 0 0 0,-2 1-2 0 0,0 3 31 0 0,0 1 0 0 0,1 3-77 0 0,0 0-19 0 0,-2 4 1 0 0,-1 3-6 0 0,-1 2 0 0 0,-1 5 0 0 0,-1 4 0 0 0,-1 3 0 0 0,-1 6 0 0 0,-1 4 0 0 0,0 3 0 0 0,1 1 0 0 0,0-1 0 0 0,3 0 0 0 0,1-1 0 0 0,1-1 0 0 0,3-1 0 0 0,2-1 0 0 0,1-1 0 0 0,3-1 0 0 0,1-1 0 0 0,1-1 0 0 0,1-1 0 0 0,2-1 0 0 0,1-3 0 0 0,0-2 0 0 0,1-2 0 0 0,-1-3 0 0 0,2-2 0 0 0,0-1 0 0 0,2-2 0 0 0,0-1-1139 0 0,3-1 382 0 0,1 0-963 0 0,5-1-3595 0 0,3-2 1928 0 0,3 1-23 0 0,-17-3-5730 0 0,0 1-1014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8.6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5050.8125"/>
      <inkml:brushProperty name="anchorY" value="-140214.90625"/>
      <inkml:brushProperty name="scaleFactor" value="0.5"/>
    </inkml:brush>
  </inkml:definitions>
  <inkml:trace contextRef="#ctx0" brushRef="#br0">339 25 952 0 0,'0'0'0'0'0,"-4"-2"1476"0"0,-6-2 276 0 0,-4-1 47 0 0,-2 0 17 0 0,-3 1-28 0 0,0 1-37 0 0,0 2-57 0 0,-1 2-54 0 0,-1 2-61 0 0,-1 4-54 0 0,-2 4-71 0 0,-1 3-84 0 0,-1 4-68 0 0,2 1-88 0 0,3 2-68 0 0,2 1-64 0 0,4 2-76 0 0,4 0-74 0 0,4 1-71 0 0,4 1-73 0 0,4 0-44 0 0,7 2-85 0 0,4 0-47 0 0,4-2 612 0 0,4-2-1000 0 0,2-3 125 0 0,1-5-364 0 0,2-3 58 0 0,0-4-43 0 0,-2-3 0 0 0,-2-4 0 0 0,-3-3 0 0 0,-1-2 0 0 0,-3-4 0 0 0,-2-4 0 0 0,0-3 0 0 0,-2-4 0 0 0,-2-4 0 0 0,-2-3 0 0 0,-3-2 0 0 0,-3-1 0 0 0,-2-1 0 0 0,-3 2 0 0 0,-4 0 0 0 0,-3 3 0 0 0,-2 3 0 0 0,-3 1 0 0 0,0 4 0 0 0,0 3 0 0 0,2 2 0 0 0,2 4-135 0 0,3 2-373 0 0,4 2-18 0 0,2 2-193 0 0,2 1-231 0 0,9 5-825 0 0,5 2 248 0 0,5 3-498 0 0,5-1-2361 0 0,6 2 1418 0 0,6-1 89 0 0,-4-1-13391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8.9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4168.03125"/>
      <inkml:brushProperty name="anchorY" value="-139459.23438"/>
      <inkml:brushProperty name="scaleFactor" value="0.5"/>
    </inkml:brush>
  </inkml:definitions>
  <inkml:trace contextRef="#ctx0" brushRef="#br0">347 175 192 0 0,'0'0'0'0'0,"0"-5"1080"0"0,-1-7 649 0 0,-2-5 197 0 0,-1-3 170 0 0,-3-3 30 0 0,-1 1-57 0 0,-1 0-86 0 0,-1 4-128 0 0,2 3-113 0 0,0 5-127 0 0,1 3-100 0 0,2 4-111 0 0,-1 5-103 0 0,1 5-91 0 0,1 5-94 0 0,1 4-78 0 0,3 9-77 0 0,3 8-63 0 0,3 8-85 0 0,3 6-58 0 0,2 4-72 0 0,2 3-43 0 0,2 1-75 0 0,1 0 555 0 0,1 0-888 0 0,-1-3-198 0 0,0-2 35 0 0,-4-5-69 0 0,-2-5 0 0 0,-4-6 0 0 0,-3-4 0 0 0,-2-4 0 0 0,-5-2 0 0 0,-2-3 0 0 0,-4-2 0 0 0,-4-2 0 0 0,-5-1 0 0 0,-2-3 0 0 0,-8-2 0 0 0,-4-1 0 0 0,-3-3 0 0 0,-2-1 0 0 0,2-4 0 0 0,1 0 0 0 0,3-3 0 0 0,5-1 0 0 0,4-1-784 0 0,4 0-607 0 0,5-1-738 0 0,4 1-2952 0 0,4 0 1681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7:13.2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248 497 360 0 0,'-135'-47'3072'0'0,"45"18"4338"0"0,67 15 3943 0 0,254-5-4797 0 0,-127 13-7519 0 0,-1-3-6523 0 0,-91 6 4099 0 0,0-1 485 0 0</inkml:trace>
  <inkml:trace contextRef="#ctx0" brushRef="#br0" timeOffset="1">640 48 552 0 0,'2'-3'472'0'0,"-1"0"0"0"0,1 0 0 0 0,0 0 0 0 0,0 0 0 0 0,0 0 0 0 0,0 0 0 0 0,0 0 0 0 0,1 1 0 0 0,-1-1 0 0 0,1 1 0 0 0,0 0 0 0 0,0 0 0 0 0,0 0 0 0 0,0 0 0 0 0,0 0 0 0 0,0 1 0 0 0,4-2 0 0 0,-3 2-18 0 0,0 0 0 0 0,0 1 0 0 0,0 0 0 0 0,0 0 0 0 0,0 0 1 0 0,0 0-1 0 0,0 1 0 0 0,0-1 0 0 0,0 1 0 0 0,0 0 0 0 0,0 0 0 0 0,0 0 0 0 0,0 1 0 0 0,0 0 0 0 0,4 2 0 0 0,11 7 391 0 0,-2 1-1 0 0,0 0 0 0 0,0 1 1 0 0,-1 1-1 0 0,-1 0 0 0 0,20 24 0 0 0,68 98 2147 0 0,-83-104-2207 0 0,-1 2 1 0 0,-1 0 0 0 0,-2 0 0 0 0,-2 2 0 0 0,-1 0 0 0 0,14 65-1 0 0,-24-86-669 0 0,-1 0-1 0 0,-1 0 1 0 0,0 0-1 0 0,-1 0 1 0 0,-1 0-1 0 0,-1 0 0 0 0,0 0 1 0 0,0 0-1 0 0,-2-1 1 0 0,0 1-1 0 0,0-1 1 0 0,-1 0-1 0 0,-1 0 0 0 0,-1 0 1 0 0,0-1-1 0 0,0 0 1 0 0,-17 20-1 0 0,-15 3-7961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3:59.8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2970.92188"/>
      <inkml:brushProperty name="anchorY" value="-139295.625"/>
      <inkml:brushProperty name="scaleFactor" value="0.5"/>
    </inkml:brush>
  </inkml:definitions>
  <inkml:trace contextRef="#ctx0" brushRef="#br0">372 84 460 0 0,'0'0'0'0'0,"-1"-2"812"0"0,-1-4 192 0 0,-1-2 10 0 0,-1-2 22 0 0,-2-1 2 0 0,-2 1 3 0 0,-2 0 13 0 0,-1 1 10 0 0,-1 1 12 0 0,-1 3 7 0 0,-2 1-5 0 0,-2 3 8 0 0,-3 4-3 0 0,-2 3-22 0 0,-4 4-8 0 0,-3 4-22 0 0,-1 2-23 0 0,1 3-34 0 0,2 1-30 0 0,4 2-31 0 0,3 1-43 0 0,4 0-24 0 0,4 2-34 0 0,3 0-41 0 0,4-1-39 0 0,4 0-22 0 0,4 0-44 0 0,3-1-48 0 0,7 1-45 0 0,4 0-54 0 0,6-3-51 0 0,1-2-89 0 0,7-3-121 0 0,4-4-161 0 0,3-3-260 0 0,4-5-354 0 0,3-3-410 0 0,3-4 374 0 0,2-4-778 0 0,1-4-354 0 0,-1-4-2646 0 0,1-3 1480 0 0,6-11 35 0 0,-9 4-13103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0.4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4078.35938"/>
      <inkml:brushProperty name="anchorY" value="-140381.17188"/>
      <inkml:brushProperty name="scaleFactor" value="0.5"/>
    </inkml:brush>
  </inkml:definitions>
  <inkml:trace contextRef="#ctx0" brushRef="#br0">177 151 7813 0 0,'0'0'6117'0'0,"-3"4"-4241"0"0,-2 3-446 0 0,-2 1-262 0 0,-1 3-170 0 0,-1 3-122 0 0,-2 1-91 0 0,1 3-51 0 0,-1 0-39 0 0,2 0-25 0 0,0 1-16 0 0,2-2-28 0 0,1-1-31 0 0,1-1-40 0 0,0 0-39 0 0,1-1-40 0 0,0-2-36 0 0,2-1-26 0 0,-1-1-16 0 0,1-1-18 0 0,1-3-39 0 0,0-2-15 0 0,-1 0-31 0 0,1-2-27 0 0,0 0-23 0 0,0-1-30 0 0,0 0-32 0 0,1-1-31 0 0,1-6-46 0 0,1-7-46 0 0,0-4-39 0 0,1-7-27 0 0,2-6-35 0 0,0-6 7 0 0,1-4 8 0 0,0-1-18 0 0,2 1 6 0 0,-1 3 2 0 0,0 4 23 0 0,-1 6 12 0 0,-1 5-1 0 0,-1 4 11 0 0,-1 5-2 0 0,-1 2 19 0 0,0 4 14 0 0,-2 3 16 0 0,0 2 12 0 0,0 2 30 0 0,4 2 17 0 0,1 4 12 0 0,3 2 13 0 0,2 4 7 0 0,3 4 5 0 0,3 4-15 0 0,5 4 5 0 0,3 4 3 0 0,3 1-2 0 0,3 2 160 0 0,3 0-242 0 0,1-1 88 0 0,2-1-49 0 0,-1-2-12 0 0,-1-2-6 0 0,-3-2-34 0 0,-3-3-42 0 0,-4-3-42 0 0,-4-3-49 0 0,-3-1-61 0 0,-2-3-21 0 0,-3-1-23 0 0,-2-2 6 0 0,-1 0 18 0 0,-2-2 9 0 0,0-1 18 0 0,-2 0-4 0 0,0-2 12 0 0,-2-1 2 0 0,0 0 10 0 0,-1 0 2 0 0,0-3 5 0 0,0 1 9 0 0,-1-1 2 0 0,-3-2 19 0 0,-3-1 5 0 0,-3-2 18 0 0,-7 0 25 0 0,-4 0 26 0 0,-8-1 10 0 0,-5 2 14 0 0,-7-1 16 0 0,-6 3 16 0 0,-5 1 16 0 0,-1 2 7 0 0,-1 2 4 0 0,2 1-4 0 0,3 2 2 0 0,5 1-6 0 0,4 1-8 0 0,5 1-16 0 0,5 1-34 0 0,5 0-113 0 0,5 0-87 0 0,4-1-110 0 0,5-1-201 0 0,3-1-99 0 0,3-1-336 0 0,5 0 396 0 0,2-1-710 0 0,5 0-272 0 0,4-1-2988 0 0,4-1 1609 0 0,9-4 6 0 0,-3 1-13479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0.8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3148.59375"/>
      <inkml:brushProperty name="anchorY" value="-139855.40625"/>
      <inkml:brushProperty name="scaleFactor" value="0.5"/>
    </inkml:brush>
  </inkml:definitions>
  <inkml:trace contextRef="#ctx0" brushRef="#br0">0 44 7805 0 0,'2'-2'4560'0'0,"1"-2"-1815"0"0,2-2-447 0 0,1-1-577 0 0,1 0-337 0 0,0 1-194 0 0,1 0-145 0 0,-2 2-113 0 0,2 3-93 0 0,0 1-48 0 0,1 3-59 0 0,3 4-24 0 0,0 4-46 0 0,0 3-43 0 0,0 5-24 0 0,-3 2-45 0 0,0 4-29 0 0,-4 2-37 0 0,-1 2-41 0 0,-3 1-34 0 0,-1 1-32 0 0,-1 0 354 0 0,0-2-558 0 0,1-1 133 0 0,-1-3-177 0 0,3-1-134 0 0,2-2 28 0 0,1-3-23 0 0,2-2 0 0 0,2-2 0 0 0,3-3 0 0 0,2-2 0 0 0,3-1 0 0 0,1-4 0 0 0,1-1 0 0 0,2-1 0 0 0,-1-3 0 0 0,3 0 0 0 0,0-1 0 0 0,-1-1 0 0 0,1-1 0 0 0,0 0 0 0 0,-3 0 0 0 0,-2 0 0 0 0,-2 1 0 0 0,-2-1 0 0 0,-3 1 0 0 0,-2 1-247 0 0,-2-1-322 0 0,-3 2-68 0 0,2-2-182 0 0,0 0 339 0 0,0 0-612 0 0,-1 1-200 0 0,2-2-301 0 0,1 1-276 0 0,2-2-2488 0 0,3 1 1467 0 0,2-2 67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1.1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4587.5625"/>
      <inkml:brushProperty name="anchorY" value="-141075.75"/>
      <inkml:brushProperty name="scaleFactor" value="0.5"/>
    </inkml:brush>
  </inkml:definitions>
  <inkml:trace contextRef="#ctx0" brushRef="#br0">455 73 120 0 0,'0'0'0'0'0,"-2"-2"1016"0"0,-4-3 546 0 0,-3-3 87 0 0,-4-1 69 0 0,-1-2-6 0 0,-2 1-26 0 0,0 1-57 0 0,-1 2-63 0 0,0 1-66 0 0,1 2-54 0 0,-3 2-48 0 0,-2 3-64 0 0,-1 2-54 0 0,-2 2-60 0 0,0 3-65 0 0,-3 4-58 0 0,-2 3-79 0 0,-1 3-56 0 0,2 1-76 0 0,3 0-70 0 0,3 1-81 0 0,3-1-74 0 0,4 0-54 0 0,4 0-45 0 0,3-2-50 0 0,4 0-34 0 0,4-2-52 0 0,4 1-37 0 0,4-1-55 0 0,5-1 244 0 0,5 0-663 0 0,4-2-56 0 0,4-2-257 0 0,3-2-313 0 0,2-2 195 0 0,3-3-740 0 0,5-1-429 0 0,5-2-3264 0 0,3-3 1754 0 0,2-4 6 0 0,-9 1-14846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1.4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3691.34375"/>
      <inkml:brushProperty name="anchorY" value="-140466.625"/>
      <inkml:brushProperty name="scaleFactor" value="0.5"/>
    </inkml:brush>
  </inkml:definitions>
  <inkml:trace contextRef="#ctx0" brushRef="#br0">145 28 7749 0 0,'-2'-1'4788'0'0,"-4"-1"-1666"0"0,-2 0-499 0 0,-2-1-603 0 0,-3 1-427 0 0,-1 1-299 0 0,-1 1-202 0 0,1 1-155 0 0,0 3-125 0 0,2 1-63 0 0,1 2-49 0 0,2 2-24 0 0,1 1-38 0 0,2 2-16 0 0,3 2-31 0 0,3 1-13 0 0,4 2-27 0 0,7 4 584 0 0,6 1-865 0 0,6 2-97 0 0,7-2-140 0 0,5 0-12 0 0,3-4-21 0 0,0-4 0 0 0,0-3 0 0 0,-3-3 0 0 0,-2-4 0 0 0,-3-4 0 0 0,-2-1-37 0 0,-3-3-265 0 0,-2-3 92 0 0,-2-2-12 0 0,-2-2 7 0 0,-2-2 38 0 0,-1-2 1 0 0,-3-2 22 0 0,-3-3 32 0 0,-1 0 35 0 0,-3-1 7 0 0,-2 1 16 0 0,-1 1 2 0 0,-2 1 11 0 0,-1 2-26 0 0,-1 2-52 0 0,0 1-94 0 0,0 4-131 0 0,0 3-168 0 0,0-2-256 0 0,0 3 275 0 0,0 0-683 0 0,2 0-406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1.7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4919.4375"/>
      <inkml:brushProperty name="anchorY" value="-141273.48438"/>
      <inkml:brushProperty name="scaleFactor" value="0.5"/>
    </inkml:brush>
  </inkml:definitions>
  <inkml:trace contextRef="#ctx0" brushRef="#br0">14 20 576 0 0,'-13'-19'17690'0'0,"13"24"-15945"0"0,1 5-98 0 0,1 3-118 0 0,1 4-90 0 0,0 4-103 0 0,1 3-96 0 0,0 2-100 0 0,-1 2-95 0 0,1 1-107 0 0,-2 0 930 0 0,1 0-1463 0 0,-1 1-353 0 0,-1-2 65 0 0,2-2-117 0 0,-1-2 0 0 0,0-2 0 0 0,1-2 0 0 0,1-3 0 0 0,3-1 0 0 0,3-1 0 0 0,4-2 0 0 0,4-2 0 0 0,3-2 0 0 0,4-2 0 0 0,3-3 0 0 0,2-2 0 0 0,5-3 0 0 0,4-4 0 0 0,3-2 0 0 0,3-3 0 0 0,-1-2 0 0 0,-2 0 0 0 0,-3-1 0 0 0,-5 0 0 0 0,-4 2-415 0 0,-5 1-358 0 0,-3 1-591 0 0,-4 2-418 0 0,-3 2-3390 0 0,-3 1 1837 0 0,-2 1 13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2.3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6411.35938"/>
      <inkml:brushProperty name="anchorY" value="-142451.95313"/>
      <inkml:brushProperty name="scaleFactor" value="0.5"/>
    </inkml:brush>
  </inkml:definitions>
  <inkml:trace contextRef="#ctx0" brushRef="#br0">97 292 48 0 0,'0'0'0'0'0,"1"-1"732"0"0,0-3 462 0 0,2 1 172 0 0,-1-1 184 0 0,0 1 125 0 0,4-6 5333 0 0,-7 13-5280 0 0,-3 2-56 0 0,-1 4-57 0 0,-2 2-82 0 0,-2 3-91 0 0,-2 2-81 0 0,-1 1-94 0 0,1 1-72 0 0,1-2-89 0 0,0 0-72 0 0,2-2-73 0 0,1-2-87 0 0,1-2-68 0 0,1-2-70 0 0,2-2 721 0 0,2-3-1189 0 0,0-1-214 0 0,0-2 31 0 0,2-1-85 0 0,-1 0 0 0 0,3-3 0 0 0,1-4 0 0 0,2-4 0 0 0,1-5 0 0 0,3-8 0 0 0,1-7 0 0 0,2-8 0 0 0,0-5 0 0 0,-1-4 0 0 0,0 2 0 0 0,-2 3 0 0 0,-2 5 0 0 0,-2 6 0 0 0,-1 7 0 0 0,-1 5 0 0 0,-2 5 0 0 0,0 4 0 0 0,0 4 0 0 0,-1 3 0 0 0,-1 3 0 0 0,0 0 0 0 0,3 4 0 0 0,1 3 0 0 0,2 4 0 0 0,3 4 0 0 0,4 6 0 0 0,3 5 0 0 0,3 4 0 0 0,4 4 0 0 0,2 4 0 0 0,2 0 0 0 0,0 2 0 0 0,1 0 0 0 0,-1-2 0 0 0,0 0 0 0 0,-1-1 0 0 0,-1-3 0 0 0,-3-3 0 0 0,-1-3 0 0 0,-2-4 0 0 0,-2-3 0 0 0,-2-3 0 0 0,0-3 0 0 0,-2-2 0 0 0,-1-3 0 0 0,0-2 0 0 0,-2-1 0 0 0,0-2 0 0 0,-2-2 0 0 0,-2-1 0 0 0,-2-1 0 0 0,1-1 0 0 0,-1-1 0 0 0,-1-2 0 0 0,-1 0 0 0 0,-2-3 0 0 0,-1 0-23 0 0,-3-2-83 0 0,-2-1 28 0 0,-5-2 8 0 0,-3 0-10 0 0,-3-1 24 0 0,-7 1-2 0 0,-5-1 10 0 0,-5 0-1 0 0,-6 1-8 0 0,-3 0 21 0 0,-1 2-16 0 0,0 1 28 0 0,2 2-12 0 0,3 2 14 0 0,2 1-8 0 0,4 1-53 0 0,1 1-134 0 0,5 0-162 0 0,4 2-119 0 0,4 0-152 0 0,5 0-287 0 0,4 1 392 0 0,4-1-735 0 0,4 1-347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2.9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5517.0625"/>
      <inkml:brushProperty name="anchorY" value="-141738.75"/>
      <inkml:brushProperty name="scaleFactor" value="0.5"/>
    </inkml:brush>
  </inkml:definitions>
  <inkml:trace contextRef="#ctx0" brushRef="#br0">112 404 980 0 0,'0'0'0'0'0,"-1"2"1720"0"0,-3 3 458 0 0,0 3 46 0 0,-1 2 57 0 0,0 1-66 0 0,1 2-79 0 0,0 0-139 0 0,1 0-148 0 0,0-1-149 0 0,1-1-147 0 0,0-2-149 0 0,1-1-110 0 0,0-2-122 0 0,0-1-107 0 0,0-1-90 0 0,0-1-99 0 0,0 0-82 0 0,1-2-86 0 0,-1 0-70 0 0,-2-3-65 0 0,0-3-74 0 0,-2-3-29 0 0,-1-4 392 0 0,-3-8-664 0 0,-1-9 175 0 0,0-7-385 0 0,0-8 52 0 0,2-3-35 0 0,4-2-5 0 0,5 0 0 0 0,5 0 0 0 0,6 4 0 0 0,5 4 0 0 0,5 6 0 0 0,3 8 0 0 0,2 6 0 0 0,2 7 0 0 0,1 6 0 0 0,5 8 0 0 0,4 6 0 0 0,2 6 0 0 0,0 5 0 0 0,-1 4 0 0 0,-4 2 0 0 0,-5 2 0 0 0,-6 0 0 0 0,-6-1 0 0 0,-5-2 0 0 0,-6-1 0 0 0,-4-2 0 0 0,-4-1 0 0 0,-3 0 0 0 0,-2 1 0 0 0,-4 0 0 0 0,-2-1 0 0 0,-2 1 0 0 0,-5 1 0 0 0,-4 0 0 0 0,0 0 0 0 0,-1-1 0 0 0,0-2 0 0 0,2-2 0 0 0,3-1 0 0 0,2-1 0 0 0,4-2 0 0 0,3-1 0 0 0,4-1 0 0 0,3 1 0 0 0,5-1 0 0 0,3 1 0 0 0,4 0 0 0 0,4 0 0 0 0,4 0 0 0 0,3 0 0 0 0,3-1 0 0 0,1-1 0 0 0,0-2 0 0 0,-1-1 0 0 0,-2-1 0 0 0,-3-1 0 0 0,-1-1 0 0 0,-3-1 0 0 0,-2 0 0 0 0,-2-1 0 0 0,-3 0 0 0 0,-1 0 0 0 0,-1-1-551 0 0,0 1-318 0 0,-1-1-830 0 0,10-1-10609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3.4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6841.78125"/>
      <inkml:brushProperty name="anchorY" value="-142779.3125"/>
      <inkml:brushProperty name="scaleFactor" value="0.5"/>
    </inkml:brush>
  </inkml:definitions>
  <inkml:trace contextRef="#ctx0" brushRef="#br0">14 51 780 0 0,'0'0'0'0'0,"-1"-2"1488"0"0,0-2 392 0 0,-1-2 57 0 0,1 0 63 0 0,0-1-15 0 0,1 0-37 0 0,0 1-68 0 0,2 0-87 0 0,0 2-94 0 0,2 2-114 0 0,2 3-104 0 0,0 4-109 0 0,2 5-108 0 0,-1 5-80 0 0,0 6-106 0 0,-3 4-80 0 0,-1 3-95 0 0,-4 8-81 0 0,-2 4-68 0 0,-3 4-65 0 0,-2 1-56 0 0,-1-2-57 0 0,1-3-41 0 0,1-4 531 0 0,0-4-806 0 0,3-4-140 0 0,1-5-77 0 0,2-3-29 0 0,3-3-14 0 0,3-2 0 0 0,3-1 0 0 0,3-2 0 0 0,4-1 0 0 0,3-1 0 0 0,3-1 0 0 0,3-2 0 0 0,2-1 0 0 0,2-3 0 0 0,2-1 0 0 0,0-3 0 0 0,6-2 0 0 0,4-3-677 0 0,5-3-688 0 0,4-1-555 0 0,2-1-3283 0 0,2 0 1806 0 0,0-1 24 0 0,-31 7-5655 0 0,-1 0-1004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4.0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8262.85938"/>
      <inkml:brushProperty name="anchorY" value="-144100.98438"/>
      <inkml:brushProperty name="scaleFactor" value="0.5"/>
    </inkml:brush>
  </inkml:definitions>
  <inkml:trace contextRef="#ctx0" brushRef="#br0">178 354 880 0 0,'1'-9'10990'0'0,"-5"12"-9119"0"0,-2 1-65 0 0,-1 3-71 0 0,-2 4-76 0 0,-2 3-93 0 0,-1 2-72 0 0,0 3-92 0 0,-1 2-90 0 0,-1 0-106 0 0,1 1-97 0 0,0-1-101 0 0,0-1-91 0 0,2-2-83 0 0,1-3-72 0 0,2-1-69 0 0,0-4 659 0 0,3-2-1345 0 0,0-3 113 0 0,3-2-76 0 0,0-1-44 0 0,1-2 0 0 0,1 0 0 0 0,2-5 0 0 0,1-2 0 0 0,1-6 0 0 0,4-6 0 0 0,2-9 0 0 0,3-7 0 0 0,2-9 0 0 0,3-5 0 0 0,-1-4 0 0 0,1-1 0 0 0,-1 1 0 0 0,-2 3 0 0 0,-2 7 0 0 0,-2 7 0 0 0,-3 7 0 0 0,-1 5 0 0 0,-1 6 0 0 0,-2 4 0 0 0,-1 4 0 0 0,-1 3 0 0 0,0 3 0 0 0,-1 2 0 0 0,0 0 0 0 0,3 5 0 0 0,2 2 0 0 0,2 6 0 0 0,1 3 0 0 0,3 8 0 0 0,3 7 0 0 0,2 6 0 0 0,1 5 0 0 0,2 2 0 0 0,1 2 0 0 0,0 1 0 0 0,0 0 0 0 0,2 0 0 0 0,2-2 0 0 0,2 0 0 0 0,1-3 0 0 0,2-2 0 0 0,0-4 0 0 0,0-4 0 0 0,-3-5 0 0 0,-2-5 0 0 0,-4-4 0 0 0,-3-5 0 0 0,-2-4 0 0 0,-4-3 0 0 0,-1-3 0 0 0,-4-1 0 0 0,-1-2 0 0 0,-1 0 0 0 0,-1-3 0 0 0,-1 0 0 0 0,-2 0 0 0 0,-2-1 0 0 0,-3 0 0 0 0,-6-2 0 0 0,-5 0 0 0 0,-9 0 0 0 0,-9-1 0 0 0,-10-1 0 0 0,-7 1 0 0 0,-6 1 0 0 0,-4 0 0 0 0,-1 1 0 0 0,1 1 0 0 0,5 2 0 0 0,6 0 0 0 0,7 1 0 0 0,8 1 0 0 0,6 0 0 0 0,7 1 0 0 0,6 0 0 0 0,3-1-593 0 0,4 1-731 0 0,2 0-705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0 348 572 0 0,'4'3'1089'0'0,"6"5"-270"0"0,0 1 0 0 0,-1 0 0 0 0,0 1 0 0 0,-1 0 0 0 0,0 1-1 0 0,0 0 1 0 0,6 12 0 0 0,15 21 914 0 0,-7-14-572 0 0,90 113 3965 0 0,-98-127-4244 0 0,1-1 0 0 0,1 0-1 0 0,0-1 1 0 0,1-1 0 0 0,1-1 0 0 0,27 15 0 0 0,-44-26-756 0 0,1 0 1 0 0,0 0 0 0 0,-1-1 0 0 0,1 1 0 0 0,0 0-1 0 0,0-1 1 0 0,0 1 0 0 0,0-1 0 0 0,-1 0-1 0 0,1 0 1 0 0,0 0 0 0 0,0 0 0 0 0,0 0-1 0 0,0 0 1 0 0,0 0 0 0 0,0 0 0 0 0,0-1-1 0 0,0 1 1 0 0,-1-1 0 0 0,4-1 0 0 0,-3 1-32 0 0,1-1-1 0 0,-1 1 1 0 0,0-1 0 0 0,0 0 0 0 0,0 0 0 0 0,0 0-1 0 0,0 0 1 0 0,-1-1 0 0 0,1 1 0 0 0,-1 0 0 0 0,1-1 0 0 0,1-4-1 0 0,2-7 89 0 0,0-1-1 0 0,-1 1 1 0 0,-1-1-1 0 0,2-19 0 0 0,-4 28-75 0 0,7-72 436 0 0,-4-85 1 0 0,-1 20-12 0 0,-1 43-199 0 0,1-22-592 0 0,-3 120 31 0 0,0-1 0 0 0,0 1-1 0 0,1-1 1 0 0,-1 1-1 0 0,1 0 1 0 0,-1-1 0 0 0,1 1-1 0 0,0-1 1 0 0,2-3 0 0 0,-2 5-170 0 0,0 1 0 0 0,-1-1 0 0 0,1 0 0 0 0,0 0 0 0 0,0 1 0 0 0,0-1 0 0 0,0 0 0 0 0,0 1 0 0 0,0-1 0 0 0,0 1 0 0 0,0-1 0 0 0,0 1 0 0 0,0-1 0 0 0,0 1 0 0 0,0 0 0 0 0,0 0 0 0 0,0 0 0 0 0,0-1 0 0 0,0 1 0 0 0,0 0 0 0 0,0 0 0 0 0,0 0 0 0 0,0 0 0 0 0,2 1 0 0 0,4 0-2479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5.0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7266.375"/>
      <inkml:brushProperty name="anchorY" value="-143457.90625"/>
      <inkml:brushProperty name="scaleFactor" value="0.5"/>
    </inkml:brush>
  </inkml:definitions>
  <inkml:trace contextRef="#ctx0" brushRef="#br0">5 18 272 0 0,'0'0'1056'0'0,"-1"-2"411"0"0,1-1 69 0 0,-1 0 99 0 0,0 0 46 0 0,-1-3 3110 0 0,2 12-3333 0 0,0 8-83 0 0,1 6-73 0 0,0 10-73 0 0,0 9-87 0 0,1 8-87 0 0,1 6-82 0 0,-1 4-76 0 0,0 2-86 0 0,-1 2-74 0 0,0-3-67 0 0,0-4-65 0 0,0-6-103 0 0,-1-6-122 0 0,1-4-153 0 0,-1-6-189 0 0,1-4-434 0 0,-1-5-270 0 0,1-3 207 0 0,-1-4-596 0 0,1-3-310 0 0,-1-3-2614 0 0,1-3 1411 0 0,0-2 7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5.3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8131.53125"/>
      <inkml:brushProperty name="anchorY" value="-145071.4375"/>
      <inkml:brushProperty name="scaleFactor" value="0.5"/>
    </inkml:brush>
  </inkml:definitions>
  <inkml:trace contextRef="#ctx0" brushRef="#br0">75 508 48 0 0,'0'0'0'0'0,"-4"-4"880"0"0,-5-7 546 0 0,-2-3 120 0 0,-2-3 101 0 0,1-4 43 0 0,0-2-27 0 0,3-2-42 0 0,5-1-59 0 0,6-5-72 0 0,9-3-70 0 0,8-3-81 0 0,16-7-69 0 0,11-3-84 0 0,7 2-64 0 0,6 3-60 0 0,2 8-76 0 0,2 7-75 0 0,0 10-74 0 0,1 8-82 0 0,-1 10-56 0 0,-4 8-72 0 0,-4 8-53 0 0,-6 7-53 0 0,-9 6-44 0 0,-9 5-35 0 0,-8 3-43 0 0,-9 0-30 0 0,-7 0-37 0 0,-8 0-22 0 0,-8 0-31 0 0,-7 1-22 0 0,-5-1-25 0 0,-5-1-15 0 0,-3-3-22 0 0,-4-3-14 0 0,-1-4-17 0 0,-2-5-21 0 0,1-4-51 0 0,1-5-49 0 0,1-4-83 0 0,1-4-193 0 0,3-4-56 0 0,3-1-154 0 0,3-3-233 0 0,4-2-338 0 0,3 0 386 0 0,5 0-835 0 0,3 0-3343 0 0,4 1 1780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7.4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9242.90625"/>
      <inkml:brushProperty name="anchorY" value="-145957.53125"/>
      <inkml:brushProperty name="scaleFactor" value="0.5"/>
    </inkml:brush>
  </inkml:definitions>
  <inkml:trace contextRef="#ctx0" brushRef="#br0">88 345 244 0 0,'0'0'0'0'0,"-3"3"820"0"0,-2 4 322 0 0,-1 3 53 0 0,0 1 79 0 0,-1 3-10 0 0,-1 2-14 0 0,1 0-46 0 0,-1 2-49 0 0,2-2-23 0 0,-1 0-41 0 0,1-1 21 0 0,1-3 14 0 0,1-1-38 0 0,1-3 8 0 0,0-1-55 0 0,2-3-37 0 0,-2 1 2530 0 0,4-12-2763 0 0,0-4-52 0 0,2-5-47 0 0,0-5-52 0 0,1-3-57 0 0,0-4-55 0 0,1-6-51 0 0,4-5-44 0 0,1-5-31 0 0,3-2-43 0 0,2 0-34 0 0,2 1-33 0 0,1 3-32 0 0,1 6-22 0 0,-1 6-26 0 0,2 6-24 0 0,-1 6-15 0 0,-1 6-12 0 0,0 5-13 0 0,0 3-8 0 0,-1 5-12 0 0,2 3-12 0 0,0 4-12 0 0,-1 2-22 0 0,-1 2-27 0 0,-2 4-22 0 0,-3 1-44 0 0,-2 2-18 0 0,-5 1-4 0 0,-3 1-2 0 0,-3 1-1 0 0,-5 1-24 0 0,-3 3 8 0 0,-4 1-32 0 0,-3 0-16 0 0,-1-2-34 0 0,-1-2-39 0 0,-3-3 8 0 0,1-2-7 0 0,-3-2-10 0 0,1-2-1 0 0,-1-2 14 0 0,1-1 13 0 0,2-2-3 0 0,2-2-6 0 0,3-1-26 0 0,3-1 63 0 0,3-2-10 0 0,3-1 70 0 0,3-1 24 0 0,2-1 45 0 0,0 0 20 0 0,6 2 13 0 0,1 0 19 0 0,2 1 20 0 0,3 1 14 0 0,0 0-2 0 0,1 1 22 0 0,2 1-6 0 0,-1 1 31 0 0,2 1-8 0 0,0 2 4 0 0,1 1-4 0 0,-1-1-9 0 0,-1 1-2 0 0,-1-1-5 0 0,0 0-18 0 0,-2-1-33 0 0,0 0-75 0 0,0-1-164 0 0,0-2-161 0 0,0 0-351 0 0,1-1 276 0 0,1-2-646 0 0,1 0-343 0 0,1-2-2815 0 0,2-1 1511 0 0,1-1 5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7.8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0413.23438"/>
      <inkml:brushProperty name="anchorY" value="-147034.96875"/>
      <inkml:brushProperty name="scaleFactor" value="0.5"/>
    </inkml:brush>
  </inkml:definitions>
  <inkml:trace contextRef="#ctx0" brushRef="#br0">270 38 864 0 0,'0'0'0'0'0,"-2"-3"1336"0"0,-2-3 229 0 0,1 1-14 0 0,-1-1-15 0 0,0 1-49 0 0,1 1-41 0 0,-2 0-50 0 0,1 2-62 0 0,1 0-48 0 0,-4 3-45 0 0,-2 5-54 0 0,-3 2-28 0 0,-3 5-44 0 0,-4 3-34 0 0,-2 6-56 0 0,-3 4-44 0 0,0 4-54 0 0,0 0-65 0 0,2 1-43 0 0,3-2-46 0 0,4-1-50 0 0,3-3-42 0 0,4-1-40 0 0,3-3-41 0 0,3-1-21 0 0,4-2-55 0 0,3 0-26 0 0,3-1-57 0 0,4 0-26 0 0,3-2-35 0 0,4-1-41 0 0,2-1-53 0 0,3-3-73 0 0,1-3-74 0 0,1-1-65 0 0,0-4-47 0 0,-2-1-56 0 0,1-2-46 0 0,-3-2-40 0 0,1-1-41 0 0,-2-2-68 0 0,-1 0-60 0 0,-1-2-97 0 0,-3 0-124 0 0,-1 1-170 0 0,-1-1-255 0 0,-2 0 396 0 0,-1 0-657 0 0,-1 0-232 0 0,-2 1-307 0 0,-1 1-2465 0 0,-1 1 1420 0 0,-3 1 57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8.0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1432.04688"/>
      <inkml:brushProperty name="anchorY" value="-148212.28125"/>
      <inkml:brushProperty name="scaleFactor" value="0.5"/>
    </inkml:brush>
  </inkml:definitions>
  <inkml:trace contextRef="#ctx0" brushRef="#br0">33 64 888 0 0,'0'0'0'0'0,"-3"0"1396"0"0,0-1 280 0 0,-3 0 42 0 0,0 1 47 0 0,0-1 0 0 0,2 0-29 0 0,-1 0 1544 0 0,8-2-1761 0 0,3 0-92 0 0,4 0-114 0 0,2-1-109 0 0,2 0-112 0 0,1 1-102 0 0,0-1-83 0 0,0 0-115 0 0,0 0-113 0 0,-1 0-134 0 0,-1 1-138 0 0,0 0-148 0 0,-3 0-175 0 0,1 0-327 0 0,-2 0-518 0 0,-1 0 299 0 0,-1 0-724 0 0,-1 1-357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8.2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2452.5625"/>
      <inkml:brushProperty name="anchorY" value="-148988.4375"/>
      <inkml:brushProperty name="scaleFactor" value="0.5"/>
    </inkml:brush>
  </inkml:definitions>
  <inkml:trace contextRef="#ctx0" brushRef="#br0">95 123 416 0 0,'0'0'0'0'0,"-4"0"1264"0"0,-4-2 602 0 0,-4 1 137 0 0,-2-1 113 0 0,0-1 7 0 0,0 1-66 0 0,3 0-89 0 0,3 0-120 0 0,2 1-111 0 0,2-1 1369 0 0,10-3-1745 0 0,4-1-120 0 0,6-2-107 0 0,6-1-110 0 0,3 0-94 0 0,1 0-88 0 0,3 1-90 0 0,-2 0-107 0 0,0 0-129 0 0,-2 2-152 0 0,-4 1-180 0 0,-3 0-265 0 0,-4 1-551 0 0,-1 1-280 0 0,-1-1 282 0 0,-2 1-844 0 0,0 1-3237 0 0,-3 0 1736 0 0,0 0-42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8.68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3534.98438"/>
      <inkml:brushProperty name="anchorY" value="-149710.75"/>
      <inkml:brushProperty name="scaleFactor" value="0.5"/>
    </inkml:brush>
  </inkml:definitions>
  <inkml:trace contextRef="#ctx0" brushRef="#br0">6 101 240 0 0,'0'0'0'0'0,"-1"-4"1188"0"0,0-5 579 0 0,0-4 105 0 0,0-1 90 0 0,0-1 14 0 0,1 0-35 0 0,-1 4-65 0 0,2 2-73 0 0,1 3-108 0 0,-1 2-89 0 0,1 7-112 0 0,0 8-111 0 0,0 11-106 0 0,0 13-132 0 0,0 12-74 0 0,-1 12-77 0 0,0 22-64 0 0,-2 12-57 0 0,0 6-75 0 0,0-1-66 0 0,0-3-49 0 0,1-6-60 0 0,1-4-55 0 0,1-6-41 0 0,2-3-52 0 0,0-5 457 0 0,1-4-724 0 0,-1-4-132 0 0,1-7-31 0 0,-2-7-38 0 0,-1-8-7 0 0,-1-8 0 0 0,0-6 0 0 0,-1-8 0 0 0,0-4-299 0 0,1-5-385 0 0,-1-4-236 0 0,1-3 335 0 0,3-4-2491 0 0,7-11-5059 0 0,-3 1 4954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9.4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4452.3125"/>
      <inkml:brushProperty name="anchorY" value="-151855.78125"/>
      <inkml:brushProperty name="scaleFactor" value="0.5"/>
    </inkml:brush>
  </inkml:definitions>
  <inkml:trace contextRef="#ctx0" brushRef="#br0">42 734 480 0 0,'-3'1'3254'0'0,"-1"0"-1327"0"0,1 0 55 0 0,-3-1 16 0 0,1 0-45 0 0,1-1-84 0 0,0-1-86 0 0,2 1-119 0 0,2-5-116 0 0,1-1-134 0 0,2-4-121 0 0,2-2-120 0 0,1-4-116 0 0,2-3-103 0 0,0-2-106 0 0,0-3-99 0 0,2-5-97 0 0,-1-6-105 0 0,-1-4-61 0 0,0-6-78 0 0,-2-1-40 0 0,-1-1-48 0 0,-3-1-39 0 0,-3 0-27 0 0,-1 2-30 0 0,-2 3-33 0 0,-2 5-3 0 0,-1 5-26 0 0,0 5-13 0 0,-2 5-17 0 0,1 6-11 0 0,-1 4-9 0 0,1 4-8 0 0,1 5 6 0 0,0 3-7 0 0,1 4 7 0 0,0 4 6 0 0,1 4 18 0 0,2 3-5 0 0,1 4 12 0 0,2 5-2 0 0,4 6 1 0 0,5 4 131 0 0,5 4-192 0 0,6 2 77 0 0,6 0-40 0 0,4-2 1 0 0,5-3-28 0 0,4-4-72 0 0,1-5-85 0 0,1-5-93 0 0,0-6-128 0 0,-2-5-25 0 0,-4-5-54 0 0,-1-4 26 0 0,-4-5 1 0 0,-2-3 27 0 0,-4-3 17 0 0,-2-3 21 0 0,-3-4 1 0 0,-3-3 82 0 0,-3-2 24 0 0,-2-2 97 0 0,-2-1 76 0 0,-3 1 42 0 0,-1 2 72 0 0,-2 2 11 0 0,-2 4 27 0 0,0 2 25 0 0,-2 5 18 0 0,0 3 21 0 0,-1 3 11 0 0,0 2-1 0 0,1 2-8 0 0,-2 4 23 0 0,-1 4 6 0 0,0 5 4 0 0,-2 5 308 0 0,0 4-400 0 0,0 3 111 0 0,0 3-142 0 0,1 2-141 0 0,0 2 33 0 0,1 0-24 0 0,1 1 0 0 0,2-1 0 0 0,2-1 0 0 0,2-2 0 0 0,2-2 0 0 0,3-3-159 0 0,2-3-467 0 0,3-4-596 0 0,4-2-619 0 0,3-4-3392 0 0,3-3 1836 0 0,2-4 14 0 0,-15-2-5686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09.9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5939.0625"/>
      <inkml:brushProperty name="anchorY" value="-152524.35938"/>
      <inkml:brushProperty name="scaleFactor" value="0.5"/>
    </inkml:brush>
  </inkml:definitions>
  <inkml:trace contextRef="#ctx0" brushRef="#br0">291 184 8525 0 0,'0'0'5104'0'0,"-6"2"-2053"0"0,-2 1-501 0 0,-5 2-654 0 0,-2 2-417 0 0,-3 2-278 0 0,-1 1-191 0 0,0 2-147 0 0,-1 1-128 0 0,1 1-57 0 0,-1 0-46 0 0,3-1-30 0 0,0 1-30 0 0,3-2-28 0 0,1-1-33 0 0,2 0-31 0 0,1-2-32 0 0,1-1-27 0 0,1-1 410 0 0,1-1-648 0 0,1-2 171 0 0,3-2-289 0 0,-2-1-48 0 0,1-1-2 0 0,1-3-15 0 0,0-1 0 0 0,1-3 0 0 0,1-3 0 0 0,0-3 0 0 0,2-5 0 0 0,2-4 0 0 0,1-3 0 0 0,1-3 0 0 0,1-1 0 0 0,0-1 0 0 0,1 0 0 0 0,0 3 0 0 0,-2 2 0 0 0,0 3 0 0 0,0 2 0 0 0,-2 5 0 0 0,0 1 0 0 0,0 4 0 0 0,-1 2 0 0 0,0 4 0 0 0,-1 0 0 0 0,0 2 0 0 0,0 2 0 0 0,3 3 0 0 0,0 4 0 0 0,2 4 0 0 0,2 5 0 0 0,4 7 0 0 0,4 4 0 0 0,3 5 0 0 0,4 2 0 0 0,3 2 0 0 0,2 0 0 0 0,2-1 0 0 0,2-2 0 0 0,0-1 0 0 0,-1-5 0 0 0,-1-3 0 0 0,-3-4 0 0 0,-3-3 0 0 0,-4-4 0 0 0,-2-3 0 0 0,-4-2 0 0 0,-2-2 0 0 0,-2-1 0 0 0,-2-1 0 0 0,-2-1 0 0 0,-2 0 0 0 0,-1-2 0 0 0,-2 0 0 0 0,0-1 0 0 0,-1 0 0 0 0,0 0 0 0 0,-1 0 0 0 0,1 0 0 0 0,-8-1 0 0 0,-3 0 0 0 0,-6 0 0 0 0,-5-1 0 0 0,-5 0 0 0 0,-7 0 0 0 0,-3 0 0 0 0,-2-2 0 0 0,0 1 0 0 0,3-1 0 0 0,3 0 0 0 0,4-1 0 0 0,4 0 0 0 0,4 0 0 0 0,4-1 0 0 0,3-1-854 0 0,5 0-568 0 0,3-1-604 0 0,3-1-3091 0 0,3-1 1735 0 0,4-5 52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10.17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4901.5"/>
      <inkml:brushProperty name="anchorY" value="-151845.78125"/>
      <inkml:brushProperty name="scaleFactor" value="0.5"/>
    </inkml:brush>
  </inkml:definitions>
  <inkml:trace contextRef="#ctx0" brushRef="#br0">242 279 10665 0 0,'-5'-6'6229'0'0,"-7"-10"-2722"0"0,-6-6-589 0 0,-4-5-848 0 0,-5-3-522 0 0,-1-2-341 0 0,0 2-206 0 0,3 4-179 0 0,4 3-132 0 0,3 4-96 0 0,4 4 519 0 0,4 3-876 0 0,3 3-129 0 0,3 4-61 0 0,2 2-36 0 0,2 2-11 0 0,2 0 0 0 0,1 0 0 0 0,5 3 0 0 0,3 2 0 0 0,7 5-653 0 0,5 5 74 0 0,6 5-794 0 0,4 5-506 0 0,4 3-3229 0 0,5 3 1770 0 0,12 5 33 0 0,-32-20-5564 0 0,2 0-983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2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87 468 0 0,'0'-7'849'0'0,"0"0"1"0"0,-1 1-1 0 0,1-1 0 0 0,-1 0 0 0 0,-1 1 1 0 0,1-1-1 0 0,-1 1 0 0 0,-1-1 1 0 0,1 1-1 0 0,-6-11 0 0 0,7 17-729 0 0,1 0 0 0 0,-1-1 0 0 0,1 1 0 0 0,-1 0 0 0 0,1-1 0 0 0,-1 1 1 0 0,1 0-1 0 0,-1 0 0 0 0,1-1 0 0 0,-1 1 0 0 0,1 0 0 0 0,-1 0 0 0 0,1 0 0 0 0,-1 0 0 0 0,0 0 0 0 0,1 0 0 0 0,-1 0 0 0 0,1 0 0 0 0,-1 0 0 0 0,0 0 0 0 0,1 0 0 0 0,-1 0 0 0 0,1 0 0 0 0,-1 0 0 0 0,1 1 0 0 0,-1-1 0 0 0,1 0 0 0 0,-1 0 0 0 0,1 1 1 0 0,-1-1-1 0 0,0 1 0 0 0,-16 10 1472 0 0,4 3-909 0 0,2 0 0 0 0,0 0 0 0 0,1 1-1 0 0,0 1 1 0 0,-13 29 0 0 0,5-3 459 0 0,-14 47 0 0 0,27-69-750 0 0,0 0 0 0 0,1 1 0 0 0,1-1 0 0 0,1 1 0 0 0,0-1 0 0 0,2 1 0 0 0,2 24 0 0 0,-1-33-235 0 0,1 0 1 0 0,0 0-1 0 0,1 0 0 0 0,0-1 1 0 0,0 1-1 0 0,2-1 1 0 0,-1 0-1 0 0,1 0 0 0 0,1 0 1 0 0,0-1-1 0 0,0 0 1 0 0,1 0-1 0 0,13 14 0 0 0,-14-18-252 0 0,1-1 0 0 0,-1 0 0 0 0,1-1 0 0 0,0 0-1 0 0,0 0 1 0 0,0 0 0 0 0,0-1 0 0 0,1 0 0 0 0,-1 0-1 0 0,1-1 1 0 0,0 0 0 0 0,-1 0 0 0 0,1-1 0 0 0,0 0-1 0 0,0 0 1 0 0,0-1 0 0 0,1 0 0 0 0,-1 0 0 0 0,9-3-1 0 0,7-1-1649 0 0,0-1 0 0 0,-1-1 0 0 0,0-1 0 0 0,0-1 0 0 0,23-12 0 0 0,-10 1-756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10.4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5814.03125"/>
      <inkml:brushProperty name="anchorY" value="-152608.875"/>
      <inkml:brushProperty name="scaleFactor" value="0.5"/>
    </inkml:brush>
  </inkml:definitions>
  <inkml:trace contextRef="#ctx0" brushRef="#br0">534 1 8681 0 0,'3'0'8724'0'0,"2"1"-6157"0"0,-1-1-783 0 0,2 2-463 0 0,-1 0-280 0 0,0 0-181 0 0,-2-1-123 0 0,-1 1-92 0 0,-3 5-42 0 0,-4 4-23 0 0,-6 6-19 0 0,-5 6-17 0 0,-5 4-16 0 0,-6 4-21 0 0,-4 2-19 0 0,-4 2-24 0 0,-2 1-29 0 0,-1-1-17 0 0,-1 0 379 0 0,0-2-606 0 0,1-1 84 0 0,3-2-296 0 0,0-3 58 0 0,4-1-37 0 0,3-4 0 0 0,4-3 0 0 0,4-5 0 0 0,3-2-252 0 0,4-3-614 0 0,3-2 407 0 0,4-2-789 0 0,0-2-338 0 0,3-2-524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10.6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4430.625"/>
      <inkml:brushProperty name="anchorY" value="-152295.17188"/>
      <inkml:brushProperty name="scaleFactor" value="0.5"/>
    </inkml:brush>
  </inkml:definitions>
  <inkml:trace contextRef="#ctx0" brushRef="#br0">20 64 10885 0 0,'-1'-3'6501'0'0,"-1"-3"-2866"0"0,-1-3-670 0 0,0-2-932 0 0,0 2-562 0 0,0 0-322 0 0,1 1-209 0 0,1 3-147 0 0,0 1-98 0 0,6 7 756 0 0,6 7-1364 0 0,9 8 16 0 0,15 16-44 0 0,14 14-59 0 0,12 14 0 0 0,9 9 0 0 0,6 6 0 0 0,-1-2 0 0 0,1-1 0 0 0,-3-4 0 0 0,-4-8 0 0 0,-6-9 0 0 0,-6-8 0 0 0,-5-7 0 0 0,-6-6 0 0 0,-6-7 0 0 0,-7-6 0 0 0,-7-5 0 0 0,-5-6 0 0 0,-6-6 0 0 0,-5-3 0 0 0,-4-4 0 0 0,-3-3 0 0 0,-2-2 0 0 0,-2-3-434 0 0,-1-2-1230 0 0,0-1-3893 0 0,0-1 2014 0 0,1-1-53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0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19 132 0 0,'-11'-19'12106'0'0,"8"36"-10693"0"0,1 0 1 0 0,0 0-1 0 0,2 1 1 0 0,2 25-1 0 0,-1 14-103 0 0,-10 159 1367 0 0,0-9-1811 0 0,7-70-6344 0 0,6-125-2233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0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0 302 392 0 0,'2'-11'482'0'0,"1"1"-1"0"0,0-1 0 0 0,0 1 1 0 0,1 0-1 0 0,0-1 1 0 0,1 2-1 0 0,0-1 1 0 0,1 1-1 0 0,0 0 1 0 0,13-16-1 0 0,-7 13 27 0 0,-1 1 0 0 0,2 1 0 0 0,-1 0 0 0 0,1 0 0 0 0,1 1 0 0 0,22-11 0 0 0,4 2 226 0 0,1 3-1 0 0,1 1 1 0 0,0 2 0 0 0,60-9 0 0 0,-64 15-199 0 0,1 1 0 0 0,0 3 0 0 0,0 1 0 0 0,0 1 0 0 0,-1 3 0 0 0,1 1 0 0 0,-1 2 0 0 0,1 1 0 0 0,70 24 0 0 0,-92-24-243 0 0,0 0 0 0 0,-1 1 0 0 0,0 0 0 0 0,26 19 0 0 0,-37-23-135 0 0,0 0 1 0 0,0 0 0 0 0,0 0-1 0 0,0 1 1 0 0,-1 0 0 0 0,0 0-1 0 0,0 0 1 0 0,0 0 0 0 0,-1 1-1 0 0,0-1 1 0 0,0 1-1 0 0,0 0 1 0 0,0 0 0 0 0,-1 0-1 0 0,0 0 1 0 0,1 10 0 0 0,-2-10-36 0 0,-2 0 0 0 0,1 0 1 0 0,-1 0-1 0 0,0 0 0 0 0,0 0 0 0 0,0 0 1 0 0,-1 0-1 0 0,0-1 0 0 0,0 1 0 0 0,-1-1 1 0 0,1 1-1 0 0,-1-1 0 0 0,0 0 1 0 0,-1 0-1 0 0,1 0 0 0 0,-1 0 0 0 0,0-1 1 0 0,-7 6-1 0 0,0 1 42 0 0,-1 0-1 0 0,0-1 1 0 0,-1-1-1 0 0,-1 0 1 0 0,-25 13 0 0 0,8-9 27 0 0,0-2 0 0 0,-1-1 0 0 0,0-1 0 0 0,0-1 0 0 0,-55 4 1 0 0,-171-2 381 0 0,173-9-409 0 0,56-1-151 0 0,-6 2 53 0 0,0-2-1 0 0,-1-1 1 0 0,1-2-1 0 0,-55-12 1 0 0,66 7-3109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30 640 0 0,'-1'-4'237'0'0,"1"2"176"0"0,-1 1 0 0 0,1-1-1 0 0,-1 1 1 0 0,0-1 0 0 0,1 1 0 0 0,-1-1-1 0 0,0 1 1 0 0,0 0 0 0 0,0 0-1 0 0,0-1 1 0 0,0 1 0 0 0,0 0 0 0 0,0 0-1 0 0,0 0 1 0 0,0 0 0 0 0,0 0-1 0 0,-1 0 1 0 0,-2-1 1200 0 0,-10 21 1873 0 0,6 0-2388 0 0,0 1 0 0 0,2 0 1 0 0,0 0-1 0 0,2 1 0 0 0,0-1 0 0 0,1 1 0 0 0,0 23 0 0 0,2-36-887 0 0,1 0 1 0 0,1 0-1 0 0,0-1 0 0 0,0 1 1 0 0,0 0-1 0 0,1-1 1 0 0,0 1-1 0 0,1-1 0 0 0,0 1 1 0 0,0-1-1 0 0,0 0 0 0 0,1 0 1 0 0,0 0-1 0 0,1-1 0 0 0,-1 1 1 0 0,1-1-1 0 0,0 0 0 0 0,1-1 1 0 0,-1 1-1 0 0,1-1 0 0 0,0 0 1 0 0,9 6-1 0 0,-2-4-8 0 0,0 0 0 0 0,1-1 0 0 0,0-1 0 0 0,0 0-1 0 0,0-1 1 0 0,0 0 0 0 0,1-1 0 0 0,-1-1 0 0 0,1 0 0 0 0,0-1 0 0 0,-1 0-1 0 0,21-3 1 0 0,-13 0-216 0 0,-1-1-1 0 0,1-1 0 0 0,-1-1 0 0 0,0-1 1 0 0,-1-1-1 0 0,0-1 0 0 0,38-20 1 0 0,-57 27-260 0 0,0 1 0 0 0,0-1 0 0 0,0 0 0 0 0,0 1 0 0 0,0-1 0 0 0,0 0 0 0 0,0 0 0 0 0,0 0-1 0 0,0 0 1 0 0,0 0 0 0 0,-1 0 0 0 0,1 0 0 0 0,0 0 0 0 0,-1 0 0 0 0,1 0 0 0 0,-1-1 0 0 0,1 0 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82 28 0 0,'-28'-1'3911'0'0,"11"-5"8534"0"0,21 5-11137 0 0,30-11 2212 0 0,49-12 0 0 0,105-7-1960 0 0,-175 27-1916 0 0,-1 1-1959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126 251 72 0 0,'-34'-6'1455'0'0,"-8"-1"1829"0"0,37 6-2176 0 0,0-1 0 0 0,-1 0-1 0 0,1 1 1 0 0,0-2-1 0 0,-6-3 1 0 0,10 6-819 0 0,0 0-1 0 0,0-1 1 0 0,1 1-1 0 0,-1-1 1 0 0,0 0-1 0 0,0 1 1 0 0,1-1-1 0 0,-1 1 1 0 0,0-1-1 0 0,1 0 1 0 0,-1 0 0 0 0,1 1-1 0 0,-1-1 1 0 0,1 0-1 0 0,-1 0 1 0 0,1 0-1 0 0,0 1 1 0 0,-1-1-1 0 0,1 0 1 0 0,0 0-1 0 0,0 0 1 0 0,-1 0-1 0 0,1-2 1 0 0,1 2-36 0 0,-1 0-1 0 0,0-1 1 0 0,1 1-1 0 0,-1-1 1 0 0,1 1 0 0 0,-1 0-1 0 0,1-1 1 0 0,0 1 0 0 0,0 0-1 0 0,-1 0 1 0 0,1 0-1 0 0,0 0 1 0 0,2-2 0 0 0,5-4 467 0 0,-1 2 0 0 0,1-1 0 0 0,14-7 0 0 0,-17 10-204 0 0,30-16 325 0 0,0 3 1 0 0,1 0-1 0 0,40-10 1 0 0,118-25 2978 0 0,-143 39-3554 0 0,-40 9-840 0 0,-8 2-154 0 0,1-1 0 0 0,0 1 0 0 0,0 0-1 0 0,-1 0 1 0 0,1 0 0 0 0,0 1 0 0 0,0 0 0 0 0,0-1 0 0 0,0 1 0 0 0,0 1 0 0 0,0-1 0 0 0,0 1 0 0 0,0-1-1 0 0,-1 1 1 0 0,1 0 0 0 0,0 0 0 0 0,3 2 0 0 0,0 3-2546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109 463 1000 0 0,'0'16'16734'0'0,"5"-14"-14081"0"0,-4-2-2406 0 0,1-1 1 0 0,0 0 0 0 0,-1 1-1 0 0,1-1 1 0 0,0 0 0 0 0,-1 0-1 0 0,1 0 1 0 0,-1 0 0 0 0,1 0 0 0 0,-1 0-1 0 0,0 0 1 0 0,1 0 0 0 0,-1-1-1 0 0,0 1 1 0 0,2-3 0 0 0,15-23 1879 0 0,-13 17-1832 0 0,-1-1 0 0 0,0 0-1 0 0,0 1 1 0 0,-1-2 0 0 0,-1 1-1 0 0,0 0 1 0 0,0 0 0 0 0,-2-1 0 0 0,1 1-1 0 0,-1-1 1 0 0,-1 1 0 0 0,-3-20 0 0 0,2 15-142 0 0,-2 0-1 0 0,0 1 1 0 0,-1 0 0 0 0,0 0 0 0 0,-2 0 0 0 0,1 0 0 0 0,-2 1 0 0 0,-13-20 0 0 0,14 25-92 0 0,1 1-1 0 0,-1 0 1 0 0,0 0 0 0 0,-1 1 0 0 0,0 0-1 0 0,0 0 1 0 0,-1 1 0 0 0,1 0-1 0 0,-2 1 1 0 0,-14-8 0 0 0,22 13-22 0 0,-3 4 59 0 0,5-4-91 0 0,0 0 1 0 0,-1 0-1 0 0,1 1 1 0 0,-1-1-1 0 0,1 0 1 0 0,0 0-1 0 0,-1 0 1 0 0,1 1-1 0 0,-1-1 1 0 0,1 0-1 0 0,0 1 1 0 0,-1-1-1 0 0,1 0 1 0 0,0 1-1 0 0,0-1 0 0 0,-1 0 1 0 0,1 1-1 0 0,0-1 1 0 0,0 1-1 0 0,-1-1 1 0 0,1 1-1 0 0,0-1 1 0 0,0 0-1 0 0,0 1 1 0 0,0-1-1 0 0,0 1 1 0 0,0-1-1 0 0,0 1 1 0 0,0-1-1 0 0,0 1 1 0 0,0-1-1 0 0,0 1 1 0 0,0-1-1 0 0,0 0 1 0 0,0 2-1 0 0,2 2-6 0 0,0 1-1 0 0,0-1 1 0 0,0 1-1 0 0,1-1 1 0 0,-1 0-1 0 0,1 0 1 0 0,0 0-1 0 0,0 0 1 0 0,1 0 0 0 0,-1-1-1 0 0,1 0 1 0 0,0 1-1 0 0,0-1 1 0 0,0-1-1 0 0,0 1 1 0 0,0 0-1 0 0,7 2 1 0 0,4 1-1 0 0,0 1-1 0 0,0-2 1 0 0,0 0-1 0 0,19 3 1 0 0,-23-6-37 0 0,0 0 0 0 0,1-1 0 0 0,-1 0 0 0 0,1-1 0 0 0,-1 0 0 0 0,1-1-1 0 0,-1-1 1 0 0,0 1 0 0 0,1-2 0 0 0,-1 1 0 0 0,17-8 0 0 0,-23 8 15 0 0,0 0 1 0 0,0-1-1 0 0,0 0 0 0 0,0 0 1 0 0,0 0-1 0 0,0-1 0 0 0,-1 1 1 0 0,0-1-1 0 0,0 0 1 0 0,0-1-1 0 0,0 1 0 0 0,-1-1 1 0 0,1 1-1 0 0,-1-1 0 0 0,0 0 1 0 0,-1 0-1 0 0,1 0 0 0 0,-1-1 1 0 0,0 1-1 0 0,0-1 0 0 0,-1 1 1 0 0,1-1-1 0 0,0-10 0 0 0,-5-2-451 0 0,3 17 501 0 0,0 1-1 0 0,0 0 1 0 0,0 0-1 0 0,0 0 1 0 0,0 0-1 0 0,0-1 1 0 0,0 1-1 0 0,0 0 1 0 0,0 0-1 0 0,0 0 1 0 0,0 0-1 0 0,0-1 1 0 0,0 1-1 0 0,0 0 1 0 0,0 0-1 0 0,0 0 1 0 0,0 0-1 0 0,0-1 1 0 0,0 1-1 0 0,0 0 1 0 0,-1 0-1 0 0,1 0 0 0 0,0 0 1 0 0,0 0-1 0 0,0 0 1 0 0,0-1-1 0 0,0 1 1 0 0,0 0-1 0 0,-1 0 1 0 0,1 0-1 0 0,0 0 1 0 0,0 0-1 0 0,0 0 1 0 0,0 0-1 0 0,0 0 1 0 0,-1 0-1 0 0,1-1 1 0 0,0 1-1 0 0,0 0 1 0 0,0 0-1 0 0,0 0 1 0 0,-1 0-1 0 0,1 0 1 0 0,0 0-1 0 0,0 0 1 0 0,0 0-1 0 0,0 0 1 0 0,-1 0-1 0 0,1 0 1 0 0,0 1-1 0 0,-3 9-23 0 0,2 1 1 0 0,-1 0 0 0 0,1 0-1 0 0,1-1 1 0 0,0 1-1 0 0,1 0 1 0 0,0 0-1 0 0,0 0 1 0 0,4 13-1 0 0,-1-6-6 0 0,1 0 0 0 0,1 0 1 0 0,1-1-1 0 0,17 33 0 0 0,-21-44-156 0 0,1 1 0 0 0,0-1 0 0 0,0 0-1 0 0,1 0 1 0 0,0 0 0 0 0,0-1 0 0 0,0 0 0 0 0,1 0 0 0 0,0 0-1 0 0,0-1 1 0 0,0 0 0 0 0,0 0 0 0 0,0 0 0 0 0,1-1 0 0 0,0 0-1 0 0,0 0 1 0 0,0 0 0 0 0,0-1 0 0 0,0 0 0 0 0,0-1 0 0 0,1 0 0 0 0,-1 0-1 0 0,0 0 1 0 0,1-1 0 0 0,-1 0 0 0 0,1-1 0 0 0,11-1 0 0 0,13-6-8068 0 0,-13 0 4779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90 440 0 0,'0'0'1259'0'0,"-4"1"282"0"0,0 1-774 0 0,0 0 0 0 0,1-1 0 0 0,-1 1-1 0 0,0 1 1 0 0,1-1 0 0 0,0 0 0 0 0,-1 1 0 0 0,1 0-1 0 0,0 0 1 0 0,0 0 0 0 0,1 0 0 0 0,-1 0-1 0 0,1 0 1 0 0,-1 1 0 0 0,-1 3 0 0 0,-114 224 14322 0 0,124-246-14850 0 0,0-1 0 0 0,-1 0-1 0 0,5-31 1 0 0,8-70 823 0 0,-12 70-910 0 0,-1-6-152 0 0,-4 0 0 0 0,0 53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0,0 0 0 0 0,0-1 0 0 0,0 1 0 0 0,0 0 0 0 0,0 0 0 0 0,0 0 0 0 0,0 0 0 0 0,0 0 0 0 0,0 0 0 0 0,0 0 0 0 0,0 0 0 0 0,0 0 0 0 0,0-1 0 0 0,0 1 0 0 0,0 0 0 0 0,0 0 0 0 0,0 0 0 0 0,0 0 0 0 0,0 0 0 0 0,0 0 0 0 0,0 0 0 0 0,0-1 0 0 0,0 1 0 0 0,0 0 0 0 0,0 0 0 0 0,0 0 0 0 0,0 0 0 0 0,0 0 0 0 0,0 0 0 0 0,0 0 0 0 0,0-1 0 0 0,8 12 0 0 0,-1 0 0 0 0,-1 1 0 0 0,1-1 0 0 0,-2 1 0 0 0,7 19 0 0 0,5 9 0 0 0,-3-14 0 0 0,0-1 0 0 0,2-1 0 0 0,1 0 0 0 0,27 29 0 0 0,-31-39 0 0 0,1 0 0 0 0,1-1 0 0 0,16 12 0 0 0,-23-19 0 0 0,-1-1 0 0 0,1-1 0 0 0,0 1 0 0 0,0-1 0 0 0,1-1 0 0 0,-1 0 0 0 0,1 0 0 0 0,15 3 0 0 0,-20-5 0 0 0,-1-1 0 0 0,0 0 0 0 0,0 0 0 0 0,0 0 0 0 0,1 0 0 0 0,-1-1 0 0 0,0 1 0 0 0,0-1 0 0 0,0 0 0 0 0,0 0 0 0 0,0 0 0 0 0,0 0 0 0 0,0 0 0 0 0,0-1 0 0 0,0 1 0 0 0,0-1 0 0 0,-1 0 0 0 0,1 0 0 0 0,-1 0 0 0 0,1 0 0 0 0,-1 0 0 0 0,0 0 0 0 0,0-1 0 0 0,0 1 0 0 0,0-1 0 0 0,0 0 0 0 0,1-2 0 0 0,-3 4-9 0 0,1-1 1 0 0,-1 1-1 0 0,0 0 1 0 0,0 0-1 0 0,0-1 1 0 0,0 1-1 0 0,0 0 1 0 0,0 0-1 0 0,0-1 0 0 0,0 1 1 0 0,0 0-1 0 0,0-1 1 0 0,-1 1-1 0 0,1 0 1 0 0,0 0-1 0 0,-1 0 1 0 0,1-1-1 0 0,-1 1 0 0 0,0 0 1 0 0,1 0-1 0 0,-1 0 1 0 0,0 0-1 0 0,0 0 1 0 0,0 0-1 0 0,1 0 1 0 0,-1 0-1 0 0,0 0 0 0 0,0 1 1 0 0,0-1-1 0 0,-1 0 1 0 0,1 1-1 0 0,-1-2 1 0 0,0 1-25 0 0,-6-4-32 0 0,0 1 1 0 0,0 0-1 0 0,0 0 0 0 0,0 1 0 0 0,0 0 0 0 0,-1 0 0 0 0,1 1 0 0 0,-10-2 1 0 0,-73-5-154 0 0,73 8 189 0 0,-33 2-362 0 0,1 1-1 0 0,-1 3 1 0 0,-82 17-1 0 0,109-17-737 0 0,20-4-798 0 0,1-1 1024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99 592 0 0,'-147'-61'12683'0'0,"84"36"647"0"0,77 19-12214 0 0,-8 2-957 0 0,-1 3-195 0 0,1 0 0 0 0,0 1 0 0 0,0 0 0 0 0,-1 0 0 0 0,1 0 0 0 0,0 1-1 0 0,0 0 1 0 0,-1 0 0 0 0,1 0 0 0 0,0 0 0 0 0,6 4 0 0 0,1-1-271 0 0,172 57-9765 0 0,-132-46 7145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1 620 0 0,'-27'20'11704'0'0,"25"-15"-10787"0"0,1-3-572 0 0,-1 0 0 0 0,1 0 0 0 0,0 1 0 0 0,0-1-1 0 0,0 1 1 0 0,0-1 0 0 0,0 1 0 0 0,0 0 0 0 0,1-1 0 0 0,-1 1 0 0 0,1 0 0 0 0,0-1 0 0 0,-1 1 0 0 0,1 0-1 0 0,1-1 1 0 0,-1 1 0 0 0,0 0 0 0 0,1-1 0 0 0,-1 1 0 0 0,1 0 0 0 0,0-1 0 0 0,0 1 0 0 0,0-1-1 0 0,0 1 1 0 0,0-1 0 0 0,1 1 0 0 0,1 1 0 0 0,-3-3 235 0 0,1-1-539 0 0,-1 0 0 0 0,1 0 0 0 0,-1 0 1 0 0,1 0-1 0 0,-1 1 0 0 0,1-1 0 0 0,-1 0 0 0 0,1 0 0 0 0,-1 0 0 0 0,1 0 0 0 0,-1 0 1 0 0,0 0-1 0 0,1 0 0 0 0,-1-1 0 0 0,1 1 0 0 0,-1 0 0 0 0,1 0 0 0 0,-1 0 0 0 0,1 0 0 0 0,-1-1 1 0 0,1 1-1 0 0,-1 0 0 0 0,0 0 0 0 0,1-1 0 0 0,-1 1 0 0 0,0 0 0 0 0,1-1 0 0 0,-1 1 0 0 0,0 0 1 0 0,1-1-1 0 0,-1 1 0 0 0,0 0 0 0 0,1-1 0 0 0,-1 1 0 0 0,0-1 0 0 0,0 1 0 0 0,0-1 0 0 0,1 1 1 0 0,-1-1-1 0 0,0 1 0 0 0,0 0 0 0 0,0-1 0 0 0,0 1 0 0 0,0-2 0 0 0,-23-13-785 0 0,9 12-8989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22 152 0 0,'-2'-2'816'0'0,"-1"-1"0"0"0,1 1 0 0 0,0 0 0 0 0,-1 0 0 0 0,1 0 1 0 0,-1 0-1 0 0,-4-2 0 0 0,6 4-545 0 0,0-1 0 0 0,1 1 1 0 0,-1 0-1 0 0,0-1 0 0 0,0 1 1 0 0,0 0-1 0 0,0 0 1 0 0,0 0-1 0 0,0 0 0 0 0,0 0 1 0 0,0 0-1 0 0,0 0 0 0 0,0 0 1 0 0,0 0-1 0 0,0 0 0 0 0,0 1 1 0 0,1-1-1 0 0,-3 1 0 0 0,0 1 197 0 0,0 1-1 0 0,0-1 0 0 0,0 1 0 0 0,0 0 0 0 0,0 0 0 0 0,1 1 0 0 0,-1-1 0 0 0,1 0 0 0 0,0 1 0 0 0,-3 5 0 0 0,-12 22 924 0 0,2 1-1 0 0,1 0 0 0 0,-11 38 1 0 0,19-51-994 0 0,1 0-1 0 0,1 1 1 0 0,1 0-1 0 0,0-1 1 0 0,2 1 0 0 0,0 0-1 0 0,3 23 1 0 0,-1-34-265 0 0,1 1-1 0 0,0-1 1 0 0,0 0 0 0 0,1 1 0 0 0,0-1-1 0 0,0 0 1 0 0,1-1 0 0 0,1 1 0 0 0,0-1-1 0 0,0 0 1 0 0,0 0 0 0 0,11 12 0 0 0,-11-15-254 0 0,0-1 0 0 0,0 1 0 0 0,0-1 0 0 0,1 0 0 0 0,-1 0 1 0 0,1 0-1 0 0,0-1 0 0 0,1 0 0 0 0,-1 0 0 0 0,0-1 1 0 0,1 0-1 0 0,0 0 0 0 0,-1 0 0 0 0,1-1 0 0 0,0 0 0 0 0,0 0 1 0 0,-1-1-1 0 0,11 0 0 0 0,21-5-2690 0 0,-1-6-4466 0 0,-28 6 4702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1 500 0 0,'1'6'1292'0'0,"0"1"-1"0"0,0 0 1 0 0,-1-1-1 0 0,0 1 1 0 0,0 0 0 0 0,0 0-1 0 0,-2 7 1 0 0,-1-2-164 0 0,0 0 1 0 0,0-1-1 0 0,-7 16 0 0 0,-4 2 157 0 0,-1-2-1 0 0,-19 27 0 0 0,-19 20 1782 0 0,-4-3 0 0 0,-98 97 0 0 0,153-166-3767 0 0,-3 2 1205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46 732 0 0,'-20'-26'3585'0'0,"9"7"9257"0"0,15 19-12397 0 0,1 1-1 0 0,-1 0 1 0 0,1 0 0 0 0,-1 0 0 0 0,0 1-1 0 0,1 0 1 0 0,-1-1 0 0 0,0 2-1 0 0,0-1 1 0 0,0 0 0 0 0,6 5 0 0 0,42 38 1951 0 0,-32-27-1606 0 0,150 146 2671 0 0,28 22 163 0 0,-194-183-4159 0 0,0 1 0 0 0,0-1 0 0 0,1 0 0 0 0,0-1 0 0 0,-1 1-1 0 0,1-1 1 0 0,0 0 0 0 0,0 0 0 0 0,0 0 0 0 0,11 2 0 0 0,-12-4 26 0 0,0 0-1 0 0,1 0 1 0 0,-1 0-1 0 0,0-1 1 0 0,0 0-1 0 0,0 1 1 0 0,1-1 0 0 0,-1-1-1 0 0,0 1 1 0 0,0-1-1 0 0,0 1 1 0 0,-1-1 0 0 0,1 0-1 0 0,4-3 1 0 0,2-4-2790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22 244 0 0,'-5'2'892'0'0,"-26"19"15346"0"0,44-13-12946 0 0,-6-6-2666 0 0,0 0 1 0 0,0 0-1 0 0,0 0 1 0 0,0-1-1 0 0,0 0 0 0 0,0-1 1 0 0,0 0-1 0 0,12-1 1 0 0,-4 1-36 0 0,62-1 1366 0 0,0-4 1 0 0,84-17-1 0 0,-134 17-3441 0 0,0-2 0 0 0,36-13 0 0 0,-58 19-2929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7 888 0 0,'-1'0'338'0'0,"1"1"0"0"0,-1-1-1 0 0,1 1 1 0 0,-1-1 0 0 0,1 1 0 0 0,0-1-1 0 0,-1 1 1 0 0,1 0 0 0 0,-1-1 0 0 0,1 1-1 0 0,0 0 1 0 0,0-1 0 0 0,0 1-1 0 0,-1-1 1 0 0,1 1 0 0 0,0 0 0 0 0,0 0-1 0 0,0-1 1 0 0,0 1 0 0 0,0 0 0 0 0,0-1-1 0 0,0 1 1 0 0,0 0 0 0 0,0-1 0 0 0,0 1-1 0 0,1 0 1 0 0,-1-1 0 0 0,0 1 0 0 0,1 1-1 0 0,0-1 9 0 0,0 0 0 0 0,0-1 0 0 0,0 1 0 0 0,0 0-1 0 0,1 0 1 0 0,-1-1 0 0 0,0 1 0 0 0,0 0-1 0 0,1-1 1 0 0,-1 1 0 0 0,0-1 0 0 0,1 0 0 0 0,1 1-1 0 0,8 0 954 0 0,0 0-1 0 0,19-1 0 0 0,-29 0-1279 0 0,279-24 8697 0 0,-238 18-7755 0 0,-18-1-4797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0 560 544 0 0,'0'-1'123'0'0,"0"1"1"0"0,0 0-1 0 0,0-1 1 0 0,0 1-1 0 0,0-1 1 0 0,0 1-1 0 0,0-1 1 0 0,1 1-1 0 0,-1-1 1 0 0,0 1-1 0 0,0 0 0 0 0,0-1 1 0 0,0 1-1 0 0,1 0 1 0 0,-1-1-1 0 0,0 1 1 0 0,0-1-1 0 0,1 1 1 0 0,-1 0-1 0 0,0 0 1 0 0,1-1-1 0 0,-1 1 0 0 0,0 0 1 0 0,1-1-1 0 0,-1 1 1 0 0,1 0-1 0 0,-1 0 1 0 0,0 0-1 0 0,1-1 1 0 0,-1 1-1 0 0,1 0 0 0 0,-1 0 1 0 0,0 0-1 0 0,1 0 1 0 0,-1 0-1 0 0,1 0 1 0 0,-1 0-1 0 0,1 0 1 0 0,0 0-1 0 0,1 0 147 0 0,0 1 1 0 0,1 0-1 0 0,-1-1 0 0 0,0 1 0 0 0,0 0 1 0 0,0 0-1 0 0,1 1 0 0 0,1 0 0 0 0,36 31 1919 0 0,18 24 1465 0 0,61 80 0 0 0,27 27 452 0 0,-130-146-3534 0 0,20 19 455 0 0,-34-35-919 0 0,0 0 1 0 0,1-1 0 0 0,-1 1 0 0 0,1 0-1 0 0,-1-1 1 0 0,1 0 0 0 0,-1 1 0 0 0,1-1-1 0 0,0 0 1 0 0,-1 0 0 0 0,1-1 0 0 0,0 1 0 0 0,4 0-1 0 0,-5-1-45 0 0,0 0 0 0 0,-1-1 0 0 0,1 1 0 0 0,0-1-1 0 0,-1 1 1 0 0,1-1 0 0 0,-1 1 0 0 0,1-1 0 0 0,-1 0-1 0 0,1 0 1 0 0,-1 0 0 0 0,1 0 0 0 0,-1 0 0 0 0,0 0 0 0 0,1 0-1 0 0,-1 0 1 0 0,0-1 0 0 0,0 1 0 0 0,0 0 0 0 0,0-1-1 0 0,1-1 1 0 0,16-37 556 0 0,-16 36-563 0 0,13-40 375 0 0,-2-1-1 0 0,7-50 0 0 0,8-96 311 0 0,-17 109-482 0 0,34-228 1423 0 0,-40 268-1372 0 0,-2 12 90 0 0,2-1 0 0 0,11-37 0 0 0,-16 67-474 0 0,0 0-1 0 0,1 0 1 0 0,-1 0-1 0 0,0 0 0 0 0,1 0 1 0 0,-1 0-1 0 0,1 0 1 0 0,-1 0-1 0 0,1 1 0 0 0,-1-1 1 0 0,1 0-1 0 0,0 0 1 0 0,-1 1-1 0 0,1-1 0 0 0,0 0 1 0 0,-1 1-1 0 0,1-1 1 0 0,0 0-1 0 0,0 1 0 0 0,0-1 1 0 0,0 1-1 0 0,0 0 1 0 0,-1-1-1 0 0,3 0 0 0 0,-1 1-30 0 0,0 0-1 0 0,-1 1 0 0 0,1-1 0 0 0,0 0 0 0 0,-1 0 0 0 0,1 1 0 0 0,-1-1 0 0 0,1 1 1 0 0,-1-1-1 0 0,1 1 0 0 0,0 0 0 0 0,-1 0 0 0 0,3 1 0 0 0,4 4-611 0 0,1 1-1 0 0,-1 0 1 0 0,11 14-1 0 0,-15-17 173 0 0,54 55-6830 0 0,-28-26 4283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19 524 0 0,'-15'-18'6066'0'0,"12"17"-5748"0"0,1 1 1 0 0,-1 0-1 0 0,1 0 1 0 0,-1 0-1 0 0,1 1 1 0 0,-1-1-1 0 0,1 1 1 0 0,-1-1-1 0 0,1 1 1 0 0,-1 0-1 0 0,1 0 1 0 0,0 0-1 0 0,0 0 1 0 0,-1 0-1 0 0,1 0 1 0 0,0 1 0 0 0,0-1-1 0 0,0 1 1 0 0,0-1-1 0 0,-3 4 1 0 0,-4 4 501 0 0,0 1 0 0 0,-14 16 0 0 0,14-13-214 0 0,0 1-1 0 0,1 0 1 0 0,0 0 0 0 0,-6 18 0 0 0,10-23-307 0 0,1 0 1 0 0,1 0 0 0 0,-1 1 0 0 0,1-1 0 0 0,1 1 0 0 0,0-1 0 0 0,0 1 0 0 0,1 11 0 0 0,1-13-107 0 0,0 0-1 0 0,1-1 0 0 0,-1 1 0 0 0,2-1 0 0 0,-1 0 1 0 0,1 0-1 0 0,0 0 0 0 0,0 0 0 0 0,1 0 0 0 0,0 0 1 0 0,0-1-1 0 0,0 0 0 0 0,1 0 0 0 0,0 0 0 0 0,0-1 1 0 0,1 1-1 0 0,0-1 0 0 0,0 0 0 0 0,0-1 1 0 0,0 0-1 0 0,13 7 0 0 0,-8-6-39 0 0,1 0-1 0 0,-1-1 1 0 0,1 0 0 0 0,0-1-1 0 0,0 0 1 0 0,0-1 0 0 0,1 0 0 0 0,-1-1-1 0 0,0-1 1 0 0,1 0 0 0 0,-1 0-1 0 0,23-5 1 0 0,63-18 20 0 0,-84 19-518 0 0,-1 0 1 0 0,0-2-1 0 0,0 0 0 0 0,0 0 0 0 0,13-10 1 0 0,-22 13 186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42 544 0 0,'-57'-10'4429'0'0,"14"3"12144"0"0,47 7-15772 0 0,74-4 2216 0 0,79-9-2534 0 0,-142 8-2453 0 0,-8 3-728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86 496 0 0,'-36'-12'2289'0'0,"-26"-10"7713"0"0,61 22-9756 0 0,1 0 1 0 0,0 0-1 0 0,-1 0 0 0 0,1 0 0 0 0,0-1 1 0 0,-3-1 2461 0 0,2 2-2462 0 0,1-1 0 0 0,0 1 1 0 0,0 0-1 0 0,0 0 0 0 0,-1-1 0 0 0,1 1 1 0 0,0 0-1 0 0,0-1 0 0 0,0 1 0 0 0,0 0 0 0 0,0-2 1 0 0,8-4 2382 0 0,25-3-1832 0 0,-26 7 311 0 0,33-7-54 0 0,1 2 0 0 0,64-3 0 0 0,-68 9-2425 0 0,53 6-1 0 0,-57 2-901 0 0,1 3-3786 0 0,-30-9 4989 0 0,9 3-1584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64 381 596 0 0,'11'15'16573'0'0,"-10"-15"-16313"0"0,0 0 0 0 0,0-1 1 0 0,0 1-1 0 0,0 0 0 0 0,-1-1 0 0 0,1 1 0 0 0,0 0 1 0 0,0-1-1 0 0,-1 1 0 0 0,1-1 0 0 0,0 1 0 0 0,-1-1 1 0 0,1 0-1 0 0,0 1 0 0 0,-1-1 0 0 0,1 0 0 0 0,0-1 1 0 0,2-2 136 0 0,0-1 1 0 0,-1 0 0 0 0,1 0 0 0 0,-1 0-1 0 0,0 0 1 0 0,2-6 0 0 0,-2-3-36 0 0,0-1-1 0 0,-1 1 1 0 0,0-1 0 0 0,-1 0-1 0 0,-1 0 1 0 0,0 1-1 0 0,-1-1 1 0 0,-1 0 0 0 0,-6-21-1 0 0,2 14-184 0 0,-2 0-1 0 0,-1 1 0 0 0,0 0 1 0 0,-1 1-1 0 0,-17-23 0 0 0,13 25 692 0 0,10 17 379 0 0,3 11-535 0 0,3-5-649 0 0,1-1 0 0 0,0 0 0 0 0,0 1 0 0 0,0-1 0 0 0,1 0-1 0 0,-1 0 1 0 0,1 0 0 0 0,0 0 0 0 0,6 5 0 0 0,-8-8-63 0 0,6 7-82 0 0,2 0 0 0 0,-1-1 0 0 0,1 1 0 0 0,0-2 0 0 0,1 1 1 0 0,-1-2-1 0 0,1 1 0 0 0,1-1 0 0 0,-1 0 0 0 0,1-1 0 0 0,-1-1 0 0 0,1 0 0 0 0,0 0 0 0 0,1-1 0 0 0,10 1 1 0 0,-16-2 32 0 0,0-1 1 0 0,0 0 0 0 0,0 0-1 0 0,0 0 1 0 0,-1-1 0 0 0,1 0 0 0 0,0 0-1 0 0,-1 0 1 0 0,1-1 0 0 0,0 0 0 0 0,-1 0-1 0 0,0 0 1 0 0,1-1 0 0 0,-1 1-1 0 0,0-1 1 0 0,0-1 0 0 0,-1 1 0 0 0,1-1-1 0 0,-1 0 1 0 0,1 0 0 0 0,-1 0 0 0 0,-1 0-1 0 0,1-1 1 0 0,0 1 0 0 0,-1-1-1 0 0,0 0 1 0 0,0 0 0 0 0,-1-1 0 0 0,1 1-1 0 0,2-9 1 0 0,-1 3-229 0 0,-3 10 255 0 0,0-1-1 0 0,-1 1 0 0 0,1-1 1 0 0,0 0-1 0 0,-1 1 1 0 0,1-1-1 0 0,0 0 1 0 0,-1 1-1 0 0,0-1 1 0 0,1 0-1 0 0,-1 0 1 0 0,0 1-1 0 0,0-1 1 0 0,0 0-1 0 0,0 0 1 0 0,0 1-1 0 0,-1-1 1 0 0,1 0-1 0 0,0 0 1 0 0,-1 1-1 0 0,0-1 1 0 0,1 0-1 0 0,-1 1 1 0 0,-2-4 1243 0 0,2 8-842 0 0,-2 2-314 0 0,1 0 0 0 0,1 1 1 0 0,-1-1-1 0 0,0 1 0 0 0,1-1 1 0 0,0 1-1 0 0,1-1 0 0 0,-1 1 1 0 0,1 0-1 0 0,0-1 0 0 0,1 1 0 0 0,-1 0 1 0 0,1-1-1 0 0,0 1 0 0 0,0-1 1 0 0,4 8-1 0 0,-2-3 36 0 0,0 0 1 0 0,2-1 0 0 0,-1 1-1 0 0,1-1 1 0 0,0 0-1 0 0,1-1 1 0 0,0 1-1 0 0,10 10 1 0 0,-9-13-761 0 0,-1-1 1 0 0,1 0-1 0 0,0-1 0 0 0,0 1 1 0 0,0-1-1 0 0,0-1 0 0 0,1 0 1 0 0,0 0-1 0 0,-1 0 0 0 0,1-1 0 0 0,0 0 1 0 0,0 0-1 0 0,1-1 0 0 0,-1 0 1 0 0,0-1-1 0 0,11 0 0 0 0,-2 0-3036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0 184 0 0,'-17'13'3924'0'0,"0"0"0"0"0,-22 24 0 0 0,34-31-2852 0 0,-1 1 1 0 0,1 0-1 0 0,1 0 0 0 0,-1 0 1 0 0,1 0-1 0 0,1 1 1 0 0,-1-1-1 0 0,1 1 1 0 0,-3 13-1 0 0,4-12-25 0 0,0-4-268 0 0,1-1 0 0 0,-1 1 0 0 0,1 0 0 0 0,0-1 0 0 0,0 1 0 0 0,1 0 0 0 0,0 0-1 0 0,0 0 1 0 0,0 4 0 0 0,3-12-318 0 0,18-33-66 0 0,33-72 0 0 0,-51 103-395 0 0,-3 5 0 0 0,0-1 0 0 0,1 1 0 0 0,-1 0 0 0 0,0 0 0 0 0,0 0 0 0 0,1 0 0 0 0,-1 0 0 0 0,0 0 0 0 0,1 0 0 0 0,-1 0 0 0 0,0 0 0 0 0,1 0 0 0 0,-1 0 0 0 0,0 0 0 0 0,0 0 0 0 0,1 0 0 0 0,-1 1 0 0 0,0-1 0 0 0,1 0 0 0 0,-1 0 0 0 0,0 0 0 0 0,0 0 0 0 0,1 0 0 0 0,-1 1 0 0 0,0-1 0 0 0,0 0 0 0 0,1 0 0 0 0,-1 0 0 0 0,0 1 0 0 0,0-1 0 0 0,0 0 0 0 0,0 0 0 0 0,1 1 0 0 0,-1-1 0 0 0,0 0 0 0 0,0 0 0 0 0,0 1 0 0 0,0-1 0 0 0,0 0 0 0 0,0 1 0 0 0,10 15 0 0 0,-9-14 0 0 0,6 8 0 0 0,0 0 0 0 0,1 0 0 0 0,0-1 0 0 0,0 0 0 0 0,1 0 0 0 0,0-1 0 0 0,1 0 0 0 0,0-1 0 0 0,13 8 0 0 0,8 2 0 0 0,64 27 0 0 0,105 28 0 0 0,-165-60 0 0 0,-28-9 0 0 0,32 2 0 0 0,-38-4 0 0 0,5-1-77 0 0,-5 0-317 0 0,-4-2-1872 0 0,-18-10-632 0 0,-41-15-1 0 0,12 6-4809 0 0,29 12 4876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2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88 119 228 0 0,'-10'0'573'0'0,"-37"-1"3231"0"0,16-8 10957 0 0,31 9-14594 0 0,9-6 1716 0 0,15-3-1265 0 0,140-24 2427 0 0,-110 24-5959 0 0,68-19 0 0 0,-88 14-2696 0 0,-15 4 3270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76 736 0 0,'-9'-4'720'0'0,"-40"-22"5067"0"0,45 24-4707 0 0,0-1 0 0 0,0 0 1 0 0,0 1-1 0 0,1-1 1 0 0,0 0-1 0 0,-1-1 0 0 0,1 1 1 0 0,0 0-1 0 0,-3-7 2581 0 0,6 10-3602 0 0,0-1 0 0 0,0 1 0 0 0,0-1 0 0 0,1 1 0 0 0,-1-1 1 0 0,0 1-1 0 0,0-1 0 0 0,1 1 0 0 0,-1 0 0 0 0,0-1 1 0 0,1 1-1 0 0,-1-1 0 0 0,1 1 0 0 0,-1 0 0 0 0,1-1 1 0 0,-1 1-1 0 0,0 0 0 0 0,1-1 0 0 0,-1 1 0 0 0,1 0 0 0 0,-1 0 1 0 0,1 0-1 0 0,-1-1 0 0 0,1 1 0 0 0,-1 0 0 0 0,1 0 1 0 0,0 0-1 0 0,-1 0 0 0 0,1 0 0 0 0,0 0 0 0 0,21-1-205 0 0,-18 1 71 0 0,26 1-2618 0 0,35 6 1 0 0,-34-3 941 0 0,21 1-840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1128 0 0,'-1'16'2850'0'0,"-1"0"0"0"0,-1-1 0 0 0,0 1 0 0 0,-11 28 0 0 0,6-18-1008 0 0,-2 3 35 0 0,0-1 0 0 0,-2-1 0 0 0,-19 32 0 0 0,-53 72 1238 0 0,83-128-3087 0 0,-4 4-891 0 0,-7 10 290 0 0,1-7-8484 0 0,4-6 6080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49 7725 0 0,'-12'-14'4642'0'0,"-9"-11"1645"0"0,10 16 1522 0 0,44 30-6436 0 0,0 2 0 0 0,-2 1-1 0 0,34 35 1 0 0,-18-17-560 0 0,18 15-813 0 0,3-3 0 0 0,75 46 0 0 0,-139-98-438 0 0,-1 0 0 0 0,1 0 0 0 0,0 0 0 0 0,0 0 0 0 0,-1-1 0 0 0,1 1 1 0 0,0-1-1 0 0,1 0 0 0 0,-1-1 0 0 0,0 1 0 0 0,0-1 0 0 0,0 1 0 0 0,0-1 0 0 0,1-1 0 0 0,-1 1 0 0 0,6-2 0 0 0,2-2-3785 0 0,-3 0 606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7921 0 0,'-5'1'1835'0'0,"3"-1"-397"0"0,-1 1 1 0 0,0 0-1 0 0,0 0 1 0 0,0 0-1 0 0,1 0 0 0 0,-1 0 1 0 0,0 1-1 0 0,1-1 1 0 0,-5 4 1176 0 0,9-4-1612 0 0,11 2-393 0 0,1 0 0 0 0,-1 0 1 0 0,1-2-1 0 0,-1 0 1 0 0,1 0-1 0 0,22-3 0 0 0,-5 2 45 0 0,363-11 865 0 0,-377 11-1506 0 0,-8 0-36 0 0,-1 0 0 0 0,0-1 0 0 0,0 0 0 0 0,15-4 0 0 0,-21 5-568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37 129 5553 0 0,'-7'-4'2427'0'0,"-11"-5"3581"0"0,17 9-5917 0 0,1 0-1 0 0,0 0 0 0 0,-1 0 0 0 0,1 0 0 0 0,-1 0 0 0 0,1 0 0 0 0,-1 0 0 0 0,1 0 0 0 0,0 0 0 0 0,-1 0 1 0 0,1 1-1 0 0,-1-1 0 0 0,1 0 0 0 0,0 0 0 0 0,-1 0 0 0 0,1 1 0 0 0,0-1 0 0 0,-1 0 0 0 0,1 1 1 0 0,0-1-1 0 0,-1 0 0 0 0,1 0 0 0 0,0 1 0 0 0,0-1 0 0 0,-1 1 0 0 0,1-1 0 0 0,0 0 0 0 0,0 1 0 0 0,0-1 1 0 0,-1 1-1 0 0,1-1 0 0 0,0 0 0 0 0,0 1 0 0 0,0-1 0 0 0,0 1 0 0 0,0-1 0 0 0,0 1 0 0 0,0-1 0 0 0,0 0 1 0 0,0 1-1 0 0,0-1 0 0 0,0 1 0 0 0,0 0 0 0 0,0 26 972 0 0,1 0 0 0 0,1 1 1 0 0,1-1-1 0 0,9 36 0 0 0,38 104 1584 0 0,-43-148-2291 0 0,0 0 0 0 0,1 0 0 0 0,1-1 1 0 0,0 0-1 0 0,2-1 0 0 0,0 0 0 0 0,1-1 1 0 0,0 0-1 0 0,1-1 0 0 0,25 22 0 0 0,-37-35-304 0 0,1-1 0 0 0,0 1 1 0 0,-1-1-1 0 0,1 0 0 0 0,0 0 0 0 0,0 1 0 0 0,-1-1 0 0 0,1 0 0 0 0,0-1 0 0 0,0 1 0 0 0,0 0 0 0 0,0 0 0 0 0,0-1 0 0 0,1 0 0 0 0,-1 1 0 0 0,0-1 0 0 0,0 0 0 0 0,0 0 0 0 0,0 0 0 0 0,0 0 0 0 0,1 0 0 0 0,1-1 0 0 0,-2 0-1 0 0,0 0 0 0 0,1 0-1 0 0,-1-1 1 0 0,0 1-1 0 0,0-1 1 0 0,0 1 0 0 0,-1-1-1 0 0,1 0 1 0 0,0 0-1 0 0,-1 0 1 0 0,1 0 0 0 0,-1 0-1 0 0,0 0 1 0 0,1 0-1 0 0,1-5 1 0 0,2-6 88 0 0,0-1 0 0 0,-1-1 1 0 0,-1 1-1 0 0,3-27 0 0 0,0-54-43 0 0,-3-1 0 0 0,-14-120-1 0 0,7 164-87 0 0,0 20-7 0 0,2 26 0 0 0,1 0 0 0 0,0 0 0 0 0,0-1 0 0 0,1 1 0 0 0,0 0 0 0 0,0 0 0 0 0,1-12 0 0 0,0 18-78 0 0,-1-1 0 0 0,0 0 0 0 0,1 0 0 0 0,-1 1 0 0 0,0-1 0 0 0,1 0 0 0 0,-1 1 1 0 0,1-1-1 0 0,-1 1 0 0 0,1-1 0 0 0,-1 0 0 0 0,1 1 0 0 0,0-1 0 0 0,-1 1 0 0 0,1-1 0 0 0,0 1 0 0 0,-1 0 0 0 0,1-1 0 0 0,0 1 0 0 0,0 0 0 0 0,-1-1 0 0 0,1 1 1 0 0,0 0-1 0 0,0 0 0 0 0,-1 0 0 0 0,1 0 0 0 0,0-1 0 0 0,0 1 0 0 0,0 0 0 0 0,-1 1 0 0 0,1-1 0 0 0,0 0 0 0 0,0 0 0 0 0,0 0 0 0 0,0 1 0 0 0,28 9-5033 0 0,-26-8 4248 0 0,20 9-3139 0 0,10 7 579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72 0 0,'17'-3'1857'0'0,"11"-2"4030"0"0,47-2 0 0 0,-64 7-4899 0 0,0 0 1 0 0,-1 1-1 0 0,1 0 0 0 0,0 1 1 0 0,-1 0-1 0 0,0 1 1 0 0,20 7-1 0 0,-24-7-687 0 0,-1-1 0 0 0,0 1 1 0 0,0 0-1 0 0,0 0 0 0 0,0 0 0 0 0,-1 1 0 0 0,1 0 0 0 0,-1 0 1 0 0,0 0-1 0 0,0 0 0 0 0,3 6 0 0 0,-5-7-160 0 0,1 1 0 0 0,-1 0 0 0 0,-1 0 0 0 0,1 0 0 0 0,-1 0 0 0 0,1 0 0 0 0,-1 0 0 0 0,0 0-1 0 0,-1 0 1 0 0,1 0 0 0 0,-1 1 0 0 0,0-1 0 0 0,0 0 0 0 0,0 0 0 0 0,0 1 0 0 0,-2 5 0 0 0,-2 8 72 0 0,-1-1-1 0 0,-1 0 1 0 0,-1-1 0 0 0,0 1 0 0 0,-10 16-1 0 0,-52 74 488 0 0,41-62-392 0 0,26-41-275 0 0,0-1 1 0 0,1 1-1 0 0,-1 0 1 0 0,1 0-1 0 0,0 0 1 0 0,0 0-1 0 0,0 1 1 0 0,1-1-1 0 0,-1 8 1 0 0,2-10-17 0 0,-1-1 0 0 0,1 1 0 0 0,-1 0 1 0 0,1 0-1 0 0,0 0 0 0 0,0 0 0 0 0,0-1 1 0 0,0 1-1 0 0,0-1 0 0 0,1 1 0 0 0,-1-1 0 0 0,0 1 1 0 0,1-1-1 0 0,-1 1 0 0 0,1-1 0 0 0,-1 0 1 0 0,1 0-1 0 0,0 0 0 0 0,-1 0 0 0 0,1 0 0 0 0,0 0 1 0 0,0-1-1 0 0,0 1 0 0 0,3 0 0 0 0,3 2 27 0 0,-1-1 1 0 0,1-1-1 0 0,0 0 0 0 0,15 1 0 0 0,21-2-114 0 0,51-7 1 0 0,-81 5-533 0 0,0-1-1 0 0,1 0 1 0 0,-1 0 0 0 0,0-2 0 0 0,-1 0 0 0 0,1 0 0 0 0,18-12 0 0 0,-29 16-527 0 0,-1-1 0 0 0,1 0 0 0 0,-1 1 0 0 0,0-1 0 0 0,0 0 1 0 0,0 0-1 0 0,3-4 0 0 0,-4 2-1769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82 760 0 0,'-47'-2'3267'0'0,"-1"1"11058"0"0,53-1-12656 0 0,40-9 734 0 0,0 3 1 0 0,47-4-1 0 0,3 0-325 0 0,-47 5-1972 0 0,22-3-2230 0 0,-24-1-6856 0 0,-31 6 5842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 10937 0 0,'2'-1'983'0'0,"0"0"0"0"0,1-1 0 0 0,-1 1-1 0 0,0 0 1 0 0,0 1 0 0 0,0-1 0 0 0,1 0 0 0 0,-1 1 0 0 0,0-1-1 0 0,1 1 1 0 0,-1-1 0 0 0,3 1 0 0 0,0 0-351 0 0,-1 1 0 0 0,0-1-1 0 0,1 1 1 0 0,-1 0 0 0 0,0 0 0 0 0,5 2 0 0 0,5 3-398 0 0,-1 0 0 0 0,25 17 1 0 0,-30-18 616 0 0,59 41-82 0 0,-2 3 0 0 0,-2 3 0 0 0,88 95 0 0 0,-128-123-769 0 0,-2 0 0 0 0,0 2 0 0 0,-2 0 0 0 0,0 2 0 0 0,-2 0 0 0 0,-2 1 0 0 0,15 35 0 0 0,-25-50 0 0 0,0 1 0 0 0,-2-1 0 0 0,1 1 0 0 0,-2-1 0 0 0,0 1 0 0 0,-1 0 0 0 0,-1 25 0 0 0,-1-28 0 0 0,-1 0 0 0 0,0 0 0 0 0,-1 0 0 0 0,0 0 0 0 0,-1-1 0 0 0,0 0 0 0 0,-1 0 0 0 0,0 0 0 0 0,-1 0 0 0 0,-11 15 0 0 0,1-4-17 0 0,-1 0 0 0 0,-1-2-1 0 0,-2 0 1 0 0,1-1 0 0 0,-39 28 0 0 0,22-23-851 0 0,-2-1 0 0 0,-1-1 0 0 0,0-2 0 0 0,-2-2 0 0 0,-43 13 0 0 0,-63 14-7116 0 0,48-22 4645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1 688 0 0,'-5'0'438'0'0,"0"0"1"0"0,0 0-1 0 0,0 0 0 0 0,0 1 1 0 0,-1 0-1 0 0,1 0 0 0 0,0 0 1 0 0,0 0-1 0 0,1 1 0 0 0,-1 0 1 0 0,0 0-1 0 0,1 1 0 0 0,-1-1 1 0 0,1 1-1 0 0,-1 0 0 0 0,1 0 0 0 0,0 0 1 0 0,-5 6-1 0 0,-7 7 773 0 0,2 0 0 0 0,-25 35 0 0 0,36-46-985 0 0,-14 20 712 0 0,2 1 0 0 0,1 1 1 0 0,-14 34-1 0 0,-20 81 1098 0 0,36-100-1352 0 0,2 1 0 0 0,2 1 1 0 0,2-1-1 0 0,2 1 0 0 0,2 0 1 0 0,2 0-1 0 0,6 56 0 0 0,0-46 30 0 0,1 0-1 0 0,29 99 1 0 0,-22-112-153 0 0,34 69-1 0 0,-36-86-266 0 0,1-1 1 0 0,2-1-1 0 0,0 0 0 0 0,28 30 0 0 0,-21-30-203 0 0,0-2-1 0 0,2 0 0 0 0,0-1 0 0 0,1-2 1 0 0,0 0-1 0 0,2-2 0 0 0,51 22 0 0 0,-70-34-592 0 0,0 0-1 0 0,1-1 0 0 0,-1 0 1 0 0,0-1-1 0 0,18 2 0 0 0,-14-3-1638 0 0,0-1 0 0 0,1 0 1 0 0,16-4-1 0 0,-3-1-948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0:5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10 171 108 0 0,'-2'-4'512'0'0,"1"0"-1"0"0,-1 0 1 0 0,1 0 0 0 0,0 0 0 0 0,0 0-1 0 0,1 0 1 0 0,-1 0 0 0 0,1 0 0 0 0,0 0-1 0 0,0 0 1 0 0,0 0 0 0 0,1 0 0 0 0,-1-1-1 0 0,1 1 1 0 0,0 0 0 0 0,0 0 0 0 0,2-4-1 0 0,-1 4 28 0 0,1-1 0 0 0,0 0-1 0 0,0 1 1 0 0,0 0 0 0 0,1-1 0 0 0,-1 1-1 0 0,1 1 1 0 0,0-1 0 0 0,0 1 0 0 0,1-1-1 0 0,7-4 1 0 0,-1 2 132 0 0,1 0 0 0 0,0 1 1 0 0,1 0-1 0 0,0 1 0 0 0,-1 0 0 0 0,1 1 0 0 0,0 0 0 0 0,1 1 0 0 0,22-1 0 0 0,-28 4-424 0 0,0-1-1 0 0,0 1 1 0 0,1 0-1 0 0,-1 1 1 0 0,0-1-1 0 0,0 2 1 0 0,0-1-1 0 0,-1 1 1 0 0,1 0-1 0 0,-1 1 0 0 0,1 0 1 0 0,10 8-1 0 0,-14-9-149 0 0,0 0-1 0 0,-1 0 0 0 0,0 0 0 0 0,1 1 0 0 0,-1-1 0 0 0,-1 1 0 0 0,1 0 1 0 0,0 0-1 0 0,-1 0 0 0 0,0 0 0 0 0,0 0 0 0 0,0 0 0 0 0,0 1 1 0 0,-1-1-1 0 0,0 1 0 0 0,0-1 0 0 0,0 1 0 0 0,0 0 0 0 0,-1-1 1 0 0,0 1-1 0 0,0 0 0 0 0,0-1 0 0 0,-1 9 0 0 0,-3 3 51 0 0,1-1-1 0 0,-2 0 0 0 0,0 0 1 0 0,-12 24-1 0 0,-35 55 367 0 0,35-67-338 0 0,1 2 0 0 0,1 0 0 0 0,-13 35 1 0 0,27-61-158 0 0,0 0 1 0 0,0 1 0 0 0,0-1-1 0 0,1 0 1 0 0,-1 0 0 0 0,1 1-1 0 0,0-1 1 0 0,0 1 0 0 0,0-1-1 0 0,0 0 1 0 0,0 1 0 0 0,1-1-1 0 0,0 0 1 0 0,-1 1 0 0 0,1-1-1 0 0,0 0 1 0 0,1 0 0 0 0,2 5-1 0 0,-2-4-1 0 0,1-1-1 0 0,0 1 1 0 0,0-1-1 0 0,0 0 0 0 0,1 0 1 0 0,-1 0-1 0 0,1-1 0 0 0,-1 1 1 0 0,1-1-1 0 0,0 0 1 0 0,0 0-1 0 0,6 2 0 0 0,7 2 26 0 0,0-1 0 0 0,1-1-1 0 0,-1-1 1 0 0,1-1 0 0 0,32 1-1 0 0,28-4 88 0 0,30 1-2092 0 0,-96 6-1138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0 852 0 0,'3'6'8171'0'0,"4"4"-3766"0"0,41 55-1128 0 0,10 11-809 0 0,89 129 1320 0 0,-132-181-3236 0 0,-1 0 0 0 0,-1 1-1 0 0,-2 1 1 0 0,0 0 0 0 0,6 27 0 0 0,-14-41-337 0 0,0 0 0 0 0,-1 0 1 0 0,0 1-1 0 0,-1-1 1 0 0,-1 0-1 0 0,0 1 0 0 0,-1-1 1 0 0,0 0-1 0 0,-1 0 1 0 0,0 0-1 0 0,-1 0 1 0 0,0 0-1 0 0,-9 22 0 0 0,5-22-15 0 0,0 1 0 0 0,0-1 0 0 0,-1 0 0 0 0,-1-1 0 0 0,0 0-1 0 0,0 0 1 0 0,-19 15 0 0 0,12-13-768 0 0,-25 16 0 0 0,-21 4-6571 0 0,58-31 3366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7 424 76 0 0,'-7'5'7800'0'0,"12"-3"-7353"0"0,-1 1-1 0 0,1-1 1 0 0,-1 0-1 0 0,1-1 1 0 0,0 1-1 0 0,-1-1 1 0 0,1 0-1 0 0,6 1 1 0 0,47 2 1558 0 0,-32-3-1336 0 0,562 11 5231 0 0,-107-18-3780 0 0,448-18 779 0 0,773-56-52 0 0,-847 34-2046 0 0,104-5-180 0 0,319-37-232 0 0,-666 44-265 0 0,-238 14-64 0 0,-91 7-11 0 0,-194 16-34 0 0,222-18 34 0 0,-24 1 21 0 0,-153 14-410 0 0,-69 6-1187 0 0,-52 4-2692 0 0,1 0-3969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0 386 300 0 0,'3'13'9586'0'0,"12"55"-4610"0"0,3 115 2151 0 0,-7 206 1017 0 0,-13-393-7862 0 0,-2-2-197 0 0,1-1 0 0 0,0 0 0 0 0,0 0 0 0 0,0 0 0 0 0,1-1 0 0 0,-2-9 0 0 0,-6-52 178 0 0,9 63-236 0 0,-3-39 124 0 0,3-1 1 0 0,5-77-1 0 0,27-81 116 0 0,-21 162-222 0 0,2 0 1 0 0,1 1-1 0 0,35-71 1 0 0,-38 91-28 0 0,1 1 0 0 0,1 0 0 0 0,1 1 0 0 0,1 0 0 0 0,0 1 0 0 0,2 0 0 0 0,27-24 0 0 0,-33 34-12 0 0,0 1 0 0 0,1 0 0 0 0,-1 0 0 0 0,1 1 0 0 0,0 0 0 0 0,1 1 0 0 0,0 0 0 0 0,-1 1 0 0 0,1 1 0 0 0,1 0 0 0 0,-1 0 0 0 0,0 1 0 0 0,1 1 0 0 0,-1 0 0 0 0,19 1 0 0 0,-17 1-7 0 0,-1 1 1 0 0,1 0-1 0 0,0 1 1 0 0,-1 0-1 0 0,0 1 1 0 0,0 1-1 0 0,0 0 0 0 0,0 0 1 0 0,-1 2-1 0 0,0-1 1 0 0,17 13-1 0 0,-23-14-29 0 0,1 1 0 0 0,-1 0 1 0 0,0-1-1 0 0,0 2 0 0 0,-1-1 0 0 0,0 1 0 0 0,0 0 0 0 0,0 0 0 0 0,-1 0 0 0 0,0 0 0 0 0,0 1 0 0 0,-1 0 0 0 0,0 0 1 0 0,-1 0-1 0 0,0 0 0 0 0,0 0 0 0 0,0 0 0 0 0,-1 1 0 0 0,0-1 0 0 0,-1 12 0 0 0,-1-8-28 0 0,0 0-1 0 0,-1 0 0 0 0,-1 0 1 0 0,0 0-1 0 0,0 0 0 0 0,-1-1 1 0 0,-8 16-1 0 0,-8 14-120 0 0,-1 0 1 0 0,-3-2-1 0 0,-46 59 1 0 0,43-65-94 0 0,-2-2 1 0 0,-56 47-1 0 0,67-64 137 0 0,-1-1-1 0 0,0 0 1 0 0,-1-1-1 0 0,-1-1 0 0 0,1-1 1 0 0,-32 10-1 0 0,46-18 102 0 0,1-1 1 0 0,-1 0-1 0 0,0 0 0 0 0,1-1 0 0 0,-1 1 0 0 0,-10-2 0 0 0,-2 1 47 0 0,20-1 2 0 0,-1 1-1 0 0,0 0 0 0 0,0-1 1 0 0,1 1-1 0 0,-1 0 0 0 0,0-1 1 0 0,0 1-1 0 0,1-1 0 0 0,-1 0 1 0 0,0 0-1 0 0,2-1 0 0 0,5-3 38 0 0,1 3 18 0 0,-1 0 0 0 0,1 0 0 0 0,0 1 0 0 0,0 0 0 0 0,0 1 1 0 0,0 0-1 0 0,0 0 0 0 0,16 3 0 0 0,4 2 168 0 0,33 11 0 0 0,-29-6-7 0 0,-1 2 0 0 0,-1 1 0 0 0,0 1 0 0 0,-1 2 0 0 0,-1 1 0 0 0,0 1 0 0 0,-1 2 0 0 0,-1 0 0 0 0,-1 2 0 0 0,-1 1 0 0 0,26 31 0 0 0,-3 6-288 0 0,-47-59-426 0 0,0-9-4175 0 0,0 1 2906 0 0,0-4-3555 0 0,-1-3 1798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 68 0 0,'-8'-26'8340'0'0,"6"26"-8036"0"0,0 1 0 0 0,0-1 0 0 0,0 1 0 0 0,0 0 0 0 0,0 0 0 0 0,0 0 0 0 0,0-1 0 0 0,0 2 0 0 0,0-1 0 0 0,1 0 0 0 0,-1 0 0 0 0,0 1 0 0 0,1-1 0 0 0,-1 0 0 0 0,1 1 0 0 0,0 0 0 0 0,-1-1 0 0 0,1 1 0 0 0,-1 2 0 0 0,-24 42 1845 0 0,24-42-1774 0 0,-7 13 406 0 0,2 1 0 0 0,0 0 0 0 0,1 0 0 0 0,0 0 1 0 0,2 1-1 0 0,-4 26 0 0 0,7-39-562 0 0,1 1 0 0 0,-1-1 0 0 0,1 1 0 0 0,1-1 0 0 0,-1 1 1 0 0,1-1-1 0 0,0 1 0 0 0,1-1 0 0 0,0 0 0 0 0,0 1 0 0 0,0-1 0 0 0,1 0 0 0 0,-1-1 0 0 0,1 1 0 0 0,1 0 0 0 0,-1-1 0 0 0,1 1 0 0 0,0-1 0 0 0,0 0 1 0 0,1-1-1 0 0,-1 1 0 0 0,1-1 0 0 0,6 5 0 0 0,-1-3 13 0 0,0 0 1 0 0,1-1-1 0 0,-1 0 1 0 0,1-1-1 0 0,0 0 1 0 0,1 0-1 0 0,-1-1 1 0 0,1-1 0 0 0,-1 0-1 0 0,21 1 1 0 0,-9-3-54 0 0,1 0 0 0 0,0-2 1 0 0,-1-1-1 0 0,32-7 1 0 0,-44 7-357 0 0,0 0 1 0 0,-1-1-1 0 0,1 0 1 0 0,-1-1-1 0 0,11-6 1 0 0,23-17-3846 0 0,-43 23 2470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54 492 0 0,'-31'-4'2846'0'0,"15"2"938"0"0,0 1 5626 0 0,21 0-8554 0 0,0 0 1 0 0,0 0 0 0 0,0 0-1 0 0,9-4 1 0 0,11-3 627 0 0,138-15 4762 0 0,-55 18-7651 0 0,-103 4 840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110 113 104 0 0,'-38'-11'1516'0'0,"1"1"2098"0"0,3-10 11635 0 0,52 12-14249 0 0,0 1 1 0 0,1 1 0 0 0,0 1 0 0 0,1 0 0 0 0,35-3-1 0 0,-26 4-244 0 0,296-24 4768 0 0,-311 27-5625 0 0,-1 1 1 0 0,1 1-1 0 0,-1 0 0 0 0,24 4 1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0 180 0 0,'-4'3'808'0'0,"-16"15"13101"0"0,19-18-13727 0 0,1 0 0 0 0,0 0 0 0 0,0 0 1 0 0,0 1-1 0 0,0-1 0 0 0,0 0 0 0 0,0 0 0 0 0,0 1 1 0 0,0-1-1 0 0,0 0 0 0 0,1 2 2005 0 0,0-1-2005 0 0,13 3 1260 0 0,73 4 3878 0 0,121-2 666 0 0,-151-12-5440 0 0,-29 2-1744 0 0,-1 2-3335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7289 0 0,'-6'4'2036'0'0,"1"-2"-487"0"0,-1 1 0 0 0,1 1-1 0 0,0-1 1 0 0,0 1 0 0 0,0 0 0 0 0,0 0 0 0 0,0 0-1 0 0,-6 9 1 0 0,13-11-1272 0 0,0-1 0 0 0,0 1 0 0 0,0-1-1 0 0,0 0 1 0 0,0 0 0 0 0,0 0 0 0 0,1 0 0 0 0,1 0 0 0 0,26 5 674 0 0,1-2-1 0 0,-1-1 1 0 0,47-1 0 0 0,-37-2-458 0 0,9 1-31 0 0,42 1 459 0 0,-31 6-3997 0 0,-57-8 2903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1110 996 0 0,'-4'-1'7288'0'0,"6"-7"-5281"0"0,6-9-522 0 0,65-88 3614 0 0,-25 39-2632 0 0,52-95 0 0 0,-48 54-1244 0 0,91-261 780 0 0,-79 192-1095 0 0,-52 142-711 0 0,-7 18-51 0 0,0 2 1 0 0,10-21-1 0 0,-14 35-144 0 0,-1 0 1 0 0,0 0-1 0 0,0 0 1 0 0,0-1-1 0 0,1 1 0 0 0,-1 0 1 0 0,0 0-1 0 0,0 0 0 0 0,1 0 1 0 0,-1 0-1 0 0,0 0 0 0 0,0 0 1 0 0,0 0-1 0 0,1 0 1 0 0,-1 0-1 0 0,0 0 0 0 0,0 0 1 0 0,1 0-1 0 0,-1 0 0 0 0,0 0 1 0 0,0 0-1 0 0,1 0 1 0 0,-1 0-1 0 0,0 0 0 0 0,0 0 1 0 0,0 1-1 0 0,1-1 0 0 0,-1 0 1 0 0,0 0-1 0 0,0 0 0 0 0,0 0 1 0 0,1 0-1 0 0,-1 1 1 0 0,0-1-1 0 0,0 0 0 0 0,0 0 1 0 0,0 0-1 0 0,0 1 0 0 0,1-1 1 0 0,-1 0-1 0 0,0 0 1 0 0,0 0-1 0 0,0 1 0 0 0,0-1 1 0 0,0 0-1 0 0,0 0 0 0 0,0 1 1 0 0,0-1-1 0 0,0 0 0 0 0,0 0 1 0 0,0 1-1 0 0,6 10 35 0 0,-6-11-36 0 0,4 12 41 0 0,-1 0-1 0 0,-1 0 1 0 0,1 1-1 0 0,-2-1 0 0 0,1 16 1 0 0,-5 62 131 0 0,2-71-140 0 0,-23 187 312 0 0,2-26-132 0 0,22-172-266 0 0,-2 57-247 0 0,2-60 76 0 0,0-1 0 0 0,0 0 0 0 0,1 0-1 0 0,0 0 1 0 0,0 0 0 0 0,0 0 0 0 0,0 0 0 0 0,1 0 0 0 0,-1 0 0 0 0,1 0 0 0 0,0 0-1 0 0,4 5 1 0 0,-5-8-255 0 0,0 0 0 0 0,1 0 0 0 0,-1 0 0 0 0,1 0-1 0 0,-1 0 1 0 0,1 0 0 0 0,-1 0 0 0 0,1-1 0 0 0,0 1-1 0 0,-1 0 1 0 0,1-1 0 0 0,0 1 0 0 0,-1-1 0 0 0,1 0 0 0 0,0 0-1 0 0,2 1 1 0 0,9-3-2320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8341 0 0,'5'-8'2294'0'0,"-1"1"1"0"0,1 0-1 0 0,0 1 1 0 0,12-13-1 0 0,-6 9-1140 0 0,1 0-1 0 0,13-9 1 0 0,82-41-156 0 0,-102 57-631 0 0,68-31 774 0 0,1 4 1 0 0,2 3-1 0 0,146-31 1 0 0,-216 57-1044 0 0,-4 0-43 0 0,0 0-1 0 0,0 1 1 0 0,0-1-1 0 0,0 1 1 0 0,1 0-1 0 0,-1-1 1 0 0,0 1-1 0 0,0 0 1 0 0,0 0-1 0 0,1 1 1 0 0,-1-1-1 0 0,0 0 1 0 0,3 2-1 0 0,-20 9-47 0 0,-17 8-231 0 0,-2-2 0 0 0,-63 25 0 0 0,56-26 108 0 0,-212 92-230 0 0,240-103 349 0 0,-78 37-19 0 0,82-37 52 0 0,-1 1 0 0 0,2 0 0 0 0,-1 0 0 0 0,0 1-1 0 0,1 0 1 0 0,1 0 0 0 0,-8 9 0 0 0,14-15-16 0 0,0 0 0 0 0,0 0 0 0 0,1 0 1 0 0,-1 0-1 0 0,1 0 0 0 0,-1 0 0 0 0,1 0 0 0 0,-1 0 0 0 0,1 1 0 0 0,0-1 0 0 0,-1 0 0 0 0,1 0 0 0 0,0 0 0 0 0,0 0 0 0 0,0 1 0 0 0,0-1 0 0 0,0 0 0 0 0,0 0 0 0 0,0 0 0 0 0,0 1 0 0 0,1-1 0 0 0,-1 0 0 0 0,0 0 0 0 0,1 0 0 0 0,-1 0 0 0 0,1 0 0 0 0,-1 0 0 0 0,1 0 0 0 0,0 0 1 0 0,-1 0-1 0 0,1 0 0 0 0,0 0 0 0 0,0 0 0 0 0,-1 0 0 0 0,1 0 0 0 0,0 0 0 0 0,2 0 0 0 0,3 4 74 0 0,1 0 0 0 0,0-1 1 0 0,0 0-1 0 0,10 4 0 0 0,-13-6-78 0 0,43 16 403 0 0,2-2 0 0 0,80 16-1 0 0,-59-16-125 0 0,-38-8-202 0 0,16 3-16 0 0,0 2 1 0 0,-1 2-1 0 0,72 34 1 0 0,-114-47-116 0 0,-1 1 0 0 0,0 0 1 0 0,0-1-1 0 0,0 1 0 0 0,0 0 1 0 0,-1 1-1 0 0,5 4 0 0 0,-7-7 33 0 0,0 0 0 0 0,0 0-1 0 0,-1 0 1 0 0,1 0 0 0 0,-1 0 0 0 0,1 0-1 0 0,-1 0 1 0 0,1 0 0 0 0,-1 0 0 0 0,0 1-1 0 0,0-1 1 0 0,1 0 0 0 0,-1 0 0 0 0,0 0-1 0 0,0 0 1 0 0,0 1 0 0 0,0-1 0 0 0,0 0-1 0 0,-1 0 1 0 0,1 0 0 0 0,0 0 0 0 0,0 0-1 0 0,-1 1 1 0 0,1-1 0 0 0,-1 0 0 0 0,1 0-1 0 0,-1 0 1 0 0,1 0 0 0 0,-1 0-1 0 0,0 0 1 0 0,1 0 0 0 0,-1 0 0 0 0,0-1-1 0 0,0 1 1 0 0,-1 1 0 0 0,-6 5 15 0 0,-1 0 0 0 0,0-1 0 0 0,0 0 0 0 0,0-1 0 0 0,0 0 1 0 0,-1-1-1 0 0,0 1 0 0 0,-16 3 0 0 0,-6 1 58 0 0,-48 6 1 0 0,-117 5-60 0 0,156-18-321 0 0,-1-3 0 0 0,-72-10 0 0 0,113 11 276 0 0,-31-8-824 0 0,31 8 773 0 0,0 0-1 0 0,0-1 1 0 0,0 1 0 0 0,0 0-1 0 0,0-1 1 0 0,0 1-1 0 0,1-1 1 0 0,-1 1-1 0 0,0-1 1 0 0,0 0-1 0 0,0 1 1 0 0,1-1-1 0 0,-1 0 1 0 0,0 0-1 0 0,1 1 1 0 0,-1-1-1 0 0,1 0 1 0 0,-1 0-1 0 0,1 0 1 0 0,-1 0-1 0 0,1 0 1 0 0,0 0-1 0 0,-1 0 1 0 0,1 1-1 0 0,0-1 1 0 0,0-2 0 0 0,3-1-1012 0 0,10-4 64 0 0,-1 0 0 0 0,1 0 1 0 0,0 1-1 0 0,26-9 0 0 0,70-16-4859 0 0,-9 7 3221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66 248 0 0,'-9'-8'590'0'0,"-1"1"1"0"0,0 0-1 0 0,0 1 0 0 0,0 0 1 0 0,-1 1-1 0 0,0 0 0 0 0,0 1 1 0 0,0 0-1 0 0,-1 0 0 0 0,1 1 1 0 0,-1 1-1 0 0,0 0 0 0 0,0 1 1 0 0,0 0-1 0 0,0 0 0 0 0,0 2 1 0 0,1-1-1 0 0,-1 2 0 0 0,-21 4 1 0 0,17-3 47 0 0,0 1 1 0 0,-1 1-1 0 0,2 1 1 0 0,-1 0-1 0 0,1 1 1 0 0,0 1-1 0 0,0 0 1 0 0,1 1-1 0 0,0 1 0 0 0,1 0 1 0 0,0 1-1 0 0,0 0 1 0 0,-17 20-1 0 0,26-25-332 0 0,0 0-1 0 0,0-1 0 0 0,0 2 1 0 0,1-1-1 0 0,0 0 0 0 0,0 1 1 0 0,0-1-1 0 0,1 1 0 0 0,0 0 1 0 0,0-1-1 0 0,1 1 0 0 0,0 0 1 0 0,0 0-1 0 0,1 0 0 0 0,0 0 1 0 0,0 9-1 0 0,2-8-30 0 0,-1 1 0 0 0,1-1 0 0 0,1 0-1 0 0,0 1 1 0 0,0-1 0 0 0,0 0 0 0 0,1-1 0 0 0,0 1-1 0 0,1-1 1 0 0,-1 0 0 0 0,2 0 0 0 0,10 12 0 0 0,-4-7-155 0 0,0-1 1 0 0,0 0-1 0 0,1-1 0 0 0,1 0 1 0 0,0-1-1 0 0,0-1 1 0 0,0 0-1 0 0,1-1 0 0 0,0 0 1 0 0,1-1-1 0 0,0-1 1 0 0,-1-1-1 0 0,2 0 0 0 0,-1-1 1 0 0,0-1-1 0 0,1 0 1 0 0,-1-1-1 0 0,1-1 1 0 0,-1-1-1 0 0,1 0 0 0 0,-1-1 1 0 0,0-1-1 0 0,0 0 1 0 0,27-10-1 0 0,-38 12-141 0 0,1-2 1 0 0,-1 1-1 0 0,0 0 1 0 0,-1-1-1 0 0,1 0 1 0 0,0 0-1 0 0,-1 0 1 0 0,0-1-1 0 0,0 0 1 0 0,0 0-1 0 0,0 0 1 0 0,0 0-1 0 0,-1 0 1 0 0,0-1-1 0 0,0 1 1 0 0,0-1-1 0 0,0 0 1 0 0,-1 0-1 0 0,0 0 1 0 0,0 0-1 0 0,0-1 0 0 0,-1 1 1 0 0,1 0-1 0 0,-1-1 1 0 0,-1 1-1 0 0,1-1 1 0 0,-1 1-1 0 0,0-1 1 0 0,0 1-1 0 0,0-1 1 0 0,-3-8-1 0 0,1 2-37 0 0,-1 0-1 0 0,0 0 0 0 0,0 1 1 0 0,-1-1-1 0 0,-1 1 0 0 0,0 0 1 0 0,-1 0-1 0 0,0 1 0 0 0,0 0 1 0 0,-12-14-1 0 0,7 11 135 0 0,-1 1 1 0 0,-1 0-1 0 0,0 0 0 0 0,0 1 1 0 0,-1 1-1 0 0,-26-14 1 0 0,15 11-532 0 0,0 1 0 0 0,-1 2 0 0 0,-45-13 0 0 0,40 16-2113 0 0,-1 1-1 0 0,-53-4 0 0 0,70 9-1180 0 0,4-2 537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3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0 179 160 0 0,'8'-32'3193'0'0,"1"1"-1"0"0,21-48 1 0 0,-28 72-2229 0 0,5-16 1465 0 0,-7 23-2229 0 0,0 0 0 0 0,0-1 0 0 0,1 1 1 0 0,-1-1-1 0 0,0 1 0 0 0,0 0 0 0 0,0-1 1 0 0,1 1-1 0 0,-1 0 0 0 0,0-1 0 0 0,1 1 1 0 0,-1 0-1 0 0,0-1 0 0 0,1 1 0 0 0,-1 0 1 0 0,0 0-1 0 0,1-1 0 0 0,-1 1 0 0 0,0 0 1 0 0,1 0-1 0 0,-1 0 0 0 0,1-1 0 0 0,-2 6 664 0 0,-56 461 6754 0 0,54-437-7175 0 0,2 1 1 0 0,1-1-1 0 0,1 1 1 0 0,8 40-1 0 0,-8-62-354 0 0,1 0 1 0 0,0 0-1 0 0,1 0 0 0 0,0-1 0 0 0,0 1 1 0 0,1-1-1 0 0,0 1 0 0 0,0-1 0 0 0,1 0 0 0 0,-1-1 1 0 0,2 1-1 0 0,-1-1 0 0 0,1 0 0 0 0,0 0 0 0 0,0-1 1 0 0,0 0-1 0 0,1 0 0 0 0,0 0 0 0 0,0-1 1 0 0,11 5-1 0 0,-6-4-44 0 0,1 0 1 0 0,-1-2 0 0 0,1 1-1 0 0,0-2 1 0 0,1 0 0 0 0,-1 0-1 0 0,0-1 1 0 0,20-1-1 0 0,-11-2-390 0 0,-1 0-1 0 0,1-1 0 0 0,-1-1 0 0 0,29-10 0 0 0,-38 10-367 0 0,-1-1 0 0 0,1 0 0 0 0,20-13 0 0 0,-25 14-662 0 0,-1-1-1 0 0,1-1 1 0 0,9-9 0 0 0,-8-1-4647 0 0,-6 9 3516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1 909 800 0 0,'7'-2'931'0'0,"0"0"0"0"0,0-1 0 0 0,0 0 0 0 0,0 0 0 0 0,-1-1 0 0 0,1 0 0 0 0,11-9 0 0 0,-2 2 773 0 0,40-30 2284 0 0,64-61 0 0 0,-120 102-3974 0 0,26-25 669 0 0,-1-1 0 0 0,-1-2 0 0 0,-2 0 1 0 0,0-1-1 0 0,-2-2 0 0 0,-2 0 0 0 0,20-45 1 0 0,-12 16-81 0 0,-3-2 1 0 0,-3-1 0 0 0,14-72-1 0 0,-30 115-457 0 0,0 8 20 0 0,-1-1-1 0 0,-1 0 1 0 0,0 0 0 0 0,-1 1-1 0 0,0-1 1 0 0,-2-18 0 0 0,-10 102 533 0 0,-7 457 265 0 0,13-475-756 0 0,-1 15-1804 0 0,5-68 1352 0 0,1 1 0 0 0,0-1 0 0 0,0 1 1 0 0,0-1-1 0 0,0 1 0 0 0,1-1 0 0 0,-1 0 1 0 0,0 1-1 0 0,0-1 0 0 0,0 1 0 0 0,0-1 1 0 0,0 1-1 0 0,0-1 0 0 0,1 0 0 0 0,-1 1 1 0 0,0-1-1 0 0,0 0 0 0 0,1 1 1 0 0,-1-1-1 0 0,0 1 0 0 0,0-1 0 0 0,1 0 1 0 0,-1 0-1 0 0,0 1 0 0 0,1-1 0 0 0,-1 0 1 0 0,1 0-1 0 0,-1 1 0 0 0,0-1 0 0 0,1 0 1 0 0,-1 0-1 0 0,1 0 0 0 0,-1 0 1 0 0,1 1-1 0 0,-1-1 0 0 0,0 0 0 0 0,1 0 1 0 0,-1 0-1 0 0,1 0 0 0 0,-1 0 0 0 0,1 0 1 0 0,-1 0-1 0 0,1-1 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203 274 676 0 0,'-8'-13'989'0'0,"0"2"1445"0"0,1-1-1 0 0,1 0 0 0 0,-7-16 3983 0 0,21 30-5975 0 0,-1-1 0 0 0,1 1 0 0 0,0 0 0 0 0,-1 1 0 0 0,0 0 0 0 0,0 0 1 0 0,1 0-1 0 0,-2 1 0 0 0,1 0 0 0 0,7 6 0 0 0,7 3 280 0 0,70 39 1170 0 0,122 88 1051 0 0,-178-114-2343 0 0,-2 1 1 0 0,0 2 0 0 0,-2 2 0 0 0,28 35-1 0 0,-53-59-501 0 0,-2-1 0 0 0,1 1 0 0 0,-1 1 0 0 0,0-1 0 0 0,0 1 0 0 0,-1-1 0 0 0,0 1 0 0 0,0 0 0 0 0,-1 0 0 0 0,2 9 0 0 0,-4-13-70 0 0,1 0 0 0 0,-1 0-1 0 0,0 0 1 0 0,0 0 0 0 0,-1 0 0 0 0,1-1-1 0 0,-1 1 1 0 0,0 0 0 0 0,0 0-1 0 0,0 0 1 0 0,0-1 0 0 0,-1 1-1 0 0,0 0 1 0 0,1-1 0 0 0,-1 1 0 0 0,0-1-1 0 0,-1 0 1 0 0,1 0 0 0 0,-1 0-1 0 0,1 0 1 0 0,-1 0 0 0 0,0 0-1 0 0,-6 4 1 0 0,-4 1-72 0 0,0-1 0 0 0,0 0 0 0 0,-1-1-1 0 0,0 0 1 0 0,0-1 0 0 0,-1-1 0 0 0,1 0 0 0 0,-1 0-1 0 0,0-2 1 0 0,0 0 0 0 0,0-1 0 0 0,-29-1 0 0 0,18-1-88 0 0,0-2 1 0 0,0-1-1 0 0,0-1 1 0 0,1-1-1 0 0,-1-1 1 0 0,-41-18-1 0 0,54 19 96 0 0,1 0-1 0 0,0-1 1 0 0,0 0 0 0 0,0-1-1 0 0,1 0 1 0 0,-19-19-1 0 0,26 24 36 0 0,0-1-1 0 0,1 0 1 0 0,0 0-1 0 0,0 0 1 0 0,0-1-1 0 0,1 1 0 0 0,-1-1 1 0 0,1 1-1 0 0,0-1 1 0 0,0 0-1 0 0,1 0 1 0 0,-1 0-1 0 0,1 0 1 0 0,0 0-1 0 0,1 0 0 0 0,-1 0 1 0 0,1 0-1 0 0,0-1 1 0 0,0 1-1 0 0,0 0 1 0 0,1 0-1 0 0,1-5 1 0 0,3-6 3 0 0,0 1 0 0 0,2 0 1 0 0,-1 0-1 0 0,2 1 0 0 0,12-19 1 0 0,50-59 5 0 0,52-42-4 0 0,-23 29-62 0 0,-92 98 42 0 0,-1-1 1 0 0,0-1 0 0 0,0 1-1 0 0,-1-1 1 0 0,0 0 0 0 0,7-16-1 0 0,-11 23 13 0 0,0-1 0 0 0,-1 1 0 0 0,1 0 0 0 0,0-1 0 0 0,-1 0 0 0 0,0 1 0 0 0,1-1 0 0 0,-1 1 0 0 0,0-1 0 0 0,0 1 1 0 0,0-1-1 0 0,-1 0 0 0 0,1 1 0 0 0,-1-1 0 0 0,1 1 0 0 0,-1-1 0 0 0,0 1 0 0 0,0 0 0 0 0,0-1 0 0 0,0 1 0 0 0,-1 0 0 0 0,1 0 0 0 0,0-1 0 0 0,-1 1 0 0 0,0 0 0 0 0,1 0 0 0 0,-1 1 0 0 0,0-1 0 0 0,0 0 0 0 0,0 1 0 0 0,-3-2 0 0 0,-4-2 10 0 0,1 0 1 0 0,-2 1-1 0 0,1 0 1 0 0,0 1-1 0 0,-1 0 1 0 0,0 1-1 0 0,1 0 1 0 0,-1 0-1 0 0,-14 0 1 0 0,-10 1 39 0 0,-47 4 0 0 0,45 0-57 0 0,-1 1 0 0 0,1 2 0 0 0,0 2-1 0 0,0 1 1 0 0,-60 24 0 0 0,90-30-134 0 0,0 0-1 0 0,0 0 1 0 0,0 0 0 0 0,1 1-1 0 0,-1 0 1 0 0,-6 7 0 0 0,10-10 18 0 0,1 0 1 0 0,0 0 0 0 0,0 0 0 0 0,0 0-1 0 0,1 1 1 0 0,-1-1 0 0 0,0 0 0 0 0,0 0-1 0 0,1 1 1 0 0,-1-1 0 0 0,0 0 0 0 0,1 1-1 0 0,-1-1 1 0 0,1 1 0 0 0,0-1-1 0 0,-1 1 1 0 0,1-1 0 0 0,0 0 0 0 0,0 1-1 0 0,0-1 1 0 0,0 1 0 0 0,0-1 0 0 0,1 1-1 0 0,-1-1 1 0 0,0 1 0 0 0,1-1 0 0 0,-1 1-1 0 0,1-1 1 0 0,-1 0 0 0 0,1 1-1 0 0,0-1 1 0 0,-1 0 0 0 0,1 1 0 0 0,0-1-1 0 0,1 2 1 0 0,4 3-992 0 0,1 0-1 0 0,-1-1 1 0 0,1 0 0 0 0,0 0-1 0 0,7 5 1 0 0,23 11-1694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9453 0 0,'12'13'12570'0'0,"-2"-3"-6890"0"0,-7-9-5492 0 0,-1 1 0 0 0,1 0 0 0 0,0-1 1 0 0,0 0-1 0 0,0 1 0 0 0,0-1 1 0 0,0-1-1 0 0,0 1 0 0 0,1 0 1 0 0,-1-1-1 0 0,5 1 0 0 0,167 6 1810 0 0,-58-11-4179 0 0,-79 1-903 0 0,0-4-5235 0 0,-26 4 5168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175 162 248 0 0,'1'-2'424'0'0,"0"-1"1"0"0,0 1-1 0 0,0-1 0 0 0,0 1 0 0 0,0-1 1 0 0,0 1-1 0 0,1 0 0 0 0,-1 0 1 0 0,1 0-1 0 0,-1 0 0 0 0,1 0 0 0 0,0 0 1 0 0,0 0-1 0 0,0 0 0 0 0,0 1 1 0 0,0-1-1 0 0,5-2 0 0 0,6-3 939 0 0,0 0-1 0 0,15-5 1 0 0,-19 9-763 0 0,224-70 8527 0 0,-162 53-5844 0 0,-207 45-1684 0 0,125-23-1595 0 0,-195 45 94 0 0,177-39-12 0 0,1 2 1 0 0,0 0-1 0 0,1 2 0 0 0,0 2 0 0 0,-25 16 1 0 0,49-28-55 0 0,2-1 0 0 0,-1 0 1 0 0,0 0-1 0 0,0 1 0 0 0,0-1 0 0 0,0 1 1 0 0,1-1-1 0 0,-1 1 0 0 0,1 0 1 0 0,-1 0-1 0 0,1 0 0 0 0,0 0 0 0 0,0 0 1 0 0,0 0-1 0 0,0 0 0 0 0,0 0 0 0 0,0 0 1 0 0,0 0-1 0 0,1 0 0 0 0,-1 1 1 0 0,1-1-1 0 0,-1 3 0 0 0,2-2 10 0 0,0-1 1 0 0,-1 1-1 0 0,1 0 0 0 0,0 0 1 0 0,1-1-1 0 0,-1 1 1 0 0,0-1-1 0 0,1 1 0 0 0,-1-1 1 0 0,1 0-1 0 0,0 1 0 0 0,0-1 1 0 0,0 0-1 0 0,0 0 0 0 0,0 0 1 0 0,0-1-1 0 0,1 1 0 0 0,2 2 1 0 0,44 25 367 0 0,2-1 1 0 0,88 34-1 0 0,-114-51-349 0 0,44 17 181 0 0,81 37 344 0 0,-123-51-442 0 0,0 1 0 0 0,-1 1 0 0 0,28 22 0 0 0,-52-36-126 0 0,1 0 0 0 0,-1 0 0 0 0,0 0 0 0 0,1 0 0 0 0,-1 0 0 0 0,0 1 0 0 0,0-1 0 0 0,-1 1 0 0 0,1-1 0 0 0,0 1 0 0 0,-1 0 0 0 0,0-1 0 0 0,1 1 0 0 0,-1 0 0 0 0,0 0 1 0 0,1 6-1 0 0,-3-7-1 0 0,0 0 0 0 0,-1 0 1 0 0,1 0-1 0 0,0-1 0 0 0,-1 1 1 0 0,1 0-1 0 0,-1-1 1 0 0,0 1-1 0 0,1-1 0 0 0,-1 1 1 0 0,0-1-1 0 0,0 0 0 0 0,0 1 1 0 0,0-1-1 0 0,0 0 1 0 0,-3 1-1 0 0,-9 3 26 0 0,-1 0 0 0 0,1 0 0 0 0,-1-1 1 0 0,-23 3-1 0 0,-63 2 56 0 0,82-8-82 0 0,-68 4-810 0 0,0-4 1 0 0,-115-12-1 0 0,175 5-450 0 0,14-4-5105 0 0,21-9-589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 9885 0 0,'5'-2'959'0'0,"1"1"-1"0"0,-1-1 1 0 0,1 2 0 0 0,-1-1 0 0 0,1 0 0 0 0,0 1-1 0 0,-1 0 1 0 0,1 1 0 0 0,-1-1 0 0 0,7 2 0 0 0,-2 1-186 0 0,0-1 0 0 0,0 2 1 0 0,0-1-1 0 0,17 10 0 0 0,0 4-386 0 0,-1 0-1 0 0,36 32 1 0 0,-51-40 141 0 0,56 48 807 0 0,110 120 0 0 0,-142-135-859 0 0,-2 1 0 0 0,-1 1 1 0 0,-3 1-1 0 0,29 60 1 0 0,-50-87-344 0 0,0 0 0 0 0,-1 0 1 0 0,-1 0-1 0 0,-1 1 0 0 0,0 0 1 0 0,-2 0-1 0 0,3 33 0 0 0,-6-39-85 0 0,-1 0-1 0 0,0-1 0 0 0,-1 1 1 0 0,0 0-1 0 0,-1-1 0 0 0,0 0 1 0 0,-1 1-1 0 0,0-1 0 0 0,-1-1 1 0 0,0 1-1 0 0,-1-1 0 0 0,-1 0 1 0 0,-8 12-1 0 0,2-4-47 0 0,-1-1 0 0 0,-1-1 0 0 0,0-1 0 0 0,-1 0 0 0 0,-26 20 0 0 0,3-11-272 0 0,-1-2 0 0 0,-1-2 0 0 0,-1-2 0 0 0,-50 16 1 0 0,7-9-3150 0 0,-158 24 1 0 0,234-48 3017 0 0,-112 15-3628 0 0,-8-7 580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41 6337 0 0,'-7'-6'1244'0'0,"-1"1"1"0"0,1 0-1 0 0,-1 0 0 0 0,0 0 1 0 0,-15-5-1 0 0,20 9-1038 0 0,-1 0-1 0 0,0 0 0 0 0,1 1 0 0 0,-1-1 0 0 0,0 1 0 0 0,1 0 1 0 0,-1 0-1 0 0,0 0 0 0 0,0 1 0 0 0,1-1 0 0 0,-1 1 0 0 0,0 0 0 0 0,1 0 1 0 0,-1 0-1 0 0,1 1 0 0 0,-1-1 0 0 0,-4 4 0 0 0,-5 3 82 0 0,1 0 0 0 0,-1 1-1 0 0,2 1 1 0 0,0 0-1 0 0,0 1 1 0 0,0 0 0 0 0,2 0-1 0 0,-1 1 1 0 0,1 1 0 0 0,1-1-1 0 0,-9 19 1 0 0,1 3 194 0 0,1 0 1 0 0,2 1-1 0 0,-13 55 0 0 0,20-68-226 0 0,1 1 1 0 0,1-1-1 0 0,2 1 0 0 0,0 1 0 0 0,1-1 0 0 0,1 0 0 0 0,1 0 0 0 0,2 0 0 0 0,0 0 0 0 0,1 0 0 0 0,1-1 0 0 0,2 1 0 0 0,11 28 0 0 0,-6-21-138 0 0,1-1-1 0 0,1-1 0 0 0,1 0 0 0 0,1-1 0 0 0,2-1 0 0 0,1 0 1 0 0,22 23-1 0 0,-24-32-362 0 0,0-2 1 0 0,1 1 0 0 0,1-2-1 0 0,35 21 1 0 0,-35-26-1003 0 0,0 0 0 0 0,0-1 0 0 0,39 10 0 0 0,39 3-2276 0 0,-4-11 506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36 0 0,'13'-20'1231'0'0,"0"1"1"0"0,1 1-1 0 0,1 0 0 0 0,0 1 0 0 0,1 1 1 0 0,1 0-1 0 0,24-16 0 0 0,-31 25-517 0 0,0 0-1 0 0,1 1 1 0 0,0 0-1 0 0,0 1 1 0 0,1 0 0 0 0,-1 1-1 0 0,1 0 1 0 0,0 1 0 0 0,0 1-1 0 0,0 0 1 0 0,0 0-1 0 0,0 1 1 0 0,1 0 0 0 0,-1 1-1 0 0,17 3 1 0 0,-18-2-416 0 0,-1 1 0 0 0,1 1 0 0 0,-1 0 1 0 0,0 0-1 0 0,0 1 0 0 0,0 0 0 0 0,-1 1 0 0 0,1 0 1 0 0,-1 0-1 0 0,-1 1 0 0 0,1 0 0 0 0,-1 1 0 0 0,0 0 0 0 0,9 9 1 0 0,-12-9-138 0 0,0 0 0 0 0,0 0 1 0 0,0 0-1 0 0,-1 0 1 0 0,0 1-1 0 0,0 0 0 0 0,-1 0 1 0 0,0 0-1 0 0,0 0 1 0 0,-1 1-1 0 0,0-1 0 0 0,-1 1 1 0 0,0-1-1 0 0,0 1 1 0 0,-1-1-1 0 0,0 1 0 0 0,0 0 1 0 0,-2 11-1 0 0,-5 13 261 0 0,-2 0 0 0 0,-17 44 0 0 0,12-38 83 0 0,-9 43 1 0 0,22-78-474 0 0,0 0 0 0 0,0 0 0 0 0,0 1 0 0 0,1-1 0 0 0,0 0 0 0 0,0 1 0 0 0,0-1 0 0 0,1 0 1 0 0,-1 1-1 0 0,1-1 0 0 0,0 0 0 0 0,0 0 0 0 0,0 0 0 0 0,1 0 0 0 0,0 0 0 0 0,0 0 1 0 0,0 0-1 0 0,0 0 0 0 0,0-1 0 0 0,1 1 0 0 0,-1-1 0 0 0,5 5 0 0 0,-1-3-63 0 0,0-1 0 0 0,0 1-1 0 0,1-1 1 0 0,-1-1 0 0 0,1 1-1 0 0,0-1 1 0 0,0 0 0 0 0,0 0-1 0 0,0-1 1 0 0,1 0 0 0 0,14 1-1 0 0,27 2-417 0 0,-1-3 0 0 0,1-2 0 0 0,74-10 0 0 0,43 0-3566 0 0,-153 13 2309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0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9 128 744 0 0,'-8'7'8814'0'0,"8"-7"-8721"0"0,15 5 632 0 0,1-1 0 0 0,0 0 1 0 0,0-1-1 0 0,0 0 0 0 0,0-1 1 0 0,31-1-1 0 0,-7 0 0 0 0,442 14 3145 0 0,1687-38 4056 0 0,-18-75-4518 0 0,-2054 92-3324 0 0,0 0-395 0 0,146-27 0 0 0,-218 27-618 0 0,-51 13-14056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1 668 0 0,'-17'0'13649'0'0,"18"1"-13292"0"0,-1 1-1 0 0,1 0 1 0 0,0-1-1 0 0,0 1 1 0 0,0-1-1 0 0,0 0 1 0 0,1 1-1 0 0,-1-1 1 0 0,0 0-1 0 0,0 0 0 0 0,1 0 1 0 0,-1 0-1 0 0,1 0 1 0 0,-1 0-1 0 0,1 0 1 0 0,-1 0-1 0 0,1 0 1 0 0,0-1-1 0 0,-1 1 1 0 0,1-1-1 0 0,3 1 1 0 0,43 9 2648 0 0,-45-10-2846 0 0,88 8 3269 0 0,162-5 1 0 0,-139-13-2781 0 0,-68 1-4764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1 104 0 0,'-8'3'625'0'0,"-27"15"3313"0"0,16-3 6440 0 0,22-13-8633 0 0,2 1-1235 0 0,0-1 1 0 0,0 0 0 0 0,0 0 0 0 0,0 0 0 0 0,1-1 0 0 0,-1 0 0 0 0,0 0 0 0 0,1 0 0 0 0,6 0 0 0 0,60-1 2069 0 0,-39-1-1464 0 0,26 1-47 0 0,34 0 765 0 0,-62 0-5533 0 0,-1 0-4000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37 153 124 0 0,'-2'0'535'0'0,"-18"-4"814"0"0,19 4-1059 0 0,0 0 0 0 0,1 0 1 0 0,-1 0-1 0 0,0 0 0 0 0,1 0 0 0 0,-1 0 1 0 0,0-1-1 0 0,1 1 0 0 0,-1 0 1 0 0,0-1-1 0 0,1 1 0 0 0,-1 0 1 0 0,1-1-1 0 0,-1 1 0 0 0,1-1 0 0 0,-1 1 1 0 0,1-1-1 0 0,-1 1 0 0 0,1-1 1 0 0,-1 1-1 0 0,1-1 0 0 0,0 1 1 0 0,-1-2-1 0 0,3 0 238 0 0,-1 0 1 0 0,1 1-1 0 0,0-1 0 0 0,0 0 1 0 0,0 1-1 0 0,0 0 0 0 0,0-1 1 0 0,0 1-1 0 0,0 0 0 0 0,3-1 1 0 0,20-7 1225 0 0,0 2 0 0 0,0 1 0 0 0,0 1 0 0 0,50-4 0 0 0,-31 5-565 0 0,37-6 1069 0 0,138-22 1870 0 0,-208 29-3797 0 0,-5 2-204 0 0,0 0 1 0 0,0-1-1 0 0,0 0 1 0 0,-1 0-1 0 0,1 0 1 0 0,0-1 0 0 0,-1 1-1 0 0,0-1 1 0 0,7-6-1 0 0,-6-1-1489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30 828 7513 0 0,'-8'5'3189'0'0,"6"-4"-2329"0"0,0 0 0 0 0,0 1 0 0 0,1-1 0 0 0,-1 1 0 0 0,0-1 0 0 0,0 1 1 0 0,1 0-1 0 0,-1 0 0 0 0,1 0 0 0 0,-1 0 0 0 0,0 2 1478 0 0,5-5-1772 0 0,17-5-279 0 0,0-1 0 0 0,-1-1 0 0 0,0-1-1 0 0,0-1 1 0 0,-1-1 0 0 0,-1 0-1 0 0,0-1 1 0 0,29-27 0 0 0,-25 19-204 0 0,-2-2 0 0 0,-1 0 1 0 0,0-1-1 0 0,-2-1 0 0 0,25-46 0 0 0,-18 17-105 0 0,-1-1 0 0 0,-3-1 0 0 0,-2-1 0 0 0,-3 0 0 0 0,13-110-1 0 0,-22 130 212 0 0,-1 11 381 0 0,0-33-1 0 0,-4 57 185 0 0,-1 5-549 0 0,-7 24 143 0 0,2 0 0 0 0,1 1 0 0 0,-2 39 0 0 0,0 2 88 0 0,-41 298 1485 0 0,47-358-2562 0 0,-1 1 688 0 0,1 0 0 0 0,1 21 1 0 0,6-8-3440 0 0,-5-23 2853 0 0,-1 0 0 0 0,1 0 1 0 0,0 0-1 0 0,-1-1 1 0 0,1 1-1 0 0,0 0 0 0 0,0 0 1 0 0,0 0-1 0 0,-1-1 1 0 0,1 1-1 0 0,0 0 0 0 0,0-1 1 0 0,0 1-1 0 0,0-1 1 0 0,0 1-1 0 0,1-1 0 0 0,0 1 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49 126 600 0 0,'-11'-36'2753'0'0,"-4"-10"2153"0"0,-4 3 9326 0 0,18 46-13266 0 0,0 11-786 0 0,0 1-1 0 0,0-1 0 0 0,1 0 0 0 0,1 1 1 0 0,0-1-1 0 0,5 18 0 0 0,26 86-9143 0 0,-22-89 6265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3 553 884 0 0,'-1'4'463'0'0,"0"1"573"0"0,1 1 1 0 0,-1 0-1 0 0,1-1 0 0 0,0 1 0 0 0,1 0 1 0 0,0 7-1 0 0,0-12-749 0 0,-1 1 0 0 0,1-1 0 0 0,-1 1 0 0 0,1-1 0 0 0,0 0 1 0 0,0 1-1 0 0,0-1 0 0 0,0 0 0 0 0,0 1 0 0 0,0-1 0 0 0,0 0 0 0 0,0 0 1 0 0,0 0-1 0 0,0 0 0 0 0,1 0 0 0 0,-1 0 0 0 0,0 0 0 0 0,1 0 1 0 0,-1-1-1 0 0,1 1 0 0 0,-1 0 0 0 0,1-1 0 0 0,-1 1 0 0 0,1-1 0 0 0,-1 0 1 0 0,1 0-1 0 0,2 1 0 0 0,4-1 164 0 0,1 0 0 0 0,0 0 1 0 0,-1 0-1 0 0,1-1 0 0 0,-1-1 0 0 0,0 1 0 0 0,1-2 1 0 0,-1 1-1 0 0,0-1 0 0 0,0 0 0 0 0,-1 0 1 0 0,1-1-1 0 0,0 0 0 0 0,-1-1 0 0 0,0 0 0 0 0,7-6 1 0 0,-2 1-136 0 0,0 0 0 0 0,0-2 0 0 0,-1 1 1 0 0,-1-2-1 0 0,0 1 0 0 0,0-1 1 0 0,12-24-1 0 0,-8 8 170 0 0,-2 0 1 0 0,16-56-1 0 0,6-64 512 0 0,-15 56-352 0 0,-16 78-349 0 0,0-1-1 0 0,-2 1 1 0 0,1-19 865 0 0,-4 38-931 0 0,-12 55 4 0 0,-10 79 0 0 0,14-69-166 0 0,-26 207-69 0 0,13-81 0 0 0,21-182-648 0 0,1-9 23 0 0,0-1 0 0 0,0 1 1 0 0,1-1-1 0 0,-1 1 0 0 0,1 0 1 0 0,0-1-1 0 0,0 1 0 0 0,0-1 0 0 0,1 1 1 0 0,-1 0-1 0 0,1-1 0 0 0,0 1 1 0 0,0-1-1 0 0,2 6 0 0 0,7-5-6418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8781 0 0,'5'-55'10086'0'0,"-3"45"-8817"0"0,0 1 0 0 0,1-1 0 0 0,5-10 0 0 0,-4 11-993 0 0,1 0 1 0 0,0 0-1 0 0,1 1 1 0 0,0 0-1 0 0,0 0 1 0 0,1 1 0 0 0,0-1-1 0 0,0 1 1 0 0,0 1-1 0 0,1-1 1 0 0,0 1-1 0 0,1 1 1 0 0,13-8 0 0 0,-7 6-26 0 0,0 0 0 0 0,1 0 0 0 0,0 2 1 0 0,0 0-1 0 0,0 1 0 0 0,1 0 0 0 0,-1 1 1 0 0,25 0-1 0 0,-14 2 50 0 0,1 2 0 0 0,-1 2 0 0 0,1 0 0 0 0,45 13 0 0 0,2 4 72 0 0,78 32 0 0 0,-114-36-263 0 0,-1 2 0 0 0,-1 1 0 0 0,68 48 0 0 0,-95-60-110 0 0,-2 0 0 0 0,1 1 0 0 0,-1-1 0 0 0,0 2 0 0 0,-1-1 0 0 0,0 1 0 0 0,7 10 0 0 0,-13-17 0 0 0,0 1 0 0 0,1-1 0 0 0,-1 0 0 0 0,0 1 0 0 0,0-1 0 0 0,-1 1 0 0 0,1-1 0 0 0,0 1 0 0 0,-1-1 0 0 0,0 1 0 0 0,1-1 0 0 0,-1 1 0 0 0,0 0 0 0 0,0-1 0 0 0,0 1 0 0 0,-1-1 0 0 0,1 1 0 0 0,-1 0 0 0 0,1-1 0 0 0,-1 1 0 0 0,0-1 0 0 0,0 1 0 0 0,0-1 0 0 0,0 0 0 0 0,-1 0 0 0 0,1 1 0 0 0,0-1 0 0 0,-1 0 0 0 0,0 0 0 0 0,1 0 0 0 0,-1 0 0 0 0,0-1 0 0 0,0 1 0 0 0,0 0 0 0 0,0-1 0 0 0,-1 1 0 0 0,-1 0 0 0 0,-9 6 0 0 0,-1-1 0 0 0,1-1 0 0 0,-1 0 0 0 0,0-1 0 0 0,0-1 0 0 0,-15 3 0 0 0,-91 12 0 0 0,4-14 0 0 0,116-5 0 0 0,0 1 0 0 0,0-1 0 0 0,0 0 0 0 0,-1 0 0 0 0,1 0 0 0 0,0 0 0 0 0,0 0 0 0 0,0 0 0 0 0,0 1 0 0 0,0-1 0 0 0,0 0 0 0 0,0 0 0 0 0,0 0 0 0 0,0 0 0 0 0,0 0 0 0 0,0 0 0 0 0,0 1 0 0 0,0-1 0 0 0,0 0 0 0 0,0 0 0 0 0,0 0 0 0 0,0 0 0 0 0,0 0 0 0 0,0 1 0 0 0,0-1 0 0 0,0 0 0 0 0,0 0 0 0 0,1 0 0 0 0,-1 0 0 0 0,0 0 0 0 0,0 0 0 0 0,0 1 0 0 0,0-1 0 0 0,0 0 0 0 0,0 0 0 0 0,0 0 0 0 0,0 0 0 0 0,0 0 0 0 0,1 0 0 0 0,-1 0 0 0 0,0 0 0 0 0,0 0 0 0 0,0 0 0 0 0,0 0 0 0 0,0 1 0 0 0,0-1 0 0 0,1 0 0 0 0,-1 0 0 0 0,0 0 0 0 0,0 0 0 0 0,0 0 0 0 0,0 0 0 0 0,9 6 0 0 0,7 2 0 0 0,1-1 0 0 0,24 8 0 0 0,10 3 0 0 0,-15-3 0 0 0,-1 1 0 0 0,0 1 0 0 0,-1 2 0 0 0,32 24 0 0 0,-52-32 0 0 0,5 3 0 0 0,-1 1 0 0 0,20 21 0 0 0,-34-32 0 0 0,0 0 0 0 0,0 0 0 0 0,-1 1 0 0 0,0-1 0 0 0,0 1 0 0 0,0 0 0 0 0,0 0 0 0 0,-1 0 0 0 0,0 0 0 0 0,0 1 0 0 0,0-1 0 0 0,-1 0 0 0 0,0 1 0 0 0,1 10 0 0 0,-2-12 0 0 0,-1-1 0 0 0,1 0 0 0 0,-1 1 0 0 0,0-1 0 0 0,0 0 0 0 0,0 0 0 0 0,0 0 0 0 0,-1 0 0 0 0,0 0 0 0 0,1 0 0 0 0,-1-1 0 0 0,0 1 0 0 0,0 0 0 0 0,0-1 0 0 0,-1 1 0 0 0,1-1 0 0 0,0 0 0 0 0,-1 0 0 0 0,0 0 0 0 0,1 0 0 0 0,-5 2 0 0 0,-4 2 0 0 0,0 0 0 0 0,-1-1 0 0 0,1 0 0 0 0,-14 4 0 0 0,-10 0-3 0 0,-1-1 0 0 0,0-2 0 0 0,-73 4 0 0 0,-113-13-107 0 0,159 0 43 0 0,32 3-212 0 0,12 0-388 0 0,0-1 0 0 0,0 0 1 0 0,0-1-1 0 0,-21-6 0 0 0,30 4-1128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6745 0 0,'3'-4'866'0'0,"-1"0"1"0"0,1 0 0 0 0,0 0-1 0 0,0 1 1 0 0,0-1 0 0 0,1 1-1 0 0,-1 0 1 0 0,1 0 0 0 0,0 0-1 0 0,0 0 1 0 0,7-3 0 0 0,-9 5-650 0 0,0 0 1 0 0,0 0-1 0 0,1 0 0 0 0,-1 1 1 0 0,0-1-1 0 0,1 1 1 0 0,-1 0-1 0 0,1 0 0 0 0,-1 0 1 0 0,0 0-1 0 0,1 0 0 0 0,-1 0 1 0 0,1 0-1 0 0,-1 1 1 0 0,0-1-1 0 0,1 1 0 0 0,-1 0 1 0 0,0 0-1 0 0,0 0 0 0 0,0 0 1 0 0,1 0-1 0 0,-1 0 1 0 0,0 1-1 0 0,2 1 0 0 0,5 5 151 0 0,-1 0-1 0 0,0 0 0 0 0,-1 1 0 0 0,0 0 1 0 0,0 0-1 0 0,-1 0 0 0 0,-1 1 0 0 0,1 0 1 0 0,6 18-1 0 0,2 11 683 0 0,11 52 0 0 0,-19-66-605 0 0,50 193 3525 0 0,-56-218-3970 0 0,0 0 0 0 0,0 0 0 0 0,0 0 0 0 0,0 0 0 0 0,0 0 0 0 0,0 1 0 0 0,0-1 0 0 0,0 0 0 0 0,0 0 0 0 0,0 0 0 0 0,0 0 0 0 0,0 1 0 0 0,0-1 0 0 0,0 0 0 0 0,0 0 0 0 0,0 0 0 0 0,0 0 0 0 0,0 0 0 0 0,0 1 0 0 0,0-1 0 0 0,0 0 0 0 0,1 0 0 0 0,-1 0 0 0 0,0 0 0 0 0,0 0 0 0 0,0 0 0 0 0,0 1 0 0 0,0-1 0 0 0,0 0 0 0 0,1 0 0 0 0,-1 0 0 0 0,0 0 0 0 0,0 0 0 0 0,0 0 0 0 0,0 0 0 0 0,0 0 0 0 0,1 0 0 0 0,-1 0 0 0 0,0 0 0 0 0,0 0 0 0 0,0 0 0 0 0,0 0 0 0 0,0 0 0 0 0,1 0 0 0 0,-1 0 0 0 0,0 0 0 0 0,0 0 0 0 0,0 0 0 0 0,0 0 0 0 0,1 0 0 0 0,-1 0 0 0 0,0 0 0 0 0,0 0 0 0 0,0 0 0 0 0,0 0 0 0 0,0 0 0 0 0,1 0 0 0 0,-1 0 0 0 0,0 0 0 0 0,7-14 0 0 0,4-19 0 0 0,-11 33 0 0 0,10-34 0 0 0,1 0 0 0 0,2 1 0 0 0,1 1 0 0 0,1 0 0 0 0,2 1 0 0 0,1 0 0 0 0,35-42 0 0 0,-50 68 0 0 0,1 1 0 0 0,-1 0 0 0 0,1 0 0 0 0,1 0 0 0 0,-1 1 0 0 0,0 0 0 0 0,1-1 0 0 0,5-2 0 0 0,-8 6 0 0 0,0-1 0 0 0,-1 1 0 0 0,1-1 0 0 0,0 1 0 0 0,-1 0 0 0 0,1 0 0 0 0,0 0 0 0 0,0 0 0 0 0,0 0 0 0 0,-1 0 0 0 0,1 0 0 0 0,0 0 0 0 0,0 1 0 0 0,-1-1 0 0 0,1 1 0 0 0,0-1 0 0 0,-1 1 0 0 0,1 0 0 0 0,0-1 0 0 0,-1 1 0 0 0,1 0 0 0 0,-1 0 0 0 0,0 0 0 0 0,1 1 0 0 0,-1-1 0 0 0,0 0 0 0 0,1 0 0 0 0,-1 1 0 0 0,1 1 0 0 0,7 8 0 0 0,0 0 0 0 0,-1 1 0 0 0,-1 0 0 0 0,10 23 0 0 0,20 58 0 0 0,-6-14 0 0 0,-21-54 0 0 0,15 33 0 0 0,-22-53 0 0 0,-1 0 0 0 0,1-1 0 0 0,0 1 0 0 0,1-1 0 0 0,-1 0 0 0 0,1 0 0 0 0,0 0 0 0 0,7 6 0 0 0,-2-5 0 0 0,4-6 0 0 0,-9-1 0 0 0,-1 0 0 0 0,0 1 0 0 0,0-1 0 0 0,0-1 0 0 0,0 1 0 0 0,0 0 0 0 0,0-1 0 0 0,0 1 0 0 0,-1-1 0 0 0,1 0 0 0 0,-1 0 0 0 0,0 0 0 0 0,3-6 0 0 0,24-50 0 0 0,-22 42 0 0 0,35-88 0 0 0,-5 17 0 0 0,2-3 0 0 0,34-116 0 0 0,-68 191 0 0 0,-2-1 0 0 0,0 0 0 0 0,0 0 0 0 0,-2-1 0 0 0,0-28 0 0 0,-3 38 0 0 0,-2-4-4773 0 0,-12 20-6311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8 240 0 0,'-1'0'328'0'0,"0"-1"0"0"0,1 0 1 0 0,-1 1-1 0 0,0-1 0 0 0,0 1 0 0 0,1-1 0 0 0,-1 1 1 0 0,0-1-1 0 0,0 1 0 0 0,0-1 0 0 0,0 1 0 0 0,0 0 1 0 0,0 0-1 0 0,1-1 0 0 0,-1 1 0 0 0,-1 0 0 0 0,1 1-127 0 0,0-1 0 0 0,0 1 0 0 0,0-1 0 0 0,1 1 0 0 0,-1 0-1 0 0,0 0 1 0 0,1 0 0 0 0,-1-1 0 0 0,1 1 0 0 0,-1 0 0 0 0,1 0-1 0 0,-1 0 1 0 0,1 0 0 0 0,-1 0 0 0 0,1 1 0 0 0,-14 35 1733 0 0,1 0 0 0 0,3 1 0 0 0,-8 48 0 0 0,-32 266 3857 0 0,40 3-3576 0 0,15-317-3216 0 0,0-13-2117 0 0,-4-9-4078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174 231 5681 0 0,'-174'-48'12481'0'0,"180"48"-9042"0"0,8-2-2611 0 0,3-1-572 0 0,155-8 2471 0 0,185-15-531 0 0,-217 13-1469 0 0,569-74 2910 0 0,-696 84-3544 0 0,48-10 444 0 0,-56 11-531 0 0,1 0 1 0 0,0 0-1 0 0,0 0 1 0 0,-1-1-1 0 0,1 0 1 0 0,-1 0-1 0 0,7-5 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625 161 384 0 0,'0'0'5343'0'0,"-1"-4"-3882"0"0,0 1-1184 0 0,-1 0-1 0 0,0 0 1 0 0,0 1 0 0 0,-1-1-1 0 0,1 0 1 0 0,0 1 0 0 0,-1 0-1 0 0,0-1 1 0 0,1 1 0 0 0,-1 0-1 0 0,0 0 1 0 0,0 1 0 0 0,0-1-1 0 0,0 1 1 0 0,-1-1 0 0 0,1 1 0 0 0,0 0-1 0 0,-7-1 1 0 0,-8-3 626 0 0,-1 2 0 0 0,-26-3-1 0 0,10 4-105 0 0,0 2 0 0 0,1 0 0 0 0,-1 3 0 0 0,-67 12 0 0 0,83-10-430 0 0,1-1 1 0 0,-1 2 0 0 0,2 1 0 0 0,-1 0 0 0 0,1 1 0 0 0,0 1 0 0 0,0 0 0 0 0,1 2-1 0 0,1-1 1 0 0,-26 24 0 0 0,38-32-261 0 0,1 1 0 0 0,-1-1 0 0 0,1 1 0 0 0,0-1 0 0 0,0 1 0 0 0,0 0 0 0 0,0 0 0 0 0,0 0 0 0 0,0 0 1 0 0,1 0-1 0 0,0 0 0 0 0,-1 1 0 0 0,1-1 0 0 0,0 0 0 0 0,1 1 0 0 0,-1-1 0 0 0,1 1 0 0 0,-1-1 0 0 0,1 1 0 0 0,0-1 0 0 0,0 1 0 0 0,0-1 0 0 0,1 0 0 0 0,-1 1 0 0 0,1-1 0 0 0,0 1 0 0 0,0-1 0 0 0,0 0 0 0 0,1 1 0 0 0,-1-1 0 0 0,1 0 0 0 0,3 5 0 0 0,3 3 78 0 0,1-1-1 0 0,0-1 1 0 0,1 0-1 0 0,-1 0 0 0 0,2-1 1 0 0,-1 0-1 0 0,1 0 0 0 0,1-2 1 0 0,-1 1-1 0 0,1-1 1 0 0,0-1-1 0 0,0 0 0 0 0,1-1 1 0 0,-1 0-1 0 0,22 3 1 0 0,-13-3-26 0 0,0-1 1 0 0,0-1 0 0 0,0-1 0 0 0,0-1 0 0 0,0-1 0 0 0,0-1 0 0 0,0-1 0 0 0,0 0 0 0 0,24-8 0 0 0,-39 9-119 0 0,0 0 0 0 0,0-1 0 0 0,-1 1 0 0 0,1-1 0 0 0,-1 0 0 0 0,0 0-1 0 0,1-1 1 0 0,-1 1 0 0 0,-1-1 0 0 0,1 0 0 0 0,-1-1 0 0 0,1 1 0 0 0,3-6 0 0 0,-5 6-21 0 0,-1-1 0 0 0,0 1 1 0 0,0 0-1 0 0,0-1 0 0 0,0 1 0 0 0,-1-1 1 0 0,0 1-1 0 0,0-1 0 0 0,0 0 0 0 0,0 0 1 0 0,-1 1-1 0 0,0-1 0 0 0,0 0 1 0 0,0 0-1 0 0,0 0 0 0 0,-1 1 0 0 0,-2-9 1 0 0,-1-2-63 0 0,-1 0 0 0 0,0 1 0 0 0,-1-1 0 0 0,-1 1 0 0 0,0 0 0 0 0,-1 1 0 0 0,0 0 1 0 0,-1 0-1 0 0,-1 1 0 0 0,0 0 0 0 0,0 0 0 0 0,-13-9 0 0 0,5 5-656 0 0,-1 2 0 0 0,-1 0 0 0 0,0 1 0 0 0,-1 1 0 0 0,0 1 0 0 0,0 1-1 0 0,-29-9 1 0 0,16 13-6848 0 0,23 4 4371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222 430 8625 0 0,'-25'44'15825'0'0,"35"-41"-14157"0"0,-6-7-1550 0 0,-1 1 1 0 0,1 0-1 0 0,-1-1 0 0 0,0 0 1 0 0,0 0-1 0 0,0 0 1 0 0,-1 0-1 0 0,1 0 0 0 0,-1 0 1 0 0,0-1-1 0 0,0 1 1 0 0,-1-1-1 0 0,0 1 0 0 0,1-1 1 0 0,-1 0-1 0 0,-1 0 1 0 0,1 1-1 0 0,-1-1 0 0 0,0-7 1 0 0,0-11 75 0 0,-2 0 0 0 0,-7-40 0 0 0,7 56-157 0 0,-2-14 48 0 0,-1 0 0 0 0,-1 0 1 0 0,-1 0-1 0 0,-17-33 0 0 0,20 44-56 0 0,-2 1-1 0 0,1-1 0 0 0,-1 2 1 0 0,-1-1-1 0 0,1 1 0 0 0,-1 0 1 0 0,-1 0-1 0 0,0 0 0 0 0,0 1 1 0 0,0 1-1 0 0,-14-9 0 0 0,19 13-16 0 0,-1 0 0 0 0,0 0 0 0 0,1 1 0 0 0,-1 0 0 0 0,0-1-1 0 0,0 2 1 0 0,0-1 0 0 0,0 0 0 0 0,0 1 0 0 0,0-1 0 0 0,0 1 0 0 0,0 0-1 0 0,0 1 1 0 0,-7 0 0 0 0,9 0 1 0 0,1-1 1 0 0,-1 1-1 0 0,1-1 1 0 0,-1 1-1 0 0,1 0 0 0 0,0 0 1 0 0,-1 0-1 0 0,1-1 0 0 0,0 1 1 0 0,0 0-1 0 0,0 1 0 0 0,-1-1 1 0 0,1 0-1 0 0,0 0 1 0 0,1 0-1 0 0,-3 3 0 0 0,2-2 17 0 0,1 0 0 0 0,-1 1-1 0 0,0-1 1 0 0,0 1 0 0 0,1-1-1 0 0,0 1 1 0 0,-1-1 0 0 0,1 1-1 0 0,0-1 1 0 0,0 1-1 0 0,0-1 1 0 0,1 1 0 0 0,0 3-1 0 0,2 4 39 0 0,0 0 0 0 0,0-1 0 0 0,1 1 0 0 0,1-1 0 0 0,-1 1 0 0 0,2-1 0 0 0,-1 0 0 0 0,1-1 0 0 0,0 0-1 0 0,1 0 1 0 0,0 0 0 0 0,1-1 0 0 0,-1 0 0 0 0,1 0 0 0 0,9 6 0 0 0,2 0 97 0 0,0-1-1 0 0,1 0 1 0 0,0-2 0 0 0,1 0 0 0 0,41 13 0 0 0,-33-15-165 0 0,-1-2 0 0 0,1 0 0 0 0,1-2 0 0 0,-1-2 0 0 0,32 0 0 0 0,-46-2 0 0 0,0-1 0 0 0,1-1 0 0 0,-1 0 0 0 0,0-1 0 0 0,0 0 0 0 0,0-1 0 0 0,0-1 0 0 0,-1-1 0 0 0,0 0 0 0 0,0 0 0 0 0,19-13 0 0 0,-28 14 0 0 0,0 1 0 0 0,0-1 0 0 0,0 0 0 0 0,-1 0 0 0 0,0-1 0 0 0,0 1 0 0 0,0-1 0 0 0,0 0 0 0 0,-1 0 0 0 0,0 0 0 0 0,0 0 0 0 0,-1-1 0 0 0,0 1 0 0 0,0-1 0 0 0,0 0 0 0 0,-1 0 0 0 0,0 1 0 0 0,0-1 0 0 0,-1-9 0 0 0,0 10 0 0 0,0-1 0 0 0,0 1 0 0 0,-1-1 0 0 0,0 1 0 0 0,0-1 0 0 0,-1 1 0 0 0,0-1 0 0 0,0 1 0 0 0,0 0 0 0 0,-1 0 0 0 0,0 0 0 0 0,0 0 0 0 0,0 1 0 0 0,-1-1 0 0 0,0 1 0 0 0,0 0 0 0 0,0 0 0 0 0,-1 0 0 0 0,1 1 0 0 0,-6-5 0 0 0,9 8 0 0 0,0 0 0 0 0,0 1 0 0 0,0-1 0 0 0,0 0 0 0 0,0 1 0 0 0,0-1 0 0 0,0 1 0 0 0,0-1 0 0 0,0 1 0 0 0,0-1 0 0 0,-1 1 0 0 0,1 0 0 0 0,0-1 0 0 0,0 1 0 0 0,0 0 0 0 0,0 0 0 0 0,-1 0 0 0 0,1 0 0 0 0,0 0 0 0 0,0 0 0 0 0,0 0 0 0 0,0 1 0 0 0,-3-1 0 0 0,3 1 0 0 0,0 0 0 0 0,0 0 0 0 0,0 0 0 0 0,1 0 0 0 0,-1 0 0 0 0,0 0 0 0 0,0 0 0 0 0,0 0 0 0 0,1 0 0 0 0,-1 0 0 0 0,1 1 0 0 0,-1-1 0 0 0,1 0 0 0 0,-1 0 0 0 0,1 1 0 0 0,0-1 0 0 0,-1 2 0 0 0,0 5 0 0 0,0 0 0 0 0,1 0 0 0 0,0 0 0 0 0,2 15 0 0 0,1-5 0 0 0,0 0 0 0 0,2 0 0 0 0,0 0 0 0 0,1-1 0 0 0,0 1 0 0 0,18 30 0 0 0,-16-36 0 0 0,-1 0 0 0 0,1-1 0 0 0,1 0 0 0 0,0-1 0 0 0,1 0 0 0 0,0 0 0 0 0,0-1 0 0 0,1 0 0 0 0,21 12 0 0 0,-7-7-1014 0 0,1-1 1 0 0,0-2-1 0 0,1-1 1 0 0,0 0-1 0 0,0-2 0 0 0,1-2 1 0 0,0 0-1 0 0,0-2 1 0 0,0-1-1 0 0,1-1 0 0 0,54-4 1 0 0,-40-4-2517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242 319 408 0 0,'-20'12'2059'0'0,"1"1"1"0"0,0 0-1 0 0,-21 22 1 0 0,34-29-1016 0 0,1-1 0 0 0,-1 2 0 0 0,1-1 0 0 0,0 1 0 0 0,1-1 1 0 0,0 1-1 0 0,0 1 0 0 0,0-1 0 0 0,1 0 0 0 0,0 1 1 0 0,0 0-1 0 0,-2 14 0 0 0,6-11 2157 0 0,6-10-597 0 0,8-13-439 0 0,-12 7-1963 0 0,-1 0 1 0 0,0-1-1 0 0,0 0 1 0 0,0 1-1 0 0,0-1 0 0 0,-1 0 1 0 0,0 0-1 0 0,0 0 1 0 0,-1 0-1 0 0,0-7 0 0 0,1 7-164 0 0,0-36-13 0 0,-2-1 0 0 0,-2 1-1 0 0,-2 0 1 0 0,-2 0 0 0 0,-1 1-1 0 0,-18-54 1 0 0,24 87-22 0 0,-1 1 1 0 0,1-1-1 0 0,-1 1 1 0 0,0 0-1 0 0,-1 0 1 0 0,0 1-1 0 0,0-1 1 0 0,-7-8-1 0 0,10 14 84 0 0,4 7-66 0 0,20 37-20 0 0,2 0-1 0 0,2-2 0 0 0,2-1 0 0 0,55 59 0 0 0,157 129 0 0 0,-236-224 0 0 0,9 8 0 0 0,0 0 0 0 0,1-1 0 0 0,28 16 0 0 0,-54-36 0 0 0,-11-6 0 0 0,0 7-23 0 0,-1 0 0 0 0,-1 2-1 0 0,1 1 1 0 0,-34-4 0 0 0,-98 0-155 0 0,155 8 177 0 0,-43 0-597 0 0,1 1 1 0 0,-81 10-1 0 0,122-10 440 0 0,0 0-1 0 0,0 0 1 0 0,0 0 0 0 0,0 1-1 0 0,0-1 1 0 0,0 0 0 0 0,0 1 0 0 0,0-1-1 0 0,-1 1 1 0 0,1-1 0 0 0,0 1 0 0 0,1-1-1 0 0,-1 1 1 0 0,0 0 0 0 0,0 0-1 0 0,0-1 1 0 0,-1 3 0 0 0,18 6-9450 0 0,-1-6 6487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0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1 708 460 0 0,'0'0'2792'0'0,"0"3"-1713"0"0,2 6-526 0 0,-1 0-1 0 0,2 0 0 0 0,0 0 1 0 0,0 0-1 0 0,0-1 1 0 0,9 15-1 0 0,34 52 1051 0 0,-25-44-810 0 0,28 41 1404 0 0,80 90 1 0 0,71 53 2060 0 0,-192-207-4069 0 0,3 5 283 0 0,-10-10-290 0 0,1-1-1 0 0,0 1 1 0 0,-1-1-1 0 0,1 0 0 0 0,0 1 1 0 0,1-1-1 0 0,-1 0 0 0 0,0 0 1 0 0,0-1-1 0 0,1 1 0 0 0,-1 0 1 0 0,1-1-1 0 0,0 1 0 0 0,-1-1 1 0 0,1 0-1 0 0,5 2 0 0 0,-7-9 177 0 0,0-5-171 0 0,-1 0-1 0 0,0 0 1 0 0,0 0 0 0 0,-4-21 0 0 0,-13-51 427 0 0,9 46-422 0 0,-146-606 2247 0 0,22 173-1078 0 0,117 390-1191 0 0,14 78-283 0 0,4 8-3768 0 0,8 15 2532 0 0,15 32-5833 0 0,-16-32 4349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167 669 160 0 0,'-28'6'22279'0'0,"33"-16"-21561"0"0,1-5 95 0 0,0 1 0 0 0,0-1 0 0 0,-1 0 0 0 0,-1-1-1 0 0,-1 1 1 0 0,2-19 0 0 0,-4-6-648 0 0,-1-1-1 0 0,-3 1 1 0 0,-1 0 0 0 0,-2 1-1 0 0,-1-1 1 0 0,-3 1-1 0 0,-1 1 1 0 0,-1 0-1 0 0,-3 0 1 0 0,-33-64-1 0 0,25 72-120 0 0,23 28-26 0 0,-1 1 0 0 0,0 0 0 0 0,0 0 0 0 0,0 0 0 0 0,0 0 0 0 0,-1 0 0 0 0,1 0 0 0 0,0 0-1 0 0,0 0 1 0 0,0 1 0 0 0,-1-1 0 0 0,1 0 0 0 0,0 1 0 0 0,-1-1 0 0 0,1 1 0 0 0,-1 0 0 0 0,1-1 0 0 0,-1 1 0 0 0,1 0 0 0 0,0 0 0 0 0,-3 0 0 0 0,3 0 11 0 0,0 1 1 0 0,0-1-1 0 0,1 0 1 0 0,-1 1-1 0 0,0 0 1 0 0,1-1-1 0 0,-1 1 1 0 0,0-1-1 0 0,1 1 1 0 0,-1 0-1 0 0,1-1 1 0 0,-1 1 0 0 0,1 0-1 0 0,-1 0 1 0 0,1 0-1 0 0,0-1 1 0 0,-1 1-1 0 0,1 0 1 0 0,0 0-1 0 0,0 0 1 0 0,0 0-1 0 0,-1-1 1 0 0,1 1-1 0 0,0 0 1 0 0,0 0 0 0 0,0 0-1 0 0,1 1 1 0 0,2 25 570 0 0,3-3-583 0 0,2 0 0 0 0,0-1 1 0 0,2 0-1 0 0,0 0 0 0 0,1-1 0 0 0,2 0 0 0 0,0-1 0 0 0,2-1 1 0 0,0 0-1 0 0,28 28 0 0 0,-30-35-13 0 0,1 0-1 0 0,0-1 1 0 0,1 0 0 0 0,1-1-1 0 0,0-1 1 0 0,0 0 0 0 0,1-2-1 0 0,0 0 1 0 0,0 0 0 0 0,1-2-1 0 0,0 0 1 0 0,0-1 0 0 0,1-1-1 0 0,28 3 1 0 0,-41-6-4 0 0,-1-1 0 0 0,1 0 0 0 0,0 0 0 0 0,-1-1 0 0 0,1 0 0 0 0,-1 0 0 0 0,1 0 0 0 0,-1-1 0 0 0,1 1 0 0 0,-1-1 0 0 0,0 0 0 0 0,0-1 0 0 0,0 0 0 0 0,0 1 0 0 0,0-1 0 0 0,-1-1 0 0 0,1 1 0 0 0,-1-1 0 0 0,7-7 0 0 0,-6 5 0 0 0,-1 0 0 0 0,0 0 0 0 0,0-1 0 0 0,0 0 0 0 0,-1 0 0 0 0,0 0 0 0 0,0 0 0 0 0,-1 0 0 0 0,0-1 0 0 0,0 1 0 0 0,-1-1 0 0 0,0 1 0 0 0,1-15 0 0 0,-2 9-1 0 0,0-1-1 0 0,-4-24 1 0 0,3 33 1 0 0,0 0 0 0 0,-1 0 0 0 0,1 0 0 0 0,-1 0 0 0 0,0 0 0 0 0,0 1 0 0 0,0-1 0 0 0,-1 1 1 0 0,0-1-1 0 0,-5-5 0 0 0,3 5 3 0 0,4 5-3 0 0,1 0 0 0 0,0 0 0 0 0,-1 0 0 0 0,1 0 0 0 0,-1 0 0 0 0,1 0 0 0 0,0 0 0 0 0,-1 0 0 0 0,1 0 0 0 0,-1 0 0 0 0,1 0 0 0 0,0 0 0 0 0,-1 0 0 0 0,1 0 0 0 0,0 1 0 0 0,-1-1 0 0 0,1 0 0 0 0,-1 0 0 0 0,1 0 0 0 0,0 1 0 0 0,-1-1 0 0 0,1 0 0 0 0,0 0 0 0 0,0 1 0 0 0,-1-1 0 0 0,1 0 0 0 0,0 1 0 0 0,0-1 0 0 0,-1 0 0 0 0,1 1 0 0 0,0-1 0 0 0,0 0 0 0 0,0 1 0 0 0,0-1 0 0 0,-1 0 0 0 0,1 1 0 0 0,0-1 0 0 0,0 1 0 0 0,0-1 0 0 0,0 0 0 0 0,0 1 0 0 0,0-1 0 0 0,0 1 0 0 0,-3 10 0 0 0,1 1 0 0 0,0-1 0 0 0,1 1 0 0 0,0 0 0 0 0,1 14 0 0 0,8 63 0 0 0,-4-52 0 0 0,-2-19-16 0 0,0 0 1 0 0,1-1-1 0 0,1 1 1 0 0,0-1-1 0 0,2 1 0 0 0,10 23 1 0 0,-12-34-14 0 0,-1-1 1 0 0,2 1-1 0 0,-1-1 1 0 0,1 0-1 0 0,0 0 1 0 0,0 0-1 0 0,0-1 1 0 0,1 0-1 0 0,0 0 1 0 0,0 0-1 0 0,0-1 1 0 0,1 1-1 0 0,-1-2 1 0 0,1 1-1 0 0,0-1 1 0 0,0 0-1 0 0,0 0 1 0 0,10 2-1 0 0,9 1-2582 0 0,-1-1-1 0 0,1-1 0 0 0,30 1 0 0 0,-6-5-1103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62 120 0 0,'-26'-7'2168'0'0,"1"2"0"0"0,-1 0 0 0 0,0 2 0 0 0,0 1 0 0 0,-37 2-1 0 0,53 0-1402 0 0,0 1 0 0 0,0 1-1 0 0,1-1 1 0 0,-1 1 0 0 0,0 1-1 0 0,1 0 1 0 0,0 0-1 0 0,0 1 1 0 0,0 0 0 0 0,0 1-1 0 0,0 0 1 0 0,1 0-1 0 0,0 1 1 0 0,0 0 0 0 0,1 0-1 0 0,-1 1 1 0 0,-8 10-1 0 0,13-12-690 0 0,-1-1 0 0 0,1 1 0 0 0,-1 1 0 0 0,1-1 0 0 0,1 0 0 0 0,-1 1 0 0 0,1 0 0 0 0,0-1 0 0 0,1 1 0 0 0,-1 0 0 0 0,1 0 0 0 0,0 0 0 0 0,0 0 0 0 0,1 0-1 0 0,0 0 1 0 0,0 7 0 0 0,2-5 92 0 0,-1 0-1 0 0,1-1 0 0 0,0 1 0 0 0,1-1 0 0 0,0 1 1 0 0,0-1-1 0 0,0 0 0 0 0,1 0 0 0 0,0 0 0 0 0,1-1 1 0 0,6 9-1 0 0,-4-6-19 0 0,1-1 1 0 0,0 0-1 0 0,1 0 1 0 0,0-1-1 0 0,0 0 1 0 0,0 0-1 0 0,1-1 1 0 0,0 0-1 0 0,0-1 1 0 0,0 0-1 0 0,1-1 1 0 0,0 0-1 0 0,0-1 1 0 0,0 0-1 0 0,0 0 1 0 0,0-1 0 0 0,13 0-1 0 0,-18-2-146 0 0,0 0 0 0 0,-1-1 0 0 0,1 1 0 0 0,0-1 0 0 0,0 0 0 0 0,-1-1 0 0 0,1 0 0 0 0,0 0 0 0 0,-1 0 0 0 0,0 0 0 0 0,1-1 0 0 0,-1 0 0 0 0,0 0 0 0 0,0 0 0 0 0,-1-1 0 0 0,1 0 0 0 0,-1 1 0 0 0,5-6 0 0 0,-5 3 0 0 0,0 1 0 0 0,-1-1 0 0 0,1 1 0 0 0,-1-1 0 0 0,0 0 0 0 0,-1-1 0 0 0,1 1 0 0 0,-1 0 0 0 0,-1-1 0 0 0,1 1 0 0 0,-1-1 0 0 0,0 1 0 0 0,0-1 0 0 0,-1 1 0 0 0,0-1 0 0 0,-1-8 0 0 0,-1 2 0 0 0,0 1 0 0 0,0 0 0 0 0,-1-1 0 0 0,-1 1 0 0 0,0 1 0 0 0,-1-1 0 0 0,0 1 0 0 0,-1-1 0 0 0,0 1 0 0 0,0 1 0 0 0,-1-1 0 0 0,-1 1 0 0 0,0 1 0 0 0,0-1 0 0 0,-1 1 0 0 0,0 1 0 0 0,-1 0 0 0 0,0 0 0 0 0,0 1 0 0 0,0 0 0 0 0,-1 0 0 0 0,0 2 0 0 0,-1-1 0 0 0,1 1 0 0 0,-1 1 0 0 0,-18-5 0 0 0,-12 6 0 0 0,41 3 0 0 0,-1 0 0 0 0,1 0 0 0 0,-1 1 0 0 0,1-1 0 0 0,-1 0 0 0 0,1 0 0 0 0,-1 1 0 0 0,1-1 0 0 0,-1 1 0 0 0,1-1 0 0 0,-1 1 0 0 0,1 0 0 0 0,0-1 0 0 0,-1 1 0 0 0,1 0 0 0 0,0 0 0 0 0,0 0 0 0 0,0 0 0 0 0,-1 0 0 0 0,1 0 0 0 0,0 0 0 0 0,0 1 0 0 0,-1 1 0 0 0,2-1-47 0 0,0-1 0 0 0,0 1 0 0 0,0-1 0 0 0,0 1 0 0 0,0 0 0 0 0,0-1 0 0 0,0 1 0 0 0,1-1-1 0 0,-1 1 1 0 0,1-1 0 0 0,-1 1 0 0 0,1-1 0 0 0,0 0 0 0 0,-1 1 0 0 0,1-1 0 0 0,0 0 0 0 0,0 1 0 0 0,0-1 0 0 0,0 0 0 0 0,0 0 0 0 0,0 0 0 0 0,0 0 0 0 0,0 0 0 0 0,1 0-1 0 0,-1 0 1 0 0,0 0 0 0 0,0 0 0 0 0,4 0 0 0 0,-4 0-115 0 0,10 5-1577 0 0,-1 0 1 0 0,1-1-1 0 0,0 0 1 0 0,0-1-1 0 0,15 3 1 0 0,16 2-1829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1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53 760 0 0,'-9'-6'458'0'0,"-6"-3"1560"0"0,0 0 0 0 0,-27-11 0 0 0,38 18-1470 0 0,1 1 1 0 0,-1 0 0 0 0,1 0 0 0 0,-1 0 0 0 0,0 0-1 0 0,1 0 1 0 0,-1 1 0 0 0,0 0 0 0 0,1-1-1 0 0,-1 1 1 0 0,0 1 0 0 0,0-1 0 0 0,1 1-1 0 0,-1-1 1 0 0,0 1 0 0 0,1 0 0 0 0,-1 0 0 0 0,-5 3-1 0 0,6-2-255 0 0,1 0 0 0 0,0 0 0 0 0,-1 0-1 0 0,1 0 1 0 0,0 1 0 0 0,0-1 0 0 0,0 1-1 0 0,0-1 1 0 0,1 1 0 0 0,-1 0 0 0 0,1 0-1 0 0,0 0 1 0 0,-1 0 0 0 0,1 0 0 0 0,0 0 0 0 0,1 0-1 0 0,-1 0 1 0 0,0 3 0 0 0,0 2 141 0 0,1 0-1 0 0,-1 0 1 0 0,1 1 0 0 0,1-1 0 0 0,-1 0-1 0 0,3 9 1 0 0,2 2 62 0 0,1 0-1 0 0,0 0 1 0 0,2-1-1 0 0,11 21 1 0 0,42 63 739 0 0,-19-47 98 0 0,90 96 0 0 0,-119-136-1282 0 0,33 30-10 0 0,-30-31-41 0 0,-1 1 0 0 0,-1 0 0 0 0,0 1 0 0 0,-1 0-1 0 0,-1 1 1 0 0,15 27 0 0 0,-26-43 0 0 0,0 0 0 0 0,-1 0 0 0 0,1 1 0 0 0,-1-1 0 0 0,1 0 0 0 0,-1 0 0 0 0,0 1 0 0 0,0-1 0 0 0,1 0 0 0 0,-1 1 0 0 0,0-1 0 0 0,0 0 0 0 0,0 1 0 0 0,0-1 0 0 0,0 0 0 0 0,-1 1 0 0 0,1-1 0 0 0,0 0 0 0 0,-1 0 0 0 0,1 1 0 0 0,0-1 0 0 0,-1 0 0 0 0,0 2 0 0 0,-1-2 0 0 0,1 0 0 0 0,0 1 0 0 0,-1-1 0 0 0,1 0 0 0 0,-1 0 0 0 0,0 0 0 0 0,1 0 0 0 0,-1 0 0 0 0,0 0 0 0 0,0 0 0 0 0,0 0 0 0 0,1-1 0 0 0,-1 1 0 0 0,-2 0 0 0 0,-9 0 0 0 0,0 1 0 0 0,0-1 0 0 0,-25-2 0 0 0,30 0 0 0 0,-69-4 0 0 0,-1-3 0 0 0,-140-35 0 0 0,167 26-857 0 0,48 15 657 0 0,-1 1 0 0 0,1-1 0 0 0,0 0 0 0 0,0 0 0 0 0,0 0 0 0 0,0 0 0 0 0,0-1 0 0 0,1 1 0 0 0,-1-1 0 0 0,1 1-1 0 0,-1-1 1 0 0,-2-5 0 0 0,3-6-8300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2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44 16 0 0,'9'-26'2004'0'0,"-7"8"3611"0"0,-6 20-4674 0 0,-10 6-437 0 0,0 1-1 0 0,0 0 1 0 0,1 0-1 0 0,0 2 1 0 0,-19 19 0 0 0,17-16-266 0 0,-204 197 1501 0 0,-54 50-23 0 0,-91 64 967 0 0,309-280-2064 0 0,122-97-2967 0 0,216-137-358 0 0,-74 40-1226 0 0,-117 83 2286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2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69 36 0 0,'11'-34'1079'0'0,"-10"33"-837"0"0,-1-1 0 0 0,0 0 1 0 0,0 1-1 0 0,0-1 0 0 0,0 0 0 0 0,0 1 0 0 0,0-1 1 0 0,0 0-1 0 0,0 1 0 0 0,-1-1 0 0 0,1 0 1 0 0,-1 1-1 0 0,1-1 0 0 0,-1 1 0 0 0,0-1 1 0 0,1 1-1 0 0,-1-1 0 0 0,-2-1 0 0 0,3 3-138 0 0,0-1-1 0 0,-1 1 0 0 0,1 0 1 0 0,0 0-1 0 0,-1 0 0 0 0,1-1 1 0 0,-1 1-1 0 0,1 0 0 0 0,0 0 1 0 0,-1 0-1 0 0,1 0 0 0 0,-1 0 1 0 0,1 0-1 0 0,-1 0 0 0 0,1 0 1 0 0,-1 0-1 0 0,1 0 0 0 0,0 0 1 0 0,-1 0-1 0 0,1 0 0 0 0,-1 0 1 0 0,1 0-1 0 0,-1 1 0 0 0,1-1 1 0 0,0 0-1 0 0,-1 0 0 0 0,1 0 1 0 0,0 1-1 0 0,-1-1 0 0 0,1 1 1 0 0,-12 7 813 0 0,12-7-883 0 0,-17 16 833 0 0,0 0 1 0 0,1 2-1 0 0,-24 36 1 0 0,14-17-277 0 0,-86 113 1642 0 0,-5-5 0 0 0,-232 222 0 0 0,311-334-1680 0 0,-98 86 1999 0 0,234-176-12833 0 0,-55 32 7974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227 414 376 0 0,'-1'-17'713'0'0,"1"0"0"0"0,1 0 0 0 0,1 0 1 0 0,1 0-1 0 0,0 0 0 0 0,1 0 0 0 0,0 1 0 0 0,2-1 0 0 0,0 1 0 0 0,1 0 0 0 0,0 1 1 0 0,11-17-1 0 0,-7 16-79 0 0,0 0 1 0 0,1 0-1 0 0,1 1 1 0 0,0 1-1 0 0,0 0 1 0 0,2 1 0 0 0,0 0-1 0 0,0 2 1 0 0,1-1-1 0 0,25-12 1 0 0,-35 21-415 0 0,0 0 1 0 0,0 1-1 0 0,0 0 0 0 0,0 0 0 0 0,0 0 1 0 0,1 0-1 0 0,-1 1 0 0 0,1 0 1 0 0,-1 1-1 0 0,8-1 0 0 0,-12 1-124 0 0,1 1 0 0 0,-1-1-1 0 0,1 1 1 0 0,-1-1 0 0 0,1 1-1 0 0,-1 0 1 0 0,0 0-1 0 0,1 0 1 0 0,-1 0 0 0 0,0 0-1 0 0,0 1 1 0 0,0-1-1 0 0,0 1 1 0 0,0-1 0 0 0,0 1-1 0 0,0 0 1 0 0,0-1 0 0 0,-1 1-1 0 0,1 0 1 0 0,-1 0-1 0 0,1 0 1 0 0,-1 1 0 0 0,0-1-1 0 0,0 0 1 0 0,0 0 0 0 0,0 1-1 0 0,0-1 1 0 0,1 5-1 0 0,-1 1 60 0 0,0-1-1 0 0,0 1 1 0 0,0 0-1 0 0,-1-1 1 0 0,0 1 0 0 0,-1 0-1 0 0,1-1 1 0 0,-4 14-1 0 0,-3 3 190 0 0,-15 39-1 0 0,6-24-123 0 0,-2-1 0 0 0,-1 0 0 0 0,-2-2 0 0 0,-2 0 0 0 0,-1-2 0 0 0,-44 50 0 0 0,52-68-163 0 0,-1 1 0 0 0,-1-2 0 0 0,-1 0 0 0 0,0-2 0 0 0,-38 22 0 0 0,43-28-113 0 0,0-1-1 0 0,-1 0 0 0 0,0-2 1 0 0,0 1-1 0 0,0-2 1 0 0,0 0-1 0 0,-1 0 1 0 0,1-2-1 0 0,-28 0 1 0 0,43-1 56 0 0,-30-3-61 0 0,29 3 71 0 0,0-1 0 0 0,0 1 0 0 0,0 0 0 0 0,0 0 0 0 0,0-1 0 0 0,0 1 0 0 0,0 0 0 0 0,0-1 0 0 0,1 1 0 0 0,-1-1 0 0 0,0 1 0 0 0,0-1 0 0 0,0 0 0 0 0,1 1 0 0 0,-1-1 0 0 0,0 0 0 0 0,1 0 0 0 0,-1 1 0 0 0,0-1 0 0 0,1 0 0 0 0,-1 0 0 0 0,1 0 0 0 0,-1 0 0 0 0,0-1 0 0 0,1 1 127 0 0,4 0 35 0 0,4 2-88 0 0,-1-1 1 0 0,1 1-1 0 0,0 0 1 0 0,0 1-1 0 0,-1 0 0 0 0,1 0 1 0 0,-1 1-1 0 0,0 0 1 0 0,13 6-1 0 0,64 42 396 0 0,-54-31-317 0 0,1 2 31 0 0,1-2 0 0 0,43 20 0 0 0,-64-35-148 0 0,1 0-1 0 0,-1-1 0 0 0,0-1 1 0 0,1 0-1 0 0,0-1 0 0 0,0 0 1 0 0,0-1-1 0 0,0 0 0 0 0,0-1 1 0 0,0 0-1 0 0,18-3 0 0 0,-17 1-14 0 0,-1-1 0 0 0,0 0 0 0 0,1 0 0 0 0,-1-2 0 0 0,-1 0 0 0 0,1 0 0 0 0,-1-1 0 0 0,0 0 0 0 0,13-9 0 0 0,-18 10-10 0 0,0-1 1 0 0,0 0-1 0 0,0 1 0 0 0,-1-2 0 0 0,0 1 0 0 0,0-1 0 0 0,0 1 1 0 0,-1-1-1 0 0,0-1 0 0 0,0 1 0 0 0,-1 0 0 0 0,0-1 0 0 0,0 0 1 0 0,-1 0-1 0 0,2-13 0 0 0,-2 13-37 0 0,-1 0-1 0 0,0 0 1 0 0,0 1 0 0 0,-1-1-1 0 0,0 0 1 0 0,0 0 0 0 0,-1 0-1 0 0,0 0 1 0 0,0 1 0 0 0,-1-1 0 0 0,0 1-1 0 0,-1-1 1 0 0,1 1 0 0 0,-6-9-1 0 0,4 10-2125 0 0,11 20-8258 0 0,6-5 7622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1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71 908 0 0,'-2'-6'8462'0'0,"10"13"-6246"0"0,16 19-803 0 0,22 50 2281 0 0,38 84 0 0 0,-53-97-2250 0 0,-3-5-240 0 0,23 42 1699 0 0,-51-100-2852 0 0,0 1-1 0 0,0-1 1 0 0,0 0 0 0 0,0 1 0 0 0,1-1 0 0 0,-1 1 0 0 0,0-1 0 0 0,0 0-1 0 0,0 1 1 0 0,1-1 0 0 0,-1 0 0 0 0,0 1 0 0 0,0-1 0 0 0,1 0 0 0 0,-1 0-1 0 0,0 1 1 0 0,1-1 0 0 0,-1 0 0 0 0,0 0 0 0 0,1 0 0 0 0,-1 1 0 0 0,0-1 0 0 0,1 0-1 0 0,-1 0 1 0 0,0 0 0 0 0,1 0 0 0 0,-1 0 0 0 0,1 0 0 0 0,-1 0 0 0 0,0 1-1 0 0,1-1 1 0 0,-1 0 0 0 0,1 0 0 0 0,0-1 0 0 0,6-12 426 0 0,1-26-168 0 0,-3 0-92 0 0,14-87 305 0 0,-15 107-371 0 0,1 1-1 0 0,1 0 1 0 0,1 0-1 0 0,15-29 1 0 0,-21 44-102 0 0,1 0 0 0 0,0 0 0 0 0,0 0 0 0 0,0 0 0 0 0,0 0 0 0 0,1 0 0 0 0,-1 1 0 0 0,1 0 0 0 0,-1-1 0 0 0,1 1 0 0 0,0 0-1 0 0,4-2 1 0 0,-5 3-12 0 0,1 0-1 0 0,-1 0 1 0 0,0 1 0 0 0,1-1-1 0 0,-1 1 1 0 0,1 0-1 0 0,-1-1 1 0 0,1 1-1 0 0,-1 0 1 0 0,0 1-1 0 0,1-1 1 0 0,-1 0-1 0 0,1 1 1 0 0,-1-1-1 0 0,0 1 1 0 0,1 0-1 0 0,-1 0 1 0 0,0 0-1 0 0,3 1 1 0 0,8 6 152 0 0,1 0 0 0 0,-2 1 1 0 0,1 0-1 0 0,21 21 0 0 0,40 51 212 0 0,-43-46-365 0 0,-23-26-32 0 0,35 39 7 0 0,74 63 0 0 0,-103-100-11 0 0,1 1-1 0 0,1-2 1 0 0,-1 0-1 0 0,1-1 1 0 0,1-1-1 0 0,0 0 1 0 0,0-1-1 0 0,0-1 1 0 0,33 7-1 0 0,-45-12 1 0 0,-1 0 0 0 0,0-1 0 0 0,1 1 0 0 0,-1-1 0 0 0,1 0 0 0 0,-1 0 0 0 0,0 0 0 0 0,1-1 0 0 0,-1 1 0 0 0,1-1 0 0 0,-1 0 0 0 0,0-1 0 0 0,0 1 0 0 0,0-1 0 0 0,1 1 0 0 0,-2-1 0 0 0,1-1 0 0 0,0 1 0 0 0,0 0 0 0 0,-1-1 0 0 0,1 0 0 0 0,-1 0 0 0 0,0 0 0 0 0,0 0 0 0 0,0 0 0 0 0,0-1 0 0 0,0 1 0 0 0,-1-1 0 0 0,0 0 0 0 0,4-7 0 0 0,0-6 0 0 0,-1-1 0 0 0,0 1 0 0 0,-2-1 0 0 0,0 1 0 0 0,1-31 0 0 0,-7-93 0 0 0,2 104 0 0 0,-21-172 0 0 0,21 202-129 0 0,-1 0 0 0 0,0 1 0 0 0,0-1 0 0 0,-1 0 0 0 0,-6-11 0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22 335 32 0 0,'7'14'3608'0'0,"-1"1"0"0"0,9 28 0 0 0,-13-34-459 0 0,-1 0-1 0 0,1 0 1 0 0,-1 15 0 0 0,-1-24-3093 0 0,0 1 1 0 0,0-1-1 0 0,0 0 1 0 0,0 0-1 0 0,0 0 1 0 0,-1 1-1 0 0,1-1 1 0 0,0 0-1 0 0,0 0 1 0 0,0 0-1 0 0,-1 0 1 0 0,1 1-1 0 0,0-1 1 0 0,0 0-1 0 0,0 0 1 0 0,-1 0-1 0 0,1 0 1 0 0,0 0 0 0 0,0 0-1 0 0,-1 1 1 0 0,1-1-1 0 0,0 0 1 0 0,0 0-1 0 0,-1 0 1 0 0,1 0-1 0 0,0 0 1 0 0,0 0-1 0 0,-1 0 1 0 0,1 0-1 0 0,0 0 1 0 0,0 0-1 0 0,-1 0 1 0 0,1 0-1 0 0,0 0 1 0 0,0-1-1 0 0,0 1 1 0 0,-1 0-1 0 0,1 0 1 0 0,0 0-1 0 0,0 0 1 0 0,-1 0-1 0 0,1 0 1 0 0,0-1-1 0 0,0 1 1 0 0,0 0-1 0 0,-1 0 1 0 0,1 0-1 0 0,0-1 1 0 0,0 1-1 0 0,0 0 1 0 0,0 0-1 0 0,-1-1 1 0 0,-12-9 998 0 0,13 10-1133 0 0,-4-4 235 0 0,1-1 0 0 0,-1 0 0 0 0,1 0 0 0 0,1 0 0 0 0,-1 0 0 0 0,1-1 0 0 0,0 1 0 0 0,0 0 0 0 0,0-1 0 0 0,1 0 0 0 0,0 1 1 0 0,-1-12-1 0 0,1 1 50 0 0,1 0 0 0 0,1 0 0 0 0,2-20 0 0 0,-1 22-118 0 0,1 0 0 0 0,0 0 0 0 0,1 1-1 0 0,0-1 1 0 0,1 1 0 0 0,1 0 0 0 0,0 0-1 0 0,1 1 1 0 0,0 0 0 0 0,0 0-1 0 0,2 0 1 0 0,-1 1 0 0 0,1 1 0 0 0,1-1-1 0 0,0 1 1 0 0,1 1 0 0 0,-1 0 0 0 0,2 1-1 0 0,-1 0 1 0 0,1 0 0 0 0,1 1 0 0 0,24-10-1 0 0,-21 12-59 0 0,1 1-1 0 0,-1 0 1 0 0,0 1-1 0 0,1 1 0 0 0,-1 0 1 0 0,1 2-1 0 0,0 0 1 0 0,25 3-1 0 0,-35-2-15 0 0,0 0-1 0 0,0 1 0 0 0,0 0 1 0 0,0 1-1 0 0,0-1 1 0 0,-1 1-1 0 0,1 0 0 0 0,-1 1 1 0 0,11 7-1 0 0,-13-7-8 0 0,0-1-1 0 0,-1 1 0 0 0,1-1 0 0 0,-1 1 1 0 0,0 0-1 0 0,-1 0 0 0 0,1 1 1 0 0,0-1-1 0 0,-1 1 0 0 0,0-1 0 0 0,0 1 1 0 0,-1-1-1 0 0,1 1 0 0 0,-1 0 1 0 0,1 8-1 0 0,-1-5-3 0 0,-1 0 0 0 0,0 0 0 0 0,0 0 0 0 0,-1-1 0 0 0,0 1 0 0 0,-1 0 0 0 0,1 0 0 0 0,-2-1 0 0 0,1 1 0 0 0,-5 8 0 0 0,0 0 0 0 0,-1 0 0 0 0,-1-1 0 0 0,-16 21 0 0 0,12-20 0 0 0,0-1 0 0 0,-2 0 0 0 0,1-1 0 0 0,-2 0 0 0 0,0-2 0 0 0,0 0 0 0 0,-30 16 0 0 0,23-16 0 0 0,0-1 0 0 0,0-1 0 0 0,0-2 0 0 0,-1 0 0 0 0,-45 8 0 0 0,66-16 0 0 0,1 1 0 0 0,0-1 0 0 0,0 0 0 0 0,0 1 0 0 0,-1-1 0 0 0,1 0 0 0 0,0 0 0 0 0,0-1 0 0 0,0 1 0 0 0,-1 0 0 0 0,1-1 0 0 0,0 1 0 0 0,-2-2 0 0 0,4 2 0 0 0,0 0 0 0 0,-1 0 0 0 0,1 0 0 0 0,0 0 0 0 0,0 0 0 0 0,0-1 0 0 0,0 1 0 0 0,0 0 0 0 0,0 0 0 0 0,0 0 0 0 0,-1 0 0 0 0,1 0 0 0 0,0 0 0 0 0,0 0 0 0 0,0-1 0 0 0,0 1 0 0 0,0 0 0 0 0,0 0 0 0 0,0 0 0 0 0,0 0 0 0 0,0 0 0 0 0,0-1 0 0 0,0 1 0 0 0,0 0 0 0 0,0 0 0 0 0,0 0 0 0 0,0 0 0 0 0,0 0 0 0 0,0-1 0 0 0,0 1 0 0 0,0 0 0 0 0,0 0 0 0 0,0 0 0 0 0,0 0 0 0 0,0 0 0 0 0,0 0 0 0 0,0-1 0 0 0,0 1 0 0 0,1 0 0 0 0,-1 0 0 0 0,0 0 0 0 0,0 0 0 0 0,0 0 0 0 0,2-3 0 0 0,0 0 0 0 0,1 1 0 0 0,-1 0 0 0 0,1-1 0 0 0,0 1 0 0 0,-1 0 0 0 0,1 0 0 0 0,0 0 0 0 0,0 1 0 0 0,0-1 0 0 0,1 1 0 0 0,-1 0 0 0 0,0 0 0 0 0,0 0 0 0 0,1 0 0 0 0,-1 0 0 0 0,6 0 0 0 0,7-1 0 0 0,1 1 0 0 0,23 0 0 0 0,-21 2 0 0 0,0 1 0 0 0,1 1 0 0 0,-1 1 0 0 0,0 1 0 0 0,-1 0 0 0 0,1 2 0 0 0,-1 0 0 0 0,19 10 0 0 0,-13-4 0 0 0,0 2 0 0 0,0 0 0 0 0,-2 1 0 0 0,0 2 0 0 0,21 21 0 0 0,-29-24-365 0 0,-8-9-445 0 0,0 0 0 0 0,0 0 0 0 0,1 0 0 0 0,13 9-1 0 0,-18-14 543 0 0,1 0-1 0 0,0 0 0 0 0,0 1 0 0 0,0-1 0 0 0,0-1 0 0 0,0 1 0 0 0,0 0 0 0 0,0-1 0 0 0,0 0 1 0 0,0 1-1 0 0,0-1 0 0 0,0 0 0 0 0,0-1 0 0 0,0 1 0 0 0,0-1 0 0 0,0 1 0 0 0,6-3 0 0 0,5-3-3652 0 0,6-1 564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23 376 0 0,'0'-2'463'0'0,"-1"1"0"0"0,0-1 1 0 0,0 1-1 0 0,0-1 0 0 0,0 1 0 0 0,-1 0 0 0 0,1 0 0 0 0,0-1 0 0 0,-1 1 1 0 0,1 0-1 0 0,0 0 0 0 0,-1 0 0 0 0,1 0 0 0 0,-1 1 0 0 0,0-1 1 0 0,1 0-1 0 0,-1 1 0 0 0,0-1 0 0 0,1 1 0 0 0,-3-1 0 0 0,1 1-32 0 0,0 0 0 0 0,0 0 0 0 0,0 0 0 0 0,0 1 0 0 0,0 0 0 0 0,0-1 0 0 0,0 1 0 0 0,0 0 0 0 0,0 0 0 0 0,0 0 0 0 0,-2 2 0 0 0,-5 3 230 0 0,1 0 1 0 0,-1 1 0 0 0,2 0-1 0 0,-1 0 1 0 0,-10 12 0 0 0,-4 7 919 0 0,-33 45 1 0 0,48-59-1131 0 0,1 1-1 0 0,-1 0 1 0 0,2 0 0 0 0,0 0 0 0 0,1 1 0 0 0,-6 20 0 0 0,10-28-290 0 0,0-1 0 0 0,0 0 0 0 0,1 1 0 0 0,0-1-1 0 0,0 0 1 0 0,0 1 0 0 0,0-1 0 0 0,1 0 0 0 0,0 1 0 0 0,0-1 0 0 0,0 0 0 0 0,1 0 0 0 0,0 0-1 0 0,0 0 1 0 0,0 0 0 0 0,1 0 0 0 0,-1-1 0 0 0,1 1 0 0 0,6 6 0 0 0,-4-6-55 0 0,0 0 0 0 0,0 0 0 0 0,0 0 0 0 0,1-1 0 0 0,0 0 1 0 0,0 0-1 0 0,0-1 0 0 0,0 1 0 0 0,1-1 0 0 0,-1-1 0 0 0,1 1 0 0 0,0-1 1 0 0,-1 0-1 0 0,10 1 0 0 0,10 0-63 0 0,1-1 1 0 0,0-1 0 0 0,0-1-1 0 0,0-1 1 0 0,0-2-1 0 0,-1-1 1 0 0,1-1-1 0 0,29-9 1 0 0,-33 7-1019 0 0,-1-2-1 0 0,0 0 1 0 0,-1-1 0 0 0,0-1-1 0 0,33-22 1 0 0,-49 27-894 0 0,-4-7-7566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58 368 0 0,'-37'3'14483'0'0,"170"-5"-7089"0"0,73-17-2463 0 0,-205 19-4923 0 0,4 0-210 0 0,0-1 0 0 0,0 0 0 0 0,0 0 0 0 0,0 0-1 0 0,0-1 1 0 0,0 0 0 0 0,0 0 0 0 0,-1 0 0 0 0,1 0-1 0 0,7-6 1 0 0,-11 1-4919 0 0,-7-4-1729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 0 0,'1'2'14317'0'0,"8"17"-13624"0"0,122 242 6362 0 0,-24 7-4404 0 0,-45-57-1009 0 0,-35-115-3098 0 0,-27-95 1229 0 0,0-1-1 0 0,1 1 1 0 0,-1 0-1 0 0,0 0 1 0 0,1-1-1 0 0,-1 1 1 0 0,1 0-1 0 0,-1-1 1 0 0,1 1-1 0 0,-1-1 1 0 0,1 1-1 0 0,0-1 1 0 0,-1 1-1 0 0,1-1 1 0 0,0 1-1 0 0,-1-1 1 0 0,2 1-1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134 108 140 0 0,'-80'-25'3595'0'0,"26"8"13704"0"0,66 14-14201 0 0,15-1-2356 0 0,160-1 3818 0 0,42-3-1858 0 0,0-9-4524 0 0,-169 11-659 0 0,52-8-7210 0 0,-68 6 6582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36 340 0 0,'0'0'2774'0'0,"16"3"6852"0"0,-8-1-8159 0 0,13 5 1272 0 0,0-1 0 0 0,1-2 1 0 0,29 4-1 0 0,-26-6-872 0 0,0-2-1 0 0,41-3 0 0 0,-36-1-1597 0 0,53-15 0 0 0,28-20-4492 0 0,-103 36 2192 0 0</inkml:trace>
  <inkml:trace contextRef="#ctx0" brushRef="#br0" timeOffset="1">24 246 752 0 0,'-13'10'1647'0'0,"12"-9"-1078"0"0,0 0 0 0 0,0 0 1 0 0,0 0-1 0 0,0 1 0 0 0,0-1 0 0 0,1 0 0 0 0,-1 0 0 0 0,0 0 0 0 0,1 1 1 0 0,-1-1-1 0 0,1 0 0 0 0,-1 3 0 0 0,1-4-238 0 0,0 1 1 0 0,0 0 0 0 0,0 0-1 0 0,0-1 1 0 0,0 1-1 0 0,0 0 1 0 0,0 0-1 0 0,1-1 1 0 0,-1 1-1 0 0,0 0 1 0 0,0 0-1 0 0,1-1 1 0 0,-1 1-1 0 0,0 0 1 0 0,1-1 0 0 0,-1 1-1 0 0,1 0 1 0 0,-1-1-1 0 0,1 1 1 0 0,-1-1-1 0 0,1 1 1 0 0,0 0-1 0 0,17 8 1593 0 0,9-1 930 0 0,38 6 1 0 0,81 4 450 0 0,-78-12-2114 0 0,-48-3-1355 0 0,146 13 2386 0 0,-111-13-4495 0 0,1-2-4023 0 0,-47-1 2455 0 0,-3-1 550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2 739 848 0 0,'-2'0'7897'0'0,"9"-5"-3329"0"0,19-13-1734 0 0,19-12-1292 0 0,-22 12-887 0 0,-1-1 1 0 0,0-1-1 0 0,-1-1 1 0 0,-2-1-1 0 0,0-1 1 0 0,-1-1-1 0 0,-1 0 1 0 0,15-30-1 0 0,-15 19-318 0 0,-1-1-1 0 0,-2 0 0 0 0,-1-1 0 0 0,-2 0 0 0 0,10-65 1 0 0,-20 92-292 0 0,7-38 476 0 0,3-70 0 0 0,-11 117-230 0 0,-1 6-169 0 0,-11 206 871 0 0,5-38-72 0 0,-13 21 297 0 0,17-177 718 0 0,0 5-10753 0 0,13-33 786 0 0,-2-3 5406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38 207 4784 0 0,'5'-6'1659'0'0,"-1"-1"0"0"0,1 1-1 0 0,0 0 1 0 0,0 0-1 0 0,12-9 1 0 0,-7 7-563 0 0,0 1 1 0 0,1 0-1 0 0,12-6 1 0 0,11-2-83 0 0,56-17 0 0 0,-50 18 421 0 0,109-27 957 0 0,-61 18-815 0 0,-87 23-1471 0 0,-13 1-102 0 0,0 0 0 0 0,1 1 0 0 0,-22 6 0 0 0,0 1-7 0 0,-47 6-12 0 0,-18 4 244 0 0,-114 36-1 0 0,207-53-193 0 0,0 0 0 0 0,0 0 0 0 0,0 0 0 0 0,0 1 0 0 0,-4 3 0 0 0,8-6-27 0 0,1 1 1 0 0,-1-1-1 0 0,0 1 0 0 0,1-1 1 0 0,-1 0-1 0 0,1 1 0 0 0,-1-1 1 0 0,1 1-1 0 0,-1 0 0 0 0,1-1 1 0 0,0 1-1 0 0,-1-1 0 0 0,1 1 1 0 0,0 0-1 0 0,-1-1 0 0 0,1 1 1 0 0,0 0-1 0 0,-1-1 0 0 0,1 1 1 0 0,0 0-1 0 0,0-1 0 0 0,0 1 1 0 0,0 0-1 0 0,0-1 0 0 0,0 1 1 0 0,0 0-1 0 0,0 0 0 0 0,0-1 0 0 0,0 1 1 0 0,0 0-1 0 0,1-1 0 0 0,-1 1 1 0 0,0 0-1 0 0,0-1 0 0 0,1 1 1 0 0,-1 0-1 0 0,0-1 0 0 0,1 1 1 0 0,-1-1-1 0 0,1 1 0 0 0,-1 0 1 0 0,0-1-1 0 0,1 1 0 0 0,0-1 1 0 0,-1 0-1 0 0,1 1 0 0 0,-1-1 1 0 0,1 1-1 0 0,1 0 0 0 0,11 8 43 0 0,1-1 0 0 0,1 0 0 0 0,-1-1 0 0 0,1-1 0 0 0,24 8 0 0 0,3 1 8 0 0,22 8-20 0 0,260 109-145 0 0,-314-127 27 0 0,0 0 1 0 0,-1 1 0 0 0,1 0 0 0 0,-1 0-1 0 0,15 14 1 0 0,-23-19 71 0 0,0 0 0 0 0,1 0-1 0 0,-1 1 1 0 0,0-1 0 0 0,0 1-1 0 0,0-1 1 0 0,0 1 0 0 0,0-1 0 0 0,0 1-1 0 0,0 0 1 0 0,-1 0 0 0 0,1-1-1 0 0,0 1 1 0 0,-1 0 0 0 0,0 0 0 0 0,1-1-1 0 0,-1 1 1 0 0,0 0 0 0 0,0 0-1 0 0,0 0 1 0 0,0 0 0 0 0,0-1 0 0 0,0 1-1 0 0,-1 0 1 0 0,1 0 0 0 0,-1 0-1 0 0,1-1 1 0 0,-1 1 0 0 0,0 0 0 0 0,1-1-1 0 0,-1 1 1 0 0,0 0 0 0 0,0-1-1 0 0,0 1 1 0 0,-1-1 0 0 0,1 1 0 0 0,0-1-1 0 0,0 0 1 0 0,-1 0 0 0 0,1 1-1 0 0,-1-1 1 0 0,1 0 0 0 0,-2 1-1 0 0,-5 3 24 0 0,0 0 0 0 0,0-1 0 0 0,0 1 0 0 0,-1-2-1 0 0,0 1 1 0 0,1-1 0 0 0,-1 0 0 0 0,-13 2-1 0 0,-75 7 71 0 0,90-11-81 0 0,-40 2 15 0 0,-71-3 0 0 0,92-2-459 0 0,0-1 0 0 0,-1-2 0 0 0,1 0 0 0 0,-29-11 0 0 0,40 10 455 0 0,8 1-1842 0 0,30-8-9421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513 117 412 0 0,'-8'-12'1152'0'0,"1"-1"1019"0"0,-1 1-1 0 0,-12-16 1 0 0,17 24-1572 0 0,-1 0-1 0 0,-1 0 1 0 0,1 0-1 0 0,0 1 1 0 0,-1 0 0 0 0,0-1-1 0 0,0 2 1 0 0,0-1-1 0 0,-7-3 1 0 0,0 3-79 0 0,1 0 1 0 0,-1 0-1 0 0,1 1 1 0 0,-1 0 0 0 0,0 1-1 0 0,0 1 1 0 0,0 0-1 0 0,0 0 1 0 0,0 1-1 0 0,1 1 1 0 0,-1 0-1 0 0,0 0 1 0 0,1 1-1 0 0,-1 1 1 0 0,1 0-1 0 0,0 0 1 0 0,-14 9-1 0 0,9-5-176 0 0,0 2 0 0 0,1 0 1 0 0,0 0-1 0 0,1 2 0 0 0,0 0 0 0 0,0 0 0 0 0,1 1 0 0 0,1 1 0 0 0,0 0 0 0 0,-15 26 0 0 0,9 0 624 0 0,13-23-586 0 0,3-6-137 0 0,1-4-136 0 0,1-1-1 0 0,-1 1 1 0 0,1-1-1 0 0,1 1 1 0 0,-1-1-1 0 0,1 1 1 0 0,0-1-1 0 0,1 1 1 0 0,0-1-1 0 0,0 0 1 0 0,0 0-1 0 0,0 0 1 0 0,1 0-1 0 0,0 0 0 0 0,1 0 1 0 0,-1-1-1 0 0,1 1 1 0 0,0-1-1 0 0,0 0 1 0 0,1 0-1 0 0,-1-1 1 0 0,7 5-1 0 0,-4-3-76 0 0,0 0 0 0 0,1-1-1 0 0,0 0 1 0 0,0 0 0 0 0,0-1-1 0 0,0 0 1 0 0,1 0 0 0 0,0-1-1 0 0,-1 0 1 0 0,1-1 0 0 0,0 0-1 0 0,1 0 1 0 0,-1-1 0 0 0,0 0-1 0 0,10 0 1 0 0,-15-2-44 0 0,-1 1 1 0 0,0-1 0 0 0,1 0-1 0 0,-1 0 1 0 0,0 0-1 0 0,0 0 1 0 0,1 0-1 0 0,-1-1 1 0 0,0 1-1 0 0,0-1 1 0 0,-1 0 0 0 0,1 0-1 0 0,0 0 1 0 0,-1-1-1 0 0,1 1 1 0 0,-1 0-1 0 0,1-1 1 0 0,-1 0-1 0 0,0 1 1 0 0,0-1-1 0 0,-1 0 1 0 0,1 0 0 0 0,0 0-1 0 0,-1 0 1 0 0,0-1-1 0 0,0 1 1 0 0,0 0-1 0 0,0 0 1 0 0,0-5-1 0 0,2-4-5 0 0,-1 0-1 0 0,-1 0 0 0 0,0 0 0 0 0,-1-1 0 0 0,-1 1 0 0 0,1 0 1 0 0,-4-14-1 0 0,0 10 11 0 0,0-1 1 0 0,-1 1-1 0 0,0 0 1 0 0,-2 1-1 0 0,0 0 1 0 0,0 0-1 0 0,-11-16 1 0 0,12 23-109 0 0,0 0 0 0 0,0 0 1 0 0,0 0-1 0 0,-1 1 0 0 0,0 0 0 0 0,0 0 1 0 0,-1 1-1 0 0,0 0 0 0 0,0 0 0 0 0,-1 1 0 0 0,1 0 1 0 0,-1 0-1 0 0,-13-4 0 0 0,21 8 23 0 0,1 1 0 0 0,-1 0 0 0 0,0 0 0 0 0,1-1 0 0 0,-1 1 0 0 0,0 0 0 0 0,1 0 0 0 0,-1 0 0 0 0,0 0 0 0 0,1-1 0 0 0,-1 1 0 0 0,0 0 0 0 0,1 0 0 0 0,-1 1 0 0 0,0-1 0 0 0,0 0 0 0 0,1 0 0 0 0,-1 0 0 0 0,0 0 0 0 0,1 1 0 0 0,-1-1 0 0 0,1 0 0 0 0,-1 0 0 0 0,0 1 0 0 0,0 0-106 0 0,1-1 0 0 0,0 1 0 0 0,0 0 0 0 0,0-1 0 0 0,0 1 0 0 0,0-1 0 0 0,0 1 0 0 0,0 0 0 0 0,0-1 0 0 0,0 1 0 0 0,0 0 0 0 0,0-1 0 0 0,0 1 0 0 0,0-1 0 0 0,0 1 0 0 0,0 0 0 0 0,1-1 0 0 0,-1 1 0 0 0,0-1 0 0 0,1 1 0 0 0,17 28-6460 0 0,-3-13 3819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4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7949 0 0,'50'15'9957'0'0,"1"-2"-3718"0"0,50 9-1612 0 0,114 32-3073 0 0,-149-35-873 0 0,-33-10-94 0 0,0 1-1 0 0,61 29 1 0 0,-108-52-587 0 0,2 0 0 0 0,-1-1 0 0 0,-19-29 0 0 0,24 31 0 0 0,1-1 0 0 0,0 0 0 0 0,0 0 0 0 0,-4-16 0 0 0,2-6 0 0 0,6 12 0 0 0,2 11 0 0 0,0 0 0 0 0,2 0 0 0 0,-1 0 0 0 0,1 0 0 0 0,1 0 0 0 0,0 0 0 0 0,1 0 0 0 0,0 1 0 0 0,1-1 0 0 0,0 1 0 0 0,1 0 0 0 0,0 0 0 0 0,1 0 0 0 0,0 1 0 0 0,1 0 0 0 0,0 0 0 0 0,0 1 0 0 0,1 0 0 0 0,0 0 0 0 0,19-15 0 0 0,-12 13 0 0 0,1 0 0 0 0,0 0 0 0 0,1 2 0 0 0,0 0 0 0 0,0 1 0 0 0,1 1 0 0 0,0 1 0 0 0,0 0 0 0 0,1 1 0 0 0,-1 1 0 0 0,1 1 0 0 0,29-2 0 0 0,-6 6 0 0 0,-1 2 0 0 0,0 1 0 0 0,0 2 0 0 0,74 22 0 0 0,-111-27 0 0 0,35 10 0 0 0,41 17 0 0 0,-70-24 0 0 0,-1 0 0 0 0,0 1 0 0 0,0 0 0 0 0,-1 0 0 0 0,0 1 0 0 0,0 0 0 0 0,0 1 0 0 0,0 0 0 0 0,11 13 0 0 0,-17-16 0 0 0,1-1 0 0 0,-1 1 0 0 0,0-1 0 0 0,-1 1 0 0 0,1 0 0 0 0,-1 0 0 0 0,0 0 0 0 0,0-1 0 0 0,0 1 0 0 0,0 0 0 0 0,0 1 0 0 0,-1-1 0 0 0,0 0 0 0 0,0 0 0 0 0,0 0 0 0 0,0 0 0 0 0,-1 0 0 0 0,0 0 0 0 0,0 0 0 0 0,0 0 0 0 0,0 0 0 0 0,-3 7 0 0 0,-4 4 0 0 0,-1 1 0 0 0,0-1 0 0 0,0-1 0 0 0,-13 15 0 0 0,6-8 0 0 0,-1 0 0 0 0,12-16 0 0 0,1 0 0 0 0,-1 0 0 0 0,2 0 0 0 0,-1 0 0 0 0,0 1 0 0 0,1-1 0 0 0,0 1 0 0 0,1 0 0 0 0,-1 0 0 0 0,-3 12 0 0 0,6-17 0 0 0,0 0 0 0 0,0 0 0 0 0,0 0 0 0 0,0 0 0 0 0,0 0 0 0 0,1 1 0 0 0,-1-1 0 0 0,0 0 0 0 0,0 0 0 0 0,1 0 0 0 0,-1 0 0 0 0,1 0 0 0 0,-1 0 0 0 0,1 0 0 0 0,-1 0 0 0 0,1 0 0 0 0,0 0 0 0 0,-1 0 0 0 0,1-1 0 0 0,0 1 0 0 0,1 1 0 0 0,0-1 0 0 0,0 1 0 0 0,0-1 0 0 0,1 1 0 0 0,-1-1 0 0 0,1 0 0 0 0,-1 0 0 0 0,1 0 0 0 0,4 1 0 0 0,3 0 0 0 0,-1-1 0 0 0,1 0 0 0 0,19-1 0 0 0,12-4 0 0 0,0-2-1 0 0,77-21 1 0 0,-58 11-20 0 0,-36 14-1596 0 0,-16 3-1840 0 0,5 4-7256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6:5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28 344 0 0,'-5'-10'950'0'0,"5"-7"12545"0"0,7 28-11670 0 0,48 126 2098 0 0,-26-67-3959 0 0,-20-65-3410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6:5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87 340 0 0,'0'0'703'0'0,"-26"-15"6628"0"0,25 15-7092 0 0,0-1 0 0 0,1 1 0 0 0,-1 0 0 0 0,0-1 0 0 0,1 1 0 0 0,-1 0 0 0 0,0-1-1 0 0,1 1 1 0 0,-1-1 0 0 0,1 1 0 0 0,-1-1 0 0 0,0 1 0 0 0,1-1 0 0 0,0 0 0 0 0,-1 1 0 0 0,1-1 0 0 0,-1 0 0 0 0,1 1-1 0 0,0-1 1 0 0,-1 0 0 0 0,1 1 0 0 0,0-1 0 0 0,0 0 0 0 0,-1 0 0 0 0,1 1 0 0 0,0-1 0 0 0,0 0 0 0 0,0 0 0 0 0,0 1 0 0 0,0-1-1 0 0,0 0 1 0 0,1-1 0 0 0,0 1-84 0 0,0-1 0 0 0,0 1 1 0 0,0-1-1 0 0,0 1 0 0 0,0 0 0 0 0,1-1 0 0 0,-1 1 0 0 0,1 0 0 0 0,-1 0 0 0 0,1 0 0 0 0,-1 0 0 0 0,1 0 0 0 0,1 0 0 0 0,9-4 155 0 0,0 0-1 0 0,22-5 1 0 0,-14 6 172 0 0,0 0 1 0 0,-1 2-1 0 0,1 0 0 0 0,0 1 1 0 0,37 3-1 0 0,-54-1-455 0 0,0-1 0 0 0,-1 1 0 0 0,1 0 0 0 0,0 0 0 0 0,0 1 0 0 0,-1-1-1 0 0,1 1 1 0 0,-1-1 0 0 0,1 1 0 0 0,-1 0 0 0 0,0 0 0 0 0,1 0 0 0 0,-1 0 0 0 0,0 0 0 0 0,-1 0 0 0 0,1 0 0 0 0,0 1 0 0 0,0-1-1 0 0,-1 1 1 0 0,0 0 0 0 0,1-1 0 0 0,-1 1 0 0 0,0 0 0 0 0,0 0 0 0 0,-1-1 0 0 0,2 7 0 0 0,-2-8 7 0 0,0 2-4 0 0,1 16 40 0 0,0-19-36 0 0,-5 15 32 0 0,2-10-48 0 0,0 0 1 0 0,0 0-1 0 0,0 0 1 0 0,-1 0-1 0 0,1 0 1 0 0,-1-1-1 0 0,0 1 1 0 0,-1-1-1 0 0,1 0 1 0 0,-1 0-1 0 0,0 0 1 0 0,0 0-1 0 0,-4 3 1 0 0,-1-1-53 0 0,0 0-1 0 0,0-1 1 0 0,0 0 0 0 0,-1-1-1 0 0,-12 5 1 0 0,20-9 20 0 0,-1 2 97 0 0,-8 4-64 0 0,10-6 2 0 0,1 0 1 0 0,0 0-1 0 0,0 0 1 0 0,0 0-1 0 0,0 0 1 0 0,0 0-1 0 0,-1 1 0 0 0,1-1 1 0 0,0 0-1 0 0,0 0 1 0 0,0 0-1 0 0,0 0 1 0 0,0 0-1 0 0,0 1 1 0 0,0-1-1 0 0,-1 0 1 0 0,1 0-1 0 0,0 0 1 0 0,0 1-1 0 0,0-1 1 0 0,0 0-1 0 0,0 0 1 0 0,0 0-1 0 0,0 0 0 0 0,0 1 1 0 0,0-1-1 0 0,0 0 1 0 0,0 0-1 0 0,0 0 1 0 0,0 1-1 0 0,0-1 1 0 0,0 0-1 0 0,1 0 1 0 0,-1 0-1 0 0,0 0 1 0 0,0 1-1 0 0,0-1 1 0 0,0 0-1 0 0,0 0 1 0 0,0 0-1 0 0,0 0 1 0 0,0 0-1 0 0,1 1 0 0 0,-1-1 1 0 0,0 0-1 0 0,0 0 1 0 0,0 0-1 0 0,0 0 1 0 0,0 0-1 0 0,1 0 1 0 0,-1 0-1 0 0,0 0 1 0 0,0 1-1 0 0,0-1 1 0 0,0 0-1 0 0,1 0 1 0 0,41 23 570 0 0,-4-3-127 0 0,61 44 0 0 0,-74-45-261 0 0,-10-9 71 0 0,-1 1-1 0 0,21 21 0 0 0,-21-25 681 0 0,3-10-14604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27 105 52 0 0,'-3'-7'884'0'0,"1"1"0"0"0,-1-1 0 0 0,1 0 0 0 0,0 0 0 0 0,-1-12 0 0 0,2 11 1100 0 0,-1 1-1 0 0,1 0 1 0 0,-6-14 1262 0 0,9 13 4156 0 0,3 22-6912 0 0,-1 1 0 0 0,0 0 1 0 0,-1 0-1 0 0,-1 0 0 0 0,0 1 1 0 0,0 26-1 0 0,1 13 93 0 0,6 25 108 0 0,44 458 1913 0 0,-31-205-1435 0 0,-11-143-1898 0 0,-3-148-3349 0 0,-3-41 430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0 455 444 0 0,'3'-21'817'0'0,"1"0"1"0"0,0 1-1 0 0,2-1 0 0 0,0 1 1 0 0,2 0-1 0 0,0 1 1 0 0,1 0-1 0 0,0 0 0 0 0,2 1 1 0 0,0 0-1 0 0,2 0 0 0 0,-1 2 1 0 0,2-1-1 0 0,0 2 0 0 0,1 0 1 0 0,1 1-1 0 0,31-22 0 0 0,-27 22-309 0 0,1 1-1 0 0,0 0 0 0 0,1 2 1 0 0,0 1-1 0 0,1 1 1 0 0,0 0-1 0 0,1 2 0 0 0,0 1 1 0 0,0 1-1 0 0,0 1 0 0 0,0 1 1 0 0,1 1-1 0 0,-1 1 0 0 0,1 1 1 0 0,25 3-1 0 0,-16 4-130 0 0,-1 0 1 0 0,1 3-1 0 0,-2 0 0 0 0,39 19 0 0 0,-45-17-82 0 0,-1 0 0 0 0,-1 2 0 0 0,0 1 0 0 0,38 32-1 0 0,-51-38-182 0 0,-1 0 0 0 0,-1 1 0 0 0,1 0 0 0 0,-2 1 0 0 0,1 0 0 0 0,-2 0 0 0 0,1 1 0 0 0,-2 0 1 0 0,1 0-1 0 0,-2 1 0 0 0,6 16 0 0 0,-9-22-67 0 0,-1 0 0 0 0,0 1 0 0 0,0-1 1 0 0,-1 1-1 0 0,0-1 0 0 0,0 1 1 0 0,-1-1-1 0 0,0 1 0 0 0,0-1 1 0 0,-1 0-1 0 0,0 0 0 0 0,0 0 0 0 0,0 1 1 0 0,-1-2-1 0 0,0 1 0 0 0,-1 0 1 0 0,0-1-1 0 0,0 1 0 0 0,0-1 1 0 0,0 0-1 0 0,-11 9 0 0 0,0 1 31 0 0,0-2 0 0 0,-2 0 0 0 0,0-1 0 0 0,0-1 0 0 0,-1 0 0 0 0,-28 13 0 0 0,19-13-88 0 0,-1 0 0 0 0,0-2 0 0 0,-1-2 1 0 0,0 0-1 0 0,-1-2 0 0 0,1-1 0 0 0,-1-1 0 0 0,0-2 0 0 0,0-1 0 0 0,0-1 0 0 0,-1-2 0 0 0,1 0 0 0 0,-56-14 0 0 0,68 15-2387 0 0,11 4-490 0 0,11 6-3865 0 0,15 10 3789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6 174 368 0 0,'-2'-6'404'0'0,"1"1"0"0"0,0 0 1 0 0,0-1-1 0 0,1 1 0 0 0,-1-1 0 0 0,1 1 1 0 0,0-1-1 0 0,1 1 0 0 0,0-1 0 0 0,-1 1 1 0 0,2-1-1 0 0,-1 1 0 0 0,1 0 0 0 0,-1-1 0 0 0,1 1 1 0 0,1 0-1 0 0,-1 0 0 0 0,1 1 0 0 0,0-1 1 0 0,0 0-1 0 0,0 1 0 0 0,1 0 0 0 0,0 0 1 0 0,-1 0-1 0 0,1 0 0 0 0,1 0 0 0 0,-1 1 0 0 0,0 0 1 0 0,1 0-1 0 0,6-3 0 0 0,-4 2 141 0 0,1 0-1 0 0,-1 1 0 0 0,1 0 1 0 0,0 0-1 0 0,10-1 0 0 0,-16 3-379 0 0,1 1 0 0 0,-1-1 0 0 0,1 1 0 0 0,-1 0 0 0 0,1-1 0 0 0,-1 1 0 0 0,1 0 0 0 0,-1 1 1 0 0,1-1-1 0 0,-1 0 0 0 0,0 1 0 0 0,1 0 0 0 0,-1-1 0 0 0,1 1 0 0 0,-1 0 0 0 0,0 0 0 0 0,0 0 0 0 0,1 1 0 0 0,-1-1 0 0 0,0 0 0 0 0,3 3 0 0 0,-4-2-72 0 0,0-1 0 0 0,0 1 0 0 0,-1 0-1 0 0,1-1 1 0 0,0 1 0 0 0,-1-1 0 0 0,1 1 0 0 0,-1 0 0 0 0,0 0 0 0 0,1-1 0 0 0,-1 1 0 0 0,0 0 0 0 0,0 0-1 0 0,0-1 1 0 0,0 1 0 0 0,0 0 0 0 0,-1 0 0 0 0,1-1 0 0 0,0 1 0 0 0,-1 0 0 0 0,0 1 0 0 0,-1 3 53 0 0,-1 0 0 0 0,1 0 0 0 0,-1-1 0 0 0,0 0 0 0 0,-5 7 0 0 0,0 0-41 0 0,-2-1-1 0 0,0 0 1 0 0,0 0-1 0 0,-1-1 1 0 0,0-1-1 0 0,-20 13 1 0 0,-16 3-4629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90 493 552 0 0,'0'0'1149'0'0,"-11"10"4676"0"0,-4 91 4197 0 0,-5 6 948 0 0,15-112-10331 0 0,-2-8-600 0 0,1-4 227 0 0,0 0 1 0 0,2 0-1 0 0,0 0 0 0 0,1-1 1 0 0,-1-33-1 0 0,4 42-196 0 0,-3-39 341 0 0,2 1 1 0 0,9-83-1 0 0,-5 106-328 0 0,1 0 1 0 0,2 0-1 0 0,0 0 0 0 0,2 1 0 0 0,0 0 1 0 0,2 0-1 0 0,14-24 0 0 0,-19 38-82 0 0,0 1-1 0 0,1 0 0 0 0,1 0 0 0 0,-1 0 1 0 0,1 1-1 0 0,0 0 0 0 0,1 1 0 0 0,0-1 0 0 0,0 2 1 0 0,0-1-1 0 0,1 1 0 0 0,0 0 0 0 0,18-7 1 0 0,-21 10-1 0 0,1 0 0 0 0,0 0 0 0 0,-1 1 0 0 0,1 0 0 0 0,0 0-1 0 0,0 1 1 0 0,0 0 0 0 0,-1 0 0 0 0,1 1 0 0 0,0 0 0 0 0,0 0 0 0 0,-1 0 0 0 0,1 1 0 0 0,-1 0 0 0 0,1 0 0 0 0,-1 1 0 0 0,0-1 0 0 0,1 1 0 0 0,-2 1 0 0 0,1-1 0 0 0,9 8 0 0 0,-10-7 0 0 0,0 1 0 0 0,0-1 0 0 0,-1 1 0 0 0,1 0 0 0 0,-1 0 0 0 0,0 1 0 0 0,-1-1 0 0 0,1 1 0 0 0,-1 0 0 0 0,0-1 0 0 0,0 2 0 0 0,-1-1 0 0 0,0 0 0 0 0,0 0 0 0 0,1 8 0 0 0,-2-4 0 0 0,0 0 0 0 0,-1-1 0 0 0,0 1 0 0 0,-1 0 0 0 0,0 0 0 0 0,0-1 0 0 0,-1 1 0 0 0,0-1 0 0 0,-7 19 0 0 0,0-6 0 0 0,-1 0 0 0 0,-2-1 0 0 0,0 0 0 0 0,-25 33 0 0 0,-68 69 0 0 0,77-92 0 0 0,26-30 0 0 0,0 1 0 0 0,0 1 0 0 0,0-1 0 0 0,1 0 0 0 0,-1 0 0 0 0,1 1 0 0 0,-1-1 0 0 0,1 1 0 0 0,0-1 0 0 0,0 1 0 0 0,0-1 0 0 0,0 1 0 0 0,1 0 0 0 0,-1 0 0 0 0,1-1 0 0 0,-1 1 0 0 0,1 0 0 0 0,0 4 0 0 0,1-5 0 0 0,0 1 0 0 0,-1-1 0 0 0,1 0 0 0 0,1 1 0 0 0,-1-1 0 0 0,0 0 0 0 0,1 0 0 0 0,-1 0 0 0 0,1 0 0 0 0,-1 0 0 0 0,1 0 0 0 0,0 0 0 0 0,0-1 0 0 0,0 1 0 0 0,0-1 0 0 0,0 1 0 0 0,0-1 0 0 0,0 0 0 0 0,0 0 0 0 0,5 2 0 0 0,22 7 0 0 0,0-1 0 0 0,1-1 0 0 0,-1-1 0 0 0,40 3 0 0 0,-46-7 0 0 0,-3 1-3475 0 0,1-2-1 0 0,-1 0 1 0 0,26-1 0 0 0,-32-3 242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 96 0 0,'-18'-23'14493'0'0,"17"25"-13187"0"0,-5 5-589 0 0,0-1 0 0 0,1 1-1 0 0,0 1 1 0 0,1-1-1 0 0,-1 1 1 0 0,1-1-1 0 0,1 1 1 0 0,-1 1-1 0 0,2-1 1 0 0,-1 0-1 0 0,-2 17 1 0 0,2-8-64 0 0,1 1 0 0 0,0-1 0 0 0,2 1 0 0 0,0-1 0 0 0,3 21 0 0 0,-1-25-443 0 0,1 0 0 0 0,0-1 0 0 0,0 1 0 0 0,1-1 0 0 0,1 0 0 0 0,0 0 0 0 0,1 0 0 0 0,0-1 0 0 0,1 1 0 0 0,16 19 0 0 0,-19-25-112 0 0,1-1-1 0 0,1 0 1 0 0,-1 0-1 0 0,1 0 0 0 0,-1-1 1 0 0,1 0-1 0 0,1 0 0 0 0,-1 0 1 0 0,0-1-1 0 0,1 0 0 0 0,0 0 1 0 0,0 0-1 0 0,0-1 1 0 0,0 0-1 0 0,0-1 0 0 0,0 1 1 0 0,0-1-1 0 0,1-1 0 0 0,-1 0 1 0 0,13 0-1 0 0,-8-2-1033 0 0,0 0 1 0 0,0 0-1 0 0,0-1 0 0 0,0-1 1 0 0,-1 0-1 0 0,1 0 1 0 0,-1-1-1 0 0,0-1 0 0 0,-1 0 1 0 0,1 0-1 0 0,-1-1 1 0 0,16-15-1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39 952 0 0,'-36'-4'2937'0'0,"-27"-6"16570"0"0,63 10-19313 0 0,7-4 3421 0 0,-3 2-3645 0 0,1 1-116 0 0,0-1 619 0 0,0 1 0 0 0,0 0 0 0 0,0 1 0 0 0,0-1 0 0 0,0 1 0 0 0,0 0 1 0 0,0 0-1 0 0,8 2 0 0 0,25-1-956 0 0,-33-2-165 0 0,28-4-1486 0 0,-13-5-4335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71 143 464 0 0,'-27'-18'2375'0'0,"19"13"207"0"0,-1 0-1 0 0,1-1 0 0 0,-11-20 8717 0 0,62 12-8946 0 0,0 1 1 0 0,1 3 0 0 0,68-9-1 0 0,-33 7-876 0 0,-65 10-1476 0 0,47-9 0 0 0,-56 10-123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40 632 0 0,'-5'-1'11684'0'0,"119"9"-3808"0"0,6-11-3624 0 0,117-29 960 0 0,-216 28-5254 0 0,14-4-1013 0 0,-14 10-4653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0 224 0 0,'-1'2'308'0'0,"1"-1"-1"0"0,-1 1 1 0 0,1-1 0 0 0,-1 1-1 0 0,1-1 1 0 0,0 1-1 0 0,-1 0 1 0 0,1-1 0 0 0,0 1-1 0 0,0 0 1 0 0,0-1 0 0 0,1 1-1 0 0,-1 0 1 0 0,0-1-1 0 0,0 1 1 0 0,1-1 0 0 0,-1 1-1 0 0,1-1 1 0 0,0 1 0 0 0,1 2-1 0 0,-1-2 129 0 0,1 0 0 0 0,0 0 0 0 0,0 0-1 0 0,0 0 1 0 0,0 0 0 0 0,0 0 0 0 0,1 0 0 0 0,-1-1-1 0 0,1 1 1 0 0,4 2 0 0 0,6 0 1075 0 0,0 1-1 0 0,0-2 1 0 0,27 5 0 0 0,8-1 891 0 0,1-3 0 0 0,63-3-1 0 0,97-14 2437 0 0,-208 13-4808 0 0,32-5 1183 0 0,-7 1-3481 0 0,-11 3-7699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0 371 292 0 0,'3'1'1035'0'0,"1"0"-794"0"0,-1 1 1 0 0,0 0-1 0 0,0 0 0 0 0,0 0 0 0 0,0 0 0 0 0,0 0 0 0 0,0 0 0 0 0,-1 1 0 0 0,1-1 0 0 0,-1 1 0 0 0,0 0 0 0 0,1 0 0 0 0,-1 0 0 0 0,1 3 0 0 0,30 58 1711 0 0,-28-54-1648 0 0,33 71 1105 0 0,120 275 4212 0 0,-15 35 632 0 0,-128-348-4741 0 0,2-1 1 0 0,2-1-1 0 0,46 73 1 0 0,-65-113-1449 0 0,1 0 1 0 0,-1 0-1 0 0,1-1 1 0 0,-1 1 0 0 0,1 0-1 0 0,-1 0 1 0 0,1-1-1 0 0,0 1 1 0 0,-1 0-1 0 0,1-1 1 0 0,0 1-1 0 0,0-1 1 0 0,-1 1-1 0 0,1-1 1 0 0,0 1 0 0 0,0-1-1 0 0,0 1 1 0 0,0-1-1 0 0,-1 0 1 0 0,1 1-1 0 0,0-1 1 0 0,0 0-1 0 0,0 0 1 0 0,0 0 0 0 0,0 0-1 0 0,0 0 1 0 0,0 0-1 0 0,0 0 1 0 0,0 0-1 0 0,0 0 1 0 0,0 0-1 0 0,0 0 1 0 0,-1-1-1 0 0,1 1 1 0 0,0 0 0 0 0,0-1-1 0 0,0 1 1 0 0,0-1-1 0 0,-1 1 1 0 0,1-1-1 0 0,0 1 1 0 0,0-1-1 0 0,-1 1 1 0 0,1-1 0 0 0,0 0-1 0 0,-1 1 1 0 0,1-1-1 0 0,0 0 1 0 0,-1 0-1 0 0,1 0 1 0 0,4-7 137 0 0,0 0 0 0 0,-1 1 1 0 0,0-1-1 0 0,4-11 0 0 0,-6 15-198 0 0,35-101 782 0 0,50-213 178 0 0,-74 266-895 0 0,32-119-17 0 0,110-498 5 0 0,-133 491-173 0 0,-22 177-17 0 0,1 1 1 0 0,-1 0-1 0 0,0 0 0 0 0,0-1 1 0 0,0 1-1 0 0,0 0 0 0 0,0-1 1 0 0,0 1-1 0 0,1 0 1 0 0,-1-1-1 0 0,0 1 0 0 0,0 0 1 0 0,1 0-1 0 0,-1 0 0 0 0,0-1 1 0 0,0 1-1 0 0,1 0 0 0 0,-1 0 1 0 0,0 0-1 0 0,0-1 0 0 0,1 1 1 0 0,-1 0-1 0 0,0 0 1 0 0,1 0-1 0 0,-1 0 0 0 0,0 0 1 0 0,1 0-1 0 0,-1 0 0 0 0,0 0 1 0 0,1 0-1 0 0,-1 0 0 0 0,0 0 1 0 0,1 0-1 0 0,-1 0 0 0 0,0 0 1 0 0,1 0-1 0 0,-1 0 1 0 0,0 0-1 0 0,0 0 0 0 0,1 0 1 0 0,-1 0-1 0 0,0 0 0 0 0,1 1 1 0 0,-1-1-1 0 0,0 0 0 0 0,0 0 1 0 0,1 0-1 0 0,-1 1 0 0 0,0-1 1 0 0,0 0-1 0 0,1 0 0 0 0,-1 0 1 0 0,0 1-1 0 0,0-1 1 0 0,0 0-1 0 0,1 1 0 0 0,15 15-5065 0 0,-3-2 1788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90 224 584 0 0,'1'2'12699'0'0,"5"18"-11479"0"0,3 12 1221 0 0,-2-1 1 0 0,6 59-1 0 0,-5 64 1295 0 0,-4-65-1300 0 0,-1 33 1497 0 0,-4-108-3251 0 0,-2-9-550 0 0,-6-7-111 0 0,6-1-21 0 0,0 0 0 0 0,-1 0 0 0 0,1 0 0 0 0,1 0 0 0 0,-1 0 0 0 0,0-1 0 0 0,1 0 0 0 0,-1 1 0 0 0,-1-7 0 0 0,-19-41 0 0 0,17 36 0 0 0,-8-17 0 0 0,2 0 0 0 0,2-1 0 0 0,1 0 0 0 0,1 0 0 0 0,2-1 0 0 0,-3-62 0 0 0,9 80 0 0 0,0 0 0 0 0,1 0 0 0 0,1 1 0 0 0,1-1 0 0 0,0 0 0 0 0,1 1 0 0 0,0-1 0 0 0,1 1 0 0 0,1 0 0 0 0,1 1 0 0 0,0 0 0 0 0,0 0 0 0 0,2 0 0 0 0,0 1 0 0 0,0 0 0 0 0,21-21 0 0 0,-17 21 0 0 0,1 1 0 0 0,1 1 0 0 0,0 0 0 0 0,0 1 0 0 0,1 1 0 0 0,33-15 0 0 0,-39 20 0 0 0,-1 0 0 0 0,1 1 0 0 0,0 1 0 0 0,0-1 0 0 0,1 2 0 0 0,-1-1 0 0 0,0 1 0 0 0,1 1 0 0 0,-1 0 0 0 0,0 0 0 0 0,1 1 0 0 0,-1 1 0 0 0,19 4 0 0 0,-24-4 0 0 0,0 0 0 0 0,0 0 0 0 0,0 0 0 0 0,0 0 0 0 0,-1 1 0 0 0,1 0 0 0 0,-1 0 0 0 0,0 0 0 0 0,0 1 0 0 0,0 0 0 0 0,0-1 0 0 0,0 1 0 0 0,-1 1 0 0 0,1-1 0 0 0,-1 0 0 0 0,-1 1 0 0 0,1-1 0 0 0,0 1 0 0 0,2 9 0 0 0,-2-6 0 0 0,-1 0 0 0 0,-1 0 0 0 0,0 0 0 0 0,0 0 0 0 0,0 1 0 0 0,-1-1 0 0 0,0 0 0 0 0,-1 1 0 0 0,1-1 0 0 0,-2 0 0 0 0,1 0 0 0 0,-4 9 0 0 0,-1 1 0 0 0,-1-1 0 0 0,0-1 0 0 0,-1 1 0 0 0,-1-1 0 0 0,-1-1 0 0 0,0 0 0 0 0,-1 0 0 0 0,-1-1 0 0 0,0 0 0 0 0,-1-1 0 0 0,-20 17 0 0 0,14-16 0 0 0,0 1 0 0 0,0-2 0 0 0,-2-1 0 0 0,1 0 0 0 0,-2-2 0 0 0,1 0 0 0 0,-1-2 0 0 0,-34 9 0 0 0,52-16 0 0 0,3 0 0 0 0,0 0 0 0 0,-1-1 0 0 0,1 0 0 0 0,-1 1 0 0 0,1-1 0 0 0,-1 0 0 0 0,1 0 0 0 0,-1 0 0 0 0,1 0 0 0 0,-1 0 0 0 0,1 0 0 0 0,-1 0 0 0 0,1 0 0 0 0,-1-1 0 0 0,1 1 0 0 0,-3-1 0 0 0,4 1 0 0 0,0 0 0 0 0,0 0 0 0 0,0 0 0 0 0,0 0 0 0 0,-1 0 0 0 0,1 0 0 0 0,0 0 0 0 0,0 0 0 0 0,0 0 0 0 0,0 0 0 0 0,0-1 0 0 0,0 1 0 0 0,0 0 0 0 0,0 0 0 0 0,0 0 0 0 0,0 0 0 0 0,-1 0 0 0 0,1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0,1 0 0 0 0,-1 0 0 0 0,0 0 0 0 0,3-2 0 0 0,1 2 0 0 0,0-1 0 0 0,-1 0 0 0 0,1 1 0 0 0,0 0 0 0 0,-1-1 0 0 0,1 2 0 0 0,0-1 0 0 0,-1 0 0 0 0,1 1 0 0 0,0-1 0 0 0,-1 1 0 0 0,8 3 0 0 0,52 20 0 0 0,-55-21 0 0 0,81 41 0 0 0,-2 3 0 0 0,94 68 0 0 0,-168-106 0 0 0,-5-5 0 0 0,1-4 0 0 0,-3-4-40 0 0,2-2-3351 0 0,14-10-8923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29 1020 0 0,'-17'-27'15503'0'0,"15"27"-15177"0"0,1-1-1 0 0,-1 1 1 0 0,1 0 0 0 0,-1 0 0 0 0,1-1-1 0 0,-1 1 1 0 0,1 0 0 0 0,-1 0 0 0 0,1 0-1 0 0,-1 1 1 0 0,1-1 0 0 0,-1 0-1 0 0,1 0 1 0 0,0 1 0 0 0,-1-1 0 0 0,1 1-1 0 0,-1-1 1 0 0,1 1 0 0 0,0 0 0 0 0,-2 1-1 0 0,-1 0 79 0 0,2 1 0 0 0,-1-1-1 0 0,0 1 1 0 0,0 0 0 0 0,1 0 0 0 0,0 0-1 0 0,-4 7 1 0 0,-1 2 285 0 0,2 1 0 0 0,-1 0 1 0 0,-4 20-1 0 0,8-27-612 0 0,1 0 1 0 0,-1 0-1 0 0,1 0 1 0 0,1 0-1 0 0,-1 1 0 0 0,1-1 1 0 0,0 0-1 0 0,1 1 0 0 0,0-1 1 0 0,0 0-1 0 0,0 0 1 0 0,0 0-1 0 0,1 0 0 0 0,0 0 1 0 0,0 0-1 0 0,1 0 0 0 0,0-1 1 0 0,0 1-1 0 0,0-1 1 0 0,1 0-1 0 0,-1 0 0 0 0,1 0 1 0 0,6 6-1 0 0,-4-6 15 0 0,0 1 0 0 0,1-1-1 0 0,0-1 1 0 0,0 1 0 0 0,0-1 0 0 0,0 0-1 0 0,1 0 1 0 0,0-1 0 0 0,0 0 0 0 0,0-1-1 0 0,0 0 1 0 0,0 0 0 0 0,0 0 0 0 0,0-1-1 0 0,1-1 1 0 0,15 0 0 0 0,-3-1-92 0 0,-1-1 0 0 0,1-1 0 0 0,0-1 0 0 0,-1 0 0 0 0,0-2 0 0 0,0 0 0 0 0,33-17 0 0 0,-50 22-206 0 0,-1-1 0 0 0,0 1 0 0 0,0-1 0 0 0,0 0 0 0 0,0 0 0 0 0,0 0 0 0 0,0 0 0 0 0,0 0 0 0 0,2-4 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83 136 0 0,'-27'-4'2260'0'0,"7"0"-568"0"0,-7 3 21774 0 0,72-7-20441 0 0,36-7-670 0 0,-72 13-2544 0 0,-1-1 0 0 0,0 0 0 0 0,0 0 0 0 0,0 0 0 0 0,-1-1 0 0 0,1 0 0 0 0,7-6 0 0 0,-3-1-3348 0 0,-6 4-2191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0 211 640 0 0,'14'-3'1902'0'0,"0"0"0"0"0,-1-1 0 0 0,0 0 0 0 0,14-7 0 0 0,-8 1-755 0 0,0 0 0 0 0,0-1-1 0 0,33-27 1 0 0,-45 33-809 0 0,-1-1 0 0 0,0 0 1 0 0,0 0-1 0 0,0-1 1 0 0,5-8-1 0 0,-10 14-272 0 0,0-1 1 0 0,0 1-1 0 0,0-1 1 0 0,0 0-1 0 0,0 0 0 0 0,-1 1 1 0 0,1-1-1 0 0,0 0 0 0 0,-1 0 1 0 0,1 0-1 0 0,-1 0 1 0 0,0 0-1 0 0,1 0 0 0 0,-1 0 1 0 0,0 0-1 0 0,0 0 1 0 0,-1 0-1 0 0,1 0 0 0 0,0 0 1 0 0,-1 0-1 0 0,1 1 0 0 0,-1-1 1 0 0,1 0-1 0 0,-1 0 1 0 0,0 0-1 0 0,0 0 0 0 0,-1-1 1 0 0,1 1-29 0 0,-1 1 0 0 0,1-1 0 0 0,0 1 0 0 0,-1-1 0 0 0,1 1 0 0 0,-1 0 0 0 0,0 0 0 0 0,1 0 0 0 0,-1 0 0 0 0,0 0 0 0 0,1 0 0 0 0,-1 0 0 0 0,0 1 0 0 0,0-1 0 0 0,0 1 0 0 0,0-1 0 0 0,0 1 0 0 0,0 0 0 0 0,-2 0 0 0 0,-1 0 11 0 0,1 0 0 0 0,-1 1 0 0 0,1-1 0 0 0,0 1 0 0 0,0 1 0 0 0,-1-1 0 0 0,1 0 0 0 0,-6 4 0 0 0,1 0 151 0 0,0 0 0 0 0,0 1 0 0 0,0 0 0 0 0,1 1 1 0 0,0-1-1 0 0,-13 15 0 0 0,17-17-44 0 0,1 1-1 0 0,0-1 1 0 0,-1 1 0 0 0,2 0-1 0 0,-1 0 1 0 0,1 0 0 0 0,-1 0-1 0 0,1 0 1 0 0,1 1 0 0 0,-1-1 0 0 0,-1 10-1 0 0,3-13-109 0 0,0 0 1 0 0,0 0-1 0 0,0 1 0 0 0,1-1 0 0 0,-1 0 0 0 0,0 0 0 0 0,1 1 0 0 0,-1-1 0 0 0,1 0 1 0 0,0 0-1 0 0,0 0 0 0 0,0 0 0 0 0,0 0 0 0 0,0 0 0 0 0,0 0 0 0 0,1 0 0 0 0,-1-1 1 0 0,0 1-1 0 0,1 0 0 0 0,0-1 0 0 0,-1 1 0 0 0,1-1 0 0 0,0 0 0 0 0,0 1 0 0 0,0-1 0 0 0,-1 0 1 0 0,1 0-1 0 0,1 0 0 0 0,-1 0 0 0 0,0-1 0 0 0,2 2 0 0 0,6 0-161 0 0,0 1 0 0 0,1-1-1 0 0,-1-1 1 0 0,0 0-1 0 0,1-1 1 0 0,-1 0 0 0 0,0 0-1 0 0,13-3 1 0 0,83-18-6287 0 0,-94 17 4959 0 0,11-1-1173 0 0,-2-1 376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137 208 96 0 0,'-54'-15'2485'0'0,"13"4"1797"0"0,3-4 4466 0 0,38 15-8606 0 0,0 0 1 0 0,0 0-1 0 0,-1 0 0 0 0,1-1 0 0 0,0 1 0 0 0,0 0 0 0 0,0 0 0 0 0,-1 0 0 0 0,1 0 0 0 0,0 0 0 0 0,0-1 0 0 0,0 1 0 0 0,-1 0 0 0 0,1 0 0 0 0,0 0 0 0 0,0-1 1 0 0,0 1-1 0 0,0 0 0 0 0,0 0 0 0 0,0 0 0 0 0,0-1 0 0 0,-1 1 0 0 0,1 0 0 0 0,0 0 0 0 0,0-1 0 0 0,0 1 0 0 0,0 0 0 0 0,0 0 0 0 0,0-1 0 0 0,0 1 0 0 0,0 0 1 0 0,0 0-1 0 0,0-1 0 0 0,0 1 0 0 0,0 0 0 0 0,1-1 0 0 0,8-7 2115 0 0,19-5-766 0 0,-25 11-793 0 0,75-30 1787 0 0,0 4-1 0 0,124-29 0 0 0,-196 56-4751 0 0,0-1 1 0 0,0 1-1 0 0,0-1 0 0 0,8-4 0 0 0,-9 0-1404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0 148 0 0,'-58'10'6548'0'0,"53"-9"-5735"0"0,1 0 1 0 0,-1 1-1 0 0,1-1 0 0 0,0 1 1 0 0,0 0-1 0 0,0 0 0 0 0,0 1 1 0 0,0-1-1 0 0,0 1 0 0 0,-4 4 1 0 0,7-6-647 0 0,0 0 0 0 0,1-1 0 0 0,-1 1 0 0 0,1 0 0 0 0,-1 0-1 0 0,1 0 1 0 0,-1 0 0 0 0,1-1 0 0 0,-1 1 0 0 0,1 0 0 0 0,0 0 0 0 0,0 0 0 0 0,-1 0 0 0 0,1 0 0 0 0,0 0 0 0 0,0 0 0 0 0,0 0 0 0 0,0 0 0 0 0,0 0 0 0 0,0 0 0 0 0,0 0 0 0 0,0 0 0 0 0,1 0 0 0 0,-1 0-1 0 0,0 0 1 0 0,1 0 0 0 0,-1 0 0 0 0,0 0 0 0 0,1-1 0 0 0,-1 1 0 0 0,1 0 0 0 0,-1 0 0 0 0,1 0 0 0 0,0-1 0 0 0,-1 1 0 0 0,1 0 0 0 0,0-1 0 0 0,0 1 0 0 0,-1 0 0 0 0,1-1 0 0 0,0 1 0 0 0,0-1 0 0 0,0 1-1 0 0,1 0 1 0 0,4 2 306 0 0,1 1 0 0 0,-1-1-1 0 0,1 0 1 0 0,9 3-1 0 0,-3-2 198 0 0,1-1 0 0 0,-1 0 0 0 0,1-1-1 0 0,0 0 1 0 0,0-1 0 0 0,27-2 0 0 0,-42 1-655 0 0,1 0 0 0 0,0 0 0 0 0,0-1 1 0 0,0 1-1 0 0,0 0 0 0 0,-1 0 0 0 0,1 0 0 0 0,0 0 1 0 0,0-1-1 0 0,0 1 0 0 0,0 0 0 0 0,0 0 0 0 0,0 0 1 0 0,0-1-1 0 0,-1 1 0 0 0,1 0 0 0 0,0 0 0 0 0,0 0 1 0 0,0-1-1 0 0,0 1 0 0 0,0 0 0 0 0,0 0 0 0 0,0-1 0 0 0,0 1 1 0 0,0 0-1 0 0,0 0 0 0 0,0 0 0 0 0,0-1 0 0 0,1 1 1 0 0,-1 0-1 0 0,0 0 0 0 0,0-1 0 0 0,0 1 0 0 0,0 0 1 0 0,0 0-1 0 0,0 0 0 0 0,0 0 0 0 0,1-1 0 0 0,-1 1 1 0 0,0 0-1 0 0,0 0 0 0 0,0 0 0 0 0,0 0 0 0 0,1-1 1 0 0,-1 1-1 0 0,0 0 0 0 0,0 0 0 0 0,0 0 0 0 0,1 0 1 0 0,-1 0-1 0 0,0 0 0 0 0,0 0 0 0 0,0 0 0 0 0,1 0 1 0 0,-1 0-1 0 0,0 0 0 0 0,0 0 0 0 0,1 0 0 0 0,-1 0 1 0 0,0 0-1 0 0,0 0 0 0 0,-16-10 198 0 0,16 10-229 0 0,-18-8 98 0 0,-1 2 0 0 0,-37-9 0 0 0,-6-3-1759 0 0,65 17-681 0 0,24-2-810 0 0,38-1 0 0 0,-2 1-933 0 0,-7-2 1166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40 226 924 0 0,'-8'-5'1348'0'0,"3"2"362"0"0,0 0 1 0 0,0 0-1 0 0,0-1 1 0 0,-6-6 3764 0 0,11 10-5351 0 0,0-1 0 0 0,0 1 0 0 0,1-1 0 0 0,-1 1 0 0 0,0-1 0 0 0,0 1 0 0 0,1 0 0 0 0,-1-1 0 0 0,0 1 0 0 0,0 0 0 0 0,1-1 0 0 0,-1 1 0 0 0,1 0 0 0 0,-1-1 0 0 0,0 1 0 0 0,1 0 0 0 0,-1 0 0 0 0,1-1 0 0 0,-1 1 0 0 0,1 0 0 0 0,-1 0 0 0 0,0 0 0 0 0,1 0 0 0 0,-1-1 0 0 0,1 1 0 0 0,-1 0 0 0 0,1 0 0 0 0,0 0 0 0 0,15-1 1007 0 0,200 7 3339 0 0,287-17-1229 0 0,-501 11-3228 0 0,132-13 539 0 0,-119 11-486 0 0,-1-1-1 0 0,1-1 0 0 0,-1-1 0 0 0,0 0 1 0 0,0 0-1 0 0,25-15 0 0 0,-34 16-36 0 0,1 0 0 0 0,-1 0 0 0 0,1-1-1 0 0,-1 1 1 0 0,-1-1 0 0 0,1-1 0 0 0,4-5-1 0 0,-7 8-2 0 0,-1 1 1 0 0,1-1-1 0 0,0 0 0 0 0,-1 0 0 0 0,0 0 0 0 0,1 0 0 0 0,-1 0 1 0 0,0 0-1 0 0,-1 0 0 0 0,1 0 0 0 0,0 0 0 0 0,-1-1 0 0 0,0 1 0 0 0,0 0 1 0 0,0 0-1 0 0,-1-6 0 0 0,1 7-5 0 0,0 1 0 0 0,-1-1 0 0 0,1 1 0 0 0,-1 0 0 0 0,1-1 0 0 0,-1 1 0 0 0,0 0 0 0 0,0 0 0 0 0,1-1 0 0 0,-1 1 0 0 0,0 0 0 0 0,0 0 0 0 0,0 0 0 0 0,0 0 0 0 0,0 0 0 0 0,-1 0 0 0 0,1 1 0 0 0,0-1 0 0 0,0 0 0 0 0,-1 0 0 0 0,1 1 0 0 0,0-1 0 0 0,-1 1 0 0 0,1-1 0 0 0,0 1 0 0 0,-1 0 0 0 0,1-1 0 0 0,-1 1 0 0 0,1 0 0 0 0,0 0 0 0 0,-1 0 0 0 0,1 0 0 0 0,-1 0 0 0 0,1 0 0 0 0,-1 1 0 0 0,1-1 0 0 0,-3 1 0 0 0,-1 0 39 0 0,1 1 1 0 0,-1-1-1 0 0,0 1 0 0 0,1 0 0 0 0,0 0 1 0 0,-1 1-1 0 0,1-1 0 0 0,0 1 0 0 0,-7 6 1 0 0,4-1 16 0 0,0 0 1 0 0,0 1 0 0 0,1 0-1 0 0,0 0 1 0 0,1 0-1 0 0,0 1 1 0 0,-5 14 0 0 0,0 3 162 0 0,-9 44 0 0 0,11-21 11 0 0,1 0 1 0 0,3 0 0 0 0,2 1-1 0 0,3 0 1 0 0,10 79 0 0 0,2-42-243 0 0,5-1 1 0 0,3 0 0 0 0,58 146 0 0 0,134 234-18 0 0,-183-407 8 0 0,-19-37 0 0 0,-4-11 0 0 0,0 1 0 0 0,-1-1 0 0 0,-1 1 0 0 0,0 1 0 0 0,-1-1 0 0 0,0 1 0 0 0,-1 0 0 0 0,2 15 0 0 0,-5-28 0 0 0,0 0 0 0 0,-1 1 0 0 0,1-1 0 0 0,0 0 0 0 0,0 0 0 0 0,-1 0 0 0 0,1 0 0 0 0,0 0 0 0 0,-1 0 0 0 0,1 0 0 0 0,-1 0 0 0 0,0 0 0 0 0,1 0 0 0 0,-1-1 0 0 0,0 1 0 0 0,1 0 0 0 0,-1 0 0 0 0,0 0 0 0 0,0-1 0 0 0,0 1 0 0 0,0 0 0 0 0,0-1 0 0 0,0 1 0 0 0,0-1 0 0 0,0 1 0 0 0,0-1 0 0 0,0 0 0 0 0,0 1 0 0 0,0-1 0 0 0,0 0 0 0 0,0 0 0 0 0,0 0 0 0 0,0 0 0 0 0,0 1 0 0 0,0-1 0 0 0,-1-1 0 0 0,1 1 0 0 0,-1 0 0 0 0,-9-1 0 0 0,1 0 0 0 0,-1 0 0 0 0,-12-5 0 0 0,10 3 0 0 0,12 3 0 0 0,-124-24 0 0 0,-183-12 0 0 0,280 35 0 0 0,-7-1 0 0 0,-1 1 0 0 0,-47 7 0 0 0,73-4 0 0 0,10-2 0 0 0,1 0 0 0 0,-1 0 0 0 0,0 0 0 0 0,0 0 0 0 0,0 0 0 0 0,0 0 0 0 0,0 0 0 0 0,0 0 0 0 0,0 0 0 0 0,0 0 0 0 0,0 0 0 0 0,0 0 0 0 0,1 0 0 0 0,-1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0,-1 0 0 0 0,1 0 0 0 0,0 0 0 0 0,0 1 0 0 0,0-1 0 0 0,0 0 0 0 0,0 0 0 0 0,0 0 0 0 0,0 0 0 0 0,8 3 0 0 0,1 0 0 0 0,1 0 0 0 0,-1-1 0 0 0,0 0 0 0 0,0 0 0 0 0,14-1 0 0 0,71-1 0 0 0,-47-1 0 0 0,335-16 0 0 0,9-34 0 0 0,-359 43 0 0 0,-29 5 0 0 0,-1-1-97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 1000 0 0,'0'-1'427'0'0,"0"-1"-1"0"0,0 1 1 0 0,0 0-1 0 0,0 0 1 0 0,0 0-1 0 0,0-1 1 0 0,0 1-1 0 0,0 0 1 0 0,-1 0 0 0 0,1 0-1 0 0,0 0 1 0 0,-1 0-1 0 0,1-1 1 0 0,-1 1-1 0 0,1 0 1 0 0,-1 0-1 0 0,0 0 1 0 0,1 0-1 0 0,-1 1 1 0 0,-1-3 0 0 0,1 3-164 0 0,0 0 1 0 0,0-1-1 0 0,0 1 1 0 0,0 0-1 0 0,0 0 1 0 0,1-1-1 0 0,-1 1 1 0 0,0 0-1 0 0,0 0 1 0 0,0 0-1 0 0,0 0 1 0 0,0 0-1 0 0,0 1 1 0 0,0-1-1 0 0,0 0 1 0 0,0 0-1 0 0,1 1 1 0 0,-1-1-1 0 0,0 0 1 0 0,-1 1-1 0 0,-3 2 363 0 0,-1 0-1 0 0,1 1 1 0 0,0-1-1 0 0,0 1 1 0 0,1 0-1 0 0,-6 6 1 0 0,0 1-34 0 0,1 0-1 0 0,0 0 1 0 0,1 1 0 0 0,0 0 0 0 0,1 1-1 0 0,1-1 1 0 0,0 1 0 0 0,0 1 0 0 0,1-1 0 0 0,-5 29-1 0 0,8-31-303 0 0,0 0-1 0 0,1 0 0 0 0,1 0 0 0 0,0 0 0 0 0,0 0 0 0 0,1 0 1 0 0,1 0-1 0 0,0 0 0 0 0,0-1 0 0 0,1 1 0 0 0,0 0 0 0 0,1-1 0 0 0,0 0 1 0 0,10 16-1 0 0,-4-10-210 0 0,0-2 0 0 0,2 0 0 0 0,-1 0 0 0 0,2-1 0 0 0,0 0 0 0 0,0-1 0 0 0,1-1 0 0 0,1 0 0 0 0,0-1 0 0 0,0 0 0 0 0,1-1 0 0 0,0-1 0 0 0,0-1 0 0 0,1 0 0 0 0,0-1 1 0 0,0-1-1 0 0,1-1 0 0 0,0 0 0 0 0,0-1 0 0 0,-1-1 0 0 0,1 0 0 0 0,1-2 0 0 0,-1 0 0 0 0,0-1 0 0 0,0-1 0 0 0,32-7 0 0 0,-42 6-76 0 0,17-3 19 0 0,35-15-1 0 0,-55 19-34 0 0,1 0-1 0 0,-1-1 0 0 0,0 0 1 0 0,0 0-1 0 0,0 0 1 0 0,0 0-1 0 0,-1-1 0 0 0,1 0 1 0 0,-1 0-1 0 0,0 0 1 0 0,0-1-1 0 0,5-6 0 0 0,-9 10-158 0 0,1 0 0 0 0,-1 1-1 0 0,0-1 1 0 0,1 1 0 0 0,-1-1 0 0 0,0 0-1 0 0,0 1 1 0 0,0-1 0 0 0,1 1-1 0 0,-1-1 1 0 0,0 0 0 0 0,0 1-1 0 0,0-1 1 0 0,0 0 0 0 0,0 1 0 0 0,0-1-1 0 0,0 0 1 0 0,0 1 0 0 0,0-1-1 0 0,-1 0 1 0 0,1 1 0 0 0,0-1-1 0 0,0 0 1 0 0,0 1 0 0 0,-1-1 0 0 0,1 1-1 0 0,0-1 1 0 0,-1 0 0 0 0,1 1-1 0 0,-1-1 1 0 0,0 0 0 0 0,-19-10-5851 0 0,13 8 3346 0 0,-5-3-463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65 147 116 0 0,'-64'-13'19940'0'0,"76"6"-19145"0"0,1 1 1 0 0,1 0-1 0 0,-1 2 0 0 0,1-1 1 0 0,18-3-1 0 0,81-9 5627 0 0,-50 8-4905 0 0,-23 4-1517 0 0,-23 3 0 0 0,1-1 0 0 0,-1 0 0 0 0,0-1 0 0 0,24-8 0 0 0,-41 12-90 0 0,1 0-1 0 0,-1-1 1 0 0,1 1-1 0 0,-1 0 1 0 0,1 0-1 0 0,-1 0 1 0 0,1 0 0 0 0,-1-1-1 0 0,0 1 1 0 0,1 0-1 0 0,-1-1 1 0 0,1 1-1 0 0,-1 0 1 0 0,0-1 0 0 0,1 1-1 0 0,-1 0 1 0 0,0-1-1 0 0,1 1 1 0 0,-1 0-1 0 0,0-1 1 0 0,0 1 0 0 0,1-1-1 0 0,-1 1 1 0 0,0-1-1 0 0,0 1 1 0 0,0-1-1 0 0,0 1 1 0 0,1-1 0 0 0,-1 1-1 0 0,0-1 1 0 0,0 1-1 0 0,0-1 1 0 0,0 1-1 0 0,0-1 1 0 0,0 1 0 0 0,0-1-1 0 0,-1 1 1 0 0,1-1-1 0 0,0 1 1 0 0,0-1-1 0 0,0 1 1 0 0,0 0 0 0 0,-1-1-1 0 0,-11-11-5961 0 0,3 6 2262 0 0,-4-1 545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136 196 1700 0 0,'-32'-4'1700'0'0,"-31"-6"4236"0"0,23-2 6199 0 0,45 8-10441 0 0,6-4-947 0 0,0 0 1 0 0,0 1-1 0 0,1 1 0 0 0,0 0 1 0 0,21-7-1 0 0,73-18 2100 0 0,-63 20-1318 0 0,256-49-783 0 0,-252 53-750 0 0,-41 5 4 0 0,4 0 0 0 0,1 0 0 0 0,17-1 0 0 0,-18 5-6753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55 168 0 0,'-39'-22'21511'0'0,"38"22"-21416"0"0,18 0 486 0 0,435 11 6545 0 0,-435-11-6940 0 0,62-1 222 0 0,4 1 489 0 0,0-3 1 0 0,94-16-1 0 0,-83-1-5303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1 776 0 0,'-3'2'596'0'0,"0"1"-1"0"0,0 0 1 0 0,1-1-1 0 0,-1 1 1 0 0,0 1-1 0 0,1-1 1 0 0,-3 4-1 0 0,5-6-417 0 0,0-1 1 0 0,0 1-1 0 0,-1-1 0 0 0,1 1 0 0 0,0-1 1 0 0,0 1-1 0 0,0-1 0 0 0,0 1 0 0 0,0 0 1 0 0,0-1-1 0 0,0 1 0 0 0,0-1 1 0 0,0 1-1 0 0,0-1 0 0 0,0 1 0 0 0,0-1 1 0 0,0 1-1 0 0,1-1 0 0 0,-1 1 0 0 0,0 0 1 0 0,0-1-1 0 0,1 1 0 0 0,0 0 62 0 0,0 0 1 0 0,0 0-1 0 0,1 0 0 0 0,-1 0 1 0 0,0 0-1 0 0,0 0 0 0 0,1-1 1 0 0,-1 1-1 0 0,0 0 0 0 0,1-1 1 0 0,-1 1-1 0 0,3 0 0 0 0,21 4 907 0 0,1-2 0 0 0,-1 0 0 0 0,1-1 0 0 0,-1-2 0 0 0,27-2 0 0 0,-3 1 138 0 0,293-27 4969 0 0,-74 2-730 0 0,-257 26-6191 0 0,-3-1 992 0 0,-1 1 0 0 0,1 0-1 0 0,12 1 1 0 0,-2 6-3362 0 0,-16-6 2204 0 0,-1 0 1 0 0,0 0-1 0 0,0 0 1 0 0,0 0-1 0 0,0 0 1 0 0,0 0-1 0 0,0 1 1 0 0,0-1-1 0 0,0 0 1 0 0,0 1-1 0 0,0 1 1 0 0,3 4-2648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409 201 572 0 0,'-1'-1'297'0'0,"0"1"0"0"0,0-1-1 0 0,0 1 1 0 0,0-1 0 0 0,0 1 0 0 0,0 0-1 0 0,-1-1 1 0 0,1 1 0 0 0,0 0 0 0 0,0 0-1 0 0,0 0 1 0 0,-1 0 0 0 0,1 0 0 0 0,0 0-1 0 0,0 0 1 0 0,0 1 0 0 0,-1-1 0 0 0,1 0-1 0 0,0 1 1 0 0,0-1 0 0 0,0 0 0 0 0,0 1-1 0 0,0 0 1 0 0,0-1 0 0 0,0 1 0 0 0,0 0-1 0 0,0-1 1 0 0,0 1 0 0 0,0 0 0 0 0,-1 1-1 0 0,-3 4 400 0 0,0 0-1 0 0,0 0 0 0 0,1 1 0 0 0,-4 7 0 0 0,-1 2 409 0 0,-9 11 1317 0 0,2 0 0 0 0,1 1 0 0 0,1 1 0 0 0,-19 54 0 0 0,49-142 3114 0 0,24-112-4762 0 0,5-48-770 0 0,-43 214-3 0 0,-2 5 0 0 0,0 0 0 0 0,0 0 0 0 0,0 0 0 0 0,0 0 0 0 0,0 0 0 0 0,0 0 0 0 0,0-1 0 0 0,1 1 0 0 0,-1 0 0 0 0,0 0 0 0 0,0 0 0 0 0,0 0 0 0 0,0 0 0 0 0,0 0 0 0 0,0 0 0 0 0,0 0 0 0 0,1 0 0 0 0,-1 0 0 0 0,0 0 0 0 0,0 0 0 0 0,0 0 0 0 0,0 0 0 0 0,0 0 0 0 0,0-1 0 0 0,1 1 0 0 0,-1 0 0 0 0,0 1 0 0 0,0-1 0 0 0,0 0 0 0 0,0 0 0 0 0,0 0 0 0 0,0 0 0 0 0,1 0 0 0 0,-1 0 0 0 0,0 0 0 0 0,0 0 0 0 0,0 0 0 0 0,0 0 0 0 0,0 0 0 0 0,0 0 0 0 0,1 0 0 0 0,-1 0 0 0 0,0 0 0 0 0,0 0 0 0 0,0 1 0 0 0,0-1 0 0 0,6 4 0 0 0,-1 0 0 0 0,0 1 0 0 0,0 0 0 0 0,0 0 0 0 0,0 0 0 0 0,6 11 0 0 0,25 41 0 0 0,-29-45 0 0 0,60 99 0 0 0,157 197 0 0 0,-76-139 0 0 0,-146-166 0 0 0,-8-3 0 0 0,-78-32 0 0 0,-35-12 0 0 0,72 33 0 0 0,0 1 0 0 0,-1 3 0 0 0,-74-2 0 0 0,51 9 0 0 0,-127 16 0 0 0,189-15 0 0 0,-17 2 0 0 0,0 2 0 0 0,-41 12 0 0 0,67-17-44 0 0,0 0 0 0 0,-1 0 0 0 0,1 0 0 0 0,0 0 1 0 0,0 0-1 0 0,-1 0 0 0 0,1 0 0 0 0,0 0 0 0 0,0 0 0 0 0,-1 0 0 0 0,1 0 0 0 0,0 0 0 0 0,0 1 1 0 0,0-1-1 0 0,-1 0 0 0 0,1 0 0 0 0,0 0 0 0 0,0 0 0 0 0,0 1 0 0 0,-1-1 0 0 0,1 0 1 0 0,0 0-1 0 0,0 0 0 0 0,0 0 0 0 0,0 1 0 0 0,0-1 0 0 0,0 0 0 0 0,-1 0 0 0 0,1 1 0 0 0,0-1 1 0 0,0 0-1 0 0,0 0 0 0 0,0 1 0 0 0,0-1 0 0 0,0 0 0 0 0,0 0 0 0 0,0 1 0 0 0,0-1 0 0 0,0 0 1 0 0,0 0-1 0 0,0 1 0 0 0,0-1 0 0 0,0 0 0 0 0,12 9-4372 0 0,20 2-3609 0 0,-17-8 4871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7457 0 0,'9'-6'12472'0'0,"4"1"-7830"0"0,-9 7-4439 0 0,-1 0 0 0 0,1 0 0 0 0,-1 0 0 0 0,0 1 0 0 0,0 0 0 0 0,0-1 0 0 0,-1 1-1 0 0,1 0 1 0 0,-1 0 0 0 0,1 1 0 0 0,-1-1 0 0 0,0 0 0 0 0,0 1 0 0 0,0 0 0 0 0,-1-1 0 0 0,3 8 0 0 0,2 9 552 0 0,8 37-1 0 0,-13-50-649 0 0,20 124 1219 0 0,4 169 0 0 0,-14-145-840 0 0,4-15-484 0 0,-15-134 0 0 0,0-1-211 0 0,0 1-4363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8 304 0 0,'-10'-2'1139'0'0,"-1"0"1"0"0,1 0-1 0 0,-1 1 1 0 0,1 1-1 0 0,-1 0 1 0 0,1 0-1 0 0,-1 1 0 0 0,1 0 1 0 0,-1 1-1 0 0,-19 6 1 0 0,18-4-159 0 0,1 1 0 0 0,-1 1 0 0 0,1-1 1 0 0,1 2-1 0 0,-1-1 0 0 0,1 2 0 0 0,0-1 0 0 0,-17 18 1 0 0,26-24-831 0 0,-1 0 0 0 0,1 1-1 0 0,0-1 1 0 0,0 0 0 0 0,0 1 0 0 0,0-1 0 0 0,0 1 0 0 0,0-1 0 0 0,0 1 0 0 0,1 0 0 0 0,-1-1 0 0 0,0 4 0 0 0,1-4-120 0 0,0-1 0 0 0,0 1 0 0 0,0-1 0 0 0,0 1 0 0 0,0-1 0 0 0,0 1 0 0 0,0-1-1 0 0,0 1 1 0 0,1-1 0 0 0,-1 1 0 0 0,0-1 0 0 0,0 1 0 0 0,0-1 0 0 0,1 1 0 0 0,-1-1 0 0 0,0 1 0 0 0,1-1 0 0 0,-1 1 0 0 0,1-1 0 0 0,-1 0 0 0 0,0 1 0 0 0,1-1 0 0 0,-1 1 0 0 0,1-1 0 0 0,-1 0 0 0 0,1 0 0 0 0,-1 1 0 0 0,1-1 0 0 0,-1 0 0 0 0,2 1 0 0 0,0-1-62 0 0,2-1-51 0 0,1-2 65 0 0,0 1 1 0 0,0-1-1 0 0,0 0 0 0 0,0-1 0 0 0,-1 1 1 0 0,1-1-1 0 0,6-8 0 0 0,-10 11 44 0 0,1-1-1 0 0,-1 1 1 0 0,0-1-1 0 0,1 1 1 0 0,-1 0 0 0 0,1-1-1 0 0,0 1 1 0 0,-1 0-1 0 0,1 0 1 0 0,0 0-1 0 0,0 0 1 0 0,-1 1 0 0 0,1-1-1 0 0,0 0 1 0 0,0 1-1 0 0,0-1 1 0 0,0 1-1 0 0,0 0 1 0 0,0 0 0 0 0,0 0-1 0 0,0 0 1 0 0,4 0-1 0 0,4 1 78 0 0,0 1 0 0 0,0 0 0 0 0,14 5 0 0 0,6 2-771 0 0,-20-8-217 0 0,0 0-1 0 0,0-1 0 0 0,12 0 1 0 0,13-4-5407 0 0,-20 1 3741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23 395 380 0 0,'-14'-6'3184'0'0,"6"9"1453"0"0,8 12-426 0 0,4 1-4175 0 0,94 233 6677 0 0,-12-82-3690 0 0,3 3-59 0 0,-69-127-1732 0 0,27 90 0 0 0,-38-105-727 0 0,-5-17 101 0 0,0 0-1 0 0,-2 0 1 0 0,3 15 0 0 0,4-397 140 0 0,9 82-583 0 0,3-96 234 0 0,-20 364-468 0 0,-1 0-1 0 0,-1 0 1 0 0,-1-1-1 0 0,-1 1 0 0 0,0 1 1 0 0,-2-1-1 0 0,0 0 1 0 0,-17-38-1 0 0,25 59-1620 0 0,-1 1 1517 0 0,0 0-1 0 0,0-1 1 0 0,-1 1 0 0 0,1 0-1 0 0,-1 0 1 0 0,1 0 0 0 0,-1 0-1 0 0,1 0 1 0 0,-1 0 0 0 0,2 2-1 0 0,3 2-565 0 0,15 11-2977 0 0,20 21-1 0 0,-38-34 3403 0 0,33 31-2958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38 516 7185 0 0,'-7'24'2631'0'0,"2"1"1"0"0,0-1 0 0 0,2 1-1 0 0,1 0 1 0 0,0 25 0 0 0,-4-178 4407 0 0,-2-18-6312 0 0,9 118-553 0 0,0 0 0 0 0,2 0 0 0 0,8-36 0 0 0,-6 43-54 0 0,2 0 0 0 0,0 0 0 0 0,1 0 0 0 0,2 1 0 0 0,18-32 0 0 0,-22 43-76 0 0,0 0 0 0 0,0 0-1 0 0,1 1 1 0 0,0 0-1 0 0,0 1 1 0 0,1-1-1 0 0,0 1 1 0 0,1 1-1 0 0,-1 0 1 0 0,1 0-1 0 0,0 0 1 0 0,1 1-1 0 0,18-7 1 0 0,-26 11-44 0 0,1 0 0 0 0,-1 1 0 0 0,0-1 0 0 0,0 0 0 0 0,1 1 0 0 0,-1 0 0 0 0,0 0 0 0 0,1-1 0 0 0,-1 1 0 0 0,0 0 0 0 0,1 1 0 0 0,-1-1 0 0 0,1 0 0 0 0,-1 1 0 0 0,0-1 0 0 0,0 1 0 0 0,1 0 0 0 0,-1 0 0 0 0,0 0 0 0 0,0 0 0 0 0,0 0 0 0 0,0 0 0 0 0,0 1 0 0 0,0-1 0 0 0,0 1 0 0 0,0-1 0 0 0,-1 1 0 0 0,1-1 0 0 0,-1 1 0 0 0,1 0 0 0 0,-1 0 0 0 0,1 0 0 0 0,-1 0 0 0 0,0 0 0 0 0,1 4 0 0 0,1 1 0 0 0,-1-1 0 0 0,0 1 0 0 0,-1 0 0 0 0,0 0 0 0 0,0 1 0 0 0,-1-1 0 0 0,1 0 0 0 0,-1 0 0 0 0,-1 0 0 0 0,0 0 0 0 0,-1 8 0 0 0,-3 4 0 0 0,0-1 0 0 0,-2 0 0 0 0,0 0 0 0 0,-1 0 0 0 0,0-1 0 0 0,-2 0 0 0 0,0-1 0 0 0,-19 24 0 0 0,14-21 0 0 0,-1-1 0 0 0,-1-1 0 0 0,0-1 0 0 0,-1-1 0 0 0,0 0 0 0 0,-36 21 0 0 0,54-36 0 0 0,-1 0 0 0 0,1 0 0 0 0,0 0 0 0 0,0 1 0 0 0,0-1 0 0 0,-1 0 0 0 0,1 0 0 0 0,0 0 0 0 0,0 1 0 0 0,0-1 0 0 0,0 0 0 0 0,0 0 0 0 0,0 0 0 0 0,-1 1 0 0 0,1-1 0 0 0,0 0 0 0 0,0 0 0 0 0,0 1 0 0 0,0-1 0 0 0,0 0 0 0 0,0 0 0 0 0,0 1 0 0 0,0-1 0 0 0,0 0 0 0 0,0 0 0 0 0,0 1 0 0 0,0-1 0 0 0,0 0 0 0 0,0 0 0 0 0,0 0 0 0 0,0 1 0 0 0,1-1 0 0 0,-1 0 0 0 0,0 0 0 0 0,0 1 0 0 0,0-1 0 0 0,0 0 0 0 0,0 0 0 0 0,1 0 0 0 0,-1 1 0 0 0,0-1 0 0 0,0 0 0 0 0,0 0 0 0 0,0 0 0 0 0,1 0 0 0 0,-1 0 0 0 0,0 1 0 0 0,0-1 0 0 0,0 0 0 0 0,1 0 0 0 0,-1 0 0 0 0,14 9 0 0 0,-13-9 0 0 0,18 12 0 0 0,-1 0 0 0 0,0 0 0 0 0,-1 2 0 0 0,-1 0 0 0 0,24 28 0 0 0,-17-15 0 0 0,-2 1 0 0 0,32 54 0 0 0,-51-78-906 0 0,0 0 1 0 0,1-1-1 0 0,-1 1 1 0 0,1-1-1 0 0,6 6 1 0 0,-8-8 523 0 0,0 0 0 0 0,0 0-1 0 0,1 0 1 0 0,-1 0 0 0 0,0-1 0 0 0,0 1-1 0 0,1 0 1 0 0,-1-1 0 0 0,0 1 0 0 0,1-1 0 0 0,-1 0-1 0 0,1 1 1 0 0,-1-1 0 0 0,1 0 0 0 0,-1 0-1 0 0,0 0 1 0 0,1 0 0 0 0,2 0 0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15 548 0 0,'1'-15'17540'0'0,"-5"21"-16775"0"0,0 1 0 0 0,0-1 0 0 0,1 1 0 0 0,0-1 0 0 0,0 1 0 0 0,1 0-1 0 0,0 0 1 0 0,0 0 0 0 0,1 0 0 0 0,-2 14 0 0 0,1 7 1035 0 0,2 43-1 0 0,0-58-1608 0 0,1 0-1 0 0,1-1 0 0 0,0 1 0 0 0,0 0 0 0 0,1 0 0 0 0,1-1 0 0 0,8 19 0 0 0,-9-25-126 0 0,0-1-1 0 0,0 1 1 0 0,1-1 0 0 0,0 0-1 0 0,0 0 1 0 0,0 0-1 0 0,1 0 1 0 0,0-1 0 0 0,-1 0-1 0 0,2 0 1 0 0,-1 0-1 0 0,0 0 1 0 0,1-1 0 0 0,-1 0-1 0 0,1 0 1 0 0,0-1-1 0 0,7 3 1 0 0,5 0-163 0 0,0-1 0 0 0,0 0 0 0 0,1-2 0 0 0,-1 0 0 0 0,1-1 0 0 0,-1-1 0 0 0,37-4 0 0 0,-42 2-20 0 0,0 0 0 0 0,0-1 0 0 0,-1 0 0 0 0,1-1-1 0 0,-1 0 1 0 0,1-1 0 0 0,-1-1 0 0 0,-1 0 0 0 0,1 0 0 0 0,-1-1 0 0 0,20-17-1 0 0,-30 18-4330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140 173 724 0 0,'-24'-3'1110'0'0,"-35"-4"3586"0"0,2-15 15322 0 0,113 2-17110 0 0,-43 17-2682 0 0,1-2 0 0 0,-1 0-1 0 0,0 0 1 0 0,23-14 0 0 0,-26 12-996 0 0,0 0 0 0 0,14-14-1 0 0,-7-2-2702 0 0,-16 21 2560 0 0,0 0 1 0 0,0 0-1 0 0,-1 0 1 0 0,1-1-1 0 0,0 1 1 0 0,-1 0 0 0 0,1-1-1 0 0,-1 1 1 0 0,0-3-1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163 875 2616 0 0,'-94'-35'3755'0'0,"32"13"4969"0"0,62 22-8593 0 0,-1 0 1 0 0,1 0-1 0 0,0 0 1 0 0,-1 0-1 0 0,1-1 1 0 0,0 1-1 0 0,-1 0 0 0 0,1 0 1 0 0,0 0-1 0 0,-1-1 1 0 0,1 1-1 0 0,0 0 1 0 0,0 0-1 0 0,-1-1 1 0 0,1 1-1 0 0,0 0 1 0 0,0 0-1 0 0,-1-1 1 0 0,1 1-1 0 0,0 0 0 0 0,0-1 1 0 0,0 1-1 0 0,0 0 1 0 0,0-1-1 0 0,-1 1 1 0 0,1 0-1 0 0,0-1 1 0 0,0 1-1 0 0,0-1 1 0 0,0 1-1 0 0,0 0 1 0 0,0-1-1 0 0,0 1 1 0 0,0 0-1 0 0,0-1 0 0 0,0 1 1 0 0,1 0-1 0 0,-1-1 1 0 0,0 1-1 0 0,0 0 1 0 0,0-1-1 0 0,9-11 2078 0 0,-8 11-2377 0 0,6-6 856 0 0,2 1-1 0 0,-1-1 0 0 0,1 2 0 0 0,0-1 0 0 0,0 1 1 0 0,0 0-1 0 0,21-7 0 0 0,-9 3 235 0 0,19-6-885 0 0,1 1-1 0 0,46-8 0 0 0,-46 12-3800 0 0,0-1-1 0 0,39-18 0 0 0,-41 11 698 0 0</inkml:trace>
  <inkml:trace contextRef="#ctx0" brushRef="#br0" timeOffset="1">844 247 344 0 0,'0'-2'1228'0'0,"0"-1"-446"0"0,0 0 1 0 0,0 0-1 0 0,0 0 0 0 0,0 0 0 0 0,1 0 1 0 0,-1 0-1 0 0,1 0 0 0 0,0 0 0 0 0,0 0 1 0 0,0 1-1 0 0,0-1 0 0 0,0 0 0 0 0,1 0 1 0 0,1-2-1 0 0,0 1 123 0 0,1 0 1 0 0,-1 0-1 0 0,1 0 1 0 0,0 0-1 0 0,0 1 1 0 0,0 0-1 0 0,7-4 1 0 0,7-3 774 0 0,0 1 0 0 0,1 1 0 0 0,25-7 0 0 0,-30 10-953 0 0,96-29 2807 0 0,-52 17-3719 0 0,108-47 0 0 0,-154 61-403 0 0,-9 2-1641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42 364 0 0,'-1'4'143'0'0,"-2"-1"529"0"0,2 0 1 0 0,-1 0 0 0 0,0 1-1 0 0,1-1 1 0 0,-1 1 0 0 0,0 5 0 0 0,2-9-478 0 0,0 1 1 0 0,0 0 0 0 0,0-1-1 0 0,0 1 1 0 0,0 0 0 0 0,0-1 0 0 0,0 1-1 0 0,0 0 1 0 0,0 0 0 0 0,1-1 0 0 0,-1 1-1 0 0,0 0 1 0 0,0-1 0 0 0,1 1-1 0 0,-1-1 1 0 0,1 1 0 0 0,-1 0 0 0 0,0-1-1 0 0,1 1 1 0 0,-1-1 0 0 0,1 1 0 0 0,-1-1-1 0 0,1 1 1 0 0,0-1 0 0 0,-1 0 0 0 0,1 1-1 0 0,-1-1 1 0 0,1 0 0 0 0,0 1-1 0 0,-1-1 1 0 0,1 0 0 0 0,0 0 0 0 0,-1 1-1 0 0,1-1 1 0 0,0 0 0 0 0,-1 0 0 0 0,1 0-1 0 0,0 0 1 0 0,0 0 0 0 0,-1 0-1 0 0,1 0 1 0 0,0 0 0 0 0,12 0 1274 0 0,-1 0 0 0 0,0-1 0 0 0,0 0 0 0 0,14-4 0 0 0,50-14 2389 0 0,-31 6-2190 0 0,86-23 1436 0 0,-105 27-6752 0 0,-1 1-4095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74 126 10733 0 0,'-12'1'3283'0'0,"7"-1"-2286"0"0,0 1 0 0 0,0-1 0 0 0,0 1 0 0 0,0 0 0 0 0,0 0 0 0 0,0 1 0 0 0,1-1 1 0 0,-1 1-1 0 0,0 0 0 0 0,-6 4 0 0 0,10-4-526 0 0,6 0 2139 0 0,11 1-2217 0 0,0-2-1 0 0,-1 0 0 0 0,1-1 1 0 0,0-1-1 0 0,18-3 0 0 0,85-20 739 0 0,-70 14-437 0 0,58-18-290 0 0,-96 25-389 0 0,0-1 0 0 0,0-1 0 0 0,-1 0-1 0 0,1-1 1 0 0,-1 0 0 0 0,-1 0 0 0 0,14-12 0 0 0,-22 18-15 0 0,0-1 0 0 0,-1 1 0 0 0,1 0 0 0 0,-1-1 0 0 0,1 0 0 0 0,0 1 0 0 0,-1-1 0 0 0,0 1 0 0 0,1-1 0 0 0,-1 0 0 0 0,1 1 0 0 0,-1-1 0 0 0,0 0 0 0 0,1 1 0 0 0,-1-1 0 0 0,0 0 0 0 0,0 0 0 0 0,1 1 0 0 0,-1-1 0 0 0,0 0 0 0 0,0 0 0 0 0,0 0 0 0 0,0 1 0 0 0,0-1 0 0 0,0 0 0 0 0,0 0 0 0 0,0 1 0 0 0,-1-1 0 0 0,1 0 0 0 0,0 0 0 0 0,0 1 0 0 0,-1-1 0 0 0,1 0 0 0 0,0 1 0 0 0,-1-1 0 0 0,1 0 0 0 0,-1 1 0 0 0,1-1 0 0 0,-1 0 0 0 0,1 1 0 0 0,-1-1 0 0 0,1 1 0 0 0,-1-1 0 0 0,1 1 0 0 0,-1-1 0 0 0,0 1 0 0 0,1-1 0 0 0,-1 1 0 0 0,0 0 0 0 0,-1-1 0 0 0,0 1 0 0 0,1-1 0 0 0,-1 1 0 0 0,0 0 0 0 0,0 0 0 0 0,1 0 0 0 0,-1 0 0 0 0,0 1 0 0 0,1-1 0 0 0,-1 0 0 0 0,0 1 0 0 0,0-1 0 0 0,1 1 0 0 0,-1-1 0 0 0,1 1 0 0 0,-1 0 0 0 0,1 0 0 0 0,-1 0 0 0 0,1 0 0 0 0,-1 0 0 0 0,1 0 0 0 0,0 0 0 0 0,-1 0 0 0 0,1 0 0 0 0,-2 3 0 0 0,0 1 0 0 0,0-1 0 0 0,0 1 0 0 0,0 0 0 0 0,-3 10 0 0 0,5-15 0 0 0,-2 9 0 0 0,1 0 0 0 0,-1 0 0 0 0,1 0 0 0 0,1 0 0 0 0,0 0 0 0 0,0 0 0 0 0,1 14 0 0 0,10 65 0 0 0,-7-66 0 0 0,54 243 0 0 0,20-6 0 0 0,-31-107 0 0 0,-35-118 0 0 0,-2 0 0 0 0,-1 0 0 0 0,-2 1 0 0 0,-1 0 0 0 0,-2 0 0 0 0,-2 40 0 0 0,-1-67 0 0 0,-1 0 0 0 0,-1 1 0 0 0,1-1 0 0 0,-1 0 0 0 0,-1 1 0 0 0,1-1 0 0 0,-1 0 0 0 0,-8 13 0 0 0,9-18 0 0 0,0 0 0 0 0,0 0 0 0 0,0-1 0 0 0,0 1 0 0 0,0-1 0 0 0,-1 1 0 0 0,1-1 0 0 0,-1 0 0 0 0,1 0 0 0 0,-1 0 0 0 0,0 0 0 0 0,0 0 0 0 0,0-1 0 0 0,0 0 0 0 0,0 1 0 0 0,-1-1 0 0 0,1 0 0 0 0,0 0 0 0 0,0-1 0 0 0,-1 1 0 0 0,1-1 0 0 0,0 1 0 0 0,-1-1 0 0 0,-5-1 0 0 0,-24-4 0 0 0,1-1 0 0 0,0-2 0 0 0,-50-19 0 0 0,-34-9 0 0 0,17 17 0 0 0,87 18 0 0 0,0 0 0 0 0,0 0 0 0 0,0 1 0 0 0,0 1 0 0 0,0 0 0 0 0,-16 4 0 0 0,27-5 0 0 0,1 0 0 0 0,-1 0 0 0 0,0 0 0 0 0,1 0 0 0 0,-1 0 0 0 0,0 1 0 0 0,1-1 0 0 0,-1 0 0 0 0,1 1 0 0 0,-1-1 0 0 0,0 0 0 0 0,1 1 0 0 0,-1-1 0 0 0,1 1 0 0 0,-1-1 0 0 0,1 1 0 0 0,-1-1 0 0 0,0 2 0 0 0,5 6 0 0 0,17 4 0 0 0,12-5 0 0 0,0-1 0 0 0,1-2 0 0 0,-1-2 0 0 0,64-2 0 0 0,-78-1 0 0 0,38 0-226 0 0,-1-3 0 0 0,56-12-1 0 0,-77 9-250 0 0,-1-2 0 0 0,-1-1-1 0 0,0-1 1 0 0,48-24-1 0 0,-6-2-8104 0 0,-38 16 4965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1 464 0 0,'-9'2'1238'0'0,"0"2"0"0"0,0-1 0 0 0,1 1 0 0 0,-1 0 0 0 0,1 1 1 0 0,0 0-1 0 0,0 0 0 0 0,1 1 0 0 0,0 0 0 0 0,0 0 0 0 0,0 1 0 0 0,1 0 0 0 0,-10 12 0 0 0,6-3 186 0 0,-1 1-1 0 0,2 1 0 0 0,0-1 1 0 0,1 2-1 0 0,-8 27 1 0 0,11-31-550 0 0,1 1-1 0 0,0-1 1 0 0,-2 26 0 0 0,6-36-691 0 0,-1 0 1 0 0,1 0-1 0 0,1 0 0 0 0,-1 0 1 0 0,1 0-1 0 0,0 0 1 0 0,0 0-1 0 0,0 0 0 0 0,1 0 1 0 0,-1 0-1 0 0,1-1 0 0 0,1 1 1 0 0,-1-1-1 0 0,0 1 1 0 0,6 6-1 0 0,-1-3-183 0 0,1 0 0 0 0,0 0 0 0 0,0-1 0 0 0,1 0 0 0 0,0 0 0 0 0,0-1 0 0 0,1 0 0 0 0,-1-1 0 0 0,18 7 0 0 0,-11-6 0 0 0,0-1 0 0 0,0-1 0 0 0,0-1 0 0 0,0 0 0 0 0,1-1 0 0 0,18 0 0 0 0,-14-2 0 0 0,0 0 0 0 0,-1-2 0 0 0,1-1 0 0 0,-1 0 0 0 0,1-2 0 0 0,-1 0 0 0 0,0-1 0 0 0,-1-1 0 0 0,0-1 0 0 0,36-20 0 0 0,-43 20-598 0 0,-4 4-678 0 0,-1 0 0 0 0,0-1 0 0 0,0 1 0 0 0,0-2 0 0 0,0 1 0 0 0,-1-1 0 0 0,0 0 0 0 0,0 0-1 0 0,9-13 1 0 0,-13 14-2051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86 412 0 0,'-48'7'20822'0'0,"49"-7"-20608"0"0,1-1-1 0 0,-1 1 1 0 0,0-1 0 0 0,1 0-1 0 0,-1 1 1 0 0,1-1 0 0 0,-1 0 0 0 0,0 0-1 0 0,0 0 1 0 0,1 0 0 0 0,-1 0-1 0 0,1-2 1 0 0,4-1 295 0 0,4-1 444 0 0,1 0-1 0 0,0 1 1 0 0,0 0 0 0 0,1 1 0 0 0,-1 0 0 0 0,13-1-1 0 0,12-3 625 0 0,-10 1-3115 0 0,24-6-5375 0 0,-46 11 6338 0 0,0 0 0 0 0,-1-1-1 0 0,1 0 1 0 0,-1 0 0 0 0,1 0 0 0 0,-1 0-1 0 0,1 0 1 0 0,-1 0 0 0 0,5-5 0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223 186 1044 0 0,'-91'-8'2855'0'0,"13"2"2072"0"0,24-2 8387 0 0,58 4-11642 0 0,6-3-920 0 0,-1 1 0 0 0,1 0 0 0 0,0 0 0 0 0,19-6 0 0 0,53-17 1697 0 0,-60 21-1766 0 0,63-18 447 0 0,54-21-197 0 0,-102 34-12058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4 199 112 0 0,'-2'-2'2066'0'0,"2"2"-1836"0"0,0 0 0 0 0,0 0-1 0 0,0-1 1 0 0,-1 1-1 0 0,1 0 1 0 0,0-1 0 0 0,0 1-1 0 0,0 0 1 0 0,0-1 0 0 0,0 1-1 0 0,0 0 1 0 0,0 0-1 0 0,0-1 1 0 0,0 1 0 0 0,0 0-1 0 0,0-1 1 0 0,0 1-1 0 0,0 0 1 0 0,0-1 0 0 0,0 1-1 0 0,0 0 1 0 0,1-1-1 0 0,-1 1 1 0 0,0 0 0 0 0,0 0-1 0 0,0-1 1 0 0,1 1-1 0 0,12-12 3817 0 0,29-10-1998 0 0,-30 16-796 0 0,3-2-690 0 0,1-2 0 0 0,-2 0 0 0 0,1 0 0 0 0,-1-1 0 0 0,-1-1 0 0 0,0-1 0 0 0,-1 1 0 0 0,0-2 0 0 0,13-19 0 0 0,-12 17 542 0 0,-5 17 64 0 0,3 31 110 0 0,-10-27-1307 0 0,19 94 1193 0 0,-9-39-424 0 0,29 94 0 0 0,-39-153-736 0 0,0 0-1 0 0,-1 1 1 0 0,1-1 0 0 0,0 1-1 0 0,-1 0 1 0 0,1-1 0 0 0,-1 1-1 0 0,0 0 1 0 0,1-1-1 0 0,-1 1 1 0 0,0 0 0 0 0,0-1-1 0 0,0 1 1 0 0,0 0 0 0 0,0-1-1 0 0,-1 1 1 0 0,1 0 0 0 0,0-1-1 0 0,-1 1 1 0 0,1-1 0 0 0,-1 1-1 0 0,0 0 1 0 0,1-1 0 0 0,-1 0-1 0 0,-2 4 1 0 0,-1-3-42 0 0,1 0 1 0 0,-1 0-1 0 0,0 0 1 0 0,0-1-1 0 0,0 1 0 0 0,0-1 1 0 0,0 0-1 0 0,-1 0 1 0 0,-3 0-1 0 0,4 0 24 0 0,-20 4-111 0 0,6-2 12 0 0,1 0-1 0 0,-1 2 1 0 0,1 0 0 0 0,0 1 0 0 0,-16 8 0 0 0,32-14 182 0 0,2 2-13 0 0,0-1 0 0 0,-1 0 0 0 0,1 0-1 0 0,0 0 1 0 0,0 0 0 0 0,0 0 0 0 0,0-1 0 0 0,0 1 0 0 0,0 0 0 0 0,0 0 0 0 0,0 0 0 0 0,0-1 0 0 0,0 1 0 0 0,0-1 0 0 0,0 1 0 0 0,0-1-1 0 0,1 1 1 0 0,-1-1 0 0 0,0 0 0 0 0,0 1 0 0 0,1-1 0 0 0,-1 0 0 0 0,0 0 0 0 0,1 0 0 0 0,-1 0 0 0 0,0 0 0 0 0,0 0 0 0 0,2-1 0 0 0,52 0 361 0 0,-45 0-267 0 0,144-6 478 0 0,-153 7-1020 0 0,5 2-405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47 544 0 0,'-31'-47'12861'0'0,"29"53"-11589"0"0,-2 12-333 0 0,1-1-1 0 0,1 0 1 0 0,1 1 0 0 0,0 18 0 0 0,7 76 2231 0 0,-5-105-2945 0 0,-1 0 1 0 0,2 0-1 0 0,-1 0 1 0 0,1 0 0 0 0,0 0-1 0 0,3 6 1 0 0,-4-10-124 0 0,1 0 0 0 0,0 0 1 0 0,0 0-1 0 0,-1 0 1 0 0,2 0-1 0 0,-1-1 0 0 0,0 1 1 0 0,1-1-1 0 0,-1 1 0 0 0,1-1 1 0 0,-1 0-1 0 0,1 0 1 0 0,5 2-1 0 0,-6-3-71 0 0,-1-1 0 0 0,1 0-1 0 0,0 0 1 0 0,0 0 0 0 0,0 0 0 0 0,0 0-1 0 0,0 0 1 0 0,-1 0 0 0 0,1 0 0 0 0,0-1-1 0 0,0 1 1 0 0,0-1 0 0 0,-1 1 0 0 0,1-1-1 0 0,0 0 1 0 0,-1 0 0 0 0,4-2-1 0 0,25-17 205 0 0,-4-2-118 0 0,-2-2 0 0 0,0-1 0 0 0,-2-1-1 0 0,35-52 1 0 0,-54 74-113 0 0,1-4-7 0 0,-2 6 95 0 0,-4 3-83 0 0,0-1 0 0 0,0 0 0 0 0,0 1 0 0 0,0 0 0 0 0,0-1 0 0 0,0 1 0 0 0,0 0 0 0 0,0 0 0 0 0,1 0-1 0 0,-1 0 1 0 0,0 0 0 0 0,-1 2 0 0 0,-2 0 14 0 0,-4 3 42 0 0,0 0-1 0 0,0 1 0 0 0,1 1 1 0 0,0-1-1 0 0,0 1 0 0 0,1 1 1 0 0,-7 9-1 0 0,-3 3 98 0 0,13-17-113 0 0,1 0 0 0 0,0 1 1 0 0,0-1-1 0 0,0 1 0 0 0,0-1 1 0 0,1 1-1 0 0,-1 0 0 0 0,1 0 1 0 0,1 1-1 0 0,-1-1 0 0 0,1 0 0 0 0,0 0 1 0 0,0 1-1 0 0,0 8 0 0 0,1-11-28 0 0,0 0 0 0 0,1 0 0 0 0,-1 0 0 0 0,1 0 0 0 0,0 0 1 0 0,0 0-1 0 0,0 0 0 0 0,0-1 0 0 0,0 1 0 0 0,1 0 0 0 0,-1-1 0 0 0,1 1 0 0 0,0-1 0 0 0,0 0 0 0 0,0 1 0 0 0,0-1 0 0 0,0 0 0 0 0,0 0 0 0 0,1 0 0 0 0,-1 0 0 0 0,1-1 0 0 0,-1 1 0 0 0,1-1 0 0 0,-1 1 0 0 0,1-1 0 0 0,5 2 0 0 0,4 0 8 0 0,-1 0-1 0 0,1 0 0 0 0,-1-1 0 0 0,1-1 0 0 0,0 0 1 0 0,0 0-1 0 0,0-1 0 0 0,21-3 0 0 0,-9-1-1166 0 0,-1 0 1 0 0,0-2-1 0 0,31-12 0 0 0,-49 16-831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0 652 0 0,'-30'29'3799'0'0,"19"-11"210"0"0,6 2 3684 0 0,5-20-7507 0 0,0 0 1 0 0,1 1-1 0 0,-1-1 0 0 0,0 1 1 0 0,0-1-1 0 0,1 0 1 0 0,-1 1-1 0 0,0-1 0 0 0,0 0 1 0 0,1 0-1 0 0,-1 1 1 0 0,0-1-1 0 0,1 0 0 0 0,-1 0 1 0 0,1 1-1 0 0,-1-1 1 0 0,0 0-1 0 0,1 0 1 0 0,-1 0-1 0 0,1 0 0 0 0,-1 0 1 0 0,0 0-1 0 0,1 0 1 0 0,-1 1-1 0 0,1-1 0 0 0,-1 0 1 0 0,0 0-1 0 0,1-1 1 0 0,-1 1-1 0 0,1 0 0 0 0,0 0 1 0 0,0 0 47 0 0,-1 0 0 0 0,1 0 0 0 0,0 0 0 0 0,0 0 1 0 0,0 0-1 0 0,0-1 0 0 0,-1 1 0 0 0,1 0 0 0 0,0 0 1 0 0,0-1-1 0 0,-1 1 0 0 0,1 0 0 0 0,0-1 0 0 0,0 1 0 0 0,-1-1 1 0 0,1 1-1 0 0,-1-1 0 0 0,2 0 0 0 0,-2 0-152 0 0,1 0-1 0 0,-1 0 1 0 0,1 0-1 0 0,-1 0 1 0 0,0 0 0 0 0,0 0-1 0 0,1 0 1 0 0,-1 0-1 0 0,0 0 1 0 0,0 0-1 0 0,0 0 1 0 0,0 0 0 0 0,0 0-1 0 0,0 0 1 0 0,0 0-1 0 0,0 0 1 0 0,-1 0-1 0 0,1 0 1 0 0,0 0 0 0 0,-1 0-1 0 0,1 0 1 0 0,-1 0-1 0 0,1 0 1 0 0,-1 1-1 0 0,1-1 1 0 0,-1 0 0 0 0,1 0-1 0 0,-1 0 1 0 0,0 1-1 0 0,1-1 1 0 0,-3-1 0 0 0,-2-2-941 0 0,0 0 1 0 0,0 1 0 0 0,-1-1 0 0 0,-6-2 0 0 0,-4-3-6543 0 0,11 4 4404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150 958 11505 0 0,'3'50'11178'0'0,"0"26"-1507"0"0,-6-79-9446 0 0,-13-19-204 0 0,1 0-1 0 0,1-2 1 0 0,1 0 0 0 0,1 0 0 0 0,2-1-1 0 0,-11-32 1 0 0,6 3 1 0 0,-17-113-1 0 0,29 125-21 0 0,1-1 0 0 0,2 1 0 0 0,2 0 0 0 0,2-1 0 0 0,2 1 0 0 0,20-75 0 0 0,-20 98 0 0 0,0 1 0 0 0,1 0 0 0 0,0 0 0 0 0,2 1 0 0 0,0 0 0 0 0,1 0 0 0 0,1 1 0 0 0,0 0 0 0 0,1 1 0 0 0,1 1 0 0 0,27-25 0 0 0,-31 31 0 0 0,1 1 0 0 0,0 0 0 0 0,0 1 0 0 0,0 0 0 0 0,0 1 0 0 0,1 0 0 0 0,0 0 0 0 0,0 1 0 0 0,0 1 0 0 0,1 0 0 0 0,-1 0 0 0 0,1 1 0 0 0,-1 1 0 0 0,1 0 0 0 0,0 0 0 0 0,0 1 0 0 0,0 1 0 0 0,-1 0 0 0 0,1 1 0 0 0,14 3 0 0 0,-16-2 0 0 0,0 1 0 0 0,0 0 0 0 0,0 0 0 0 0,0 1 0 0 0,-1 0 0 0 0,0 1 0 0 0,0 0 0 0 0,-1 0 0 0 0,1 1 0 0 0,-1 0 0 0 0,-1 1 0 0 0,0-1 0 0 0,0 1 0 0 0,0 1 0 0 0,-1 0 0 0 0,0-1 0 0 0,0 2 0 0 0,-1-1 0 0 0,-1 1 0 0 0,5 11 0 0 0,-3-2 0 0 0,0 1 0 0 0,-1 0 0 0 0,0 0 0 0 0,-2 1 0 0 0,-1-1 0 0 0,0 1 0 0 0,-2 0 0 0 0,0-1 0 0 0,-5 32 0 0 0,-2-13 0 0 0,-1-1 0 0 0,-18 48 0 0 0,15-56 0 0 0,-1 0 0 0 0,-1-2 0 0 0,-2 1 0 0 0,-1-2 0 0 0,-26 35 0 0 0,-105 109 0 0 0,107-128 0 0 0,37-41 0 0 0,1 0 0 0 0,0 0 0 0 0,1 1 0 0 0,-1-1 0 0 0,0 0 0 0 0,1 1 0 0 0,-1 0 0 0 0,1-1 0 0 0,0 1 0 0 0,0 0 0 0 0,0-1 0 0 0,0 1 0 0 0,0 0 0 0 0,0 3 0 0 0,1-4 0 0 0,1-1 0 0 0,-1 1 0 0 0,0 0 0 0 0,1-1 0 0 0,-1 1 0 0 0,1-1 0 0 0,0 1 0 0 0,-1-1 0 0 0,1 1 0 0 0,0-1 0 0 0,0 1 0 0 0,0-1 0 0 0,0 0 0 0 0,0 1 0 0 0,0-1 0 0 0,0 0 0 0 0,1 0 0 0 0,-1 0 0 0 0,0 0 0 0 0,1 0 0 0 0,-1 0 0 0 0,1 0 0 0 0,-1 0 0 0 0,1-1 0 0 0,2 2 0 0 0,62 24 0 0 0,133 36 0 0 0,-94-33 0 0 0,-76-22-2391 0 0,0 0 0 0 0,58 3 0 0 0,11-7-3131 0 0,-68-4 2084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11 216 0 0,'-1'-2'529'0'0,"-1"1"1"0"0,0 0-1 0 0,1 0 0 0 0,-1 0 1 0 0,0 1-1 0 0,1-1 0 0 0,-1 0 1 0 0,0 1-1 0 0,0-1 0 0 0,0 1 1 0 0,0-1-1 0 0,0 1 0 0 0,0 0 1 0 0,0 0-1 0 0,1 0 0 0 0,-1 0 1 0 0,0 0-1 0 0,0 0 0 0 0,0 1 1 0 0,0-1-1 0 0,-2 1 0 0 0,0 1 43 0 0,1 0-1 0 0,0-1 0 0 0,0 1 0 0 0,1 0 0 0 0,-1 0 1 0 0,0 1-1 0 0,1-1 0 0 0,-1 0 0 0 0,1 1 0 0 0,0 0 1 0 0,-2 3-1 0 0,-4 6 731 0 0,1 0-1 0 0,1 1 1 0 0,0-1 0 0 0,-7 25-1 0 0,9-23-961 0 0,0 1-1 0 0,1-1 1 0 0,1 0-1 0 0,0 1 0 0 0,1 0 1 0 0,1-1-1 0 0,0 1 1 0 0,1-1-1 0 0,1 1 0 0 0,0-1 1 0 0,7 25-1 0 0,-7-31-174 0 0,1 0 1 0 0,1 0-1 0 0,-1 0 0 0 0,2 0 0 0 0,-1 0 1 0 0,1-1-1 0 0,0 1 0 0 0,0-1 0 0 0,1-1 0 0 0,0 1 1 0 0,0-1-1 0 0,0 0 0 0 0,1 0 0 0 0,0-1 1 0 0,0 0-1 0 0,1 0 0 0 0,-1-1 0 0 0,1 0 1 0 0,0 0-1 0 0,12 4 0 0 0,-10-6-364 0 0,0 1-1 0 0,0-1 1 0 0,0-1-1 0 0,0 0 1 0 0,1 0-1 0 0,-1-1 1 0 0,0 0 0 0 0,1-1-1 0 0,-1 0 1 0 0,0-1-1 0 0,0 0 1 0 0,0-1-1 0 0,12-4 1 0 0,-10 2-197 0 0,0 0 0 0 0,0-1 1 0 0,-1 0-1 0 0,0-1 0 0 0,0 0 0 0 0,-1-1 0 0 0,1 0 0 0 0,-2 0 1 0 0,1-1-1 0 0,8-12 0 0 0,-14 11-7055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7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75 383 280 0 0,'-19'3'1213'0'0,"-36"4"15722"0"0,62-8-15076 0 0,223-54 8200 0 0,-179 43-7944 0 0,-38 9-2045 0 0,21-7-653 0 0,-16 0-3019 0 0</inkml:trace>
  <inkml:trace contextRef="#ctx0" brushRef="#br0" timeOffset="1">173 198 10629 0 0,'-5'-1'2337'0'0,"1"0"-465"0"0,-1 0 1 0 0,1 0-1 0 0,-1-1 1 0 0,1 1 0 0 0,0-1-1 0 0,-7-3 3310 0 0,14 2-3753 0 0,7-4-1209 0 0,0 0-1 0 0,0 1 1 0 0,0 1-1 0 0,1-1 1 0 0,0 1-1 0 0,0 1 1 0 0,15-4-1 0 0,16-7-20 0 0,174-69-199 0 0,-147 58 0 0 0,-47 19-10361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65 528 0 0,'0'2'245'0'0,"0"0"1"0"0,0 0-1 0 0,0 0 1 0 0,0-1-1 0 0,0 1 1 0 0,1 0-1 0 0,-1 0 1 0 0,1-1-1 0 0,-1 1 1 0 0,1 0-1 0 0,0-1 0 0 0,-1 1 1 0 0,1 0-1 0 0,0-1 1 0 0,0 1-1 0 0,0-1 1 0 0,0 0-1 0 0,1 1 1 0 0,-1-1-1 0 0,0 0 0 0 0,1 0 1 0 0,-1 1-1 0 0,1-1 1 0 0,-1 0-1 0 0,1 0 1 0 0,2 1-1 0 0,6 2 523 0 0,-1 0-1 0 0,1 0 1 0 0,16 3 0 0 0,-19-5-335 0 0,-3-1-310 0 0,33 8 1753 0 0,44 7 0 0 0,-69-15-1368 0 0,-1 0 1 0 0,1 0 0 0 0,-1-1-1 0 0,1-1 1 0 0,-1 0 0 0 0,1 0-1 0 0,-1-1 1 0 0,20-6 0 0 0,-26 6-372 0 0,-1 0 0 0 0,1 0 1 0 0,-1-1-1 0 0,0 0 1 0 0,0 1-1 0 0,0-1 0 0 0,0-1 1 0 0,0 1-1 0 0,-1-1 0 0 0,1 1 1 0 0,-1-1-1 0 0,0 0 0 0 0,0 0 1 0 0,-1 0-1 0 0,4-7 1 0 0,-1-1 193 0 0,0-1 1 0 0,0 1 0 0 0,-2-1 0 0 0,4-18 0 0 0,-7 31-310 0 0,0 0 0 0 0,0 0 0 0 0,0 0 0 0 0,0-1 1 0 0,0 1-1 0 0,0 0 0 0 0,0 0 0 0 0,0 0 0 0 0,0 0 0 0 0,0-1 1 0 0,0 1-1 0 0,0 0 0 0 0,0 0 0 0 0,0 0 0 0 0,0 0 1 0 0,0 0-1 0 0,0-1 0 0 0,0 1 0 0 0,0 0 0 0 0,0 0 0 0 0,0 0 1 0 0,1 0-1 0 0,-1 0 0 0 0,0-1 0 0 0,0 1 0 0 0,0 0 0 0 0,0 0 1 0 0,0 0-1 0 0,0 0 0 0 0,0 0 0 0 0,1 0 0 0 0,-1 0 0 0 0,0 0 1 0 0,0 0-1 0 0,0-1 0 0 0,0 1 0 0 0,0 0 0 0 0,1 0 0 0 0,-1 0 1 0 0,0 0-1 0 0,0 0 0 0 0,0 0 0 0 0,0 0 0 0 0,1 0 0 0 0,-1 0 1 0 0,0 0-1 0 0,0 0 0 0 0,0 0 0 0 0,0 0 0 0 0,0 0 0 0 0,1 1 1 0 0,6 8 305 0 0,5 21 124 0 0,13 65 1458 0 0,18 148 1 0 0,-23-121-194 0 0,43 147 0 0 0,-62-268-1733 0 0,-1 1-1 0 0,0-1 1 0 0,1 0 0 0 0,-1 1 0 0 0,0-1-1 0 0,0 0 1 0 0,0 1 0 0 0,0-1-1 0 0,0 1 1 0 0,0-1 0 0 0,-1 0 0 0 0,1 1-1 0 0,0-1 1 0 0,-1 0 0 0 0,1 1 0 0 0,-1-1-1 0 0,1 0 1 0 0,-1 0 0 0 0,0 1-1 0 0,1-1 1 0 0,-1 0 0 0 0,0 0 0 0 0,0 0-1 0 0,0 0 1 0 0,0 0 0 0 0,0 0 0 0 0,0 0-1 0 0,0 0 1 0 0,0-1 0 0 0,0 1-1 0 0,0 0 1 0 0,-1 0 0 0 0,1-1 0 0 0,0 1-1 0 0,0-1 1 0 0,-1 1 0 0 0,1-1-1 0 0,-2 1 1 0 0,-6 1-82 0 0,-1 0 1 0 0,0-1-1 0 0,1 0 0 0 0,-14 0 0 0 0,9-1 10 0 0,-98 6-330 0 0,-156 30-1 0 0,255-32 537 0 0,1 0 0 0 0,0 0 0 0 0,-14 7 0 0 0,19-8 81 0 0,6-2 640 0 0,5 4-349 0 0,0-2-443 0 0,0 1 0 0 0,1 0 0 0 0,-1-1 0 0 0,1 0 1 0 0,-1 0-1 0 0,1 0 0 0 0,0-1 0 0 0,0 1 0 0 0,0-1 0 0 0,1-1 0 0 0,-1 1 0 0 0,0-1 0 0 0,8 2 0 0 0,48 7-47 0 0,1-2 0 0 0,0-4 0 0 0,0-1 0 0 0,62-7 0 0 0,-108 3 0 0 0,28-4 0 0 0,-13-3-819 0 0,-29 8-558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7 512 0 0,'-25'-7'10156'0'0,"21"7"-9619"0"0,1 1 0 0 0,0-1 0 0 0,0 1 0 0 0,0-1 0 0 0,0 1 0 0 0,0 0 0 0 0,0 0 0 0 0,0 0 0 0 0,0 1 0 0 0,0-1 1 0 0,0 1-1 0 0,-3 2 0 0 0,1 0 70 0 0,0 0 1 0 0,0 1-1 0 0,0 0 1 0 0,1-1-1 0 0,-7 9 1 0 0,0 5 645 0 0,1-1 1 0 0,-15 35 0 0 0,21-42-941 0 0,0 0-1 0 0,1 0 0 0 0,0 1 0 0 0,1-1 0 0 0,0 1 1 0 0,1-1-1 0 0,0 1 0 0 0,0 0 0 0 0,1 0 1 0 0,1 0-1 0 0,-1-1 0 0 0,2 1 0 0 0,0 0 0 0 0,0-1 1 0 0,6 17-1 0 0,-5-19-190 0 0,0-1 1 0 0,1 0-1 0 0,0 0 0 0 0,0 0 1 0 0,1 0-1 0 0,0 0 1 0 0,0-1-1 0 0,0 0 1 0 0,1 0-1 0 0,0-1 0 0 0,0 1 1 0 0,0-1-1 0 0,1-1 1 0 0,0 1-1 0 0,0-1 0 0 0,0 0 1 0 0,0-1-1 0 0,1 0 1 0 0,-1 0-1 0 0,1 0 1 0 0,10 1-1 0 0,20 3-120 0 0,-1-3 0 0 0,1 0 0 0 0,0-3 0 0 0,-1-1 0 0 0,1-2 0 0 0,0-2 0 0 0,-1-1 0 0 0,49-13 0 0 0,-50 7-1158 0 0,-34 10 749 0 0,0 0 0 0 0,0 0-1 0 0,0 0 1 0 0,0 0 0 0 0,-1-1 0 0 0,1 1 0 0 0,0 0 0 0 0,0-1-1 0 0,-1 1 1 0 0,1-1 0 0 0,-1 0 0 0 0,1 0 0 0 0,1-2-1 0 0,-14-8-9745 0 0,2 6 7453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84 548 0 0,'-42'-5'4349'0'0,"14"-2"16148"0"0,32 5-19571 0 0,47-15 1363 0 0,0 1-1978 0 0,-20-1-3779 0 0,-28 10 821 0 0,-13-5-7309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135 335 1044 0 0,'-47'-19'1322'0'0,"-8"-4"1519"0"0,23-5 10623 0 0,32 28-13263 0 0,9-7 2020 0 0,12-1-486 0 0,50-9 2613 0 0,-1 4-3499 0 0,59-14-4558 0 0,-35 3-3330 0 0,-46 11 4075 0 0</inkml:trace>
  <inkml:trace contextRef="#ctx0" brushRef="#br0" timeOffset="1">907 0 9725 0 0,'10'10'12292'0'0,"8"-6"-7054"0"0,23-2-4533 0 0,-23-2 862 0 0,131 7 1394 0 0,75-5-2906 0 0,-187-2-146 0 0,-31 0-416 0 0,19 1-533 0 0,-13 4-3439 0 0,-17 9-6406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2700 0 0,'-8'5'481'0'0,"-53"39"2331"0"0,54-38-1939 0 0,0-1 0 0 0,1 1 0 0 0,0 0 0 0 0,1 1 0 0 0,-1 0 0 0 0,-6 11 0 0 0,11-17-613 0 0,1 0 0 0 0,-1-1-1 0 0,1 1 1 0 0,0-1-1 0 0,0 1 1 0 0,-1 0 0 0 0,1-1-1 0 0,0 1 1 0 0,0 0-1 0 0,0-1 1 0 0,-1 1-1 0 0,1 0 1 0 0,0-1 0 0 0,0 1-1 0 0,0 0 1 0 0,0-1-1 0 0,0 1 1 0 0,0 0 0 0 0,1 0-1 0 0,-1-1 1 0 0,0 1-1 0 0,0 0 1 0 0,0-1-1 0 0,1 1 1 0 0,-1-1 0 0 0,0 1-1 0 0,1 1 1 0 0,0-1-22 0 0,1 0 0 0 0,-1-1 1 0 0,0 1-1 0 0,0 0 0 0 0,0 0 1 0 0,1-1-1 0 0,-1 1 0 0 0,0-1 0 0 0,1 1 1 0 0,-1-1-1 0 0,0 0 0 0 0,1 0 1 0 0,1 1-1 0 0,4-1 339 0 0,0 1 0 0 0,1-1 0 0 0,-1-1 0 0 0,10-1 0 0 0,86-18 3644 0 0,-36 4-4550 0 0,-60 14-1315 0 0,6-2 322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31 309 4500 0 0,'-10'-15'2362'0'0,"7"11"-1815"0"0,1 1 0 0 0,-1 0-1 0 0,1-1 1 0 0,0 1 0 0 0,0-1 0 0 0,1 0-1 0 0,-1 0 1 0 0,1 0 0 0 0,-2-4 0 0 0,7 10 253 0 0,46 44 376 0 0,-3 2-1 0 0,56 70 1 0 0,-89-100-966 0 0,158 200 1917 0 0,115 130 2269 0 0,-267-328-4030 0 0,1 2 273 0 0,0 0-1 0 0,2-2 0 0 0,0 0 0 0 0,27 16 0 0 0,-48-35-587 0 0,-1 0-1 0 0,1 0 0 0 0,-1 0 1 0 0,1-1-1 0 0,0 1 1 0 0,-1 0-1 0 0,1-1 0 0 0,0 0 1 0 0,0 1-1 0 0,-1-1 1 0 0,1 0-1 0 0,0 0 0 0 0,0 0 1 0 0,0 0-1 0 0,-1 0 1 0 0,1 0-1 0 0,0 0 0 0 0,0-1 1 0 0,-1 1-1 0 0,1-1 1 0 0,0 1-1 0 0,-1-1 0 0 0,1 0 1 0 0,0 1-1 0 0,-1-1 1 0 0,1 0-1 0 0,-1 0 1 0 0,1 0-1 0 0,-1 0 0 0 0,0-1 1 0 0,0 1-1 0 0,1 0 1 0 0,-1 0-1 0 0,0-1 0 0 0,0 1 1 0 0,0-1-1 0 0,1-1 1 0 0,2-4 28 0 0,0-1 0 0 0,0 0-1 0 0,-1 1 1 0 0,1-1 0 0 0,-2-1 0 0 0,3-8 0 0 0,-1-7 37 0 0,0 1-1 0 0,-2-1 1 0 0,-1-44-1 0 0,-12-68 64 0 0,9 122-167 0 0,-15-116 134 0 0,-42-157 0 0 0,-8 52 25 0 0,28 103-41 0 0,38 129-148 0 0,0 1-12 0 0,1 1 0 0 0,-1-1-1 0 0,1 1 1 0 0,-1-1 0 0 0,1 0 0 0 0,-1 1-1 0 0,1-1 1 0 0,0 0 0 0 0,0 1 0 0 0,0-1 0 0 0,0 0-1 0 0,0 1 1 0 0,0-1 0 0 0,1 0 0 0 0,-1 1-1 0 0,0-1 1 0 0,1 1 0 0 0,1-4 0 0 0,-1 5-63 0 0,0 0 0 0 0,1-1 0 0 0,-1 1 1 0 0,1 0-1 0 0,-1 0 0 0 0,1 0 0 0 0,-1 0 0 0 0,1 0 1 0 0,-1 0-1 0 0,1 0 0 0 0,-1 1 0 0 0,1-1 0 0 0,-1 0 0 0 0,0 1 1 0 0,3 0-1 0 0,-2 0-118 0 0,20 6-1390 0 0,0 1 0 0 0,-1 1 0 0 0,-1 1 0 0 0,28 18 0 0 0,-23-14-987 0 0,12 8-459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21 109 360 0 0,'-21'-2'18173'0'0,"42"0"-17223"0"0,30-6 1995 0 0,63-18 1 0 0,-66 14-1884 0 0,137-40 2201 0 0,-182 52-3959 0 0,18-6 1224 0 0,-12 7-3558 0 0,-7 16-9906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182 479 5957 0 0,'-1'135'16026'0'0,"-2"-131"-13664"0"0,-2-8-1856 0 0,-4-7-402 0 0,-89-172 1600 0 0,84 150-1581 0 0,0-1 0 0 0,3-1 0 0 0,-12-57 0 0 0,21 84-105 0 0,1 0 0 0 0,1 0 1 0 0,-1 0-1 0 0,1 0 0 0 0,0-1 0 0 0,1 1 0 0 0,0 0 0 0 0,0 0 0 0 0,1 0 1 0 0,0 1-1 0 0,0-1 0 0 0,1 0 0 0 0,0 1 0 0 0,1-1 0 0 0,-1 1 1 0 0,1 0-1 0 0,1 0 0 0 0,9-12 0 0 0,-8 12 7 0 0,1 1 1 0 0,-1 0 0 0 0,1 1-1 0 0,1 0 1 0 0,-1 0-1 0 0,1 0 1 0 0,-1 1-1 0 0,1 0 1 0 0,1 0-1 0 0,-1 1 1 0 0,0 0-1 0 0,1 0 1 0 0,-1 1-1 0 0,1 1 1 0 0,0-1-1 0 0,16 0 1 0 0,-17 2 3 0 0,0 0-1 0 0,0 1 1 0 0,0 0-1 0 0,-1 0 1 0 0,1 0 0 0 0,0 1-1 0 0,0 0 1 0 0,-1 1 0 0 0,1 0-1 0 0,-1 0 1 0 0,14 8 0 0 0,-17-8-14 0 0,-1-1 0 0 0,0 0-1 0 0,0 1 1 0 0,0 0 0 0 0,0 0 0 0 0,-1 0 0 0 0,1 0 0 0 0,-1 0 0 0 0,0 0 0 0 0,0 1 0 0 0,0-1 0 0 0,0 1 0 0 0,0-1 0 0 0,-1 1 0 0 0,0 0 0 0 0,0-1 0 0 0,0 1 0 0 0,0 0 0 0 0,0 0 0 0 0,-1 0 0 0 0,1 0 0 0 0,-1 0 0 0 0,0 0 0 0 0,-1 0 0 0 0,0 5 0 0 0,-2 3 15 0 0,0-1 1 0 0,0 0 0 0 0,-1 0 0 0 0,0 0 0 0 0,-1-1-1 0 0,-1 0 1 0 0,-11 18 0 0 0,-1-4 64 0 0,-38 40-1 0 0,-65 50-171 0 0,119-113 65 0 0,1 0 1 0 0,0 0 0 0 0,0 0 0 0 0,1 0-1 0 0,-1 0 1 0 0,0 1 0 0 0,0-1 0 0 0,0 0-1 0 0,1 0 1 0 0,-1 0 0 0 0,1 1 0 0 0,-1-1-1 0 0,1 0 1 0 0,-1 1 0 0 0,1-1 0 0 0,0 3-1 0 0,0-3 9 0 0,0-1 0 0 0,0 1 0 0 0,0 0-1 0 0,0 0 1 0 0,1 0 0 0 0,-1 0 0 0 0,0-1 0 0 0,1 1-1 0 0,-1 0 1 0 0,1 0 0 0 0,-1-1 0 0 0,1 1-1 0 0,-1 0 1 0 0,1-1 0 0 0,0 1 0 0 0,-1 0-1 0 0,1-1 1 0 0,0 1 0 0 0,1 0 0 0 0,4 2 22 0 0,0 0 0 0 0,1 0 1 0 0,-1-1-1 0 0,1 0 0 0 0,9 2 1 0 0,-3-1 46 0 0,33 10 364 0 0,1 2 0 0 0,68 33 0 0 0,-105-43-813 0 0,0-1 0 0 0,0 0 0 0 0,1-1 0 0 0,-1 0 0 0 0,1 0 0 0 0,17 1 0 0 0,-11-3-2043 0 0,0-1 0 0 0,0 0 0 0 0,30-5 0 0 0,-1-3-633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5 592 0 0,'-3'-1'424'0'0,"-1"0"-1"0"0,0 0 1 0 0,0 0-1 0 0,-1 1 1 0 0,1 0-1 0 0,0 0 1 0 0,0 0-1 0 0,0 0 1 0 0,0 1-1 0 0,0-1 1 0 0,0 1 0 0 0,0 0-1 0 0,0 0 1 0 0,0 1-1 0 0,1-1 1 0 0,-1 1-1 0 0,0 0 1 0 0,1 0-1 0 0,-1 0 1 0 0,1 0-1 0 0,0 1 1 0 0,0-1 0 0 0,0 1-1 0 0,0 0 1 0 0,-4 4-1 0 0,-5 8 709 0 0,1 0-1 0 0,0 1 1 0 0,1 0 0 0 0,-9 21-1 0 0,11-21-587 0 0,1-4 249 0 0,1 1 1 0 0,1-1-1 0 0,0 1 1 0 0,1 0-1 0 0,0 1 0 0 0,-3 25 1 0 0,6-33-550 0 0,1 0 0 0 0,0 0 0 0 0,0 0 0 0 0,0 0 0 0 0,1 0 0 0 0,0 0 0 0 0,0 0 0 0 0,0-1 0 0 0,1 1 0 0 0,0 0 0 0 0,0-1 0 0 0,1 1 0 0 0,-1-1 0 0 0,1 0 0 0 0,0 1 0 0 0,1-1 0 0 0,-1-1 0 0 0,7 7 0 0 0,-1-2-53 0 0,1-1 0 0 0,0 0 0 0 0,0-1 1 0 0,1 0-1 0 0,0-1 0 0 0,0 0 0 0 0,1-1 0 0 0,-1 0 0 0 0,1-1 1 0 0,0 0-1 0 0,0-1 0 0 0,1 0 0 0 0,-1-1 0 0 0,1 0 0 0 0,21-1 0 0 0,-17-1-372 0 0,0 0 0 0 0,-1-2-1 0 0,1 0 1 0 0,30-8-1 0 0,-33 6-652 0 0,0-1 1 0 0,-1 0-1 0 0,0-1 0 0 0,0-1 0 0 0,21-13 0 0 0,-23 10-1733 0 0,-3-1-3645 0 0,-6 6 3408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48 360 0 0,'-10'-1'749'0'0,"-7"-1"1837"0"0,3-2 8524 0 0,18 3-9622 0 0,60-18 4536 0 0,-20 8-8566 0 0,-37 7-2384 0 0,-6 3 4144 0 0,2-3-1632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72 173 7237 0 0,'-68'-20'15071'0'0,"68"20"-15010"0"0,0 0 1 0 0,0 0-1 0 0,-1 0 1 0 0,1 0-1 0 0,0-1 1 0 0,0 1-1 0 0,0 0 1 0 0,-1 0-1 0 0,1 0 1 0 0,0 0-1 0 0,0 0 0 0 0,0-1 1 0 0,0 1-1 0 0,0 0 1 0 0,0 0-1 0 0,-1 0 1 0 0,1-1-1 0 0,0 1 1 0 0,0 0-1 0 0,0 0 1 0 0,0 0-1 0 0,0-1 0 0 0,0 1 1 0 0,0 0-1 0 0,0 0 1 0 0,0-1-1 0 0,0 1 1 0 0,0 0-1 0 0,0 0 1 0 0,0 0-1 0 0,0-1 0 0 0,0 1 1 0 0,0 0-1 0 0,0 0 1 0 0,0 0-1 0 0,0-1 1 0 0,0 1-1 0 0,1 0 1 0 0,-1 0-1 0 0,0 0 1 0 0,0-1-1 0 0,0 1 0 0 0,0 0 1 0 0,0 0-1 0 0,1 0 1 0 0,-1 0-1 0 0,0-1 1 0 0,0 1-1 0 0,0 0 1 0 0,0 0-1 0 0,1 0 1 0 0,-1 0-1 0 0,0 0 0 0 0,0 0 1 0 0,0 0-1 0 0,1 0 1 0 0,-1 0-1 0 0,0-1 1 0 0,12-5 690 0 0,55-18 1523 0 0,81-19 0 0 0,-61 20-791 0 0,62-22-2966 0 0,-141 43-340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70 544 0 0,'-1'1'294'0'0,"-1"0"1"0"0,1 0-1 0 0,-1 0 0 0 0,1 0 0 0 0,0 0 0 0 0,-1 0 1 0 0,1 1-1 0 0,0-1 0 0 0,0 0 0 0 0,0 1 1 0 0,0-1-1 0 0,0 1 0 0 0,0-1 0 0 0,0 1 0 0 0,0 1 1 0 0,1-3-132 0 0,0 1 0 0 0,0-1 0 0 0,0 1 0 0 0,0-1 1 0 0,0 1-1 0 0,0-1 0 0 0,0 0 0 0 0,0 1 0 0 0,0-1 1 0 0,0 1-1 0 0,0-1 0 0 0,1 1 0 0 0,-1-1 0 0 0,0 0 0 0 0,0 1 1 0 0,0-1-1 0 0,1 0 0 0 0,-1 1 0 0 0,0-1 0 0 0,1 0 0 0 0,-1 1 1 0 0,0-1-1 0 0,1 1 0 0 0,17 6 1899 0 0,15-2 284 0 0,65 2-1 0 0,-65-6-1674 0 0,386-3 3892 0 0,-250-2-3352 0 0,338-3 2079 0 0,-448 7-2992 0 0,223-11 1150 0 0,240-36 1204 0 0,-324 19-789 0 0,-69 5-1013 0 0,-188 47-13580 0 0,35-17 9295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141 448 6801 0 0,'-9'20'4856'0'0,"-14"41"0"0"0,3 25-867 0 0,-1 88 772 0 0,20-161-4079 0 0,-3 43 1059 0 0,6-21 3213 0 0,-20-81-4827 0 0,3-15-127 0 0,2-1 0 0 0,-4-65 0 0 0,16 101 0 0 0,0-1 0 0 0,2 1 0 0 0,0-1 0 0 0,2 1 0 0 0,2 0 0 0 0,0 0 0 0 0,17-48 0 0 0,-9 38 0 0 0,3 0 0 0 0,31-53 0 0 0,-38 75 0 0 0,1-1 0 0 0,0 1 0 0 0,1 1 0 0 0,1 0 0 0 0,0 0 0 0 0,1 1 0 0 0,0 1 0 0 0,27-18 0 0 0,-29 22 0 0 0,-1 1 0 0 0,2 1 0 0 0,-1 0 0 0 0,1 0 0 0 0,-1 1 0 0 0,1 1 0 0 0,0 0 0 0 0,23-3 0 0 0,-31 6 0 0 0,0 0 0 0 0,0 0 0 0 0,1 0 0 0 0,-1 1 0 0 0,0 0 0 0 0,0-1 0 0 0,0 1 0 0 0,0 1 0 0 0,0-1 0 0 0,0 0 0 0 0,0 1 0 0 0,0 0 0 0 0,-1 0 0 0 0,1 0 0 0 0,-1 1 0 0 0,1-1 0 0 0,-1 1 0 0 0,0-1 0 0 0,0 1 0 0 0,0 0 0 0 0,0 1 0 0 0,0-1 0 0 0,-1 0 0 0 0,0 1 0 0 0,1-1 0 0 0,-1 1 0 0 0,0 0 0 0 0,-1 0 0 0 0,3 6 0 0 0,-1 0 0 0 0,0 0 0 0 0,-1-1 0 0 0,0 1 0 0 0,0 1 0 0 0,-1-1 0 0 0,0 0 0 0 0,-1 0 0 0 0,-1 0 0 0 0,-1 13 0 0 0,0-7 0 0 0,-2 0 0 0 0,0-1 0 0 0,-1 1 0 0 0,0-1 0 0 0,-10 18 0 0 0,-2-2 0 0 0,-1-1 0 0 0,-1 0 0 0 0,-2-2 0 0 0,-41 45 0 0 0,44-55 0 0 0,-1 0 0 0 0,-1-1 0 0 0,-23 15 0 0 0,31-24 0 0 0,-1 0 0 0 0,1-1 0 0 0,-2 0 0 0 0,1-1 0 0 0,-1-1 0 0 0,-26 7 0 0 0,33-10 0 0 0,12-3 0 0 0,6 0 0 0 0,-1 1 0 0 0,0 0 0 0 0,12 1 0 0 0,5 5 0 0 0,-1 1 0 0 0,0 1 0 0 0,-1 0 0 0 0,0 3 0 0 0,0 0 0 0 0,-1 1 0 0 0,0 1 0 0 0,-1 1 0 0 0,-1 2 0 0 0,0 0 0 0 0,-1 1 0 0 0,-1 1 0 0 0,-1 1 0 0 0,33 42 0 0 0,-42-48 0 0 0,-3-3 0 0 0,1 0 0 0 0,13 12 0 0 0,-20-21-158 0 0,0-1 0 0 0,0 1 1 0 0,0 0-1 0 0,0-1 0 0 0,0 1 0 0 0,0-1 0 0 0,0 1 1 0 0,0-1-1 0 0,0 1 0 0 0,0-1 0 0 0,0 0 0 0 0,0 1 1 0 0,0-1-1 0 0,0 0 0 0 0,1 0 0 0 0,-1 0 0 0 0,0 0 1 0 0,0 0-1 0 0,0 0 0 0 0,0 0 0 0 0,0-1 0 0 0,0 1 1 0 0,0 0-1 0 0,0 0 0 0 0,1-1 0 0 0,-1 1 0 0 0,0-1 1 0 0,1 0-1 0 0,24-19-6539 0 0,-25 19 6486 0 0,24-24-3438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18:2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1 472,'-2'0'351,"1"1"0,0-1-1,0 0 1,0 1 0,0-1 0,-1 1-1,1 0 1,0-1 0,0 1 0,0 0-1,0-1 1,0 1 0,0 0 0,1 0-1,-1 0 1,0 0 0,0 0 0,1 0-1,-1 0 1,0 0 0,1 0 0,-1 1 0,1-1-1,0 0 1,-1 1 0,-10 39 3047,9-31-2503,-8 32 2911,-8 71 1,17-99-3241,1 1-1,0-1 1,1 0 0,0 1 0,1-1 0,1 0 0,0 0 0,1 0 0,7 14-1,-7-18-229,0-1 0,1 0 0,0 0 0,0-1 0,1 0 0,1 0 0,-1 0-1,15 13 1,-15-17-163,-1 0-1,1 0 1,0-1-1,0 1 1,1-1-1,-1 0 1,0-1-1,1 0 1,0 0-1,0 0 1,0-1-1,-1 0 1,1 0-1,9-1 1,0 0-505,-1-2-1,1 0 1,0 0 0,-1-2-1,1 0 1,-1-1-1,0 0 1,20-11 0,-13 5-714,-1-2 0,-1 0 0,0-1 0,33-31 0,-39 31-3045,-3-3 586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18:2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56 107 140,'-25'-1'1286,"-5"0"15272,35-3-14453,-5 3-2019,1 1 1,-1-1-1,0 0 1,1 1-1,-1-1 1,0 1-1,1-1 1,-1 1-1,1 0 1,-1-1-1,0 1 1,1-1-1,-1 1 1,1 0-1,-1-1 1,1 1-1,0 0 1,-1-1-1,1 1 1,0 0-1,9-4 532,15-4 1083,26-13 1,-16-1-3963,-30 19 960,-1 0 0,0-1 1,0 0-1,-1 0 0,5-5 1,-1 0-1420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18:3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68 181 8965,'-62'-22'14278,"62"22"-14204,-1-1-1,1 1 0,0 0 0,0 0 0,-1 0 0,1 0 0,0 0 0,-1 0 0,1-1 0,0 1 0,0 0 0,-1 0 0,1 0 0,0-1 0,0 1 0,0 0 0,-1 0 0,1-1 0,0 1 1,0 0-1,0 0 0,0-1 0,0 1 0,-1 0 0,1-1 0,0 1 0,0 0 0,0-1 0,0 1 0,0 0 0,0 0 0,0-1 0,0 1 0,0 0 0,0-1 0,0 1 0,0 0 1,0-1-1,0 1 0,1 0 0,-1 0 0,0-1 0,0 1 0,0 0 0,0-1 0,1 1 0,-1 0 0,0-1 0,12-9 780,-11 10-830,25-15 688,1 2 1,0 0-1,0 2 1,43-11-1,31-13 171,-68 24-1594,-6 2-1950,-12 3-3447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5 445 424 0 0,'-1'-10'739'0'0,"-2"-20"822"0"0,3 29-1320 0 0,0 0 1 0 0,0 0-1 0 0,0-1 1 0 0,0 1 0 0 0,0 0-1 0 0,0 0 1 0 0,0 0-1 0 0,0 0 1 0 0,1 0-1 0 0,-1 0 1 0 0,0 0-1 0 0,1 0 1 0 0,-1 0-1 0 0,1 0 1 0 0,-1 0 0 0 0,1 0-1 0 0,-1 0 1 0 0,1 0-1 0 0,1-1 1 0 0,1 4 1168 0 0,6 6-931 0 0,-1 1 1 0 0,0 0 0 0 0,0 1-1 0 0,-1 0 1 0 0,0 0-1 0 0,0 0 1 0 0,-2 1-1 0 0,6 12 1 0 0,4 5 96 0 0,238 527 6210 0 0,-232-502-5507 0 0,1 0 1 0 0,36 58-1 0 0,-57-109-1180 0 0,0 0 0 0 0,0 0 0 0 0,0-1 0 0 0,0 1 0 0 0,0-1 0 0 0,0 1 0 0 0,1 0 0 0 0,-1-1-1 0 0,0 0 1 0 0,1 1 0 0 0,-1-1 0 0 0,1 0 0 0 0,0 0 0 0 0,-1 0 0 0 0,1 0 0 0 0,0 0 0 0 0,0 0 0 0 0,0 0 0 0 0,-1-1 0 0 0,1 1 0 0 0,0-1 0 0 0,4 1 0 0 0,-3-1 22 0 0,0-1 0 0 0,0 0 0 0 0,0 0 0 0 0,0 0 1 0 0,0 0-1 0 0,-1-1 0 0 0,1 1 0 0 0,0-1 0 0 0,0 0 0 0 0,-1 1 0 0 0,1-1 1 0 0,-1 0-1 0 0,0-1 0 0 0,3-2 0 0 0,5-5 73 0 0,0 0 1 0 0,-1-1-1 0 0,0 0 1 0 0,12-21-1 0 0,17-35 207 0 0,-3-1-1 0 0,-3-1 1 0 0,36-114-1 0 0,-34 70 263 0 0,37-231-1 0 0,-64 261-564 0 0,-4 1 0 0 0,-9-105 0 0 0,6 178-98 0 0,0 2-81 0 0,0 5-382 0 0,13 15-749 0 0,-10-10 969 0 0,22 24-3555 0 0,22 31 1 0 0,-21-24 182 0 0,4 4 262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5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96 0 0,'-1'0'228'0'0,"0"0"-1"0"0,1 1 1 0 0,-1-1 0 0 0,1 0-1 0 0,-1 1 1 0 0,0-1-1 0 0,1 1 1 0 0,-1-1 0 0 0,1 1-1 0 0,-1-1 1 0 0,1 1 0 0 0,0 0-1 0 0,-1-1 1 0 0,1 1-1 0 0,-1-1 1 0 0,1 1 0 0 0,0 0-1 0 0,0-1 1 0 0,-1 1 0 0 0,1 0-1 0 0,0-1 1 0 0,0 1-1 0 0,0 0 1 0 0,0 0 0 0 0,0-1-1 0 0,0 1 1 0 0,0 0 0 0 0,0-1-1 0 0,0 1 1 0 0,0 0-1 0 0,0 0 1 0 0,1 0 0 0 0,0 0 126 0 0,0 0 0 0 0,0 0 0 0 0,1-1 0 0 0,-1 1 0 0 0,0 0 0 0 0,1-1 0 0 0,-1 1 0 0 0,1-1 1 0 0,-1 0-1 0 0,1 1 0 0 0,-1-1 0 0 0,1 0 0 0 0,-1 0 0 0 0,1 0 0 0 0,-1 0 0 0 0,3 0 0 0 0,35-3 2666 0 0,0-1-1 0 0,70-17 0 0 0,-21 4-116 0 0,-35 5-3545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89 270 6053 0 0,'-12'33'2814'0'0,"2"1"0"0"0,2-1 1 0 0,1 1-1 0 0,1 1 0 0 0,-1 42 1 0 0,-4-36 2274 0 0,9-45-4622 0 0,-2-5-310 0 0,0-1 0 0 0,0 0 0 0 0,1 0 1 0 0,0 0-1 0 0,1 0 0 0 0,0-1 0 0 0,1 1 0 0 0,-1-12 0 0 0,1-7 151 0 0,6-54 0 0 0,-2 58-161 0 0,1 0 0 0 0,1 0-1 0 0,2 0 1 0 0,17-44-1 0 0,-17 53-40 0 0,1 0-1 0 0,1 0 1 0 0,1 1-1 0 0,0 0 1 0 0,1 1-1 0 0,0 0 1 0 0,22-21-1 0 0,-29 32-75 0 0,0 0 0 0 0,0 0 0 0 0,0 0 0 0 0,0 1-1 0 0,1-1 1 0 0,-1 1 0 0 0,0 0 0 0 0,1 1 0 0 0,0-1-1 0 0,-1 1 1 0 0,10-2 0 0 0,-12 3-22 0 0,-1 0 0 0 0,1 0 0 0 0,-1 0 0 0 0,1 0-1 0 0,0 0 1 0 0,-1 0 0 0 0,1 0 0 0 0,0 1 0 0 0,-1-1 0 0 0,1 0 0 0 0,-1 1 0 0 0,1 0-1 0 0,-1-1 1 0 0,1 1 0 0 0,-1 0 0 0 0,0 0 0 0 0,1 0 0 0 0,-1 0 0 0 0,0 0 0 0 0,1 0-1 0 0,-1 0 1 0 0,0 0 0 0 0,0 0 0 0 0,0 1 0 0 0,0-1 0 0 0,0 0 0 0 0,0 1-1 0 0,-1-1 1 0 0,1 1 0 0 0,0-1 0 0 0,-1 1 0 0 0,1-1 0 0 0,-1 1 0 0 0,1-1 0 0 0,-1 1-1 0 0,0 0 1 0 0,0-1 0 0 0,0 3 0 0 0,0 4-8 0 0,0 1 0 0 0,0-1 0 0 0,-1 0 0 0 0,0 0 0 0 0,-1 0 0 0 0,0 0 0 0 0,0 0 0 0 0,-1 0 0 0 0,0-1 0 0 0,-6 11 0 0 0,-6 11 0 0 0,-23 32 0 0 0,37-59 0 0 0,-29 38 0 0 0,-53 56 0 0 0,83-95 0 0 0,-1-1 0 0 0,0 1 0 0 0,1-1 0 0 0,-1 1 0 0 0,0 0 0 0 0,1 0 0 0 0,-1-1 0 0 0,1 1 0 0 0,-1 0 0 0 0,1 0 0 0 0,-1 0 0 0 0,1-1 0 0 0,0 1 0 0 0,-1 0 0 0 0,1 0 0 0 0,0 0 0 0 0,0 0 0 0 0,0 0 0 0 0,-1 0 0 0 0,1 0 0 0 0,0 0 0 0 0,0 0 0 0 0,1 0 0 0 0,-1-1 0 0 0,0 1 0 0 0,0 0 0 0 0,0 0 0 0 0,0 0 0 0 0,1 0 0 0 0,-1 0 0 0 0,1 0 0 0 0,-1 0 0 0 0,0-1 0 0 0,1 1 0 0 0,-1 0 0 0 0,1 0 0 0 0,0-1 0 0 0,-1 1 0 0 0,1 0 0 0 0,0-1 0 0 0,-1 1 0 0 0,1 0 0 0 0,0-1 0 0 0,0 1 0 0 0,-1-1 0 0 0,1 1 0 0 0,0-1 0 0 0,0 0 0 0 0,0 1 0 0 0,0-1 0 0 0,1 0 0 0 0,96 54 0 0 0,-87-47 0 0 0,0 1 0 0 0,0 1 0 0 0,-1 0 0 0 0,-1 0 0 0 0,1 1 0 0 0,10 14 0 0 0,-16-18-44 0 0,1 1-491 0 0,0 0 1 0 0,1-1-1 0 0,9 10 0 0 0,-13-14 350 0 0,0-1 1 0 0,-1 0-1 0 0,1 1 1 0 0,0-1-1 0 0,0 0 0 0 0,1 0 1 0 0,-1 0-1 0 0,0 0 1 0 0,0 0-1 0 0,0-1 0 0 0,1 1 1 0 0,-1-1-1 0 0,0 1 1 0 0,1-1-1 0 0,-1 0 0 0 0,0 0 1 0 0,5 0-1 0 0,22-6-7708 0 0,-10 0 4574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 8001 0 0,'-1'-2'7404'0'0,"0"0"-7018"0"0,1 1-1 0 0,-1 0 0 0 0,0 0 0 0 0,0-1 1 0 0,0 1-1 0 0,0 0 0 0 0,0 0 1 0 0,0 0-1 0 0,0 0 0 0 0,0 0 0 0 0,0 0 1 0 0,-3-1-1 0 0,4 1-261 0 0,-1 1 0 0 0,0 0-1 0 0,0 0 1 0 0,0 0 0 0 0,0 0 0 0 0,0 0 0 0 0,0 0 0 0 0,1 0 0 0 0,-1 0 0 0 0,0 0-1 0 0,0 1 1 0 0,0-1 0 0 0,0 0 0 0 0,0 0 0 0 0,1 1 0 0 0,-1-1 0 0 0,0 1 0 0 0,0-1 0 0 0,1 1-1 0 0,-1-1 1 0 0,0 1 0 0 0,1-1 0 0 0,-1 1 0 0 0,0-1 0 0 0,1 1 0 0 0,-1 0 0 0 0,1 0-1 0 0,-1-1 1 0 0,0 2 0 0 0,-5 7 303 0 0,0-1 1 0 0,1 1-1 0 0,0 0 0 0 0,1 1 1 0 0,0-1-1 0 0,0 1 0 0 0,1 0 0 0 0,0 0 1 0 0,1 0-1 0 0,-1 12 0 0 0,2-14-173 0 0,0 0 0 0 0,0 0 1 0 0,1 0-1 0 0,1 1 0 0 0,-1-1 0 0 0,1 0 0 0 0,1 0 0 0 0,-1 0 1 0 0,1 0-1 0 0,1 0 0 0 0,-1-1 0 0 0,2 1 0 0 0,4 9 0 0 0,-4-12-248 0 0,-1 1 1 0 0,2-1-1 0 0,-1 0 0 0 0,1 0 0 0 0,-1 0 0 0 0,1-1 0 0 0,1 0 1 0 0,-1 0-1 0 0,0 0 0 0 0,1 0 0 0 0,0-1 0 0 0,10 4 1 0 0,-6-3 85 0 0,-1-1 1 0 0,1-1-1 0 0,0 0 1 0 0,-1 0-1 0 0,1-1 1 0 0,0 0-1 0 0,20-2 1 0 0,-14 0-402 0 0,0-1 0 0 0,-1-1 0 0 0,1-1 0 0 0,22-7 0 0 0,-23 5-1385 0 0,-1 0 1 0 0,1-1-1 0 0,26-18 0 0 0,-24 11-5564 0 0,-10 6 4236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96 5669 0 0,'-1'0'174'0'0,"-4"0"930"0"0,0-1 0 0 0,0 0 0 0 0,0 0 0 0 0,0 0 0 0 0,0 0 0 0 0,0-1 0 0 0,-7-3 1103 0 0,11 4-1992 0 0,1 0 0 0 0,0 0 1 0 0,0 0-1 0 0,0 0 0 0 0,0 0 0 0 0,0 0 0 0 0,0 0 1 0 0,0 0-1 0 0,1 0 0 0 0,-1 1 0 0 0,0-1 0 0 0,1 0 1 0 0,-1 0-1 0 0,0 0 0 0 0,1 0 0 0 0,-1 0 0 0 0,2-1 1 0 0,-1-1-15 0 0,3-1 12 0 0,0 0 0 0 0,0 0 0 0 0,0 1 0 0 0,1 0 0 0 0,-1 0 0 0 0,1 0-1 0 0,0 1 1 0 0,-1-1 0 0 0,1 1 0 0 0,7-2 0 0 0,-4 1-2282 0 0,-1 0-1 0 0,0 0 1 0 0,12-8 0 0 0,-12 4-316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58 284 8125 0 0,'-10'-5'2845'0'0,"-21"-14"4571"0"0,30 19-7069 0 0,-1-1 1 0 0,1 0-1 0 0,0 0 0 0 0,0 0 1 0 0,0 0-1 0 0,0 0 0 0 0,0 0 1 0 0,0-1-1 0 0,0 1 0 0 0,0 0 1 0 0,0 0-1 0 0,1-1 0 0 0,-1 1 0 0 0,0-1 1 0 0,1 1-1 0 0,-1 0 0 0 0,1-1 1 0 0,-1-2-1 0 0,1 3-215 0 0,1 0-1 0 0,-1 0 1 0 0,1 0 0 0 0,-1 0 0 0 0,1 0-1 0 0,-1 0 1 0 0,1 0 0 0 0,-1 0 0 0 0,1 0-1 0 0,0 0 1 0 0,0 0 0 0 0,0 0-1 0 0,-1 0 1 0 0,1 1 0 0 0,0-1 0 0 0,0 0-1 0 0,1 0 1 0 0,19-12 774 0 0,-17 11-659 0 0,28-15 1056 0 0,1 2-1 0 0,42-14 0 0 0,23-9-1246 0 0,-91 35-695 0 0,-1-1-1 0 0,1 0 0 0 0,-1 0 0 0 0,0 0 1 0 0,0-1-1 0 0,0 0 0 0 0,6-7 1 0 0,-8 7-828 0 0,0 1 0 0 0,-1-1 0 0 0,0 0-1 0 0,0 0 1 0 0,5-10 0 0 0,1-9-1712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43 391 5969 0 0,'-5'-5'1010'0'0,"1"-1"0"0"0,-1 1 0 0 0,1-1 1 0 0,0 0-1 0 0,0 0 0 0 0,1-1 0 0 0,-1 1 1 0 0,-1-8-1 0 0,4 10-731 0 0,0-1 1 0 0,0 1 0 0 0,0-1-1 0 0,1 1 1 0 0,0-1 0 0 0,0 1-1 0 0,0-1 1 0 0,0 1 0 0 0,1-1-1 0 0,0 1 1 0 0,0 0 0 0 0,0-1-1 0 0,0 1 1 0 0,4-8 0 0 0,5-7 82 0 0,1 0-1 0 0,0 1 1 0 0,1 0 0 0 0,1 1 0 0 0,1 1-1 0 0,1 0 1 0 0,0 1 0 0 0,0 0 0 0 0,2 2-1 0 0,0 0 1 0 0,0 0 0 0 0,1 2 0 0 0,1 0-1 0 0,0 1 1 0 0,0 1 0 0 0,28-9 0 0 0,-44 17-285 0 0,1 0 0 0 0,-1 0 0 0 0,1 1 0 0 0,-1-1 0 0 0,1 1 0 0 0,-1 0 0 0 0,1 0 1 0 0,-1 0-1 0 0,1 0 0 0 0,-1 0 0 0 0,1 1 0 0 0,-1 0 0 0 0,7 2 0 0 0,-8-2-35 0 0,0 0 0 0 0,0 1 0 0 0,0-1-1 0 0,0 0 1 0 0,-1 1 0 0 0,1-1 0 0 0,0 1 0 0 0,-1 0-1 0 0,1 0 1 0 0,-1-1 0 0 0,0 1 0 0 0,0 0 0 0 0,1 0-1 0 0,-1 0 1 0 0,0 0 0 0 0,-1 0 0 0 0,1 1 0 0 0,0-1-1 0 0,-1 0 1 0 0,1 0 0 0 0,-1 1 0 0 0,0 2 0 0 0,1 5 34 0 0,0 0 0 0 0,-1 0 0 0 0,-1 1 0 0 0,0-1 0 0 0,0 0 0 0 0,-4 12 0 0 0,-22 65 270 0 0,23-76-299 0 0,-43 101 283 0 0,26-66 88 0 0,2 0-1 0 0,-23 88 0 0 0,41-129-364 0 0,0 0-1 0 0,0 1 1 0 0,1-1-1 0 0,0 0 1 0 0,0 0-1 0 0,0 0 1 0 0,1 0-1 0 0,0 0 1 0 0,0 0 0 0 0,0 0-1 0 0,0 0 1 0 0,1 0-1 0 0,0 0 1 0 0,0-1-1 0 0,0 1 1 0 0,1-1-1 0 0,4 7 1 0 0,-2-5 14 0 0,0 0 1 0 0,0-1-1 0 0,1 0 1 0 0,0 0-1 0 0,-1 0 0 0 0,2-1 1 0 0,-1 1-1 0 0,1-2 1 0 0,-1 1-1 0 0,1-1 0 0 0,8 3 1 0 0,15 4 75 0 0,1-1 0 0 0,0-2 0 0 0,50 5 0 0 0,96-1 322 0 0,-141-10-444 0 0,12-1-70 0 0,-36-1-46 0 0,0 0 0 0 0,0 1 0 0 0,0 0 0 0 0,0 2 0 0 0,0-1 0 0 0,0 1 0 0 0,18 6 0 0 0,-29-8-556 0 0,0 1 0 0 0,0 0 0 0 0,0-1 0 0 0,0 1 1 0 0,0 0-1 0 0,-1-1 0 0 0,1 1 0 0 0,0 0 0 0 0,0 0 0 0 0,-1 0 0 0 0,1 0 0 0 0,-1-1 0 0 0,1 2 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39 178 164 0 0,'-3'-1'641'0'0,"0"0"0"0"0,-1 0 1 0 0,1 1-1 0 0,-1-1 0 0 0,1 1 0 0 0,-1 0 0 0 0,1 0 0 0 0,-9 1 4289 0 0,17 1-3499 0 0,14 3-582 0 0,0-1-1 0 0,0 0 0 0 0,0-1 0 0 0,0-2 1 0 0,33 0-1 0 0,-36 0-508 0 0,294-5 2592 0 0,-215 1-2335 0 0,282-9 1499 0 0,22-1-378 0 0,393-17 1546 0 0,-557 12-1140 0 0,257-55 1 0 0,-312 32-1298 0 0,-167 39-888 0 0,-12 2-304 0 0,-31 25-11959 0 0,18-18 8893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53 461 892 0 0,'-8'25'1701'0'0,"0"1"0"0"0,2 0 0 0 0,-5 39 0 0 0,1 33 7277 0 0,6-68 223 0 0,2-38-8030 0 0,-2-17-930 0 0,6-25 329 0 0,2 0-1 0 0,2-1 1 0 0,21-81-1 0 0,-12 80-357 0 0,3 0-1 0 0,28-60 0 0 0,-38 95-136 0 0,0 0 1 0 0,2 1-1 0 0,0 0 0 0 0,1 0 0 0 0,0 1 0 0 0,1 1 0 0 0,1 0 1 0 0,0 1-1 0 0,1 0 0 0 0,27-20 0 0 0,-38 31-51 0 0,1 0-1 0 0,-1 0 1 0 0,0 1 0 0 0,1-1-1 0 0,-1 1 1 0 0,0 0-1 0 0,1 0 1 0 0,0 0-1 0 0,-1 0 1 0 0,1 1 0 0 0,0-1-1 0 0,-1 1 1 0 0,1 0-1 0 0,0 0 1 0 0,-1 0 0 0 0,1 1-1 0 0,0-1 1 0 0,-1 1-1 0 0,1 0 1 0 0,5 2 0 0 0,-6-1 4 0 0,1 0 1 0 0,-1 0-1 0 0,1 1 1 0 0,-1-1 0 0 0,0 1-1 0 0,0 0 1 0 0,0 0-1 0 0,0 0 1 0 0,-1 0 0 0 0,1 0-1 0 0,-1 1 1 0 0,0-1-1 0 0,0 1 1 0 0,0-1 0 0 0,0 1-1 0 0,0 0 1 0 0,-1 0-1 0 0,1 4 1 0 0,0 1 9 0 0,0 0 1 0 0,-1 0-1 0 0,-1 1 0 0 0,1-1 0 0 0,-1 0 1 0 0,-1 0-1 0 0,0 1 0 0 0,0-1 0 0 0,-1 0 1 0 0,0 0-1 0 0,-6 16 0 0 0,-1-3 20 0 0,0 0 0 0 0,-2 0-1 0 0,-17 26 1 0 0,-8 3-54 0 0,-3-2 0 0 0,-66 67 0 0 0,94-104-4 0 0,10-12 0 0 0,0 1 0 0 0,0-1 0 0 0,1 1 0 0 0,-1 0 0 0 0,0-1 0 0 0,1 1 0 0 0,-1 0 0 0 0,1 0 0 0 0,-1 0 0 0 0,1-1 0 0 0,-1 1 0 0 0,1 0 0 0 0,0 0 0 0 0,-1 0 0 0 0,1 0 0 0 0,0 0 0 0 0,0 0 0 0 0,-1 0 0 0 0,1 0 0 0 0,0 0 0 0 0,0 0 0 0 0,0 0 0 0 0,0 0 0 0 0,0-1 0 0 0,1 1 0 0 0,-1 0 0 0 0,0 0 0 0 0,0 0 0 0 0,1 0 0 0 0,-1 0 0 0 0,0 0 0 0 0,1 0 0 0 0,-1 0 0 0 0,1-1 0 0 0,-1 1 0 0 0,1 0 0 0 0,-1 0 0 0 0,2 1 0 0 0,2 0 0 0 0,-1 1 0 0 0,1 0 0 0 0,0-1 0 0 0,0 1 0 0 0,0-1 0 0 0,5 2 0 0 0,-3-1 0 0 0,66 35 0 0 0,72 53 0 0 0,-132-84-843 0 0,0 0 0 0 0,1-1 0 0 0,0-1 0 0 0,0 0 0 0 0,0 0 0 0 0,1-1 0 0 0,-1-1 0 0 0,1-1 0 0 0,0 0 0 0 0,0 0 0 0 0,0-1 0 0 0,0-1 0 0 0,0-1 0 0 0,0 0 0 0 0,-1 0 0 0 0,23-6 0 0 0,9-5-2320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3 668 0 0,'-7'0'271'0'0,"-10"-2"1264"0"0,0 2 0 0 0,1 0 1 0 0,-25 3-1 0 0,37-2-1094 0 0,0-1 1 0 0,0 1-1 0 0,0 0 1 0 0,0 1 0 0 0,0-1-1 0 0,0 1 1 0 0,1-1-1 0 0,-1 1 1 0 0,0 0 0 0 0,1 1-1 0 0,-1-1 1 0 0,1 1-1 0 0,0-1 1 0 0,0 1-1 0 0,0 0 1 0 0,0 0 0 0 0,0 0-1 0 0,1 1 1 0 0,-4 4-1 0 0,-3 11 1014 0 0,1 0-1 0 0,0 1 1 0 0,1 0-1 0 0,-7 37 1 0 0,7-12 900 0 0,-2 54 1 0 0,8-91-2225 0 0,1-1 1 0 0,0 0 0 0 0,1 1-1 0 0,0-1 1 0 0,0 0 0 0 0,1 1 0 0 0,0-1-1 0 0,0 0 1 0 0,0 0 0 0 0,1 0-1 0 0,0-1 1 0 0,0 1 0 0 0,1-1 0 0 0,0 1-1 0 0,0-1 1 0 0,1 0 0 0 0,-1-1-1 0 0,1 1 1 0 0,7 5 0 0 0,-5-5 8 0 0,0-1 0 0 0,1 0-1 0 0,0 0 1 0 0,-1-1 0 0 0,2 0 0 0 0,-1 0 0 0 0,0-1 0 0 0,1 0 0 0 0,-1 0 0 0 0,1-1 0 0 0,0 0-1 0 0,0-1 1 0 0,0 0 0 0 0,0 0 0 0 0,13-1 0 0 0,3-2-180 0 0,-1-1 1 0 0,0-1-1 0 0,1-1 1 0 0,37-13-1 0 0,-20 2-261 0 0,64-34 0 0 0,-75 31-3110 0 0,-17 4-5784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73 8277 0 0,'-50'3'9177'0'0,"28"-3"-1991"0"0,37-13-5700 0 0,-8 10-1180 0 0,0-1 0 0 0,0 1 0 0 0,1 0 0 0 0,-1 1 0 0 0,1 0 0 0 0,-1 0 0 0 0,13-1 0 0 0,5-2-30 0 0,13-3-587 0 0,10-2-2371 0 0,-18-1-5065 0 0,-18 4 4642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8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46 217 11201 0 0,'-5'-1'2834'0'0,"2"0"-1730"0"0,0 0 0 0 0,0 1 0 0 0,-1-1 0 0 0,1 0 0 0 0,1-1 0 0 0,-1 1-1 0 0,0 0 1 0 0,0-1 0 0 0,0 0 0 0 0,1 1 0 0 0,-5-5 0 0 0,6 5-993 0 0,1 0-1 0 0,0 1 1 0 0,0-1-1 0 0,0 0 1 0 0,0 1 0 0 0,-1-1-1 0 0,1 0 1 0 0,0 0 0 0 0,0 1-1 0 0,0-1 1 0 0,1 0 0 0 0,-1 0-1 0 0,0 1 1 0 0,0-1 0 0 0,0 0-1 0 0,0 1 1 0 0,1-1 0 0 0,-1 0-1 0 0,0 1 1 0 0,1-1 0 0 0,-1 0-1 0 0,1 1 1 0 0,-1-1 0 0 0,0 1-1 0 0,1-1 1 0 0,-1 1 0 0 0,1-1-1 0 0,0 1 1 0 0,0-1 0 0 0,19-15 957 0 0,-16 13-708 0 0,37-22-255 0 0,1 1 0 0 0,1 2 1 0 0,1 2-1 0 0,1 2 0 0 0,1 2 1 0 0,56-13-1 0 0,-101 29-731 0 0,3-1-730 0 0,-1 0 0 0 0,1 1 0 0 0,-1-1 0 0 0,1 1 0 0 0,-1 0 0 0 0,1 0 0 0 0,0 0 0 0 0,6 1-1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 0 0,'0'-7'2043'0'0,"0"1"-1"0"0,1 0 1 0 0,0 0 0 0 0,3-10-1 0 0,-3 12-1224 0 0,-1 2 183 0 0,0 2-708 0 0,0-1 0 0 0,-1 0 0 0 0,1 0 0 0 0,0 1 0 0 0,0-1 0 0 0,0 0 0 0 0,0 1 0 0 0,0-1-1 0 0,1 0 1 0 0,-1 0 0 0 0,0 1 0 0 0,0-1 0 0 0,0 0 0 0 0,0 1 0 0 0,1-1 0 0 0,-1 0-1 0 0,0 1 1 0 0,1-1 0 0 0,-1 0 0 0 0,1 1 0 0 0,-1-1 0 0 0,1 1 0 0 0,0-2 0 0 0,0 2-121 0 0,-1 0 1 0 0,1 0 0 0 0,0 1-1 0 0,-1-1 1 0 0,1 0 0 0 0,-1 0-1 0 0,1 0 1 0 0,0 1-1 0 0,-1-1 1 0 0,1 0 0 0 0,-1 1-1 0 0,1-1 1 0 0,-1 0 0 0 0,1 1-1 0 0,-1-1 1 0 0,1 1 0 0 0,-1-1-1 0 0,1 1 1 0 0,-1-1 0 0 0,1 2-1 0 0,3 3 265 0 0,-1 0 0 0 0,0 0 0 0 0,1 0 0 0 0,2 9 0 0 0,1 5 75 0 0,1 4 60 0 0,-1 0 1 0 0,7 35-1 0 0,-9-20-150 0 0,-4-25-216 0 0,0 1-1 0 0,1 0 1 0 0,1-1 0 0 0,0 1 0 0 0,1-1 0 0 0,8 19-1 0 0,-11-30-148 0 0,1 0 0 0 0,-1 0 0 0 0,1 0 0 0 0,-1-1 0 0 0,1 1 0 0 0,0 0 0 0 0,0-1 0 0 0,0 1 0 0 0,0-1-1 0 0,0 0 1 0 0,0 0 0 0 0,0 0 0 0 0,0 0 0 0 0,1 0 0 0 0,-1 0 0 0 0,0 0 0 0 0,1-1 0 0 0,-1 1 0 0 0,0-1 0 0 0,1 0 0 0 0,-1 1-1 0 0,0-1 1 0 0,1 0 0 0 0,-1-1 0 0 0,1 1 0 0 0,3-1 0 0 0,9-2 3 0 0,-1 0-1 0 0,1-1 0 0 0,17-7 1 0 0,-11 3 76 0 0,12-2-15 0 0,70-25 944 0 0,-87 26-425 0 0,-9 2-3192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19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16 256 0 0,'-22'-9'5700'0'0,"21"9"-5581"0"0,-25-6 5921 0 0,25 6-5902 0 0,1 0 1 0 0,-1 0-1 0 0,0 0 0 0 0,1 0 1 0 0,-1 0-1 0 0,1 0 1 0 0,-1 0-1 0 0,0 0 1 0 0,1 0-1 0 0,-1 1 0 0 0,1-1 1 0 0,-1 0-1 0 0,0 0 1 0 0,1 1-1 0 0,-1-1 0 0 0,1 0 1 0 0,-1 1-1 0 0,1-1 1 0 0,-1 0-1 0 0,1 1 0 0 0,-1-1 1 0 0,1 1-1 0 0,0-1 1 0 0,-1 1-1 0 0,1-1 0 0 0,0 1 1 0 0,-1-1-1 0 0,1 1 1 0 0,0-1-1 0 0,-1 1 1 0 0,1 0-1 0 0,0-1 0 0 0,0 1 1 0 0,0-1-1 0 0,0 1 1 0 0,0 0-1 0 0,0-1 0 0 0,-1 1 1 0 0,1-1-1 0 0,1 2 1 0 0,-1-1 451 0 0,9 22 1459 0 0,-3-16-1766 0 0,0 1 0 0 0,0-1 0 0 0,1 0 1 0 0,0 0-1 0 0,1-1 0 0 0,-1 0 0 0 0,1 0 0 0 0,0-1 0 0 0,1 0 0 0 0,-1 0 0 0 0,16 5 0 0 0,10 3 584 0 0,63 13-1 0 0,-70-19-582 0 0,245 37 1477 0 0,-181-32-1364 0 0,148 10 811 0 0,257-8 0 0 0,404-52 753 0 0,-615 5-1572 0 0,-186 16-389 0 0,-90 15 0 0 0,-2 0 0 0 0,0 1 0 0 0,3 0 0 0 0,-4-1-3 0 0,0 1-764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0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5 124 556 0 0,'-4'2'6195'0'0,"28"1"-4771"0"0,-1-1 1 0 0,1-1 0 0 0,0-1 0 0 0,24-3-1 0 0,-7 0-465 0 0,628-59 7143 0 0,-668 62-8095 0 0,33-4 389 0 0,-1-2 1 0 0,0-1-1 0 0,0-1 1 0 0,33-14-1 0 0,-40 5-4505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0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4 648 0 0,'-1'0'167'0'0,"1"0"-1"0"0,0 0 1 0 0,-1 0-1 0 0,1 1 1 0 0,0-1-1 0 0,0 0 1 0 0,-1 0-1 0 0,1 1 1 0 0,0-1 0 0 0,0 0-1 0 0,-1 0 1 0 0,1 1-1 0 0,0-1 1 0 0,0 0-1 0 0,0 1 1 0 0,0-1-1 0 0,-1 0 1 0 0,1 1 0 0 0,0-1-1 0 0,0 0 1 0 0,0 1-1 0 0,0-1 1 0 0,0 1-1 0 0,0-1 1 0 0,0 0-1 0 0,0 1 1 0 0,0-1 0 0 0,0 0-1 0 0,0 1 1 0 0,0-1-1 0 0,0 0 1 0 0,1 1-1 0 0,-1-1 1 0 0,0 1-1 0 0,0-1 1 0 0,0 1 0 0 0,15 7 2316 0 0,24-1-342 0 0,-38-6-1904 0 0,64 5 2983 0 0,87-3 1 0 0,67-15 1152 0 0,-118 6-2091 0 0,151-10 4784 0 0,-236 13-6744 0 0,36 1 289 0 0,-45 2-611 0 0,-1-2-21 0 0,-5 2-99 0 0,4 0-1076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2.0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1 145 580 0 0,'0'0'2130'0'0,"3"-1"-906"0"0,2-2-671 0 0,1 1 0 0 0,-1 0 0 0 0,1 0 0 0 0,0 0 0 0 0,0 1 1 0 0,0 0-1 0 0,11 0 0 0 0,53-1 1646 0 0,-35 2-1423 0 0,101-4 1481 0 0,306-15 708 0 0,-76-1-1263 0 0,1301-44 3283 0 0,-1116 53-3567 0 0,-432 8-1017 0 0,196-3 415 0 0,-424 24-12703 0 0,80-16 9489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2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94 484 0 0,'-35'4'6579'0'0,"16"-1"1383"0"0,35 1-5998 0 0,-8-1-1547 0 0,52 6 1444 0 0,38-9-426 0 0,-95 0-1398 0 0,416-4 2645 0 0,-214 3-1895 0 0,191-7 505 0 0,-27 1-242 0 0,1373-46 1909 0 0,-1622 48-2691 0 0,294-25 2217 0 0,-411 30-2412 0 0,11-2 125 0 0,-10-1-90 0 0,-1 0-20 0 0,-3 3-302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8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42 60 0 0,'-20'-41'10572'0'0,"10"55"-8642"0"0,7-5-1493 0 0,1 1 0 0 0,0 0-1 0 0,0 0 1 0 0,1-1 0 0 0,0 1 0 0 0,1 11 0 0 0,-1-2 53 0 0,5 353 4040 0 0,3-123-2468 0 0,12 248 1193 0 0,6-239-1451 0 0,4 68 307 0 0,-29-275-1522 0 0,-1-42-4474 0 0,6-23-7430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29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22 405 712 0 0,'-22'-7'12304'0'0,"26"6"-11132"0"0,109-3 4049 0 0,62 4-2300 0 0,-59 1-1594 0 0,634-10 2580 0 0,-323 2-2599 0 0,-276 3-925 0 0,405-3 491 0 0,-133-2-354 0 0,162 9-79 0 0,-257-2-229 0 0,199-8 82 0 0,-250-2-144 0 0,-87 3-68 0 0,150-7 95 0 0,80 4-39 0 0,-206 8-85 0 0,320-6 113 0 0,-144 0-25 0 0,-31 4-19 0 0,761-37 20 0 0,-462 7-142 0 0,-312 18 0 0 0,332-14 0 0 0,225 11 0 0 0,424-17 0 0 0,-1181 29 0 0 0,-48 1 0 0 0,3 1 0 0 0,20-1 0 0 0,221-16 0 0 0,173 1 0 0 0,407 32 0 0 0,-497 0 0 0 0,-187-17 0 0 0,-236 8 0 0 0,-1 0 0 0 0,0 0 0 0 0,0 0 0 0 0,0 0 0 0 0,0 0 0 0 0,0 0 0 0 0,0 0 0 0 0,1 1 0 0 0,-1-1 0 0 0,0 1 0 0 0,0-1 0 0 0,0 0 0 0 0,0 1 0 0 0,0 0 0 0 0,0-1 0 0 0,0 1 0 0 0,0 0 0 0 0,-1-1 0 0 0,1 1 0 0 0,0 0 0 0 0,0 0 0 0 0,0 0 0 0 0,-1 0 0 0 0,1-1 0 0 0,0 1 0 0 0,-1 0 0 0 0,1 0 0 0 0,-1 0 0 0 0,1 1 0 0 0,-1-1 0 0 0,0 0 0 0 0,1 0 0 0 0,-1 2 0 0 0,1 1 0 0 0,-1 0 0 0 0,0 1 0 0 0,0-1 0 0 0,0 1 0 0 0,-2 8 0 0 0,1-8 0 0 0,-34 210 0 0 0,9-70 0 0 0,-13 170 0 0 0,33-221 0 0 0,6 129 0 0 0,2-188 0 0 0,20 197 0 0 0,5-73 0 0 0,-11-72 0 0 0,9 130 0 0 0,-25-205 0 0 0,0-1 0 0 0,-1 0 0 0 0,0 0 0 0 0,0 0 0 0 0,-1 0 0 0 0,-7 20 0 0 0,9-28 16 0 0,-13 8-135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19:30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10 211 588 0 0,'0'0'189'0'0,"-1"1"-1"0"0,1-1 1 0 0,-1 0-1 0 0,0 1 1 0 0,1-1-1 0 0,-1 0 1 0 0,1 1-1 0 0,-1-1 1 0 0,1 1-1 0 0,-1-1 1 0 0,1 0-1 0 0,0 1 1 0 0,-1-1-1 0 0,1 1 1 0 0,-1 0-1 0 0,1-1 1 0 0,0 1-1 0 0,-1-1 1 0 0,1 1-1 0 0,0-1 1 0 0,0 1 0 0 0,0 0-1 0 0,-1-1 1 0 0,1 1-1 0 0,0 0 1 0 0,0-1-1 0 0,0 2 1 0 0,1-1 36 0 0,-1 0 1 0 0,0 0 0 0 0,1 0-1 0 0,-1 0 1 0 0,1 0-1 0 0,0 0 1 0 0,-1 0 0 0 0,1 0-1 0 0,0 0 1 0 0,0 0-1 0 0,-1-1 1 0 0,1 1 0 0 0,0 0-1 0 0,2 0 1 0 0,2 3 432 0 0,1-1 0 0 0,0 1 0 0 0,0-1 0 0 0,12 3 0 0 0,37 6 1210 0 0,0-2-1 0 0,109 4 1 0 0,-154-13-1780 0 0,478 7 3927 0 0,-371-9-3361 0 0,380-6 2031 0 0,13 3-641 0 0,31 1-458 0 0,-386 1-1133 0 0,148 0 353 0 0,376 9 914 0 0,-310-3-1181 0 0,327 9-506 0 0,-168-9-33 0 0,-158-3 0 0 0,173-5 0 0 0,-178-5 0 0 0,-221 5 0 0 0,389-20 0 0 0,3-3 0 0 0,-186 10 0 0 0,166-8 0 0 0,-19-2 0 0 0,15-4 0 0 0,-39-3 0 0 0,-136 12 0 0 0,184-9 0 0 0,-450 27 0 0 0,23-1 0 0 0,122-4 0 0 0,-114 6 0 0 0,305-9 0 0 0,900-4 0 0 0,-799 34 0 0 0,354 4 0 0 0,-718-25 0 0 0,153-22 0 0 0,-268 21 0 0 0,77-14 0 0 0,-99 17 0 0 0,2 1 0 0 0,-8 0-236 0 0,0 0-1 0 0,0 0 1 0 0,-1 0-1 0 0,1 1 1 0 0,0-1 0 0 0,0 0-1 0 0,0 0 1 0 0,-1 0-1 0 0,1 1 1 0 0,0-1-1 0 0,0 0 1 0 0,-1 1 0 0 0,1-1-1 0 0,0 1 1 0 0,0-1-1 0 0,-1 1 1 0 0,1-1 0 0 0,-1 1-1 0 0,1-1 1 0 0,0 1-1 0 0,-1-1 1 0 0,1 2 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37.7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6242.60938"/>
      <inkml:brushProperty name="anchorY" value="-153799.92188"/>
      <inkml:brushProperty name="scaleFactor" value="0.5"/>
    </inkml:brush>
  </inkml:definitions>
  <inkml:trace contextRef="#ctx0" brushRef="#br0">28 42 572 0 0,'0'0'0'0'0,"-2"0"916"0"0,-1 0 192 0 0,-1 1 33 0 0,1-1 30 0 0,-2 1 6 0 0,2 0-30 0 0,0-1-56 0 0,1 1-32 0 0,0 1-38 0 0,2 0-60 0 0,-1 0-39 0 0,5 2-55 0 0,2 0-28 0 0,3 0-40 0 0,4 2-35 0 0,5-1 2 0 0,4 1-75 0 0,8 0-33 0 0,9 0-46 0 0,7 0-44 0 0,8-1-16 0 0,7 0-24 0 0,6-2-15 0 0,4-1-40 0 0,3 0-28 0 0,17-2-24 0 0,6-1-34 0 0,3 0-27 0 0,-3-1-18 0 0,10-1-36 0 0,1 1-26 0 0,-1-2-23 0 0,7 1-43 0 0,0-1-6 0 0,-5 1-16 0 0,-7 0-12 0 0,7 0-12 0 0,5 1-21 0 0,2-1-5 0 0,-5 1-10 0 0,-7 1-8 0 0,6 0-3 0 0,-1 1-33 0 0,-3-1 8 0 0,-7 1 1 0 0,-6 0-20 0 0,-5 0 15 0 0,9-1 4 0 0,4 0-6 0 0,-1 0-2 0 0,-4 0-4 0 0,-4 0-4 0 0,8 0 0 0 0,3-1-9 0 0,0 1-2 0 0,9-1-5 0 0,1 0-9 0 0,-4 0 2 0 0,-7 0 4 0 0,6 0-16 0 0,0 1-9 0 0,-2-1 7 0 0,-7 0-13 0 0,7 0 8 0 0,0 0-17 0 0,-4 1 5 0 0,-6 0-2 0 0,-7 0-4 0 0,9-1 0 0 0,0 1 0 0 0,-4-1 0 0 0,-5 0 10 0 0,-5 1-13 0 0,-5-1 0 0 0,-3 1-5 0 0,13 0-4 0 0,6-1 0 0 0,2 1 0 0 0,-3 0 0 0 0,-2 0 0 0 0,-5 0 0 0 0,-2 0-4 0 0,-2 0 0 0 0,11 2-4 0 0,2 0 0 0 0,1-1 0 0 0,-6 1 0 0 0,-5 0 0 0 0,-5-1 5 0 0,-4 1 3 0 0,-3 0-38 0 0,0-1 44 0 0,-1 0-15 0 0,0 0 10 0 0,1 0-2 0 0,2 0-3 0 0,1-1-4 0 0,15 0 5 0 0,6 1-2 0 0,2-1-17 0 0,-4-1-5 0 0,-4 2 28 0 0,-6-1-9 0 0,-4 1 14 0 0,-2 0-8 0 0,-3 1 2 0 0,-1 0-4 0 0,-1 1 0 0 0,0 0 5 0 0,1 0 3 0 0,-1 0 4 0 0,2-1-1 0 0,13 0 11 0 0,6-1 1 0 0,0 0 5 0 0,-4-1 0 0 0,-4 1-5 0 0,-5-1-3 0 0,-2 1 5 0 0,-3-1-6 0 0,0 1-3 0 0,-1-1-4 0 0,1 0 5 0 0,0 0-6 0 0,-1 0 2 0 0,0 0-1 0 0,-1 0 9 0 0,-3 0 2 0 0,-1 0 10 0 0,-2 0 12 0 0,-4-1 6 0 0,-2 1 9 0 0,-4 0 13 0 0,-7-1 1 0 0,-6 0 2 0 0,-5 0 4 0 0,-6 1-5 0 0,-4-1 6 0 0,-5 1 3 0 0,-4 0-5 0 0,-2 0 2 0 0,-3 1-6 0 0,-2-1-3 0 0,-2 0 1 0 0,-2 0-6 0 0,-1 0-26 0 0,-2 0-49 0 0,-2 0-161 0 0,0 1-168 0 0,0-1-343 0 0,-3 0 180 0 0,2 0-750 0 0,-2 0-588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38.9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7821.0625"/>
      <inkml:brushProperty name="anchorY" value="-154602.9375"/>
      <inkml:brushProperty name="scaleFactor" value="0.5"/>
    </inkml:brush>
  </inkml:definitions>
  <inkml:trace contextRef="#ctx0" brushRef="#br0">60 47 536 0 0,'0'0'0'0'0,"-3"1"888"0"0,-4 0 229 0 0,-3 2 51 0 0,0 0 32 0 0,0 0-6 0 0,2 1-39 0 0,2-1-40 0 0,1-1-47 0 0,5 2-39 0 0,3 1-50 0 0,5-1-24 0 0,5 1-40 0 0,9 1-44 0 0,9 1-48 0 0,9 0-37 0 0,9 0-42 0 0,6 0-35 0 0,7-1-37 0 0,4 0-36 0 0,5 0-27 0 0,3-2-34 0 0,17-1-30 0 0,9 0-24 0 0,13-2-30 0 0,4-2-36 0 0,8-1-30 0 0,-3-1-33 0 0,4-2-37 0 0,-3 0-26 0 0,3 0-29 0 0,3-2-23 0 0,-3 1-34 0 0,2 0-3 0 0,-4 1-26 0 0,-7 0-13 0 0,3 1-22 0 0,-4 0-5 0 0,-5 0-10 0 0,4 2-13 0 0,-2-1-6 0 0,-4 1-4 0 0,-7 0-10 0 0,5 0-2 0 0,-1 0-24 0 0,-1 0 6 0 0,-7 0-3 0 0,8-1-4 0 0,2 0-9 0 0,-1 1-7 0 0,6-1-13 0 0,1 1-1 0 0,-4-1-6 0 0,-7 1-9 0 0,5 0-7 0 0,0 1 1 0 0,-4-1-10 0 0,-6 0-2 0 0,-6 1-5 0 0,9 0-4 0 0,1 1-23 0 0,-1-1-3 0 0,-6 1 18 0 0,-4 0-7 0 0,9 0 8 0 0,4 0-2 0 0,-1 0-8 0 0,-3 0 7 0 0,9-1-7 0 0,1 0 2 0 0,-2-1 12 0 0,-7 1 7 0 0,-5-1 3 0 0,6 0 1 0 0,3 0 0 0 0,-3 1 0 0 0,-6-1-5 0 0,-5 1 6 0 0,-5 0-6 0 0,8-1-3 0 0,3 0 5 0 0,-2 0-11 0 0,-3 1-1 0 0,-6 1-5 0 0,-3-1 1 0 0,-3 1-6 0 0,-2 0-8 0 0,13 1 7 0 0,4 0 2 0 0,2 1 0 0 0,-4 0-5 0 0,-6 1 2 0 0,-5-1-1 0 0,-5 1 0 0 0,-3-1 4 0 0,-2 1 0 0 0,-2 0-10 0 0,-1 0 18 0 0,0-1-2 0 0,-2 1 11 0 0,0-1 2 0 0,0 1 5 0 0,0-2-10 0 0,0 1 8 0 0,-1-1-2 0 0,0 0-14 0 0,-1-1 4 0 0,-1-1 2 0 0,-2 1-5 0 0,-1-2 2 0 0,-1 1-1 0 0,0-1 0 0 0,-1 1-5 0 0,-1-1 6 0 0,-1-1 3 0 0,0 1 0 0 0,0-1 4 0 0,-1 0 0 0 0,1 0 0 0 0,-1 1 4 0 0,0-1 0 0 0,0 1 9 0 0,0 0-16 0 0,-2 0 14 0 0,-4 0-4 0 0,-3 1 10 0 0,-5 0-12 0 0,-2 0 14 0 0,-2 0 0 0 0,-2 1 5 0 0,-3 0 0 0 0,0-1 4 0 0,-3 1 9 0 0,-3-1 12 0 0,-3 1 29 0 0,-3-1 26 0 0,-2 0 24 0 0,-4 0 19 0 0,-1 0-2 0 0,-3 0-2 0 0,-2 0-22 0 0,-2 0-17 0 0,-2 0-29 0 0,0 0-13 0 0,-2-1-41 0 0,-1 1-43 0 0,0 0-135 0 0,0 0-102 0 0,-1 1-187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54 292 0 0,'271'-4'10012'0'0,"358"-41"-758"0"0,-617 43-8826 0 0,-7 1-72 0 0,0 1 1 0 0,0-1-1 0 0,-1 1 1 0 0,1-1-1 0 0,10 2 1 0 0,-14 0-853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53.1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0422.48438"/>
      <inkml:brushProperty name="anchorY" value="-169596.71875"/>
      <inkml:brushProperty name="scaleFactor" value="0.5"/>
    </inkml:brush>
  </inkml:definitions>
  <inkml:trace contextRef="#ctx0" brushRef="#br0">881 309 96 0 0,'0'0'712'0'0,"0"-3"364"0"0,-1-3 74 0 0,1-4 66 0 0,-2-1 7 0 0,1-2-24 0 0,-4-3-32 0 0,-1 0-49 0 0,-4-2-37 0 0,-2 0-83 0 0,-5-2-65 0 0,-6-2-59 0 0,-5 0-57 0 0,-5-1-52 0 0,-5 2-53 0 0,-4 0-48 0 0,-5 3-38 0 0,-3 2-28 0 0,-4 4-30 0 0,-1 2-23 0 0,-2 3 21 0 0,1 3-32 0 0,4 2 5 0 0,5 2-21 0 0,5 1-14 0 0,7 1-30 0 0,5 2-12 0 0,5 1-46 0 0,6 0 20 0 0,4 3-23 0 0,4 1-14 0 0,2 2-24 0 0,3 1-18 0 0,3 3-21 0 0,1 2-11 0 0,1 4-13 0 0,2 4-21 0 0,1 6-10 0 0,1 7 6 0 0,0 3-4 0 0,0 3 6 0 0,0 2-6 0 0,-1 4 11 0 0,0 0 11 0 0,0 2-3 0 0,-2 1-8 0 0,1 2-15 0 0,0 0 8 0 0,-1 2-3 0 0,1 1 0 0 0,-1 1-14 0 0,0 1 4 0 0,0 1 7 0 0,0 2-2 0 0,-1 1 1 0 0,1 1-5 0 0,-2 1 2 0 0,1 1-10 0 0,-1 1-3 0 0,-1 2 290 0 0,-1 0-433 0 0,-1 2 141 0 0,0 1-78 0 0,-1 1-179 0 0,0 1 17 0 0,0 1-17 0 0,1-1-5 0 0,-1 1 0 0 0,2 1 0 0 0,0-1 0 0 0,0 0 0 0 0,1 1 0 0 0,1 0 0 0 0,1 0 0 0 0,0 0 0 0 0,3 0 0 0 0,0-1 0 0 0,2 0 0 0 0,0 0 0 0 0,1-1 0 0 0,0-1 0 0 0,0-1 0 0 0,0-1 0 0 0,-1-1 0 0 0,0-1 0 0 0,-1 0 0 0 0,0-2 0 0 0,-1-2 0 0 0,-1-2 0 0 0,2-2 0 0 0,-2-2 0 0 0,2-1 0 0 0,-2 0 0 0 0,1-2 0 0 0,-1 0 0 0 0,1 0 0 0 0,-2-1 0 0 0,1 0 0 0 0,0-3 0 0 0,-2-2 0 0 0,1-4 0 0 0,-2-1 0 0 0,-1 1 0 0 0,0-1 0 0 0,-1-2 0 0 0,-1-3 0 0 0,1-4 0 0 0,0-3 0 0 0,0-4 0 0 0,1-3 0 0 0,1-5 0 0 0,-1-3 0 0 0,2-3 0 0 0,0-3 0 0 0,1-3 0 0 0,1-2 0 0 0,1-2 0 0 0,-1-2 0 0 0,2-1 0 0 0,-1-1 0 0 0,2 0 0 0 0,-1-2 0 0 0,1 1 0 0 0,0-1 0 0 0,2-1 0 0 0,1 0 0 0 0,1 0 0 0 0,4-1 0 0 0,1 0 0 0 0,2 1 0 0 0,4-1 0 0 0,2-1 0 0 0,4 1 0 0 0,0-2 0 0 0,2 1 0 0 0,2-1 0 0 0,0-1 0 0 0,1 1 0 0 0,0-1 0 0 0,-1 0 0 0 0,1 0 0 0 0,-1 0 0 0 0,-2 0 0 0 0,-2 1 0 0 0,-3-1 0 0 0,-4 2 0 0 0,-2-1 0 0 0,-3 2 0 0 0,-2 0 0 0 0,-4 0 0 0 0,-1 0 0 0 0,-3 1 0 0 0,-1 1 0 0 0,-1-1 0 0 0,-1 1 0 0 0,1-1-588 0 0,26-13-13852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3.4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8961"/>
      <inkml:brushProperty name="anchorY" value="-155402.5625"/>
      <inkml:brushProperty name="scaleFactor" value="0.5"/>
    </inkml:brush>
  </inkml:definitions>
  <inkml:trace contextRef="#ctx0" brushRef="#br0">11 7 212 0 0,'0'0'1270'0'0,"-2"-2"-521"0"0,-7-2 5951 0 0,16 5-5875 0 0,4 1 0 0 0,7 0 4 0 0,4 1 3 0 0,10 0-15 0 0,9 2-4 0 0,8 0-9 0 0,8 0-41 0 0,7 0-35 0 0,19 1-45 0 0,9-1-43 0 0,6 0-53 0 0,12 2-51 0 0,4 0-43 0 0,-2-2-49 0 0,-8 1-39 0 0,5-1-17 0 0,-1-1-43 0 0,-5 0-42 0 0,-9-2-25 0 0,-7 0-30 0 0,-5 0-18 0 0,-5-1-32 0 0,-3-1-2 0 0,13-1-12 0 0,4 0-13 0 0,2 0-16 0 0,-2-1-10 0 0,-4 0-8 0 0,-3 1 0 0 0,10-2-6 0 0,4 1-3 0 0,2 0-4 0 0,-3 0 10 0 0,9 0-7 0 0,2 0 1 0 0,-3 0 0 0 0,-6 1 0 0 0,-6-1-9 0 0,-6 1 2 0 0,-6 0-1 0 0,-3 0 0 0 0,-2 1 10 0 0,-3-1-4 0 0,-3 1 2 0 0,-2-1 10 0 0,-3 0-4 0 0,-5 0 2 0 0,-6 0 0 0 0,-7 0 5 0 0,-6-1-6 0 0,-7 1 1 0 0,-5 0-9 0 0,-5 0 26 0 0,-4 0 15 0 0,-3 0 6 0 0,-2-1 5 0 0,-2 1-9 0 0,-2 0 3 0 0,-1 0-10 0 0,-1 0-7 0 0,-2 0-12 0 0,0 0-26 0 0,-2 0-60 0 0,1 1-87 0 0,-2-1-218 0 0,0 1-158 0 0,-1 0-290 0 0,0 0 205 0 0,-1 0-754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4.5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4004.25"/>
      <inkml:brushProperty name="anchorY" value="-156284.07813"/>
      <inkml:brushProperty name="scaleFactor" value="0.5"/>
    </inkml:brush>
  </inkml:definitions>
  <inkml:trace contextRef="#ctx0" brushRef="#br0">1 11 96 0 0,'0'0'0'0'0,"1"-1"636"0"0,1-1 322 0 0,0 0 34 0 0,0 0 57 0 0,1 1 9 0 0,0-1-18 0 0,-1 1-20 0 0,2 3-10 0 0,0 1-5 0 0,1 3 0 0 0,0 3-10 0 0,0 3-7 0 0,0 3-36 0 0,1 4-37 0 0,0 3-53 0 0,1 7-50 0 0,0 6-52 0 0,1 6-33 0 0,0 4-39 0 0,0 3-41 0 0,-1 4-30 0 0,-1 1-23 0 0,0 3-17 0 0,-2 2-17 0 0,0 1-16 0 0,-2 3-6 0 0,-1 2-10 0 0,-1 3-18 0 0,-1 1-14 0 0,-1 1-20 0 0,-1 2-20 0 0,0 1-20 0 0,0 0-15 0 0,-2 1-27 0 0,-1 11-12 0 0,-1 6-32 0 0,-2 0-12 0 0,1-4-18 0 0,0-4-16 0 0,0-5-21 0 0,1-2-14 0 0,0-3-8 0 0,2 1-23 0 0,0-1 6 0 0,3 1-9 0 0,0 0-8 0 0,4-1-7 0 0,2 2-3 0 0,4 11 0 0 0,3 5-11 0 0,2 1-15 0 0,1-4-1 0 0,0-7-11 0 0,0-5-11 0 0,0-5-8 0 0,-1-4-3 0 0,-1-4-10 0 0,-1-1-6 0 0,-2-3-14 0 0,-1-1-2 0 0,-2-1-9 0 0,-2-2-4 0 0,-1-4 1 0 0,-2-4 8 0 0,-1 0 3 0 0,-1 1 158 0 0,-2 0-194 0 0,1 2 65 0 0,-2 0 7 0 0,1-2-3 0 0,0-3-87 0 0,0-3-71 0 0,0 1 15 0 0,0 1-14 0 0,0-1 0 0 0,0 2 0 0 0,1 0 0 0 0,-1-1 0 0 0,1-2 0 0 0,-1-3 0 0 0,1-3 0 0 0,1-1 0 0 0,-1-2 0 0 0,1-2 0 0 0,0-3 0 0 0,1-2 0 0 0,-1-2 0 0 0,2-2 0 0 0,-1-2 0 0 0,1-1 0 0 0,0-2 0 0 0,1-1 0 0 0,-1 0 0 0 0,2-1 0 0 0,-1-2 0 0 0,0 0 0 0 0,0-1 0 0 0,0-1 0 0 0,-1-3 0 0 0,0 1 0 0 0,1-2 0 0 0,-1 0 0 0 0,0 0 0 0 0,0-1 0 0 0,0 0 0 0 0,0 0 0 0 0,0-2 0 0 0,0-1 0 0 0,1 2 0 0 0,-1-1 0 0 0,1 0 0 0 0,-1-1 0 0 0,0 0 0 0 0,-1-1 0 0 0,1-1 0 0 0,-1 0 0 0 0,3-3-93 0 0,0 0-1295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5.4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5049.59375"/>
      <inkml:brushProperty name="anchorY" value="-161605.46875"/>
      <inkml:brushProperty name="scaleFactor" value="0.5"/>
    </inkml:brush>
  </inkml:definitions>
  <inkml:trace contextRef="#ctx0" brushRef="#br0">9 2 452 0 0,'-9'-2'11135'0'0,"14"2"-9869"0"0,4 0-40 0 0,6 0-48 0 0,5 1-59 0 0,10 0-83 0 0,9 0-76 0 0,6 1-80 0 0,8 2-75 0 0,6-1-67 0 0,17 3-56 0 0,11 0-58 0 0,6 1-47 0 0,13 2-54 0 0,10 0-41 0 0,9 2-37 0 0,7 1-32 0 0,3 0-5 0 0,-4-1-12 0 0,1 0-3 0 0,-5-2-1 0 0,-8-2-9 0 0,1-1-2 0 0,-3-3-14 0 0,-7-1-11 0 0,-8-2-22 0 0,6-2-13 0 0,6-2-26 0 0,0-1-19 0 0,-5 0-10 0 0,-8 0-24 0 0,-8 1 1 0 0,-8 0-7 0 0,-7 0-13 0 0,-5 2-11 0 0,-4-1-12 0 0,-5 1-8 0 0,-5-1 2 0 0,-8 1-2 0 0,-8-1 14 0 0,-7 1 19 0 0,-6 0 15 0 0,-7 1 282 0 0,-4-2-373 0 0,-3 1 83 0 0,-2 0-91 0 0,-2 1-156 0 0,-2-1 39 0 0,-1 1-24 0 0,-2 0 0 0 0,1 0 0 0 0,-1 0 0 0 0,-1 0 0 0 0,0 0 0 0 0,-1 1 0 0 0,1-1 0 0 0,-2 1 0 0 0,1-1 0 0 0,-1 1 0 0 0,1 0 0 0 0,-1-1-154 0 0,0 0-301 0 0,0 1-83 0 0,-2-1-260 0 0,2 0 326 0 0,-1 0-727 0 0,-1-2-518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7.1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9410.375"/>
      <inkml:brushProperty name="anchorY" value="-162498.78125"/>
      <inkml:brushProperty name="scaleFactor" value="0.5"/>
    </inkml:brush>
  </inkml:definitions>
  <inkml:trace contextRef="#ctx0" brushRef="#br0">1 92 448 0 0,'0'0'4672'0'0,"1"-2"-3639"0"0,1 1-2 0 0,2 0-22 0 0,2 0-26 0 0,1 0-22 0 0,1-1-25 0 0,3 1-57 0 0,2-1-18 0 0,3 1-33 0 0,2-1-28 0 0,4 0-61 0 0,4 0-84 0 0,3 0-18 0 0,6 0-50 0 0,6-1-30 0 0,3 1-51 0 0,5-1-18 0 0,2 1-42 0 0,2 0-25 0 0,2 1-24 0 0,3 0-25 0 0,2 0-33 0 0,1 1-27 0 0,2-1-23 0 0,1 1-16 0 0,-1 1-21 0 0,-1-1-30 0 0,0 0-7 0 0,-2 1-6 0 0,-1-1-23 0 0,-1 1 0 0 0,-1 0-6 0 0,-1-1-13 0 0,0 0-16 0 0,0 0 9 0 0,0-1-24 0 0,0 0-7 0 0,1-1-17 0 0,0 1 7 0 0,1 0-4 0 0,0-1-8 0 0,2 1 2 0 0,-1-1-1 0 0,1 0-18 0 0,-1 0 23 0 0,1 1-17 0 0,0-1 1 0 0,-1 1-10 0 0,0 0-30 0 0,-1-1 31 0 0,-1 1-7 0 0,-1 0-7 0 0,0-1 8 0 0,-3 1-17 0 0,-3 0 1 0 0,-4 0-6 0 0,-1 1-9 0 0,2-1-2 0 0,-1 0 4 0 0,0 1-16 0 0,2-1 5 0 0,1 0-6 0 0,1 1-9 0 0,2-1-2 0 0,1 0-1 0 0,2 0 0 0 0,1 0-4 0 0,0 0 0 0 0,-2 1-4 0 0,1 0 0 0 0,-2 0-18 0 0,-4 0 14 0 0,-3 1-1 0 0,-4 0-4 0 0,-3-1 6 0 0,-3 1 8 0 0,-2-1-3 0 0,-1 0 2 0 0,-1 0 10 0 0,-1 0-4 0 0,-1 0 7 0 0,1-1-2 0 0,0 1 6 0 0,0-1 3 0 0,1 0-1 0 0,1 0-8 0 0,1-1 12 0 0,0 1 0 0 0,0-1 14 0 0,1 1-7 0 0,-1 0 7 0 0,0 0 3 0 0,-1 0 13 0 0,1 0 2 0 0,-1 1-9 0 0,-1-1 8 0 0,0 1-3 0 0,-1 0 6 0 0,-2-1-11 0 0,-3 1 3 0 0,-3 0-1 0 0,-2-1 5 0 0,-3 1-1 0 0,-3-1-14 0 0,-3 0-20 0 0,-3 1-36 0 0,-2-1-118 0 0,0 0-101 0 0,-2 1-181 0 0,1-1-218 0 0,-1 1-338 0 0,0-1 362 0 0,-2 1-927 0 0,2 0-2630 0 0,-1 0 1461 0 0,-1 0-1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8.6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4737.78125"/>
      <inkml:brushProperty name="anchorY" value="-163254.0625"/>
      <inkml:brushProperty name="scaleFactor" value="0.5"/>
    </inkml:brush>
  </inkml:definitions>
  <inkml:trace contextRef="#ctx0" brushRef="#br0">8 26 212 0 0,'0'0'0'0'0,"0"-1"648"0"0,0-1 229 0 0,0-1 23 0 0,0-1 31 0 0,-1 0 15 0 0,1 0-23 0 0,0 1-19 0 0,-1-1 2517 0 0,0 10-2622 0 0,0 4-18 0 0,0 4-26 0 0,-1 3-27 0 0,2 4-33 0 0,-1 4-45 0 0,2 4-47 0 0,0 6-42 0 0,2 6-40 0 0,1 5-60 0 0,1 3-6 0 0,1 3-18 0 0,-1 0 5 0 0,1 1-7 0 0,0 0 11 0 0,-1-3-8 0 0,0-2 3 0 0,-1 0-15 0 0,0-3-15 0 0,-1 0-15 0 0,-1 0-16 0 0,1 1-25 0 0,-1 1-28 0 0,1 1-22 0 0,-1 1-20 0 0,0-3-17 0 0,0 2-16 0 0,0 2-53 0 0,1 1 22 0 0,1 1-10 0 0,-1 1 1 0 0,1 1-4 0 0,0 1 0 0 0,-1-1 0 0 0,0 0 14 0 0,-1-1 10 0 0,-1-1 3 0 0,1-1 0 0 0,-1-2 1 0 0,0-1 0 0 0,0 0-9 0 0,0-2-2 0 0,0-3-10 0 0,1 1-7 0 0,1 2-8 0 0,-1 0-3 0 0,2 2-15 0 0,-1 1-5 0 0,1 1-9 0 0,0 1-17 0 0,0-1-10 0 0,0 0-9 0 0,0-2-8 0 0,-1-2-3 0 0,0-4-5 0 0,0-3-4 0 0,-1-2-9 0 0,-1-1 3 0 0,0-2-12 0 0,0 0-1 0 0,0-1 0 0 0,0 0-1 0 0,-1-2 4 0 0,0 1 4 0 0,0-1 9 0 0,-1-2-2 0 0,2 0 1 0 0,-1-1 0 0 0,1-1 4 0 0,-1 0 4 0 0,0 0 0 0 0,-1 0-5 0 0,0 1 2 0 0,0 0-15 0 0,-1 0-1 0 0,2 1-10 0 0,-1 1-7 0 0,0 0-3 0 0,1 0-10 0 0,0 1-2 0 0,0 0-5 0 0,0 1-4 0 0,1 0-4 0 0,0-1 1 0 0,-1 1 4 0 0,1 0 7 0 0,-1-1 4 0 0,0 0 4 0 0,0 0 4 0 0,-1 0 4 0 0,0 0-6 0 0,0-1 3 0 0,0 0-6 0 0,0 1-7 0 0,0-1-4 0 0,1 0-4 0 0,-1 0-27 0 0,1-1 16 0 0,-1 1-6 0 0,1 0-18 0 0,-1-1 15 0 0,0 1 42 0 0,0 0-60 0 0,1-2 7 0 0,-1 1 11 0 0,1 0-6 0 0,-1 1-7 0 0,1 0-3 0 0,-1 1 10 0 0,0 0-8 0 0,0-1-2 0 0,1 1 15 0 0,1-2-24 0 0,0-2 22 0 0,0-1-12 0 0,0-3 9 0 0,-1-1-3 0 0,0-2 6 0 0,0-1 7 0 0,-1 0-6 0 0,0-1-2 0 0,1 0 10 0 0,0 0-3 0 0,-1 1-22 0 0,1-1 11 0 0,-1 1 9 0 0,0-1-26 0 0,0 1 13 0 0,0-2-19 0 0,1 1 28 0 0,-1-2-36 0 0,0 0 6 0 0,0-2-2 0 0,1-1-1 0 0,-1-1 0 0 0,0-2 0 0 0,1-2 0 0 0,0 1 0 0 0,-1-1 0 0 0,1 0 0 0 0,-1 0 0 0 0,0-2 0 0 0,1 2 0 0 0,-1-2 0 0 0,0 0 0 0 0,0 0 0 0 0,0 0 0 0 0,0 1 0 0 0,1-2 0 0 0,-1-1 0 0 0,1-2 0 0 0,0 0 0 0 0,0-1 0 0 0,0-1 0 0 0,0 0 0 0 0,0 2 0 0 0,-1 0 0 0 0,1 0 0 0 0,0 0-406 0 0,-1-1-285 0 0,3-6-999 0 0,2-13-7228 0 0,0 2 5406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49.7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5712.73438"/>
      <inkml:brushProperty name="anchorY" value="-168771.125"/>
      <inkml:brushProperty name="scaleFactor" value="0.5"/>
    </inkml:brush>
  </inkml:definitions>
  <inkml:trace contextRef="#ctx0" brushRef="#br0">4 20 160 0 0,'-3'4'10658'0'0,"7"-3"-9385"0"0,3 0-90 0 0,3 1-119 0 0,2 0-61 0 0,2-1-74 0 0,2 2-59 0 0,3-1-53 0 0,5 0-53 0 0,6 0-33 0 0,8 1-58 0 0,8 0-30 0 0,8 0-48 0 0,7 1-25 0 0,6-1-30 0 0,5 0-23 0 0,16 0-20 0 0,8 0-40 0 0,2-1-28 0 0,-3 0-38 0 0,-6-1-30 0 0,-4-1-24 0 0,-5-1-34 0 0,-3 1-31 0 0,-1-2-13 0 0,12-1-29 0 0,5 0-31 0 0,0-1-12 0 0,-2 1-5 0 0,-5 2-6 0 0,-5-1-9 0 0,-4 2-2 0 0,-3 1-5 0 0,-2 0-9 0 0,-1 1-2 0 0,-1 1-10 0 0,-1 0-2 0 0,-1 0-5 0 0,-1 0-13 0 0,-2 0 7 0 0,-1 0 2 0 0,-2-1 4 0 0,0-1 4 0 0,-1-1 4 0 0,0 0-10 0 0,1-1 4 0 0,1-1-7 0 0,2 0 2 0 0,2 1-6 0 0,1-1-3 0 0,1-1-9 0 0,1 0-7 0 0,-1 1-8 0 0,-2 0-8 0 0,-2-1-8 0 0,-3 1-3 0 0,-5-1-5 0 0,-7 1 15 0 0,-7-1 18 0 0,-7 0 24 0 0,-7 1 23 0 0,-5 0 24 0 0,-4-1 10 0 0,-4 1 23 0 0,-2 0 262 0 0,-2-1-316 0 0,-1 1 99 0 0,-2 0-56 0 0,-1 0-228 0 0,-1 0 63 0 0,-2 1-33 0 0,1-1 0 0 0,-1 1 0 0 0,0 0 0 0 0,1 0 0 0 0,-2 0 0 0 0,2-1 0 0 0,-2 1 0 0 0,1 0 0 0 0,-1 0 0 0 0,-1-1 0 0 0,1 1 0 0 0,-2 0 0 0 0,1 0-509 0 0,-1 0 67 0 0,1 0-705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4:54.7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9319.1875"/>
      <inkml:brushProperty name="anchorY" value="-173008.17188"/>
      <inkml:brushProperty name="scaleFactor" value="0.5"/>
    </inkml:brush>
  </inkml:definitions>
  <inkml:trace contextRef="#ctx0" brushRef="#br0">14 66 316 0 0,'0'-1'1156'0'0,"-2"-1"486"0"0,0 0 66 0 0,0-2 85 0 0,0 0-1 0 0,-1 0-23 0 0,2 0-53 0 0,-1 1-66 0 0,5-1-89 0 0,3-1-104 0 0,5 0-101 0 0,6 0-99 0 0,9 0-101 0 0,8 1-95 0 0,9 0-88 0 0,8 1-79 0 0,4 0-82 0 0,5 1-61 0 0,2 1-81 0 0,1 0-60 0 0,-2 1-57 0 0,-4 1-52 0 0,-5 0-53 0 0,-7-1-61 0 0,-7 1-27 0 0,-6 1-22 0 0,-7-1-26 0 0,-4 0-6 0 0,-5 0-10 0 0,-3 1-12 0 0,-3 0-22 0 0,-3 0-13 0 0,-1 0-22 0 0,-1 1-14 0 0,-2 0-26 0 0,0 2-18 0 0,0 0-12 0 0,0 2-27 0 0,0 2-3 0 0,1 2-16 0 0,-2 2-6 0 0,2 2 93 0 0,-2 2-148 0 0,1 5 10 0 0,-1 2 21 0 0,0 10-8 0 0,-1 4 16 0 0,0 7-3 0 0,0 5 16 0 0,-3 5-23 0 0,-1 2 55 0 0,0 2-162 0 0,-2 1 49 0 0,-1 2-21 0 0,0-1 0 0 0,0 2 0 0 0,0 0 0 0 0,0 2 0 0 0,0 0 0 0 0,1 0 0 0 0,-1 2 0 0 0,0 1 0 0 0,0 1 0 0 0,-1 0 0 0 0,0 1 0 0 0,-1-1 0 0 0,1 0 0 0 0,-1 0 0 0 0,1-1 0 0 0,1-1 0 0 0,1 0 0 0 0,1-1 0 0 0,2-1 0 0 0,1-1 0 0 0,1 0 0 0 0,0 0 0 0 0,2-1 0 0 0,0 1 0 0 0,1-1 0 0 0,0-1 0 0 0,0-1 0 0 0,-1 0 0 0 0,-1-1 0 0 0,-1 0 0 0 0,0-1 0 0 0,-1 0 0 0 0,0-1 0 0 0,-1 1 0 0 0,-1-1 0 0 0,0 0 0 0 0,0 0 0 0 0,0 1 0 0 0,0-2 0 0 0,1 2 0 0 0,0-1 0 0 0,0 0 0 0 0,1 0 0 0 0,-2 0 0 0 0,0 0 0 0 0,0 0 0 0 0,0 0 0 0 0,0 0 0 0 0,1 0 0 0 0,0 0 0 0 0,-1-1 0 0 0,0-1 0 0 0,-1 0 0 0 0,0-1 0 0 0,0 0 0 0 0,0-1 0 0 0,-1 0 0 0 0,-1 0 0 0 0,1-1 0 0 0,-1-1 0 0 0,1 1 0 0 0,0-4 0 0 0,1-2 0 0 0,1-3 0 0 0,1-4 0 0 0,0-2 0 0 0,1-1 0 0 0,1-2 0 0 0,1 0 0 0 0,-1 0 0 0 0,1 0 0 0 0,0 0 0 0 0,0-1 0 0 0,-1 1 0 0 0,2-1 0 0 0,-1-1 0 0 0,1 0 0 0 0,-1-1 0 0 0,0 0 0 0 0,0-1 0 0 0,0 0 0 0 0,0 0 0 0 0,1-1 0 0 0,-1-1 0 0 0,0 0 0 0 0,0-1 0 0 0,0-1 0 0 0,0-1 0 0 0,1-2 0 0 0,-1-2 0 0 0,1 0 0 0 0,-1-2 0 0 0,0-1 0 0 0,0 0 0 0 0,-1-1 0 0 0,1-1 0 0 0,-1-1 0 0 0,0-2 0 0 0,1-1 0 0 0,-1-2 0 0 0,1-1 0 0 0,0-1 0 0 0,1-1 0 0 0,-1-2 0 0 0,1 0 0 0 0,0 0 0 0 0,-1-2 0 0 0,0 1 0 0 0,0-1 0 0 0,0-1 0 0 0,-1 0 0 0 0,1 0 0 0 0,-1 0 0 0 0,1 0 0 0 0,-1 0 0 0 0,0-1 0 0 0,0-1 0 0 0,0 2 0 0 0,0-1 0 0 0,0-1 0 0 0,0 0 0 0 0,0 0 0 0 0,-1 1 0 0 0,-1 0 0 0 0,1-1 0 0 0,-2 1 0 0 0,1-2 0 0 0,0 1 0 0 0,-3-2 0 0 0,1 1 0 0 0,-2-2 0 0 0,-3 0 0 0 0,-3-1 0 0 0,-1 0 0 0 0,-3-1 0 0 0,-2 0 0 0 0,-3-1 0 0 0,-1 1 0 0 0,2-1 0 0 0,0 1 0 0 0,1 1 0 0 0,1-1 0 0 0,2 1 0 0 0,0 0 0 0 0,0 0 0 0 0,2 1 0 0 0,0 0 0 0 0,1 0 0 0 0,0 1 0 0 0,2 0 0 0 0,0-1 0 0 0,3 2 0 0 0,-1-1 0 0 0,1 0 0 0 0,1 1 0 0 0,0-1 0 0 0,-1 0 0 0 0,1 1 0 0 0,0-1 0 0 0,2 1 0 0 0,-2-1 0 0 0,2 1 0 0 0,-2-1 0 0 0,2 1 0 0 0,-1-1 0 0 0,2 1 0 0 0,-1-1 0 0 0,1 0 0 0 0,-1 0 0 0 0,1-1 0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5:12.2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3817.10938"/>
      <inkml:brushProperty name="anchorY" value="-172012.34375"/>
      <inkml:brushProperty name="scaleFactor" value="0.5"/>
    </inkml:brush>
  </inkml:definitions>
  <inkml:trace contextRef="#ctx0" brushRef="#br0">330 218 600 0 0,'0'0'3392'0'0,"-4"2"-2162"0"0,-3 3-10 0 0,-2 3-35 0 0,-3 3-43 0 0,-1 3-51 0 0,-2 3-60 0 0,-1 2-50 0 0,0 1-66 0 0,0 2-59 0 0,1 0-41 0 0,0 1-56 0 0,2-2-42 0 0,1 0-35 0 0,2-2-34 0 0,2-3 6 0 0,1-2 3 0 0,1-2 7 0 0,2-2-11 0 0,1-4-23 0 0,0 0 3099 0 0,5-12-3286 0 0,0-4-32 0 0,1-5-36 0 0,0-6-25 0 0,2-3-35 0 0,1-7-26 0 0,1-4-34 0 0,2-4-12 0 0,-1 0-19 0 0,1 2-11 0 0,-1 1-13 0 0,0 4-8 0 0,0 3-8 0 0,-1 4 2 0 0,-1 2-12 0 0,-1 4-6 0 0,0 3-12 0 0,-1 2-12 0 0,0 2-17 0 0,0 1-15 0 0,-1 2-16 0 0,0 2-7 0 0,1 1-9 0 0,-1 2-3 0 0,2 1-5 0 0,-1 1-4 0 0,3 2-4 0 0,2 2 5 0 0,1 3-6 0 0,2 2 2 0 0,2 4-6 0 0,1 2 2 0 0,3 6-11 0 0,1 3 8 0 0,0 2-2 0 0,-1 1 4 0 0,-1 1 4 0 0,-1 0 4 0 0,0 2 0 0 0,0 0 4 0 0,0 2-10 0 0,-2-2 4 0 0,0 0-12 0 0,-1-1 8 0 0,0 2-12 0 0,2 1-6 0 0,-1-1 2 0 0,2 2-2 0 0,0 0 0 0 0,0 0 0 0 0,2-1-10 0 0,0 0 4 0 0,1-2-2 0 0,0-2-5 0 0,0-2 2 0 0,-1-3-10 0 0,0-1 2 0 0,0-2 4 0 0,0-2-2 0 0,-1-2 6 0 0,-1-1 3 0 0,-2-3 4 0 0,-1-1-1 0 0,-2-2 10 0 0,-2-2-7 0 0,-1-2 3 0 0,-2-1-6 0 0,-1 0 2 0 0,-2-2-20 0 0,0-2 6 0 0,-1 1-8 0 0,0-1 2 0 0,-5-3-6 0 0,-3-1 2 0 0,-5-1-10 0 0,-5-2 2 0 0,-8-1-6 0 0,-7-1 2 0 0,-7 0-6 0 0,-6-1 2 0 0,-4 1-6 0 0,-4 1 7 0 0,-1 1-3 0 0,-1 2-13 0 0,-1 0 18 0 0,2 2-6 0 0,3 1-3 0 0,4 1 7 0 0,5 1-8 0 0,4 0 8 0 0,4 0-3 0 0,3 1 1 0 0,4 0 0 0 0,2 0 0 0 0,4 1 5 0 0,3 0-11 0 0,1 0-16 0 0,3 0-56 0 0,2 0-69 0 0,1 0-102 0 0,3-1-128 0 0,0 1-127 0 0,1 0-193 0 0,3 0 245 0 0,0-1-645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5:12.9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2639.60938"/>
      <inkml:brushProperty name="anchorY" value="-171614.17188"/>
      <inkml:brushProperty name="scaleFactor" value="0.5"/>
    </inkml:brush>
  </inkml:definitions>
  <inkml:trace contextRef="#ctx0" brushRef="#br0">28 26 132 0 0,'0'0'0'0'0,"-1"-1"724"0"0,0-2 322 0 0,-1 1 39 0 0,0-2 32 0 0,0 1-31 0 0,-7-9 8778 0 0,9 16-8960 0 0,-1 1-29 0 0,1 1-18 0 0,-1 2-35 0 0,1 1-44 0 0,-1 2-37 0 0,0 2-41 0 0,0 1-49 0 0,-1 2-38 0 0,1 2-36 0 0,0 1-32 0 0,-1 3-33 0 0,2 2-13 0 0,0 4-29 0 0,1 3-12 0 0,1 4-18 0 0,0 5-7 0 0,0 1-18 0 0,1-1-11 0 0,-1 1-16 0 0,1 1-7 0 0,-1 1-13 0 0,0 0-8 0 0,-1-2-17 0 0,-1-2-15 0 0,0-2-16 0 0,0-1-11 0 0,-1-2-27 0 0,0 0 1 0 0,1-1-16 0 0,0 0-11 0 0,0-2-8 0 0,1 0-3 0 0,0 0-14 0 0,1-2-6 0 0,1-1-14 0 0,0-3 227 0 0,0-3-341 0 0,0-2 101 0 0,-1-2-37 0 0,0-3-10 0 0,0-3-101 0 0,0-1-36 0 0,0-2 3 0 0,-1-2-9 0 0,0-1 0 0 0,0-2 0 0 0,-1-1-401 0 0,0-1-348 0 0,0-1 248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3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0 256 0 0,'0'0'336'0'0,"-1"0"0"0"0,0 0 1 0 0,0 0-1 0 0,0 1 0 0 0,0-1 0 0 0,0 0 0 0 0,0 0 0 0 0,1 0 1 0 0,-1 1-1 0 0,0-1 0 0 0,0 0 0 0 0,0 1 0 0 0,0-1 0 0 0,1 1 1 0 0,-1-1-1 0 0,0 1 0 0 0,1-1 0 0 0,-2 2 0 0 0,2-1-193 0 0,0-1-1 0 0,1 1 0 0 0,-1-1 0 0 0,0 0 0 0 0,1 1 0 0 0,-1-1 0 0 0,0 1 1 0 0,1-1-1 0 0,-1 0 0 0 0,0 1 0 0 0,1-1 0 0 0,-1 0 0 0 0,1 1 1 0 0,-1-1-1 0 0,1 0 0 0 0,-1 0 0 0 0,1 0 0 0 0,-1 1 0 0 0,1-1 0 0 0,-1 0 1 0 0,1 0-1 0 0,38 9 1669 0 0,42-2 207 0 0,148-8-1 0 0,-84-3-1108 0 0,132 14 385 0 0,-125-2-672 0 0,224-4 248 0 0,-154-4-602 0 0,-93 1-185 0 0,-73-1-50 0 0,295-12 832 0 0,-312 9-523 0 0,22-3 1520 0 0,-59 6-1628 0 0,14-2 621 0 0,9 2-4130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5:14.3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3505.17188"/>
      <inkml:brushProperty name="anchorY" value="-173580.1875"/>
      <inkml:brushProperty name="scaleFactor" value="0.5"/>
    </inkml:brush>
  </inkml:definitions>
  <inkml:trace contextRef="#ctx0" brushRef="#br0">36 2 256 0 0,'0'0'720'0'0,"-2"0"243"0"0,0 0 24 0 0,0 0 54 0 0,-2 0-4 0 0,1 0 8 0 0,0 0 8 0 0,-1 0-12 0 0,1 0 24 0 0,1-1-8 0 0,0 1-2 0 0,-1 1-7 0 0,-3 2 3645 0 0,9-1-3878 0 0,0 1-67 0 0,4 1-47 0 0,2 0-48 0 0,3 1-44 0 0,3 0-31 0 0,3 0-39 0 0,4 0-26 0 0,8 1-19 0 0,6 1-18 0 0,6-1-25 0 0,5 2-37 0 0,6-1-15 0 0,3 1-23 0 0,2-1-29 0 0,2 0-27 0 0,1 0-24 0 0,3-1-14 0 0,1-1-28 0 0,2-1-17 0 0,0 0-30 0 0,2-2-13 0 0,1 0-14 0 0,1-1-16 0 0,1-1-7 0 0,0 0-13 0 0,0-1-12 0 0,-1 1-17 0 0,-3 0-10 0 0,-1 1-13 0 0,-2 0 2 0 0,-2 0-12 0 0,-2 1-10 0 0,-2 0 2 0 0,-2 2-12 0 0,0 0-6 0 0,-2 0-3 0 0,-1 1-5 0 0,-1 0-4 0 0,0-1 5 0 0,-1 1-6 0 0,1 0-8 0 0,0 0 3 0 0,0-1-2 0 0,1 0-5 0 0,1-1 6 0 0,0 0-11 0 0,1 0 4 0 0,0-1 2 0 0,1 0 4 0 0,0 0-5 0 0,-1-1 2 0 0,-1 0 8 0 0,-4 0-2 0 0,0-1 1 0 0,-1 1 4 0 0,-3-1 4 0 0,-2 0 4 0 0,1 0 0 0 0,2 1 4 0 0,0-1 4 0 0,2 1 9 0 0,1-1 2 0 0,1 1 10 0 0,-2-1-2 0 0,-4 0 5 0 0,2 0 4 0 0,2-1-24 0 0,0 1 12 0 0,3-1-4 0 0,0 0 0 0 0,0 0 0 0 0,1 0-10 0 0,0-1 4 0 0,-1 0-7 0 0,-1 0 2 0 0,-3-1-1 0 0,-2 0 4 0 0,-4-1 4 0 0,-3 1 4 0 0,-3 0 9 0 0,-1 0-2 0 0,-2 0 10 0 0,0 0 3 0 0,-1 0 13 0 0,-1 0-8 0 0,0 1 9 0 0,0-1-3 0 0,-2 1-4 0 0,-1 1-7 0 0,-3-1 1 0 0,-2 1 102 0 0,-2 0-133 0 0,-3 0 50 0 0,-1 1-26 0 0,-2-1-25 0 0,0 1 49 0 0,-1-1-21 0 0,-1 1-11 0 0,0-1-9 0 0,-1 1-78 0 0,0 0 20 0 0,-1 0-11 0 0,-1 0 0 0 0,-3-1 0 0 0,1 1 0 0 0,-2 0 0 0 0,-1-1 0 0 0,-1 1-308 0 0,-3 0-351 0 0,0 0 213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5:16.2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8945.03125"/>
      <inkml:brushProperty name="anchorY" value="-174562.64063"/>
      <inkml:brushProperty name="scaleFactor" value="0.5"/>
    </inkml:brush>
  </inkml:definitions>
  <inkml:trace contextRef="#ctx0" brushRef="#br0">1 1 208 0 0,'0'0'5779'0'0,"3"5"-5148"0"0,0 2-20 0 0,2 2-23 0 0,-1 3-10 0 0,0 0-5 0 0,0 2 0 0 0,-1 1-1 0 0,0 1-14 0 0,0 1-5 0 0,0 0-19 0 0,0 2-18 0 0,0 2-25 0 0,0 2-23 0 0,1 1-24 0 0,-1 2-19 0 0,1 1-21 0 0,0 1-20 0 0,0 0-25 0 0,0 1-18 0 0,0 0-30 0 0,0 0-23 0 0,1 1-28 0 0,0-1-14 0 0,0 0-27 0 0,1 0-19 0 0,0 0-20 0 0,1 0-10 0 0,2 4-5 0 0,0 2 23 0 0,1 2-12 0 0,0 0 9 0 0,0-1 8 0 0,-2-1 12 0 0,-1 0 15 0 0,1 1 2 0 0,-1 1 11 0 0,0 0 2 0 0,-1-1 5 0 0,0-1-10 0 0,-1-1-5 0 0,1-1-9 0 0,-1 0-18 0 0,0-1-14 0 0,0 4 17 0 0,0 2-40 0 0,1 0-2 0 0,-1 3-10 0 0,0 1-14 0 0,0-1-30 0 0,0-1 13 0 0,-1-3 7 0 0,-1-1-8 0 0,1-1 4 0 0,0 3-1 0 0,0 0-9 0 0,1 1-7 0 0,-1-1-8 0 0,1 2 6 0 0,1 1-40 0 0,-1 0 20 0 0,0-2-2 0 0,0-2-15 0 0,0-1 10 0 0,-1 0-4 0 0,0 1 6 0 0,1 3-2 0 0,-1-1-4 0 0,1 0-3 0 0,-1-1 10 0 0,-1-1-3 0 0,1 3-4 0 0,-1 0-2 0 0,0 0 4 0 0,1-2-11 0 0,-1-1 3 0 0,0-2-1 0 0,1-2-9 0 0,0-1-7 0 0,0-1-36 0 0,-1 0 33 0 0,1-1-3 0 0,0 0 5 0 0,0-1-4 0 0,-1 1 11 0 0,0 0 1 0 0,0 1 0 0 0,0-1 6 0 0,-1 1-11 0 0,1-1 8 0 0,-1 1-7 0 0,0 0-3 0 0,-1 0-23 0 0,1 0 20 0 0,0 0-7 0 0,0 0 2 0 0,1 1 0 0 0,0-1 14 0 0,1 1-18 0 0,-1 0 6 0 0,1 5-16 0 0,0 1 4 0 0,0 1-6 0 0,0-1-4 0 0,-1-1 5 0 0,1-1 3 0 0,-2-1-10 0 0,1-1 22 0 0,-1 1 7 0 0,-1-1-1 0 0,0 1 2 0 0,-1 4 0 0 0,1 3-4 0 0,-1 1-4 0 0,0-1 0 0 0,0 3-9 0 0,0 1 2 0 0,0-1-1 0 0,-1-2-4 0 0,1-1-9 0 0,0-3 7 0 0,0-1-7 0 0,0 0 1 0 0,-1 3 0 0 0,1 1 0 0 0,0 2 5 0 0,-1 2-6 0 0,0 0 11 0 0,0 0-4 0 0,0-3-2 0 0,-1-1 5 0 0,0 1-11 0 0,1 1 3 0 0,-1-1-5 0 0,1-2 5 0 0,-1-1-6 0 0,2-2-3 0 0,-1-1 10 0 0,2-1-8 0 0,-1 0-2 0 0,1-1 0 0 0,-1-1-4 0 0,1 1 5 0 0,0-1-2 0 0,0 1 6 0 0,0-1 3 0 0,-1 2 4 0 0,1 0 4 0 0,-1 0 4 0 0,0 1-5 0 0,-1 4 1 0 0,0 2 0 0 0,1 0 0 0 0,-1-1-4 0 0,1-2-4 0 0,-1-1 14 0 0,2-2-13 0 0,-1-2 0 0 0,2 0-1 0 0,-1-1-9 0 0,0 0 2 0 0,0 0-10 0 0,0-1-30 0 0,1 0 45 0 0,-1 1-16 0 0,0-1 6 0 0,-1 0 10 0 0,1 1-4 0 0,0-1 7 0 0,-1 0 8 0 0,1 1-3 0 0,-1-1 2 0 0,0 1 10 0 0,0 1-8 0 0,0-1-2 0 0,0 1 10 0 0,0 0-8 0 0,0 0-2 0 0,0-1-9 0 0,1-1-12 0 0,-1 0 22 0 0,0-1-12 0 0,0-2 3 0 0,1-2 0 0 0,-1-3 5 0 0,0-3 22 0 0,0-2 3 0 0,1-3 5 0 0,-1-1 0 0 0,0-2 20 0 0,0-2 4 0 0,0-2 4 0 0,0 0 5 0 0,0-2-5 0 0,0-1-8 0 0,0 0 3 0 0,0 0-12 0 0,0-1 4 0 0,0 1-16 0 0,0 0 4 0 0,0-2-7 0 0,0 2-3 0 0,0-1 1 0 0,0-1-1 0 0,0 0 14 0 0,0 0 14 0 0,0 0 21 0 0,0-1 24 0 0,0 0 13 0 0,0 0 23 0 0,0-2 5 0 0,0 2 1 0 0,0-1 1 0 0,0 0 0 0 0,0-2-24 0 0,0 2-2 0 0,0 0-19 0 0,0-1-10 0 0,0 0-37 0 0,0-1-74 0 0,0 0-267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5:17.2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0269.92188"/>
      <inkml:brushProperty name="anchorY" value="-181935.29688"/>
      <inkml:brushProperty name="scaleFactor" value="0.5"/>
    </inkml:brush>
  </inkml:definitions>
  <inkml:trace contextRef="#ctx0" brushRef="#br0">44 22 488 0 0,'0'0'828'0'0,"-2"0"243"0"0,-2 0 98 0 0,0 0 109 0 0,-1 1 68 0 0,1-1-1 0 0,1 0 53 0 0,0 0-31 0 0,-1 1-44 0 0,1 0-1 0 0,-1 1-18 0 0,1 0-21 0 0,0-1-33 0 0,1 0-48 0 0,5 1-37 0 0,3 0-59 0 0,3 1-54 0 0,4 0-70 0 0,3-1-62 0 0,4-1-63 0 0,4 1-61 0 0,3-2-64 0 0,4 1-55 0 0,5-2-57 0 0,4 0-56 0 0,4-2-46 0 0,4 1-46 0 0,0-2-39 0 0,-2 1-36 0 0,-4 0-28 0 0,-4 0-20 0 0,-4 0-11 0 0,-5 0 4 0 0,-3 1-2 0 0,-5-1-9 0 0,-3 1-3 0 0,-3 0 346 0 0,-3 0-496 0 0,-2 0 60 0 0,-1 1-256 0 0,-2 0 51 0 0,1 0-33 0 0,-2 0 0 0 0,0 0 0 0 0,-2 0 0 0 0,2 0 0 0 0,-2 1 0 0 0,-1-1 0 0 0,-1 1 0 0 0,0 0-364 0 0,-1 1-129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58 244 0 0,'0'-3'694'0'0,"-7"-51"8380"0"0,6 53-9002 0 0,1 1 0 0 0,0 0 1 0 0,0 0-1 0 0,0 0 1 0 0,-1 0-1 0 0,1 0 0 0 0,0 0 1 0 0,0 0-1 0 0,0 0 1 0 0,-1 0-1 0 0,1 0 0 0 0,0 0 1 0 0,0 0-1 0 0,0 0 1 0 0,-1 0-1 0 0,1 1 0 0 0,0-1 1 0 0,0 0-1 0 0,0 0 1 0 0,0 0-1 0 0,-1 0 0 0 0,1 0 1 0 0,0 0-1 0 0,0 0 1 0 0,0 1-1 0 0,0-1 0 0 0,0 0 1 0 0,-1 0-1 0 0,1 0 1 0 0,0 0-1 0 0,0 0 0 0 0,0 1 1 0 0,0-1-1 0 0,0 0 1 0 0,0 0-1 0 0,0 0 0 0 0,0 1 1 0 0,-1-1-1 0 0,1 0 1 0 0,0 0-1 0 0,0 1 1 0 0,0-1-1 0 0,0 0 0 0 0,0 0 1 0 0,0 1-1 0 0,-6 9 875 0 0,-3 24 53 0 0,1-1 0 0 0,2 2 1 0 0,1-1-1 0 0,-1 40 0 0 0,-3 17 223 0 0,4-35-126 0 0,1 0 0 0 0,7 99 0 0 0,29 109 3000 0 0,-31-257-3889 0 0,0-6-114 0 0,-1 1 0 0 0,1-1-1 0 0,-1 1 1 0 0,0 0 0 0 0,1-1-1 0 0,-1 1 1 0 0,0 0 0 0 0,0 0-1 0 0,0-1 1 0 0,0 1 0 0 0,0 0-1 0 0,-1 0 1 0 0,1-1 0 0 0,0 1-1 0 0,-1 0 1 0 0,1-1 0 0 0,-1 3-1 0 0,0-3 9 0 0,-41-13 202 0 0,4 6-315 0 0,-1 2 0 0 0,1 1 0 0 0,-1 2 0 0 0,-45 6 0 0 0,12 5-72 0 0,-91 24-1 0 0,120-20 64 0 0,1 1-1 0 0,-1 2 0 0 0,2 2 1 0 0,1 2-1 0 0,0 2 0 0 0,1 2 0 0 0,2 2 1 0 0,0 2-1 0 0,2 1 0 0 0,1 2 1 0 0,1 1-1 0 0,1 3 0 0 0,2 0 1 0 0,2 2-1 0 0,1 1 0 0 0,-31 59 0 0 0,49-78 41 0 0,0 1-1 0 0,1-1 1 0 0,1 1-1 0 0,0 1 0 0 0,2-1 1 0 0,0 1-1 0 0,2 0 0 0 0,0 1 1 0 0,1-1-1 0 0,1 38 1 0 0,2-41 19 0 0,1 1 1 0 0,1 0-1 0 0,0-1 1 0 0,2 1 0 0 0,0-1-1 0 0,0-1 1 0 0,2 1-1 0 0,0-1 1 0 0,1 0 0 0 0,1-1-1 0 0,0 0 1 0 0,19 26-1 0 0,-13-23 7 0 0,0-1-1 0 0,2 0 1 0 0,0-2-1 0 0,1 0 1 0 0,0-1-1 0 0,1-1 1 0 0,35 21-1 0 0,-18-16 37 0 0,1-1 0 0 0,1-2 0 0 0,0-2 0 0 0,1-2-1 0 0,65 12 1 0 0,-40-14 38 0 0,0-4 0 0 0,0-2 0 0 0,97-8 0 0 0,-52-8 114 0 0,210-54-1 0 0,-259 47-181 0 0,-1-2 1 0 0,-1-3 0 0 0,-1-3-1 0 0,-1-3 1 0 0,63-43-1 0 0,-97 55-52 0 0,-1-2 0 0 0,-1 0 0 0 0,0-2 0 0 0,-1 0-1 0 0,-1-1 1 0 0,-1-1 0 0 0,20-34 0 0 0,-23 33-25 0 0,-1 0 1 0 0,-1-1 0 0 0,-1-1-1 0 0,-1 0 1 0 0,-1 0-1 0 0,-1-1 1 0 0,-1-1-1 0 0,5-36 1 0 0,-10 48 8 0 0,-1 0 1 0 0,0 0-1 0 0,-2 0 1 0 0,1 0 0 0 0,-2 1-1 0 0,0-1 1 0 0,0 0-1 0 0,-2 0 1 0 0,1 1 0 0 0,-2 0-1 0 0,0 0 1 0 0,-1 0-1 0 0,0 1 1 0 0,-1-1 0 0 0,0 2-1 0 0,-13-19 1 0 0,1 8-7 0 0,0 1 0 0 0,-2 0 0 0 0,0 2 0 0 0,-1 1 0 0 0,-1 1 0 0 0,-45-29 1 0 0,20 23-46 0 0,0 2 0 0 0,-2 3 0 0 0,-67-18 0 0 0,37 19-626 0 0,0 4 1 0 0,0 4-1 0 0,-1 3 1 0 0,0 5-1 0 0,-118 11 1 0 0,142 0-948 0 0,20-1-2673 0 0,20-3 49 0 0,8-4 1317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2 168 0 0,'-6'0'7136'0'0,"6"0"-7010"0"0,0 0-1 0 0,0 0 0 0 0,0-1 0 0 0,0 1 0 0 0,0 0 1 0 0,0 0-1 0 0,0 0 0 0 0,0-1 0 0 0,-5 25 3577 0 0,-1 44-1406 0 0,5-58-1346 0 0,-2 32 462 0 0,3 1 0 0 0,1 0 0 0 0,1 0 0 0 0,3-1 0 0 0,16 75 1 0 0,-20-114-1482 0 0,0 1 0 0 0,0-1 0 0 0,0 0 0 0 0,1 0 1 0 0,-1-1-1 0 0,1 1 0 0 0,-1 0 0 0 0,3 2 1 0 0,-3-4-227 0 0,0 0 1 0 0,-1 0 0 0 0,1 0-1 0 0,0-1 1 0 0,0 1 0 0 0,0 0-1 0 0,0-1 1 0 0,-1 1 0 0 0,1-1-1 0 0,0 1 1 0 0,0-1 0 0 0,0 1-1 0 0,0-1 1 0 0,0 0 0 0 0,0 1-1 0 0,2-1 1 0 0,4-6-4586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108 139 632 0 0,'-41'-11'2895'0'0,"8"2"1788"0"0,-1-6 11568 0 0,40 9-14723 0 0,18-4-1063 0 0,32-6 991 0 0,208-53 127 0 0,-239 66-3916 0 0,-10 6-4082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7841 0 0,'0'8'2050'0'0,"1"0"0"0"0,0 0 0 0 0,0 0 0 0 0,5 15 0 0 0,3 4-863 0 0,13 29 0 0 0,-8-23-199 0 0,66 161 2870 0 0,103 187 0 0 0,-177-370-3669 0 0,-2-3 65 0 0,0-1 0 0 0,1 1 0 0 0,-1-1 0 0 0,1 0 0 0 0,7 7-1 0 0,-11-13 524 0 0,4-5-441 0 0,-1-1-296 0 0,0 1-1 0 0,0-1 1 0 0,0 0-1 0 0,-1-1 1 0 0,0 1-1 0 0,0-1 1 0 0,0 1-1 0 0,-1-1 1 0 0,1 0-1 0 0,-1 0 1 0 0,1-8-1 0 0,22-96 109 0 0,20-200 0 0 0,-41 278-145 0 0,0-20-119 0 0,-2 0 1 0 0,-2 0-1 0 0,-10-86 0 0 0,10 134 67 0 0,-1 0-341 0 0,1 0 0 0 0,-1 0 1 0 0,1-1-1 0 0,0 1 0 0 0,0 0 0 0 0,1-1 0 0 0,0-3 1 0 0,1 8-347 0 0,0 0 1 0 0,0 0-1 0 0,0 0 1 0 0,0 1-1 0 0,0-1 1 0 0,0 1-1 0 0,0 0 1 0 0,-1-1-1 0 0,3 2 1 0 0,9 5-2897 0 0,0 0 523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80 0 0,'-23'18'6450'0'0,"18"-13"-5627"0"0,1 1 1 0 0,0-1-1 0 0,0 1 1 0 0,0 0 0 0 0,0 1-1 0 0,1-1 1 0 0,-4 10-1 0 0,-15 48 2006 0 0,20-58-2605 0 0,-10 35 2101 0 0,1 0 1 0 0,-8 64-1 0 0,15-78-1311 0 0,2 0 0 0 0,1 1-1 0 0,1-1 1 0 0,7 53 0 0 0,-5-66-609 0 0,0 0-1 0 0,1 0 1 0 0,0-1-1 0 0,1 0 1 0 0,9 24-1 0 0,-11-34-322 0 0,0 0 0 0 0,0 0-1 0 0,0 1 1 0 0,0-1 0 0 0,1-1 0 0 0,-1 1-1 0 0,1 0 1 0 0,-1-1 0 0 0,1 1-1 0 0,0-1 1 0 0,0 0 0 0 0,0 0-1 0 0,0 0 1 0 0,1 0 0 0 0,-1-1-1 0 0,0 1 1 0 0,0-1 0 0 0,1 0-1 0 0,-1 0 1 0 0,1 0 0 0 0,-1-1-1 0 0,1 0 1 0 0,-1 1 0 0 0,1-1-1 0 0,5-1 1 0 0,7-1-381 0 0,0 0-1 0 0,0-1 1 0 0,-1-1-1 0 0,1-1 1 0 0,-1-1-1 0 0,0 0 1 0 0,0-1 0 0 0,-1 0-1 0 0,0-2 1 0 0,0 0-1 0 0,16-14 1 0 0,-30 23 266 0 0,22-20-3485 0 0,-13 3-4518 0 0,-8 10 5022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100 105 6333 0 0,'-100'-11'17213'0'0,"103"6"-15572"0"0,12-4-951 0 0,46-8 1476 0 0,28-10-2533 0 0,-33 2-7104 0 0,-49 21 4101 0 0,0-3 484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73 233 40 0 0,'0'0'153'0'0,"-39"-14"2428"0"0,36 12-1857 0 0,0 1 0 0 0,0 0 1 0 0,1 0-1 0 0,-1-1 0 0 0,0 0 1 0 0,1 0-1 0 0,-1 1 0 0 0,1-2 1 0 0,0 1-1 0 0,0 0 0 0 0,-3-4 1 0 0,5 6-519 0 0,0-1 1 0 0,-1 0-1 0 0,1 0 0 0 0,0 0 1 0 0,0 0-1 0 0,0 1 0 0 0,0-1 1 0 0,0 0-1 0 0,0 0 1 0 0,0 0-1 0 0,0 0 0 0 0,1 0 1 0 0,-1 1-1 0 0,0-1 1 0 0,0 0-1 0 0,1 0 0 0 0,-1 0 1 0 0,0 1-1 0 0,1-1 1 0 0,-1 0-1 0 0,1 0 0 0 0,-1 1 1 0 0,1-1-1 0 0,-1 1 0 0 0,1-1 1 0 0,-1 0-1 0 0,1 1 1 0 0,0-1-1 0 0,0 0 0 0 0,23-16 2001 0 0,-21 14-1711 0 0,33-18 1671 0 0,0 1-1 0 0,60-22 1 0 0,21-1-1021 0 0,-97 36-1379 0 0,-14 5-124 0 0,12-5-2631 0 0,-8-1-3608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6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36 168 0 0,'0'0'6849'0'0,"3"-1"-6329"0"0,23-2 1972 0 0,39 0 0 0 0,-16 2-1294 0 0,436-15 3919 0 0,-360 10-3908 0 0,-109 4-1571 0 0,20-1-1755 0 0,-16 6-4145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11 125 296 0 0,'-11'-7'13110'0'0,"119"4"-8733"0"0,60 9-2230 0 0,-85-3-1497 0 0,233-1 982 0 0,-138-3-833 0 0,356 4 1012 0 0,-168-8-871 0 0,-365 5-938 0 0,532-22 1096 0 0,455-54 924 0 0,-935 69-1825 0 0,-25 3-414 0 0,29-1 0 0 0,-29 1-4550 0 0,-14 1-2974 0 0,-5 1 4975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25 192 0 0,'-12'-8'860'0'0,"-12"-7"2418"0"0,23 15-2874 0 0,0 0 1 0 0,0-1-1 0 0,0 1 0 0 0,-1 0 0 0 0,1 0 0 0 0,0 0 1 0 0,0 0-1 0 0,0 0 0 0 0,0 0 0 0 0,0 0 0 0 0,0 0 1 0 0,0 1-1 0 0,-2-1 0 0 0,3 2-168 0 0,-1-1 0 0 0,0 0-1 0 0,1 1 1 0 0,-1-1 0 0 0,1 0 0 0 0,-1 1 0 0 0,1-1 0 0 0,0 1-1 0 0,-1-1 1 0 0,1 1 0 0 0,0-1 0 0 0,0 1 0 0 0,0-1 0 0 0,0 1-1 0 0,0-1 1 0 0,1 3 0 0 0,-1-1 299 0 0,6 103 4704 0 0,18 54-2008 0 0,-16-116-2334 0 0,82 419 5134 0 0,-65-368-6661 0 0,-25-122-12025 0 0,-1 8 9802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69 255 284 0 0,'-16'-20'725'0'0,"-17"-22"1531"0"0,30 39-1704 0 0,1 0 0 0 0,0-1-1 0 0,0 0 1 0 0,0 1 0 0 0,0-1 0 0 0,1 0-1 0 0,-1 0 1 0 0,1 0 0 0 0,-1-7 0 0 0,2 8-251 0 0,0 1 1 0 0,0 0-1 0 0,0 0 1 0 0,1 0-1 0 0,-1 0 0 0 0,1 0 1 0 0,-1 0-1 0 0,1 0 1 0 0,0 0-1 0 0,0 0 1 0 0,0 0-1 0 0,0 0 1 0 0,0 0-1 0 0,0 1 0 0 0,0-1 1 0 0,1 0-1 0 0,-1 1 1 0 0,1-1-1 0 0,-1 1 1 0 0,1 0-1 0 0,-1-1 1 0 0,1 1-1 0 0,-1 0 0 0 0,1 0 1 0 0,3-1-1 0 0,6-4 561 0 0,1 0-1 0 0,22-6 1 0 0,-21 8-257 0 0,31-11 673 0 0,1 3 0 0 0,61-7 0 0 0,88 0 267 0 0,147 9 705 0 0,184 32 108 0 0,56 0 29 0 0,-361-29-1804 0 0,-217 7-583 0 0,-1 0 0 0 0,0 0 0 0 0,1 0 0 0 0,-1 1 0 0 0,0 0 0 0 0,0-1 0 0 0,1 1 0 0 0,-1 0 0 0 0,0 0 0 0 0,0 0 0 0 0,0 0 0 0 0,0 0 0 0 0,0 1 0 0 0,0-1 0 0 0,0 1 0 0 0,0 0 0 0 0,-1-1 0 0 0,1 1 0 0 0,0 0 0 0 0,-1 0 0 0 0,0 0 0 0 0,1 0 0 0 0,-1 0 0 0 0,0 1 0 0 0,0-1 0 0 0,0 0 0 0 0,1 4 0 0 0,3 8 0 0 0,0 0 0 0 0,-1 0 0 0 0,3 22 0 0 0,-5-28 0 0 0,25 138 0 0 0,23 108 0 0 0,-34-192 0 0 0,2 0 0 0 0,25 59 0 0 0,-27-82 0 0 0,64 139 0 0 0,-72-163 0 0 0,12 32 0 0 0,-18-42 0 0 0,-2-4 0 0 0,0-1 0 0 0,0 0 0 0 0,0 0 0 0 0,0 0 0 0 0,0 0 0 0 0,0 0 0 0 0,0 0 0 0 0,0 1 0 0 0,0-1 0 0 0,0 0 0 0 0,0 0 0 0 0,0 0 0 0 0,0 0 0 0 0,0 0 0 0 0,0 0 0 0 0,-1 1 0 0 0,1-1 0 0 0,0 0 0 0 0,0 0 0 0 0,0 0 0 0 0,0 0 0 0 0,0 0 0 0 0,0 0 0 0 0,0 0 0 0 0,0 0 0 0 0,0 0 0 0 0,0 1 0 0 0,0-1 0 0 0,-1 0 0 0 0,1 0 0 0 0,0 0 0 0 0,0 0 0 0 0,0 0 0 0 0,0 0 0 0 0,0 0 0 0 0,0 0 0 0 0,0 0 0 0 0,-1 0 0 0 0,1 0 0 0 0,0 0 0 0 0,0 0 0 0 0,0 0 0 0 0,0 0 0 0 0,0 0 0 0 0,0 0 0 0 0,-1 0 0 0 0,1 0 0 0 0,0 0 0 0 0,0 0 0 0 0,0 0 0 0 0,0 0 0 0 0,0 0 0 0 0,0-1 0 0 0,-16-1 0 0 0,1-2 0 0 0,1 0 0 0 0,-22-10 0 0 0,-5-1 0 0 0,-293-71-895 0 0,131 56-119 0 0,-360-2-1 0 0,-108 54-310 0 0,477-14 1156 0 0,144-7 195 0 0,-33 2 40 0 0,77-2-303 0 0,0 0-728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51 918 60 0 0,'-3'24'5024'0'0,"1"43"699"0"0,0-12 3853 0 0,-10-99-7964 0 0,-15-304 143 0 0,24 296-1577 0 0,2-1-1 0 0,2 1 1 0 0,2 0 0 0 0,16-92-1 0 0,-16 126-114 0 0,2 0 0 0 0,0 0 0 0 0,1 1 0 0 0,1 0 0 0 0,0 0 0 0 0,1 1 0 0 0,0 0 0 0 0,1 1 0 0 0,1 0 0 0 0,1 0 0 0 0,0 1 0 0 0,0 0 0 0 0,1 1 0 0 0,1 1-1 0 0,-1 0 1 0 0,27-17 0 0 0,-29 23-11 0 0,-1 0 1 0 0,1 1-1 0 0,0 0 0 0 0,0 1 0 0 0,0 0 0 0 0,1 1 0 0 0,0 0 0 0 0,-1 1 1 0 0,19-2-1 0 0,-23 4-29 0 0,-1 0 0 0 0,0 1 0 0 0,0-1 1 0 0,0 1-1 0 0,0 0 0 0 0,0 1 0 0 0,0-1 1 0 0,0 1-1 0 0,0 0 0 0 0,0 0 0 0 0,0 1 1 0 0,-1 0-1 0 0,1 0 0 0 0,-1 0 0 0 0,0 0 1 0 0,0 1-1 0 0,0 0 0 0 0,0 0 0 0 0,-1 0 1 0 0,1 0-1 0 0,-1 1 0 0 0,4 5 0 0 0,-3-2 3 0 0,0 0-1 0 0,-1 0 0 0 0,1 0 0 0 0,-1 0 1 0 0,-1 1-1 0 0,1-1 0 0 0,-1 1 0 0 0,-1 0 1 0 0,0 0-1 0 0,0 0 0 0 0,0 9 0 0 0,-1-3 7 0 0,-1 0-1 0 0,-1-1 1 0 0,0 0-1 0 0,-1 1 1 0 0,0-1-1 0 0,-7 18 1 0 0,1-8-50 0 0,-1 0 0 0 0,0-1-1 0 0,-2-1 1 0 0,-1 0 0 0 0,0-1 0 0 0,-2 0 0 0 0,-22 25 0 0 0,23-30-199 0 0,-1-1 0 0 0,-1-1-1 0 0,0 0 1 0 0,-1-1 0 0 0,0-1-1 0 0,-1-1 1 0 0,0-1 0 0 0,-1-1 0 0 0,-28 11-1 0 0,46-20 40 0 0,6 2-266 0 0,50 26 1433 0 0,-1 2 0 0 0,76 58 0 0 0,-110-73-749 0 0,8 6 344 0 0,1-1-1 0 0,33 18 1 0 0,-52-34-860 0 0,0 1 1 0 0,-1-1-1 0 0,2-1 1 0 0,-1 0-1 0 0,0-1 0 0 0,0 0 1 0 0,1 0-1 0 0,-1-1 1 0 0,1-1-1 0 0,-1 0 1 0 0,12-2-1 0 0,-7-1-1405 0 0,0 0 0 0 0,0-1 0 0 0,0-1 0 0 0,-1-1 0 0 0,28-15 0 0 0,-16 6-1047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3 436 0 0,'-5'-1'486'0'0,"-1"0"0"0"0,1 1 0 0 0,-1 0 0 0 0,1 0-1 0 0,0 1 1 0 0,-1-1 0 0 0,1 1 0 0 0,-9 3 0 0 0,11-3-200 0 0,0 1 1 0 0,0-1-1 0 0,1 1 1 0 0,-1 0-1 0 0,0 0 1 0 0,1 0-1 0 0,0 0 1 0 0,-1 0-1 0 0,1 0 1 0 0,0 1-1 0 0,0 0 1 0 0,0-1 0 0 0,0 1-1 0 0,0 0 1 0 0,1 0-1 0 0,-3 5 1 0 0,-4 11 917 0 0,1 1 1 0 0,0-1 0 0 0,1 2-1 0 0,1-1 1 0 0,1 1 0 0 0,1-1-1 0 0,-2 40 1 0 0,5-47-801 0 0,0-1 0 0 0,1 1 0 0 0,0-1 0 0 0,1 1 0 0 0,0-1 0 0 0,1 0 0 0 0,1 0 0 0 0,-1 0 0 0 0,2-1 0 0 0,-1 1 1 0 0,2-1-1 0 0,-1 0 0 0 0,1-1 0 0 0,12 17 0 0 0,-10-17-211 0 0,1-1 1 0 0,1 0 0 0 0,-1 0 0 0 0,1-1-1 0 0,1 0 1 0 0,-1-1 0 0 0,1 0 0 0 0,0-1-1 0 0,1 0 1 0 0,-1-1 0 0 0,1 0 0 0 0,0-1-1 0 0,0-1 1 0 0,1 0 0 0 0,19 2 0 0 0,-13-4-455 0 0,0 0-1 0 0,-1-1 1 0 0,1-1 0 0 0,0-2 0 0 0,-1 1 0 0 0,0-2-1 0 0,0-1 1 0 0,0 0 0 0 0,34-17 0 0 0,-44 18-247 0 0,0 0 0 0 0,-1-1 0 0 0,1 0 0 0 0,-1-1 0 0 0,0 0 0 0 0,10-11 1 0 0,-14 14-626 0 0,-1 0 1 0 0,0 0 0 0 0,0 0 0 0 0,0-1 0 0 0,0 1-1 0 0,2-6 1 0 0,-3 1-1332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29 113 108 0 0,'-28'-9'13955'0'0,"28"9"-13807"0"0,11-10 1046 0 0,5 2 39 0 0,0 0 0 0 0,0 1 0 0 0,19-6 0 0 0,18-7-1136 0 0,-45 16-1605 0 0,-1 0 1 0 0,1 0-1 0 0,-1-1 1 0 0,11-10 0 0 0,-11 9-705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132 210 724 0 0,'-37'-8'1526'0'0,"21"5"756"0"0,1 0 0 0 0,0-2-1 0 0,-23-9 1 0 0,38 14-2129 0 0,-1 0 1 0 0,1 0-1 0 0,-1 0 0 0 0,0-1 0 0 0,1 1 1 0 0,-1 0-1 0 0,1-1 0 0 0,-1 1 0 0 0,1 0 1 0 0,-1-1-1 0 0,1 1 0 0 0,-1-1 0 0 0,1 1 1 0 0,0 0-1 0 0,-1-1 0 0 0,1 1 1 0 0,0-1-1 0 0,-1 0 0 0 0,1 1 0 0 0,0-1 1 0 0,-1 1-1 0 0,1-1 0 0 0,0 1 0 0 0,0-1 1 0 0,0 0-1 0 0,0 1 0 0 0,-1-1 0 0 0,1 0 1 0 0,0 1-1 0 0,0-1 0 0 0,0 0 0 0 0,0 1 1 0 0,0-1-1 0 0,0 0 0 0 0,0 1 1 0 0,1-1-1 0 0,-1 1 0 0 0,0-1 0 0 0,0 0 1 0 0,0 1-1 0 0,1-1 0 0 0,-1 1 0 0 0,0-1 1 0 0,0 0-1 0 0,1 0 0 0 0,19-20 2773 0 0,-17 19-3224 0 0,15-12 1053 0 0,0 1 1 0 0,0 0-1 0 0,1 2 1 0 0,1 0-1 0 0,39-14 1 0 0,-23 13-271 0 0,1 2 1 0 0,53-8-1 0 0,-77 17-1014 0 0,0 0 0 0 0,1 1 1 0 0,-1 0-1 0 0,22 5 0 0 0,22 9-6763 0 0,-38-8 4357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30 296 0 0,'-49'4'2747'0'0,"47"-4"-2441"0"0,1 0-1 0 0,-1 1 1 0 0,0-1-1 0 0,0 0 1 0 0,1 1-1 0 0,-1-1 1 0 0,0 1-1 0 0,1-1 0 0 0,-1 1 1 0 0,0 0-1 0 0,1 0 1 0 0,-1 0-1 0 0,1 0 1 0 0,-1 0-1 0 0,1 0 1 0 0,0 1-1 0 0,-1-1 1 0 0,1 0-1 0 0,0 1 0 0 0,0-1 1 0 0,0 1-1 0 0,0-1 1 0 0,0 1-1 0 0,-1 2 1 0 0,3-3-123 0 0,-1 0 0 0 0,1 0 1 0 0,0 0-1 0 0,-1 1 0 0 0,1-1 1 0 0,0 0-1 0 0,0 0 0 0 0,0 0 1 0 0,0-1-1 0 0,0 1 0 0 0,0 0 1 0 0,0 0-1 0 0,0-1 0 0 0,0 1 1 0 0,0 0-1 0 0,2 0 0 0 0,-2 0 10 0 0,13 5 428 0 0,1-1 0 0 0,-1 0-1 0 0,1-1 1 0 0,25 4 0 0 0,249 23 2671 0 0,10-24-1364 0 0,581-41 1944 0 0,-10-48-566 0 0,-800 74-3003 0 0,159-10 1260 0 0,-228 18-1826 0 0,-5 3-2750 0 0,-15 12 196 0 0,5-1-3971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41 464 0 0,'-2'-6'1553'0'0,"-1"0"-1"0"0,0 0 1 0 0,1 0-1 0 0,-8-10 7917 0 0,10 20-8264 0 0,2 26 973 0 0,1 0 1 0 0,12 48-1 0 0,-6-31-935 0 0,8 52 539 0 0,25 117 2074 0 0,-38-196-3621 0 0,-2-10-419 0 0,1 1 0 0 0,0-1 1 0 0,0 0-1 0 0,7 14 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58 621 348 0 0,'-57'2'13359'0'0,"61"-2"-11905"0"0,225 5 5842 0 0,-57-4-5001 0 0,-89 1-2034 0 0,949 52 7493 0 0,-967-48-7754 0 0,-64-6 0 0 0,0 0 0 0 0,0 0 0 0 0,0 0 0 0 0,0-1 0 0 0,-1 1 0 0 0,1 0 0 0 0,0-1 0 0 0,0 1 0 0 0,0 0 0 0 0,0-1 0 0 0,-1 0 0 0 0,1 1 0 0 0,0-1 0 0 0,0 1 0 0 0,-1-1 0 0 0,1 0 0 0 0,0 0 0 0 0,-1 1 0 0 0,1-1 0 0 0,-1 0 0 0 0,1-1 0 0 0,12-23 0 0 0,-8 15 0 0 0,65-96 0 0 0,84-114 0 0 0,77-67 0 0 0,-222 278 24 0 0,-7 7-40 0 0,0 1 0 0 0,-1-1 0 0 0,1 0-1 0 0,0 0 1 0 0,-1 0 0 0 0,0 0 0 0 0,1 0 0 0 0,1-4 0 0 0,-43 37-11982 0 0,21-20 8460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6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21 200 0 0,'6'2'628'0'0,"0"0"0"0"0,0-1 0 0 0,0 1-1 0 0,0-1 1 0 0,0 0 0 0 0,1-1 0 0 0,-1 1 0 0 0,0-1 0 0 0,1 0 0 0 0,-1-1 0 0 0,8-1-1 0 0,16 0 632 0 0,321-8 4515 0 0,-1 1-2127 0 0,-229 6-2799 0 0,-41-1-8908 0 0,-63 4 6139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3 916 0 0,'0'0'1436'0'0,"-11"-2"5150"0"0,-3 12-4805 0 0,0 2 0 0 0,1 0 0 0 0,-15 17 0 0 0,0 0-501 0 0,-256 239 7612 0 0,251-235-8736 0 0,33-33-203 0 0,0 0 0 0 0,0 0 0 0 0,0 0 0 0 0,0 1-1 0 0,0-1 1 0 0,0 0 0 0 0,0 0 0 0 0,0 0 0 0 0,0 1-1 0 0,0-1 1 0 0,0 0 0 0 0,0 0 0 0 0,0 0 0 0 0,0 1-1 0 0,0-1 1 0 0,0 0 0 0 0,0 0 0 0 0,0 0 0 0 0,0 1-1 0 0,0-1 1 0 0,0 0 0 0 0,0 0 0 0 0,0 0 0 0 0,0 0-1 0 0,0 1 1 0 0,0-1 0 0 0,1 0 0 0 0,-1 0 0 0 0,0 0-1 0 0,0 0 1 0 0,0 0 0 0 0,0 1 0 0 0,0-1 0 0 0,1 0-1 0 0,-1 0 1 0 0,0 0 0 0 0,0 0 0 0 0,0 0 0 0 0,0 0 0 0 0,1 0-1 0 0,-1 0 1 0 0,0 0 0 0 0,0 0 0 0 0,0 0 0 0 0,1 0-1 0 0,-1 0 1 0 0,0 0 0 0 0,0 0 0 0 0,9 2-1050 0 0,1-1-498 0 0,0-1 0 0 0,0-1-1 0 0,0 0 1 0 0,10-2 0 0 0,22-6-977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1 756 0 0,'5'0'14929'0'0,"-8"8"-13993"0"0,-1 0 0 0 0,1 0 1 0 0,-1 0-1 0 0,-8 11 0 0 0,-46 54 1450 0 0,22-31-1166 0 0,-290 389 5439 0 0,234-308-4675 0 0,79-104-1894 0 0,6-10-74 0 0,0 1-1 0 0,-1-1 1 0 0,-9 10-1 0 0,30-64-15 0 0,83-187 0 0 0,-35 89 0 0 0,48-100 0 0 0,-103 231 0 0 0,0 0 0 0 0,1 0 0 0 0,0 1 0 0 0,1 0 0 0 0,0 1 0 0 0,15-16 0 0 0,-21 24 0 0 0,0 1 0 0 0,0 0 0 0 0,0 0 0 0 0,0 1 0 0 0,0-1 0 0 0,0 0 0 0 0,1 1 0 0 0,-1-1 0 0 0,0 1 0 0 0,0 0 0 0 0,0 0 0 0 0,1 0 0 0 0,-1 0 0 0 0,0 0 0 0 0,0 1 0 0 0,0-1 0 0 0,1 1 0 0 0,-1-1 0 0 0,0 1 0 0 0,0 0 0 0 0,0 0 0 0 0,0 0 0 0 0,0 0 0 0 0,0 0 0 0 0,0 1 0 0 0,-1-1 0 0 0,4 3 0 0 0,5 5 0 0 0,0 0 0 0 0,-1 1 0 0 0,11 12 0 0 0,8 17 0 0 0,-2 1 0 0 0,-2 1 0 0 0,37 81 0 0 0,-48-95 0 0 0,246 481 0 0 0,-145-293 0 0 0,-109-203 0 0 0,-13-16 0 0 0,-6-5 0 0 0,-18-5 0 0 0,0 1 0 0 0,0 1 0 0 0,-1 2 0 0 0,-46-7 0 0 0,-131-10 0 0 0,192 26 0 0 0,-439-11-3 0 0,312 13-167 0 0,131 0-489 0 0,-2 0-3072 0 0,7-3-3648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6 316 0 0,'3'-5'6415'0'0,"-2"15"-3468"0"0,0 29-1802 0 0,-1-16 292 0 0,12 281 4757 0 0,14 148-1766 0 0,-26-449-4409 0 0,6 95 1030 0 0,14 173 1620 0 0,-12-212-1943 0 0,1 0 0 0 0,26 85 0 0 0,-31-130-636 0 0,1 0-1 0 0,1-1 0 0 0,0 1 0 0 0,0-1 0 0 0,1 0 1 0 0,1-1-1 0 0,0 0 0 0 0,0 0 0 0 0,1-1 1 0 0,1 0-1 0 0,-1-1 0 0 0,2 0 0 0 0,-1-1 0 0 0,1 0 1 0 0,0-1-1 0 0,1 0 0 0 0,0-1 0 0 0,0 0 1 0 0,0-1-1 0 0,1-1 0 0 0,0 0 0 0 0,19 4 0 0 0,9 0 47 0 0,1-2 0 0 0,-1-2 0 0 0,57-1 0 0 0,128-13 108 0 0,-177 5-215 0 0,304-24 211 0 0,-132 8-54 0 0,249-18-3 0 0,-79 8-31 0 0,-5 0-5 0 0,405-8 33 0 0,-623 31-167 0 0,1597-93-13 0 0,-1499 75 0 0 0,-82 6 0 0 0,-87 10 0 0 0,157-12 0 0 0,175 5 0 0 0,-119 8 0 0 0,8 5 0 0 0,14 9 0 0 0,147 3 0 0 0,-50 1 0 0 0,-254-5 0 0 0,76 0 0 0 0,292-12 0 0 0,-324 2 0 0 0,450-2 0 0 0,-387 6 0 0 0,-4 13 0 0 0,-64-2 0 0 0,-111-5 0 0 0,-103-5-55 0 0,0 0 0 0 0,1 0 0 0 0,-1 1 1 0 0,0-1-1 0 0,0 0 0 0 0,1 0 0 0 0,-1 0 0 0 0,0 0 0 0 0,0 0 0 0 0,1 0 1 0 0,-1 0-1 0 0,0 0 0 0 0,0 0 0 0 0,1 0 0 0 0,-1 0 0 0 0,0 0 0 0 0,1 0 1 0 0,-1 0-1 0 0,0 0 0 0 0,0 0 0 0 0,1 0 0 0 0,-1 0 0 0 0,0-1 0 0 0,0 1 1 0 0,1 0-1 0 0,-1 0 0 0 0,0 0 0 0 0,0 0 0 0 0,1-1 0 0 0,-1 1 0 0 0,0 0 1 0 0,0 0-1 0 0,0 0 0 0 0,0-1 0 0 0,1 1 0 0 0,-1 0 0 0 0,0 0 0 0 0,0-1 1 0 0,0 1-1 0 0,0 0 0 0 0,0 0 0 0 0,0-1 0 0 0,1 1 0 0 0,-1 0 0 0 0,0-1 1 0 0,0 1-1 0 0,0 0 0 0 0,0-1 0 0 0,0 1 0 0 0,0 0 0 0 0,0 0 1 0 0,0-1-1 0 0,0 1 0 0 0,0 0 0 0 0,-1-1 0 0 0,1 1 0 0 0,0 0 0 0 0,0 0 1 0 0,0-1-1 0 0,0 1 0 0 0,0 0 0 0 0,0-1 0 0 0,0 1 0 0 0,-1 0 0 0 0,1 0 1 0 0,0 0-1 0 0,0-1 0 0 0,-1 1 0 0 0,-37-49-8323 0 0,6 17 4848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14 240 0 0,'-15'-1'1728'0'0,"-9"0"12692"0"0,29 2-12928 0 0,154 11 3587 0 0,98-10-1925 0 0,-168-3-2490 0 0,-86 1-635 0 0,641-16 5102 0 0,-632 15-5051 0 0,-5 1-174 0 0,0 0-1 0 0,0-1 1 0 0,0-1 0 0 0,0 1-1 0 0,8-4 1 0 0,-14 5-404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0 244 0 0,'-3'2'492'0'0,"0"0"-1"0"0,0-1 1 0 0,0 1-1 0 0,1 1 0 0 0,-1-1 1 0 0,1 0-1 0 0,-1 1 1 0 0,1-1-1 0 0,-1 1 1 0 0,1 0-1 0 0,0-1 1 0 0,0 1-1 0 0,1 0 1 0 0,-1 1-1 0 0,0-1 1 0 0,1 0-1 0 0,0 1 1 0 0,0-1-1 0 0,-1 0 1 0 0,2 1-1 0 0,-1-1 1 0 0,0 1-1 0 0,1 0 1 0 0,0-1-1 0 0,-1 6 1 0 0,1 10 1035 0 0,1 1 0 0 0,0 0-1 0 0,5 29 1 0 0,-2-21-1010 0 0,106 682 11107 0 0,-76-514-10128 0 0,-11-47-1496 0 0,-21-141 0 0 0,-2-7 0 0 0,0 0 0 0 0,0 0 0 0 0,0 0 0 0 0,0 0 0 0 0,0 0 0 0 0,0-1 0 0 0,0 1 0 0 0,1 0 0 0 0,-1 0 0 0 0,0 0 0 0 0,1 0 0 0 0,-1-1 0 0 0,1 1 0 0 0,-1 0 0 0 0,1 0 0 0 0,-1-1 0 0 0,1 1 0 0 0,0 0 0 0 0,1 2 0 0 0,-1-3-42 0 0,0 0 0 0 0,0 1 0 0 0,-1-1 0 0 0,1 0-1 0 0,0 0 1 0 0,0 0 0 0 0,0 0 0 0 0,0 0 0 0 0,-1 0 0 0 0,1 0 0 0 0,0-1 0 0 0,0 1 0 0 0,0 0 0 0 0,-1 0-1 0 0,1-1 1 0 0,0 1 0 0 0,0 0 0 0 0,-1-1 0 0 0,1 1 0 0 0,0-1 0 0 0,0 1 0 0 0,-1-1 0 0 0,1 0 0 0 0,-1 1-1 0 0,2-2 1 0 0,12-11-2701 0 0,19-24-5611 0 0,-7 7 4829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476 125 20 0 0,'-1'-12'930'0'0,"2"-1"0"0"0,0 1 0 0 0,0 0-1 0 0,3-15 1 0 0,-3 24-608 0 0,-1 1 0 0 0,1-1-1 0 0,0 1 1 0 0,0-1 0 0 0,-1 1-1 0 0,1 0 1 0 0,1 0 0 0 0,-1-1-1 0 0,0 1 1 0 0,0 0 0 0 0,1 0-1 0 0,-1 0 1 0 0,1 1 0 0 0,-1-1-1 0 0,1 0 1 0 0,0 1 0 0 0,0-1-1 0 0,0 1 1 0 0,0-1 0 0 0,0 1-1 0 0,0 0 1 0 0,0 0 0 0 0,0 0-1 0 0,0 0 1 0 0,0 0 0 0 0,0 1-1 0 0,5-2 1 0 0,-4 3-38 0 0,-1-1 1 0 0,1 0 0 0 0,0 1-1 0 0,-1 0 1 0 0,1 0-1 0 0,-1 0 1 0 0,1 0-1 0 0,-1 0 1 0 0,1 0-1 0 0,-1 1 1 0 0,0-1-1 0 0,0 1 1 0 0,1-1 0 0 0,-1 1-1 0 0,0 0 1 0 0,0 0-1 0 0,1 3 1 0 0,29 39 1852 0 0,-14-13-1164 0 0,-2 1 0 0 0,-1 1 0 0 0,-1 1 0 0 0,10 40 0 0 0,-8-25-218 0 0,52 161 1479 0 0,55 155 1744 0 0,-34-136-3978 0 0,-91-227 0 0 0,-5-6 0 0 0,-18-11 0 0 0,5 3 0 0 0,-52-23 0 0 0,-136-43 0 0 0,134 57 0 0 0,-1 4 0 0 0,-1 3 0 0 0,0 3 0 0 0,0 5 0 0 0,0 3 0 0 0,-88 9 0 0 0,129 1-90 0 0,34-7-381 0 0,6 1-1542 0 0,2 0 1655 0 0,13 2-2854 0 0,4-2-3535 0 0,-10-3 3341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 1112 0 0,'5'4'934'0'0,"0"1"1"0"0,-1 1-1 0 0,1-1 0 0 0,-1 1 1 0 0,0-1-1 0 0,0 1 0 0 0,-1 0 0 0 0,1 1 1 0 0,-1-1-1 0 0,0 1 0 0 0,-1 0 0 0 0,0-1 1 0 0,0 1-1 0 0,3 15 0 0 0,-1 2 2995 0 0,-1 1 0 0 0,0 51 2961 0 0,-4-81-6319 0 0,-6-18-247 0 0,2-1 0 0 0,1 1 0 0 0,-3-38 0 0 0,2-78 702 0 0,5 79-1026 0 0,2 0 0 0 0,2 0 0 0 0,15-70 0 0 0,-15 104 0 0 0,2 1 0 0 0,1-1 0 0 0,1 1 0 0 0,1 0 0 0 0,1 1 0 0 0,1 0 0 0 0,0 1 0 0 0,19-27 0 0 0,-23 39 0 0 0,1 1 0 0 0,1 0 0 0 0,0 0 0 0 0,0 1 0 0 0,0 0 0 0 0,1 1 0 0 0,18-12 0 0 0,-20 16 0 0 0,0-1 0 0 0,0 2 0 0 0,0-1 0 0 0,1 2 0 0 0,-1-1 0 0 0,1 1 0 0 0,0 0 0 0 0,0 1 0 0 0,-1 0 0 0 0,1 1 0 0 0,14 1 0 0 0,-14 0 0 0 0,-1 1 0 0 0,0 0 0 0 0,0 0 0 0 0,0 1 0 0 0,0 1 0 0 0,-1-1 0 0 0,1 1 0 0 0,-1 1 0 0 0,0-1 0 0 0,0 1 0 0 0,0 1 0 0 0,-1-1 0 0 0,1 1 0 0 0,-1 1 0 0 0,-1-1 0 0 0,9 13 0 0 0,-9-12 0 0 0,0 1 0 0 0,0 0 0 0 0,-1 0 0 0 0,1 1 0 0 0,-2-1 0 0 0,1 1 0 0 0,-1 0 0 0 0,-1 0 0 0 0,0 0 0 0 0,0 0 0 0 0,0 1 0 0 0,-1-1 0 0 0,0 0 0 0 0,-1 1 0 0 0,0-1 0 0 0,-1 13 0 0 0,-2-4 0 0 0,0 0 0 0 0,-2-1 0 0 0,0 0 0 0 0,0 1 0 0 0,-2-2 0 0 0,0 1 0 0 0,0-1 0 0 0,-1 0 0 0 0,-1-1 0 0 0,-1 0 0 0 0,0-1 0 0 0,-16 19 0 0 0,10-17 0 0 0,0 0 0 0 0,0-1 0 0 0,-2-1 0 0 0,1-1 0 0 0,-1-1 0 0 0,-1-1 0 0 0,0 0 0 0 0,-1-2 0 0 0,-25 10 0 0 0,32-15 0 0 0,1 1 0 0 0,-1-2 0 0 0,0 0 0 0 0,0 0 0 0 0,-1-1 0 0 0,1-1 0 0 0,-14-1 0 0 0,19-2 0 0 0,12-2 0 0 0,6 2 0 0 0,2 2 0 0 0,0 1 0 0 0,-1 0 0 0 0,1 1 0 0 0,0 0 0 0 0,0 1 0 0 0,12 6 0 0 0,67 31 0 0 0,-86-38 0 0 0,39 22 0 0 0,-1 1 0 0 0,65 52 0 0 0,68 76 0 0 0,-171-147-117 0 0,1-1 0 0 0,0-1 1 0 0,1 1-1 0 0,-1-1 0 0 0,1 0 0 0 0,-1-1 0 0 0,1 0 0 0 0,0 0 1 0 0,0 0-1 0 0,0-1 0 0 0,1 0 0 0 0,-1-1 0 0 0,0 0 1 0 0,1 0-1 0 0,-1-1 0 0 0,0 0 0 0 0,1 0 0 0 0,-1 0 0 0 0,1-1 1 0 0,-1-1-1 0 0,0 0 0 0 0,0 0 0 0 0,9-3 0 0 0,-1 0-1989 0 0,1-1 0 0 0,-1-1 0 0 0,0 0 0 0 0,20-14 0 0 0,-3-3-1226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90 1400 0 0,'6'-30'2546'0'0,"1"-6"1896"0"0,-1 13 6938 0 0,-5 29-9867 0 0,-1 25-184 0 0,0 1 0 0 0,-2-1-1 0 0,-8 46 1 0 0,5-49-301 0 0,1 1 1 0 0,1 0-1 0 0,2 0 1 0 0,0 0-1 0 0,6 44 1 0 0,-4-65-1029 0 0,1 0 0 0 0,0 0 0 0 0,1 1 0 0 0,-1-2 0 0 0,1 1 0 0 0,1 0 0 0 0,0-1 0 0 0,0 1 0 0 0,0-1 0 0 0,0 0 0 0 0,1-1 0 0 0,8 9 0 0 0,-4-6 0 0 0,0-1 0 0 0,1 0 0 0 0,-1 0 0 0 0,1-1 0 0 0,1-1 0 0 0,0 0 0 0 0,14 6 0 0 0,5-2 0 0 0,1-1 0 0 0,-1-1 0 0 0,1-2 0 0 0,0-1 0 0 0,38-1 0 0 0,62-4 17 0 0,-44-1-119 0 0,-86 1-461 0 0,-4 3-767 0 0,-1 0-1 0 0,1 0 1 0 0,-1 0 0 0 0,0-1 0 0 0,1 0-1 0 0,-7 3 1 0 0,5-3 104 0 0,-18 10-2473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48 620 0 0,'-3'-7'1342'0'0,"1"0"1"0"0,-2 1-1 0 0,1-1 0 0 0,-1 1 0 0 0,-6-9 6753 0 0,5 36-4991 0 0,4 0-1645 0 0,1 0-1 0 0,0 0 0 0 0,6 36 0 0 0,0 23 365 0 0,-13 243 389 0 0,0-28 694 0 0,8-214-2174 0 0,19 132-1 0 0,-4-109-731 0 0,32 111 0 0 0,-44-194 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0 340 0 0,'-60'5'4471'0'0,"56"-4"-3770"0"0,-1 0-1 0 0,1 0 0 0 0,0 0 1 0 0,0 0-1 0 0,0 1 1 0 0,0 0-1 0 0,1 0 0 0 0,-1 0 1 0 0,0 0-1 0 0,1 1 0 0 0,-7 6 1485 0 0,12-7-753 0 0,1 1-1113 0 0,0-1-1 0 0,1 1 0 0 0,0-1 1 0 0,-1 0-1 0 0,1 0 0 0 0,0 0 1 0 0,0 0-1 0 0,0-1 1 0 0,0 1-1 0 0,0-1 0 0 0,1 0 1 0 0,6 0-1 0 0,61 2 1279 0 0,-42-3-852 0 0,745 17 5668 0 0,-150-2-2899 0 0,-21-13-3289 0 0,-379-2-223 0 0,-212 0-2 0 0,-4 1 0 0 0,-1-1 0 0 0,0-1 0 0 0,0 0 0 0 0,10-2 0 0 0,-14 2-155 0 0,-17-14-3006 0 0,-7-3-5364 0 0,6 2 4941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8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166 74 272 0 0,'0'0'635'0'0,"0"0"-514"0"0,0-1 1 0 0,0 1-1 0 0,0 0 1 0 0,0 0-1 0 0,0 0 1 0 0,-1-1-1 0 0,1 1 1 0 0,0 0-1 0 0,0 0 1 0 0,0 0-1 0 0,-1-1 1 0 0,1 1 0 0 0,0 0-1 0 0,0 0 1 0 0,0 0-1 0 0,-1 0 1 0 0,1 0-1 0 0,0 0 1 0 0,0-1-1 0 0,-1 1 1 0 0,1 0-1 0 0,0 0 1 0 0,0 0-1 0 0,-1 0 1 0 0,1 0-1 0 0,0 0 1 0 0,-1 0-1 0 0,1 0 1 0 0,0 0-1 0 0,0 0 1 0 0,-1 0-1 0 0,1 0 1 0 0,-1 1-1 0 0,-20 22 2346 0 0,1 1-1 0 0,-21 34 0 0 0,36-51-2032 0 0,-16 26 3885 0 0,25-36-4085 0 0,7-9-40 0 0,0-2 1 0 0,0 1-1 0 0,-1-1 1 0 0,-1-1-1 0 0,12-23 1 0 0,10-17 152 0 0,-22 39-224 0 0,-8 13-89 0 0,0 0 0 0 0,0 1 0 0 0,1-1 0 0 0,-1 1-1 0 0,0-1 1 0 0,1 1 0 0 0,0 0 0 0 0,0-1 0 0 0,-1 1 0 0 0,1 0 0 0 0,1 0 0 0 0,-1 0 0 0 0,4-2 0 0 0,-6 4 72 0 0,15 22 220 0 0,-5 7-16 0 0,-5-11-114 0 0,1-1-1 0 0,0 1 1 0 0,2-2 0 0 0,0 1 0 0 0,1-1 0 0 0,16 23 0 0 0,-10-19 15 0 0,-11-14-74 0 0,0 0 1 0 0,0-1-1 0 0,1 1 1 0 0,0-1-1 0 0,8 7 1 0 0,-12-11 34 0 0,-292-14-1 0 0,282 11-272 0 0,-12-2-609 0 0,21 4 391 0 0,-1 0 1 0 0,1 0 0 0 0,-1 0 0 0 0,1 0-1 0 0,-1 0 1 0 0,0 0 0 0 0,1 0-1 0 0,-1 0 1 0 0,1 0 0 0 0,-1 0-1 0 0,1 1 1 0 0,-1-1 0 0 0,1 0-1 0 0,-1 0 1 0 0,1 0 0 0 0,-1 1 0 0 0,1-1-1 0 0,-1 0 1 0 0,1 1 0 0 0,-1-1-1 0 0,1 0 1 0 0,-1 1 0 0 0,1-1-1 0 0,0 1 1 0 0,-1-1 0 0 0,1 1-1 0 0,0-1 1 0 0,-1 1 0 0 0,-1 4-1907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38 340 0 0,'-18'-25'6443'0'0,"11"17"-3807"0"0,5 4 42 0 0,1 4-2521 0 0,1 0 1 0 0,0 0-1 0 0,0 0 1 0 0,0 0-1 0 0,-1 0 1 0 0,1-1-1 0 0,0 1 1 0 0,0 0-1 0 0,0 0 1 0 0,-1 0-1 0 0,1 0 1 0 0,0 0-1 0 0,0 0 1 0 0,-1 0-1 0 0,1 0 1 0 0,0 0-1 0 0,0 0 1 0 0,0 0-1 0 0,-1 0 1 0 0,1 0-1 0 0,0 1 1 0 0,0-1-1 0 0,0 0 1 0 0,-1 0-1 0 0,0 21 829 0 0,1 0-1 0 0,1 0 1 0 0,0 0 0 0 0,2 0 0 0 0,6 28-1 0 0,-2-7-174 0 0,7 53 704 0 0,93 505 5025 0 0,-93-545-6253 0 0,3 9 546 0 0,16 126 0 0 0,-32-165-823 0 0,-1-11-30 0 0,1 1 1 0 0,5 25 0 0 0,-6-38-294 0 0,6-41-12382 0 0,-3 24 9317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0 372 0 0,'-1'0'361'0'0,"0"0"-1"0"0,0 0 1 0 0,0 0-1 0 0,0 0 1 0 0,1 1-1 0 0,-1-1 1 0 0,0 0-1 0 0,0 0 1 0 0,0 1-1 0 0,0-1 1 0 0,1 1-1 0 0,-1-1 1 0 0,0 1-1 0 0,0-1 1 0 0,1 1-1 0 0,-1-1 1 0 0,-1 2-1 0 0,2-1-195 0 0,0-1 0 0 0,0 0 0 0 0,1 1 1 0 0,-1-1-1 0 0,0 1 0 0 0,0-1 0 0 0,0 1 0 0 0,1-1 0 0 0,-1 0 0 0 0,0 1 0 0 0,0-1 0 0 0,1 0 0 0 0,-1 1 0 0 0,0-1 0 0 0,1 0 0 0 0,-1 0 0 0 0,0 1 0 0 0,1-1 0 0 0,-1 0 0 0 0,0 0 0 0 0,1 0 0 0 0,-1 1 0 0 0,1-1 1 0 0,-1 0-1 0 0,1 0 0 0 0,34 10 3663 0 0,157 6 3606 0 0,-84-8-4844 0 0,-36-1-74 0 0,-62-5-2613 0 0,10 0-1302 0 0,-8-7-8846 0 0,-7 0 7538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46 106 832 0 0,'-2'-1'724'0'0,"-1"0"1"0"0,1 1-1 0 0,0 0 0 0 0,0 0 0 0 0,0-1 1 0 0,-1 1-1 0 0,1 1 0 0 0,0-1 0 0 0,0 0 1 0 0,0 1-1 0 0,-1-1 0 0 0,1 1 1 0 0,0-1-1 0 0,0 1 0 0 0,0 0 0 0 0,0 0 1 0 0,0 0-1 0 0,0 1 0 0 0,-2 1 2885 0 0,21 4-670 0 0,-15-6-2748 0 0,0 0 0 0 0,0 0-1 0 0,1 0 1 0 0,-1 0 0 0 0,0-1 0 0 0,1 1 0 0 0,-1-1-1 0 0,3 1 1 0 0,21-2 941 0 0,1 0-1 0 0,-1-2 1 0 0,41-9-1 0 0,-58 10-1018 0 0,0-1-1 0 0,-1 0 1 0 0,1 0-1 0 0,-1-1 0 0 0,0 0 1 0 0,0 0-1 0 0,-1-1 0 0 0,1-1 1 0 0,-1 1-1 0 0,0-1 1 0 0,0 0-1 0 0,0-1 0 0 0,-1 0 1 0 0,8-10-1 0 0,-12 15-99 0 0,0-5 6 0 0,0-4 8 0 0,-1 8-30 0 0,-3 1-8 0 0,1 2 13 0 0,1-1 0 0 0,-1 1 0 0 0,1-1-1 0 0,-1 1 1 0 0,1 0 0 0 0,-1-1 0 0 0,1 1-1 0 0,-1 0 1 0 0,1 0 0 0 0,-1-1 0 0 0,1 1-1 0 0,-1 0 1 0 0,1 0 0 0 0,-1 0-1 0 0,1 0 1 0 0,-1 0 0 0 0,1 0 0 0 0,-1 0-1 0 0,0 0 1 0 0,1 0 0 0 0,-1 0 0 0 0,1 0-1 0 0,-1 0 1 0 0,1 0 0 0 0,-1 0 0 0 0,1 0-1 0 0,-1 1 1 0 0,0-1 0 0 0,0 1 0 0 0,0 0 7 0 0,0 0 1 0 0,-1 0 0 0 0,1 1 0 0 0,0-1-1 0 0,0 1 1 0 0,0-1 0 0 0,0 1-1 0 0,0-1 1 0 0,0 1 0 0 0,0 0 0 0 0,0 0-1 0 0,0 2 1 0 0,-5 15 199 0 0,0 1 0 0 0,1 1 0 0 0,0-1 1 0 0,2 1-1 0 0,0-1 0 0 0,2 1 0 0 0,0 0 0 0 0,1 0 0 0 0,0 0 1 0 0,2 0-1 0 0,0 0 0 0 0,9 33 0 0 0,8 20 160 0 0,45 111 0 0 0,-52-152-353 0 0,-8-22-16 0 0,0 2 0 0 0,-5-4 0 0 0,-13 0-37 0 0,-9-2-254 0 0,0-1 0 0 0,-1-1 0 0 0,-30 2 0 0 0,-23 5-125 0 0,36-5 312 0 0,24-4 204 0 0,1 0 0 0 0,0 1 0 0 0,-1 1 0 0 0,-19 8 0 0 0,36-12-85 0 0,0-1 1 0 0,0 0 0 0 0,0 1-1 0 0,0-1 1 0 0,0 0 0 0 0,0 1 0 0 0,0-1-1 0 0,0 0 1 0 0,0 1 0 0 0,0-1-1 0 0,0 0 1 0 0,0 1 0 0 0,0-1-1 0 0,0 0 1 0 0,0 1 0 0 0,1-1 0 0 0,-1 0-1 0 0,0 0 1 0 0,0 1 0 0 0,0-1-1 0 0,0 0 1 0 0,1 1 0 0 0,-1-1 0 0 0,0 0-1 0 0,0 0 1 0 0,1 0 0 0 0,-1 1-1 0 0,0-1 1 0 0,0 0 0 0 0,1 0 0 0 0,-1 0-1 0 0,0 0 1 0 0,1 0 0 0 0,-1 0-1 0 0,0 1 1 0 0,0-1 0 0 0,1 0-1 0 0,-1 0 1 0 0,0 0 0 0 0,1 0 0 0 0,-1 0-1 0 0,16 7 547 0 0,-10-5-562 0 0,1-1 0 0 0,0 1 0 0 0,-1-2 0 0 0,1 1 0 0 0,0-1 0 0 0,0 0 0 0 0,0 0 0 0 0,12-4 0 0 0,10 1 0 0 0,29-2 0 0 0,0-4 0 0 0,-1-1 0 0 0,83-29 0 0 0,-138 38-1 0 0,2 0-38 0 0,-1 0 1 0 0,0 0 0 0 0,1 0 0 0 0,-1 0 0 0 0,0-1-1 0 0,0 0 1 0 0,0 1 0 0 0,0-1 0 0 0,0-1 0 0 0,0 1 0 0 0,0 0-1 0 0,-1-1 1 0 0,4-3 0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25 146 492 0 0,'-18'-32'9247'0'0,"17"29"-7937"0"0,0 2-1046 0 0,1-1-1 0 0,-1 1 1 0 0,0-1 0 0 0,1 0-1 0 0,-1 1 1 0 0,1-1-1 0 0,-1 1 1 0 0,1-1 0 0 0,0 0-1 0 0,0 1 1 0 0,0-1 0 0 0,-1 0-1 0 0,1 1 1 0 0,1-1-1 0 0,-1 0 1 0 0,0 1 0 0 0,0-1-1 0 0,1 0 1 0 0,-1 1 0 0 0,0-1-1 0 0,1 1 1 0 0,0-1-1 0 0,-1 1 1 0 0,1-1 0 0 0,0 1-1 0 0,0-1 1 0 0,-1 1 0 0 0,1 0-1 0 0,2-2 1 0 0,2-2 173 0 0,0 1-1 0 0,0 0 1 0 0,0 0 0 0 0,1 1 0 0 0,-1 0 0 0 0,9-4-1 0 0,0 0 272 0 0,1 1-1 0 0,0 0 0 0 0,23-4 1 0 0,-33 9-575 0 0,0 0 1 0 0,0 0 0 0 0,-1 1 0 0 0,1-1-1 0 0,0 1 1 0 0,0 0 0 0 0,0 1-1 0 0,0-1 1 0 0,-1 1 0 0 0,1 0-1 0 0,0 1 1 0 0,-1-1 0 0 0,1 1-1 0 0,0 0 1 0 0,6 4 0 0 0,-9-4-94 0 0,0 0 1 0 0,-1 0-1 0 0,1 0 1 0 0,0 1-1 0 0,-1-1 0 0 0,0 0 1 0 0,1 1-1 0 0,-1-1 1 0 0,0 1-1 0 0,0-1 1 0 0,0 1-1 0 0,0-1 0 0 0,-1 1 1 0 0,1 0-1 0 0,-1 0 1 0 0,1-1-1 0 0,-1 1 1 0 0,0 0-1 0 0,0 0 1 0 0,0-1-1 0 0,0 1 0 0 0,0 0 1 0 0,-1 0-1 0 0,1 0 1 0 0,-1-1-1 0 0,0 1 1 0 0,-1 4-1 0 0,-3 8 41 0 0,-1 0 1 0 0,0 0-1 0 0,-11 19 1 0 0,15-29-61 0 0,-59 99 338 0 0,34-60-57 0 0,-31 65 0 0 0,41-58-43 0 0,17-50-243 0 0,0 0 1 0 0,-1 0 0 0 0,1 0 0 0 0,0 0-1 0 0,0 0 1 0 0,0 0 0 0 0,0 0 0 0 0,0 0-1 0 0,0 0 1 0 0,0 0 0 0 0,0 0 0 0 0,0 1-1 0 0,1-1 1 0 0,-1 0 0 0 0,0 0 0 0 0,1 0-1 0 0,-1 0 1 0 0,0 0 0 0 0,1 0-1 0 0,-1 0 1 0 0,1-1 0 0 0,0 1 0 0 0,0 2-1 0 0,1-1 25 0 0,-1-1-1 0 0,1 1 0 0 0,0 0 0 0 0,0-1 0 0 0,-1 1 0 0 0,1-1 0 0 0,0 1 0 0 0,4 1 0 0 0,4 1 86 0 0,1-1 0 0 0,-1-1 0 0 0,1 1 0 0 0,-1-2 0 0 0,1 1 0 0 0,0-2 0 0 0,0 0 0 0 0,11-1 1 0 0,86-17 749 0 0,-100 16-1013 0 0,0 0-1 0 0,-1-1 0 0 0,1 0 1 0 0,0-1-1 0 0,7-4 0 0 0,-14 7-343 0 0,18-9-1579 0 0,-11-2-1674 0 0,-3-5-6990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98 4 0 0,'-28'-8'5020'0'0,"14"-5"6047"0"0,20-1-7758 0 0,-2 10-2654 0 0,1 1 0 0 0,0-1 0 0 0,1 1 0 0 0,-1 0 0 0 0,1 1-1 0 0,-1-1 1 0 0,1 1 0 0 0,0 1 0 0 0,6-2 0 0 0,0-1 284 0 0,15-5 574 0 0,-6 2-1087 0 0,32-8 1 0 0,-51 15-1217 0 0,5 0-1450 0 0,1 1-67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0 551 372 0 0,'3'4'1262'0'0,"63"131"7419"0"0,-44-85-6119 0 0,2-1 0 0 0,33 51 1 0 0,-39-73-1415 0 0,-9-13-212 0 0,-1-1 1 0 0,1 0-1 0 0,1-1 1 0 0,0 0-1 0 0,19 17 0 0 0,-28-28-850 0 0,0 0 0 0 0,0-1-1 0 0,0 1 1 0 0,0-1-1 0 0,0 1 1 0 0,0-1 0 0 0,0 0-1 0 0,0 1 1 0 0,0-1 0 0 0,0 0-1 0 0,0 0 1 0 0,0 0-1 0 0,0 0 1 0 0,0 0 0 0 0,0 0-1 0 0,0 0 1 0 0,0 0 0 0 0,0 0-1 0 0,0-1 1 0 0,0 1 0 0 0,1-1-1 0 0,-1 1 1 0 0,-1 0-1 0 0,1-1 1 0 0,0 0 0 0 0,0 1-1 0 0,0-1 1 0 0,0 0 0 0 0,0 1-1 0 0,0-1 1 0 0,-1 0-1 0 0,1 0 1 0 0,0 0 0 0 0,0 0-1 0 0,-1 0 1 0 0,1 0 0 0 0,-1 0-1 0 0,1 0 1 0 0,-1 0-1 0 0,1 0 1 0 0,0-2 0 0 0,3-6 62 0 0,-1 0 1 0 0,0-1-1 0 0,4-16 1 0 0,-6 24-43 0 0,5-36 238 0 0,-1 0 1 0 0,2-52 0 0 0,-5 42-122 0 0,2-8-107 0 0,19-447 2213 0 0,-23 467-2329 0 0,8-48 0 0 0,-8 82-54 0 0,0 0 0 0 0,1 0 0 0 0,-1 0 0 0 0,1 0 0 0 0,-1 0 0 0 0,1 0 0 0 0,0 0 0 0 0,-1 1 0 0 0,1-1 0 0 0,0 0 0 0 0,0 1 0 0 0,0-1 0 0 0,1 0 0 0 0,-1 1 0 0 0,0-1 0 0 0,0 1 0 0 0,1 0 0 0 0,-1 0 0 0 0,3-2 0 0 0,-1 1-205 0 0,0 1 0 0 0,0-1 0 0 0,0 1 1 0 0,0 0-1 0 0,1 0 0 0 0,-1 0 0 0 0,0 1 0 0 0,1-1 0 0 0,5 1 0 0 0,2 1-706 0 0,-1 0-1 0 0,1 0 0 0 0,-1 2 0 0 0,0-1 0 0 0,17 7 0 0 0,-5 1-2920 0 0,1 0 558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54 572 0 0,'0'0'8636'0'0,"2"-3"-7284"0"0,2-2-776 0 0,0 0 0 0 0,0 1 0 0 0,1 0 0 0 0,-1 0 1 0 0,1 0-1 0 0,0 1 0 0 0,0 0 0 0 0,0 0 0 0 0,0 0 1 0 0,1 1-1 0 0,-1-1 0 0 0,1 1 0 0 0,0 1 1 0 0,-1-1-1 0 0,1 1 0 0 0,0 0 0 0 0,0 1 0 0 0,-1 0 1 0 0,1 0-1 0 0,0 0 0 0 0,0 0 0 0 0,0 1 0 0 0,-1 0 1 0 0,1 1-1 0 0,6 2 0 0 0,-7-2-370 0 0,0 1 1 0 0,0 0-1 0 0,-1 0 0 0 0,1 1 1 0 0,-1-1-1 0 0,0 1 0 0 0,0 0 1 0 0,0 0-1 0 0,0 1 1 0 0,-1-1-1 0 0,1 1 0 0 0,-1 0 1 0 0,0 0-1 0 0,4 9 0 0 0,-5-7-112 0 0,0 0 0 0 0,0-1 0 0 0,-1 1 0 0 0,0 0-1 0 0,0 0 1 0 0,-1 0 0 0 0,1 0 0 0 0,-1 0 0 0 0,-1 0 0 0 0,1 0-1 0 0,-1 0 1 0 0,-2 11 0 0 0,-12 38 215 0 0,-3 0-1 0 0,-1-1 1 0 0,-40 79-1 0 0,53-121-244 0 0,1-1 0 0 0,0 1 0 0 0,1 0-1 0 0,0 1 1 0 0,1-1 0 0 0,0 1 0 0 0,1 0 0 0 0,0 0-1 0 0,0 26 1 0 0,3-38-47 0 0,-1-1 0 0 0,1 1 0 0 0,-1 0 0 0 0,1 0 0 0 0,0 0 0 0 0,0 0 0 0 0,0-1 0 0 0,0 1 0 0 0,0 0 0 0 0,0-1-1 0 0,0 1 1 0 0,0-1 0 0 0,1 0 0 0 0,-1 1 0 0 0,1-1 0 0 0,-1 0 0 0 0,0 0 0 0 0,1 0 0 0 0,0 0 0 0 0,-1 0 0 0 0,1 0 0 0 0,0 0 0 0 0,-1-1 0 0 0,1 1-1 0 0,0-1 1 0 0,0 1 0 0 0,-1-1 0 0 0,4 0 0 0 0,7 2 118 0 0,-1-1-1 0 0,0-1 1 0 0,15-1 0 0 0,-20 1-126 0 0,91-10-201 0 0,-86 8 121 0 0,0 0 0 0 0,0-1 0 0 0,-1 0 0 0 0,1-1-1 0 0,-1-1 1 0 0,17-9 0 0 0,-24 12-345 0 0,0-1 0 0 0,0 1 0 0 0,0-1 0 0 0,-1 0 0 0 0,0 0 0 0 0,1 0-1 0 0,-1 0 1 0 0,0 0 0 0 0,0 0 0 0 0,1-5 0 0 0,7-21-9446 0 0,-9 21 6837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55 114 820 0 0,'-33'-6'3875'0'0,"12"-8"8658"0"0,51-2-9705 0 0,1 3 0 0 0,34-11 0 0 0,18-7-306 0 0,-71 29-4180 0 0,2-1-7701 0 0,-3-2 6407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0 328 0 0,'0'0'7255'0'0,"0"5"-6234"0"0,-1 17 258 0 0,-3 54 2871 0 0,7 103-1 0 0,1-120-4495 0 0,-3-35-7273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11 352 0 0,'-4'0'269'0'0,"-25"2"3690"0"0,28-2-3630 0 0,0 0 0 0 0,0 0-1 0 0,0 0 1 0 0,0 0-1 0 0,0 1 1 0 0,0-1-1 0 0,0 0 1 0 0,0 1 0 0 0,0-1-1 0 0,1 1 1 0 0,-1-1-1 0 0,0 1 1 0 0,0-1 0 0 0,0 1-1 0 0,0 0 1 0 0,1 0-1 0 0,-1-1 1 0 0,0 1-1 0 0,1 0 1 0 0,-1 0 0 0 0,-1 3 1269 0 0,47 8 2858 0 0,14-12-2456 0 0,0-3-1 0 0,77-15 1 0 0,-20 1 394 0 0,-115 17-2604 0 0,0 0 153 0 0,0 0-1 0 0,0 0 0 0 0,1 0 0 0 0,-1 0 1 0 0,0 0-1 0 0,0 0 0 0 0,0 0 0 0 0,1 0 1 0 0,-1 0-1 0 0,0 1 0 0 0,0-1 1 0 0,2 1-1 0 0,0 4-2845 0 0,-1 17-6481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49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12 552 0 0,'-6'-12'11200'0'0,"6"33"-10118"0"0,0 0-1 0 0,2 0 0 0 0,1-1 0 0 0,6 27 0 0 0,4 26 408 0 0,17 130 1561 0 0,-10-78-1604 0 0,27 133 1861 0 0,-37-230-2786 0 0,-1-20-3335 0 0,-8-7 2148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24 253 88 0 0,'-24'-6'17608'0'0,"353"-7"-11200"0"0,395-21-2177 0 0,-225 8-3003 0 0,4 0-382 0 0,217-34-413 0 0,-536 31-270 0 0,148-15 206 0 0,-319 43-343 0 0,46-7 138 0 0,-57 8-252 0 0,8-3 168 0 0,1 0-3753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47 137 40 0 0,'-19'-8'1791'0'0,"2"0"2339"0"0,6 5 5280 0 0,13 3-9240 0 0,-1 0 0 0 0,0-1 0 0 0,1 1 0 0 0,-1 0 0 0 0,1 0 0 0 0,-1-1 0 0 0,0 1 0 0 0,1-1 0 0 0,-1 0 0 0 0,0 1 0 0 0,0-1 0 0 0,2-1 0 0 0,2 0 231 0 0,11-2 443 0 0,0 0-1 0 0,0 2 1 0 0,18-1-1 0 0,1 1-139 0 0,21-5 263 0 0,-3 2 121 0 0,-1-2-1 0 0,0-3 0 0 0,56-19 0 0 0,-107 29-1023 0 0,1 0 0 0 0,-1-1 0 0 0,1 1 0 0 0,0-1 0 0 0,-1 0-1 0 0,1 1 1 0 0,-1-1 0 0 0,1 0 0 0 0,-1 0 0 0 0,0 0-1 0 0,1 0 1 0 0,-1 0 0 0 0,0-1 0 0 0,0 1 0 0 0,0 0-1 0 0,0-1 1 0 0,0 1 0 0 0,0-1 0 0 0,0 1 0 0 0,0-1-1 0 0,0 1 1 0 0,1-4 0 0 0,-3 4-56 0 0,1 1 0 0 0,0-1 0 0 0,0 1 0 0 0,-1-1 0 0 0,1 1 0 0 0,0 0-1 0 0,-1-1 1 0 0,1 1 0 0 0,0-1 0 0 0,-1 1 0 0 0,1 0 0 0 0,-1-1 0 0 0,1 1 0 0 0,-1 0 0 0 0,1-1 0 0 0,-1 1 0 0 0,1 0 0 0 0,0 0 0 0 0,-1 0-1 0 0,1-1 1 0 0,-1 1 0 0 0,0 0 0 0 0,1 0 0 0 0,-1 0 0 0 0,1 0 0 0 0,-1 0 0 0 0,1 0 0 0 0,-1 0 0 0 0,1 0 0 0 0,-1 0 0 0 0,1 0 0 0 0,-1 1-1 0 0,1-1 1 0 0,-1 0 0 0 0,0 0 0 0 0,-17 5 134 0 0,14-3-116 0 0,1 0 0 0 0,0 0 0 0 0,0 1 0 0 0,0-1 1 0 0,0 1-1 0 0,0 0 0 0 0,1 0 0 0 0,-1 0 0 0 0,1 0 1 0 0,-1 0-1 0 0,1 1 0 0 0,0-1 0 0 0,0 1 0 0 0,-2 5 1 0 0,2-2 48 0 0,0 0 1 0 0,0 1-1 0 0,0-1 1 0 0,1 1-1 0 0,0-1 1 0 0,0 1-1 0 0,1 9 1 0 0,1 7 225 0 0,1-1 0 0 0,1 1 1 0 0,11 44-1 0 0,-10-52-69 0 0,0-1 0 0 0,10 25-1 0 0,-2-17-31 0 0,0-2-1 0 0,19 26 1 0 0,-24-37-200 0 0,-7-9 0 0 0,0-1 0 0 0,1 0-1 0 0,-1 0 1 0 0,0 0-1 0 0,0 1 1 0 0,0-1-1 0 0,1 0 1 0 0,-1 0-1 0 0,0 1 1 0 0,0-1-1 0 0,0 0 1 0 0,0 1-1 0 0,0-1 1 0 0,0 0-1 0 0,1 0 1 0 0,-1 1-1 0 0,0-1 1 0 0,0 0-1 0 0,0 1 1 0 0,0-1-1 0 0,0 0 1 0 0,0 1-1 0 0,0-1 1 0 0,0 0-1 0 0,0 1 1 0 0,0-1-1 0 0,0 0 1 0 0,0 1-1 0 0,0-1 1 0 0,-1 1-1 0 0,-1 1-14 0 0,0-1 0 0 0,0 1-1 0 0,-1 0 1 0 0,1-1 0 0 0,-1 1-1 0 0,1-1 1 0 0,-1 0 0 0 0,1 0-1 0 0,-1 0 1 0 0,0 0-1 0 0,-3 0 1 0 0,-40 8-161 0 0,38-8 154 0 0,-33 6-69 0 0,-29 4 100 0 0,-123 36 0 0 0,167-38 223 0 0,25-9-77 0 0,7 2-86 0 0,22 0-66 0 0,0-1 0 0 0,0-1 0 0 0,0-1 0 0 0,48-10 1 0 0,-19 3-6 0 0,48-5 2 0 0,-48 9-3505 0 0,-52 5 3818 0 0,22 2-12116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78 852 0 0,'4'-9'1970'0'0,"0"0"-1"0"0,1 0 1 0 0,7-12-1 0 0,-9 18-1260 0 0,-1 0 0 0 0,0 1 0 0 0,1-1 0 0 0,-1 1 0 0 0,1 0 0 0 0,-1-1 0 0 0,1 1 0 0 0,0 1 0 0 0,0-1 0 0 0,0 0-1 0 0,0 1 1 0 0,6-2 0 0 0,-9 2-580 0 0,1 1-1 0 0,-1 0 1 0 0,1 0-1 0 0,0 0 1 0 0,-1 0-1 0 0,1 0 0 0 0,0 0 1 0 0,-1 0-1 0 0,1 1 1 0 0,0-1-1 0 0,-1 0 1 0 0,1 0-1 0 0,-1 0 1 0 0,1 1-1 0 0,0-1 1 0 0,-1 0-1 0 0,1 1 0 0 0,-1-1 1 0 0,1 0-1 0 0,-1 1 1 0 0,1-1-1 0 0,-1 1 1 0 0,1-1-1 0 0,-1 1 1 0 0,1-1-1 0 0,-1 1 1 0 0,0 0-1 0 0,1-1 1 0 0,-1 1-1 0 0,0-1 0 0 0,0 1 1 0 0,1 0-1 0 0,-1-1 1 0 0,0 1-1 0 0,0 0 1 0 0,0 0-1 0 0,1-1 1 0 0,-1 1-1 0 0,0 0 1 0 0,0-1-1 0 0,0 1 0 0 0,0 1 1 0 0,0 31 2488 0 0,-1-30-2618 0 0,-5 58 860 0 0,3-42-139 0 0,1 0 0 0 0,1 1 0 0 0,0-1 0 0 0,3 35 0 0 0,-1-49-619 0 0,0 0 0 0 0,0 1 0 0 0,1-1 0 0 0,-1 0 0 0 0,1 0 0 0 0,0 0 0 0 0,1 0 0 0 0,-1 0 0 0 0,1 0 0 0 0,-1-1 0 0 0,1 0 0 0 0,0 1 0 0 0,1-1 0 0 0,-1 0 0 0 0,1-1 0 0 0,0 1 0 0 0,0-1 0 0 0,0 1 0 0 0,0-1 0 0 0,0-1 0 0 0,7 4 0 0 0,6 1-101 0 0,0 0 0 0 0,0-2 0 0 0,1 0 0 0 0,0-2 0 0 0,35 3 0 0 0,-7 0 0 0 0,-46-6-256 0 0,1 0 1 0 0,0 0-1 0 0,-1 0 0 0 0,1 0 1 0 0,0 0-1 0 0,-1 1 0 0 0,1-1 1 0 0,0 0-1 0 0,-1 0 0 0 0,1 1 0 0 0,-1-1 1 0 0,1 0-1 0 0,0 1 0 0 0,-1-1 1 0 0,1 1-1 0 0,-1-1 0 0 0,1 0 1 0 0,-1 1-1 0 0,1 0 0 0 0,-1-1 1 0 0,0 1-1 0 0,1-1 0 0 0,-1 1 1 0 0,0 0-1 0 0,1-1 0 0 0,-1 1 1 0 0,0 0-1 0 0,1-1 0 0 0,-1 1 0 0 0,0 0 1 0 0,0-1-1 0 0,0 1 0 0 0,0 0 1 0 0,0 0-1 0 0,0-1 0 0 0,0 1 1 0 0,0 0-1 0 0,0-1 0 0 0,0 1 1 0 0,0 0-1 0 0,0 0 0 0 0,0-1 1 0 0,0 1-1 0 0,-1 0 0 0 0,1-1 1 0 0,0 1-1 0 0,0 0 0 0 0,-1-1 1 0 0,1 1-1 0 0,0 0 0 0 0,-1-1 0 0 0,0 2 1 0 0,-12 24-3040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15 154 336 0 0,'0'-2'632'0'0,"-1"-15"2124"0"0,0 1 0 0 0,-6-28 0 0 0,6 42-1740 0 0,1-1 16 0 0,-4-60 8515 0 0,4 63-9480 0 0,0-1 0 0 0,0 1 0 0 0,0 0 0 0 0,0 0 0 0 0,0 0 0 0 0,0-1 0 0 0,0 1 0 0 0,0 0 0 0 0,0 0 0 0 0,0 0 0 0 0,0-1 0 0 0,0 1 0 0 0,0 0 0 0 0,0 0 0 0 0,0 0 0 0 0,0-1 0 0 0,0 1 0 0 0,0 0 0 0 0,0 0 0 0 0,1 0 0 0 0,-1 0 0 0 0,0 0 0 0 0,0-1 0 0 0,0 1 0 0 0,0 0 0 0 0,0 0 0 0 0,0 0 0 0 0,1 0 0 0 0,-1 0 0 0 0,0 0 0 0 0,0-1 0 0 0,0 1 0 0 0,0 0 0 0 0,1 0 0 0 0,-1 0 0 0 0,0 0 0 0 0,0 0 0 0 0,0 0 0 0 0,0 0 0 0 0,1 0 0 0 0,-1 0 0 0 0,0 0 0 0 0,0 0 0 0 0,0 0 0 0 0,0 0 0 0 0,1 0 0 0 0,-1 0 1 0 0,0 0-1 0 0,0 0 0 0 0,0 0 0 0 0,0 0 0 0 0,1 0 0 0 0,-1 0 0 0 0,0 1 0 0 0,0-1 0 0 0,0 0 0 0 0,0 0 0 0 0,0 0 0 0 0,1 0 0 0 0,-1 0 0 0 0,0 0 0 0 0,0 0 0 0 0,0 1 0 0 0,0-1 0 0 0,0 0 0 0 0,8 8 1119 0 0,-3-1-842 0 0,-1 1 0 0 0,0 0 0 0 0,0 0 0 0 0,-1 0 1 0 0,1 0-1 0 0,-2 0 0 0 0,3 12 0 0 0,10 62 1048 0 0,-15-79-1337 0 0,6 36 34 0 0,30 186 1099 0 0,-25-175-904 0 0,2 0-1 0 0,25 68 0 0 0,-12-37-283 0 0,-22-62 0 0 0,0-4 0 0 0,1-2 0 0 0,-2 0 0 0 0,-1-6-93 0 0,-2-6-488 0 0,0-4-1033 0 0,0 2 1513 0 0,0 1 0 0 0,0-1 0 0 0,0 1 0 0 0,0-1 0 0 0,-1 0-1 0 0,1 1 1 0 0,0-1 0 0 0,0 1 0 0 0,-1-1 0 0 0,1 1 0 0 0,0-1 0 0 0,-1 1 0 0 0,1-1 0 0 0,0 1 0 0 0,-1-1-1 0 0,1 1 1 0 0,-1-1 0 0 0,-3-5-2388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84 560 0 0,'-31'-7'19660'0'0,"44"26"-18169"0"0,1-1 1 0 0,0-1-1 0 0,1-1 0 0 0,1 0 1 0 0,22 17-1 0 0,0 1 209 0 0,82 69 199 0 0,-111-96-1899 0 0,2-6 0 0 0,-11-1 0 0 0,0 0 0 0 0,1 0 0 0 0,-1-1 0 0 0,0 1 0 0 0,1 0 0 0 0,-1-1 0 0 0,0 1 0 0 0,1-1 0 0 0,-1 1 0 0 0,0 0 0 0 0,0-1 0 0 0,1 1 0 0 0,-1-1 0 0 0,0 1 0 0 0,0 0 0 0 0,0-1 0 0 0,0 1 0 0 0,0-1 0 0 0,1 1 0 0 0,-1-1 0 0 0,0 1 0 0 0,0-1 0 0 0,0 1 0 0 0,0-1 0 0 0,0 1 0 0 0,0-1 0 0 0,0 1 0 0 0,-1-1 0 0 0,1 0 0 0 0,-1-2 0 0 0,-1 0 0 0 0,1 0 0 0 0,-1 0 0 0 0,1 1 0 0 0,-1-1 0 0 0,0 0 0 0 0,0 1 0 0 0,-1-1 0 0 0,1 1 0 0 0,0 0 0 0 0,-1 0 0 0 0,1 0 0 0 0,-1 0 0 0 0,-5-3 0 0 0,-47-22 0 0 0,42 21 0 0 0,-150-70 0 0 0,162 76 0 0 0,0-1 0 0 0,1 1 0 0 0,-1 0 0 0 0,1 0 0 0 0,0 0 0 0 0,-1 0 0 0 0,1 0 0 0 0,-1 0 0 0 0,1-1 0 0 0,0 1 0 0 0,-1 0 0 0 0,1 0 0 0 0,0-1 0 0 0,-1 1 0 0 0,1 0 0 0 0,0 0 0 0 0,-1-1 0 0 0,1 1 0 0 0,0 0 0 0 0,-1-1 0 0 0,1 1 0 0 0,0-1 0 0 0,0 1 0 0 0,0 0 0 0 0,-1-1 0 0 0,1 1 0 0 0,0-1 0 0 0,0 1 0 0 0,0-1 0 0 0,0 1 0 0 0,0-1 0 0 0,0-8 0 0 0,1 6 0 0 0,1 0 0 0 0,0 0 0 0 0,0 0 0 0 0,0 1 0 0 0,0-1 0 0 0,0 1 0 0 0,1 0 0 0 0,-1-1 0 0 0,1 1 0 0 0,-1 0 0 0 0,4-1 0 0 0,37-21 0 0 0,-29 17 0 0 0,33-17 0 0 0,54-18 0 0 0,-78 34 0 0 0,0 2 0 0 0,0 0 0 0 0,0 2 0 0 0,44-3 0 0 0,-47 10 0 0 0,-12 3 0 0 0,-3 9 0 0 0,-5-11 0 0 0,0 0 0 0 0,-1-1 0 0 0,1 1 0 0 0,-1 0 0 0 0,0-1 0 0 0,0 1 0 0 0,0-1 0 0 0,-1 1 0 0 0,1-1 0 0 0,-1 0 0 0 0,1 1 0 0 0,-1-1 0 0 0,0 0 0 0 0,-4 5 0 0 0,-39 41 0 0 0,34-38 0 0 0,-150 147 0 0 0,129-123 0 0 0,32-35 0 0 0,0 0 0 0 0,0 0 0 0 0,0 0 0 0 0,0 0 0 0 0,0 0 0 0 0,0 0 0 0 0,0 0 0 0 0,0 0 0 0 0,0 0 0 0 0,0 0 0 0 0,0 1 0 0 0,1-1 0 0 0,-1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0,10-4-1688 0 0,-1 0 0 0 0,1-2 0 0 0,-1 1-1 0 0,0-1 1 0 0,0-1 0 0 0,9-8 0 0 0,-3 2-1900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220 326 72 0 0,'12'-76'8813'0'0,"-10"57"-6473"0"0,-2 17-2122 0 0,1 1 1 0 0,-1-1-1 0 0,0 1 0 0 0,1-1 0 0 0,-1 1 0 0 0,0-1 1 0 0,0 1-1 0 0,0-1 0 0 0,0 0 0 0 0,0 1 0 0 0,0-1 0 0 0,-1 1 1 0 0,1-1-1 0 0,0 1 0 0 0,-1-1 0 0 0,1 1 0 0 0,-1 0 1 0 0,1-1-1 0 0,-1 1 0 0 0,0 0 0 0 0,0-1 0 0 0,1 1 1 0 0,-1 0-1 0 0,0 0 0 0 0,0-1 0 0 0,0 1 0 0 0,0 0 0 0 0,0 0 1 0 0,0 0-1 0 0,-2 0 0 0 0,-1-2 81 0 0,-1 1 0 0 0,0-1 1 0 0,0 1-1 0 0,1 1 0 0 0,-1-1 0 0 0,0 1 0 0 0,0 0 1 0 0,-1 0-1 0 0,1 1 0 0 0,0-1 0 0 0,0 1 0 0 0,0 0 0 0 0,0 1 1 0 0,0 0-1 0 0,0-1 0 0 0,0 2 0 0 0,0-1 0 0 0,-5 3 1 0 0,-1 0 89 0 0,1 0 1 0 0,-1 1 0 0 0,1 0-1 0 0,0 1 1 0 0,1 1 0 0 0,-1 0-1 0 0,-8 8 1 0 0,15-12-257 0 0,1-1-1 0 0,-1 1 1 0 0,1 0-1 0 0,0 0 0 0 0,0 0 1 0 0,0 0-1 0 0,0 0 1 0 0,0 1-1 0 0,1-1 1 0 0,-1 0-1 0 0,1 1 1 0 0,0 0-1 0 0,0-1 1 0 0,0 1-1 0 0,0 0 1 0 0,1-1-1 0 0,-1 8 0 0 0,1-9-81 0 0,0 0-1 0 0,1 0 0 0 0,-1 0 0 0 0,0 1 0 0 0,1-1 0 0 0,0 0 0 0 0,-1 0 0 0 0,1 0 0 0 0,0 0 0 0 0,0-1 0 0 0,0 1 0 0 0,0 0 0 0 0,0 0 1 0 0,0 0-1 0 0,0-1 0 0 0,1 1 0 0 0,-1-1 0 0 0,1 1 0 0 0,-1-1 0 0 0,1 0 0 0 0,-1 1 0 0 0,1-1 0 0 0,0 0 0 0 0,-1 0 0 0 0,1 0 1 0 0,0-1-1 0 0,0 1 0 0 0,0 0 0 0 0,-1-1 0 0 0,1 1 0 0 0,0-1 0 0 0,2 1 0 0 0,8 0 82 0 0,1 1 0 0 0,-1-2 1 0 0,0 0-1 0 0,0 0 0 0 0,15-4 0 0 0,-21 3-84 0 0,0 0 0 0 0,0 0 1 0 0,0-1-1 0 0,-1 0 0 0 0,1 0 0 0 0,0-1 0 0 0,-1 0 0 0 0,0 0 0 0 0,1 0 1 0 0,-1-1-1 0 0,0 0 0 0 0,6-6 0 0 0,-9 8-39 0 0,0 0-1 0 0,-1 1 1 0 0,1-1-1 0 0,-1 0 1 0 0,0 0 0 0 0,1 0-1 0 0,-1 0 1 0 0,0-1-1 0 0,0 1 1 0 0,0 0-1 0 0,0 0 1 0 0,0-1 0 0 0,-1 1-1 0 0,1 0 1 0 0,-1-1-1 0 0,1 1 1 0 0,-1-1 0 0 0,0 1-1 0 0,0-1 1 0 0,0 1-1 0 0,0-1 1 0 0,0 1 0 0 0,-1-1-1 0 0,1 1 1 0 0,-1 0-1 0 0,1-1 1 0 0,-1 1 0 0 0,0 0-1 0 0,0-1 1 0 0,0 1-1 0 0,0 0 1 0 0,-1-3-1 0 0,-1 2-6 0 0,0-1-1 0 0,0 1 0 0 0,0 0 0 0 0,0 0 0 0 0,0 0 0 0 0,-1 0 0 0 0,1 1 0 0 0,-1-1 0 0 0,0 1 0 0 0,1 0 0 0 0,-1 1 1 0 0,0-1-1 0 0,0 0 0 0 0,0 1 0 0 0,0 0 0 0 0,-6 0 0 0 0,1 0 11 0 0,1 1 0 0 0,-1 0 0 0 0,1 0 0 0 0,-1 1 0 0 0,1 0 0 0 0,-1 1 0 0 0,1 0 0 0 0,-14 6-1 0 0,20-7-7 0 0,-1 0-1 0 0,1-1 0 0 0,0 1 0 0 0,0 1 0 0 0,0-1 0 0 0,0 0 0 0 0,0 1 0 0 0,0-1 0 0 0,0 1 0 0 0,0 0 0 0 0,0-1 0 0 0,0 1 0 0 0,1 0 0 0 0,-1 0 1 0 0,1 1-1 0 0,-1-1 0 0 0,1 0 0 0 0,0 0 0 0 0,0 1 0 0 0,0-1 0 0 0,0 1 0 0 0,0-1 0 0 0,0 1 0 0 0,1-1 0 0 0,-1 1 0 0 0,1 0 0 0 0,0-1 0 0 0,-1 1 1 0 0,1 0-1 0 0,0-1 0 0 0,0 1 0 0 0,1 0 0 0 0,-1-1 0 0 0,0 1 0 0 0,2 2 0 0 0,0 1-3 0 0,0-1 0 0 0,0 0 0 0 0,1 0 0 0 0,0 0 0 0 0,0 0 0 0 0,0 0 0 0 0,1-1 0 0 0,-1 0 0 0 0,1 1 0 0 0,0-2 0 0 0,0 1 0 0 0,0 0 0 0 0,0-1 0 0 0,1 0 0 0 0,0 0 0 0 0,-1 0 0 0 0,1-1 0 0 0,0 1 0 0 0,9 2 0 0 0,-6-3 0 0 0,0 1 0 0 0,0-1 0 0 0,0 0 0 0 0,0-1 0 0 0,0 0 0 0 0,0-1 0 0 0,1 0 0 0 0,-1 0 0 0 0,0 0 0 0 0,0-2 0 0 0,0 1 0 0 0,10-4 0 0 0,-16 5 0 0 0,0-1 0 0 0,-1 1 0 0 0,1-1 0 0 0,0 0 0 0 0,0 0 0 0 0,-1 0 0 0 0,1 0 0 0 0,-1 0 0 0 0,1 0 0 0 0,-1 0 0 0 0,1-1 0 0 0,-1 1 0 0 0,0-1 0 0 0,1 1 0 0 0,-1-1 0 0 0,0 1 0 0 0,0-1 0 0 0,0 0 0 0 0,0 0 0 0 0,0 0 0 0 0,-1 1 0 0 0,1-1 0 0 0,0 0 0 0 0,-1 0 0 0 0,1-4 0 0 0,-1 4 0 0 0,0-1 0 0 0,0 0 0 0 0,-1 0 0 0 0,1 0 0 0 0,-1 0 0 0 0,0 1 0 0 0,1-1 0 0 0,-1 0 0 0 0,-1 1 0 0 0,1-1 0 0 0,0 0 0 0 0,0 1 0 0 0,-1 0 0 0 0,1-1 0 0 0,-1 1 0 0 0,0 0 0 0 0,0 0 0 0 0,-2-2 0 0 0,-1-1 0 0 0,-1 0 0 0 0,0 0 0 0 0,0 1 0 0 0,0 0 0 0 0,-1 0 0 0 0,0 1 0 0 0,1-1 0 0 0,-1 2 0 0 0,0-1 0 0 0,0 1 0 0 0,0 0 0 0 0,0 1 0 0 0,-1 0 0 0 0,1 0 0 0 0,0 1 0 0 0,-1 0 0 0 0,1 0 0 0 0,0 1 0 0 0,-11 2 0 0 0,17-3 0 0 0,0 0 0 0 0,0 0 0 0 0,0 1 0 0 0,0-1 0 0 0,0 0 0 0 0,0 1 0 0 0,0-1 0 0 0,0 1 0 0 0,0-1 0 0 0,1 1 0 0 0,-1-1 0 0 0,0 1 0 0 0,0 0 0 0 0,0-1 0 0 0,0 1 0 0 0,1 0 0 0 0,-1 0 0 0 0,0 0 0 0 0,1-1 0 0 0,-1 1 0 0 0,1 0 0 0 0,-1 0 0 0 0,1 0 0 0 0,-1 0 0 0 0,0 2 0 0 0,1-2 0 0 0,0 1 0 0 0,0-1 0 0 0,-1 1 0 0 0,1-1 0 0 0,0 1 0 0 0,0-1 0 0 0,0 1 0 0 0,1-1 0 0 0,-1 1 0 0 0,0-1 0 0 0,0 1 0 0 0,1-1 0 0 0,-1 1 0 0 0,1-1 0 0 0,-1 0 0 0 0,1 1 0 0 0,0-1 0 0 0,-1 0 0 0 0,1 0 0 0 0,0 1 0 0 0,0-1 0 0 0,0 0 0 0 0,0 0 0 0 0,0 0 0 0 0,0 0 0 0 0,0 0 0 0 0,0 0 0 0 0,0 0 0 0 0,0-1 0 0 0,0 1 0 0 0,0 0 0 0 0,1-1 0 0 0,-1 1 0 0 0,0-1 0 0 0,1 1 0 0 0,-1-1 0 0 0,0 0 0 0 0,1 1 0 0 0,1-1 0 0 0,-2 0 0 0 0,11 3 0 0 0,0-1 0 0 0,-1 0 0 0 0,1-1 0 0 0,0-1 0 0 0,0 0 0 0 0,0-1 0 0 0,0 0 0 0 0,-1-1 0 0 0,1-1 0 0 0,-1 0 0 0 0,1 0 0 0 0,-1-1 0 0 0,0-1 0 0 0,18-10 0 0 0,-28 14 0 0 0,1 0 0 0 0,-1 0 0 0 0,1 0 0 0 0,-1 0 0 0 0,0-1 0 0 0,1 1 0 0 0,-1 0 0 0 0,0-1 0 0 0,0 1 0 0 0,0-1 0 0 0,0 1 0 0 0,0-1 0 0 0,0 0 0 0 0,0 1 0 0 0,-1-1 0 0 0,1 0 0 0 0,0 0 0 0 0,-1 0 0 0 0,0 0 0 0 0,1 1 0 0 0,-1-4 0 0 0,0 2 0 0 0,0 1 0 0 0,-1-1 0 0 0,1 0 0 0 0,-1 0 0 0 0,1 1 0 0 0,-1-1 0 0 0,0 0 0 0 0,0 1 0 0 0,0-1 0 0 0,-1 1 0 0 0,1-1 0 0 0,-3-3 0 0 0,-2-2 0 0 0,0 1 0 0 0,0 1 0 0 0,0-1 0 0 0,-1 1 0 0 0,0 0 0 0 0,0 1 0 0 0,-11-7 0 0 0,7 6 0 0 0,1 2 0 0 0,-1-1 0 0 0,0 2 0 0 0,0-1 0 0 0,0 2 0 0 0,-1-1 0 0 0,-17 0 0 0 0,23 3 0 0 0,1 0 0 0 0,-1 0 0 0 0,1 0 0 0 0,0 1 0 0 0,-1 0 0 0 0,1 0 0 0 0,0 0 0 0 0,-1 1 0 0 0,1 0 0 0 0,0 0 0 0 0,0 1 0 0 0,0-1 0 0 0,0 1 0 0 0,1 0 0 0 0,-1 1 0 0 0,1-1 0 0 0,-8 9 0 0 0,11-11 0 0 0,-1 0 0 0 0,1 0 0 0 0,0 1 0 0 0,0-1 0 0 0,0 1 0 0 0,0 0 0 0 0,0-1 0 0 0,0 1 0 0 0,1 0 0 0 0,-1-1 0 0 0,0 1 0 0 0,1 0 0 0 0,-1 0 0 0 0,1-1 0 0 0,0 1 0 0 0,-1 0 0 0 0,1 0 0 0 0,0 0 0 0 0,0 0 0 0 0,0 0 0 0 0,0 0 0 0 0,1-1 0 0 0,-1 1 0 0 0,0 0 0 0 0,1 0 0 0 0,-1 0 0 0 0,1 0 0 0 0,-1-1 0 0 0,1 1 0 0 0,0 0 0 0 0,0-1 0 0 0,0 1 0 0 0,-1 0 0 0 0,2-1 0 0 0,-1 1 0 0 0,0-1 0 0 0,0 0 0 0 0,0 1 0 0 0,1-1 0 0 0,-1 0 0 0 0,0 0 0 0 0,4 2 0 0 0,1 2 0 0 0,1-1 0 0 0,0 0 0 0 0,0 0 0 0 0,0-1 0 0 0,1 0 0 0 0,-1 0 0 0 0,1-1 0 0 0,10 3 0 0 0,0-3 0 0 0,0-1 0 0 0,0-1 0 0 0,0-1 0 0 0,31-4 0 0 0,-37 3 0 0 0,0-1 0 0 0,0 0 0 0 0,-1-1 0 0 0,1-1 0 0 0,-1 1 0 0 0,0-2 0 0 0,0 0 0 0 0,11-8 0 0 0,-20 13 0 0 0,1-1 0 0 0,-1 0 0 0 0,0 0 0 0 0,0 0 0 0 0,0 0 0 0 0,0 0 0 0 0,0-1 0 0 0,0 1 0 0 0,-1-1 0 0 0,1 1 0 0 0,-1-1 0 0 0,0 1 0 0 0,1-1 0 0 0,-1 0 0 0 0,0 0 0 0 0,0 0 0 0 0,-1 0 0 0 0,1 0 0 0 0,0-4 0 0 0,-1 3 0 0 0,0 0 0 0 0,-1 0 0 0 0,1 1 0 0 0,-1-1 0 0 0,0 0 0 0 0,0 1 0 0 0,0-1 0 0 0,0 1 0 0 0,-1-1 0 0 0,1 1 0 0 0,-1 0 0 0 0,0-1 0 0 0,-4-4 0 0 0,0-1 0 0 0,-2 1 0 0 0,1 0 0 0 0,-1 0 0 0 0,0 1 0 0 0,-1 0 0 0 0,1 0 0 0 0,-1 1 0 0 0,0 1 0 0 0,-13-7 0 0 0,12 9 0 0 0,0 0 0 0 0,0 0 0 0 0,0 1 0 0 0,0 0 0 0 0,0 1 0 0 0,0 1 0 0 0,0-1 0 0 0,-1 2 0 0 0,1 0 0 0 0,0 0 0 0 0,-20 6 0 0 0,22-5 0 0 0,1 0 0 0 0,-1 1 0 0 0,0 1 0 0 0,1-1 0 0 0,0 1 0 0 0,0 0 0 0 0,0 1 0 0 0,0 0 0 0 0,0 0 0 0 0,1 1 0 0 0,0 0 0 0 0,0 0 0 0 0,0 1 0 0 0,1-1 0 0 0,-6 11 0 0 0,9-13 0 0 0,0-1 0 0 0,1 0 0 0 0,-1 0 0 0 0,1 1 0 0 0,0-1 0 0 0,0 1 0 0 0,0-1 0 0 0,1 1 0 0 0,-1 0 0 0 0,1-1 0 0 0,0 1 0 0 0,0 0 0 0 0,0-1 0 0 0,0 1 0 0 0,0 0 0 0 0,1-1 0 0 0,0 1 0 0 0,-1-1 0 0 0,1 1 0 0 0,0-1 0 0 0,1 1 0 0 0,-1-1 0 0 0,0 0 0 0 0,1 1 0 0 0,0-1 0 0 0,0 0 0 0 0,0 0 0 0 0,0 0 0 0 0,0-1 0 0 0,0 1 0 0 0,1 0 0 0 0,4 3 0 0 0,2 2 0 0 0,-1-1 0 0 0,1-1 0 0 0,0 1 0 0 0,1-2 0 0 0,-1 1 0 0 0,1-2 0 0 0,0 1 0 0 0,20 5 0 0 0,-15-7 0 0 0,1-1 0 0 0,0-1 0 0 0,0 0 0 0 0,-1-1 0 0 0,1-1 0 0 0,0 0 0 0 0,0-1 0 0 0,-1-2 0 0 0,1 1 0 0 0,-1-2 0 0 0,0 0 0 0 0,19-10 0 0 0,-30 13 0 0 0,0 0 0 0 0,-1-1 0 0 0,1 1 0 0 0,-1-1 0 0 0,0 0 0 0 0,0 0 0 0 0,0 0 0 0 0,0 0 0 0 0,0 0 0 0 0,-1-1 0 0 0,1 0 0 0 0,-1 1 0 0 0,4-9 0 0 0,-5 10 0 0 0,-1-1 0 0 0,1 0 0 0 0,0 1 0 0 0,-1-1 0 0 0,0 1 0 0 0,1-1 0 0 0,-1 0 0 0 0,0 0 0 0 0,0 1 0 0 0,-1-1 0 0 0,1 0 0 0 0,0 1 0 0 0,-1-1 0 0 0,0 1 0 0 0,1-1 0 0 0,-1 1 0 0 0,0-1 0 0 0,0 1 0 0 0,0-1 0 0 0,-1 1 0 0 0,1 0 0 0 0,0 0 0 0 0,-1-1 0 0 0,-1-1 0 0 0,-4-4 0 0 0,-1 0 0 0 0,1 1 0 0 0,-1 1 0 0 0,0-1 0 0 0,-1 1 0 0 0,1 0 0 0 0,-1 1 0 0 0,0 1 0 0 0,0-1 0 0 0,0 1 0 0 0,-1 1 0 0 0,1 0 0 0 0,-1 0 0 0 0,0 1 0 0 0,-11 0 0 0 0,10 0 0 0 0,1 2 0 0 0,0-1 0 0 0,0 1 0 0 0,-1 1 0 0 0,1 0 0 0 0,0 1 0 0 0,0 0 0 0 0,0 1 0 0 0,0 0 0 0 0,1 1 0 0 0,-1 0 0 0 0,1 0 0 0 0,-1 1 0 0 0,-14 11 0 0 0,22-14 0 0 0,0-1 0 0 0,0 1 0 0 0,0 0 0 0 0,0 0 0 0 0,0 0 0 0 0,0 0 0 0 0,0 1 0 0 0,0-1 0 0 0,1 1 0 0 0,-1-1 0 0 0,1 1 0 0 0,0-1 0 0 0,0 1 0 0 0,0 0 0 0 0,0 0 0 0 0,0-1 0 0 0,0 1 0 0 0,1 0 0 0 0,-1 0 0 0 0,1 0 0 0 0,-1 0 0 0 0,1 0 0 0 0,0 0 0 0 0,0 0 0 0 0,1 0 0 0 0,-1 0 0 0 0,0 0 0 0 0,1 0 0 0 0,0 0 0 0 0,0 0 0 0 0,-1 0 0 0 0,2-1 0 0 0,0 5 0 0 0,2-1 0 0 0,0 0 0 0 0,0 0 0 0 0,0 0 0 0 0,0 0 0 0 0,1-1 0 0 0,0 0 0 0 0,0 0 0 0 0,0 0 0 0 0,0 0 0 0 0,1-1 0 0 0,-1 0 0 0 0,10 4 0 0 0,-6-4 0 0 0,1 0 0 0 0,-1-1 0 0 0,1-1 0 0 0,0 1 0 0 0,0-1 0 0 0,0-1 0 0 0,0 0 0 0 0,0-1 0 0 0,17-2 0 0 0,-19 2 0 0 0,0-1 0 0 0,0-1 0 0 0,0 0 0 0 0,0 0 0 0 0,0-1 0 0 0,0 0 0 0 0,0 0 0 0 0,-1-1 0 0 0,1 0 0 0 0,-1-1 0 0 0,0 1 0 0 0,7-8 0 0 0,-12 10 0 0 0,0 1 0 0 0,-1-1 0 0 0,1-1 0 0 0,0 1 0 0 0,-1 0 0 0 0,1 0 0 0 0,-1-1 0 0 0,0 1 0 0 0,1-1 0 0 0,-1 1 0 0 0,0-1 0 0 0,-1 0 0 0 0,1 1 0 0 0,1-4 0 0 0,-4-8 0 0 0,0 10 0 0 0,-1 0 0 0 0,1 1 0 0 0,-1-1 0 0 0,1 1 0 0 0,-1-1 0 0 0,0 1 0 0 0,0 0 0 0 0,0 0 0 0 0,-1 0 0 0 0,1 1 0 0 0,-1-1 0 0 0,1 1 0 0 0,-1 0 0 0 0,0 0 0 0 0,1 1 0 0 0,-1-1 0 0 0,0 1 0 0 0,0 0 0 0 0,0 0 0 0 0,0 0 0 0 0,-8 0 0 0 0,-5-1 0 0 0,0 1 0 0 0,1 2 0 0 0,-1-1 0 0 0,-19 5 0 0 0,22-2 0 0 0,0 0 0 0 0,0 1 0 0 0,0 0 0 0 0,0 2 0 0 0,-24 13 0 0 0,33-16 0 0 0,0 0 0 0 0,0 0 0 0 0,1 0 0 0 0,-1 0 0 0 0,1 1 0 0 0,0 0 0 0 0,0 0 0 0 0,0 0 0 0 0,1 1 0 0 0,-1 0 0 0 0,1-1 0 0 0,0 1 0 0 0,0 0 0 0 0,1 1 0 0 0,-1-1 0 0 0,1 0 0 0 0,0 1 0 0 0,-3 11 0 0 0,5-15 0 0 0,0 0 0 0 0,-1 1 0 0 0,1-1 0 0 0,0 0 0 0 0,0 0 0 0 0,0 0 0 0 0,1 1 0 0 0,-1-1 0 0 0,0 0 0 0 0,1 0 0 0 0,-1 0 0 0 0,1 1 0 0 0,0-1 0 0 0,-1 0 0 0 0,1 0 0 0 0,0 0 0 0 0,0 0 0 0 0,1-1 0 0 0,-1 1 0 0 0,2 3 0 0 0,0-3 0 0 0,-1 0 0 0 0,1 1 0 0 0,0-1 0 0 0,0-1 0 0 0,0 1 0 0 0,0 0 0 0 0,0-1 0 0 0,1 1 0 0 0,-1-1 0 0 0,0 0 0 0 0,5 0 0 0 0,3 1 0 0 0,0-1 0 0 0,0 0 0 0 0,0-1 0 0 0,0-1 0 0 0,-1 0 0 0 0,18-4 0 0 0,-21 3 0 0 0,-1 0 0 0 0,1 0 0 0 0,-1-1 0 0 0,0 0 0 0 0,11-7 0 0 0,-15 9 0 0 0,-1 0 0 0 0,1 0 0 0 0,-1 0 0 0 0,0 0 0 0 0,1 0 0 0 0,-1 0 0 0 0,0-1 0 0 0,0 1 0 0 0,0 0 0 0 0,0-1 0 0 0,0 1 0 0 0,0-1 0 0 0,0 1 0 0 0,0-1 0 0 0,0 0 0 0 0,-1 1 0 0 0,1-1 0 0 0,-1 0 0 0 0,1 1 0 0 0,-1-1 0 0 0,1 0 0 0 0,-1 0 0 0 0,0 0 0 0 0,0 0 0 0 0,0 1 0 0 0,0-1 0 0 0,0-4 0 0 0,0 5-171 0 0,-1 0 0 0 0,1 0 1 0 0,0 0-1 0 0,0 0 0 0 0,-1 0 0 0 0,1 0 1 0 0,0 0-1 0 0,-1 0 0 0 0,1 0 0 0 0,-1 0 0 0 0,1 0 1 0 0,-1 0-1 0 0,1 0 0 0 0,-1 0 0 0 0,0 0 1 0 0,1 1-1 0 0,-1-1 0 0 0,0 0 0 0 0,0 0 0 0 0,0 1 1 0 0,1-1-1 0 0,-1 1 0 0 0,0-1 0 0 0,0 1 1 0 0,0-1-1 0 0,0 1 0 0 0,0-1 0 0 0,0 1 0 0 0,0 0 1 0 0,0 0-1 0 0,0 0 0 0 0,0-1 0 0 0,0 1 1 0 0,0 0-1 0 0,0 0 0 0 0,0 1 0 0 0,-2-1 0 0 0,2 1-236 0 0,-1-1 0 0 0,1 1 0 0 0,-1-1 0 0 0,1 1-1 0 0,0 0 1 0 0,-1 0 0 0 0,1 0 0 0 0,0-1 0 0 0,0 2 0 0 0,-1-1-1 0 0,1 0 1 0 0,0 0 0 0 0,0 0 0 0 0,0 0 0 0 0,0 1-1 0 0,0-1 1 0 0,1 1 0 0 0,-1-1 0 0 0,-1 3 0 0 0,0 6-2702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60 180 0 0,'-16'-32'4460'0'0,"3"4"12266"0"0,13 28-16469 0 0,-6 10 2196 0 0,0 16-1409 0 0,5 8-10 0 0,2 0-1 0 0,8 68 0 0 0,23 66 2961 0 0,-18-100-3441 0 0,-13-59-553 0 0,1-1 0 0 0,-1 0 0 0 0,1-1 0 0 0,1 1 0 0 0,-1-1 0 0 0,6 12 0 0 0,-2-8-2930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50 179 584 0 0,'-19'-4'2476'0'0,"-11"-1"15812"0"0,33 9-16910 0 0,7 8-613 0 0,0-2 0 0 0,1 1 0 0 0,0-2 0 0 0,1 0 0 0 0,-1 0 1 0 0,17 8-1 0 0,-2-3 796 0 0,1-1 1 0 0,33 12 0 0 0,-19-10-1562 0 0,-27-12 0 0 0,1-7 0 0 0,-15 4 0 0 0,1 0 0 0 0,-1-1 0 0 0,0 1 0 0 0,1-1 0 0 0,-1 1 0 0 0,0-1 0 0 0,1 1 0 0 0,-1-1 0 0 0,0 1 0 0 0,0-1 0 0 0,0 0 0 0 0,0 1 0 0 0,1-1 0 0 0,-1 1 0 0 0,0-1 0 0 0,0 0 0 0 0,0 1 0 0 0,0-1 0 0 0,0 1 0 0 0,0-1 0 0 0,0 0 0 0 0,0 1 0 0 0,0-1 0 0 0,-1 1 0 0 0,1-1 0 0 0,-2-4 0 0 0,0 1 0 0 0,0-1 0 0 0,0 1 0 0 0,-1 0 0 0 0,1 0 0 0 0,-1 0 0 0 0,0 1 0 0 0,0-1 0 0 0,0 1 0 0 0,-1-1 0 0 0,-4-2 0 0 0,-41-31 0 0 0,48 37 0 0 0,-54-32 0 0 0,39 25 0 0 0,1-2 0 0 0,0 0 0 0 0,-19-16 0 0 0,34 25 0 0 0,-2-7 0 0 0,3 4 0 0 0,0 0 0 0 0,1 0 0 0 0,-1 1 0 0 0,1-1 0 0 0,0 1 0 0 0,-1-1 0 0 0,1 1 0 0 0,0 0 0 0 0,1-1 0 0 0,-1 1 0 0 0,0 0 0 0 0,0 1 0 0 0,1-1 0 0 0,-1 0 0 0 0,1 1 0 0 0,-1-1 0 0 0,5 0 0 0 0,55-22 0 0 0,-55 22 0 0 0,36-13 0 0 0,-9 3 0 0 0,1 1 0 0 0,0 2 0 0 0,41-4 0 0 0,-63 13 0 0 0,-1 3 0 0 0,-12-2 0 0 0,1-1 0 0 0,-1 0 0 0 0,1 1 0 0 0,-1-1 0 0 0,0 1 0 0 0,0-1 0 0 0,1 0 0 0 0,-1 1 0 0 0,0-1 0 0 0,0 1 0 0 0,1-1 0 0 0,-1 1 0 0 0,0-1 0 0 0,0 1 0 0 0,0-1 0 0 0,0 1 0 0 0,0-1 0 0 0,0 1 0 0 0,0-1 0 0 0,0 1 0 0 0,0-1 0 0 0,0 1 0 0 0,0-1 0 0 0,0 1 0 0 0,0-1 0 0 0,0 1 0 0 0,0-1 0 0 0,0 1 0 0 0,0-1 0 0 0,-1 1 0 0 0,1 0 0 0 0,-3 6 0 0 0,-1 0 0 0 0,1 0 0 0 0,-1 0 0 0 0,-1-1 0 0 0,1 1 0 0 0,-1-1 0 0 0,0 0 0 0 0,-7 6 0 0 0,-55 49 0 0 0,42-40 0 0 0,3-2 0 0 0,-7 6 0 0 0,0 1 0 0 0,2 1 0 0 0,-36 46 0 0 0,63-73 0 0 0,0 1 0 0 0,0-1 0 0 0,0 0 0 0 0,0 0 0 0 0,0 0 0 0 0,0 0 0 0 0,-1 0 0 0 0,1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0,1 1 0 0 0,-1-1 0 0 0,0 0 0 0 0,0 0 0 0 0,0 0 0 0 0,0 0 0 0 0,0 0 0 0 0,0 0 0 0 0,1 0 0 0 0,-1 0 0 0 0,0 1 0 0 0,3 0 0 0 0,0 0 0 0 0,1-1 0 0 0,-1 1 0 0 0,0 0 0 0 0,1-1 0 0 0,-1 0 0 0 0,0 0 0 0 0,1 0 0 0 0,-1-1 0 0 0,0 1 0 0 0,0-1 0 0 0,1 0 0 0 0,-1 1 0 0 0,6-4 0 0 0,53-26 0 0 0,-42 19 0 0 0,5-1 0 0 0,-1-2 0 0 0,-1 0 0 0 0,0-2 0 0 0,37-33 0 0 0,-56 45 0 0 0,-7 3 0 0 0,-10 4 0 0 0,1 1 0 0 0,0 1 0 0 0,-1 0 0 0 0,-14 9 0 0 0,-58 38 0 0 0,54-32 0 0 0,20-15 15 0 0,7-3-26 0 0,1 0-1 0 0,-1 0 0 0 0,0 1 0 0 0,1-1 0 0 0,-1 1 0 0 0,1 0 0 0 0,-1 0 1 0 0,-2 4-1 0 0,5-5-595 0 0,55-14-13660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47 127 684 0 0,'-13'-4'-245'0'0,"-9"0"7522"0"0,11 2 1689 0 0,25 3-6106 0 0,21 1-1303 0 0,0-1 0 0 0,40-3-1 0 0,-55 0-1225 0 0,-1-1 0 0 0,1-1 1 0 0,-1 0-1 0 0,0-2 0 0 0,22-8 0 0 0,-35 11-220 0 0,-1 0 1 0 0,1-1-1 0 0,-1 1 0 0 0,0-1 1 0 0,0-1-1 0 0,0 1 0 0 0,0-1 1 0 0,-1 1-1 0 0,0-1 1 0 0,0-1-1 0 0,0 1 0 0 0,-1-1 1 0 0,1 1-1 0 0,-1-1 0 0 0,4-11 1 0 0,-7 16 335 0 0,0 5-339 0 0,14 127 704 0 0,9 64-11 0 0,-13-151-585 0 0,2 0 0 0 0,1-1-1 0 0,29 62 1 0 0,-41-103-265 0 0,0 0 1 0 0,0 0-1 0 0,0 0 0 0 0,0 0 1 0 0,-1 0-1 0 0,1 0 0 0 0,-1 0 1 0 0,1 0-1 0 0,-1 0 0 0 0,0 0 1 0 0,0 0-1 0 0,0 0 0 0 0,0 0 1 0 0,0 0-1 0 0,0 0 0 0 0,0 0 1 0 0,-2 3-1 0 0,1-4 5 0 0,0 1 0 0 0,0-1 0 0 0,0 0 0 0 0,-1 1 0 0 0,1-1 0 0 0,-1 0 0 0 0,1 0 0 0 0,-1 0 0 0 0,1 0 0 0 0,-1 0 0 0 0,0-1 0 0 0,1 1 0 0 0,-1 0 0 0 0,0-1 0 0 0,0 1 1 0 0,1-1-1 0 0,-1 0 0 0 0,0 1 0 0 0,-2-1 0 0 0,-58 10-365 0 0,9-3 610 0 0,0 3 0 0 0,-56 18 0 0 0,107-28-133 0 0,1 1 17 0 0,-1-1 1 0 0,1 0 0 0 0,-1 1 0 0 0,1-1 0 0 0,-1 1 0 0 0,1-1 0 0 0,0 1-1 0 0,-1 0 1 0 0,1-1 0 0 0,0 1 0 0 0,-1 0 0 0 0,1 0 0 0 0,0 0 0 0 0,0 0 0 0 0,0 0-1 0 0,0 0 1 0 0,0 1 0 0 0,0-1 0 0 0,0 0 0 0 0,0 0 0 0 0,0 1 0 0 0,-1 2 0 0 0,3-4-62 0 0,-1 1 0 0 0,0 0 0 0 0,1-1 0 0 0,-1 1 0 0 0,1 0 0 0 0,-1-1 0 0 0,0 1 0 0 0,1 0 0 0 0,0-1 0 0 0,-1 1 0 0 0,1-1 0 0 0,-1 1 1 0 0,1-1-1 0 0,0 0 0 0 0,-1 1 0 0 0,1-1 0 0 0,0 0 0 0 0,-1 1 0 0 0,1-1 0 0 0,0 0 0 0 0,-1 0 0 0 0,1 1 0 0 0,0-1 0 0 0,0 0 0 0 0,-1 0 1 0 0,1 0-1 0 0,0 0 0 0 0,0 0 0 0 0,26 1 537 0 0,-25-1-547 0 0,41-1-14 0 0,1-2 0 0 0,53-10 0 0 0,-76 7-4716 0 0,29-10 0 0 0,-20 6 1064 0 0,-11 4 278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53 32 0 0,'-4'-48'12040'0'0,"3"47"-11873"0"0,1 1 1 0 0,0 0 0 0 0,-1-1-1 0 0,1 1 1 0 0,-1 0 0 0 0,1-1-1 0 0,0 1 1 0 0,-1 0-1 0 0,1 0 1 0 0,-1 0 0 0 0,1-1-1 0 0,-1 1 1 0 0,1 0 0 0 0,-1 0-1 0 0,1 0 1 0 0,-1 0 0 0 0,1 0-1 0 0,-1 0 1 0 0,1 0-1 0 0,-1 0 1 0 0,1 0 0 0 0,-1 0-1 0 0,1 0 1 0 0,-1 0 0 0 0,1 0-1 0 0,-1 0 1 0 0,1 1 0 0 0,-1-1-1 0 0,1 0 1 0 0,-1 0-1 0 0,1 0 1 0 0,-1 1 0 0 0,1-1-1 0 0,0 0 1 0 0,-1 1 0 0 0,1-1-1 0 0,0 0 1 0 0,-1 1 0 0 0,1-1-1 0 0,0 0 1 0 0,-1 2-1 0 0,-6 6 332 0 0,0 1 0 0 0,1-1 0 0 0,0 2 0 0 0,0-1 0 0 0,1 1 0 0 0,0-1 0 0 0,1 1 0 0 0,0 1 0 0 0,1-1 0 0 0,0 1 0 0 0,0-1 0 0 0,1 1 0 0 0,1 0 0 0 0,0 0 0 0 0,0-1 0 0 0,2 13 0 0 0,-1-10-243 0 0,1-1 0 0 0,1 1 0 0 0,0-1 0 0 0,0 1 0 0 0,1-1 0 0 0,1 0 0 0 0,0 0 0 0 0,1 0 0 0 0,0-1 0 0 0,1 0-1 0 0,0 0 1 0 0,1 0 0 0 0,15 19 0 0 0,-18-27-227 0 0,0 0 0 0 0,-1 0 0 0 0,2 0 0 0 0,-1 0 0 0 0,0 0 0 0 0,0-1 0 0 0,1 0 0 0 0,0 0 0 0 0,-1 0 0 0 0,1 0 0 0 0,0-1 0 0 0,0 0 0 0 0,0 0 0 0 0,0 0 0 0 0,0 0 0 0 0,0-1 0 0 0,10 0 0 0 0,6-2-207 0 0,0 0 0 0 0,39-11-1 0 0,-51 11 139 0 0,33-11-228 0 0,-39 12-227 0 0,1 0-1 0 0,-1-1 1 0 0,0 0-1 0 0,0 1 1 0 0,0-1-1 0 0,-1 0 1 0 0,1 0-1 0 0,0 0 0 0 0,-1-1 1 0 0,4-3-1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1 286 160 0 0,'0'0'5190'0'0,"4"-1"-4113"0"0,9-1-257 0 0,1-1-1 0 0,-1 0 0 0 0,0-1 0 0 0,0-1 1 0 0,0 0-1 0 0,-1-1 0 0 0,16-9 1 0 0,-21 11-537 0 0,-1-1 0 0 0,1 0 0 0 0,-1 0 0 0 0,0 0 0 0 0,0-1 0 0 0,0 0 0 0 0,-1-1 0 0 0,0 1 0 0 0,0-1 0 0 0,-1 0 0 0 0,0 0 0 0 0,0 0 0 0 0,-1 0 0 0 0,4-10 0 0 0,8-42 1253 0 0,8-21 994 0 0,-23 79-2352 0 0,6 12 131 0 0,-1 1-1 0 0,-1 0 0 0 0,0 0 0 0 0,-1 0 0 0 0,3 21 1 0 0,-3-20-133 0 0,31 111 421 0 0,5 23-147 0 0,-35-131-440 0 0,-2-9 60 0 0,0 0-1 0 0,-1 0 1 0 0,0 0-1 0 0,0 0 0 0 0,-1 11 1 0 0,0-16-58 0 0,0 0 0 0 0,0-1 0 0 0,0 1 0 0 0,-1 0 0 0 0,1 0 0 0 0,-1-1 0 0 0,0 1 0 0 0,1-1 0 0 0,-1 1 0 0 0,0 0 0 0 0,0-1 0 0 0,0 0 0 0 0,0 1 0 0 0,0-1 0 0 0,0 1 0 0 0,0-1 0 0 0,-1 0 0 0 0,1 0 0 0 0,0 0 0 0 0,-1 0 0 0 0,1 0 0 0 0,-1 0 0 0 0,1 0 0 0 0,-1 0 0 0 0,1 0 0 0 0,-1-1 0 0 0,0 1 0 0 0,-2 0 0 0 0,-210 50 133 0 0,213-51 494 0 0,68 12 868 0 0,135-10 277 0 0,-200-2-2221 0 0,5 0-1529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0 304 0 0,'37'152'3478'0'0,"6"-3"0"0"0,7-1 0 0 0,82 168 0 0 0,-128-307-3150 0 0,-2-4 89 0 0,1 1 0 0 0,0-1 0 0 0,-1 1 0 0 0,2-1 0 0 0,-1 0 0 0 0,1 0 0 0 0,-1 0 0 0 0,1 0 0 0 0,10 7 627 0 0,2-35 660 0 0,-3-23-1061 0 0,-2 0 0 0 0,-2 0 0 0 0,-3-1-1 0 0,2-50 1 0 0,-5 56-300 0 0,2-17-6 0 0,-4 20-232 0 0,2 0 0 0 0,2 0-1 0 0,1 1 1 0 0,2-1 0 0 0,19-52 0 0 0,-26 87-300 0 0,0 0 0 0 0,1 1 0 0 0,-1 0 0 0 0,1-1 0 0 0,-1 1 0 0 0,1 0 0 0 0,0 0 0 0 0,0 0 0 0 0,0 0 0 0 0,0 0 0 0 0,0 0 0 0 0,0 0 0 0 0,0 1 0 0 0,1-1 0 0 0,2-1 0 0 0,-3 3-451 0 0,0-1-1 0 0,1 0 0 0 0,-1 0 0 0 0,0 1 0 0 0,1-1 1 0 0,-1 1-1 0 0,1 0 0 0 0,-1 0 0 0 0,0 0 0 0 0,1 0 0 0 0,3 1 1 0 0,7 2-1872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0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19 512 0 0,'-8'2'10616'0'0,"12"8"-9123"0"0,0 0 1 0 0,1-1 0 0 0,0 1-1 0 0,1-1 1 0 0,8 11-1 0 0,5 8 119 0 0,-3-4-515 0 0,1-1 1 0 0,2-1 0 0 0,0 0-1 0 0,1-2 1 0 0,44 36 0 0 0,-61-54-1204 0 0,-1-1 1 0 0,1 1-1 0 0,0-1 1 0 0,-1 1 0 0 0,1-1-1 0 0,0 0 1 0 0,0 0-1 0 0,4 0 1 0 0,-5 0-377 0 0,-57-45-14990 0 0,12 12 10477 0 0,16 7 4736 0 0,2-2 1082 0 0,-14-12 2694 0 0,0 3 3383 0 0,39 35-6756 0 0,-1 1 1 0 0,0-1-1 0 0,1 1 1 0 0,-1-1-1 0 0,0 0 1 0 0,1 1 0 0 0,-1-1-1 0 0,1 0 1 0 0,-1 1-1 0 0,1-1 1 0 0,-1 0-1 0 0,1 1 1 0 0,0-1 0 0 0,-1 0-1 0 0,1 0 1 0 0,0 0-1 0 0,0 1 1 0 0,-1-1-1 0 0,1 0 1 0 0,0 0 0 0 0,0 0-1 0 0,0 0 1 0 0,0 1-1 0 0,0-1 1 0 0,0 0-1 0 0,0 0 1 0 0,0 0 0 0 0,1 0-1 0 0,-1 1 1 0 0,0-1-1 0 0,0 0 1 0 0,1 0-1 0 0,-1 1 1 0 0,0-1 0 0 0,1 0-1 0 0,-1 0 1 0 0,1 1-1 0 0,-1-1 1 0 0,1 0-1 0 0,-1 1 1 0 0,1-1 0 0 0,0 1-1 0 0,-1-1 1 0 0,1 1-1 0 0,0-1 1 0 0,-1 1-1 0 0,1-1 1 0 0,1 0 0 0 0,3-2 143 0 0,0 0 0 0 0,1 0 0 0 0,-1 1 0 0 0,0-1 0 0 0,8-1 0 0 0,-6 2-156 0 0,130-31 1747 0 0,-122 31-1704 0 0,0 0 0 0 0,1 1 0 0 0,-1 0 0 0 0,1 1 0 0 0,-1 1 0 0 0,0 1 0 0 0,17 3 0 0 0,-29-5-157 0 0,-1 1 0 0 0,0-1 0 0 0,0 1 0 0 0,0-1 0 0 0,0 1 0 0 0,0 0 0 0 0,0 0 0 0 0,0 0 0 0 0,0 0 0 0 0,0 0 0 0 0,-1 1 0 0 0,1-1 0 0 0,0 0 0 0 0,-1 1 0 0 0,1 0 0 0 0,-1-1 0 0 0,1 1 0 0 0,-1 0 0 0 0,0-1 0 0 0,0 1 0 0 0,0 0 0 0 0,0 0 0 0 0,0 0 0 0 0,0 0 0 0 0,0 0 0 0 0,-1 0 0 0 0,1 4 0 0 0,-1-3-10 0 0,0 1 1 0 0,0 0 0 0 0,0 0 0 0 0,-1 0 0 0 0,1-1 0 0 0,-1 1 0 0 0,0 0-1 0 0,-1-1 1 0 0,1 1 0 0 0,0-1 0 0 0,-1 1 0 0 0,0-1 0 0 0,0 0-1 0 0,0 0 1 0 0,-3 5 0 0 0,-10 8 11 0 0,0 0-1 0 0,-1-1 1 0 0,0-1-1 0 0,-1 0 1 0 0,-1-1-1 0 0,-28 16 1 0 0,31-23 46 0 0,15-6-64 0 0,-1 0 0 0 0,1 1 0 0 0,0-1-1 0 0,0 0 1 0 0,0 0 0 0 0,-1 1 0 0 0,1-1-1 0 0,0 0 1 0 0,-1 0 0 0 0,1 0 0 0 0,0 0-1 0 0,0 0 1 0 0,-1 0 0 0 0,1 1 0 0 0,0-1-1 0 0,-1 0 1 0 0,1 0 0 0 0,0 0 0 0 0,0 0-1 0 0,-1 0 1 0 0,1 0 0 0 0,0 0 0 0 0,-1 0-1 0 0,1 0 1 0 0,0 0 0 0 0,-1 0 0 0 0,1-1-1 0 0,0 1 1 0 0,0 0 0 0 0,-1 0 0 0 0,1 0-1 0 0,0 0 1 0 0,-1 0 0 0 0,1 0 0 0 0,0-1-1 0 0,0 1 1 0 0,0 0 0 0 0,-1 0 0 0 0,1 0-1 0 0,0-1 1 0 0,-1 1 0 0 0,3-7-11 0 0,0 1 0 0 0,0 0 0 0 0,1-1 0 0 0,0 1 0 0 0,0 0 0 0 0,0 1 0 0 0,0-1 0 0 0,1 0 0 0 0,0 1 0 0 0,5-5 0 0 0,9-13-60 0 0,9-24-132 0 0,-27 46 197 0 0,0 1 0 0 0,0 0 0 0 0,0-1 0 0 0,0 1 0 0 0,1 0 0 0 0,-1-1 0 0 0,0 1 0 0 0,0 0 0 0 0,0-1 0 0 0,0 1 0 0 0,0 0 0 0 0,0-1 0 0 0,0 1 0 0 0,0 0 0 0 0,0-1 0 0 0,0 1 0 0 0,0-1-1 0 0,0 1 1 0 0,-1 0 0 0 0,1-1 0 0 0,0 1 0 0 0,0 0 0 0 0,0-1 0 0 0,0 1 0 0 0,-1 0 0 0 0,1-1 0 0 0,0 1 0 0 0,0 0 0 0 0,0 0 0 0 0,-1-1 0 0 0,1 1 0 0 0,0 0 0 0 0,-1 0 0 0 0,1-1 0 0 0,0 1 0 0 0,-1 0 0 0 0,1 0 0 0 0,0 0 0 0 0,-1 0 0 0 0,1-1 0 0 0,0 1 0 0 0,-1 0 0 0 0,1 0 0 0 0,0 0 0 0 0,-1 0-1 0 0,1 0 1 0 0,0 0 0 0 0,-1 0 0 0 0,1 0 0 0 0,-1 0 0 0 0,1 0 0 0 0,0 0 0 0 0,-1 0 0 0 0,1 0 0 0 0,0 0 0 0 0,-1 1 0 0 0,-21 3-43 0 0,-32 19 33 0 0,32-13 80 0 0,-36 12 0 0 0,72-35-1466 0 0,1 0-1589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43 756 0 0,'-4'1'475'0'0,"-31"3"3208"0"0,12-3 11902 0 0,28-2-14614 0 0,5-1-552 0 0,8-1 961 0 0,-2 0-1 0 0,26-9 0 0 0,-25 2-2871 0 0,-5 2-5485 0 0,-16-1 1540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74 132 388 0 0,'-44'-14'5930'0'0,"15"3"6504"0"0,29 11-12341 0 0,0 0-1 0 0,0 0 0 0 0,0 0 0 0 0,0 0 1 0 0,0-1-1 0 0,0 1 0 0 0,0 0 0 0 0,0 0 1 0 0,0 0-1 0 0,0 0 0 0 0,-1-1 0 0 0,1 1 1 0 0,0 0-1 0 0,0 0 0 0 0,0 0 1 0 0,0-1-1 0 0,1 1 0 0 0,-1 0 0 0 0,0 0 1 0 0,0 0-1 0 0,0-1 0 0 0,0 1 0 0 0,0 0 1 0 0,0 0-1 0 0,0 0 0 0 0,0 0 0 0 0,0-1 1 0 0,0 1-1 0 0,0 0 0 0 0,0 0 0 0 0,1 0 1 0 0,-1 0-1 0 0,0 0 0 0 0,0 0 0 0 0,0-1 1 0 0,0 1-1 0 0,0 0 0 0 0,1 0 0 0 0,-1 0 1 0 0,0 0-1 0 0,0 0 0 0 0,0 0 1 0 0,0 0-1 0 0,1 0 0 0 0,-1 0 0 0 0,0 0 1 0 0,0 0-1 0 0,9-8 1255 0 0,19-3-180 0 0,2 1-1 0 0,-1 2 0 0 0,36-7 1 0 0,-32 9 24 0 0,-1-2 0 0 0,44-17 0 0 0,-53 15-12489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1 404 0 0,'-19'0'4119'0'0,"18"0"-2950"0"0,-27 11 13266 0 0,30-10-14079 0 0,1 0 0 0 0,0 1-1 0 0,0-1 1 0 0,-1 0 0 0 0,1 0-1 0 0,0-1 1 0 0,6 2 0 0 0,15 1 1455 0 0,36 9 0 0 0,15 2-473 0 0,300 8 1466 0 0,1-23-1471 0 0,-150 0-881 0 0,-191 1-441 0 0,442-14 223 0 0,-407 9-234 0 0,-63 5-84 0 0,-5 0-372 0 0,0-1-401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5893 0 0,'-61'-11'19155'0'0,"91"19"-17358"0"0,146 16 1288 0 0,-119-19-2320 0 0,81 18 0 0 0,-133-22-737 0 0,1 0 10 0 0,-1 1 0 0 0,0-1 1 0 0,0 1-1 0 0,0 0 0 0 0,0 0 0 0 0,9 5 0 0 0,-13-6-36 0 0,0 0 0 0 0,0 0-1 0 0,0 0 1 0 0,-1 0 0 0 0,1 0 0 0 0,0 0-1 0 0,-1 0 1 0 0,1 0 0 0 0,0 0 0 0 0,-1 1 0 0 0,1-1-1 0 0,-1 0 1 0 0,0 0 0 0 0,1 0 0 0 0,-1 1 0 0 0,0-1-1 0 0,0 0 1 0 0,0 1 0 0 0,0-1 0 0 0,0 0 0 0 0,0 0-1 0 0,0 1 1 0 0,0-1 0 0 0,0 0 0 0 0,-1 1-1 0 0,1-1 1 0 0,0 0 0 0 0,-1 0 0 0 0,1 0 0 0 0,-1 1-1 0 0,0-1 1 0 0,1 0 0 0 0,-1 0 0 0 0,-1 1 0 0 0,-11 18-40 0 0,-1-1 1 0 0,0-1-1 0 0,-2 0 1 0 0,0-1 0 0 0,-32 25-1 0 0,13-10 11 0 0,-39 36-28 0 0,-66 63 281 0 0,111-105 371 0 0,28-25-432 0 0,0-3-106 0 0,-1-1-53 0 0,0 1 0 0 0,1-1 1 0 0,0 1-1 0 0,-1-1 1 0 0,1 0-1 0 0,0 1 0 0 0,1-1 1 0 0,-1 0-1 0 0,0 0 1 0 0,1 0-1 0 0,-1-5 0 0 0,1-42 91 0 0,0 12-61 0 0,-29-198-98 0 0,17 151 42 0 0,15 35-112 0 0,26 60 254 0 0,7-2-105 0 0,-27-6-93 0 0,0-1 0 0 0,0 2 0 0 0,-1-1 0 0 0,17 8 0 0 0,-25-10 70 0 0,0 1 1 0 0,1 0-1 0 0,-1-1 0 0 0,0 1 0 0 0,1-1 0 0 0,-1 1 0 0 0,0 0 0 0 0,0-1 0 0 0,1 1 0 0 0,-1 0 1 0 0,0-1-1 0 0,0 1 0 0 0,0 0 0 0 0,0-1 0 0 0,0 1 0 0 0,0 0 0 0 0,0-1 0 0 0,0 1 0 0 0,0 0 1 0 0,0-1-1 0 0,-1 1 0 0 0,1-1 0 0 0,0 1 0 0 0,0 0 0 0 0,0-1 0 0 0,-1 1 0 0 0,1 0 1 0 0,0-1-1 0 0,-1 1 0 0 0,1-1 0 0 0,-1 1 0 0 0,1-1 0 0 0,-1 1 0 0 0,0 0 0 0 0,-18 23-40 0 0,17-22 30 0 0,-17 19-23 0 0,14-17 27 0 0,0 1 1 0 0,0 0-1 0 0,1 0 0 0 0,-1 1 0 0 0,1 0 1 0 0,1-1-1 0 0,-1 1 0 0 0,1 1 0 0 0,0-1 0 0 0,-4 10 1 0 0,7-15 12 0 0,1 0 1 0 0,-1 0-1 0 0,0 0 1 0 0,0 0-1 0 0,1 0 1 0 0,-1 0 0 0 0,0 0-1 0 0,1 0 1 0 0,-1 0-1 0 0,1 0 1 0 0,0 0 0 0 0,-1-1-1 0 0,1 1 1 0 0,-1 0-1 0 0,1 0 1 0 0,0 0-1 0 0,0-1 1 0 0,0 1 0 0 0,-1 0-1 0 0,1-1 1 0 0,0 1-1 0 0,0-1 1 0 0,0 1 0 0 0,0-1-1 0 0,0 1 1 0 0,0-1-1 0 0,0 0 1 0 0,0 0-1 0 0,0 1 1 0 0,0-1 0 0 0,2 0-1 0 0,34 5 73 0 0,-31-4-63 0 0,34 4 16 0 0,-40-5-25 0 0,1 0 0 0 0,-1 0-1 0 0,0 0 1 0 0,1 1 0 0 0,-1-1 0 0 0,1 0-1 0 0,-1 0 1 0 0,0 0 0 0 0,1 0-1 0 0,-1 1 1 0 0,0-1 0 0 0,1 0 0 0 0,-1 0-1 0 0,0 1 1 0 0,1-1 0 0 0,-1 0-1 0 0,0 1 1 0 0,1-1 0 0 0,-1 0-1 0 0,0 1 1 0 0,0-1 0 0 0,0 1 0 0 0,1-1-1 0 0,-1 0 1 0 0,0 1 0 0 0,0-1-1 0 0,0 1 1 0 0,0-1 0 0 0,0 0 0 0 0,0 1-1 0 0,0-1 1 0 0,0 1 0 0 0,1-1-1 0 0,-2 0 1 0 0,1 1 0 0 0,0-1 0 0 0,0 1-1 0 0,0-1 1 0 0,0 1 0 0 0,0-1-1 0 0,0 0 1 0 0,0 1 0 0 0,0-1 0 0 0,-1 1-1 0 0,1-1 1 0 0,0 1 0 0 0,-13 13 54 0 0,11-12-40 0 0,-50 56-283 0 0,81-55-12501 0 0,-10-11 9485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60 0 0,'-15'2'16222'0'0,"27"0"-15395"0"0,0 0-1 0 0,0 0 1 0 0,0-1-1 0 0,0-1 1 0 0,19-1-1 0 0,18 1 652 0 0,-38 0-1187 0 0,106 10 2199 0 0,-111-9-2276 0 0,-4-1-171 0 0,0 0 1 0 0,0 0 0 0 0,0 0-1 0 0,0 0 1 0 0,0 0-1 0 0,-1 1 1 0 0,1-1-1 0 0,0 1 1 0 0,0-1-1 0 0,0 1 1 0 0,0 0-1 0 0,-1 0 1 0 0,1 0-1 0 0,0 0 1 0 0,-1 0-1 0 0,1 0 1 0 0,-1 0 0 0 0,3 3-1 0 0,-4-4 6 0 0,-14 31 199 0 0,4-19-216 0 0,0 1-1 0 0,-1-1 1 0 0,-21 18-1 0 0,17-16-6 0 0,-21 23 0 0 0,8-3 7 0 0,27-33-3 0 0,2-2-28 0 0,0 0-1 0 0,0 0 1 0 0,0 0-1 0 0,0 0 1 0 0,0 0 0 0 0,0 0-1 0 0,0 1 1 0 0,0-1-1 0 0,0 0 1 0 0,1 1-1 0 0,-1-1 1 0 0,2 0 0 0 0,10-5-1 0 0,113-96 35 0 0,-126 102-34 0 0,0 0 0 0 0,0 0 1 0 0,0 0-1 0 0,0 0 0 0 0,-1 0 0 0 0,1 0 1 0 0,0 0-1 0 0,0 0 0 0 0,0 0 0 0 0,0 0 1 0 0,0-1-1 0 0,0 1 0 0 0,0 0 0 0 0,0 0 1 0 0,0 0-1 0 0,0 0 0 0 0,0 0 0 0 0,-1 0 1 0 0,1 0-1 0 0,0 0 0 0 0,0 0 0 0 0,0 0 1 0 0,0 0-1 0 0,0-1 0 0 0,0 1 1 0 0,0 0-1 0 0,0 0 0 0 0,0 0 0 0 0,0 0 1 0 0,0 0-1 0 0,0 0 0 0 0,0 0 0 0 0,0 0 1 0 0,0-1-1 0 0,0 1 0 0 0,0 0 0 0 0,0 0 1 0 0,0 0-1 0 0,0 0 0 0 0,0 0 0 0 0,0 0 1 0 0,0 0-1 0 0,0 0 0 0 0,0-1 0 0 0,0 1 1 0 0,1 0-1 0 0,-1 0 0 0 0,0 0 0 0 0,0 0 1 0 0,-20 3 9 0 0,-25 9-28 0 0,17 1 24 0 0,-24 8 21 0 0,49-20-23 0 0,0-1-1 0 0,0 1 0 0 0,-1 0 0 0 0,1-1 1 0 0,0 0-1 0 0,-1 0 0 0 0,1 0 0 0 0,0 0 1 0 0,-1 0-1 0 0,1-1 0 0 0,0 1 0 0 0,-1-1 1 0 0,-4-2-1 0 0,7 3-4 0 0,0-1 0 0 0,0 0 1 0 0,0 0-1 0 0,1 0 0 0 0,-1 0 0 0 0,0 0 0 0 0,0-1 1 0 0,1 1-1 0 0,-1 0 0 0 0,0 0 0 0 0,1 0 1 0 0,-1-1-1 0 0,1 1 0 0 0,0 0 0 0 0,-1 0 1 0 0,1-1-1 0 0,0 1 0 0 0,0 0 0 0 0,0-3 0 0 0,0-25 74 0 0,0 26-15 0 0,0 1-16 0 0,-6 2-73 0 0,5 0-40 0 0,0 0-1 0 0,0 0 1 0 0,0-1-1 0 0,0 1 1 0 0,0 0-1 0 0,0 1 0 0 0,1-1 1 0 0,-1 0-1 0 0,0 0 1 0 0,0 0-1 0 0,0 0 1 0 0,0 1-1 0 0,0-1 1 0 0,0 0-1 0 0,1 1 0 0 0,-1-1 1 0 0,0 1-1 0 0,0-1 1 0 0,0 1-1 0 0,1 0 1 0 0,-1-1-1 0 0,0 1 0 0 0,1-1 1 0 0,-2 2-1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99 348 0 0,'2'-17'2595'0'0,"-2"15"-2163"0"0,1 0 0 0 0,-1 1 0 0 0,0-1 0 0 0,0 1 0 0 0,1-1 0 0 0,-1 1 0 0 0,0-1 0 0 0,-1 0 0 0 0,1 1 0 0 0,0-1 0 0 0,0 1 0 0 0,-1-1 0 0 0,1 0 0 0 0,-2-1 0 0 0,-14-38 9293 0 0,14 40-9554 0 0,1-1 0 0 0,0 1 0 0 0,-1 0 0 0 0,1 0 0 0 0,-1 0 0 0 0,1 0-1 0 0,-1 0 1 0 0,1 0 0 0 0,-1 0 0 0 0,0 0 0 0 0,1 1 0 0 0,-1-1 0 0 0,0 0-1 0 0,0 1 1 0 0,0 0 0 0 0,1-1 0 0 0,-1 1 0 0 0,0 0 0 0 0,0 0 0 0 0,0 0-1 0 0,0 0 1 0 0,1 1 0 0 0,-1-1 0 0 0,0 0 0 0 0,0 1 0 0 0,-3 0 0 0 0,-2 1 34 0 0,1 0 0 0 0,-1 0 0 0 0,1 1 0 0 0,0-1 0 0 0,-1 1 1 0 0,-5 5-1 0 0,5-4-94 0 0,1 2 1 0 0,0-1-1 0 0,1 1 1 0 0,-1-1 0 0 0,1 1-1 0 0,0 1 1 0 0,0-1 0 0 0,1 1-1 0 0,0 0 1 0 0,0 0-1 0 0,1 0 1 0 0,0 0 0 0 0,0 1-1 0 0,-3 12 1 0 0,5-14-72 0 0,0-1 1 0 0,0 1-1 0 0,0-1 1 0 0,1 1-1 0 0,0-1 1 0 0,0 1-1 0 0,1 0 1 0 0,-1-1-1 0 0,1 1 0 0 0,0-1 1 0 0,1 0-1 0 0,-1 1 1 0 0,1-1-1 0 0,0 0 1 0 0,1 0-1 0 0,-1 0 1 0 0,1 0-1 0 0,0 0 1 0 0,0-1-1 0 0,0 1 0 0 0,7 5 1 0 0,-4-3 4 0 0,2-2-1 0 0,-1 1 1 0 0,0-1 0 0 0,1 0-1 0 0,0 0 1 0 0,0-1-1 0 0,1 0 1 0 0,-1-1 0 0 0,1 0-1 0 0,0 0 1 0 0,13 2 0 0 0,-14-3-13 0 0,-1-1 1 0 0,0-1-1 0 0,0 1 1 0 0,1-1-1 0 0,-1 0 1 0 0,0-1-1 0 0,1 0 1 0 0,-1 0-1 0 0,0 0 1 0 0,0-1-1 0 0,0 0 1 0 0,0-1-1 0 0,0 0 1 0 0,12-6-1 0 0,-16 7-14 0 0,0 0-1 0 0,-1 0 0 0 0,1 0 1 0 0,0-1-1 0 0,-1 1 1 0 0,0-1-1 0 0,1 0 0 0 0,-1 1 1 0 0,0-1-1 0 0,-1 0 1 0 0,1 0-1 0 0,0 0 0 0 0,-1 0 1 0 0,1-1-1 0 0,-1 1 1 0 0,0 0-1 0 0,0-1 0 0 0,-1 1 1 0 0,1-1-1 0 0,-1 1 1 0 0,1 0-1 0 0,-1-1 0 0 0,0 1 1 0 0,0-1-1 0 0,-1 1 0 0 0,1-1 1 0 0,-1 1-1 0 0,0-1 1 0 0,0 1-1 0 0,-2-6 0 0 0,-1 0 28 0 0,0-1-1 0 0,0 2 0 0 0,-1-1 0 0 0,0 0 1 0 0,0 1-1 0 0,-1 0 0 0 0,0 1 0 0 0,-1-1 0 0 0,-12-11 1 0 0,9 11 16 0 0,0 0 0 0 0,-1 1 0 0 0,1 0 0 0 0,-2 1 0 0 0,1 0 1 0 0,-15-4-1 0 0,21 7-249 0 0,-1 1 0 0 0,0 1 0 0 0,0-1 1 0 0,0 1-1 0 0,0 0 0 0 0,-1 0 0 0 0,1 1 0 0 0,0 0 1 0 0,0 0-1 0 0,0 1 0 0 0,0-1 0 0 0,-1 1 0 0 0,1 0 1 0 0,-11 4-1 0 0,16-4-1 0 0,0-1 1 0 0,1 0-1 0 0,-1 1 0 0 0,0-1 1 0 0,0 0-1 0 0,0 1 1 0 0,1-1-1 0 0,-1 1 1 0 0,0-1-1 0 0,1 1 0 0 0,-1-1 1 0 0,0 1-1 0 0,1 0 1 0 0,-1-1-1 0 0,1 1 0 0 0,-1 0 1 0 0,1-1-1 0 0,-1 1 1 0 0,1 0-1 0 0,-1 1 0 0 0,12 12-10647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8 128 0 0,'-18'3'2336'0'0,"14"-3"-987"0"0,-1 0 1 0 0,1 1-1 0 0,0 0 0 0 0,0 0 1 0 0,-1 0-1 0 0,-5 3 2137 0 0,78 5 1348 0 0,39-5-2796 0 0,660 0 4759 0 0,-727-7-6473 0 0,223-8 3821 0 0,-224 9-3562 0 0,-32 1-583 0 0,0-1 0 0 0,0 0 0 0 0,-7 2 0 0 0,0 0 0 0 0,0 0 0 0 0,0 0 0 0 0,1 0 0 0 0,-1 0 0 0 0,0 0 0 0 0,0 0 0 0 0,0 0 0 0 0,0 0 0 0 0,0 0 0 0 0,0 0 0 0 0,0 0 0 0 0,0 0 0 0 0,0 0 0 0 0,0 0 0 0 0,1-1 0 0 0,-1 1 0 0 0,0 0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0,-12-5 0 0 0,1 4 0 0 0,5-1 0 0 0,0 0 0 0 0,-1 6 0 0 0,5-2 0 0 0,1 0 0 0 0,-1 0 0 0 0,1-1 0 0 0,0 1 0 0 0,0 0 0 0 0,0 0 0 0 0,0 0 0 0 0,1 0 0 0 0,-1 0 0 0 0,0 0 0 0 0,1 1 0 0 0,-1-1 0 0 0,1 0 0 0 0,0 4 0 0 0,-1-2 0 0 0,-6 38 0 0 0,1 0 0 0 0,2 0 0 0 0,2 45 0 0 0,0-13 0 0 0,4 44 0 0 0,1 8 0 0 0,-1-122 0 0 0,7-14 0 0 0,-6 7 0 0 0,1-1 0 0 0,0 1 0 0 0,0-1 0 0 0,0 2 0 0 0,0-1 0 0 0,1 0 0 0 0,-1 1 0 0 0,1-1 0 0 0,-1 1 0 0 0,1 1 0 0 0,6-3 0 0 0,8 0 0 0 0,29-5 0 0 0,-45 9 0 0 0,34-3 0 0 0,1 2 0 0 0,-1 1 0 0 0,0 2 0 0 0,0 1 0 0 0,0 2 0 0 0,0 2 0 0 0,-1 1 0 0 0,0 2 0 0 0,41 17 0 0 0,-61-21 0 0 0,-1 1 0 0 0,0 0 0 0 0,-1 1 0 0 0,0 1 0 0 0,0 0 0 0 0,21 19 0 0 0,-31-24 0 0 0,1 0 0 0 0,-1 1 0 0 0,-1 0 0 0 0,1 0 0 0 0,-1 0 0 0 0,1 0 0 0 0,-1 1 0 0 0,-1-1 0 0 0,1 1 0 0 0,-1-1 0 0 0,0 1 0 0 0,0 0 0 0 0,-1 0 0 0 0,0 0 0 0 0,0 0 0 0 0,0 0 0 0 0,-1 0 0 0 0,1 1 0 0 0,-2-1 0 0 0,1 0 0 0 0,-2 6 0 0 0,-1 2 0 0 0,0-1 0 0 0,-2 0 0 0 0,0 0 0 0 0,0 0 0 0 0,-1-1 0 0 0,0 0 0 0 0,-1 0 0 0 0,-1 0 0 0 0,0-1 0 0 0,0 0 0 0 0,-11 10 0 0 0,3-5 0 0 0,0 0 0 0 0,-1-2 0 0 0,0 1 0 0 0,-1-2 0 0 0,-1-1 0 0 0,-23 12 0 0 0,22-14 0 0 0,-2-2 0 0 0,1 0 0 0 0,-1-2 0 0 0,0 0 0 0 0,-1-1 0 0 0,-27 2 0 0 0,-137-1 0 0 0,145-6 0 0 0,33-1 0 0 0,140 5 0 0 0,115 23 0 0 0,-219-21 0 0 0,0 0 0 0 0,-1 1 0 0 0,0 2 0 0 0,0 1 0 0 0,-1 1 0 0 0,47 27 0 0 0,-67-35 0 0 0,0 1 0 0 0,0 0 0 0 0,0 0 0 0 0,0 0 0 0 0,-1 0 0 0 0,0 1 0 0 0,0-1 0 0 0,0 1 0 0 0,0 0 0 0 0,-1 1 0 0 0,1-1 0 0 0,-1 1 0 0 0,4 10 0 0 0,-6-10 0 0 0,0 0 0 0 0,0 0 0 0 0,0 0 0 0 0,-1 0 0 0 0,0 0 0 0 0,0 0 0 0 0,0 0 0 0 0,-1 0 0 0 0,0 0 0 0 0,0-1 0 0 0,0 1 0 0 0,-1 0 0 0 0,0 0 0 0 0,-5 9 0 0 0,0-1 0 0 0,-1-1 0 0 0,0 0 0 0 0,-1 0 0 0 0,0-1 0 0 0,-1 0 0 0 0,-1-1 0 0 0,0 0 0 0 0,0 0 0 0 0,-1-1 0 0 0,-19 11 0 0 0,-4 2 0 0 0,-1-3 0 0 0,-66 29 0 0 0,62-35 0 0 0,0-2 0 0 0,0-2 0 0 0,-80 10 0 0 0,67-12 0 0 0,81 0 0 0 0,-3-5 0 0 0,0 2 0 0 0,-1 0 0 0 0,1 2 0 0 0,-1 0 0 0 0,35 17 0 0 0,-49-20 0 0 0,-1 0 0 0 0,0 1 0 0 0,0 0 0 0 0,0 1 0 0 0,-1 0 0 0 0,0 1 0 0 0,0 0 0 0 0,0 0 0 0 0,-1 0 0 0 0,0 1 0 0 0,-1 0 0 0 0,1 0 0 0 0,-2 1 0 0 0,1 0 0 0 0,-1 0 0 0 0,4 11 0 0 0,-7-16 0 0 0,-1 1 0 0 0,0-1 0 0 0,0 0 0 0 0,0 1 0 0 0,0-1 0 0 0,-1 0 0 0 0,0 1 0 0 0,0-1 0 0 0,0 0 0 0 0,-1 1 0 0 0,1-1 0 0 0,-1 0 0 0 0,0 1 0 0 0,0-1 0 0 0,-3 6 0 0 0,2-5 0 0 0,-1 1 0 0 0,0-1 0 0 0,-1 0 0 0 0,1-1 0 0 0,-1 1 0 0 0,0-1 0 0 0,0 1 0 0 0,-1-1 0 0 0,1 0 0 0 0,-6 3 0 0 0,-6 3 0 0 0,-1 0 0 0 0,0-1 0 0 0,0-1 0 0 0,-1-1 0 0 0,-33 9 0 0 0,45-14 0 0 0,-3-1 0 0 0,0 1 0 0 0,4 1 0 0 0,3 5 0 0 0,1-6 0 0 0,1-1 0 0 0,0 1 0 0 0,-1-1 0 0 0,1 1 0 0 0,0-1 0 0 0,0 1 0 0 0,0-1 0 0 0,0 1 0 0 0,1-1 0 0 0,-1 1 0 0 0,0-1 0 0 0,1 1 0 0 0,-1-1 0 0 0,1 1 0 0 0,0 2 0 0 0,2 1 0 0 0,26 200 0 0 0,-16-95 0 0 0,1 55 0 0 0,-9-92 0 0 0,8 203 0 0 0,-8-144 0 0 0,-3-109 0 0 0,0-6 0 0 0,-1-1 0 0 0,0 24 0 0 0,-1-32 0 0 0,0-1 0 0 0,-1 0 0 0 0,-2 0 0 0 0,-3-3 0 0 0,-2-1 0 0 0,4-2 0 0 0,0-1 0 0 0,0 1 0 0 0,0-1 0 0 0,0 1 0 0 0,0-1 0 0 0,0 0 0 0 0,0-1 0 0 0,-6 0 0 0 0,-4-1 0 0 0,-342-11 0 0 0,88 6 0 0 0,-367-7 0 0 0,591 15 0 0 0,0 2 0 0 0,0 2 0 0 0,1 2 0 0 0,-58 17 0 0 0,67-15 0 0 0,-38 7 0 0 0,55-12 0 0 0,8-3 0 0 0,1-2 0 0 0,4-6 0 0 0,5-4 0 0 0,-4 1 0 0 0,2 7 0 0 0,0 1 0 0 0,-1 0 0 0 0,1 0 0 0 0,-1-1 0 0 0,0 1 0 0 0,0 1 0 0 0,0-1 0 0 0,0 0 0 0 0,0 0 0 0 0,0 1 0 0 0,-1-1 0 0 0,1 1 0 0 0,0 0 0 0 0,-1 0 0 0 0,-4-2 0 0 0,6 2 0 0 0,-6 0 0 0 0,1-1 0 0 0,0 1 0 0 0,-1 0 0 0 0,1 1 0 0 0,0-1 0 0 0,-1 1 0 0 0,1 1 0 0 0,-1-1 0 0 0,1 1 0 0 0,-9 2 0 0 0,6-1 0 0 0,1 0 0 0 0,-1 1 0 0 0,1 0 0 0 0,-1 1 0 0 0,1 0 0 0 0,-12 7 0 0 0,16-9 0 0 0,1 0 0 0 0,0 1 0 0 0,0-1 0 0 0,0 1 0 0 0,1 0 0 0 0,-1-1 0 0 0,0 1 0 0 0,1 0 0 0 0,0 1 0 0 0,0-1 0 0 0,0 0 0 0 0,0 1 0 0 0,0-1 0 0 0,1 1 0 0 0,0-1 0 0 0,-1 1 0 0 0,1 0 0 0 0,1-1 0 0 0,-1 1 0 0 0,0 0 0 0 0,1 0 0 0 0,0 0 0 0 0,0-1 0 0 0,0 1 0 0 0,0 0 0 0 0,1 0 0 0 0,-1 0 0 0 0,1 0 0 0 0,0-1 0 0 0,0 1 0 0 0,1 0 0 0 0,-1-1 0 0 0,1 1 0 0 0,-1-1 0 0 0,1 0 0 0 0,0 1 0 0 0,1-1 0 0 0,-1 0 0 0 0,0 0 0 0 0,1 0 0 0 0,0 0 0 0 0,0-1 0 0 0,4 4 0 0 0,-2-2 0 0 0,0-1 0 0 0,0 0 0 0 0,0 0 0 0 0,0 0 0 0 0,0-1 0 0 0,0 0 0 0 0,1 0 0 0 0,-1 0 0 0 0,1 0 0 0 0,0-1 0 0 0,-1 0 0 0 0,1 0 0 0 0,0-1 0 0 0,10 0 0 0 0,-13 0 0 0 0,0 0 0 0 0,0-1 0 0 0,-1 1 0 0 0,1-1 0 0 0,0 0 0 0 0,0 1 0 0 0,-1-1 0 0 0,1-1 0 0 0,-1 1 0 0 0,1 0 0 0 0,-1-1 0 0 0,1 1 0 0 0,-1-1 0 0 0,0 1 0 0 0,0-1 0 0 0,0 0 0 0 0,0 0 0 0 0,0 0 0 0 0,0-1 0 0 0,0 1 0 0 0,-1 0 0 0 0,1-1 0 0 0,-1 1 0 0 0,1-1 0 0 0,-1 1 0 0 0,0-1 0 0 0,0 1 0 0 0,-1-1 0 0 0,1 0 0 0 0,0 0 0 0 0,0-5 0 0 0,-1 1 0 0 0,1 0 0 0 0,-1 1 0 0 0,-1-1 0 0 0,1 0 0 0 0,-1 0 0 0 0,-1 0 0 0 0,1 1 0 0 0,-1-1 0 0 0,0 1 0 0 0,0-1 0 0 0,-1 1 0 0 0,0 0 0 0 0,0 0 0 0 0,-1 0 0 0 0,1 0 0 0 0,-1 0 0 0 0,0 1 0 0 0,-1 0 0 0 0,0 0 0 0 0,1 0 0 0 0,-1 0 0 0 0,-1 1 0 0 0,1 0 0 0 0,-1 0 0 0 0,0 0 0 0 0,0 1 0 0 0,-7-4 0 0 0,11 7 1 0 0,-1-1 1 0 0,1 1-1 0 0,0-1 1 0 0,-1 1-1 0 0,1 0 1 0 0,0 0-1 0 0,-1 0 1 0 0,1 0-1 0 0,0 0 1 0 0,-1 0-1 0 0,1 1 1 0 0,0-1-1 0 0,-1 1 1 0 0,1 0-1 0 0,-4 1 1 0 0,-30 21-63 0 0,27-17-2 0 0,8-5-627 0 0,33-20-13685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100 135 60 0 0,'-8'-21'5390'0'0,"10"16"-4825"0"0,-1 1-1 0 0,1-1 0 0 0,0 1 0 0 0,0-1 0 0 0,1 1 0 0 0,-1 0 0 0 0,1 0 0 0 0,0 0 0 0 0,0 0 0 0 0,0 0 0 0 0,0 1 0 0 0,1-1 0 0 0,-1 1 0 0 0,1 0 0 0 0,8-5 0 0 0,0 0 357 0 0,0 1 0 0 0,0 1 0 0 0,1-1 0 0 0,21-6 0 0 0,-31 12-806 0 0,-1 0 0 0 0,1 1 0 0 0,0-1 1 0 0,0 0-1 0 0,0 1 0 0 0,0 0 0 0 0,0 0 0 0 0,0 0 0 0 0,0 0 1 0 0,0 0-1 0 0,0 0 0 0 0,0 1 0 0 0,0 0 0 0 0,0-1 1 0 0,0 1-1 0 0,0 0 0 0 0,-1 0 0 0 0,1 1 0 0 0,0-1 1 0 0,-1 1-1 0 0,1-1 0 0 0,-1 1 0 0 0,1 0 0 0 0,-1 0 1 0 0,0 0-1 0 0,3 2 0 0 0,-3 0-21 0 0,1 0 0 0 0,0 0-1 0 0,-1 0 1 0 0,0 0 0 0 0,0 0 0 0 0,0 0 0 0 0,-1 1-1 0 0,1-1 1 0 0,-1 1 0 0 0,0-1 0 0 0,0 1 0 0 0,-1-1 0 0 0,1 1-1 0 0,-1 0 1 0 0,0-1 0 0 0,-1 8 0 0 0,-2 6 40 0 0,0-1 0 0 0,-1 0 0 0 0,-1 1 1 0 0,-1-2-1 0 0,0 1 0 0 0,-15 26 0 0 0,7-18 4 0 0,-2 0 1 0 0,-1-1-1 0 0,-26 30 0 0 0,29-41-133 0 0,-1 0 1 0 0,0-1-1 0 0,-1-1 1 0 0,0 0-1 0 0,0-1 0 0 0,-1-1 1 0 0,-1-1-1 0 0,-29 11 1 0 0,46-19-5 0 0,0 1 1 0 0,0 0 0 0 0,0-1-1 0 0,1 1 1 0 0,-1-1-1 0 0,0 1 1 0 0,0 0 0 0 0,1-1-1 0 0,-1 1 1 0 0,0 0 0 0 0,1 0-1 0 0,-1 0 1 0 0,1 0-1 0 0,-1-1 1 0 0,1 1 0 0 0,-1 0-1 0 0,1 0 1 0 0,0 0 0 0 0,-1 0-1 0 0,1 0 1 0 0,0 0 0 0 0,0 0-1 0 0,0 0 1 0 0,0 0-1 0 0,0 0 1 0 0,0 0 0 0 0,0 0-1 0 0,0 0 1 0 0,0 0 0 0 0,0 0-1 0 0,0 0 1 0 0,1 0-1 0 0,-1 0 1 0 0,0 0 0 0 0,1 0-1 0 0,-1 0 1 0 0,1 1 0 0 0,2 5 84 0 0,1-1 1 0 0,-1 1 0 0 0,8 10-1 0 0,-3-8-22 0 0,-1 0 0 0 0,1-1 0 0 0,0 0 0 0 0,0-1 0 0 0,1 0-1 0 0,0 0 1 0 0,1 0 0 0 0,-1-1 0 0 0,1-1 0 0 0,0 0 0 0 0,1 0-1 0 0,-1-1 1 0 0,18 5 0 0 0,-20-7-33 0 0,0 0 0 0 0,0-1 0 0 0,1 1-1 0 0,-1-2 1 0 0,0 1 0 0 0,0-1 0 0 0,0-1 0 0 0,1 1 0 0 0,-1-1 0 0 0,0-1-1 0 0,0 1 1 0 0,0-1 0 0 0,0-1 0 0 0,-1 0 0 0 0,1 0 0 0 0,0 0 0 0 0,-1-1-1 0 0,0 0 1 0 0,10-7 0 0 0,-13 8-38 0 0,-1 0 0 0 0,0 0 0 0 0,0 0 0 0 0,0 0 0 0 0,0 0 0 0 0,-1 0 0 0 0,1-1 0 0 0,-1 1 0 0 0,0-1 0 0 0,0 0 0 0 0,0 0 0 0 0,0 0 0 0 0,-1 0 0 0 0,1 0 0 0 0,-1 0 0 0 0,0 0 0 0 0,0 0 0 0 0,-1 0 0 0 0,1-1 0 0 0,-1 1 0 0 0,0 0 0 0 0,0 0 0 0 0,-1-1 0 0 0,1 1 0 0 0,-1 0 0 0 0,0 0 0 0 0,0 0 0 0 0,0 0 0 0 0,-1 0 0 0 0,-3-8 0 0 0,5 11-719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94 784 0 0,'-1'-1'352'0'0,"0"-1"0"0"0,-1 1-1 0 0,1-1 1 0 0,0 1 0 0 0,0-1-1 0 0,0 1 1 0 0,1-1 0 0 0,-1 0 0 0 0,0 1-1 0 0,1-1 1 0 0,-1 0 0 0 0,1 1-1 0 0,-1-1 1 0 0,1 0 0 0 0,0 0 0 0 0,0 0-1 0 0,-1 0 1 0 0,1 1 0 0 0,1-1 0 0 0,-1 0-1 0 0,0 0 1 0 0,0 0 0 0 0,1 1-1 0 0,-1-1 1 0 0,1 0 0 0 0,-1 0 0 0 0,1 1-1 0 0,0-1 1 0 0,0 1 0 0 0,0-1-1 0 0,0 0 1 0 0,0 1 0 0 0,0 0 0 0 0,0-1-1 0 0,0 1 1 0 0,1-1 0 0 0,-1 1 0 0 0,0 0-1 0 0,1 0 1 0 0,-1 0 0 0 0,3-1-1 0 0,1-2 160 0 0,0 1 0 0 0,0 0 0 0 0,0 0-1 0 0,1 1 1 0 0,-1 0 0 0 0,1 0 0 0 0,-1 0-1 0 0,1 1 1 0 0,0-1 0 0 0,-1 1 0 0 0,1 1-1 0 0,8-1 1 0 0,-10 1-341 0 0,0 0-1 0 0,0 1 1 0 0,0-1-1 0 0,0 1 1 0 0,0 0-1 0 0,0 0 1 0 0,0 1-1 0 0,-1-1 1 0 0,1 1-1 0 0,0 0 1 0 0,-1-1-1 0 0,1 2 1 0 0,-1-1-1 0 0,1 0 1 0 0,-1 1-1 0 0,0 0 1 0 0,0-1 0 0 0,0 1-1 0 0,-1 0 1 0 0,1 1-1 0 0,-1-1 1 0 0,1 0-1 0 0,2 8 1 0 0,-3-7-168 0 0,-1 0 0 0 0,0 0 0 0 0,0 0 1 0 0,0 1-1 0 0,-1-1 0 0 0,1 0 0 0 0,-1 1 0 0 0,0-1 1 0 0,0 0-1 0 0,0 1 0 0 0,-1-1 0 0 0,0 0 1 0 0,0 0-1 0 0,0 1 0 0 0,0-1 0 0 0,-1 0 0 0 0,1 0 1 0 0,-1 0-1 0 0,0 0 0 0 0,0 0 0 0 0,-1-1 1 0 0,-2 5-1 0 0,-8 7-215 0 0,0 0 0 0 0,-1-1 0 0 0,0-1 0 0 0,-22 15 0 0 0,-17 17-716 0 0,52-44 911 0 0,1-1 1 0 0,-1 0 0 0 0,1 1 0 0 0,-1-1-1 0 0,1 1 1 0 0,-1-1 0 0 0,1 1 0 0 0,-1-1 0 0 0,1 1-1 0 0,0-1 1 0 0,-1 1 0 0 0,1-1 0 0 0,0 1-1 0 0,0-1 1 0 0,-1 1 0 0 0,1 0 0 0 0,0-1 0 0 0,0 1-1 0 0,0-1 1 0 0,0 1 0 0 0,0 0 0 0 0,0-1-1 0 0,0 1 1 0 0,0 0 0 0 0,0-1 0 0 0,0 1 0 0 0,0-1-1 0 0,0 2 1 0 0,1-1 10 0 0,0 0 0 0 0,-1 0 0 0 0,1 0-1 0 0,0 0 1 0 0,0-1 0 0 0,0 1 0 0 0,0 0 0 0 0,0 0 0 0 0,0-1 0 0 0,0 1-1 0 0,0-1 1 0 0,0 1 0 0 0,0-1 0 0 0,2 1 0 0 0,6 2 66 0 0,1-1 0 0 0,18 3 0 0 0,-23-5-66 0 0,37 6 242 0 0,75 14 546 0 0,-104-17-602 0 0,0 0 0 0 0,-1 2 0 0 0,1 0-1 0 0,-1 0 1 0 0,0 1 0 0 0,19 12-1 0 0,-29-17-133 0 0,0 1-1 0 0,1 0 0 0 0,-1-1 0 0 0,0 1 1 0 0,0 0-1 0 0,0 0 0 0 0,0 0 0 0 0,0 0 1 0 0,0 1-1 0 0,-1-1 0 0 0,1 0 0 0 0,-1 1 1 0 0,0-1-1 0 0,1 1 0 0 0,-1 0 1 0 0,0-1-1 0 0,-1 1 0 0 0,1 0 0 0 0,0 0 1 0 0,-1-1-1 0 0,0 1 0 0 0,1 0 0 0 0,-1 0 1 0 0,0 0-1 0 0,0-1 0 0 0,-1 1 0 0 0,1 0 1 0 0,-1 0-1 0 0,1 0 0 0 0,-2 2 0 0 0,0 0-2 0 0,0 0 0 0 0,-1 0 0 0 0,0-1 0 0 0,0 0 0 0 0,0 1 0 0 0,0-1 0 0 0,-1 0 0 0 0,0 0 0 0 0,1-1 0 0 0,-1 1 0 0 0,-1-1 0 0 0,1 0 0 0 0,0 0 0 0 0,-1 0 0 0 0,-5 2 0 0 0,-4 1-42 0 0,0 0 1 0 0,0-2 0 0 0,0 1-1 0 0,-1-2 1 0 0,0 0-1 0 0,1-1 1 0 0,-1 0-1 0 0,-16-1 1 0 0,15-1-1076 0 0,1-1 0 0 0,-1 0 1 0 0,1-1-1 0 0,-22-6 0 0 0,32 5-2758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331 105 484 0 0,'-3'-5'802'0'0,"0"-1"0"0"0,0 1 0 0 0,0-1 1 0 0,-1 1-1 0 0,0 0 0 0 0,0 0 0 0 0,0 1 0 0 0,-1-1 0 0 0,1 1 0 0 0,-1 0 1 0 0,0 0-1 0 0,-1 1 0 0 0,1-1 0 0 0,-1 1 0 0 0,1 0 0 0 0,-1 1 0 0 0,0-1 1 0 0,-7-1-1 0 0,8 3-486 0 0,0 0-1 0 0,0 0 1 0 0,1 0 0 0 0,-1 1 0 0 0,0 0 0 0 0,0 0 0 0 0,0 0 0 0 0,1 1-1 0 0,-1-1 1 0 0,0 1 0 0 0,0 0 0 0 0,1 1 0 0 0,-1-1 0 0 0,1 1-1 0 0,-1 0 1 0 0,1 0 0 0 0,0 0 0 0 0,0 0 0 0 0,0 1 0 0 0,0 0-1 0 0,0 0 1 0 0,0 0 0 0 0,1 0 0 0 0,-6 6 0 0 0,2 1-2 0 0,0-1 1 0 0,0 1-1 0 0,1 1 1 0 0,0-1 0 0 0,1 1-1 0 0,0 0 1 0 0,1 0-1 0 0,0 0 1 0 0,1 1-1 0 0,0 0 1 0 0,1-1-1 0 0,-2 23 1 0 0,4-26-205 0 0,0 0 1 0 0,0 0-1 0 0,1 1 0 0 0,0-1 1 0 0,0 0-1 0 0,1 0 0 0 0,0 0 1 0 0,0 0-1 0 0,1 0 0 0 0,0 0 1 0 0,0-1-1 0 0,1 0 0 0 0,0 1 1 0 0,1-1-1 0 0,-1 0 0 0 0,1-1 1 0 0,0 1-1 0 0,1-1 0 0 0,8 7 1 0 0,-4-5-15 0 0,0 0 0 0 0,1-1-1 0 0,0 0 1 0 0,0-1 0 0 0,0 0 0 0 0,1-1 0 0 0,0 0 0 0 0,0-1 0 0 0,0 0 0 0 0,25 3 0 0 0,-32-6-85 0 0,1 0 0 0 0,-1-1-1 0 0,0 0 1 0 0,1 0 0 0 0,-1 0 0 0 0,1-1 0 0 0,-1 0 0 0 0,0 0 0 0 0,1 0-1 0 0,-1-1 1 0 0,0 0 0 0 0,0 0 0 0 0,0 0 0 0 0,0 0 0 0 0,0-1 0 0 0,-1 0-1 0 0,1 0 1 0 0,-1 0 0 0 0,0-1 0 0 0,0 1 0 0 0,0-1 0 0 0,0 0 0 0 0,0 0 0 0 0,-1-1-1 0 0,0 1 1 0 0,0-1 0 0 0,0 1 0 0 0,2-6 0 0 0,-1 2-12 0 0,-1 0 0 0 0,0 0 0 0 0,0-1 0 0 0,-1 1 0 0 0,0-1 0 0 0,0 0 0 0 0,-1 1 0 0 0,0-1 0 0 0,0 0 0 0 0,-1 0 0 0 0,-1 0-1 0 0,1 1 1 0 0,-1-1 0 0 0,-1 0 0 0 0,0 0 0 0 0,0 1 0 0 0,0-1 0 0 0,-6-11 0 0 0,2 9-9 0 0,0 0 0 0 0,0 0 0 0 0,-1 0 0 0 0,-1 1 0 0 0,1 0 0 0 0,-2 0 0 0 0,1 1 0 0 0,-2 0 0 0 0,1 1 0 0 0,-1 0 0 0 0,0 0 0 0 0,-15-8 1 0 0,2 3-82 0 0,-1 1 1 0 0,-42-15 0 0 0,54 23-289 0 0,0 0 0 0 0,0 1 0 0 0,-1 1 0 0 0,1 0 0 0 0,-1 1 0 0 0,1 0 0 0 0,-26 2 0 0 0,35-1 65 0 0,0 1 1 0 0,0-1-1 0 0,-1 1 1 0 0,1 0-1 0 0,0 0 1 0 0,0 0-1 0 0,0 1 1 0 0,-5 2-1 0 0,-8 13-8496 0 0,14-12 6032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3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330 318 188 0 0,'0'-6'1086'0'0,"0"2"2031"0"0,0 3-2910 0 0,1 1 0 0 0,-1-1-1 0 0,0 0 1 0 0,0 1 0 0 0,0-1-1 0 0,0 1 1 0 0,-1-1 0 0 0,1 0 0 0 0,0 1-1 0 0,0-1 1 0 0,0 1 0 0 0,0-1 0 0 0,-1 1-1 0 0,1-1 1 0 0,0 1 0 0 0,0-1-1 0 0,-1 1 1 0 0,1-1 0 0 0,0 1 0 0 0,-1-1-1 0 0,1 1 1 0 0,-1-1 0 0 0,1 1 0 0 0,0 0-1 0 0,-1-1 1 0 0,1 1 0 0 0,-1 0-1 0 0,1-1 1 0 0,-1 1 0 0 0,1 0 0 0 0,-2-1-1 0 0,1 1 420 0 0,-1 1-32 0 0,-11 4 164 0 0,1 1 0 0 0,-1 1 0 0 0,1-1 0 0 0,-19 17-1 0 0,-45 42 1413 0 0,22-18-212 0 0,48-41-1605 0 0,4-4-118 0 0,0 0 0 0 0,0 0 0 0 0,0 0-1 0 0,0-1 1 0 0,0 1 0 0 0,0-1 0 0 0,-1 1 0 0 0,1-1 0 0 0,-1 0 0 0 0,-3 2 0 0 0,6-3-212 0 0,-1-1 1 0 0,1 1-1 0 0,-1 0 1 0 0,1 0-1 0 0,-1-1 0 0 0,1 1 1 0 0,-1 0-1 0 0,1 0 0 0 0,-1-1 1 0 0,1 1-1 0 0,-1 0 0 0 0,1-1 1 0 0,0 1-1 0 0,-1-1 0 0 0,1 1 1 0 0,0-1-1 0 0,-1 1 0 0 0,1-1 1 0 0,0 1-1 0 0,-1-1 0 0 0,1 1 1 0 0,0-1-1 0 0,0 1 1 0 0,0-1-1 0 0,0 1 0 0 0,-1-1 1 0 0,1 1-1 0 0,0-1 0 0 0,0 0 1 0 0,0 1-1 0 0,0-1 0 0 0,0 1 1 0 0,0-1-1 0 0,1 1 0 0 0,-1-1 1 0 0,0 0-1 0 0,0 1 0 0 0,0-1 1 0 0,0 1-1 0 0,1-1 0 0 0,6-24 369 0 0,3 1-226 0 0,1 0 0 0 0,2 1 0 0 0,0 0 0 0 0,2 1-1 0 0,21-26 1 0 0,-26 34-30 0 0,-7 10-79 0 0,-1 0-1 0 0,1 1 0 0 0,0-1 0 0 0,0 1 0 0 0,0 0 0 0 0,5-4 0 0 0,-6 6-46 0 0,-1 1 0 0 0,1 0 0 0 0,0 0 1 0 0,-1 0-1 0 0,1 0 0 0 0,0 0 0 0 0,-1 0 0 0 0,1 0 0 0 0,-1 1 0 0 0,1-1 0 0 0,0 1 1 0 0,-1-1-1 0 0,1 1 0 0 0,-1 0 0 0 0,1-1 0 0 0,-1 1 0 0 0,0 0 0 0 0,1 0 0 0 0,-1 0 1 0 0,0 0-1 0 0,1 0 0 0 0,0 1 0 0 0,2 2 43 0 0,8 4 45 0 0,-2 0 0 0 0,1 1 0 0 0,-1 1 0 0 0,-1-1 1 0 0,1 2-1 0 0,-2-1 0 0 0,0 1 0 0 0,0 1 0 0 0,11 20 0 0 0,-3 4 240 0 0,-1 0 1 0 0,12 43-1 0 0,-26-77-309 0 0,-1 0 0 0 0,1 0 0 0 0,0 0 0 0 0,0 0 0 0 0,0 0 0 0 0,0 0 0 0 0,0-1 0 0 0,0 1 0 0 0,0 0 0 0 0,0-1 0 0 0,1 1 0 0 0,-1-1 0 0 0,1 0-1 0 0,-1 1 1 0 0,1-1 0 0 0,2 2 0 0 0,-3-3 193 0 0,-4-2-368 0 0,-2 0 108 0 0,-1-1 1 0 0,1 1-1 0 0,-1 1 0 0 0,1-1 0 0 0,-1 1 0 0 0,0 0 0 0 0,1 0 0 0 0,-12 1 1 0 0,-57 2-175 0 0,37 0 124 0 0,-4 0-21 0 0,0 0-32 0 0,-47-4 0 0 0,86 2 136 0 0,1 0-1 0 0,0 0 1 0 0,-1 0 0 0 0,1 0-1 0 0,0 0 1 0 0,-1 0 0 0 0,1-1 0 0 0,0 1-1 0 0,0 0 1 0 0,-1-1 0 0 0,1 1 0 0 0,0-1-1 0 0,0 0 1 0 0,0 1 0 0 0,0-1-1 0 0,0 0 1 0 0,0 0 0 0 0,0 0 0 0 0,0 1-1 0 0,0-1 1 0 0,0 0 0 0 0,-1-1 0 0 0,2 0-4 0 0,12-13-13 0 0,-1 3 16 0 0,0 2 0 0 0,1 0 0 0 0,1 0 0 0 0,0 1 0 0 0,24-13 0 0 0,-6 3 5 0 0,13-6-1 0 0,-28 17 15 0 0,-2 0 0 0 0,1-1 0 0 0,-2-1 0 0 0,1 0 0 0 0,22-21 0 0 0,-32 22-18 0 0,-4 8 6 0 0,0 0 8 0 0,-3 0 0 0 0,-8 1-10 0 0,-1 0-1 0 0,1 1 0 0 0,0 0 0 0 0,1 1 1 0 0,-1 0-1 0 0,0 1 0 0 0,1 0 1 0 0,-1 1-1 0 0,-17 8 0 0 0,-11 9 108 0 0,-40 26-1 0 0,76-45-93 0 0,-7 4 191 0 0,11-9-99 0 0,23-19-60 0 0,3-2 13 0 0,47-71 137 0 0,-75 92-249 0 0,-5 4 47 0 0,-7 3 11 0 0,-1 2 5 0 0,2 1 0 0 0,-1 1 0 0 0,1 0 0 0 0,0 1-1 0 0,-18 16 1 0 0,4-3 50 0 0,12-11-35 0 0,4-3 151 0 0,21-19-98 0 0,63-72-140 0 0,-41 44-73 0 0,-24 25-7 0 0,-20 19 11 0 0,-20 19 131 0 0,-12 23 245 0 0,42-47-83 0 0,3 0-153 0 0,0 0 1 0 0,0-1-1 0 0,0 1 1 0 0,1-1-1 0 0,-1 0 0 0 0,0 1 1 0 0,0-1-1 0 0,0 0 1 0 0,-1 0-1 0 0,1-1 0 0 0,0 1 1 0 0,0 0-1 0 0,-1-1 1 0 0,1 1-1 0 0,2-3 0 0 0,24-31 73 0 0,-14 17-43 0 0,-3 4-21 0 0,-2 3-42 0 0,0 1 0 0 0,18-16 0 0 0,-26 25 23 0 0,-1 1 0 0 0,1-1-1 0 0,0 1 1 0 0,0 0 0 0 0,0-1-1 0 0,-1 1 1 0 0,1 0-1 0 0,0-1 1 0 0,0 1 0 0 0,0 0-1 0 0,0 0 1 0 0,-1 0 0 0 0,1 0-1 0 0,0 0 1 0 0,0 0 0 0 0,0 0-1 0 0,0 0 1 0 0,0 0 0 0 0,0 0-1 0 0,-1 0 1 0 0,3 1 0 0 0,19 13 21 0 0,-12-4 37 0 0,-1 1 1 0 0,10 12-1 0 0,-12-14-10 0 0,10 15 111 0 0,0 1-1 0 0,18 39 1 0 0,-30-55-115 0 0,11 25 106 0 0,-9-19 9 0 0,0-1 1 0 0,1 0-1 0 0,15 21 0 0 0,-23-34-84 0 0,2-1 27 0 0,-2 0-95 0 0,1 0 0 0 0,-1 0 0 0 0,0 0 0 0 0,0 0 0 0 0,0 0 0 0 0,0 0 1 0 0,1 0-1 0 0,-1 0 0 0 0,0 0 0 0 0,0 0 0 0 0,0 0 0 0 0,1 0 0 0 0,-1 0 0 0 0,0 0 0 0 0,0 0 0 0 0,0 0 0 0 0,1 0 1 0 0,-1 0-1 0 0,0 0 0 0 0,0 0 0 0 0,0 0 0 0 0,0 0 0 0 0,1 0 0 0 0,-1 0 0 0 0,0 0 0 0 0,0 0 0 0 0,0-1 0 0 0,0 1 1 0 0,0 0-1 0 0,1 0 0 0 0,-1 0 0 0 0,0 0 0 0 0,0 0 0 0 0,0 0 0 0 0,0-1 0 0 0,0 1 0 0 0,0 0 0 0 0,0 0 0 0 0,1-12 31 0 0,-1 1-1 0 0,0 0 1 0 0,-1 0-1 0 0,0 0 1 0 0,-1-1-1 0 0,0 1 1 0 0,-1 0-1 0 0,0 1 1 0 0,-7-17-1 0 0,0 5-24 0 0,-1-1 0 0 0,-1 2-1 0 0,-19-27 1 0 0,31 48-12 0 0,0 0 0 0 0,0 0 1 0 0,0 1-1 0 0,0-1 0 0 0,0 0 1 0 0,0 0-1 0 0,0 1 0 0 0,0-1 1 0 0,0 0-1 0 0,0 0 0 0 0,0 1 0 0 0,0-1 1 0 0,0 0-1 0 0,-1 0 0 0 0,1 0 1 0 0,0 1-1 0 0,0-1 0 0 0,0 0 1 0 0,0 0-1 0 0,-1 0 0 0 0,1 0 0 0 0,0 1 1 0 0,0-1-1 0 0,0 0 0 0 0,-1 0 1 0 0,1 0-1 0 0,0 0 0 0 0,0 0 1 0 0,0 0-1 0 0,-1 0 0 0 0,1 0 0 0 0,0 0 1 0 0,0 0-1 0 0,-1 1 0 0 0,1-1 1 0 0,0 0-1 0 0,0 0 0 0 0,-1 0 1 0 0,1 0-1 0 0,0-1 0 0 0,0 1 0 0 0,-1 0 1 0 0,1 0-1 0 0,0 0 0 0 0,0 0 1 0 0,0 0-1 0 0,-1 0 0 0 0,1 0 1 0 0,0 0-1 0 0,0 0 0 0 0,0-1 0 0 0,-1 1 1 0 0,1 0-1 0 0,0 0 0 0 0,0 0 1 0 0,0 0-1 0 0,-1-1 0 0 0,1 1 1 0 0,0 0-1 0 0,0 0 0 0 0,0 0 0 0 0,0-1 1 0 0,0 1-1 0 0,0 0 0 0 0,0 0 1 0 0,-1 0-1 0 0,1-1 0 0 0,-1 19-35 0 0,5 0 40 0 0,0-1 1 0 0,1 0-1 0 0,1-1 1 0 0,9 22 0 0 0,0-3 42 0 0,-4-14 128 0 0,-11-21-168 0 0,0 0-1 0 0,0 1 1 0 0,0-1-1 0 0,0 0 0 0 0,0 0 1 0 0,0 0-1 0 0,0 0 1 0 0,1 0-1 0 0,-1 1 0 0 0,0-1 1 0 0,0 0-1 0 0,0 0 1 0 0,0 0-1 0 0,0 0 0 0 0,1 0 1 0 0,-1 0-1 0 0,0 0 0 0 0,0 0 1 0 0,0 0-1 0 0,0 0 1 0 0,0 1-1 0 0,1-1 0 0 0,-1 0 1 0 0,0 0-1 0 0,0 0 1 0 0,0 0-1 0 0,1 0 0 0 0,-1 0 1 0 0,0 0-1 0 0,0 0 1 0 0,0 0-1 0 0,0 0 0 0 0,1-1 1 0 0,-1 1-1 0 0,0 0 1 0 0,0 0-1 0 0,0 0 0 0 0,1 0 1 0 0,2-14 91 0 0,-1-5-67 0 0,-2-1-1 0 0,0 1 0 0 0,-1 0 1 0 0,-1 0-1 0 0,-6-29 0 0 0,-2 10-263 0 0,59 186 205 0 0,-44-135 42 0 0,-2-4 18 0 0,0 0 0 0 0,1 0 1 0 0,0-1-1 0 0,0 0 0 0 0,1 1 1 0 0,11 12-1 0 0,-16-21-24 0 0,0 0-1 0 0,0 1 1 0 0,0-1 0 0 0,1 0-1 0 0,-1 0 1 0 0,0 0 0 0 0,0 0-1 0 0,1 0 1 0 0,-1 0 0 0 0,0 1 0 0 0,0-1-1 0 0,1 0 1 0 0,-1 0 0 0 0,0 0-1 0 0,0 0 1 0 0,1 0 0 0 0,-1 0-1 0 0,0 0 1 0 0,1 0 0 0 0,-1 0 0 0 0,0 0-1 0 0,0 0 1 0 0,1 0 0 0 0,-1 0-1 0 0,0 0 1 0 0,0-1 0 0 0,1 1-1 0 0,-1 0 1 0 0,0 0 0 0 0,0 0-1 0 0,1 0 1 0 0,-1 0 0 0 0,0-1 0 0 0,0 1-1 0 0,0 0 1 0 0,1 0 0 0 0,-1 0-1 0 0,0 0 1 0 0,0-1 0 0 0,0 1-1 0 0,0 0 1 0 0,1 0 0 0 0,-1-1 0 0 0,0 1-1 0 0,0 0 1 0 0,0 0 0 0 0,0-1-1 0 0,0 1 1 0 0,0 0 0 0 0,0 0-1 0 0,0-1 1 0 0,3-16 107 0 0,-6 6-107 0 0,-1 0 1 0 0,-1 1-1 0 0,1-1 0 0 0,-2 1 1 0 0,1 0-1 0 0,-1 1 1 0 0,-12-16-1 0 0,-61-58 68 0 0,32 35-56 0 0,39 39-20 0 0,-27-28-15 0 0,-52-73 1 0 0,57 76-136 0 0,29 33 124 0 0,-5 11-68 0 0,-3 8 77 0 0,-6 31 15 0 0,-2-2 1 0 0,-30 59-1 0 0,24-59 12 0 0,-40 94 34 0 0,63-140-23 0 0,0-1-20 0 0,0 1-1 0 0,1-1 1 0 0,-1 0 0 0 0,0 1-1 0 0,0-1 1 0 0,0 0 0 0 0,0 1 0 0 0,1-1-1 0 0,-1 0 1 0 0,0 0 0 0 0,0 1-1 0 0,1-1 1 0 0,-1 0 0 0 0,0 0-1 0 0,1 1 1 0 0,-1-1 0 0 0,0 0 0 0 0,1 0-1 0 0,-1 0 1 0 0,0 0 0 0 0,1 1-1 0 0,-1-1 1 0 0,0 0 0 0 0,1 0-1 0 0,-1 0 1 0 0,0 0 0 0 0,1 0 0 0 0,0 0-1 0 0,23-15-38 0 0,-1 0 0 0 0,0-2-1 0 0,26-24 1 0 0,25-18-92 0 0,-46 36 55 0 0,15-9-222 0 0,-43 32 248 0 0,-4 3-109 0 0,-58 52 96 0 0,8-8-36 0 0,-57 62 1 0 0,111-109 98 0 0,-36 47 25 0 0,35-46-10 0 0,1-1-12 0 0,0 1-1 0 0,1 0 0 0 0,-1-1 0 0 0,0 1 0 0 0,0 0 0 0 0,1-1 0 0 0,-1 1 0 0 0,1-1 0 0 0,-1 1 0 0 0,0 0 0 0 0,1-1 0 0 0,-1 1 0 0 0,1-1 0 0 0,-1 1 0 0 0,1-1 0 0 0,-1 0 0 0 0,1 1 1 0 0,0-1-1 0 0,-1 1 0 0 0,1-1 0 0 0,0 0 0 0 0,-1 0 0 0 0,1 1 0 0 0,0-1 0 0 0,-1 0 0 0 0,1 0 0 0 0,0 0 0 0 0,-1 0 0 0 0,1 0 0 0 0,0 0 0 0 0,0 0 0 0 0,24 1 17 0 0,-24-1-19 0 0,216-10 71 0 0,-201 8-89 0 0,-12 2 10 0 0,0-1 0 0 0,0 1-1 0 0,-1 0 1 0 0,1 0 0 0 0,0 0 0 0 0,0 1-1 0 0,0-1 1 0 0,4 2 0 0 0,-7-2 0 0 0,-15 8-16 0 0,1-2 19 0 0,0-1 0 0 0,0-1 0 0 0,0 0 1 0 0,-1-1-1 0 0,0 0 0 0 0,-15 0 0 0 0,-14 4-1 0 0,-2 0-53 0 0,44-6 55 0 0,3-3 5 0 0,0 1 0 0 0,1 0 0 0 0,-1 0 0 0 0,0 0-1 0 0,1 0 1 0 0,-1 0 0 0 0,1 0 0 0 0,4 0 0 0 0,6-1 2 0 0,5-4-94 0 0,-2 1-88 0 0,1 0 0 0 0,0 1 1 0 0,0 1-1 0 0,0 0 0 0 0,0 2 0 0 0,28-1 1 0 0,-41 3-276 0 0,-1 0 1 0 0,1 0-1 0 0,-1 0 1 0 0,0 0-1 0 0,1 0 1 0 0,5 4-1 0 0,-6-3-735 0 0,1 0-1 0 0,-1 0 0 0 0,0 1 0 0 0,-1-1 0 0 0,1 1 0 0 0,3 4 0 0 0,2 2-1882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1 191 372 0 0,'9'-15'6846'0'0,"-8"14"-6521"0"0,0 1-1 0 0,0 0 1 0 0,0 0-1 0 0,0-1 1 0 0,0 1-1 0 0,0 0 1 0 0,0 0-1 0 0,0 0 1 0 0,0 0-1 0 0,0 0 1 0 0,0 0-1 0 0,0 0 1 0 0,0 0-1 0 0,0 1 1 0 0,0-1-1 0 0,0 0 1 0 0,0 1-1 0 0,0-1 1 0 0,1 1-1 0 0,22 17 2729 0 0,17 27-670 0 0,-38-41-1929 0 0,69 91 3263 0 0,-24-30-634 0 0,81 83 1 0 0,-118-136-2611 0 0,-9-9-316 0 0,1 0 1 0 0,-1 0-1 0 0,1 0 1 0 0,-1 0 0 0 0,1 0-1 0 0,0-1 1 0 0,0 0 0 0 0,0 1-1 0 0,1-1 1 0 0,-1 0-1 0 0,0-1 1 0 0,1 1 0 0 0,0 0-1 0 0,6 1 1 0 0,-9-3-149 0 0,0-1 0 0 0,0 1 0 0 0,0 0-1 0 0,0 0 1 0 0,0-1 0 0 0,0 1 0 0 0,0-1 0 0 0,0 1 0 0 0,0-1 0 0 0,0 1-1 0 0,0-1 1 0 0,0 0 0 0 0,0 1 0 0 0,-1-1 0 0 0,1 0 0 0 0,0 0 0 0 0,0 0-1 0 0,-1 0 1 0 0,1 1 0 0 0,0-1 0 0 0,-1 0 0 0 0,1 0 0 0 0,-1 0 0 0 0,1 0 0 0 0,-1 0-1 0 0,0 0 1 0 0,1-1 0 0 0,-1 1 0 0 0,0-2 0 0 0,4-35 170 0 0,-3 35-176 0 0,-2-66-3 0 0,-2 1 0 0 0,-4 0 0 0 0,-2 0 0 0 0,-27-99 0 0 0,33 157 0 0 0,1-1 0 0 0,0 0 0 0 0,0-17 0 0 0,2 27-146 0 0,0 0 0 0 0,0-1 0 0 0,0 1 0 0 0,0 0 0 0 0,0-1 0 0 0,0 1 0 0 0,0 0 0 0 0,0-1 0 0 0,0 1 0 0 0,1 0 0 0 0,-1 0 0 0 0,1-1 0 0 0,-1 1 0 0 0,1 0 0 0 0,-1 0 0 0 0,1 0 0 0 0,0-1 0 0 0,-1 1 0 0 0,1 0 0 0 0,0 0 0 0 0,0 0 0 0 0,0 0 0 0 0,0 1 0 0 0,0-1 0 0 0,0 0 0 0 0,0 0 0 0 0,0 0 0 0 0,0 1 0 0 0,0-1 0 0 0,1 1 0 0 0,-1-1 0 0 0,0 1 0 0 0,0-1 0 0 0,1 1 0 0 0,-1 0 0 0 0,2-1 0 0 0,3 1-948 0 0,-1 0 0 0 0,0 1-1 0 0,0-1 1 0 0,0 1-1 0 0,0 0 1 0 0,9 4 0 0 0,-10-4 681 0 0,10 4-2894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1 616 0 0,'10'49'6746'0'0,"-2"0"0"0"0,2 87-1 0 0,-9-133-6266 0 0,-1-1 0 0 0,-1 0 0 0 0,1 1 0 0 0,0-1-1 0 0,-1 1 1 0 0,1-1 0 0 0,-1 1 0 0 0,1-1 0 0 0,-1 0 0 0 0,-2 4-1 0 0,3-6-380 0 0,-1 0 0 0 0,1 0 0 0 0,-1 0-1 0 0,0 0 1 0 0,1 0 0 0 0,-1 0-1 0 0,1 0 1 0 0,-1 0 0 0 0,1 0 0 0 0,-1 0-1 0 0,0 0 1 0 0,1 0 0 0 0,-1-1-1 0 0,1 1 1 0 0,-1 0 0 0 0,1 0-1 0 0,-1-1 1 0 0,1 1 0 0 0,-1 0 0 0 0,1 0-1 0 0,-1-1 1 0 0,1 1 0 0 0,-1-1-1 0 0,1 1 1 0 0,0 0 0 0 0,-1-1 0 0 0,1 1-1 0 0,0-1 1 0 0,-1 1 0 0 0,1-1-1 0 0,0 1 1 0 0,0-1 0 0 0,-1 1 0 0 0,1-1-1 0 0,0 0 1 0 0,-3-7 143 0 0,1-1-1 0 0,0 1 1 0 0,0-1 0 0 0,1 0-1 0 0,0 1 1 0 0,0-1 0 0 0,1 0 0 0 0,0 1-1 0 0,1-1 1 0 0,0 0 0 0 0,0 0-1 0 0,5-13 1 0 0,-3 15-661 0 0,0 0-1 0 0,1 0 1 0 0,0 0 0 0 0,0 0 0 0 0,0 1-1 0 0,1 0 1 0 0,0 0 0 0 0,0 0 0 0 0,1 1-1 0 0,-1 0 1 0 0,1 0 0 0 0,0 0 0 0 0,1 1-1 0 0,-1 0 1 0 0,1 0 0 0 0,0 0 0 0 0,0 1-1 0 0,0 0 1 0 0,0 0 0 0 0,1 1 0 0 0,-1 0-1 0 0,1 0 1 0 0,-1 1 0 0 0,1 0-1 0 0,0 1 1 0 0,11-1 0 0 0,-11 1-3152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26 104 0 0,'11'19'5974'0'0,"-8"-12"-4875"0"0,-1-1 1 0 0,0 1 0 0 0,0-1-1 0 0,0 1 1 0 0,-1 0-1 0 0,0 0 1 0 0,-1 0-1 0 0,1 0 1 0 0,-1-1-1 0 0,0 1 1 0 0,-1 0 0 0 0,0 0-1 0 0,0 0 1 0 0,0 0-1 0 0,-4 8 1 0 0,5-15-976 0 0,0 1 1 0 0,0 0-1 0 0,-1-1 0 0 0,1 1 1 0 0,0-1-1 0 0,0 1 0 0 0,-1 0 1 0 0,1-1-1 0 0,-1 1 0 0 0,1-1 1 0 0,0 1-1 0 0,-1-1 1 0 0,1 1-1 0 0,-1-1 0 0 0,1 0 1 0 0,-1 1-1 0 0,1-1 0 0 0,-1 1 1 0 0,0-1-1 0 0,0 1 0 0 0,1-2-67 0 0,-1 1-1 0 0,1 0 1 0 0,0 0-1 0 0,-1 0 1 0 0,1 0-1 0 0,0 0 0 0 0,-1-1 1 0 0,1 1-1 0 0,0 0 1 0 0,-1 0-1 0 0,1-1 1 0 0,0 1-1 0 0,0 0 0 0 0,-1 0 1 0 0,1-1-1 0 0,0 1 1 0 0,0 0-1 0 0,0-1 1 0 0,-1 1-1 0 0,1 0 1 0 0,0-1-1 0 0,0 1 0 0 0,0 0 1 0 0,0-1-1 0 0,-2-2 78 0 0,2 0-1 0 0,-1-1 0 0 0,0 1 0 0 0,0 0 0 0 0,1 0 1 0 0,0-6-1 0 0,1 0 33 0 0,0 0 0 0 0,1 0 0 0 0,0 0 1 0 0,0 0-1 0 0,1 0 0 0 0,1 1 0 0 0,-1-1 0 0 0,8-11 0 0 0,-9 17-79 0 0,0 0-1 0 0,0 0 0 0 0,0 0 0 0 0,0 0 1 0 0,0 0-1 0 0,1 1 0 0 0,-1-1 1 0 0,1 1-1 0 0,0-1 0 0 0,0 1 0 0 0,0 0 1 0 0,0 0-1 0 0,0 0 0 0 0,0 1 0 0 0,1-1 1 0 0,-1 1-1 0 0,1 0 0 0 0,-1 0 1 0 0,1 0-1 0 0,-1 0 0 0 0,1 0 0 0 0,-1 1 1 0 0,1 0-1 0 0,5 0 0 0 0,-5 0-70 0 0,-1 1 0 0 0,0 0 1 0 0,0 0-1 0 0,0 0 0 0 0,0 1 0 0 0,0-1 0 0 0,0 1 0 0 0,0 0 0 0 0,0 0 0 0 0,-1 0 0 0 0,1 0 0 0 0,0 0 1 0 0,-1 0-1 0 0,0 1 0 0 0,0-1 0 0 0,0 1 0 0 0,0 0 0 0 0,3 4 0 0 0,-2-2 1 0 0,0 0-1 0 0,-1 0 1 0 0,1 0 0 0 0,-1 1-1 0 0,0-1 1 0 0,-1 1 0 0 0,1-1-1 0 0,-1 1 1 0 0,0 0-1 0 0,0 6 1 0 0,-2-4-17 0 0,0 1 0 0 0,2-17 0 0 0,-1 5 0 0 0,0 0 0 0 0,0-1 0 0 0,0 1 0 0 0,1 0 0 0 0,0 0 0 0 0,0 0 0 0 0,-1 0 0 0 0,2 0 0 0 0,-1 0 0 0 0,0 0 0 0 0,3-3 0 0 0,8-13 0 0 0,11-15 0 0 0,-21 32 0 0 0,-1 0 0 0 0,1 0 0 0 0,0 0 0 0 0,0 0 0 0 0,0 1 0 0 0,0-1 0 0 0,1 1 0 0 0,-1-1 0 0 0,0 1 0 0 0,1 0 0 0 0,-1-1 0 0 0,4 0 0 0 0,-5 2 0 0 0,1 0 0 0 0,-1 0 0 0 0,0-1 0 0 0,1 1 0 0 0,-1 0 0 0 0,1 0 0 0 0,-1 0 0 0 0,1 1 0 0 0,-1-1 0 0 0,0 0 0 0 0,1 0 0 0 0,-1 1 0 0 0,0-1 0 0 0,1 1 0 0 0,-1-1 0 0 0,0 1 0 0 0,0 0 0 0 0,1-1 0 0 0,-1 1 0 0 0,0 0 0 0 0,0 0 0 0 0,1 1 0 0 0,17 25 0 0 0,-12-16 0 0 0,-4-6 1 0 0,0-1 1 0 0,-1 1-1 0 0,0 0 0 0 0,1 0 0 0 0,-2 0 1 0 0,4 9-1 0 0,-3-5-10 0 0,1 0 0 0 0,0-1 0 0 0,1 1 1 0 0,6 11-1 0 0,-9-19-473 0 0,0-1 1 0 0,-1 1-1 0 0,1-1 1 0 0,0 1-1 0 0,0-1 0 0 0,-1 1 1 0 0,1-1-1 0 0,0 0 1 0 0,0 1-1 0 0,0-1 1 0 0,0 0-1 0 0,0 0 1 0 0,0 0-1 0 0,-1 0 1 0 0,1 1-1 0 0,0-1 1 0 0,0 0-1 0 0,0-1 0 0 0,0 1 1 0 0,0 0-1 0 0,0 0 1 0 0,0 0-1 0 0,-1 0 1 0 0,1-1-1 0 0,0 1 1 0 0,1-1-1 0 0,-1 1 169 0 0,6-4-3015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96 28 0 0,'-1'-3'649'0'0,"-1"1"0"0"0,1-1 1 0 0,0 0-1 0 0,0 0 0 0 0,1 0 0 0 0,-1 0 0 0 0,1 0 1 0 0,-1 0-1 0 0,1-5 0 0 0,0 6-261 0 0,0 0 1 0 0,0 1 0 0 0,0-1-1 0 0,0 0 1 0 0,0 0-1 0 0,0 1 1 0 0,-1-1-1 0 0,1 0 1 0 0,0 1 0 0 0,-1-1-1 0 0,0 0 1 0 0,1 1-1 0 0,-1-1 1 0 0,0 0-1 0 0,0 1 1 0 0,0-1-1 0 0,0 1 1 0 0,0 0 0 0 0,0-1-1 0 0,0 1 1 0 0,0 0-1 0 0,-1 0 1 0 0,1-1-1 0 0,-1 1 1 0 0,1 0 0 0 0,0 0-1 0 0,-1 1 1 0 0,0-1-1 0 0,1 0 1 0 0,-1 0-1 0 0,1 1 1 0 0,-3-1-1 0 0,-12-4 615 0 0,0 1-1 0 0,0 1 0 0 0,-1 1 0 0 0,1 0 0 0 0,-17 1 0 0 0,23 1-731 0 0,1 1 0 0 0,-1-1-1 0 0,0 2 1 0 0,1-1-1 0 0,0 1 1 0 0,-1 1 0 0 0,1 0-1 0 0,0 0 1 0 0,0 1-1 0 0,-9 5 1 0 0,17-9-216 0 0,-1 1 1 0 0,1 0-1 0 0,-1 0 1 0 0,1 0-1 0 0,0 0 1 0 0,-1 0-1 0 0,1 0 1 0 0,0 0-1 0 0,0 0 1 0 0,0 0-1 0 0,-1 1 1 0 0,1-1-1 0 0,1 1 0 0 0,-1-1 1 0 0,0 0-1 0 0,0 1 1 0 0,0 0-1 0 0,1-1 1 0 0,-1 1-1 0 0,1-1 1 0 0,-1 1-1 0 0,1 0 1 0 0,0-1-1 0 0,0 1 1 0 0,-1 0-1 0 0,1-1 1 0 0,0 1-1 0 0,0 0 0 0 0,1-1 1 0 0,-1 1-1 0 0,0 0 1 0 0,1-1-1 0 0,-1 1 1 0 0,1 0-1 0 0,-1-1 1 0 0,1 1-1 0 0,0-1 1 0 0,-1 1-1 0 0,1-1 1 0 0,0 1-1 0 0,0-1 1 0 0,0 0-1 0 0,3 3 0 0 0,4 5 136 0 0,1 1 0 0 0,1-2 0 0 0,0 1 0 0 0,18 11 0 0 0,-17-12 109 0 0,19 13-154 0 0,-14-11-61 0 0,-1 1 0 0 0,-1 0 0 0 0,0 1 0 0 0,0 1-1 0 0,-1 0 1 0 0,20 26 0 0 0,-32-37-85 0 0,0-1 0 0 0,0 1 0 0 0,-1-1 0 0 0,1 1 0 0 0,0 0 0 0 0,-1 0 0 0 0,1-1 0 0 0,-1 1 0 0 0,1 0 0 0 0,-1 0 0 0 0,0 0 0 0 0,0 0 0 0 0,0 0 0 0 0,0-1 0 0 0,0 1 0 0 0,0 0 0 0 0,0 0 0 0 0,-1 0 0 0 0,1 0 0 0 0,-1-1 0 0 0,1 1 0 0 0,-1 0 0 0 0,0 0 0 0 0,0-1 0 0 0,0 1 0 0 0,0-1 0 0 0,0 1 0 0 0,0-1 0 0 0,0 1 0 0 0,0-1 0 0 0,0 1 0 0 0,-1-1 0 0 0,1 0 0 0 0,-1 0 0 0 0,1 0 0 0 0,-1 0 0 0 0,1 0 0 0 0,-3 1 0 0 0,-7 5 0 0 0,-1-1 0 0 0,0 0 0 0 0,0-1 0 0 0,-16 4 0 0 0,19-5 0 0 0,-31 5-2664 0 0,-17-8-5623 0 0,28-2 5611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73 236 0 0,'-6'-3'10572'0'0,"25"-6"-8522"0"0,1 0 0 0 0,0 1 1 0 0,26-6-1 0 0,9-3 1302 0 0,-22 5-957 0 0,-32 12-2043 0 0,-5 2-364 0 0,-49 23-88 0 0,34-18 66 0 0,2 1 0 0 0,-1 1-1 0 0,1 1 1 0 0,-23 17 0 0 0,35-23 36 0 0,0-1 0 0 0,1 2 0 0 0,0-1-1 0 0,-1 0 1 0 0,1 1 0 0 0,1 0 0 0 0,-6 7 0 0 0,9-10 24 0 0,-1-1 0 0 0,1 1 0 0 0,-1 0 0 0 0,1-1 1 0 0,0 1-1 0 0,-1-1 0 0 0,1 1 0 0 0,0 0 0 0 0,0-1 1 0 0,0 1-1 0 0,0 0 0 0 0,0-1 0 0 0,1 1 0 0 0,-1-1 0 0 0,1 1 1 0 0,-1 0-1 0 0,1-1 0 0 0,-1 1 0 0 0,1-1 0 0 0,0 1 1 0 0,-1-1-1 0 0,1 0 0 0 0,0 1 0 0 0,0-1 0 0 0,0 0 0 0 0,0 1 1 0 0,0-1-1 0 0,1 0 0 0 0,-1 0 0 0 0,0 0 0 0 0,1 0 0 0 0,1 1 1 0 0,13 9 349 0 0,1-1 1 0 0,0-1 0 0 0,27 11 0 0 0,-22-11-68 0 0,-11-4-152 0 0,15 7 327 0 0,26 15 0 0 0,-44-22-355 0 0,-1 0 0 0 0,1 1 0 0 0,-1 0 0 0 0,0 0 0 0 0,-1 0 0 0 0,0 1 0 0 0,9 10 0 0 0,-15-16-113 0 0,1 0 0 0 0,0 0-1 0 0,-1 0 1 0 0,1 1-1 0 0,-1-1 1 0 0,1 0-1 0 0,-1 0 1 0 0,1 0 0 0 0,-1 0-1 0 0,0 0 1 0 0,0 1-1 0 0,1-1 1 0 0,-1 0 0 0 0,0 0-1 0 0,0 1 1 0 0,0-1-1 0 0,0 0 1 0 0,-1 0 0 0 0,1 0-1 0 0,0 1 1 0 0,0-1-1 0 0,-1 0 1 0 0,1 0-1 0 0,-1 0 1 0 0,1 0 0 0 0,-1 0-1 0 0,1 0 1 0 0,-1 0-1 0 0,0 0 1 0 0,1 0 0 0 0,-1 0-1 0 0,0 0 1 0 0,0 0-1 0 0,0 0 1 0 0,0 0-1 0 0,0-1 1 0 0,0 1 0 0 0,0 0-1 0 0,0-1 1 0 0,0 1-1 0 0,0-1 1 0 0,-2 2 0 0 0,-4 1 20 0 0,0 0 0 0 0,1-1 1 0 0,-1 0-1 0 0,0 0 0 0 0,-12 2 0 0 0,-8-2-78 0 0,0-1 0 0 0,0-2 0 0 0,0 0 0 0 0,1-2 0 0 0,-1-1 0 0 0,-27-8 0 0 0,1 2-1036 0 0,49 9 89 0 0,-11-1 494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34 108 0 0,'-23'-13'3893'0'0,"16"9"-3307"0"0,0 1 0 0 0,-1 0 0 0 0,1 1 0 0 0,0 0 1 0 0,-1 0-1 0 0,0 0 0 0 0,0 1 0 0 0,1 0 0 0 0,-1 1 0 0 0,0 0 0 0 0,0 0 0 0 0,0 1 0 0 0,1-1 0 0 0,-1 2 1 0 0,0-1-1 0 0,1 1 0 0 0,-1 0 0 0 0,1 1 0 0 0,-1 0 0 0 0,1 0 0 0 0,0 0 0 0 0,0 1 0 0 0,1 0 1 0 0,-1 1-1 0 0,1-1 0 0 0,-10 10 0 0 0,12-10-382 0 0,1 0-1 0 0,-1 0 1 0 0,1 1 0 0 0,0-1 0 0 0,0 1-1 0 0,0-1 1 0 0,1 1 0 0 0,0 0-1 0 0,0 0 1 0 0,0 0 0 0 0,0 0 0 0 0,1 0-1 0 0,0 1 1 0 0,0-1 0 0 0,1 0 0 0 0,-1 0-1 0 0,1 1 1 0 0,0-1 0 0 0,0 1 0 0 0,1-1-1 0 0,0 0 1 0 0,0 0 0 0 0,0 1 0 0 0,0-1-1 0 0,1 0 1 0 0,0 0 0 0 0,0 0 0 0 0,0 0-1 0 0,1-1 1 0 0,-1 1 0 0 0,1 0-1 0 0,0-1 1 0 0,1 0 0 0 0,-1 0 0 0 0,6 5-1 0 0,-1-2-63 0 0,0-1 0 0 0,1 1-1 0 0,-1-1 1 0 0,2-1-1 0 0,-1 0 1 0 0,1 0-1 0 0,-1-1 1 0 0,1 0-1 0 0,1-1 1 0 0,-1 0 0 0 0,0 0-1 0 0,18 1 1 0 0,-20-3-214 0 0,0 0 1 0 0,0 0 0 0 0,1-1 0 0 0,-1-1-1 0 0,0 1 1 0 0,0-2 0 0 0,1 1 0 0 0,-1-1-1 0 0,0 0 1 0 0,0 0 0 0 0,0-1 0 0 0,-1 0-1 0 0,1-1 1 0 0,-1 0 0 0 0,0 0-1 0 0,12-9 1 0 0,-16 11 37 0 0,-1 0 0 0 0,0 0 0 0 0,0 0 0 0 0,0 0-1 0 0,0-1 1 0 0,0 1 0 0 0,-1-1 0 0 0,1 0 0 0 0,-1 1-1 0 0,0-1 1 0 0,1 0 0 0 0,-1 0 0 0 0,0 0 0 0 0,-1 0 0 0 0,1 0-1 0 0,0 0 1 0 0,-1 0 0 0 0,0 0 0 0 0,0 0 0 0 0,0 0 0 0 0,0 0-1 0 0,0 0 1 0 0,-1 0 0 0 0,1 0 0 0 0,-1 0 0 0 0,0 0 0 0 0,1 0-1 0 0,-2 0 1 0 0,1 1 0 0 0,0-1 0 0 0,0 0 0 0 0,-1 0 0 0 0,-2-3-1 0 0,-2-2-13 0 0,0 0-1 0 0,0 0 0 0 0,-1 0 1 0 0,0 1-1 0 0,-1 0 0 0 0,1 0 0 0 0,-1 1 1 0 0,-16-10-1 0 0,3 4-177 0 0,-2 1 1 0 0,1 0-1 0 0,-1 2 0 0 0,-1 1 0 0 0,0 0 0 0 0,0 2 1 0 0,-43-5-1 0 0,54 12-909 0 0,12-1 721 0 0,0 0 1 0 0,0 0-1 0 0,0 1 0 0 0,0-1 0 0 0,1 0 0 0 0,-1 1 1 0 0,0-1-1 0 0,0 1 0 0 0,0-1 0 0 0,0 1 1 0 0,1 0-1 0 0,-1-1 0 0 0,0 1 0 0 0,0 0 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2 324 0 0,'-8'-2'7342'0'0,"7"6"-6688"0"0,0-1-1 0 0,1 0 1 0 0,-1 1 0 0 0,1-1-1 0 0,0 1 1 0 0,0-1-1 0 0,0 0 1 0 0,1 1 0 0 0,-1-1-1 0 0,1 1 1 0 0,2 5 0 0 0,16 44 2360 0 0,-10-29-1744 0 0,42 104 2919 0 0,-30-87-6468 0 0,3-2-5342 0 0,-21-33 5207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19 327 220 0 0,'-18'-9'11046'0'0,"33"5"1366"0"0,11-1-12973 0 0,23-5 2903 0 0,88-23 1596 0 0,-117 26-3315 0 0,0 0-1 0 0,-1 0 0 0 0,0-2 1 0 0,31-19-1 0 0,-45 24-623 0 0,-1 0-1 0 0,1 0 1 0 0,-1 0 0 0 0,0 0 0 0 0,0 0 0 0 0,0-1-1 0 0,0 0 1 0 0,-1 0 0 0 0,0 0 0 0 0,0 0-1 0 0,0-1 1 0 0,0 1 0 0 0,-1-1 0 0 0,0 0-1 0 0,2-9 1 0 0,-1-5-201 0 0,0 1 1 0 0,-2-1-1 0 0,0-26 0 0 0,-2 32 196 0 0,1 12 917 0 0,0 8-758 0 0,2 36-136 0 0,9 64 0 0 0,20 63-24 0 0,-25-139 7 0 0,-3-15 0 0 0,9 36 0 0 0,-11-49-152 0 0,-1 0 0 0 0,1-1 0 0 0,-1 1-1 0 0,1-1 1 0 0,0 1 0 0 0,0-1 0 0 0,0 1 0 0 0,0-1 0 0 0,0 0-1 0 0,2 3 1 0 0,-2-3-244 0 0,0-1-1 0 0,0 1 1 0 0,0-1-1 0 0,1 1 1 0 0,-1-1-1 0 0,0 0 1 0 0,0 1-1 0 0,0-1 1 0 0,0 0-1 0 0,1 0 1 0 0,-1 0-1 0 0,0 0 1 0 0,0 0-1 0 0,1 0 1 0 0,-1 0-1 0 0,0 0 1 0 0,0 0-1 0 0,0-1 1 0 0,1 1-1 0 0,-1 0 1 0 0,0-1-1 0 0,0 1 1 0 0,2-2-1 0 0,3 0-1606 0 0,8 0-1350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68 444 0 0,'0'-1'523'0'0,"-1"0"1"0"0,1-1-1 0 0,-1 1 1 0 0,1 0-1 0 0,-1 0 1 0 0,1 0-1 0 0,0-1 1 0 0,-1 1-1 0 0,1 0 0 0 0,0 0 1 0 0,0-1-1 0 0,0 1 1 0 0,0 0-1 0 0,0 0 1 0 0,0-1-1 0 0,1 1 0 0 0,-1 0 1 0 0,0 0-1 0 0,1-3 1 0 0,0 2 75 0 0,0 0 0 0 0,0 0-1 0 0,1 1 1 0 0,-1-1 0 0 0,0 0 0 0 0,1 0 0 0 0,-1 1 0 0 0,1-1 0 0 0,0 1 0 0 0,2-3 0 0 0,0 1 133 0 0,0 1 1 0 0,0 0 0 0 0,1 0 0 0 0,-1 0 0 0 0,0 0 0 0 0,0 1 0 0 0,1-1 0 0 0,-1 1 0 0 0,1 0-1 0 0,8 0 1 0 0,-11 1-555 0 0,0 0 0 0 0,0 1 0 0 0,0-1-1 0 0,0 1 1 0 0,1-1 0 0 0,-1 1 0 0 0,0 0-1 0 0,0 0 1 0 0,-1 0 0 0 0,1 0 0 0 0,0 0-1 0 0,0 0 1 0 0,0 0 0 0 0,-1 1 0 0 0,1-1-1 0 0,0 1 1 0 0,-1-1 0 0 0,0 1 0 0 0,1 0-1 0 0,-1-1 1 0 0,0 1 0 0 0,0 0 0 0 0,0 0-1 0 0,0 0 1 0 0,0 0 0 0 0,0 0 0 0 0,-1 0-1 0 0,1 0 1 0 0,0 0 0 0 0,-1 0 0 0 0,1 4-1 0 0,0 3 52 0 0,0 0 0 0 0,0 0-1 0 0,-1 0 1 0 0,0 0-1 0 0,-3 19 1 0 0,-3-3-201 0 0,-2 0 1 0 0,-1 0 0 0 0,-1-1 0 0 0,-23 41 0 0 0,25-49-28 0 0,-18 31-1 0 0,14-27 0 0 0,1 1 0 0 0,-14 37 0 0 0,16-25 0 0 0,8-18 0 0 0,2-1 0 0 0,6 3 0 0 0,-3-15 0 0 0,-2-1 0 0 0,0 1 0 0 0,1 0 0 0 0,-1-1 0 0 0,1 1 0 0 0,-1-1 0 0 0,1 0 0 0 0,0 1 0 0 0,0-1 0 0 0,0-1 0 0 0,0 1 0 0 0,0 0 0 0 0,0-1 0 0 0,0 1 0 0 0,0-1 0 0 0,0 0 0 0 0,0 0 0 0 0,0 0 0 0 0,5-2 0 0 0,-3 2 0 0 0,6-1-230 0 0,1 0-1 0 0,-1-1 1 0 0,1 0 0 0 0,-1-1-1 0 0,0 0 1 0 0,0-1 0 0 0,0 0-1 0 0,-1-1 1 0 0,0 0-1 0 0,1-1 1 0 0,17-13 0 0 0,-24 15-741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63 156 0 0,'-49'-7'19289'0'0,"54"4"-17328"0"0,7-2-1096 0 0,1 0-1 0 0,-1 1 1 0 0,1 0 0 0 0,24-3 0 0 0,62-4 4825 0 0,-43 6-4343 0 0,-48 3-1347 0 0,6-4-120 0 0,-13 5-519 0 0,2-2-1527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4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82 272 0 0,'-22'-26'18637'0'0,"40"43"-17369"0"0,0 0 1 0 0,-1 1-1 0 0,-2 1 1 0 0,1 0-1 0 0,-2 1 0 0 0,19 36 1 0 0,-30-50-1050 0 0,1 0 1 0 0,-1-1 0 0 0,1 0-1 0 0,0 1 1 0 0,0-2 0 0 0,1 1-1 0 0,-1 0 1 0 0,1-1-1 0 0,0 0 1 0 0,0 0 0 0 0,1 0-1 0 0,9 4 1 0 0,-14-7-54 0 0,12-14 92 0 0,-14 9-312 0 0,1-1-1 0 0,-1 1 1 0 0,0-1 0 0 0,0 1-1 0 0,0 0 1 0 0,-1-1 0 0 0,1 1-1 0 0,-1 0 1 0 0,0 0 0 0 0,-1 0-1 0 0,1 1 1 0 0,0-1 0 0 0,-1 0 0 0 0,0 1-1 0 0,0-1 1 0 0,-5-3 0 0 0,-8-7-102 0 0,0 1 0 0 0,-26-15 0 0 0,4 1 83 0 0,29 21 110 0 0,5 3 20 0 0,0 0 0 0 0,1 1 0 0 0,-1-1 0 0 0,1-1 0 0 0,0 1 0 0 0,0 0 0 0 0,-4-6 0 0 0,7 9-41 0 0,0-1 0 0 0,0 1 0 0 0,0-1 0 0 0,0 1 0 0 0,-1-1 0 0 0,1 0 0 0 0,0 1 0 0 0,0-1 0 0 0,0 1 1 0 0,0-1-1 0 0,1 1 0 0 0,-1-1 0 0 0,0 0 0 0 0,0 1 0 0 0,0-1 0 0 0,0 1 0 0 0,1-1 0 0 0,-1 1 0 0 0,0-1 0 0 0,0 1 0 0 0,1-1 0 0 0,-1 1 0 0 0,0-1 0 0 0,1 1 0 0 0,-1 0 0 0 0,1-1 0 0 0,-1 1 0 0 0,0 0 0 0 0,1-1 0 0 0,-1 1 0 0 0,1 0 1 0 0,-1-1-1 0 0,2 1 0 0 0,18-11 199 0 0,-19 10-180 0 0,34-11 187 0 0,1 1-1 0 0,-1 2 1 0 0,2 1-1 0 0,-1 2 0 0 0,47-1 1 0 0,-73 6-199 0 0,63-3 284 0 0,-67 4-286 0 0,0 0 1 0 0,0 1 0 0 0,0 0-1 0 0,0 0 1 0 0,0 0-1 0 0,0 1 1 0 0,-1 0 0 0 0,1 0-1 0 0,7 3 1 0 0,-12-4-22 0 0,0 0 0 0 0,0 0 0 0 0,1 0 0 0 0,-1 0 0 0 0,0 0 0 0 0,0 0 0 0 0,0 0 0 0 0,0 0 0 0 0,0 1 0 0 0,0-1 0 0 0,0 0 0 0 0,-1 1 0 0 0,1-1 0 0 0,0 2 0 0 0,-2 5 0 0 0,-1-3 0 0 0,-1 1 0 0 0,0-2 0 0 0,0 1 0 0 0,-1 0 0 0 0,1-1 0 0 0,-1 1 0 0 0,0-1 0 0 0,0 0 0 0 0,-9 6 0 0 0,-49 30 0 0 0,34-23 0 0 0,-112 71 0 0 0,140-88 0 0 0,0 0 0 0 0,0 0 0 0 0,1 0 0 0 0,-1 0 0 0 0,0 0 0 0 0,0 0 0 0 0,0 0 0 0 0,0 0 0 0 0,0 1 0 0 0,0-1 0 0 0,0 0 0 0 0,0 0 0 0 0,0 0 0 0 0,0 0 0 0 0,0 0 0 0 0,0 0 0 0 0,0 0 0 0 0,0 0 0 0 0,0 0 0 0 0,1 0 0 0 0,-1 0 0 0 0,0 0 0 0 0,0 0 0 0 0,0 0 0 0 0,0 0 0 0 0,0 0 0 0 0,0 0 0 0 0,0 1 0 0 0,0-1 0 0 0,0 0 0 0 0,0 0 0 0 0,0 0 0 0 0,0 0 0 0 0,0 0 0 0 0,0 0 0 0 0,0 0 0 0 0,0 0 0 0 0,0 0 0 0 0,0 0 0 0 0,0 1 0 0 0,15-4 0 0 0,21-7 0 0 0,0-2 0 0 0,-41 13-208 0 0,-3 1-936 0 0,-1-1-1 0 0,1 2 1 0 0,0-1-1 0 0,0 1 1 0 0,0 0-1 0 0,0 1 1 0 0,-11 6-1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53 155 432 0 0,'0'0'162'0'0,"-1"-1"-1"0"0,1 1 1 0 0,0 0 0 0 0,-1 0-1 0 0,1-1 1 0 0,0 1 0 0 0,-1 0-1 0 0,1 0 1 0 0,0 0 0 0 0,-1-1-1 0 0,1 1 1 0 0,0 0 0 0 0,-1 0 0 0 0,1 0-1 0 0,0 0 1 0 0,-1 0 0 0 0,1 0-1 0 0,-1 0 1 0 0,1 0 0 0 0,0 0-1 0 0,-1 0 1 0 0,1 0 0 0 0,-1 0-1 0 0,1 0 1 0 0,0 0 0 0 0,-1 0-1 0 0,1 1 1 0 0,0-1 0 0 0,-1 0-1 0 0,1 0 1 0 0,0 0 0 0 0,-1 0-1 0 0,1 1 1 0 0,0-1 0 0 0,-1 0-1 0 0,1 0 1 0 0,0 1 0 0 0,0-1-1 0 0,-1 1 1 0 0,-8 20 2699 0 0,2 32-538 0 0,6-50-1836 0 0,-11 170 11214 0 0,7-185-10701 0 0,1-23-590 0 0,8-15 363 0 0,14-66 1 0 0,-14 95-482 0 0,2 0 0 0 0,1 0 0 0 0,0 1 1 0 0,1 0-1 0 0,19-32 0 0 0,-25 49-236 0 0,-1 1-1 0 0,1-1 0 0 0,0 1 0 0 0,-1-1 0 0 0,1 1 1 0 0,0-1-1 0 0,1 1 0 0 0,-1 0 0 0 0,0 0 0 0 0,1 0 1 0 0,-1 1-1 0 0,1-1 0 0 0,-1 1 0 0 0,1-1 0 0 0,0 1 0 0 0,0 0 1 0 0,0 0-1 0 0,3-1 0 0 0,-3 2-8 0 0,0-1 0 0 0,0 1 0 0 0,0 1 0 0 0,0-1-1 0 0,0 0 1 0 0,0 1 0 0 0,0 0 0 0 0,0 0 0 0 0,0-1 0 0 0,0 2 0 0 0,0-1 0 0 0,-1 0-1 0 0,1 0 1 0 0,-1 1 0 0 0,4 2 0 0 0,2 3 24 0 0,0 0-1 0 0,-1 0 1 0 0,1 0-1 0 0,-2 1 0 0 0,1 0 1 0 0,-1 0-1 0 0,-1 1 1 0 0,1 0-1 0 0,5 12 1 0 0,-5-4 4 0 0,0 0-1 0 0,-2 0 1 0 0,1 1 0 0 0,-2-1-1 0 0,0 1 1 0 0,-1 0 0 0 0,-1-1-1 0 0,-1 1 1 0 0,-1 0 0 0 0,0 0-1 0 0,-7 32 1 0 0,7-42-528 0 0,-3 21-475 0 0,8-17-3319 0 0,11 0-8505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59 548 0 0,'-19'-9'7346'0'0,"18"9"-6994"0"0,0 0-1 0 0,0 0 1 0 0,0 1 0 0 0,0-1-1 0 0,0 0 1 0 0,0 0-1 0 0,0 0 1 0 0,0 1 0 0 0,0-1-1 0 0,1 0 1 0 0,-1 1-1 0 0,0-1 1 0 0,0 1 0 0 0,0-1-1 0 0,1 1 1 0 0,-1-1 0 0 0,0 1-1 0 0,0 0 1 0 0,1-1-1 0 0,-1 1 1 0 0,1 0 0 0 0,-1 0-1 0 0,0-1 1 0 0,1 1 0 0 0,0 0-1 0 0,-1 0 1 0 0,1 0-1 0 0,-1 0 1 0 0,1 0 0 0 0,0 0-1 0 0,0-1 1 0 0,-1 1-1 0 0,1 0 1 0 0,0 0 0 0 0,0 0-1 0 0,0 2 1 0 0,0-2 521 0 0,12 1 1094 0 0,-11-2-1844 0 0,0 1 0 0 0,1-1 0 0 0,-1 0 0 0 0,1 1 0 0 0,-1-1-1 0 0,0 0 1 0 0,1 0 0 0 0,-1 0 0 0 0,0 0 0 0 0,1 0 0 0 0,-1 0 0 0 0,1-1-1 0 0,-1 1 1 0 0,2-1 0 0 0,2-1 186 0 0,1 0 0 0 0,-1-1 0 0 0,0 0-1 0 0,0 0 1 0 0,6-5 0 0 0,-10 7-247 0 0,1 0-1 0 0,-1-1 0 0 0,1 1 0 0 0,-1-1 1 0 0,0 1-1 0 0,0-1 0 0 0,0 0 1 0 0,0 1-1 0 0,0-1 0 0 0,0 0 0 0 0,0 0 1 0 0,-1 1-1 0 0,1-1 0 0 0,-1 0 0 0 0,1 0 1 0 0,-1 0-1 0 0,0 0 0 0 0,0-2 1 0 0,0 3-55 0 0,0 0 1 0 0,-1 0-1 0 0,1 0 1 0 0,0 1-1 0 0,-1-1 1 0 0,1 0-1 0 0,-1 0 1 0 0,1 1-1 0 0,-1-1 1 0 0,0 0 0 0 0,1 1-1 0 0,-1-1 1 0 0,0 1-1 0 0,1-1 1 0 0,-1 1-1 0 0,0-1 1 0 0,0 1-1 0 0,0 0 1 0 0,1-1-1 0 0,-1 1 1 0 0,0 0-1 0 0,0-1 1 0 0,-1 1 0 0 0,-21-5-155 0 0,22 5 131 0 0,-2-1-244 0 0,1 0-1 0 0,-1 1 1 0 0,0 0-1 0 0,0 0 1 0 0,0 0-1 0 0,0 0 0 0 0,1 0 1 0 0,-1 0-1 0 0,0 1 1 0 0,0-1-1 0 0,0 1 1 0 0,1 0-1 0 0,-1 0 1 0 0,0 0-1 0 0,1 0 0 0 0,-1 0 1 0 0,1 1-1 0 0,-3 1 1 0 0,1 7-3559 0 0,8 4-3122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1 824 0 0,'-4'3'931'0'0,"1"0"-1"0"0,0 0 0 0 0,0 1 1 0 0,0-1-1 0 0,1 1 1 0 0,-1 0-1 0 0,1 0 1 0 0,0-1-1 0 0,0 1 1 0 0,0 1-1 0 0,1-1 1 0 0,0 0-1 0 0,-1 0 0 0 0,1 1 1 0 0,1-1-1 0 0,-1 1 1 0 0,0-1-1 0 0,1 7 1 0 0,0-8-419 0 0,1 0-1 0 0,-1 0 1 0 0,1 0 0 0 0,0 1 0 0 0,-1-1 0 0 0,1 0 0 0 0,1 0 0 0 0,-1 0-1 0 0,0 0 1 0 0,1 0 0 0 0,2 3 0 0 0,-3-4-317 0 0,1 1 0 0 0,0-1 1 0 0,1 0-1 0 0,-1 0 0 0 0,0 0 0 0 0,1 0 0 0 0,-1 0 0 0 0,1 0 0 0 0,0-1 1 0 0,-1 1-1 0 0,1-1 0 0 0,0 0 0 0 0,3 1 0 0 0,7-2 657 0 0,-13 0-849 0 0,-1 0-1 0 0,1 0 1 0 0,0 0 0 0 0,0-1-1 0 0,0 1 1 0 0,0 0-1 0 0,0 0 1 0 0,0 0 0 0 0,0 0-1 0 0,0 0 1 0 0,0 0 0 0 0,0 0-1 0 0,0 0 1 0 0,0-1-1 0 0,-1 1 1 0 0,1 0 0 0 0,0 0-1 0 0,0 0 1 0 0,0 0 0 0 0,0 0-1 0 0,0 0 1 0 0,0-1-1 0 0,0 1 1 0 0,0 0 0 0 0,0 0-1 0 0,0 0 1 0 0,0 0 0 0 0,0 0-1 0 0,0 0 1 0 0,1-1 0 0 0,-1 1-1 0 0,0 0 1 0 0,0 0-1 0 0,0 0 1 0 0,0 0 0 0 0,0 0-1 0 0,0 0 1 0 0,0 0 0 0 0,0-1-1 0 0,0 1 1 0 0,0 0-1 0 0,0 0 1 0 0,0 0 0 0 0,1 0-1 0 0,-1 0 1 0 0,0 0 0 0 0,0 0-1 0 0,0 0 1 0 0,0 0 0 0 0,0 0-1 0 0,0 0 1 0 0,0 0-1 0 0,1 0 1 0 0,-1 0 0 0 0,0 0-1 0 0,0 0 1 0 0,0 0 0 0 0,0 0-1 0 0,0 0 1 0 0,0 0-1 0 0,1 0 1 0 0,-1 0 0 0 0,0 0-1 0 0,0 0 1 0 0,0 0 0 0 0,-6-3-34 0 0,0 0-1 0 0,-1 0 1 0 0,1 0 0 0 0,-1 1 0 0 0,0 1 0 0 0,0-1 0 0 0,0 1 0 0 0,1 0 0 0 0,-1 0 0 0 0,0 1 0 0 0,0 0 0 0 0,0 0 0 0 0,0 1 0 0 0,0 0 0 0 0,0 0 0 0 0,-10 3 0 0 0,17-4-5 0 0,-1 0 0 0 0,1 1 0 0 0,0-1 0 0 0,0 0 0 0 0,0 0 0 0 0,0 0 0 0 0,-1 0 0 0 0,1 0 0 0 0,0 0 0 0 0,0 0 0 0 0,0 0 0 0 0,0 0 0 0 0,0 0 0 0 0,-1 0 0 0 0,1 1 0 0 0,0-1 0 0 0,0 0 0 0 0,0 0 0 0 0,0 0 1 0 0,0 0-1 0 0,0 0 0 0 0,0 1 0 0 0,0-1 0 0 0,0 0 0 0 0,-1 0 0 0 0,1 0 0 0 0,0 0 0 0 0,0 1 0 0 0,0-1 0 0 0,0 0 0 0 0,0 0 0 0 0,0 0 0 0 0,0 0 0 0 0,0 1 0 0 0,0-1 0 0 0,0 0 0 0 0,0 0 0 0 0,0 0 0 0 0,0 0 0 0 0,0 1 1 0 0,1-1-1 0 0,-1 0 0 0 0,0 0 0 0 0,0 0 0 0 0,0 0 0 0 0,0 1 0 0 0,0-1 0 0 0,0 0 0 0 0,0 0 0 0 0,0 0 0 0 0,0 0 0 0 0,1 0 0 0 0,-1 0 0 0 0,0 1 0 0 0,0-1 0 0 0,0 0 0 0 0,7 6-938 0 0,0-3-306 0 0,0-1 0 0 0,0 0 0 0 0,0 0 0 0 0,0 0 0 0 0,1-1 1 0 0,11 1-1 0 0,-14-1 827 0 0,23 1-2193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19 401 500 0 0,'-18'2'17976'0'0,"33"-9"-16747"0"0,0 0 0 0 0,-1 0 0 0 0,0-2 0 0 0,0 0-1 0 0,21-17 1 0 0,-28 19-976 0 0,0 0 1 0 0,0-1-1 0 0,-1 0 0 0 0,0 0 0 0 0,0 0 0 0 0,-1 0 1 0 0,0-1-1 0 0,0 0 0 0 0,-1 0 0 0 0,6-19 1 0 0,-1-9 369 0 0,-2 0 1 0 0,0 0 0 0 0,-3-1-1 0 0,0-41 1 0 0,10 106 374 0 0,37 174-978 0 0,-17-59-24 0 0,-27-119-1439 0 0,-2 1 0 0 0,0 0 0 0 0,-1 0 0 0 0,0 38 0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22 207 288 0 0,'-9'2'2370'0'0,"-3"3"5510"0"0,47-1-6784 0 0,0-1-1 0 0,0-2 0 0 0,43-4 0 0 0,-28 1-503 0 0,340-19 1676 0 0,-79 3-895 0 0,141-10 0 0 0,-155 8-896 0 0,-19 1-236 0 0,-234 16-157 0 0,971-89 2246 0 0,-925 77-32 0 0,-88 15-2315 0 0,10 0-558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58 268 0 0,'-4'-17'1089'0'0,"4"13"-231"0"0,-1-1 0 0 0,0 0 0 0 0,0 0 0 0 0,-1 1 0 0 0,1-1 0 0 0,-5-7 4790 0 0,7 18-5131 0 0,0 1 0 0 0,0 0 0 0 0,1 0 0 0 0,0-1 0 0 0,1 1 0 0 0,4 9-1 0 0,5 13 675 0 0,12 50 494 0 0,-4 1 0 0 0,-3 1-1 0 0,10 128 1 0 0,-21-128-869 0 0,44 444 4284 0 0,-49-518-5045 0 0,-1-6-145 0 0,0 0 0 0 0,0-1 0 0 0,0 1 0 0 0,0 0 0 0 0,0 0 0 0 0,0 0 0 0 0,0 0 0 0 0,0-1 0 0 0,0 1 0 0 0,0 0 0 0 0,1 0 0 0 0,-1 0 0 0 0,0-1 0 0 0,1 1 0 0 0,-1 0 0 0 0,0 0 0 0 0,1-1 0 0 0,-1 1 0 0 0,1 0 0 0 0,-1-1 0 0 0,1 1 0 0 0,0-1 0 0 0,-1 1 0 0 0,1 0 0 0 0,0-1 0 0 0,-1 1 0 0 0,1-1 0 0 0,1 1 0 0 0,-1-1-590 0 0,14-25-9873 0 0,-14 17 7837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90 584 0 0,'-37'-45'3706'0'0,"17"14"1730"0"0,19 31-5265 0 0,1-1 0 0 0,0 1 0 0 0,0 0-1 0 0,0 0 1 0 0,-1-1 0 0 0,1 1 0 0 0,0 0 0 0 0,0 0-1 0 0,0-1 1 0 0,0 1 0 0 0,0 0 0 0 0,0-1 0 0 0,0 1-1 0 0,-1 0 1 0 0,1-1 0 0 0,0 1 0 0 0,0 0-1 0 0,0-1 1 0 0,0 1 0 0 0,1 0 0 0 0,-1 0 0 0 0,0-1-1 0 0,0 1 1 0 0,0 0 0 0 0,0-1 0 0 0,0 1 0 0 0,0 0-1 0 0,0-1 1 0 0,0 1 0 0 0,1 0 0 0 0,-1 0 0 0 0,0-1-1 0 0,0 1 1 0 0,1 0 0 0 0,11-3 2086 0 0,18 6-675 0 0,13 9-211 0 0,0 3 1 0 0,48 21-1 0 0,81 49 610 0 0,-100-48-1481 0 0,-10-7-41 0 0,346 190 2247 0 0,-397-213-2591 0 0,-1 0-1 0 0,1 1 1 0 0,-1 0-1 0 0,16 17 1 0 0,-24-24-105 0 0,0 1 0 0 0,-1 1 0 0 0,1-1 0 0 0,-1 0 1 0 0,1 0-1 0 0,-1 0 0 0 0,0 1 0 0 0,0-1 0 0 0,0 1 0 0 0,0-1 1 0 0,-1 1-1 0 0,1-1 0 0 0,0 1 0 0 0,-1-1 0 0 0,0 1 0 0 0,0 0 1 0 0,0-1-1 0 0,0 1 0 0 0,0 0 0 0 0,0-1 0 0 0,-1 1 0 0 0,1-1 1 0 0,-1 1-1 0 0,0-1 0 0 0,1 1 0 0 0,-1-1 0 0 0,-1 1 0 0 0,1-1 1 0 0,-2 4-1 0 0,-9 11-29 0 0,-1 0 1 0 0,0-1-1 0 0,-2 0 0 0 0,0-1 1 0 0,0-1-1 0 0,-35 25 0 0 0,-114 60-36 0 0,-84 24 172 0 0,28-16 341 0 0,155-69-98 0 0,64-37-397 0 0,7-3-5055 0 0,15-3 2808 0 0,4-6-4337 0 0,-13 3 3726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31 428 0 0,'-3'-30'14461'0'0,"16"67"-12931"0"0,-2 0-1 0 0,-2 1 0 0 0,5 44 0 0 0,-7-45-832 0 0,56 557 6159 0 0,-61-562-6505 0 0,1 4-61 0 0,6 167 1138 0 0,-5-182-3104 0 0,-4-20 1068 0 0,1 1 0 0 0,0-1 0 0 0,-1 1 1 0 0,1-1-1 0 0,0 0 0 0 0,0 1 1 0 0,0-1-1 0 0,0 0 0 0 0,0 0 0 0 0,3 3 1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72 284 0 0,'-3'-6'8720'0'0,"23"0"-6187"0"0,35 0-717 0 0,466-18 5622 0 0,-168 19-4624 0 0,-220 3-1901 0 0,502-18 3298 0 0,-592 18-4944 0 0,-16 5-5232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7 484 0 0,'1'-7'13810'0'0,"1"11"-13418"0"0,0 0 1 0 0,1-1-1 0 0,-1 1 0 0 0,0 0 0 0 0,-1 0 1 0 0,1 0-1 0 0,-1 0 0 0 0,2 8 0 0 0,4 42 2305 0 0,-4-29-1969 0 0,14 152 3020 0 0,7 54-1062 0 0,-12-160-1813 0 0,29 153 1837 0 0,-27-186-2679 0 0,-3-16-4494 0 0,-6-8-6031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6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78 148 0 0,'-2'-4'427'0'0,"0"0"1"0"0,0 0-1 0 0,1 0 1 0 0,0 0-1 0 0,-2-7 0 0 0,1-12 6905 0 0,5 26-5999 0 0,12 15-329 0 0,-2 1 1 0 0,0 1-1 0 0,-1-1 1 0 0,-1 2-1 0 0,11 27 1 0 0,-5-12-37 0 0,99 180 3262 0 0,-34-66-883 0 0,-80-147-3190 0 0,-2-2-59 0 0,1 1 1 0 0,-1-1-1 0 0,1 1 1 0 0,0-1-1 0 0,0 1 1 0 0,-1-1-1 0 0,1 0 1 0 0,0 1-1 0 0,1-1 1 0 0,-1 0 0 0 0,0 0-1 0 0,0 0 1 0 0,0 0-1 0 0,1 0 1 0 0,-1 0-1 0 0,0 0 1 0 0,1 0-1 0 0,2 1 1 0 0,7-27 438 0 0,-5-2-365 0 0,-1-1 0 0 0,-2 1 0 0 0,1-52 0 0 0,-2 33-66 0 0,-1-13-15 0 0,0 15 9 0 0,9-62-1 0 0,-8 94-91 0 0,1-1 1 0 0,0 1 0 0 0,1 0 0 0 0,0 0 0 0 0,0 0 0 0 0,2 1 0 0 0,-1 0 0 0 0,2 0 0 0 0,11-17-1 0 0,-13 22-141 0 0,-4 4-39 0 0,0 1-1 0 0,0-1 1 0 0,0 1-1 0 0,0-1 1 0 0,0 1-1 0 0,1 0 1 0 0,-1-1-1 0 0,0 1 1 0 0,1 0-1 0 0,-1 0 1 0 0,1 0-1 0 0,0 0 1 0 0,-1 0-1 0 0,4-1 0 0 0,-4 2-509 0 0,12 30-6953 0 0,-9-18 4525 0 0,-2 0 444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47 224 364 0 0,'-46'-5'15021'0'0,"49"3"-13812"0"0,14-3-309 0 0,-1 0 0 0 0,1 1 1 0 0,0 1-1 0 0,30-3 1 0 0,-5 1-88 0 0,91-8 968 0 0,426-45 1723 0 0,-383 43-2718 0 0,538-53 2343 0 0,-658 62-2952 0 0,145-19 1097 0 0,-194 23-1303 0 0,-6 2-221 0 0,-1 0 1 0 0,1 0 0 0 0,-1-1 0 0 0,1 1-1 0 0,-1 0 1 0 0,1 0 0 0 0,-1 0 0 0 0,1 0-1 0 0,-1 0 1 0 0,1 0 0 0 0,0 0 0 0 0,-1 0-1 0 0,1 0 1 0 0,-1 0 0 0 0,1 0 0 0 0,-1 0-1 0 0,1 0 1 0 0,-1 0 0 0 0,1 0 0 0 0,0 0-1 0 0,-1 1 1 0 0,1-1 0 0 0,-1 0 0 0 0,1 0-1 0 0,-1 1 1 0 0,0-1 0 0 0,1 0 0 0 0,-1 1-1 0 0,1-1 1 0 0,-1 0 0 0 0,1 1 0 0 0,-1-1-1 0 0,1 1 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77 364 0 0,'1'-30'6671'0'0,"-1"29"-6358"0"0,-1-1-1 0 0,1 0 0 0 0,-1 1 0 0 0,1-1 1 0 0,-1 1-1 0 0,1-1 0 0 0,-1 1 0 0 0,0-1 0 0 0,0 1 1 0 0,0-1-1 0 0,0 1 0 0 0,0 0 0 0 0,0-1 1 0 0,0 1-1 0 0,0 0 0 0 0,-1 0 0 0 0,1 0 1 0 0,0 0-1 0 0,-1 0 0 0 0,1 0 0 0 0,-1 0 1 0 0,1 1-1 0 0,-1-1 0 0 0,1 0 0 0 0,-1 1 1 0 0,0-1-1 0 0,1 1 0 0 0,-1 0 0 0 0,-2-1 1 0 0,0 1 33 0 0,1 0 0 0 0,-1 0 1 0 0,0 0-1 0 0,0 1 0 0 0,0-1 1 0 0,0 1-1 0 0,0 0 0 0 0,0 0 1 0 0,0 0-1 0 0,1 1 1 0 0,-1-1-1 0 0,-3 3 0 0 0,5-3-221 0 0,-1 0 0 0 0,1 0 0 0 0,0 1 0 0 0,0-1 0 0 0,0 0 0 0 0,0 1-1 0 0,0 0 1 0 0,0-1 0 0 0,1 1 0 0 0,-1 0 0 0 0,0 0 0 0 0,1 0 0 0 0,-1 0 0 0 0,1 0 0 0 0,0 1-1 0 0,0-1 1 0 0,0 0 0 0 0,0 1 0 0 0,0-1 0 0 0,0 0 0 0 0,1 1 0 0 0,-1-1 0 0 0,1 1-1 0 0,0-1 1 0 0,0 1 0 0 0,0 4 0 0 0,1-3-28 0 0,0-1-1 0 0,0 1 1 0 0,0-1-1 0 0,0 0 1 0 0,1 0-1 0 0,0 0 1 0 0,-1 0-1 0 0,1 0 1 0 0,0 0-1 0 0,1 0 1 0 0,-1 0-1 0 0,0-1 1 0 0,1 1-1 0 0,-1-1 1 0 0,1 0-1 0 0,0 0 1 0 0,0 0 0 0 0,4 3-1 0 0,2-1 43 0 0,0 1 0 0 0,1-1 0 0 0,0 0 0 0 0,-1-1 0 0 0,1 0 0 0 0,0-1 0 0 0,0 0 0 0 0,15 0 0 0 0,-19-1-90 0 0,-1-1 0 0 0,1 0 0 0 0,-1 0 0 0 0,1 0 0 0 0,-1-1 0 0 0,1 0 0 0 0,-1 0 0 0 0,0-1 0 0 0,0 1 0 0 0,1-1 0 0 0,-1 0 0 0 0,0-1 0 0 0,0 1 0 0 0,-1-1 0 0 0,1 0 0 0 0,0 0 0 0 0,4-5 0 0 0,-7 7-38 0 0,-1-1-1 0 0,1 1 1 0 0,-1-1 0 0 0,1 0 0 0 0,-1 0 0 0 0,0 1-1 0 0,1-1 1 0 0,-1 0 0 0 0,0 0 0 0 0,-1 0-1 0 0,1 0 1 0 0,0-1 0 0 0,0 1 0 0 0,-1 0 0 0 0,1 0-1 0 0,-1 0 1 0 0,0-1 0 0 0,0 1 0 0 0,0 0-1 0 0,0 0 1 0 0,0-1 0 0 0,0 1 0 0 0,0 0 0 0 0,-1 0-1 0 0,1 0 1 0 0,-1 0 0 0 0,0-1 0 0 0,0 1 0 0 0,-1-3-1 0 0,0 3 1 0 0,0-1-1 0 0,0 0 1 0 0,0 1-1 0 0,0-1 0 0 0,0 1 1 0 0,-1 0-1 0 0,1 0 1 0 0,-1 0-1 0 0,1 0 1 0 0,-1 0-1 0 0,0 0 0 0 0,0 1 1 0 0,0-1-1 0 0,0 1 1 0 0,0 0-1 0 0,0 0 1 0 0,0 0-1 0 0,-1 0 1 0 0,-3 0-1 0 0,-3 1 41 0 0,1-1 1 0 0,-1 2-1 0 0,0-1 0 0 0,1 1 0 0 0,-1 1 1 0 0,1 0-1 0 0,0 0 0 0 0,-1 1 1 0 0,-11 5-1 0 0,16-6 8 0 0,1 0-1 0 0,0 0 1 0 0,0 0 0 0 0,-1 0-1 0 0,1 1 1 0 0,1-1 0 0 0,-1 1-1 0 0,0 0 1 0 0,1 0-1 0 0,-1 1 1 0 0,1-1 0 0 0,0 1-1 0 0,0 0 1 0 0,1 0 0 0 0,-1 0-1 0 0,1 0 1 0 0,0 0 0 0 0,0 0-1 0 0,0 0 1 0 0,-2 10 0 0 0,3-13-19 0 0,1 1 1 0 0,0 0-1 0 0,0-1 1 0 0,0 1-1 0 0,0-1 0 0 0,0 1 1 0 0,0 0-1 0 0,1-1 1 0 0,-1 1-1 0 0,1-1 1 0 0,-1 1-1 0 0,1-1 0 0 0,-1 1 1 0 0,1-1-1 0 0,0 1 1 0 0,-1-1-1 0 0,1 0 1 0 0,0 1-1 0 0,0-1 0 0 0,1 1 1 0 0,1 1 22 0 0,0-1 1 0 0,-1 0-1 0 0,1 0 0 0 0,0 0 1 0 0,0-1-1 0 0,0 1 0 0 0,0-1 1 0 0,0 0-1 0 0,4 2 0 0 0,3-1 41 0 0,0 1-1 0 0,1-1 0 0 0,-1-1 0 0 0,1 0 0 0 0,13-1 0 0 0,-12-1-81 0 0,1 0-1 0 0,-1-1 1 0 0,0 0 0 0 0,-1-1-1 0 0,1-1 1 0 0,0 0-1 0 0,21-10 1 0 0,-29 12-27 0 0,-1 0 0 0 0,0 0 0 0 0,1-1 0 0 0,-1 1 0 0 0,0-1 0 0 0,0 0 0 0 0,0 0 0 0 0,-1 0 0 0 0,1 0 0 0 0,-1 0 0 0 0,1 0 0 0 0,1-5 0 0 0,-3 5-6 0 0,0 0 0 0 0,0 0-1 0 0,0 0 1 0 0,-1 1 0 0 0,1-1 0 0 0,-1 0 0 0 0,0 0 0 0 0,0 0 0 0 0,0 0 0 0 0,0 0-1 0 0,0 0 1 0 0,-1 0 0 0 0,1 0 0 0 0,-1 0 0 0 0,0 0 0 0 0,0 1 0 0 0,0-1-1 0 0,-2-5 1 0 0,0 4 0 0 0,1 0-1 0 0,-1 0 1 0 0,0 0-1 0 0,0 0 1 0 0,0 0-1 0 0,0 1 1 0 0,-1-1-1 0 0,1 1 1 0 0,-1 0-1 0 0,0 0 0 0 0,0 0 1 0 0,0 0-1 0 0,0 1 1 0 0,-1 0-1 0 0,1 0 1 0 0,-1 0-1 0 0,1 0 1 0 0,-1 1-1 0 0,0 0 1 0 0,0 0-1 0 0,1 0 1 0 0,-1 0-1 0 0,0 1 1 0 0,-6 0-1 0 0,4 0 26 0 0,0 0-1 0 0,0 1 0 0 0,0 0 1 0 0,0 0-1 0 0,0 0 1 0 0,0 1-1 0 0,0 0 1 0 0,0 1-1 0 0,1 0 1 0 0,-1 0-1 0 0,1 0 1 0 0,0 0-1 0 0,0 1 1 0 0,0 0-1 0 0,-9 9 1 0 0,13-11-6 0 0,0 0 1 0 0,0 0-1 0 0,0 0 1 0 0,0 0-1 0 0,0 1 1 0 0,1-1 0 0 0,-1 1-1 0 0,1-1 1 0 0,-1 1-1 0 0,1-1 1 0 0,0 1-1 0 0,0 0 1 0 0,1 0-1 0 0,-1-1 1 0 0,0 1 0 0 0,1 0-1 0 0,0 0 1 0 0,-1 0-1 0 0,1 0 1 0 0,1 4-1 0 0,0-4-1 0 0,0 0 0 0 0,0-1 0 0 0,0 1-1 0 0,0 0 1 0 0,0-1 0 0 0,1 1 0 0 0,0-1-1 0 0,-1 0 1 0 0,1 0 0 0 0,0 1 0 0 0,0-1-1 0 0,0 0 1 0 0,0 0 0 0 0,1-1 0 0 0,-1 1-1 0 0,0 0 1 0 0,1-1 0 0 0,-1 1-1 0 0,1-1 1 0 0,4 2 0 0 0,4 0-27 0 0,-1 1 0 0 0,1-1-1 0 0,-1-1 1 0 0,1 0 0 0 0,0-1 0 0 0,0 0 0 0 0,0 0-1 0 0,0-1 1 0 0,13-2 0 0 0,-19 2 8 0 0,0-1 1 0 0,0 1-1 0 0,0-1 0 0 0,0-1 0 0 0,0 1 1 0 0,0 0-1 0 0,-1-1 0 0 0,1 0 0 0 0,0 0 1 0 0,-1-1-1 0 0,1 1 0 0 0,-1-1 1 0 0,0 0-1 0 0,0 0 0 0 0,0 0 0 0 0,-1-1 1 0 0,1 1-1 0 0,-1-1 0 0 0,1 0 0 0 0,-1 0 1 0 0,5-9-1 0 0,-8 12-4 0 0,1-1 0 0 0,0 1 1 0 0,0-1-1 0 0,-1 0 0 0 0,1 1 0 0 0,-1-1 1 0 0,0 0-1 0 0,1 0 0 0 0,-1 1 0 0 0,0-1 1 0 0,0 0-1 0 0,0 0 0 0 0,0 1 0 0 0,-1-1 1 0 0,1 0-1 0 0,0 1 0 0 0,-1-1 0 0 0,1 0 1 0 0,-1 0-1 0 0,1 1 0 0 0,-1-1 0 0 0,0 1 1 0 0,0-1-1 0 0,0 1 0 0 0,0-1 0 0 0,0 1 1 0 0,0-1-1 0 0,0 1 0 0 0,0 0 0 0 0,0 0 1 0 0,-1-1-1 0 0,1 1 0 0 0,-1 0 0 0 0,1 0 1 0 0,-1 0-1 0 0,1 1 0 0 0,-3-2 0 0 0,-2 0 5 0 0,1 0 0 0 0,0 0 0 0 0,-1 0-1 0 0,1 1 1 0 0,-1 0 0 0 0,1 0-1 0 0,-1 1 1 0 0,1-1 0 0 0,-1 1 0 0 0,-8 1-1 0 0,1 1 27 0 0,1 1 1 0 0,0 0-1 0 0,0 0 0 0 0,0 1 0 0 0,-18 9 0 0 0,26-11 12 0 0,-1 0 0 0 0,1 1 1 0 0,0-1-1 0 0,-1 1 0 0 0,1 0 0 0 0,1 1 0 0 0,-1-1 0 0 0,0 0 0 0 0,1 1 0 0 0,0 0 0 0 0,0 0 0 0 0,0 0 0 0 0,0 0 0 0 0,1 1 0 0 0,-1-1 1 0 0,-2 8-1 0 0,5-10-22 0 0,-1-1 0 0 0,1 0 1 0 0,0 0-1 0 0,0 0 0 0 0,0 0 0 0 0,-1 0 1 0 0,1 1-1 0 0,0-1 0 0 0,1 0 1 0 0,-1 0-1 0 0,0 0 0 0 0,0 0 1 0 0,0 1-1 0 0,1-1 0 0 0,-1 0 0 0 0,0 0 1 0 0,1 0-1 0 0,-1 0 0 0 0,1 0 1 0 0,0 0-1 0 0,-1 0 0 0 0,1 0 1 0 0,1 1-1 0 0,0 0 16 0 0,0 0 1 0 0,1 0-1 0 0,-1-1 0 0 0,0 1 1 0 0,1-1-1 0 0,-1 0 1 0 0,1 0-1 0 0,0 0 0 0 0,4 2 1 0 0,3-1 26 0 0,-1-1 1 0 0,0 1-1 0 0,1-1 0 0 0,-1-1 1 0 0,12 0-1 0 0,-11-1-48 0 0,-1 0 0 0 0,1 0 0 0 0,0-1 0 0 0,-1-1 0 0 0,0 1 0 0 0,1-1 0 0 0,-1-1 0 0 0,0 0 0 0 0,-1 0 0 0 0,1-1 0 0 0,-1 0 0 0 0,12-9 0 0 0,-19 12 0 0 0,0 1 0 0 0,0 0 0 0 0,0-1 0 0 0,0 1 0 0 0,-1-1 0 0 0,1 1 0 0 0,0-1 0 0 0,-1 0 0 0 0,0 1 0 0 0,1-1 0 0 0,-1 1 0 0 0,0-1 0 0 0,0 0 0 0 0,0 1 0 0 0,0-1 0 0 0,0 0 0 0 0,0 1 0 0 0,0-1 0 0 0,-1 0 0 0 0,1 1 0 0 0,0-1 0 0 0,-1 1 0 0 0,1-1 0 0 0,-1 0 0 0 0,0 1 0 0 0,0 0 0 0 0,0-1 0 0 0,1 1 0 0 0,-1-1 0 0 0,0 1 0 0 0,-1 0 0 0 0,1 0 0 0 0,0-1 0 0 0,0 1 0 0 0,0 0 0 0 0,-1 0 0 0 0,1 0 0 0 0,-3-1 0 0 0,-5-2 0 0 0,0 0 1 0 0,-1 0-1 0 0,1 0 0 0 0,-1 1 0 0 0,0 1 1 0 0,0 0-1 0 0,-1 0 0 0 0,1 1 0 0 0,0 0 1 0 0,-13 1-1 0 0,8 0-16 0 0,0 1 0 0 0,0 1 1 0 0,0 1-1 0 0,0 0 0 0 0,0 1 0 0 0,-19 7 1 0 0,33-11-32 0 0,0 1 0 0 0,-1 0 0 0 0,1-1 0 0 0,-1 1 0 0 0,1 0 0 0 0,0-1 0 0 0,0 1 0 0 0,-1 0 0 0 0,1 0 0 0 0,0 0 0 0 0,0 0-1 0 0,0 0 1 0 0,0 0 0 0 0,0 1 0 0 0,-1 1 0 0 0,2-2-112 0 0,0 0-1 0 0,-1 0 0 0 0,1-1 1 0 0,0 1-1 0 0,0 0 0 0 0,0 0 0 0 0,0 0 1 0 0,0 0-1 0 0,0 0 0 0 0,0 0 1 0 0,0-1-1 0 0,0 1 0 0 0,1 0 0 0 0,-1 0 1 0 0,0 0-1 0 0,1 0 0 0 0,-1-1 0 0 0,0 1 1 0 0,2 1-1 0 0,2 3-1119 0 0,0 0 0 0 0,0 0 0 0 0,0-1 0 0 0,1 0-1 0 0,0 0 1 0 0,7 5 0 0 0,20 11-2107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0 284 0 0,'-28'14'4470'0'0,"10"-8"-1925"0"0,-9 10 10004 0 0,327-23-4871 0 0,-15-1-5276 0 0,524 13 437 0 0,-447-11-2839 0 0,-353 6 0 0 0,-6 0 0 0 0,-1 0 0 0 0,1 0 0 0 0,0-1 0 0 0,0 1 0 0 0,-1-1 0 0 0,1 1 0 0 0,0-1 0 0 0,0 0 0 0 0,-1 0 0 0 0,5-2 0 0 0,-2 0-102 0 0,-4 3-455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34 536 0 0,'1'-13'2656'0'0,"-1"12"-2174"0"0,0-1 0 0 0,0 0 0 0 0,0 1 0 0 0,0-1 0 0 0,0 1 0 0 0,1-1-1 0 0,-1 1 1 0 0,0-1 0 0 0,1 1 0 0 0,0-1 0 0 0,1-2 2566 0 0,0 6-1787 0 0,-1 0-960 0 0,1 0-1 0 0,0 0 1 0 0,0 0 0 0 0,-1 1 0 0 0,0-1 0 0 0,1 0-1 0 0,-1 1 1 0 0,0 0 0 0 0,0-1 0 0 0,0 1 0 0 0,1 5 0 0 0,4 37 1914 0 0,-3-22-1411 0 0,38 328 5356 0 0,-22-156-3790 0 0,30 162 857 0 0,-33-245-1928 0 0,-10-58-1007 0 0,-3-22-777 0 0,10 39 0 0 0,-8-63-3210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0 194 476 0 0,'12'-2'3461'0'0,"38"-6"1741"0"0,34 6-1726 0 0,-38 1-2450 0 0,310-5 3910 0 0,50-2-1978 0 0,28-20-95 0 0,138-3-505 0 0,628-4-35 0 0,-821 25-1683 0 0,113-7 112 0 0,-291 8-360 0 0,174-13 823 0 0,-217 16-835 0 0,-14 2-71 0 0,-129 2-309 0 0,69 0 0 0 0,-75 2 0 0 0,-1 0 0 0 0,1 0 0 0 0,-1 0 0 0 0,2 0 0 0 0,-2-1 0 0 0,-5 2 0 0 0,-5 0-970 0 0,0 0-1 0 0,0 1 1 0 0,-1-1 0 0 0,1 1-1 0 0,0-1 1 0 0,1 1 0 0 0,-1 0-1 0 0,-3 4 1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150 137 192 0 0,'0'0'1625'0'0,"-10"-6"3890"0"0,20-51 5592 0 0,-10 55-10265 0 0,-9-12 2055 0 0,6 13-2674 0 0,1 1 1 0 0,-1 0-1 0 0,0-1 0 0 0,0 1 1 0 0,1 0-1 0 0,-1 1 0 0 0,0-1 1 0 0,1 0-1 0 0,-1 1 0 0 0,0-1 1 0 0,1 1-1 0 0,-1 0 0 0 0,0 0 1 0 0,1 0-1 0 0,0 0 0 0 0,-3 2 1 0 0,2-2-83 0 0,-2 1 54 0 0,1 1 1 0 0,0-1 0 0 0,-1 1 0 0 0,1 0 0 0 0,0 1-1 0 0,0-1 1 0 0,1 0 0 0 0,-1 1 0 0 0,1 0-1 0 0,0 0 1 0 0,0 0 0 0 0,0 0 0 0 0,0 1-1 0 0,1-1 1 0 0,-4 8 0 0 0,4-5 87 0 0,-1 1 1 0 0,1 0-1 0 0,0-1 0 0 0,0 1 1 0 0,1 0-1 0 0,0 0 1 0 0,1-1-1 0 0,0 1 0 0 0,1 11 1 0 0,-1-17-272 0 0,0 1 1 0 0,1-1 0 0 0,-1 1 0 0 0,1-1-1 0 0,-1 1 1 0 0,1-1 0 0 0,0 1-1 0 0,0-1 1 0 0,0 0 0 0 0,0 0 0 0 0,1 1-1 0 0,-1-1 1 0 0,0 0 0 0 0,1 0-1 0 0,0 0 1 0 0,-1 0 0 0 0,1-1 0 0 0,0 1-1 0 0,4 2 1 0 0,-3-2 3 0 0,0-1-1 0 0,0 0 1 0 0,0 0 0 0 0,0 0-1 0 0,0 0 1 0 0,0 0 0 0 0,1-1-1 0 0,-1 1 1 0 0,0-1 0 0 0,1 0-1 0 0,-1 0 1 0 0,0 0 0 0 0,5-1-1 0 0,-1 0 0 0 0,-1 0 1 0 0,1-1-1 0 0,0 0 0 0 0,-1 0 0 0 0,0 0 0 0 0,1-1 0 0 0,-1 0 0 0 0,0 0 0 0 0,-1-1 1 0 0,1 0-1 0 0,0 0 0 0 0,-1 0 0 0 0,9-9 0 0 0,-11 7-15 0 0,1 1 0 0 0,-1 0 0 0 0,0-1 0 0 0,-1 0 0 0 0,1 0 0 0 0,-1 0 0 0 0,0 0 0 0 0,-1 0 0 0 0,1 0 0 0 0,-1 0 0 0 0,-1 0 0 0 0,1-1 0 0 0,-1 1 0 0 0,0 0 0 0 0,0-1 0 0 0,-1 1 0 0 0,0 0 0 0 0,0 0 0 0 0,-3-11 0 0 0,2 12 0 0 0,1 0 0 0 0,-1 1 0 0 0,0-1 0 0 0,0 1 0 0 0,0 0 0 0 0,-1 0 0 0 0,1-1 0 0 0,-1 1 0 0 0,0 1 0 0 0,-1-1 0 0 0,1 0 0 0 0,0 1 0 0 0,-1 0 0 0 0,0 0 0 0 0,0 0 0 0 0,0 0 0 0 0,0 0 0 0 0,0 1 0 0 0,-1 0 0 0 0,1 0 0 0 0,-1 0 0 0 0,1 0 0 0 0,-1 1 0 0 0,0 0 0 0 0,-8-1 0 0 0,9 2 0 0 0,-1 0 0 0 0,0 1 0 0 0,1 0 0 0 0,-1 0 0 0 0,1 0 0 0 0,-1 1 0 0 0,1-1 0 0 0,-1 1 0 0 0,1 0 0 0 0,0 0 0 0 0,0 1 0 0 0,0-1 0 0 0,0 1 0 0 0,0 0 0 0 0,1 0 0 0 0,-1 0 0 0 0,1 1 0 0 0,0-1 0 0 0,0 1 0 0 0,0 0 0 0 0,0 0 0 0 0,-3 6 0 0 0,4-7 0 0 0,0 1 0 0 0,0-1 0 0 0,0 1 0 0 0,1-1 0 0 0,-1 1 0 0 0,1-1 0 0 0,-1 1 0 0 0,1 0 0 0 0,1 0 0 0 0,-1-1 0 0 0,0 1 0 0 0,1 0 0 0 0,0 0 0 0 0,0 0 0 0 0,0 0 0 0 0,0 0 0 0 0,1 0 0 0 0,-1 0 0 0 0,1-1 0 0 0,0 1 0 0 0,0 0 0 0 0,1 0 0 0 0,-1-1 0 0 0,1 1 0 0 0,0-1 0 0 0,0 1 0 0 0,3 3 0 0 0,-2-4 0 0 0,0-1 0 0 0,0 0 0 0 0,0 0 0 0 0,0 0 0 0 0,0 0 0 0 0,1 0 0 0 0,-1-1 0 0 0,1 0 0 0 0,-1 0 0 0 0,1 0 0 0 0,-1 0 0 0 0,1 0 0 0 0,0-1 0 0 0,-1 1 0 0 0,1-1 0 0 0,0 0 0 0 0,0 0 0 0 0,-1 0 0 0 0,1-1 0 0 0,0 0 0 0 0,-1 1 0 0 0,1-1 0 0 0,-1 0 0 0 0,7-3 0 0 0,-3 1 0 0 0,1 0 0 0 0,0 0 0 0 0,-1-1 0 0 0,0 0 0 0 0,0 0 0 0 0,0-1 0 0 0,-1 0 0 0 0,1 0 0 0 0,-1-1 0 0 0,6-6 0 0 0,-8 7 0 0 0,-1 0 0 0 0,0 0 0 0 0,0 0 0 0 0,-1 0 0 0 0,1-1 0 0 0,-1 1 0 0 0,0-1 0 0 0,-1 1 0 0 0,1-1 0 0 0,-1 0 0 0 0,0 0 0 0 0,0-8 0 0 0,-1 12 0 0 0,0-1 0 0 0,0 1 0 0 0,0 0 0 0 0,0-1 0 0 0,-1 1 0 0 0,1 0 0 0 0,-1 0 0 0 0,0-1 0 0 0,1 1 0 0 0,-1 0 0 0 0,0 0 0 0 0,0 0 0 0 0,0 0 0 0 0,-1 0 0 0 0,1 0 0 0 0,0 0 0 0 0,-1 0 0 0 0,1 0 0 0 0,-1 0 0 0 0,0 1 0 0 0,1-1 0 0 0,-1 1 0 0 0,0-1 0 0 0,0 1 0 0 0,0 0 0 0 0,0 0 0 0 0,0 0 0 0 0,-1 0 0 0 0,1 0 0 0 0,0 0 0 0 0,0 1 0 0 0,-1-1 0 0 0,-1 0 0 0 0,-1 1 0 0 0,1 0 0 0 0,-1 0 0 0 0,1 1 0 0 0,-1-1 0 0 0,1 1 0 0 0,0 0 0 0 0,-1 0 0 0 0,1 1 0 0 0,0-1 0 0 0,0 1 0 0 0,0 0 0 0 0,0 0 0 0 0,0 0 0 0 0,0 1 0 0 0,0-1 0 0 0,1 1 0 0 0,-5 4 0 0 0,2-2 0 0 0,0 1 0 0 0,0 0 0 0 0,1 0 0 0 0,-1 0 0 0 0,1 1 0 0 0,1 0 0 0 0,-1 0 0 0 0,-4 11 0 0 0,7-14 0 0 0,0 0 0 0 0,1 0 0 0 0,0 0 0 0 0,0 0 0 0 0,0 0 0 0 0,1 0 0 0 0,-1 0 0 0 0,1 0 0 0 0,0 0 0 0 0,0 1 0 0 0,0-1 0 0 0,1 0 0 0 0,0 0 0 0 0,1 6 0 0 0,-1-8 0 0 0,0 0 0 0 0,0 0 0 0 0,0 0 0 0 0,0 0 0 0 0,1-1 0 0 0,-1 1 0 0 0,1 0 0 0 0,-1-1 0 0 0,1 1 0 0 0,0 0 0 0 0,-1-1 0 0 0,1 0 0 0 0,0 1 0 0 0,0-1 0 0 0,0 0 0 0 0,0 0 0 0 0,0 0 0 0 0,0-1 0 0 0,0 1 0 0 0,1 0 0 0 0,-1-1 0 0 0,0 1 0 0 0,0-1 0 0 0,1 0 0 0 0,-1 1 0 0 0,0-1 0 0 0,4-1 0 0 0,2 1 0 0 0,0-1 0 0 0,0 0 0 0 0,1-1 0 0 0,-1 0 0 0 0,-1 0 0 0 0,1-1 0 0 0,0 0 0 0 0,-1 0 0 0 0,1-1 0 0 0,-1 0 0 0 0,8-6 0 0 0,-11 8 0 0 0,0 0 0 0 0,-1-1 0 0 0,1 0 0 0 0,-1 0 0 0 0,0 0 0 0 0,0 0 0 0 0,0 0 0 0 0,0-1 0 0 0,0 1 0 0 0,-1-1 0 0 0,0 0 0 0 0,0 0 0 0 0,0 0 0 0 0,0 0 0 0 0,0 0 0 0 0,-1 0 0 0 0,0 0 0 0 0,0-1 0 0 0,0 1 0 0 0,0 0 0 0 0,-1-1 0 0 0,0-5 0 0 0,0 9 0 0 0,0-1 0 0 0,-1 0 0 0 0,1 0 0 0 0,-1 1 0 0 0,1-1 0 0 0,-1 0 0 0 0,0 1 0 0 0,0-1 0 0 0,1 1 0 0 0,-1-1 0 0 0,0 1 0 0 0,-1-1 0 0 0,1 1 0 0 0,0 0 0 0 0,0-1 0 0 0,-1 1 0 0 0,1 0 0 0 0,0 0 0 0 0,-1 0 0 0 0,-2-1 0 0 0,-8-1 0 0 0,6 4 0 0 0,0-1 0 0 0,0 0 0 0 0,0 1 0 0 0,1 0 0 0 0,-1 1 0 0 0,0-1 0 0 0,1 1 0 0 0,-1 0 0 0 0,1 1 0 0 0,0-1 0 0 0,-7 5 0 0 0,8-5 0 0 0,1 1 0 0 0,-1-1 0 0 0,0 1 0 0 0,1 0 0 0 0,-1 0 0 0 0,1 0 0 0 0,0 1 0 0 0,0-1 0 0 0,0 1 0 0 0,1 0 0 0 0,-1 0 0 0 0,1 0 0 0 0,0 0 0 0 0,0 0 0 0 0,-2 7 0 0 0,4-5 0 0 0,0 1 0 0 0,5-3 0 0 0,-5-4-19 0 0,1 0-1 0 0,-1 0 1 0 0,1 0 0 0 0,0 0-1 0 0,-1 0 1 0 0,1 1 0 0 0,-1-1 0 0 0,1 0-1 0 0,0 0 1 0 0,-1 0 0 0 0,1 0-1 0 0,-1-1 1 0 0,1 1 0 0 0,0 0-1 0 0,-1 0 1 0 0,1 0 0 0 0,-1 0-1 0 0,1-1 1 0 0,-1 1 0 0 0,1 0-1 0 0,-1 0 1 0 0,1-1 0 0 0,-1 1 0 0 0,1 0-1 0 0,-1-1 1 0 0,2 0 0 0 0,1-2-717 0 0,1 1-649 0 0,12-20-11586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0 336 196 0 0,'0'0'10234'0'0,"4"1"-8934"0"0,12 2-106 0 0,0-1 0 0 0,0 0 0 0 0,0-1 1 0 0,0-1-1 0 0,24-3 0 0 0,9 0 156 0 0,369-7 3083 0 0,212-23-2133 0 0,-222 1-1239 0 0,-31-5-229 0 0,98-18 360 0 0,238-47 1189 0 0,-512 71-2058 0 0,-155 25-323 0 0,113-23 0 0 0,-153 27 0 0 0,1 1-17 0 0,-7 1-74 0 0,0 0-1 0 0,0 1 1 0 0,1-1-1 0 0,-1 0 1 0 0,0 0 0 0 0,0 1-1 0 0,0-1 1 0 0,0 0-1 0 0,0 1 1 0 0,0-1-1 0 0,0 0 1 0 0,1 0-1 0 0,-1 1 1 0 0,0-1-1 0 0,0 0 1 0 0,0 1-1 0 0,0-1 1 0 0,0 0-1 0 0,0 1 1 0 0,-1-1-1 0 0,1 0 1 0 0,0 1-1 0 0,0-1 1 0 0,0 0 0 0 0,0 1-1 0 0,0-1 1 0 0,0 0-1 0 0,0 0 1 0 0,-1 1-1 0 0,1-1 1 0 0,0 0-1 0 0,0 0 1 0 0,0 1-1 0 0,-1-1 1 0 0,1 0-1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11 628 0 0,'-1'-1'543'0'0,"0"0"0"0"0,1 1 0 0 0,-1-1 0 0 0,0 0 0 0 0,0 0 0 0 0,0 0 0 0 0,0 1 0 0 0,0-1 0 0 0,0 0 0 0 0,0 1 0 0 0,0-1 0 0 0,0 1 0 0 0,0-1 0 0 0,-2 0 0 0 0,-1 6 3763 0 0,5 11-4222 0 0,43 268 8937 0 0,-36-211-7079 0 0,-5 142 0 0 0,-10-49-186 0 0,7-165-1842 0 0,0 0 0 0 0,0-1 1 0 0,0 1-1 0 0,0 0 0 0 0,0-1 0 0 0,0 1 0 0 0,0 0 1 0 0,0-1-1 0 0,0 1 0 0 0,0-1 0 0 0,0 1 0 0 0,1 0 1 0 0,-1-1-1 0 0,0 1 0 0 0,0 0 0 0 0,1-1 0 0 0,-1 1 1 0 0,0-1-1 0 0,1 1 0 0 0,-1-1 0 0 0,1 1 0 0 0,7-6-3893 0 0,-6 2 2872 0 0,0 1 1 0 0,0-1 0 0 0,0 0-1 0 0,-1 0 1 0 0,1 0-1 0 0,1-7 1 0 0,-3 1-1333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50 271 208 0 0,'-4'-4'352'0'0,"-28"-26"3036"0"0,30 28-2790 0 0,0 0-1 0 0,1 0 0 0 0,0 0 1 0 0,-1 0-1 0 0,1 0 1 0 0,0 0-1 0 0,0-1 0 0 0,-1-4 1395 0 0,12-6 667 0 0,-4 9-2309 0 0,0 0 0 0 0,0 1 1 0 0,0 0-1 0 0,0 0 0 0 0,0 0 1 0 0,1 1-1 0 0,0 0 0 0 0,-1 0 0 0 0,1 1 1 0 0,0 0-1 0 0,7-1 0 0 0,4-1 99 0 0,93-13 1920 0 0,126-1-1 0 0,-217 15-2211 0 0,550-37 2611 0 0,-106-17-997 0 0,-209 22-715 0 0,-248 33-982 0 0,-1 0 1 0 0,0 1 0 0 0,1-1 0 0 0,-1 1 0 0 0,1 1 0 0 0,-1-1 0 0 0,7 3 0 0 0,-10-2-57 0 0,0 0 1 0 0,0 0 0 0 0,-1 0 0 0 0,1 1 0 0 0,-1-1 0 0 0,1 1 0 0 0,-1 0 0 0 0,0 0-1 0 0,1 0 1 0 0,-1 0 0 0 0,0 0 0 0 0,0 0 0 0 0,0 1 0 0 0,-1-1 0 0 0,1 0 0 0 0,-1 1-1 0 0,2 3 1 0 0,25 50 397 0 0,-3 2 0 0 0,22 75 0 0 0,22 125 949 0 0,-53-193-887 0 0,0-12-424 0 0,3-1 1 0 0,1 0 0 0 0,36 63 0 0 0,-26-59-55 0 0,-29-51 0 0 0,-1-5 0 0 0,0 1 0 0 0,0-1 0 0 0,0 0 0 0 0,0 1 0 0 0,-1-1 0 0 0,1 1 0 0 0,0-1 0 0 0,0 0 0 0 0,0 1 0 0 0,0-1 0 0 0,-1 1 0 0 0,1-1 0 0 0,0 0 0 0 0,-1 1 0 0 0,1-1 0 0 0,0 0 0 0 0,0 1 0 0 0,-1-1 0 0 0,1 0 0 0 0,-1 0 0 0 0,1 1 0 0 0,0-1 0 0 0,-1 0 0 0 0,1 0 0 0 0,0 1 0 0 0,-1-1 0 0 0,1 0 0 0 0,-1 0 0 0 0,1 0 0 0 0,-1 0 0 0 0,1 0 0 0 0,0 0 0 0 0,-1 0 0 0 0,1 0 0 0 0,-1 0 0 0 0,1 0 0 0 0,-1 0 0 0 0,1 0 0 0 0,-1 0 0 0 0,1 0 0 0 0,0 0 0 0 0,-1 0 0 0 0,1-1 0 0 0,-1 1 0 0 0,1 0 0 0 0,-1-1 0 0 0,-160-31 0 0 0,31 5 0 0 0,-378-29-510 0 0,87 40-112 0 0,342 14 551 0 0,-372 6-431 0 0,131 0 283 0 0,302-3-346 0 0,1 1 0 0 0,-21 4 0 0 0,37-6-266 0 0,-6 3-1003 0 0,2-2-855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151 685 656 0 0,'25'107'11646'0'0,"-23"-80"-3017"0"0,-11-38-8234 0 0,1 0 0 0 0,0 0 0 0 0,0-1 0 0 0,1 1 0 0 0,-7-18 0 0 0,-26-70 431 0 0,34 83-687 0 0,4 8-85 0 0,-56-169 878 0 0,52 156-815 0 0,2 0 0 0 0,1-1-1 0 0,1 1 1 0 0,0-1 0 0 0,2 0 0 0 0,3-33 0 0 0,-1 43-69 0 0,1 1-1 0 0,0-1 0 0 0,1 1 0 0 0,0 0 0 0 0,1 0 1 0 0,0 1-1 0 0,1-1 0 0 0,0 1 0 0 0,0 0 1 0 0,1 1-1 0 0,1-1 0 0 0,-1 1 0 0 0,2 1 0 0 0,-1 0 1 0 0,1 0-1 0 0,0 0 0 0 0,1 1 0 0 0,16-9 1 0 0,-11 7 1 0 0,0 1 1 0 0,1 1 0 0 0,1 0 0 0 0,-1 1-1 0 0,1 1 1 0 0,0 0 0 0 0,0 1 0 0 0,0 1-1 0 0,0 1 1 0 0,1 1 0 0 0,34 1 0 0 0,-39 1-23 0 0,-1 1 0 0 0,1 0 1 0 0,0 1-1 0 0,-1 0 1 0 0,0 1-1 0 0,1 1 1 0 0,-1 0-1 0 0,12 8 1 0 0,-20-11-18 0 0,-1 0 0 0 0,1 0 0 0 0,-1 0-1 0 0,1 1 1 0 0,-1-1 0 0 0,0 1 0 0 0,0 0 0 0 0,-1 0 0 0 0,1 0 0 0 0,0 0 0 0 0,-1 1 0 0 0,0-1 0 0 0,0 1 0 0 0,0-1 0 0 0,0 1 0 0 0,0 0 0 0 0,-1 0 0 0 0,0 0 0 0 0,0 0 0 0 0,0 0 0 0 0,0 0 0 0 0,-1 0 0 0 0,1 0 0 0 0,-1 0 0 0 0,0 0 0 0 0,0 0 0 0 0,-1 0 0 0 0,1 0 0 0 0,-2 5 0 0 0,-1 4-1 0 0,-2-1 1 0 0,1 0 0 0 0,-2 1 0 0 0,1-2 0 0 0,-2 1 0 0 0,0-1 0 0 0,0 0-1 0 0,-1 0 1 0 0,0-1 0 0 0,-19 19 0 0 0,-6 0-311 0 0,0-2 1 0 0,-39 23-1 0 0,17-11-507 0 0,53-38 785 0 0,1-1 1 0 0,0 1-1 0 0,0 0 1 0 0,0 0-1 0 0,0-1 0 0 0,0 1 1 0 0,0 0-1 0 0,0 0 0 0 0,0 0 1 0 0,0 0-1 0 0,1 0 0 0 0,-1 1 1 0 0,0-1-1 0 0,0 0 1 0 0,1 0-1 0 0,-1 0 0 0 0,1 1 1 0 0,0-1-1 0 0,-1 0 0 0 0,1 1 1 0 0,0-1-1 0 0,-1 0 0 0 0,1 0 1 0 0,0 1-1 0 0,0-1 0 0 0,0 1 1 0 0,0-1-1 0 0,1 3 1 0 0,1 0 12 0 0,0 0 0 0 0,0 0 0 0 0,1 0 0 0 0,-1 0 0 0 0,1 0 0 0 0,0 0 1 0 0,4 3-1 0 0,-3-1 46 0 0,95 94 472 0 0,-23-26 95 0 0,-50-46-348 0 0,41 33 0 0 0,-65-60-569 0 0,0 1 0 0 0,0-1 0 0 0,0 0 0 0 0,0 0 0 0 0,1 0 0 0 0,-1-1 0 0 0,0 1 0 0 0,0 0 0 0 0,0-1 0 0 0,1 0 1 0 0,-1 1-1 0 0,0-1 0 0 0,4 0 0 0 0,30-5-8578 0 0,-24 2 6469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56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60 0 0,'1'19'2655'0'0,"1"-1"-1"0"0,1 1 1 0 0,0-1-1 0 0,7 20 1 0 0,-4-20-1052 0 0,-2 0 0 0 0,0 1 0 0 0,-1-1 0 0 0,0 22 0 0 0,-3-40-1601 0 0,0 3 371 0 0,0 0 1 0 0,0 0 0 0 0,0 1 0 0 0,0-1 0 0 0,-1 0 0 0 0,1 0 0 0 0,-1 1 0 0 0,0-1 0 0 0,0 0-1 0 0,-3 6 1786 0 0,3-13-1884 0 0,-1-4-176 0 0,1 0 0 0 0,0-1 1 0 0,1 1-1 0 0,-1-1 0 0 0,2 1 1 0 0,-1-1-1 0 0,1 1 0 0 0,0 0 1 0 0,1-1-1 0 0,0 1 0 0 0,0 0 0 0 0,1 0 1 0 0,0 0-1 0 0,1 0 0 0 0,-1 1 1 0 0,1-1-1 0 0,1 1 0 0 0,9-12 1 0 0,-2 3-33 0 0,1 1 0 0 0,1 0 0 0 0,0 2 0 0 0,1-1 0 0 0,1 2 1 0 0,0 0-1 0 0,19-11 0 0 0,-32 21-372 0 0,28-13-1113 0 0,-20 12-2436 0 0,1 2-4050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64 0 0,'-2'-1'453'0'0,"0"-1"0"0"0,0 0 0 0 0,-1 0 0 0 0,1 1 0 0 0,0-1 0 0 0,-1 1 1 0 0,1 0-1 0 0,0 0 0 0 0,-1 0 0 0 0,0 0 0 0 0,1 0 0 0 0,-1 0 0 0 0,-4 0 0 0 0,4 1-40 0 0,0 0 0 0 0,0 1 0 0 0,0 0-1 0 0,0-1 1 0 0,0 1 0 0 0,0 0 0 0 0,0 0 0 0 0,0 0-1 0 0,0 1 1 0 0,0-1 0 0 0,0 1 0 0 0,-3 2 0 0 0,-4 4 186 0 0,0 0 0 0 0,1 0 0 0 0,0 1 0 0 0,0 0 0 0 0,1 1 0 0 0,0-1 0 0 0,0 2 0 0 0,1-1 0 0 0,1 1 0 0 0,0 0 0 0 0,0 0 0 0 0,1 1 0 0 0,0 0 0 0 0,-4 18 0 0 0,7-22-323 0 0,1 0 1 0 0,0-1-1 0 0,0 1 0 0 0,1 0 0 0 0,-1 0 0 0 0,2 0 0 0 0,-1 0 1 0 0,1 0-1 0 0,0 0 0 0 0,4 12 0 0 0,-3-14-159 0 0,1 0 0 0 0,-1-1 0 0 0,1 1 0 0 0,0-1 0 0 0,1 0 0 0 0,-1 1 0 0 0,1-1-1 0 0,0-1 1 0 0,0 1 0 0 0,1-1 0 0 0,-1 1 0 0 0,1-1 0 0 0,0-1 0 0 0,10 7 0 0 0,-6-6-35 0 0,0 1 1 0 0,0-2-1 0 0,1 1 0 0 0,-1-1 1 0 0,1-1-1 0 0,0 0 0 0 0,0 0 1 0 0,0-1-1 0 0,0 0 0 0 0,0-1 1 0 0,0 0-1 0 0,0-1 0 0 0,0 0 1 0 0,13-2-1 0 0,-4-1-177 0 0,0-1 0 0 0,0-1 1 0 0,0-1-1 0 0,-1 0 0 0 0,0-1 0 0 0,22-14 0 0 0,-36 20-323 0 0,0-1 0 0 0,0 0-1 0 0,-1 0 1 0 0,1 0 0 0 0,-1-1-1 0 0,0 1 1 0 0,0-1 0 0 0,0 1 0 0 0,0-1-1 0 0,0 0 1 0 0,2-6 0 0 0,-5 10 271 0 0,0 0 1 0 0,0-1-1 0 0,0 1 1 0 0,0 0 0 0 0,0-1-1 0 0,0 1 1 0 0,0-1 0 0 0,0 1-1 0 0,0 0 1 0 0,0-1 0 0 0,0 1-1 0 0,0 0 1 0 0,0-1-1 0 0,0 1 1 0 0,0-1 0 0 0,0 1-1 0 0,0 0 1 0 0,-1-1 0 0 0,1 1-1 0 0,0 0 1 0 0,0-1-1 0 0,0 1 1 0 0,-1 0 0 0 0,1-1-1 0 0,0 1 1 0 0,0 0 0 0 0,-1 0-1 0 0,1-1 1 0 0,0 1 0 0 0,-1 0-1 0 0,1 0 1 0 0,0-1-1 0 0,0 1 1 0 0,-1 0 0 0 0,1 0-1 0 0,-1 0 1 0 0,1-1 0 0 0,-4-1-3045 0 0,-3-4 1074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71 452 0 0,'-52'-9'14957'0'0,"168"-21"-9431"0"0,-12 4-2409 0 0,-97 25-3996 0 0,9-3-373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1072 0 0,'-36'-4'838'0'0,"10"2"697"0"0,1-1 1 0 0,-1-2-1 0 0,-31-9 0 0 0,56 13-1206 0 0,-1 1 1 0 0,1-1-1 0 0,-1 1 0 0 0,0-1 0 0 0,1 1 0 0 0,-1-1 0 0 0,1 0 0 0 0,0 0 0 0 0,-1 0 0 0 0,1 0 0 0 0,0 0 0 0 0,-1 0 0 0 0,1 0 0 0 0,0 0 0 0 0,0 0 0 0 0,0-1 0 0 0,0 1 1 0 0,0 0-1 0 0,-1-3 1219 0 0,5 1-386 0 0,4-3-635 0 0,1 1 0 0 0,0 0 0 0 0,0 0 0 0 0,1 0 0 0 0,-1 1 0 0 0,1 0 0 0 0,14-3 0 0 0,70-15 1251 0 0,-69 17-1327 0 0,-11 2-509 0 0,1 1 0 0 0,-1 1-1 0 0,1 0 1 0 0,20 1-1 0 0,-23 1-1326 0 0,1 1 0 0 0,-1 0 0 0 0,12 4 0 0 0,-5 0-1555 0 0,-1-3 422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19 173 808 0 0,'-1'-1'508'0'0,"-16"-15"11175"0"0,22 12-11086 0 0,1 1 0 0 0,0-1 0 0 0,1 1 0 0 0,-1 0 1 0 0,1 1-1 0 0,12-4 0 0 0,48-8 1309 0 0,-23 6-975 0 0,505-69 6192 0 0,-389 61-5114 0 0,-133 13-2117 0 0,76-7 2203 0 0,-36 7-6787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36 100 0 0,'-4'-36'14254'0'0,"5"40"-12915"0"0,5 18-2 0 0,-1-1 0 0 0,-1 1 0 0 0,-2 0 1 0 0,1 41-1 0 0,-1-26-615 0 0,3 47 670 0 0,34 338 4015 0 0,-34-382-4400 0 0,0 43 0 0 0,-1 0-154 0 0,10-49-14923 0 0,-13-30 10866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39 380 616 0 0,'-39'-7'13257'0'0,"43"6"-11884"0"0,131-13 3875 0 0,83 6-2424 0 0,-194 7-2465 0 0,526-25 3590 0 0,-300 12-2314 0 0,-71 7 541 0 0,-179 7-2178 0 0,0-1 0 0 0,1 1 1 0 0,-1 0-1 0 0,0 0 0 0 0,0 0 1 0 0,0 0-1 0 0,0 0 0 0 0,0 0 0 0 0,0 0 1 0 0,1 0-1 0 0,-1 0 0 0 0,0 0 0 0 0,0 0 1 0 0,0 0-1 0 0,0 1 0 0 0,0-1 0 0 0,1 0 1 0 0,-1 0-1 0 0,0 0 0 0 0,0 0 1 0 0,0 0-1 0 0,0 0 0 0 0,0 0 0 0 0,0 0 1 0 0,0 0-1 0 0,1 0 0 0 0,-1 0 0 0 0,0 1 1 0 0,0-1-1 0 0,0 0 0 0 0,0 0 1 0 0,0 0-1 0 0,0 0 0 0 0,0 0 0 0 0,0 0 1 0 0,0 1-1 0 0,0-1 0 0 0,0 0 0 0 0,0 0 1 0 0,0 0-1 0 0,0 0 0 0 0,0 0 1 0 0,0 0-1 0 0,0 1 0 0 0,0-1 0 0 0,0 0 1 0 0,0 0-1 0 0,0 0 0 0 0,0 0 0 0 0,0 0 1 0 0,0 1-1 0 0,0-1 0 0 0,0 0 1 0 0,0 0-1 0 0,0 0 0 0 0,0 0 0 0 0,0 0 1 0 0,0 0-1 0 0,0 1 0 0 0,0-1 0 0 0,0 0 1 0 0,-1 0-1 0 0,-5 8-451 0 0,6-8 898 0 0,33-24-206 0 0,0-1-1 0 0,35-35 1 0 0,56-68 484 0 0,-113 116-715 0 0,7-4 14 0 0,-12 11-43 0 0,-1-1-1 0 0,1 1 0 0 0,-1-1 1 0 0,0 0-1 0 0,-1 0 0 0 0,6-8 1 0 0,-10 13-606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12 488 0 0,'16'-12'17194'0'0,"-34"42"-15412"0"0,-2-1 0 0 0,-35 41 0 0 0,43-56-1492 0 0,-139 164 3611 0 0,150-177-3928 0 0,0 0 0 0 0,0 0 0 0 0,0 0 0 0 0,0 0 0 0 0,1 0 0 0 0,-1 0 0 0 0,0 0 0 0 0,1 1 0 0 0,-1-1 0 0 0,1 0 0 0 0,0 0 0 0 0,-1 1-1 0 0,1-1 1 0 0,-1 2 0 0 0,2-3-101 0 0,-1 1-1 0 0,0-1 0 0 0,0 0 1 0 0,0 1-1 0 0,0-1 0 0 0,1 0 1 0 0,-1 1-1 0 0,0-1 1 0 0,0 0-1 0 0,0 1 0 0 0,1-1 1 0 0,-1 0-1 0 0,0 0 0 0 0,1 1 1 0 0,-1-1-1 0 0,0 0 0 0 0,1 0 1 0 0,-1 0-1 0 0,0 1 0 0 0,1-1 1 0 0,-1 0-1 0 0,0 0 1 0 0,1 0-1 0 0,-1 0 0 0 0,0 0 1 0 0,1 0-1 0 0,-1 0 0 0 0,1 0 1 0 0,-1 0-1 0 0,1 0 0 0 0,5 0-1344 0 0,0 0-1 0 0,0-1 0 0 0,0 0 0 0 0,9-3 0 0 0,-14 4 1437 0 0,25-7-2609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532 126 180 0 0,'0'-1'599'0'0,"1"0"-1"0"0,-1-1 1 0 0,1 1 0 0 0,-1 0-1 0 0,0-1 1 0 0,0 1 0 0 0,0 0 0 0 0,0-1-1 0 0,0 1 1 0 0,0 0 0 0 0,0-1-1 0 0,0 1 1 0 0,-1 0 0 0 0,1 0-1 0 0,0-1 1 0 0,-2-1 0 0 0,1 3-381 0 0,1 0 0 0 0,-1 0 0 0 0,1 0 1 0 0,-1 0-1 0 0,1 0 0 0 0,-1 0 1 0 0,0 0-1 0 0,1 0 0 0 0,-1 0 0 0 0,1 0 1 0 0,-1 1-1 0 0,1-1 0 0 0,-1 0 0 0 0,1 1 1 0 0,-1-1-1 0 0,1 0 0 0 0,-1 1 0 0 0,1-1 1 0 0,-1 0-1 0 0,1 1 0 0 0,-1-1 1 0 0,1 1-1 0 0,0-1 0 0 0,-1 1 0 0 0,1 0 1 0 0,-36 48 3540 0 0,33-45-3585 0 0,-205 270 5781 0 0,96-135-3670 0 0,22-35 817 0 0,89-103-2116 0 0,4-9-897 0 0,37-74 75 0 0,62-96 0 0 0,-23 44-157 0 0,-28 45-6 0 0,65-83 1 0 0,-115 170 10 0 0,0 1-11 0 0,-1 0 1 0 0,1 0-1 0 0,0 0 1 0 0,-1 0-1 0 0,1 0 1 0 0,0 0-1 0 0,0 1 1 0 0,0-1-1 0 0,0 0 1 0 0,-1 1-1 0 0,1-1 1 0 0,0 1-1 0 0,0-1 1 0 0,0 1-1 0 0,0-1 1 0 0,0 1-1 0 0,0 0 1 0 0,0-1-1 0 0,1 1 1 0 0,-1 0-1 0 0,0 0 1 0 0,2 0-1 0 0,-2-1-1 0 0,0 1 0 0 0,-1 0 0 0 0,1 0 0 0 0,0 0 0 0 0,0 0 0 0 0,0 0 0 0 0,0 0 0 0 0,0 0 0 0 0,-1 0 0 0 0,1 0 0 0 0,0 0 0 0 0,0 0 0 0 0,0 1 0 0 0,0-1 0 0 0,-1 0 0 0 0,1 1 0 0 0,0-1 0 0 0,0 0 0 0 0,-1 1 0 0 0,1-1 0 0 0,0 1 0 0 0,0-1 0 0 0,-1 1 0 0 0,1 0 0 0 0,0 0 0 0 0,1 1 0 0 0,16 13 0 0 0,0 1 0 0 0,-1 1 0 0 0,25 31 0 0 0,-1-1 0 0 0,112 128 0 0 0,-80-89 0 0 0,122 114 0 0 0,-189-196 0 0 0,207 174 0 0 0,-201-170 0 0 0,-12-8 0 0 0,-1 0 0 0 0,1 0 0 0 0,0 0 0 0 0,0 0 0 0 0,0 0 0 0 0,0 0 0 0 0,0 0 0 0 0,0 1 0 0 0,0-1 0 0 0,0 0 0 0 0,0 0 0 0 0,-1 0 0 0 0,1 0 0 0 0,0 0 0 0 0,0 0 0 0 0,0 0 0 0 0,0 0 0 0 0,0 0 0 0 0,0 0 0 0 0,0 1 0 0 0,0-1 0 0 0,0 0 0 0 0,0 0 0 0 0,0 0 0 0 0,0 0 0 0 0,0 0 0 0 0,0 0 0 0 0,0 0 0 0 0,0 1 0 0 0,0-1 0 0 0,0 0 0 0 0,0 0 0 0 0,0 0 0 0 0,0 0 0 0 0,0 0 0 0 0,-160-34 0 0 0,-30 12 0 0 0,-1 9 0 0 0,-1 7 0 0 0,-301 31 0 0 0,441-17-6014 0 0,39-6 1392 0 0,31-3 1497 0 0,1-2-132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39 644 0 0,'1'-23'3037'0'0,"1"7"9646"0"0,-2 18-12498 0 0,0-1 0 0 0,1 0 0 0 0,-1 0 0 0 0,0 0 1 0 0,1 0-1 0 0,-1 1 0 0 0,1-1 0 0 0,-1 0 0 0 0,1 0 1 0 0,0 0-1 0 0,-1 0 0 0 0,2 1 0 0 0,1 2 282 0 0,4 19 773 0 0,-2-1 0 0 0,0 1 0 0 0,-2 0 1 0 0,1 40-1 0 0,-1-21-477 0 0,13 170 2153 0 0,18 187 631 0 0,-19-267-3469 0 0,22 336-54 0 0,-35-408-24 0 0,-3-54 0 0 0,1-6-61 0 0,0 1 0 0 0,-1-1 1 0 0,1 0-1 0 0,0 1 0 0 0,-1-1 0 0 0,1 0 0 0 0,0 1 1 0 0,-1-1-1 0 0,1 0 0 0 0,0 1 0 0 0,-1-1 0 0 0,1 0 0 0 0,0 0 1 0 0,-1 1-1 0 0,1-1 0 0 0,-1 0 0 0 0,1 0 0 0 0,-1 0 1 0 0,1 0-1 0 0,0 1 0 0 0,-1-1 0 0 0,1 0 0 0 0,-1 0 0 0 0,1 0 1 0 0,-1 0-1 0 0,1 0 0 0 0,-1 0 0 0 0,1 0 0 0 0,-1-1 1 0 0,1 1-1 0 0,-1 0 0 0 0,1 0 0 0 0,0 0 0 0 0,-1 0 1 0 0,1 0-1 0 0,-1-1 0 0 0,1 1 0 0 0,-1 0 0 0 0,1 0 0 0 0,0-1 1 0 0,-1 1-1 0 0,1-1 0 0 0,-16-10-8718 0 0,7 4 5116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21 195 84 0 0,'-14'-2'1927'0'0,"8"1"1309"0"0,27 4 6112 0 0,72 8-6467 0 0,799 3 4883 0 0,-467-22-6208 0 0,-118 2-551 0 0,67-1 155 0 0,158-12 190 0 0,359-30 661 0 0,138-19-1566 0 0,-519 29-445 0 0,-5 16 0 0 0,-487 22 0 0 0,182 3 0 0 0,-130 2 0 0 0,-64-3 0 0 0,-1 1-86 0 0,-4-2-481 0 0,-22-6-14837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04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1 844 288 0 0,'0'0'4808'0'0,"18"2"-1471"0"0,-15-1-3143 0 0,1 1 0 0 0,-1-1 0 0 0,1 0 0 0 0,-1 0-1 0 0,1-1 1 0 0,0 1 0 0 0,-1-1 0 0 0,1 0 0 0 0,4 0-1 0 0,39-3 890 0 0,-23 0-626 0 0,384-14 4210 0 0,-369 14-4495 0 0,312-14 1934 0 0,-119 6-751 0 0,-67 0-424 0 0,-100 9-662 0 0,264-18 1570 0 0,-175 15-1210 0 0,-26 1-226 0 0,327-19 908 0 0,-282 17-910 0 0,359-10 713 0 0,-164 6-882 0 0,-4-4-49 0 0,-154 6-97 0 0,192-10 4 0 0,-150 3-32 0 0,202-15 103 0 0,-191 13-92 0 0,-106 8-33 0 0,47-3 18 0 0,138-10 18 0 0,713-59 34 0 0,-814 68-98 0 0,215-17 2 0 0,-60 3 12 0 0,55-2 4 0 0,-149 7 5 0 0,280-23-4 0 0,40-3-13 0 0,-70 4 36 0 0,-313 26-33 0 0,124-13 78 0 0,-165 7 3 0 0,-66 13-72 0 0,1 2-5 0 0,-44 4 2 0 0,585-39 114 0 0,-129 7 318 0 0,-511 35-447 0 0,98-5 140 0 0,104-7 205 0 0,-132 9 69 0 0,41-5 1197 0 0,-143 9-1431 0 0,1 1-73 0 0,13 0 187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14 244 344 0 0,'-14'-1'9046'0'0,"27"-1"-6347"0"0,35-3-1717 0 0,-45 5-398 0 0,381-33 5449 0 0,123 0-3538 0 0,-201 10-1523 0 0,-215 16-725 0 0,602-72 1931 0 0,-612 63-1020 0 0,83-13 244 0 0,-94 20-15 0 0,-49 6-143 0 0,-20 2-1200 0 0,0 1 1 0 0,0-1 0 0 0,0 1 0 0 0,0-1-1 0 0,0 1 1 0 0,0 0 0 0 0,1 0-1 0 0,-1 0 1 0 0,0-1 0 0 0,0 1 0 0 0,0 0-1 0 0,0 0 1 0 0,1 1 0 0 0,-1-1 0 0 0,0 0-1 0 0,0 0 1 0 0,0 1 0 0 0,0-1 0 0 0,0 0-1 0 0,1 1 1 0 0,-1-1 0 0 0,0 1 0 0 0,0-1-1 0 0,0 1 1 0 0,0 0 0 0 0,0-1 0 0 0,-1 1-1 0 0,1 0 1 0 0,0 0 0 0 0,0 0 0 0 0,1 1-1 0 0,2 7 16 0 0,-1 0 0 0 0,0 0-1 0 0,0 0 1 0 0,-1 0 0 0 0,0 0 0 0 0,0 1-1 0 0,-1-1 1 0 0,0 12 0 0 0,1-7-33 0 0,27 160-27 0 0,-16-114 0 0 0,8 99 0 0 0,-21-155 0 0 0,1 24 0 0 0,-4 42 0 0 0,2-50 0 0 0,0-6 0 0 0,3-4 0 0 0,-2-1 0 0 0,0-9-487 0 0,0 1 0 0 0,0 0 1 0 0,0-1-1 0 0,-1 1 0 0 0,1-1 0 0 0,0 1 0 0 0,0 0 1 0 0,0-1-1 0 0,-1 1 0 0 0,1-1 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28 380 0 0,'-13'-10'15132'0'0,"13"10"-15026"0"0,31-5 3776 0 0,-27 5-4003 0 0,181-13 5489 0 0,93 14-2303 0 0,-106 1-1408 0 0,-24-1-476 0 0,-145 0-1314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1 192 0 0,'-25'15'9962'0'0,"21"-5"-8186"0"0,1 0 0 0 0,0 1 1 0 0,-2 15-1 0 0,2 37 1946 0 0,12 63-697 0 0,-7-111-2625 0 0,12 115 1498 0 0,79 532 3936 0 0,-79-597-5588 0 0,21 118 137 0 0,-19-85-383 0 0,-14-90 0 0 0,-1-5-107 0 0,1-6-1129 0 0,3-12-235 0 0,12-34-9809 0 0,-11 27 8080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52 28 0 0,'-1'-3'569'0'0,"1"1"0"0"0,-1-1 0 0 0,1 0 0 0 0,0 1 0 0 0,0-1 0 0 0,0 1 0 0 0,0-1 0 0 0,1 0-1 0 0,-1 1 1 0 0,1-1 0 0 0,-1 1 0 0 0,1-1 0 0 0,0 1 0 0 0,0 0 0 0 0,0-1 0 0 0,0 1 0 0 0,8-6 4316 0 0,-2 12-3214 0 0,0 7-484 0 0,1 14 310 0 0,-2 1 1 0 0,-1 0-1 0 0,4 42 1 0 0,-2-11-595 0 0,53 324 3084 0 0,-40-268-2442 0 0,64 210 0 0 0,-42-204-214 0 0,-39-112-1318 0 0,0 4-11 0 0,1 0 0 0 0,0-1 0 0 0,1 0 0 0 0,7 12 0 0 0,-8-16-2 0 0,0 0 0 0 0,-2 1 0 0 0,-1-2 0 0 0,0 1 0 0 0,-7-1 0 0 0,-5-4 0 0 0,-103 0 0 0 0,-160 11 0 0 0,92 7 0 0 0,102-2 0 0 0,26 0 0 0 0,42-14-2333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2286 1 512 0 0,'-6'-1'13039'0'0,"5"9"-12114"0"0,0 0-1 0 0,0 1 0 0 0,1-1 0 0 0,0 0 1 0 0,0 1-1 0 0,1-1 0 0 0,3 14 1 0 0,0 16 747 0 0,1 109 1988 0 0,13 131-88 0 0,39 24-655 0 0,-47-246-2917 0 0,-3 2 0 0 0,0 58 0 0 0,-6-101 0 0 0,5 36 0 0 0,-4-34 0 0 0,-2 0 0 0 0,0 0 0 0 0,-1-2 0 0 0,-5-6 0 0 0,0-4 0 0 0,-5-2 0 0 0,3-1 0 0 0,0-1 0 0 0,0 0 0 0 0,-1 0 0 0 0,1 0 0 0 0,0-1 0 0 0,-17-2 0 0 0,2 0 0 0 0,-504-30 0 0 0,443 27 0 0 0,-113 7 0 0 0,5 1 0 0 0,-50-1 0 0 0,-49-2 0 0 0,15-24 0 0 0,193 16 0 0 0,46 4 0 0 0,0 2 0 0 0,-71 3 0 0 0,94 0 0 0 0,0 0 0 0 0,-21-2 0 0 0,-28-1 0 0 0,51 4 0 0 0,1-1 0 0 0,-4-1 0 0 0,0-1 0 0 0,3 0 0 0 0,6 0 0 0 0,1-1-27 0 0,4 2-329 0 0,36-57-14022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127 812 0 0,'33'-13'4429'0'0,"-10"4"5391"0"0,-63-3-7560 0 0,-182-16 633 0 0,-40-5-1548 0 0,174 19-437 0 0,0 4 1 0 0,-124 2 0 0 0,204 8-774 0 0,1 1 0 0 0,0 0 0 0 0,-1 0 0 0 0,1 0 1 0 0,0 1-1 0 0,0 0 0 0 0,0 0 0 0 0,0 1 0 0 0,-10 5 0 0 0,13-5-12 0 0,0 0 0 0 0,0 0 0 0 0,1 0 0 0 0,-1 1 1 0 0,1-1-1 0 0,-1 1 0 0 0,1 0 0 0 0,0 0 0 0 0,0 0 0 0 0,1 0 0 0 0,-1 0 0 0 0,1 1 0 0 0,0-1 0 0 0,0 1 0 0 0,-1 5 0 0 0,-3 14 204 0 0,1 0 0 0 0,1 0 1 0 0,1 0-1 0 0,2 0 0 0 0,0 0 0 0 0,4 44 0 0 0,33 146 2403 0 0,-27-168-2588 0 0,26 102-142 0 0,-33-141 0 0 0,-2-1 0 0 0,-1 1 0 0 0,-3-1 0 0 0,-3-3 0 0 0,5-2 0 0 0,-15 1 0 0 0,-5-5 0 0 0,-35 2 0 0 0,1 3 0 0 0,-1 1 0 0 0,-78 17 0 0 0,120-17 0 0 0,0 0 0 0 0,0 1 0 0 0,1 1 0 0 0,-25 11 0 0 0,35-13 0 0 0,-1-1 0 0 0,1 1 0 0 0,0 0 0 0 0,0 0 0 0 0,0 0 0 0 0,0 0 0 0 0,0 1 0 0 0,1 0 0 0 0,0 0 0 0 0,0 0 0 0 0,0 0 0 0 0,0 0 0 0 0,0 0 0 0 0,1 1 0 0 0,0-1 0 0 0,0 1 0 0 0,-3 9 0 0 0,4 3 0 0 0,3-8 0 0 0,1 0 0 0 0,0 0 0 0 0,1-1 0 0 0,0 1 0 0 0,0-1 0 0 0,0 0 0 0 0,1 0 0 0 0,0-1 0 0 0,1 1 0 0 0,0-1 0 0 0,0 0 0 0 0,1-1 0 0 0,12 11 0 0 0,0-2 0 0 0,0-1 0 0 0,1 0 0 0 0,0-2 0 0 0,31 15 0 0 0,-14-12 0 0 0,0-2 0 0 0,1-1 0 0 0,1-2 0 0 0,-1-2 0 0 0,2-1 0 0 0,-1-2 0 0 0,1-2 0 0 0,-1-1 0 0 0,1-2 0 0 0,43-6 0 0 0,-79 5 0 0 0,45-8 0 0 0,-46 9 0 0 0,0-1 0 0 0,-1 0 0 0 0,1 0 0 0 0,0 0 0 0 0,0 0 0 0 0,-1 0 0 0 0,1-1 0 0 0,-1 1 0 0 0,1-1 0 0 0,-1 0 0 0 0,0 0 0 0 0,1 0 0 0 0,2-4 0 0 0,-5 6 0 0 0,1-1 0 0 0,-1 0 0 0 0,-1 1 0 0 0,1-1 0 0 0,0 0 0 0 0,0 1 0 0 0,0-1 0 0 0,0 1 0 0 0,0-1 0 0 0,-1 0 0 0 0,1 1 0 0 0,0-1 0 0 0,0 1 0 0 0,-1-1 0 0 0,1 1 0 0 0,0-1 0 0 0,-1 1 0 0 0,1-1 0 0 0,-1 1 0 0 0,1-1 0 0 0,-1 1 0 0 0,1-1 0 0 0,-1 1 0 0 0,1 0 0 0 0,-1-1 0 0 0,1 1 0 0 0,-1 0 0 0 0,1-1 0 0 0,-2 1 0 0 0,-3-2 0 0 0,-1 0 0 0 0,1 1 0 0 0,-1-1 0 0 0,0 1 0 0 0,0 0 0 0 0,1 1 0 0 0,-1 0 0 0 0,0 0 0 0 0,0 0 0 0 0,-10 2 0 0 0,4-1 0 0 0,-26 2 0 0 0,0 1 0 0 0,1 2 0 0 0,-61 18 0 0 0,79-19 0 0 0,1 2 0 0 0,0 0 0 0 0,0 2 0 0 0,1 0 0 0 0,0 0 0 0 0,0 2 0 0 0,1 0 0 0 0,-27 25 0 0 0,38-31 0 0 0,0 0 0 0 0,1 0 0 0 0,-1 0 0 0 0,1 1 0 0 0,0 0 0 0 0,1 0 0 0 0,-1 0 0 0 0,1 0 0 0 0,-3 9 0 0 0,5-12 0 0 0,1 1 0 0 0,-1-1 0 0 0,1 1 0 0 0,-1-1 0 0 0,1 1 0 0 0,0-1 0 0 0,0 1 0 0 0,1 0 0 0 0,-1-1 0 0 0,1 1 0 0 0,-1-1 0 0 0,1 1 0 0 0,0-1 0 0 0,1 0 0 0 0,-1 1 0 0 0,1-1 0 0 0,-1 0 0 0 0,1 0 0 0 0,0 0 0 0 0,3 4 0 0 0,3 2 0 0 0,0-1 0 0 0,0 0 0 0 0,1 0 0 0 0,0 0 0 0 0,1-1 0 0 0,0-1 0 0 0,0 0 0 0 0,0 0 0 0 0,0-1 0 0 0,1 0 0 0 0,22 6 0 0 0,8 0 0 0 0,83 12 0 0 0,-57-16 0 0 0,-1-3 0 0 0,99-6 0 0 0,-147-1 0 0 0,-30 1 0 0 0,-35 1 0 0 0,-5 6 0 0 0,0 1 0 0 0,1 3 0 0 0,0 2 0 0 0,-97 35 0 0 0,144-45 0 0 0,1 0 0 0 0,0 0 0 0 0,-1 0 0 0 0,1 1 0 0 0,0 0 0 0 0,0-1 0 0 0,0 1 0 0 0,0 0 0 0 0,0 1 0 0 0,0-1 0 0 0,1 0 0 0 0,-1 1 0 0 0,1 0 0 0 0,0-1 0 0 0,0 1 0 0 0,0 0 0 0 0,-3 5 0 0 0,5-8 0 0 0,0 1 0 0 0,-1 0 0 0 0,1-1 0 0 0,0 1 0 0 0,0 0 0 0 0,-1 0 0 0 0,1-1 0 0 0,0 1 0 0 0,0 0 0 0 0,0-1 0 0 0,0 1 0 0 0,0 0 0 0 0,0 0 0 0 0,0-1 0 0 0,0 1 0 0 0,0 0 0 0 0,1 0 0 0 0,-1-1 0 0 0,0 1 0 0 0,0 0 0 0 0,1-1 0 0 0,-1 1 0 0 0,0 0 0 0 0,1-1 0 0 0,-1 1 0 0 0,1-1 0 0 0,-1 1 0 0 0,1 0 0 0 0,-1-1 0 0 0,1 1 0 0 0,0 0 0 0 0,0-1 0 0 0,3 5 0 0 0,0 0 0 0 0,0-1 0 0 0,1 1 0 0 0,-1-1 0 0 0,1 0 0 0 0,0-1 0 0 0,0 1 0 0 0,0-1 0 0 0,1 0 0 0 0,10 5 0 0 0,-7-4 0 0 0,0 0 0 0 0,-1 1 0 0 0,1 0 0 0 0,-1 0 0 0 0,9 9 0 0 0,-14-10 0 0 0,0 0 0 0 0,-1 0 0 0 0,1 1 0 0 0,-1-1 0 0 0,0 0 0 0 0,0 1 0 0 0,-1-1 0 0 0,1 1 0 0 0,-1 0 0 0 0,0 0 0 0 0,0-1 0 0 0,-1 1 0 0 0,1 9 0 0 0,0-4 0 0 0,6 103 0 0 0,-5-61 0 0 0,10 58 0 0 0,25 203 0 0 0,-9-50 0 0 0,-16-151 0 0 0,-5 170 0 0 0,-7-227 0 0 0,-1-39 0 0 0,1-9 0 0 0,0 1 0 0 0,0 0 0 0 0,1 0 0 0 0,0-1 0 0 0,3 11 0 0 0,-2-12 0 0 0,4-3 0 0 0,-5-3 0 0 0,1 0 0 0 0,-1 1 0 0 0,1-1 0 0 0,0 0 0 0 0,-1-1 0 0 0,1 1 0 0 0,0 0 0 0 0,-1 0 0 0 0,1-1 0 0 0,-1 1 0 0 0,1-1 0 0 0,-1 1 0 0 0,1-1 0 0 0,2-1 0 0 0,2-1 0 0 0,49-9 0 0 0,101-9 0 0 0,58 11 0 0 0,-115 7 0 0 0,43-2 0 0 0,543 4 0 0 0,-627 4 0 0 0,81 0 0 0 0,-132-3 0 0 0,2-2 0 0 0,-4-1 0 0 0,2 0 0 0 0,-2 0 0 0 0,0-3 0 0 0,-1-1 0 0 0,-3-2 0 0 0,-1 7 0 0 0,0 0 0 0 0,-1 0 0 0 0,1 0 0 0 0,-1 0 0 0 0,0 1 0 0 0,1-1 0 0 0,-1 0 0 0 0,0 0 0 0 0,0 1 0 0 0,0-1 0 0 0,0 1 0 0 0,0-1 0 0 0,-1 1 0 0 0,1-1 0 0 0,0 1 0 0 0,-1-1 0 0 0,1 1 0 0 0,-1 0 0 0 0,1 0 0 0 0,-1 0 0 0 0,0 0 0 0 0,1 0 0 0 0,-1 0 0 0 0,0 1 0 0 0,0-1 0 0 0,0 0 0 0 0,-1 0 0 0 0,-3 0 0 0 0,-5-4 0 0 0,0 2 0 0 0,-1 0 0 0 0,1 0 0 0 0,-1 1 0 0 0,0 0 0 0 0,1 1 0 0 0,-1 1 0 0 0,0 0 0 0 0,0 0 0 0 0,0 1 0 0 0,1 1 0 0 0,-1 0 0 0 0,0 0 0 0 0,-19 8 0 0 0,29-10 0 0 0,0 1 0 0 0,1 0 0 0 0,-1 0 0 0 0,1-1 0 0 0,-1 1 0 0 0,1 0 0 0 0,0 0 0 0 0,-1 0 0 0 0,1 0 0 0 0,0 1 0 0 0,0-1 0 0 0,0 0 0 0 0,0 1 0 0 0,0-1 0 0 0,0 0 0 0 0,0 1 0 0 0,0-1 0 0 0,0 1 0 0 0,1-1 0 0 0,-1 1 0 0 0,0 3 0 0 0,1-3 0 0 0,0 0 0 0 0,0 1 0 0 0,0-1 0 0 0,0 0 0 0 0,1 0 0 0 0,-1 1 0 0 0,1-1 0 0 0,0 0 0 0 0,0 0 0 0 0,-1 0 0 0 0,1 0 0 0 0,1 0 0 0 0,-1 0 0 0 0,2 3 0 0 0,1 0 0 0 0,1 1 0 0 0,0 0 0 0 0,0-1 0 0 0,1 0 0 0 0,0 0 0 0 0,-1-1 0 0 0,2 0 0 0 0,-1 0 0 0 0,7 4 0 0 0,-2-4 0 0 0,0-1 0 0 0,0 1 0 0 0,0-2 0 0 0,0 1 0 0 0,0-2 0 0 0,0 1 0 0 0,1-2 0 0 0,-1 1 0 0 0,13-2 0 0 0,-15 0 0 0 0,0 0 0 0 0,0-1 0 0 0,0 0 0 0 0,0 0 0 0 0,0-1 0 0 0,-1 0 0 0 0,1 0 0 0 0,-1-1 0 0 0,0 0 0 0 0,0-1 0 0 0,13-9 0 0 0,-19 13 0 0 0,0-1 0 0 0,0 1 0 0 0,-1-1 0 0 0,1 0 0 0 0,0 0 0 0 0,-1 0 0 0 0,1 0 0 0 0,-1 0 0 0 0,1 0 0 0 0,-1 0 0 0 0,0-1 0 0 0,0 1 0 0 0,0 0 0 0 0,0-1 0 0 0,0 1 0 0 0,-1-1 0 0 0,1 1 0 0 0,0-6 0 0 0,-2 5 0 0 0,1 0 0 0 0,-1 0 0 0 0,1 0 0 0 0,-1 0 0 0 0,0 0 0 0 0,0 0 0 0 0,0 0 0 0 0,-1 0 0 0 0,1 0 0 0 0,-1 0 0 0 0,0 0 0 0 0,1 1 0 0 0,-4-4 0 0 0,-6-6 0 0 0,-1 1 0 0 0,0-1 0 0 0,-1 2 0 0 0,-23-15 0 0 0,25 17 0 0 0,-14-8-723 0 0,14 10-297 0 0,1 0 0 0 0,0-1 0 0 0,0-1-1 0 0,-8-8 1 0 0,16 14 785 0 0,0 0 0 0 0,0-1 0 0 0,0 1 0 0 0,0-1 0 0 0,1 1 0 0 0,-1-1 0 0 0,1 1 0 0 0,-1-1 0 0 0,1 0 0 0 0,0 0 0 0 0,0 1 1 0 0,1-1-1 0 0,-1 0 0 0 0,0 0 0 0 0,1 0 0 0 0,0 0 0 0 0,0 0 0 0 0,0 0 0 0 0,0 0 0 0 0,0 0 0 0 0,1-4 0 0 0,5-19-3497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22 208 0 0,'1'-7'7297'0'0,"-2"5"-7010"0"0,1 1-183 0 0,0 0 1 0 0,-1 1 0 0 0,1-1-1 0 0,0 1 1 0 0,0-1-1 0 0,-1 0 1 0 0,1 1 0 0 0,0-1-1 0 0,-1 1 1 0 0,1-1-1 0 0,-1 1 1 0 0,1-1 0 0 0,0 1-1 0 0,-1-1 1 0 0,1 1 0 0 0,-1 0-1 0 0,0-1 1 0 0,1 1-1 0 0,-1 0 1 0 0,1-1 0 0 0,-1 1-1 0 0,1 0 1 0 0,-1-1-1 0 0,0 1 1 0 0,1 0 0 0 0,-1 0-1 0 0,0 0 1 0 0,1 0-1 0 0,-1 0 1 0 0,0 0 0 0 0,1 0-1 0 0,-1 0 1 0 0,0 0 0 0 0,1 0-1 0 0,-1 0 1 0 0,1 0-1 0 0,-1 0 1 0 0,0 1 0 0 0,1-1-1 0 0,-1 0 1 0 0,0 0-1 0 0,1 1 1 0 0,-1-1 0 0 0,1 0-1 0 0,-1 1 1 0 0,-5 2 244 0 0,0 0 1 0 0,0 0 0 0 0,1 0-1 0 0,-1 0 1 0 0,1 1-1 0 0,0 0 1 0 0,0 0 0 0 0,1 1-1 0 0,-1-1 1 0 0,1 1-1 0 0,0 0 1 0 0,0 0-1 0 0,0 0 1 0 0,1 1 0 0 0,0 0-1 0 0,0-1 1 0 0,-4 11-1 0 0,6-11-124 0 0,-1 0-1 0 0,0 0 1 0 0,1 0-1 0 0,0 1 1 0 0,0-1-1 0 0,1 0 1 0 0,0 1-1 0 0,-1-1 1 0 0,2 1-1 0 0,-1-1 1 0 0,1 1-1 0 0,0-1 1 0 0,0 0-1 0 0,0 1 1 0 0,1-1-1 0 0,-1 0 1 0 0,1 0-1 0 0,1 0 1 0 0,-1 0-1 0 0,1-1 1 0 0,4 8 0 0 0,-3-8-86 0 0,-1-1 0 0 0,0 1 0 0 0,1-1 0 0 0,-1 0 0 0 0,1 0 0 0 0,0 0 0 0 0,0 0 0 0 0,0-1 1 0 0,1 0-1 0 0,-1 1 0 0 0,0-2 0 0 0,1 1 0 0 0,0 0 0 0 0,8 1 0 0 0,-11-3-84 0 0,1 0-1 0 0,0 1 1 0 0,-1-1-1 0 0,1 0 0 0 0,0 0 1 0 0,-1-1-1 0 0,1 1 1 0 0,0-1-1 0 0,-1 1 0 0 0,1-1 1 0 0,-1 0-1 0 0,1 0 1 0 0,-1 0-1 0 0,1 0 1 0 0,-1 0-1 0 0,0-1 0 0 0,1 1 1 0 0,-1-1-1 0 0,0 1 1 0 0,0-1-1 0 0,0 0 0 0 0,0 0 1 0 0,0 0-1 0 0,-1 0 1 0 0,1 0-1 0 0,-1 0 0 0 0,3-5 1 0 0,-2 4-43 0 0,-1 0 0 0 0,0 1 0 0 0,0-1 0 0 0,0 0 0 0 0,0 0 1 0 0,0 0-1 0 0,-1 0 0 0 0,0 0 0 0 0,1-1 0 0 0,-1 1 0 0 0,0 0 0 0 0,0 0 1 0 0,-1 0-1 0 0,1 0 0 0 0,-1 0 0 0 0,1 0 0 0 0,-3-5 0 0 0,1 3 155 0 0,0 1 1 0 0,0-1-1 0 0,-1 1 0 0 0,1-1 1 0 0,-1 1-1 0 0,0 0 0 0 0,-1 0 0 0 0,1 1 1 0 0,-1-1-1 0 0,-5-4 0 0 0,4 4-353 0 0,0 0 0 0 0,0 1 1 0 0,0 0-1 0 0,-1 0 0 0 0,1 1 0 0 0,-1-1 0 0 0,0 1 0 0 0,-10-2 0 0 0,13 3-502 0 0,-1 0 0 0 0,0 1 0 0 0,1-1 0 0 0,-1 1 0 0 0,0 0 0 0 0,0 0 0 0 0,1 1 0 0 0,-1-1 0 0 0,0 1 0 0 0,1 0 0 0 0,-1 0 0 0 0,1 0 0 0 0,-1 0 0 0 0,-4 3 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135 138 344 0 0,'-2'-7'495'0'0,"0"2"516"0"0,1 1-1 0 0,-1-1 1 0 0,1 0-1 0 0,1 0 0 0 0,-1 0 1 0 0,0 0-1 0 0,1 0 0 0 0,0 0 1 0 0,1 0-1 0 0,-1 0 0 0 0,1 0 1 0 0,2-9-1 0 0,-3 13-911 0 0,0 1 0 0 0,0 0 0 0 0,0-1 0 0 0,1 1 0 0 0,-1 0 0 0 0,0 0 0 0 0,0-1 0 0 0,0 1 1 0 0,1 0-1 0 0,-1 0 0 0 0,0-1 0 0 0,0 1 0 0 0,1 0 0 0 0,-1 0 0 0 0,0 0 0 0 0,0 0 0 0 0,1-1 0 0 0,-1 1 0 0 0,0 0 0 0 0,1 0 0 0 0,-1 0 0 0 0,0 0 0 0 0,1 0 0 0 0,-1 0 1 0 0,0 0-1 0 0,1 0 0 0 0,-1 0 0 0 0,0 0 0 0 0,1 0 0 0 0,-1 0 0 0 0,0 0 0 0 0,1 0 0 0 0,-1 0 0 0 0,1 0 0 0 0,12 9 1612 0 0,6 15-267 0 0,-15-15-1200 0 0,-1 0 1 0 0,0 0-1 0 0,0 0 0 0 0,-1 0 0 0 0,0 1 1 0 0,0-1-1 0 0,-1 1 0 0 0,-1-1 1 0 0,1 1-1 0 0,-2 11 0 0 0,0-15-163 0 0,1 1 0 0 0,-1-1 1 0 0,0 0-1 0 0,0 1 0 0 0,-1-1 0 0 0,0 0 0 0 0,0 0 0 0 0,-1 0 0 0 0,1 0 0 0 0,-1-1 0 0 0,0 1 0 0 0,-1-1 0 0 0,0 0 0 0 0,1 0 0 0 0,-2 0 1 0 0,-4 5-1 0 0,7-8-65 0 0,1-1 0 0 0,-1 1 1 0 0,0-1-1 0 0,0 0 1 0 0,0 0-1 0 0,1 0 0 0 0,-1 0 1 0 0,-1 0-1 0 0,1 0 1 0 0,0 0-1 0 0,0-1 0 0 0,0 1 1 0 0,0-1-1 0 0,0 0 1 0 0,-1 1-1 0 0,1-1 0 0 0,0 0 1 0 0,0 0-1 0 0,0 0 1 0 0,-1-1-1 0 0,1 1 0 0 0,0-1 1 0 0,0 1-1 0 0,0-1 1 0 0,0 1-1 0 0,0-1 0 0 0,0 0 1 0 0,0 0-1 0 0,0 0 1 0 0,0 0-1 0 0,0-1 0 0 0,0 1 1 0 0,0 0-1 0 0,1-1 1 0 0,-3-2-1 0 0,-1-1 16 0 0,1 0 0 0 0,0-1 0 0 0,0 1 0 0 0,1-1 0 0 0,0 1 0 0 0,0-1 0 0 0,0 0 0 0 0,1 0 0 0 0,0-1 0 0 0,-3-11 0 0 0,4 9 44 0 0,0-1-1 0 0,1 1 1 0 0,0-1 0 0 0,0 1-1 0 0,1-1 1 0 0,1 1-1 0 0,0-1 1 0 0,0 1-1 0 0,0 0 1 0 0,1-1-1 0 0,6-10 1 0 0,-6 13-1 0 0,0 0 0 0 0,1 0 1 0 0,0 1-1 0 0,0-1 0 0 0,0 1 0 0 0,1-1 1 0 0,0 2-1 0 0,1-1 0 0 0,-1 0 1 0 0,1 1-1 0 0,0 0 0 0 0,0 0 0 0 0,1 1 1 0 0,9-5-1 0 0,-14 7-48 0 0,0 1 1 0 0,0 0-1 0 0,1 0 1 0 0,-1 1-1 0 0,1-1 1 0 0,-1 0-1 0 0,0 1 1 0 0,1-1-1 0 0,-1 1 0 0 0,1 0 1 0 0,-1 0-1 0 0,1 0 1 0 0,-1 0-1 0 0,1 0 1 0 0,-1 1-1 0 0,1-1 1 0 0,-1 1-1 0 0,1-1 1 0 0,2 2-1 0 0,-3 0-2 0 0,0-1 0 0 0,0 1 0 0 0,0-1 0 0 0,0 1 0 0 0,0 0 0 0 0,-1 0 0 0 0,1 0 0 0 0,-1 0 0 0 0,1 0 0 0 0,-1 0 0 0 0,0 0 0 0 0,1 1 0 0 0,-1-1 0 0 0,0 0 0 0 0,1 5 0 0 0,0 4 39 0 0,0 1 0 0 0,0 0 0 0 0,-1 0 0 0 0,0 0 0 0 0,-1 0 0 0 0,-2 19 0 0 0,0-19-22 0 0,0 1-1 0 0,-1-1 0 0 0,0 1 0 0 0,-1-1 0 0 0,-8 18 1 0 0,9-24-24 0 0,1 0 1 0 0,-1 0-1 0 0,-1-1 1 0 0,1 1 0 0 0,-1-1-1 0 0,0 0 1 0 0,-1 0 0 0 0,1-1-1 0 0,-1 1 1 0 0,0-1-1 0 0,0 0 1 0 0,-10 6 0 0 0,12-9-13 0 0,1 0 1 0 0,0 0-1 0 0,-1 0 1 0 0,1 0 0 0 0,-1-1-1 0 0,1 1 1 0 0,0-1-1 0 0,-1 0 1 0 0,0 1 0 0 0,1-1-1 0 0,-1-1 1 0 0,1 1-1 0 0,-1 0 1 0 0,1 0-1 0 0,0-1 1 0 0,-1 0 0 0 0,1 1-1 0 0,-1-1 1 0 0,1 0-1 0 0,0 0 1 0 0,-4-2-1 0 0,2 0-2 0 0,0 0 0 0 0,0 0-1 0 0,1 0 1 0 0,-1 0-1 0 0,1-1 1 0 0,0 1-1 0 0,0-1 1 0 0,0 0-1 0 0,1 1 1 0 0,-1-1-1 0 0,-2-7 1 0 0,3 7-5 0 0,0 0-1 0 0,1 0 1 0 0,-1 0 0 0 0,1 0 0 0 0,0 0 0 0 0,1-1 0 0 0,-1 1-1 0 0,1 0 1 0 0,-1-1 0 0 0,1 1 0 0 0,1 0 0 0 0,0-6 0 0 0,-1 7-1 0 0,1 1 1 0 0,-1 0 0 0 0,1 0 0 0 0,0-1 0 0 0,0 1 0 0 0,0 0 0 0 0,0 0-1 0 0,1 0 1 0 0,-1 0 0 0 0,0 0 0 0 0,1 0 0 0 0,-1 1 0 0 0,1-1 0 0 0,0 0 0 0 0,0 1-1 0 0,-1-1 1 0 0,1 1 0 0 0,0 0 0 0 0,0-1 0 0 0,0 1 0 0 0,1 0 0 0 0,-1 0-1 0 0,2 0 1 0 0,-2 0 2 0 0,0 1 0 0 0,0 0-1 0 0,0 0 1 0 0,-1 0-1 0 0,1 0 1 0 0,0 0 0 0 0,0 0-1 0 0,0 0 1 0 0,-1 1-1 0 0,1-1 1 0 0,0 1 0 0 0,-1-1-1 0 0,1 1 1 0 0,0-1-1 0 0,-1 1 1 0 0,1 0 0 0 0,0 0-1 0 0,-1 0 1 0 0,1 0-1 0 0,-1 0 1 0 0,0 0 0 0 0,1 1-1 0 0,-1-1 1 0 0,0 0-1 0 0,0 1 1 0 0,0-1 0 0 0,0 1-1 0 0,0-1 1 0 0,0 1-1 0 0,0-1 1 0 0,0 1 0 0 0,0 2-1 0 0,3 4 11 0 0,0 1-1 0 0,-1 1 1 0 0,1-1-1 0 0,1 14 0 0 0,-4-20-6 0 0,0-1 0 0 0,-1 1-1 0 0,0-1 1 0 0,1 1-1 0 0,-1-1 1 0 0,0 1-1 0 0,0-1 1 0 0,-1 1 0 0 0,1-1-1 0 0,0 1 1 0 0,-1-1-1 0 0,0 1 1 0 0,1-1 0 0 0,-1 1-1 0 0,0-1 1 0 0,0 0-1 0 0,0 1 1 0 0,-1-1 0 0 0,1 0-1 0 0,-1 0 1 0 0,1 0-1 0 0,-1 0 1 0 0,1 0-1 0 0,-1 0 1 0 0,0-1 0 0 0,0 1-1 0 0,-3 1 1 0 0,2-1-2 0 0,1-1 1 0 0,-1 0 0 0 0,0 0-1 0 0,0 0 1 0 0,0 0 0 0 0,-1 0-1 0 0,1-1 1 0 0,0 1 0 0 0,0-1-1 0 0,0 0 1 0 0,0 0 0 0 0,0 0-1 0 0,-1 0 1 0 0,1-1 0 0 0,0 1-1 0 0,0-1 1 0 0,0 0-1 0 0,0 0 1 0 0,0 0 0 0 0,0 0-1 0 0,-4-3 1 0 0,4 3-4 0 0,1-1 0 0 0,-1 1 0 0 0,1-1 0 0 0,-1 0 0 0 0,1 0 0 0 0,0 0 0 0 0,0 0 0 0 0,0-1 0 0 0,0 1 0 0 0,0 0 0 0 0,0-1-1 0 0,-1-2 1 0 0,-2-4-17 0 0,5 8 16 0 0,0-1 0 0 0,0 1 0 0 0,1 0 0 0 0,-1 0 0 0 0,1 0 0 0 0,-1 0 0 0 0,1-1 0 0 0,0 1 0 0 0,-1 0 0 0 0,1 0 0 0 0,0 0 0 0 0,1-1 0 0 0,-2 2 1 0 0,3-4-3 0 0,0 0 0 0 0,0 0 0 0 0,1 1 0 0 0,0-1 1 0 0,0 1-1 0 0,0 0 0 0 0,0 0 0 0 0,0 0 0 0 0,0 0 1 0 0,1 1-1 0 0,-1 0 0 0 0,1 0 0 0 0,0 0 0 0 0,8-2 1 0 0,-11 3 4 0 0,1 0 0 0 0,-1 1 1 0 0,0-1-1 0 0,0 1 0 0 0,0 0 1 0 0,1 0-1 0 0,-1 0 0 0 0,0 0 1 0 0,1 0-1 0 0,-1 0 1 0 0,0 0-1 0 0,0 1 0 0 0,0-1 1 0 0,1 1-1 0 0,-1 0 0 0 0,0-1 1 0 0,0 1-1 0 0,0 0 1 0 0,0 0-1 0 0,0 1 0 0 0,0-1 1 0 0,0 0-1 0 0,0 1 0 0 0,-1-1 1 0 0,1 1-1 0 0,0-1 0 0 0,-1 1 1 0 0,0 0-1 0 0,1 0 1 0 0,-1-1-1 0 0,0 1 0 0 0,0 0 1 0 0,0 0-1 0 0,1 3 0 0 0,-1-3 1 0 0,-1 0 0 0 0,1 0 0 0 0,-1 0 0 0 0,1 0 0 0 0,-1 0 0 0 0,0 0-1 0 0,0 0 1 0 0,0 0 0 0 0,0 0 0 0 0,-1 0 0 0 0,1 0 0 0 0,-1 0 0 0 0,1 0-1 0 0,-1 0 1 0 0,1 0 0 0 0,-1 0 0 0 0,0-1 0 0 0,0 1 0 0 0,0 0 0 0 0,0 0-1 0 0,0-1 1 0 0,0 1 0 0 0,-1-1 0 0 0,1 1 0 0 0,-1-1 0 0 0,1 1-1 0 0,-1-1 1 0 0,1 0 0 0 0,-1 0 0 0 0,1 0 0 0 0,-1 0 0 0 0,0 0 0 0 0,0 0-1 0 0,0 0 1 0 0,0 0 0 0 0,-3 0 0 0 0,5-1-3 0 0,-1 1-1 0 0,0-1 1 0 0,1 0-1 0 0,-1 0 1 0 0,0 0-1 0 0,0 1 0 0 0,1-1 1 0 0,-1 0-1 0 0,0 0 1 0 0,1 0-1 0 0,-1 0 1 0 0,0 0-1 0 0,0-1 1 0 0,1 1-1 0 0,-1 0 1 0 0,0 0-1 0 0,1 0 1 0 0,-1 0-1 0 0,0-1 1 0 0,1 1-1 0 0,-1 0 1 0 0,0-1-1 0 0,1 1 1 0 0,-1-1-1 0 0,1 1 1 0 0,-1-1-1 0 0,0 1 1 0 0,1-1-1 0 0,-1 1 1 0 0,1-1-1 0 0,0 1 1 0 0,-1-1-1 0 0,1 1 1 0 0,-1-1-1 0 0,1 0 1 0 0,0 1-1 0 0,-1-1 1 0 0,1 0-1 0 0,0 1 1 0 0,0-1-1 0 0,0 0 1 0 0,0 1-1 0 0,-1-1 1 0 0,1 0-1 0 0,0 0 1 0 0,0 1-1 0 0,0-1 1 0 0,1 0-1 0 0,-1-1 1 0 0,-3-9-268 0 0,4 8-822 0 0,5 4-399 0 0,9 6-1010 0 0,-13-6 2274 0 0,23 18-6837 0 0,-9-6 4116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127 264 652 0 0,'-5'-3'701'0'0,"1"0"0"0"0,-1-1 1 0 0,1 1-1 0 0,0-1 0 0 0,0 0 0 0 0,0 0 1 0 0,0 0-1 0 0,1 0 0 0 0,0-1 0 0 0,-1 1 0 0 0,2-1 1 0 0,-1 0-1 0 0,1 0 0 0 0,-1 0 0 0 0,1 0 1 0 0,1-1-1 0 0,-1 1 0 0 0,1 0 0 0 0,0-1 0 0 0,0 1 1 0 0,0-1-1 0 0,1 1 0 0 0,0-9 0 0 0,1 5-161 0 0,0 0 0 0 0,0 0-1 0 0,0 0 1 0 0,1 0 0 0 0,1 0 0 0 0,0 1-1 0 0,0-1 1 0 0,0 0 0 0 0,1 1 0 0 0,0 0-1 0 0,1 0 1 0 0,0 0 0 0 0,10-12 0 0 0,-14 19-469 0 0,-1 1 1 0 0,1-1-1 0 0,-1 0 1 0 0,1 0-1 0 0,0 0 1 0 0,0 0 0 0 0,-1 1-1 0 0,1-1 1 0 0,0 0-1 0 0,0 1 1 0 0,0-1-1 0 0,0 0 1 0 0,0 1 0 0 0,0-1-1 0 0,0 1 1 0 0,0 0-1 0 0,0-1 1 0 0,0 1-1 0 0,0 0 1 0 0,0-1 0 0 0,0 1-1 0 0,0 0 1 0 0,0 0-1 0 0,0 0 1 0 0,0 0-1 0 0,2 0 1 0 0,-2 1-16 0 0,0 0-1 0 0,0 0 1 0 0,0 0-1 0 0,0 0 1 0 0,0 0-1 0 0,0 0 1 0 0,0 0-1 0 0,0 1 1 0 0,-1-1-1 0 0,1 0 1 0 0,0 0-1 0 0,-1 1 1 0 0,1-1-1 0 0,-1 0 1 0 0,0 1-1 0 0,1-1 1 0 0,-1 2-1 0 0,2 9 130 0 0,-1 0-1 0 0,0-1 1 0 0,-1 19-1 0 0,-1-10-51 0 0,-1-1 1 0 0,-1 0-1 0 0,-6 22 0 0 0,7-34-100 0 0,0 0 0 0 0,0-1 0 0 0,-1 1 0 0 0,0 0 1 0 0,0-1-1 0 0,-1 1 0 0 0,0-1 0 0 0,0 0 0 0 0,0-1 0 0 0,-1 1 0 0 0,-8 7 0 0 0,12-11-25 0 0,-1-1-1 0 0,1 0 0 0 0,-1 0 0 0 0,1 0 0 0 0,-1 1 0 0 0,0-2 0 0 0,1 1 0 0 0,-1 0 1 0 0,0 0-1 0 0,0-1 0 0 0,0 1 0 0 0,0 0 0 0 0,0-1 0 0 0,0 0 0 0 0,1 0 0 0 0,-1 1 1 0 0,0-1-1 0 0,0 0 0 0 0,0-1 0 0 0,0 1 0 0 0,0 0 0 0 0,0 0 0 0 0,0-1 1 0 0,0 1-1 0 0,0-1 0 0 0,0 0 0 0 0,1 1 0 0 0,-1-1 0 0 0,0 0 0 0 0,0 0 0 0 0,1 0 1 0 0,-1 0-1 0 0,1-1 0 0 0,-1 1 0 0 0,1 0 0 0 0,-1-1 0 0 0,1 1 0 0 0,0-1 0 0 0,0 1 1 0 0,0-1-1 0 0,-2-2 0 0 0,0-1 7 0 0,0 0 0 0 0,1 1 0 0 0,0-1 0 0 0,0 0 0 0 0,0 0 0 0 0,0 0 0 0 0,1 0 0 0 0,-1-1 0 0 0,1 1 0 0 0,1 0 0 0 0,-1-1 0 0 0,1 1 0 0 0,0 0 0 0 0,1-8 0 0 0,1 4 23 0 0,1 0 0 0 0,0 1 0 0 0,0-1 0 0 0,1 1 1 0 0,0 0-1 0 0,1 0 0 0 0,10-14 0 0 0,-13 19-23 0 0,0 1-1 0 0,0 0 1 0 0,0 0 0 0 0,0 0-1 0 0,0 0 1 0 0,0 0-1 0 0,1 1 1 0 0,-1-1 0 0 0,1 1-1 0 0,-1-1 1 0 0,1 1-1 0 0,4-2 1 0 0,-5 3-5 0 0,0 0-1 0 0,0 0 1 0 0,-1 0-1 0 0,1 0 1 0 0,0 0-1 0 0,0 0 1 0 0,0 0 0 0 0,-1 1-1 0 0,1-1 1 0 0,0 1-1 0 0,-1-1 1 0 0,1 1-1 0 0,0-1 1 0 0,-1 1 0 0 0,1 0-1 0 0,-1 0 1 0 0,1 0-1 0 0,-1 0 1 0 0,1 0-1 0 0,-1 0 1 0 0,0 1 0 0 0,2 1-1 0 0,0 0 4 0 0,0 1 0 0 0,-1 0-1 0 0,1-1 1 0 0,-1 1 0 0 0,0 0 0 0 0,0 0-1 0 0,0 0 1 0 0,-1 1 0 0 0,0-1-1 0 0,0 0 1 0 0,0 0 0 0 0,1 9 0 0 0,-1-6 2 0 0,-1 0 0 0 0,0 1-1 0 0,0-1 1 0 0,-1 0 0 0 0,0 1 0 0 0,0-1 0 0 0,-3 8 0 0 0,3-9-3 0 0,-1-1 1 0 0,-1 1-1 0 0,1 0 0 0 0,-1-1 0 0 0,0 1 1 0 0,0-1-1 0 0,-8 10 0 0 0,9-13-9 0 0,0 0-1 0 0,0 0 1 0 0,-1 0 0 0 0,1 0-1 0 0,-1 0 1 0 0,1-1 0 0 0,-1 1-1 0 0,1-1 1 0 0,-1 0 0 0 0,0 1-1 0 0,0-1 1 0 0,1 0 0 0 0,-1-1 0 0 0,0 1-1 0 0,0 0 1 0 0,0-1 0 0 0,-5 0-1 0 0,6 0-3 0 0,1 0 0 0 0,-1 0 0 0 0,1 0 0 0 0,0-1 0 0 0,-1 1 0 0 0,1 0 0 0 0,-1-1 0 0 0,1 1 0 0 0,0-1-1 0 0,0 0 1 0 0,-1 1 0 0 0,1-1 0 0 0,0 0 0 0 0,0 0 0 0 0,0 0 0 0 0,0 0 0 0 0,0 0 0 0 0,0 0 0 0 0,0 0 0 0 0,0 0 0 0 0,0 0 0 0 0,0-1 0 0 0,1 1-1 0 0,-1 0 1 0 0,0 0 0 0 0,1-1 0 0 0,-1 1 0 0 0,1-1 0 0 0,0 1 0 0 0,-1 0 0 0 0,1-1 0 0 0,0-1 0 0 0,-1-1 5 0 0,1 0-1 0 0,-1 0 1 0 0,1 0 0 0 0,0 0 0 0 0,1 1 0 0 0,-1-1 0 0 0,1 0-1 0 0,-1 0 1 0 0,1 0 0 0 0,2-5 0 0 0,-2 7 5 0 0,19-33 108 0 0,-19 34-108 0 0,1-1 0 0 0,-1 1 1 0 0,0-1-1 0 0,0 1 0 0 0,1 0 0 0 0,-1 0 0 0 0,1 0 0 0 0,-1 0 0 0 0,1 0 0 0 0,0 0 0 0 0,-1 0 0 0 0,1 0 0 0 0,0 1 0 0 0,-1-1 0 0 0,1 1 1 0 0,0-1-1 0 0,0 1 0 0 0,0 0 0 0 0,2-1 0 0 0,-3 1-2 0 0,0 1-1 0 0,0-1 1 0 0,1 0 0 0 0,-1 1 0 0 0,0-1 0 0 0,0 0-1 0 0,0 1 1 0 0,0 0 0 0 0,0-1 0 0 0,0 1 0 0 0,0 0-1 0 0,0-1 1 0 0,0 1 0 0 0,0 0 0 0 0,0 0 0 0 0,0 0-1 0 0,0 0 1 0 0,0 0 0 0 0,-1 0 0 0 0,1 0 0 0 0,0 0-1 0 0,-1 0 1 0 0,1 0 0 0 0,-1 0 0 0 0,1 0 0 0 0,-1 1-1 0 0,0-1 1 0 0,1 1 0 0 0,-1 0 5 0 0,1 0-1 0 0,-1-1 1 0 0,0 1-1 0 0,1 0 1 0 0,-1 0-1 0 0,0-1 1 0 0,0 1 0 0 0,0 0-1 0 0,-1 0 1 0 0,1-1-1 0 0,0 1 1 0 0,-1 0-1 0 0,1-1 1 0 0,-1 1 0 0 0,1 0-1 0 0,-1-1 1 0 0,0 1-1 0 0,1-1 1 0 0,-1 1-1 0 0,-2 1 1 0 0,1-1-275 0 0,-1 0 0 0 0,0 0 0 0 0,0-1 0 0 0,1 0 1 0 0,-1 1-1 0 0,0-1 0 0 0,-5 1 0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63 123 520 0 0,'0'-3'401'0'0,"0"0"-1"0"0,0 0 0 0 0,0 0 1 0 0,1-1-1 0 0,-1 1 1 0 0,1 0-1 0 0,0 0 1 0 0,-1 0-1 0 0,2 0 1 0 0,-1 0-1 0 0,0 0 1 0 0,1 0-1 0 0,-1 0 1 0 0,1 1-1 0 0,0-1 1 0 0,0 1-1 0 0,0-1 1 0 0,0 1-1 0 0,3-3 1 0 0,3-3 405 0 0,-1 1 0 0 0,1 0 0 0 0,1 1 0 0 0,14-10 0 0 0,-17 13-450 0 0,-1 1-1 0 0,1-1 0 0 0,0 1 1 0 0,0 0-1 0 0,-1 0 0 0 0,1 1 1 0 0,1 0-1 0 0,-1 0 0 0 0,0 0 1 0 0,0 1-1 0 0,0 0 0 0 0,0 0 1 0 0,8 1-1 0 0,-11-1-274 0 0,-1 1 1 0 0,1 0-1 0 0,0 0 0 0 0,-1 0 0 0 0,1 0 1 0 0,0 0-1 0 0,-1 0 0 0 0,1 0 1 0 0,-1 1-1 0 0,0-1 0 0 0,0 1 0 0 0,1 0 1 0 0,-1 0-1 0 0,0 0 0 0 0,0 0 0 0 0,-1 0 1 0 0,1 0-1 0 0,0 0 0 0 0,-1 1 1 0 0,1-1-1 0 0,-1 1 0 0 0,0-1 0 0 0,0 1 1 0 0,0-1-1 0 0,0 1 0 0 0,0 0 0 0 0,0 0 1 0 0,-1-1-1 0 0,1 1 0 0 0,-1 5 0 0 0,0 2 19 0 0,-1 0-1 0 0,0 0 0 0 0,0 0 0 0 0,-1 0 0 0 0,0 0 0 0 0,-1-1 0 0 0,0 1 0 0 0,0-1 0 0 0,-1 1 0 0 0,-1-1 0 0 0,1 0 0 0 0,-7 8 1 0 0,-3 3-66 0 0,0 0 1 0 0,-1-1 0 0 0,-33 31-1 0 0,25-30-314 0 0,-2-1 0 0 0,-37 22 0 0 0,38-25 57 0 0,23-16 216 0 0,-1 1-1 0 0,0 0 1 0 0,1 0-1 0 0,-1 0 1 0 0,1 1 0 0 0,-1-1-1 0 0,1 0 1 0 0,0 1 0 0 0,-1-1-1 0 0,1 1 1 0 0,0-1 0 0 0,0 1-1 0 0,0-1 1 0 0,0 1-1 0 0,0 0 1 0 0,1-1 0 0 0,-2 5-1 0 0,2-5 45 0 0,0 1 1 0 0,0 0-1 0 0,1 0 0 0 0,-1 0 0 0 0,1 0 0 0 0,-1 0 0 0 0,1 0 0 0 0,0-1 0 0 0,-1 1 0 0 0,1 0 1 0 0,0 0-1 0 0,0-1 0 0 0,0 1 0 0 0,1-1 0 0 0,-1 1 0 0 0,0-1 0 0 0,2 2 0 0 0,13 16 418 0 0,-9-10-205 0 0,1 0 0 0 0,0 0 0 0 0,16 13-1 0 0,-21-20-204 0 0,1 0 0 0 0,0 1-1 0 0,-1-1 1 0 0,1-1 0 0 0,0 1-1 0 0,0-1 1 0 0,0 1-1 0 0,0-1 1 0 0,1 0 0 0 0,-1 0-1 0 0,0-1 1 0 0,0 1 0 0 0,0-1-1 0 0,6 0 1 0 0,2-1 21 0 0,-1-1 1 0 0,0 1 0 0 0,1-2-1 0 0,-1 0 1 0 0,19-7 0 0 0,-25 8-9 0 0,0 0 0 0 0,-1 0-1 0 0,1-1 1 0 0,0 0 0 0 0,-1 1 0 0 0,0-2 0 0 0,0 1 0 0 0,0 0 0 0 0,0-1 0 0 0,0 0 0 0 0,-1 0 0 0 0,1 0 0 0 0,-1 0 0 0 0,4-9 0 0 0,-6 10-68 0 0,-1 0 0 0 0,1 0-1 0 0,-1 0 1 0 0,0-1 0 0 0,0 1-1 0 0,0 0 1 0 0,-1 0 0 0 0,1 0-1 0 0,-1 0 1 0 0,0 0 0 0 0,0-1-1 0 0,0 1 1 0 0,0 0 0 0 0,0 1-1 0 0,0-1 1 0 0,-1 0 0 0 0,0 0 0 0 0,1 1-1 0 0,-1-1 1 0 0,-4-3 0 0 0,6 5-617 0 0,14-2-10575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07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0 322 288 0 0,'3'2'954'0'0,"17"14"815"0"0,-1 2 1 0 0,-1 1-1 0 0,-1 0 0 0 0,30 42 0 0 0,49 100 1976 0 0,-49-79-1765 0 0,-11-21-693 0 0,77 120 4467 0 0,-113-180-5635 0 0,1 0 0 0 0,-1 0 0 0 0,1 0 0 0 0,-1 0 0 0 0,1 0 0 0 0,0-1 0 0 0,-1 1 0 0 0,1 0 1 0 0,0-1-1 0 0,0 1 0 0 0,-1 0 0 0 0,1-1 0 0 0,0 1 0 0 0,0-1 0 0 0,0 1 0 0 0,0-1 0 0 0,0 0 0 0 0,0 1 0 0 0,0-1 0 0 0,0 0 0 0 0,0 1 0 0 0,1-1 0 0 0,-1 0-29 0 0,0-1-1 0 0,0 1 1 0 0,0-1-1 0 0,0 1 1 0 0,0-1-1 0 0,0 1 1 0 0,-1-1 0 0 0,1 1-1 0 0,0-1 1 0 0,0 0-1 0 0,-1 1 1 0 0,1-1-1 0 0,0 0 1 0 0,-1 0-1 0 0,1 0 1 0 0,-1 1-1 0 0,1-1 1 0 0,0-2-1 0 0,3-6 272 0 0,0-1 0 0 0,-1 0-1 0 0,3-16 1 0 0,-4 17-215 0 0,37-190 1492 0 0,1-10-536 0 0,16 10-444 0 0,-42 160-495 0 0,1 1-1 0 0,41-73 0 0 0,-44 91-169 0 0,-8 11-37 0 0,1 0 0 0 0,1 0 0 0 0,0 1 0 0 0,11-13 0 0 0,-16 20-114 0 0,-1 1-1 0 0,1-1 1 0 0,0 1 0 0 0,-1-1 0 0 0,1 1 0 0 0,0-1 0 0 0,-1 1 0 0 0,1-1 0 0 0,0 1 0 0 0,0 0 0 0 0,-1-1-1 0 0,1 1 1 0 0,0 0 0 0 0,0 0 0 0 0,0-1 0 0 0,0 1 0 0 0,-1 0 0 0 0,1 0 0 0 0,0 0 0 0 0,0 0 0 0 0,0 0-1 0 0,0 0 1 0 0,-1 0 0 0 0,1 1 0 0 0,0-1 0 0 0,0 0 0 0 0,0 0 0 0 0,-1 1 0 0 0,1-1 0 0 0,0 0 0 0 0,1 1-1 0 0,19 20-7277 0 0,-16-14 5703 0 0,9 8-1405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20 105 644 0 0,'-2'-1'316'0'0,"0"-1"0"0"0,1 1 0 0 0,-1-1 0 0 0,1 1 0 0 0,0-1 0 0 0,-1 1 0 0 0,1-1 0 0 0,0 0 0 0 0,0 0 0 0 0,0 1 0 0 0,0-1 0 0 0,1 0 0 0 0,-1 0 0 0 0,0 0 0 0 0,1 0 0 0 0,-1 0 0 0 0,1 0 0 0 0,0 0 0 0 0,-1 0 0 0 0,1-1 0 0 0,0 1 0 0 0,1 0 0 0 0,-1 0 0 0 0,0 0 0 0 0,0 0 0 0 0,1 0 0 0 0,-1 0 0 0 0,1 0 0 0 0,0 0 0 0 0,0 0 0 0 0,-1 0 0 0 0,1 1 0 0 0,0-1 0 0 0,2-2 0 0 0,-1 1 107 0 0,1 0 0 0 0,0 0 0 0 0,0 0 0 0 0,0 0 0 0 0,0 1 0 0 0,1-1 0 0 0,-1 1 0 0 0,1 0 0 0 0,-1 0 0 0 0,1 0 0 0 0,0 0 0 0 0,0 0 0 0 0,0 1 0 0 0,0 0 0 0 0,0 0 0 0 0,5-1 0 0 0,-4 2-196 0 0,0-1 0 0 0,0 1 0 0 0,-1 0 0 0 0,1 1 0 0 0,0-1 1 0 0,0 1-1 0 0,0 0 0 0 0,0 0 0 0 0,-1 0 0 0 0,1 1 0 0 0,-1 0 0 0 0,1 0 0 0 0,-1 0 0 0 0,1 0 0 0 0,-1 1 0 0 0,0-1 0 0 0,6 6 1 0 0,-7-5-146 0 0,-1-1-1 0 0,1 1 1 0 0,-1 0 0 0 0,0 0 0 0 0,0 0 0 0 0,0 0 0 0 0,0 0 0 0 0,-1 0 0 0 0,1 1 0 0 0,-1-1 0 0 0,0 1 0 0 0,0-1 0 0 0,0 1 0 0 0,0-1 0 0 0,-1 1 0 0 0,1-1-1 0 0,-1 1 1 0 0,0 0 0 0 0,0-1 0 0 0,0 1 0 0 0,0 0 0 0 0,-1-1 0 0 0,0 1 0 0 0,-1 4 0 0 0,-1 0-48 0 0,0 0 0 0 0,0 0 1 0 0,-1 0-1 0 0,0-1 0 0 0,0 1 0 0 0,-1-1 1 0 0,0 0-1 0 0,-7 7 0 0 0,-5 4-339 0 0,-30 25 1 0 0,46-42 282 0 0,0-1 0 0 0,0 1 1 0 0,0 0-1 0 0,1 0 1 0 0,-1-1-1 0 0,0 1 1 0 0,0 0-1 0 0,1 0 0 0 0,-1 0 1 0 0,0 0-1 0 0,1 0 1 0 0,-1 0-1 0 0,1 0 0 0 0,-1 0 1 0 0,1 0-1 0 0,0 0 1 0 0,-1 2-1 0 0,1-2 13 0 0,0 0 1 0 0,0-1-1 0 0,1 1 0 0 0,-1 0 0 0 0,0-1 0 0 0,0 1 1 0 0,1 0-1 0 0,-1-1 0 0 0,0 1 0 0 0,1-1 1 0 0,-1 1-1 0 0,1-1 0 0 0,-1 1 0 0 0,1-1 1 0 0,-1 1-1 0 0,1-1 0 0 0,-1 1 0 0 0,1-1 0 0 0,-1 1 1 0 0,1-1-1 0 0,1 1 0 0 0,5 2 11 0 0,0-1 0 0 0,0 0 0 0 0,0 0 0 0 0,12 2 0 0 0,-2-1 93 0 0,-2 1 17 0 0,0 1 0 0 0,-1 0 0 0 0,1 1 0 0 0,-1 1 1 0 0,21 13-1 0 0,-32-18-79 0 0,0 0 1 0 0,0 1-1 0 0,0-1 1 0 0,0 1-1 0 0,-1 0 0 0 0,1 0 1 0 0,-1 0-1 0 0,1 0 1 0 0,-1 0-1 0 0,0 1 1 0 0,0-1-1 0 0,2 6 1 0 0,-4-6-13 0 0,1-1 1 0 0,-1 1 0 0 0,1 0-1 0 0,-1 0 1 0 0,0 0 0 0 0,0 0-1 0 0,0-1 1 0 0,-1 1-1 0 0,1 0 1 0 0,-1 0 0 0 0,1 0-1 0 0,-1-1 1 0 0,0 1 0 0 0,0 0-1 0 0,0-1 1 0 0,-1 1 0 0 0,1-1-1 0 0,0 1 1 0 0,-3 2 0 0 0,1-1-7 0 0,0-1 0 0 0,0 1 1 0 0,0-1-1 0 0,0 0 0 0 0,-1 0 1 0 0,1 0-1 0 0,-1 0 0 0 0,0-1 0 0 0,1 1 1 0 0,-1-1-1 0 0,-1 0 0 0 0,1 0 1 0 0,0-1-1 0 0,0 1 0 0 0,-1-1 1 0 0,-5 1-1 0 0,-6 1-171 0 0,0-2 1 0 0,-1 0-1 0 0,-18-1 0 0 0,16 0-400 0 0,-3-5-1886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196 178 48 0 0,'-1'-10'1047'0'0,"1"0"-1"0"0,-2 0 1 0 0,1 0 0 0 0,-2 0-1 0 0,1 1 1 0 0,-6-14-1 0 0,6 19-510 0 0,1-1-1 0 0,-1 1 0 0 0,-1-1 0 0 0,1 1 0 0 0,-1 0 0 0 0,1 0 0 0 0,-1 0 0 0 0,0 0 0 0 0,-1 1 0 0 0,1-1 1 0 0,-1 1-1 0 0,1 0 0 0 0,-1 0 0 0 0,0 0 0 0 0,-6-3 0 0 0,8 6-397 0 0,1-1 0 0 0,-1 1 0 0 0,0-1 0 0 0,0 1 0 0 0,0 0 0 0 0,0 0 0 0 0,1 0 0 0 0,-1 0 0 0 0,0 0 0 0 0,0 0 0 0 0,0 0 0 0 0,0 0 0 0 0,1 1 0 0 0,-1-1 1 0 0,0 1-1 0 0,0 0 0 0 0,1-1 0 0 0,-1 1 0 0 0,0 0 0 0 0,1 0 0 0 0,-1 0 0 0 0,1 0 0 0 0,-1 0 0 0 0,1 1 0 0 0,-1-1 0 0 0,1 0 0 0 0,0 1 0 0 0,0-1 0 0 0,-1 0 0 0 0,1 1 0 0 0,0 0 0 0 0,0 1 0 0 0,-4 5 251 0 0,0 1-1 0 0,1-1 1 0 0,0 1-1 0 0,-5 17 1 0 0,5-11-52 0 0,1 0-1 0 0,1 0 1 0 0,0 0-1 0 0,1 1 1 0 0,0-1-1 0 0,1 0 1 0 0,1 0-1 0 0,1 1 1 0 0,6 27-1 0 0,-6-36-250 0 0,-1 1 0 0 0,2-1 0 0 0,-1 0-1 0 0,1 0 1 0 0,0 0 0 0 0,1-1 0 0 0,-1 1 0 0 0,1-1-1 0 0,1 0 1 0 0,-1 0 0 0 0,1 0 0 0 0,0 0 0 0 0,0-1-1 0 0,1 0 1 0 0,-1 0 0 0 0,1 0 0 0 0,0-1 0 0 0,1 0-1 0 0,-1 0 1 0 0,1-1 0 0 0,0 1 0 0 0,8 1 0 0 0,-11-3-54 0 0,0-1 0 0 0,0 0 1 0 0,0 0-1 0 0,0-1 0 0 0,0 1 1 0 0,1-1-1 0 0,-1 0 0 0 0,0 0 1 0 0,0-1-1 0 0,1 1 1 0 0,-1-1-1 0 0,0 0 0 0 0,0 0 1 0 0,0 0-1 0 0,0 0 0 0 0,7-4 1 0 0,-7 2-13 0 0,1 0 1 0 0,-1 0 0 0 0,0 0 0 0 0,-1-1-1 0 0,1 0 1 0 0,0 1 0 0 0,-1-1-1 0 0,0-1 1 0 0,0 1 0 0 0,0 0-1 0 0,-1-1 1 0 0,3-5 0 0 0,0 0-5 0 0,-1-1 1 0 0,-1 0 0 0 0,0 1-1 0 0,-1-1 1 0 0,0 0-1 0 0,0-1 1 0 0,-1 1-1 0 0,-1 0 1 0 0,0 0-1 0 0,0 0 1 0 0,-5-23 0 0 0,2 22-9 0 0,-1 0 0 0 0,0 0 1 0 0,-1 1-1 0 0,-1-1 0 0 0,0 1 0 0 0,0 1 1 0 0,-1-1-1 0 0,0 1 0 0 0,-17-18 1 0 0,16 20-27 0 0,0 0 1 0 0,0 0 0 0 0,-1 1 0 0 0,0 0-1 0 0,-1 1 1 0 0,1 0 0 0 0,-1 0 0 0 0,-1 1-1 0 0,1 0 1 0 0,-1 1 0 0 0,-11-4 0 0 0,17 7-238 0 0,1 0 0 0 0,-1 1 0 0 0,1-1 0 0 0,-1 1 1 0 0,0-1-1 0 0,1 2 0 0 0,-1-1 0 0 0,1 0 0 0 0,-1 1 1 0 0,1 0-1 0 0,-6 1 0 0 0,7-1-642 0 0,0 1-1 0 0,0-1 0 0 0,0 1 1 0 0,0-1-1 0 0,0 1 1 0 0,1 0-1 0 0,-1 0 1 0 0,0 1-1 0 0,-3 4 1 0 0,-4 3-1956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32 348 0 0,'-2'4'10135'0'0,"24"-2"-6799"0"0,28 1-1125 0 0,185-8 2904 0 0,88 1-1735 0 0,247-17 48 0 0,-489 12-2638 0 0,-77 7-556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77 280 0 0,'-2'1'637'0'0,"1"1"0"0"0,-1 0-1 0 0,1 0 1 0 0,0 0 0 0 0,0 0 0 0 0,0 0-1 0 0,0 0 1 0 0,0 0 0 0 0,0 0 0 0 0,1 0 0 0 0,-1 0-1 0 0,1 0 1 0 0,-1 1 0 0 0,1-1 0 0 0,0 4 0 0 0,1 41 3868 0 0,-1-28-2969 0 0,-1 10 490 0 0,0-21-1113 0 0,0 0 0 0 0,1 0 0 0 0,0 0 1 0 0,3 15-1 0 0,-8-9 3496 0 0,4-30-4273 0 0,0 1-1 0 0,2 0 0 0 0,-1-1 1 0 0,2 1-1 0 0,0 0 0 0 0,1 0 1 0 0,6-20-1 0 0,-6 24-71 0 0,1 1 1 0 0,0 1-1 0 0,0-1 1 0 0,1 0-1 0 0,0 1 1 0 0,1 0 0 0 0,0 0-1 0 0,1 1 1 0 0,-1 0-1 0 0,1 0 1 0 0,16-14-1 0 0,-21 21-32 0 0,0 0 0 0 0,-1 0-1 0 0,1 0 1 0 0,0 0 0 0 0,-1 0 0 0 0,1 0 0 0 0,0 0 0 0 0,0 0-1 0 0,0 1 1 0 0,0-1 0 0 0,0 1 0 0 0,0 0 0 0 0,0-1-1 0 0,0 1 1 0 0,0 0 0 0 0,0 0 0 0 0,0 0 0 0 0,0 0 0 0 0,-1 0-1 0 0,1 1 1 0 0,4 0 0 0 0,-3 1 4 0 0,0-1 0 0 0,0 1 0 0 0,0 0 0 0 0,0 0 0 0 0,0 0 0 0 0,0 0 0 0 0,-1 1 0 0 0,1-1 0 0 0,-1 1 0 0 0,0-1 0 0 0,4 6 0 0 0,0 2 26 0 0,0 0-1 0 0,-1 1 0 0 0,0-1 1 0 0,0 1-1 0 0,-1 1 1 0 0,3 14-1 0 0,9 91 276 0 0,-5-31-102 0 0,-7-73-450 0 0,5-8-3322 0 0,-7-5 2579 0 0,0 1 0 0 0,0-1 0 0 0,0 0-1 0 0,0 0 1 0 0,0 0 0 0 0,0-1 0 0 0,-1 1-1 0 0,1 0 1 0 0,0-1 0 0 0,3-1 0 0 0,3-1-1991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4 204 152 0 0,'-3'-24'2328'0'0,"2"9"5566"0"0,14 28-4782 0 0,0 4-1242 0 0,-1 0 1 0 0,11 21-1 0 0,34 82 1660 0 0,-26-52-1850 0 0,-24-54-1258 0 0,2 8 185 0 0,2 0 0 0 0,0-1-1 0 0,1 0 1 0 0,2-1-1 0 0,0 0 1 0 0,18 20-1 0 0,-31-40-573 0 0,-1 1 0 0 0,1-1-1 0 0,-1 1 1 0 0,1-1 0 0 0,-1 0-1 0 0,1 1 1 0 0,-1-1 0 0 0,1 1 0 0 0,-1-1-1 0 0,1 0 1 0 0,-1 0 0 0 0,1 1-1 0 0,-1-1 1 0 0,1 0 0 0 0,0 0-1 0 0,-1 0 1 0 0,1 0 0 0 0,0 0-1 0 0,-1 0 1 0 0,1 0 0 0 0,-1 0 0 0 0,1 0-1 0 0,0 0 1 0 0,-1 0 0 0 0,1 0-1 0 0,-1 0 1 0 0,1 0 0 0 0,0-1-1 0 0,1 1-4 0 0,-1-1-1 0 0,0 0 0 0 0,0 0 1 0 0,0 0-1 0 0,0 0 0 0 0,0 0 0 0 0,0 0 1 0 0,0 0-1 0 0,-1-1 0 0 0,1 1 1 0 0,1-3-1 0 0,11-36 104 0 0,-12 39-96 0 0,6-46 81 0 0,-1 0 0 0 0,-2-1-1 0 0,-2 1 1 0 0,-8-77 0 0 0,2 74 15 0 0,1 28-51 0 0,1-1 1 0 0,1 0-1 0 0,1 0 1 0 0,2 0-1 0 0,7-45 1 0 0,-9 67-209 0 0,0-1 1 0 0,1 1-1 0 0,-1 0 1 0 0,1-1-1 0 0,0 1 1 0 0,-1 0 0 0 0,1 0-1 0 0,0-1 1 0 0,0 1-1 0 0,0 0 1 0 0,0 0-1 0 0,0 0 1 0 0,0 0 0 0 0,0 0-1 0 0,2-1 1 0 0,-2 1-569 0 0,0 3-363 0 0,2 1-10 0 0,-1-1 0 0 0,0 1 1 0 0,0 1-1 0 0,0-1 0 0 0,0 0 1 0 0,0 0-1 0 0,-1 1 0 0 0,1-1 1 0 0,0 6-1 0 0,2 3-1867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88 0 0,'1'43'7255'0'0,"-6"106"6079"0"0,2-133-11289 0 0,1-11 2311 0 0,0-14-4247 0 0,0 1 0 0 0,1-1-1 0 0,0 0 1 0 0,0 1-1 0 0,1-1 1 0 0,0 0 0 0 0,1 0-1 0 0,0 1 1 0 0,0-1-1 0 0,1 1 1 0 0,0-1 0 0 0,0 1-1 0 0,1-1 1 0 0,0 1-1 0 0,0 0 1 0 0,1 0 0 0 0,0 1-1 0 0,1-1 1 0 0,-1 1-1 0 0,1 0 1 0 0,1 0-1 0 0,9-10 1 0 0,-8 10-11 0 0,0 1 0 0 0,0-1 0 0 0,1 1 0 0 0,0 1 0 0 0,0-1-1 0 0,1 1 1 0 0,-1 1 0 0 0,14-6 0 0 0,-17 8-241 0 0,1 1 0 0 0,-1-1-1 0 0,0 1 1 0 0,1 0 0 0 0,0 1 0 0 0,9-1-1 0 0,-10 2-547 0 0,0-1 0 0 0,0 1 0 0 0,-1 0-1 0 0,1 0 1 0 0,0 1 0 0 0,-1-1-1 0 0,1 1 1 0 0,6 4 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6 348 0 0,'0'0'2368'0'0,"5"21"6808"0"0,-1 5-5271 0 0,-1 1 0 0 0,0 49 0 0 0,-3-34 1447 0 0,-2-45-5160 0 0,-1-2-134 0 0,1 1 0 0 0,0-1 0 0 0,0 1 0 0 0,0-1 1 0 0,0 0-1 0 0,1 0 0 0 0,0 0 0 0 0,0 0 1 0 0,0 0-1 0 0,1 0 0 0 0,-1 0 0 0 0,1 0 0 0 0,1-9 1 0 0,0 2 4 0 0,1 1 0 0 0,0 0-1 0 0,0-1 1 0 0,1 1 0 0 0,7-17 0 0 0,-10 27-44 0 0,0-1 0 0 0,1 1-1 0 0,-1 0 1 0 0,1 0-1 0 0,-1 0 1 0 0,1 0-1 0 0,-1 0 1 0 0,1 0-1 0 0,0 0 1 0 0,-1 0-1 0 0,1 0 1 0 0,0 0-1 0 0,0 0 1 0 0,0 0 0 0 0,0 0-1 0 0,0 0 1 0 0,0 1-1 0 0,0-1 1 0 0,0 0-1 0 0,0 1 1 0 0,0-1-1 0 0,0 1 1 0 0,1-1-1 0 0,0 1 1 0 0,0 0 5 0 0,-1 0 0 0 0,0 1 0 0 0,0-1 0 0 0,0 1 0 0 0,1-1 0 0 0,-1 1 0 0 0,0-1 0 0 0,0 1 0 0 0,0 0 0 0 0,0-1 0 0 0,0 1 0 0 0,0 0 0 0 0,0 0 0 0 0,0 0 0 0 0,0 0 0 0 0,0 0 0 0 0,0 0 0 0 0,0 2 0 0 0,4 4 81 0 0,-1 0 1 0 0,0 1-1 0 0,-1-1 1 0 0,0 1-1 0 0,5 16 1 0 0,0 23 235 0 0,-8-45-377 0 0,-1-6 0 0 0,1 1 0 0 0,0-1 0 0 0,0 1 1 0 0,0-1-1 0 0,1 1 0 0 0,-1-1 0 0 0,1 1 0 0 0,0 0 0 0 0,0-1 0 0 0,0 1 1 0 0,0 0-1 0 0,0 0 0 0 0,3-5 0 0 0,0-2 15 0 0,1-1 0 0 0,0 1 0 0 0,1 0 0 0 0,7-10 0 0 0,-12 18 48 0 0,0 1 1 0 0,0-1 0 0 0,1 1 0 0 0,-1-1 0 0 0,1 1 0 0 0,-1-1 0 0 0,1 1 0 0 0,-1 0 0 0 0,1-1-1 0 0,0 1 1 0 0,0 0 0 0 0,-1 0 0 0 0,1 1 0 0 0,0-1 0 0 0,0 0 0 0 0,0 1 0 0 0,0-1 0 0 0,0 1 0 0 0,0-1-1 0 0,3 1 1 0 0,-3 0 7 0 0,1 1-1 0 0,-1 0 1 0 0,0 0 0 0 0,1 0-1 0 0,-1 0 1 0 0,0 0-1 0 0,0 1 1 0 0,0-1-1 0 0,1 1 1 0 0,-2-1 0 0 0,1 1-1 0 0,0 0 1 0 0,0 0-1 0 0,0-1 1 0 0,-1 1-1 0 0,3 4 1 0 0,6 10-35 0 0,0 1 0 0 0,-1-1 0 0 0,-1 2 0 0 0,-1-1 0 0 0,8 29 0 0 0,-13-39-2754 0 0,-1-6 1902 0 0,-1 0 0 0 0,1 1 1 0 0,-1-1-1 0 0,1 0 0 0 0,0 0 1 0 0,0 0-1 0 0,-1 0 0 0 0,1 0 1 0 0,0 0-1 0 0,5 4-2554 0 0,0-2 305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306 113 380 0 0,'-3'-27'6673'0'0,"3"23"-5952"0"0,-1 0 1 0 0,0 0-1 0 0,0 1 0 0 0,0-1 0 0 0,0 0 0 0 0,0 0 1 0 0,-1 1-1 0 0,0-1 0 0 0,0 1 0 0 0,0 0 0 0 0,0-1 0 0 0,0 1 1 0 0,-1 0-1 0 0,1 0 0 0 0,-1 0 0 0 0,0 1 0 0 0,-5-5 1 0 0,2 4-333 0 0,1 0 0 0 0,0 0 0 0 0,0 1 1 0 0,-1 0-1 0 0,0 0 0 0 0,1 0 0 0 0,-1 1 1 0 0,0 0-1 0 0,0 0 0 0 0,0 1 0 0 0,-10-1 1 0 0,3 2 43 0 0,0-1 0 0 0,1 2 0 0 0,-22 4 0 0 0,29-5-338 0 0,1 0 0 0 0,-1 1 1 0 0,1-1-1 0 0,-1 1 0 0 0,1 0 0 0 0,0 0 0 0 0,0 1 1 0 0,-1-1-1 0 0,2 1 0 0 0,-1 0 0 0 0,0 0 0 0 0,0 0 0 0 0,-3 5 1 0 0,7-7-52 0 0,-1 1 0 0 0,0-1 0 0 0,0 1 1 0 0,1-1-1 0 0,-1 1 0 0 0,1-1 0 0 0,-1 1 1 0 0,1-1-1 0 0,0 1 0 0 0,0 0 0 0 0,0-1 1 0 0,0 1-1 0 0,0 0 0 0 0,0-1 0 0 0,0 1 1 0 0,0 0-1 0 0,0-1 0 0 0,1 1 0 0 0,-1-1 1 0 0,1 1-1 0 0,-1-1 0 0 0,1 1 0 0 0,0-1 1 0 0,0 1-1 0 0,-1-1 0 0 0,1 1 0 0 0,0-1 1 0 0,0 0-1 0 0,0 1 0 0 0,1-1 0 0 0,1 1 0 0 0,5 6 116 0 0,0 0-1 0 0,0-1 1 0 0,15 10-1 0 0,-15-12-18 0 0,17 12 154 0 0,38 31 319 0 0,-57-43-546 0 0,0 0 1 0 0,-1 0-1 0 0,0 1 1 0 0,0-1-1 0 0,-1 1 1 0 0,0 0-1 0 0,0 1 1 0 0,4 7-1 0 0,-8-13-49 0 0,1 1 0 0 0,0 0 0 0 0,-1 0 0 0 0,1 0 0 0 0,-1 0 0 0 0,1 0 0 0 0,-1 0 0 0 0,0 0 0 0 0,0 0 1 0 0,0 0-1 0 0,0 0 0 0 0,0 0 0 0 0,0 0 0 0 0,-1 0 0 0 0,1 0 0 0 0,-1 0 0 0 0,1 0 0 0 0,-1-1 0 0 0,-1 4 0 0 0,0-2 0 0 0,0 0 0 0 0,0-1-1 0 0,0 1 1 0 0,0-1 0 0 0,0 1 0 0 0,-1-1 0 0 0,1 0 0 0 0,-1 0 0 0 0,0 0-1 0 0,-5 3 1 0 0,-1-1 4 0 0,0 1 0 0 0,-1-2 0 0 0,0 1 0 0 0,1-1 0 0 0,-1-1 0 0 0,-17 3 0 0 0,16-4-20 0 0,0-1-1 0 0,-1 0 1 0 0,1 0 0 0 0,-1-1 0 0 0,1-1 0 0 0,-14-3-1 0 0,16 3-1136 0 0,-12-3-1437 0 0,8 6-7410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541 102 300 0 0,'1'-2'369'0'0,"1"0"1"0"0,-1 0-1 0 0,0-1 1 0 0,0 1-1 0 0,0 0 1 0 0,0-1-1 0 0,0 1 0 0 0,-1 0 1 0 0,1-1-1 0 0,-1 1 1 0 0,1-1-1 0 0,-1 1 1 0 0,0-1-1 0 0,0 1 0 0 0,0-1 1 0 0,0 1-1 0 0,-1 0 1 0 0,1-1-1 0 0,-1 1 1 0 0,1-1-1 0 0,-1 1 1 0 0,0 0-1 0 0,0-1 0 0 0,0 1 1 0 0,0 0-1 0 0,0 0 1 0 0,0 0-1 0 0,-1-1 1 0 0,1 1-1 0 0,-1 1 0 0 0,-2-3 1 0 0,0 1-23 0 0,0 0 0 0 0,0 0 1 0 0,0 0-1 0 0,0 1 0 0 0,-1 0 1 0 0,1 0-1 0 0,-1 0 0 0 0,1 1 1 0 0,-1-1-1 0 0,0 1 0 0 0,0 0 1 0 0,0 1-1 0 0,1-1 0 0 0,-1 1 1 0 0,-8 0-1 0 0,-19 2 498 0 0,-1 2 0 0 0,0 1 0 0 0,1 1 0 0 0,-52 18 0 0 0,61-16-421 0 0,1 1-1 0 0,0 1 0 0 0,0 1 1 0 0,1 1-1 0 0,0 1 0 0 0,1 1 1 0 0,-18 16-1 0 0,32-26-230 0 0,1 1 1 0 0,1 0 0 0 0,-1 0-1 0 0,1 1 1 0 0,0-1-1 0 0,0 1 1 0 0,0 0-1 0 0,1 0 1 0 0,-5 10-1 0 0,7-13-109 0 0,1-1-1 0 0,-1 1 0 0 0,1 0 1 0 0,-1 0-1 0 0,1-1 0 0 0,0 1 1 0 0,0 0-1 0 0,0 0 0 0 0,0-1 1 0 0,1 1-1 0 0,-1 0 0 0 0,1 0 0 0 0,-1-1 1 0 0,1 1-1 0 0,0-1 0 0 0,0 1 1 0 0,0 0-1 0 0,1-1 0 0 0,-1 0 1 0 0,0 1-1 0 0,1-1 0 0 0,0 0 1 0 0,-1 0-1 0 0,1 0 0 0 0,3 3 1 0 0,7 5 44 0 0,0-1 1 0 0,1 0-1 0 0,0 0 1 0 0,0-1-1 0 0,1-1 1 0 0,0-1 0 0 0,1 0-1 0 0,-1 0 1 0 0,1-2-1 0 0,0 0 1 0 0,0 0-1 0 0,0-1 1 0 0,21 0-1 0 0,11 0 266 0 0,-1-2 0 0 0,0-3-1 0 0,54-7 1 0 0,84-25-394 0 0,-181 34 7 0 0,18-12-59 0 0,-20 11-280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113 294 420 0 0,'1'-3'6595'0'0,"-4"61"-2064"0"0,-18 96 0 0 0,12-94-1786 0 0,8-58-2566 0 0,1 0-1 0 0,0 0 1 0 0,-1 0 0 0 0,1-1 0 0 0,-1 1 0 0 0,0 0 0 0 0,0 0 0 0 0,1-1 0 0 0,-1 1 0 0 0,0-1-1 0 0,0 1 1 0 0,-1-1 0 0 0,1 1 0 0 0,0-1 0 0 0,0 0 0 0 0,-4 3 1142 0 0,2-6-793 0 0,-2-3-376 0 0,-1 0 0 0 0,2 0 1 0 0,-1 0-1 0 0,1-1 0 0 0,0 1 0 0 0,0-1 0 0 0,0 0 1 0 0,1-1-1 0 0,0 1 0 0 0,0 0 0 0 0,1-1 1 0 0,0 0-1 0 0,0 0 0 0 0,0 1 0 0 0,1-1 0 0 0,-1-13 1 0 0,0-7 114 0 0,1 0 1 0 0,1 0 0 0 0,4-31 0 0 0,0 28-85 0 0,1 1 0 0 0,1-1 0 0 0,1 1 0 0 0,13-31 0 0 0,-15 47-104 0 0,1 0 1 0 0,0 1-1 0 0,0 0 1 0 0,1 0-1 0 0,1 0 1 0 0,0 1-1 0 0,1 0 1 0 0,0 1-1 0 0,0 0 1 0 0,1 0-1 0 0,13-10 1 0 0,-22 19-74 0 0,1 0 1 0 0,-1 0 0 0 0,0 0 0 0 0,0 0 0 0 0,1 0-1 0 0,-1 1 1 0 0,1-1 0 0 0,-1 0 0 0 0,1 1 0 0 0,-1-1-1 0 0,1 1 1 0 0,-1-1 0 0 0,1 1 0 0 0,-1-1 0 0 0,1 1-1 0 0,-1 0 1 0 0,1 0 0 0 0,0 0 0 0 0,-1 0 0 0 0,1 0-1 0 0,-1 0 1 0 0,1 1 0 0 0,0-1 0 0 0,-1 0 0 0 0,1 1-1 0 0,-1-1 1 0 0,1 1 0 0 0,-1 0 0 0 0,1-1 0 0 0,-1 1-1 0 0,0 0 1 0 0,1 0 0 0 0,-1 0 0 0 0,0 0-1 0 0,0 0 1 0 0,0 0 0 0 0,0 0 0 0 0,1 1 0 0 0,-1-1-1 0 0,-1 0 1 0 0,1 1 0 0 0,0-1 0 0 0,0 0 0 0 0,0 1-1 0 0,0 2 1 0 0,2 3-39 0 0,-1 0-1 0 0,1 0 1 0 0,-2 1 0 0 0,1-1-1 0 0,-1 1 1 0 0,0-1 0 0 0,0 1-1 0 0,-1 12 1 0 0,-2 4-197 0 0,-2 0-1 0 0,0 0 1 0 0,-1-1 0 0 0,-1 1-1 0 0,-1-1 1 0 0,-2 0 0 0 0,0-1 0 0 0,-1 0-1 0 0,-1 0 1 0 0,-1-1 0 0 0,-1-1-1 0 0,-1 0 1 0 0,-18 19 0 0 0,31-38 202 0 0,0 0 1 0 0,0-1-1 0 0,1 1 1 0 0,-1 0-1 0 0,0 0 1 0 0,1 0-1 0 0,-1-1 1 0 0,0 1-1 0 0,1 0 1 0 0,-1 0-1 0 0,1 0 1 0 0,-1 0-1 0 0,1 0 0 0 0,0 0 1 0 0,-1 0-1 0 0,1 0 1 0 0,0 0-1 0 0,0 0 1 0 0,0 0-1 0 0,0 0 1 0 0,-1 0-1 0 0,2 0 1 0 0,-1 1-1 0 0,0 0 1 0 0,1-1 65 0 0,0 1 0 0 0,0-1 1 0 0,1 0-1 0 0,-1 0 0 0 0,0 0 1 0 0,1 0-1 0 0,-1 0 0 0 0,1-1 1 0 0,-1 1-1 0 0,1 0 0 0 0,0-1 0 0 0,1 1 1 0 0,18 10 322 0 0,-15-7-262 0 0,0 0 1 0 0,-1 0 0 0 0,1 1 0 0 0,-1 0-1 0 0,0 0 1 0 0,-1 0 0 0 0,1 1 0 0 0,-1 0-1 0 0,0 0 1 0 0,4 7 0 0 0,2 8 255 0 0,13 37-1 0 0,-23-57-342 0 0,3 7 548 0 0,-2-5-891 0 0,0 0-1 0 0,0 0 0 0 0,0 0 1 0 0,0-1-1 0 0,0 1 0 0 0,1-1 1 0 0,2 5-1 0 0,-3-6 166 0 0,-1-1 1 0 0,0 0-1 0 0,1 0 1 0 0,-1 1-1 0 0,0-1 0 0 0,1 0 1 0 0,-1 0-1 0 0,0 0 0 0 0,1 0 1 0 0,-1 1-1 0 0,0-1 1 0 0,1 0-1 0 0,-1 0 0 0 0,1 0 1 0 0,-1 0-1 0 0,0 0 0 0 0,1 0 1 0 0,-1 0-1 0 0,1 0 0 0 0,-1 0 1 0 0,0 0-1 0 0,1 0 1 0 0,0-1-1 0 0,12-9-5262 0 0,-7 2 2608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08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263 100 44 0 0,'21'-17'8528'0'0,"-20"16"-8193"0"0,0 0 0 0 0,0 0 0 0 0,-1 0 0 0 0,1 0 0 0 0,0 0 0 0 0,-1-1 0 0 0,1 1 0 0 0,-1 0 0 0 0,0 0 0 0 0,1-1 0 0 0,-1 1 0 0 0,0 0 0 0 0,0-1 0 0 0,0 1 0 0 0,0 0 0 0 0,0-1 0 0 0,0 1 0 0 0,0 0 0 0 0,0-1 0 0 0,0 1 0 0 0,-1 0 0 0 0,1-1 0 0 0,0 1 0 0 0,-1 0 0 0 0,1 0 0 0 0,-1 0 0 0 0,0-1 0 0 0,1 1 0 0 0,-1 0 0 0 0,0 0 0 0 0,0 0 0 0 0,0 0 0 0 0,0 0 0 0 0,-1-1 0 0 0,-1-1-9 0 0,1 0 0 0 0,-1 1 0 0 0,0-1 1 0 0,0 1-1 0 0,0 0 0 0 0,0 0 1 0 0,0 0-1 0 0,-1 0 0 0 0,1 1 1 0 0,0-1-1 0 0,-6-1 0 0 0,-17-3 843 0 0,20 5-924 0 0,0-1-1 0 0,1 1 0 0 0,-1 0 1 0 0,0 0-1 0 0,0 0 0 0 0,0 1 1 0 0,0 0-1 0 0,-7 1 1 0 0,4 0-66 0 0,0 1 1 0 0,0 0 0 0 0,0 1 0 0 0,1 0 0 0 0,-1 0 0 0 0,0 1 0 0 0,1 0 0 0 0,0 1 0 0 0,0-1-1 0 0,0 1 1 0 0,-9 9 0 0 0,13-10-112 0 0,1 0 0 0 0,-1 0-1 0 0,0 0 1 0 0,1 0 0 0 0,0 1 0 0 0,0-1-1 0 0,1 1 1 0 0,-1 0 0 0 0,1 0-1 0 0,0 0 1 0 0,0 0 0 0 0,1 0 0 0 0,-1 1-1 0 0,1-1 1 0 0,0 0 0 0 0,1 1 0 0 0,-1-1-1 0 0,1 1 1 0 0,0-1 0 0 0,1 8 0 0 0,1-3-10 0 0,0-1 0 0 0,0 1 0 0 0,1-1 0 0 0,0 1 1 0 0,1-1-1 0 0,0 0 0 0 0,0 0 0 0 0,1 0 1 0 0,0-1-1 0 0,1 0 0 0 0,-1 0 0 0 0,2 0 1 0 0,-1 0-1 0 0,1-1 0 0 0,0 0 0 0 0,1-1 1 0 0,10 8-1 0 0,-13-11-42 0 0,1 1 0 0 0,-1-1 0 0 0,1 0 1 0 0,0 0-1 0 0,0 0 0 0 0,0-1 0 0 0,1 0 1 0 0,-1 0-1 0 0,0-1 0 0 0,1 0 0 0 0,0 0 0 0 0,-1 0 1 0 0,1-1-1 0 0,-1 0 0 0 0,1 0 0 0 0,-1-1 0 0 0,1 1 1 0 0,-1-2-1 0 0,1 1 0 0 0,-1-1 0 0 0,1 0 1 0 0,-1 0-1 0 0,0 0 0 0 0,0-1 0 0 0,0 0 0 0 0,8-6 1 0 0,-6 3-12 0 0,0 0 1 0 0,0 0-1 0 0,-1-1 1 0 0,0 0-1 0 0,0-1 1 0 0,-1 1-1 0 0,0-1 1 0 0,0-1-1 0 0,-1 1 1 0 0,0-1-1 0 0,6-14 1 0 0,-9 19-5 0 0,0 0 1 0 0,-1-1 0 0 0,0 1 0 0 0,0 0-1 0 0,-1-1 1 0 0,1 1 0 0 0,-1-1-1 0 0,0 1 1 0 0,0-1 0 0 0,0 1-1 0 0,0-1 1 0 0,-1 1 0 0 0,0 0 0 0 0,0-1-1 0 0,0 1 1 0 0,-1 0 0 0 0,1 0-1 0 0,-1 0 1 0 0,0 0 0 0 0,0 0-1 0 0,0 0 1 0 0,-1 0 0 0 0,1 0 0 0 0,-1 1-1 0 0,0 0 1 0 0,0-1 0 0 0,0 1-1 0 0,-5-3 1 0 0,-2-2 17 0 0,-2 0 0 0 0,1 0 1 0 0,-1 1-1 0 0,0 1 0 0 0,-22-9 0 0 0,28 12-251 0 0,0 1-1 0 0,-1 0 1 0 0,1 0 0 0 0,0 1-1 0 0,-1 0 1 0 0,1 0-1 0 0,-1 1 1 0 0,1 0 0 0 0,-1 0-1 0 0,1 0 1 0 0,-1 1-1 0 0,1 0 1 0 0,-1 0-1 0 0,-7 2 1 0 0,5 6-3921 0 0,5-2-1806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6:5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23 352 0 0,'12'-22'20535'0'0,"-12"22"-20390"0"0,4 10 1874 0 0,-1 18-1010 0 0,-13 13 544 0 0,5-27-1170 0 0,2 0 0 0 0,-1 0 1 0 0,2 0-1 0 0,0 0 0 0 0,1 1 1 0 0,0-1-1 0 0,3 29 0 0 0,-1-40-299 0 0,0-1 0 0 0,0 0 0 0 0,0 1 0 0 0,0-1 0 0 0,1 0 0 0 0,-1 0 0 0 0,1 0 0 0 0,-1 0-1 0 0,1 0 1 0 0,0 0 0 0 0,0 0 0 0 0,0-1 0 0 0,0 1 0 0 0,0-1 0 0 0,0 1 0 0 0,0-1 0 0 0,0 0 0 0 0,1 0 0 0 0,-1 0-1 0 0,0 0 1 0 0,1 0 0 0 0,-1 0 0 0 0,1-1 0 0 0,-1 1 0 0 0,1-1 0 0 0,2 1 0 0 0,10 0 324 0 0,-1 0 1 0 0,1 0-1 0 0,17-3 0 0 0,-29 2-350 0 0,115-12 73 0 0,-104 10-131 0 0,0 1 0 0 0,-7 1-161 0 0,-5 0-615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16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1214 782 112 0 0,'1'-9'925'0'0,"-2"5"2671"0"0,0 2-3324 0 0,1 0 0 0 0,-1 0-1 0 0,0 0 1 0 0,0 1 0 0 0,1-1-1 0 0,-1 0 1 0 0,0 1 0 0 0,0-1-1 0 0,-1 1 1 0 0,1-1 0 0 0,0 1 0 0 0,0 0-1 0 0,-1-1 1 0 0,1 1 0 0 0,-1 0-1 0 0,1 0 1 0 0,-1 0 0 0 0,1 0 0 0 0,-1 0-1 0 0,0 0 1 0 0,1 0 0 0 0,-1 1-1 0 0,0-1 1 0 0,0 1 0 0 0,0-1 0 0 0,1 1-1 0 0,-1 0 1 0 0,0-1 0 0 0,0 1-1 0 0,0 0 1 0 0,0 0 0 0 0,0 0 0 0 0,-3 1-1 0 0,-40 8 611 0 0,1 2-1 0 0,1 2 0 0 0,0 2 0 0 0,-53 26 1 0 0,43-18-476 0 0,0 3 0 0 0,3 1 1 0 0,0 3-1 0 0,1 3 1 0 0,3 1-1 0 0,0 2 0 0 0,-51 54 1 0 0,58-45 204 0 0,-57 89 0 0 0,69-93-435 0 0,-39 66 153 0 0,14-19 16 0 0,28-48-97 0 0,0 2 1 0 0,3 0-1 0 0,2 2 1 0 0,-22 71-1 0 0,29-60-25 0 0,2 1 0 0 0,-5 98 0 0 0,15-130-135 0 0,1 1 1 0 0,0-1-1 0 0,2 0 0 0 0,1 0 1 0 0,1 0-1 0 0,1-1 1 0 0,1 0-1 0 0,1 0 0 0 0,12 25 1 0 0,16 24 283 0 0,62 92 1 0 0,-86-145-312 0 0,123 172 404 0 0,-109-161-372 0 0,0-1 1 0 0,2-2-1 0 0,1 0 0 0 0,39 27 1 0 0,139 79 396 0 0,-88-59-251 0 0,6 6 20 0 0,259 178 473 0 0,-310-202-529 0 0,-2 4 0 0 0,124 133 0 0 0,-164-156-140 0 0,80 97 139 0 0,-95-110-161 0 0,-1 0 1 0 0,-1 1-1 0 0,-1 1 0 0 0,11 28 1 0 0,-18-37-19 0 0,17 42 81 0 0,-3 1-1 0 0,15 69 0 0 0,-23-44 6 0 0,-3 1 0 0 0,-4 0-1 0 0,-9 153 1 0 0,-4-152-18 0 0,-4 1-1 0 0,-27 106 1 0 0,-5-34 22 0 0,-17 75 19 0 0,45-162-51 0 0,-7 91 0 0 0,16-103-64 0 0,1-29 31 0 0,3 0-1 0 0,0 0 1 0 0,2 0-1 0 0,1 0 1 0 0,6 32-1 0 0,25 62 3 0 0,-26-107-44 0 0,1-1 1 0 0,1-1 0 0 0,1 0-1 0 0,20 31 1 0 0,-2-12-7 0 0,1-3 0 0 0,46 44 0 0 0,73 51 0 0 0,-19-18 0 0 0,-104-86 0 0 0,0 0 0 0 0,-1 2 0 0 0,-1 0 0 0 0,-2 1 0 0 0,18 32 0 0 0,-26-38 0 0 0,-1 0 0 0 0,-2 1 0 0 0,0 0 0 0 0,-1 1 0 0 0,-1-1 0 0 0,-2 2 0 0 0,0-1 0 0 0,2 26 0 0 0,-4 9 0 0 0,-1-1 0 0 0,-4 1 0 0 0,-9 68 0 0 0,4-72 0 0 0,2 1 0 0 0,3 0 0 0 0,5 66 0 0 0,1-85 0 0 0,1 0 0 0 0,2 0 0 0 0,1 0 0 0 0,2-1 0 0 0,27 61 0 0 0,-23-66 0 0 0,1-2 0 0 0,2 0 0 0 0,1-1 0 0 0,1 0 0 0 0,27 28 0 0 0,-15-23 0 0 0,2-1 0 0 0,1-2 0 0 0,48 33 0 0 0,-19-22 0 0 0,3-3 0 0 0,1-2 0 0 0,1-4 0 0 0,92 30 0 0 0,239 45 0 0 0,-281-78 0 0 0,494 90 0 0 0,-267-58 0 0 0,22-7 0 0 0,-248-41 0 0 0,1-5 0 0 0,0-5 0 0 0,178-19 0 0 0,-257 11 0 0 0,0 0 0 0 0,0-3 0 0 0,-1-1 0 0 0,0-3 0 0 0,-1-1 0 0 0,42-21 0 0 0,106-72 0 0 0,-128 72 0 0 0,39-30 0 0 0,-34 21 0 0 0,240-164 0 0 0,-268 181 0 0 0,-1-1 0 0 0,58-61 0 0 0,-73 69 0 0 0,27-23 0 0 0,2-1 0 0 0,-48 43 0 0 0,43-42 0 0 0,50-64 0 0 0,35-66 0 0 0,-94 119 0 0 0,-3-1 0 0 0,32-76 0 0 0,-63 129 0 0 0,15-36 0 0 0,29-56 0 0 0,-39 82 0 0 0,-1 2 0 0 0,-1 1 0 0 0,2-2 0 0 0,-1 0 0 0 0,-1 3 0 0 0,0-3 0 0 0,2 0 0 0 0,-1 2 0 0 0,-1-1 0 0 0,2 1 0 0 0,0-1 0 0 0,-2 1 0 0 0,2 0 0 0 0,1-1 0 0 0,-2 0 0 0 0,1 3 0 0 0,-1-2 0 0 0,0-1 0 0 0,1-1 0 0 0,0 2 0 0 0,-3-1 0 0 0,1-1 0 0 0,2 1 0 0 0,-2-2 0 0 0,-1 3 0 0 0,1 0 0 0 0,0-2 0 0 0,0 0 0 0 0,0-2 0 0 0,22-87 0 0 0,9-54 0 0 0,-27 107 0 0 0,28-181 0 0 0,-35 196 0 0 0,-1-1 0 0 0,-8-62 0 0 0,2 39 0 0 0,-7-124 0 0 0,-13-120 0 0 0,17 172 0 0 0,0-2 0 0 0,3 77 0 0 0,2 0 0 0 0,2-1 0 0 0,3 1 0 0 0,2 0 0 0 0,2 0 0 0 0,3 1 0 0 0,2-1 0 0 0,28-86 0 0 0,-19 87 0 0 0,3 1 0 0 0,2 1 0 0 0,2 1 0 0 0,54-77 0 0 0,-36 64 0 0 0,37-75 0 0 0,24-71 0 0 0,-94 186 0 0 0,16-34 0 0 0,-3-2 0 0 0,30-105 0 0 0,-7 14 0 0 0,-6 25 0 0 0,-34 103 0 0 0,-2-1 0 0 0,0 0 0 0 0,-1 0 0 0 0,-1-1 0 0 0,-1 1 0 0 0,-1 0 0 0 0,-3-30 0 0 0,0 36 0 0 0,0-1 0 0 0,-1 1 0 0 0,-1 0 0 0 0,0 0 0 0 0,-1 1 0 0 0,-1-1 0 0 0,0 1 0 0 0,-2 0 0 0 0,1 1 0 0 0,-2 0 0 0 0,0 0 0 0 0,0 1 0 0 0,-1 0 0 0 0,-1 0 0 0 0,-20-18 0 0 0,-26-13 0 0 0,-1 2 0 0 0,-73-39 0 0 0,60 39 0 0 0,-71-56 0 0 0,96 61 0 0 0,1-1 0 0 0,3-2 0 0 0,-64-76 0 0 0,58 52 0 0 0,2-1 0 0 0,-56-107 0 0 0,-51-162 0 0 0,121 251 0 0 0,4-2 0 0 0,-21-98 0 0 0,30 99 0 0 0,-3 1 0 0 0,-5 1 0 0 0,-2 2 0 0 0,-5 0 0 0 0,-2 3 0 0 0,-4 1 0 0 0,-4 1 0 0 0,-67-87 0 0 0,-100-92 0 0 0,137 180 0 0 0,-100-77 0 0 0,-96-49 0 0 0,187 146 0 0 0,-162-78 0 0 0,158 94 0 0 0,-2 3 0 0 0,-1 5 0 0 0,-2 3 0 0 0,0 5 0 0 0,-2 3 0 0 0,-126-8 0 0 0,50 19 0 0 0,0 8 0 0 0,0 7 0 0 0,-250 43 0 0 0,315-33-27 0 0,0 6-1 0 0,2 3 1 0 0,1 5-1 0 0,-150 67 1 0 0,92-18-18 0 0,-85 38 32 0 0,175-91 30 0 0,0-3 0 0 0,-116 23-1 0 0,-146 6-9 0 0,244-45 31 0 0,0-3 0 0 0,-108-8-1 0 0,152-4-14 0 0,24 3-42 0 0,1 1 0 0 0,-37 0 0 0 0,26 5-16 0 0,2 2 0 0 0,-1 1 0 0 0,0 2 0 0 0,-49 17 0 0 0,0-1 24 0 0,-152 48-53 0 0,152-47 222 0 0,77-24-172 0 0,-4 2-231 0 0,-2 1-1249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4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1421 370 352 0 0,'-8'-6'789'0'0,"-1"1"-1"0"0,0 0 1 0 0,-1 0 0 0 0,1 1-1 0 0,-1 0 1 0 0,-11-2-1 0 0,5 2 80 0 0,0 1 0 0 0,0 1 0 0 0,0 1 0 0 0,0 0 0 0 0,-32 3 0 0 0,1 5 339 0 0,-1 2 1 0 0,-65 21-1 0 0,50-10-491 0 0,0 3 0 0 0,2 3 1 0 0,1 2-1 0 0,1 3 0 0 0,1 2 0 0 0,-57 45 0 0 0,67-41-303 0 0,2 1-1 0 0,2 3 0 0 0,2 1 0 0 0,1 2 0 0 0,3 2 1 0 0,-65 101-1 0 0,79-106-245 0 0,1 1-1 0 0,1 1 1 0 0,3 1 0 0 0,2 1 0 0 0,2 0 0 0 0,1 1 0 0 0,3 1-1 0 0,-6 52 1 0 0,13-57-6 0 0,2-1-1 0 0,2 1 1 0 0,10 82-1 0 0,-5-98-91 0 0,0-1-1 0 0,2 1 1 0 0,0-1-1 0 0,2-1 0 0 0,1 1 1 0 0,1-2-1 0 0,21 35 1 0 0,15 7 180 0 0,2-2 0 0 0,63 61 0 0 0,25 29 112 0 0,-13 2 142 0 0,142 229 0 0 0,-237-335-456 0 0,80 146 115 0 0,-94-165-121 0 0,-3 1 0 0 0,0 0-1 0 0,-2 1 1 0 0,11 55 0 0 0,-18-58-1 0 0,-1 1 1 0 0,-1 0-1 0 0,-2 0 1 0 0,-1 0 0 0 0,-8 41-1 0 0,-41 146 191 0 0,46-200-213 0 0,-30 106 152 0 0,-37 148 352 0 0,69-256-467 0 0,1 0-1 0 0,0 0 1 0 0,2 0-1 0 0,-1 0 1 0 0,2 0-1 0 0,0 0 1 0 0,1 0-1 0 0,0-1 1 0 0,1 1-1 0 0,1 0 1 0 0,6 17-1 0 0,-1-13 24 0 0,0 0-1 0 0,1 0 1 0 0,1-1-1 0 0,0 0 1 0 0,1-1-1 0 0,1-1 1 0 0,22 23-1 0 0,8-1 95 0 0,1-2 0 0 0,78 48 0 0 0,50 18 144 0 0,-6-3-39 0 0,-131-75-209 0 0,-2 0 1 0 0,50 48-1 0 0,-67-54-47 0 0,0-1 1 0 0,-2 2-1 0 0,0 0 1 0 0,-1 0-1 0 0,-1 1 1 0 0,-1 1-1 0 0,-1 0 1 0 0,0 1-1 0 0,-2 0 1 0 0,11 45-1 0 0,-12-30 15 0 0,-1 1 0 0 0,-2-1-1 0 0,-2 1 1 0 0,-2 0 0 0 0,-8 76 0 0 0,-7-14 63 0 0,-5-2 1 0 0,-38 114 0 0 0,-86 180 53 0 0,39-168-88 0 0,5-12-16 0 0,73-148-30 0 0,3 1 0 0 0,2 1 0 0 0,-18 101 0 0 0,35-137-10 0 0,2 0 0 0 0,1 1 0 0 0,2-1 1 0 0,0 0-1 0 0,2 1 0 0 0,2-1 0 0 0,0 0 1 0 0,13 42-1 0 0,-9-47-9 0 0,1-1 0 0 0,1 0 0 0 0,2 0 0 0 0,0-1 0 0 0,1-1 0 0 0,1 0 0 0 0,1-1 0 0 0,1 0 0 0 0,1-1 0 0 0,1-1 0 0 0,29 24 0 0 0,-10-13 0 0 0,0-2 0 0 0,2-1 0 0 0,44 22 0 0 0,130 49 0 0 0,-145-72 0 0 0,2-3 0 0 0,1-3 0 0 0,130 20 0 0 0,-142-33 0 0 0,1-3 0 0 0,0-3 0 0 0,0-2 0 0 0,-1-3 0 0 0,62-11 0 0 0,-72 6 0 0 0,-2-2 0 0 0,1-2 0 0 0,-1-2 0 0 0,-1-2 0 0 0,70-38 0 0 0,2-13 0 0 0,109-55 0 0 0,-172 100 0 0 0,0 3 0 0 0,1 2 0 0 0,1 3 0 0 0,89-13 0 0 0,-74 20 0 0 0,1 3 0 0 0,-1 4 0 0 0,96 9 0 0 0,-3 13 0 0 0,-92-9 0 0 0,1-4 0 0 0,127-2 0 0 0,-181-7 0 0 0,1-1 0 0 0,-1-1 0 0 0,1-2 0 0 0,-1 1 0 0 0,0-2 0 0 0,-1-1 0 0 0,1-1 0 0 0,-1 0 0 0 0,-1-1 0 0 0,0-1 0 0 0,0-1 0 0 0,-1-1 0 0 0,0 0 0 0 0,-1-1 0 0 0,0-1 0 0 0,-1 0 0 0 0,-1-1 0 0 0,19-25 0 0 0,-13 12 0 0 0,-1-2 0 0 0,-2 0 0 0 0,-1-1 0 0 0,-1-1 0 0 0,14-45 0 0 0,35-126 0 0 0,-49 144 0 0 0,-2-1 0 0 0,-3-1 0 0 0,-3 0 0 0 0,-3 0 0 0 0,-2-1 0 0 0,-8-79 0 0 0,-2 56 0 0 0,5 1 0 0 0,14-165 0 0 0,49-154 0 0 0,-40 324 0 0 0,3 1 0 0 0,3 1 0 0 0,48-96 0 0 0,63-111 0 0 0,2-1 0 0 0,-37 10 0 0 0,-23-7 0 0 0,-65 228 0 0 0,-2 0 0 0 0,-3-1 0 0 0,-2-1 0 0 0,-3 1 0 0 0,-2-1 0 0 0,-2 1 0 0 0,-3-1 0 0 0,-3 1 0 0 0,-18-84 0 0 0,-23-24 0 0 0,-7 3 0 0 0,-115-234 0 0 0,-118-296 0 0 0,257 610 0 0 0,-37-111 0 0 0,54 148 0 0 0,3 0 0 0 0,-9-70 0 0 0,18 78 0 0 0,1-1 0 0 0,6-49 0 0 0,1 41 0 0 0,15-53 0 0 0,-8 43 0 0 0,13-48 0 0 0,-16 66 0 0 0,-1 0 0 0 0,-2 0 0 0 0,-1-1 0 0 0,3-73 0 0 0,-12 74 0 0 0,-1 0 0 0 0,-3 0 0 0 0,0 1 0 0 0,-3 0 0 0 0,0 1 0 0 0,-3-1 0 0 0,0 2 0 0 0,-28-51 0 0 0,17 44 0 0 0,0 1 0 0 0,-3 1 0 0 0,-1 2 0 0 0,-2 0 0 0 0,-1 2 0 0 0,-49-42 0 0 0,33 39 0 0 0,-2 1 0 0 0,-1 3 0 0 0,-2 2 0 0 0,-1 2 0 0 0,-2 3 0 0 0,-73-27 0 0 0,29 21 0 0 0,-1 4 0 0 0,-187-28 0 0 0,166 41 0 0 0,-1 4 0 0 0,-231 12 0 0 0,264 6 0 0 0,0 3 0 0 0,-140 35 0 0 0,-192 99 0 0 0,258-83 0 0 0,-211 50 0 0 0,322-99 0 0 0,1-3 0 0 0,-1-2 0 0 0,-1-2 0 0 0,1-3 0 0 0,-1-2 0 0 0,-54-6 0 0 0,20-9 0 0 0,-122-38 0 0 0,42 8 0 0 0,156 42 0 0 0,3-1 0 0 0,-37-10 0 0 0,4 1-911 0 0,85 3-11991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6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41 404 492 0 0,'-41'7'11358'0'0,"43"-6"-10181"0"0,1 1-938 0 0,0 0 0 0 0,-1-1-1 0 0,1 1 1 0 0,0-1 0 0 0,0 0 0 0 0,0 0-1 0 0,0 0 1 0 0,0 0 0 0 0,0 0-1 0 0,0-1 1 0 0,0 1 0 0 0,1-1 0 0 0,-1 0-1 0 0,3 0 1 0 0,55-5 1394 0 0,-42 3-1254 0 0,247-39 2834 0 0,-7-20-1719 0 0,-231 54-1295 0 0,99-25 968 0 0,-1-6-1 0 0,134-61 1 0 0,-62 4 1494 0 0,-162 74-4412 0 0,-26 13-2301 0 0,0-2-3368 0 0,-5 4 4597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7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127 128 680 0 0,'-1'0'382'0'0,"-1"-1"1"0"0,1 0-1 0 0,0 1 1 0 0,0-1-1 0 0,0 0 0 0 0,0 0 1 0 0,0 1-1 0 0,0-1 1 0 0,0 0-1 0 0,1 0 0 0 0,-1 0 1 0 0,0 0-1 0 0,0 0 0 0 0,1 0 1 0 0,-1-1-1 0 0,1 1 1 0 0,-1 0-1 0 0,1 0 0 0 0,-1 0 1 0 0,1-1-1 0 0,0 1 0 0 0,-1-3 1496 0 0,14-10 895 0 0,-5 8-2255 0 0,0 1 0 0 0,0 0 0 0 0,1 0 0 0 0,0 1 0 0 0,0 0 0 0 0,0 1-1 0 0,0 0 1 0 0,0 0 0 0 0,10-1 0 0 0,-15 3-369 0 0,6-1 257 0 0,1-1 1 0 0,0 1-1 0 0,0 1 1 0 0,1 0-1 0 0,-1 1 0 0 0,0 0 1 0 0,0 0-1 0 0,16 3 0 0 0,-24-2-326 0 0,1 0 0 0 0,-1 0 0 0 0,0 0 0 0 0,1 0-1 0 0,-1 1 1 0 0,0-1 0 0 0,0 1 0 0 0,0 0 0 0 0,0 0-1 0 0,0 0 1 0 0,0 0 0 0 0,0 1 0 0 0,-1-1 0 0 0,1 1-1 0 0,-1-1 1 0 0,0 1 0 0 0,0 0 0 0 0,0 0 0 0 0,0 0-1 0 0,0 0 1 0 0,-1 0 0 0 0,1 1 0 0 0,-1-1 0 0 0,0 0-1 0 0,0 1 1 0 0,0-1 0 0 0,0 1 0 0 0,-1-1 0 0 0,1 7-1 0 0,-1 16 85 0 0,-1-1 1 0 0,-2 1-1 0 0,0-1 0 0 0,-2 1 0 0 0,-14 44 0 0 0,8-26-41 0 0,-47 162 737 0 0,58-206-837 0 0,0 0 0 0 0,0 0 0 0 0,0 0-1 0 0,0 1 1 0 0,0-1 0 0 0,0 0-1 0 0,0 0 1 0 0,0 0 0 0 0,0 0-1 0 0,0 0 1 0 0,0 0 0 0 0,0 0-1 0 0,0 0 1 0 0,0 1 0 0 0,0-1 0 0 0,0 0-1 0 0,0 0 1 0 0,0 0 0 0 0,0 0-1 0 0,0 0 1 0 0,0 0 0 0 0,0 0-1 0 0,0 1 1 0 0,0-1 0 0 0,0 0-1 0 0,0 0 1 0 0,0 0 0 0 0,0 0 0 0 0,-1 0-1 0 0,1 0 1 0 0,0 0 0 0 0,0 0-1 0 0,0 0 1 0 0,0 0 0 0 0,0 1-1 0 0,0-1 1 0 0,0 0 0 0 0,0 0-1 0 0,0 0 1 0 0,-1 0 0 0 0,1 0-1 0 0,0 0 1 0 0,0 0 0 0 0,0 0 0 0 0,0 0-1 0 0,0 0 1 0 0,0 0 0 0 0,0 0-1 0 0,-1 0 1 0 0,1 0 0 0 0,0 0-1 0 0,0 0 1 0 0,0 0 0 0 0,0 0-1 0 0,0 0 1 0 0,0 0 0 0 0,0 0 0 0 0,0 0-1 0 0,-1 0 1 0 0,1 0 0 0 0,0 0-1 0 0,0-1 1 0 0,0 1 0 0 0,0 0-1 0 0,-5-12 698 0 0,-3-32-387 0 0,4 19 10 0 0,-4-7-153 0 0,0 0-1 0 0,-2 1 0 0 0,-2 0 0 0 0,-1 0 0 0 0,-1 2 1 0 0,-1-1-1 0 0,-2 2 0 0 0,-1 0 0 0 0,-1 1 0 0 0,-1 1 1 0 0,-1 1-1 0 0,-27-25 0 0 0,34 39-148 0 0,9 7-237 0 0,1 0-1 0 0,-1 1 1 0 0,1-2-1 0 0,-1 1 1 0 0,1 0-1 0 0,0-1 1 0 0,1 0-1 0 0,-1 0 1 0 0,-5-11-1 0 0,10 15-265 0 0,0 0 0 0 0,0 0-1 0 0,0 0 1 0 0,0 0 0 0 0,0 0-1 0 0,0 0 1 0 0,0 0 0 0 0,0 0 0 0 0,0 1-1 0 0,0-1 1 0 0,0 0 0 0 0,1 1-1 0 0,-1-1 1 0 0,0 1 0 0 0,1-1-1 0 0,-1 1 1 0 0,0-1 0 0 0,3 1-1 0 0,0-1-831 0 0,14-8-2203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8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25 240 0 0,'-7'-24'10473'0'0,"7"24"-10382"0"0,0 0 0 0 0,0 0 0 0 0,0 0 0 0 0,0 0 0 0 0,0 0 0 0 0,0 1 1 0 0,0-1-1 0 0,0 0 0 0 0,-15 37 7962 0 0,10-21-9007 0 0,-8 20 1953 0 0,1 1-1 0 0,3 1 0 0 0,1 0 0 0 0,-5 57 1 0 0,12-87-873 0 0,1-1 1 0 0,1 1 0 0 0,-1-1-1 0 0,1 1 1 0 0,0-1 0 0 0,1 1-1 0 0,0-1 1 0 0,0 0 0 0 0,1 0-1 0 0,-1 0 1 0 0,1 0 0 0 0,1 0 0 0 0,0 0-1 0 0,0-1 1 0 0,0 0 0 0 0,0 0-1 0 0,1 0 1 0 0,0 0 0 0 0,9 7-1 0 0,-7-7-40 0 0,0-1 0 0 0,0-1-1 0 0,1 1 1 0 0,0-1-1 0 0,0 0 1 0 0,0-1 0 0 0,0 0-1 0 0,0 0 1 0 0,1 0-1 0 0,0-1 1 0 0,-1-1 0 0 0,1 0-1 0 0,0 0 1 0 0,0 0-1 0 0,-1-1 1 0 0,14-2 0 0 0,-4 0-232 0 0,1-1 0 0 0,0-1 0 0 0,-1 0 0 0 0,0-2 0 0 0,0 0 0 0 0,-1-1 0 0 0,1 0 0 0 0,-2-2 0 0 0,1 0 0 0 0,-1-1 0 0 0,17-14 0 0 0,-20 9-1637 0 0,-8 4-1107 0 0,-5 2-4416 0 0,-6-2 4925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8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61 244 0 0,'-33'-5'2069'0'0,"2"0"2671"0"0,11 4 5614 0 0,46-7-8169 0 0,-5 0-987 0 0,70-8 1953 0 0,-46 10-3395 0 0,-2-2-3580 0 0,-35 5-3063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9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99 137 744 0 0,'-50'-22'3691'0'0,"44"20"-2744"0"0,1-1 0 0 0,0 0 0 0 0,1-1-1 0 0,-1 1 1 0 0,0-1 0 0 0,1 0 0 0 0,-6-6 0 0 0,10 10-710 0 0,-1-1 0 0 0,1 1 0 0 0,-1-1 0 0 0,1 0 0 0 0,-1 0 1 0 0,1 1-1 0 0,0-1 0 0 0,-1 0 0 0 0,1 0 0 0 0,0 1 0 0 0,0-1 0 0 0,0 0 0 0 0,-1 0 0 0 0,1 0 1 0 0,0 1-1 0 0,0-1 0 0 0,0 0 0 0 0,0 0 0 0 0,0 0 0 0 0,0 0 0 0 0,1 1 0 0 0,-1-1 1 0 0,0 0-1 0 0,0 0 0 0 0,1 0 0 0 0,0-1 9 0 0,0 0-1 0 0,0 1 1 0 0,0-1 0 0 0,1 1-1 0 0,-1-1 1 0 0,0 1 0 0 0,1 0-1 0 0,-1 0 1 0 0,1-1 0 0 0,2 0-1 0 0,6-3 227 0 0,-1 0-1 0 0,1 1 0 0 0,12-3 0 0 0,-18 6-45 0 0,19-6 248 0 0,1 2 0 0 0,-1 1-1 0 0,1 1 1 0 0,34-1 0 0 0,97 8-1296 0 0,-87 2-1489 0 0,-1 0-3806 0 0,-51-5 4073 0 0,13 3-910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9.4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 88 0 0,'-17'-3'3423'0'0,"9"4"2553"0"0,6 1-5648 0 0,0 0 0 0 0,-1 1 0 0 0,1-1 1 0 0,0 1-1 0 0,0 0 0 0 0,0-1 0 0 0,1 1 0 0 0,-1 0 1 0 0,1 0-1 0 0,0 0 0 0 0,-1 0 0 0 0,1 0 0 0 0,1 0 1 0 0,-1 1-1 0 0,0-1 0 0 0,1 0 0 0 0,-1 0 0 0 0,1 1 1 0 0,0-1-1 0 0,1 5 0 0 0,0 11 575 0 0,1 1 0 0 0,7 25 0 0 0,-5-23-208 0 0,11 40 1188 0 0,34 93-1 0 0,-44-141-1702 0 0,-4-11-278 0 0,3 9 83 0 0,1-1 0 0 0,9 19 0 0 0,3-9-2834 0 0,-15-19 2044 0 0,0-1 1 0 0,0 0 0 0 0,0 1-1 0 0,0-1 1 0 0,0 0-1 0 0,0 0 1 0 0,0 0-1 0 0,0 0 1 0 0,4 0-1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29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124 181 536 0 0,'-46'-30'2188'0'0,"9"7"1226"0"0,2-3 3389 0 0,35 25-6570 0 0,0 1 0 0 0,-1 0 0 0 0,1-1 0 0 0,-1 1 0 0 0,1 0 0 0 0,0-1 0 0 0,-1 1 0 0 0,1-1 1 0 0,0 1-1 0 0,0 0 0 0 0,-1-1 0 0 0,1 1 0 0 0,0-1 0 0 0,0 1 0 0 0,0-1 0 0 0,-1 1 1 0 0,1-1-1 0 0,0 1 0 0 0,0-1 0 0 0,0 1 0 0 0,0-1 0 0 0,0 1 0 0 0,0-1 0 0 0,0 1 1 0 0,0-1-1 0 0,0 1 0 0 0,0-2 0 0 0,12-8 2369 0 0,26-2-1603 0 0,-32 10-326 0 0,79-15 799 0 0,0 3 1 0 0,93-3-1 0 0,-133 13-1074 0 0,114-2-1694 0 0,-108 4-2403 0 0,1 0-3813 0 0,-30 1 4763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8:00:27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0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104 224 156 0 0,'-6'9'536'0'0,"-51"86"4607"0"0,50-80-3612 0 0,0 0 0 0 0,1 0 0 0 0,0 1 0 0 0,-6 26 0 0 0,11-38-821 0 0,1 0-1 0 0,-1 0 1 0 0,1 1 0 0 0,0-1-1 0 0,0 0 1 0 0,0 0 0 0 0,0 0-1 0 0,2 6 815 0 0,-1-10-1378 0 0,1-1 0 0 0,-1 1 1 0 0,1 0-1 0 0,-1-1 0 0 0,0 1 0 0 0,1-1 1 0 0,-1 1-1 0 0,0-1 0 0 0,0 0 1 0 0,1 1-1 0 0,-1-1 0 0 0,0 0 1 0 0,0 0-1 0 0,0 0 0 0 0,0 0 1 0 0,0 0-1 0 0,0 0 0 0 0,0 0 1 0 0,0 0-1 0 0,-1 0 0 0 0,1-1 1 0 0,0 1-1 0 0,-1 0 0 0 0,1-1 0 0 0,-1 1 1 0 0,1-2-1 0 0,10-41 467 0 0,-9 33-290 0 0,14-77 741 0 0,-3-1 0 0 0,1-126 0 0 0,-14 214-858 0 0,7 15-90 0 0,-4-9-92 0 0,32 83 299 0 0,-24-54-164 0 0,31 59-1 0 0,-26-67-79 0 0,0-1-1 0 0,2-1 0 0 0,0 0 0 0 0,2-1 1 0 0,1-2-1 0 0,0 0 0 0 0,35 26 0 0 0,-22-23-82 0 0,1-1 0 0 0,1-1-1 0 0,1-3 1 0 0,70 27-1 0 0,-104-44-63 0 0,24 6-185 0 0,-26-8 194 0 0,0 1 0 0 0,0-1 0 0 0,0 0 0 0 0,0 0 0 0 0,1 0 1 0 0,-1 0-1 0 0,0 0 0 0 0,0 0 0 0 0,0 0 0 0 0,1 0 0 0 0,-1 0 0 0 0,0-1 0 0 0,0 1 0 0 0,0 0 0 0 0,0-1 1 0 0,0 1-1 0 0,0-1 0 0 0,0 1 0 0 0,2-2 0 0 0,-6-1-57 0 0,-3-1 77 0 0,0-1-1 0 0,0 1 1 0 0,-1 0-1 0 0,1 1 1 0 0,-1 0-1 0 0,0 0 1 0 0,0 0-1 0 0,0 1 1 0 0,-1 0-1 0 0,-11-2 1 0 0,-84-8-130 0 0,80 11 135 0 0,-370 0-622 0 0,387 2 547 0 0,-1-1-255 0 0,0 0 0 0 0,1 0 0 0 0,-1 0 0 0 0,-10-2 0 0 0,16 2-420 0 0,20-11-7805 0 0,-16 9 7726 0 0,14-5-1758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0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38 616 0 0,'0'-3'1368'0'0,"2"-7"-435"0"0,1-14 11491 0 0,0 27-10983 0 0,11 18 144 0 0,0 1 0 0 0,-2 0 0 0 0,0 0 0 0 0,8 27 0 0 0,5 6-140 0 0,36 63 641 0 0,-17-43-4596 0 0,-31-60 169 0 0,-6-11-2156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0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64 125 480 0 0,'-21'-14'1117'0'0,"16"12"-358"0"0,1-1 1 0 0,-1 0-1 0 0,0 0 1 0 0,1 0-1 0 0,0-1 1 0 0,0 1-1 0 0,-7-10 1593 0 0,11 11-2140 0 0,1 1 0 0 0,0 0 0 0 0,0-1 0 0 0,0 1 0 0 0,0 0 0 0 0,0 0 0 0 0,0-1 0 0 0,0 1 0 0 0,1 0 0 0 0,-1 0 0 0 0,0 0 0 0 0,3-1 0 0 0,-2 1 90 0 0,10-5 216 0 0,0 1 0 0 0,0 0 0 0 0,0 0 0 0 0,1 1-1 0 0,0 1 1 0 0,0 0 0 0 0,0 1 0 0 0,14-1 0 0 0,3-1 192 0 0,20-4 375 0 0,-1 2 0 0 0,2 3 0 0 0,-1 2 0 0 0,0 2 0 0 0,90 13 0 0 0,-130-12-802 0 0,0 0 0 0 0,0 1 0 0 0,-1 0 0 0 0,1 0 0 0 0,15 9 0 0 0,-23-11-221 0 0,0 0 0 0 0,-1 0 0 0 0,1 0 0 0 0,0 0 0 0 0,0 0 0 0 0,-1 1 1 0 0,1-1-1 0 0,-1 1 0 0 0,1-1 0 0 0,-1 1 0 0 0,1 0 0 0 0,-1 0 0 0 0,0-1 1 0 0,0 1-1 0 0,0 0 0 0 0,0 0 0 0 0,0 0 0 0 0,0 0 0 0 0,-1 0 0 0 0,1 0 0 0 0,-1 0 1 0 0,1 1-1 0 0,-1-1 0 0 0,0 0 0 0 0,0 0 0 0 0,0 0 0 0 0,0 0 0 0 0,0 0 0 0 0,0 1 1 0 0,-1-1-1 0 0,0 4 0 0 0,-2 1 37 0 0,0 0 0 0 0,-1 0 0 0 0,0-1 1 0 0,0 1-1 0 0,0-1 0 0 0,-1 0 0 0 0,1 0 0 0 0,-2 0 0 0 0,1 0 1 0 0,-1-1-1 0 0,-9 8 0 0 0,-7 2 83 0 0,-46 24 0 0 0,46-27-469 0 0,-2-1 0 0 0,-29 8 0 0 0,35-14-1634 0 0,-32 6-1 0 0,49-11 1143 0 0,-3 0 767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1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13 344 716 0 0,'-5'27'2811'0'0,"3"-21"-1588"0"0,1 0-1 0 0,-1 0 0 0 0,1 1 1 0 0,0-1-1 0 0,1 1 0 0 0,0-1 1 0 0,0 1-1 0 0,0-1 0 0 0,1 0 1 0 0,0 1-1 0 0,0-1 1 0 0,0 1-1 0 0,1-1 0 0 0,4 11 2122 0 0,9-29-2129 0 0,-12 6-1033 0 0,1 1 0 0 0,-1-1 0 0 0,-1 0 0 0 0,1 0 0 0 0,-1 0 0 0 0,0-1 0 0 0,0 1 0 0 0,-1 0 0 0 0,0-1 0 0 0,1-7 0 0 0,1-3 78 0 0,2-17 63 0 0,-2 0 1 0 0,0 0 0 0 0,-3-1 0 0 0,-1 1 0 0 0,-1-1 0 0 0,-12-57 0 0 0,14 91-311 0 0,-3-12 254 0 0,1 0 0 0 0,0 1 0 0 0,1-23 0 0 0,4 36-60 0 0,-2-2-195 0 0,0 1 1 0 0,0 0 0 0 0,-1 0 0 0 0,1 0-1 0 0,0 0 1 0 0,0 0 0 0 0,-1 0 0 0 0,1 0-1 0 0,0 0 1 0 0,0 0 0 0 0,-1 0 0 0 0,1 0-1 0 0,0 1 1 0 0,-1-1 0 0 0,1 0 0 0 0,0 0-1 0 0,-1 1 1 0 0,1-1 0 0 0,0 0 0 0 0,-1 1-1 0 0,2 0 1 0 0,128 125 462 0 0,117 109 521 0 0,-218-209-1043 0 0,169 143-1061 0 0,-194-166 674 0 0,2 1-468 0 0,-8-5 523 0 0,-40-24 377 0 0,-25 5 103 0 0,0 3 0 0 0,-1 3 0 0 0,0 2 0 0 0,-1 4 0 0 0,-80 1 0 0 0,103 5-2864 0 0,44 2 1069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1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5 836 0 0,'0'0'227'0'0,"0"-1"0"0"0,-1 1 0 0 0,0-1 908 0 0,1 0-908 0 0,0 1 0 0 0,-1 0 0 0 0,1 0 0 0 0,0 0 0 0 0,-1 0 1 0 0,1-1-1 0 0,0 1 0 0 0,-1 0 0 0 0,1 0 0 0 0,0 0 0 0 0,-1 0 0 0 0,1 0 0 0 0,0 0 0 0 0,-1 0 0 0 0,1 0 0 0 0,0 0 0 0 0,-1 0 0 0 0,1 0 0 0 0,0 0 0 0 0,-1 0 0 0 0,1 0 0 0 0,0 0 0 0 0,-1 0 0 0 0,1 0 0 0 0,0 0 0 0 0,-1 0 0 0 0,1 1 0 0 0,0-1 0 0 0,-1 0 0 0 0,1 0 0 0 0,0 0 0 0 0,0 1 0 0 0,-1-1 0 0 0,-5 20 3614 0 0,7 30-1166 0 0,0-47-2116 0 0,4 62 3241 0 0,22 103 0 0 0,-14-130-3560 0 0,1-17-3580 0 0,-19-31-2222 0 0,0 2 4310 0 0,0 1 0 0 0,0 1 0 0 0,-10-11 0 0 0,-3-2-699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2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100 201 2288 0 0,'-7'-6'370'0'0,"-48"-43"1550"0"0,51 44-1486 0 0,-1 0-1 0 0,1 0 0 0 0,0 0 0 0 0,0 0 0 0 0,1-1 0 0 0,0 0 0 0 0,0 0 1 0 0,-4-10-1 0 0,7 15-286 0 0,0-1 1 0 0,0 1-1 0 0,0-1 1 0 0,0 0-1 0 0,0 1 0 0 0,1-1 1 0 0,-1 1-1 0 0,0-1 1 0 0,1 1-1 0 0,0-1 1 0 0,-1 1-1 0 0,1-1 1 0 0,0 1-1 0 0,0-1 1 0 0,-1 1-1 0 0,1 0 0 0 0,0-1 1 0 0,0 1-1 0 0,1 0 1 0 0,-1 0-1 0 0,0 0 1 0 0,0 0-1 0 0,1 0 1 0 0,-1 0-1 0 0,0 0 0 0 0,1 0 1 0 0,1 0-1 0 0,41-21 2083 0 0,-25 16-1670 0 0,0 0 0 0 0,0 2 1 0 0,0 0-1 0 0,0 1 0 0 0,0 1 1 0 0,1 0-1 0 0,-1 2 0 0 0,1 0 1 0 0,-1 2-1 0 0,34 5 1 0 0,-27-1-7 0 0,-2 0 0 0 0,1 2 0 0 0,-1 0 0 0 0,0 2 0 0 0,0 0 0 0 0,-2 2 0 0 0,39 25 0 0 0,-47-27-278 0 0,-1 1-1 0 0,-1-1 1 0 0,0 2-1 0 0,0 0 1 0 0,-2 0-1 0 0,1 1 1 0 0,-1 1-1 0 0,-1-1 1 0 0,-1 2-1 0 0,14 29 1 0 0,-19-37-197 0 0,0 1 0 0 0,0 0 0 0 0,-1 0 0 0 0,0 0 0 0 0,-1 1 0 0 0,0-1 0 0 0,0 0 0 0 0,-1 0 0 0 0,0 1 0 0 0,0-1 0 0 0,-1 0 0 0 0,0 1 0 0 0,-1-1 0 0 0,0 0 0 0 0,0 0 0 0 0,0 0 0 0 0,-1 0 0 0 0,0-1 0 0 0,-1 1 0 0 0,0-1 0 0 0,0 1-1 0 0,0-1 1 0 0,-8 8 0 0 0,-1-1-176 0 0,-1 0 0 0 0,0-1-1 0 0,-1-1 1 0 0,0 0-1 0 0,-1-1 1 0 0,0-1-1 0 0,-1 0 1 0 0,0-1-1 0 0,0-1 1 0 0,-1-1 0 0 0,0 0-1 0 0,0-2 1 0 0,-1 0-1 0 0,0-1 1 0 0,0 0-1 0 0,0-2 1 0 0,0 0-1 0 0,-34-2 1 0 0,50 0-210 0 0,0 0 0 0 0,0 0 0 0 0,-1-1 0 0 0,1 1 0 0 0,0-1 0 0 0,0 0 0 0 0,0 0 0 0 0,0 0 0 0 0,0 0 0 0 0,0-1 0 0 0,1 1 0 0 0,-1-1 0 0 0,0 1 0 0 0,1-1 0 0 0,-5-4-1 0 0,7 6 82 0 0,0-1 0 0 0,-1 1-1 0 0,1-1 1 0 0,0 1-1 0 0,0-1 1 0 0,0 1-1 0 0,0-1 1 0 0,0 1-1 0 0,0-1 1 0 0,0 1-1 0 0,0-1 1 0 0,0 1-1 0 0,0-1 1 0 0,0 1-1 0 0,0-1 1 0 0,0 1-1 0 0,0 0 1 0 0,0-1-1 0 0,0 1 1 0 0,1-1-1 0 0,-1 0 1 0 0,11-15-5764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2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29 600 0 0,'0'-1'236'0'0,"-1"-1"0"0"0,1 1 0 0 0,0 0 0 0 0,-1-1 0 0 0,1 1 0 0 0,-1 0 0 0 0,1-1 0 0 0,-1 1 0 0 0,0 0 0 0 0,0 0 0 0 0,0 0 0 0 0,1-1 0 0 0,-1 1 0 0 0,0 0 0 0 0,0 0 0 0 0,0 0 1 0 0,-1 0-1 0 0,1 1 0 0 0,0-1 0 0 0,0 0 0 0 0,0 0 0 0 0,-1 1 0 0 0,1-1 0 0 0,0 0 0 0 0,-1 1 0 0 0,1 0 0 0 0,0-1 0 0 0,-1 1 0 0 0,1 0 0 0 0,-1 0 0 0 0,1-1 0 0 0,-1 1 0 0 0,1 0 0 0 0,-1 1 0 0 0,1-1 0 0 0,0 0 0 0 0,-1 0 0 0 0,1 0 0 0 0,-1 1 0 0 0,1-1 0 0 0,0 1 0 0 0,-1-1 0 0 0,1 1 0 0 0,-2 1 0 0 0,-2 1 275 0 0,-1 0 1 0 0,1 1-1 0 0,0 0 0 0 0,0 0 0 0 0,0 1 1 0 0,1-1-1 0 0,0 1 0 0 0,-7 9 0 0 0,2 0-100 0 0,1 2 1 0 0,0-1-1 0 0,1 1 0 0 0,1 1 1 0 0,0-1-1 0 0,2 1 0 0 0,0 0 1 0 0,0 0-1 0 0,2 0 0 0 0,0 1 1 0 0,1-1-1 0 0,0 0 0 0 0,2 1 1 0 0,0-1-1 0 0,1 0 0 0 0,1 1 1 0 0,5 17-1 0 0,-6-28-311 0 0,1 0-1 0 0,0 0 0 0 0,1 0 1 0 0,0 0-1 0 0,0 0 1 0 0,0-1-1 0 0,1 1 1 0 0,0-1-1 0 0,0 0 0 0 0,0-1 1 0 0,1 1-1 0 0,8 5 1 0 0,-5-5-111 0 0,0 0 1 0 0,1-1 0 0 0,-1 0 0 0 0,1 0-1 0 0,0-1 1 0 0,1 0 0 0 0,-1-1 0 0 0,14 3-1 0 0,-11-4-399 0 0,1 0 0 0 0,-1-1 0 0 0,0 0 0 0 0,1-1 0 0 0,-1 0 0 0 0,1-1-1 0 0,-1-1 1 0 0,0 0 0 0 0,0-1 0 0 0,0 0 0 0 0,0-1 0 0 0,0-1 0 0 0,-1 0-1 0 0,22-12 1 0 0,-23 11-309 0 0,13-11-1499 0 0,-12 2-2057 0 0,-10 9 2378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2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38 424 0 0,'-72'-7'14878'0'0,"77"7"-13705"0"0,63-3 2097 0 0,44-4-260 0 0,-40-2-4435 0 0,-55 4-547 0 0,-5-1-3669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3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84 114 100 0 0,'-15'-6'729'0'0,"-24"-11"2406"0"0,36 15-2367 0 0,0 1 0 0 0,0-1 0 0 0,1 1 0 0 0,-1-1-1 0 0,1 0 1 0 0,-1 0 0 0 0,1 0 0 0 0,-6-7 6237 0 0,13 4-5335 0 0,5-2-1037 0 0,0 1 0 0 0,0 0 0 0 0,1 1 0 0 0,0 0 0 0 0,-1 1 0 0 0,2 0 0 0 0,-1 1 0 0 0,15-3 0 0 0,5 0 332 0 0,0 1 0 0 0,0 2 0 0 0,1 1 0 0 0,-1 2 0 0 0,1 1-1 0 0,-1 1 1 0 0,35 7 0 0 0,-38 0-1206 0 0,-14-1-2538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3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117 286 348 0 0,'-11'85'8496'0'0,"-4"19"-1788"0"0,-3 4 1880 0 0,18-108-8517 0 0,-1 0-1 0 0,1 0 0 0 0,0 1 1 0 0,0-1-1 0 0,0 0 1 0 0,0 0-1 0 0,0 0 0 0 0,0 1 1 0 0,0-1-1 0 0,0 0 1 0 0,0 0-1 0 0,0 0 0 0 0,-1 0 1 0 0,1 1-1 0 0,0-1 1 0 0,0 0-1 0 0,0 0 0 0 0,0 0 1 0 0,-1 0-1 0 0,1 0 1 0 0,0 1-1 0 0,0-1 1 0 0,0 0-1 0 0,0 0 0 0 0,-1 0 1 0 0,1 0-1 0 0,0 0 1 0 0,0 0-1 0 0,0 0 0 0 0,-1 0 1 0 0,1 0-1 0 0,0 0 1 0 0,0 0-1 0 0,-1 0 0 0 0,1 0 1 0 0,0 0-1 0 0,0 0 1 0 0,0 0-1 0 0,-1 0 0 0 0,1 0 1 0 0,0 0-1 0 0,0 0 1 0 0,0 0-1 0 0,-1 0 0 0 0,1 0 1 0 0,0 0-1 0 0,0-1 1 0 0,0 1-1 0 0,-1 0 0 0 0,1 0 1 0 0,0 0-1 0 0,0 0 1 0 0,0 0-1 0 0,0-1 0 0 0,0 1 1 0 0,-1 0-1 0 0,1 0 1 0 0,0-1-1 0 0,-9-9-336 0 0,9 9 501 0 0,-5-8-69 0 0,0-1 0 0 0,0 0 0 0 0,1-1 0 0 0,1 1 0 0 0,0-1 0 0 0,0 1 0 0 0,-1-13 0 0 0,2 10-76 0 0,-5-25 174 0 0,1-1 0 0 0,-1-62 1 0 0,7 81-192 0 0,1 0 1 0 0,1 0 0 0 0,1-1-1 0 0,0 1 1 0 0,2 1 0 0 0,12-35 0 0 0,-14 46-53 0 0,1 0 1 0 0,0 0 0 0 0,1 1-1 0 0,0-1 1 0 0,0 1 0 0 0,0 0-1 0 0,1 1 1 0 0,0-1 0 0 0,0 1-1 0 0,0 1 1 0 0,1-1 0 0 0,14-8-1 0 0,-16 11-30 0 0,-1 1 1 0 0,0 0-1 0 0,1 0 0 0 0,-1 0 0 0 0,1 1 0 0 0,-1-1 1 0 0,1 1-1 0 0,0 0 0 0 0,-1 1 0 0 0,1-1 0 0 0,0 1 0 0 0,0 0 1 0 0,0 0-1 0 0,-1 1 0 0 0,1-1 0 0 0,0 1 0 0 0,0 0 1 0 0,-1 0-1 0 0,1 1 0 0 0,-1-1 0 0 0,1 1 0 0 0,-1 0 0 0 0,0 0 1 0 0,7 4-1 0 0,-6-2-34 0 0,-1-1 0 0 0,1 1-1 0 0,-1 0 1 0 0,1 0 0 0 0,-1 0 0 0 0,-1 0 0 0 0,1 1 0 0 0,0 0 0 0 0,-1 0 0 0 0,0 0 0 0 0,0 0-1 0 0,-1 0 1 0 0,1 0 0 0 0,-1 1 0 0 0,2 8 0 0 0,-2-6 2 0 0,-1 0 0 0 0,0 0 0 0 0,-1 0-1 0 0,0 0 1 0 0,0 0 0 0 0,-1 1 0 0 0,0-1 0 0 0,0 0 0 0 0,-1 0 0 0 0,-3 10 0 0 0,1-5-37 0 0,-1 0 0 0 0,-1-1 0 0 0,0 1 0 0 0,-1-1 0 0 0,0-1 1 0 0,-1 1-1 0 0,0-1 0 0 0,-1 0 0 0 0,0-1 0 0 0,-1 0 0 0 0,0-1 0 0 0,-21 16 1 0 0,20-18-222 0 0,0-2 0 0 0,-20 8-1 0 0,20-9-237 0 0,1 0-1 0 0,-18 11 0 0 0,27-15 510 0 0,1 0 0 0 0,-1 1 0 0 0,1-1 0 0 0,0 1 0 0 0,-1-1 0 0 0,1 1 0 0 0,0-1 0 0 0,-1 1 0 0 0,1-1 0 0 0,0 1 0 0 0,-1-1 0 0 0,1 1 0 0 0,0 0 0 0 0,0-1 0 0 0,0 1 0 0 0,-1-1 0 0 0,1 1 0 0 0,0 0 0 0 0,0-1 0 0 0,0 1 0 0 0,0 0 0 0 0,0-1 0 0 0,0 1 0 0 0,0-1 0 0 0,1 1 0 0 0,-1 0 0 0 0,0-1 0 0 0,0 1 0 0 0,0-1 0 0 0,1 1 0 0 0,-1 0 0 0 0,0-1 0 0 0,1 1 0 0 0,-1-1 0 0 0,1 1 0 0 0,15 21 33 0 0,-15-21-32 0 0,16 17 219 0 0,0-1 0 0 0,1-1 0 0 0,1-1-1 0 0,1 0 1 0 0,0-1 0 0 0,0-1 0 0 0,27 11-1 0 0,-20-12-254 0 0,1-1 0 0 0,44 12 1 0 0,18-6-3508 0 0,-61-17-3097 0 0,-14 0 3843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36.8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0 463 440 0 0,'4'-11'2212'0'0,"-4"10"-2019"0"0,0 1 0 0 0,0 0 0 0 0,0-1 0 0 0,0 1 0 0 0,0 0 0 0 0,0-1 0 0 0,1 1 1 0 0,-1 0-1 0 0,0-1 0 0 0,0 1 0 0 0,0 0 0 0 0,1-1 0 0 0,-1 1 0 0 0,0 0 1 0 0,0 0-1 0 0,0-1 0 0 0,1 1 0 0 0,-1 0 0 0 0,0 0 0 0 0,1-1 0 0 0,-1 1 1 0 0,0 0-1 0 0,1 0 0 0 0,-1 0 0 0 0,0-1 0 0 0,1 1 0 0 0,-1 0 0 0 0,0 0 0 0 0,1 0 1 0 0,-1 0-1 0 0,0 0 0 0 0,1 0 0 0 0,-1 0 0 0 0,8 5 373 0 0,0 1-1 0 0,-1 1 1 0 0,0-1-1 0 0,-1 1 1 0 0,1 0 0 0 0,6 11-1 0 0,34 55 1116 0 0,-25-36-970 0 0,85 129 2700 0 0,135 162 1 0 0,-230-313-3025 0 0,11 13 370 0 0,-22-26-642 0 0,0-1 1 0 0,0 0-1 0 0,1 0 0 0 0,-1 0 1 0 0,1 0-1 0 0,-1 0 0 0 0,1 0 1 0 0,-1 0-1 0 0,1 0 0 0 0,0-1 0 0 0,-1 1 1 0 0,1 0-1 0 0,0-1 0 0 0,-1 0 1 0 0,4 1-1 0 0,-4-1-44 0 0,1 0 0 0 0,-1-1 1 0 0,0 1-1 0 0,0 0 0 0 0,1-1 0 0 0,-1 1 1 0 0,0-1-1 0 0,0 1 0 0 0,0-1 0 0 0,0 0 0 0 0,0 1 1 0 0,0-1-1 0 0,0 0 0 0 0,0 0 0 0 0,0 0 0 0 0,0 0 1 0 0,0 0-1 0 0,1-1 0 0 0,13-25 500 0 0,-11 20-417 0 0,22-49 510 0 0,-3-2 0 0 0,32-120 0 0 0,-32 95-288 0 0,29-117 439 0 0,-26 93-292 0 0,45-118 0 0 0,-49 174-826 0 0,1 1 0 0 0,32-47-1 0 0,-55 96 182 0 0,1 0 0 0 0,-1 1 1 0 0,1-1-1 0 0,-1 1 0 0 0,0-1 0 0 0,1 1 0 0 0,-1-1 0 0 0,1 1 0 0 0,-1-1 1 0 0,1 1-1 0 0,0 0 0 0 0,-1-1 0 0 0,1 1 0 0 0,-1 0 0 0 0,1-1 0 0 0,0 1 1 0 0,-1 0-1 0 0,1 0 0 0 0,0 0 0 0 0,-1 0 0 0 0,1-1 0 0 0,0 1 0 0 0,-1 0 1 0 0,1 0-1 0 0,0 0 0 0 0,-1 0 0 0 0,1 0 0 0 0,0 1 0 0 0,-1-1 0 0 0,1 0 1 0 0,0 0-1 0 0,-1 0 0 0 0,1 0 0 0 0,-1 1 0 0 0,1-1 0 0 0,0 0 0 0 0,-1 1 0 0 0,1-1 1 0 0,-1 0-1 0 0,1 1 0 0 0,-1-1 0 0 0,1 1 0 0 0,-1-1 0 0 0,1 1 0 0 0,-1-1 1 0 0,1 2-1 0 0,19 25-7181 0 0,-10-8 4260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4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48 340 0 0,'-2'-7'1200'0'0,"0"1"0"0"0,0 0 0 0 0,-1-1 0 0 0,-5-9 1124 0 0,0 14-679 0 0,7 1-1572 0 0,1 1 0 0 0,-1 0 0 0 0,1-1 0 0 0,-1 1 0 0 0,0 0 0 0 0,1-1 0 0 0,-1 1 0 0 0,1 0 0 0 0,-1 0 0 0 0,0 0 0 0 0,1 0 0 0 0,-1-1 0 0 0,1 1 1 0 0,-1 0-1 0 0,0 0 0 0 0,1 0 0 0 0,-1 0 0 0 0,0 1 0 0 0,1-1 0 0 0,-1 0 0 0 0,1 0 0 0 0,-2 0 0 0 0,-4 2 248 0 0,1 0 0 0 0,-1 0 0 0 0,0 1 0 0 0,1-1 1 0 0,0 1-1 0 0,0 0 0 0 0,-1 1 0 0 0,2-1 0 0 0,-1 1 0 0 0,0 0 0 0 0,1 0 0 0 0,0 0 1 0 0,0 1-1 0 0,0 0 0 0 0,0 0 0 0 0,-3 7 0 0 0,0-2 115 0 0,1 1-1 0 0,1-1 1 0 0,0 1 0 0 0,0 0 0 0 0,1 0-1 0 0,1 1 1 0 0,-5 22 0 0 0,6-19-69 0 0,1 1 1 0 0,1-1-1 0 0,0 1 1 0 0,1-1-1 0 0,0 1 1 0 0,2-1-1 0 0,0 0 1 0 0,0 0-1 0 0,8 21 1 0 0,-7-28-249 0 0,-1 0 0 0 0,1 0 0 0 0,0-1 0 0 0,1 1 0 0 0,0-1 0 0 0,0 0 0 0 0,0 0 0 0 0,1 0 0 0 0,0-1 0 0 0,1 0 1 0 0,-1 0-1 0 0,1-1 0 0 0,0 1 0 0 0,1-2 0 0 0,-1 1 0 0 0,1-1 0 0 0,0 0 0 0 0,9 3 0 0 0,-7-4-170 0 0,0 0 0 0 0,0 0 0 0 0,0-1 0 0 0,0-1 0 0 0,0 0-1 0 0,0 0 1 0 0,1-1 0 0 0,-1 0 0 0 0,0-1 0 0 0,0 0 0 0 0,1-1 0 0 0,-1 0 0 0 0,19-6 0 0 0,-20 4-825 0 0,0 0-1 0 0,0-1 1 0 0,12-7 0 0 0,-13 6-1002 0 0,1-1 0 0 0,-1 1-1 0 0,10-12 1 0 0,-14 12-511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4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74 540 0 0,'-57'-14'9992'0'0,"58"14"-9880"0"0,-1 0 1 0 0,0 0-1 0 0,0 0 1 0 0,0 0-1 0 0,0 0 1 0 0,1-1 0 0 0,-1 1-1 0 0,0 0 1 0 0,0 0-1 0 0,0 0 1 0 0,1 0-1 0 0,-1 0 1 0 0,0 0 0 0 0,0-1-1 0 0,0 1 1 0 0,0 0-1 0 0,0 0 1 0 0,0 0-1 0 0,1 0 1 0 0,-1 0-1 0 0,0-1 1 0 0,0 1 0 0 0,0 0-1 0 0,0 0 1 0 0,0 0-1 0 0,0-1 1 0 0,0 1-1 0 0,0 0 1 0 0,0 0 0 0 0,0 0-1 0 0,0-1 1 0 0,0 1-1 0 0,0 0 1 0 0,0 0-1 0 0,0 0 1 0 0,0-1-1 0 0,0 1 1 0 0,0 0 0 0 0,0 0-1 0 0,0 0 1 0 0,0-1-1 0 0,0 1 1 0 0,0 0-1 0 0,-1 0 1 0 0,1 0 0 0 0,0 0-1 0 0,0-1 1 0 0,0 1-1 0 0,0 0 1 0 0,0 0-1 0 0,0 0 1 0 0,-1 0 0 0 0,1 0-1 0 0,0-1 1 0 0,0 1-1 0 0,0 0 1 0 0,0 0-1 0 0,-1 0 1 0 0,1 0-1 0 0,0 0 1 0 0,0 0 0 0 0,0 0-1 0 0,-1 0 1 0 0,1 0-1 0 0,0 0 1 0 0,0 0-1 0 0,-1 0 1 0 0,17-7 2516 0 0,2 6-1742 0 0,101-11 3006 0 0,-90 7-4463 0 0,57-15-1 0 0,-83 19-253 0 0,11-3 64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4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58 138 5909 0 0,'-36'-21'7536'0'0,"34"20"-7198"0"0,1 0 1 0 0,-1 0-1 0 0,1 0 1 0 0,-1 0-1 0 0,1 0 1 0 0,0-1 0 0 0,0 1-1 0 0,-1-1 1 0 0,1 1-1 0 0,0-1 1 0 0,0 1-1 0 0,0-1 1 0 0,0 0-1 0 0,1 1 1 0 0,-1-1-1 0 0,0 0 1 0 0,1 0-1 0 0,-1 1 1 0 0,1-3-1 0 0,0 2-180 0 0,0 0 1 0 0,1 0-1 0 0,-1 1 0 0 0,1-1 0 0 0,-1 0 0 0 0,1 0 1 0 0,0 1-1 0 0,-1-1 0 0 0,1 1 0 0 0,0-1 0 0 0,0 0 1 0 0,1 1-1 0 0,-1 0 0 0 0,0-1 0 0 0,0 1 0 0 0,1 0 1 0 0,-1-1-1 0 0,1 1 0 0 0,-1 0 0 0 0,1 0 1 0 0,-1 0-1 0 0,3-1 0 0 0,39-15 1185 0 0,-39 16-1174 0 0,26-8 371 0 0,0 2-1 0 0,0 1 1 0 0,0 1-1 0 0,1 2 1 0 0,53 0-1 0 0,34 13-3000 0 0,1 9-7180 0 0,-89-13 6813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542 40 480 0 0,'-2'-3'325'0'0,"1"1"1"0"0,-1 0-1 0 0,1 0 0 0 0,-1 0 0 0 0,0 0 0 0 0,0 0 1 0 0,0 0-1 0 0,0 0 0 0 0,0 0 0 0 0,0 1 1 0 0,-1-1-1 0 0,1 1 0 0 0,0 0 0 0 0,-1 0 1 0 0,1 0-1 0 0,-1 0 0 0 0,0 0 0 0 0,1 0 1 0 0,-4 0-1 0 0,-4-1 797 0 0,-1 0 0 0 0,1 0 0 0 0,-19 0 0 0 0,8 3-303 0 0,1 0-1 0 0,-1 2 1 0 0,1 0 0 0 0,0 1-1 0 0,0 1 1 0 0,0 1 0 0 0,1 1-1 0 0,0 0 1 0 0,0 2 0 0 0,1 0-1 0 0,0 1 1 0 0,0 1 0 0 0,1 0-1 0 0,1 1 1 0 0,-19 18 0 0 0,18-14-201 0 0,2 0 1 0 0,0 0 0 0 0,1 1 0 0 0,-14 22-1 0 0,25-34-467 0 0,-1 1 0 0 0,1 0-1 0 0,0 1 1 0 0,1-1 0 0 0,-1 0-1 0 0,1 1 1 0 0,0-1-1 0 0,1 1 1 0 0,0 0 0 0 0,0 0-1 0 0,0-1 1 0 0,1 1 0 0 0,0 0-1 0 0,0 0 1 0 0,1 0 0 0 0,0-1-1 0 0,3 12 1 0 0,0-6 18 0 0,0 0 1 0 0,1 0 0 0 0,1-1-1 0 0,0 0 1 0 0,1 0 0 0 0,0-1 0 0 0,0 1-1 0 0,1-1 1 0 0,1-1 0 0 0,-1 0-1 0 0,1 0 1 0 0,16 11 0 0 0,-12-10-480 0 0,1-1 1 0 0,-1-1 0 0 0,2-1 0 0 0,-1 1 0 0 0,24 6-1 0 0,-32-12-315 0 0,0 0-1 0 0,0-1 0 0 0,1 0 1 0 0,10 1-1 0 0,12-5-8135 0 0,-21 1 5532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5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65 376 0 0,'-11'-7'1113'0'0,"-1"-1"0"0"0,-16-6 0 0 0,-9-1 10272 0 0,41 13-9816 0 0,2-1-1058 0 0,0 0 1 0 0,0 0-1 0 0,1 1 1 0 0,-1 0-1 0 0,1 1 0 0 0,0-1 1 0 0,0 1-1 0 0,-1 1 1 0 0,10-1-1 0 0,11 1 1239 0 0,29 3 1 0 0,-51-2-1508 0 0,1-1 1 0 0,-1 1-1 0 0,0 1 1 0 0,1-1 0 0 0,-1 1-1 0 0,0 0 1 0 0,0 0-1 0 0,0 0 1 0 0,0 1-1 0 0,0 0 1 0 0,0 0 0 0 0,5 4-1 0 0,-7-4-138 0 0,-1-1 0 0 0,0 1 0 0 0,1 0 0 0 0,-1 0 0 0 0,0-1 0 0 0,0 1 0 0 0,0 1 0 0 0,-1-1 0 0 0,1 0 0 0 0,-1 0 0 0 0,0 0 0 0 0,0 1 0 0 0,0-1 0 0 0,0 1 0 0 0,0-1 0 0 0,-1 1 0 0 0,1-1 0 0 0,-1 1 0 0 0,0-1 0 0 0,-1 7 0 0 0,-12 66 814 0 0,-25 89 1 0 0,22-105-780 0 0,-12 51-95 0 0,23-91-173 0 0,4-10-186 0 0,-2 1 0 0 0,0-1 1 0 0,0 1-1 0 0,-6 11 0 0 0,9-21-269 0 0,9-1-4057 0 0,-4-2 321 0 0,7-9 743 0 0,0 0 513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5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59 164 7329 0 0,'-2'-5'1141'0'0,"0"-1"0"0"0,0 1 0 0 0,0 1 1 0 0,-1-1-1 0 0,1 0 0 0 0,-1 1 0 0 0,-1-1 1 0 0,1 1-1 0 0,0 0 0 0 0,-7-5 1136 0 0,8 10-1310 0 0,0 1-776 0 0,0 0-1 0 0,0 1 0 0 0,0-1 0 0 0,1 1 1 0 0,-1 0-1 0 0,0-1 0 0 0,1 1 0 0 0,0 0 1 0 0,0 0-1 0 0,0 0 0 0 0,0 0 0 0 0,0 0 1 0 0,1 0-1 0 0,-1 0 0 0 0,1 0 1 0 0,0 0-1 0 0,0 6 0 0 0,0 3 175 0 0,0 0 1 0 0,1 0-1 0 0,4 19 0 0 0,-2-18-236 0 0,1 1-1 0 0,0-1 1 0 0,1 0-1 0 0,1-1 1 0 0,0 1-1 0 0,1-1 1 0 0,0 0 0 0 0,1 0-1 0 0,0-1 1 0 0,1 0-1 0 0,0-1 1 0 0,1 0-1 0 0,0 0 1 0 0,22 15-1 0 0,-24-19-167 0 0,1-1-1 0 0,0 0 0 0 0,-1 0 0 0 0,2-1 1 0 0,-1-1-1 0 0,0 1 0 0 0,1-1 0 0 0,0-1 1 0 0,-1 0-1 0 0,1 0 0 0 0,0-1 0 0 0,0-1 0 0 0,0 1 1 0 0,0-1-1 0 0,0-1 0 0 0,0 0 0 0 0,0-1 1 0 0,0 1-1 0 0,0-2 0 0 0,-1 0 0 0 0,14-5 1 0 0,-16 5 21 0 0,-1-1 0 0 0,1 0 0 0 0,-1 0 0 0 0,0 0 0 0 0,0-1 0 0 0,0 0 0 0 0,-1 0 0 0 0,1 0 0 0 0,-1-1 0 0 0,5-7 0 0 0,0-2 50 0 0,0-1 1 0 0,15-32-1 0 0,-18 33 54 0 0,-1 0 0 0 0,0-1 0 0 0,-2 1 0 0 0,1-1 0 0 0,-2 0 0 0 0,0-1 0 0 0,-1 1 0 0 0,0 0 0 0 0,-2-1 0 0 0,0 1 0 0 0,-4-28 0 0 0,3 38-59 0 0,-1 0-1 0 0,0 0 1 0 0,0 0-1 0 0,0 0 1 0 0,-1 0-1 0 0,0 1 1 0 0,0-1-1 0 0,-1 1 1 0 0,-4-6-1 0 0,5 8-322 0 0,0 0 1 0 0,1 0-1 0 0,-1 0 0 0 0,-1 1 0 0 0,1-1 0 0 0,0 1 0 0 0,-1 0 0 0 0,1 0 0 0 0,-4-2 0 0 0,-2 3-3501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6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28 840 0 0,'3'-2'583'0'0,"-1"-1"0"0"0,1 1 0 0 0,0-1 0 0 0,0 1 0 0 0,0 0-1 0 0,0 0 1 0 0,0 0 0 0 0,0 1 0 0 0,1-1 0 0 0,-1 1 0 0 0,0-1 0 0 0,1 1 0 0 0,-1 0 0 0 0,1 1 0 0 0,-1-1-1 0 0,1 1 1 0 0,0-1 0 0 0,-1 1 0 0 0,1 0 0 0 0,0 0 0 0 0,-1 1 0 0 0,1-1 0 0 0,-1 1 0 0 0,6 1 0 0 0,-5 0-123 0 0,1 0 1 0 0,-1 0 0 0 0,0 1 0 0 0,1 0 0 0 0,-1-1 0 0 0,-1 1-1 0 0,1 1 1 0 0,0-1 0 0 0,-1 1 0 0 0,1-1 0 0 0,-1 1 0 0 0,0 0-1 0 0,-1 0 1 0 0,1 0 0 0 0,0 1 0 0 0,-1-1 0 0 0,3 8 0 0 0,-1 1-124 0 0,0 0 1 0 0,-1 0-1 0 0,0 0 1 0 0,-1 1 0 0 0,-1-1-1 0 0,0 0 1 0 0,-1 1 0 0 0,-1 14-1 0 0,-4 18 1867 0 0,-12 47 0 0 0,-1 13-591 0 0,16-90-1613 0 0,0-6 0 0 0,1 1 0 0 0,0-1 0 0 0,1 1 0 0 0,1 14 0 0 0,-1-23 0 0 0,0-1 0 0 0,0 1 0 0 0,0 0 0 0 0,1 0 0 0 0,-1-1 0 0 0,1 1 0 0 0,-1 0 0 0 0,1-1 0 0 0,0 1 0 0 0,-1-1 0 0 0,1 1 0 0 0,0-1 0 0 0,0 1 0 0 0,0-1 0 0 0,0 1 0 0 0,1-1 0 0 0,-1 0 0 0 0,0 0 0 0 0,1 1 0 0 0,-1-1 0 0 0,0 0 0 0 0,1 0 0 0 0,-1-1 0 0 0,1 1 0 0 0,0 0 0 0 0,-1 0 0 0 0,1-1 0 0 0,-1 1 0 0 0,1-1 0 0 0,0 1 0 0 0,0-1 0 0 0,2 1 0 0 0,6-1 0 0 0,0-1 0 0 0,0 0 0 0 0,0 0 0 0 0,0-1 0 0 0,0 0 0 0 0,0 0 0 0 0,11-6 0 0 0,64-30 0 0 0,-85 38 0 0 0,167-88-12702 0 0,-149 80 9263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6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167 430 244 0 0,'0'0'4062'0'0,"-2"4"-2266"0"0,-3 4-663 0 0,-6 9 7401 0 0,-21 26 5560 0 0,31-46-13460 0 0,0-10-347 0 0,1 1 0 0 0,0-1-1 0 0,0 1 1 0 0,1-1 0 0 0,1 1-1 0 0,5-22 1 0 0,-1 2-24 0 0,7-50-263 0 0,25-182 0 0 0,-37 256 0 0 0,-1 8 0 0 0,0 0 0 0 0,0 0 0 0 0,0 0 0 0 0,0-1 0 0 0,0 1 0 0 0,0 0 0 0 0,0 0 0 0 0,0 0 0 0 0,1-1 0 0 0,-1 1 0 0 0,0 0 0 0 0,0 0 0 0 0,0 0 0 0 0,0 0 0 0 0,0 0 0 0 0,1 0 0 0 0,-1-1 0 0 0,0 1 0 0 0,0 0 0 0 0,0 0 0 0 0,0 0 0 0 0,1 0 0 0 0,-1 0 0 0 0,0 0 0 0 0,0 0 0 0 0,0 0 0 0 0,1 0 0 0 0,-1 0 0 0 0,0 0 0 0 0,0 0 0 0 0,0 0 0 0 0,1 0 0 0 0,-1 0 0 0 0,0 0 0 0 0,0 0 0 0 0,0 0 0 0 0,1 0 0 0 0,-1 0 0 0 0,0 0 0 0 0,0 0 0 0 0,0 0 0 0 0,1 0 0 0 0,-1 0 0 0 0,0 1 0 0 0,0-1 0 0 0,0 0 0 0 0,0 0 0 0 0,0 0 0 0 0,1 0 0 0 0,-1 0 0 0 0,0 1 0 0 0,0-1 0 0 0,5 5 0 0 0,1 3 0 0 0,-1 1 0 0 0,0-1 0 0 0,6 17 0 0 0,0 0 0 0 0,14 26 0 0 0,2-2 0 0 0,2-1 0 0 0,2-1 0 0 0,64 72 0 0 0,-72-92 0 0 0,2-2 0 0 0,1-1 0 0 0,1 0 0 0 0,32 20 0 0 0,-53-42 0 0 0,1-2 0 0 0,-7-1 0 0 0,1 1 0 0 0,-1 0 0 0 0,0-1 0 0 0,0 1 0 0 0,1-1 0 0 0,-1 1 0 0 0,0 0 0 0 0,0-1 0 0 0,0 1 0 0 0,0-1 0 0 0,0 1 0 0 0,0 0 0 0 0,0-1 0 0 0,1 1 0 0 0,-1-1 0 0 0,0 1 0 0 0,0 0 0 0 0,-1-1 0 0 0,1 1 0 0 0,0-1 0 0 0,0 1 0 0 0,0-1 0 0 0,0 1 0 0 0,0-1 0 0 0,-2-2-13 0 0,0-1 0 0 0,0 1 0 0 0,0 0 0 0 0,0 0 0 0 0,-1 0 0 0 0,1 0 0 0 0,-1 0 0 0 0,1 0 0 0 0,-1 1-1 0 0,0 0 1 0 0,0-1 0 0 0,0 1 0 0 0,-1 0 0 0 0,1 0 0 0 0,-7-2 0 0 0,-8-4-140 0 0,-34-9 0 0 0,39 13 119 0 0,-52-13-94 0 0,-1 4 0 0 0,0 3-1 0 0,-83-3 1 0 0,110 10 89 0 0,21 2-25 0 0,-34 3 0 0 0,24 2-2828 0 0,53 1 719 0 0,-12-2 679 0 0,35 3-5726 0 0,-18-3 4174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7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449 74 492 0 0,'-11'-17'2765'0'0,"11"16"-2546"0"0,-1-1 0 0 0,0 0 0 0 0,1 1 0 0 0,-1-1 0 0 0,0 1 0 0 0,0-1 1 0 0,0 1-1 0 0,0-1 0 0 0,-1 1 0 0 0,0-2 0 0 0,-4-1 457 0 0,0 0 0 0 0,0 0 0 0 0,0 0 0 0 0,0 0 0 0 0,-1 1 0 0 0,0 0 0 0 0,1 0 0 0 0,-1 1 0 0 0,0 0 1 0 0,0 0-1 0 0,0 1 0 0 0,-12-1 0 0 0,7 1 6 0 0,1 2 0 0 0,-1-1 0 0 0,1 1 0 0 0,-1 1 0 0 0,1 0 0 0 0,-1 1 1 0 0,-14 5-1 0 0,7-1-49 0 0,1 1 1 0 0,1 1 0 0 0,0 0 0 0 0,0 2-1 0 0,1 0 1 0 0,0 0 0 0 0,1 2-1 0 0,0-1 1 0 0,-16 20 0 0 0,27-27-382 0 0,-1 0 1 0 0,1 1-1 0 0,0 0 1 0 0,0-1-1 0 0,1 1 1 0 0,0 1-1 0 0,0-1 1 0 0,0 0-1 0 0,1 1 1 0 0,0 0-1 0 0,-2 12 1 0 0,3-14-103 0 0,1-1 1 0 0,0 1-1 0 0,1 0 1 0 0,-1-1-1 0 0,1 1 1 0 0,0-1-1 0 0,0 1 1 0 0,1-1-1 0 0,-1 1 1 0 0,1-1-1 0 0,0 0 1 0 0,0 0-1 0 0,0 0 1 0 0,0 0-1 0 0,1 0 1 0 0,0 0-1 0 0,0-1 1 0 0,0 1-1 0 0,5 4 1 0 0,7 4-87 0 0,-1 0 1 0 0,1-1 0 0 0,1 0-1 0 0,0-1 1 0 0,1-1 0 0 0,0-1-1 0 0,0 0 1 0 0,29 8 0 0 0,-21-9-202 0 0,0-1 0 0 0,1-1 0 0 0,-1-1 1 0 0,1-2-1 0 0,48-1 0 0 0,-61-2-654 0 0,0 0 1 0 0,1-2-1 0 0,-1 1 0 0 0,0-2 1 0 0,20-7-1 0 0,-21 6-1454 0 0,-1-1 0 0 0,1 0 0 0 0,12-9 0 0 0,-3-1-897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7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9 36 0 0,'-5'-8'13391'0'0,"2"14"-12581"0"0,0 0 0 0 0,1 0 0 0 0,0 0 0 0 0,0 0 0 0 0,0 1 0 0 0,1-1 0 0 0,-1 0-1 0 0,2 1 1 0 0,-1-1 0 0 0,1 1 0 0 0,1 12 0 0 0,-2 1 84 0 0,2 32 3313 0 0,5-28-6254 0 0,8-4-6401 0 0,-9-16 5405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36 296 0 0,'-5'-4'346'0'0,"0"0"0"0"0,0 1 1 0 0,0 0-1 0 0,0-1 0 0 0,-1 1 0 0 0,0 1 0 0 0,1-1 0 0 0,-1 1 1 0 0,0 0-1 0 0,0 1 0 0 0,0-1 0 0 0,0 1 0 0 0,-1 0 0 0 0,1 1 1 0 0,0-1-1 0 0,0 1 0 0 0,0 1 0 0 0,-1-1 0 0 0,1 1 0 0 0,0 0 1 0 0,-11 3-1 0 0,4-1 70 0 0,-1 1 0 0 0,1 0 0 0 0,0 1 0 0 0,0 0 0 0 0,0 1 0 0 0,1 1 0 0 0,0 0 0 0 0,-20 15 0 0 0,30-20-328 0 0,0-1 0 0 0,1 1 0 0 0,-1-1 0 0 0,1 1 1 0 0,0 0-1 0 0,-1 0 0 0 0,1 0 0 0 0,0-1 0 0 0,0 1 0 0 0,0 0 0 0 0,0 0 0 0 0,1 1 0 0 0,-1-1 0 0 0,0 0 0 0 0,1 0 0 0 0,0 0 0 0 0,-1 0 0 0 0,1 0 0 0 0,0 1 0 0 0,0-1 0 0 0,0 0 0 0 0,0 0 0 0 0,1 0 0 0 0,-1 1 0 0 0,1-1 0 0 0,-1 0 0 0 0,1 0 0 0 0,0 0 0 0 0,-1 0 0 0 0,1 0 0 0 0,0 0 0 0 0,1 0 0 0 0,-1 0 0 0 0,0 0 0 0 0,0-1 0 0 0,1 1 0 0 0,-1 0 0 0 0,4 2 0 0 0,7 8 265 0 0,0 0 0 0 0,1-1-1 0 0,0-1 1 0 0,15 10 0 0 0,-13-10-22 0 0,23 16 373 0 0,43 33 331 0 0,-75-54-937 0 0,0 0 0 0 0,-1 0 0 0 0,0 1 0 0 0,0 0 0 0 0,0 0 0 0 0,-1 0 0 0 0,0 1 0 0 0,0-1 0 0 0,-1 1 0 0 0,4 9-1 0 0,-6-14-68 0 0,-1 0 0 0 0,1 0 0 0 0,-1 0-1 0 0,1-1 1 0 0,-1 1 0 0 0,0 0-1 0 0,0 0 1 0 0,0 0 0 0 0,0 0-1 0 0,0 0 1 0 0,0 0 0 0 0,-1 0-1 0 0,1 0 1 0 0,-1 0 0 0 0,1 0 0 0 0,-1 0-1 0 0,0-1 1 0 0,0 1 0 0 0,0 0-1 0 0,0 0 1 0 0,0-1 0 0 0,-1 3-1 0 0,-1-1 5 0 0,0 0 0 0 0,-1 0-1 0 0,1-1 1 0 0,0 1-1 0 0,-1-1 1 0 0,0 0 0 0 0,0 1-1 0 0,1-2 1 0 0,-8 4-1 0 0,-5 0 16 0 0,0-1 0 0 0,-1 0-1 0 0,1-2 1 0 0,-19 2 0 0 0,22-3-272 0 0,-69 1 159 0 0,78-2-307 0 0,0 0 0 0 0,0 0 0 0 0,0-1 0 0 0,0 1 1 0 0,1-1-1 0 0,-1 0 0 0 0,0 0 0 0 0,0-1 0 0 0,0 1 0 0 0,1-1 1 0 0,-1 0-1 0 0,1 0 0 0 0,-1 0 0 0 0,1 0 0 0 0,0 0 0 0 0,-4-4 1 0 0,6 3-2068 0 0,-1-7 352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37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388 35 212 0 0,'-17'-18'8084'0'0,"12"16"-7217"0"0,1-1 0 0 0,-1 1 1 0 0,0 1-1 0 0,0-1 0 0 0,1 1 0 0 0,-1-1 0 0 0,-7 1 1 0 0,2 0-40 0 0,0 0 1 0 0,0 1-1 0 0,-12 1 1 0 0,7 1-300 0 0,0 1 0 0 0,0 0 0 0 0,0 1 0 0 0,-23 9 0 0 0,24-7-289 0 0,1 1 0 0 0,-1 0 0 0 0,2 1 0 0 0,-1 1 0 0 0,1 0-1 0 0,0 0 1 0 0,1 1 0 0 0,-16 18 0 0 0,22-22-111 0 0,0 0 0 0 0,1 1 0 0 0,-1-1 0 0 0,1 1 0 0 0,0 0 1 0 0,1 0-1 0 0,0 0 0 0 0,0 0 0 0 0,0 1 0 0 0,1 0 0 0 0,0-1 0 0 0,0 1 0 0 0,1 0 0 0 0,0 0 0 0 0,1-1 0 0 0,0 1 1 0 0,1 15-1 0 0,1-16-34 0 0,-1-1 1 0 0,2 1-1 0 0,-1-1 1 0 0,1 0-1 0 0,-1 1 1 0 0,2-1 0 0 0,-1-1-1 0 0,1 1 1 0 0,0 0-1 0 0,0-1 1 0 0,0 0-1 0 0,1 0 1 0 0,0 0-1 0 0,0-1 1 0 0,0 1 0 0 0,1-1-1 0 0,-1 0 1 0 0,1-1-1 0 0,0 1 1 0 0,0-1-1 0 0,0-1 1 0 0,10 4-1 0 0,0 0 52 0 0,0-2-1 0 0,0 0 1 0 0,0 0-1 0 0,0-2 1 0 0,1 0-1 0 0,-1-1 1 0 0,1 0-1 0 0,19-3 1 0 0,-21 0-83 0 0,-1 0 1 0 0,1-1-1 0 0,0 0 1 0 0,-1-2-1 0 0,0 0 1 0 0,0 0-1 0 0,18-10 1 0 0,-27 12-59 0 0,0 0 0 0 0,0 1 0 0 0,-1-2 0 0 0,1 1 1 0 0,-1 0-1 0 0,0-1 0 0 0,0 0 0 0 0,0 0 0 0 0,-1 0 1 0 0,1-1-1 0 0,-1 1 0 0 0,0-1 0 0 0,0 1 0 0 0,0-1 1 0 0,-1 0-1 0 0,0 0 0 0 0,0-1 0 0 0,0 1 0 0 0,-1 0 0 0 0,1-1 1 0 0,-1 1-1 0 0,0-11 0 0 0,-1 12-5 0 0,-1 1 0 0 0,1-1 0 0 0,-1 1 0 0 0,0 0 0 0 0,0-1 0 0 0,-1 1 0 0 0,1 0 0 0 0,-1 0-1 0 0,1 0 1 0 0,-1 0 0 0 0,0 0 0 0 0,0 0 0 0 0,0 0 0 0 0,-1 0 0 0 0,1 1 0 0 0,-1-1 0 0 0,1 1 0 0 0,-1 0 0 0 0,0 0 0 0 0,0 0 0 0 0,0 0 0 0 0,0 1-1 0 0,0-1 1 0 0,-5-1 0 0 0,-8-4-19 0 0,-1 1 1 0 0,-1 0-1 0 0,-21-3 0 0 0,34 7 8 0 0,-32-5-716 0 0,-1 2-1 0 0,0 1 1 0 0,0 1-1 0 0,-53 5 1 0 0,72 1-2352 0 0,6 0-2574 0 0,7-3 2663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7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288 221 8973 0 0,'-95'-75'10546'0'0,"-53"-27"-2988"0"0,143 99-7226 0 0,1 0-1 0 0,0 0 0 0 0,0 0 1 0 0,0 0-1 0 0,0-1 0 0 0,0 1 1 0 0,0-1-1 0 0,1 0 0 0 0,-5-8 1 0 0,7 12 102 0 0,15-1 232 0 0,-11 1-628 0 0,1 0 0 0 0,0 0 0 0 0,-1 0 0 0 0,1 0 0 0 0,0 1-1 0 0,5 1 1 0 0,16 5-514 0 0,0 2-1 0 0,-1 0 0 0 0,38 22 1 0 0,66 49-4339 0 0,-44-25-2078 0 0,-32-25 3784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8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398 661 516 0 0,'-3'0'1123'0'0,"-9"-1"877"0"0,-1 0 0 0 0,1 1 0 0 0,0 1 0 0 0,-1 0 0 0 0,-17 4 0 0 0,11-1-295 0 0,0 2 1 0 0,1 0-1 0 0,-19 9 1 0 0,14-4-535 0 0,1 1 1 0 0,0 1-1 0 0,1 1 0 0 0,1 1 1 0 0,-31 29-1 0 0,46-39-932 0 0,0 0 0 0 0,0 0 0 0 0,1 1 0 0 0,-1 0 1 0 0,1 0-1 0 0,0 0 0 0 0,1 0 0 0 0,0 1 0 0 0,0-1 0 0 0,0 1 0 0 0,-2 8 0 0 0,5-11-124 0 0,-1 1 0 0 0,1-1-1 0 0,-1 0 1 0 0,1 1 0 0 0,0-1-1 0 0,1 0 1 0 0,-1 1 0 0 0,1-1-1 0 0,0 0 1 0 0,0 0 0 0 0,0 0 0 0 0,0 1-1 0 0,1-1 1 0 0,0-1 0 0 0,0 1-1 0 0,0 0 1 0 0,0 0 0 0 0,1-1 0 0 0,-1 1-1 0 0,4 3 1 0 0,6 5-115 0 0,0 0 0 0 0,0-1 0 0 0,1-1 0 0 0,1 0 0 0 0,0 0 0 0 0,0-1 0 0 0,1-1 0 0 0,23 10 0 0 0,-25-13 0 0 0,-1-1 0 0 0,1 0 0 0 0,0 0 0 0 0,0-1 0 0 0,1-1 0 0 0,-1 0 0 0 0,0-1 0 0 0,1-1 0 0 0,-1 0 0 0 0,1 0 0 0 0,17-4 0 0 0,-28 3 0 0 0,1 1 0 0 0,-1-1 0 0 0,0 0 0 0 0,0 0 0 0 0,0 0 0 0 0,0-1 0 0 0,0 1 0 0 0,0-1 0 0 0,0 1 0 0 0,0-1 0 0 0,-1 0 0 0 0,1 0 0 0 0,-1-1 0 0 0,1 1 0 0 0,-1 0 0 0 0,0-1 0 0 0,0 1 0 0 0,0-1 0 0 0,0 0 0 0 0,0 0 0 0 0,-1 0 0 0 0,1 0 0 0 0,-1 0 0 0 0,0 0 0 0 0,0 0 0 0 0,0 0 0 0 0,0 0 0 0 0,0-1 0 0 0,-1 1 0 0 0,1-5 0 0 0,-1-2 0 0 0,-1 0 0 0 0,1 0 0 0 0,-2 0 0 0 0,1 0 0 0 0,-2 0 0 0 0,1 1 0 0 0,-1-1 0 0 0,-7-15 0 0 0,2 8-79 0 0,-1 1 0 0 0,-1 0 1 0 0,0 0-1 0 0,-1 1 0 0 0,-1 0 0 0 0,-18-18 1 0 0,-90-72-1156 0 0,52 49 482 0 0,66 54 404 0 0,-7-7-3120 0 0</inkml:trace>
  <inkml:trace contextRef="#ctx0" brushRef="#br0" timeOffset="1">321 298 676 0 0,'-18'-34'2411'0'0,"-2"1"-1"0"0,-1 0 1 0 0,-2 2-1 0 0,0 0 1 0 0,-51-49-1 0 0,65 71-1175 0 0,6 8-766 0 0,0-2-1 0 0,1 1 0 0 0,0 0 1 0 0,-1 0-1 0 0,1-1 0 0 0,0 1 1 0 0,0-1-1 0 0,1 0 0 0 0,-1 1 1 0 0,0-1-1 0 0,1 0 0 0 0,0 0 1 0 0,0 0-1 0 0,-2-4 0 0 0,4 6-395 0 0,-1 1 0 0 0,0 0 0 0 0,1-1 0 0 0,-1 1 0 0 0,0 0 0 0 0,0-1 0 0 0,1 1 0 0 0,-1 0 0 0 0,1 0 0 0 0,-1 0 0 0 0,0-1 0 0 0,1 1 0 0 0,-1 0 0 0 0,1 0 0 0 0,-1 0 0 0 0,0 0 0 0 0,1 0 0 0 0,-1 0 0 0 0,1 0 0 0 0,-1 0 0 0 0,1 0 0 0 0,-1 0 0 0 0,0 0 0 0 0,1 0 0 0 0,-1 0 0 0 0,1 0 0 0 0,-1 0 0 0 0,1 0 0 0 0,14 3 517 0 0,-1 1-714 0 0,1 1-1 0 0,-1 1 0 0 0,0 0 0 0 0,-1 1 0 0 0,20 14 0 0 0,60 51-4698 0 0,-36-25 645 0 0,18 12 1375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7:38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1 1064 0 0,'2'6'690'0'0,"-2"1"0"0"0,1 0 0 0 0,-1-1 0 0 0,0 1 0 0 0,0 0 0 0 0,0-1 0 0 0,-1 1 0 0 0,-3 10 0 0 0,-2 3 1736 0 0,-12 27 1 0 0,-2 7 231 0 0,-54 202 10910 0 0,73-254-13206 0 0,0 1-9 0 0,1-1 1 0 0,-1 1-1 0 0,0-1 0 0 0,0 1 1 0 0,0-1-1 0 0,0 1 1 0 0,-1-1-1 0 0,1 0 0 0 0,-1 0 1 0 0,-2 4-1 0 0,-4-7-208 0 0,1-14-125 0 0,6 10-20 0 0,0 0 0 0 0,0-1 0 0 0,1 1 0 0 0,0 0 0 0 0,0-1 0 0 0,0 1 0 0 0,1 0 0 0 0,0-1 0 0 0,0 1 0 0 0,0 0 0 0 0,0 0 0 0 0,1 0 0 0 0,0 0 0 0 0,0 0 0 0 0,0 0 0 0 0,1 1 0 0 0,4-7 0 0 0,-5 8 0 0 0,0 0 0 0 0,0 0 0 0 0,1 0 0 0 0,-1 1 0 0 0,1-1 0 0 0,-1 1 0 0 0,1 0 0 0 0,0-1 0 0 0,0 1 0 0 0,0 1 0 0 0,0-1 0 0 0,1 0 0 0 0,-1 1 0 0 0,0 0 0 0 0,1-1 0 0 0,-1 1 0 0 0,1 1 0 0 0,-1-1 0 0 0,1 0 0 0 0,-1 1 0 0 0,1 0 0 0 0,0 0 0 0 0,-1 0 0 0 0,1 0 0 0 0,-1 1 0 0 0,1-1 0 0 0,3 2 0 0 0,9 3 0 0 0,1 1 0 0 0,-2 1 0 0 0,1 1 0 0 0,-1 0 0 0 0,20 15 0 0 0,19 11 0 0 0,199 108 0 0 0,-237-134 0 0 0,46 27 0 0 0,2-2 0 0 0,97 33 0 0 0,-155-64 0 0 0,82 23 0 0 0,-79-23 0 0 0,1 0 0 0 0,-1-1 0 0 0,1 0 0 0 0,0-1 0 0 0,-1 0 0 0 0,1 0 0 0 0,12-3 0 0 0,-20 3 0 0 0,-1-1 0 0 0,1 1 0 0 0,0 0 0 0 0,0-1 0 0 0,-1 0 0 0 0,1 1 0 0 0,0-1 0 0 0,-1 0 0 0 0,1 0 0 0 0,0 0 0 0 0,-1 0 0 0 0,1 0 0 0 0,-1 0 0 0 0,0 0 0 0 0,1 0 0 0 0,-1-1 0 0 0,0 1 0 0 0,0 0 0 0 0,0-1 0 0 0,0 1 0 0 0,0-1 0 0 0,0 0 0 0 0,0 1 0 0 0,0-1 0 0 0,-1 0 0 0 0,1 1 0 0 0,-1-1 0 0 0,1 0 0 0 0,-1 0 0 0 0,0 1 0 0 0,1-4 0 0 0,-2-4 0 0 0,1 1 0 0 0,-2 0 0 0 0,1-1 0 0 0,-1 1 0 0 0,-5-13 0 0 0,7 19 0 0 0,-18-49 0 0 0,-2 1 0 0 0,-32-57 0 0 0,-64-92 0 0 0,95 166 0 0 0,5 7 0 0 0,-18-35 0 0 0,29 42-72 0 0,5 19 22 0 0,0-1 0 0 0,-1 1 0 0 0,1-1 0 0 0,0 0 0 0 0,0 1 0 0 0,0-1 0 0 0,0 1 0 0 0,0-1 1 0 0,0 0-1 0 0,0 1 0 0 0,0-1 0 0 0,0 1 0 0 0,0-1 0 0 0,0 0 0 0 0,0 1 0 0 0,0-1 0 0 0,0 1 0 0 0,1-1 0 0 0,-1 0 0 0 0,0 1 1 0 0,1-1-1 0 0,-1 1 0 0 0,0-1 0 0 0,1 1 0 0 0,-1-1 0 0 0,0 1 0 0 0,1-1 0 0 0,-1 1 0 0 0,1 0 0 0 0,-1-1 0 0 0,1 1 0 0 0,0-1 1 0 0,1 1-1206 0 0,1-1-616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17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6068 785 80 0 0,'-11'-17'784'0'0,"0"0"-1"0"0,-2 1 1 0 0,1 1 0 0 0,-2 0 0 0 0,0 1-1 0 0,-1 1 1 0 0,0 0 0 0 0,-1 1 0 0 0,0 0-1 0 0,-1 1 1 0 0,-25-11 0 0 0,-7-1 625 0 0,-1 3 0 0 0,-104-28 0 0 0,69 28-207 0 0,-98-9 0 0 0,-86 4 25 0 0,266 25-1212 0 0,-454-6 1815 0 0,-26 37-579 0 0,-159 34-128 0 0,4 27-406 0 0,190 3-380 0 0,-130 85-39 0 0,22 60-143 0 0,107 5-11 0 0,126-31-79 0 0,272-175-37 0 0,1 3 0 0 0,2 2-1 0 0,3 2 1 0 0,1 2 0 0 0,-59 85 0 0 0,77-93 20 0 0,1 2-1 0 0,3 0 1 0 0,-25 63 0 0 0,37-76-12 0 0,1 1 0 0 0,2 0 1 0 0,1 0-1 0 0,1 1 0 0 0,2 0 1 0 0,0 35-1 0 0,6-21 27 0 0,1-1 0 0 0,3 0 0 0 0,2 0 0 0 0,26 77 0 0 0,-12-57 28 0 0,4-2 0 0 0,57 99 0 0 0,53 39 95 0 0,-97-145-150 0 0,-12-15 5 0 0,193 285 264 0 0,-190-268-243 0 0,-3 0 1 0 0,31 93 0 0 0,-41-96 4 0 0,-2 0 1 0 0,11 72 0 0 0,-22-88-10 0 0,-1 1-1 0 0,-2-1 1 0 0,-2 1-1 0 0,-5 42 1 0 0,-6-6 65 0 0,-2-1-1 0 0,-37 115 1 0 0,-76 135 187 0 0,-30 78 75 0 0,100-200-206 0 0,33-117-135 0 0,-110 594 431 0 0,117-570-418 0 0,-10 67 165 0 0,7 0 1 0 0,6 219 0 0 0,34-51 184 0 0,-13-282-249 0 0,3 0 0 0 0,2 0 0 0 0,32 88 0 0 0,-27-103-47 0 0,2 0-1 0 0,2-1 1 0 0,2-2 0 0 0,2 0 0 0 0,1-2-1 0 0,3 0 1 0 0,1-2 0 0 0,2-2 0 0 0,2-1-1 0 0,49 41 1 0 0,-45-46 7 0 0,2-2-1 0 0,1-2 1 0 0,78 39 0 0 0,-54-39 25 0 0,0-3 0 0 0,2-4 0 0 0,109 22 0 0 0,-68-25 95 0 0,2-4 1 0 0,195-2-1 0 0,113-33 28 0 0,-36-32-44 0 0,385-122-169 0 0,76-30-53 0 0,-389 115 0 0 0,144-29 0 0 0,226-47 0 0 0,-224 32 0 0 0,-513 112 0 0 0,40-8 0 0 0,327-88 0 0 0,-168 37 0 0 0,-38 16 0 0 0,386-50 0 0 0,-269 76 0 0 0,80 0 0 0 0,-131 12 0 0 0,-22 6 0 0 0,874-20 0 0 0,-632 44 0 0 0,-57 15 0 0 0,354 9 0 0 0,-257-39 0 0 0,-89 0 0 0 0,-384 12 0 0 0,0 3 0 0 0,151 26 0 0 0,63 49 0 0 0,94 16 0 0 0,-349-86 0 0 0,0-3 0 0 0,0-3 0 0 0,87-7 0 0 0,-102 0 0 0 0,-1-1 0 0 0,0-3 0 0 0,0-2 0 0 0,-1-2 0 0 0,51-22 0 0 0,-55 18 0 0 0,-6 4 0 0 0,-2-1 0 0 0,0-2 0 0 0,0-1 0 0 0,43-32 0 0 0,-57 32 0 0 0,-1 0 0 0 0,-1-1 0 0 0,24-34 0 0 0,9-12 0 0 0,-27 39 0 0 0,-2-1 0 0 0,-1-1 0 0 0,-2-1 0 0 0,24-48 0 0 0,-2-19 0 0 0,33-119 0 0 0,-44 122 0 0 0,8-36 0 0 0,24-181 0 0 0,-54 262 0 0 0,-2-1 0 0 0,-2 0 0 0 0,-2 0 0 0 0,-7-50 0 0 0,-39-193 0 0 0,9 73 0 0 0,9 67 0 0 0,-46-148 0 0 0,54 225 0 0 0,5 9 0 0 0,-12-115 0 0 0,12-70 0 0 0,3 35 0 0 0,5-88 0 0 0,6 104 0 0 0,-3 151 0 0 0,-1 1 0 0 0,-2-1 0 0 0,-2 2 0 0 0,-3-1 0 0 0,-23-62 0 0 0,8 43 0 0 0,-3 1 0 0 0,-74-120 0 0 0,71 138 0 0 0,-2 2 0 0 0,-68-69 0 0 0,-94-69 0 0 0,136 128 0 0 0,-32-23 0 0 0,-140-88 0 0 0,157 118 0 0 0,-144-67 0 0 0,-91-10 0 0 0,80 50 0 0 0,176 59 0 0 0,-349-86 0 0 0,149 43 0 0 0,120 25 0 0 0,-172-69 0 0 0,180 47 0 0 0,3-5 0 0 0,-210-141 0 0 0,3-64 0 0 0,179 137 0 0 0,-154-90 0 0 0,-159-52 0 0 0,276 197 0 0 0,152 61 0 0 0,-302-84 0 0 0,-54 29 0 0 0,252 54 0 0 0,-172 7 0 0 0,-94 39 0 0 0,292-16 0 0 0,-129 33 0 0 0,-122 69 0 0 0,-95 33 0 0 0,358-122 0 0 0,-1-4 0 0 0,-1-5 0 0 0,-1-5 0 0 0,-158 3 0 0 0,-254-24 0 0 0,232 0 0 0 0,105-2 0 0 0,-287-50 0 0 0,105 14 0 0 0,-3 22 0 0 0,124 17 0 0 0,227 4 0 0 0,3 4 0 0 0,8-1 0 0 0,-6 6-3168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29.1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3986 1 32 0 0,'0'0'2172'0'0,"-3"0"-1292"0"0,-2 1-582 0 0,0 0 0 0 0,0 1-1 0 0,0-1 1 0 0,1 1 0 0 0,-1 0 0 0 0,0 0-1 0 0,1 1 1 0 0,0-1 0 0 0,-1 1-1 0 0,1 0 1 0 0,-4 4 0 0 0,-47 46 942 0 0,29-25-854 0 0,-149 154 618 0 0,16-14-841 0 0,-114 99-174 0 0,15-28-123 0 0,213-198 110 0 0,-119 108-41 0 0,-568 502-278 0 0,60-88 118 0 0,-9-26 230 0 0,417-333 161 0 0,-69 51-568 0 0,258-200-2565 0 0,63-47 2029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29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6669 0 268 0 0,'-298'273'2272'0'0,"156"-139"-1434"0"0,-179 167 363 0 0,79-64-604 0 0,-35 33-89 0 0,-43 28-90 0 0,-362 321 153 0 0,-556 403-44 0 0,977-809-402 0 0,-302 236 145 0 0,236-190-106 0 0,-301 224 176 0 0,116-91-8 0 0,15 15 88 0 0,406-328-1424 0 0,-139 157 0 0 0,223-228 498 0 0,1 1 0 0 0,0 0 0 0 0,-7 13 0 0 0,6-5-321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0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6540 1 120 0 0,'-186'134'2202'0'0,"7"9"1"0"0,-189 194-1 0 0,54-32-516 0 0,-696 638 1027 0 0,-61-55-1622 0 0,-54-60-646 0 0,-22-29-182 0 0,871-613-225 0 0,-108 75 46 0 0,13 18-180 0 0,357-268 19 0 0,-4 3-453 0 0,0 1 0 0 0,1 1 1 0 0,-20 24-1 0 0,36-40 433 0 0,1 0 0 0 0,0 1 0 0 0,-1-1 1 0 0,1 0-1 0 0,0 1 0 0 0,-1-1 0 0 0,1 1 0 0 0,0-1 0 0 0,0 0 0 0 0,0 1 0 0 0,-1-1 1 0 0,1 1-1 0 0,0-1 0 0 0,0 0 0 0 0,0 1 0 0 0,0-1 0 0 0,0 1 0 0 0,0-1 1 0 0,0 1-1 0 0,0-1 0 0 0,0 1 0 0 0,0-1 0 0 0,0 0 0 0 0,0 1 0 0 0,0-1 1 0 0,0 1-1 0 0,0-1 0 0 0,0 1 0 0 0,0-1 0 0 0,0 0 0 0 0,1 2 0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0.6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2773 1 204 0 0,'-272'221'3463'0'0,"-103"94"160"0"0,100-100-1816 0 0,223-175-1482 0 0,-336 249 1290 0 0,154-119-774 0 0,-80 43 39 0 0,263-179-769 0 0,-50 33 140 0 0,-291 198 385 0 0,220-140-1887 0 0,61-35-2767 0 0,75-59 2564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22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1744 646 120 0 0,'-2'-4'422'0'0,"-1"0"0"0"0,1-1 0 0 0,0 1 0 0 0,-1 0 0 0 0,0 0-1 0 0,0 0 1 0 0,0 1 0 0 0,-1-1 0 0 0,1 1 0 0 0,-1 0 0 0 0,0 0 0 0 0,0 0 0 0 0,0 0 0 0 0,0 1 0 0 0,0-1 0 0 0,-1 1 0 0 0,1 0-1 0 0,-1 1 1 0 0,-7-3 0 0 0,0 1 309 0 0,-1 0 0 0 0,0 1 0 0 0,1 0 0 0 0,-1 1 0 0 0,0 1 0 0 0,-17 1 0 0 0,-19 3 137 0 0,1 3 0 0 0,-1 2 0 0 0,1 2 0 0 0,-74 28-1 0 0,62-15-300 0 0,2 3-1 0 0,0 3 0 0 0,-62 44 1 0 0,-107 88 586 0 0,171-118-795 0 0,3 3 0 0 0,-49 56 0 0 0,38-26-89 0 0,4 2 0 0 0,3 3-1 0 0,5 2 1 0 0,2 2 0 0 0,-71 177 0 0 0,98-200-165 0 0,2 1 0 0 0,4 0 0 0 0,2 1 0 0 0,-12 130 0 0 0,25-170-53 0 0,1 1-1 0 0,2-1 1 0 0,0 1 0 0 0,1-1 0 0 0,2 0 0 0 0,0 1 0 0 0,2-2 0 0 0,1 1 0 0 0,1-1 0 0 0,0 0 0 0 0,2 0 0 0 0,1-1 0 0 0,1 0-1 0 0,1-1 1 0 0,21 27 0 0 0,16 9 63 0 0,2-3-1 0 0,3-2 0 0 0,110 83 0 0 0,13-4 197 0 0,-128-92-117 0 0,64 68 1 0 0,-91-83-103 0 0,-1 2 1 0 0,-1 0-1 0 0,-1 1 0 0 0,19 38 0 0 0,-28-44-17 0 0,-1 1 0 0 0,-1 0 0 0 0,0 1 1 0 0,-2 0-1 0 0,-1 0 0 0 0,5 43 0 0 0,-6 1 110 0 0,-2 1 0 0 0,-11 113 0 0 0,-48 182 263 0 0,-26-6-17 0 0,-59 286 553 0 0,126-565-822 0 0,4 1-1 0 0,3 1 1 0 0,4 117 0 0 0,7-146-56 0 0,2-1 0 0 0,2 0 1 0 0,3 0-1 0 0,2-1 0 0 0,1 0 0 0 0,33 73 0 0 0,-21-68-2 0 0,2-2-1 0 0,3-1 0 0 0,2-1 1 0 0,40 47-1 0 0,-25-43 44 0 0,2-3 1 0 0,3-2-1 0 0,98 73 0 0 0,-89-78-71 0 0,2-4 0 0 0,2-1 0 0 0,112 48 0 0 0,-62-41-75 0 0,1-6 0 0 0,143 31 0 0 0,-120-41 0 0 0,250 24 0 0 0,-304-50 0 0 0,-1-4 0 0 0,0-3 0 0 0,0-4 0 0 0,109-22 0 0 0,108-47 0 0 0,-224 51 0 0 0,0-4 0 0 0,-2-3 0 0 0,133-77 0 0 0,-73 27 0 0 0,191-151 0 0 0,-286 197 0 0 0,-2-1 0 0 0,46-54 0 0 0,54-92 0 0 0,-84 107 0 0 0,3 3 0 0 0,3 3 0 0 0,108-96 0 0 0,-118 120 0 0 0,3 3 0 0 0,104-64 0 0 0,111-27 0 0 0,-48 25 0 0 0,-161 76 0 0 0,89-65 0 0 0,-109 67 0 0 0,-1-2 0 0 0,36-40 0 0 0,-53 48 0 0 0,-1 0 0 0 0,-1-1 0 0 0,-2-1 0 0 0,22-41 0 0 0,102-265 0 0 0,-61 133 0 0 0,0 22 0 0 0,42-104 0 0 0,-110 243 0 0 0,-1 0 0 0 0,-2-1 0 0 0,-2 0 0 0 0,4-65 0 0 0,-10-163 0 0 0,-3 171 0 0 0,-2-37 0 0 0,-7 0 0 0 0,-52-252 0 0 0,-67-94 0 0 0,97 378 0 0 0,-30-83 0 0 0,45 139 0 0 0,-47-84 0 0 0,27 71 0 0 0,-2 2 0 0 0,-2 3 0 0 0,-3 1 0 0 0,-2 1 0 0 0,-3 4 0 0 0,-1 1 0 0 0,-2 2 0 0 0,-64-38 0 0 0,49 39 0 0 0,-2 3 0 0 0,-1 3 0 0 0,-2 4 0 0 0,-2 2 0 0 0,-1 4 0 0 0,-134-29 0 0 0,-271-30 0 0 0,122-2 0 0 0,312 72 0 0 0,0-1 0 0 0,1-3 0 0 0,1-2 0 0 0,1-1 0 0 0,-57-41 0 0 0,22 2 0 0 0,2-3 0 0 0,-96-106 0 0 0,111 104 0 0 0,-3 3 0 0 0,-135-102 0 0 0,168 143 0 0 0,0 2 0 0 0,-2 2 0 0 0,0 1 0 0 0,-1 1 0 0 0,0 2 0 0 0,-2 1 0 0 0,1 3 0 0 0,-2 0 0 0 0,-52-7 0 0 0,56 16 0 0 0,1 2 0 0 0,0 1 0 0 0,-1 1 0 0 0,1 2 0 0 0,0 1 0 0 0,1 2 0 0 0,-1 1 0 0 0,1 1 0 0 0,-54 24 0 0 0,38-9 0 0 0,1 3 0 0 0,1 1 0 0 0,-49 40 0 0 0,-47 29 0 0 0,72-57 0 0 0,-107 42 0 0 0,-81 16 0 0 0,225-87 0 0 0,-45 9 0 0 0,68-19 0 0 0,-2-3 0 0 0,-6-1 0 0 0,7-1 0 0 0,2 2 0 0 0,8 1-630 0 0,0 1-1 0 0,0-1 1 0 0,0 1-1 0 0,0 0 1 0 0,0-1 0 0 0,0 1-1 0 0,0 0 1 0 0,0 0-1 0 0,0 0 1 0 0,0 0 0 0 0,0 0-1 0 0,0 0 1 0 0,0 0 0 0 0,0 0-1 0 0,0 0 1 0 0,0 0-1 0 0,-1 1 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24.1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50 304 304 0 0,'2'-15'-183'0'0,"-4"-5"11959"0"0,1 20-11673 0 0,-7 12 1502 0 0,-1 7 174 0 0,2-7-195 0 0,1 0-1 0 0,0 1 1 0 0,-6 22 2857 0 0,13-39-4003 0 0,13-36 321 0 0,-3-1 0 0 0,12-73 1 0 0,-5 18-183 0 0,-15 80-426 0 0,5-21 146 0 0,-7 35-274 0 0,-1 1 0 0 0,1-1 1 0 0,-1 1-1 0 0,1 0 1 0 0,0-1-1 0 0,-1 1 0 0 0,1 0 1 0 0,0 0-1 0 0,0 0 0 0 0,0 0 1 0 0,0-1-1 0 0,0 1 0 0 0,0 0 1 0 0,0 1-1 0 0,0-1 0 0 0,0 0 1 0 0,1 0-1 0 0,-1 0 1 0 0,0 1-1 0 0,2-2 0 0 0,-1 2 91 0 0,1 2-4 0 0,37 19 148 0 0,-2 2-1 0 0,0 2 0 0 0,46 41 0 0 0,-57-45-174 0 0,-11-9-24 0 0,-10-8-26 0 0,-1-1 0 0 0,0 1 0 0 0,1 0 0 0 0,-2 0-1 0 0,1 0 1 0 0,0 1 0 0 0,-1-1 0 0 0,0 1 0 0 0,0 0 0 0 0,5 10-1 0 0,-8-14-25 0 0,-1-1 0 0 0,0 1-1 0 0,0-1 1 0 0,0 1 0 0 0,0-1-1 0 0,0 1 1 0 0,0-1-1 0 0,0 1 1 0 0,0-1 0 0 0,0 1-1 0 0,0-1 1 0 0,0 1-1 0 0,0-1 1 0 0,0 1 0 0 0,0-1-1 0 0,0 1 1 0 0,-1-1-1 0 0,1 1 1 0 0,0-1 0 0 0,0 0-1 0 0,-1 1 1 0 0,1-1-1 0 0,0 1 1 0 0,0-1 0 0 0,-1 1-1 0 0,1-1 1 0 0,-1 0-1 0 0,1 1 1 0 0,-18 5 31 0 0,-28-7-132 0 0,35 0 90 0 0,-78-3-73 0 0,-109-2-108 0 0,193 6 180 0 0,3 0 36 0 0,1-1 0 0 0,0 1 0 0 0,0 0 0 0 0,-1 0 0 0 0,1 0 0 0 0,0 0 0 0 0,-1 0 0 0 0,1 1 0 0 0,0-1 0 0 0,-1 0 0 0 0,1 0 0 0 0,0 1 0 0 0,0-1 0 0 0,-2 2 0 0 0,3-1-4 0 0,1 0 1 0 0,-1 1-1 0 0,0-1 0 0 0,1 0 0 0 0,-1 1 0 0 0,1-1 0 0 0,0 0 0 0 0,-1 0 0 0 0,1 1 0 0 0,0-1 0 0 0,0 0 0 0 0,-1 0 0 0 0,3 1 1 0 0,1 4-70 0 0,70 128 652 0 0,-31-50-321 0 0,126 229 345 0 0,107 139-631 0 0,-270-442-3 0 0,12 16 0 0 0,0 0 0 0 0,31 32 0 0 0,-43-53 0 0 0,6-2 0 0 0,1-4 0 0 0,-1-2-147 0 0,-10 2-594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38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0 732 0 0,'-6'1'2027'0'0,"-16"5"4203"0"0,21-6-5915 0 0,1 0 1 0 0,-1 0-1 0 0,0 0 1 0 0,1 1-1 0 0,-1-1 1 0 0,0 0-1 0 0,1 1 1 0 0,-1-1-1 0 0,1 0 1 0 0,-1 1-1 0 0,1-1 1 0 0,-1 1 0 0 0,1-1-1 0 0,-1 1 1 0 0,1-1-1 0 0,0 1 1 0 0,-1-1-1 0 0,1 1 1 0 0,-1-1-1 0 0,1 1 1 0 0,0-1-1 0 0,0 1 1 0 0,-1 0-1 0 0,1-1 1 0 0,0 2-1 0 0,0-1-129 0 0,0 0 0 0 0,1 0 0 0 0,-1 0 1 0 0,1 0-1 0 0,-1-1 0 0 0,1 1 0 0 0,-1 0 0 0 0,1 0 0 0 0,-1-1 0 0 0,1 1 0 0 0,0 0 0 0 0,-1-1 0 0 0,1 1 0 0 0,0-1 0 0 0,0 1 0 0 0,-1-1 0 0 0,1 1 1 0 0,0-1-1 0 0,0 1 0 0 0,0-1 0 0 0,0 0 0 0 0,1 1 0 0 0,24 6 1742 0 0,-23-6-1668 0 0,30 6 1414 0 0,1-2-1 0 0,62 3 1 0 0,68-11 435 0 0,-125 0-1939 0 0,0-3 1 0 0,0-1-1 0 0,48-15 0 0 0,-63 19-2868 0 0,-16 1-1210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24.8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83 784 0 0,'-11'3'14139'0'0,"19"14"-10696"0"0,28 22-1574 0 0,54 52 2339 0 0,127 114 3895 0 0,-212-200-7964 0 0,-4-4-132 0 0,1 1 0 0 0,-1-1 0 0 0,1 0 0 0 0,-1 1-1 0 0,1-1 1 0 0,-1 0 0 0 0,1 0 0 0 0,0 0 0 0 0,0-1-1 0 0,0 1 1 0 0,3 1 0 0 0,5-1-7 0 0,-9-1 0 0 0,-1 0 0 0 0,1 0 0 0 0,-1 0 0 0 0,1 0 0 0 0,-1-1 0 0 0,1 1 0 0 0,-1 0 0 0 0,0-1 0 0 0,1 1 0 0 0,-1 0 0 0 0,1-1 0 0 0,-1 1 0 0 0,0 0 0 0 0,1-1 0 0 0,-1 1 0 0 0,0-1 0 0 0,1 1 0 0 0,-1-1 0 0 0,0 1 0 0 0,0-1 0 0 0,0 1 0 0 0,1-1 0 0 0,-1-1 0 0 0,0 0 0 0 0,-1 1 0 0 0,1-1 0 0 0,0 0 0 0 0,-1 0 0 0 0,1 1 0 0 0,-1-1 0 0 0,0 1 0 0 0,1-1 0 0 0,-1 1 0 0 0,0-1 0 0 0,0 1 0 0 0,0-1 0 0 0,0 1 0 0 0,0-1 0 0 0,0 1 0 0 0,-3-2 0 0 0,-27-25 0 0 0,25 24 0 0 0,-20-16-76 0 0,-1 1 0 0 0,-50-26-1 0 0,-63-20-254 0 0,84 41 288 0 0,51 21 52 0 0,-22-10 169 0 0,26 12-169 0 0,0 0 1 0 0,0 1-1 0 0,0-1 1 0 0,0 0-1 0 0,0 0 1 0 0,0 1 0 0 0,0-1-1 0 0,0 0 1 0 0,1 0-1 0 0,-1 0 1 0 0,0 0-1 0 0,1 0 1 0 0,-1 0 0 0 0,1 0-1 0 0,-1-1 1 0 0,1 1-1 0 0,-1 0 1 0 0,1 0 0 0 0,0 0-1 0 0,-1-2 1 0 0,1 2-3 0 0,1-1-1 0 0,-1 1 1 0 0,0-1 0 0 0,1 1 0 0 0,-1 0 0 0 0,1-1 0 0 0,-1 1 0 0 0,1 0-1 0 0,0-1 1 0 0,-1 1 0 0 0,1 0 0 0 0,0 0 0 0 0,0-1 0 0 0,0 1 0 0 0,0 0-1 0 0,0 0 1 0 0,0 0 0 0 0,2-1 0 0 0,23-14 75 0 0,-22 14-79 0 0,35-18-3 0 0,1 2 0 0 0,82-24 0 0 0,91-5 0 0 0,-193 44 0 0 0,36 0 0 0 0,-31 5 0 0 0,-19 3 0 0 0,-5-3 0 0 0,0-2 0 0 0,-1 1 0 0 0,1-1 0 0 0,-1 0 0 0 0,0 1 0 0 0,1-1 0 0 0,-1 0 0 0 0,0 1 0 0 0,1-1 0 0 0,-1 0 0 0 0,0 1 0 0 0,0-1 0 0 0,1 1 0 0 0,-1-1 0 0 0,0 1 0 0 0,0-1 0 0 0,0 1 0 0 0,0-1 0 0 0,0 0 0 0 0,0 1 0 0 0,1 0 0 0 0,-6 17 0 0 0,-1-5 0 0 0,-1-1 0 0 0,-1 0 0 0 0,0-1 0 0 0,-1 0 0 0 0,-18 20 0 0 0,-63 49 0 0 0,44-40 0 0 0,-74 70 0 0 0,151-140 0 0 0,37-47 0 0 0,-18 20 0 0 0,-51 58 1 0 0,-13 14-59 0 0,0-1 0 0 0,-25 21 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1.3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2454 0 372 0 0,'-11'18'539'0'0,"0"-2"0"0"0,-1 0 0 0 0,-25 27 0 0 0,18-21-173 0 0,-283 301 2276 0 0,190-208-1907 0 0,-91 87 203 0 0,130-132-620 0 0,-30 30 59 0 0,-237 222 419 0 0,-79 55-30 0 0,15-4-126 0 0,287-264-510 0 0,-48 45-702 0 0,58-50-2676 0 0,96-92 2174 0 0,4-2 156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1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3823 0 60 0 0,'-30'34'869'0'0,"-2"-2"0"0"0,-45 34 1 0 0,-7 8 196 0 0,57-50-859 0 0,-483 424 2301 0 0,248-232-1856 0 0,-171 134 115 0 0,-1037 712 532 0 0,1063-770-1093 0 0,250-177-119 0 0,-139 114-1024 0 0,289-224 764 0 0,3-2-143 0 0,1 0-1 0 0,-1 0 1 0 0,1 1 0 0 0,0-1-1 0 0,0 1 1 0 0,0-1 0 0 0,1 1-1 0 0,-3 4 1 0 0,4-6-627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2.2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3972 1 300 0 0,'-517'446'6529'0'0,"147"-124"-5032"0"0,-564 408 1060 0 0,494-403-1608 0 0,-45 31 70 0 0,388-289-804 0 0,-337 226 930 0 0,247-175-450 0 0,-188 111 977 0 0,358-221-1618 0 0,-94 47-193 0 0,106-59-558 0 0,6-2-586 0 0,4-2-2598 0 0,30-28 2058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4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152 50 444 0 0,'-7'-17'2382'0'0,"6"13"-904"0"0,-1-1 0 0 0,1 1 0 0 0,-1 0 0 0 0,0 0 0 0 0,-6-8 3583 0 0,5 16-4247 0 0,-5 8-340 0 0,0-1 1 0 0,1 2-1 0 0,0-1 1 0 0,1 1-1 0 0,-9 25 1 0 0,-17 77 901 0 0,22-75-896 0 0,1-7 30 0 0,1 0-1 0 0,2 1 1 0 0,1 0 0 0 0,2 1 0 0 0,2 48-1 0 0,1-72-355 0 0,1 0 0 0 0,1 1-1 0 0,0-1 1 0 0,0 0 0 0 0,1 0-1 0 0,1 0 1 0 0,0-1 0 0 0,0 1-1 0 0,1-1 1 0 0,0 0 0 0 0,1 0-1 0 0,0 0 1 0 0,1-1 0 0 0,0 0-1 0 0,0 0 1 0 0,1-1 0 0 0,0 0-1 0 0,0 0 1 0 0,1-1-1 0 0,13 9 1 0 0,-5-6-1 0 0,0-1 0 0 0,0 0 0 0 0,1-1 0 0 0,0-1 0 0 0,0-1 0 0 0,0 0 0 0 0,1-1 0 0 0,0-2 0 0 0,23 3-1 0 0,-29-5-168 0 0,0-1-1 0 0,-1 0 0 0 0,1-1 0 0 0,-1-1 0 0 0,1 0 0 0 0,-1 0 0 0 0,0-1 0 0 0,1-1 0 0 0,-2 0 0 0 0,1-1 0 0 0,0 0 1 0 0,-1 0-1 0 0,0-1 0 0 0,0-1 0 0 0,14-11 0 0 0,-8 4-1068 0 0,0-1 0 0 0,-1-1 0 0 0,15-18-1 0 0,-4-5-7854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5.0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96 604 0 0,'-12'-2'866'0'0,"-22"-6"2823"0"0,12-4 9167 0 0,26 9-11613 0 0,9-9-94 0 0,-12 12-1063 0 0,0-1 0 0 0,0 0 0 0 0,0 1 0 0 0,0-1 1 0 0,0 1-1 0 0,0-1 0 0 0,0 1 0 0 0,0 0 1 0 0,0-1-1 0 0,0 1 0 0 0,0 0 0 0 0,0 0 1 0 0,0-1-1 0 0,0 1 0 0 0,0 0 0 0 0,0 0 0 0 0,0 0 1 0 0,0 0-1 0 0,2 1 0 0 0,2-1 210 0 0,81-8 3187 0 0,5-1-2650 0 0,-74 6-2311 0 0,-1 0 0 0 0,1-1 0 0 0,21-9 0 0 0,-24 5-4598 0 0,-10 3 3546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5.4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93 139 128 0 0,'-20'-3'892'0'0,"-19"-6"2214"0"0,35 8-2085 0 0,0 0 1 0 0,0 0-1 0 0,0-1 0 0 0,0 1 0 0 0,1-1 1 0 0,-7-4 1679 0 0,10 2-390 0 0,0 4-2241 0 0,0 0 0 0 0,0 0 0 0 0,0-1 0 0 0,-1 1 0 0 0,1 0 0 0 0,0-1 0 0 0,0 1 0 0 0,0 0 0 0 0,0 0 0 0 0,0-1 0 0 0,0 1 0 0 0,0 0 0 0 0,0-1 0 0 0,0 1 0 0 0,0 0 0 0 0,0-1 0 0 0,0 1 0 0 0,1 0 0 0 0,-1-1 0 0 0,0 1 1 0 0,0 0-1 0 0,0 0 0 0 0,0-1 0 0 0,0 1 0 0 0,1 0 0 0 0,-1 0 0 0 0,0-1 0 0 0,0 1 0 0 0,0 0 0 0 0,1 0 0 0 0,-1 0 0 0 0,1-1 0 0 0,10-6 898 0 0,1 1 1 0 0,0 1-1 0 0,0 0 1 0 0,22-6-1 0 0,60-10 929 0 0,-50 11-1036 0 0,108-12 1939 0 0,-64 12-1818 0 0,-78 9-2112 0 0,0 0-1 0 0,0 1 1 0 0,0 0-1 0 0,16 3 1 0 0,4 0-5459 0 0,-15-2 3724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5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21 948 0 0,'-19'-15'3269'0'0,"17"14"-2832"0"0,1 0-1 0 0,0 1 0 0 0,0-1 0 0 0,-1 1 0 0 0,1-1 0 0 0,0 1 0 0 0,-1-1 1 0 0,1 1-1 0 0,0 0 0 0 0,-1 0 0 0 0,1 0 0 0 0,-1-1 0 0 0,1 1 1 0 0,-2 1-1 0 0,2 0-195 0 0,0 0-1 0 0,0 0 1 0 0,0 1 0 0 0,0-1 0 0 0,1 0 0 0 0,-1 1 0 0 0,0-1 0 0 0,1 1-1 0 0,-1-1 1 0 0,1 1 0 0 0,0-1 0 0 0,0 1 0 0 0,-1-1 0 0 0,1 1 0 0 0,0-1 0 0 0,0 2-1 0 0,0-1 157 0 0,-7 154 5944 0 0,21 80-1463 0 0,-12-211-4616 0 0,0-6-238 0 0,0 1 0 0 0,1-1-1 0 0,0 0 1 0 0,2 0 0 0 0,11 30 0 0 0,-10-40-2085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6.1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89 224 5356 0 0,'-20'-10'3148'0'0,"10"5"-1231"0"0,0-1 1 0 0,0 0 0 0 0,0-1 0 0 0,-11-9 0 0 0,20 16-1781 0 0,1-1 1 0 0,-1 1-1 0 0,1-1 1 0 0,-1 0-1 0 0,1 1 0 0 0,-1-1 1 0 0,1 0-1 0 0,-1 1 1 0 0,1-1-1 0 0,-1 0 1 0 0,1 0-1 0 0,0 0 0 0 0,-1 1 1 0 0,1-1-1 0 0,0 0 1 0 0,0 0-1 0 0,0 0 1 0 0,0 0-1 0 0,0 0 0 0 0,0 1 1 0 0,0-1-1 0 0,0 0 1 0 0,0 0-1 0 0,0 0 0 0 0,0 0 1 0 0,0 1-1 0 0,1-1 1 0 0,-1 0-1 0 0,0 0 1 0 0,1 0-1 0 0,-1 1 0 0 0,0-1 1 0 0,1 0-1 0 0,-1 0 1 0 0,1 1-1 0 0,-1-1 0 0 0,1 0 1 0 0,0 1-1 0 0,-1-1 1 0 0,1 1-1 0 0,0-1 1 0 0,-1 1-1 0 0,1-1 0 0 0,0 1 1 0 0,0-1-1 0 0,1 0 1 0 0,5-3 147 0 0,0 0 0 0 0,1 1 0 0 0,13-5 0 0 0,-15 5 216 0 0,44-13 539 0 0,1 2 1 0 0,73-11-1 0 0,-64 14-497 0 0,169-27-633 0 0,-179 32-3816 0 0,-1 0-3552 0 0,-32 4 4304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6.6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187 216 716 0 0,'-17'72'3510'0'0,"7"-37"-165"0"0,2 2-1 0 0,2-1 1 0 0,-3 61-1 0 0,13-73-1151 0 0,-1-2 4298 0 0,9-68-5139 0 0,-1-323 897 0 0,-11 277-1088 0 0,0 65-662 0 0,0 27-495 0 0,-1 0 0 0 0,1 0 0 0 0,0 0 0 0 0,0-1-1 0 0,0 1 1 0 0,0 0 0 0 0,0 0 0 0 0,0 0 0 0 0,0 0 0 0 0,0-1 0 0 0,0 1 0 0 0,0 0 0 0 0,0 0 0 0 0,0 0 0 0 0,0 0 0 0 0,0 0-1 0 0,1-1 1 0 0,-1 1 0 0 0,0 0 0 0 0,0 0 0 0 0,0 0 0 0 0,0 0 0 0 0,0 0 0 0 0,0 0 0 0 0,0-1 0 0 0,0 1 0 0 0,0 0-1 0 0,0 0 1 0 0,1 0 0 0 0,-1 0 0 0 0,0 0 0 0 0,0 0 0 0 0,0 0 0 0 0,0 0 0 0 0,0 0 0 0 0,0-1 0 0 0,1 1 0 0 0,-1 0 0 0 0,0 0-1 0 0,0 0 1 0 0,0 0 0 0 0,0 0 0 0 0,1 0 0 0 0,-1 0 0 0 0,0 0 0 0 0,0 0 0 0 0,0 0 0 0 0,0 0 0 0 0,0 0 0 0 0,1 0-1 0 0,-1 0 1 0 0,0 0 0 0 0,0 0 0 0 0,0 0 0 0 0,0 1 0 0 0,0-1 0 0 0,1 0 0 0 0,-1 0 0 0 0,0 0 0 0 0,0 0 0 0 0,0 0 0 0 0,13 12 408 0 0,10 18 151 0 0,14 28-563 0 0,3-2 0 0 0,2-2 0 0 0,67 69 0 0 0,-53-72 0 0 0,2-3 0 0 0,2-3 0 0 0,95 56 0 0 0,-151-99-54 0 0,-1 0 0 0 0,1 0 0 0 0,0-1-1 0 0,-1 1 1 0 0,1-1 0 0 0,0 0 0 0 0,0 0 0 0 0,6 1 0 0 0,-9-2-171 0 0,-3-3-203 0 0,-4-5 363 0 0,0 1-1 0 0,-1 1 1 0 0,0-1 0 0 0,-1 1 0 0 0,1 0-1 0 0,-1 1 1 0 0,0 0 0 0 0,-1 0 0 0 0,1 1-1 0 0,-1 0 1 0 0,0 0 0 0 0,-15-3-1 0 0,-8-2 34 0 0,0 2-1 0 0,-46-5 0 0 0,11 5 67 0 0,-122 4 0 0 0,156 5-58 0 0,1 2-1 0 0,0 0 0 0 0,0 2 1 0 0,0 2-1 0 0,-55 21 1 0 0,83-28-119 0 0,1 0 0 0 0,-1 1-1 0 0,1-1 1 0 0,0 1 0 0 0,0 0 0 0 0,0 0 0 0 0,0 0 0 0 0,0 0 0 0 0,0 1 0 0 0,1-1-1 0 0,-5 6 1 0 0,7-7 23 0 0,1 0 0 0 0,0 0 0 0 0,-1 0 0 0 0,1 0 0 0 0,0-1 0 0 0,-1 1 0 0 0,1 0 0 0 0,0 0 0 0 0,0-1 0 0 0,0 1 0 0 0,0 0 0 0 0,2 0 0 0 0,2 2-357 0 0,0-1 1 0 0,0 0-1 0 0,0 0 0 0 0,0-1 1 0 0,1 0-1 0 0,-1 0 0 0 0,1 0 0 0 0,5 0 1 0 0,48 0-4305 0 0,-42-2 3891 0 0,41-2-2087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0:39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0 536 0 0,'-16'16'10784'0'0,"17"-15"-10552"0"0,-1 0-1 0 0,0 0 1 0 0,0-1 0 0 0,0 1 0 0 0,1 0 0 0 0,-1 0 0 0 0,0-1 0 0 0,1 1-1 0 0,-1 0 1 0 0,0-1 0 0 0,1 1 0 0 0,-1 0 0 0 0,1-1 0 0 0,0 1 0 0 0,-1-1 0 0 0,1 1-1 0 0,-1-1 1 0 0,1 1 0 0 0,0-1 0 0 0,-1 1 0 0 0,2 0 0 0 0,23 9 2804 0 0,29-1 179 0 0,43-2-970 0 0,0-5 0 0 0,0-3 1 0 0,132-20-1 0 0,-217 19-1941 0 0,5-1 57 0 0,8 3-3988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6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22 436 0 0,'-3'-3'957'0'0,"0"0"-1"0"0,-1 0 1 0 0,0 0 0 0 0,1 1-1 0 0,-1 0 1 0 0,-8-3 3769 0 0,9 9-2084 0 0,3-4-2572 0 0,0 1-1 0 0,0-1 0 0 0,-1 0 0 0 0,1 0 1 0 0,0 1-1 0 0,0-1 0 0 0,-1 0 1 0 0,1 0-1 0 0,0 1 0 0 0,0-1 1 0 0,0 0-1 0 0,-1 0 0 0 0,1 1 0 0 0,0-1 1 0 0,0 0-1 0 0,0 1 0 0 0,0-1 1 0 0,0 0-1 0 0,0 1 0 0 0,0-1 0 0 0,0 0 1 0 0,0 1-1 0 0,0-1 0 0 0,0 0 1 0 0,0 1-1 0 0,0-1 0 0 0,0 0 1 0 0,0 1-1 0 0,0-1 0 0 0,0 0 0 0 0,0 0 1 0 0,0 1-1 0 0,0-1 0 0 0,0 0 1 0 0,1 1-1 0 0,-1-1 0 0 0,0 1 0 0 0,49 139 6935 0 0,22 71-2260 0 0,-62-179-4727 0 0,-1-3-1883 0 0,-3-11-3948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7.2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55 162 224 0 0,'-10'-5'284'0'0,"5"2"362"0"0,0 0 0 0 0,0 1 0 0 0,0-2 0 0 0,0 1 0 0 0,1 0-1 0 0,-6-7 1 0 0,9 10-470 0 0,1-1-1 0 0,-1 0 1 0 0,1 0 0 0 0,-1 1-1 0 0,1-1 1 0 0,0 0-1 0 0,-1 0 1 0 0,1 0 0 0 0,0 0-1 0 0,-1 1 1 0 0,1-1 0 0 0,0 0-1 0 0,0 0 1 0 0,0 0-1 0 0,0 0 1 0 0,0 0 0 0 0,0 0-1 0 0,0-1 1 0 0,0 0 29 0 0,1 1 1 0 0,0-1 0 0 0,-1 1 0 0 0,1 0-1 0 0,0-1 1 0 0,0 1 0 0 0,0-1-1 0 0,0 1 1 0 0,0 0 0 0 0,0 0-1 0 0,0 0 1 0 0,0 0 0 0 0,0 0-1 0 0,2-2 1 0 0,11-6 546 0 0,0 0 0 0 0,0 1 0 0 0,1 1 0 0 0,0 0 0 0 0,30-9 0 0 0,-6 6 635 0 0,50-8 1 0 0,-71 15-856 0 0,1 1 0 0 0,0 1 0 0 0,0 0 1 0 0,23 4-1 0 0,-34-2-344 0 0,-1 0-1 0 0,0 0 1 0 0,0 0 0 0 0,0 1 0 0 0,0 1 0 0 0,0-1 0 0 0,0 1-1 0 0,-1 0 1 0 0,1 0 0 0 0,-1 1 0 0 0,0 0 0 0 0,0 0-1 0 0,9 9 1 0 0,-13-11-117 0 0,0 1 0 0 0,0 0 0 0 0,0-1 0 0 0,-1 1 0 0 0,1 0 0 0 0,-1 0 0 0 0,1 0 0 0 0,-1 0 0 0 0,0 1 0 0 0,-1-1 0 0 0,1 0 0 0 0,0 0 0 0 0,-1 1 0 0 0,0-1 0 0 0,0 0 0 0 0,0 1 0 0 0,0-1 0 0 0,0 0 0 0 0,-1 0 1 0 0,1 1-1 0 0,-1-1 0 0 0,0 0 0 0 0,0 0 0 0 0,-2 5 0 0 0,-2 4 66 0 0,-1 0 0 0 0,0 0-1 0 0,-1 0 1 0 0,-12 16 0 0 0,0-6-76 0 0,-1-2 0 0 0,0 0 0 0 0,-2-1-1 0 0,0 0 1 0 0,-36 21 0 0 0,-4 5-1921 0 0,62-45 1731 0 0,-13 11-1386 0 0,10-2-3064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7.7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193 266 188 0 0,'-2'4'1277'0'0,"-29"56"6610"0"0,-13 22 11990 0 0,37-89-18094 0 0,2-15-1557 0 0,4-13 106 0 0,6-101 865 0 0,-1 69-1197 0 0,-3 43 0 0 0,1 1 0 0 0,0 0 0 0 0,10-36 0 0 0,-12 58 0 0 0,0 0 0 0 0,0 1 0 0 0,1-1 0 0 0,-1 0 0 0 0,0 0 0 0 0,0 1 0 0 0,1-1 0 0 0,-1 0 0 0 0,0 1 0 0 0,1-1 0 0 0,-1 0 0 0 0,1 1 0 0 0,-1-1 0 0 0,1 0 0 0 0,-1 1 0 0 0,1-1 0 0 0,0 1 0 0 0,-1-1 0 0 0,1 1 0 0 0,-1 0 0 0 0,1-1 0 0 0,0 1 0 0 0,0 0 0 0 0,-1-1 0 0 0,1 1 0 0 0,0 0 0 0 0,0 0 0 0 0,-1-1 0 0 0,1 1 0 0 0,0 0 0 0 0,0 0 0 0 0,-1 0 0 0 0,1 0 0 0 0,0 0 0 0 0,0 0 0 0 0,-1 0 0 0 0,1 0 0 0 0,0 1 0 0 0,1-1 0 0 0,22 14 0 0 0,-22-13 0 0 0,15 14 0 0 0,0 0 0 0 0,-2 1 0 0 0,0 1 0 0 0,0 0 0 0 0,-2 1 0 0 0,13 22 0 0 0,7 7 0 0 0,1 0 0 0 0,77 98 0 0 0,11-21 0 0 0,-65-67 0 0 0,-43-40 0 0 0,-11-13 0 0 0,-1-1 0 0 0,1 0 0 0 0,0 0 0 0 0,-1 0 0 0 0,1 0 0 0 0,1 0 0 0 0,-1 0 0 0 0,7 3 0 0 0,-67-29 0 0 0,-38-15 0 0 0,39 24 0 0 0,-1 2 0 0 0,-71-6 0 0 0,-115 8 0 0 0,234 10-117 0 0,0 0 0 0 0,1-1 0 0 0,-1 0 0 0 0,0 0 0 0 0,-10-5 0 0 0,18 6-577 0 0,5-3-881 0 0,3-2 1079 0 0,0 1 1 0 0,0 0-1 0 0,0 1 1 0 0,1-1-1 0 0,0 2 1 0 0,8-4-1 0 0,57-10-4800 0 0,-18 4 1945 0 0,6-5 320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8.1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513 112 500 0 0,'-13'-12'997'0'0,"-1"1"0"0"0,0 0 1 0 0,0 1-1 0 0,-1 1 0 0 0,0 0 0 0 0,-1 1 1 0 0,0 0-1 0 0,0 2 0 0 0,0 0 0 0 0,-1 0 0 0 0,0 2 1 0 0,0 0-1 0 0,0 1 0 0 0,-1 1 0 0 0,1 0 0 0 0,-1 1 1 0 0,0 1-1 0 0,-26 4 0 0 0,39-4-671 0 0,0 1 0 0 0,0 1 0 0 0,1-1 0 0 0,-1 1 0 0 0,0 0 0 0 0,0 0 0 0 0,1 0 0 0 0,-1 0 0 0 0,1 1 0 0 0,0 0 1 0 0,0 0-1 0 0,-7 7 0 0 0,9-8-191 0 0,0 0 1 0 0,1 0 0 0 0,-1 0 0 0 0,1 1 0 0 0,-1-1 0 0 0,1 1 0 0 0,0-1 0 0 0,0 1 0 0 0,0-1-1 0 0,1 1 1 0 0,-1 0 0 0 0,1-1 0 0 0,-1 1 0 0 0,1 0 0 0 0,0 0 0 0 0,0-1 0 0 0,0 1-1 0 0,0 0 1 0 0,0 0 0 0 0,1-1 0 0 0,-1 1 0 0 0,1 0 0 0 0,0-1 0 0 0,0 1 0 0 0,2 4-1 0 0,5 8 212 0 0,-1-1 0 0 0,2-1 0 0 0,0 1 0 0 0,19 21 0 0 0,49 44 543 0 0,-61-64-776 0 0,126 109 1092 0 0,-97-88-671 0 0,-2 2-1 0 0,57 63 1 0 0,-95-95-535 0 0,0 1 0 0 0,0-1 0 0 0,-1 1 0 0 0,0-1 0 0 0,0 1 0 0 0,-1 0 0 0 0,5 15 0 0 0,-7-20 0 0 0,-1 1 0 0 0,1-1 0 0 0,-1 0 0 0 0,0 1 0 0 0,0-1 0 0 0,0 0 0 0 0,0 1 0 0 0,0-1 0 0 0,0 0 0 0 0,-1 1 0 0 0,1-1 0 0 0,-1 0 0 0 0,1 0 0 0 0,-1 1 0 0 0,0-1 0 0 0,0 0 0 0 0,0 0 0 0 0,0 0 0 0 0,-1 0 0 0 0,1 0 0 0 0,-1 0 0 0 0,1 0 0 0 0,-1-1 0 0 0,1 1 0 0 0,-1 0 0 0 0,0-1 0 0 0,0 1 0 0 0,0-1 0 0 0,0 0 0 0 0,-3 2 0 0 0,-11 4 0 0 0,1-2 0 0 0,-1 0 0 0 0,0 0 0 0 0,0-2 0 0 0,0 0 0 0 0,0-1 0 0 0,-28 1 0 0 0,22-1 0 0 0,-34 2 0 0 0,-1-1 0 0 0,0-4 0 0 0,0-1 0 0 0,-79-15 0 0 0,127 15-594 0 0,0 0 0 0 0,0 0 0 0 0,0-1 0 0 0,-13-6 0 0 0,48-2-12922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8.5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98 54 896 0 0,'-3'-1'777'0'0,"0"-1"-1"0"0,0 0 1 0 0,0 0-1 0 0,0 1 0 0 0,-1 0 1 0 0,1 0-1 0 0,0 0 1 0 0,0 0-1 0 0,-1 0 1 0 0,1 1-1 0 0,-1-1 1 0 0,1 1-1 0 0,-1 0 1 0 0,-3 0-1 0 0,5 1-399 0 0,-1-1 1 0 0,1 1-1 0 0,0 0 0 0 0,0 0 0 0 0,0 0 1 0 0,0 0-1 0 0,0 0 0 0 0,0 0 0 0 0,0 1 0 0 0,0-1 1 0 0,0 0-1 0 0,0 1 0 0 0,1 0 0 0 0,-1-1 1 0 0,1 1-1 0 0,-1 0 0 0 0,1 0 0 0 0,0 0 0 0 0,-1 0 1 0 0,1 0-1 0 0,0 0 0 0 0,0 3 0 0 0,0-3-133 0 0,0 1 0 0 0,0-1 0 0 0,1 1 0 0 0,-1 0 0 0 0,1-1 0 0 0,0 1 0 0 0,-1 0 0 0 0,1-1 0 0 0,1 1 0 0 0,-1 0 0 0 0,0-1 0 0 0,1 1 0 0 0,-1-1 0 0 0,1 1 0 0 0,0 0 0 0 0,0-1 0 0 0,0 1 1 0 0,0-1-1 0 0,0 0 0 0 0,0 1 0 0 0,1-1 0 0 0,-1 0 0 0 0,1 0 0 0 0,0 0 0 0 0,0 0 0 0 0,-1 0 0 0 0,5 3 0 0 0,0 0 38 0 0,0 0 1 0 0,0-1 0 0 0,1 0 0 0 0,-1 0-1 0 0,1 0 1 0 0,0-1 0 0 0,0 0-1 0 0,10 3 1 0 0,-8-3-158 0 0,1-2 0 0 0,0 1-1 0 0,-1-1 1 0 0,1-1 0 0 0,0 0 0 0 0,0 0-1 0 0,-1-1 1 0 0,1 0 0 0 0,12-3 0 0 0,-18 3-72 0 0,-1-1 1 0 0,1 1 0 0 0,0 0 0 0 0,-1-1-1 0 0,1 0 1 0 0,-1 0 0 0 0,1 0 0 0 0,-1 0-1 0 0,0-1 1 0 0,0 1 0 0 0,3-4 0 0 0,-4 4-39 0 0,0-1 1 0 0,-1 1-1 0 0,1 0 0 0 0,-1-1 1 0 0,0 1-1 0 0,0-1 1 0 0,0 1-1 0 0,0-1 1 0 0,0 1-1 0 0,0-1 1 0 0,-1 0-1 0 0,1 0 1 0 0,-1 1-1 0 0,0-1 1 0 0,0 0-1 0 0,0 0 1 0 0,-1-4-1 0 0,0 3-15 0 0,0-1 0 0 0,0 1 0 0 0,-1 0 0 0 0,0-1 0 0 0,1 1 0 0 0,-2 0 0 0 0,1 0 0 0 0,0 0 0 0 0,-1 0 0 0 0,0 1 0 0 0,0-1 0 0 0,0 1 0 0 0,-6-6 0 0 0,1 2 0 0 0,-1 0 0 0 0,0 0 0 0 0,0 1 0 0 0,-16-8 0 0 0,23 13-295 0 0,1 0 0 0 0,-1 0 1 0 0,1 1-1 0 0,-1-1 0 0 0,1 0 0 0 0,-1 1 0 0 0,0-1 1 0 0,1 1-1 0 0,-1 0 0 0 0,0 0 0 0 0,0-1 0 0 0,1 1 1 0 0,-1 0-1 0 0,0 0 0 0 0,0 1 0 0 0,1-1 0 0 0,-4 1 1 0 0,4 0 28 0 0,0-1 1 0 0,1 1 0 0 0,-1 0 0 0 0,0 0 0 0 0,0-1 0 0 0,1 1 0 0 0,-1 0-1 0 0,1 0 1 0 0,-1 0 0 0 0,0 0 0 0 0,1 0 0 0 0,0 0 0 0 0,-1 0 0 0 0,1 0-1 0 0,0 0 1 0 0,-1 0 0 0 0,1 0 0 0 0,0 0 0 0 0,0 0 0 0 0,0 0 0 0 0,0 1 0 0 0,0-1-1 0 0,0 0 1 0 0,0 0 0 0 0,1 0 0 0 0,-1 2 0 0 0,2 14-3215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8.8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145 0 8733 0 0,'-1'5'1231'0'0,"-4"15"2831"0"0,1 0-1 0 0,-1 22 1 0 0,4-38-3608 0 0,1 1 1 0 0,0-1-1 0 0,0 1 1 0 0,0-1-1 0 0,1 1 0 0 0,-1-1 1 0 0,1 1-1 0 0,0-1 1 0 0,1 1-1 0 0,-1-1 1 0 0,1 0-1 0 0,-1 0 1 0 0,1 0-1 0 0,1 0 1 0 0,3 6-1 0 0,-3-7-218 0 0,-1-1 0 0 0,1 0-1 0 0,0 0 1 0 0,0 0 0 0 0,0 0 0 0 0,0 0 0 0 0,0 0 0 0 0,1-1-1 0 0,-1 0 1 0 0,0 0 0 0 0,1 0 0 0 0,4 1 0 0 0,5-2 5 0 0,4-3-201 0 0,-4-4-40 0 0,-7-2 0 0 0,-7-5 0 0 0,-1 11 0 0 0,0 0 0 0 0,0 0 0 0 0,0 1 0 0 0,-1-1 0 0 0,1 0 0 0 0,-1 1 0 0 0,0-1 0 0 0,0 1 0 0 0,1 0 0 0 0,-1 0 0 0 0,-1 0 0 0 0,1 1 0 0 0,0-1 0 0 0,-5-1 0 0 0,-51-17 0 0 0,52 18-2 0 0,-54-13-173 0 0,55 14 125 0 0,1 1 0 0 0,0-1 0 0 0,-1 1 0 0 0,1 0 1 0 0,-1 0-1 0 0,1 0 0 0 0,-1 1 0 0 0,1 0 0 0 0,-6 1 1 0 0,2 4-748 0 0,24 14-13248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9.3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61 0 424 0 0,'-7'2'9150'0'0,"7"-2"-9005"0"0,-7 22 2456 0 0,-4 37-1500 0 0,11-56-648 0 0,-2 4-271 0 0,-27 217 4106 0 0,26-184-3288 0 0,2-1-1 0 0,2 1 0 0 0,9 69 0 0 0,-8-102-886 0 0,-1 0 0 0 0,1 0 0 0 0,1 0 0 0 0,5 12-1 0 0,7 0-1684 0 0,-14-18 1230 0 0,0 0 0 0 0,0 0 0 0 0,0-1 0 0 0,0 1 0 0 0,0 0 0 0 0,0-1 0 0 0,0 1 0 0 0,0-1 0 0 0,1 1 0 0 0,-1-1 0 0 0,0 0 0 0 0,0 1 0 0 0,1-1 0 0 0,1 0 0 0 0,0-1-2361 0 0,7-4 388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39.6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112 211 172 0 0,'-18'-3'721'0'0,"-30"-7"2579"0"0,4-4 4652 0 0,44 13-7843 0 0,0 1 0 0 0,0 0 0 0 0,0 0 0 0 0,-1 0 0 0 0,1-1 0 0 0,0 1 0 0 0,0 0 0 0 0,0 0 0 0 0,0-1 0 0 0,0 1 0 0 0,0 0 0 0 0,0 0-1 0 0,0 0 1 0 0,0-1 0 0 0,-1 1 0 0 0,1 0 0 0 0,0-1 0 0 0,0 1 0 0 0,0 0 0 0 0,0 0 0 0 0,1-1 0 0 0,-1 1 0 0 0,0 0 0 0 0,0 0 0 0 0,0 0 0 0 0,0-1 0 0 0,0 1 0 0 0,0 0 0 0 0,0 0 0 0 0,0-1 0 0 0,0 1 0 0 0,1 0 0 0 0,-1 0-1 0 0,0 0 1 0 0,0-1 0 0 0,0 1 0 0 0,0 0 0 0 0,1 0 0 0 0,-1 0 0 0 0,0 0 0 0 0,0-1 0 0 0,1 1 0 0 0,-1 0 0 0 0,0 0 0 0 0,1 0 0 0 0,23-11 1532 0 0,0 2 0 0 0,28-7 1 0 0,110-17 1252 0 0,-89 20-1666 0 0,65-9 458 0 0,80-18 920 0 0,-132 15-2581 0 0,-61 21-2656 0 0,-1 6-6681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0.0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59 420 8341 0 0,'-5'15'2921'0'0,"-1"0"0"0"0,0 0 0 0 0,-1 0 0 0 0,-1-1 1 0 0,-18 25 2090 0 0,26-43-4622 0 0,0-16-97 0 0,0 1 1 0 0,2-1 0 0 0,0 1 0 0 0,1 0-1 0 0,2 0 1 0 0,5-19 0 0 0,3-14 71 0 0,-7 29-245 0 0,0 0 0 0 0,2 0 0 0 0,0 1 1 0 0,2 0-1 0 0,0 0 0 0 0,1 1 0 0 0,2 0 0 0 0,22-29 0 0 0,-27 40-49 0 0,1 1-1 0 0,-1 0 1 0 0,1 1-1 0 0,1 0 1 0 0,0 1-1 0 0,0 0 1 0 0,0 0-1 0 0,13-5 1 0 0,-15 8-49 0 0,0 1-1 0 0,1 0 1 0 0,-1 1-1 0 0,1 0 1 0 0,-1 0 0 0 0,1 1-1 0 0,0 0 1 0 0,-1 0 0 0 0,1 1-1 0 0,0 0 1 0 0,0 1-1 0 0,12 2 1 0 0,-18-3-22 0 0,1 1 0 0 0,-1 0 0 0 0,0 0 0 0 0,1 0 0 0 0,-1 0 0 0 0,0 0 0 0 0,1 1 0 0 0,-1-1 0 0 0,0 1 0 0 0,0 0 0 0 0,0 0 0 0 0,-1 0 0 0 0,1 0 0 0 0,0 1 0 0 0,-1-1 0 0 0,0 1 0 0 0,1-1 0 0 0,-1 1 0 0 0,0 0 0 0 0,0 0 0 0 0,0 0 0 0 0,-1 0 0 0 0,1 0 0 0 0,-1 1 0 0 0,0-1 0 0 0,0 0 0 0 0,0 1 0 0 0,0-1 0 0 0,0 1 0 0 0,-1-1 0 0 0,0 0 0 0 0,1 1 0 0 0,-1 0 0 0 0,-1 5 0 0 0,-1 10 0 0 0,-1 0 0 0 0,-1 0 0 0 0,-1-1 0 0 0,0 0 0 0 0,-8 18 0 0 0,9-25 0 0 0,0 0 0 0 0,-1 2 0 0 0,0 0 0 0 0,1 1 0 0 0,0-1 0 0 0,1 1 0 0 0,-1 20 0 0 0,4-30 0 0 0,0-1 0 0 0,0 1 0 0 0,0 0 0 0 0,1-1 0 0 0,0 0 0 0 0,0 1 0 0 0,0-1 0 0 0,0 1 0 0 0,0-1 0 0 0,0 0 0 0 0,1 0 0 0 0,0 0 0 0 0,0 1 0 0 0,0-2 0 0 0,0 1 0 0 0,0 0 0 0 0,0 0 0 0 0,1-1 0 0 0,-1 1 0 0 0,1-1 0 0 0,0 0 0 0 0,0 0 0 0 0,0 0 0 0 0,0 0 0 0 0,0 0 0 0 0,6 2 0 0 0,6 2-223 0 0,0-1 1 0 0,1-1-1 0 0,0 0 1 0 0,-1-1-1 0 0,1-1 1 0 0,1 0-1 0 0,-1-1 0 0 0,0-1 1 0 0,0-1-1 0 0,0 0 1 0 0,28-6-1 0 0,-4-1-1018 0 0,-1-3 1 0 0,0-1-1 0 0,55-25 0 0 0,-51 15-2950 0 0,3-2 603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0.6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211 103 684 0 0,'-5'0'508'0'0,"-1"1"1"0"0,1 1-1 0 0,0-1 0 0 0,0 0 1 0 0,0 1-1 0 0,0 0 0 0 0,0 1 1 0 0,1-1-1 0 0,-1 1 0 0 0,1-1 1 0 0,-1 2-1 0 0,1-1 0 0 0,0 0 1 0 0,0 1-1 0 0,0-1 0 0 0,-4 7 1 0 0,-7 8 1806 0 0,0 1 1 0 0,-14 23-1 0 0,18-22-494 0 0,1 1-1 0 0,1-1 0 0 0,0 2 1 0 0,-5 24-1 0 0,-2 1 4726 0 0,16-47-6522 0 0,0 0-1 0 0,1 1 0 0 0,-1-1 1 0 0,0 0-1 0 0,0 0 0 0 0,0 0 1 0 0,1 1-1 0 0,-1-1 0 0 0,0 0 1 0 0,0 0-1 0 0,1 0 1 0 0,-1 0-1 0 0,0 0 0 0 0,0 1 1 0 0,1-1-1 0 0,-1 0 0 0 0,0 0 1 0 0,0 0-1 0 0,1 0 0 0 0,-1 0 1 0 0,0 0-1 0 0,1 0 0 0 0,-1 0 1 0 0,0 0-1 0 0,0 0 0 0 0,1 0 1 0 0,-1 0-1 0 0,0 0 1 0 0,1 0-1 0 0,-1 0 0 0 0,0 0 1 0 0,0-1-1 0 0,1 1 0 0 0,-1 0 1 0 0,0 0-1 0 0,6-7-22 0 0,-2-1 0 0 0,1 0-1 0 0,-1 1 1 0 0,0-1 0 0 0,-1-1 0 0 0,1 1 0 0 0,-2 0 0 0 0,4-14-1 0 0,9-77-1 0 0,-12 68 1 0 0,19-156 0 0 0,-22 187 0 0 0,0 0 0 0 0,0 0 0 0 0,1 0 0 0 0,-1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0,0-1 0 0 0,0 1 0 0 0,1 0 0 0 0,-1 0 0 0 0,0 0 0 0 0,0 0 0 0 0,0 0 0 0 0,0 0 0 0 0,0 0 0 0 0,-1 0 0 0 0,1 0 0 0 0,0 0 0 0 0,0-1 0 0 0,0 1 0 0 0,0 0 0 0 0,0 0 0 0 0,0 0 0 0 0,0 0 0 0 0,0 0 0 0 0,0 0 0 0 0,0 0 0 0 0,5 10 0 0 0,8 28 0 0 0,-8-23 0 0 0,15 40 0 0 0,3-1 0 0 0,34 60 0 0 0,-40-84 0 0 0,1-2 0 0 0,2 0 0 0 0,1-2 0 0 0,1 0 0 0 0,29 27 0 0 0,-39-43 0 0 0,0 0 0 0 0,19 11 0 0 0,-27-18 0 0 0,1 0 0 0 0,0-1 0 0 0,0 1 0 0 0,0-1 0 0 0,0-1 0 0 0,1 1 0 0 0,-1-1 0 0 0,1 1 0 0 0,-1-2 0 0 0,6 2 0 0 0,-10-2-11 0 0,0 0 0 0 0,0 0-1 0 0,0 0 1 0 0,0 0 0 0 0,0 0 0 0 0,-1-1-1 0 0,1 1 1 0 0,0 0 0 0 0,0 0 0 0 0,0 0-1 0 0,0-1 1 0 0,0 1 0 0 0,-1 0 0 0 0,1-1-1 0 0,0 1 1 0 0,0-1 0 0 0,-1 1 0 0 0,2-2-1 0 0,-2 2-10 0 0,1-1-1 0 0,-1 1 0 0 0,0-1 0 0 0,0 1 0 0 0,0-1 0 0 0,1 1 1 0 0,-1-1-1 0 0,0 1 0 0 0,0-1 0 0 0,0 1 0 0 0,0-1 0 0 0,0 1 0 0 0,0-1 1 0 0,0 1-1 0 0,0-1 0 0 0,0 0 0 0 0,0 1 0 0 0,0-1 0 0 0,0 1 1 0 0,-1-2-1 0 0,-11-17-767 0 0,6 14 727 0 0,-1 0 1 0 0,1 0-1 0 0,-1 1 1 0 0,1 0-1 0 0,-1 0 1 0 0,0 1-1 0 0,-1-1 1 0 0,1 2-1 0 0,0-1 1 0 0,-1 1 0 0 0,0 0-1 0 0,-14-1 1 0 0,-1 1 28 0 0,-1 1 0 0 0,1 1 0 0 0,-24 2 1 0 0,1 2-128 0 0,0 2 1 0 0,1 2-1 0 0,-53 16 1 0 0,89-21-1893 0 0,25-6-8515 0 0,-9 1 11165 0 0,17-7-3627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0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36 88 0 0,'1'-9'8433'0'0,"-2"7"-8122"0"0,0 1 0 0 0,0-1 0 0 0,0 1 0 0 0,0-1 0 0 0,0 1-1 0 0,0 0 1 0 0,0-1 0 0 0,0 1 0 0 0,0 0 0 0 0,-1 0 0 0 0,1-1-1 0 0,-1 1 1 0 0,1 0 0 0 0,-1 1 0 0 0,1-1 0 0 0,-1 0 0 0 0,1 0-1 0 0,-1 1 1 0 0,-3-2 0 0 0,4 2 194 0 0,-35 0 1042 0 0,2 6-462 0 0,16-3-667 0 0,-1 0 1 0 0,1 2 0 0 0,-22 7-1 0 0,38-11-370 0 0,1-1 0 0 0,0 1 0 0 0,0 0 0 0 0,-1-1 0 0 0,1 1 0 0 0,0 0 0 0 0,0 0 0 0 0,0 0 0 0 0,0 0 0 0 0,0 0 1 0 0,0 0-1 0 0,0 0 0 0 0,0 0 0 0 0,1 0 0 0 0,-1 1 0 0 0,0-1 0 0 0,1 0 0 0 0,-1 0 0 0 0,0 1 0 0 0,1-1 0 0 0,0 0 0 0 0,-1 2 0 0 0,1-1 216 0 0,15 12 331 0 0,-9-13-504 0 0,1 1-1 0 0,-1-1 0 0 0,0-1 1 0 0,0 1-1 0 0,0-1 1 0 0,1 0-1 0 0,-1 0 0 0 0,0-1 1 0 0,0 1-1 0 0,0-1 1 0 0,11-4-1 0 0,-1 2 26 0 0,-9 1-59 0 0,-1 0 1 0 0,0 0-1 0 0,0-1 0 0 0,0 0 1 0 0,0 0-1 0 0,0 0 0 0 0,0-1 1 0 0,6-5-1 0 0,-11 8 104 0 0,-4 0-151 0 0,-10-1-5 0 0,8 2-4 0 0,-1 1 0 0 0,0 0 1 0 0,1 0-1 0 0,-10 3 0 0 0,9-3 4 0 0,-1 1 10 0 0,1-1-1 0 0,0 1 0 0 0,0 0 0 0 0,0 1 1 0 0,0-1-1 0 0,1 1 0 0 0,-10 6 0 0 0,14-8 14 0 0,1-1-18 0 0,0 0 0 0 0,0 1 0 0 0,0-1 1 0 0,-1 0-1 0 0,1 0 0 0 0,0 1 0 0 0,0-1 0 0 0,0 0 1 0 0,0 1-1 0 0,0-1 0 0 0,-1 0 0 0 0,1 1 0 0 0,0-1 0 0 0,0 0 1 0 0,0 1-1 0 0,0-1 0 0 0,0 0 0 0 0,0 1 0 0 0,0-1 1 0 0,0 0-1 0 0,0 1 0 0 0,0-1 0 0 0,1 0 0 0 0,-1 1 1 0 0,2 1 7 0 0,0-1 1 0 0,1 1 0 0 0,-1-1-1 0 0,1 1 1 0 0,-1-1 0 0 0,1 0 0 0 0,-1 0-1 0 0,1 0 1 0 0,0-1 0 0 0,0 1-1 0 0,-1-1 1 0 0,4 1 0 0 0,42 3 97 0 0,-32-4-100 0 0,19 0 130 0 0,0-1-1 0 0,55-10 1 0 0,-78 10-49 0 0,-11 1-88 0 0,0 0 0 0 0,0 0 0 0 0,0 0 0 0 0,0 0 0 0 0,-1 0 0 0 0,1 0 0 0 0,0-1 0 0 0,0 1 0 0 0,0 0 1 0 0,0-1-1 0 0,0 1 0 0 0,0 0 0 0 0,-1-1 0 0 0,2 0 0 0 0,-1 0 31 0 0,-1 1-32 0 0,0-1 0 0 0,1 1 0 0 0,-1-1 0 0 0,0 1 0 0 0,0-1 0 0 0,0 1 0 0 0,0-1-1 0 0,0 1 1 0 0,0-1 0 0 0,0 0 0 0 0,0 1 0 0 0,0-1 0 0 0,-1 1 0 0 0,1-1 0 0 0,0 1 0 0 0,0-1 0 0 0,0 1 0 0 0,-1-1 0 0 0,1 1 0 0 0,0-1 0 0 0,0 1 0 0 0,-1 0 0 0 0,1-1 0 0 0,0 1 0 0 0,-1-1-1 0 0,1 1 1 0 0,-1 0 0 0 0,1-1 0 0 0,0 1 0 0 0,-1 0 0 0 0,1-1 0 0 0,-1 1 0 0 0,1 0 0 0 0,-2-1 0 0 0,-38-5-9 0 0,-50-1 0 0 0,74 7-20 0 0,0 1-1 0 0,0 0 0 0 0,0 1 1 0 0,0 1-1 0 0,0 0 0 0 0,-16 6 1 0 0,12 1 21 0 0,20-10 5 0 0,0 0 1 0 0,0 0 0 0 0,0 0-1 0 0,0 0 1 0 0,0 1-1 0 0,-1-1 1 0 0,1 0 0 0 0,0 0-1 0 0,0 0 1 0 0,0 0-1 0 0,0 0 1 0 0,0 1-1 0 0,0-1 1 0 0,0 0 0 0 0,0 0-1 0 0,0 0 1 0 0,0 1-1 0 0,0-1 1 0 0,-1 0 0 0 0,1 0-1 0 0,0 0 1 0 0,0 0-1 0 0,0 1 1 0 0,0-1-1 0 0,0 0 1 0 0,0 0 0 0 0,1 0-1 0 0,-1 1 1 0 0,0-1-1 0 0,0 0 1 0 0,0 0 0 0 0,0 0-1 0 0,0 1 1 0 0,0-1-1 0 0,0 0 1 0 0,0 0-1 0 0,0 0 1 0 0,0 0 0 0 0,1 0-1 0 0,-1 1 1 0 0,0-1-1 0 0,0 0 1 0 0,0 0 0 0 0,0 0-1 0 0,3 1 40 0 0,-1 0 0 0 0,1 0 0 0 0,-1 0 0 0 0,1 0 1 0 0,0-1-1 0 0,-1 1 0 0 0,1-1 0 0 0,-1 0 0 0 0,1 1 0 0 0,3-2 0 0 0,14 1 115 0 0,-1 0 0 0 0,1-2-1 0 0,0 0 1 0 0,0-2 0 0 0,25-7 0 0 0,-44 11-147 0 0,-1 0 1 0 0,1 0 0 0 0,-1 0 0 0 0,1 0-1 0 0,-1 0 1 0 0,1-1 0 0 0,-1 1-1 0 0,1 0 1 0 0,-1 0 0 0 0,1 0-1 0 0,-1-1 1 0 0,1 1 0 0 0,-1 0 0 0 0,0 0-1 0 0,1-1 1 0 0,-1 1 0 0 0,1 0-1 0 0,-1-1 1 0 0,0 1 0 0 0,1 0-1 0 0,-1-1 1 0 0,0 1 0 0 0,1-1 0 0 0,-1 1-1 0 0,0-1 1 0 0,0 1 0 0 0,1 0-1 0 0,-1-1 1 0 0,0 1 0 0 0,0-2-1 0 0,-14-4 81 0 0,-29 1-101 0 0,4 5-86 0 0,0 3-1 0 0,-43 7 1 0 0,72-9 2 0 0,9-1 84 0 0,0 0-1 0 0,0 1 1 0 0,0-1 0 0 0,0 0 0 0 0,0 0 0 0 0,0 0 0 0 0,0 1 0 0 0,0-1 0 0 0,0 0 0 0 0,0 1 0 0 0,0-1 0 0 0,1 1-1 0 0,-1-1 1 0 0,0 1 0 0 0,0 0 0 0 0,-1 0 0 0 0,1 0 29 0 0,4 0-1 0 0,8 2 10 0 0,-1 0 0 0 0,1-1 1 0 0,0-1-1 0 0,0 0 1 0 0,-1 0-1 0 0,1-1 0 0 0,12-1 1 0 0,8-3 114 0 0,39-8 0 0 0,-68 12-134 0 0,0 0 1 0 0,0-1 0 0 0,0 0-1 0 0,0 1 1 0 0,0-1 0 0 0,0 0-1 0 0,0 0 1 0 0,-1 0 0 0 0,1 0-1 0 0,0 0 1 0 0,-1 0 0 0 0,1-1-1 0 0,-1 1 1 0 0,1-1 0 0 0,-1 1-1 0 0,1-1 1 0 0,-1 1 0 0 0,2-4-1 0 0,-3 4 0 0 0,-9-11 6 0 0,5 10-26 0 0,-1 0 0 0 0,0 0 0 0 0,0 0 0 0 0,0 1 0 0 0,0 0 0 0 0,-1 0 0 0 0,1 0 0 0 0,0 0 0 0 0,0 1 0 0 0,-1 0 0 0 0,-9 1 0 0 0,-2 1-18 0 0,0 1-1 0 0,-19 6 1 0 0,14-3-29 0 0,-5 3-68 0 0,26-9 103 0 0,1 0 22 0 0,0 0 0 0 0,0 0-1 0 0,0 0 1 0 0,-1 0-1 0 0,1 0 1 0 0,0 0-1 0 0,0 0 1 0 0,0 1 0 0 0,0-1-1 0 0,0 0 1 0 0,0 0-1 0 0,0 0 1 0 0,-1 0-1 0 0,1 0 1 0 0,0 0 0 0 0,0 1-1 0 0,0-1 1 0 0,0 0-1 0 0,0 0 1 0 0,0 0-1 0 0,0 0 1 0 0,0 0 0 0 0,0 1-1 0 0,0-1 1 0 0,0 0-1 0 0,0 0 1 0 0,0 0-1 0 0,0 0 1 0 0,0 1 0 0 0,0-1-1 0 0,0 0 1 0 0,0 0-1 0 0,0 0 1 0 0,0 0-1 0 0,0 0 1 0 0,0 1 0 0 0,0-1-1 0 0,0 0 1 0 0,0 0-1 0 0,0 0 1 0 0,1 0-1 0 0,-1 0 1 0 0,0 1 0 0 0,0-1-1 0 0,0 0 1 0 0,0 0-1 0 0,0 0 1 0 0,7 2 39 0 0,0 1 0 0 0,0-2 0 0 0,0 1 0 0 0,0-1 0 0 0,0 0 0 0 0,0-1 1 0 0,0 0-1 0 0,1 0 0 0 0,-1 0 0 0 0,9-2 0 0 0,3-1 98 0 0,1-1 1 0 0,30-10-1 0 0,-47 13-121 0 0,-1 1-9 0 0,-1-1 0 0 0,0 1 0 0 0,1-1 0 0 0,-1 1 1 0 0,1-1-1 0 0,-1 1 0 0 0,0-1 0 0 0,1 0 0 0 0,-1 0 0 0 0,0 0 0 0 0,0 0 0 0 0,0 0 0 0 0,0 0 0 0 0,0 0 0 0 0,0 0 0 0 0,0 0 0 0 0,0 0 0 0 0,0-1 0 0 0,1-1 0 0 0,-2 2-13 0 0,0 0-8 0 0,0 0 11 0 0,0 1-1 0 0,0-1 1 0 0,-1 0-1 0 0,1 1 1 0 0,0-1-1 0 0,-1 0 1 0 0,1 1 0 0 0,0-1-1 0 0,-1 0 1 0 0,1 1-1 0 0,-1-1 1 0 0,1 1-1 0 0,-1-1 1 0 0,1 1-1 0 0,-1-1 1 0 0,1 1 0 0 0,-1-1-1 0 0,0 1 1 0 0,1 0-1 0 0,-1-1 1 0 0,0 1-1 0 0,1 0 1 0 0,-1 0-1 0 0,0-1 1 0 0,1 1 0 0 0,-1 0-1 0 0,0 0 1 0 0,0 0-1 0 0,-1 0 1 0 0,-27-2-39 0 0,21 2 33 0 0,-3 0-14 0 0,0 0-1 0 0,-1 0 1 0 0,1 2 0 0 0,0-1-1 0 0,-22 7 1 0 0,-50 22-173 0 0,81-29 185 0 0,1-1 9 0 0,1 0 0 0 0,0 0 0 0 0,0 0 0 0 0,0 0 0 0 0,0 0 0 0 0,0 0 0 0 0,-1 0 0 0 0,1 0 0 0 0,0 0 0 0 0,0 0 0 0 0,0 0 1 0 0,0 0-1 0 0,0 1 0 0 0,0-1 0 0 0,0 0 0 0 0,-1 0 0 0 0,1 0 0 0 0,0 0 0 0 0,0 0 0 0 0,0 0 0 0 0,0 0 0 0 0,0 0 0 0 0,0 1 0 0 0,0-1 0 0 0,0 0 0 0 0,0 0 0 0 0,0 0 0 0 0,0 0 0 0 0,0 0 0 0 0,0 1 0 0 0,0-1 1 0 0,0 0-1 0 0,0 0 0 0 0,0 0 0 0 0,0 0 0 0 0,0 0 0 0 0,0 1 0 0 0,0-1 0 0 0,0 0 0 0 0,0 0 0 0 0,0 0 0 0 0,0 0 0 0 0,0 0 0 0 0,0 1 0 0 0,0-1 0 0 0,0 0 0 0 0,0 0 0 0 0,0 0 0 0 0,0 0 0 0 0,0 0 0 0 0,0 0 1 0 0,0 0-1 0 0,1 1 0 0 0,-1-1 0 0 0,0 0 0 0 0,0 0 0 0 0,0 0 0 0 0,0 0 0 0 0,0 0 0 0 0,0 0 0 0 0,1 0 0 0 0,-1 0 0 0 0,0 0 0 0 0,0 0 0 0 0,0 0 0 0 0,0 0 0 0 0,0 0 0 0 0,1 0 0 0 0,-1 0 0 0 0,11 5 19 0 0,-11-5-22 0 0,9 0 14 0 0,0 0 1 0 0,0 0-1 0 0,0-1 1 0 0,0 0 0 0 0,0 0-1 0 0,0-1 1 0 0,10-4 0 0 0,18-2-303 0 0,-73 15-709 0 0,33-6 507 0 0,0 0 0 0 0,0 0 1 0 0,0 0-1 0 0,1 1 0 0 0,-1-1 0 0 0,-5 4 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1.0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63 225 248 0 0,'1'0'315'0'0,"0"0"0"0"0,0 1 1 0 0,0-1-1 0 0,0 0 0 0 0,-1 1 0 0 0,1-1 0 0 0,0 1 0 0 0,0-1 0 0 0,0 1 1 0 0,-1-1-1 0 0,1 1 0 0 0,0 0 0 0 0,-1-1 0 0 0,1 1 0 0 0,-1 0 1 0 0,1 0-1 0 0,0-1 0 0 0,-1 1 0 0 0,0 0 0 0 0,1 0 0 0 0,-1 0 1 0 0,1 0-1 0 0,-1-1 0 0 0,0 1 0 0 0,0 0 0 0 0,0 0 0 0 0,1 0 1 0 0,-1 0-1 0 0,0 0 0 0 0,0 0 0 0 0,0 0 0 0 0,0 0 0 0 0,-1 0 1 0 0,1 1-1 0 0,-4 42 4775 0 0,2-33-3629 0 0,-1 10 983 0 0,0 1 1 0 0,-2-1 0 0 0,-8 22 0 0 0,13-42-1904 0 0,0-1-503 0 0,0 1 0 0 0,0-1 0 0 0,0 0 0 0 0,0 1 0 0 0,-1-1-1 0 0,1 0 1 0 0,0 0 0 0 0,0 0 0 0 0,0 1 0 0 0,-1-1 0 0 0,1 0 0 0 0,0 0 0 0 0,0 0 0 0 0,-1 1 0 0 0,1-1 0 0 0,0 0 0 0 0,0 0 0 0 0,-1 0 0 0 0,1 0-1 0 0,0 0 1 0 0,0 0 0 0 0,-1 1 0 0 0,1-1 0 0 0,0 0 0 0 0,-1 0 0 0 0,1 0 0 0 0,0 0 0 0 0,-1 0 0 0 0,1 0 0 0 0,0 0 0 0 0,0 0 0 0 0,-1 0-1 0 0,1 0 1 0 0,-1-1 0 0 0,-2-3 38 0 0,-1-1 1 0 0,1-1-1 0 0,-1 1 0 0 0,1 0 0 0 0,1-1 0 0 0,-1 1 0 0 0,1-1 0 0 0,-3-11 1 0 0,2 6 22 0 0,1 0 0 0 0,0-1 1 0 0,-2-22-1 0 0,4 30-44 0 0,0 0 0 0 0,1 0 0 0 0,-1 0 0 0 0,0 0 0 0 0,1 0 0 0 0,0 0 0 0 0,0 0 0 0 0,0 1 0 0 0,1-1 0 0 0,-1 0 0 0 0,5-6 0 0 0,-5 9-16 0 0,0 0-1 0 0,0-1 1 0 0,0 1 0 0 0,0 0 0 0 0,1 0 0 0 0,-1 0 0 0 0,0 0 0 0 0,1 1-1 0 0,-1-1 1 0 0,1 0 0 0 0,-1 1 0 0 0,1-1 0 0 0,-1 0 0 0 0,1 1 0 0 0,-1 0-1 0 0,1-1 1 0 0,0 1 0 0 0,-1 0 0 0 0,1 0 0 0 0,0 0 0 0 0,-1 0-1 0 0,1 0 1 0 0,-1 0 0 0 0,1 1 0 0 0,0-1 0 0 0,-1 0 0 0 0,1 1 0 0 0,-1-1-1 0 0,1 1 1 0 0,-1 0 0 0 0,2 0 0 0 0,140 68 197 0 0,-27-12-168 0 0,-76-39-68 0 0,63 25 0 0 0,-88-37 0 0 0,1-1 0 0 0,0-1 0 0 0,0-1 0 0 0,27 3 0 0 0,-40-6 0 0 0,-1 0 0 0 0,1 0 0 0 0,0 0 0 0 0,-1 0 1 0 0,1 0-1 0 0,-1 0 0 0 0,1-1 0 0 0,-1 1 0 0 0,1-1 0 0 0,-1 0 0 0 0,0 0 0 0 0,1 1 1 0 0,-1-2-1 0 0,0 1 0 0 0,1 0 0 0 0,-1 0 0 0 0,0-1 0 0 0,0 1 0 0 0,0-1 0 0 0,3-3 1 0 0,-4 2-2 0 0,1 1 0 0 0,-1-1 0 0 0,1 0 1 0 0,-1 0-1 0 0,0 0 0 0 0,-1 0 0 0 0,1 0 1 0 0,0 0-1 0 0,-1 0 0 0 0,1 0 0 0 0,-1 0 1 0 0,0 0-1 0 0,0 0 0 0 0,0 0 0 0 0,-1 0 1 0 0,0-5-1 0 0,-4-15-76 0 0,-1 0 0 0 0,-1 1 0 0 0,-1 0-1 0 0,-1 0 1 0 0,-1 1 0 0 0,-17-28 0 0 0,1 8-386 0 0,-2 2-1 0 0,-34-38 1 0 0,61 76 355 0 0,0 0-1 0 0,0 0 1 0 0,1 1 0 0 0,-1-1 0 0 0,1 0 0 0 0,-1 0-1 0 0,0 0 1 0 0,1 0 0 0 0,-1 0 0 0 0,1 1 0 0 0,0-1 0 0 0,-1 0-1 0 0,1 0 1 0 0,0 0 0 0 0,0 0 0 0 0,-1 0 0 0 0,1-2-1 0 0,0 2 38 0 0,1 1-1 0 0,-1-1 0 0 0,0 1 1 0 0,0-1-1 0 0,1 1 0 0 0,-1 0 0 0 0,0-1 1 0 0,1 1-1 0 0,-1-1 0 0 0,1 1 1 0 0,-1 0-1 0 0,0-1 0 0 0,1 1 0 0 0,-1 0 1 0 0,1 0-1 0 0,-1-1 0 0 0,1 1 1 0 0,-1 0-1 0 0,1 0 0 0 0,-1 0 1 0 0,1-1-1 0 0,-1 1 0 0 0,1 0 0 0 0,0 0 1 0 0,7 0-688 0 0,0-1 1 0 0,-1 1 0 0 0,16 3-1 0 0,-10-2-102 0 0,100 8-5879 0 0,-49-5 3921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1.4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360 78 8701 0 0,'-66'-28'9289'0'0,"-4"3"-4985"0"0,50 19-3338 0 0,-1 1 0 0 0,0 0 0 0 0,0 2 0 0 0,-38-2 0 0 0,57 5-878 0 0,-1 0 1 0 0,1 0 0 0 0,0 0-1 0 0,0 0 1 0 0,0 0-1 0 0,0 1 1 0 0,0-1 0 0 0,-1 1-1 0 0,1-1 1 0 0,0 1-1 0 0,0 0 1 0 0,0 0 0 0 0,1 0-1 0 0,-1 0 1 0 0,0 0-1 0 0,0 0 1 0 0,0 0 0 0 0,1 1-1 0 0,-1-1 1 0 0,1 1 0 0 0,-1-1-1 0 0,-1 4 1 0 0,2-3-20 0 0,0 0 0 0 0,0 1 0 0 0,0 0 1 0 0,1-1-1 0 0,-1 1 0 0 0,1-1 0 0 0,0 1 1 0 0,-1 0-1 0 0,1-1 0 0 0,0 1 0 0 0,1 0 1 0 0,-1-1-1 0 0,0 1 0 0 0,1 0 0 0 0,-1-1 1 0 0,1 1-1 0 0,0-1 0 0 0,2 5 0 0 0,6 13 139 0 0,1 0-1 0 0,1 0 0 0 0,0-1 0 0 0,15 18 0 0 0,63 70 612 0 0,-67-81-709 0 0,11 11-35 0 0,45 57 95 0 0,-69-82-157 0 0,-1 1 1 0 0,0 0-1 0 0,-1 0 0 0 0,0 1 1 0 0,8 25-1 0 0,-14-36-13 0 0,0 0 0 0 0,0 0 0 0 0,0 1 0 0 0,-1-1 0 0 0,1 0 0 0 0,-1 0 0 0 0,0 0 0 0 0,0 1 0 0 0,0-1 0 0 0,-1 0 0 0 0,1 0 0 0 0,-1 0 0 0 0,0 1 0 0 0,-1 4 0 0 0,0-6 0 0 0,1 0 0 0 0,0 0 0 0 0,-1 0 0 0 0,1 0 0 0 0,-1 0 0 0 0,1-1 0 0 0,-1 1 0 0 0,0 0 0 0 0,0-1 0 0 0,0 0 0 0 0,0 1 0 0 0,0-1 0 0 0,0 0 0 0 0,0 0 0 0 0,0 0 0 0 0,-1 0 0 0 0,1 0 0 0 0,0-1 0 0 0,0 1 0 0 0,-5 0 0 0 0,-4 0-3 0 0,-1 0 1 0 0,1-1-1 0 0,-1 0 1 0 0,1-1-1 0 0,-18-3 0 0 0,-53-15-143 0 0,-3-8-896 0 0,75 23 518 0 0,1 0 0 0 0,-1-1 0 0 0,1 0 0 0 0,0-1 0 0 0,1 0 0 0 0,-11-8 0 0 0,18 13 980 0 0,0 0-912 0 0,1 1 0 0 0,-1 0 1 0 0,-3-6-4559 0 0,4 5 4558 0 0,0 1 0 0 0,-1-1 0 0 0,1 0 0 0 0,0 1 0 0 0,0-1 1 0 0,0 0-1 0 0,0 0 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1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 7621 0 0,'5'-11'4382'0'0,"-5"9"-3642"0"0,1 0 0 0 0,-1 1 0 0 0,1-1 0 0 0,0 0 0 0 0,0 0 0 0 0,0 0 0 0 0,0 0 0 0 0,0 1 0 0 0,0-1 0 0 0,0 1 0 0 0,1-1 0 0 0,1-1 0 0 0,-1 3-537 0 0,0 1 0 0 0,0-1 0 0 0,-1 1 0 0 0,1 0 0 0 0,-1-1 0 0 0,1 1 0 0 0,0 0 0 0 0,-1 0 0 0 0,1 0 0 0 0,-1 0 1 0 0,0 0-1 0 0,1 1 0 0 0,1 2 0 0 0,4 4 199 0 0,0 0 0 0 0,-1 1 0 0 0,0 1 0 0 0,0-1 0 0 0,6 16 0 0 0,20 57 988 0 0,-22-54-906 0 0,29 92 1131 0 0,21 56-1485 0 0,-55-168-1693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2.0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92 732 0 0,'-31'-10'3540'0'0,"0"-1"9871"0"0,50 4-10491 0 0,0 3-1782 0 0,1 0 0 0 0,0 2 0 0 0,-1 0 0 0 0,39 1 0 0 0,-9 0-223 0 0,-5 0-329 0 0,8-1 247 0 0,0-1-1 0 0,0-3 1 0 0,83-19-1 0 0,-123 21-1484 0 0,8-2-754 0 0,-8 4-3230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2.4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193 1 1064 0 0,'-42'30'1139'0'0,"15"-11"545"0"0,1 1 0 0 0,1 1 0 0 0,-26 28 0 0 0,49-47-1210 0 0,0 1-1 0 0,-1 0 0 0 0,1-1 0 0 0,0 1 0 0 0,1 0 0 0 0,-1 0 0 0 0,0 0 0 0 0,1 0 0 0 0,0 1 0 0 0,0-1 0 0 0,-2 5 0 0 0,3-6-252 0 0,0-1 1 0 0,0 0-1 0 0,1 0 1 0 0,-1 1-1 0 0,0-1 0 0 0,0 0 1 0 0,1 0-1 0 0,-1 1 1 0 0,1-1-1 0 0,-1 0 0 0 0,1 0 1 0 0,-1 0-1 0 0,1 0 1 0 0,0 0-1 0 0,-1 0 0 0 0,1 0 1 0 0,0 0-1 0 0,0 0 1 0 0,0 0-1 0 0,0 0 0 0 0,0 0 1 0 0,0-1-1 0 0,0 1 1 0 0,0 0-1 0 0,0-1 0 0 0,0 1 1 0 0,1-1-1 0 0,-1 1 0 0 0,0-1 1 0 0,0 1-1 0 0,2-1 1 0 0,11 3 448 0 0,0-1 1 0 0,-1 0-1 0 0,1-1 1 0 0,0-1 0 0 0,-1 0-1 0 0,1-1 1 0 0,17-3-1 0 0,-10 2-69 0 0,63-8 1123 0 0,3-2-4165 0 0,-32 10-6655 0 0,-35 2 6036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2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481 136 576 0 0,'-13'-9'1098'0'0,"0"2"-1"0"0,-1 0 1 0 0,0 0 0 0 0,-1 1-1 0 0,1 1 1 0 0,-1 0 0 0 0,0 1-1 0 0,0 1 1 0 0,-1 0 0 0 0,1 1-1 0 0,-23 0 1 0 0,26 3-575 0 0,0 0-1 0 0,0 0 1 0 0,0 1 0 0 0,0 0-1 0 0,0 1 1 0 0,0 1-1 0 0,1 0 1 0 0,-1 0 0 0 0,1 1-1 0 0,0 1 1 0 0,0 0 0 0 0,1 0-1 0 0,0 1 1 0 0,0 0-1 0 0,-9 10 1 0 0,11-11-132 0 0,2 1 0 0 0,-1 0 0 0 0,1 1 0 0 0,0-1 0 0 0,1 1-1 0 0,-1 1 1 0 0,2-1 0 0 0,-7 14 0 0 0,9-17-192 0 0,1 0 0 0 0,-1 0 1 0 0,1 0-1 0 0,0 0 0 0 0,1 0 0 0 0,-1 0 0 0 0,1 1 0 0 0,0-1 0 0 0,0 0 1 0 0,1 1-1 0 0,-1-1 0 0 0,1 0 0 0 0,0 0 0 0 0,1 0 0 0 0,-1 0 0 0 0,1 0 1 0 0,4 9-1 0 0,3 1 48 0 0,0 0 1 0 0,1 0-1 0 0,1-1 1 0 0,0-1-1 0 0,1 0 0 0 0,0 0 1 0 0,22 16-1 0 0,-27-23-148 0 0,1 0-1 0 0,0 0 1 0 0,0-1-1 0 0,1-1 0 0 0,-1 1 1 0 0,1-1-1 0 0,0-1 1 0 0,0 0-1 0 0,0 0 0 0 0,0 0 1 0 0,1-1-1 0 0,-1-1 1 0 0,1 0-1 0 0,-1 0 1 0 0,17-1-1 0 0,-24 0-98 0 0,0 0 0 0 0,0-1 0 0 0,-1 1 0 0 0,1-1 0 0 0,0 1 0 0 0,0-1 0 0 0,0 0 0 0 0,-1 1 0 0 0,1-1 0 0 0,-1 0 0 0 0,1 0 0 0 0,0 0 0 0 0,-1 0 0 0 0,1-1 0 0 0,-1 1 0 0 0,0 0 0 0 0,1-1 0 0 0,-1 1 0 0 0,0 0 0 0 0,0-1 0 0 0,0 0 0 0 0,0 1 0 0 0,0-1 0 0 0,1-3 0 0 0,-4-14 0 0 0,-4 2 0 0 0,0 0 0 0 0,-1 0 0 0 0,0 1 0 0 0,-2 0 0 0 0,-11-16 0 0 0,-55-74 0 0 0,-92-84-955 0 0,139 160 705 0 0,24 26-124 0 0,3 3 228 0 0,-1 0 0 0 0,1 0 0 0 0,0 0 0 0 0,0 0 0 0 0,0 0 0 0 0,0-1 0 0 0,0 1 1 0 0,1 0-1 0 0,-1 0 0 0 0,0-1 0 0 0,1 1 0 0 0,-1-1 0 0 0,0 1 0 0 0,0-3 0 0 0,17 8-2985 0 0,0 1 1297 0 0,-1 1 0 0 0,0 1 0 0 0,16 9 0 0 0,-10-5 306 0 0,26 14-1387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113 594 980 0 0,'0'0'114'0'0,"0"0"0"0"0,-1 0 0 0 0,1 0 0 0 0,0 0 0 0 0,0 0 0 0 0,0-1 0 0 0,-1 1 0 0 0,1 0 0 0 0,0 0 0 0 0,0 0 0 0 0,-1 0 0 0 0,1 0-1 0 0,0 0 1 0 0,0 0 0 0 0,-1 0 0 0 0,1 0 0 0 0,0 1 0 0 0,0-1 0 0 0,0 0 0 0 0,-1 0 0 0 0,1 0 0 0 0,0 0 0 0 0,0 0 0 0 0,0 0 0 0 0,-1 0 0 0 0,1 0 0 0 0,0 1 0 0 0,0-1 0 0 0,0 0 0 0 0,0 0 0 0 0,-1 0 0 0 0,1 0 0 0 0,0 1-1 0 0,0-1 1 0 0,0 0 0 0 0,0 0 0 0 0,0 0 0 0 0,0 1 0 0 0,0-1 0 0 0,-1 0 0 0 0,1 0 0 0 0,0 1 0 0 0,0-1 0 0 0,0 0 0 0 0,0 0 0 0 0,0 0 0 0 0,0 1 0 0 0,0-1 0 0 0,0 0 0 0 0,0 0 0 0 0,0 1 0 0 0,0-1 0 0 0,0 0 0 0 0,0 0-1 0 0,1 0 1 0 0,-1 1 0 0 0,0-1 0 0 0,0 0 0 0 0,0 1 0 0 0,-12-8 3341 0 0,7 3-4035 0 0,0-1 1142 0 0,-1 0 0 0 0,1-1 0 0 0,0 0 0 0 0,0 0 0 0 0,1 0 0 0 0,0 0 0 0 0,0-1 0 0 0,0 0 0 0 0,-3-9 0 0 0,-1-7 870 0 0,-9-34 0 0 0,12 36-836 0 0,1 0 0 0 0,2 0 0 0 0,0 0 0 0 0,1 0 0 0 0,1 0 0 0 0,1 0 0 0 0,1 0 0 0 0,6-33 0 0 0,-4 37-209 0 0,1-1 0 0 0,1 1 1 0 0,0 0-1 0 0,1 0 0 0 0,1 0 1 0 0,0 1-1 0 0,1 0 0 0 0,1 1 0 0 0,1 0 1 0 0,14-16-1 0 0,-23 29-276 0 0,0 0-1 0 0,1 0 1 0 0,-1 0 0 0 0,1 0 0 0 0,-1 0 0 0 0,1 0-1 0 0,-1 1 1 0 0,1 0 0 0 0,0-1 0 0 0,0 1-1 0 0,0 0 1 0 0,4-1 0 0 0,-6 2-65 0 0,0 0 0 0 0,0 0 0 0 0,0 0 0 0 0,0 0 0 0 0,0 0 0 0 0,0 0 0 0 0,0 0 0 0 0,0 1 0 0 0,0-1 0 0 0,0 0 0 0 0,0 1 0 0 0,0-1 0 0 0,0 1 0 0 0,0-1 0 0 0,-1 1 0 0 0,1-1 0 0 0,0 1 0 0 0,0-1 0 0 0,0 1 0 0 0,0 0 0 0 0,-1-1 0 0 0,1 1 0 0 0,0 0 0 0 0,-1 0 0 0 0,1 0 0 0 0,-1 0 0 0 0,1-1 0 0 0,-1 1 0 0 0,1 0 0 0 0,-1 0 0 0 0,0 0 0 0 0,1 0 0 0 0,-1 0 0 0 0,0 0 0 0 0,0 0 0 0 0,1 0 0 0 0,-1 0 0 0 0,0 0 0 0 0,0 2 0 0 0,4 61 303 0 0,-3-43-236 0 0,0 1-1 0 0,8 35 1 0 0,-2-24-113 0 0,2 0 0 0 0,2 0 0 0 0,1-1 0 0 0,29 55 0 0 0,-36-78 0 0 0,1 0 0 0 0,1 0 0 0 0,-1-1 0 0 0,1 1 0 0 0,1-2 0 0 0,0 1 0 0 0,0-1 0 0 0,14 10 0 0 0,-16-14 0 0 0,0 1 0 0 0,1-1 0 0 0,0 0 0 0 0,0 0 0 0 0,0-1 0 0 0,0 0 0 0 0,0 0 0 0 0,0-1 0 0 0,0 0 0 0 0,1 0 0 0 0,-1 0 0 0 0,1-1 0 0 0,13-2 0 0 0,-7 0-1495 0 0,0-1 0 0 0,0-1-1 0 0,-1 0 1 0 0,1-1 0 0 0,-1-1 0 0 0,0 0-1 0 0,22-14 1 0 0,-2-1-2068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4.1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173 763 816 0 0,'19'2'11100'0'0,"-15"-5"-10574"0"0,0-1 0 0 0,-1 0 0 0 0,1 0-1 0 0,-1 0 1 0 0,0-1 0 0 0,0 1 0 0 0,-1-1-1 0 0,1 1 1 0 0,-1-1 0 0 0,0 0 0 0 0,0 0-1 0 0,2-8 1 0 0,3-15 632 0 0,3-30-1 0 0,-6 36-674 0 0,3-24 313 0 0,-1-1 1 0 0,-3 0 0 0 0,-2-59 0 0 0,-3 81-572 0 0,0 1 0 0 0,-2 0-1 0 0,0 0 1 0 0,-2 0 0 0 0,-1 0 0 0 0,0 1 0 0 0,-2 0 0 0 0,-13-24 0 0 0,17 37-132 0 0,-2 1 0 0 0,1-1-1 0 0,-1 1 1 0 0,0 1 0 0 0,-1 0 0 0 0,0 0 0 0 0,-12-10 0 0 0,17 15-53 0 0,-1 0 1 0 0,-1 0-1 0 0,1 1 0 0 0,0-1 0 0 0,-1 1 1 0 0,1 0-1 0 0,-1 0 0 0 0,1 1 1 0 0,-1-1-1 0 0,0 1 0 0 0,0 0 1 0 0,0 0-1 0 0,0 0 0 0 0,0 1 1 0 0,0 0-1 0 0,0 0 0 0 0,0 0 1 0 0,0 1-1 0 0,-6 0 0 0 0,9 0-28 0 0,0 0 0 0 0,0-1 0 0 0,0 1 0 0 0,0 0 0 0 0,0 0 0 0 0,0 0 0 0 0,0 0-1 0 0,1 0 1 0 0,-1 1 0 0 0,0-1 0 0 0,1 0 0 0 0,-1 1 0 0 0,1-1 0 0 0,-1 1 0 0 0,1 0 0 0 0,-1-1 0 0 0,1 1-1 0 0,0 0 1 0 0,0 0 0 0 0,0 0 0 0 0,0 0 0 0 0,1 0 0 0 0,-1 0 0 0 0,0 0 0 0 0,1 0 0 0 0,-1 0 0 0 0,1 0-1 0 0,0 1 1 0 0,0-1 0 0 0,0 0 0 0 0,0 0 0 0 0,0 0 0 0 0,1 4 0 0 0,0 1 18 0 0,0-1 0 0 0,1 1 0 0 0,0 0 0 0 0,0 0 0 0 0,1-1 0 0 0,0 0 0 0 0,0 1 0 0 0,0-1 0 0 0,7 9 0 0 0,0-3 17 0 0,0 0-1 0 0,1-1 1 0 0,1 0-1 0 0,-1-1 1 0 0,2 0 0 0 0,-1 0-1 0 0,1-2 1 0 0,1 0-1 0 0,-1 0 1 0 0,18 6 0 0 0,-18-9-16 0 0,-1-1 1 0 0,1 0-1 0 0,-1 0 1 0 0,1-2-1 0 0,0 0 1 0 0,0 0-1 0 0,1-1 1 0 0,-1 0 0 0 0,0-2-1 0 0,0 1 1 0 0,0-1-1 0 0,24-6 1 0 0,-25 4-48 0 0,-1 0-1 0 0,0-1 1 0 0,0 0 0 0 0,0 0 0 0 0,0-2 0 0 0,-1 1 0 0 0,0-1 0 0 0,0-1 0 0 0,0 1 0 0 0,-1-2-1 0 0,0 1 1 0 0,-1-1 0 0 0,1-1 0 0 0,-1 0 0 0 0,-1 0 0 0 0,12-18 0 0 0,-16 22 8 0 0,30-60-99 0 0,-30 58 129 0 0,0 0 0 0 0,0 0 0 0 0,-1-1 0 0 0,0 1-1 0 0,0-1 1 0 0,-1 1 0 0 0,1-9 0 0 0,-2 15 528 0 0,-1 5-349 0 0,-6 22 105 0 0,2 0 0 0 0,1 0-1 0 0,1 1 1 0 0,1 0 0 0 0,1-1-1 0 0,4 39 1 0 0,-2-53-348 0 0,1 0 0 0 0,0-1 0 0 0,1 1 0 0 0,0-1 0 0 0,1 0 0 0 0,0 0 0 0 0,0 0 0 0 0,1 0 0 0 0,1-1-1 0 0,0 0 1 0 0,0 0 0 0 0,1 0 0 0 0,0-1 0 0 0,1 0 0 0 0,0 0 0 0 0,0-1 0 0 0,14 10 0 0 0,-11-10-485 0 0,0-1 0 0 0,0-1 0 0 0,1 0 0 0 0,-1 0 0 0 0,1-2 1 0 0,1 1-1 0 0,13 2 0 0 0,-17-5-714 0 0,0 0 0 0 0,1-1 0 0 0,-1-1 0 0 0,0 0-1 0 0,0 0 1 0 0,17-2 0 0 0,20-8-2008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4.5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207 227 7737 0 0,'-7'2'4526'0'0,"-8"3"-2725"0"0,0 1-1 0 0,1 1 0 0 0,-1 0 1 0 0,1 1-1 0 0,-18 14 0 0 0,-52 38 4702 0 0,82-59-5930 0 0,0-1 154 0 0,2 0-698 0 0,0 1 1 0 0,-1-1-1 0 0,1 0 0 0 0,0 0 0 0 0,0 0 0 0 0,0 0 0 0 0,0 0 0 0 0,-1 0 0 0 0,1 0 1 0 0,0 0-1 0 0,0 0 0 0 0,0 0 0 0 0,0 0 0 0 0,-1 0 0 0 0,1 0 0 0 0,0 0 0 0 0,0 0 0 0 0,0 0 1 0 0,0 0-1 0 0,-1 0 0 0 0,1 0 0 0 0,0 0 0 0 0,0 0 0 0 0,0 0 0 0 0,0 0 0 0 0,0 0 0 0 0,-1 0 1 0 0,1-1-1 0 0,0 1 0 0 0,0 0 0 0 0,0 0 0 0 0,0 0 0 0 0,0 0 0 0 0,0 0 0 0 0,-1 0 0 0 0,1 0 1 0 0,0-1-1 0 0,0 1 0 0 0,0 0 0 0 0,0 0 0 0 0,0 0 0 0 0,0 0 0 0 0,0-1 0 0 0,0 1 0 0 0,0 0 1 0 0,0 0-1 0 0,0 0 0 0 0,0 0 0 0 0,0-1 0 0 0,0 1 0 0 0,0 0 0 0 0,0 0 0 0 0,0 0 0 0 0,0 0 1 0 0,0-1-1 0 0,0 1 0 0 0,0 0 0 0 0,0 0 0 0 0,0 0 0 0 0,0 0 0 0 0,0-1 0 0 0,9-46 4 0 0,-2-1 0 0 0,-2 0 0 0 0,-2 0-1 0 0,-6-86 1 0 0,0 119-32 0 0,3 15 0 0 0,6 10 0 0 0,5 4 0 0 0,0 0 0 0 0,2-1 0 0 0,-1 0 0 0 0,28 20 0 0 0,-24-20 0 0 0,76 60 0 0 0,8-5 0 0 0,114 58 0 0 0,-146-88 0 0 0,-61-33 0 0 0,-7-5 0 0 0,0 0 0 0 0,0 0 0 0 0,0 0 0 0 0,1 0 0 0 0,-1 1 0 0 0,0-1 0 0 0,0 0 0 0 0,0 0 0 0 0,0 0 0 0 0,0 0 0 0 0,0 0 0 0 0,0 0 0 0 0,1 1 0 0 0,-1-1 0 0 0,0 0 0 0 0,0 0 0 0 0,0 0 0 0 0,0 0 0 0 0,0 1 0 0 0,0-1 0 0 0,0 0 0 0 0,0 0 0 0 0,0 0 0 0 0,0 0 0 0 0,0 1 0 0 0,0-1 0 0 0,0 0 0 0 0,0 0 0 0 0,0 0 0 0 0,0 0 0 0 0,0 1 0 0 0,0-1 0 0 0,0 0 0 0 0,0 0 0 0 0,0 0 0 0 0,0 0 0 0 0,-1 1 0 0 0,1-1 0 0 0,0 0 0 0 0,0 0 0 0 0,0 0 0 0 0,0 0 0 0 0,0 0 0 0 0,0 1 0 0 0,0-1 0 0 0,-1 0 0 0 0,-8 3 0 0 0,1-1 0 0 0,-1 0 0 0 0,0-1 0 0 0,0 0 0 0 0,-1 0 0 0 0,1-1 0 0 0,-10 0 0 0 0,2 0 0 0 0,-367 15 0 0 0,378-15-112 0 0,5 1 7 0 0,0-1 1 0 0,0 0-1 0 0,0 0 0 0 0,-1 0 1 0 0,1 0-1 0 0,0 0 0 0 0,0 0 1 0 0,0 0-1 0 0,-1 0 0 0 0,1-1 1 0 0,0 1-1 0 0,0 0 0 0 0,0-1 1 0 0,0 1-1 0 0,-1-1 0 0 0,0 0 1 0 0,6-2-2403 0 0,86-38-7358 0 0,-45 21 6694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5.2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65 64 0 0,'-6'-28'19636'0'0,"18"51"-18162"0"0,-1 1 0 0 0,-1 1 0 0 0,-1 0-1 0 0,8 39 1 0 0,0-5-287 0 0,41 106 1730 0 0,-58-163-3125 0 0,1 0-1 0 0,0-1 1 0 0,-1 1 0 0 0,1 0 0 0 0,0-1 0 0 0,0 1 0 0 0,0-1-1 0 0,0 1 1 0 0,0-1 0 0 0,0 0 0 0 0,1 1 0 0 0,-1-1-1 0 0,0 0 1 0 0,1 0 0 0 0,2 2 0 0 0,-4-8-2814 0 0,0 0 2525 0 0,0 0 1 0 0,-1 0-1 0 0,1 0 1 0 0,-1 0-1 0 0,-1 0 1 0 0,1 0-1 0 0,-1 0 1 0 0,1 1-1 0 0,-1-1 1 0 0,-1 1-1 0 0,1-1 1 0 0,-4-4-1 0 0,-2-6-464 0 0,-13-28-1397 0 0,-51-73 0 0 0,53 89 2266 0 0,-41-41-1 0 0,54 62 255 0 0,-29-32 1162 0 0,33 36-994 0 0,0-1 0 0 0,0 1 0 0 0,0-1 0 0 0,1 0 0 0 0,-1 0 0 0 0,1 0 0 0 0,-1 0 0 0 0,1 0 0 0 0,0 0 0 0 0,0 0 0 0 0,1 0 0 0 0,-2-5 0 0 0,3 8-230 0 0,-1-1-1 0 0,0 0 1 0 0,1 1-1 0 0,-1-1 1 0 0,0 0-1 0 0,1 1 1 0 0,-1-1-1 0 0,1 1 1 0 0,-1-1-1 0 0,1 0 1 0 0,-1 1-1 0 0,1-1 1 0 0,-1 1-1 0 0,1 0 1 0 0,-1-1-1 0 0,1 1 1 0 0,0-1-1 0 0,-1 1 1 0 0,1 0-1 0 0,0 0 1 0 0,-1-1-1 0 0,2 1 1 0 0,17-6 947 0 0,1 5-494 0 0,1 0 1 0 0,-1 1 0 0 0,1 1-1 0 0,-1 1 1 0 0,1 0 0 0 0,32 10-1 0 0,126 40 1106 0 0,-128-35-1103 0 0,0 3 0 0 0,-1 2 0 0 0,-1 2 0 0 0,86 57 0 0 0,-121-71-340 0 0,-1 0 1 0 0,-1 1 0 0 0,1 1-1 0 0,12 15 1 0 0,-19-19-42 0 0,-1 0-1 0 0,1 0 1 0 0,-1 1-1 0 0,0-1 1 0 0,-1 1-1 0 0,0 0 1 0 0,-1 0-1 0 0,4 14 1 0 0,-7-20-169 0 0,1 0 1 0 0,-1 1-1 0 0,1-1 1 0 0,-1 0-1 0 0,0 1 0 0 0,0-1 1 0 0,-1 1-1 0 0,1-1 1 0 0,-1 0-1 0 0,0 1 1 0 0,1-1-1 0 0,-1 0 0 0 0,-1 0 1 0 0,-2 6-1 0 0,1-3 1 0 0,0-1 0 0 0,-1 0 0 0 0,0-1 0 0 0,0 1 0 0 0,0-1 0 0 0,-1 1 0 0 0,-7 5 0 0 0,-2 0-2 0 0,0-1 1 0 0,-1-1-1 0 0,0-1 0 0 0,0 0 1 0 0,-19 6-1 0 0,-3-2-3 0 0,-2-1 0 0 0,0-2 0 0 0,0-2 0 0 0,-40 1 0 0 0,-156-9-53 0 0,221 1-194 0 0,-45-4-146 0 0,55 4 10 0 0,1 0 0 0 0,-1 0-1 0 0,0 0 1 0 0,1 0 0 0 0,-1 0 0 0 0,1-1 0 0 0,0 1-1 0 0,-1-1 1 0 0,1 0 0 0 0,0 0 0 0 0,0-1 0 0 0,-4-3-1 0 0,26-5-7464 0 0,5 2 4539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30 92 0 0,'-7'-29'16512'0'0,"17"52"-14755"0"0,-2 0 0 0 0,0 1 1 0 0,7 42-1 0 0,7 83 2251 0 0,-2-7-1243 0 0,-3-58-815 0 0,-16-83-2079 0 0,0 1 0 0 0,0-1 0 0 0,-1 0 0 0 0,1 1 0 0 0,0-1-1 0 0,0 0 1 0 0,0 1 0 0 0,0-1 0 0 0,1 0 0 0 0,-1 0 0 0 0,0 0-1 0 0,1 0 1 0 0,-1 0 0 0 0,0 0 0 0 0,1 0 0 0 0,-1-1 0 0 0,1 1 0 0 0,-1 0-1 0 0,1-1 1 0 0,1 1 0 0 0,-2-1-527 0 0,9-2-2952 0 0,8-3-7307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5.7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615 45 40 0 0,'-10'-6'1175'0'0,"0"0"0"0"0,0 1 0 0 0,0 0 0 0 0,-1 0-1 0 0,0 1 1 0 0,0 1 0 0 0,0 0 0 0 0,-15-2 0 0 0,11 3-320 0 0,0 2 1 0 0,0-1-1 0 0,0 2 0 0 0,0 0 1 0 0,-1 1-1 0 0,-15 4 1 0 0,4 0-67 0 0,0 2 0 0 0,0 1 1 0 0,1 1-1 0 0,1 2 1 0 0,-1 0-1 0 0,-38 26 0 0 0,50-29-434 0 0,1 1-1 0 0,0 0 0 0 0,0 1 1 0 0,2 0-1 0 0,-1 1 0 0 0,1 0 0 0 0,1 1 1 0 0,0 0-1 0 0,1 1 0 0 0,0 0 1 0 0,1 0-1 0 0,-11 29 0 0 0,17-37-219 0 0,0-1-1 0 0,1 1 1 0 0,0 0-1 0 0,0 0 1 0 0,0 0-1 0 0,1-1 1 0 0,0 1-1 0 0,0 0 1 0 0,0 0-1 0 0,1 0 1 0 0,0 0 0 0 0,0 0-1 0 0,0-1 1 0 0,1 1-1 0 0,2 6 1 0 0,0-5-23 0 0,-1 0 1 0 0,2-1 0 0 0,-1 1-1 0 0,1-1 1 0 0,0 0 0 0 0,0 0 0 0 0,0 0-1 0 0,1-1 1 0 0,0 0 0 0 0,8 6-1 0 0,4 0 118 0 0,0 0 0 0 0,1-2 0 0 0,1 0 0 0 0,-1-1 0 0 0,1-1 0 0 0,1 0 0 0 0,29 4 0 0 0,-22-6 37 0 0,50 3-1 0 0,-66-8-232 0 0,0 0 0 0 0,-1-1-1 0 0,1 0 1 0 0,0-1-1 0 0,-1 0 1 0 0,1-1-1 0 0,12-4 1 0 0,-20 5-34 0 0,0 0 0 0 0,0 0 0 0 0,-1 0 0 0 0,1 0 0 0 0,-1-1 0 0 0,1 1 0 0 0,-1-1 0 0 0,0 0 0 0 0,0 0 0 0 0,0 0 0 0 0,0-1 0 0 0,-1 1 0 0 0,1 0 0 0 0,-1-1 0 0 0,0 0 0 0 0,0 0 0 0 0,0 1 0 0 0,-1-1 0 0 0,1 0 0 0 0,-1-1 0 0 0,0 1 0 0 0,0 0 0 0 0,0 0 0 0 0,-1 0 0 0 0,1-1 0 0 0,-1 1 0 0 0,-1-5 0 0 0,1-6 0 0 0,-2 1 0 0 0,0-1 0 0 0,-1 0 0 0 0,0 1 0 0 0,-1-1 0 0 0,-8-19 0 0 0,-4-1-597 0 0,-2 1 1 0 0,-1 0-1 0 0,-32-41 0 0 0,-4-9-529 0 0,54 84 982 0 0,1-1-1 0 0,0 1 1 0 0,-1 0-1 0 0,1-1 1 0 0,-1 1 0 0 0,1-1-1 0 0,0 1 1 0 0,0-1-1 0 0,-1 1 1 0 0,1-1 0 0 0,0 0-1 0 0,0 1 1 0 0,0-1-1 0 0,0 1 1 0 0,-1-1 0 0 0,1 1-1 0 0,0-1 1 0 0,0 0-1 0 0,0 1 1 0 0,0-1 0 0 0,0 1-1 0 0,1-1 1 0 0,-1 1-1 0 0,0-1 1 0 0,0 0 0 0 0,0 1-1 0 0,0-1 1 0 0,1 1-1 0 0,-1-1 1 0 0,0 1 0 0 0,0-1-1 0 0,1 1 1 0 0,-1-1-1 0 0,0 1 1 0 0,1-1 0 0 0,-1 1-1 0 0,1 0 1 0 0,0-2-1 0 0,1 2-379 0 0,-1-1 0 0 0,1 0-1 0 0,0 1 1 0 0,0-1-1 0 0,0 1 1 0 0,0 0 0 0 0,0 0-1 0 0,0-1 1 0 0,0 1-1 0 0,-1 0 1 0 0,4 1 0 0 0,19 2-2445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6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352 649 8789 0 0,'1'1'461'0'0,"-1"0"0"0"0,0 0 0 0 0,1 0 0 0 0,-1-1 0 0 0,0 1 0 0 0,0 0 0 0 0,0 0 0 0 0,0 0 0 0 0,0 0 0 0 0,0 0 0 0 0,0 0 0 0 0,0 0 0 0 0,0 0 0 0 0,0 0 0 0 0,0 0 0 0 0,-1 0 0 0 0,1 0 0 0 0,0-1 0 0 0,-1 1 0 0 0,1 0 0 0 0,-1 0 0 0 0,1 0 0 0 0,-1 0 0 0 0,1-1 0 0 0,-1 1-1 0 0,-1 1 1 0 0,1-2-246 0 0,0 1 0 0 0,0-1-1 0 0,0 0 1 0 0,-1 1-1 0 0,1-1 1 0 0,0 0-1 0 0,0 0 1 0 0,-1 0-1 0 0,1 0 1 0 0,0 0 0 0 0,0 0-1 0 0,-1 0 1 0 0,1-1-1 0 0,0 1 1 0 0,0 0-1 0 0,-1-1 1 0 0,1 1-1 0 0,0-1 1 0 0,0 1 0 0 0,0-1-1 0 0,-2 0 1 0 0,-15-10 405 0 0,0 0 1 0 0,1-1 0 0 0,1-1-1 0 0,-27-25 1 0 0,18 13-64 0 0,-41-56-1 0 0,50 59-393 0 0,2-1 0 0 0,0 0 0 0 0,1-1 0 0 0,2 0 0 0 0,0-1 0 0 0,2 0 0 0 0,0-1 0 0 0,-7-41 0 0 0,15 59-142 0 0,0 1 1 0 0,1 0 0 0 0,0-1-1 0 0,0 1 1 0 0,1-1-1 0 0,0 1 1 0 0,0-1-1 0 0,0 1 1 0 0,1 0 0 0 0,0 0-1 0 0,1 0 1 0 0,0 0-1 0 0,0 0 1 0 0,0 0 0 0 0,1 1-1 0 0,0-1 1 0 0,0 1-1 0 0,0 0 1 0 0,1 0-1 0 0,0 1 1 0 0,0-1 0 0 0,1 1-1 0 0,-1 0 1 0 0,1 1-1 0 0,0-1 1 0 0,1 1-1 0 0,8-4 1 0 0,-2 1 15 0 0,1 1 1 0 0,0 1-1 0 0,0 0 1 0 0,0 1-1 0 0,0 0 1 0 0,1 2-1 0 0,-1-1 0 0 0,1 2 1 0 0,0 0-1 0 0,-1 0 1 0 0,1 2-1 0 0,0 0 1 0 0,16 3-1 0 0,-6 0-37 0 0,-1 2 0 0 0,39 13 0 0 0,-55-16 0 0 0,-1 0 0 0 0,0 1 0 0 0,-1-1 0 0 0,1 1 0 0 0,0 1 0 0 0,-1-1 0 0 0,0 1 0 0 0,0 0 0 0 0,-1 0 0 0 0,1 1 0 0 0,-1 0 0 0 0,0 0 0 0 0,5 9 0 0 0,-8-11 0 0 0,0 0 0 0 0,-1 0 0 0 0,1 1 0 0 0,-1-1 0 0 0,0 1 0 0 0,-1-1 0 0 0,1 1 0 0 0,-1-1 0 0 0,0 1 0 0 0,0-1 0 0 0,0 1 0 0 0,0-1 0 0 0,-1 1 0 0 0,0-1 0 0 0,0 0 0 0 0,0 1 0 0 0,-1-1 0 0 0,1 0 0 0 0,-1 0 0 0 0,0 0 0 0 0,0 0 0 0 0,-4 6 0 0 0,-3 3 0 0 0,0 0 0 0 0,0 0 0 0 0,-2-1 0 0 0,1-1 0 0 0,-15 12 0 0 0,-3 0 0 0 0,-41 24 0 0 0,46-33 0 0 0,1 2 0 0 0,1 0 0 0 0,0 1 0 0 0,-20 21 0 0 0,40-37 0 0 0,0 0 0 0 0,0 0 0 0 0,0 0 0 0 0,1 0 0 0 0,-1-1 0 0 0,0 1 0 0 0,1 1 0 0 0,-1-1 0 0 0,1 0 0 0 0,-1 0 0 0 0,1 0 0 0 0,0 0 0 0 0,-1 0 0 0 0,1 0 0 0 0,0 0 0 0 0,0 1 0 0 0,0-1 0 0 0,0 0 0 0 0,0 0 0 0 0,0 0 0 0 0,0 0 0 0 0,0 1 0 0 0,0-1 0 0 0,1 0 0 0 0,-1 2 0 0 0,2-1 0 0 0,-1 0 0 0 0,1 1 0 0 0,-1-1 0 0 0,1 0 0 0 0,-1 0 0 0 0,1 0 0 0 0,0-1 0 0 0,0 1 0 0 0,0 0 0 0 0,0-1 0 0 0,3 2 0 0 0,8 4 0 0 0,0 0 0 0 0,1-2 0 0 0,17 6 0 0 0,-25-9 0 0 0,47 13 0 0 0,1-2 0 0 0,0-3 0 0 0,106 5 0 0 0,-146-15 0 0 0,0-3-141 0 0,-6 1-1019 0 0,9-2-386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6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80 5 520 0 0,'0'0'307'0'0,"0"0"-1"0"0,-1-1 1 0 0,1 1-1 0 0,-1 0 1 0 0,1-1-1 0 0,0 1 1 0 0,-1 0-1 0 0,1-1 0 0 0,-1 1 1 0 0,1 0-1 0 0,-1 0 1 0 0,1 0-1 0 0,-1-1 1 0 0,1 1-1 0 0,0 0 1 0 0,-1 0-1 0 0,1 0 1 0 0,-1 0-1 0 0,1 0 1 0 0,-1 0-1 0 0,1 0 1 0 0,-1 0-1 0 0,1 0 1 0 0,-1 0-1 0 0,0 0 1 0 0,-8 11 3494 0 0,1 26-1416 0 0,6-27-1124 0 0,-7 34 1012 0 0,-25 155 4197 0 0,31-171-5747 0 0,1 0-1 0 0,2 1 1 0 0,0-1 0 0 0,3 0-1 0 0,5 31 1 0 0,-7-53-798 0 0,0 1 1 0 0,1-1-1 0 0,-1 1 1 0 0,2-1-1 0 0,-1 0 1 0 0,1 0 0 0 0,0 0-1 0 0,0 0 1 0 0,0 0-1 0 0,1 0 1 0 0,0-1-1 0 0,0 0 1 0 0,9 9 0 0 0,-2-11-1670 0 0,3-12-9784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7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 39 412 0 0,'-63'-18'6525'0'0,"39"11"8711"0"0,29 6-13748 0 0,32-5-93 0 0,-1 2 0 0 0,0 2-1 0 0,60 3 1 0 0,-36-1-519 0 0,2 0-343 0 0,74 1 892 0 0,-46 2-5898 0 0,-67-4-3518 0 0,-16-2 4630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7.6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1 491 372 0 0,'9'13'2029'0'0,"0"-1"1"0"0,0 2-1 0 0,-2-1 0 0 0,12 27 0 0 0,-10-20 2933 0 0,16 27 1 0 0,-25-46-4764 0 0,1-1 0 0 0,-1 1 0 0 0,0 0 0 0 0,1-1 0 0 0,-1 1 0 0 0,0 0 0 0 0,1-1 0 0 0,-1 1 0 0 0,0-1 0 0 0,1 1 0 0 0,-1-1 0 0 0,1 1 0 0 0,0-1 0 0 0,-1 1 0 0 0,1-1 0 0 0,-1 1 0 0 0,1-1 0 0 0,-1 0-1 0 0,1 1 1 0 0,0-1 0 0 0,-1 0 0 0 0,1 0 0 0 0,0 1 0 0 0,0-1 0 0 0,-1 0 0 0 0,1 0 0 0 0,0 0 0 0 0,-1 0 0 0 0,1 0 0 0 0,0 0 0 0 0,0 0 0 0 0,-1 0 0 0 0,1 0 0 0 0,1 0 0 0 0,-1-2-51 0 0,0 1-1 0 0,0 0 0 0 0,1 0 0 0 0,-1-1 0 0 0,0 1 1 0 0,-1-1-1 0 0,1 1 0 0 0,0 0 0 0 0,0-1 0 0 0,0 0 1 0 0,-1 1-1 0 0,1-1 0 0 0,-1 1 0 0 0,1-4 0 0 0,2-14 347 0 0,0 0-1 0 0,-2-1 0 0 0,0 1 0 0 0,-3-22 0 0 0,1 1-174 0 0,1-8-253 0 0,-1-7 43 0 0,12-103 0 0 0,-9 143-103 0 0,1 1 1 0 0,0 0-1 0 0,1-1 0 0 0,0 2 1 0 0,1-1-1 0 0,1 0 1 0 0,0 1-1 0 0,1 0 0 0 0,1 1 1 0 0,0-1-1 0 0,0 1 1 0 0,12-12-1 0 0,-17 21-6 0 0,0 0 0 0 0,0 1 0 0 0,0-1 0 0 0,0 0 0 0 0,0 1 0 0 0,0 0 0 0 0,1 0 0 0 0,-1 0 0 0 0,1 0 0 0 0,0 1 0 0 0,-1-1 0 0 0,1 1 0 0 0,0 0 0 0 0,0 0 0 0 0,0 0 0 0 0,0 1 0 0 0,0-1 0 0 0,0 1 0 0 0,0 0 0 0 0,0 0 0 0 0,0 1 0 0 0,0-1 0 0 0,-1 1 0 0 0,1 0 0 0 0,0 0 0 0 0,0 0 0 0 0,0 0 0 0 0,0 1 0 0 0,-1-1 0 0 0,1 1 0 0 0,-1 0 0 0 0,1 0 0 0 0,-1 0 0 0 0,3 3 0 0 0,1 1 0 0 0,0 0 0 0 0,0 0 0 0 0,-1 1 0 0 0,0-1 0 0 0,-1 1 0 0 0,1 0 0 0 0,-1 1 0 0 0,-1 0 0 0 0,1-1 0 0 0,-1 1 0 0 0,-1 1 0 0 0,0-1 0 0 0,0 0 0 0 0,3 12 0 0 0,-4-6 0 0 0,-1 0 0 0 0,0 0 0 0 0,0 1 0 0 0,-2-1 0 0 0,0 0 0 0 0,0 0 0 0 0,-1 0 0 0 0,-1-1 0 0 0,0 1 0 0 0,-1 0 0 0 0,-1-1 0 0 0,0 0 0 0 0,-1 0 0 0 0,-8 14 0 0 0,4-11 0 0 0,0-1 0 0 0,-1 0 0 0 0,-1 0 0 0 0,0-2 0 0 0,-1 1 0 0 0,-1-2 0 0 0,0 0 0 0 0,0 0 0 0 0,-1-2 0 0 0,-24 14 0 0 0,-36 18 0 0 0,75-42 0 0 0,0 0 0 0 0,0 1 0 0 0,0-1 0 0 0,0 0 0 0 0,0 0 0 0 0,0 0 0 0 0,0 1 0 0 0,0-1 0 0 0,0 0 0 0 0,0 0 0 0 0,0 0 0 0 0,0 1 0 0 0,0-1 0 0 0,0 0 0 0 0,0 0 0 0 0,0 0 0 0 0,0 0 0 0 0,1 1 0 0 0,-1-1 0 0 0,0 0 0 0 0,0 0 0 0 0,0 0 0 0 0,0 0 0 0 0,0 1 0 0 0,0-1 0 0 0,1 0 0 0 0,-1 0 0 0 0,0 0 0 0 0,0 0 0 0 0,0 0 0 0 0,0 0 0 0 0,1 1 0 0 0,-1-1 0 0 0,0 0 0 0 0,0 0 0 0 0,0 0 0 0 0,0 0 0 0 0,1 0 0 0 0,-1 0 0 0 0,0 0 0 0 0,0 0 0 0 0,0 0 0 0 0,1 0 0 0 0,-1 0 0 0 0,9 3 0 0 0,-8-3 0 0 0,44 13 0 0 0,-7-3 0 0 0,0 2 0 0 0,53 24 0 0 0,-62-21-59 0 0,-19-9-36 0 0,0-1 1 0 0,1 0 0 0 0,-1 0 0 0 0,1-1 0 0 0,0 0 0 0 0,0-1 0 0 0,0 0 0 0 0,0-1-1 0 0,1 0 1 0 0,15 0 0 0 0,36-9-3012 0 0,11-10-5837 0 0,-34 4 5581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7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252 35 7521 0 0,'-6'-5'1393'0'0,"0"1"0"0"0,0 1 1 0 0,0-1-1 0 0,0 1 0 0 0,-1 0 1 0 0,1 1-1 0 0,-8-3 0 0 0,7 4-634 0 0,0-1 0 0 0,-1 1-1 0 0,1 0 1 0 0,0 1-1 0 0,0-1 1 0 0,-13 3-1 0 0,15-2-538 0 0,-1 1 0 0 0,0 0 0 0 0,1 1 0 0 0,0-1 0 0 0,-1 1 0 0 0,1 0 0 0 0,0 0 1 0 0,0 1-1 0 0,0-1 0 0 0,0 1 0 0 0,1 0 0 0 0,-1 1 0 0 0,1-1 0 0 0,0 1 0 0 0,0 0 0 0 0,0 0 0 0 0,0 0 0 0 0,1 1 0 0 0,-1-1 0 0 0,-3 8 0 0 0,2 0-31 0 0,-1 0 0 0 0,2 0 0 0 0,0 1 0 0 0,1 0 0 0 0,0 0 0 0 0,0 0 0 0 0,2 0 0 0 0,0 1 0 0 0,0-1 0 0 0,1 0 0 0 0,3 22 0 0 0,-1-17 22 0 0,1-1 0 0 0,1 1 1 0 0,1-1-1 0 0,0 1 0 0 0,1-1 0 0 0,1-1 1 0 0,0 1-1 0 0,11 15 0 0 0,-15-27-247 0 0,1 0 0 0 0,0 0 0 0 0,1 0-1 0 0,-1 0 1 0 0,1 0 0 0 0,0-1 0 0 0,0 0 0 0 0,0 0 0 0 0,1 0 0 0 0,-1-1-1 0 0,1 0 1 0 0,0 0 0 0 0,0 0 0 0 0,0-1 0 0 0,0 0 0 0 0,0 0 0 0 0,1 0 0 0 0,-1-1-1 0 0,1 0 1 0 0,-1 0 0 0 0,1-1 0 0 0,-1 0 0 0 0,1 0 0 0 0,-1 0 0 0 0,11-3-1 0 0,-2 1-95 0 0,1-2 0 0 0,-1 0 0 0 0,0-1-1 0 0,0 0 1 0 0,-1-1 0 0 0,0-1 0 0 0,0 0-1 0 0,0-1 1 0 0,21-15 0 0 0,-31 19-335 0 0,0 1 0 0 0,0-1 0 0 0,0 1 0 0 0,0-1 0 0 0,4-6 0 0 0,-3-2-3043 0 0,-2 0-3286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8.3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137 55 852 0 0,'-82'3'4789'0'0,"55"-2"521"0"0,-1-1 5358 0 0,79-7-6967 0 0,-18 2-2251 0 0,4 1-484 0 0,78-10 2469 0 0,-98 10-5120 0 0,0 0 0 0 0,23-10 0 0 0,-30 8-5879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8.6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184 197 2180 0 0,'-87'-29'3768'0'0,"60"22"1321"0"0,-42-19 1600 0 0,71 13-3706 0 0,1 11-2735 0 0,-1 0 0 0 0,1 0 0 0 0,0 0 1 0 0,0 0-1 0 0,0 0 0 0 0,1 0 0 0 0,-1 1 0 0 0,0 0 1 0 0,1 0-1 0 0,-1 0 0 0 0,1 0 0 0 0,5-1 1 0 0,5-1 378 0 0,37-11 785 0 0,1 2 0 0 0,0 3 0 0 0,55-3 0 0 0,161 3 205 0 0,8 20-7137 0 0,-116-3-2312 0 0,-86-5 4665 0 0</inkml:trace>
  <inkml:trace contextRef="#ctx0" brushRef="#br0" timeOffset="1">1482 46 376 0 0,'-19'-8'1237'0'0,"0"0"1"0"0,-1 2-1 0 0,1 0 1 0 0,-1 1-1 0 0,-1 1 0 0 0,1 0 1 0 0,0 2-1 0 0,-1 0 1 0 0,1 2-1 0 0,-1 0 0 0 0,1 1 1 0 0,-1 2-1 0 0,-26 5 1 0 0,18 0 8 0 0,0 1 0 0 0,1 1 0 0 0,-30 16 0 0 0,43-18-666 0 0,0 0 0 0 0,1 1 1 0 0,0 1-1 0 0,0 0 1 0 0,1 0-1 0 0,1 1 1 0 0,-13 15-1 0 0,23-23-474 0 0,0-1 0 0 0,0 1 0 0 0,0 0 0 0 0,0 1 0 0 0,1-1 0 0 0,-1 0 0 0 0,1 0 0 0 0,0 1 0 0 0,0-1 0 0 0,0 0 0 0 0,0 1 0 0 0,0 0-1 0 0,1-1 1 0 0,0 1 0 0 0,0-1 0 0 0,0 1 0 0 0,0-1 0 0 0,0 1 0 0 0,1-1 0 0 0,-1 1 0 0 0,1-1 0 0 0,0 1 0 0 0,0-1 0 0 0,1 1 0 0 0,-1-1 0 0 0,1 0 0 0 0,2 5 0 0 0,2 2 203 0 0,1-1 0 0 0,0 1 0 0 0,1-1 0 0 0,0-1 0 0 0,0 1 1 0 0,1-1-1 0 0,11 8 0 0 0,3 0-330 0 0,1-2 0 0 0,0 0 0 0 0,1-1-1 0 0,1-1 1 0 0,0-2 0 0 0,0 0 0 0 0,48 10 0 0 0,-13-9-239 0 0,0-2 1 0 0,89 1 0 0 0,-136-9-1870 0 0,-1-1 1 0 0,0-1 0 0 0,1 0 0 0 0,23-6 0 0 0,-11 0-1501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9.0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1 107 1728 0 0,'16'-66'4878'0'0,"-7"25"14905"0"0,-7 48-19172 0 0,8 43 1866 0 0,-10-7 731 0 0,-3 9-3126 0 0,1-19-82 0 0,1-17 0 0 0,3 14 0 0 0,-1-27-301 0 0,-1 1 0 0 0,1 0 0 0 0,-1-1 0 0 0,0 1 0 0 0,0 0-1 0 0,-1-1 1 0 0,1 1 0 0 0,-1-1 0 0 0,-1 7 0 0 0,-4-4-676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9.3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163 720 324 0 0,'-57'-19'1653'0'0,"6"2"1566"0"0,3-2 3783 0 0,47 19-6840 0 0,1 0 0 0 0,0 0-1 0 0,0 0 1 0 0,-1 0-1 0 0,1 0 1 0 0,0 0 0 0 0,0 0-1 0 0,-1-1 1 0 0,1 1-1 0 0,0 0 1 0 0,0 0 0 0 0,-1 0-1 0 0,1 0 1 0 0,0-1-1 0 0,0 1 1 0 0,-1 0 0 0 0,1 0-1 0 0,0 0 1 0 0,0-1-1 0 0,0 1 1 0 0,0 0 0 0 0,-1 0-1 0 0,1-1 1 0 0,0 1-1 0 0,0 0 1 0 0,0 0 0 0 0,0-1-1 0 0,0 1 1 0 0,0 0-1 0 0,0-1 1 0 0,0 1 0 0 0,0 0-1 0 0,0 0 1 0 0,0-1-1 0 0,8-6 2647 0 0,18 0-675 0 0,220-26 3825 0 0,2 21-2766 0 0,-202 11-2508 0 0,13-3-594 0 0,-32 2-80 0 0,0 0-1 0 0,0 2 1 0 0,0 1-1 0 0,49 8 1 0 0,-71-7-160 0 0,0-1 1 0 0,0 1-1 0 0,-1 0 1 0 0,1 0-1 0 0,0 0 0 0 0,-1 1 1 0 0,0 0-1 0 0,0 0 0 0 0,0 0 1 0 0,5 5-1 0 0,1 3-1111 0 0,0 0-1 0 0,9 15 1 0 0,17 19-2756 0 0,-32-41 3755 0 0,-1-1 0 0 0,1 0-1 0 0,0 0 1 0 0,0 0 0 0 0,0-1-1 0 0,0 1 1 0 0,0-1 0 0 0,0 0-1 0 0,1 0 1 0 0,4 1 0 0 0,5-1-3239 0 0</inkml:trace>
  <inkml:trace contextRef="#ctx0" brushRef="#br0" timeOffset="1">1034 547 7813 0 0,'-50'-119'9543'0'0,"-37"-50"-2807"0"0,50 98-4686 0 0,26 51-1481 0 0,-18-40 991 0 0,26 54-1346 0 0,1 0-1 0 0,0 0 0 0 0,1 0 0 0 0,-1 0 1 0 0,1 0-1 0 0,0 0 0 0 0,0 0 0 0 0,1-7 1 0 0,0 11-181 0 0,1 0 0 0 0,-1 0 0 0 0,1 0 0 0 0,0 0 0 0 0,-1 0 0 0 0,1 0 0 0 0,0 0 0 0 0,0 0 0 0 0,0 0 0 0 0,0 1 0 0 0,0-1 0 0 0,1 0 0 0 0,-1 1 0 0 0,1-1 0 0 0,-1 1 0 0 0,1-1 0 0 0,-1 1 0 0 0,1 0-1 0 0,0 0 1 0 0,-1 0 0 0 0,1 0 0 0 0,0 0 0 0 0,0 0 0 0 0,0 0 0 0 0,0 0 0 0 0,0 1 0 0 0,0-1 0 0 0,3 0 0 0 0,5-1-270 0 0,0 1-1 0 0,0 0 1 0 0,0 0-1 0 0,18 2 0 0 0,18 4-3030 0 0,0 1-1 0 0,47 14 0 0 0,20 7-182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161 152 468 0 0,'2'-17'1636'0'0,"3"-33"6529"0"0,-5 47-7361 0 0,0-1 0 0 0,0 1 0 0 0,0-1 0 0 0,0 0 0 0 0,-1 1 0 0 0,0-1 0 0 0,0 1 0 0 0,0-1-1 0 0,0 1 1 0 0,-2-5 0 0 0,2 7-634 0 0,0 0-1 0 0,0-1 1 0 0,0 1-1 0 0,0 0 1 0 0,0 0-1 0 0,0 0 0 0 0,0 0 1 0 0,0 0-1 0 0,-1 0 1 0 0,1 0-1 0 0,0 0 1 0 0,-1 1-1 0 0,1-1 0 0 0,0 0 1 0 0,-1 1-1 0 0,1-1 1 0 0,-1 1-1 0 0,1 0 1 0 0,-1-1-1 0 0,1 1 0 0 0,-1 0 1 0 0,1 0-1 0 0,-1 0 1 0 0,1 0-1 0 0,-1 0 1 0 0,0 0-1 0 0,1 1 0 0 0,-1-1 1 0 0,1 0-1 0 0,-1 1 1 0 0,1-1-1 0 0,0 1 0 0 0,-1-1 1 0 0,1 1-1 0 0,-1 0 1 0 0,1 0-1 0 0,-2 1 1 0 0,-2 1 65 0 0,-1 1 0 0 0,1 0 1 0 0,-1 0-1 0 0,1 0 1 0 0,1 1-1 0 0,-1 0 0 0 0,-4 6 1 0 0,0 0 124 0 0,1 1 0 0 0,1 0-1 0 0,0 0 1 0 0,1 1 0 0 0,0-1 0 0 0,-7 26 0 0 0,11-30-206 0 0,1 0 0 0 0,0 1-1 0 0,0-1 1 0 0,0 0 0 0 0,1 0 0 0 0,1 1 0 0 0,-1-1 0 0 0,1 0 0 0 0,1 0 0 0 0,-1 0 0 0 0,1 0 0 0 0,1 0 0 0 0,3 9 0 0 0,-2-8-136 0 0,0 0 0 0 0,1 0 1 0 0,0-1-1 0 0,0 1 0 0 0,1-1 0 0 0,0 0 1 0 0,1 0-1 0 0,-1-1 0 0 0,2 0 1 0 0,-1 0-1 0 0,1-1 0 0 0,0 0 1 0 0,0 0-1 0 0,0-1 0 0 0,1 0 1 0 0,0 0-1 0 0,0-1 0 0 0,0 0 1 0 0,1-1-1 0 0,-1 0 0 0 0,1 0 1 0 0,0-1-1 0 0,0-1 0 0 0,-1 1 0 0 0,1-2 1 0 0,0 1-1 0 0,0-1 0 0 0,0-1 1 0 0,0 0-1 0 0,0 0 0 0 0,0-1 1 0 0,0 0-1 0 0,0-1 0 0 0,-1 0 1 0 0,14-6-1 0 0,-14 5-18 0 0,-1 0 0 0 0,1-1 0 0 0,-1 0 0 0 0,0-1 0 0 0,-1 0 0 0 0,1 0 0 0 0,-1 0 0 0 0,-1-1 0 0 0,10-11 0 0 0,-12 13 0 0 0,0-1 0 0 0,-1 0 0 0 0,1 0 0 0 0,-1-1 0 0 0,-1 1 0 0 0,1-1 0 0 0,-1 1 0 0 0,0-1 0 0 0,-1 0 0 0 0,0 0 0 0 0,0 0 0 0 0,0 0 0 0 0,-1-12 0 0 0,0 8 0 0 0,-2 1 0 0 0,1-1 0 0 0,-1 0 0 0 0,-1 0 0 0 0,0 1 0 0 0,0-1 0 0 0,-1 1 0 0 0,-1 0 0 0 0,0 0 0 0 0,0 1 0 0 0,-1-1 0 0 0,0 1 0 0 0,0 0 0 0 0,-1 1 0 0 0,0-1 0 0 0,-1 2 0 0 0,0-1 0 0 0,0 1 0 0 0,0 0 0 0 0,-1 0 0 0 0,0 1 0 0 0,-1 0 0 0 0,1 1 0 0 0,-1 0 0 0 0,0 1 0 0 0,0 0 0 0 0,-1 0 0 0 0,-13-2 0 0 0,-10-1-731 0 0,1 1-1 0 0,-1 2 1 0 0,-44 1-1 0 0,60-1-3327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49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52 0 0,'3'-7'9385'0'0,"-3"7"-9161"0"0,9 6 2280 0 0,9 17-909 0 0,-8-2-255 0 0,0 0 1 0 0,-2 0-1 0 0,0 1 0 0 0,-1 0 1 0 0,3 23-1 0 0,13 117 4183 0 0,-15-89-3490 0 0,-8-69-2182 0 0,1 0-1 0 0,0 1 1 0 0,0-1 0 0 0,0 0-1 0 0,1 0 1 0 0,-1 0 0 0 0,3 5-1 0 0,-4-18-6146 0 0,0 3 5142 0 0,-1 0 0 0 0,0 0 0 0 0,0 1 0 0 0,-1-1 0 0 0,-3-7 0 0 0,-3-10-1408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0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160 337 1948 0 0,'-53'-44'1746'0'0,"-7"-5"1331"0"0,23 14 2196 0 0,36 34-5072 0 0,0 0 0 0 0,1 1 0 0 0,-1-1 0 0 0,0 0 0 0 0,1 1 0 0 0,-1-1 0 0 0,1 0 0 0 0,-1 0 0 0 0,1 0 0 0 0,-1 0-1 0 0,1 0 1 0 0,-1 0 0 0 0,1 1 0 0 0,0-1 0 0 0,0 0 0 0 0,-1 0 0 0 0,1 0 0 0 0,0 0 0 0 0,0 0 0 0 0,0 0 0 0 0,0 0 0 0 0,0 0 0 0 0,0 0 0 0 0,0 0 0 0 0,0 0 0 0 0,1 0 0 0 0,-1 0 0 0 0,0 0 0 0 0,1 0 0 0 0,-1 0 0 0 0,0 0 0 0 0,1 0 0 0 0,-1 1 0 0 0,1-1 0 0 0,0 0 0 0 0,-1 0 0 0 0,1 0 0 0 0,-1 1 0 0 0,1-1 0 0 0,0 0 0 0 0,0 1 0 0 0,-1-1 0 0 0,1 1 0 0 0,0-1 0 0 0,0 1 0 0 0,1-1 0 0 0,6-4 167 0 0,0 1 1 0 0,0 0-1 0 0,1 0 1 0 0,9-2 0 0 0,-9 3 108 0 0,101-30 3024 0 0,200-35 0 0 0,-114 30-1546 0 0,-170 34-1966 0 0,-25 4-163 0 0,-5 3-448 0 0,-10 10-430 0 0,0 0 0 0 0,-2-1 0 0 0,-31 18 0 0 0,6-3-763 0 0,-56 39-2594 0 0,-83 58-261 0 0,7 6 7957 0 0,170-127-2742 0 0,-1 0 0 0 0,1 0 0 0 0,0 1 0 0 0,0-1 0 0 0,0 1 0 0 0,0-1 0 0 0,1 1 0 0 0,-4 7 0 0 0,9-8 383 0 0,2 1-724 0 0,0-1-1 0 0,0 0 0 0 0,0 0 0 0 0,0 0 1 0 0,0 0-1 0 0,1-1 0 0 0,-1 0 0 0 0,1 0 0 0 0,-1-1 1 0 0,1 1-1 0 0,10 0 0 0 0,11 1 393 0 0,34-1 0 0 0,-41-2-378 0 0,122-4 1204 0 0,203-33 1 0 0,-282 29-1328 0 0,-52 6-95 0 0,32 0 0 0 0,-12 2 0 0 0,-25 2 0 0 0,0 1 0 0 0,-4-3 1 0 0,1 1 1 0 0,0 0-1 0 0,0-1 1 0 0,-1 1-1 0 0,1 0 1 0 0,-1 0-1 0 0,1 0 0 0 0,-1 1 1 0 0,1-1-1 0 0,-1 1 1 0 0,0-1-1 0 0,5 4 1 0 0,15 15-134 0 0,-5-10 188 0 0,-12-7-1868 0 0,0-1-1 0 0,0 0 0 0 0,0 0 0 0 0,0 0 0 0 0,0-1 0 0 0,7 1 0 0 0,-8-1-1617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0.5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169 481 6273 0 0,'-33'-125'7997'0'0,"-31"-57"-1389"0"0,33 118-4686 0 0,-7-16 1112 0 0,38 79-2963 0 0,-1 0 0 0 0,1 0-1 0 0,0 0 1 0 0,-1 0 0 0 0,1 0-1 0 0,0 0 1 0 0,0-1-1 0 0,-1 1 1 0 0,1 0 0 0 0,0 0-1 0 0,0 0 1 0 0,0 0 0 0 0,1 0-1 0 0,-1-1 1 0 0,0 1-1 0 0,1-2 1 0 0,-1 3-20 0 0,1-1 0 0 0,-1 0-1 0 0,0 1 1 0 0,1-1 0 0 0,-1 1-1 0 0,1-1 1 0 0,0 1 0 0 0,-1-1 0 0 0,1 1-1 0 0,-1 0 1 0 0,1-1 0 0 0,0 1-1 0 0,-1 0 1 0 0,1-1 0 0 0,0 1 0 0 0,-1 0-1 0 0,1 0 1 0 0,0-1 0 0 0,1 1 0 0 0,3 0 81 0 0,0 0 0 0 0,1 0 0 0 0,-1 0 0 0 0,0 1 0 0 0,9 2 0 0 0,-14-3-135 0 0,39 9-438 0 0,0 3 1 0 0,-1 1 0 0 0,0 1 0 0 0,-1 3 0 0 0,67 40 0 0 0,-39-18-727 0 0,71 40-6394 0 0,-94-58 4564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0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302 0 368 0 0,'-9'3'654'0'0,"-1"0"1"0"0,0-1-1 0 0,0 0 0 0 0,-19 1 0 0 0,-22 4 1941 0 0,36-4-1563 0 0,0 2 1 0 0,1 0-1 0 0,0 1 0 0 0,0 0 1 0 0,0 1-1 0 0,-21 15 0 0 0,30-19-674 0 0,1 0 0 0 0,0 0 0 0 0,-1 1 0 0 0,1 0 1 0 0,0-1-1 0 0,1 2 0 0 0,-1-1 0 0 0,1 0 0 0 0,-1 1 0 0 0,1-1 0 0 0,1 1 0 0 0,-1 0 0 0 0,1 0 0 0 0,0 0 0 0 0,0 0 0 0 0,0 1 1 0 0,1-1-1 0 0,-1 0 0 0 0,1 1 0 0 0,1-1 0 0 0,-1 11 0 0 0,2-9-75 0 0,1 0 1 0 0,0 0 0 0 0,0 0-1 0 0,0-1 1 0 0,1 1-1 0 0,0-1 1 0 0,1 1-1 0 0,-1-1 1 0 0,1 0-1 0 0,0-1 1 0 0,0 1-1 0 0,7 6 1 0 0,1 0 91 0 0,-1-1 0 0 0,1 0 0 0 0,1-1 0 0 0,18 12 0 0 0,-10-10-384 0 0,0-2 0 0 0,0 0 0 0 0,1 0 0 0 0,0-2 0 0 0,1-1 0 0 0,0-1 0 0 0,29 4 0 0 0,-26-7-2207 0 0,1-1-1 0 0,0-1 0 0 0,38-3 0 0 0,-11-5-862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1.2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210 394 7309 0 0,'0'0'7909'0'0,"-5"1"-5325"0"0,-8 3-1593 0 0,-1 0-1 0 0,1 1 1 0 0,0 1 0 0 0,0 0-1 0 0,1 0 1 0 0,0 2-1 0 0,0-1 1 0 0,-11 11 0 0 0,5-5 822 0 0,0-1 1 0 0,-25 12-1 0 0,55-59-1204 0 0,-3 4-609 0 0,-2-1 0 0 0,4-46 0 0 0,3-12 0 0 0,-8 58 0 0 0,2 0 0 0 0,1 0 0 0 0,1 1 0 0 0,2 1 0 0 0,17-34 0 0 0,-28 62 0 0 0,0 0 0 0 0,1 0 0 0 0,-1 0 0 0 0,0 1 0 0 0,0-1 0 0 0,1 0 0 0 0,0 0 0 0 0,-1 1 0 0 0,3-2 0 0 0,4 1 0 0 0,-4 4 0 0 0,-1 0 0 0 0,1 1 0 0 0,-1-1 0 0 0,0 1 0 0 0,0-1 0 0 0,0 1 0 0 0,0 0 0 0 0,-1 0 0 0 0,1 0 0 0 0,-1 0 0 0 0,0 1 0 0 0,3 3 0 0 0,10 14 0 0 0,43 51 0 0 0,3-3 0 0 0,71 62 0 0 0,-80-87 0 0 0,2-3 0 0 0,1-2 0 0 0,2-3 0 0 0,66 31 0 0 0,-114-62 0 0 0,-5-3 0 0 0,1 0 0 0 0,-1 0 0 0 0,1 0 0 0 0,0-1 0 0 0,0 0 0 0 0,5 1 0 0 0,-22-10 0 0 0,-22-8 0 0 0,-87-28 0 0 0,-3 5 0 0 0,-160-28 0 0 0,277 65-283 0 0,3 1-301 0 0,-1 0 1 0 0,1 0 0 0 0,0 0-1 0 0,0 1 1 0 0,0 0 0 0 0,0 0-1 0 0,0 0 1 0 0,-9 1 0 0 0,36 10-7318 0 0,-7-7 4589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1.6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92 198 8117 0 0,'5'-63'18802'0'0,"0"65"-18096"0"0,2 3-464 0 0,-1 1-1 0 0,1-1 1 0 0,-1 1-1 0 0,0 1 0 0 0,0-1 1 0 0,-1 1-1 0 0,0 0 1 0 0,0 0-1 0 0,4 9 1 0 0,36 75 1233 0 0,-27-46-676 0 0,-9-21-1156 0 0,1 0-1 0 0,1-1 1 0 0,19 30-1 0 0,-26-47-348 0 0,3 5-1781 0 0</inkml:trace>
  <inkml:trace contextRef="#ctx0" brushRef="#br0" timeOffset="1">145 240 1704 0 0,'-98'-132'3703'0'0,"94"127"-3447"0"0,-2-2 451 0 0,0 0 0 0 0,1 0 0 0 0,0-1 1 0 0,1 1-1 0 0,-1-1 0 0 0,1 0 0 0 0,-3-11 0 0 0,7 18-588 0 0,0 0-1 0 0,-1 0 1 0 0,1 0-1 0 0,1 0 1 0 0,-1 0-1 0 0,0 1 1 0 0,0-1-1 0 0,0 0 0 0 0,0 0 1 0 0,1 0-1 0 0,-1 0 1 0 0,0 0-1 0 0,1 0 1 0 0,-1 1-1 0 0,0-1 1 0 0,1 0-1 0 0,-1 0 1 0 0,1 1-1 0 0,0-1 0 0 0,-1 0 1 0 0,1 1-1 0 0,0-1 1 0 0,-1 0-1 0 0,1 1 1 0 0,0-1-1 0 0,-1 1 1 0 0,1-1-1 0 0,0 1 1 0 0,0-1-1 0 0,0 1 0 0 0,0 0 1 0 0,1-1-1 0 0,30-6 1841 0 0,-13 6-1380 0 0,0 1 0 0 0,0 1 0 0 0,0 0 0 0 0,-1 1 0 0 0,24 7 0 0 0,85 28 923 0 0,-60-12-207 0 0,109 54-1 0 0,-143-61-743 0 0,-1 1 0 0 0,-1 2 0 0 0,-1 1-1 0 0,-1 1 1 0 0,28 29 0 0 0,-49-44-330 0 0,0 1-1 0 0,0 0 1 0 0,-1 0 0 0 0,-1 1-1 0 0,0 0 1 0 0,0 0 0 0 0,5 13-1 0 0,-9-20-133 0 0,-1 1 0 0 0,0-1 0 0 0,0 1 0 0 0,0-1 0 0 0,-1 1-1 0 0,1-1 1 0 0,-1 1 0 0 0,0-1 0 0 0,0 1 0 0 0,0-1-1 0 0,0 1 1 0 0,-1-1 0 0 0,1 1 0 0 0,-1-1 0 0 0,0 1 0 0 0,0-1-1 0 0,0 0 1 0 0,-1 1 0 0 0,1-1 0 0 0,-1 0 0 0 0,1 0-1 0 0,-1 0 1 0 0,0 0 0 0 0,-1 0 0 0 0,1-1 0 0 0,0 1-1 0 0,-6 4 1 0 0,-4 2-50 0 0,0-1-1 0 0,-1 0 0 0 0,0-1 0 0 0,-1 0 1 0 0,1-1-1 0 0,-1-1 0 0 0,0 0 0 0 0,-1 0 1 0 0,1-2-1 0 0,-24 3 0 0 0,-16 1 21 0 0,-84-2 0 0 0,89-5-157 0 0,1-2 1 0 0,-74-11-1 0 0,121 12-116 0 0,-1 1 1 0 0,1 0-1 0 0,-1 0 0 0 0,1-1 0 0 0,-1 1 0 0 0,1 0 0 0 0,0-1 0 0 0,-1 0 0 0 0,1 1 1 0 0,0-1-1 0 0,-1 0 0 0 0,1 0 0 0 0,0 0 0 0 0,0 1 0 0 0,0-1 0 0 0,-1-1 0 0 0,1 1 0 0 0,0 0 1 0 0,1 0-1 0 0,-1 0 0 0 0,0 0 0 0 0,0-1 0 0 0,-1-1 0 0 0,30-13-7722 0 0,10-3 4622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2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678 97 448 0 0,'-10'-19'4783'0'0,"7"14"-4200"0"0,-1 1 0 0 0,-1 0 0 0 0,1 0 0 0 0,0 1 0 0 0,-1-1 0 0 0,0 1 0 0 0,0 0-1 0 0,0 0 1 0 0,0 0 0 0 0,-1 1 0 0 0,1 0 0 0 0,-1 0 0 0 0,1 0 0 0 0,-1 0 0 0 0,0 1 0 0 0,1 0 0 0 0,-1 1 0 0 0,0-1-1 0 0,0 1 1 0 0,-9 1 0 0 0,-12 1 399 0 0,-1 1 0 0 0,1 1 0 0 0,-28 8-1 0 0,49-10-837 0 0,-44 11 1049 0 0,1 2-1 0 0,0 2 1 0 0,1 3-1 0 0,-61 34 1 0 0,100-50-967 0 0,1 1-1 0 0,0 0 1 0 0,0 0 0 0 0,0 1 0 0 0,1-1-1 0 0,0 2 1 0 0,0-1 0 0 0,0 1 0 0 0,1 0-1 0 0,0 1 1 0 0,1-1 0 0 0,-8 14 0 0 0,12-19-187 0 0,0-1 1 0 0,1 1 0 0 0,-1 0-1 0 0,1 0 1 0 0,0-1 0 0 0,-1 1-1 0 0,1 0 1 0 0,0 0 0 0 0,0 0-1 0 0,0-1 1 0 0,0 1 0 0 0,1 0-1 0 0,-1 0 1 0 0,0-1 0 0 0,1 1-1 0 0,-1 0 1 0 0,1-1 0 0 0,0 1-1 0 0,-1 0 1 0 0,1-1 0 0 0,0 1-1 0 0,0-1 1 0 0,0 1 0 0 0,0-1-1 0 0,0 1 1 0 0,1-1 0 0 0,-1 0-1 0 0,0 0 1 0 0,1 0 0 0 0,-1 1-1 0 0,3 0 1 0 0,5 4 170 0 0,-1-1 0 0 0,1-1 0 0 0,0 0 0 0 0,14 5 1 0 0,-20-8-205 0 0,30 9-6 0 0,0-1 0 0 0,0-2 0 0 0,1-1 0 0 0,0-2 0 0 0,0-1 0 0 0,0-2 0 0 0,1-1 0 0 0,61-9 0 0 0,-84 8 0 0 0,-1-1 0 0 0,1-1 0 0 0,0 0 0 0 0,-1-1 0 0 0,0 0 0 0 0,0-1 0 0 0,11-6 0 0 0,-18 9 0 0 0,-1 0 0 0 0,0 0 0 0 0,0 0 0 0 0,0-1 0 0 0,0 1 0 0 0,0-1 0 0 0,-1 0 0 0 0,1 0 0 0 0,-1 0 0 0 0,0 0 0 0 0,0-1 0 0 0,0 1 0 0 0,0 0 0 0 0,0-1 0 0 0,-1 1 0 0 0,0-1 0 0 0,1 0 0 0 0,-1 0 0 0 0,-1 1 0 0 0,1-1 0 0 0,0 0 0 0 0,-1 0 0 0 0,0 0 0 0 0,0 0 0 0 0,-1-5 0 0 0,-1-4-63 0 0,-1 0-1 0 0,0 0 1 0 0,-1 1 0 0 0,0-1-1 0 0,-1 1 1 0 0,0 0 0 0 0,-1 0-1 0 0,-1 1 1 0 0,-14-20 0 0 0,5 10-184 0 0,-2 0 1 0 0,0 2 0 0 0,-38-32-1 0 0,116 93-8402 0 0,30 22 2808 0 0,-11-1 2984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2.5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60 635 3756 0 0,'39'33'1868'0'0,"-27"-22"-396"0"0,1 0-1 0 0,26 18 3797 0 0,-42-36-3935 0 0,-8-13-511 0 0,-24-44 2523 0 0,-45-118 0 0 0,72 162-2923 0 0,2 0 0 0 0,0 0 0 0 0,2-1 1 0 0,0 0-1 0 0,1 0 0 0 0,1 0 0 0 0,1 0 1 0 0,1 0-1 0 0,1-1 0 0 0,7-40 1 0 0,-5 52-240 0 0,0 0 0 0 0,0 0 1 0 0,1 0-1 0 0,1 1 0 0 0,-1-1 1 0 0,2 1-1 0 0,-1 0 1 0 0,1 1-1 0 0,0-1 0 0 0,1 1 1 0 0,0 0-1 0 0,16-13 0 0 0,-16 16-40 0 0,-1 0-1 0 0,2 0 0 0 0,-1 1 1 0 0,1 0-1 0 0,-1 0 0 0 0,1 1 1 0 0,0 0-1 0 0,0 0 1 0 0,1 1-1 0 0,-1 0 0 0 0,1 0 1 0 0,-1 1-1 0 0,1 0 0 0 0,-1 1 1 0 0,1 0-1 0 0,13 1 0 0 0,-7 1-100 0 0,1 1-1 0 0,-1 1 0 0 0,0 0 1 0 0,0 1-1 0 0,0 0 1 0 0,-1 1-1 0 0,1 1 0 0 0,-1 0 1 0 0,-1 1-1 0 0,16 12 1 0 0,-23-15-35 0 0,0-1 0 0 0,-1 1 0 0 0,0 0 0 0 0,0 0 0 0 0,0 1 0 0 0,-1-1 0 0 0,0 1 0 0 0,0 0 0 0 0,0 0 0 0 0,-1 1 0 0 0,0-1 0 0 0,0 1 0 0 0,0 0 0 0 0,-1 0 0 0 0,0-1 0 0 0,-1 1 1 0 0,1 1-1 0 0,-1-1 0 0 0,-1 0 0 0 0,1 0 0 0 0,-1 0 0 0 0,0 0 0 0 0,-1 1 0 0 0,0-1 0 0 0,-2 8 0 0 0,-1 2-7 0 0,-1-1 0 0 0,-1 0 0 0 0,-1-1 0 0 0,0 1 0 0 0,-18 26 0 0 0,0-6 0 0 0,-31 35 0 0 0,49-64 0 0 0,0 0 0 0 0,1 0 0 0 0,0 1 0 0 0,1 0 0 0 0,0 1 0 0 0,0-1 0 0 0,1 1 0 0 0,0 0 0 0 0,0 0 0 0 0,-3 13 0 0 0,9-8 0 0 0,1-10 0 0 0,0 1 0 0 0,0-1 0 0 0,1 1 0 0 0,-1-1 0 0 0,1 0 0 0 0,0 0 0 0 0,1-1 0 0 0,-1 1 0 0 0,0-1 0 0 0,1 0 0 0 0,0 0 0 0 0,0 0 0 0 0,0-1 0 0 0,0 0 0 0 0,0 0 0 0 0,0 0 0 0 0,10 2 0 0 0,3 0 0 0 0,1 0 0 0 0,-1-1 0 0 0,1-1 0 0 0,21 0 0 0 0,5-5-3128 0 0,0-1 1 0 0,78-19-1 0 0,-38 7-486 0 0,-29 6 225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2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 48 804 0 0,'-3'-3'526'0'0,"-21"-24"2683"0"0,6 9 6663 0 0,21 25-8019 0 0,148 368 8938 0 0,-131-312-9840 0 0,81 220 1940 0 0,-101-281-3104 0 0,1 0 0 0 0,0 0 1 0 0,0 1-1 0 0,1-2 0 0 0,-1 1 0 0 0,0 0 1 0 0,1 0-1 0 0,-1 0 0 0 0,1 0 0 0 0,-1-1 1 0 0,1 1-1 0 0,0-1 0 0 0,4 3 1 0 0,-13-41-11617 0 0,-1 19 9072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3.2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249 111 1940 0 0,'-34'-21'1605'0'0,"-1"1"1"0"0,-42-17-1 0 0,55 28 1463 0 0,-1 1-1 0 0,-35-8 1 0 0,80 21 3539 0 0,22 6-3988 0 0,28 7-1878 0 0,48 9 779 0 0,249 49 1205 0 0,-365-75-2988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213 537 104 0 0,'-26'-34'9880'0'0,"26"35"-9750"0"0,0 0 1 0 0,0 0-1 0 0,1 1 0 0 0,-1-1 0 0 0,0 0 0 0 0,1 0 0 0 0,0 0 0 0 0,-1 0 0 0 0,1 0 1 0 0,-1 0-1 0 0,1 0 0 0 0,1 1 0 0 0,1 3 206 0 0,10 27 1337 0 0,-2 1 1 0 0,11 58-1 0 0,3 70 382 0 0,-6-33-571 0 0,8 2 92 0 0,-22-108-1080 0 0,2-1 0 0 0,1 0 0 0 0,20 37 1 0 0,-27-55-382 0 0,1 0 1 0 0,0 0 0 0 0,0-1 0 0 0,0 1-1 0 0,0-1 1 0 0,0 1 0 0 0,0-1 0 0 0,1 0-1 0 0,-1 0 1 0 0,1 0 0 0 0,-1 0 0 0 0,6 2-1 0 0,-7-3 117 0 0,1-2-15 0 0,2-2-158 0 0,-1 0-1 0 0,0 1 1 0 0,0-1-1 0 0,0 0 1 0 0,0 0-1 0 0,-1-1 1 0 0,1 1-1 0 0,-1 0 1 0 0,1-1-1 0 0,-1 0 1 0 0,-1 0-1 0 0,1 1 1 0 0,0-1-1 0 0,1-6 1 0 0,3-11 124 0 0,5-31 0 0 0,-9 45-143 0 0,4-29 50 0 0,-2-1 0 0 0,-2 0 0 0 0,-1 0 0 0 0,-2 0 0 0 0,-1 0 1 0 0,-2 0-1 0 0,-2 1 0 0 0,-1-1 0 0 0,-2 1 0 0 0,-20-53 0 0 0,10 40-60 0 0,-3 2 0 0 0,-2 0-1 0 0,-2 2 1 0 0,-1 1-1 0 0,-3 1 1 0 0,-67-75-1 0 0,65 86-43 0 0,-37-28 0 0 0,15 14-60 0 0,53 46 75 0 0,0-1 0 0 0,0 1-1 0 0,1-1 1 0 0,-1 1 0 0 0,0-1 0 0 0,1 0-1 0 0,-1 1 1 0 0,0-1 0 0 0,1 0-1 0 0,-1 1 1 0 0,1-1 0 0 0,0 0-1 0 0,-1 0 1 0 0,1 0 0 0 0,-1 0 0 0 0,1 1-1 0 0,0-1 1 0 0,0 0 0 0 0,0 0-1 0 0,-1-2 1 0 0,2 3 3 0 0,-1-1 0 0 0,0 1 0 0 0,1-1 0 0 0,-1 1 0 0 0,0-1 0 0 0,1 1 0 0 0,-1-1 0 0 0,1 1 0 0 0,-1-1 0 0 0,1 1 0 0 0,-1 0 0 0 0,1-1 0 0 0,-1 1 0 0 0,1 0 0 0 0,-1-1 0 0 0,1 1 0 0 0,0 0 0 0 0,-1 0 0 0 0,1-1 0 0 0,-1 1 0 0 0,1 0 0 0 0,0 0 0 0 0,9-1 54 0 0,-1 0-1 0 0,0 0 0 0 0,12 1 0 0 0,-12 1-26 0 0,505-11 948 0 0,-3-44-432 0 0,-346 16-898 0 0,-164 38-31 0 0,-4 15-7572 0 0,3-11 6875 0 0,-1 4-4154 0 0,-2 6 2599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9.0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6 448 0 0,'2'-6'7768'0'0,"34"187"-497"0"0,5 17-3606 0 0,-22-120-2123 0 0,27 93 1816 0 0,-45-167-3715 0 0,7 16-191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9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65 600 0 0,'-10'-3'454'0'0,"-7"-2"1845"0"0,0 0 0 0 0,-25-3 0 0 0,35 8-1522 0 0,1-1 0 0 0,0 1 0 0 0,0 1-1 0 0,0-1 1 0 0,0 1 0 0 0,0 0 0 0 0,0 0 0 0 0,0 1-1 0 0,0-1 1 0 0,1 2 0 0 0,-7 1 0 0 0,12-4-637 0 0,0 1 1 0 0,-1-1-1 0 0,1 0 0 0 0,-1 0 1 0 0,1 0-1 0 0,0 0 1 0 0,-1 0-1 0 0,1 0 0 0 0,-1 1 1 0 0,1-1-1 0 0,0 0 1 0 0,-1 0-1 0 0,1 1 0 0 0,0-1 1 0 0,-1 0-1 0 0,1 1 0 0 0,0-1 1 0 0,-1 0-1 0 0,1 1 1 0 0,0-1-1 0 0,0 0 0 0 0,0 1 1 0 0,-1-1-1 0 0,1 0 1 0 0,0 1-1 0 0,0-1 0 0 0,0 1 1 0 0,0-1-1 0 0,0 1 1 0 0,-1-1-1 0 0,1 0 0 0 0,0 1 1 0 0,0-1-1 0 0,0 1 0 0 0,14 7 1651 0 0,23-1-567 0 0,76-9 1161 0 0,165-24 1 0 0,-153 11-1429 0 0,139-23 881 0 0,-263 38-1910 0 0,0 0 0 0 0,-1-1 1 0 0,1 1-1 0 0,0 0 0 0 0,-1 0 0 0 0,1 0 1 0 0,0 0-1 0 0,-1 0 0 0 0,1 0 0 0 0,0 0 1 0 0,-1 0-1 0 0,1 0 0 0 0,0 0 0 0 0,0 0 1 0 0,-1 0-1 0 0,1 1 0 0 0,-1-1 0 0 0,1 0 1 0 0,0 0-1 0 0,-1 1 0 0 0,1-1 0 0 0,-1 0 0 0 0,1 1 1 0 0,0-1-1 0 0,-1 1 0 0 0,1-1 0 0 0,-1 1 1 0 0,1-1-1 0 0,0 2 0 0 0,-1-1-687 0 0,-2 2-307 0 0,-13 14-2559 0 0,-1 0-1 0 0,-32 27 1 0 0,9-13 553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8:59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282 1 3432 0 0,'-88'49'2754'0'0,"51"-29"-810"0"0,1 0 0 0 0,-66 52 0 0 0,101-71-1641 0 0,-1 0-1 0 0,0 1 0 0 0,1 0 0 0 0,-1-1 1 0 0,1 1-1 0 0,-1 0 0 0 0,1 0 0 0 0,0-1 1 0 0,-1 1-1 0 0,1 0 0 0 0,-1 4 0 0 0,2-5-173 0 0,0-1-1 0 0,0 1 0 0 0,0-1 1 0 0,0 0-1 0 0,0 1 0 0 0,0-1 0 0 0,0 1 1 0 0,0-1-1 0 0,0 1 0 0 0,0-1 0 0 0,0 1 1 0 0,0-1-1 0 0,1 0 0 0 0,-1 1 1 0 0,0-1-1 0 0,0 0 0 0 0,0 1 0 0 0,1-1 1 0 0,-1 1-1 0 0,0-1 0 0 0,0 0 0 0 0,1 1 1 0 0,0-1-1 0 0,16 6 1203 0 0,9-4-463 0 0,-1-1 1 0 0,1-1-1 0 0,-1-2 0 0 0,49-9 1 0 0,-23 3-45 0 0,86-10 694 0 0,220-59 1 0 0,-351 75-1538 0 0,0 1 0 0 0,1-1 1 0 0,-1 1-1 0 0,0 1 0 0 0,0-1 1 0 0,0 1-1 0 0,0 0 0 0 0,1 0 0 0 0,-1 1 1 0 0,0 0-1 0 0,0 0 0 0 0,0 0 1 0 0,0 1-1 0 0,0 0 0 0 0,0 0 0 0 0,0 1 1 0 0,6 3-1 0 0,2 3 83 0 0,-1 0 1 0 0,-1 1-1 0 0,0 1 1 0 0,0 0-1 0 0,16 19 0 0 0,-14-14-134 0 0,0 0 0 0 0,2-1 0 0 0,26 20 0 0 0,-36-31-427 0 0,1 0 0 0 0,0 0 1 0 0,0-1-1 0 0,0 0 0 0 0,11 4 1 0 0,-12-6-456 0 0,-1 0 0 0 0,1 0 0 0 0,0 0 0 0 0,0 0 1 0 0,0-1-1 0 0,-1 0 0 0 0,1 0 0 0 0,7-2 0 0 0,5-2-1875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00.1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165 689 2744 0 0,'-6'-58'1991'0'0,"-2"-1"-1"0"0,-27-101 0 0 0,-51-108 5174 0 0,78 247-6286 0 0,-10-30 1595 0 0,17 46-2126 0 0,0 1-1 0 0,1 0 1 0 0,-1 0 0 0 0,1 0 0 0 0,0-1-1 0 0,0 1 1 0 0,0 0 0 0 0,0 0 0 0 0,1-1-1 0 0,1-3 1 0 0,-1 6-253 0 0,-1 1 0 0 0,1 0 1 0 0,0-1-1 0 0,0 1 0 0 0,0 0 0 0 0,1-1 0 0 0,-1 1 0 0 0,0 0 0 0 0,0 0 0 0 0,1 0 1 0 0,-1 0-1 0 0,1 0 0 0 0,-1 0 0 0 0,1 1 0 0 0,-1-1 0 0 0,1 0 0 0 0,-1 1 1 0 0,1-1-1 0 0,-1 1 0 0 0,1 0 0 0 0,0-1 0 0 0,-1 1 0 0 0,1 0 0 0 0,0 0 0 0 0,-1 0 1 0 0,1 0-1 0 0,2 1 0 0 0,8-1-302 0 0,1 1 1 0 0,17 4-1 0 0,-19-3-3 0 0,29 7-2185 0 0,-1 1 0 0 0,59 25 0 0 0,-77-27 209 0 0,6 2-463 0 0</inkml:trace>
  <inkml:trace contextRef="#ctx0" brushRef="#br0" timeOffset="1">387 106 4200 0 0,'2'2'297'0'0,"1"-1"0"0"0,-1 1 0 0 0,0 0-1 0 0,0-1 1 0 0,0 1 0 0 0,0 0 0 0 0,0 0-1 0 0,0 1 1 0 0,-1-1 0 0 0,1 0 0 0 0,-1 0-1 0 0,1 1 1 0 0,-1-1 0 0 0,0 1-1 0 0,0-1 1 0 0,0 1 0 0 0,0 0 0 0 0,0-1-1 0 0,-1 1 1 0 0,1 0 0 0 0,-1 4 0 0 0,0 6 702 0 0,0-1 1 0 0,-1 0 0 0 0,-5 23-1 0 0,1 3 337 0 0,-26 125 2388 0 0,19-114-1540 0 0,-10 98 1 0 0,21-132-1659 0 0,0 0 0 0 0,1 1 0 0 0,1-1 1 0 0,1 0-1 0 0,3 18 0 0 0,-4-28-394 0 0,1-1 0 0 0,-1 1 0 0 0,1-1 0 0 0,0 0 0 0 0,0 0 0 0 0,1 0 0 0 0,-1 0 0 0 0,1 0-1 0 0,0 0 1 0 0,0 0 0 0 0,0-1 0 0 0,0 0 0 0 0,1 0 0 0 0,0 0 0 0 0,-1 0 0 0 0,1 0 0 0 0,0-1 0 0 0,0 1 0 0 0,0-1 0 0 0,1 0 0 0 0,5 2-1 0 0,3 0 84 0 0,0-1 0 0 0,0-1 0 0 0,0 0 0 0 0,0 0-1 0 0,0-1 1 0 0,0-1 0 0 0,1 0 0 0 0,-1-1-1 0 0,0-1 1 0 0,18-3 0 0 0,15-7-155 0 0,67-25 1 0 0,-93 30-132 0 0,-17 6-41 0 0,38-15-4299 0 0,-14 0-4808 0 0,-16 7 5982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00.5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82 524 0 0,'-5'-49'4532'0'0,"-3"17"8678"0"0,10 37-11653 0 0,10 38 546 0 0,-2 0 0 0 0,-1 1-1 0 0,-2 1 1 0 0,1 88 0 0 0,-8-118-1934 0 0,1 0 1 0 0,0 1 0 0 0,1-2-1 0 0,5 18 1 0 0,-6-30-698 0 0,1 1-158 0 0,-1-3 417 0 0,0 1 48 0 0,0 0 0 0 0,0 0 1 0 0,1 0-1 0 0,-1 0 0 0 0,0 1 0 0 0,0-1 1 0 0,0 0-1 0 0,0 0 0 0 0,0 1 1 0 0,0 1-1 0 0,10-12-8385 0 0,-7 6 6684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00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110 186 6585 0 0,'-62'-39'9456'0'0,"57"35"-8585"0"0,0 0 1 0 0,0 0 0 0 0,1 0 0 0 0,-1 0 0 0 0,1-1 0 0 0,0 0-1 0 0,0 0 1 0 0,0 0 0 0 0,-3-7 0 0 0,7 12-773 0 0,0-1 1 0 0,0 0-1 0 0,-1 0 1 0 0,1 1-1 0 0,0-1 1 0 0,0 0-1 0 0,1 0 1 0 0,-1 0-1 0 0,0 1 1 0 0,0-1-1 0 0,0 0 0 0 0,0 0 1 0 0,1 0-1 0 0,-1 1 1 0 0,0-1-1 0 0,1 0 1 0 0,-1 1-1 0 0,0-1 1 0 0,1 0-1 0 0,-1 1 1 0 0,1-1-1 0 0,-1 0 1 0 0,1 1-1 0 0,0-1 0 0 0,-1 1 1 0 0,2-1-1 0 0,19-14 1050 0 0,-3 6-698 0 0,1 2 1 0 0,0 0 0 0 0,0 0 0 0 0,22-3-1 0 0,35-3 1075 0 0,-28 7-1136 0 0,-33 5-1120 0 0,1 0 1 0 0,-1 2-1 0 0,0-1 0 0 0,0 2 1 0 0,0 0-1 0 0,0 1 0 0 0,27 8 1 0 0,-3 4-3072 0 0,59 30 0 0 0,-59-26 486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01.2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205 328 1396 0 0,'-2'10'915'0'0,"-1"0"0"0"0,1 0 1 0 0,-2-1-1 0 0,1 1 0 0 0,-1-1 0 0 0,-7 12 0 0 0,9-17-235 0 0,-1 1 0 0 0,0-1 0 0 0,0 0 1 0 0,-1 0-1 0 0,1 0 0 0 0,-1-1 0 0 0,0 1 0 0 0,0-1 0 0 0,0 0 0 0 0,0 0 0 0 0,0 0 0 0 0,-1 0 0 0 0,1-1 1 0 0,-7 3-1 0 0,9-5-445 0 0,1 0 1 0 0,0 0 0 0 0,-1 0 0 0 0,1 0 0 0 0,0 0-1 0 0,-1 0 1 0 0,1 0 0 0 0,-1 0 0 0 0,1 0 0 0 0,0-1-1 0 0,-1 1 1 0 0,1 0 0 0 0,0-1 0 0 0,0 0-1 0 0,-1 1 1 0 0,1-1 0 0 0,0 0 0 0 0,0 1 0 0 0,0-1-1 0 0,0 0 1 0 0,-1 0 0 0 0,1 0 0 0 0,1 0 0 0 0,-1 0-1 0 0,0 0 1 0 0,0 0 0 0 0,0 0 0 0 0,0 0-1 0 0,1-1 1 0 0,-2-1 0 0 0,-1-2 64 0 0,1 0-1 0 0,0 0 1 0 0,0-1 0 0 0,0 1 0 0 0,0-1-1 0 0,0-7 1 0 0,-1-8 60 0 0,1-1 0 0 0,2 0 0 0 0,0 0-1 0 0,1 1 1 0 0,1-1 0 0 0,1 1 0 0 0,8-29 0 0 0,-7 35-135 0 0,1 0 0 0 0,1 1 0 0 0,0-1 0 0 0,1 1 1 0 0,0 0-1 0 0,1 1 0 0 0,1 0 0 0 0,0 0 1 0 0,1 1-1 0 0,22-22 0 0 0,-30 32-225 0 0,1-1 0 0 0,0 1 0 0 0,0 0 0 0 0,1 0 0 0 0,-1 0 0 0 0,0 1 0 0 0,0-1 0 0 0,1 1 0 0 0,-1 0 0 0 0,1 0 0 0 0,0 0 0 0 0,-1 0 0 0 0,1 0 0 0 0,-1 1 0 0 0,6-1 0 0 0,-6 2 0 0 0,-1-1 0 0 0,1 0 0 0 0,-1 1 0 0 0,1-1 0 0 0,-1 1 0 0 0,1 0 0 0 0,-1 0 0 0 0,0 0 0 0 0,1 0 0 0 0,-1 0 0 0 0,0 0 0 0 0,0 1 0 0 0,0-1 0 0 0,0 1 0 0 0,0-1 0 0 0,0 1 0 0 0,0 0 0 0 0,0 0 0 0 0,-1 0 0 0 0,1 0 0 0 0,-1 0 0 0 0,0 0 0 0 0,3 5 0 0 0,-2-2 0 0 0,0 1 0 0 0,0 0 0 0 0,0-1 0 0 0,-1 1 0 0 0,1 0 0 0 0,-1 0 0 0 0,-1 0 0 0 0,1 0 0 0 0,-1 0 0 0 0,0 0 0 0 0,-2 7 0 0 0,1-2 0 0 0,-1-1 0 0 0,-1 0 0 0 0,0 0 0 0 0,0 0 0 0 0,-10 19 0 0 0,3-12 0 0 0,-1 1 0 0 0,0-1 0 0 0,-1-1 0 0 0,-1 0 0 0 0,-1-1 0 0 0,-17 16 0 0 0,18-21 0 0 0,-1-1 0 0 0,0 0 0 0 0,0 0 0 0 0,-25 10 0 0 0,19-10 0 0 0,-27 18 0 0 0,39-16 0 0 0,8-10 0 0 0,0-1 0 0 0,0 1 0 0 0,-1 0 0 0 0,1 0 0 0 0,0-1 0 0 0,0 1 0 0 0,0 0 0 0 0,0-1 0 0 0,0 1 0 0 0,0 0 0 0 0,0 0 0 0 0,0-1 0 0 0,0 1 0 0 0,1 0 0 0 0,-1-1 0 0 0,0 1 0 0 0,0 0 0 0 0,1 0 0 0 0,-1-1 0 0 0,0 1 0 0 0,1-1 0 0 0,-1 1 0 0 0,0 0 0 0 0,1-1 0 0 0,-1 1 0 0 0,1-1 0 0 0,-1 1 0 0 0,1-1 0 0 0,1 1 0 0 0,-1 0 0 0 0,8 10 0 0 0,0-2 0 0 0,1 1 0 0 0,0-1 0 0 0,20 13 0 0 0,50 26 0 0 0,-68-41 0 0 0,25 14 0 0 0,-10-4 0 0 0,1-1 0 0 0,0-2 0 0 0,1-1 0 0 0,36 11 0 0 0,-59-22 0 0 0,15 2 0 0 0,-10-6 0 0 0,-8 1-304 0 0,1 0 1 0 0,-1 0-1 0 0,1-1 1 0 0,-1 1-1 0 0,1-1 1 0 0,-1 0-1 0 0,0 0 1 0 0,1 0-1 0 0,-1 0 0 0 0,3-4 1 0 0,0 1-1376 0 0,18-4-9769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01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425 380 668 0 0,'19'-120'5524'0'0,"-14"80"-3727"0"0,-4 28-1156 0 0,0 1 1 0 0,-1 0-1 0 0,0 0 1 0 0,0 0-1 0 0,-1 0 1 0 0,-1-1-1 0 0,0 1 1 0 0,-1 0-1 0 0,0 1 1 0 0,-6-16-1 0 0,7 21-400 0 0,0 1-1 0 0,0 0 1 0 0,0 0 0 0 0,-1 0 0 0 0,1 0-1 0 0,-1 1 1 0 0,0-1 0 0 0,0 1 0 0 0,-1 0-1 0 0,1 0 1 0 0,-1 0 0 0 0,1 0-1 0 0,-1 0 1 0 0,0 1 0 0 0,0-1 0 0 0,0 1-1 0 0,0 0 1 0 0,-1 1 0 0 0,1-1 0 0 0,0 1-1 0 0,-1-1 1 0 0,1 1 0 0 0,-1 1-1 0 0,1-1 1 0 0,-1 1 0 0 0,0 0 0 0 0,-7 0-1 0 0,-1 2 92 0 0,1 0-1 0 0,0 1 0 0 0,0 0 0 0 0,0 1 1 0 0,0 0-1 0 0,0 1 0 0 0,1 0 1 0 0,0 1-1 0 0,-14 10 0 0 0,6-4 150 0 0,2 2-1 0 0,-1 0 1 0 0,2 1 0 0 0,-21 24-1 0 0,27-28-201 0 0,1 1-1 0 0,0 0 1 0 0,1 0 0 0 0,1 0-1 0 0,0 1 1 0 0,0 0 0 0 0,1 1-1 0 0,1 0 1 0 0,-5 21 0 0 0,8-27-151 0 0,1 1 0 0 0,0-1 1 0 0,1 1-1 0 0,0 0 0 0 0,0-1 1 0 0,1 1-1 0 0,0-1 0 0 0,0 1 1 0 0,1-1-1 0 0,0 0 0 0 0,1 0 1 0 0,0 0-1 0 0,0 0 1 0 0,0 0-1 0 0,1 0 0 0 0,0-1 1 0 0,1 0-1 0 0,8 11 0 0 0,14 11-121 0 0,0-1 0 0 0,3-1 0 0 0,0-1-1 0 0,1-1 1 0 0,36 20 0 0 0,-37-28-7 0 0,1 0 0 0 0,0-3 0 0 0,1 0 0 0 0,43 11 0 0 0,-50-18 0 0 0,1-1 0 0 0,0-2 0 0 0,0 0 0 0 0,0-2 0 0 0,52-2 0 0 0,-72 0 0 0 0,-1-1 0 0 0,0 0 0 0 0,0 0 0 0 0,0 0 0 0 0,0 0 0 0 0,0-1 0 0 0,0 0 0 0 0,0 0 0 0 0,0 0 0 0 0,-1-1 0 0 0,1 1 0 0 0,-1-1 0 0 0,0 0 0 0 0,0 0 0 0 0,0-1 0 0 0,0 1 0 0 0,0-1 0 0 0,-1 0 0 0 0,0 0 0 0 0,1 0 0 0 0,-2-1 0 0 0,1 1 0 0 0,0-1 0 0 0,-1 1 0 0 0,0-1 0 0 0,3-8 0 0 0,-1-1 0 0 0,-1-1 0 0 0,0 1 0 0 0,-1-1 0 0 0,-1 0 0 0 0,0 0 0 0 0,-1 0 0 0 0,-1 0 0 0 0,-2-17 0 0 0,-4-8 0 0 0,-1 1 0 0 0,-23-64 0 0 0,19 68 0 0 0,-1 0 0 0 0,-2 0 0 0 0,-35-57 0 0 0,42 80 0 0 0,-1-1 0 0 0,0 1 0 0 0,0 0 0 0 0,-1 1 0 0 0,0 0 0 0 0,-1 1 0 0 0,-1 0 0 0 0,1 1 0 0 0,-2 0 0 0 0,1 1 0 0 0,-1 0 0 0 0,-20-8 0 0 0,29 14-355 0 0,0 1 0 0 0,0 0 1 0 0,0 0-1 0 0,0 0 0 0 0,0 1 0 0 0,0 0 0 0 0,0 0 1 0 0,0 0-1 0 0,0 0 0 0 0,0 0 0 0 0,1 1 0 0 0,-1-1 1 0 0,0 1-1 0 0,0 0 0 0 0,0 1 0 0 0,0-1 1 0 0,1 1-1 0 0,-1-1 0 0 0,1 1 0 0 0,-1 0 0 0 0,1 0 1 0 0,-1 1-1 0 0,1-1 0 0 0,0 1 0 0 0,0-1 0 0 0,1 1 1 0 0,-1 0-1 0 0,-3 5 0 0 0,-8 12-3497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16.2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0 324 0 0,'0'0'5753'0'0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9 109 180 0 0,'-8'-12'13236'0'0,"23"9"-12315"0"0,0 0 1 0 0,1 0-1 0 0,0 2 1 0 0,29 0-1 0 0,13-2 600 0 0,230-14 1736 0 0,-120 10-2525 0 0,286-17 1549 0 0,-405 20-1577 0 0,79-14 0 0 0,-126 17-632 0 0,2 0-3 0 0,18-3 270 0 0,0 1-1 0 0,28-1 1 0 0,-49 5-335 0 0,0-1 1 0 0,-1 0 0 0 0,1 0 0 0 0,0 1 0 0 0,-1-1-1 0 0,1 1 1 0 0,-1-1 0 0 0,1 1 0 0 0,0-1-1 0 0,-1 1 1 0 0,1-1 0 0 0,-1 1 0 0 0,1-1 0 0 0,-1 1-1 0 0,0 0 1 0 0,1-1 0 0 0,-1 1 0 0 0,0 0 0 0 0,1-1-1 0 0,-1 1 1 0 0,1 1 0 0 0,5 19 74 0 0,-4-16-74 0 0,-1 3 46 0 0,0-1 0 0 0,0 0 0 0 0,-1 1 1 0 0,1-1-1 0 0,-2 1 0 0 0,-1 14 0 0 0,0 1 106 0 0,0 160 806 0 0,4-145-821 0 0,2-1-1 0 0,2 0 1 0 0,12 44-1 0 0,-14-64-54 0 0,33 122 634 0 0,-10 12 143 0 0,-23-138-707 0 0,0-3-75 0 0,-1-1-1 0 0,-1 1 1 0 0,2 10-1 0 0,-2-2-81 0 0,1-1 0 0 0,2-2 0 0 0,-2 0 0 0 0,-1 1 0 0 0,0 0 0 0 0,1-1 0 0 0,-1-2-112 0 0,-2-11-595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279 115 436 0 0,'-1'0'200'0'0,"1"0"0"0"0,-1 0 0 0 0,1-1 0 0 0,-1 1 0 0 0,0 0 1 0 0,1 0-1 0 0,-1-1 0 0 0,1 1 0 0 0,-1 0 0 0 0,1-1 0 0 0,0 1 0 0 0,-1-1 0 0 0,1 1 0 0 0,-1-1 0 0 0,1 1 0 0 0,0 0 0 0 0,-1-1 1 0 0,1 1-1 0 0,0-1 0 0 0,0 0 0 0 0,-1 1 0 0 0,1-1 0 0 0,0 1 0 0 0,0-1 0 0 0,0 1 0 0 0,0-1 0 0 0,0 1 0 0 0,-1-1 0 0 0,1 0 0 0 0,0 1 1 0 0,0-1-1 0 0,0 1 0 0 0,1-2 0 0 0,-1 0 229 0 0,1 0 1 0 0,0 0 0 0 0,0-1-1 0 0,0 1 1 0 0,0 0-1 0 0,0 0 1 0 0,0 0-1 0 0,3-3 1 0 0,2-3 566 0 0,1 2 0 0 0,-1-1-1 0 0,13-9 1 0 0,-10 10-148 0 0,1 0 1 0 0,-1 0-1 0 0,1 1 0 0 0,0 0 0 0 0,15-4 1 0 0,-23 8-676 0 0,0 1 0 0 0,0-1 0 0 0,0 1 1 0 0,0 0-1 0 0,1-1 0 0 0,-1 1 1 0 0,0 0-1 0 0,0 0 0 0 0,0 0 1 0 0,0 1-1 0 0,0-1 0 0 0,0 0 0 0 0,0 1 1 0 0,0 0-1 0 0,3 0 0 0 0,-4 0-83 0 0,0 0-1 0 0,0 0 1 0 0,0 0-1 0 0,1 1 1 0 0,-1-1 0 0 0,0 0-1 0 0,0 0 1 0 0,-1 1-1 0 0,1-1 1 0 0,0 0-1 0 0,0 1 1 0 0,-1-1-1 0 0,1 1 1 0 0,-1-1-1 0 0,1 1 1 0 0,-1 0-1 0 0,1-1 1 0 0,-1 1-1 0 0,0-1 1 0 0,0 1-1 0 0,0-1 1 0 0,0 1-1 0 0,0 2 1 0 0,-1 5 145 0 0,0 1 0 0 0,-1 0-1 0 0,0-1 1 0 0,0 1 0 0 0,-1-1 0 0 0,0 1-1 0 0,-8 14 1 0 0,0-1 138 0 0,-27 38 0 0 0,22-40-261 0 0,-1 0-1 0 0,0-2 0 0 0,-2 0 0 0 0,0-1 1 0 0,-1 0-1 0 0,-27 17 0 0 0,28-23-105 0 0,0 0 1 0 0,0-2-1 0 0,-1 0 0 0 0,-1-1 0 0 0,1-1 1 0 0,-1-1-1 0 0,-40 8 0 0 0,60-15-12 0 0,1 0-1 0 0,-1 0 1 0 0,1 0-1 0 0,-1 0 1 0 0,1 0 0 0 0,-1 0-1 0 0,1 0 1 0 0,0 0 0 0 0,-1 0-1 0 0,1 0 1 0 0,-1 1-1 0 0,1-1 1 0 0,-1 0 0 0 0,1 0-1 0 0,0 0 1 0 0,-1 0-1 0 0,1 1 1 0 0,0-1 0 0 0,-1 0-1 0 0,1 1 1 0 0,0-1 0 0 0,-1 0-1 0 0,1 0 1 0 0,0 1-1 0 0,-1-1 1 0 0,1 1 0 0 0,0-1-1 0 0,0 0 1 0 0,-1 1 0 0 0,1-1-1 0 0,0 0 1 0 0,0 1-1 0 0,0-1 1 0 0,0 1 0 0 0,0 0 1 0 0,0 0 1 0 0,1 0 0 0 0,-1 0-1 0 0,1 0 1 0 0,0 0 0 0 0,-1 0-1 0 0,1 0 1 0 0,0 0 0 0 0,0 0 0 0 0,-1 0-1 0 0,1-1 1 0 0,0 1 0 0 0,1 1-1 0 0,44 26 92 0 0,-35-22-74 0 0,49 33 162 0 0,33 19 92 0 0,-82-52-226 0 0,2 0 1 0 0,-1-1 0 0 0,0 0 0 0 0,1-1 0 0 0,0-1 0 0 0,14 3 0 0 0,-24-6-25 0 0,1 1-1 0 0,0-1 1 0 0,0 0 0 0 0,0 0 0 0 0,0 0 0 0 0,0-1 0 0 0,0 1 0 0 0,0-1-1 0 0,0 0 1 0 0,0 0 0 0 0,-1 0 0 0 0,1 0 0 0 0,0-1 0 0 0,5-3 0 0 0,-4 2 1 0 0,-1-1 1 0 0,0 0-1 0 0,0 0 0 0 0,0 0 1 0 0,0 0-1 0 0,0-1 1 0 0,-1 1-1 0 0,0-1 1 0 0,0 0-1 0 0,3-8 1 0 0,-5 12-160 0 0,-1 0 0 0 0,1 0 0 0 0,0 0 0 0 0,-1 0 0 0 0,1 0 0 0 0,0 0 0 0 0,0 0 0 0 0,-1 0 0 0 0,1 1 0 0 0,0-1 0 0 0,0 0 0 0 0,0 0 0 0 0,0 1 0 0 0,0-1 0 0 0,0 1 0 0 0,0-1 0 0 0,0 1 0 0 0,0-1 0 0 0,0 1 0 0 0,1-1 0 0 0,-1 1 0 0 0,2 0 0 0 0,28 3-7218 0 0,-11 1 3861 0 0,2-2 848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2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29 500 0 0,'-17'-11'4730'0'0,"-18"-7"7050"0"0,34 18-11605 0 0,0 0 1 0 0,1 0-1 0 0,-1 0 0 0 0,1 1 1 0 0,-1-1-1 0 0,1 0 0 0 0,-1 0 0 0 0,1 0 1 0 0,-1 0-1 0 0,1 1 0 0 0,-1-1 0 0 0,1 0 1 0 0,-1 0-1 0 0,1 1 0 0 0,-1-1 0 0 0,1 0 1 0 0,-1 1-1 0 0,1-1 0 0 0,0 0 0 0 0,-1 1 1 0 0,1-1-1 0 0,-1 1 0 0 0,3 3 27 0 0,0-1-1 0 0,0 0 1 0 0,0 0-1 0 0,1 0 1 0 0,-1-1-1 0 0,1 1 1 0 0,-1 0-1 0 0,1-1 1 0 0,0 0-1 0 0,0 1 1 0 0,0-1 0 0 0,0-1-1 0 0,0 1 1 0 0,1 0-1 0 0,-1-1 1 0 0,6 2-1 0 0,11 4 335 0 0,32 7-1 0 0,-42-11-379 0 0,93 16 799 0 0,28 9 116 0 0,-129-28-1080 0 0,-1 0 0 0 0,1 1-1 0 0,0-1 1 0 0,-1 1 0 0 0,1 0 0 0 0,0 0 0 0 0,-1-1 0 0 0,0 1 0 0 0,1 0 0 0 0,-1 0-1 0 0,1 1 1 0 0,-1-1 0 0 0,0 0 0 0 0,0 0 0 0 0,0 0 0 0 0,1 1 0 0 0,-1-1 0 0 0,0 1-1 0 0,-1-1 1 0 0,1 1 0 0 0,1 1 0 0 0,-2 0-4 0 0,1-1 1 0 0,-1 1-1 0 0,1 0 0 0 0,-1-1 1 0 0,0 1-1 0 0,0 0 0 0 0,0-1 0 0 0,-1 1 1 0 0,1 0-1 0 0,0-1 0 0 0,-1 1 1 0 0,-1 3-1 0 0,-2 5 4 0 0,-1-1 0 0 0,0 1 0 0 0,-1-1 0 0 0,0 0 0 0 0,-7 9 0 0 0,-18 20 382 0 0,-3-1 0 0 0,0-2 0 0 0,-72 57 0 0 0,81-78 644 0 0,24-14-925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22 200 0 0,'0'-21'8355'0'0,"1"21"-8183"0"0,-1 0 1 0 0,0 0-1 0 0,0 0 1 0 0,0 0-1 0 0,1 0 1 0 0,-1-1-1 0 0,0 1 0 0 0,0 0 1 0 0,1 0-1 0 0,11 7 5473 0 0,-2 2-5338 0 0,1 7 1298 0 0,-1-1 0 0 0,13 25 0 0 0,27 76 1479 0 0,-35-67-1966 0 0,-9-31-375 0 0,11 28 0 0 0,-16-44-650 0 0,-1-1 0 0 0,1 1 0 0 0,0 0 1 0 0,0 0-1 0 0,0-1 0 0 0,0 1 0 0 0,1 0 0 0 0,-1-1 0 0 0,0 0 1 0 0,1 1-1 0 0,-1-1 0 0 0,1 0 0 0 0,-1 1 0 0 0,1-1 1 0 0,0 0-1 0 0,2 1 0 0 0,-3-2 120 0 0,2-11 10 0 0,-3 9-215 0 0,1 1 1 0 0,-1-1-1 0 0,1 1 1 0 0,-1-1-1 0 0,0 1 1 0 0,0-1-1 0 0,0 0 1 0 0,0 1 0 0 0,0-1-1 0 0,0 0 1 0 0,0 1-1 0 0,-1-3 1 0 0,-2-6-83 0 0,0 1 0 0 0,-1-1 0 0 0,0 1 0 0 0,-1-1 0 0 0,0 1 0 0 0,0 0 0 0 0,-11-12 0 0 0,-53-55-312 0 0,24 29 448 0 0,38 41 55 0 0,6 5-82 0 0,0 0 0 0 0,0 0 0 0 0,1 0 0 0 0,-1 1 0 0 0,0-1 0 0 0,0 0 0 0 0,1 0-1 0 0,-1 0 1 0 0,0 0 0 0 0,1 0 0 0 0,-1 0 0 0 0,1 0 0 0 0,-1-1 0 0 0,1 1 0 0 0,0 0 0 0 0,0 0 0 0 0,-1-2 0 0 0,2 2-10 0 0,-1 0 1 0 0,0 0-1 0 0,1 1 1 0 0,0-1-1 0 0,-1 0 1 0 0,1 0-1 0 0,-1 1 1 0 0,1-1-1 0 0,0 1 1 0 0,-1-1-1 0 0,1 0 1 0 0,0 1-1 0 0,0-1 1 0 0,0 1-1 0 0,-1 0 1 0 0,1-1-1 0 0,0 1 1 0 0,0 0-1 0 0,0-1 1 0 0,0 1-1 0 0,0 0 1 0 0,0 0-1 0 0,1 0 1 0 0,22-6 351 0 0,33 1 81 0 0,0 1 1 0 0,0 4-1 0 0,107 11 1 0 0,-123-2-296 0 0,-38-9-148 0 0,-1 1 0 0 0,0 0 0 0 0,0 0 0 0 0,1 0 0 0 0,-1 0 0 0 0,0 0 0 0 0,0 0 0 0 0,0 0 0 0 0,0 1 0 0 0,-1-1 0 0 0,1 1 0 0 0,0 0 0 0 0,-1-1 0 0 0,3 4 0 0 0,-4-2-5 0 0,-1 0-12 0 0,0-1 1 0 0,-1 1 0 0 0,0 0-1 0 0,1-1 1 0 0,-1 1 0 0 0,0-1-1 0 0,0 0 1 0 0,-1 1 0 0 0,1-1-1 0 0,0 0 1 0 0,-1 0 0 0 0,1-1-1 0 0,-1 1 1 0 0,0 0 0 0 0,0-1 0 0 0,-3 2-1 0 0,-8 5-19 0 0,-23 14-37 0 0,-45 19 0 0 0,1 0-38 0 0,64-28 93 0 0,17-12 10 0 0,3-1 0 0 0,0 1-5 0 0,0 0 0 0 0,0 0 1 0 0,0-1-1 0 0,1 1 0 0 0,-1-1 0 0 0,0 0 1 0 0,0 0-1 0 0,1 0 0 0 0,-1-1 1 0 0,0 1-1 0 0,0-1 0 0 0,1 1 0 0 0,-1-1 1 0 0,0 0-1 0 0,5-3 0 0 0,2 0 9 0 0,16-1-50 0 0,-25 4 8 0 0,-5 3-385 0 0,-62 32-961 0 0,66-33 751 0 0,-5 3-18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19 388 0 0,'-36'-2'25151'0'0,"40"2"-24723"0"0,144 0 3118 0 0,210 10-865 0 0,-112-19-2319 0 0,-53 0-151 0 0,54 5-211 0 0,-240 4 0 0 0,4-1 0 0 0,-2 0 0 0 0,5-2-2722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12 568 0 0,'-34'-11'19847'0'0,"46"19"-16847"0"0,4-2-2325 0 0,0 0 0 0 0,0-1 0 0 0,1 0 1 0 0,0-1-1 0 0,27 2 0 0 0,-8 0 8 0 0,143 25 1641 0 0,-177-31-2295 0 0,0 0 0 0 0,-1 0 0 0 0,1 1 0 0 0,0-1-1 0 0,0 1 1 0 0,0 0 0 0 0,-1-1 0 0 0,1 1 0 0 0,0 0 0 0 0,-1 0 0 0 0,1 0 0 0 0,-1 0 0 0 0,1 0 0 0 0,-1 1 0 0 0,0-1 0 0 0,1 0 0 0 0,-1 1 0 0 0,0-1 0 0 0,0 1-1 0 0,0-1 1 0 0,1 3 0 0 0,-1-1-12 0 0,0-1-1 0 0,-1 0 1 0 0,0 0-1 0 0,0 1 0 0 0,0-1 1 0 0,0 0-1 0 0,0 1 0 0 0,0-1 1 0 0,0 0-1 0 0,-1 1 1 0 0,1-1-1 0 0,-1 0 0 0 0,0 0 1 0 0,-1 4-1 0 0,-5 7 0 0 0,0 0 1 0 0,-1-1-1 0 0,0 0 0 0 0,-13 14 0 0 0,17-22 1 0 0,-51 57 72 0 0,-101 86 1 0 0,61-62 721 0 0,89-80-512 0 0,2-5-274 0 0,-2-13-25 0 0,2 1 0 0 0,1-1 0 0 0,-3-24 0 0 0,5 28 0 0 0,0 0 0 0 0,-1 0 0 0 0,-4-12 0 0 0,-15-45 0 0 0,-18-98 0 0 0,24 78 0 0 0,13 76 0 0 0,2 10 0 0 0,0-1 0 0 0,0 1 0 0 0,0 0 0 0 0,0 0 0 0 0,0-1 0 0 0,0 1 0 0 0,0 0 0 0 0,0 0 0 0 0,0-1 0 0 0,0 1 0 0 0,0 0 0 0 0,0 0 0 0 0,0 0 0 0 0,0-1 0 0 0,0 1 0 0 0,0 0 0 0 0,0 0 0 0 0,0-1 0 0 0,0 1 0 0 0,0 0 0 0 0,1 0 0 0 0,-1 0 0 0 0,0-1 0 0 0,0 1 0 0 0,0 0 0 0 0,0 0 0 0 0,0 0 0 0 0,1-1 0 0 0,-1 1 0 0 0,0 0 0 0 0,0 0 0 0 0,0 0 0 0 0,1 0 0 0 0,-1 0 0 0 0,0 0 0 0 0,0-1 0 0 0,3 2 0 0 0,-1 0 0 0 0,1 0 0 0 0,-1 0 0 0 0,1 0 0 0 0,-1 0 0 0 0,0 1 0 0 0,0-1 0 0 0,0 0 0 0 0,0 1 0 0 0,0 0 0 0 0,0 0 0 0 0,0-1 0 0 0,0 1 0 0 0,-1 0 0 0 0,1 0 0 0 0,-1 1 0 0 0,1-1 0 0 0,-1 0 0 0 0,0 0 0 0 0,1 3 0 0 0,4 7 0 0 0,-1-1 0 0 0,8 25 0 0 0,-2 3 0 0 0,1-1 0 0 0,30 63 0 0 0,-42-98 0 0 0,-1 0 0 0 0,11 11 0 0 0,-42-49 0 0 0,24 27 0 0 0,1 0 0 0 0,-1 0 0 0 0,2 0 0 0 0,-1-1 0 0 0,1 0 0 0 0,0 0 0 0 0,-4-11 0 0 0,9 17 0 0 0,0 1 0 0 0,1 0 0 0 0,-1 0 0 0 0,1-1 0 0 0,0 1 0 0 0,-1 0 0 0 0,1-1 0 0 0,0 1 0 0 0,0 0 0 0 0,1-1 0 0 0,-1 1 0 0 0,1 0 0 0 0,-1 0 0 0 0,1-1 0 0 0,-1 1 0 0 0,1 0 0 0 0,0 0 0 0 0,0 0 0 0 0,0 0 0 0 0,2-3 0 0 0,2-1 0 0 0,-1 1 0 0 0,1-1 0 0 0,0 1 0 0 0,8-7 0 0 0,-7 7 0 0 0,3-2 0 0 0,0 0 0 0 0,0 1 0 0 0,0 0 0 0 0,1 1 0 0 0,0 0 0 0 0,0 1 0 0 0,0 0 0 0 0,0 0 0 0 0,1 1 0 0 0,-1 1 0 0 0,1 0 0 0 0,0 0 0 0 0,0 1 0 0 0,0 0 0 0 0,0 1 0 0 0,0 0 0 0 0,20 3 0 0 0,-25-1 0 0 0,0 0-2 0 0,-5-2-93 0 0,-4 8-4466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64 472 0 0,'-15'-6'13231'0'0,"200"-7"-4584"0"0,6 0-5314 0 0,-84-1-1297 0 0,40-4-2030 0 0,-130 20-2274 0 0,-11-1 82 0 0,2 0-4725 0 0,1-1 4104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3 256 0 0,'-2'-1'601'0'0,"-1"1"0"0"0,1-1 0 0 0,-1 1 1 0 0,0-1-1 0 0,1 1 0 0 0,-1 0 0 0 0,0 0 0 0 0,1 0 0 0 0,-1 1 0 0 0,0-1 1 0 0,1 1-1 0 0,-1-1 0 0 0,0 1 0 0 0,1 0 0 0 0,-1 0 0 0 0,-3 2 0 0 0,4-1-187 0 0,0 0 0 0 0,1 0 0 0 0,-1 0 0 0 0,1 0-1 0 0,0 0 1 0 0,0 0 0 0 0,-1 0 0 0 0,1 0 0 0 0,0 0 0 0 0,1 1-1 0 0,-1-1 1 0 0,0 0 0 0 0,1 1 0 0 0,-1-1 0 0 0,1 0-1 0 0,0 1 1 0 0,0-1 0 0 0,0 1 0 0 0,0 3 0 0 0,10 148 5488 0 0,-6-109-4868 0 0,44 263 3282 0 0,-43-284-3992 0 0,-3-17-338 0 0,0 0-1 0 0,-1 0 1 0 0,0 0-1 0 0,0 0 1 0 0,0 0-1 0 0,-1 0 1 0 0,-1 8-1 0 0,0-13-80 0 0,-1 0 0 0 0,0 0 0 0 0,1 0-1 0 0,-1 0 1 0 0,0 0 0 0 0,0-1 0 0 0,0 1 0 0 0,-1-1 0 0 0,1 1 0 0 0,-3 1-1 0 0,-18 5-228 0 0,1 0 0 0 0,-2-2 0 0 0,1 0 0 0 0,-46 4 0 0 0,26-4 190 0 0,6 1 232 0 0,17-2 345 0 0,-1-2-1 0 0,-25 1 1 0 0,45-4-124 0 0,1 0-296 0 0,0 0 0 0 0,0 0 0 0 0,1 0 0 0 0,-1 0 0 0 0,0 1 0 0 0,0-1 1 0 0,0 0-1 0 0,0 0 0 0 0,0 0 0 0 0,0 0 0 0 0,0 0 0 0 0,0 0 0 0 0,0 0 0 0 0,0 0 0 0 0,0 0 0 0 0,0 0 0 0 0,0 0 0 0 0,0 1 0 0 0,0-1 1 0 0,0 0-1 0 0,0 0 0 0 0,0 0 0 0 0,0 0 0 0 0,0 0 0 0 0,0 0 0 0 0,0 0 0 0 0,0 0 0 0 0,0 1 0 0 0,0-1 0 0 0,0 0 0 0 0,0 0 0 0 0,0 0 0 0 0,0 0 1 0 0,0 0-1 0 0,0 0 0 0 0,0 0 0 0 0,0 0 0 0 0,0 0 0 0 0,0 0 0 0 0,0 1 0 0 0,0-1 0 0 0,0 0 0 0 0,0 0 0 0 0,0 0 0 0 0,0 0 0 0 0,0 0 1 0 0,-1 0-1 0 0,1 0 0 0 0,0 0 0 0 0,0 0 0 0 0,0 0 0 0 0,0 0 0 0 0,0 0 0 0 0,0 0 0 0 0,0 0 0 0 0,0 0 0 0 0,0 0 0 0 0,-1 0 0 0 0,1 0 1 0 0,0 0-1 0 0,0 0 0 0 0,0 0 0 0 0,0 0 0 0 0,312-24 1845 0 0,-216 13-1602 0 0,-71 9-575 0 0,-6 1-938 0 0,35-8 0 0 0,-34 8-9083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31 48 0 0,'-7'-9'2932'0'0,"5"7"-1832"0"0,1 0 0 0 0,0 1 0 0 0,0-1 0 0 0,-1 1 0 0 0,1-1 1 0 0,-1 0-1 0 0,1 1 0 0 0,-1 0 0 0 0,0-1 0 0 0,0 1 0 0 0,1 0 0 0 0,-1 0 0 0 0,-4-1 0 0 0,5 1-25 0 0,-13 17 1840 0 0,5-4-1935 0 0,1 1 0 0 0,0 0 1 0 0,1 0-1 0 0,1 1 0 0 0,0 0 1 0 0,-8 28-1 0 0,12-33-709 0 0,0 0-1 0 0,0 1 1 0 0,1-1 0 0 0,0 1-1 0 0,0-1 1 0 0,1 1 0 0 0,0 0 0 0 0,1-1-1 0 0,0 1 1 0 0,1-1 0 0 0,0 0 0 0 0,4 11-1 0 0,-4-15-269 0 0,0 0 0 0 0,1 0 0 0 0,-1 0 0 0 0,1 0 0 0 0,1-1 0 0 0,-1 1 0 0 0,1-1 0 0 0,-1 0 0 0 0,1 1 0 0 0,0-2 0 0 0,1 1 0 0 0,-1-1 0 0 0,1 1 0 0 0,6 3 0 0 0,-2-3-1 0 0,-1-1 1 0 0,0 0-1 0 0,1 0 1 0 0,-1-1-1 0 0,1 0 0 0 0,0 0 1 0 0,-1-1-1 0 0,14 1 1 0 0,0-3-2 0 0,-1 0 1 0 0,1-1-1 0 0,-1-1 1 0 0,0-2-1 0 0,0 0 1 0 0,36-13-1 0 0,-38 12-1160 0 0,16-7-4104 0 0,-33 12 4957 0 0,-1 0 0 0 0,1 0 0 0 0,0 0 0 0 0,-1 0 0 0 0,1 0 0 0 0,-1 0 0 0 0,0-1 0 0 0,1 1 0 0 0,-1-1 0 0 0,0 1 0 0 0,1-1 0 0 0,-1 1 0 0 0,0-1 0 0 0,0 1 0 0 0,1-4 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54 196 0 0,'-62'-10'23125'0'0,"80"9"-21791"0"0,0-1 0 0 0,35-9 1 0 0,-16-4-6682 0 0,-31 0-2365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79 864 0 0,'-5'-2'1019'0'0,"3"2"-269"0"0,1-1 0 0 0,-1 0 0 0 0,0 0 0 0 0,1 1-1 0 0,-1-1 1 0 0,0 0 0 0 0,1 0 0 0 0,-1-1-1 0 0,1 1 1 0 0,-1 0 0 0 0,1 0 0 0 0,-2-3-1 0 0,3 3-503 0 0,1 0 0 0 0,-1 0-1 0 0,1 0 1 0 0,0 0-1 0 0,-1 1 1 0 0,1-1 0 0 0,0 0-1 0 0,0 0 1 0 0,0 1 0 0 0,-1-1-1 0 0,1 1 1 0 0,0-1-1 0 0,0 1 1 0 0,0-1 0 0 0,0 1-1 0 0,0-1 1 0 0,0 1-1 0 0,1-1 1 0 0,19-6 2018 0 0,11 1 660 0 0,0 0 0 0 0,57-2 0 0 0,-52 6-324 0 0,54-10 1 0 0,-74 11-2820 0 0,-4 0-2874 0 0,-2-1-6225 0 0,-3-2 5908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1 240 0 0,'-34'-1'21374'0'0,"55"5"-20501"0"0,292 11 8618 0 0,-309-16-9282 0 0,-1 1 0 0 0,1-1 0 0 0,-1 1 0 0 0,1-1 0 0 0,0 0 0 0 0,3-2 0 0 0,7-1-2554 0 0,2 1-9761 0 0,-8 3 8849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63 860 0 0,'0'0'12300'0'0,"-1"15"-7878"0"0,4-12-3927 0 0,0-1 1 0 0,0 0-1 0 0,0 0 0 0 0,0 0 0 0 0,1 0 0 0 0,-1 0 1 0 0,1-1-1 0 0,-1 1 0 0 0,1-1 0 0 0,-1 0 1 0 0,1 0-1 0 0,0 0 0 0 0,-1-1 0 0 0,1 1 0 0 0,0-1 1 0 0,-1 0-1 0 0,1 0 0 0 0,4 0 0 0 0,-6-1-208 0 0,-2 0-216 0 0,1-1 1 0 0,-1 1-1 0 0,0-1 0 0 0,0 1 1 0 0,0-1-1 0 0,0 1 1 0 0,0-1-1 0 0,0 1 0 0 0,0-1 1 0 0,0 1-1 0 0,0-1 0 0 0,-1 1 1 0 0,0-3-1 0 0,-5-7-41 0 0,-1 0 0 0 0,-12-15-1 0 0,3 7-3008 0 0,31 11-6419 0 0,-7 6 6658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5 180 0 0,'2'-5'13467'0'0,"20"96"-7175"0"0,12 50-1997 0 0,-14-67-2873 0 0,-7-46-4506 0 0,-1-22-5336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37 948 0 0,'-21'-19'19627'0'0,"32"15"-18927"0"0,0 2 190 0 0,0 0-1 0 0,-1 1 0 0 0,1 0 1 0 0,16 2-1 0 0,7-2 297 0 0,0-1-385 0 0,41-2 849 0 0,-26 3-3598 0 0,-35 3-2049 0 0,2 7-5276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96 0 0,'3'-6'5544'0'0,"-3"6"-5415"0"0,0 0 0 0 0,2 1 1805 0 0,-2-1-1805 0 0,9 12 2615 0 0,6 22-792 0 0,-14-33-1690 0 0,71 156 6747 0 0,-61-138-6044 0 0,1 0 0 0 0,0-1 0 0 0,1 0 0 0 0,1-1 0 0 0,29 27 0 0 0,-43-43-852 0 0,1 0 0 0 0,0-1 1 0 0,0 1-1 0 0,-1 0 0 0 0,1-1 1 0 0,0 1-1 0 0,0-1 0 0 0,0 1 1 0 0,-1-1-1 0 0,1 1 0 0 0,0-1 1 0 0,0 1-1 0 0,0-1 0 0 0,0 0 1 0 0,0 0-1 0 0,0 0 0 0 0,0 1 1 0 0,0-1-1 0 0,0 0 0 0 0,0 0 1 0 0,0 0-1 0 0,0 0 0 0 0,0-1 1 0 0,2 1-1 0 0,-2-1-25 0 0,0 0 1 0 0,0 0-1 0 0,0 1 0 0 0,0-1 1 0 0,0 0-1 0 0,0 0 0 0 0,0-1 1 0 0,0 1-1 0 0,0 0 0 0 0,0 0 1 0 0,-1 0-1 0 0,1 0 0 0 0,0-1 1 0 0,-1 1-1 0 0,1-2 0 0 0,2-8 153 0 0,0 1 0 0 0,-1-1 0 0 0,1-17 0 0 0,-2 22-89 0 0,15-171 309 0 0,-6 53 152 0 0,35-174 0 0 0,-30 255-613 0 0,-15 42-112 0 0,1 1-1 0 0,-1-1 1 0 0,0 0-1 0 0,1 1 1 0 0,0-1 0 0 0,-1 0-1 0 0,1 1 1 0 0,-1-1-1 0 0,1 1 1 0 0,0-1 0 0 0,-1 1-1 0 0,1-1 1 0 0,0 1-1 0 0,-1-1 1 0 0,1 1-1 0 0,0 0 1 0 0,0-1 0 0 0,-1 1-1 0 0,1 0 1 0 0,0 0-1 0 0,0 0 1 0 0,0 0 0 0 0,0 0-1 0 0,-1-1 1 0 0,1 1-1 0 0,0 1 1 0 0,0-1 0 0 0,0 0-1 0 0,-1 0 1 0 0,1 0-1 0 0,0 0 1 0 0,0 1 0 0 0,0-1-1 0 0,-1 0 1 0 0,1 0-1 0 0,0 1 1 0 0,0-1 0 0 0,-1 1-1 0 0,1-1 1 0 0,0 1-1 0 0,0 0 1 0 0,1 0-597 0 0,21 12-7246 0 0,-10-6 4634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25 276 0 0,'-21'-25'16554'0'0,"21"25"-16502"0"0,0 0 0 0 0,0 1 0 0 0,0-1 0 0 0,0 0 0 0 0,-1 0 0 0 0,1 0 0 0 0,0 0-1 0 0,0 1 1 0 0,0-1 0 0 0,0 0 0 0 0,-1 0 0 0 0,1 0 0 0 0,0 0 0 0 0,0 0 0 0 0,0 0 0 0 0,-1 0-1 0 0,1 1 1 0 0,0-1 0 0 0,0 0 0 0 0,-1 0 0 0 0,1 0 0 0 0,0 0 0 0 0,0 0 0 0 0,0 0 0 0 0,-1 0 0 0 0,1 0-1 0 0,0 0 1 0 0,0 0 0 0 0,-1 0 0 0 0,1-1 0 0 0,0 1 0 0 0,-1 0 1 0 0,1 0 1 0 0,0 0-1 0 0,-1 0 1 0 0,1 0-1 0 0,-1 0 1 0 0,1 0-1 0 0,0 0 0 0 0,-1 0 1 0 0,1 0-1 0 0,-1 0 1 0 0,1 0-1 0 0,0 0 1 0 0,-1 0-1 0 0,1 0 1 0 0,0 1-1 0 0,-1-1 0 0 0,1 0 1 0 0,0 0-1 0 0,-1 0 1 0 0,1 1-1 0 0,0-1 1 0 0,-1 0-1 0 0,1 0 0 0 0,0 0 1 0 0,-1 1-1 0 0,1-1 1 0 0,0 1-1 0 0,-10 13 836 0 0,2 0 0 0 0,0 0 0 0 0,0 1 0 0 0,2 0 1 0 0,0 1-1 0 0,0 0 0 0 0,-3 16 0 0 0,7-24-679 0 0,1 0 1 0 0,-1 0 0 0 0,2 0-1 0 0,-1 1 1 0 0,1-1 0 0 0,0 0-1 0 0,0 0 1 0 0,1 0 0 0 0,1 0-1 0 0,-1 0 1 0 0,1 0 0 0 0,0 0-1 0 0,1 0 1 0 0,0 0 0 0 0,0-1-1 0 0,6 11 1 0 0,-5-14-152 0 0,-1-1 1 0 0,0 1-1 0 0,1 0 0 0 0,0-1 1 0 0,0 0-1 0 0,0 1 1 0 0,0-2-1 0 0,0 1 0 0 0,1 0 1 0 0,-1-1-1 0 0,1 0 1 0 0,-1 0-1 0 0,1 0 0 0 0,0-1 1 0 0,0 1-1 0 0,0-1 1 0 0,0 0-1 0 0,7 0 0 0 0,-2-1 37 0 0,0 1 0 0 0,0-2 0 0 0,0 1-1 0 0,-1-1 1 0 0,1-1 0 0 0,0 0 0 0 0,-1 0-1 0 0,1-1 1 0 0,11-5 0 0 0,-2 0-3441 0 0,4-3-7955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41 424 0 0,'-21'-2'2834'0'0,"-3"0"15309"0"0,29 2-17108 0 0,28-2 918 0 0,-7 0 168 0 0,33-5 0 0 0,-31 0-5238 0 0,-2-4-4351 0 0,-20 3 1883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63 620 0 0,'-2'-1'754'0'0,"0"0"-1"0"0,1 0 0 0 0,0 0 1 0 0,-1 0-1 0 0,1 0 1 0 0,0-1-1 0 0,-1 1 1 0 0,1 0-1 0 0,0-1 1 0 0,-4-11 10535 0 0,63 4-4684 0 0,114-10 113 0 0,-171 19-6802 0 0,0 0 1 0 0,1 0-1 0 0,-1-1 0 0 0,0 1 0 0 0,0 0 1 0 0,0 0-1 0 0,1-1 0 0 0,-1 1 1 0 0,0 0-1 0 0,0-1 0 0 0,0 1 1 0 0,0-1-1 0 0,0 0 0 0 0,0 1 0 0 0,0-1 1 0 0,1-1-1 0 0,0 1-375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56 135 380 0 0,'-16'-6'1428'0'0,"-24"-15"12677"0"0,43 14-12042 0 0,8-3-2560 0 0,-10 10 1255 0 0,9-7 45 0 0,1 1 0 0 0,0 0 0 0 0,0 1 1 0 0,1 0-1 0 0,-1 1 0 0 0,24-6 0 0 0,4-1 603 0 0,-16 2-748 0 0,-8 4-313 0 0,0-1 0 0 0,0 2 0 0 0,1 0 0 0 0,-1 0 0 0 0,19 0 0 0 0,-25 5-1942 0 0,-4-1-959 0 0,9 1-6299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1 106 324 0 0,'2'-2'10750'0'0,"20"-4"-6012"0"0,24-4-2633 0 0,230-10 6053 0 0,-45 5-6021 0 0,-171 10-1616 0 0,-21 2 525 0 0,44-8 0 0 0,54-20 190 0 0,-136 31-1191 0 0,12-1 70 0 0,-12 0-99 0 0,0 1 1 0 0,1 0-1 0 0,-1 0 1 0 0,1 0-1 0 0,-1 0 1 0 0,0 0 0 0 0,1 0-1 0 0,-1 0 1 0 0,0 0-1 0 0,1 0 1 0 0,-1 1-1 0 0,1-1 1 0 0,-1 0-1 0 0,3 2 1 0 0,-3-1 26 0 0,9 9 205 0 0,-7-6-247 0 0,-1-1 0 0 0,0 1 0 0 0,0 0 0 0 0,-1 0 0 0 0,1 0 0 0 0,-1 0 1 0 0,1 5-1 0 0,4 9-3 0 0,-2-10 2 0 0,-1 0 0 0 0,-1 0 0 0 0,1 0 0 0 0,1 14 0 0 0,0-3 0 0 0,20 99 0 0 0,-13-80 0 0 0,-7-28 0 0 0,-2-5 0 0 0,-1-2-94 0 0,-1 4-357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4 832 0 0,'-22'-3'11804'0'0,"22"3"-11566"0"0,0 0 0 0 0,-1 1 0 0 0,1-1-1 0 0,0 0 1 0 0,0 1 0 0 0,0-1 0 0 0,0 0-1 0 0,0 1 1 0 0,0-1 0 0 0,-1 0 0 0 0,1 1-1 0 0,0-1 1 0 0,0 0 0 0 0,0 1 0 0 0,0-1-1 0 0,0 0 1 0 0,0 1 0 0 0,0-1 0 0 0,0 0-1 0 0,1 1 1 0 0,-1-1 0 0 0,0 0 0 0 0,0 1-1 0 0,0-1 1 0 0,0 0 0 0 0,1 1 0 0 0,7 14 2348 0 0,18 15-407 0 0,-22-26-1158 0 0,75 96 2361 0 0,-55-65-1867 0 0,3-2-1 0 0,35 36 0 0 0,-58-64-1514 0 0,10 9 0 0 0,-13-14-91 0 0,-1 0 1 0 0,0 0-1 0 0,0 1 1 0 0,1-1-1 0 0,-1 0 1 0 0,0 0-1 0 0,1 0 0 0 0,-1 0 1 0 0,0 1-1 0 0,1-1 1 0 0,-1 0-1 0 0,0 0 0 0 0,1 0 1 0 0,-1 0-1 0 0,1 0 1 0 0,-1 0-1 0 0,0 0 1 0 0,1 0-1 0 0,-1 0 0 0 0,0 0 1 0 0,1 0-1 0 0,-1 0 1 0 0,0 0-1 0 0,1 0 0 0 0,-1-1 1 0 0,0 1-1 0 0,1 0 1 0 0,-1 0-1 0 0,0 0 1 0 0,1 0-1 0 0,-1-1 0 0 0,0 1 1 0 0,1 0-1 0 0,-1 0 1 0 0,0-1-1 0 0,0 1 0 0 0,1 0 1 0 0,-1-1-1 0 0,0 1 1 0 0,0 0-1 0 0,0 0 1 0 0,1-1-1 0 0,-1 1 0 0 0,0 0 1 0 0,0-1-1 0 0,0 1 1 0 0,0 0-1 0 0,0-1 0 0 0,0 1 1 0 0,0-1-1 0 0,1 1 1 0 0,-1 0-1 0 0,0-1 1 0 0,0 1-1 0 0,-1 0 0 0 0,1-1 1 0 0,-4-17-7789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89 536 0 0,'-48'-36'5177'0'0,"-3"-3"14976"0"0,54 38-19107 0 0,46-5 1449 0 0,80 0 1 0 0,-67 5-1632 0 0,81 1-864 0 0,-140 0 0 0 0,-1 0 0 0 0,1 1 0 0 0,-1-1 0 0 0,0 0 0 0 0,1 1 0 0 0,-1-1 0 0 0,0 1 0 0 0,1 0 0 0 0,-1 0 0 0 0,0 0 0 0 0,4 2 0 0 0,-4 2 0 0 0,-1-2 0 0 0,-1-1 0 0 0,0 1 0 0 0,0 0 0 0 0,0 0 0 0 0,0 0 0 0 0,0-1 0 0 0,-1 1 0 0 0,1 0 0 0 0,-1 0 0 0 0,0-1 0 0 0,0 1 0 0 0,0 0 0 0 0,0-1 0 0 0,0 1 0 0 0,-1-1 0 0 0,1 1 0 0 0,-1-1 0 0 0,-2 3 0 0 0,-3 7 0 0 0,-7 10 0 0 0,0 0 0 0 0,-2 0 0 0 0,0-2 0 0 0,-2 0 0 0 0,0-1 0 0 0,-1-1 0 0 0,-36 28 0 0 0,53-44 0 0 0,-9 2 0 0 0,5-5 0 0 0,5 1 0 0 0,1-1 0 0 0,0 1 0 0 0,-1-1 0 0 0,1 1 0 0 0,0-1 0 0 0,0 1 0 0 0,-1-1 0 0 0,1 1 0 0 0,0-1 0 0 0,0 0 0 0 0,0 1 0 0 0,0-1 0 0 0,0 1 0 0 0,0-1 0 0 0,0 1 0 0 0,0-1 0 0 0,0 0 0 0 0,0 0 0 0 0,2-8 0 0 0,0 1 0 0 0,1 0 0 0 0,6-13 0 0 0,7-18 0 0 0,-15 38 0 0 0,-1 0 0 0 0,0 1 0 0 0,1-1 0 0 0,-1 1 0 0 0,0 0 0 0 0,0-1 0 0 0,1 1 0 0 0,-1-1 0 0 0,0 1 0 0 0,0-1 0 0 0,0 0 0 0 0,0 1 0 0 0,1-1 0 0 0,-1 1 0 0 0,0-1 0 0 0,0 1 0 0 0,0-1 0 0 0,0 1 0 0 0,0-1 0 0 0,0 1 0 0 0,-1-1 0 0 0,1 0 0 0 0,0 1 0 0 0,0-1 0 0 0,0 1 0 0 0,0-1 0 0 0,-1 1 0 0 0,1-2 0 0 0,-7-8 0 0 0,-5 7 0 0 0,-1 5-33 0 0,1 0 0 0 0,0 1 0 0 0,0 1 0 0 0,0 0 0 0 0,0 1-1 0 0,1 0 1 0 0,-21 13 0 0 0,31-18-481 0 0,26-11-13324 0 0,-11 3 10729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1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12 299 816 0 0,'-2'-9'651'0'0,"0"0"-1"0"0,1 0 1 0 0,1 0-1 0 0,-1 0 1 0 0,2 0 0 0 0,-1 0-1 0 0,1 1 1 0 0,0-1-1 0 0,1 0 1 0 0,0 0-1 0 0,0 1 1 0 0,1-1 0 0 0,0 1-1 0 0,1 0 1 0 0,0 0-1 0 0,0 0 1 0 0,1 0-1 0 0,10-14 1 0 0,-6 11-36 0 0,0 0 1 0 0,1 1-1 0 0,0 0 0 0 0,0 0 0 0 0,1 1 1 0 0,0 1-1 0 0,1 0 0 0 0,0 0 1 0 0,0 1-1 0 0,0 0 0 0 0,17-5 1 0 0,-23 10-333 0 0,1 0 0 0 0,0 0 1 0 0,0 0-1 0 0,0 1 1 0 0,0 0-1 0 0,0 1 1 0 0,0-1-1 0 0,0 1 1 0 0,0 1-1 0 0,0-1 1 0 0,0 1-1 0 0,0 0 1 0 0,0 1-1 0 0,0 0 1 0 0,11 4-1 0 0,-13-3-123 0 0,0 0 0 0 0,0 0-1 0 0,0 0 1 0 0,0 1 0 0 0,0 0 0 0 0,-1 0-1 0 0,0 0 1 0 0,0 0 0 0 0,0 1 0 0 0,0 0-1 0 0,-1-1 1 0 0,1 1 0 0 0,-1 1-1 0 0,-1-1 1 0 0,1 0 0 0 0,-1 1 0 0 0,0-1-1 0 0,3 11 1 0 0,-3-4-32 0 0,0 1 0 0 0,-1-1 0 0 0,0 1 0 0 0,-1 0 0 0 0,0-1 0 0 0,-1 1 0 0 0,-1-1 1 0 0,0 1-1 0 0,0-1 0 0 0,-1 0 0 0 0,-1 0 0 0 0,0 0 0 0 0,-1 0 0 0 0,0 0 0 0 0,-9 14 0 0 0,-2 0-38 0 0,-1 0 0 0 0,-1-1 0 0 0,-1-1 0 0 0,-1-1 1 0 0,-28 25-1 0 0,22-24-40 0 0,-2-1 1 0 0,-1-1-1 0 0,-1-1 0 0 0,-64 34 1 0 0,93-55-54 0 0,0 1 1 0 0,0-1-1 0 0,-1 1 1 0 0,1-1-1 0 0,0 1 1 0 0,0 0-1 0 0,0 0 1 0 0,0 0-1 0 0,1 0 1 0 0,-1-1-1 0 0,0 1 1 0 0,-1 2-1 0 0,2-2-12 0 0,0 1-6 0 0,3 1 20 0 0,-1 1 0 0 0,0-1 0 0 0,1 1 0 0 0,-1-1 0 0 0,1 0 0 0 0,0 0 0 0 0,0 0 0 0 0,0-1 0 0 0,1 1 0 0 0,-1-1 0 0 0,7 4 0 0 0,48 23 143 0 0,-43-23-80 0 0,1 1 29 0 0,0 0 1 0 0,0-2-1 0 0,1 0 1 0 0,-1 0-1 0 0,1-2 1 0 0,0 0-1 0 0,0-1 1 0 0,1-1 0 0 0,-1-1-1 0 0,0 0 1 0 0,0-1-1 0 0,0-1 1 0 0,0 0-1 0 0,33-10 1 0 0,-46 11-129 0 0,1-1 0 0 0,-1 0-1 0 0,0 0 1 0 0,1-1 0 0 0,-1 1 0 0 0,0-1 0 0 0,0 0 0 0 0,-1 0-1 0 0,1 0 1 0 0,-1-1 0 0 0,1 1 0 0 0,-1-1 0 0 0,0 0 0 0 0,0 0-1 0 0,-1 0 1 0 0,1 0 0 0 0,-1 0 0 0 0,0-1 0 0 0,0 1 0 0 0,0-1-1 0 0,-1 1 1 0 0,1-1 0 0 0,0-7 0 0 0,-2 11-309 0 0,1-1 1 0 0,-1 0-1 0 0,1 0 1 0 0,-1 1-1 0 0,1-1 1 0 0,0 0-1 0 0,0 1 0 0 0,0-1 1 0 0,-1 0-1 0 0,3-1 1 0 0,-2 2-416 0 0,1-1 1 0 0,0 1-1 0 0,-1 0 1 0 0,1 0-1 0 0,0 0 1 0 0,0 0-1 0 0,0 0 0 0 0,-1 0 1 0 0,1 0-1 0 0,0 1 1 0 0,0-1-1 0 0,0 1 1 0 0,4-1-1 0 0,9-2-2174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38 158 428 0 0,'-10'-9'1624'0'0,"-17"-10"12689"0"0,47 16-11516 0 0,64 1 1110 0 0,-43 2-2745 0 0,1-2 1 0 0,-1-2 0 0 0,58-12-1 0 0,-80 10-706 0 0,0-1-1 0 0,-1 0 1 0 0,0-1-1 0 0,-1-1 0 0 0,0-1 1 0 0,0 0-1 0 0,-1-1 1 0 0,24-23-1 0 0,-38 33 239 0 0,-3 5-620 0 0,-12 66-38 0 0,4-1 0 0 0,3 2 0 0 0,3-1 1 0 0,5 71-1 0 0,2-109-36 0 0,1-1 0 0 0,1 1 0 0 0,1-2 0 0 0,2 1 0 0 0,25 58 0 0 0,-29-79 0 0 0,8 22 0 0 0,-13-24 0 0 0,-7-1 0 0 0,-1-5 0 0 0,0 0 0 0 0,0 0 0 0 0,0-1 0 0 0,-1 0 0 0 0,-9 0 0 0 0,-8 0 0 0 0,1 2 0 0 0,-175 28 0 0 0,200-31 0 0 0,0 0 0 0 0,0 0 0 0 0,0 1 0 0 0,0-1 0 0 0,0 0 0 0 0,0 0 0 0 0,0 0 0 0 0,0 0 0 0 0,0 1 0 0 0,0-1 0 0 0,0 0 0 0 0,0 0 0 0 0,0 0 0 0 0,0 0 0 0 0,0 1 0 0 0,0-1 0 0 0,1 0 0 0 0,-1 0 0 0 0,0 0 0 0 0,0 0 0 0 0,0 0 0 0 0,0 1 0 0 0,0-1 0 0 0,0 0 0 0 0,1 0 0 0 0,-1 0 0 0 0,0 0 0 0 0,0 0 0 0 0,0 0 0 0 0,0 0 0 0 0,1 0 0 0 0,-1 0 0 0 0,0 0 0 0 0,0 1 0 0 0,0-1 0 0 0,0 0 0 0 0,1 0 0 0 0,-1 0 0 0 0,0 0 0 0 0,0 0 0 0 0,0 0 0 0 0,0 0 0 0 0,1 0 0 0 0,-1 0 0 0 0,0-1 0 0 0,0 1 0 0 0,12 4 0 0 0,-1-3 0 0 0,0 0 0 0 0,0-1 0 0 0,0 0 0 0 0,0-1 0 0 0,14-2 0 0 0,8-1 0 0 0,172-17 0 0 0,-133 14-13989 0 0,-61 7 10772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44 604 0 0,'12'-16'3936'0'0,"-10"13"-2672"0"0,0 1-1 0 0,0-1 1 0 0,0 1-1 0 0,1 0 1 0 0,0 0-1 0 0,-1 0 1 0 0,1 0-1 0 0,0 0 1 0 0,0 0-1 0 0,0 1 1 0 0,6-3 1403 0 0,10 11 2049 0 0,-17-1-4542 0 0,0 0 0 0 0,0 0 1 0 0,0 0-1 0 0,-1 0 0 0 0,0 0 0 0 0,0 0 1 0 0,0 0-1 0 0,-1 12 0 0 0,-8 51 2451 0 0,5-57-2281 0 0,1 0 0 0 0,1 0 0 0 0,0 1 0 0 0,0-1 0 0 0,1 0 0 0 0,1 1 0 0 0,2 15 0 0 0,-2-26-344 0 0,1 1 0 0 0,-1 0 0 0 0,0 0 0 0 0,1-1 0 0 0,0 1 0 0 0,-1-1 0 0 0,1 0 0 0 0,0 1 0 0 0,0-1 0 0 0,1 0 0 0 0,-1 0 0 0 0,0 0 0 0 0,1-1 0 0 0,-1 1 0 0 0,1 0 0 0 0,-1-1 0 0 0,1 0 0 0 0,0 1 0 0 0,0-1 0 0 0,4 1 0 0 0,6 2 0 0 0,0-1 0 0 0,1 0 0 0 0,13 1 0 0 0,9-1 0 0 0,57-3 0 0 0,-11-1 0 0 0,-73 0 0 0 0,-1 0-124 0 0,-1 2-579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53 340 0 0,'-1'-1'592'0'0,"0"-1"1"0"0,0 1-1 0 0,0-1 1 0 0,0 0-1 0 0,0 0 1 0 0,0 1-1 0 0,1-1 0 0 0,-1 0 1 0 0,0 0-1 0 0,1 0 1 0 0,0 0-1 0 0,-1 0 0 0 0,1 0 1 0 0,0 0-1 0 0,0 0 1 0 0,0 0-1 0 0,0 0 1 0 0,1 0-1 0 0,-1 0 0 0 0,0 0 1 0 0,2-3-1 0 0,-2 4-339 0 0,0 1-1 0 0,0 0 0 0 0,0-1 1 0 0,0 1-1 0 0,0 0 1 0 0,0-1-1 0 0,0 1 0 0 0,0-1 1 0 0,0 1-1 0 0,1 0 1 0 0,-1-1-1 0 0,0 1 0 0 0,0 0 1 0 0,2-3 1766 0 0,-2 3-1767 0 0,1 0 1 0 0,-1 0-1 0 0,0-1 1 0 0,1 1-1 0 0,5 6 2912 0 0,2 12-1825 0 0,4 95 2176 0 0,-3-26-2177 0 0,-1 9-198 0 0,-7-67-749 0 0,1 0-1 0 0,2-1 1 0 0,9 40-1 0 0,-4-34 131 0 0,-6-27-521 0 0,2-2-31 0 0,-4-4-183 0 0,6 1-2812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0 976 0 0,'-1'6'14777'0'0,"14"13"-8338"0"0,26 32-4122 0 0,-27-36-188 0 0,96 131 4000 0 0,-81-116-6129 0 0,-20-22 0 0 0,-7-8 0 0 0,0 0 0 0 0,0 0 0 0 0,0 0 0 0 0,0 0 0 0 0,1 1 0 0 0,-1-1 0 0 0,0 0 0 0 0,0 0 0 0 0,0 0 0 0 0,1 0 0 0 0,-1 0 0 0 0,0 0 0 0 0,0 0 0 0 0,0 0 0 0 0,1 1 0 0 0,-1-1 0 0 0,0 0 0 0 0,0 0 0 0 0,0 0 0 0 0,1 0 0 0 0,-1 0 0 0 0,0 0 0 0 0,0 0 0 0 0,0 0 0 0 0,1 0 0 0 0,-1 0 0 0 0,0 0 0 0 0,0 0 0 0 0,1-1 0 0 0,-1 1 0 0 0,0 0 0 0 0,1 0 0 0 0,-1-1 0 0 0,0 1 0 0 0,1-1 0 0 0,-1 1 0 0 0,0-1 0 0 0,1 0 0 0 0,-1 1 0 0 0,0-1 0 0 0,0 0 0 0 0,0 1 0 0 0,0-1 0 0 0,1 0 0 0 0,-1 1 0 0 0,0-1 0 0 0,0 0 0 0 0,0 0 0 0 0,0 1 0 0 0,-1-2 0 0 0,0-1 0 0 0,1 0 1 0 0,-2 1-1 0 0,1-1 1 0 0,0 0-1 0 0,0 1 1 0 0,-1-1-1 0 0,0 1 1 0 0,1-1-1 0 0,-1 1 1 0 0,0 0-1 0 0,0 0 1 0 0,0 0-1 0 0,-5-4 1 0 0,-37-24-17 0 0,31 22-4 0 0,-61-36-562 0 0,35 22 732 0 0,-45-35 0 0 0,82 57-53 0 0,0-2 50 0 0,-3-10-80 0 0,5 11-67 0 0,0 0 0 0 0,0 1 0 0 0,0-1 0 0 0,0 0 0 0 0,0 1 0 0 0,0-1 0 0 0,0 1 0 0 0,0-1 0 0 0,0 0 0 0 0,0 1 0 0 0,0-1 0 0 0,0 0 0 0 0,0 1 0 0 0,0-1 0 0 0,1 1 0 0 0,-1-1 0 0 0,0 1 0 0 0,0-1 0 0 0,1 0 0 0 0,-1 1 0 0 0,0-1 0 0 0,1 1 0 0 0,-1-1 0 0 0,1 1 0 0 0,-1 0 0 0 0,1-1 0 0 0,-1 1 0 0 0,1-1 0 0 0,-1 1 0 0 0,1 0 0 0 0,0-1 0 0 0,15-4 0 0 0,-15 5 0 0 0,19-6 0 0 0,-1 1 0 0 0,2 1 0 0 0,-1 0 0 0 0,35 0 0 0 0,85 6 0 0 0,-117-1 0 0 0,-3 0 0 0 0,-3-1 0 0 0,1 2 0 0 0,-1 0 0 0 0,22 5 0 0 0,-29-4 0 0 0,-2 1 0 0 0,-3 7 0 0 0,-5-8 0 0 0,-1 0 0 0 0,1 0 0 0 0,-1 0 0 0 0,0 0 0 0 0,0 0 0 0 0,0 0 0 0 0,-1-1 0 0 0,1 1 0 0 0,-1 0 0 0 0,1-1 0 0 0,-5 5 0 0 0,-26 30 0 0 0,18-23 0 0 0,-28 30 0 0 0,35-37 0 0 0,0 2 0 0 0,1-3 0 0 0,1 0 0 0 0,0-3-99 0 0,4-2-504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73 636 0 0,'-5'-23'15673'0'0,"18"18"-14910"0"0,13-2 2717 0 0,35-4 0 0 0,-40 7-1651 0 0,1 0 0 0 0,41-14 0 0 0,-62 18-1211 0 0,-2 3-589 0 0,-3 10 41 0 0,2 0 0 0 0,0 0 0 0 0,0 0-1 0 0,1 1 1 0 0,1-1 0 0 0,0 0 0 0 0,3 18 0 0 0,24 95 1061 0 0,-27-125-1117 0 0,10 19 281 0 0,-9-18-260 0 0,0 0-1 0 0,0 0 1 0 0,0 0 0 0 0,0 0-1 0 0,0 0 1 0 0,0 0-1 0 0,0 1 1 0 0,-1-1-1 0 0,1 4 1 0 0,3 3 176 0 0,-4-9-222 0 0,0 1 1 0 0,1-1 0 0 0,-1 0 0 0 0,0 1-1 0 0,1-1 1 0 0,-1 1 0 0 0,0-1-1 0 0,0 0 1 0 0,0 1 0 0 0,1-1 0 0 0,-1 1-1 0 0,0-1 1 0 0,0 1 0 0 0,0-1-1 0 0,0 1 1 0 0,0-1 0 0 0,0 1 0 0 0,0-1-1 0 0,0 1 1 0 0,0-1 0 0 0,0 1-1 0 0,0-1 1 0 0,0 0 0 0 0,0 1 0 0 0,0-1-1 0 0,0 1 1 0 0,-1-1 0 0 0,1 1-1 0 0,0-1 1 0 0,0 1 0 0 0,-1-1 0 0 0,1 0-1 0 0,0 1 1 0 0,0-1 0 0 0,-1 0-1 0 0,1 1 1 0 0,0-1 0 0 0,-1 0-1 0 0,1 1 1 0 0,-1-1 0 0 0,1 0 0 0 0,0 0-1 0 0,-1 1 1 0 0,1-1 0 0 0,-1 0-1 0 0,1 0 1 0 0,-1 0 0 0 0,1 1 0 0 0,0-1-1 0 0,-1 0 1 0 0,1 0 0 0 0,-1 0-1 0 0,1 0 1 0 0,-1 0 0 0 0,0 0 0 0 0,-15 4-265 0 0,0-1 1 0 0,-1-1-1 0 0,-24 1 1 0 0,-10 0-31 0 0,-13 8 287 0 0,62-10 761 0 0,6-1-488 0 0,15 2 24 0 0,1 0 1 0 0,-1-2-1 0 0,35-4 1 0 0,32 0-1020 0 0,-85 4 495 0 0,19 0-3134 0 0,-3 2-6244 0 0,-5 0 6390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31 392 0 0,'-4'-1'482'0'0,"-21"-17"15969"0"0,58 7-10587 0 0,-23 10-5376 0 0,-1 1 0 0 0,1 0 0 0 0,0 1 1 0 0,0 0-1 0 0,-1 0 0 0 0,1 1 0 0 0,-1 1 1 0 0,1-1-1 0 0,-1 1 0 0 0,10 5 0 0 0,-18-7-449 0 0,0 0 0 0 0,0-1 0 0 0,0 1 0 0 0,0-1 0 0 0,0 1 0 0 0,0 0-1 0 0,-1 0 1 0 0,1 0 0 0 0,0-1 0 0 0,0 1 0 0 0,-1 0 0 0 0,1 0 0 0 0,-1 0 0 0 0,1 0-1 0 0,-1 0 1 0 0,1 0 0 0 0,-1 0 0 0 0,0 0 0 0 0,1 0 0 0 0,-1 0 0 0 0,0 0 0 0 0,0 2-1 0 0,0-1 2 0 0,0 0 0 0 0,0 0 0 0 0,-1 1 0 0 0,1-1-1 0 0,-1 0 1 0 0,0 0 0 0 0,1 0 0 0 0,-1 0 0 0 0,0 0-1 0 0,-2 3 1 0 0,-4 5 21 0 0,-1 0 0 0 0,1-1 0 0 0,-14 12 0 0 0,11-11 19 0 0,10-10-79 0 0,-9 10 19 0 0,0-1 0 0 0,0 2 1 0 0,1-1-1 0 0,1 1 0 0 0,-11 21 0 0 0,17-32-13 0 0,1 1 0 0 0,0 0 0 0 0,0 0 0 0 0,-1 0 0 0 0,1 0 0 0 0,0 0 0 0 0,0-1 0 0 0,0 1 0 0 0,0 0-1 0 0,0 0 1 0 0,0 0 0 0 0,0 0 0 0 0,1 0 0 0 0,-1-1 0 0 0,0 1 0 0 0,0 0 0 0 0,1 0 0 0 0,-1 0 0 0 0,0 0 0 0 0,1-1 0 0 0,-1 1 0 0 0,1 0 0 0 0,-1-1 0 0 0,1 1 0 0 0,0 0 0 0 0,-1-1 0 0 0,1 1 0 0 0,-1 0 0 0 0,1-1 0 0 0,0 1 0 0 0,0-1 0 0 0,-1 1 0 0 0,1-1 0 0 0,0 0 0 0 0,0 1 0 0 0,1-1 0 0 0,29 11 216 0 0,-15-9-47 0 0,34 2-1 0 0,-44-4-694 0 0,0 0 0 0 0,-1-1 0 0 0,1 1 0 0 0,0-1 0 0 0,0 0 0 0 0,0-1 0 0 0,-1 0 0 0 0,11-4 0 0 0,-15 6 51 0 0,6-5-1480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49:5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60 0 0,'-8'-9'13142'0'0,"20"7"-5775"0"0,1 1-7837 0 0,13 1 1154 0 0,-25 0-1487 0 0,17 2-6586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20 264 0 0,'3'-20'8039'0'0,"-2"21"-7786"0"0,0-1-1 0 0,1 0 0 0 0,-1 0 0 0 0,0 1 0 0 0,0-1 0 0 0,1 1 1 0 0,-1-1-1 0 0,0 1 0 0 0,0-1 0 0 0,0 1 0 0 0,0 0 0 0 0,0-1 0 0 0,0 1 1 0 0,0 0-1 0 0,0 0 0 0 0,0 0 0 0 0,0 0 0 0 0,-1 0 0 0 0,1 0 1 0 0,0 0-1 0 0,0 0 0 0 0,-1 0 0 0 0,1 0 0 0 0,-1 1 0 0 0,1 0 0 0 0,18 41 2320 0 0,-14-30-1659 0 0,1 6 102 0 0,0 0 0 0 0,5 30 1 0 0,-7-29-1467 0 0,1 0-1 0 0,9 23 1 0 0,-10-32-1252 0 0,-1-4-68 0 0,0-1-3126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5 844 0 0,'-5'0'833'0'0,"-24"-4"5188"0"0,28 4-5684 0 0,0 0 0 0 0,1 0 0 0 0,-1 0 0 0 0,0 0 0 0 0,1 0 0 0 0,-1 0 0 0 0,0 0 0 0 0,1 0 0 0 0,-1 0 0 0 0,0 0 0 0 0,1 0 0 0 0,-1 1 0 0 0,1-1 0 0 0,-1 0 0 0 0,0 0 0 0 0,1 1 0 0 0,-1-1 0 0 0,1 0 0 0 0,-1 1 0 0 0,1-1 0 0 0,-1 0 0 0 0,1 1 0 0 0,-1-1 0 0 0,1 1 0 0 0,-1-1 0 0 0,1 1 0 0 0,-1-1 0 0 0,1 1 0 0 0,0-1 0 0 0,-1 1 0 0 0,1 0 0 0 0,0-1 0 0 0,0 1 0 0 0,-1-1 0 0 0,1 2 0 0 0,0-1-219 0 0,0 0 0 0 0,1 0 0 0 0,-1 0 0 0 0,0 0 0 0 0,1-1 0 0 0,-1 1 0 0 0,1 0 0 0 0,-1 0-1 0 0,1 0 1 0 0,-1 0 0 0 0,1-1 0 0 0,0 1 0 0 0,-1 0 0 0 0,1-1 0 0 0,0 1 0 0 0,-1-1 0 0 0,1 1-1 0 0,0 0 1 0 0,0-1 0 0 0,0 0 0 0 0,0 1 0 0 0,-1-1 0 0 0,1 1 0 0 0,2-1 0 0 0,26 8 1293 0 0,-24-7-981 0 0,29 5 740 0 0,0-2 0 0 0,1-1 0 0 0,41-3 0 0 0,-61 0-870 0 0,-13 0-447 0 0,-1 0 0 0 0,0 1-1 0 0,1-1 1 0 0,-1 0 0 0 0,0 0-1 0 0,0 0 1 0 0,1 1 0 0 0,-1-1 0 0 0,0 1-1 0 0,1-1 1 0 0,-1 1 0 0 0,0 0-1 0 0,1 0 1 0 0,12 13-8660 0 0,-13-12 7861 0 0,2 3-2105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1 312 464 0 0,'2'0'221'0'0,"-1"1"1"0"0,1-1-1 0 0,0 1 0 0 0,0 0 0 0 0,0-1 1 0 0,0 1-1 0 0,-1 0 0 0 0,1 0 0 0 0,0 0 1 0 0,-1 0-1 0 0,1 0 0 0 0,-1 0 0 0 0,1 1 1 0 0,-1-1-1 0 0,1 1 0 0 0,1 2 0 0 0,21 31 1516 0 0,-17-24-1134 0 0,33 54 2166 0 0,-4 1 0 0 0,31 79 0 0 0,50 90 3782 0 0,-114-229-6165 0 0,1-1-1 0 0,0 1 1 0 0,0-1-1 0 0,0 0 1 0 0,0 0 0 0 0,1-1-1 0 0,0 1 1 0 0,10 6-1 0 0,-13-10-260 0 0,-1 0 1 0 0,1 0-1 0 0,0 0 0 0 0,0-1 0 0 0,0 1 1 0 0,0 0-1 0 0,0-1 0 0 0,0 1 0 0 0,0-1 1 0 0,0 0-1 0 0,0 0 0 0 0,0 0 1 0 0,0 0-1 0 0,0 0 0 0 0,0 0 0 0 0,0 0 1 0 0,-1-1-1 0 0,1 1 0 0 0,0-1 0 0 0,0 0 1 0 0,0 1-1 0 0,0-1 0 0 0,0 0 0 0 0,-1 0 1 0 0,1 0-1 0 0,0 0 0 0 0,-1 0 0 0 0,1-1 1 0 0,0 1-1 0 0,-1 0 0 0 0,0-1 0 0 0,3-2 1 0 0,2-3 113 0 0,-1-1 0 0 0,0 1 0 0 0,0-1 1 0 0,-1 0-1 0 0,1 0 0 0 0,-2-1 0 0 0,6-16 1 0 0,11-67 712 0 0,-15 67-563 0 0,58-459 96 0 0,-44 280-485 0 0,-19 201-132 0 0,0 1 0 0 0,0-1 0 0 0,0 1 0 0 0,0-1 0 0 0,1 1 0 0 0,0-1 0 0 0,-1 1 0 0 0,1-1 0 0 0,0 1-1 0 0,0 0 1 0 0,0-1 0 0 0,0 1 0 0 0,0 0 0 0 0,1 0 0 0 0,-1 0 0 0 0,3-3 0 0 0,10 18-6254 0 0,-5-2 2363 0 0,-4 0 576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18 328 0 0,'-2'-2'340'0'0,"1"1"1"0"0,-1-1-1 0 0,0 1 0 0 0,1-1 0 0 0,-1 1 1 0 0,0 0-1 0 0,0 0 0 0 0,0 0 1 0 0,0 0-1 0 0,0 0 0 0 0,-1 0 0 0 0,1 0 1 0 0,0 1-1 0 0,0-1 0 0 0,0 1 1 0 0,-1 0-1 0 0,1-1 0 0 0,0 1 0 0 0,-1 0 1 0 0,-2 1-1 0 0,0 0 55 0 0,1 0 0 0 0,-1 0 0 0 0,0 1 0 0 0,1-1 0 0 0,-1 1 1 0 0,1 0-1 0 0,0 1 0 0 0,-1-1 0 0 0,-4 4 0 0 0,-1 2 169 0 0,1 0 0 0 0,0 1 0 0 0,0 0 0 0 0,0 0 0 0 0,1 1 0 0 0,-11 18 0 0 0,0 4 624 0 0,2 2-1 0 0,1 0 0 0 0,-15 51 0 0 0,27-74-1021 0 0,1 1 1 0 0,0 0-1 0 0,1 1 1 0 0,0-1 0 0 0,0 0-1 0 0,2 1 1 0 0,0-1-1 0 0,0 1 1 0 0,1-1-1 0 0,0 0 1 0 0,1 1-1 0 0,1-1 1 0 0,0 0 0 0 0,5 13-1 0 0,-6-21-322 0 0,0-1 1 0 0,0 0-1 0 0,0 1 0 0 0,1-1 1 0 0,-1 0-1 0 0,1 0 0 0 0,0 0 1 0 0,0 0-1 0 0,0-1 0 0 0,0 1 0 0 0,1-1 1 0 0,-1 0-1 0 0,1 0 0 0 0,-1 0 1 0 0,1 0-1 0 0,0 0 0 0 0,0-1 1 0 0,6 2-1 0 0,-1-1-745 0 0,0-1 0 0 0,0 1 0 0 0,0-2 0 0 0,1 1 0 0 0,-1-1 0 0 0,0 0 0 0 0,11-3 0 0 0,7-2-1232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31 219 84 0 0,'-6'-12'1492'0'0,"1"0"1"0"0,0 0-1 0 0,1-1 0 0 0,1 0 0 0 0,-4-25 1 0 0,7 34-1072 0 0,-1 0 1 0 0,2 0 0 0 0,-1 0 0 0 0,0 0-1 0 0,1 0 1 0 0,0 0 0 0 0,0 0-1 0 0,0 0 1 0 0,0 1 0 0 0,1-1-1 0 0,-1 0 1 0 0,1 0 0 0 0,0 1-1 0 0,0-1 1 0 0,0 1 0 0 0,1 0 0 0 0,-1 0-1 0 0,1 0 1 0 0,0 0 0 0 0,0 0-1 0 0,0 0 1 0 0,0 1 0 0 0,5-4-1 0 0,-1 2-23 0 0,1-1 0 0 0,0 2 0 0 0,0-1 0 0 0,0 1-1 0 0,0 0 1 0 0,0 1 0 0 0,1-1 0 0 0,-1 2 0 0 0,1-1-1 0 0,-1 1 1 0 0,1 1 0 0 0,0 0 0 0 0,-1 0 0 0 0,1 0-1 0 0,11 3 1 0 0,-14-2-244 0 0,0 0 0 0 0,0 1-1 0 0,0-1 1 0 0,-1 1 0 0 0,1 1-1 0 0,0-1 1 0 0,-1 1 0 0 0,0 0 0 0 0,0 0-1 0 0,0 0 1 0 0,0 1 0 0 0,0 0-1 0 0,-1 0 1 0 0,1 0 0 0 0,-1 0 0 0 0,0 1-1 0 0,0 0 1 0 0,-1 0 0 0 0,0 0 0 0 0,0 0-1 0 0,0 0 1 0 0,4 10 0 0 0,-5-9-86 0 0,-1 0 0 0 0,0 0 0 0 0,0 1 0 0 0,0-1 0 0 0,0 0 0 0 0,-1 0 0 0 0,0 1 0 0 0,-1-1 0 0 0,1 0 0 0 0,-1 1 0 0 0,0-1 0 0 0,-1 0-1 0 0,0 0 1 0 0,1 0 0 0 0,-2 0 0 0 0,1 0 0 0 0,-1-1 0 0 0,0 1 0 0 0,0-1 0 0 0,-1 1 0 0 0,1-1 0 0 0,-6 6 0 0 0,-2 0-74 0 0,0 1 0 0 0,0-2 0 0 0,-1 1-1 0 0,0-2 1 0 0,-1 0 0 0 0,0 0 0 0 0,-1-1-1 0 0,-14 6 1 0 0,-5-1-717 0 0,107 1 555 0 0,-27-7 192 0 0,61 19-1 0 0,-94-21 37 0 0,0 0 0 0 0,0 0 0 0 0,0 2 0 0 0,-1 0 0 0 0,0 0 0 0 0,0 1 1 0 0,-1 1-1 0 0,18 15 0 0 0,-26-20-31 0 0,-1-1 0 0 0,0 0 0 0 0,0 1 1 0 0,0 0-1 0 0,0 0 0 0 0,-1 0 0 0 0,0 0 0 0 0,1 0 1 0 0,-2 1-1 0 0,1-1 0 0 0,0 1 0 0 0,-1-1 0 0 0,1 6 1 0 0,-1-8-14 0 0,-1 1 1 0 0,0 0 0 0 0,0 0 0 0 0,0-1 0 0 0,-1 1-1 0 0,1 0 1 0 0,-1 0 0 0 0,1-1 0 0 0,-1 1 0 0 0,0 0-1 0 0,0-1 1 0 0,0 1 0 0 0,0-1 0 0 0,-1 1 0 0 0,1-1-1 0 0,-1 0 1 0 0,1 0 0 0 0,-1 1 0 0 0,0-1 0 0 0,0 0-1 0 0,0 0 1 0 0,0-1 0 0 0,-4 4 0 0 0,-3 1 10 0 0,-1 0 0 0 0,1-1-1 0 0,-1 0 1 0 0,0-1 0 0 0,0 0 0 0 0,-1 0 0 0 0,1-1 0 0 0,-1 0 0 0 0,-14 1-1 0 0,-50 1-1927 0 0,25-5-4626 0 0,18 0-1243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40 568 0 0,'27'-38'12061'0'0,"-24"38"-10308"0"0,-3-1-1650 0 0,0 1 0 0 0,1 0 0 0 0,-1 0 0 0 0,0 0 0 0 0,1 0 1 0 0,-1 0-1 0 0,0 0 0 0 0,1 0 0 0 0,-1 0 0 0 0,0 0 0 0 0,1 0 0 0 0,-1 0 1 0 0,0 0-1 0 0,1 0 0 0 0,-1 0 0 0 0,0 0 0 0 0,0 1 0 0 0,1-1 1 0 0,-1 0-1 0 0,0 0 0 0 0,1 0 0 0 0,-1 0 0 0 0,0 0 0 0 0,0 1 1 0 0,1-1-1 0 0,-1 0 0 0 0,1 4 163 0 0,0-1 1 0 0,0 1-1 0 0,0 0 1 0 0,-1-1-1 0 0,1 1 1 0 0,-1 0 0 0 0,0-1-1 0 0,0 1 1 0 0,0 0-1 0 0,-1-1 1 0 0,1 1-1 0 0,-3 7 1 0 0,-18 49 1148 0 0,11-33-843 0 0,-8 22 274 0 0,8-22 228 0 0,-13 49 0 0 0,23-74-1012 0 0,0-1 0 0 0,0 1 0 0 0,0-1 0 0 0,0 1 0 0 0,0-1 1 0 0,0 1-1 0 0,1-1 0 0 0,-1 1 0 0 0,0-1 0 0 0,1 0 0 0 0,-1 1 0 0 0,1-1 0 0 0,0 0 0 0 0,-1 1 0 0 0,1-1 0 0 0,0 0 1 0 0,0 0-1 0 0,0 1 0 0 0,0-1 0 0 0,0 0 0 0 0,0 0 0 0 0,0 0 0 0 0,0 0 0 0 0,0-1 0 0 0,1 1 0 0 0,-1 0 0 0 0,0 0 1 0 0,0-1-1 0 0,1 1 0 0 0,-1 0 0 0 0,1-1 0 0 0,-1 0 0 0 0,0 1 0 0 0,2-1 0 0 0,9 3 131 0 0,0 0 0 0 0,-1-1 0 0 0,17 1 0 0 0,-17-2-52 0 0,-3 0-84 0 0,221 15 1530 0 0,-197-14-1173 0 0,-31-2-548 0 0,7-4-3211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1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36 836 0 0,'2'-1'18880'0'0,"23"-2"-18131"0"0,78-10 3859 0 0,-45 5-1606 0 0,69 0-1 0 0,-102 6-2727 0 0,10 1-2829 0 0,-33 1 1592 0 0,1 1-1 0 0,-1-1 1 0 0,0 1 0 0 0,0 0-1 0 0,0-1 1 0 0,-1 1 0 0 0,1 0-1 0 0,3 2 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0 728 0 0,'-20'13'11912'0'0,"44"-10"-10374"0"0,0 0 0 0 0,0-2 0 0 0,0 0-1 0 0,0-2 1 0 0,24-4 0 0 0,7 2 715 0 0,-27 2-523 0 0,34 6 1 0 0,-27-3-4035 0 0,-1 0-6669 0 0,-26-2 6178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1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0 418 788 0 0,'2'-8'853'0'0,"-1"1"0"0"0,2-1 0 0 0,-1 1-1 0 0,1-1 1 0 0,5-8 0 0 0,-8 15-649 0 0,1-1 0 0 0,0 1-1 0 0,0 0 1 0 0,-1 0 0 0 0,1-1 0 0 0,0 1-1 0 0,0 0 1 0 0,0 0 0 0 0,0 0 0 0 0,1 0-1 0 0,-1 0 1 0 0,0 1 0 0 0,0-1-1 0 0,1 0 1 0 0,-1 0 0 0 0,0 1 0 0 0,1-1-1 0 0,-1 1 1 0 0,0-1 0 0 0,1 1 0 0 0,-1 0-1 0 0,1-1 1 0 0,-1 1 0 0 0,1 0 0 0 0,-1 0-1 0 0,0 0 1 0 0,1 0 0 0 0,-1 0 0 0 0,1 1-1 0 0,-1-1 1 0 0,1 0 0 0 0,-1 1 0 0 0,1-1-1 0 0,-1 1 1 0 0,0-1 0 0 0,1 1 0 0 0,0 0-1 0 0,7 5 335 0 0,0-1-1 0 0,0 1 1 0 0,-1 1 0 0 0,0 0-1 0 0,-1 0 1 0 0,1 0-1 0 0,-1 1 1 0 0,11 15 0 0 0,42 78 2199 0 0,-47-77-2019 0 0,163 275 5884 0 0,-173-294-6311 0 0,0 0 1 0 0,0-1-1 0 0,1 1 1 0 0,-1-1-1 0 0,1 0 1 0 0,0 0-1 0 0,0 0 1 0 0,1 0-1 0 0,-1-1 1 0 0,1 0-1 0 0,0 0 1 0 0,10 5-1 0 0,-13-8-275 0 0,0 0 0 0 0,-1 0 0 0 0,1 1 0 0 0,0-1 0 0 0,0-1 0 0 0,0 1 0 0 0,0 0-1 0 0,0 0 1 0 0,0-1 0 0 0,0 1 0 0 0,0-1 0 0 0,0 1 0 0 0,-1-1 0 0 0,1 0 0 0 0,0 0 0 0 0,0 0-1 0 0,-1 0 1 0 0,1 0 0 0 0,-1 0 0 0 0,1 0 0 0 0,-1-1 0 0 0,1 1 0 0 0,1-3 0 0 0,3-3-3 0 0,-1 0 0 0 0,0 0 1 0 0,7-14-1 0 0,3-10-13 0 0,-1-1 0 0 0,-2 0 0 0 0,-1 0 0 0 0,9-48 0 0 0,15-141 0 0 0,-26 159 0 0 0,33-221 0 0 0,-40 270-7 0 0,-1 3-112 0 0,1 0-1 0 0,0 0 1 0 0,6-19-1 0 0,19 59-12850 0 0,-12-14 9659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305 226 708 0 0,'2'-7'2128'0'0,"-1"2"1576"0"0,-1 2-3167 0 0,0 1 0 0 0,0-1 0 0 0,-1 0 0 0 0,1 1 0 0 0,-1-1 0 0 0,1 0 0 0 0,-1 1 0 0 0,0-1 0 0 0,0 1-1 0 0,0-1 1 0 0,-1 1 0 0 0,1 0 0 0 0,0-1 0 0 0,-1 1 0 0 0,0 0 0 0 0,1 0 0 0 0,-1 0 0 0 0,0 0 0 0 0,-3-2 0 0 0,1 1-40 0 0,-1 0 1 0 0,1 1-1 0 0,-1-1 0 0 0,1 1 0 0 0,-1 0 0 0 0,0 1 1 0 0,1-1-1 0 0,-1 1 0 0 0,0 0 0 0 0,-8-1 1 0 0,3 1-200 0 0,0 1 0 0 0,0 1 0 0 0,0 0 1 0 0,0 0-1 0 0,0 0 0 0 0,1 2 0 0 0,-1-1 1 0 0,0 1-1 0 0,1 0 0 0 0,0 1 0 0 0,0 0 1 0 0,0 1-1 0 0,0 0 0 0 0,1 0 0 0 0,-1 1 1 0 0,1 0-1 0 0,1 0 0 0 0,-1 1 0 0 0,1 0 1 0 0,0 0-1 0 0,1 1 0 0 0,0 0 0 0 0,0 0 1 0 0,-5 10-1 0 0,9-14-253 0 0,1-1 1 0 0,0 0 0 0 0,0 1-1 0 0,0 0 1 0 0,1-1 0 0 0,-1 1-1 0 0,1-1 1 0 0,0 1 0 0 0,0 0-1 0 0,0-1 1 0 0,0 1 0 0 0,1-1-1 0 0,0 1 1 0 0,-1 0 0 0 0,1-1-1 0 0,0 0 1 0 0,1 1 0 0 0,-1-1-1 0 0,1 1 1 0 0,-1-1 0 0 0,1 0-1 0 0,0 0 1 0 0,0 0-1 0 0,0 0 1 0 0,1-1 0 0 0,-1 1-1 0 0,1 0 1 0 0,0-1 0 0 0,4 4-1 0 0,2 1 88 0 0,0-1-1 0 0,0 0 1 0 0,0 0-1 0 0,1-1 1 0 0,-1-1-1 0 0,1 1 1 0 0,1-1-1 0 0,17 4 1 0 0,-18-6-133 0 0,0-1 0 0 0,0 0 0 0 0,1 0 0 0 0,-1-1 0 0 0,0 0 0 0 0,0-1 0 0 0,1 0 0 0 0,-1-1 0 0 0,0 0 0 0 0,0 0 0 0 0,0-1 0 0 0,-1-1 0 0 0,11-4 0 0 0,-13 5 0 0 0,-1-1 0 0 0,1 0 0 0 0,-1 0 0 0 0,0 0 0 0 0,-1-1 0 0 0,1 1 0 0 0,-1-1 0 0 0,0-1 0 0 0,0 1 0 0 0,0-1 0 0 0,-1 0 0 0 0,0 0 0 0 0,0 0 0 0 0,-1-1 0 0 0,1 1 0 0 0,-2-1 0 0 0,1 0 0 0 0,3-14 0 0 0,-4 13-6 0 0,-2 0 1 0 0,1-1-1 0 0,-1 1 0 0 0,0 0 1 0 0,0-1-1 0 0,-1 1 0 0 0,-1 0 1 0 0,1 0-1 0 0,-1 0 0 0 0,0 0 1 0 0,-1 0-1 0 0,0 0 0 0 0,0 0 1 0 0,-1 1-1 0 0,0-1 0 0 0,0 1 1 0 0,-1 0-1 0 0,0 1 0 0 0,-8-10 1 0 0,1 4-49 0 0,1 0 1 0 0,-2 0-1 0 0,1 2 1 0 0,-2-1-1 0 0,1 2 0 0 0,-1 0 1 0 0,-1 0-1 0 0,-30-12 1 0 0,16 14-1773 0 0,11 5-3828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 60 0 0,'-8'4'17155'0'0,"24"-1"-14673"0"0,30 2-1420 0 0,160-9 2814 0 0,94 2-1139 0 0,255-18-1369 0 0,-290-5 477 0 0,-220 19-1362 0 0,-43 6-654 0 0,25-2-3382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20 684 0 0,'-34'-12'3888'0'0,"11"5"10136"0"0,28 9-13016 0 0,16 5-69 0 0,1 0 0 0 0,-1-2 1 0 0,1 0-1 0 0,40 2 0 0 0,29 6 378 0 0,-77-10-1140 0 0,-1 0 1 0 0,0 1-1 0 0,0 0 1 0 0,20 10-1 0 0,-30-13-158 0 0,-1 0 0 0 0,1 1 0 0 0,-1-1 0 0 0,1 1 0 0 0,-1 0 0 0 0,0 0 0 0 0,0 0 0 0 0,0 0 0 0 0,0 0 0 0 0,0 0 0 0 0,-1 0 0 0 0,1 1 0 0 0,-1-1 0 0 0,1 1 0 0 0,-1-1-1 0 0,0 1 1 0 0,0 0 0 0 0,0-1 0 0 0,0 1 0 0 0,0 0 0 0 0,-1 0 0 0 0,1-1 0 0 0,-1 1 0 0 0,0 0 0 0 0,0 0 0 0 0,0 0 0 0 0,0 5 0 0 0,-2 0-17 0 0,0 1 0 0 0,-1-1 0 0 0,0 0 0 0 0,0 0 0 0 0,0 0 0 0 0,-1 0 0 0 0,-9 12 0 0 0,-36 45-4 0 0,20-32 174 0 0,-2-2 1 0 0,-2-1-1 0 0,-69 50 1 0 0,102-79-131 0 0,-1-1 1 0 0,1 1 0 0 0,0-1-1 0 0,-1 0 1 0 0,1 1 0 0 0,-1-1-1 0 0,1 0 1 0 0,-1 0 0 0 0,1 1-1 0 0,-1-1 1 0 0,1 0 0 0 0,-1 0 0 0 0,1 0-1 0 0,-1 0 1 0 0,0 1 0 0 0,1-1-1 0 0,-1 0 1 0 0,1 0 0 0 0,-1 0-1 0 0,1 0 1 0 0,-1 0 0 0 0,1-1 0 0 0,-1 1-1 0 0,0 0 1 0 0,1 0 0 0 0,-1 0-1 0 0,1 0 1 0 0,-1 0 0 0 0,1-1-1 0 0,-1 1 1 0 0,0-1 0 0 0,0 0 4 0 0,1 0 1 0 0,-1 0 0 0 0,0 0 0 0 0,0 0-1 0 0,1-1 1 0 0,-1 1 0 0 0,1 0-1 0 0,-1-1 1 0 0,1 1 0 0 0,0 0 0 0 0,-1-1-1 0 0,1-1 1 0 0,-1-9 45 0 0,1 0 1 0 0,1-17 0 0 0,0 20 21 0 0,-5-159 404 0 0,0 46-602 0 0,5 118-453 0 0,2 15 405 0 0,1 24 25 0 0,-4-33 33 0 0,0 0-1 0 0,0 0 1 0 0,0 0-1 0 0,1 1 1 0 0,-1-1-1 0 0,0 0 1 0 0,1 0-1 0 0,-1 0 1 0 0,1 0-1 0 0,0 0 1 0 0,0 0-1 0 0,0 0 1 0 0,1 3-1 0 0,5-3-2458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97 548 0 0,'-13'-9'7142'0'0,"23"7"-250"0"0,0 2-8086 0 0,147-11 7147 0 0,-64 7-3114 0 0,155-29-1 0 0,-239 31-2636 0 0,-6 2-118 0 0,1-1-1 0 0,-1 1 0 0 0,0-1 0 0 0,0 0 1 0 0,1 0-1 0 0,-1 0 0 0 0,0 0 0 0 0,0 0 1 0 0,0-1-1 0 0,0 1 0 0 0,-1-1 0 0 0,1 0 1 0 0,0 0-1 0 0,-1 0 0 0 0,1 0 1 0 0,2-3-1 0 0,-5 4-66 0 0,-4-3-95 0 0,4 4 80 0 0,0-1 0 0 0,0 1 0 0 0,-1 0 0 0 0,1-1 0 0 0,0 1 0 0 0,0 0 0 0 0,0 0 0 0 0,0-1 0 0 0,0 1 0 0 0,-1 0 0 0 0,1 0 0 0 0,0-1 0 0 0,0 1 0 0 0,-1 0 0 0 0,1 0 0 0 0,0 0 0 0 0,0-1 0 0 0,-1 1 0 0 0,1 0 0 0 0,0 0 0 0 0,-1 0 0 0 0,1 0 0 0 0,0 0 0 0 0,0-1 0 0 0,-1 1 0 0 0,1 0 0 0 0,0 0 0 0 0,-1 0 1 0 0,1 0-1 0 0,0 0 0 0 0,-1 0 0 0 0,1 0 0 0 0,0 0 0 0 0,-1 0 0 0 0,1 0 0 0 0,-1 1 0 0 0,-3 2 39 0 0,0 1 1 0 0,0 0 0 0 0,0 1 0 0 0,1-1-1 0 0,-1 0 1 0 0,1 1 0 0 0,0 0-1 0 0,1 0 1 0 0,-1 0 0 0 0,1 0-1 0 0,0 0 1 0 0,0 1 0 0 0,-2 7-1 0 0,-1 12 261 0 0,-4 44-1 0 0,5-35-91 0 0,4-16-71 0 0,0 0 0 0 0,1 0-1 0 0,0-1 1 0 0,8 32 0 0 0,-7-38-62 0 0,20 78 461 0 0,-8-39-164 0 0,-14-49-389 0 0,0-1-1 0 0,0 1 1 0 0,0 0 0 0 0,0-1-1 0 0,0 1 1 0 0,0 0-1 0 0,0-1 1 0 0,-1 1-1 0 0,1 0 1 0 0,0-1-1 0 0,0 1 1 0 0,-1 0-1 0 0,1-1 1 0 0,0 1-1 0 0,-1 0 1 0 0,1-1-1 0 0,-1 1 1 0 0,1-1-1 0 0,-1 1 1 0 0,1-1 0 0 0,-1 1-1 0 0,1-1 1 0 0,-1 1-1 0 0,1-1 1 0 0,-1 0-1 0 0,1 1 1 0 0,-1-1-1 0 0,0 0 1 0 0,1 1-1 0 0,-1-1 1 0 0,0 0-1 0 0,1 0 1 0 0,-1 0-1 0 0,0 0 1 0 0,0 0 0 0 0,1 1-1 0 0,-2-1 1 0 0,-31 3-288 0 0,28-2 240 0 0,-42 1-178 0 0,-11 2 8 0 0,-75 13 0 0 0,125-16 279 0 0,4 0 55 0 0,-1 0 0 0 0,1 0 0 0 0,0 0 0 0 0,0 0 0 0 0,0 1 0 0 0,-6 2 0 0 0,9-3 397 0 0,18 4 33 0 0,4-2-190 0 0,0-1 0 0 0,0 0 0 0 0,0-2 0 0 0,41-4 0 0 0,-23 1 83 0 0,76-4-1242 0 0,-109 6-195 0 0,-4 1-383 0 0,1-1 0 0 0,0 1 0 0 0,0 0-1 0 0,-1 0 1 0 0,1 0 0 0 0,0 0-1 0 0,-1 0 1 0 0,6 2 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32 588 0 0,'-13'-31'18580'0'0,"-1"55"-15493"0"0,8-4-2303 0 0,0 0-1 0 0,2 0 1 0 0,0 0 0 0 0,1 1 0 0 0,2-1 0 0 0,0 32 0 0 0,2-38-432 0 0,1 1 0 0 0,0-1 0 0 0,1 0-1 0 0,1 0 1 0 0,8 22 0 0 0,-11-33-294 0 0,1 1-1 0 0,0-1 0 0 0,0 1 1 0 0,0-1-1 0 0,0 0 1 0 0,0 0-1 0 0,1 0 0 0 0,0 0 1 0 0,-1-1-1 0 0,1 1 1 0 0,0-1-1 0 0,0 1 0 0 0,0-1 1 0 0,1 0-1 0 0,-1 0 1 0 0,0-1-1 0 0,1 1 0 0 0,-1-1 1 0 0,1 1-1 0 0,0-1 1 0 0,0 0-1 0 0,-1-1 0 0 0,1 1 1 0 0,0 0-1 0 0,7-1 1 0 0,4-1-192 0 0,0 0 0 0 0,-1-1 1 0 0,1-1-1 0 0,15-5 0 0 0,26-11-3381 0 0,-32 7-3142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46 276 0 0,'-18'-11'17056'0'0,"30"7"-12014"0"0,0 1-5344 0 0,5-1 2069 0 0,20-5 317 0 0,-14 3-3564 0 0,-14-2-853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1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424 258 80 0 0,'-8'-14'2548'0'0,"0"0"-1"0"0,-15-17 1 0 0,19 26-1835 0 0,-1 1 1 0 0,1 0 0 0 0,-1-1 0 0 0,0 2 0 0 0,0-1 0 0 0,0 0 0 0 0,0 1 0 0 0,-1 0-1 0 0,-7-3 1 0 0,6 3-282 0 0,-1 1 0 0 0,1 0 0 0 0,0 1 1 0 0,-1-1-1 0 0,1 1 0 0 0,-1 1 0 0 0,1-1 0 0 0,-1 1 0 0 0,1 1 0 0 0,-1-1 0 0 0,1 1 0 0 0,-1 1 0 0 0,1-1 0 0 0,-1 1 0 0 0,1 0 0 0 0,-12 7 0 0 0,4-2-36 0 0,0 2 0 0 0,1 0 0 0 0,0 0 0 0 0,1 1 0 0 0,0 1 0 0 0,-17 18 0 0 0,22-21-139 0 0,0 1 0 0 0,1 1 0 0 0,0-1-1 0 0,1 1 1 0 0,0 0 0 0 0,0 0 0 0 0,1 1 0 0 0,0 0-1 0 0,1 0 1 0 0,-3 14 0 0 0,5-16-72 0 0,0-1 0 0 0,1 1 0 0 0,0-1 0 0 0,1 1 0 0 0,0 0 0 0 0,0-1 0 0 0,0 1 0 0 0,1 0 0 0 0,1-1 0 0 0,0 1 0 0 0,0-1 0 0 0,0 1 0 0 0,1-1 0 0 0,6 12 0 0 0,-2-8-118 0 0,1 0-1 0 0,0-1 1 0 0,0 0-1 0 0,2 0 1 0 0,-1-1-1 0 0,1 0 1 0 0,0-1-1 0 0,1 0 1 0 0,0-1-1 0 0,1 0 1 0 0,0-1-1 0 0,0 0 1 0 0,0 0-1 0 0,1-2 1 0 0,0 1-1 0 0,0-2 1 0 0,20 5-1 0 0,-18-5-8 0 0,-1-2 1 0 0,1 1-1 0 0,0-2 0 0 0,0 0 1 0 0,0-1-1 0 0,0-1 1 0 0,0 0-1 0 0,-1 0 0 0 0,1-2 1 0 0,0 0-1 0 0,-1-1 0 0 0,0 0 1 0 0,0-1-1 0 0,0-1 0 0 0,0 0 1 0 0,16-10-1 0 0,-20 10-58 0 0,-1-1 0 0 0,0 0 0 0 0,0 0 0 0 0,-1-1 0 0 0,0 0 0 0 0,-1 0 0 0 0,1-1 0 0 0,-1 0 0 0 0,-1 0 0 0 0,0 0 0 0 0,0-1 0 0 0,-1 0 0 0 0,0 0 0 0 0,-1-1 0 0 0,0 1 0 0 0,-1-1 0 0 0,0 0 0 0 0,0 0 0 0 0,-2 0 0 0 0,1 0 0 0 0,-1 0 0 0 0,-1-1 0 0 0,0 1 0 0 0,0 0 0 0 0,-1-1 0 0 0,-1 1 0 0 0,0 0 0 0 0,-4-15 0 0 0,0 6-77 0 0,-1 0 0 0 0,-1 0 0 0 0,-1 0 0 0 0,-1 1-1 0 0,0 0 1 0 0,-1 1 0 0 0,-2 0 0 0 0,1 1 0 0 0,-27-27 0 0 0,27 32-14 0 0,0 1 0 0 0,-2 0-1 0 0,1 1 1 0 0,-1 0 0 0 0,0 1 0 0 0,-1 1 0 0 0,0 0 0 0 0,-1 1 0 0 0,0 0 0 0 0,0 1 0 0 0,0 1 0 0 0,-30-5-1 0 0,38 9-400 0 0,1 1-1 0 0,-1-1 0 0 0,0 1 1 0 0,1 1-1 0 0,-1-1 0 0 0,0 1 1 0 0,1 1-1 0 0,-14 3 0 0 0,-30 17-7782 0 0,32-11 5174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64 308 0 0,'-3'0'1231'0'0,"1"-1"-1847"0"0,-22-14 18814 0 0,25 14-17935 0 0,5-7 90 0 0,0 5 262 0 0,0-1 0 0 0,0 1 0 0 0,1 0 0 0 0,-1 1 0 0 0,1-1 0 0 0,-1 1 0 0 0,1 1 0 0 0,0-1 0 0 0,7 0 0 0 0,3-1 499 0 0,-2-1-739 0 0,15-2-67 0 0,-10 6-9630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28 222 456 0 0,'-27'-9'9938'0'0,"96"19"-6847"0"0,84 1 1 0 0,-98-10-2336 0 0,1-3 0 0 0,-1-2 1 0 0,0-2-1 0 0,64-17 1 0 0,-97 17-588 0 0,0 0 1 0 0,-1-2 0 0 0,1-1 0 0 0,-2 0 0 0 0,1-2 0 0 0,-1 0 0 0 0,-1-1 0 0 0,0-1 0 0 0,-1-1 0 0 0,0-1 0 0 0,-1 0 0 0 0,-1-1-1 0 0,28-36 1 0 0,-43 49 736 0 0,-7 13-618 0 0,-13 19 77 0 0,13-13-192 0 0,0 0 0 0 0,2 0 1 0 0,-1 0-1 0 0,2 1 0 0 0,0 0 1 0 0,1-1-1 0 0,1 1 1 0 0,0 0-1 0 0,2 0 0 0 0,-1 0 1 0 0,7 30-1 0 0,5 7 340 0 0,3-1 0 0 0,26 65 0 0 0,-28-82-268 0 0,-9-27-209 0 0,-1 1-1 0 0,0-1 1 0 0,-1 1 0 0 0,0 0 0 0 0,-1 0 0 0 0,0 0-1 0 0,0 0 1 0 0,-1 0 0 0 0,-1 11 0 0 0,0-17-87 0 0,1 0 1 0 0,-1 0 0 0 0,0-1 0 0 0,-1 1 0 0 0,1 0 0 0 0,0-1-1 0 0,-1 1 1 0 0,0-1 0 0 0,0 0 0 0 0,0 1 0 0 0,0-1 0 0 0,-1 0-1 0 0,1 0 1 0 0,-1 0 0 0 0,0-1 0 0 0,0 1 0 0 0,0-1 0 0 0,0 1-1 0 0,0-1 1 0 0,0 0 0 0 0,-1 0 0 0 0,1 0 0 0 0,-1-1 0 0 0,1 1 0 0 0,-1-1-1 0 0,-5 1 1 0 0,-198 36-960 0 0,95-21 777 0 0,60-8 180 0 0,21-5 130 0 0,0 2 0 0 0,0 1 1 0 0,-49 18-1 0 0,80-25-42 0 0,-1 0 1 0 0,1 0-1 0 0,-1 0 1 0 0,1 0-1 0 0,-1 0 1 0 0,1 1-1 0 0,0-1 1 0 0,-1 0-1 0 0,1 0 1 0 0,-1 0-1 0 0,1 1 1 0 0,0-1-1 0 0,-1 0 1 0 0,1 1-1 0 0,-1-1 1 0 0,1 0-1 0 0,0 1 1 0 0,0-1-1 0 0,-1 0 1 0 0,1 1-1 0 0,0-1 1 0 0,0 1-1 0 0,-1-1 1 0 0,1 1-1 0 0,0-1 1 0 0,0 1-1 0 0,0-1 1 0 0,-1 1-1 0 0,11 8 318 0 0,25 1 33 0 0,11-4 120 0 0,1-1-1 0 0,56-3 1 0 0,96-12 686 0 0,-157 7-938 0 0,186-20 1595 0 0,-211 21-3165 0 0,-16 2 607 0 0,6-1-1991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35 408 0 0,'-3'-5'1425'0'0,"1"1"0"0"0,-1 0 0 0 0,0 0 0 0 0,0 0 0 0 0,-1 0 1 0 0,-5-5 3247 0 0,7 11-3675 0 0,-3 4-375 0 0,0 1 1 0 0,0 0-1 0 0,1 0 1 0 0,0 0-1 0 0,1 1 0 0 0,0-1 1 0 0,-4 13-1 0 0,1 1 577 0 0,-7 39 0 0 0,12-49-912 0 0,0 1 0 0 0,0-1-1 0 0,1 1 1 0 0,1-1 0 0 0,0 1-1 0 0,0-1 1 0 0,1 1 0 0 0,1-1-1 0 0,0 0 1 0 0,9 21 0 0 0,-9-25-159 0 0,0 0 0 0 0,1-1 0 0 0,0 1 0 0 0,1-1 1 0 0,-1 0-1 0 0,1 0 0 0 0,0 0 0 0 0,1-1 0 0 0,-1 0 1 0 0,1 0-1 0 0,0 0 0 0 0,0-1 0 0 0,1 0 0 0 0,-1 0 1 0 0,1 0-1 0 0,0-1 0 0 0,12 4 0 0 0,-2-2 79 0 0,1-1 1 0 0,0-1-1 0 0,-1 0 0 0 0,2-1 0 0 0,27-1 1 0 0,-34-2-393 0 0,1 1 0 0 0,0-2 1 0 0,-1 0-1 0 0,1-1 1 0 0,-1 0-1 0 0,0 0 1 0 0,0-2-1 0 0,21-9 0 0 0,-21 4-1772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69 720 0 0,'-7'-2'775'0'0,"3"1"-24"0"0,1 1 0 0 0,0-1 0 0 0,0 0 0 0 0,0 0 0 0 0,0 0 0 0 0,0 0 0 0 0,0-1 0 0 0,0 1 0 0 0,0-1 1 0 0,0 0-1 0 0,-3-2 0 0 0,6 3-556 0 0,0 1 0 0 0,0 0 0 0 0,0-1 1 0 0,0 1-1 0 0,0 0 0 0 0,0-1 0 0 0,0 1 0 0 0,0 0 1 0 0,0-1-1 0 0,0 1 0 0 0,0 0 0 0 0,0-1 0 0 0,0 1 1 0 0,0 0-1 0 0,0-1 0 0 0,0 1 0 0 0,0 0 1 0 0,0-1-1 0 0,0 1 0 0 0,0 0 0 0 0,0-1 0 0 0,1 1 1 0 0,-1 0-1 0 0,0 0 0 0 0,0-1 0 0 0,0 1 1 0 0,1 0-1 0 0,-1 0 0 0 0,0-1 0 0 0,0 1 0 0 0,1 0 1 0 0,-1 0-1 0 0,0-1 0 0 0,1 1 0 0 0,-1 0 1 0 0,0 0-1 0 0,1 0 0 0 0,5-4 1240 0 0,-5 4-1748 0 0,5-3 1013 0 0,0 1 0 0 0,0 0 0 0 0,0 0 0 0 0,0 1 0 0 0,0 0 0 0 0,1 0-1 0 0,-1 0 1 0 0,11 1 0 0 0,-2 0-119 0 0,0-1-282 0 0,40-4-253 0 0,-50 4-732 0 0,0 0 0 0 0,-1-1 0 0 0,0 1 1 0 0,1-1-1 0 0,5-2 0 0 0,-7 0-2580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42 110 472 0 0,'-1'-1'422'0'0,"-25"-9"3598"0"0,16 1-291 0 0,6-2 3735 0 0,6 9-5817 0 0,3-2-954 0 0,0 1-1 0 0,0 0 1 0 0,1 1 0 0 0,-1-1 0 0 0,1 1 0 0 0,-1 0 0 0 0,1 0 0 0 0,9-1 0 0 0,56-8 2409 0 0,-36 7-2068 0 0,108-19 2901 0 0,-84 8-8774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4 268 0 0,'-3'0'755'0'0,"-17"-3"3740"0"0,20 3-4272 0 0,-1 0 1 0 0,1 0-1 0 0,0 0 1 0 0,-1 0-1 0 0,1 0 0 0 0,-1 0 1 0 0,1 0-1 0 0,-1 0 1 0 0,1 0-1 0 0,-1 0 0 0 0,1 0 1 0 0,0 0-1 0 0,-1 0 0 0 0,1 0 1 0 0,-1 0-1 0 0,1 0 1 0 0,-1 1-1 0 0,1-1 0 0 0,0 0 1 0 0,-1 0-1 0 0,1 1 1 0 0,0-1-1 0 0,-1 0 0 0 0,1 0 1 0 0,0 1-1 0 0,-1-1 0 0 0,1 0 1 0 0,0 1-1 0 0,0-1 1 0 0,-1 1-1 0 0,1-1 0 0 0,0 0 1 0 0,0 1-1 0 0,0-1 0 0 0,-1 1 1 0 0,1 0-1 0 0,16 2 2062 0 0,-1 0-1421 0 0,1-1-1 0 0,-1-1 1 0 0,0 0-1 0 0,20-3 1 0 0,10 2 239 0 0,186 0 2822 0 0,-105-1-1691 0 0,-72-1-2031 0 0,-52 2-473 0 0,28-3-5801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0 632 0 0,'-2'2'597'0'0,"1"-1"259"0"0,0 0 0 0 0,0 1 1 0 0,-1-1-1 0 0,1 1 0 0 0,0-1 1 0 0,0 1-1 0 0,0-1 0 0 0,1 1 1 0 0,-1-1-1 0 0,-1 4 0 0 0,2-5-636 0 0,1 1 0 0 0,-1 0 0 0 0,0 0 0 0 0,0-1 0 0 0,1 1 0 0 0,-1 0 0 0 0,1-1-1 0 0,-1 1 1 0 0,0 0 0 0 0,1-1 0 0 0,-1 1 0 0 0,1-1 0 0 0,-1 1 0 0 0,1 0 0 0 0,0-1 0 0 0,-1 1 0 0 0,1-1 0 0 0,0 0 0 0 0,-1 1-1 0 0,1-1 1 0 0,0 1 0 0 0,-1-1 0 0 0,1 0 0 0 0,0 0 0 0 0,0 1 0 0 0,-1-1 0 0 0,1 0 0 0 0,0 0 0 0 0,1 0 0 0 0,16 5 1209 0 0,0-2 0 0 0,1 0 0 0 0,35 2 0 0 0,59-8 736 0 0,-78 2-1380 0 0,-1 0-398 0 0,-1-1 0 0 0,64-13-1 0 0,-93 14-974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1 445 156 0 0,'6'130'5535'0'0,"-6"-83"-3851"0"0,3 0 0 0 0,1 0-1 0 0,21 89 1 0 0,-20-121-1134 0 0,0 0-1 0 0,1 0 1 0 0,0 0 0 0 0,10 15 0 0 0,-14-26-367 0 0,0-1 1 0 0,0 1-1 0 0,1-1 0 0 0,-1 0 1 0 0,1 0-1 0 0,0 1 1 0 0,0-2-1 0 0,0 1 0 0 0,0 0 1 0 0,0-1-1 0 0,0 1 1 0 0,1-1-1 0 0,0 0 0 0 0,-1 0 1 0 0,1 0-1 0 0,0-1 1 0 0,0 0-1 0 0,0 1 1 0 0,0-1-1 0 0,0 0 0 0 0,6 0 1 0 0,-7-1-65 0 0,0-1 1 0 0,0 0-1 0 0,0 0 1 0 0,0 0 0 0 0,0 0-1 0 0,0 0 1 0 0,0 0-1 0 0,0-1 1 0 0,-1 0-1 0 0,1 1 1 0 0,-1-1 0 0 0,1 0-1 0 0,-1 0 1 0 0,0 0-1 0 0,0-1 1 0 0,0 1-1 0 0,0 0 1 0 0,0-1 0 0 0,0 0-1 0 0,2-5 1 0 0,4-6 201 0 0,0-1-1 0 0,7-23 1 0 0,-13 35-277 0 0,65-224 1759 0 0,-18-7-653 0 0,-27 124-691 0 0,-7 37 17 0 0,33-100-1 0 0,-42 155-567 0 0,-5 14-199 0 0,0 0 0 0 0,0-1 0 0 0,0 1 1 0 0,1 0-1 0 0,0 0 0 0 0,0 0 0 0 0,0 0 1 0 0,1 0-1 0 0,-1 1 0 0 0,5-6 1 0 0,12 25-8562 0 0,-13-6 6289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15 624 0 0,'0'0'2123'0'0,"-3"-14"4003"0"0,2 14-5947 0 0,-1 0-1 0 0,1 0 0 0 0,0 1 1 0 0,0-1-1 0 0,-1 1 0 0 0,1-1 1 0 0,0 1-1 0 0,0-1 0 0 0,0 1 0 0 0,0 0 1 0 0,-1-1-1 0 0,1 1 0 0 0,0 0 1 0 0,0 0-1 0 0,0 0 0 0 0,0 0 1 0 0,1 0-1 0 0,-1 0 0 0 0,0 0 0 0 0,-1 2 1 0 0,-19 29 613 0 0,16-24-246 0 0,-12 19 129 0 0,1 0 1 0 0,1 0-1 0 0,2 2 1 0 0,0 0-1 0 0,-9 33 0 0 0,20-52-491 0 0,0-1 0 0 0,1 0 0 0 0,0 0-1 0 0,0 1 1 0 0,1-1 0 0 0,0 0-1 0 0,1 1 1 0 0,0-1 0 0 0,3 12-1 0 0,-2-13-72 0 0,1-1-1 0 0,-1 0 1 0 0,1-1-1 0 0,1 1 1 0 0,-1 0-1 0 0,1-1 1 0 0,1 0 0 0 0,-1 0-1 0 0,1 0 1 0 0,0 0-1 0 0,0-1 1 0 0,1 0-1 0 0,6 6 1 0 0,-2-5 14 0 0,-1 0 0 0 0,1 0 1 0 0,0 0-1 0 0,0-1 1 0 0,1-1-1 0 0,0 0 1 0 0,0 0-1 0 0,0-1 0 0 0,0-1 1 0 0,0 0-1 0 0,0 0 1 0 0,1-1-1 0 0,-1-1 1 0 0,1 1-1 0 0,-1-2 0 0 0,20-2 1 0 0,-13-1-354 0 0,-1 1 0 0 0,1-2-1 0 0,-1-1 1 0 0,0 0 0 0 0,0-1 0 0 0,-1 0 0 0 0,0-1 0 0 0,0-1-1 0 0,28-22 1 0 0,-44 30-185 0 0,12-8-846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67 5204 0 0,'-19'-2'2599'0'0,"0"0"-1"0"0,0-1 0 0 0,-25-8 2847 0 0,48 9-4791 0 0,10-2-23 0 0,0 0 1 0 0,0 1-1 0 0,0 0 1 0 0,1 1-1 0 0,22-1 1 0 0,-16 2-1172 0 0,-1-1 1 0 0,1-1 0 0 0,21-5 0 0 0,-28 2-755 0 0,-5 2-4867 0 0,-4 1 3887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14 216 136 0 0,'-13'7'9906'0'0,"16"-5"-9557"0"0,0 0 0 0 0,1 0-1 0 0,-1-1 1 0 0,1 1-1 0 0,-1-1 1 0 0,1 0 0 0 0,0 0-1 0 0,-1 0 1 0 0,1 0 0 0 0,5 0-1 0 0,47 1 1463 0 0,-36-2-1382 0 0,361 1 4221 0 0,1031-51 2330 0 0,-862 26-5573 0 0,-179 4-552 0 0,-294 14-634 0 0,369-29 699 0 0,-8-34 670 0 0,-414 65-1561 0 0,-14 3-29 0 0,-1-1 0 0 0,1 0-1 0 0,-1-1 1 0 0,0 0-1 0 0,16-8 1 0 0,-18 8 0 0 0,-3 0-105 0 0,8-2-2187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99 32 0 0,'-16'-9'1062'0'0,"13"8"-502"0"0,-1-1 0 0 0,1 1 1 0 0,0-1-1 0 0,0 0 0 0 0,0 0 0 0 0,0 0 0 0 0,0 0 0 0 0,1 0 0 0 0,-1 0 0 0 0,1-1 0 0 0,-1 0 0 0 0,1 1 0 0 0,0-1 0 0 0,0 0 1 0 0,-2-4 1435 0 0,5 5-641 0 0,2-1-940 0 0,1-1 0 0 0,-1 2 0 0 0,1-1 0 0 0,-1 0 0 0 0,1 1 0 0 0,0-1 0 0 0,0 1 0 0 0,0 0 1 0 0,0 0-1 0 0,1 1 0 0 0,-1 0 0 0 0,8-2 0 0 0,11-2 964 0 0,29-2-1 0 0,-34 6-796 0 0,10-2-1038 0 0,35 1-1 0 0,-1 7-7030 0 0,-42-3 5226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3-2 7777 0 0,'-1'1'379'0'0,"1"0"0"0"0,0 0 1 0 0,0-1-1 0 0,-1 1 0 0 0,1 0 0 0 0,0 0 1 0 0,0-1-1 0 0,0 1 0 0 0,0 0 0 0 0,0 0 1 0 0,0-1-1 0 0,0 1 0 0 0,0 0 0 0 0,0 0 1 0 0,1-1-1 0 0,-1 1 0 0 0,0 0 0 0 0,0-1 1 0 0,1 1-1 0 0,-1 0 0 0 0,0-1 1 0 0,1 1-1 0 0,-1 0 0 0 0,1-1 0 0 0,-1 1 1 0 0,1 0-1 0 0,-1-1 0 0 0,2 1 0 0 0,0 1-36 0 0,0-1 0 0 0,0 0-1 0 0,0 0 1 0 0,1 0-1 0 0,-1 0 1 0 0,0 0 0 0 0,0-1-1 0 0,1 1 1 0 0,3 0 0 0 0,7 0-319 0 0,0 0 0 0 0,21-2 0 0 0,-30 0 502 0 0,124-2 156 0 0,-43 2-4646 0 0,-60 3-1663 0 0,-12-2 3245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1 408 280 0 0,'0'0'199'0'0,"0"-1"1"0"0,0 0-1 0 0,0 0 0 0 0,0 1 0 0 0,0-1 1 0 0,1 0-1 0 0,-1 1 0 0 0,0-1 1 0 0,0 0-1 0 0,1 0 0 0 0,-1 1 0 0 0,0-1 1 0 0,1 1-1 0 0,-1-1 0 0 0,1 0 0 0 0,-1 1 1 0 0,1-1-1 0 0,-1 1 0 0 0,1-1 1 0 0,-1 1-1 0 0,1-1 0 0 0,0 1 0 0 0,-1-1 1 0 0,1 1-1 0 0,-1 0 0 0 0,2-1 1 0 0,-1 1-13 0 0,0 0 1 0 0,0 0 0 0 0,0 0-1 0 0,0 1 1 0 0,0-1 0 0 0,0 0 0 0 0,0 1-1 0 0,0-1 1 0 0,0 0 0 0 0,0 1 0 0 0,0 0-1 0 0,0-1 1 0 0,0 1 0 0 0,0-1 0 0 0,-1 1-1 0 0,2 1 1 0 0,5 5 569 0 0,0 1 0 0 0,0 0-1 0 0,5 9 1 0 0,-12-17-726 0 0,69 106 3481 0 0,49 67 355 0 0,-96-144-3122 0 0,2-1 1 0 0,1-1-1 0 0,47 40 1 0 0,-58-56-422 0 0,29 21 709 0 0,-39-30-879 0 0,-1 0-1 0 0,1 0 1 0 0,0-1-1 0 0,0 1 1 0 0,0-1-1 0 0,0 0 1 0 0,0 0-1 0 0,0 0 1 0 0,1 0-1 0 0,4-1 1 0 0,-7 0-92 0 0,0-1-1 0 0,0 1 1 0 0,0-1 0 0 0,0 0 0 0 0,0 1-1 0 0,0-1 1 0 0,0 0 0 0 0,-1 0-1 0 0,1-1 1 0 0,0 1 0 0 0,-1 0 0 0 0,1 0-1 0 0,0-1 1 0 0,-1 1 0 0 0,0-1-1 0 0,1 1 1 0 0,-1-1 0 0 0,0 0 0 0 0,2-3-1 0 0,17-35 422 0 0,5-29-46 0 0,-2-1-1 0 0,-4-2 1 0 0,19-139 0 0 0,-26 11 157 0 0,-3 29-170 0 0,-2 133-1138 0 0,-6 36 527 0 0,-1 0 0 0 0,1 1 0 0 0,-1-1 0 0 0,1 0 0 0 0,-1 1 0 0 0,1-1 1 0 0,0 0-1 0 0,0 1 0 0 0,0-1 0 0 0,0 1 0 0 0,0-1 0 0 0,0 1 0 0 0,0 0 0 0 0,1-1 0 0 0,-1 1 0 0 0,0 0 0 0 0,3-1 0 0 0,-2 1-1588 0 0,7 0-836 0 0,-4 4-1739 0 0,11 5 1439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0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51 540 0 0,'2'-3'1257'0'0,"7"-2"-180"0"0,-1-1-1 0 0,1 2 0 0 0,0-1 0 0 0,0 1 0 0 0,0 0 0 0 0,1 1 0 0 0,-1 0 0 0 0,19-3 0 0 0,-5 3 1011 0 0,1 0 0 0 0,42 1 0 0 0,-61 2-1783 0 0,0 1 1 0 0,0-1-1 0 0,0 1 0 0 0,0 0 0 0 0,0 0 1 0 0,0 0-1 0 0,0 1 0 0 0,0 0 1 0 0,-1 0-1 0 0,1 0 0 0 0,0 0 0 0 0,-1 1 1 0 0,0-1-1 0 0,6 6 0 0 0,-7-6-174 0 0,-1 1 0 0 0,0 0-1 0 0,0 0 1 0 0,0 0 0 0 0,0 0 0 0 0,0 0-1 0 0,-1 0 1 0 0,1 0 0 0 0,-1 1-1 0 0,0-1 1 0 0,0 1 0 0 0,0-1 0 0 0,0 1-1 0 0,-1-1 1 0 0,1 1 0 0 0,-1-1-1 0 0,0 1 1 0 0,0-1 0 0 0,0 1 0 0 0,-1-1-1 0 0,0 6 1 0 0,-7 23 200 0 0,-1 0 1 0 0,-1 0-1 0 0,-2-1 1 0 0,-19 36-1 0 0,-7 19 77 0 0,34-76-344 0 0,1 0 0 0 0,0 0-1 0 0,0 0 1 0 0,1 1-1 0 0,1-1 1 0 0,-1 15-1 0 0,1-22-48 0 0,1 0 0 0 0,0-1 0 0 0,1 1 0 0 0,-1 0 0 0 0,0 0 0 0 0,1-1 0 0 0,-1 1 0 0 0,1 0 0 0 0,0-1 0 0 0,0 1 0 0 0,0-1 0 0 0,0 1 0 0 0,0-1 0 0 0,1 0 0 0 0,-1 1 0 0 0,1-1 0 0 0,-1 0 0 0 0,1 0 0 0 0,0 0 0 0 0,0 0 0 0 0,0 0-1 0 0,0 0 1 0 0,0-1 0 0 0,1 1 0 0 0,-1-1 0 0 0,0 1 0 0 0,1-1 0 0 0,-1 0 0 0 0,4 1 0 0 0,5 1-70 0 0,-1-1 0 0 0,0 0 0 0 0,0-1-1 0 0,1 0 1 0 0,-1 0 0 0 0,1-1 0 0 0,-1-1 0 0 0,16-2-1 0 0,-16 1-595 0 0,-1 0 0 0 0,0-1 0 0 0,0 0 0 0 0,0 0 0 0 0,14-8 1 0 0,-22 10 244 0 0,-1 1 0 0 0,1 0 0 0 0,0-1 0 0 0,-1 1 0 0 0,1 0 0 0 0,-1-1 0 0 0,1 1 0 0 0,-1-1 0 0 0,1 1 0 0 0,-1-1 0 0 0,0 0 0 0 0,1 1 0 0 0,-1-1 0 0 0,1 1 0 0 0,-1-1 0 0 0,0 0 0 0 0,0 1 0 0 0,1-1 1 0 0,-1 0-1 0 0,0 1 0 0 0,0-2 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83 832 0 0,'-6'-1'973'0'0,"-14"-2"808"0"0,12-6 5363 0 0,27 2-3887 0 0,-1-1-1854 0 0,72-10 2767 0 0,39-11 388 0 0,-123 27-4647 0 0,19-4 819 0 0,-13 7-3160 0 0,-4 4-4500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92 112 0 0,'-8'0'1502'0'0,"6"-1"-1076"0"0,1 1 0 0 0,-1 0 0 0 0,0 0 0 0 0,1 0 0 0 0,-1 0 0 0 0,0 0 0 0 0,1 0 0 0 0,-1 0 0 0 0,1 1 0 0 0,-1-1 0 0 0,1 0 0 0 0,-1 1 0 0 0,1 0 0 0 0,-1-1 0 0 0,1 1 0 0 0,-1 0 0 0 0,1 0 0 0 0,-3 1 2524 0 0,45 8 581 0 0,211-7 845 0 0,-146-4-3692 0 0,423-6 1847 0 0,-135 6-1087 0 0,209-3 335 0 0,-368 5-1104 0 0,656-19 1468 0 0,-881 17-2107 0 0,153-14 502 0 0,-133 10-312 0 0,0-1 0 0 0,0-1 0 0 0,37-14 0 0 0,-65 20-224 0 0,0 0 1 0 0,0 0-1 0 0,0 0 1 0 0,0 0-1 0 0,0 0 1 0 0,0-1-1 0 0,-1 1 1 0 0,1 0 0 0 0,0-1-1 0 0,-1 0 1 0 0,0 1-1 0 0,1-1 1 0 0,1-3-1 0 0,-2 4-303 0 0,7-2-3008 0 0,-1 4 2332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228 203 8021 0 0,'-22'-15'8677'0'0,"11"9"-5948"0"0,10 6-2001 0 0,0 0-625 0 0,0 1 1 0 0,0 0-1 0 0,0 0 0 0 0,0 0 1 0 0,0 0-1 0 0,0 0 0 0 0,0 0 1 0 0,1 0-1 0 0,-1 0 0 0 0,0 0 0 0 0,1 1 1 0 0,-1-1-1 0 0,1 0 0 0 0,-1 0 1 0 0,1 1-1 0 0,0-1 0 0 0,-1 2 0 0 0,-3 28 765 0 0,3-16-457 0 0,-93 381 5454 0 0,85-372-5345 0 0,7-19-334 0 0,0-1 0 0 0,0 1 0 0 0,1 0 0 0 0,0 0 0 0 0,-1 0 0 0 0,1 6 1065 0 0,-1-16-1104 0 0,-2-10-108 0 0,1-2 0 0 0,1 1-1 0 0,0 0 1 0 0,1 0 0 0 0,1-1-1 0 0,2-17 1 0 0,-1 3-54 0 0,-1-71-124 0 0,-1 39-88 0 0,2 0 0 0 0,13-80 0 0 0,-12 134 212 0 0,0 1 1 0 0,1-1 0 0 0,0 1 0 0 0,0 0 0 0 0,1 0 0 0 0,0 0 0 0 0,1 1 0 0 0,-1-1-1 0 0,2 1 1 0 0,-1 0 0 0 0,1 1 0 0 0,-1-1 0 0 0,2 1 0 0 0,-1 0 0 0 0,1 0 0 0 0,0 1-1 0 0,0 0 1 0 0,14-7 0 0 0,-11 7 15 0 0,1 0 0 0 0,-1 1 1 0 0,1 0-1 0 0,-1 1 0 0 0,1 0 0 0 0,0 1 0 0 0,0 0 0 0 0,1 0 0 0 0,-1 2 1 0 0,0-1-1 0 0,0 1 0 0 0,1 1 0 0 0,-1 0 0 0 0,16 4 0 0 0,-16-3 8 0 0,-1 1 0 0 0,1 0 0 0 0,-1 1 0 0 0,0 1 0 0 0,0-1 0 0 0,0 2 0 0 0,16 10 0 0 0,-23-14-5 0 0,-1 1-1 0 0,1-1 1 0 0,0 1-1 0 0,-1-1 0 0 0,1 1 1 0 0,-1 0-1 0 0,0 0 1 0 0,0 0-1 0 0,0 0 1 0 0,-1 1-1 0 0,1-1 0 0 0,-1 0 1 0 0,1 1-1 0 0,-1-1 1 0 0,0 1-1 0 0,-1-1 1 0 0,1 1-1 0 0,0-1 0 0 0,-1 1 1 0 0,0 0-1 0 0,0-1 1 0 0,0 1-1 0 0,0 0 0 0 0,-1-1 1 0 0,1 1-1 0 0,-1 0 1 0 0,0-1-1 0 0,-2 6 1 0 0,-5 9 3 0 0,0-1 0 0 0,-1 0 0 0 0,0 0 0 0 0,-2-1 1 0 0,0-1-1 0 0,-1 1 0 0 0,0-2 0 0 0,-1 1 1 0 0,-1-2-1 0 0,0 0 0 0 0,-21 15 0 0 0,-19 9-112 0 0,-115 61 0 0 0,136-84-5 0 0,26-12 45 0 0,1 1-1 0 0,-1 0 0 0 0,1 0 1 0 0,-1 0-1 0 0,1 1 0 0 0,0 0 1 0 0,-10 8-1 0 0,15-11 55 0 0,1 0 1 0 0,-1-1 0 0 0,1 1 0 0 0,0-1-1 0 0,-1 1 1 0 0,1 0 0 0 0,0-1-1 0 0,0 1 1 0 0,-1 0 0 0 0,1-1-1 0 0,0 1 1 0 0,0 0 0 0 0,0 0-1 0 0,0-1 1 0 0,0 1 0 0 0,0 0-1 0 0,0-1 1 0 0,0 1 0 0 0,0 0-1 0 0,0 0 1 0 0,0-1 0 0 0,1 1-1 0 0,-1 0 1 0 0,0-1 0 0 0,0 1-1 0 0,1 0 1 0 0,-1-1 0 0 0,0 1-1 0 0,1-1 1 0 0,-1 1 0 0 0,1 0-1 0 0,-1-1 1 0 0,1 1 0 0 0,-1-1-1 0 0,1 1 1 0 0,-1-1 0 0 0,1 1-1 0 0,-1-1 1 0 0,2 1 0 0 0,26 16 45 0 0,-25-15-46 0 0,5 2 26 0 0,43 21 247 0 0,-1 3 0 0 0,-2 1-1 0 0,46 38 1 0 0,-19-7-668 0 0,-62-56-728 0 0,11-5-6950 0 0,-17 0 5587 0 0,8 0-819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7 304 0 0,'-1'-1'234'0'0,"1"1"0"0"0,-1-1 0 0 0,0 1 0 0 0,1-1 0 0 0,-1 1 1 0 0,0-1-1 0 0,1 1 0 0 0,-1-1 0 0 0,0 1 0 0 0,0 0 0 0 0,1-1 0 0 0,-1 1 0 0 0,0 0 0 0 0,0 0 0 0 0,0 0 0 0 0,0-1 0 0 0,1 1 0 0 0,-1 0 1 0 0,0 0-1 0 0,0 0 0 0 0,0 0 0 0 0,0 0 0 0 0,0 1 0 0 0,1-1 0 0 0,-1 0 0 0 0,0 0 0 0 0,0 1 0 0 0,0-1 0 0 0,1 0 0 0 0,-1 1 1 0 0,0-1-1 0 0,0 0 0 0 0,1 1 0 0 0,-1-1 0 0 0,0 1 0 0 0,1 0 0 0 0,-1-1 0 0 0,1 1 0 0 0,-1-1 0 0 0,0 2 0 0 0,-25 32 3121 0 0,23-29-2741 0 0,-9 13 760 0 0,0 1 1 0 0,1 0-1 0 0,1 1 0 0 0,-9 26 1 0 0,17-38-1012 0 0,-1 1 0 0 0,1 0 0 0 0,1 0 0 0 0,0 0 0 0 0,0 0 0 0 0,0 0-1 0 0,1 0 1 0 0,1 0 0 0 0,0 0 0 0 0,0 0 0 0 0,0-1 0 0 0,1 1 0 0 0,4 10 0 0 0,-3-8 47 0 0,1 0-1 0 0,1-1 1 0 0,0 1-1 0 0,0-1 1 0 0,13 19 0 0 0,-15-26-340 0 0,0 1 0 0 0,0-1 0 0 0,0 0 0 0 0,1 0 0 0 0,-1 0 0 0 0,1-1 0 0 0,0 1 0 0 0,0-1 0 0 0,0 0 0 0 0,0 0 0 0 0,0 0 0 0 0,0 0 0 0 0,0-1 0 0 0,1 0 0 0 0,-1 0 0 0 0,1 0 0 0 0,-1 0 0 0 0,6-1 0 0 0,9 0-146 0 0,1 0 1 0 0,-1-2-1 0 0,0 0 1 0 0,30-8-1 0 0,-14 0-1094 0 0,51-21 0 0 0,-50 13-1163 0 0,-34 17 1383 0 0,0-1 1 0 0,0 1-1 0 0,0-1 1 0 0,0 1-1 0 0,-1-1 1 0 0,1 1-1 0 0,0-1 1 0 0,1-3-1 0 0,0-1-1795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20 436 0 0,'-3'0'1297'0'0,"-22"-1"15596"0"0,62-4-14221 0 0,5 1 641 0 0,-18-1-4608 0 0,-22 4 228 0 0,8-2-531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45 147 300 0 0,'-4'-1'1187'0'0,"-22"-9"1930"0"0,11 0 4955 0 0,16 8-7820 0 0,0 1 0 0 0,0 0 0 0 0,0-1 0 0 0,0 1 0 0 0,0 0 0 0 0,0 0 0 0 0,0 0 0 0 0,0-1 0 0 0,0 1 0 0 0,1 0 0 0 0,-1 1 0 0 0,2-2 0 0 0,-2 1 130 0 0,6-3 123 0 0,-1 0 0 0 0,1 0 1 0 0,0 1-1 0 0,0 0 0 0 0,0 0 0 0 0,0 1 0 0 0,9-2 0 0 0,4-2 289 0 0,225-70 8821 0 0,-238 76-9297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39 588 0 0,'-10'5'17312'0'0,"29"-2"-9658"0"0,-8-2-9105 0 0,32-3 2720 0 0,-3 0 1196 0 0,0-2 0 0 0,50-10 0 0 0,-45 2-6927 0 0,-36 9 2386 0 0,-1 1 0 0 0,1 0 0 0 0,0 0 0 0 0,13 0 0 0 0,-6 0-996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51:43.7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gnorePressure" value="1"/>
      <inkml:brushProperty name="inkEffects" value="ocean"/>
      <inkml:brushProperty name="anchorX" value="-251788.98438"/>
      <inkml:brushProperty name="anchorY" value="-182765"/>
      <inkml:brushProperty name="scaleFactor" value="0.5"/>
    </inkml:brush>
  </inkml:definitions>
  <inkml:trace contextRef="#ctx0" brushRef="#br0">0 0,'0'0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46.1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2635.65625"/>
      <inkml:brushProperty name="anchorY" value="-183611.67188"/>
      <inkml:brushProperty name="scaleFactor" value="0.5"/>
    </inkml:brush>
  </inkml:definitions>
  <inkml:trace contextRef="#ctx0" brushRef="#br0">22 180 512 0 0,'0'0'824'0'0,"-2"-1"182"0"0,1 0 37 0 0,-2 0 33 0 0,0-1-15 0 0,0 1-18 0 0,0-1-19 0 0,-4-2 4083 0 0,14 4-4103 0 0,2 1-36 0 0,5 0-28 0 0,5 1-41 0 0,4 0-48 0 0,8 1-61 0 0,7 0-54 0 0,6 1-56 0 0,5 1-51 0 0,4 0-43 0 0,3 0-46 0 0,2 0-40 0 0,2-1-30 0 0,1 1-39 0 0,2-1-30 0 0,2 0-24 0 0,3 1-20 0 0,2-1-26 0 0,16-1-13 0 0,8 0-18 0 0,3-2-16 0 0,-2 1-16 0 0,-4-2-12 0 0,10 0-7 0 0,4 0-14 0 0,-1-1 3 0 0,10-1-2 0 0,7-1-4 0 0,2 0 0 0 0,-5 0-4 0 0,5 0-4 0 0,4 0-4 0 0,-3 0-9 0 0,-6 0-7 0 0,3 0-12 0 0,-3 0-8 0 0,4 1-12 0 0,-3-1-12 0 0,-4 1-17 0 0,4-1-6 0 0,-1 1-18 0 0,5 0-6 0 0,-3-2-13 0 0,-5 1-8 0 0,4 0-3 0 0,-4 0-14 0 0,-5 0-2 0 0,-9 1-10 0 0,5-1 3 0 0,-2 0-12 0 0,-2 0 4 0 0,-6-1-2 0 0,-5 0 0 0 0,9 1-5 0 0,9-1 2 0 0,4 1-1 0 0,-2-1 0 0 0,-7 1-19 0 0,9 0 15 0 0,0-1 4 0 0,6 1-1 0 0,0 0 5 0 0,-7 0 0 0 0,-9-1 4 0 0,-10 1-5 0 0,-8-1 2 0 0,-8 0-15 0 0,-7-1 18 0 0,-6 1 13 0 0,-7-1 33 0 0,-8-1 30 0 0,-9 1 28 0 0,-7-2 9 0 0,-7 1-4 0 0,-7-1 177 0 0,-5-1-270 0 0,-5 0 78 0 0,-2 0-48 0 0,-4 0-46 0 0,-2 2-73 0 0,0 2-132 0 0,-3-3-199 0 0,0 2-282 0 0,0 0 145 0 0,0 1-771 0 0,0 1-652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47.9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9975.15625"/>
      <inkml:brushProperty name="anchorY" value="-184275.48438"/>
      <inkml:brushProperty name="scaleFactor" value="0.5"/>
    </inkml:brush>
  </inkml:definitions>
  <inkml:trace contextRef="#ctx0" brushRef="#br0">29 22 288 0 0,'0'0'780'0'0,"-1"-1"262"0"0,-1-2 22 0 0,0 0 29 0 0,-1 0-6 0 0,0-1 3 0 0,1 2-15 0 0,-1 0-7 0 0,1 0-17 0 0,-1 1-15 0 0,2 1-20 0 0,-1 2 22 0 0,0 1-46 0 0,1 3-24 0 0,0 2-27 0 0,0 4-38 0 0,1 2-45 0 0,1 3-42 0 0,-1 3-48 0 0,1 4-44 0 0,0 3-48 0 0,1 3-43 0 0,1 5-41 0 0,0 6-26 0 0,0 4-20 0 0,0 4-8 0 0,1 2-29 0 0,0 2-2 0 0,-1-2-20 0 0,0 1-6 0 0,0 0-9 0 0,-1-1-22 0 0,0-2-23 0 0,0-1-18 0 0,0 1-21 0 0,1 1-15 0 0,0 1-17 0 0,1 0-16 0 0,0 0-21 0 0,1 0-14 0 0,-1 0-17 0 0,2 1-21 0 0,-1 2-5 0 0,0 0-10 0 0,0 2-3 0 0,0 0-5 0 0,-1 1 1 0 0,-1 0-10 0 0,0 0 2 0 0,-2 0-10 0 0,0 0 240 0 0,-1 0-335 0 0,-1 0 96 0 0,0 1-39 0 0,0 0-19 0 0,0-1-196 0 0,0 0 55 0 0,0 1-29 0 0,1-1 0 0 0,1-1 0 0 0,-1 0 0 0 0,0 0 0 0 0,1 0 0 0 0,-1-1 0 0 0,0 0 0 0 0,0 0 0 0 0,0 1 0 0 0,-1-1 0 0 0,0 0 0 0 0,-1 1 0 0 0,1-1 0 0 0,0-1 0 0 0,1-1 0 0 0,-1-2 0 0 0,1 1 0 0 0,1 0 0 0 0,0 0 0 0 0,0 0 0 0 0,1 0 0 0 0,-1 0 0 0 0,0-1 0 0 0,-1-1 0 0 0,0-1 0 0 0,0 1 0 0 0,-2 2 0 0 0,1 0 0 0 0,-1 1 0 0 0,0 0 0 0 0,0 1 0 0 0,0-1 0 0 0,0 0 0 0 0,0-4 0 0 0,2 1 0 0 0,0 2 0 0 0,0 1 0 0 0,2 1 0 0 0,-1 2 0 0 0,1 0 0 0 0,0 1 0 0 0,0-1 0 0 0,1 1 0 0 0,-1-4 0 0 0,1 0 0 0 0,-1-3 0 0 0,0-3 0 0 0,0-4 0 0 0,0-4 0 0 0,0-1 0 0 0,0-3 0 0 0,-1-1 0 0 0,0-2 0 0 0,0 1 0 0 0,-1-1 0 0 0,0-1 0 0 0,-1 1 0 0 0,-1-2 0 0 0,0 0 0 0 0,-1 0 0 0 0,0-2 0 0 0,1 0 0 0 0,-2-3 0 0 0,2-2 0 0 0,-1-3 0 0 0,1-1 0 0 0,0-3 0 0 0,0 0 0 0 0,1-2 0 0 0,0-3 0 0 0,1 0 0 0 0,0-2 0 0 0,0 0 0 0 0,1-3 0 0 0,1 1 0 0 0,1-3 0 0 0,2 1 0 0 0,1-1 0 0 0,-1-2 0 0 0,5 0 0 0 0,2-1 0 0 0,3-1 0 0 0,4 0 0 0 0,3-2 0 0 0,4 0 0 0 0,2-1 0 0 0,7-1 0 0 0,6-1 0 0 0,4-1 0 0 0,5 0 0 0 0,3-1 0 0 0,3-1 0 0 0,2 0 0 0 0,3-1 0 0 0,1-1 0 0 0,2 1 0 0 0,2 0 0 0 0,13-2 0 0 0,5 0 0 0 0,1-1 0 0 0,-2 1 0 0 0,-4 0 0 0 0,-4 0 0 0 0,10 0 0 0 0,5 0 0 0 0,1 0 0 0 0,-3 1 0 0 0,8-1 0 0 0,3 0 0 0 0,-3 1 0 0 0,-5 1 0 0 0,-5 1 0 0 0,-5 2 0 0 0,10-1 0 0 0,3 1 0 0 0,-1 1 0 0 0,-4 0 0 0 0,-4 1 0 0 0,-5 1 0 0 0,-4 2 0 0 0,-2 0 0 0 0,-1 0 0 0 0,-2 1 0 0 0,2 0 0 0 0,1 0 0 0 0,1 0 0 0 0,1 0 0 0 0,16 0 0 0 0,7-1 0 0 0,2 1 0 0 0,11-1 0 0 0,1 0 0 0 0,-3 0 0 0 0,-8-1 0 0 0,-6 1 0 0 0,5 1 0 0 0,2-1 0 0 0,-2 1 0 0 0,-6 0 0 0 0,-5 1 0 0 0,8 1 0 0 0,1 1 0 0 0,-1 0 0 0 0,-6 0 0 0 0,-6 0 0 0 0,-4 1 0 0 0,-4 0 0 0 0,11 0 0 0 0,5 0 0 0 0,2 0 0 0 0,-2 0 0 0 0,8 1 0 0 0,2 0 0 0 0,-4-1 0 0 0,-6 0 0 0 0,-6 1 0 0 0,-6-1 0 0 0,-5 0 0 0 0,-3 0 0 0 0,-3-1 0 0 0,-1 1 0 0 0,-2-1 0 0 0,-2 1 0 0 0,-1 0 0 0 0,-3-1 0 0 0,-3 1 0 0 0,-4-1 0 0 0,-6-1 0 0 0,-5-1 0 0 0,-7-1 0 0 0,-7 0 0 0 0,-4 0 0 0 0,-6 0 0 0 0,-2-1 0 0 0,-4 1 0 0 0,-2-1 0 0 0,-1 1 0 0 0,-2 0 0 0 0,-2-1 0 0 0,0 1 0 0 0,1 0 0 0 0,-3 0 0 0 0,0 0 0 0 0,1 0 0 0 0,-1-1 0 0 0,2 0 0 0 0,0-1 0 0 0,0 0 0 0 0,1-2 0 0 0,1-1 0 0 0,1-4-1139 0 0,2-3-4719 0 0,4-6 2309 0 0,4-8-156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1:49.7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8119.9375"/>
      <inkml:brushProperty name="anchorY" value="-190064.21875"/>
      <inkml:brushProperty name="scaleFactor" value="0.5"/>
    </inkml:brush>
  </inkml:definitions>
  <inkml:trace contextRef="#ctx0" brushRef="#br0">52 1 280 0 0,'0'0'524'0'0,"-2"0"154"0"0,0 0 59 0 0,-2 0 76 0 0,1 0 57 0 0,0 1 53 0 0,-1-1 44 0 0,1 0 45 0 0,0 0 16 0 0,-1 1 52 0 0,1-1 26 0 0,1 0 39 0 0,0 0-21 0 0,-1 0-8 0 0,1 0-49 0 0,0 1-48 0 0,0-1-51 0 0,0 1-57 0 0,0 0-59 0 0,0 0-51 0 0,0 0 653 0 0,4 1-813 0 0,2 1-43 0 0,2 0-41 0 0,2 1-45 0 0,3 1-30 0 0,3-1-43 0 0,3 1-35 0 0,6-2-31 0 0,3 1-28 0 0,8-1-29 0 0,6 0-28 0 0,6-1-24 0 0,2 0-24 0 0,4-1-19 0 0,2-1-35 0 0,0 0-7 0 0,-1-1-15 0 0,-4 0 2 0 0,-3-1-11 0 0,-5 0-2 0 0,-5 0 18 0 0,-5 0 18 0 0,-4 0 33 0 0,-5 0 30 0 0,-3 1 27 0 0,-3-1 15 0 0,-3 1 0 0 0,-1 0-8 0 0,-1 0-15 0 0,-2-1-15 0 0,-2 2-25 0 0,1-2-19 0 0,0 2-24 0 0,0-1-20 0 0,-1 0-15 0 0,1 0-17 0 0,-1 0-11 0 0,1 1-32 0 0,-1-1-1 0 0,0 1-12 0 0,1-1-4 0 0,-2 1-8 0 0,1 0-13 0 0,-1-1-2 0 0,0 1-5 0 0,-2 0-8 0 0,2 1-4 0 0,-2-1-4 0 0,1 0-18 0 0,-2 1 10 0 0,1 0 0 0 0,-1 1-6 0 0,-1 0 3 0 0,0 0-6 0 0,0 1 2 0 0,-1 1 4 0 0,-1 1-7 0 0,1 2-2 0 0,-1 0 6 0 0,-1 2 2 0 0,1 1 8 0 0,0 2 8 0 0,1 2 8 0 0,-1 1 13 0 0,2 4 86 0 0,1 1-103 0 0,0 3 49 0 0,1 2-43 0 0,1 2 61 0 0,0 1 1 0 0,0 1 6 0 0,0 0-4 0 0,0 1-48 0 0,0 0-66 0 0,1 1 15 0 0,-1 1-11 0 0,1 4 0 0 0,0 1 0 0 0,0 2 0 0 0,-1-2 0 0 0,1 3 0 0 0,0 0 0 0 0,0 0 0 0 0,0-1 0 0 0,0-3 0 0 0,-2-1 0 0 0,1-1 0 0 0,-1 0 0 0 0,1 2 0 0 0,-1 2 0 0 0,0 1 0 0 0,1-1 0 0 0,-1-1 0 0 0,1 2 0 0 0,0 3 0 0 0,1 0 0 0 0,-1-1 0 0 0,0-1 0 0 0,0 1 0 0 0,0 2 0 0 0,0 0 0 0 0,0 0 0 0 0,-2-2 0 0 0,-1-1 0 0 0,0-1 0 0 0,-2 3 0 0 0,1 2 0 0 0,0 2 0 0 0,0 2 0 0 0,1 0 0 0 0,-1-1 0 0 0,0 2 0 0 0,0-2 0 0 0,0 3 0 0 0,1 0 0 0 0,0 0 0 0 0,0 1 0 0 0,0-1 0 0 0,-1-1 0 0 0,0 0 0 0 0,-1 2 0 0 0,0-1 0 0 0,1 2 0 0 0,-1-2 0 0 0,1-2 0 0 0,0 1 0 0 0,0 0 0 0 0,0-3 0 0 0,0-2 0 0 0,0-3 0 0 0,-1-1 0 0 0,1 2 0 0 0,-1 3 0 0 0,1 1 0 0 0,0 0 0 0 0,0 1 0 0 0,-1 1 0 0 0,1-3 0 0 0,0-1 0 0 0,0-3 0 0 0,-1 1 0 0 0,2 2 0 0 0,-1-2 0 0 0,0-1 0 0 0,1-1 0 0 0,0 1 0 0 0,0 1 0 0 0,0 1 0 0 0,0-3 0 0 0,-1-1 0 0 0,0-1 0 0 0,0-2 0 0 0,-1-1 0 0 0,0 1 0 0 0,0-1 0 0 0,0 1 0 0 0,0 0 0 0 0,-1 0 0 0 0,1 1 0 0 0,-1 0 0 0 0,0 4 0 0 0,-1 1 0 0 0,1 1 0 0 0,0-1 0 0 0,-1-2 0 0 0,2-1 0 0 0,-1-1 0 0 0,2-1 0 0 0,0-1 0 0 0,1 3 0 0 0,0 1 0 0 0,0 0 0 0 0,1 0 0 0 0,-1-3 0 0 0,2-2 0 0 0,-1-1 0 0 0,0-1 0 0 0,0-2 0 0 0,0 0 0 0 0,0-1 0 0 0,0 0 0 0 0,0 0 0 0 0,-1-1 0 0 0,-1 1 0 0 0,-1-2 0 0 0,0 1 0 0 0,0-2 0 0 0,-1-1 0 0 0,1-1 0 0 0,-1-2 0 0 0,0-1 0 0 0,0-1 0 0 0,0 0 0 0 0,1 0 0 0 0,-1-1 0 0 0,1 1 0 0 0,-1 1 0 0 0,0 1 0 0 0,0 0 0 0 0,0 1 0 0 0,-1-2 0 0 0,0-1 0 0 0,0-1 0 0 0,0-2 0 0 0,0 0 0 0 0,0-2 0 0 0,0-1 0 0 0,0-4 0 0 0,1 1 0 0 0,-1-2 0 0 0,1 0 0 0 0,1-3 0 0 0,-1 1 0 0 0,0-3 0 0 0,1 1 0 0 0,-1-1 0 0 0,0-1 0 0 0,0-1 0 0 0,0 0 0 0 0,-1 0 0 0 0,1-1 0 0 0,0-1 0 0 0,1 0 0 0 0,-1 0 0 0 0,1-1 0 0 0,-2 1 0 0 0,1 0 0 0 0,0 0 0 0 0,0 0 0 0 0,0 0 0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295 640 540 0 0,'0'0'120'0'0,"0"-1"0"0"0,0 1 0 0 0,0 0 0 0 0,0 0-1 0 0,0 0 1 0 0,0-1 0 0 0,0 1 0 0 0,0 0 0 0 0,0 0 0 0 0,0-1 0 0 0,0 1 0 0 0,0 0-1 0 0,0 0 1 0 0,0 0 0 0 0,0-1 0 0 0,-1 1 0 0 0,1 0 0 0 0,0 0 0 0 0,0 0-1 0 0,0-1 1 0 0,0 1 0 0 0,0 0 0 0 0,-1 0 0 0 0,1 0 0 0 0,0 0 0 0 0,0-1 0 0 0,0 1-1 0 0,0 0 1 0 0,-1 0 0 0 0,1 0 0 0 0,0 0 0 0 0,0 0 0 0 0,-1 0 0 0 0,1 0 0 0 0,0 0-1 0 0,0 0 1 0 0,0 0 0 0 0,-1 0 0 0 0,1 0 0 0 0,0 0 0 0 0,0 0 0 0 0,-1 0 0 0 0,1 0-1 0 0,0 0 1 0 0,0 0 0 0 0,0 0 0 0 0,-1 0 0 0 0,1 0 0 0 0,0 0 0 0 0,-12 13 2334 0 0,-9 26-960 0 0,19-35-764 0 0,-89 156 6498 0 0,57-106-358 0 0,34-60-6287 0 0,3-9-586 0 0,28-93 1287 0 0,23-147 0 0 0,-45 186-1005 0 0,-2-1 1 0 0,-4 0-1 0 0,-6-92 0 0 0,-1 122 8 0 0,4-63 0 0 0,0 103-282 0 0,0 0 0 0 0,0-1-1 0 0,-1 1 1 0 0,1 0 0 0 0,0 0 0 0 0,0 0-1 0 0,0 0 1 0 0,0 0 0 0 0,0-1-1 0 0,0 1 1 0 0,0 0 0 0 0,0 0-1 0 0,0 0 1 0 0,0 0 0 0 0,0-1-1 0 0,0 1 1 0 0,0 0 0 0 0,0 0-1 0 0,1 0 1 0 0,-1 0 0 0 0,0 0-1 0 0,0-1 1 0 0,0 1 0 0 0,0 0-1 0 0,0 0 1 0 0,0 0 0 0 0,0 0-1 0 0,0 0 1 0 0,0-1 0 0 0,0 1-1 0 0,1 0 1 0 0,-1 0 0 0 0,0 0 0 0 0,0 0-1 0 0,0 0 1 0 0,0 0 0 0 0,0 0-1 0 0,1 0 1 0 0,-1 0 0 0 0,0 0-1 0 0,0 0 1 0 0,0 0 0 0 0,0 0-1 0 0,1-1 1 0 0,-1 1 0 0 0,0 0-1 0 0,0 0 1 0 0,0 0 0 0 0,0 0-1 0 0,1 1 1 0 0,6 7 59 0 0,6 18-8 0 0,51 185 296 0 0,46 125 101 0 0,-92-292-373 0 0,2-1 1 0 0,2-1-1 0 0,1-1 1 0 0,3 0-1 0 0,41 49 1 0 0,-15-35 29 0 0,-48-50-118 0 0,1-1 1 0 0,1 0-1 0 0,-1 0 1 0 0,1 0 0 0 0,-1-1-1 0 0,1 0 1 0 0,0 0-1 0 0,0 0 1 0 0,8 2 0 0 0,-12-5-9 0 0,0 1 0 0 0,0-1 1 0 0,0 1-1 0 0,0-1 1 0 0,0 0-1 0 0,0 0 0 0 0,1 0 1 0 0,-1 0-1 0 0,0-1 1 0 0,0 1-1 0 0,0 0 0 0 0,0-1 1 0 0,0 0-1 0 0,0 1 1 0 0,0-1-1 0 0,0 0 1 0 0,0 0-1 0 0,-1 0 0 0 0,1 0 1 0 0,0 0-1 0 0,0-1 1 0 0,-1 1-1 0 0,1 0 0 0 0,-1-1 1 0 0,1 1-1 0 0,-1-1 1 0 0,0 0-1 0 0,1 1 0 0 0,-1-1 1 0 0,0 0-1 0 0,0 0 1 0 0,0 0-1 0 0,0 0 0 0 0,-1 0 1 0 0,1 0-1 0 0,-1 0 1 0 0,1 0-1 0 0,-1 0 1 0 0,1 0-1 0 0,-1 0 0 0 0,0 0 1 0 0,0 0-1 0 0,0 0 1 0 0,0 0-1 0 0,-1 0 0 0 0,1-1 1 0 0,0 1-1 0 0,-1 0 1 0 0,0 0-1 0 0,1 0 0 0 0,-1 0 1 0 0,0 1-1 0 0,0-1 1 0 0,0 0-1 0 0,0 0 0 0 0,-2-2 1 0 0,-3-2 20 0 0,0 0 0 0 0,0 1 0 0 0,-1-1-1 0 0,0 1 1 0 0,0 0 0 0 0,0 1 0 0 0,0 0 0 0 0,-1 0 0 0 0,-11-4 0 0 0,-13-2 57 0 0,-33-8 1 0 0,51 15-40 0 0,-43-10 101 0 0,-1 2 1 0 0,-87-4 0 0 0,103 14-97 0 0,0 1 0 0 0,0 2-1 0 0,0 3 1 0 0,-52 11 0 0 0,87-15-174 0 0,1 0-261 0 0,1 1-1 0 0,-1-1 0 0 0,1 1 0 0 0,-1 0 0 0 0,1 0 0 0 0,-9 6 1 0 0,16-6-1923 0 0,2 0 1627 0 0,-1 0 0 0 0,1 0-1 0 0,-1-1 1 0 0,1 1 0 0 0,-1-1-1 0 0,1 0 1 0 0,0 0 0 0 0,0-1-1 0 0,0 1 1 0 0,-1-1 0 0 0,1 1-1 0 0,0-1 1 0 0,6-1 0 0 0,-2 1-206 0 0,21 0-1758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69 564 0 0,'-1'-3'463'0'0,"0"0"0"0"0,0 0 0 0 0,0 0 0 0 0,0 1 0 0 0,0-1 0 0 0,-1 0 0 0 0,1 1 0 0 0,-1-1 0 0 0,1 1 1 0 0,-1 0-1 0 0,0 0 0 0 0,0-1 0 0 0,0 1 0 0 0,-1 0 0 0 0,1 1 0 0 0,-3-3 0 0 0,0 1 80 0 0,-1 0-1 0 0,1 0 1 0 0,-1 1 0 0 0,0-1-1 0 0,0 1 1 0 0,0 1 0 0 0,-8-2-1 0 0,-3 0 811 0 0,-1 2-1 0 0,0 0 1 0 0,0 1-1 0 0,-26 3 1 0 0,40-2-1035 0 0,0-1 1 0 0,0 1-1 0 0,0 0 1 0 0,0 1-1 0 0,1-1 1 0 0,-1 1 0 0 0,0-1-1 0 0,-3 3 1 0 0,6-3-246 0 0,0-1-1 0 0,1 1 1 0 0,-1-1 0 0 0,0 1 0 0 0,1-1 0 0 0,-1 1 0 0 0,0-1 0 0 0,1 1 0 0 0,-1 0 0 0 0,1-1-1 0 0,-1 1 1 0 0,1 0 0 0 0,-1-1 0 0 0,1 1 0 0 0,0 0 0 0 0,-1 0 0 0 0,1-1 0 0 0,0 1 0 0 0,-1 0 0 0 0,1 0-1 0 0,0 0 1 0 0,0 0 0 0 0,0-1 0 0 0,0 1 0 0 0,0 0 0 0 0,0 0 0 0 0,0 0 0 0 0,0 0 0 0 0,0 0 0 0 0,0-1-1 0 0,1 1 1 0 0,-1 0 0 0 0,0 0 0 0 0,0 0 0 0 0,1-1 0 0 0,-1 1 0 0 0,1 0 0 0 0,-1 0 0 0 0,1-1 0 0 0,-1 1-1 0 0,1 0 1 0 0,-1-1 0 0 0,1 1 0 0 0,0 0 0 0 0,10 9 256 0 0,-1-1 0 0 0,1-1-1 0 0,1 0 1 0 0,0 0 0 0 0,0-1 0 0 0,0-1-1 0 0,26 10 1 0 0,-6-2 117 0 0,53 23 497 0 0,44 21 131 0 0,-107-46-733 0 0,1 1-1 0 0,-2 1 0 0 0,29 23 0 0 0,-48-36-325 0 0,-1 1 1 0 0,1-1-1 0 0,0 1 0 0 0,0-1 1 0 0,-1 1-1 0 0,1 0 1 0 0,-1-1-1 0 0,0 1 0 0 0,1 0 1 0 0,-1 0-1 0 0,0 0 0 0 0,0 0 1 0 0,0 0-1 0 0,0 0 0 0 0,-1 0 1 0 0,1 1-1 0 0,-1-1 1 0 0,1 0-1 0 0,-1 0 0 0 0,0 1 1 0 0,1-1-1 0 0,-1 0 0 0 0,0 0 1 0 0,-1 1-1 0 0,1 2 0 0 0,-2-1 0 0 0,1-1-1 0 0,-1 0 0 0 0,0 0 0 0 0,0 1 0 0 0,0-1 0 0 0,-1-1 1 0 0,1 1-1 0 0,-1 0 0 0 0,1 0 0 0 0,-1-1 0 0 0,0 0 0 0 0,0 1 1 0 0,0-1-1 0 0,0 0 0 0 0,-6 2 0 0 0,-9 5-14 0 0,-1-1 0 0 0,-1 0 0 0 0,1-2 0 0 0,-1 0 0 0 0,0-1 0 0 0,-23 2 0 0 0,13-3 0 0 0,1-2 0 0 0,-1-1 0 0 0,-50-5 0 0 0,28-6 0 0 0,49 9 0 0 0,0 0 0 0 0,-1 0 0 0 0,2 0 0 0 0,-1-1 0 0 0,0 1 0 0 0,0-1 0 0 0,0 1 0 0 0,1-1 0 0 0,-1 0 0 0 0,1 0 0 0 0,-1 0 0 0 0,1 0 0 0 0,-4-6 0 0 0,5 8 0 0 0,1-1 0 0 0,0 0 0 0 0,-1 0 0 0 0,1 0 0 0 0,0 0 0 0 0,0 0 0 0 0,-1 0 0 0 0,1 0 0 0 0,0 0 0 0 0,0 1 0 0 0,0-1 0 0 0,0 0 0 0 0,1 0 0 0 0,-1 0 0 0 0,0 0 0 0 0,0 0 0 0 0,0 0 0 0 0,1 0 0 0 0,-1 0 0 0 0,0 1 0 0 0,1-1 0 0 0,-1 0 0 0 0,1 0 0 0 0,-1 0 0 0 0,1 1 0 0 0,0-1 0 0 0,-1 0 0 0 0,2 0 0 0 0,22-20 0 0 0,1 6 0 0 0,2 1 0 0 0,-1 1 0 0 0,1 1 0 0 0,1 2 0 0 0,47-12 0 0 0,-28 11 0 0 0,0 2 0 0 0,85-3 0 0 0,-115 11 0 0 0,-1 1 0 0 0,1 1 0 0 0,0 0 0 0 0,-1 1 0 0 0,1 1 0 0 0,26 9 0 0 0,-35-9 0 0 0,0 0 0 0 0,0 1 0 0 0,-1 0 0 0 0,1 0 0 0 0,-1 0 0 0 0,0 1 0 0 0,0 1 0 0 0,0-1 0 0 0,-1 1 0 0 0,0 0 0 0 0,0 0 0 0 0,-1 1 0 0 0,1 0 0 0 0,5 10 0 0 0,-8-12 0 0 0,0 0 0 0 0,-1-1 0 0 0,1 0 0 0 0,0 0 0 0 0,0 0 0 0 0,5 5 0 0 0,-7-8-56 0 0,0-1 0 0 0,0 0 0 0 0,0 0 0 0 0,0 0 0 0 0,1 0 0 0 0,-1 0 0 0 0,0 0 0 0 0,0 0 0 0 0,0 0 0 0 0,1-1 0 0 0,-1 1 0 0 0,0 0 0 0 0,0-1 0 0 0,0 1 0 0 0,0 0 0 0 0,0-1 0 0 0,0 0 0 0 0,0 1 0 0 0,0-1 1 0 0,0 0-1 0 0,2-1 0 0 0,2-3-1130 0 0,-1 0 0 0 0,0 0 0 0 0,0 0 1 0 0,0-1-1 0 0,-1 0 0 0 0,0 0 1 0 0,0 0-1 0 0,0 0 0 0 0,2-8 0 0 0,8-24-2187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380 633 1712 0 0,'-231'-207'5206'0'0,"214"194"-4068"0"0,0-2-1 0 0,0 0 1 0 0,2-1-1 0 0,0 0 1 0 0,1-2-1 0 0,-15-23 1 0 0,25 36-797 0 0,1 0 0 0 0,1-1 0 0 0,-1 1 0 0 0,1-1 0 0 0,-1 0 0 0 0,2 0 0 0 0,-1 0 0 0 0,1 0 0 0 0,0 0 0 0 0,0 0 0 0 0,0 0 0 0 0,1 0 0 0 0,0 0 0 0 0,0 0 0 0 0,1-1 0 0 0,0 1 0 0 0,0 0 0 0 0,0 0 0 0 0,1 0 0 0 0,-1 0 0 0 0,2 0 0 0 0,-1 1 0 0 0,0-1 0 0 0,1 1 0 0 0,0-1 0 0 0,7-8 0 0 0,0 3-15 0 0,0 0 0 0 0,0 1 1 0 0,1 0-1 0 0,0 1 1 0 0,1 0-1 0 0,0 0 0 0 0,0 2 1 0 0,1-1-1 0 0,0 2 1 0 0,0-1-1 0 0,0 2 1 0 0,1 0-1 0 0,0 1 0 0 0,24-5 1 0 0,-23 7-556 0 0,-1 0 0 0 0,0 1 0 0 0,1 0 1 0 0,-1 1-1 0 0,1 1 0 0 0,20 4 0 0 0,-24-3-742 0 0,0 1-1 0 0,0 0 0 0 0,-1 1 0 0 0,1 0 0 0 0,-1 0 1 0 0,0 1-1 0 0,0 1 0 0 0,15 11 0 0 0,5 9-2223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7881 0 0,'20'19'8564'0'0,"-6"-1"-3467"0"0,-11-13-4653 0 0,-1 0 0 0 0,0 0 0 0 0,0 0 0 0 0,0 0 1 0 0,0 1-1 0 0,-1-1 0 0 0,0 0 0 0 0,0 1 0 0 0,0-1 0 0 0,-1 0 1 0 0,0 9-1 0 0,-1 2-93 0 0,-1 0 0 0 0,0 0 0 0 0,-1-1 0 0 0,-1 1 0 0 0,-1-1 0 0 0,0 0 0 0 0,-1 0 0 0 0,0 0 0 0 0,-1-1 0 0 0,-16 24 0 0 0,5-11 52 0 0,-2 0-1 0 0,-1-2 1 0 0,-1 0 0 0 0,-31 27-1 0 0,33-36-482 0 0,-1 0-1 0 0,0-1 1 0 0,-44 23 0 0 0,45-29-2502 0 0,0 0 0 0 0,-34 9 0 0 0,38-16-1533 0 0,0-1 593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39 186 608 0 0,'-25'-12'3101'0'0,"11"1"5456"0"0,16 10-6781 0 0,2-2-1256 0 0,0 1 0 0 0,0 0 0 0 0,0 1 1 0 0,1-1-1 0 0,-1 1 0 0 0,0 0 0 0 0,1 0 0 0 0,6-1 0 0 0,44-1 1462 0 0,-23 1-1020 0 0,330-28 4023 0 0,-319 26-4661 0 0,32-2 624 0 0,-1-3 0 0 0,87-23 0 0 0,-157 31-887 0 0,31-11 328 0 0,-34 11-370 0 0,0 1 0 0 0,0-1 0 0 0,0 1 0 0 0,0-1 0 0 0,0 1 0 0 0,0-1 0 0 0,0 0-1 0 0,0 0 1 0 0,0 1 0 0 0,0-1 0 0 0,0 0 0 0 0,0 0 0 0 0,0 0 0 0 0,-1 0 0 0 0,1 0 0 0 0,0 0 0 0 0,-1 0 0 0 0,1 0 0 0 0,-1-1-1 0 0,1 1 1 0 0,-1 0 0 0 0,1 0 0 0 0,-1-2 0 0 0,-1 2-8 0 0,0-1 1 0 0,0 1-1 0 0,0 0 0 0 0,-1-1 0 0 0,1 1 1 0 0,0 0-1 0 0,-1 0 0 0 0,1 0 0 0 0,-1 0 1 0 0,1 0-1 0 0,-1 0 0 0 0,0 0 0 0 0,1 1 1 0 0,-4-2-1 0 0,-4 0 8 0 0,0 0 1 0 0,-1 0-1 0 0,1 1 1 0 0,0 1 0 0 0,-1-1-1 0 0,1 2 1 0 0,-1-1-1 0 0,1 1 1 0 0,0 0-1 0 0,-1 1 1 0 0,-8 3-1 0 0,5-1 30 0 0,0 0-1 0 0,1 1 1 0 0,0 0-1 0 0,0 1 1 0 0,0 1-1 0 0,0 0 0 0 0,-11 9 1 0 0,18-12-32 0 0,0 1 0 0 0,0 0 1 0 0,0 0-1 0 0,0 0 0 0 0,1 1 0 0 0,0 0 1 0 0,0 0-1 0 0,0 0 0 0 0,1 0 0 0 0,0 0 1 0 0,0 1-1 0 0,-2 10 0 0 0,2-6 34 0 0,1 0-1 0 0,1 0 0 0 0,-1 1 1 0 0,2-1-1 0 0,0 0 1 0 0,0 1-1 0 0,3 11 0 0 0,3 12 105 0 0,3 0 0 0 0,0 0-1 0 0,25 55 1 0 0,-29-76-149 0 0,93 199-6 0 0,-96-209 0 0 0,144 260 0 0 0,-67-126 0 0 0,-71-123 0 0 0,26 51 0 0 0,-34-65 0 0 0,1-1 0 0 0,-1 0 0 0 0,0 1 0 0 0,0-1 0 0 0,1 0 0 0 0,-1 0 0 0 0,0 1 0 0 0,0-1 0 0 0,0 0 0 0 0,1 1 0 0 0,-1-1 0 0 0,0 0 0 0 0,0 1 0 0 0,0-1 0 0 0,0 1 0 0 0,0-1 0 0 0,0 0 0 0 0,0 1 0 0 0,0-1 0 0 0,0 0 0 0 0,0 1 0 0 0,0-1 0 0 0,0 1 0 0 0,0-1 0 0 0,0 0 0 0 0,0 1 0 0 0,0-1 0 0 0,0 0 0 0 0,-1 1 0 0 0,1-1 0 0 0,0 0 0 0 0,0 1 0 0 0,0-1 0 0 0,-1 0 0 0 0,1 1 0 0 0,0-1 0 0 0,0 0 0 0 0,-1 0 0 0 0,1 1 0 0 0,0-1 0 0 0,0 0 0 0 0,-1 0 0 0 0,1 0 0 0 0,0 1 0 0 0,-1-1 0 0 0,1 0 0 0 0,0 0 0 0 0,-1 0 0 0 0,1 0 0 0 0,0 0 0 0 0,-1 0 0 0 0,1 0 0 0 0,-1 0 0 0 0,1 1 0 0 0,0-1 0 0 0,-1 0 0 0 0,1-1 0 0 0,-24-5 0 0 0,20 4 0 0 0,-59-18 0 0 0,0 2 0 0 0,0 3 0 0 0,-2 3 0 0 0,-76-5 0 0 0,16 11 0 0 0,-126 10 0 0 0,288 5 0 0 0,12-5 0 0 0,74-5 0 0 0,-55-1 0 0 0,440-26 0 0 0,-458 20 0 0 0,-43 4 0 0 0,-6 4 0 0 0,-1 0 0 0 0,0 0 0 0 0,0 0 0 0 0,0-1 0 0 0,0 1 0 0 0,1 0 0 0 0,-1 0 0 0 0,0 0 0 0 0,0 0 0 0 0,0-1 0 0 0,0 1 0 0 0,0 0 0 0 0,1 0 0 0 0,-1 0 0 0 0,0 0 0 0 0,0-1 0 0 0,0 1 0 0 0,0 0 0 0 0,0 0 0 0 0,0 0 0 0 0,0-1 0 0 0,0 1 0 0 0,0 0 0 0 0,0 0 0 0 0,0-1 0 0 0,0 1 0 0 0,0 0 0 0 0,0 0 0 0 0,0 0 0 0 0,0-1 0 0 0,0 1 0 0 0,0 0 0 0 0,0 0 0 0 0,0 0 0 0 0,0-1 0 0 0,-1 1 0 0 0,1 0 0 0 0,-14-10 0 0 0,0 4-1167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44 508 0 0,'9'-43'17800'0'0,"-8"46"-17208"0"0,12 52 1815 0 0,13 51-123 0 0,-18-82-2336 0 0,11 29 104 0 0,-12-36-3559 0 0,0 0-3439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5 324 1036 0 0,'-2'-6'919'0'0,"1"-1"0"0"0,0 1 0 0 0,1 0-1 0 0,0 0 1 0 0,0 0 0 0 0,0 0 0 0 0,1 0 0 0 0,-1 0 0 0 0,3-8-1 0 0,0 4 37 0 0,0 0 0 0 0,1 0 1 0 0,0 0-1 0 0,11-17 0 0 0,-4 11-27 0 0,1-1 1 0 0,0 2-1 0 0,1 0 1 0 0,1 0 0 0 0,17-14-1 0 0,-19 19-342 0 0,-1 1 0 0 0,1 1-1 0 0,1 0 1 0 0,-1 1 0 0 0,1 0 0 0 0,1 1-1 0 0,-1 0 1 0 0,1 1 0 0 0,0 0-1 0 0,19-2 1 0 0,-28 6-380 0 0,1 0-1 0 0,0 0 1 0 0,0 1-1 0 0,0 0 0 0 0,0 0 1 0 0,0 1-1 0 0,0 0 1 0 0,0 0-1 0 0,0 0 1 0 0,0 1-1 0 0,-1-1 1 0 0,1 1-1 0 0,0 1 1 0 0,-1-1-1 0 0,0 1 0 0 0,1 0 1 0 0,-1 0-1 0 0,-1 1 1 0 0,1-1-1 0 0,0 1 1 0 0,-1 0-1 0 0,0 1 1 0 0,0-1-1 0 0,0 1 1 0 0,0-1-1 0 0,-1 1 1 0 0,5 9-1 0 0,-5-8-205 0 0,0 0 0 0 0,-1 0 0 0 0,1 1 0 0 0,-2-1 0 0 0,1 1 0 0 0,-1-1 0 0 0,0 1 0 0 0,0-1 0 0 0,-1 1 0 0 0,1 0 0 0 0,-2-1 0 0 0,1 1 0 0 0,-1-1 0 0 0,0 1 0 0 0,0-1 0 0 0,-1 1 0 0 0,0-1 0 0 0,0 1 0 0 0,0-1 0 0 0,-1 0 0 0 0,-4 8 0 0 0,-4 5 0 0 0,-2 0 0 0 0,1-1 0 0 0,-2 0 0 0 0,-31 31 0 0 0,37-41 0 0 0,-1 0 0 0 0,0 0 0 0 0,-1-1 0 0 0,0 0 0 0 0,0-1 0 0 0,0 0 0 0 0,0 0 0 0 0,-1-1 0 0 0,0-1 0 0 0,0 0 0 0 0,-1 0 0 0 0,-21 3 0 0 0,32-7-3 0 0,1 0 1 0 0,0 0-1 0 0,-1 0 0 0 0,1 0 1 0 0,0 0-1 0 0,-1 0 0 0 0,1 0 1 0 0,-1 1-1 0 0,1-1 0 0 0,0 0 1 0 0,-1 0-1 0 0,1 0 0 0 0,0 0 1 0 0,-1 1-1 0 0,1-1 1 0 0,0 0-1 0 0,-1 0 0 0 0,1 1 1 0 0,0-1-1 0 0,0 0 0 0 0,-1 0 1 0 0,1 1-1 0 0,0-1 0 0 0,0 0 1 0 0,0 1-1 0 0,-1-1 0 0 0,1 0 1 0 0,0 1-1 0 0,0-1 0 0 0,0 1 1 0 0,0-1-1 0 0,0 0 0 0 0,0 1 1 0 0,0-1-1 0 0,0 1 0 0 0,0-1 1 0 0,0 0-1 0 0,0 1 0 0 0,0-1 1 0 0,0 0-1 0 0,0 1 0 0 0,0-1 1 0 0,0 1-1 0 0,0-1 0 0 0,0 0 1 0 0,0 1-1 0 0,1 0 1 0 0,10 18-178 0 0,-7-14 162 0 0,13 24 60 0 0,1-2 0 0 0,2 0 0 0 0,38 41 0 0 0,-43-53-19 0 0,1 0-1 0 0,0-2 0 0 0,1 1 1 0 0,0-2-1 0 0,1-1 1 0 0,37 18-1 0 0,-50-27-22 0 0,-1 0 0 0 0,1 0 0 0 0,-1-1 0 0 0,1 0 0 0 0,-1 0 0 0 0,1 0 0 0 0,0 0 0 0 0,0-1 0 0 0,0 0 0 0 0,-1 0 0 0 0,1 0 0 0 0,0-1 0 0 0,0 1 0 0 0,-1-1 0 0 0,1 0 0 0 0,0-1 0 0 0,-1 1 0 0 0,1-1 0 0 0,8-4 0 0 0,-9 3 0 0 0,0 0 0 0 0,0 0 0 0 0,0 0 0 0 0,0-1 0 0 0,-1 0 0 0 0,1 0 0 0 0,-1 0 0 0 0,0 0 0 0 0,0 0 0 0 0,0 0 0 0 0,-1-1 0 0 0,1 0 0 0 0,-1 1 0 0 0,0-1 0 0 0,-1 0 0 0 0,1 0 0 0 0,-1 0 0 0 0,1-7 0 0 0,-6-61-228 0 0,4 71-522 0 0,4-2-640 0 0,-1 0-1313 0 0,6 4-2857 0 0,7 2 1868 0 0,0 0 529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58 92 0 0,'-8'-26'7372'0'0,"8"22"-5804"0"0,0 0 0 0 0,0 0-1 0 0,-1 0 1 0 0,1 1 0 0 0,-1-1 0 0 0,-2-5 2260 0 0,1 11-3134 0 0,-2 4-286 0 0,0 0 0 0 0,1 0 0 0 0,-1 0 0 0 0,1 0 0 0 0,0 0 0 0 0,0 1 0 0 0,1-1 0 0 0,0 1 0 0 0,0 0 0 0 0,1 0 1 0 0,0 0-1 0 0,-1 11 0 0 0,1-1 145 0 0,1-1 1 0 0,1 1-1 0 0,1-1 0 0 0,4 23 1 0 0,-5-35-464 0 0,0 1 0 0 0,0-1 0 0 0,1 0 0 0 0,-1-1 0 0 0,1 1 0 0 0,0 0 0 0 0,0 0 0 0 0,0-1 0 0 0,1 1 0 0 0,-1-1 0 0 0,1 0 0 0 0,0 0 1 0 0,0 0-1 0 0,4 4 0 0 0,-1-3 12 0 0,0 0 0 0 0,-1-1 1 0 0,1 0-1 0 0,0 0 0 0 0,1 0 1 0 0,-1-1-1 0 0,0 0 0 0 0,10 2 1 0 0,3-1 50 0 0,1-1 0 0 0,-1-1 1 0 0,1-1-1 0 0,0 0 1 0 0,27-5-1 0 0,2-1-131 0 0,-1-3 0 0 0,1-1 0 0 0,-2-3 0 0 0,55-21 0 0 0,-98 32-397 0 0,0 0 1 0 0,0 0-1 0 0,-1 0 1 0 0,1 0-1 0 0,-1 0 0 0 0,6-5 1 0 0,-9-1-5844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81 840 0 0,'-2'0'359'0'0,"-33"-2"3394"0"0,13-5 8724 0 0,22 6-12306 0 0,1 0-1 0 0,-1 1 1 0 0,1-1-1 0 0,-1 0 1 0 0,1 0 0 0 0,-1 0-1 0 0,1 1 1 0 0,0-1 0 0 0,-1 0-1 0 0,1 0 1 0 0,0 1-1 0 0,-1-1 1 0 0,1 1 0 0 0,0-1-1 0 0,0 1 1 0 0,0-1-1 0 0,0 1 1 0 0,0-1 0 0 0,-1 1-1 0 0,1 0 1 0 0,0-1 0 0 0,0 1-1 0 0,0 0 1 0 0,2 0-1 0 0,31-7 2818 0 0,-26 6-2550 0 0,11-3 300 0 0,78-15 2232 0 0,-33 3-5558 0 0,-54 11 732 0 0,-5 0-2313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77 150 204 0 0,'-46'-15'3501'0'0,"18"1"2940"0"0,28 14-6312 0 0,0 0 1 0 0,0 0-1 0 0,0 0 0 0 0,-1-1 1 0 0,1 1-1 0 0,0 0 1 0 0,0 0-1 0 0,0 0 1 0 0,0-1-1 0 0,-1 1 1 0 0,1 0-1 0 0,0 0 1 0 0,0 0-1 0 0,0-1 0 0 0,0 1 1 0 0,0 0-1 0 0,0 0 1 0 0,0 0-1 0 0,0-1 1 0 0,0 1-1 0 0,0 0 1 0 0,0 0-1 0 0,0-1 0 0 0,0 1 1 0 0,0 0-1 0 0,0 0 1 0 0,0-1-1 0 0,0 1 1 0 0,0 0-1 0 0,0 0 1 0 0,0-1-1 0 0,0 1 1 0 0,0 0-1 0 0,0 0 0 0 0,0 0 1 0 0,1-1-1 0 0,-1 1 1 0 0,0 0-1 0 0,0 0 1 0 0,0 0-1 0 0,0-1 1 0 0,0 1-1 0 0,1 0 1 0 0,-1 0-1 0 0,0 0 0 0 0,0 0 1 0 0,0 0-1 0 0,1 0 1 0 0,-1-1-1 0 0,0 1 1 0 0,0 0-1 0 0,0 0 1 0 0,1 0-1 0 0,11-6 1963 0 0,-12 5-2195 0 0,10-3 1020 0 0,1 1-1 0 0,0 0 1 0 0,0 0-1 0 0,0 1 1 0 0,15-1 0 0 0,2 0 344 0 0,80-13 319 0 0,-19 4 1070 0 0,118-32 1 0 0,-194 40-2651 0 0,9-2-2322 0 0,-19 6 790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12 348 0 0,'-5'-11'18351'0'0,"27"98"-13705"0"0,-11-41-2878 0 0,1-1 1 0 0,28 64 0 0 0,-39-106-2129 0 0,1-1 0 0 0,-1 1 0 0 0,1 0 0 0 0,0-1 0 0 0,0 1 0 0 0,1-1 0 0 0,-1 0 0 0 0,3 2 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93 198 20 0 0,'-13'-9'426'0'0,"-37"-29"2127"0"0,47 36-2061 0 0,1 0 0 0 0,-1-1 0 0 0,1 1-1 0 0,-1-1 1 0 0,1 0 0 0 0,0 0 0 0 0,0 0 0 0 0,0 0 0 0 0,0 0 0 0 0,1-1-1 0 0,-1 1 1 0 0,1 0 0 0 0,-1-6 0 0 0,2 7-268 0 0,0 1-1 0 0,0-1 1 0 0,0 1 0 0 0,0-1-1 0 0,1 1 1 0 0,-1-1 0 0 0,1 1-1 0 0,-1 0 1 0 0,1-1 0 0 0,-1 1-1 0 0,1-1 1 0 0,0 1 0 0 0,0 0 0 0 0,0 0-1 0 0,0-1 1 0 0,0 1 0 0 0,0 0-1 0 0,2-2 1 0 0,24-16 1953 0 0,-7 9-1461 0 0,1 1 1 0 0,0 1-1 0 0,0 1 0 0 0,1 1 0 0 0,-1 1 1 0 0,2 1-1 0 0,-1 0 0 0 0,25 1 0 0 0,-12 2 93 0 0,-1 1 1 0 0,1 3-1 0 0,-1 0 0 0 0,57 15 0 0 0,-72-14-401 0 0,-1 2-1 0 0,0 1 1 0 0,-1 0-1 0 0,32 18 1 0 0,-42-21-272 0 0,-1 0 0 0 0,0 0 0 0 0,0 0 0 0 0,0 1 0 0 0,-1 0 0 0 0,1 0 1 0 0,-1 1-1 0 0,-1-1 0 0 0,1 1 0 0 0,-1 0 0 0 0,0 1 0 0 0,0-1 0 0 0,0 0 0 0 0,-1 1 0 0 0,4 10 0 0 0,-7-11-89 0 0,1 0 0 0 0,-1-1 0 0 0,1 1-1 0 0,-1 0 1 0 0,-1 0 0 0 0,1 0 0 0 0,-1-1-1 0 0,0 1 1 0 0,-1 0 0 0 0,1-1-1 0 0,-1 1 1 0 0,0-1 0 0 0,-1 1 0 0 0,1-1-1 0 0,-1 0 1 0 0,0 0 0 0 0,0 0 0 0 0,-1 0-1 0 0,1-1 1 0 0,-8 7 0 0 0,-2 3 80 0 0,0-1 1 0 0,-1-1 0 0 0,-1-1 0 0 0,0 0-1 0 0,-19 10 1 0 0,10-8-128 0 0,-1 0 0 0 0,0-2 0 0 0,-1-1 0 0 0,0-1 0 0 0,0-2 0 0 0,-1 0 0 0 0,0-2 0 0 0,0-1 0 0 0,-43 2 0 0 0,28-10-2201 0 0,40 3 2011 0 0,0 1 1 0 0,0-1-1 0 0,-1 1 0 0 0,1-1 0 0 0,0 0 0 0 0,0 0 0 0 0,0 0 1 0 0,0 0-1 0 0,0 0 0 0 0,0 0 0 0 0,0 0 0 0 0,0-1 1 0 0,1 1-1 0 0,-1-1 0 0 0,-2-2 0 0 0,3-4-4459 0 0,7-2-3350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54 672 0 0,'-5'-5'963'0'0,"1"1"0"0"0,-1-1 1 0 0,0 1-1 0 0,-1 0 0 0 0,1 0 0 0 0,-1 1 0 0 0,0 0 0 0 0,0 0 1 0 0,0 0-1 0 0,-6-2 0 0 0,2 2-122 0 0,0 1 1 0 0,0 0-1 0 0,0 0 1 0 0,0 1 0 0 0,-21 0-1 0 0,11 2-253 0 0,0 2-1 0 0,1 0 1 0 0,-1 1-1 0 0,1 1 1 0 0,0 0 0 0 0,-23 11-1 0 0,26-9-106 0 0,0 1 1 0 0,1 0-1 0 0,0 2 0 0 0,0-1 0 0 0,1 2 0 0 0,1 0 1 0 0,-20 20-1 0 0,27-24-205 0 0,1 0 0 0 0,-1 0-1 0 0,1 0 1 0 0,1 0 0 0 0,-1 1 0 0 0,1 0 0 0 0,-4 12 0 0 0,6-15-84 0 0,1 0 1 0 0,0 1 0 0 0,0-1 0 0 0,0 0 0 0 0,1 1 0 0 0,-1-1-1 0 0,1 1 1 0 0,1-1 0 0 0,-1 0 0 0 0,1 1 0 0 0,0-1 0 0 0,0 0-1 0 0,2 6 1 0 0,0-3-95 0 0,1 0 0 0 0,0-1 0 0 0,0 1 0 0 0,1-1 0 0 0,0 0-1 0 0,0-1 1 0 0,0 1 0 0 0,1-1 0 0 0,0 0 0 0 0,0 0 0 0 0,1-1-1 0 0,0 1 1 0 0,0-1 0 0 0,0-1 0 0 0,0 0 0 0 0,1 0 0 0 0,-1 0 0 0 0,1-1-1 0 0,14 4 1 0 0,-2-1 105 0 0,-1-2 0 0 0,2 0 0 0 0,-1-1 1 0 0,0-1-1 0 0,1-1 0 0 0,-1 0 0 0 0,22-4 0 0 0,-22 1-328 0 0,0-2-1 0 0,0 0 1 0 0,0-1 0 0 0,-1-1-1 0 0,0-1 1 0 0,-1-1 0 0 0,29-15-1 0 0,-43 20-2614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63 496 0 0,'11'12'12577'0'0,"-1"-9"-10694"0"0,-1 0-1 0 0,1-1 0 0 0,10 0 1 0 0,60 2 2194 0 0,-45-4-2741 0 0,24 0 500 0 0,-1-3 1 0 0,87-14-1 0 0,112-45-861 0 0,-251 60-1846 0 0,7-2-271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 9497 0 0,'-40'29'16571'0'0,"44"-28"-15691"0"0,15 1-325 0 0,0-1-1 0 0,1-1 1 0 0,-1-1 0 0 0,0 0 0 0 0,20-5-1 0 0,-6 2-135 0 0,226-30 1653 0 0,-254 33-2703 0 0,-3 1-65 0 0,-1 0 1 0 0,1 0-1 0 0,-1 0 0 0 0,1 0 0 0 0,-1-1 0 0 0,1 1 0 0 0,-1 0 0 0 0,1-1 0 0 0,-1 1 0 0 0,1-1 1 0 0,-1 0-1 0 0,0 1 0 0 0,1-1 0 0 0,-1 0 0 0 0,0 0 0 0 0,0 0 0 0 0,1 0 0 0 0,0-1 0 0 0,2-2-2545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1 573 388 0 0,'0'0'1896'0'0,"4"3"-738"0"0,31 26 202 0 0,-2 2 0 0 0,-1 1 0 0 0,42 54 0 0 0,-53-61-881 0 0,38 49 1097 0 0,-3 4 0 0 0,-4 1 0 0 0,-3 3 0 0 0,-4 2-1 0 0,42 107 1 0 0,-87-189-1504 0 0,2 2 201 0 0,-1 0 0 0 0,1 0-1 0 0,0 0 1 0 0,0 0-1 0 0,0 0 1 0 0,0-1-1 0 0,1 1 1 0 0,-1-1-1 0 0,1 1 1 0 0,5 4-1 0 0,-7-8-221 0 0,-1 0 0 0 0,1 0 0 0 0,-1 0 0 0 0,1 0 0 0 0,0 0 0 0 0,-1 0 0 0 0,1 0 0 0 0,-1 0 0 0 0,1 0 1 0 0,-1-1-1 0 0,1 1 0 0 0,0 0 0 0 0,-1 0 0 0 0,1 0 0 0 0,-1-1 0 0 0,1 1 0 0 0,-1 0 0 0 0,1-1 0 0 0,-1 1 0 0 0,1 0 0 0 0,-1-1 0 0 0,0 1 0 0 0,1-1 0 0 0,-1 1 0 0 0,0-1 0 0 0,1 1 0 0 0,-1-1 0 0 0,1 0 1 0 0,9-16 664 0 0,1-5-297 0 0,-2 0 0 0 0,-1-1 1 0 0,0 0-1 0 0,4-30 0 0 0,12-100 496 0 0,-18 108-745 0 0,37-578 2481 0 0,-43 504-2228 0 0,-2 63-134 0 0,3 0 0 0 0,13-92 0 0 0,-14 145-364 0 0,0 1 0 0 0,1-1-1 0 0,-1 1 1 0 0,1-1 0 0 0,0 1 0 0 0,0 0 0 0 0,0-1 0 0 0,0 1 0 0 0,0 0-1 0 0,0 0 1 0 0,1 0 0 0 0,-1 0 0 0 0,1 0 0 0 0,-1 0 0 0 0,1 0 0 0 0,0 0-1 0 0,0 0 1 0 0,4-2 0 0 0,-4 3-45 0 0,0 1-1 0 0,0-1 1 0 0,0 1 0 0 0,0 0-1 0 0,1-1 1 0 0,-1 1-1 0 0,0 0 1 0 0,0 0-1 0 0,0 1 1 0 0,0-1 0 0 0,1 0-1 0 0,-1 1 1 0 0,0-1-1 0 0,0 1 1 0 0,0 0-1 0 0,0-1 1 0 0,0 1 0 0 0,0 0-1 0 0,0 0 1 0 0,-1 0-1 0 0,1 1 1 0 0,0-1 0 0 0,2 3-1 0 0,24 20-3319 0 0,0 1-1 0 0,38 46 1 0 0,-35-33 599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45 708 0 0,'-4'-35'8964'0'0,"4"35"-8815"0"0,0-1 0 0 0,0 1 0 0 0,0-1 0 0 0,-1 1 0 0 0,1-1 1 0 0,0 1-1 0 0,-1-1 0 0 0,1 1 0 0 0,0-1 0 0 0,-1 1 0 0 0,1 0 1 0 0,0-1-1 0 0,-1 1 0 0 0,1 0 0 0 0,-1-1 0 0 0,1 1 0 0 0,0 0 1 0 0,-1-1-1 0 0,1 1 0 0 0,-1 0 0 0 0,1 0 0 0 0,-1-1 0 0 0,1 1 1 0 0,-1 0-1 0 0,0 0 0 0 0,1 0 0 0 0,-1 0 0 0 0,1 0 0 0 0,-1 0 1 0 0,1 0-1 0 0,-1 0 0 0 0,1 0 0 0 0,-1 0 0 0 0,0 0 0 0 0,-1 1 66 0 0,0 0 0 0 0,0 0 0 0 0,0 0 0 0 0,1 0 0 0 0,-1 0 0 0 0,0 0 0 0 0,1 1 0 0 0,-1-1 0 0 0,-2 3-1 0 0,-3 4 305 0 0,0 1 0 0 0,-10 16 0 0 0,0 7 472 0 0,1 0 0 0 0,-21 57 1 0 0,32-75-691 0 0,1 1 0 0 0,0 0 0 0 0,1 0 0 0 0,1 0 0 0 0,0 1 0 0 0,1-1 0 0 0,1 0 0 0 0,3 30 0 0 0,-2-39-197 0 0,0 1 0 0 0,1 0 0 0 0,0-1 1 0 0,0 0-1 0 0,1 1 0 0 0,-1-1 0 0 0,1 0 0 0 0,0 0 1 0 0,1-1-1 0 0,0 1 0 0 0,0-1 0 0 0,0 0 0 0 0,0 0 0 0 0,1 0 1 0 0,0 0-1 0 0,0-1 0 0 0,0 1 0 0 0,6 2 0 0 0,-2-2-3 0 0,-1-1-1 0 0,1 0 0 0 0,0-1 0 0 0,0 0 1 0 0,0 0-1 0 0,0-1 0 0 0,0 0 1 0 0,1-1-1 0 0,-1 0 0 0 0,0 0 0 0 0,1-1 1 0 0,11-1-1 0 0,-1-1 48 0 0,0 0 1 0 0,-1-2-1 0 0,0 0 0 0 0,21-8 1 0 0,-30 8-272 0 0,0 0 1 0 0,-1 0-1 0 0,1 0 1 0 0,-1-1-1 0 0,0-1 1 0 0,-1 0-1 0 0,1 0 1 0 0,-1 0-1 0 0,10-12 0 0 0,-12 6-1639 0 0,-6 11 1456 0 0,0 1 0 0 0,0-1-1 0 0,0 1 1 0 0,0-1 0 0 0,0 1 0 0 0,0-1 0 0 0,0 0 0 0 0,0 1 0 0 0,0-1 0 0 0,0 1 0 0 0,0-1 0 0 0,0 1 0 0 0,0-1 0 0 0,0 1 0 0 0,-1-1 0 0 0,1 1 0 0 0,0-1 0 0 0,0 1 0 0 0,-1-1 0 0 0,1 1 0 0 0,0-1 0 0 0,-1 1 0 0 0,1 0 0 0 0,-1-1 0 0 0,1 1 0 0 0,0 0 0 0 0,-1-1 0 0 0,1 1 0 0 0,-1 0 0 0 0,1-1 0 0 0,-1 1 0 0 0,1 0 0 0 0,-1 0 0 0 0,1-1 0 0 0,-1 1 0 0 0,-10-3-2146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21 1008 0 0,'-13'-13'3171'0'0,"11"12"-2515"0"0,1 0 1 0 0,-1 0-1 0 0,0 0 1 0 0,1 1-1 0 0,-1-1 0 0 0,0 0 1 0 0,0 1-1 0 0,1-1 0 0 0,-1 1 1 0 0,0 0-1 0 0,0 0 0 0 0,0 0 1 0 0,0 0-1 0 0,1 0 0 0 0,-1 0 1 0 0,0 0-1 0 0,0 0 0 0 0,0 1 1 0 0,0-1-1 0 0,1 1 1 0 0,-1-1-1 0 0,0 1 0 0 0,0 0 1 0 0,1-1-1 0 0,-1 1 0 0 0,1 0 1 0 0,-1 0-1 0 0,1 0 0 0 0,-1 1 1 0 0,1-1-1 0 0,-1 0 0 0 0,1 0 1 0 0,-6 8 6263 0 0,0-17-6912 0 0,-7 1 0 0 0,12 7-93 0 0,1-1-347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88 548 0 0,'-13'-5'1411'0'0,"-7"0"14610"0"0,43-7-12431 0 0,4 11-2074 0 0,1-1-1 0 0,27-6 1 0 0,-46 6-1613 0 0,1-1 0 0 0,-1 0-1 0 0,16-7 1 0 0,-20 8-349 0 0,-1-1 1 0 0,0 1-1 0 0,1-1 1 0 0,-1 0-1 0 0,0-1 1 0 0,0 1-1 0 0,-1-1 1 0 0,5-4-1 0 0,-5 4-437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85 136 600 0 0,'-15'-6'951'0'0,"-26"-13"2879"0"0,39 17-3057 0 0,-1 1-1 0 0,1-1 1 0 0,0 0-1 0 0,-1 0 1 0 0,1 0-1 0 0,0 0 1 0 0,0 0-1 0 0,0 0 0 0 0,0 0 1 0 0,0-1-1 0 0,1 1 1 0 0,-2-3-1 0 0,3 4-662 0 0,0 1-1 0 0,0-1 0 0 0,0 1 0 0 0,0 0 0 0 0,0-1 0 0 0,1 1 0 0 0,-1-1 0 0 0,0 1 0 0 0,0 0 0 0 0,0-1 0 0 0,0 1 1 0 0,1 0-1 0 0,-1-1 0 0 0,0 1 0 0 0,1 0 0 0 0,-1-1 0 0 0,0 1 0 0 0,0 0 0 0 0,1-1 0 0 0,-1 1 0 0 0,1 0 1 0 0,-1 0-1 0 0,0 0 0 0 0,1-1 0 0 0,-1 1 0 0 0,0 0 0 0 0,1 0 0 0 0,16-8 1142 0 0,-13 7-415 0 0,25-11 856 0 0,1 2 1 0 0,0 1 0 0 0,61-9 0 0 0,-57 12-870 0 0,-19 3-769 0 0,1 1 0 0 0,22-1 0 0 0,-6 6-3320 0 0,-1 8-4845 0 0,-21-6 5208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1 288 0 0,'0'0'981'0'0,"-1"10"4914"0"0,14 47 2950 0 0,-2 2-4797 0 0,5 18-1242 0 0,-7-44-3389 0 0,0-13-6098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97 696 0 0,'-9'-6'696'0'0,"5"5"-84"0"0,0-1 0 0 0,1 0-1 0 0,-1-1 1 0 0,1 1-1 0 0,-1-1 1 0 0,1 1 0 0 0,0-1-1 0 0,0 0 1 0 0,0 0-1 0 0,0-1 1 0 0,0 1 0 0 0,1 0-1 0 0,-4-7 1 0 0,6 9-452 0 0,0 0-1 0 0,0 1 1 0 0,0-1-1 0 0,0 0 1 0 0,1 0 0 0 0,-1 1-1 0 0,0-1 1 0 0,0 0 0 0 0,1 0-1 0 0,-1 1 1 0 0,0-1 0 0 0,1 0-1 0 0,-1 0 1 0 0,1 1 0 0 0,-1-1-1 0 0,0 1 1 0 0,1-1 0 0 0,0 0-1 0 0,-1 1 1 0 0,1-1-1 0 0,-1 1 1 0 0,1-1 0 0 0,0 1-1 0 0,0-1 1 0 0,19-9 1673 0 0,-1 5-1075 0 0,1 0 0 0 0,0 1 0 0 0,0 1 0 0 0,0 1 0 0 0,0 1 0 0 0,30 3 0 0 0,-20 0-3 0 0,1 2 1 0 0,-1 1-1 0 0,49 15 0 0 0,-66-16-473 0 0,1 1-1 0 0,-1 1 1 0 0,1 0-1 0 0,-1 1 1 0 0,-1 0-1 0 0,0 1 1 0 0,20 15-1 0 0,-29-20-201 0 0,0 0-1 0 0,0 0 0 0 0,0 0 1 0 0,0 1-1 0 0,0-1 0 0 0,-1 1 0 0 0,1-1 1 0 0,-1 1-1 0 0,0 0 0 0 0,0 0 1 0 0,-1 0-1 0 0,1 0 0 0 0,-1 0 1 0 0,0 0-1 0 0,0 1 0 0 0,0-1 0 0 0,0 0 1 0 0,-1 1-1 0 0,0-1 0 0 0,0 0 1 0 0,0 1-1 0 0,0-1 0 0 0,-1 0 1 0 0,1 1-1 0 0,-1-1 0 0 0,0 0 0 0 0,-1 0 1 0 0,1 0-1 0 0,-4 6 0 0 0,0 0 1 0 0,-2 0 0 0 0,1 0 0 0 0,-1 0 0 0 0,-1-1 0 0 0,0-1 0 0 0,0 1-1 0 0,0-1 1 0 0,-1-1 0 0 0,-1 1 0 0 0,1-1 0 0 0,-13 6 0 0 0,-2 0 50 0 0,0-1 1 0 0,-1-1 0 0 0,-45 14-1 0 0,49-19-62 0 0,-1 0 0 0 0,-30 2 1 0 0,44-7-403 0 0,0-1 0 0 0,0 1 1 0 0,0-2-1 0 0,0 1 1 0 0,0-1-1 0 0,0 0 0 0 0,0-1 1 0 0,0 0-1 0 0,-13-5 0 0 0,13 2-604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35 324 0 0,'-3'-3'532'0'0,"0"0"1"0"0,0 0-1 0 0,0 0 1 0 0,-1 0-1 0 0,0 1 0 0 0,1-1 1 0 0,-1 1-1 0 0,0 0 0 0 0,0 0 1 0 0,0 1-1 0 0,-1-1 0 0 0,1 1 1 0 0,0 0-1 0 0,0 0 1 0 0,-1 0-1 0 0,1 0 0 0 0,-1 1 1 0 0,1 0-1 0 0,0 0 0 0 0,-1 0 1 0 0,1 0-1 0 0,-1 1 1 0 0,1 0-1 0 0,-8 2 0 0 0,-5 3 385 0 0,1 0 0 0 0,-1 1 0 0 0,1 1 0 0 0,0 1 0 0 0,-28 21 0 0 0,35-23-462 0 0,0 1-1 0 0,0 0 1 0 0,0 0-1 0 0,1 1 0 0 0,1 0 1 0 0,-1 1-1 0 0,1 0 1 0 0,1 0-1 0 0,0 0 1 0 0,-5 12-1 0 0,10-18-316 0 0,-1-1-1 0 0,1 0 1 0 0,0 1-1 0 0,0-1 0 0 0,0 1 1 0 0,1-1-1 0 0,-1 1 1 0 0,1-1-1 0 0,0 1 1 0 0,0-1-1 0 0,0 1 0 0 0,0-1 1 0 0,1 1-1 0 0,0-1 1 0 0,-1 1-1 0 0,1-1 1 0 0,0 1-1 0 0,1-1 0 0 0,-1 0 1 0 0,1 0-1 0 0,-1 0 1 0 0,1 1-1 0 0,0-1 1 0 0,0-1-1 0 0,0 1 0 0 0,1 0 1 0 0,-1 0-1 0 0,0-1 1 0 0,1 0-1 0 0,0 1 1 0 0,0-1-1 0 0,0 0 1 0 0,0 0-1 0 0,5 2 0 0 0,5 2 60 0 0,0 0-1 0 0,0-1 1 0 0,1 0 0 0 0,0-1-1 0 0,0-1 1 0 0,0 0-1 0 0,17 1 1 0 0,1-2 149 0 0,0-1-1 0 0,0-1 1 0 0,0-2 0 0 0,44-7 0 0 0,8-11-2227 0 0,-74 17 1413 0 0,10-2-10599 0 0,-13 3 7838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8965 0 0,'-5'2'2250'0'0,"-22"5"5269"0"0,22-5-6183 0 0,-1 0-1 0 0,1 0 0 0 0,-1 0 0 0 0,-9 7 1702 0 0,18-8-2310 0 0,10 2-370 0 0,-1 0 0 0 0,1 0 1 0 0,-1-1-1 0 0,1-1 0 0 0,0 0 0 0 0,18-2 0 0 0,2 2-21 0 0,37 0 319 0 0,-22-1-833 0 0,69 9 1 0 0,-89-4-2395 0 0,-20-3-852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0 621 5308 0 0,'1'-1'428'0'0,"0"0"-1"0"0,0-1 0 0 0,0 1 1 0 0,0 0-1 0 0,0 0 0 0 0,0 1 1 0 0,0-1-1 0 0,0 0 0 0 0,0 0 1 0 0,1 0-1 0 0,-1 1 0 0 0,0-1 1 0 0,0 1-1 0 0,1-1 0 0 0,-1 1 1 0 0,3-1-1 0 0,-2 1-189 0 0,-1 0 1 0 0,1 0-1 0 0,0 0 0 0 0,-1 0 0 0 0,1 1 0 0 0,-1-1 0 0 0,1 0 1 0 0,-1 1-1 0 0,1-1 0 0 0,-1 1 0 0 0,1 0 0 0 0,-1 0 1 0 0,2 0-1 0 0,3 4 76 0 0,0 0 0 0 0,0 0 0 0 0,-1 0 0 0 0,1 1 1 0 0,3 6-1 0 0,-6-9-137 0 0,13 18 455 0 0,-1 1 1 0 0,-1 0-1 0 0,-1 1 0 0 0,16 39 1 0 0,31 105 1779 0 0,-40-107-1536 0 0,-9-25-310 0 0,-3-9 542 0 0,18 40 0 0 0,-25-65-1073 0 0,-1-1 0 0 0,0 1 0 0 0,0-1-1 0 0,0 1 1 0 0,1-1 0 0 0,-1 1-1 0 0,0-1 1 0 0,0 1 0 0 0,1-1-1 0 0,-1 1 1 0 0,0-1 0 0 0,1 0-1 0 0,-1 1 1 0 0,0-1 0 0 0,1 0-1 0 0,-1 1 1 0 0,1-1 0 0 0,-1 0-1 0 0,1 1 1 0 0,-1-1 0 0 0,1 0-1 0 0,-1 0 1 0 0,1 0 0 0 0,-1 1-1 0 0,2-1 1 0 0,5-9 461 0 0,1-22-143 0 0,17-204 396 0 0,-13 101-518 0 0,34-180 607 0 0,-34 258-343 0 0,3 2 0 0 0,1 0 1 0 0,39-85-1 0 0,-48 126-491 0 0,0 1 0 0 0,0-1 0 0 0,1 1 0 0 0,1 1 0 0 0,16-19 0 0 0,-19 25-11 0 0,-1 0-1 0 0,1 0 1 0 0,0 1 0 0 0,0-1-1 0 0,0 1 1 0 0,1 1 0 0 0,-1-1 0 0 0,1 1-1 0 0,0 0 1 0 0,0 1 0 0 0,0 0-1 0 0,12-3 1 0 0,-14 5-265 0 0,0 0 0 0 0,0 0 0 0 0,0 0 0 0 0,0 0-1 0 0,0 1 1 0 0,0 0 0 0 0,0 0 0 0 0,-1 0 0 0 0,1 1 0 0 0,6 2 0 0 0,45 27-7100 0 0,-40-22 3834 0 0,7 4 321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1 596 0 0,'0'0'1422'0'0,"10"14"4073"0"0,26 8 1188 0 0,28 17 405 0 0,-54-31-6147 0 0,1 0 0 0 0,-1 0 1 0 0,14 15-1 0 0,-20-19-748 0 0,0 1 0 0 0,-1-1 0 0 0,1 1 0 0 0,-1 0 0 0 0,0 0 0 0 0,-1 0-1 0 0,1 0 1 0 0,-1 0 0 0 0,0 0 0 0 0,0 1 0 0 0,-1-1 0 0 0,1 1 0 0 0,-1 0 0 0 0,-1-1 0 0 0,1 1 0 0 0,-1 0 0 0 0,0-1 0 0 0,0 1 0 0 0,0 0 0 0 0,-1 0 0 0 0,0-1 0 0 0,0 1-1 0 0,-3 7 1 0 0,-2 4 39 0 0,-1-1-1 0 0,0 0 0 0 0,-1 0 1 0 0,-17 24-1 0 0,-49 57 756 0 0,66-87-858 0 0,-43 48 141 0 0,35-41-192 0 0,1 0 0 0 0,0 1 0 0 0,1 0-1 0 0,1 1 1 0 0,1 0 0 0 0,-14 31 0 0 0,25-48-78 0 0,0-1 0 0 0,1 1 0 0 0,-1 0 0 0 0,1-1 0 0 0,-1 1-1 0 0,1 0 1 0 0,0 0 0 0 0,0-1 0 0 0,0 1 0 0 0,0 0 0 0 0,0-1 0 0 0,0 1 0 0 0,0 0 0 0 0,0 0 0 0 0,1-1-1 0 0,-1 1 1 0 0,1 0 0 0 0,-1-1 0 0 0,1 1 0 0 0,0-1 0 0 0,1 4 0 0 0,0-3-2 0 0,0 0 1 0 0,0 0 0 0 0,0 0-1 0 0,0-1 1 0 0,1 1-1 0 0,-1 0 1 0 0,1-1-1 0 0,-1 0 1 0 0,1 1 0 0 0,-1-1-1 0 0,1 0 1 0 0,3 1-1 0 0,6 0-24 0 0,0 1-1 0 0,0-1 0 0 0,0-1 0 0 0,0 0 0 0 0,14-1 1 0 0,-3-1-912 0 0,36-6 1 0 0,-53 6 339 0 0,1-1 0 0 0,0 0 0 0 0,0 0 0 0 0,-1 0 0 0 0,1-1 0 0 0,-1 0 0 0 0,0 0 0 0 0,0 0 1 0 0,9-8-1 0 0,-7-2-5724 0 0,-7 9 3866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68 100 0 0,'-39'-7'1350'0'0,"9"2"1204"0"0,1-2 11351 0 0,36 7-12164 0 0,64-6 2002 0 0,286-35 4553 0 0,-346 39-9056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62 116 0 0,'-18'2'1514'0'0,"1"0"5189"0"0,32 7-3582 0 0,-4-5-2470 0 0,0 0 1 0 0,1-1-1 0 0,0-1 1 0 0,0 0 0 0 0,13 1-1 0 0,-7-2-215 0 0,632 34 5632 0 0,936-17-289 0 0,-3-47-2840 0 0,-1350 20-2666 0 0,705-42 1273 0 0,-901 48-1497 0 0,13 0 55 0 0,0-3 1 0 0,74-17 0 0 0,-105 15-322 0 0,-18 8 202 0 0,-1 0-1 0 0,1 0 1 0 0,-1 0 0 0 0,1-1-1 0 0,-1 1 1 0 0,1 0 0 0 0,-1 0-1 0 0,1-1 1 0 0,-1 1 0 0 0,1 0-1 0 0,-1-1 1 0 0,0 1-1 0 0,1 0 1 0 0,-1-1 0 0 0,0 1-1 0 0,1-1 1 0 0,-1 1 0 0 0,0 0-1 0 0,1-1 1 0 0,-1 1 0 0 0,0-1-1 0 0,0 1 1 0 0,0-1 0 0 0,1 1-1 0 0,-1-1 1 0 0,0 1 0 0 0,0-1-1 0 0,0 1 1 0 0,0-1 0 0 0,0 1-1 0 0,0-2 1 0 0,-14 1-5523 0 0,-6 2-1185 0 0,6 4 3331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7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88 316 0 0,'1'-2'346'0'0,"-1"0"0"0"0,1-1 1 0 0,0 1-1 0 0,-1 0 0 0 0,0-1 0 0 0,1 1 0 0 0,-1-1 1 0 0,0 1-1 0 0,0 0 0 0 0,-1-1 0 0 0,1 1 0 0 0,0-1 1 0 0,-1 1-1 0 0,0 0 0 0 0,1-1 0 0 0,-1 1 1 0 0,0 0-1 0 0,0 0 0 0 0,0-1 0 0 0,0 1 0 0 0,-1 0 1 0 0,1 0-1 0 0,-1 0 0 0 0,1 1 0 0 0,-1-1 0 0 0,0 0 1 0 0,1 0-1 0 0,-5-2 0 0 0,3 2-80 0 0,-1 0-1 0 0,1 0 1 0 0,-1 0 0 0 0,0 0-1 0 0,0 0 1 0 0,1 1 0 0 0,-1-1 0 0 0,0 1-1 0 0,-1 0 1 0 0,1 1 0 0 0,0-1-1 0 0,0 1 1 0 0,0 0 0 0 0,0-1-1 0 0,-1 2 1 0 0,-3 0 0 0 0,-8 2 172 0 0,0 1 0 0 0,0 1 0 0 0,1 1 0 0 0,0 0 0 0 0,0 1 0 0 0,0 1 0 0 0,1 0 0 0 0,0 1 0 0 0,1 0 0 0 0,-21 20 0 0 0,23-19-164 0 0,0 0 1 0 0,2 1-1 0 0,-1 0 1 0 0,1 0-1 0 0,1 1 1 0 0,0 0-1 0 0,1 1 1 0 0,0-1-1 0 0,1 1 0 0 0,0 1 1 0 0,1-1-1 0 0,-5 20 1 0 0,10-27-175 0 0,-1 0 0 0 0,1 0 0 0 0,-1 0 0 0 0,2 0 0 0 0,-1-1 1 0 0,1 1-1 0 0,0 0 0 0 0,0 0 0 0 0,0-1 0 0 0,1 1 0 0 0,0 0 0 0 0,0-1 1 0 0,0 0-1 0 0,1 1 0 0 0,0-1 0 0 0,0 0 0 0 0,0 0 0 0 0,0-1 0 0 0,1 1 1 0 0,0-1-1 0 0,0 1 0 0 0,0-1 0 0 0,1-1 0 0 0,-1 1 0 0 0,8 4 0 0 0,-3-2 5 0 0,1 0 1 0 0,0 0-1 0 0,0-1 0 0 0,0-1 0 0 0,1 0 0 0 0,0 0 0 0 0,0-1 0 0 0,0 0 1 0 0,0-1-1 0 0,0 0 0 0 0,1-1 0 0 0,11 0 0 0 0,-4-2-35 0 0,0 0 1 0 0,-1-2-1 0 0,1 0 0 0 0,25-8 1 0 0,-38 9-71 0 0,0 0 0 0 0,0 0 0 0 0,0 0 1 0 0,0-1-1 0 0,-1 0 0 0 0,1 0 0 0 0,-1 0 1 0 0,0-1-1 0 0,0 0 0 0 0,0 0 0 0 0,0 0 0 0 0,-1-1 1 0 0,1 0-1 0 0,-1 1 0 0 0,-1-1 0 0 0,7-11 1 0 0,-8 12 2 0 0,-1-1 1 0 0,0 0-1 0 0,0 1 1 0 0,0-1 0 0 0,-1 0-1 0 0,0 0 1 0 0,0 1-1 0 0,0-1 1 0 0,0 0 0 0 0,-1 0-1 0 0,0 1 1 0 0,0-1 0 0 0,0 0-1 0 0,0 1 1 0 0,-4-9-1 0 0,-2-3 56 0 0,-1-1-1 0 0,-17-24 0 0 0,15 27-11 0 0,0 1 1 0 0,-1 0-1 0 0,0 0 0 0 0,-1 1 0 0 0,-22-16 0 0 0,-72-44 160 0 0,50 36-216 0 0,54 35-385 0 0,-12-9 640 0 0,63 11-13179 0 0,-25 0 10325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51 309 36 0 0,'-11'-2'9714'0'0,"10"5"-9216"0"0,0 0 0 0 0,0-1 0 0 0,0 1 0 0 0,1 0 0 0 0,-1 0-1 0 0,1 0 1 0 0,0 0 0 0 0,0-1 0 0 0,0 1 0 0 0,1 5 0 0 0,8 36 2183 0 0,-4-18-1460 0 0,1 16 361 0 0,-3 0-1 0 0,-2 0 1 0 0,-1 0 0 0 0,-2 0-1 0 0,-2-1 1 0 0,-13 59 0 0 0,16-97-1340 0 0,0 0 0 0 0,0 0 0 0 0,0 0 0 0 0,0 0 1 0 0,0 0-1 0 0,0 0 0 0 0,-1 0 0 0 0,-3 5 0 0 0,4-8 28 0 0,-8-4-153 0 0,7 1-117 0 0,1 1 0 0 0,0 0 0 0 0,0-1 0 0 0,0 1 0 0 0,0-1 0 0 0,0 0 0 0 0,1 1 0 0 0,-1-1 0 0 0,1 0 0 0 0,0 1 0 0 0,-1-1 0 0 0,1 0 0 0 0,1-3 0 0 0,-2-4 0 0 0,-1-32 0 0 0,1-1 0 0 0,3 0 0 0 0,7-52 0 0 0,3 22 0 0 0,23-72 0 0 0,-28 120 0 0 0,2 0 0 0 0,0 0 0 0 0,2 1 0 0 0,0 0 0 0 0,28-40 0 0 0,-33 55 0 0 0,1 0 0 0 0,0 0 0 0 0,0 1 0 0 0,1 0 0 0 0,0 0 0 0 0,1 1 0 0 0,-1 0 0 0 0,1 1 0 0 0,1-1 0 0 0,-1 2 0 0 0,1-1 0 0 0,0 1 0 0 0,1 1 0 0 0,-1 0 0 0 0,1 1 0 0 0,11-3 0 0 0,-16 5 0 0 0,0 0 0 0 0,0 1 0 0 0,0 0 0 0 0,0 0 0 0 0,1 0 0 0 0,-1 1 0 0 0,0 0 0 0 0,0 0 0 0 0,0 1 0 0 0,0 0 0 0 0,0 0 0 0 0,-1 0 0 0 0,1 0 0 0 0,0 1 0 0 0,-1 0 0 0 0,0 0 0 0 0,0 1 0 0 0,0 0 0 0 0,0-1 0 0 0,0 2 0 0 0,7 7 0 0 0,-6-5 0 0 0,-1 0 0 0 0,1 1 0 0 0,-1 0 0 0 0,-1 0 0 0 0,1 0 0 0 0,-1 0 0 0 0,-1 1 0 0 0,1-1 0 0 0,-2 1 0 0 0,1 0 0 0 0,-1 0 0 0 0,0 0 0 0 0,0 17 0 0 0,-2-7 0 0 0,-2 1 0 0 0,0-1 0 0 0,-1 0 0 0 0,-1 1 0 0 0,0-1 0 0 0,-2-1 0 0 0,0 1 0 0 0,-1-1 0 0 0,-1 0 0 0 0,-1-1 0 0 0,-12 20 0 0 0,5-13 0 0 0,0-1 0 0 0,-1-1 0 0 0,-2-1 0 0 0,0 0 0 0 0,-1-1 0 0 0,-1-1 0 0 0,-26 18 0 0 0,29-26 0 0 0,0 0 0 0 0,0-1 0 0 0,-1-1 0 0 0,0-1 0 0 0,-1 0 0 0 0,-25 5 0 0 0,39-10 0 0 0,6-2 0 0 0,-1-1 0 0 0,1 0 0 0 0,0 0 0 0 0,0 0 0 0 0,0 0 0 0 0,0 0 0 0 0,-1 1 0 0 0,1-1 0 0 0,0 0 0 0 0,0 0 0 0 0,0 0 0 0 0,0 0 0 0 0,0 1 0 0 0,0-1 0 0 0,-1 0 0 0 0,1 0 0 0 0,0 1 0 0 0,0-1 0 0 0,0 0 0 0 0,0 0 0 0 0,0 0 0 0 0,0 1 0 0 0,0-1 0 0 0,0 0 0 0 0,0 0 0 0 0,0 1 0 0 0,0-1 0 0 0,0 0 0 0 0,0 0 0 0 0,0 1 0 0 0,0-1 0 0 0,0 0 0 0 0,1 0 0 0 0,3 6 0 0 0,0-2 0 0 0,0 1 0 0 0,1 0 0 0 0,0-1 0 0 0,0 0 0 0 0,0 0 0 0 0,0-1 0 0 0,8 5 0 0 0,7 4 0 0 0,130 101 0 0 0,-109-81 0 0 0,-13-10 0 0 0,46 33 0 0 0,-72-54-165 0 0,0 1 1 0 0,0-1-1 0 0,1 0 1 0 0,-1 0-1 0 0,0 0 1 0 0,1 0-1 0 0,-1-1 1 0 0,1 1-1 0 0,-1-1 1 0 0,1 1-1 0 0,-1-1 1 0 0,1 0-1 0 0,0 0 1 0 0,-1 0-1 0 0,1 0 1 0 0,-1-1-1 0 0,1 1 1 0 0,-1-1-1 0 0,1 1 1 0 0,-1-1-1 0 0,5-2 1 0 0,4 0-1208 0 0,31-9-6681 0 0,-22 4 4671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18 424 0 0,'0'-1'280'0'0,"-1"0"0"0"0,1 0 1 0 0,-1 0-1 0 0,1 0 0 0 0,-1 0 0 0 0,1 0 0 0 0,-1 0 0 0 0,0 0 0 0 0,0 0 1 0 0,1 1-1 0 0,-1-1 0 0 0,0 0 0 0 0,0 1 0 0 0,0-1 0 0 0,0 0 1 0 0,0 1-1 0 0,0-1 0 0 0,0 1 0 0 0,0-1 0 0 0,0 1 0 0 0,0 0 0 0 0,0 0 1 0 0,0-1-1 0 0,0 1 0 0 0,0 0 0 0 0,0 0 0 0 0,0 0 0 0 0,-1 0 1 0 0,1 0-1 0 0,0 0 0 0 0,0 0 0 0 0,0 0 0 0 0,0 1 0 0 0,0-1 1 0 0,0 0-1 0 0,0 1 0 0 0,0-1 0 0 0,0 1 0 0 0,0-1 0 0 0,0 1 0 0 0,-2 1 1 0 0,-5 3 749 0 0,0 0 1 0 0,0 0-1 0 0,-13 12 1 0 0,17-13-517 0 0,-8 8 374 0 0,0 1 0 0 0,1 0 0 0 0,0 0 0 0 0,1 1 0 0 0,1 0 0 0 0,0 1 0 0 0,-10 24 1 0 0,14-27-422 0 0,1 0 1 0 0,1-1 0 0 0,0 2 0 0 0,0-1-1 0 0,1 0 1 0 0,1 0 0 0 0,0 1 0 0 0,1-1 0 0 0,2 24-1 0 0,-2-29-278 0 0,1-1 0 0 0,0 0 0 0 0,0 1 0 0 0,1-1 0 0 0,0 0 0 0 0,0 0 0 0 0,0 0 0 0 0,1 0 0 0 0,0-1 0 0 0,0 1 0 0 0,1-1 0 0 0,-1 0 0 0 0,1 1 0 0 0,0-2 0 0 0,0 1 0 0 0,1 0 0 0 0,0-1 0 0 0,-1 0 0 0 0,1 0 0 0 0,1 0 0 0 0,6 3 0 0 0,-6-4-189 0 0,1-1 0 0 0,0 0 0 0 0,0-1 0 0 0,0 0 0 0 0,0 0 0 0 0,0 0 0 0 0,0-1 0 0 0,0 0 0 0 0,0 0 0 0 0,0-1 0 0 0,0 0 0 0 0,10-2 0 0 0,7-3 0 0 0,1-1 0 0 0,23-10 0 0 0,-29 9-1024 0 0,0 0 0 0 0,-1-2 0 0 0,32-21 0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71 96 0 0,'-6'0'-1175'0'0,"-9"-2"2636"0"0,-4-4 15077 0 0,18 7-16421 0 0,18-4 2054 0 0,146 1 5833 0 0,-23 1-3651 0 0,-134 1-4549 0 0,0-1 0 0 0,0 0-1 0 0,0 0 1 0 0,-1-1 0 0 0,1 0 0 0 0,-1 0 0 0 0,1 0-1 0 0,-1 0 1 0 0,6-4 0 0 0,6-8-3713 0 0,-6-3-3776 0 0,-9 10 4597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50 113 1096 0 0,'-10'-3'1388'0'0,"-16"-7"2501"0"0,13-2 5835 0 0,26 5-6451 0 0,-9 3-2658 0 0,6 0 298 0 0,1 0-1 0 0,-1 0 1 0 0,1 1-1 0 0,1 1 1 0 0,-1 0 0 0 0,18-1-1 0 0,7-2 203 0 0,151-24 4082 0 0,-77 9-5158 0 0,-109 19-374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13 740 0 0,'-38'-4'3664'0'0,"22"3"369"0"0,0 1 5118 0 0,54 10-5562 0 0,397-18 4372 0 0,-352 3-6546 0 0,12 2 59 0 0,-54 1-4825 0 0,-38 4 2463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7761 0 0,'-11'6'3492'0'0,"7"-5"-2692"0"0,1 1 1 0 0,0 0-1 0 0,0-1 0 0 0,0 1 1 0 0,0 0-1 0 0,1 1 0 0 0,-1-1 1 0 0,1 0-1 0 0,-5 6 2218 0 0,27 3-174 0 0,7-7-1850 0 0,1-1 1 0 0,0-1 0 0 0,0-1 0 0 0,34-3 0 0 0,-9 0-296 0 0,126-10 1023 0 0,-47 2-2293 0 0,-109 10-500 0 0,8-1-1836 0 0,-11-3-6545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1100 284 0 0,'-8'4'983'0'0,"6"-3"-389"0"0,0 1 1 0 0,0-2-1 0 0,0 1 0 0 0,0 0 0 0 0,-1 0 1 0 0,1 0-1 0 0,0-1 0 0 0,-4 1 1743 0 0,8-4-657 0 0,5-7-775 0 0,1 0 1 0 0,0 0 0 0 0,1 1 0 0 0,14-13 0 0 0,9-8 350 0 0,21-28 798 0 0,47-66 1 0 0,-74 83-1509 0 0,-1-1 0 0 0,-1-1 0 0 0,-3-1 0 0 0,-2-1 0 0 0,-2 0 0 0 0,18-76 0 0 0,20-161 1213 0 0,-29 130-660 0 0,-26 150-1082 0 0,0 1 0 0 0,1 0 0 0 0,-1 0 0 0 0,0-1 0 0 0,0 1 0 0 0,1 0 0 0 0,-1 0 0 0 0,1 0 0 0 0,-1-1 1 0 0,1 1-1 0 0,0 0 0 0 0,0 0 0 0 0,-1 0 0 0 0,2-1 0 0 0,-1 2-3 0 0,-1 0 0 0 0,0-1 0 0 0,1 1 0 0 0,-1 0 0 0 0,0 0 0 0 0,1 0 0 0 0,-1 0 0 0 0,1 0 0 0 0,-1 0 0 0 0,0 0 0 0 0,1 0 0 0 0,-1 0 0 0 0,1 0 0 0 0,-1 0 0 0 0,0 0 1 0 0,1 0-1 0 0,-1 0 0 0 0,0 0 0 0 0,1 0 0 0 0,-1 0 0 0 0,1 1 0 0 0,-1-1 0 0 0,0 0 0 0 0,1 0 0 0 0,-1 0 0 0 0,0 1 0 0 0,1-1 0 0 0,-1 0 0 0 0,0 1 0 0 0,3 1 37 0 0,-1 1 0 0 0,0-1 0 0 0,0 1 0 0 0,0 0 0 0 0,0 0 1 0 0,-1-1-1 0 0,1 1 0 0 0,-1 0 0 0 0,2 4 0 0 0,7 27 176 0 0,-1 0-1 0 0,-2 0 1 0 0,-1 1 0 0 0,2 56 0 0 0,-11 144 452 0 0,-1-78-273 0 0,4-138-648 0 0,0 0 1 0 0,2 0 0 0 0,5 26-1 0 0,-7-44 71 0 0,1 1-1 0 0,0 0 1 0 0,-1-1-1 0 0,1 1 1 0 0,0 0-1 0 0,0-1 1 0 0,0 1-1 0 0,0-1 1 0 0,0 1-1 0 0,0-1 1 0 0,0 0-1 0 0,1 1 1 0 0,-1-1-1 0 0,0 0 1 0 0,1 0-1 0 0,-1 0 0 0 0,1 0 1 0 0,-1 0-1 0 0,1 0 1 0 0,-1 0-1 0 0,1-1 1 0 0,0 1-1 0 0,0-1 1 0 0,-1 1-1 0 0,1-1 1 0 0,0 1-1 0 0,2-1 1 0 0,2 0-758 0 0,-1 0 0 0 0,0 0-1 0 0,0 0 1 0 0,0-1 0 0 0,0 1 0 0 0,0-1 0 0 0,0-1 0 0 0,9-2 0 0 0,19-12-1795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8 254 940 0 0,'0'-13'5667'0'0,"3"6"-4931"0"0,0 1 0 0 0,0 0 0 0 0,1 0 0 0 0,0 1 0 0 0,0-1 0 0 0,0 1 0 0 0,1 0 0 0 0,-1 0 0 0 0,10-8 0 0 0,6-2 842 0 0,30-19-1 0 0,-20 16-416 0 0,1 2 1 0 0,0 2-1 0 0,41-14 0 0 0,102-19 2806 0 0,-170 46-3781 0 0,0 0-1 0 0,0 0 1 0 0,-1 1-1 0 0,1-1 1 0 0,0 1-1 0 0,0 0 1 0 0,-1 0-1 0 0,1 0 1 0 0,7 2-1 0 0,-11-2-166 0 0,0 0-1 0 0,0 0 0 0 0,0 0 1 0 0,0 0-1 0 0,0 0 1 0 0,1 0-1 0 0,-1 1 1 0 0,0-1-1 0 0,0 0 0 0 0,0 0 1 0 0,0 0-1 0 0,0 0 1 0 0,0 1-1 0 0,0-1 0 0 0,0 0 1 0 0,0 0-1 0 0,1 0 1 0 0,-1 0-1 0 0,0 1 0 0 0,0-1 1 0 0,0 0-1 0 0,0 0 1 0 0,0 0-1 0 0,0 1 1 0 0,0-1-1 0 0,0 0 0 0 0,0 0 1 0 0,0 0-1 0 0,-1 1 1 0 0,1-1-1 0 0,0 0 0 0 0,0 0 1 0 0,0 0-1 0 0,0 0 1 0 0,0 1-1 0 0,0-1 0 0 0,0 0 1 0 0,0 0-1 0 0,0 0 1 0 0,-1 0-1 0 0,1 0 1 0 0,0 1-1 0 0,0-1 0 0 0,0 0 1 0 0,0 0-1 0 0,-1 0 1 0 0,-31 25 100 0 0,-1-3 0 0 0,-1 0 0 0 0,-61 28 1 0 0,-5 3-1 0 0,67-34-120 0 0,0 0-1 0 0,1 0 0 0 0,-31 26 1 0 0,61-44 10 0 0,0 0 0 0 0,0 1-1 0 0,0-1 1 0 0,1 1 0 0 0,-1-1 0 0 0,0 1 0 0 0,1 0 0 0 0,0 0 0 0 0,-1 0 0 0 0,1 0 0 0 0,0 0 0 0 0,0 0 0 0 0,0 0 0 0 0,0 0 0 0 0,0 0 0 0 0,1 0 0 0 0,-1 1-1 0 0,0-1 1 0 0,1 0 0 0 0,0 0 0 0 0,0 1 0 0 0,0-1 0 0 0,0 0 0 0 0,0 5 0 0 0,2-3 19 0 0,-1-1-1 0 0,1 1 1 0 0,0-1 0 0 0,0 0-1 0 0,0 1 1 0 0,0-1 0 0 0,1 0-1 0 0,0 0 1 0 0,-1-1-1 0 0,1 1 1 0 0,0-1 0 0 0,0 1-1 0 0,0-1 1 0 0,6 4 0 0 0,46 25 254 0 0,75 32-1 0 0,-77-39-479 0 0,99 60-1 0 0,-149-82 169 0 0,0 0 0 0 0,0 0 0 0 0,0 0-1 0 0,-1 1 1 0 0,1-1 0 0 0,-1 1-1 0 0,0-1 1 0 0,0 1 0 0 0,1 0-1 0 0,-2 0 1 0 0,4 6 0 0 0,-4-8 35 0 0,-1 0 0 0 0,0 1 0 0 0,0-1 1 0 0,0 1-1 0 0,0-1 0 0 0,0 1 0 0 0,0-1 0 0 0,0 1 1 0 0,0-1-1 0 0,0 0 0 0 0,-1 1 0 0 0,1-1 0 0 0,-1 1 0 0 0,1-1 1 0 0,-1 0-1 0 0,0 1 0 0 0,1-1 0 0 0,-1 0 0 0 0,0 0 1 0 0,0 1-1 0 0,0-1 0 0 0,0 0 0 0 0,0 0 0 0 0,0 0 0 0 0,0 0 1 0 0,0 0-1 0 0,0 0 0 0 0,0-1 0 0 0,-3 3 0 0 0,-2 0 42 0 0,-1 1-1 0 0,1-1 0 0 0,-1 0 0 0 0,0 0 1 0 0,0-1-1 0 0,0 0 0 0 0,0 0 0 0 0,-12 1 1 0 0,-63 1 126 0 0,64-3-171 0 0,-39-3-838 0 0,-99-15 0 0 0,68 6-6135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297 157 544 0 0,'-4'-3'431'0'0,"0"-1"-1"0"0,0 1 1 0 0,0 0-1 0 0,-1 0 1 0 0,1 0 0 0 0,-1 0-1 0 0,0 1 1 0 0,0 0-1 0 0,0 0 1 0 0,0 0 0 0 0,0 1-1 0 0,0 0 1 0 0,0 0-1 0 0,-1 0 1 0 0,1 0 0 0 0,0 1-1 0 0,-1 0 1 0 0,1 0-1 0 0,0 0 1 0 0,-1 1-1 0 0,1 0 1 0 0,0 0 0 0 0,0 0-1 0 0,-1 1 1 0 0,1-1-1 0 0,0 1 1 0 0,0 0 0 0 0,-6 5-1 0 0,-2 0 194 0 0,0 0-1 0 0,0 1 0 0 0,1 1 0 0 0,0 0 1 0 0,1 1-1 0 0,0 0 0 0 0,1 0 1 0 0,-14 19-1 0 0,20-25-405 0 0,1 1 1 0 0,0-1-1 0 0,1 1 1 0 0,-1 0-1 0 0,1 0 1 0 0,0 0-1 0 0,0 0 1 0 0,0 1-1 0 0,1-1 1 0 0,0 0-1 0 0,0 1 1 0 0,0-1-1 0 0,1 0 1 0 0,0 1-1 0 0,0-1 0 0 0,0 1 1 0 0,0-1-1 0 0,1 1 1 0 0,0-1-1 0 0,0 0 1 0 0,1 1-1 0 0,-1-1 1 0 0,1 0-1 0 0,0 0 1 0 0,1 0-1 0 0,4 7 1 0 0,-1-2-1 0 0,1-1 1 0 0,0 0 0 0 0,1 0 0 0 0,0-1-1 0 0,1 0 1 0 0,0-1 0 0 0,0 1 0 0 0,0-2-1 0 0,1 1 1 0 0,0-1 0 0 0,0-1 0 0 0,1 0 0 0 0,-1 0-1 0 0,1-1 1 0 0,0-1 0 0 0,21 5 0 0 0,-18-5-148 0 0,1-1 1 0 0,-1-1-1 0 0,1 0 1 0 0,-1-1 0 0 0,1-1-1 0 0,-1 0 1 0 0,1-1-1 0 0,-1 0 1 0 0,0-1 0 0 0,1-1-1 0 0,-2 0 1 0 0,27-12-1 0 0,-36 14-77 0 0,1-1-1 0 0,-1 1 0 0 0,0-1 1 0 0,-1 0-1 0 0,1 0 0 0 0,0 0 1 0 0,-1-1-1 0 0,0 1 0 0 0,1-1 1 0 0,-1 0-1 0 0,-1 0 0 0 0,1 0 1 0 0,-1 0-1 0 0,3-5 0 0 0,-3 2 14 0 0,1 0-1 0 0,-1 0 1 0 0,0 0-1 0 0,-1 0 0 0 0,0-1 1 0 0,0 1-1 0 0,0 0 1 0 0,-1-12-1 0 0,-1 5 18 0 0,-1-1 0 0 0,-1 1 0 0 0,0 0 0 0 0,0 0-1 0 0,-2 0 1 0 0,1 0 0 0 0,-2 1 0 0 0,-13-26 0 0 0,10 26 15 0 0,-1 0 0 0 0,1 0 0 0 0,-2 1 0 0 0,0 0 1 0 0,0 1-1 0 0,-1 0 0 0 0,-1 1 0 0 0,-13-9 0 0 0,-43-21-1223 0 0,-5 7-3838 0 0,62 26-1832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1034 436 0 0,'-1'0'7538'0'0,"11"-9"-4198"0"0,25-20-2484 0 0,-16 13 615 0 0,18-16 1079 0 0,52-58-1 0 0,-72 69-1926 0 0,0 0-1 0 0,-2-1 0 0 0,-1-1 1 0 0,18-36-1 0 0,-13 10-155 0 0,-2-1-1 0 0,-2 0 1 0 0,-2-1-1 0 0,-2-1 1 0 0,-3 0-1 0 0,2-58 1 0 0,-9 71-197 0 0,-6-58-1 0 0,2 67-172 0 0,1-1-1 0 0,2 0 1 0 0,4-39-1 0 0,2 136 1089 0 0,-7 55-549 0 0,18 353 1825 0 0,-14-450-2305 0 0,11 68 577 0 0,-14-91-816 0 0,0-1 1 0 0,1 1 0 0 0,-1 0-1 0 0,0-1 1 0 0,1 1 0 0 0,-1 0-1 0 0,1-1 1 0 0,-1 1 0 0 0,1-1 0 0 0,-1 1-1 0 0,1-1 1 0 0,0 1 0 0 0,-1-1-1 0 0,1 1 1 0 0,0-1 0 0 0,-1 1-1 0 0,1-1 1 0 0,0 0 0 0 0,-1 0 0 0 0,1 1-1 0 0,0-1 1 0 0,0 0 0 0 0,-1 0-1 0 0,1 0 1 0 0,0 0 0 0 0,0 1 0 0 0,0-1-1 0 0,-1 0 1 0 0,1-1 0 0 0,0 1-1 0 0,0 0 1 0 0,-1 0 0 0 0,1 0-1 0 0,0 0 1 0 0,0-1 0 0 0,0 1 0 0 0,34-13-5777 0 0,-30 10 3770 0 0,6-2-1284 0 0,1-1 486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24 556 0 0,'-33'-11'2985'0'0,"-9"-1"8418"0"0,38 17-9217 0 0,3-4-1984 0 0,0-1 1 0 0,0 1-1 0 0,0 0 0 0 0,1 0 0 0 0,-1 0 0 0 0,0 0 0 0 0,1 0 0 0 0,-1-1 1 0 0,0 1-1 0 0,1 0 0 0 0,-1 1 0 0 0,1-1 0 0 0,-1 0 0 0 0,1 1 1 0 0,-1 8-53 0 0,0 0 1 0 0,1 0-1 0 0,0 0 1 0 0,1 0-1 0 0,0 0 1 0 0,0 0-1 0 0,1 0 1 0 0,1 0 0 0 0,0-1-1 0 0,4 12 1 0 0,1-1-2160 0 0,1-1 1 0 0,1 0 0 0 0,21 32-1 0 0,-15-31-355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639 158 292 0 0,'2'-6'629'0'0,"-1"0"0"0"0,0-1 0 0 0,0 1 0 0 0,-1 0 0 0 0,1 0 0 0 0,-1-1 0 0 0,-1 1 0 0 0,0 0 0 0 0,1-1 1 0 0,-2 1-1 0 0,1 0 0 0 0,-1 0 0 0 0,0 0 0 0 0,-4-9 0 0 0,4 11-245 0 0,-1 0 0 0 0,1 1 0 0 0,-1-1 0 0 0,0 1 1 0 0,0-1-1 0 0,0 1 0 0 0,0 0 0 0 0,-1 0 0 0 0,1 0 1 0 0,-1 0-1 0 0,0 1 0 0 0,0 0 0 0 0,0 0 0 0 0,0 0 0 0 0,0 0 1 0 0,0 0-1 0 0,0 1 0 0 0,-1 0 0 0 0,1 0 0 0 0,-1 0 0 0 0,-4 0 1 0 0,-4 0 20 0 0,-1 1 0 0 0,1 0 0 0 0,0 1 0 0 0,0 0 0 0 0,0 2 0 0 0,0-1 0 0 0,0 1 0 0 0,0 1 0 0 0,0 1 0 0 0,-17 8 0 0 0,-7 6 243 0 0,1 2 0 0 0,-41 30-1 0 0,47-31-234 0 0,2 2 0 0 0,0 1 0 0 0,2 1 0 0 0,-34 38 0 0 0,52-52-217 0 0,1 1-1 0 0,-1 0 1 0 0,2 0-1 0 0,0 1 1 0 0,0-1-1 0 0,1 1 1 0 0,-4 13-1 0 0,7-16-53 0 0,0-1-1 0 0,0 1 1 0 0,1 0 0 0 0,0 0 0 0 0,1 0-1 0 0,0 0 1 0 0,1 0 0 0 0,-1 0-1 0 0,2 0 1 0 0,-1 0 0 0 0,5 12-1 0 0,-1-7-5 0 0,1 0-1 0 0,0 0 0 0 0,1-1 1 0 0,0 0-1 0 0,1 0 0 0 0,1-1 0 0 0,0 0 1 0 0,1 0-1 0 0,0-1 0 0 0,1 0 1 0 0,18 14-1 0 0,-21-18-167 0 0,1-1 0 0 0,0 0 1 0 0,0 0-1 0 0,1-1 0 0 0,0 0 0 0 0,-1 0 0 0 0,2-1 1 0 0,-1-1-1 0 0,0 0 0 0 0,1 0 0 0 0,-1-1 1 0 0,1 0-1 0 0,0-1 0 0 0,0 0 0 0 0,0-1 1 0 0,20-2-1 0 0,-26 1-58 0 0,0-1 0 0 0,0 1 0 0 0,0-1 1 0 0,-1-1-1 0 0,1 1 0 0 0,0-1 0 0 0,-1 1 0 0 0,0-1 0 0 0,1-1 1 0 0,-1 1-1 0 0,-1 0 0 0 0,1-1 0 0 0,0 0 0 0 0,-1 0 0 0 0,0 0 1 0 0,5-8-1 0 0,-6 9 61 0 0,0-1 0 0 0,1 0 0 0 0,-1 0 0 0 0,-1 0 0 0 0,1 0 0 0 0,0 0 0 0 0,-1 0 0 0 0,0-1 1 0 0,0 1-1 0 0,-1 0 0 0 0,1-1 0 0 0,-1 1 0 0 0,0-1 0 0 0,0 1 0 0 0,0 0 0 0 0,0-1 0 0 0,-1 1 0 0 0,0-1 0 0 0,0 1 1 0 0,-2-5-1 0 0,1 5 33 0 0,-1 0 0 0 0,1 1 1 0 0,-1-1-1 0 0,0 1 0 0 0,0-1 1 0 0,0 1-1 0 0,0 0 1 0 0,-1 0-1 0 0,1 1 0 0 0,-1-1 1 0 0,1 1-1 0 0,-1 0 0 0 0,0 0 1 0 0,0 0-1 0 0,0 0 0 0 0,-1 1 1 0 0,1-1-1 0 0,0 1 0 0 0,-6-1 1 0 0,-1 0 30 0 0,0 1-1 0 0,0-1 1 0 0,0 2 0 0 0,0 0 0 0 0,-1 0 0 0 0,-15 3-1 0 0,12 0 22 0 0,0 0-1 0 0,0 1 1 0 0,0 1 0 0 0,1 0-1 0 0,-17 10 1 0 0,25-12-47 0 0,0 0 0 0 0,1 0 0 0 0,-1 1 1 0 0,1-1-1 0 0,0 1 0 0 0,0 1 0 0 0,1-1 0 0 0,-1 1 1 0 0,1 0-1 0 0,0 0 0 0 0,0 0 0 0 0,0 0 0 0 0,1 1 1 0 0,0-1-1 0 0,-3 7 0 0 0,6-10-82 0 0,-1-1-1 0 0,1 0 1 0 0,0 1-1 0 0,-1-1 1 0 0,1 0-1 0 0,0 1 1 0 0,0-1-1 0 0,0 1 1 0 0,0-1-1 0 0,0 0 1 0 0,0 1-1 0 0,0-1 1 0 0,1 0 0 0 0,-1 1-1 0 0,0-1 1 0 0,1 0-1 0 0,-1 1 1 0 0,1-1-1 0 0,0 0 1 0 0,-1 1-1 0 0,1-1 1 0 0,0 0-1 0 0,0 0 1 0 0,0 0-1 0 0,-1 0 1 0 0,1 0-1 0 0,0 0 1 0 0,1 0 0 0 0,-1 0-1 0 0,0 0 1 0 0,0-1-1 0 0,0 1 1 0 0,0 0-1 0 0,1-1 1 0 0,-1 1-1 0 0,0-1 1 0 0,0 1-1 0 0,1-1 1 0 0,-1 1-1 0 0,3-1 1 0 0,4 2-1007 0 0,0 0-1 0 0,1-1 1 0 0,-1 0-1 0 0,0-1 1 0 0,14 0-1 0 0,9-6-2285 0 0,9-5 484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123 156 7117 0 0,'-8'-16'2501'0'0,"-14"-23"4455"0"0,-41-55-1 0 0,63 94-6879 0 0,-1-1-1 0 0,1 1 0 0 0,0 0 0 0 0,0-1 1 0 0,-1 1-1 0 0,1-1 0 0 0,0 1 0 0 0,-1 0 0 0 0,1-1 1 0 0,-1 1-1 0 0,1 0 0 0 0,0-1 0 0 0,-1 1 1 0 0,1 0-1 0 0,-1-1 0 0 0,1 1 0 0 0,-1 0 0 0 0,1 0 1 0 0,-1 0-1 0 0,1 0 0 0 0,-1-1 0 0 0,1 1 1 0 0,-1 0-1 0 0,1 0 0 0 0,-1 0 0 0 0,1 0 0 0 0,-1 0 1 0 0,1 0-1 0 0,-1 1 0 0 0,0-1-27 0 0,0 1 1 0 0,1-1-1 0 0,-1 1 0 0 0,0-1 0 0 0,1 1 0 0 0,-1 0 1 0 0,1 0-1 0 0,-1-1 0 0 0,1 1 0 0 0,-1 0 1 0 0,1 0-1 0 0,0-1 0 0 0,-1 1 0 0 0,1 0 0 0 0,0 1 1 0 0,-7 39-223 0 0,7-37 236 0 0,-1 12-764 0 0,0-1 1 0 0,1 1 0 0 0,1 0 0 0 0,5 29-1 0 0,-3-33-1193 0 0,1 0 0 0 0,-1 0 0 0 0,10 19 0 0 0,-2-8-739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45 300 0 0,'19'-1'9559'0'0,"31"-4"-6361"0"0,11-5-273 0 0,134-19 4194 0 0,-318 65-5182 0 0,103-31-1874 0 0,-108 36 313 0 0,111-35-195 0 0,0 2 0 0 0,1 0 0 0 0,-1 0 0 0 0,2 2 0 0 0,-19 14-1 0 0,32-23-132 0 0,1 0-1 0 0,-1 1 0 0 0,1-1 0 0 0,0 0 0 0 0,-1 0 1 0 0,1 1-1 0 0,0-1 0 0 0,0 1 0 0 0,0-1 0 0 0,0 1 1 0 0,0 0-1 0 0,1-1 0 0 0,-1 1 0 0 0,0 0 0 0 0,1-1 1 0 0,-1 1-1 0 0,1 0 0 0 0,0 0 0 0 0,-1-1 0 0 0,1 1 1 0 0,0 2-1 0 0,1-1 9 0 0,-1 0 0 0 0,1-1 0 0 0,0 1 0 0 0,0-1 0 0 0,0 1 0 0 0,0-1 0 0 0,0 1 0 0 0,1-1 0 0 0,-1 0 0 0 0,1 0 0 0 0,-1 0 0 0 0,4 4 0 0 0,6 4 105 0 0,1 0-1 0 0,0-1 0 0 0,0-1 1 0 0,16 9-1 0 0,-19-11-83 0 0,95 53 570 0 0,-54-32-369 0 0,-2 2-1 0 0,56 44 1 0 0,-104-73-277 0 0,14 11 57 0 0,-1 0 0 0 0,0 1-1 0 0,-1 0 1 0 0,22 27 0 0 0,-32-36-51 0 0,-1 0 1 0 0,1 0-1 0 0,0-1 1 0 0,-1 1-1 0 0,1 0 1 0 0,-1 0 0 0 0,0 0-1 0 0,0 1 1 0 0,0-1-1 0 0,0 0 1 0 0,-1 0-1 0 0,1 1 1 0 0,-1-1-1 0 0,0 0 1 0 0,0 0-1 0 0,0 1 1 0 0,0-1 0 0 0,-1 0-1 0 0,1 1 1 0 0,-1-1-1 0 0,0 0 1 0 0,0 0-1 0 0,0 0 1 0 0,0 0-1 0 0,0 0 1 0 0,-1 0-1 0 0,0 0 1 0 0,1 0 0 0 0,-1 0-1 0 0,0-1 1 0 0,0 1-1 0 0,-1-1 1 0 0,-2 4-1 0 0,-2-1 23 0 0,1 0 0 0 0,-1-1 0 0 0,0 1 0 0 0,0-1 0 0 0,0-1 0 0 0,0 1 0 0 0,-1-1 0 0 0,1 0 0 0 0,-15 2 0 0 0,-7 1 72 0 0,-35 3-1 0 0,64-9-100 0 0,-32 3 8 0 0,1-1 1 0 0,-1-1-1 0 0,1-2 0 0 0,-1-1 0 0 0,1-1 1 0 0,-50-12-1 0 0,80 15-82 0 0,0 0-1 0 0,0-1 1 0 0,0 1 0 0 0,1 0-1 0 0,-1 0 1 0 0,0 0 0 0 0,0 0-1 0 0,0-1 1 0 0,0 1 0 0 0,0-1-1 0 0,1 1 1 0 0,-1 0 0 0 0,0-1 0 0 0,0 1-1 0 0,1-1 1 0 0,-1 0 0 0 0,0 1-1 0 0,1-1 1 0 0,-1 0 0 0 0,0 1-1 0 0,1-1 1 0 0,-1 0 0 0 0,1 1-1 0 0,-1-1 1 0 0,1 0 0 0 0,-1 0-1 0 0,1 0 1 0 0,0 0 0 0 0,0 1-1 0 0,-1-1 1 0 0,1-2 0 0 0,1 2-240 0 0,-1 0 0 0 0,1 0 0 0 0,0 0 0 0 0,0-1 0 0 0,0 1 0 0 0,0 0 0 0 0,0 0 0 0 0,0 1 0 0 0,0-1 0 0 0,0 0 0 0 0,0 0 0 0 0,0 0 0 0 0,1 1 0 0 0,-1-1 0 0 0,0 1 0 0 0,0-1 0 0 0,1 1 0 0 0,-1-1 0 0 0,0 1 0 0 0,1 0 0 0 0,2-1 0 0 0,24-4-3452 0 0,15-4 540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0 102 364 0 0,'3'-3'2031'0'0,"0"-1"0"0"0,-1 1-1 0 0,2 0 1 0 0,-1 0 0 0 0,0 0 0 0 0,7-4-1 0 0,26-10 3973 0 0,-16 12-4906 0 0,38-6 1 0 0,-37 8 239 0 0,206-27 4091 0 0,-168 24-5779 0 0,-36 4-5276 0 0,-8 1-841 0 0,-6 0 3537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1 229 688 0 0,'8'-11'1231'0'0,"1"1"0"0"0,1 1 1 0 0,0 0-1 0 0,0 0 0 0 0,1 1 0 0 0,0 0 0 0 0,0 1 1 0 0,1 0-1 0 0,0 1 0 0 0,15-6 0 0 0,17-4 2040 0 0,69-17-1 0 0,-95 28-2892 0 0,187-34 3985 0 0,-47 11-753 0 0,-144 24-2769 0 0,-13 1-368 0 0,-21 0-280 0 0,-44 2-391 0 0,57 1 191 0 0,-160 16-92 0 0,142-12 148 0 0,0 0 0 0 0,1 2 0 0 0,0 1 0 0 0,-40 18 0 0 0,61-24-18 0 0,1 0 1 0 0,-1 0 0 0 0,0 1-1 0 0,1-1 1 0 0,0 1 0 0 0,-1 0-1 0 0,1 0 1 0 0,0 0 0 0 0,0 0-1 0 0,0 0 1 0 0,0 0 0 0 0,0 0-1 0 0,0 1 1 0 0,1-1 0 0 0,-1 1-1 0 0,1-1 1 0 0,-2 6 0 0 0,2-6 16 0 0,1 1 1 0 0,0 0 0 0 0,-1 0-1 0 0,1 0 1 0 0,1 0 0 0 0,-1-1-1 0 0,0 1 1 0 0,1 0-1 0 0,-1 0 1 0 0,1 0 0 0 0,0-1-1 0 0,0 1 1 0 0,0 0 0 0 0,0-1-1 0 0,0 1 1 0 0,1-1 0 0 0,-1 0-1 0 0,4 4 1 0 0,22 27 119 0 0,2-2 0 0 0,2-1-1 0 0,46 37 1 0 0,-49-43-137 0 0,20 15-31 0 0,79 74 0 0 0,-112-97 0 0 0,0 1 0 0 0,-1 0 0 0 0,-1 0 0 0 0,0 2 0 0 0,14 27 0 0 0,-25-41 0 0 0,0-1 0 0 0,0 1 0 0 0,0 0 0 0 0,0 0 0 0 0,-1 0 0 0 0,0 0 0 0 0,0 1 0 0 0,0-1 0 0 0,-1 0 0 0 0,1 0 0 0 0,-1 0 0 0 0,0 1 0 0 0,-1-1 0 0 0,-2 10 0 0 0,2-10 0 0 0,-1-1 0 0 0,0 1 0 0 0,0-1 0 0 0,0 0 0 0 0,-1 0 0 0 0,0 0 0 0 0,1 0 0 0 0,-2-1 0 0 0,1 1 0 0 0,0-1 0 0 0,-1 1 0 0 0,1-1 0 0 0,-1 0 0 0 0,0-1 0 0 0,0 1 0 0 0,-8 3 0 0 0,-5 2 0 0 0,1-1 0 0 0,-2-1 0 0 0,1-1 0 0 0,-1 0 0 0 0,0-2 0 0 0,0 0 0 0 0,-34 2 0 0 0,3-5 0 0 0,-83-9 0 0 0,-61-19 0 0 0,191 27-473 0 0,-1 1 0 0 0,0-1 0 0 0,0 1 0 0 0,1 0 0 0 0,-1 0 0 0 0,0 0 0 0 0,0 0 0 0 0,1 0 0 0 0,-1 1 0 0 0,0-1 0 0 0,1 1-1 0 0,-1 0 1 0 0,0 0 0 0 0,1 0 0 0 0,-1 0 0 0 0,1 0 0 0 0,-1 0 0 0 0,1 1 0 0 0,0-1 0 0 0,-1 1 0 0 0,1 0 0 0 0,0 0 0 0 0,0-1 0 0 0,0 1 0 0 0,1 1 0 0 0,-1-1 0 0 0,-2 3 0 0 0,-4 6-2876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38 192 144 0 0,'-24'3'2665'0'0,"11"5"4536"0"0,71 1-2121 0 0,68-8-1888 0 0,796-46 3345 0 0,-450 17-4337 0 0,1435-42 3548 0 0,-1670 67-5748 0 0,472-18 0 0 0,-682 20 0 0 0,-14 1 0 0 0,0-1 0 0 0,0 0 0 0 0,0-1 0 0 0,0 0 0 0 0,21-8 0 0 0,-33 10 0 0 0,-1 0 0 0 0,1 0 0 0 0,-1 0 0 0 0,0 0 0 0 0,1 0 0 0 0,-1 0 0 0 0,1 0 0 0 0,-1 0 0 0 0,0 0 0 0 0,1-1 0 0 0,-1 1 0 0 0,0 0 0 0 0,1 0 0 0 0,-1 0 0 0 0,0-1 0 0 0,1 1 0 0 0,-1 0 0 0 0,0 0 0 0 0,1-1 0 0 0,-1 1 0 0 0,0 0 0 0 0,0-1 0 0 0,1 1 0 0 0,-1 0 0 0 0,0-1 0 0 0,0 1 0 0 0,0 0 0 0 0,0-1 0 0 0,1 1 0 0 0,-1 0 0 0 0,0-1 0 0 0,0 1 0 0 0,0-1 0 0 0,0 1 0 0 0,0 0 0 0 0,0-1 0 0 0,0 1 0 0 0,0-1 0 0 0,0 1 0 0 0,0 0 0 0 0,0-1 0 0 0,0 1 0 0 0,0-1 0 0 0,-1 1 0 0 0,1 0 0 0 0,0-1 0 0 0,0 1 0 0 0,0 0 0 0 0,0-1 0 0 0,-1 1 0 0 0,1 0 0 0 0,0-1 0 0 0,0 1 0 0 0,-1 0 0 0 0,1 0 0 0 0,0-1 0 0 0,-1 1 0 0 0,1 0 0 0 0,0 0 0 0 0,-1-1 0 0 0,1 1 0 0 0,0 0 0 0 0,-1 0 0 0 0,1 0 0 0 0,0 0 0 0 0,-1-1 0 0 0,1 1 0 0 0,0 0 0 0 0,-2 0 0 0 0,-24-9 0 0 0,21 8-1138 0 0,0 1 0 0 0,0 0 1 0 0,0 0-1 0 0,0 0 0 0 0,1 0 0 0 0,-1 1 1 0 0,-9 2-1 0 0,1 0-1220 0 0,0-1-1295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1024 0 0,'-11'6'13153'0'0,"14"-4"-12618"0"0,1 1 0 0 0,0-2 0 0 0,0 1 0 0 0,0 0-1 0 0,0-1 1 0 0,0 0 0 0 0,0 0 0 0 0,0 0 0 0 0,9 0 0 0 0,46 1 2020 0 0,-37-3-1674 0 0,368-19 5316 0 0,-389 20-6284 0 0,14-1-1152 0 0,-8 4-1693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1 100 0 0,'-7'4'542'0'0,"-19"17"1957"0"0,25-20-2148 0 0,0 0-1 0 0,0 0 0 0 0,0-1 1 0 0,0 1-1 0 0,1 1 0 0 0,-1-1 1 0 0,0 0-1 0 0,1 0 0 0 0,-1 0 1 0 0,0 0-1 0 0,1 0 0 0 0,0 1 0 0 0,-1-1 1 0 0,1 0-1 0 0,0 0 0 0 0,-1 1 1 0 0,1-1-1 0 0,0 0 0 0 0,0 0 1 0 0,0 1-1 0 0,0 0 0 0 0,1-1-57 0 0,0 0 0 0 0,-1 0 0 0 0,1 0 0 0 0,0-1 0 0 0,0 1-1 0 0,0 0 1 0 0,0-1 0 0 0,0 1 0 0 0,0 0 0 0 0,0-1 0 0 0,0 1 0 0 0,0-1-1 0 0,0 0 1 0 0,0 1 0 0 0,0-1 0 0 0,1 0 0 0 0,0 0 0 0 0,20 4 2139 0 0,22-2 177 0 0,0-2 0 0 0,72-10 0 0 0,-62 5-1320 0 0,-11 2-648 0 0,43-5-2024 0 0,-33-6-9344 0 0,-40 9 7949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5 130 560 0 0,'0'-4'303'0'0,"-2"-3"633"0"0,1 0 0 0 0,0-1 0 0 0,1 1 0 0 0,0 0 0 0 0,0-9 0 0 0,1 14-631 0 0,-1-1 0 0 0,1 1 0 0 0,0 0 0 0 0,0-1 1 0 0,0 1-1 0 0,0 0 0 0 0,0 0 0 0 0,0 0 0 0 0,0 0 0 0 0,1 0 0 0 0,-1 0 0 0 0,1 0 0 0 0,-1 0 0 0 0,1 1 0 0 0,0-1 0 0 0,0 0 0 0 0,0 1 0 0 0,0 0 0 0 0,3-3 0 0 0,7-1 413 0 0,0 0 1 0 0,0 0-1 0 0,0 1 1 0 0,1 0-1 0 0,-1 1 1 0 0,1 1-1 0 0,0 0 1 0 0,25-1-1 0 0,107 9 1983 0 0,-132-5-2447 0 0,236 15 2517 0 0,-183-15-1637 0 0,117-14-1 0 0,-182 12-1117 0 0,1 1-1 0 0,-1 0 1 0 0,1-1 0 0 0,0 1-1 0 0,-1 0 1 0 0,1 0 0 0 0,0 0 0 0 0,-1 0-1 0 0,1 0 1 0 0,-1 1 0 0 0,1-1-1 0 0,0 0 1 0 0,-1 1 0 0 0,1-1-1 0 0,-1 1 1 0 0,1 0 0 0 0,-1-1-1 0 0,1 1 1 0 0,-1 0 0 0 0,0 0-1 0 0,1 0 1 0 0,-1 0 0 0 0,0 0-1 0 0,0 0 1 0 0,1 0 0 0 0,-1 0-1 0 0,0 1 1 0 0,0-1 0 0 0,0 0-1 0 0,-1 1 1 0 0,1-1 0 0 0,0 1-1 0 0,0-1 1 0 0,-1 1 0 0 0,1-1-1 0 0,-1 1 1 0 0,1-1 0 0 0,-1 1-1 0 0,0 0 1 0 0,0-1 0 0 0,0 1-1 0 0,0 2 1 0 0,0 9 76 0 0,-1-1-1 0 0,0 0 1 0 0,-1 0-1 0 0,-5 21 1 0 0,3-18 14 0 0,-34 133 576 0 0,20-87-179 0 0,3 0 0 0 0,-9 78-1 0 0,20-111-623 0 0,-2 5-1506 0 0,8-12-5929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131 162 8373 0 0,'-25'-4'3275'0'0,"-2"0"3305"0"0,-52-16 832 0 0,96 11-6028 0 0,-3 4-1016 0 0,-1 1-1 0 0,1 1 1 0 0,0 0 0 0 0,28-2-1 0 0,-5 1 34 0 0,308-42 2689 0 0,-233 21-6366 0 0,-40 3-7132 0 0,-51 15 7208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7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15 101 552 0 0,'-14'-11'6372'0'0,"17"8"-4625"0"0,12-8-494 0 0,1 1 0 0 0,0 0 0 0 0,0 1 0 0 0,1 1 0 0 0,0 0 0 0 0,1 2 0 0 0,0 0 0 0 0,0 0 0 0 0,0 2 0 0 0,37-4 0 0 0,-51 8-1092 0 0,0 0-1 0 0,0 0 1 0 0,0 1 0 0 0,0-1-1 0 0,-1 1 1 0 0,1 0-1 0 0,0 1 1 0 0,0-1 0 0 0,-1 1-1 0 0,1-1 1 0 0,0 1-1 0 0,-1 0 1 0 0,0 0 0 0 0,1 1-1 0 0,-1-1 1 0 0,0 1-1 0 0,0 0 1 0 0,-1-1 0 0 0,1 1-1 0 0,0 0 1 0 0,-1 1-1 0 0,0-1 1 0 0,0 0 0 0 0,0 1-1 0 0,2 3 1 0 0,4 10 111 0 0,-1-1 0 0 0,-1 1 0 0 0,0 0 0 0 0,3 21 1 0 0,-1 1 155 0 0,-2 0 1 0 0,1 63 0 0 0,-9 83 455 0 0,-1-54-676 0 0,6-105-1859 0 0,3-16-1408 0 0,4-5-3473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5 181 9025 0 0,'-5'-32'9838'0'0,"8"5"-4522"0"0,-2 24-5110 0 0,0 0-1 0 0,0 1 0 0 0,1-1 1 0 0,0 0-1 0 0,-1 0 0 0 0,1 1 1 0 0,0-1-1 0 0,0 1 0 0 0,1-1 1 0 0,-1 1-1 0 0,0 0 0 0 0,1 0 1 0 0,0 0-1 0 0,-1 0 0 0 0,1 0 1 0 0,4-1-1 0 0,10-6 209 0 0,0 2 0 0 0,0 0 0 0 0,1 1 0 0 0,33-7 0 0 0,76-7 563 0 0,-102 17-777 0 0,-1 0-80 0 0,3-2 168 0 0,1 2 0 0 0,0 1 1 0 0,0 1-1 0 0,0 1 1 0 0,35 5-1 0 0,-59-4-288 0 0,-1 0 0 0 0,0 0 0 0 0,0 1 0 0 0,0-1 0 0 0,0 1 0 0 0,0-1 0 0 0,0 1 0 0 0,0 0 0 0 0,0 0 0 0 0,-1 0 0 0 0,1 1 0 0 0,-1-1 0 0 0,0 0 0 0 0,1 1 0 0 0,-1 0 0 0 0,0 0 0 0 0,-1-1 0 0 0,1 1 0 0 0,0 0 0 0 0,-1 0 0 0 0,0 0 0 0 0,1 1 0 0 0,-1-1 0 0 0,-1 0 0 0 0,1 0 0 0 0,0 7 0 0 0,2 7 0 0 0,-2 0 0 0 0,0 1 0 0 0,-4 32 0 0 0,3-43 0 0 0,-9 96 0 0 0,2-32 0 0 0,2 0 0 0 0,4 1 0 0 0,9 81 0 0 0,-6-133-3 0 0,-1-11-50 0 0,0 0-1 0 0,1 0 1 0 0,0 0-1 0 0,4 11 0 0 0,-6-20-612 0 0,3 1-2119 0 0,-23-8-11627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95 2312 0 0,'-202'-37'8974'0'0,"168"24"3442"0"0,77 2-10864 0 0,0 2 0 0 0,1 1 0 0 0,55-1 1 0 0,-36 3-639 0 0,-21 4-2080 0 0,-1 5-4481 0 0,-14-1-995 0 0,-10-2 3665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7089 0 0,'3'0'1081'0'0,"0"1"0"0"0,0 0 0 0 0,0 0 0 0 0,0 0 0 0 0,0 0 0 0 0,0 1 0 0 0,0-1 0 0 0,0 1 0 0 0,-1-1 0 0 0,1 1 0 0 0,0 0 0 0 0,3 4 0 0 0,-3-2-425 0 0,1 0 0 0 0,-1-1 0 0 0,0 2 0 0 0,-1-1 0 0 0,1 0 0 0 0,-1 0 0 0 0,1 1 0 0 0,-2-1 0 0 0,1 1 0 0 0,0 0 0 0 0,-1 0 0 0 0,1 6 0 0 0,-2 0 40 0 0,-5-26 345 0 0,2 5-701 0 0,1 1 0 0 0,0-1 0 0 0,-1-12 0 0 0,4 8-340 0 0,1 0 0 0 0,0 0 0 0 0,1 0 0 0 0,1 0 0 0 0,0 0 0 0 0,1 1 0 0 0,0-1 0 0 0,1 1 0 0 0,1 1 0 0 0,0-1 0 0 0,13-17 0 0 0,-14 21 0 0 0,1 1 0 0 0,-1 0 0 0 0,1 1 0 0 0,0-1 0 0 0,1 1 0 0 0,0 1 0 0 0,0-1 0 0 0,1 2 0 0 0,-1-1 0 0 0,1 1 0 0 0,0 0 0 0 0,1 1 0 0 0,-1 0 0 0 0,1 0 0 0 0,0 1 0 0 0,17-3 0 0 0,-21 5 0 0 0,-1 1 0 0 0,1 0 0 0 0,0 0 0 0 0,-1 1 0 0 0,1 0 0 0 0,-1 0 0 0 0,1 0 0 0 0,-1 0 0 0 0,0 1 0 0 0,1 0 0 0 0,-1 0 0 0 0,0 0 0 0 0,0 1 0 0 0,0 0 0 0 0,-1 0 0 0 0,1 0 0 0 0,-1 0 0 0 0,1 1 0 0 0,-1-1 0 0 0,0 1 0 0 0,-1 1 0 0 0,1-1 0 0 0,-1 0 0 0 0,1 1 0 0 0,3 7 0 0 0,-1 0 0 0 0,0 0 0 0 0,-1 0 0 0 0,0 0 0 0 0,-1 0 0 0 0,-1 1 0 0 0,0-1 0 0 0,0 1 0 0 0,-2 0 0 0 0,2 24 0 0 0,-4-29 0 0 0,2-25 0 0 0,-1 12 0 0 0,0 1 0 0 0,0 0 0 0 0,1-1 0 0 0,-1 1 0 0 0,1-1 0 0 0,0 1 0 0 0,0 0 0 0 0,3-8 0 0 0,3-3 0 0 0,1 0 0 0 0,0 0 0 0 0,1 1 0 0 0,1 0 0 0 0,13-14 0 0 0,-19 23 0 0 0,1 0 0 0 0,0 0 0 0 0,0 0 0 0 0,0 1 0 0 0,0 0 0 0 0,1 0 0 0 0,0 0 0 0 0,0 1 0 0 0,0 0 0 0 0,0 0 0 0 0,0 0 0 0 0,1 1 0 0 0,-1 0 0 0 0,1 0 0 0 0,-1 1 0 0 0,8-1 0 0 0,-9 2 0 0 0,0 0 0 0 0,0 1 0 0 0,0 0 0 0 0,0 0 0 0 0,-1 0 0 0 0,1 1 0 0 0,0 0 0 0 0,-1 0 0 0 0,1 0 0 0 0,-1 0 0 0 0,0 1 0 0 0,1-1 0 0 0,-1 1 0 0 0,0 0 0 0 0,-1 0 0 0 0,1 1 0 0 0,3 4 0 0 0,8 8 0 0 0,-1 1 0 0 0,17 27 0 0 0,-25-36 0 0 0,34 59 0 0 0,-23-38 0 0 0,36 48 0 0 0,-52-76-386 0 0,1 1 1 0 0,0 0-1 0 0,0-1 0 0 0,0 0 0 0 0,0 1 1 0 0,0-1-1 0 0,0 0 0 0 0,1 0 0 0 0,-1 0 1 0 0,0 0-1 0 0,1-1 0 0 0,-1 1 1 0 0,0 0-1 0 0,1-1 0 0 0,-1 0 0 0 0,1 0 1 0 0,-1 1-1 0 0,0-1 0 0 0,1-1 0 0 0,-1 1 1 0 0,1 0-1 0 0,-1-1 0 0 0,1 1 1 0 0,-1-1-1 0 0,0 0 0 0 0,1 1 0 0 0,-1-1 1 0 0,0 0-1 0 0,4-3 0 0 0,-4 3 96 0 0,19-9-3293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09:3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130 408 416 0 0,'-3'2'1274'0'0,"-2"1"-502"0"0,0 1-1 0 0,0 0 1 0 0,0 0-1 0 0,1 0 1 0 0,0 1-1 0 0,-1-1 1 0 0,2 1 0 0 0,-1 0-1 0 0,0 0 1 0 0,1 1-1 0 0,0-1 1 0 0,-2 7-1 0 0,-6 12 3225 0 0,-10 42-1 0 0,6-17-144 0 0,8-26-1898 0 0,6-17-858 0 0,-1 0-1 0 0,0 0 1 0 0,0-1-1 0 0,0 1 1 0 0,-6 8-1 0 0,7-13-508 0 0,3-9-489 0 0,56-199-95 0 0,-36 134-2 0 0,0-2 0 0 0,70-205 0 0 0,-87 266 0 0 0,4-8 0 0 0,-8 22 0 0 0,-1-1 0 0 0,0 1 0 0 0,0 0 0 0 0,0 0 0 0 0,0 0 0 0 0,0 0 0 0 0,0 0 0 0 0,0 0 0 0 0,0-1 0 0 0,0 1 0 0 0,0 0 0 0 0,1 0 0 0 0,-1 0 0 0 0,0 0 0 0 0,0 0 0 0 0,0 0 0 0 0,0 0 0 0 0,0 0 0 0 0,1 0 0 0 0,-1 0 0 0 0,0 0 0 0 0,0 0 0 0 0,0-1 0 0 0,0 1 0 0 0,0 0 0 0 0,1 0 0 0 0,-1 0 0 0 0,0 0 0 0 0,0 0 0 0 0,0 0 0 0 0,0 1 0 0 0,0-1 0 0 0,1 0 0 0 0,-1 0 0 0 0,0 0 0 0 0,0 0 0 0 0,0 0 0 0 0,0 0 0 0 0,0 0 0 0 0,1 0 0 0 0,-1 0 0 0 0,0 0 0 0 0,0 0 0 0 0,0 0 0 0 0,0 0 0 0 0,0 1 0 0 0,5 4 0 0 0,0 1 0 0 0,-1-1 0 0 0,0 1 0 0 0,-1 0 0 0 0,1 0 0 0 0,-1 1 0 0 0,0-1 0 0 0,0 1 0 0 0,-1 0 0 0 0,2 7 0 0 0,4 8 0 0 0,28 71 0 0 0,5-2 0 0 0,76 126 0 0 0,-95-183 0 0 0,1 0 0 0 0,2-2 0 0 0,1 0 0 0 0,2-2 0 0 0,1-1 0 0 0,1-1 0 0 0,1-2 0 0 0,2-1 0 0 0,59 35 0 0 0,-82-55 0 0 0,-1 0 0 0 0,1-1 0 0 0,0 0 0 0 0,11 2 0 0 0,-18-5 0 0 0,-1 0 0 0 0,0-1 0 0 0,0 1 0 0 0,0-1 0 0 0,0 0 0 0 0,1 0 0 0 0,-1 0 0 0 0,0 0 0 0 0,0 0 0 0 0,0 0 0 0 0,1-1 0 0 0,-1 1 0 0 0,0-1 0 0 0,0 1 0 0 0,0-1 0 0 0,0 0 0 0 0,0 0 0 0 0,0 0 0 0 0,0 0 0 0 0,0 0 0 0 0,0 0 0 0 0,0-1 0 0 0,-1 1 0 0 0,1-1 0 0 0,2-2 0 0 0,-3 3 0 0 0,0-1 0 0 0,-1 1 0 0 0,1-1 0 0 0,0 1 0 0 0,-1-1 0 0 0,1 1 0 0 0,-1-1 0 0 0,0 1 0 0 0,1-1 0 0 0,-1 0 0 0 0,0 1 0 0 0,0-1 0 0 0,0 0 0 0 0,0 1 0 0 0,0-1 0 0 0,-1 0 0 0 0,1 1 0 0 0,0-1 0 0 0,-1 1 0 0 0,1-1 0 0 0,-1 1 0 0 0,0-1 0 0 0,1 1 0 0 0,-1-1 0 0 0,0 1 0 0 0,0-1 0 0 0,0 1 0 0 0,0 0 0 0 0,0 0 0 0 0,0-1 0 0 0,-2 0 0 0 0,-4-5 0 0 0,0 0 0 0 0,0 1 0 0 0,-15-9 0 0 0,3 3 0 0 0,0 2 0 0 0,-1 0 0 0 0,-35-11 0 0 0,-59-12 0 0 0,105 30 0 0 0,-47-11 0 0 0,-60-7 0 0 0,91 18 0 0 0,-1 2 0 0 0,1 0 0 0 0,-1 1 0 0 0,-42 7 0 0 0,67-7-399 0 0,-1 0-1 0 0,1 1 1 0 0,0-1 0 0 0,-1 0 0 0 0,1 0-1 0 0,0 1 1 0 0,0-1 0 0 0,-1 1 0 0 0,1-1-1 0 0,0 1 1 0 0,0 0 0 0 0,0 0 0 0 0,0-1-1 0 0,0 1 1 0 0,0 0 0 0 0,0 0-1 0 0,0 0 1 0 0,0 0 0 0 0,0 0 0 0 0,0 0-1 0 0,0 0 1 0 0,1 0 0 0 0,-1 0 0 0 0,1 1-1 0 0,-2 1 1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29 208 0 0,'-2'-2'281'0'0,"0"-1"0"0"0,0 1 1 0 0,0 0-1 0 0,-1 0 0 0 0,1 0 0 0 0,-1 0 0 0 0,1 0 1 0 0,-1 1-1 0 0,1-1 0 0 0,-1 1 0 0 0,0 0 1 0 0,0-1-1 0 0,0 1 0 0 0,0 0 0 0 0,0 1 0 0 0,0-1 1 0 0,0 1-1 0 0,0-1 0 0 0,0 1 0 0 0,0 0 0 0 0,-6 0 1 0 0,-6 1 505 0 0,0 0 0 0 0,0 1 0 0 0,-17 4 1 0 0,8-1-172 0 0,-1 2 1 0 0,1 1 0 0 0,0 1-1 0 0,1 0 1 0 0,0 2 0 0 0,1 1 0 0 0,-38 26-1 0 0,19-8 359 0 0,1 2 0 0 0,-39 41 0 0 0,65-58-470 0 0,0 1 0 0 0,1 0 0 0 0,0 0 0 0 0,2 2 0 0 0,0-1 0 0 0,0 1 0 0 0,2 1 0 0 0,-11 30 0 0 0,19-45-384 0 0,0 1 1 0 0,0-1-1 0 0,0 0 0 0 0,0 1 1 0 0,1-1-1 0 0,0 1 1 0 0,0-1-1 0 0,0 1 1 0 0,1-1-1 0 0,-1 0 0 0 0,1 1 1 0 0,0-1-1 0 0,0 0 1 0 0,1 0-1 0 0,-1 1 0 0 0,1-1 1 0 0,0 0-1 0 0,0 0 1 0 0,0-1-1 0 0,1 1 1 0 0,-1 0-1 0 0,1-1 0 0 0,0 0 1 0 0,0 1-1 0 0,0-1 1 0 0,1 0-1 0 0,6 4 1 0 0,2 1 103 0 0,0 0 0 0 0,0-1 1 0 0,1-1-1 0 0,0 0 1 0 0,0 0-1 0 0,1-2 0 0 0,19 5 1 0 0,9-1 167 0 0,0-1 0 0 0,0-3 0 0 0,0-1 0 0 0,0-2 0 0 0,60-7 0 0 0,-35-3 172 0 0,1-2-1 0 0,103-32 1 0 0,-161 40-674 0 0,0 0 0 0 0,-1-1 1 0 0,1 0-1 0 0,-1 0 1 0 0,9-7-1 0 0,-17 11-457 0 0,-22 7-12418 0 0,17-6 10069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523 127 508 0 0,'-53'-3'2161'0'0,"0"3"1"0"0,0 2-1 0 0,0 2 0 0 0,0 3 1 0 0,-102 26-1 0 0,144-29-1377 0 0,1 0 0 0 0,-1 0 0 0 0,0 1 1 0 0,-16 10-1 0 0,25-13-560 0 0,0-1 0 0 0,-1 0 0 0 0,1 1 0 0 0,0-1 0 0 0,0 1 0 0 0,0 0 0 0 0,1-1 1 0 0,-1 1-1 0 0,0 0 0 0 0,1 0 0 0 0,-1 0 0 0 0,1 1 0 0 0,-1-1 0 0 0,1 0 0 0 0,0 0 0 0 0,0 1 0 0 0,0-1 1 0 0,0 1-1 0 0,1-1 0 0 0,-1 1 0 0 0,1-1 0 0 0,-1 1 0 0 0,1-1 0 0 0,0 1 0 0 0,0 0 0 0 0,1 4 0 0 0,0-4-53 0 0,0 0 0 0 0,0-1 1 0 0,1 1-1 0 0,-1-1 0 0 0,1 1 0 0 0,0-1 0 0 0,-1 1 0 0 0,1-1 0 0 0,0 0 0 0 0,1 0 0 0 0,-1 0 0 0 0,0 0 0 0 0,1 0 0 0 0,3 2 0 0 0,39 19 1007 0 0,-25-16-888 0 0,0 0-1 0 0,1-1 1 0 0,0-1-1 0 0,0 0 0 0 0,0-2 1 0 0,1-1-1 0 0,-1 0 1 0 0,1-2-1 0 0,-1 0 1 0 0,1-2-1 0 0,-1 0 1 0 0,34-8-1 0 0,-51 9-314 0 0,0-1 0 0 0,1 1 0 0 0,-1-1 1 0 0,0 0-1 0 0,1 0 0 0 0,-1 0 0 0 0,0 0 0 0 0,-1-1 0 0 0,1 1 0 0 0,0-1 0 0 0,-1 0 0 0 0,5-5 1 0 0,-7 6-35 0 0,0 0 1 0 0,1 0 0 0 0,-1-1-1 0 0,0 1 1 0 0,0 0 0 0 0,0-1-1 0 0,0 1 1 0 0,0-1 0 0 0,-1 1-1 0 0,1-1 1 0 0,-1 0 0 0 0,0 1-1 0 0,0-1 1 0 0,0 0 0 0 0,0 1 0 0 0,0-1-1 0 0,0 1 1 0 0,-1-1 0 0 0,1 0-1 0 0,-1 1 1 0 0,0-1 0 0 0,-1-3-1 0 0,-4-6-123 0 0,1-1-1 0 0,-1 2 0 0 0,-1-1 0 0 0,-1 1 1 0 0,1 0-1 0 0,-2 0 0 0 0,1 1 0 0 0,-14-13 1 0 0,-11-6-922 0 0,-43-31 0 0 0,58 47 399 0 0,16 12 393 0 0,-1-1 1 0 0,1 0 0 0 0,0 0 0 0 0,0 0-1 0 0,0 0 1 0 0,0 0 0 0 0,0 0 0 0 0,0 0-1 0 0,0-1 1 0 0,1 1 0 0 0,-3-5 0 0 0,15 4-6192 0 0,-6 1 5598 0 0,9 0-1423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58 64 0 0,'7'14'1913'0'0,"0"1"-1"0"0,-1-1 1 0 0,7 24 0 0 0,-12-31-677 0 0,1 0 0 0 0,-1 1 1 0 0,-1-1-1 0 0,1 0 0 0 0,-1 1 1 0 0,0-1-1 0 0,-1 0 0 0 0,0 0 1 0 0,-3 13-1 0 0,4-20-1112 0 0,0 1 1 0 0,0 0-1 0 0,0-1 1 0 0,0 1-1 0 0,-1 0 1 0 0,1-1-1 0 0,0 1 1 0 0,-1 0-1 0 0,1-1 1 0 0,-1 1-1 0 0,1-1 1 0 0,0 1-1 0 0,-1-1 1 0 0,1 1-1 0 0,-1-1 1 0 0,0 1-1 0 0,1-1 1 0 0,-1 0-1 0 0,1 1 1 0 0,-1-1-1 0 0,0 0 1 0 0,1 1-1 0 0,-1-1 1 0 0,1 0-1 0 0,-1 0 1 0 0,0 1-1 0 0,1-1 1 0 0,-1 0-1 0 0,0 0 1 0 0,0 0-1 0 0,1 0 1 0 0,-1 0-1 0 0,0 0 1 0 0,1 0-1 0 0,-1 0 1 0 0,0-1-1 0 0,1 1 1 0 0,-1 0-1 0 0,0 0 1 0 0,1 0-1 0 0,-1-1 1 0 0,0 1-1 0 0,1 0 1 0 0,-1-1-1 0 0,1 1 1 0 0,-1 0-1 0 0,1-1 1 0 0,-1 1-1 0 0,1-1 1 0 0,-2 0-1 0 0,-2-3 141 0 0,-1 1-1 0 0,1-1 1 0 0,0 0-1 0 0,-6-7 1 0 0,6 6-161 0 0,1 1-1 0 0,0-1 1 0 0,0 0-1 0 0,1 0 1 0 0,-1-1 0 0 0,1 1-1 0 0,0 0 1 0 0,1-1 0 0 0,0 0-1 0 0,-1 1 1 0 0,2-1 0 0 0,-1 0-1 0 0,0 1 1 0 0,1-1 0 0 0,0 0-1 0 0,1 0 1 0 0,-1 1 0 0 0,1-1-1 0 0,2-5 1 0 0,-2 7-55 0 0,0 0 0 0 0,1 1 1 0 0,-1-1-1 0 0,1 1 0 0 0,0 0 0 0 0,0-1 0 0 0,0 1 1 0 0,0 0-1 0 0,0 0 0 0 0,1 0 0 0 0,-1 1 0 0 0,1-1 1 0 0,0 0-1 0 0,0 1 0 0 0,0 0 0 0 0,0 0 0 0 0,1 0 1 0 0,-1 0-1 0 0,0 0 0 0 0,1 1 0 0 0,-1-1 0 0 0,1 1 0 0 0,0 0 1 0 0,-1 0-1 0 0,1 0 0 0 0,0 1 0 0 0,0-1 0 0 0,0 1 1 0 0,4 0-1 0 0,3 1 24 0 0,0 0 0 0 0,-1 0 0 0 0,1 1 1 0 0,-1 1-1 0 0,0 0 0 0 0,0 0 0 0 0,0 1 0 0 0,0 0 1 0 0,0 1-1 0 0,16 11 0 0 0,-12-6 37 0 0,0 0 1 0 0,0 1-1 0 0,-1 0 1 0 0,-1 1-1 0 0,22 27 1 0 0,-12-4-111 0 0,-21-33 0 0 0,0-7 0 0 0,-1-6 0 0 0,0 1 0 0 0,1-1 0 0 0,1 1 0 0 0,0 0 0 0 0,0-1 0 0 0,1 1 0 0 0,1 0 0 0 0,-1 0 0 0 0,1 1 0 0 0,10-17 0 0 0,-10 20 0 0 0,0 1 0 0 0,0 0 0 0 0,0 1 0 0 0,0-1 0 0 0,1 1 0 0 0,0 0 0 0 0,0 0 0 0 0,0 0 0 0 0,0 1 0 0 0,1 0 0 0 0,-1 0 0 0 0,1 0 0 0 0,0 1 0 0 0,0-1 0 0 0,0 1 0 0 0,0 1 0 0 0,0-1 0 0 0,0 1 0 0 0,0 0 0 0 0,10 0 0 0 0,-7 2 0 0 0,1 0 0 0 0,-1 0 0 0 0,0 0 0 0 0,1 1 0 0 0,-1 1 0 0 0,0 0 0 0 0,0 0 0 0 0,-1 0 0 0 0,1 1 0 0 0,-1 1 0 0 0,0-1 0 0 0,0 1 0 0 0,9 8 0 0 0,5 5 0 0 0,18 21 0 0 0,-24-23 0 0 0,0-1 0 0 0,32 24 0 0 0,-38-34-1132 0 0,1-1 0 0 0,-1 0 1 0 0,1 0-1 0 0,0-1 0 0 0,0-1 0 0 0,1 1 0 0 0,-1-2 1 0 0,1 0-1 0 0,12 0 0 0 0,-22-1 1002 0 0,26 2-3523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34 164 0 0,'-24'-6'1768'0'0,"0"1"-1"0"0,0 1 1 0 0,0 2-1 0 0,0 0 1 0 0,-1 1 0 0 0,1 2-1 0 0,-32 4 1 0 0,40-3-1134 0 0,1 1-1 0 0,-1 1 1 0 0,1 0-1 0 0,0 1 1 0 0,1 1 0 0 0,-1 0-1 0 0,1 1 1 0 0,0 1 0 0 0,1 0-1 0 0,0 0 1 0 0,0 2-1 0 0,-15 13 1 0 0,25-19-371 0 0,-1-1 0 0 0,1 1-1 0 0,0-1 1 0 0,0 1 0 0 0,0 0 0 0 0,0 1-1 0 0,1-1 1 0 0,-1 0 0 0 0,1 1 0 0 0,0-1-1 0 0,1 1 1 0 0,-1-1 0 0 0,1 1 0 0 0,-1 8-1 0 0,1-8-82 0 0,2-1 0 0 0,-1 1-1 0 0,0-1 1 0 0,1 1 0 0 0,0-1-1 0 0,0 0 1 0 0,0 1-1 0 0,1-1 1 0 0,-1 0 0 0 0,1 0-1 0 0,0 0 1 0 0,0 0 0 0 0,1 0-1 0 0,-1 0 1 0 0,7 6-1 0 0,0 0-32 0 0,0-1 0 0 0,1 0-1 0 0,0-1 1 0 0,0 0 0 0 0,1-1-1 0 0,0 0 1 0 0,1-1 0 0 0,-1 0-1 0 0,1-1 1 0 0,1 0 0 0 0,-1 0 0 0 0,16 2-1 0 0,-2-1 155 0 0,1-1-1 0 0,0-1 1 0 0,0-2-1 0 0,50-1 1 0 0,-64-1-301 0 0,1-2 0 0 0,-1 1 0 0 0,0-2 0 0 0,-1 0 0 0 0,1 0 0 0 0,0-1 0 0 0,-1-1 0 0 0,18-9 0 0 0,-26 12 0 0 0,-1 0 0 0 0,1 0 0 0 0,-1 0 0 0 0,0-1 0 0 0,0 1 0 0 0,0-1 0 0 0,0 1 0 0 0,0-1 0 0 0,-1 0 0 0 0,1-1 0 0 0,-1 1 0 0 0,0 0 0 0 0,0-1 0 0 0,0 1 0 0 0,0-1 0 0 0,0 1 0 0 0,-1-1 0 0 0,0 0 0 0 0,0 0 0 0 0,0 0 0 0 0,0 0 0 0 0,-1 1 0 0 0,1-1 0 0 0,-1 0 0 0 0,0 0 0 0 0,0 0 0 0 0,0 0 0 0 0,-1 0 0 0 0,1 0 0 0 0,-1 0 0 0 0,-3-7 0 0 0,1 3-2 0 0,0 1 0 0 0,-1-1-1 0 0,0 1 1 0 0,0 0 0 0 0,0 0 0 0 0,-1 1-1 0 0,0 0 1 0 0,-1-1 0 0 0,0 2 0 0 0,0-1-1 0 0,-11-8 1 0 0,-3 0-25 0 0,-1 0 0 0 0,-30-14-1 0 0,23 15-142 0 0,1 1 0 0 0,-2 1 0 0 0,0 2 1 0 0,0 1-1 0 0,0 1 0 0 0,-1 1 0 0 0,0 2 0 0 0,0 1 0 0 0,-35 1 0 0 0,23 6-902 0 0,40-4 766 0 0,-1 1 0 0 0,1 0 0 0 0,-1-1 0 0 0,1 1 0 0 0,-1 0 0 0 0,1 0 0 0 0,0 0 0 0 0,-1 0 0 0 0,1 1 0 0 0,0-1 0 0 0,0 1 0 0 0,0-1 0 0 0,-2 3 0 0 0,3-4 93 0 0,1 1 0 0 0,0-1 0 0 0,-1 1 0 0 0,1-1 0 0 0,0 1 0 0 0,0-1 0 0 0,0 0 1 0 0,0 1-1 0 0,-1-1 0 0 0,1 1 0 0 0,0-1 0 0 0,0 1 0 0 0,0-1 0 0 0,0 1 0 0 0,0-1 0 0 0,0 1 0 0 0,0-1 0 0 0,0 1 0 0 0,0-1 0 0 0,0 1 0 0 0,1-1 0 0 0,-1 1 1 0 0,0-1-1 0 0,0 1 0 0 0,0-1 0 0 0,1 0 0 0 0,-1 1 0 0 0,0-1 0 0 0,0 1 0 0 0,1-1 0 0 0,-1 0 0 0 0,0 1 0 0 0,1-1 0 0 0,0 1 0 0 0,9 7-2896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42 816 0 0,'-4'0'896'0'0,"-1"1"1"0"0,0-1-1 0 0,1 1 0 0 0,-1 1 1 0 0,1-1-1 0 0,0 0 0 0 0,-1 1 1 0 0,1 0-1 0 0,-6 4 0 0 0,8-5-377 0 0,0 0-1 0 0,0 0 1 0 0,0 0-1 0 0,0 1 1 0 0,0-1-1 0 0,1 1 0 0 0,-1-1 1 0 0,1 1-1 0 0,-1 0 1 0 0,1-1-1 0 0,-1 1 1 0 0,1 0-1 0 0,0 0 1 0 0,0 0-1 0 0,0 0 0 0 0,0 0 1 0 0,0 0-1 0 0,1 0 1 0 0,-1 0-1 0 0,0 4 1 0 0,1-5-356 0 0,0 0 0 0 0,0-1 0 0 0,0 1 0 0 0,0 0 0 0 0,0-1 0 0 0,0 1 0 0 0,0 0 0 0 0,0-1 0 0 0,1 1 0 0 0,-1 0 1 0 0,0-1-1 0 0,1 1 0 0 0,-1-1 0 0 0,0 1 0 0 0,1 0 0 0 0,-1-1 0 0 0,0 1 0 0 0,1-1 0 0 0,-1 1 0 0 0,1-1 0 0 0,-1 1 1 0 0,1-1-1 0 0,0 0 0 0 0,-1 1 0 0 0,1-1 0 0 0,-1 0 0 0 0,2 1 0 0 0,0 0 82 0 0,0-1 1 0 0,0 1-1 0 0,0-1 0 0 0,0 0 1 0 0,0 0-1 0 0,0 0 1 0 0,0 0-1 0 0,0 0 0 0 0,3 0 1 0 0,0-1 91 0 0,1 0 0 0 0,-1-1 1 0 0,0 1-1 0 0,0-1 0 0 0,0 0 1 0 0,6-4-1 0 0,-8 5-212 0 0,-1 0 0 0 0,0-1-1 0 0,0 1 1 0 0,0-1 0 0 0,-1 0-1 0 0,1 0 1 0 0,0 1 0 0 0,0-1-1 0 0,-1 0 1 0 0,0-1 0 0 0,3-3 0 0 0,-3 3-31 0 0,0 0 0 0 0,-1 1 0 0 0,1-1 0 0 0,-1 0 0 0 0,0 0 0 0 0,0 0 0 0 0,0 0 0 0 0,0 0 0 0 0,0 0 0 0 0,-1 0 0 0 0,1 0 0 0 0,-2-5 0 0 0,0 5-183 0 0,1 0 0 0 0,-1 0 0 0 0,1 0 0 0 0,-1 0 0 0 0,0 0 0 0 0,0 0 0 0 0,0 0 0 0 0,-1 1 0 0 0,-2-4 0 0 0,2 7-1446 0 0,2-1 1544 0 0,-8 6-2384 0 0,8-5 1988 0 0,1-1-1 0 0,-1 1 0 0 0,1-1 0 0 0,-1 1 1 0 0,1 0-1 0 0,-1-1 0 0 0,1 1 1 0 0,-1 0-1 0 0,1 0 0 0 0,0-1 1 0 0,-1 1-1 0 0,1 0 0 0 0,0 0 0 0 0,0-1 1 0 0,0 1-1 0 0,-1 0 0 0 0,1 0 1 0 0,0 0-1 0 0,0 0 0 0 0,0-1 1 0 0,0 1-1 0 0,1 2 0 0 0,1 9-2878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0 112 0 0,'-20'26'1924'0'0,"15"-19"-320"0"0,1 0 0 0 0,0 0 0 0 0,0 0-1 0 0,-4 10 1 0 0,7-15-1206 0 0,0 0 0 0 0,1 0-1 0 0,-1 0 1 0 0,0 0 0 0 0,1 0-1 0 0,0 1 1 0 0,-1-1 0 0 0,1 0-1 0 0,0 0 1 0 0,0 0 0 0 0,0 0-1 0 0,0 0 1 0 0,1 0 0 0 0,-1 1-1 0 0,0-1 1 0 0,1 0 0 0 0,0 0-1 0 0,-1 0 1 0 0,1 0 0 0 0,0 0-1 0 0,0 0 1 0 0,0-1 0 0 0,0 1-1 0 0,1 0 1 0 0,-1 0 0 0 0,0-1-1 0 0,1 1 1 0 0,-1-1 0 0 0,1 1 0 0 0,-1-1-1 0 0,1 1 1 0 0,0-1 0 0 0,0 0-1 0 0,0 0 1 0 0,2 1 0 0 0,1 0-20 0 0,0 0 0 0 0,0 0 0 0 0,0-1-1 0 0,1 0 1 0 0,-1 0 0 0 0,0 0 0 0 0,0-1 0 0 0,1 1 0 0 0,-1-1 0 0 0,0-1 0 0 0,9 0 0 0 0,-11 0-223 0 0,0 1-1 0 0,0-1 0 0 0,-1 1 1 0 0,1-1-1 0 0,-1 0 1 0 0,1 0-1 0 0,0 0 0 0 0,-1 0 1 0 0,0 0-1 0 0,1-1 1 0 0,-1 1-1 0 0,0-1 0 0 0,1 1 1 0 0,-1-1-1 0 0,0 0 1 0 0,0 0-1 0 0,-1 0 0 0 0,1 0 1 0 0,0 0-1 0 0,-1-1 0 0 0,1 1 1 0 0,-1 0-1 0 0,0-1 1 0 0,2-2-1 0 0,-3 3-154 0 0,0 0 0 0 0,0 0 0 0 0,0 0 0 0 0,0 0 0 0 0,0 0 0 0 0,-1 0 0 0 0,1 0 0 0 0,0 0 0 0 0,-1 1 0 0 0,0-1 0 0 0,1 0 0 0 0,-1 0 0 0 0,0 0 0 0 0,0 1 0 0 0,0-1 0 0 0,0 0 0 0 0,0 1 0 0 0,0-1 0 0 0,-1 1 0 0 0,1-1 0 0 0,0 1 0 0 0,-1 0 0 0 0,1-1 0 0 0,-1 1 0 0 0,-2-2 0 0 0,-2-1 0 0 0,0 0 0 0 0,-1 0 0 0 0,1 1 0 0 0,-1 0 0 0 0,-10-4 0 0 0,8 5 5 0 0,0 0 0 0 0,0 0-1 0 0,-1 1 1 0 0,1 0 0 0 0,-12 0 0 0 0,17 1-13 0 0,1 0 0 0 0,-1 0 0 0 0,1 1 0 0 0,0-1 0 0 0,0 1 0 0 0,-1 0 0 0 0,1 0 0 0 0,0 0 0 0 0,0 0-1 0 0,0 0 1 0 0,0 1 0 0 0,0-1 0 0 0,0 1 0 0 0,0 0 0 0 0,0 0 0 0 0,1 0 0 0 0,-6 4 0 0 0,6 4-1469 0 0,2-8 764 0 0,1 0 0 0 0,-1 0 0 0 0,1-1 0 0 0,0 1 0 0 0,0 0 0 0 0,0-1 0 0 0,0 1 0 0 0,0-1 0 0 0,0 1 0 0 0,0-1 0 0 0,0 1 0 0 0,0-1 0 0 0,2 2 0 0 0,11 8-2917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2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65 124 220 0 0,'-39'-10'3485'0'0,"14"-1"6047"0"0,25 10-9352 0 0,0 0 0 0 0,1 0 0 0 0,-1 0-1 0 0,1 0 1 0 0,-1 0 0 0 0,1 0 0 0 0,-1 0 0 0 0,1 0-1 0 0,-1 1 1 0 0,1-1 0 0 0,0 0 0 0 0,0 0 0 0 0,-1 0-1 0 0,1 1 1 0 0,0-1 0 0 0,0 0 0 0 0,0 1 0 0 0,0-1-1 0 0,0 1 1 0 0,0-1 0 0 0,1 0 0 0 0,25-9 1546 0 0,-22 8-1297 0 0,151-40 6403 0 0,-97 28-6791 0 0,-1-1-4131 0 0,-55 13 2799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68 384 0 0,'-6'-6'375'0'0,"1"0"1"0"0,-2 0-1 0 0,1 1 0 0 0,0-1 0 0 0,-1 2 1 0 0,0-1-1 0 0,0 1 0 0 0,-1 0 1 0 0,1 0-1 0 0,-1 1 0 0 0,0 0 1 0 0,0 0-1 0 0,0 1 0 0 0,0 0 0 0 0,0 0 1 0 0,0 1-1 0 0,-1 0 0 0 0,-9 1 1 0 0,-6-1 223 0 0,0 2 0 0 0,-1 1 1 0 0,1 0-1 0 0,0 2 1 0 0,-24 7-1 0 0,-1 3 137 0 0,1 1 0 0 0,1 2 0 0 0,0 2 0 0 0,2 3 0 0 0,-44 27 0 0 0,62-33-237 0 0,2 1-1 0 0,0 2 0 0 0,1 0 0 0 0,-39 42 0 0 0,51-49-97 0 0,1 0-1 0 0,0 1 0 0 0,1 0 1 0 0,1 1-1 0 0,-11 20 1 0 0,18-29-248 0 0,0 0 1 0 0,0 0-1 0 0,0 0 1 0 0,1 0-1 0 0,0 0 1 0 0,0 0-1 0 0,0 0 1 0 0,0 0-1 0 0,1 1 1 0 0,0-1-1 0 0,0 0 1 0 0,1 0-1 0 0,-1 1 1 0 0,1-1 0 0 0,0 0-1 0 0,0 0 1 0 0,1 0-1 0 0,0 0 1 0 0,0 0-1 0 0,0 0 1 0 0,3 4-1 0 0,3 3 47 0 0,0-1-1 0 0,1-1 1 0 0,0 0-1 0 0,0 0 0 0 0,1-1 1 0 0,1 0-1 0 0,0 0 1 0 0,0-1-1 0 0,0-1 1 0 0,1 0-1 0 0,0-1 1 0 0,0 0-1 0 0,24 8 1 0 0,0-3 195 0 0,1-1 0 0 0,0-1 0 0 0,67 6 0 0 0,-51-11 44 0 0,0-2 1 0 0,76-7-1 0 0,-96 1-408 0 0,0 0 1 0 0,0-3-1 0 0,-1-1 0 0 0,0-1 0 0 0,32-14 0 0 0,-38 15-2879 0 0,1 2-4190 0 0,-19 5 4412 0 0,7-2-317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 8 0 0,'-32'11'19248'0'0,"41"-6"-16318"0"0,14 2-2110 0 0,25-4 2091 0 0,84-4 0 0 0,48-16-246 0 0,-169 16-2493 0 0,45-7 692 0 0,-17 3-1996 0 0,41-1 0 0 0,-73 7 798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12 692 0 0,'-30'21'12090'0'0,"32"-20"-11620"0"0,0 0 1 0 0,0 0 0 0 0,0 0-1 0 0,0 0 1 0 0,0 0-1 0 0,0-1 1 0 0,0 1 0 0 0,0-1-1 0 0,0 1 1 0 0,0-1 0 0 0,0 0-1 0 0,4 0 1 0 0,139-19 8437 0 0,-71 9-8458 0 0,0 1-4920 0 0,-49 8-2431 0 0,-10 0 4007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655 139 264 0 0,'2'-19'2404'0'0,"-2"19"-2364"0"0,1-9 1305 0 0,-1 1 1 0 0,1-1-1 0 0,-1 0 1 0 0,-1 1-1 0 0,-3-18 1 0 0,4 23-1213 0 0,-1 1 0 0 0,0-1 0 0 0,0 1 0 0 0,0 0 0 0 0,-1-1 0 0 0,1 1 0 0 0,-1 0 0 0 0,1 0 0 0 0,-1 0 0 0 0,0 0 0 0 0,1 0 0 0 0,-1 0 0 0 0,0 1 0 0 0,0-1 0 0 0,-1 1 1 0 0,1-1-1 0 0,0 1 0 0 0,0 0 0 0 0,-1-1 0 0 0,1 1 0 0 0,-1 1 0 0 0,1-1 0 0 0,-1 0 0 0 0,1 0 0 0 0,-3 1 0 0 0,-17-4 163 0 0,0 2-1 0 0,0 1 1 0 0,0 0-1 0 0,0 2 1 0 0,0 0-1 0 0,1 1 1 0 0,-1 2-1 0 0,0 0 1 0 0,1 1-1 0 0,-26 11 1 0 0,22-7-14 0 0,1 1 0 0 0,0 2 0 0 0,1 0 0 0 0,0 1 0 0 0,1 2 0 0 0,0 0 0 0 0,2 1 0 0 0,-25 25-1 0 0,33-29-50 0 0,1 1 0 0 0,0 0 0 0 0,1 1-1 0 0,1 0 1 0 0,0 1 0 0 0,1 0 0 0 0,0 0-1 0 0,1 1 1 0 0,1 0 0 0 0,-6 25 0 0 0,9-30-53 0 0,1 1 0 0 0,1 0 1 0 0,0 0-1 0 0,0 0 0 0 0,1-1 0 0 0,1 1 1 0 0,0 0-1 0 0,1 0 0 0 0,0 0 1 0 0,1-1-1 0 0,0 1 0 0 0,0-1 1 0 0,1 0-1 0 0,1 0 0 0 0,11 20 1 0 0,-6-17 7 0 0,1 1 0 0 0,0-2 0 0 0,1 1 0 0 0,0-2 0 0 0,1 1 0 0 0,1-2 0 0 0,0 0 1 0 0,0 0-1 0 0,1-2 0 0 0,1 1 0 0 0,30 12 0 0 0,-16-10 39 0 0,0-1 0 0 0,1-2-1 0 0,0 0 1 0 0,0-3 0 0 0,57 6 0 0 0,-54-10-48 0 0,0-2 0 0 0,-1-1 0 0 0,1-1-1 0 0,0-2 1 0 0,-1-2 0 0 0,37-10 0 0 0,-53 11-129 0 0,-1 0 1 0 0,0-1-1 0 0,0-1 1 0 0,0 0-1 0 0,-1-1 0 0 0,0-1 1 0 0,-1 0-1 0 0,1-1 1 0 0,-2-1-1 0 0,0 0 0 0 0,0-1 1 0 0,-1 0-1 0 0,19-24 1 0 0,-24 24-79 0 0,0 1 0 0 0,-1-1 0 0 0,0 0 0 0 0,0 0 0 0 0,-2 0 0 0 0,1-1 0 0 0,-2 0 0 0 0,1 0 0 0 0,-2 0 0 0 0,0 0 0 0 0,0 0 0 0 0,-1 0 0 0 0,-1-1 0 0 0,0 1 0 0 0,-1 0 0 0 0,-1 0 0 0 0,0-1 0 0 0,0 1 0 0 0,-2 0 0 0 0,1 1 0 0 0,-2-1 0 0 0,1 0 0 0 0,-2 1 0 0 0,0 0 0 0 0,0 1 0 0 0,-1-1 0 0 0,0 1 0 0 0,-1 0 1 0 0,-1 1-1 0 0,1 0 0 0 0,-2 0 0 0 0,1 1 0 0 0,-1 0 0 0 0,-19-12 0 0 0,-1 3-159 0 0,0 1 0 0 0,-2 1 0 0 0,-50-18 0 0 0,60 27-280 0 0,-1 0 1 0 0,1 2-1 0 0,-1 0 1 0 0,0 2 0 0 0,0 0-1 0 0,-44 2 1 0 0,59 1-129 0 0,-1 1 1 0 0,1 1-1 0 0,0-1 1 0 0,0 2-1 0 0,-13 4 1 0 0,16-5-568 0 0,0 1-1 0 0,0-1 1 0 0,0 1 0 0 0,0 1 0 0 0,-5 3 0 0 0,2 2-1453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1 284 0 0,'0'2'359'0'0,"-1"0"0"0"0,0 0-1 0 0,1 0 1 0 0,0 1 0 0 0,-1-1 0 0 0,1 0-1 0 0,0 1 1 0 0,0-1 0 0 0,0 0 0 0 0,1 0-1 0 0,-1 1 1 0 0,0-1 0 0 0,1 0 0 0 0,0 0-1 0 0,-1 1 1 0 0,1-1 0 0 0,0 0 0 0 0,0 0-1 0 0,0 0 1 0 0,1 0 0 0 0,-1 0 0 0 0,0 0-1 0 0,1-1 1 0 0,1 3 0 0 0,6 6 715 0 0,0 0 0 0 0,17 15 0 0 0,-24-23-943 0 0,16 13 1067 0 0,2 0 0 0 0,24 14 1 0 0,41 21 1780 0 0,123 53 0 0 0,45-5 385 0 0,181 17 2487 0 0,-430-114-6710 0 0,11 2 2043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6 108 444 0 0,'-6'3'8695'0'0,"6"-2"-8525"0"0,12 3 2028 0 0,28 2-872 0 0,442-3 5784 0 0,-337-5-5885 0 0,821-24 4325 0 0,-903 24-5252 0 0,343-18 1664 0 0,-4-29 467 0 0,-383 45-2333 0 0,-4 2-323 0 0,0-1 1 0 0,0-1 0 0 0,24-8-1 0 0,-37 11-407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96 248 0 0,'0'-1'165'0'0,"1"0"0"0"0,-1 0-1 0 0,0 1 1 0 0,0-1 0 0 0,1 0 0 0 0,-1 1-1 0 0,0-1 1 0 0,1 0 0 0 0,-1 1-1 0 0,1-1 1 0 0,-1 1 0 0 0,1-1 0 0 0,-1 1-1 0 0,1-1 1 0 0,-1 1 0 0 0,1-1 0 0 0,0 1-1 0 0,-1-1 1 0 0,1 1 0 0 0,0 0 0 0 0,-1-1-1 0 0,1 1 1 0 0,1-1 0 0 0,21 2 2274 0 0,-13 2-1561 0 0,1 0 1 0 0,16 9 0 0 0,-20-9-462 0 0,21 10 1219 0 0,-1 2-1 0 0,42 30 1 0 0,40 40 1059 0 0,-39-22 1024 0 0,118 137 0 0 0,-73-71-228 0 0,-110-124-3171 0 0,0-1 0 0 0,0 1 0 0 0,1-1 1 0 0,-1-1-1 0 0,9 6 0 0 0,-12-9-19 0 0,2-1-27 0 0,-1 0-225 0 0,1 0 0 0 0,-1-1-1 0 0,0 0 1 0 0,-1 0-1 0 0,1 1 1 0 0,0-2-1 0 0,0 1 1 0 0,-1 0-1 0 0,1 0 1 0 0,-1-1-1 0 0,0 0 1 0 0,0 1-1 0 0,0-1 1 0 0,0 0-1 0 0,0 0 1 0 0,-1 0-1 0 0,3-5 1 0 0,11-37 113 0 0,-1-1-1 0 0,-2-1 1 0 0,10-89-1 0 0,-16 86-29 0 0,2 1-1 0 0,3 1 1 0 0,23-69-1 0 0,-31 108-148 0 0,1 0 0 0 0,0 1 0 0 0,0-1 1 0 0,1 1-1 0 0,0-1 0 0 0,1 2 0 0 0,0-1 0 0 0,0 0 0 0 0,12-11 0 0 0,-17 19-125 0 0,0-1 0 0 0,0 0-1 0 0,0 1 1 0 0,0-1 0 0 0,0 1 0 0 0,0 0-1 0 0,0-1 1 0 0,0 1 0 0 0,0 0-1 0 0,0 0 1 0 0,0-1 0 0 0,0 1-1 0 0,1 0 1 0 0,-1 0 0 0 0,0 0-1 0 0,0 0 1 0 0,0 0 0 0 0,0 1 0 0 0,0-1-1 0 0,0 0 1 0 0,0 0 0 0 0,0 1-1 0 0,2 0 1 0 0,19 15-6985 0 0,-17-12 4513 0 0,5 4-719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6325 0 0,'13'50'8342'0'0,"-5"-23"-6549"0"0,-1 0 1 0 0,-1 1-1 0 0,-2 0 0 0 0,1 35 1 0 0,-6-43-80 0 0,-5 30 1 0 0,2-21 2684 0 0,-8-60-3129 0 0,10 11-1266 0 0,2 1 0 0 0,0-1 1 0 0,1 0-1 0 0,1 1 1 0 0,0-1-1 0 0,2 1 1 0 0,0 0-1 0 0,1 0 0 0 0,15-33 1 0 0,-15 40-6 0 0,1 0 1 0 0,1 0-1 0 0,0 1 1 0 0,1 0-1 0 0,0 1 1 0 0,0-1-1 0 0,1 2 0 0 0,1-1 1 0 0,0 1-1 0 0,0 1 1 0 0,0-1-1 0 0,1 2 1 0 0,0 0-1 0 0,1 0 1 0 0,17-7-1 0 0,-4 5 1 0 0,-1 1 0 0 0,1 1 0 0 0,0 2 0 0 0,46-5 0 0 0,-19 7 0 0 0,70 4 0 0 0,-117-1-670 0 0,0 0 1 0 0,1 1-1 0 0,-2 0 1 0 0,1 0-1 0 0,0 0 1 0 0,0 0-1 0 0,0 1 1 0 0,0 0-1 0 0,-1 0 1 0 0,5 3-1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725 107 88 0 0,'1'-3'320'0'0,"-1"-1"1"0"0,1 0-1 0 0,-1 1 0 0 0,0-1 1 0 0,0 1-1 0 0,0-1 0 0 0,-1 0 0 0 0,1 1 1 0 0,-1-1-1 0 0,0 1 0 0 0,0-1 1 0 0,0 1-1 0 0,-1-1 0 0 0,1 1 1 0 0,-1 0-1 0 0,1 0 0 0 0,-1 0 0 0 0,-3-4 1 0 0,2 4 16 0 0,0 0 0 0 0,-1 0 0 0 0,1 0 0 0 0,-1 0 0 0 0,0 1 1 0 0,0-1-1 0 0,0 1 0 0 0,0 0 0 0 0,0 0 0 0 0,-1 1 0 0 0,1-1 0 0 0,-8-1 1 0 0,-1 1 133 0 0,-1 0 0 0 0,0 1 0 0 0,0 1 0 0 0,0 0 0 0 0,0 1 0 0 0,0 0 0 0 0,0 1 0 0 0,-19 5 0 0 0,-6 7 146 0 0,0 1-1 0 0,2 2 1 0 0,0 2 0 0 0,1 1 0 0 0,-38 29-1 0 0,52-33-205 0 0,0 1 0 0 0,2 2 1 0 0,0 0-1 0 0,0 1 0 0 0,2 1 0 0 0,-29 43 0 0 0,36-47-94 0 0,1 1 1 0 0,1 0 0 0 0,1 0 0 0 0,0 1-1 0 0,1 0 1 0 0,1 1 0 0 0,1-1-1 0 0,1 1 1 0 0,-3 35 0 0 0,6-45-186 0 0,2 0 1 0 0,-1 0-1 0 0,2-1 0 0 0,-1 1 1 0 0,1 0-1 0 0,1-1 1 0 0,-1 1-1 0 0,2-1 0 0 0,-1 0 1 0 0,1 0-1 0 0,1 0 1 0 0,0-1-1 0 0,0 1 0 0 0,0-1 1 0 0,1 0-1 0 0,0-1 0 0 0,11 11 1 0 0,1-2 44 0 0,0-1 1 0 0,0-1-1 0 0,2 0 1 0 0,-1-1 0 0 0,2-2-1 0 0,24 12 1 0 0,-20-13 51 0 0,1 0 0 0 0,0-2 0 0 0,0 0 0 0 0,0-2 0 0 0,34 3 0 0 0,4-3 290 0 0,77-4-1 0 0,-128-2-489 0 0,32-1 156 0 0,-1-1 1 0 0,0-2 0 0 0,77-17-1 0 0,-108 18-157 0 0,0-2-1 0 0,1 0 0 0 0,-2 0 0 0 0,1-1 0 0 0,-1-1 1 0 0,0 0-1 0 0,16-12 0 0 0,-22 14-42 0 0,0-1 0 0 0,0 0 0 0 0,0 0 0 0 0,-1 0 0 0 0,0-1 0 0 0,0 0 0 0 0,0 0 0 0 0,-1 0 0 0 0,0 0 0 0 0,-1-1 0 0 0,0 0 0 0 0,0 0 0 0 0,3-12 1 0 0,-2 1-16 0 0,-1 1 0 0 0,-1-1 0 0 0,0 1 1 0 0,-1-1-1 0 0,-1 1 0 0 0,-1-1 1 0 0,-1 0-1 0 0,0 1 0 0 0,-2-1 1 0 0,0 1-1 0 0,-1 0 0 0 0,0 1 1 0 0,-2-1-1 0 0,0 1 0 0 0,-1 0 1 0 0,-16-25-1 0 0,5 14-39 0 0,-1 1 0 0 0,-2 1-1 0 0,0 1 1 0 0,-40-35 0 0 0,48 49-197 0 0,0 0 1 0 0,0 0-1 0 0,-1 2 1 0 0,0 0-1 0 0,-1 0 0 0 0,0 2 1 0 0,0 0-1 0 0,-1 0 1 0 0,1 2-1 0 0,-1 0 0 0 0,-18-2 1 0 0,28 6-143 0 0,0 1 0 0 0,0 0 0 0 0,0 0 0 0 0,0 0 0 0 0,0 1 0 0 0,0 0 0 0 0,-12 3 0 0 0,13-2-793 0 0,1 1 0 0 0,-1-1 0 0 0,0 1-1 0 0,1 0 1 0 0,-8 5 0 0 0,-4 4-1689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0 408 0 0,'13'25'4461'0'0,"1"0"0"0"0,18 22 0 0 0,-20-31-2952 0 0,1-1 1 0 0,0-1-1 0 0,28 23 0 0 0,40 22 3046 0 0,147 80 0 0 0,-148-93-3030 0 0,-36-20-935 0 0,87 47 1124 0 0,-128-73-2397 0 0,-1 1-1 0 0,1 0 1 0 0,0-1 0 0 0,0 1-1 0 0,0-1 1 0 0,0 0-1 0 0,0 0 1 0 0,0 0 0 0 0,0 0-1 0 0,0-1 1 0 0,0 1 0 0 0,0-1-1 0 0,0 1 1 0 0,0-1 0 0 0,-1 0-1 0 0,1-1 1 0 0,0 1 0 0 0,4-3-1 0 0,1-2-2705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35 180 0 0,'-2'-4'780'0'0,"-1"0"1"0"0,1 1-1 0 0,-1-1 0 0 0,0 1 1 0 0,0 0-1 0 0,0 0 0 0 0,-1 0 0 0 0,-4-3 1 0 0,7 5-580 0 0,0 1 0 0 0,0 0 0 0 0,-1 0 0 0 0,1 0 0 0 0,0 0 1 0 0,0 0-1 0 0,-1 0 0 0 0,1 0 0 0 0,0 0 0 0 0,0 0 0 0 0,-1 0 0 0 0,1 1 1 0 0,0-1-1 0 0,0 1 0 0 0,0-1 0 0 0,-1 1 0 0 0,1-1 0 0 0,0 1 0 0 0,0 0 0 0 0,0-1 1 0 0,0 1-1 0 0,0 0 0 0 0,0 0 0 0 0,0 0 0 0 0,0 0 0 0 0,1 0 0 0 0,-1 0 1 0 0,0 0-1 0 0,1 0 0 0 0,-1 0 0 0 0,0 0 0 0 0,1 0 0 0 0,-1 2 0 0 0,-10 14 749 0 0,2 0 0 0 0,0 1-1 0 0,1 0 1 0 0,1 0 0 0 0,-8 29 0 0 0,10-25-489 0 0,1 0 0 0 0,0 0 0 0 0,2 0 0 0 0,0 0 0 0 0,2 0 0 0 0,0 0 0 0 0,1 0 0 0 0,6 27 1 0 0,-5-40-361 0 0,0-1 1 0 0,1 0-1 0 0,0 0 0 0 0,0 0 1 0 0,1 0-1 0 0,0 0 1 0 0,0-1-1 0 0,1 1 1 0 0,0-1-1 0 0,0 0 1 0 0,0-1-1 0 0,1 1 1 0 0,0-1-1 0 0,14 11 1 0 0,-14-14-292 0 0,-1 1 1 0 0,1-1-1 0 0,0 0 1 0 0,1 0-1 0 0,-1 0 1 0 0,0-1 0 0 0,1 0-1 0 0,9 2 1 0 0,-9-4-479 0 0,0 1 0 0 0,0-1 0 0 0,0 0 0 0 0,0 0 0 0 0,0-1 1 0 0,-1 0-1 0 0,1 0 0 0 0,0 0 0 0 0,7-4 0 0 0,-2 0-2173 0 0,1-3 407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35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52 608 0 0,'-29'-1'11777'0'0,"33"1"-10320"0"0,63 1 2129 0 0,111-14 1 0 0,-120 7-2506 0 0,49-2 619 0 0,124-15 3929 0 0,-229 22-4291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7 168 0 0,'-12'-2'3473'0'0,"11"2"-2891"0"0,-1 0-1 0 0,1 0 1 0 0,0 0-1 0 0,0-1 1 0 0,-1 1-1 0 0,1 0 0 0 0,0 1 1 0 0,0-1-1 0 0,-1 0 1 0 0,1 0-1 0 0,0 0 1 0 0,-6 3 5549 0 0,67 11 331 0 0,28-6-2079 0 0,154-7 0 0 0,-192-3-3952 0 0,63-11 0 0 0,-48-3-5757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1 576 0 0,'-4'3'619'0'0,"2"-1"-60"0"0,0-1 0 0 0,1 1 0 0 0,-1-1 0 0 0,1 1 0 0 0,-1 0 0 0 0,1 0 0 0 0,0-1 0 0 0,0 1 0 0 0,-1 0 0 0 0,1 0 0 0 0,-1 4 2137 0 0,5-5-586 0 0,2 2-1449 0 0,-1-1-1 0 0,1 1 1 0 0,0-1-1 0 0,0-1 1 0 0,1 1-1 0 0,-1-1 0 0 0,0 0 1 0 0,0 0-1 0 0,1 0 1 0 0,9-1-1 0 0,63-6 3138 0 0,-37 2-1771 0 0,-40 4-2048 0 0,138-13 4928 0 0,-82 1-12506 0 0,-48 8 625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4 142 236 0 0,'-3'-3'3998'0'0,"3"2"-3798"0"0,0 1 0 0 0,0 0 0 0 0,0 0 0 0 0,0-1 0 0 0,0 1 0 0 0,0 0 0 0 0,0 0 0 0 0,0 0 0 0 0,0-1 0 0 0,0 1-1 0 0,0 0 1 0 0,0-2 1600 0 0,1 1-1600 0 0,12-4 3107 0 0,30 2-2229 0 0,-33 3 319 0 0,268-10 5041 0 0,-4 1-3028 0 0,-3-23-593 0 0,-259 30-2600 0 0,-1 0 1 0 0,1-1 0 0 0,-1 0-1 0 0,0-1 1 0 0,0 0-1 0 0,-1-1 1 0 0,1 0-1 0 0,16-11 1 0 0,-26 16-196 0 0,-1-1 0 0 0,1 1 0 0 0,-1 0 0 0 0,1-1 1 0 0,-1 1-1 0 0,1 0 0 0 0,-1-1 0 0 0,1 1 0 0 0,-1-1 0 0 0,1 1 0 0 0,-1-1 0 0 0,0 1 1 0 0,1-1-1 0 0,-1 1 0 0 0,0-1 0 0 0,0 0 0 0 0,1 1 0 0 0,-1-1 0 0 0,0 1 0 0 0,0-1 0 0 0,0 0 1 0 0,0 1-1 0 0,0-1 0 0 0,1 1 0 0 0,-1-1 0 0 0,0 0 0 0 0,-1 1 0 0 0,1-1 0 0 0,0 0 1 0 0,0 1-1 0 0,0-1 0 0 0,0 1 0 0 0,0-1 0 0 0,-1 1 0 0 0,1-1 0 0 0,0 0 0 0 0,0 1 0 0 0,-1-1 1 0 0,0 0-1 0 0,0 0-5 0 0,0 0 1 0 0,1 1 0 0 0,-1-1 0 0 0,0 0-1 0 0,0 1 1 0 0,0-1 0 0 0,0 1-1 0 0,0-1 1 0 0,-1 1 0 0 0,1 0 0 0 0,0-1-1 0 0,0 1 1 0 0,0 0 0 0 0,0 0-1 0 0,0 0 1 0 0,0 0 0 0 0,-1 0 0 0 0,1 0-1 0 0,0 0 1 0 0,0 0 0 0 0,0 0-1 0 0,-2 1 1 0 0,-2 1 2 0 0,0 0 0 0 0,0 1 1 0 0,0-1-1 0 0,1 1 0 0 0,-1 0 0 0 0,1 0 0 0 0,0 0 0 0 0,0 1 0 0 0,0 0 0 0 0,0 0 1 0 0,0 0-1 0 0,1 0 0 0 0,0 0 0 0 0,0 1 0 0 0,-4 7 0 0 0,-3 8 97 0 0,1 0-1 0 0,-10 31 0 0 0,14-36-37 0 0,-2 9 20 0 0,0 0 0 0 0,2 1 0 0 0,1 0 0 0 0,1 0 0 0 0,1 0 0 0 0,1 0 0 0 0,1 1 0 0 0,4 27 0 0 0,1-13 60 0 0,3 0 0 0 0,1-1 1 0 0,2 0-1 0 0,22 52 0 0 0,-14-52-159 0 0,-19-39 0 0 0,0 0 0 0 0,0 0 0 0 0,-1 0 0 0 0,1 0 0 0 0,0 0 0 0 0,0 0 0 0 0,0 0 0 0 0,0 0 0 0 0,-1-1 0 0 0,1 1 0 0 0,0 0 0 0 0,0 0 0 0 0,0 0 0 0 0,0 0 0 0 0,-1 0 0 0 0,1 0 0 0 0,0 0 0 0 0,0 0 0 0 0,0 0 0 0 0,-1 0 0 0 0,1 0 0 0 0,0 0 0 0 0,0 0 0 0 0,0 0 0 0 0,0 1 0 0 0,-1-1 0 0 0,1 0 0 0 0,0 0 0 0 0,0 0 0 0 0,0 0 0 0 0,0 0 0 0 0,-1 0 0 0 0,1 0 0 0 0,0 0 0 0 0,0 1 0 0 0,0-1 0 0 0,0 0 0 0 0,0 0 0 0 0,0 0 0 0 0,0 0 0 0 0,-1 0 0 0 0,1 1 0 0 0,0-1 0 0 0,0 0 0 0 0,0 0 0 0 0,0 0 0 0 0,0 0 0 0 0,0 1 0 0 0,0-1 0 0 0,0 0 0 0 0,0 0 0 0 0,0 0 0 0 0,0 1 0 0 0,0-1 0 0 0,0 0 0 0 0,0 0 0 0 0,0 0 0 0 0,0 0 0 0 0,0 1 0 0 0,0-1 0 0 0,0 0 0 0 0,0 0 0 0 0,0 0 0 0 0,0 0 0 0 0,1 1 0 0 0,-1-1 0 0 0,0 0 0 0 0,-48-11 0 0 0,-34-7 0 0 0,-16 9-369 0 0,0 4 0 0 0,-187 14 0 0 0,257-6 498 0 0,-1 0 0 0 0,1 2 0 0 0,1 1 0 0 0,-29 10 0 0 0,45-11 111 0 0,11-5-237 0 0,-1 0-1 0 0,1 0 1 0 0,0 1 0 0 0,0-1 0 0 0,0 0-1 0 0,0 0 1 0 0,0 0 0 0 0,-1 0 0 0 0,1 0-1 0 0,0 0 1 0 0,0 0 0 0 0,0 1 0 0 0,0-1-1 0 0,0 0 1 0 0,0 0 0 0 0,0 0-1 0 0,0 0 1 0 0,0 0 0 0 0,0 1 0 0 0,-1-1-1 0 0,1 0 1 0 0,0 0 0 0 0,0 0 0 0 0,0 0-1 0 0,0 1 1 0 0,0-1 0 0 0,0 0 0 0 0,0 0-1 0 0,0 0 1 0 0,0 0 0 0 0,0 1 0 0 0,0-1-1 0 0,0 0 1 0 0,1 0 0 0 0,-1 0-1 0 0,0 0 1 0 0,0 1 0 0 0,0-1 0 0 0,0 0-1 0 0,0 0 1 0 0,0 0 0 0 0,0 0 0 0 0,0 0-1 0 0,0 0 1 0 0,1 1 0 0 0,-1-1 0 0 0,0 0-1 0 0,0 0 1 0 0,0 0 0 0 0,0 0 0 0 0,0 0-1 0 0,0 0 1 0 0,1 0 0 0 0,-1 0-1 0 0,0 0 1 0 0,0 0 0 0 0,0 1 0 0 0,0-1-1 0 0,1 0 1 0 0,-1 0 0 0 0,0 0 0 0 0,0 0-1 0 0,0 0 1 0 0,0 0 0 0 0,1 0 0 0 0,-1 0-1 0 0,0-1 1 0 0,8 5 2 0 0,0-1 1 0 0,1 0-1 0 0,-1-1 1 0 0,0 0-1 0 0,1 0 1 0 0,0-1-1 0 0,9 1 1 0 0,75-1-11 0 0,-52-1 2 0 0,259 0 3 0 0,-16-3 0 0 0,54-11 0 0 0,-319 13 0 0 0,-14 1 0 0 0,0-1 0 0 0,0 1 0 0 0,-1-1 0 0 0,1 0 0 0 0,0 0 0 0 0,-1-1 0 0 0,1 1 0 0 0,6-5 0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33 388 0 0,'0'0'843'0'0,"-8"-32"15660"0"0,6 34-15789 0 0,-5 3-165 0 0,1 1 0 0 0,-1 0 0 0 0,1 0 0 0 0,1 1 0 0 0,-1 0 0 0 0,-5 9 0 0 0,-28 51 1143 0 0,33-56-1498 0 0,5-11-186 0 0,-9 17 428 0 0,0 0 0 0 0,2 1 0 0 0,-1 0 1 0 0,2 0-1 0 0,1 1 0 0 0,-6 24 0 0 0,12-39-325 0 0,0 1 0 0 0,1 0 0 0 0,-1 0-1 0 0,1 0 1 0 0,0 0 0 0 0,0 0-1 0 0,0 0 1 0 0,1-1 0 0 0,0 1-1 0 0,-1-1 1 0 0,2 1 0 0 0,-1-1-1 0 0,0 1 1 0 0,5 4 0 0 0,0 0 89 0 0,0 1 0 0 0,1-1 0 0 0,0 0 0 0 0,14 12 0 0 0,-10-12-41 0 0,0-1 0 0 0,0-1-1 0 0,1 0 1 0 0,0 0-1 0 0,0-1 1 0 0,0-1-1 0 0,1 0 1 0 0,0-1-1 0 0,0 0 1 0 0,0-1 0 0 0,26 2-1 0 0,-12-4-3 0 0,0-1-1 0 0,0-1 0 0 0,-1-1 1 0 0,1-1-1 0 0,30-9 0 0 0,-49 10-487 0 0,0-1 1 0 0,-1-1-1 0 0,1 0 0 0 0,-1 0 0 0 0,0 0 0 0 0,0-1 0 0 0,-1-1 1 0 0,12-9-1 0 0,-18 14-46 0 0,0 0 1 0 0,0 0 0 0 0,0 0 0 0 0,0 0 0 0 0,0 0-1 0 0,0 0 1 0 0,-1-1 0 0 0,1 1 0 0 0,-1 0-1 0 0,1 0 1 0 0,-1-1 0 0 0,1 1 0 0 0,-1 0-1 0 0,1-1 1 0 0,-1 1 0 0 0,0 0 0 0 0,0-1-1 0 0,0-1 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45 600 0 0,'-43'-9'5505'0'0,"33"6"-455"0"0,0 0 3584 0 0,21 1-7324 0 0,0 1 0 0 0,1 0 0 0 0,-1 0 0 0 0,18 2 0 0 0,-17 0-745 0 0,0-1-1 0 0,0 0 1 0 0,0-1-1 0 0,19-3 1 0 0,-6-5-1704 0 0,-8-3-3489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89 836 0 0,'-7'-2'556'0'0,"-32"-12"3596"0"0,14 0 9452 0 0,49 7-10953 0 0,34-3-1 0 0,75-3 705 0 0,-70 9-2104 0 0,100-16 2461 0 0,-150 16-3981 0 0,-12 3-185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31 448 0 0,'4'-23'5848'0'0,"-4"23"-5689"0"0,0 0 1 0 0,0-1-1 0 0,0 1 0 0 0,0 0 1 0 0,0 0-1 0 0,0 0 0 0 0,0-1 1 0 0,0 1-1 0 0,0 0 0 0 0,0 0 1 0 0,0-1-1 0 0,0 1 0 0 0,0 0 1 0 0,0 0-1 0 0,0-1 0 0 0,0 1 1 0 0,0 0-1 0 0,0 0 0 0 0,0-1 1 0 0,0 1-1 0 0,0 0 0 0 0,0 0 1 0 0,0 0-1 0 0,1-2 797 0 0,0 2-797 0 0,-1 0 1 0 0,0 0-1 0 0,0 0 0 0 0,0 0 1 0 0,1 0-1 0 0,-1 0 0 0 0,0-1 1 0 0,0 1-1 0 0,1 0 0 0 0,-1 0 1 0 0,0 0-1 0 0,0 0 0 0 0,0 0 1 0 0,1 0-1 0 0,-1 0 0 0 0,7 12 2355 0 0,4 22-494 0 0,-2 25 599 0 0,13 67-1040 0 0,-15-112-4474 0 0,0-6-3521 0 0,-4-5 4179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84 612 0 0,'-2'-1'242'0'0,"1"0"0"0"0,0 0 1 0 0,0 0-1 0 0,0 0 0 0 0,0 0 0 0 0,0 0 0 0 0,0-1 1 0 0,0 1-1 0 0,1 0 0 0 0,-1-1 0 0 0,0 1 1 0 0,1 0-1 0 0,-1-1 0 0 0,1 1 0 0 0,-1-1 0 0 0,1 1 1 0 0,0 0-1 0 0,0-1 0 0 0,0 1 0 0 0,0-1 0 0 0,0 1 1 0 0,0-1-1 0 0,0 1 0 0 0,0-1 0 0 0,0 1 0 0 0,0-1 1 0 0,1 1-1 0 0,-1-1 0 0 0,1 1 0 0 0,-1 0 0 0 0,1-1 1 0 0,0 1-1 0 0,-1 0 0 0 0,1-1 0 0 0,1 0 0 0 0,1-1 227 0 0,1 0-1 0 0,-1 0 1 0 0,1 1-1 0 0,0-1 1 0 0,0 1-1 0 0,0 0 1 0 0,0 0-1 0 0,0 1 1 0 0,0-1-1 0 0,0 1 1 0 0,6-1-1 0 0,8-1 249 0 0,0 0 0 0 0,0 2 0 0 0,0 0-1 0 0,0 0 1 0 0,0 2 0 0 0,0 1 0 0 0,0 0 0 0 0,24 6-1 0 0,-9 1 255 0 0,0 1 0 0 0,0 2-1 0 0,45 23 1 0 0,-59-25-321 0 0,0 1 1 0 0,29 22-1 0 0,-42-29-528 0 0,-1 1 0 0 0,0-1 0 0 0,0 1 0 0 0,0 0 0 0 0,-1 0 0 0 0,0 1 0 0 0,0-1 0 0 0,0 1 0 0 0,0 0 0 0 0,-1 0 1 0 0,0 0-1 0 0,3 10 0 0 0,-5-12-99 0 0,-1 0 0 0 0,1 0 0 0 0,-1 0 0 0 0,0-1 0 0 0,-1 1 0 0 0,1 0 0 0 0,0 0 0 0 0,-1 0 0 0 0,0 0 0 0 0,0-1 0 0 0,0 1 0 0 0,-1 0-1 0 0,1-1 1 0 0,-1 1 0 0 0,0-1 0 0 0,0 0 0 0 0,0 1 0 0 0,0-1 0 0 0,0 0 0 0 0,-1 0 0 0 0,1 0 0 0 0,-1-1 0 0 0,-4 4 0 0 0,-7 6-97 0 0,-1-1 0 0 0,0-1-1 0 0,-25 14 1 0 0,34-21 62 0 0,-12 6-56 0 0,0-1 0 0 0,0 0-1 0 0,0-2 1 0 0,-1 0 0 0 0,-27 4-1 0 0,12-4-282 0 0,0-2 0 0 0,-43-1 0 0 0,73-3-75 0 0,0 0 0 0 0,0 0 1 0 0,0 0-1 0 0,0-1 0 0 0,0 1 1 0 0,0-1-1 0 0,1 0 0 0 0,-1 0 1 0 0,-7-3-1 0 0,35-4-10248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91 272 0 0,'-2'-6'563'0'0,"-1"0"0"0"0,0 1 0 0 0,0-1 0 0 0,-1 1 0 0 0,0 0 0 0 0,1 0 0 0 0,-2 0 0 0 0,1 0 0 0 0,0 1 0 0 0,-1 0 0 0 0,0 0 0 0 0,0 0 0 0 0,0 0 0 0 0,-1 1 0 0 0,1 0 0 0 0,-1 0 0 0 0,0 1 0 0 0,0-1 0 0 0,0 1 0 0 0,0 0 0 0 0,0 1 0 0 0,0 0 0 0 0,0 0 0 0 0,-1 0 0 0 0,1 0 0 0 0,0 1 0 0 0,-1 0 1 0 0,-9 2-1 0 0,0 0-118 0 0,1 0 0 0 0,-1 1 0 0 0,1 1 0 0 0,0 1 0 0 0,0 0 0 0 0,0 1 0 0 0,1 0 0 0 0,0 2 0 0 0,0-1 1 0 0,1 2-1 0 0,-1-1 0 0 0,2 2 0 0 0,0 0 0 0 0,0 0 0 0 0,0 1 0 0 0,-17 23 0 0 0,26-30-267 0 0,0 0 1 0 0,1 1-1 0 0,-1-1 0 0 0,1 1 0 0 0,0-1 0 0 0,0 1 0 0 0,0 0 0 0 0,1 0 1 0 0,-1 6-1 0 0,1-8-73 0 0,1 1 1 0 0,0-1 0 0 0,0 0 0 0 0,0 1 0 0 0,1-1 0 0 0,-1 0-1 0 0,1 1 1 0 0,0-1 0 0 0,0 0 0 0 0,0 0 0 0 0,0 0-1 0 0,1 0 1 0 0,-1 0 0 0 0,1 0 0 0 0,2 4 0 0 0,6 4 77 0 0,-1 0 1 0 0,1-1 0 0 0,1 0 0 0 0,0 0 0 0 0,0-1-1 0 0,1-1 1 0 0,0 0 0 0 0,1 0 0 0 0,-1-2 0 0 0,1 1 0 0 0,1-2-1 0 0,17 6 1 0 0,12 2 291 0 0,0-2-1 0 0,76 9 1 0 0,-94-16-330 0 0,0-2 1 0 0,0 0 0 0 0,0-1 0 0 0,0-2 0 0 0,0-1 0 0 0,0 0 0 0 0,0-2 0 0 0,46-14 0 0 0,-55 7-13202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49 104 300 0 0,'-23'1'3456'0'0,"-2"2"6921"0"0,29 2-8573 0 0,6 2-675 0 0,15 0-426 0 0,1-2-1 0 0,-1 0 0 0 0,1-2 1 0 0,0 0-1 0 0,28-2 1 0 0,-17 0-191 0 0,1398 14 4649 0 0,-940-23-4116 0 0,-239 1-519 0 0,397-17 567 0 0,-280-5-300 0 0,-272 16 378 0 0,163-43-1 0 0,-207 42-1155 0 0,-46 11-15 0 0,-2 1 0 0 0,-1-1-9 0 0,-7 3-101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36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1 194 240 0 0,'1'-1'182'0'0,"-1"0"1"0"0,1 0-1 0 0,0 0 0 0 0,0-1 1 0 0,0 1-1 0 0,0 0 0 0 0,0 0 0 0 0,0 0 1 0 0,0 0-1 0 0,0 1 0 0 0,0-1 1 0 0,0 0-1 0 0,1 0 0 0 0,-1 1 0 0 0,0-1 1 0 0,0 0-1 0 0,1 1 0 0 0,-1 0 1 0 0,0-1-1 0 0,1 1 0 0 0,-1 0 1 0 0,1-1-1 0 0,-1 1 0 0 0,1 0 0 0 0,-1 0 1 0 0,0 0-1 0 0,1 0 0 0 0,-1 1 1 0 0,1-1-1 0 0,-1 0 0 0 0,0 1 1 0 0,1-1-1 0 0,-1 1 0 0 0,0-1 0 0 0,1 1 1 0 0,-1-1-1 0 0,0 1 0 0 0,0 0 1 0 0,0 0-1 0 0,1 0 0 0 0,-1-1 1 0 0,0 1-1 0 0,1 2 0 0 0,5 3 542 0 0,-1 2 1 0 0,0-1-1 0 0,0 1 0 0 0,9 15 0 0 0,-14-23-726 0 0,78 160 4184 0 0,-54-106-3514 0 0,-8-18-175 0 0,2 7 598 0 0,2-2 1 0 0,43 62 0 0 0,51 44 1089 0 0,-91-121-1041 0 0,1 0 0 0 0,1-2 0 0 0,45 33 0 0 0,-71-56-1080 0 0,1-1-1 0 0,-1 0 1 0 0,1 1 0 0 0,-1-1-1 0 0,1 1 1 0 0,0-1 0 0 0,-1 0-1 0 0,1 1 1 0 0,-1-1-1 0 0,1 0 1 0 0,-1 0 0 0 0,1 1-1 0 0,0-1 1 0 0,-1 0-1 0 0,1 0 1 0 0,0 0 0 0 0,-1 0-1 0 0,1 0 1 0 0,0 0 0 0 0,-1 0-1 0 0,1 0 1 0 0,0 0-1 0 0,-1 0 1 0 0,1 0 0 0 0,0 0-1 0 0,-1 0 1 0 0,1-1 0 0 0,0 1-1 0 0,0-1 1 0 0,6-16 523 0 0,-4 2-477 0 0,-2 0 1 0 0,1 0-1 0 0,-2 0 0 0 0,0 0 0 0 0,-1 0 0 0 0,-3-18 0 0 0,-1-7 36 0 0,-2-52 106 0 0,-11-181 277 0 0,17 231-472 0 0,-1 7 34 0 0,1 1-1 0 0,2-1 0 0 0,6-37 0 0 0,-5 62-72 0 0,1-1 1 0 0,-1 1 0 0 0,2 0-1 0 0,-1-1 1 0 0,1 1-1 0 0,1 1 1 0 0,0-1-1 0 0,0 1 1 0 0,1 0-1 0 0,0 0 1 0 0,1 0-1 0 0,0 1 1 0 0,0 0-1 0 0,11-9 1 0 0,-11 11-200 0 0,0 0 0 0 0,1 1 0 0 0,-1-1-1 0 0,2 1 1 0 0,-1 1 0 0 0,14-6 0 0 0,-19 8-222 0 0,0 1 0 0 0,1 1-1 0 0,-1-1 1 0 0,1 1 0 0 0,-1-1 0 0 0,1 1-1 0 0,-1 0 1 0 0,6 1 0 0 0,-5-1-542 0 0,0 1-1 0 0,-1 0 1 0 0,1 0-1 0 0,-1 0 1 0 0,1 1-1 0 0,-1-1 1 0 0,0 1-1 0 0,0 0 1 0 0,5 3 0 0 0,1 3-2040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4 140 0 0,'-4'-4'7729'0'0,"1"12"-6698"0"0,0 0 0 0 0,0 0 0 0 0,1 0 0 0 0,0 0 0 0 0,1 0 0 0 0,0 1 0 0 0,0-1 1 0 0,1 17-1 0 0,11 70 2365 0 0,-7-69-2368 0 0,11 47 1225 0 0,-9-50-1349 0 0,-2 0 1 0 0,0 0-1 0 0,1 30 0 0 0,1-13 9 0 0,-5-34-1756 0 0,1 1-1 0 0,-1 0 1 0 0,0-1-1 0 0,-1 9 1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38 376 0 0,'-20'-1'16718'0'0,"38"4"-14016"0"0,37 1-997 0 0,375-17 4408 0 0,-327 8-5402 0 0,168-8 1211 0 0,-255 13-1868 0 0,337-12 2412 0 0,-341 12-2466 0 0,9 5-12344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0 103 696 0 0,'15'-12'1279'0'0,"1"0"-1"0"0,0 1 1 0 0,1 1 0 0 0,0 1 0 0 0,1 0-1 0 0,0 1 1 0 0,26-8 0 0 0,-28 12-486 0 0,0 0 1 0 0,1 1 0 0 0,-1 1-1 0 0,0 1 1 0 0,1 0 0 0 0,-1 1 0 0 0,1 0-1 0 0,26 5 1 0 0,-36-3-606 0 0,-1-1 0 0 0,1 1 1 0 0,-1 0-1 0 0,1 0 0 0 0,-1 1 0 0 0,0 0 0 0 0,0 0 0 0 0,0 1 1 0 0,-1-1-1 0 0,1 1 0 0 0,-1 0 0 0 0,0 1 0 0 0,0-1 1 0 0,0 1-1 0 0,-1 0 0 0 0,1 1 0 0 0,-1-1 0 0 0,0 1 0 0 0,-1-1 1 0 0,0 1-1 0 0,0 0 0 0 0,0 0 0 0 0,3 11 0 0 0,1 10 211 0 0,-1 1-1 0 0,-1-1 1 0 0,-1 1-1 0 0,-1 53 1 0 0,-15 114 593 0 0,8-156-798 0 0,-38 244 830 0 0,18-138-588 0 0,-20 185 503 0 0,38-244-265 0 0,8 171 0 0 0,-2-257-673 0 0,8 93 566 0 0,23 107 0 0 0,-24-171-442 0 0,1-1 0 0 0,1 1-1 0 0,1-1 1 0 0,2-1 0 0 0,0 0-1 0 0,2-1 1 0 0,33 48 0 0 0,-38-63-82 0 0,1-1 1 0 0,0 0 0 0 0,0 0-1 0 0,1-1 1 0 0,0-1 0 0 0,0 1 0 0 0,23 11-1 0 0,-26-16-62 0 0,0 0-1 0 0,1-1 0 0 0,-1 1 1 0 0,1-2-1 0 0,-1 1 0 0 0,1-1 1 0 0,0 0-1 0 0,0-1 0 0 0,0 0 1 0 0,0-1-1 0 0,0 0 1 0 0,0 0-1 0 0,11-2 0 0 0,-16 1 7 0 0,-1 1 0 0 0,0-1 0 0 0,0 0 0 0 0,0-1 0 0 0,1 1 0 0 0,-1 0 0 0 0,-1-1 0 0 0,1 0 0 0 0,0 0-1 0 0,0 0 1 0 0,-1 0 0 0 0,1 0 0 0 0,-1 0 0 0 0,1-1 0 0 0,-1 1 0 0 0,3-5 0 0 0,-4 5 2 0 0,0 0 0 0 0,0 0 1 0 0,0 0-1 0 0,0 0 0 0 0,-1 0 0 0 0,1 0 1 0 0,-1 0-1 0 0,1 0 0 0 0,-1 0 1 0 0,0-1-1 0 0,0 1 0 0 0,0 0 0 0 0,0 0 1 0 0,0 0-1 0 0,-1 0 0 0 0,1 0 0 0 0,0 0 1 0 0,-1 0-1 0 0,0 0 0 0 0,1 0 1 0 0,-1 0-1 0 0,0 0 0 0 0,0 0 0 0 0,0 0 1 0 0,0 0-1 0 0,-3-2 0 0 0,4 3 6 0 0,-1 1 0 0 0,1-1-1 0 0,0 1 1 0 0,-1-1 0 0 0,1 0 0 0 0,0 1 0 0 0,-1-1-1 0 0,1 1 1 0 0,-1-1 0 0 0,1 1 0 0 0,-1 0-1 0 0,1-1 1 0 0,-1 1 0 0 0,1-1 0 0 0,-1 1-1 0 0,1 0 1 0 0,-1 0 0 0 0,0-1 0 0 0,1 1 0 0 0,-1 0-1 0 0,1 0 1 0 0,-1 0 0 0 0,0-1 0 0 0,1 1-1 0 0,-1 0 1 0 0,0 0 0 0 0,0 0 0 0 0,0 1 7 0 0,0-1 0 0 0,1 1 0 0 0,-1 0 1 0 0,0-1-1 0 0,1 1 0 0 0,-1 0 1 0 0,1 0-1 0 0,-1 0 0 0 0,1-1 0 0 0,0 1 1 0 0,-1 0-1 0 0,1 0 0 0 0,0 0 0 0 0,0 0 1 0 0,-1-1-1 0 0,1 1 0 0 0,0 1 0 0 0,-3 49 250 0 0,3-46-229 0 0,8 178 673 0 0,59 356 0 0 0,-62-512-696 0 0,52 272 0 0 0,6-20 0 0 0,-24-128 0 0 0,58 259 0 0 0,-77-297 0 0 0,11 196 0 0 0,-29-256 0 0 0,-3 0 0 0 0,-3 0 0 0 0,-12 67 0 0 0,11-97 0 0 0,0 1 0 0 0,-2-1 0 0 0,0-1 0 0 0,-2 1 0 0 0,0-2 0 0 0,-2 1 0 0 0,0-1 0 0 0,-1-1 0 0 0,-25 32 0 0 0,35-49 0 0 0,0 0 0 0 0,-1 0 0 0 0,1-1 0 0 0,-1 1 0 0 0,0 0 0 0 0,0-1 0 0 0,0 0 0 0 0,0 0 0 0 0,0 0 0 0 0,0 0 0 0 0,-1 0 0 0 0,1 0 0 0 0,-1-1 0 0 0,-3 2 0 0 0,6-3 0 0 0,-1 0 0 0 0,1 0 0 0 0,-1 0 0 0 0,1 0 0 0 0,-1-1 0 0 0,1 1 0 0 0,-1 0 0 0 0,1-1 0 0 0,0 1 0 0 0,-1 0 0 0 0,1-1 0 0 0,0 0 0 0 0,-1 1 0 0 0,1-1 0 0 0,0 0 0 0 0,0 0 0 0 0,0 0 0 0 0,-1 1 0 0 0,1-1 0 0 0,-1-2 0 0 0,-14-21 0 0 0,13 18 0 0 0,-1 0-206 0 0,2 3-373 0 0,0 1 1 0 0,0-1-1 0 0,1 0 0 0 0,-1 0 0 0 0,1 0 1 0 0,-1 0-1 0 0,1 0 0 0 0,0 0 1 0 0,0-1-1 0 0,0 1 0 0 0,1 0 0 0 0,-1 0 1 0 0,1-1-1 0 0,0 1 0 0 0,0 0 0 0 0,0-1 1 0 0,1-5-1 0 0,3-4-3215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4 380 0 0,'-14'3'17680'0'0,"28"1"-16787"0"0,1-1 0 0 0,-1-1 0 0 0,1 0 0 0 0,-1-1 0 0 0,1 0 0 0 0,27-3 0 0 0,-8 2-204 0 0,681-6 6827 0 0,-697 6-7531 0 0,121-5-1537 0 0,-112 0-10289 0 0,-21 3 8566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35 260 0 0,'-1'-1'440'0'0,"0"0"1"0"0,1-1-1 0 0,-1 1 0 0 0,0 0 0 0 0,1-1 1 0 0,-1 1-1 0 0,1-1 0 0 0,-1 1 1 0 0,1-1-1 0 0,0 1 0 0 0,0-1 0 0 0,0-1 1 0 0,0 2-164 0 0,0 1 0 0 0,0-1 1 0 0,0 0-1 0 0,0 1 0 0 0,0-1 1 0 0,1 1-1 0 0,-1-1 0 0 0,0 1 1 0 0,0-1-1 0 0,1 1 0 0 0,-1-1 1 0 0,0 1-1 0 0,1 0 0 0 0,-1-1 1 0 0,1 1-1 0 0,-1-1 0 0 0,0 1 1 0 0,1 0-1 0 0,-1-1 0 0 0,1 1 1 0 0,-1 0-1 0 0,2-1 0 0 0,15-2 4590 0 0,3 4-3822 0 0,115 17 4381 0 0,65 27-2328 0 0,-193-43-3030 0 0,-1 0 1 0 0,-1 0 0 0 0,1 0 0 0 0,0 1-1 0 0,-1 0 1 0 0,1 0 0 0 0,-1 0-1 0 0,0 1 1 0 0,0-1 0 0 0,0 1-1 0 0,6 7 1 0 0,-9-8-42 0 0,0-1-1 0 0,-1 1 1 0 0,1-1-1 0 0,-1 1 1 0 0,1 0-1 0 0,-1 0 1 0 0,0 0-1 0 0,0 0 1 0 0,0 0-1 0 0,-1 0 1 0 0,1 0-1 0 0,-1 0 1 0 0,0 0-1 0 0,1 0 1 0 0,-1 0 0 0 0,0 0-1 0 0,-1 0 1 0 0,1 0-1 0 0,-1 0 1 0 0,1 0-1 0 0,-1 0 1 0 0,0 0-1 0 0,0 0 1 0 0,0-1-1 0 0,-3 6 1 0 0,-11 18 135 0 0,-1-1 0 0 0,-2-1-1 0 0,0 0 1 0 0,-43 42 0 0 0,43-47-30 0 0,-17 18 181 0 0,-131 147 2285 0 0,158-173-2303 0 0,-10 11 13 0 0,13-18-308 0 0,0-1-125 0 0,4-2-501 0 0,-3-14-4953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86 160 0 0,'0'-2'301'0'0,"1"0"0"0"0,-1 0-1 0 0,0 0 1 0 0,1 0 0 0 0,-1 0 0 0 0,0 0 0 0 0,0 0-1 0 0,0 0 1 0 0,-1 0 0 0 0,1 0 0 0 0,0 0 0 0 0,-1 0-1 0 0,1 0 1 0 0,-1 0 0 0 0,0 1 0 0 0,1-1 0 0 0,-1 0 0 0 0,0 0-1 0 0,-2-2 1 0 0,1 1 13 0 0,-1 1-1 0 0,1-1 0 0 0,-1 1 1 0 0,0-1-1 0 0,0 1 0 0 0,0 0 1 0 0,0 0-1 0 0,0 0 1 0 0,0 1-1 0 0,-4-2 0 0 0,-5-1 252 0 0,0 0-1 0 0,-1 1 1 0 0,1 0-1 0 0,-1 1 0 0 0,-14-1 1 0 0,5 3-20 0 0,0 0 1 0 0,1 1 0 0 0,-1 1-1 0 0,-28 7 1 0 0,-82 30 1191 0 0,77-19-770 0 0,-102 54-1 0 0,112-49-533 0 0,2 1 0 0 0,1 3 0 0 0,-39 34 0 0 0,59-44-83 0 0,0 1-1 0 0,1 1 1 0 0,1 0 0 0 0,-23 34-1 0 0,34-40-91 0 0,0-1-1 0 0,0 1 1 0 0,1 1-1 0 0,1-1 1 0 0,1 1-1 0 0,0 1 1 0 0,1-1-1 0 0,-4 26 1 0 0,8-36-149 0 0,0 1 1 0 0,1 0 0 0 0,0 0-1 0 0,0 0 1 0 0,1 0 0 0 0,0-1-1 0 0,0 1 1 0 0,0 0 0 0 0,1-1-1 0 0,0 1 1 0 0,1-1-1 0 0,-1 1 1 0 0,7 10 0 0 0,-3-8 36 0 0,1 0 0 0 0,0 0 1 0 0,0 0-1 0 0,1-1 1 0 0,0 0-1 0 0,1 0 0 0 0,14 9 1 0 0,3 0 105 0 0,2-1 1 0 0,0-1-1 0 0,0-2 1 0 0,50 16 0 0 0,-37-17 30 0 0,0-2 0 0 0,0-2-1 0 0,69 6 1 0 0,120-12 619 0 0,-170-6-489 0 0,-1-1 0 0 0,112-27 0 0 0,-161 29-371 0 0,0-1 0 0 0,0 0 0 0 0,11-7-1 0 0,-1 0-831 0 0,-19 11 261 0 0,15-8-1446 0 0,-10 5-1574 0 0,10 1-3907 0 0,-7 1 4314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63 248 0 0,'5'-4'15503'0'0,"12"0"-11592"0"0,18-2-2210 0 0,101-4 4038 0 0,-58 5-2924 0 0,95-18 1 0 0,-132 15-5281 0 0,-23 5-1577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6485 0 0,'-6'5'2304'0'0,"4"-4"-1683"0"0,0 0 1 0 0,0 1 0 0 0,0-1-1 0 0,0 1 1 0 0,1-1 0 0 0,-1 1-1 0 0,0 0 1 0 0,1-1 0 0 0,-1 1-1 0 0,1 0 1 0 0,0 0 0 0 0,0 0-1 0 0,0 0 1 0 0,0 0 0 0 0,0 1-1 0 0,-1 2 1 0 0,2-4-473 0 0,0 0 1 0 0,1 0-1 0 0,-1-1 0 0 0,1 1 1 0 0,-1 0-1 0 0,0 0 0 0 0,1-1 1 0 0,-1 1-1 0 0,1 0 0 0 0,-1-1 1 0 0,1 1-1 0 0,0-1 0 0 0,-1 1 1 0 0,1-1-1 0 0,0 1 0 0 0,-1-1 1 0 0,1 1-1 0 0,0-1 0 0 0,0 0 1 0 0,-1 1-1 0 0,1-1 0 0 0,0 0 1 0 0,0 1-1 0 0,0-1 0 0 0,0 0 1 0 0,26 5 928 0 0,-23-4-745 0 0,27 2 589 0 0,1-2-1 0 0,34-2 1 0 0,-27-1-512 0 0,31 1 656 0 0,105-18-1 0 0,-163 18-1883 0 0,21-5 53 0 0,-23 1-3083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2 201 564 0 0,'-1'-2'245'0'0,"1"0"0"0"0,-1 0-1 0 0,1 0 1 0 0,0 0 0 0 0,0 0-1 0 0,0-1 1 0 0,0 1 0 0 0,1 0 0 0 0,-1 0-1 0 0,0 0 1 0 0,1 0 0 0 0,0 0 0 0 0,-1 0-1 0 0,1 0 1 0 0,0 0 0 0 0,0 0-1 0 0,0 0 1 0 0,0 1 0 0 0,0-1 0 0 0,0 0-1 0 0,2-1 1 0 0,0 1 64 0 0,-1 0 0 0 0,0 1 0 0 0,1-1 0 0 0,-1 1 0 0 0,1 0 0 0 0,0 0 0 0 0,0 0 0 0 0,-1 0 0 0 0,1 0-1 0 0,0 0 1 0 0,0 1 0 0 0,0-1 0 0 0,0 1 0 0 0,-1 0 0 0 0,5 0 0 0 0,265 21 6499 0 0,-138-8-5531 0 0,125-3 1287 0 0,-215-11-1983 0 0,0-2 0 0 0,0-2 0 0 0,73-19 0 0 0,-105 21-423 0 0,1-1 1 0 0,-1-1-1 0 0,0 0 1 0 0,0-1 0 0 0,21-14-1 0 0,-28 17-99 0 0,-1 0 1 0 0,0 0-1 0 0,0-1 0 0 0,-1 1 0 0 0,1-1 0 0 0,-1 0 0 0 0,1 0 0 0 0,-1 0 0 0 0,-1 0 0 0 0,1-1 0 0 0,0 1 0 0 0,-1-1 0 0 0,0 0 0 0 0,0 1 0 0 0,0-1 0 0 0,-1 0 0 0 0,2-10 0 0 0,-3 15-47 0 0,0-1-1 0 0,1 0 0 0 0,-1 0 0 0 0,0 1 1 0 0,0-1-1 0 0,0 0 0 0 0,0 0 0 0 0,0 0 0 0 0,0 1 1 0 0,0-1-1 0 0,0 0 0 0 0,0 0 0 0 0,0 0 1 0 0,-1 1-1 0 0,1-1 0 0 0,0 0 0 0 0,0 0 0 0 0,-1 1 1 0 0,1-1-1 0 0,0 0 0 0 0,-1 1 0 0 0,1-1 1 0 0,-1 0-1 0 0,1 1 0 0 0,-1-1 0 0 0,1 1 1 0 0,-1-1-1 0 0,0 0 0 0 0,1 1 0 0 0,-1 0 0 0 0,0-1 1 0 0,1 1-1 0 0,-1-1 0 0 0,0 1 0 0 0,1 0 1 0 0,-1-1-1 0 0,0 1 0 0 0,0 0 0 0 0,0 0 1 0 0,1 0-1 0 0,-1 0 0 0 0,0-1 0 0 0,0 1 0 0 0,0 0 1 0 0,1 0-1 0 0,-1 1 0 0 0,0-1 0 0 0,0 0 1 0 0,1 0-1 0 0,-1 0 0 0 0,-1 1 0 0 0,-3 0 26 0 0,1 1 0 0 0,0-1 0 0 0,-1 1 0 0 0,1 0 0 0 0,0 1 0 0 0,0-1 0 0 0,-7 6 0 0 0,-4 6 36 0 0,1 0 0 0 0,0 0 0 0 0,1 1-1 0 0,1 1 1 0 0,0 0 0 0 0,1 1 0 0 0,-15 31-1 0 0,15-21 82 0 0,0 0-1 0 0,2 1 0 0 0,0 1 1 0 0,-6 46-1 0 0,8-2 279 0 0,2 1 1 0 0,4 0-1 0 0,11 99 0 0 0,0-89-62 0 0,-5-52-84 0 0,-1 0-1 0 0,-2 64 1 0 0,-2-94-299 0 0,0 0 0 0 0,0 0 0 0 0,-1 0 0 0 0,1 0 0 0 0,-1 0 0 0 0,1 0 0 0 0,-1 0 0 0 0,0 0 0 0 0,0 0 0 0 0,0 0 0 0 0,0 0 0 0 0,0-1 0 0 0,0 1 0 0 0,-1 0 0 0 0,1-1 0 0 0,0 1 0 0 0,-1-1 0 0 0,1 1 0 0 0,-1-1 0 0 0,0 0 0 0 0,1 1 0 0 0,-1-1 0 0 0,0 0 0 0 0,0 0 0 0 0,0 0 0 0 0,0-1 0 0 0,0 1 0 0 0,0 0 0 0 0,0-1 0 0 0,0 1 0 0 0,0-1 0 0 0,-3 0 0 0 0,-7 1-113 0 0,0 0-1 0 0,-1-1 0 0 0,1-1 1 0 0,-19-3-1 0 0,8 1 91 0 0,-94-7-116 0 0,1 6-1 0 0,-1 4 1 0 0,-128 18-1 0 0,230-16 251 0 0,0 0-1 0 0,-1 1 1 0 0,1 1-1 0 0,0 0 1 0 0,0 1 0 0 0,-15 8-1 0 0,29-13-50 0 0,0 1 1 0 0,-1 0-1 0 0,1 0 0 0 0,0 0 1 0 0,0-1-1 0 0,0 1 0 0 0,0 0 1 0 0,0 0-1 0 0,0 1 0 0 0,0-1 1 0 0,0 0-1 0 0,-1 2 0 0 0,2-2 328 0 0,5 3 99 0 0,6 3-392 0 0,1 0 1 0 0,0-1 0 0 0,0-1 0 0 0,0 0 0 0 0,1 0 0 0 0,0-1-1 0 0,18 3 1 0 0,103 14 463 0 0,-93-16-489 0 0,255 24-57 0 0,194-10-87 0 0,-484-23-4095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37 336 0 0,'2'-15'2307'0'0,"0"3"1477"0"0,-3 2 3042 0 0,-12 15-4820 0 0,8 0-1573 0 0,0 1 0 0 0,0-1 0 0 0,1 1 0 0 0,0 0 0 0 0,1 0 0 0 0,-1 0 0 0 0,1 1-1 0 0,-3 7 1 0 0,1-4-36 0 0,-7 16 664 0 0,1-1 0 0 0,1 2 0 0 0,-11 44 0 0 0,19-61-828 0 0,0-1 1 0 0,1 1-1 0 0,0 0 1 0 0,1-1 0 0 0,0 1-1 0 0,0 0 1 0 0,1-1-1 0 0,0 1 1 0 0,1-1 0 0 0,0 1-1 0 0,0-1 1 0 0,1 0 0 0 0,0 1-1 0 0,6 10 1 0 0,-5-13-102 0 0,0-1-1 0 0,0-1 1 0 0,0 1 0 0 0,1-1 0 0 0,-1 1-1 0 0,1-1 1 0 0,1-1 0 0 0,-1 1 0 0 0,1-1-1 0 0,-1 0 1 0 0,1 0 0 0 0,10 5 0 0 0,-7-6-11 0 0,0 1-1 0 0,0-1 1 0 0,0-1 0 0 0,0 0 0 0 0,1 0 0 0 0,-1 0-1 0 0,1-2 1 0 0,14 1 0 0 0,-8-2-78 0 0,1-1 1 0 0,-1 0-1 0 0,1-1 0 0 0,-1-1 0 0 0,0 0 1 0 0,-1-2-1 0 0,1 0 0 0 0,-1 0 1 0 0,0-1-1 0 0,20-13 0 0 0,-23 11-283 0 0,0 1-1 0 0,17-16 1 0 0,-25 20-601 0 0,-1 0 0 0 0,1 0 0 0 0,-1 0 0 0 0,0 0 1 0 0,-1-1-1 0 0,4-6 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37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53 176 0 0,'12'97'4440'0'0,"13"198"13538"0"0,-23-276-14706 0 0,2-29-949 0 0,3-35-731 0 0,-6 41-1728 0 0,2-15 243 0 0,0-1 0 0 0,2 1 0 0 0,0 0-1 0 0,1 0 1 0 0,1 0 0 0 0,1 1 0 0 0,1 0 0 0 0,0 1-1 0 0,1 0 1 0 0,1 0 0 0 0,0 1 0 0 0,2 0-1 0 0,0 1 1 0 0,0 1 0 0 0,1 0 0 0 0,1 1 0 0 0,0 0-1 0 0,1 1 1 0 0,25-14 0 0 0,-20 14 41 0 0,1 2-1 0 0,1 0 1 0 0,28-8 0 0 0,-39 14-166 0 0,-1 1 1 0 0,0 1-1 0 0,1 0 1 0 0,0 1-1 0 0,-1 0 1 0 0,1 1-1 0 0,0 0 1 0 0,22 4-1 0 0,-33-4-112 0 0,1 0-1 0 0,-1 0 0 0 0,0 1 0 0 0,1-1 1 0 0,-1 1-1 0 0,0-1 0 0 0,0 1 0 0 0,1-1 1 0 0,-1 1-1 0 0,0 0 0 0 0,0 0 0 0 0,0-1 1 0 0,0 1-1 0 0,0 0 0 0 0,0 0 0 0 0,0 0 1 0 0,1 2-1 0 0,0 5-3673 0 0,-3 4-4271 0 0,-1-2 4994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 92 0 0,'-34'-4'16986'0'0,"165"8"-8885"0"0,-112-5-7975 0 0,0 0 0 0 0,0-2 0 0 0,0 0 0 0 0,-1-1-1 0 0,24-8 1 0 0,-21 0-2240 0 0,-11 0-6279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58 436 0 0,'-40'-12'3575'0'0,"13"1"11108"0"0,35 7-12764 0 0,15-1-806 0 0,480-19 9928 0 0,-494 24-11608 0 0,-8-1 114 0 0,0 1-1 0 0,-1 0 0 0 0,1 0 0 0 0,0 0 1 0 0,0 0-1 0 0,0 0 0 0 0,0 0 1 0 0,-1 0-1 0 0,1 0 0 0 0,0 0 1 0 0,0 0-1 0 0,0 0 0 0 0,-1 0 1 0 0,1 1-1 0 0,0-1 0 0 0,0 0 1 0 0,-1 1-1 0 0,1-1 0 0 0,0 0 1 0 0,0 1-1 0 0,-1-1 0 0 0,1 1 1 0 0,-1-1-1 0 0,1 1 0 0 0,0-1 0 0 0,0 2 1 0 0,2 1-620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14 880 0 0,'6'-14'10307'0'0,"-4"14"-9853"0"0,0 1 0 0 0,0 0 0 0 0,0-1 0 0 0,0 1 0 0 0,0 0 0 0 0,0 0 0 0 0,-1 0 0 0 0,1 0 0 0 0,0 0 0 0 0,0 1 0 0 0,-1-1 0 0 0,1 0 0 0 0,-1 1 0 0 0,1-1 0 0 0,-1 1 0 0 0,0 0 0 0 0,0-1 0 0 0,1 1 0 0 0,-1 0 0 0 0,1 2 0 0 0,20 44 2767 0 0,-21-45-2851 0 0,14 44 1609 0 0,6 16-716 0 0,-18-57-1837 0 0,0 0-1 0 0,0-1 1 0 0,0 1-1 0 0,7 7 1 0 0,-4-7-1095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65 520 0 0,'-24'-29'7797'0'0,"26"27"-6019"0"0,2-2-1315 0 0,0 1 1 0 0,0 0-1 0 0,0 1 1 0 0,0-1-1 0 0,0 1 1 0 0,1-1-1 0 0,-1 1 0 0 0,1 1 1 0 0,0-1-1 0 0,-1 1 1 0 0,1-1-1 0 0,0 1 1 0 0,9 0-1 0 0,12-2 891 0 0,33 2 0 0 0,-49 1-1022 0 0,30 0 627 0 0,0 2 0 0 0,0 2 0 0 0,0 1 0 0 0,-1 3-1 0 0,42 12 1 0 0,-70-17-820 0 0,117 42 1190 0 0,-115-39-1044 0 0,1 0-1 0 0,-1 1 1 0 0,0 0 0 0 0,-1 1-1 0 0,1 1 1 0 0,-2 0 0 0 0,17 16-1 0 0,-26-23-179 0 0,1 1 0 0 0,-1 0 1 0 0,0 0-1 0 0,0 0 0 0 0,0 1 0 0 0,0-1 0 0 0,-1 0 0 0 0,1 1 0 0 0,-1-1 0 0 0,0 1 0 0 0,0-1 0 0 0,0 1 0 0 0,0 0 0 0 0,0-1 0 0 0,-1 1 0 0 0,0 0 0 0 0,0 4 0 0 0,-1-3-1 0 0,0 1-1 0 0,0-1 0 0 0,0 1 0 0 0,-1-1 0 0 0,0 0 0 0 0,0 0 0 0 0,-1 0 1 0 0,1 0-1 0 0,-1 0 0 0 0,-5 7 0 0 0,-1-1-44 0 0,-1 1 0 0 0,-1-1 0 0 0,0-1-1 0 0,0 0 1 0 0,-1-1 0 0 0,0 0 0 0 0,-21 12 0 0 0,13-11-230 0 0,0-1 0 0 0,0-1 1 0 0,0-1-1 0 0,-1-1 0 0 0,0 0 0 0 0,-1-2 1 0 0,-27 3-1 0 0,21-5-2233 0 0,0-2-1 0 0,-50-4 1 0 0,71 4 76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58 100 0 0,'0'-2'270'0'0,"1"0"1"0"0,-1 0-1 0 0,0 1 1 0 0,0-1-1 0 0,1 0 1 0 0,-1 0-1 0 0,0 1 0 0 0,0-1 1 0 0,0 0-1 0 0,-1 0 1 0 0,1 1-1 0 0,0-1 0 0 0,-1 0 1 0 0,1 1-1 0 0,-1-1 1 0 0,0 0-1 0 0,1 1 0 0 0,-1-1 1 0 0,0 1-1 0 0,0-1 1 0 0,0 1-1 0 0,0-1 1 0 0,0 1-1 0 0,0-1 0 0 0,-1 1 1 0 0,1 0-1 0 0,0 0 1 0 0,-1 0-1 0 0,1 0 0 0 0,0 0 1 0 0,-1 0-1 0 0,0 0 1 0 0,1 0-1 0 0,-1 1 1 0 0,1-1-1 0 0,-1 0 0 0 0,0 1 1 0 0,0 0-1 0 0,1-1 1 0 0,-4 1-1 0 0,-3-2 234 0 0,-1 1-1 0 0,1 1 1 0 0,-1-1 0 0 0,0 1 0 0 0,1 1-1 0 0,-1 0 1 0 0,-11 2 0 0 0,-23 8 1072 0 0,-53 19 0 0 0,75-22-944 0 0,1 1-1 0 0,0 1 1 0 0,1 1-1 0 0,-30 21 1 0 0,45-29-411 0 0,-1 1-1 0 0,1-1 1 0 0,0 1 0 0 0,1 0 0 0 0,-1 0 0 0 0,1 0 0 0 0,-1 1 0 0 0,1-1 0 0 0,1 1 0 0 0,-1 0 0 0 0,1 0 0 0 0,-4 9 0 0 0,5-11-86 0 0,1 1 0 0 0,-1-1 0 0 0,1 1 0 0 0,0-1 0 0 0,0 1 0 0 0,0-1 0 0 0,0 1 0 0 0,1-1 0 0 0,-1 0 0 0 0,1 1 0 0 0,0-1 0 0 0,0 0 0 0 0,0 1 0 0 0,1-1 0 0 0,-1 0 0 0 0,1 0 0 0 0,-1 0 0 0 0,1 0 0 0 0,0 0 0 0 0,0-1 0 0 0,5 6 0 0 0,3 2 126 0 0,1-1-1 0 0,0 1 0 0 0,1-1 1 0 0,0-1-1 0 0,0-1 0 0 0,1 1 1 0 0,0-2-1 0 0,26 10 0 0 0,-9-6 191 0 0,1-1-1 0 0,0-2 0 0 0,33 4 1 0 0,-52-9-356 0 0,0-1 1 0 0,0 0 0 0 0,-1-1 0 0 0,1 0 0 0 0,0-1 0 0 0,0 0 0 0 0,-1-1-1 0 0,1 0 1 0 0,-1-1 0 0 0,1-1 0 0 0,-1 1 0 0 0,14-8 0 0 0,-22 5-268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5 137 764 0 0,'-4'0'6117'0'0,"92"10"-407"0"0,52-6-3036 0 0,-51-3-1673 0 0,253 10 1495 0 0,-60-1-1005 0 0,546 13 2040 0 0,-1-34-797 0 0,741-138 2147 0 0,-1547 146-4885 0 0,-4 2 38 0 0,1-1 0 0 0,-1-1 0 0 0,0-1 0 0 0,-1 0 0 0 0,1-1 1 0 0,18-8-1 0 0,-52 20-12903 0 0,6-1 9653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6 812 8 0 0,'0'0'170'0'0,"0"0"1"0"0,0 1-1 0 0,0-1 1 0 0,0 1-1 0 0,0-1 1 0 0,0 0-1 0 0,0 1 1 0 0,0-1-1 0 0,0 1 1 0 0,0-1-1 0 0,0 0 0 0 0,1 1 1 0 0,-1-1-1 0 0,0 0 1 0 0,0 1-1 0 0,0-1 1 0 0,1 0-1 0 0,-1 1 1 0 0,0-1-1 0 0,1 0 0 0 0,-1 0 1 0 0,0 1-1 0 0,1-1 1 0 0,-1 0-1 0 0,0 0 1 0 0,1 1-1 0 0,-1-1 1 0 0,0 0-1 0 0,1 0 1 0 0,-1 0-1 0 0,1 0 0 0 0,16 0 2434 0 0,19-13-424 0 0,-34 13-1892 0 0,49-23 1488 0 0,0-1-1 0 0,-2-2 1 0 0,55-39 0 0 0,-82 49-1384 0 0,-1-1 1 0 0,-1-1-1 0 0,0-1 0 0 0,-1-1 1 0 0,-1-1-1 0 0,-1 0 1 0 0,-1-1-1 0 0,22-40 1 0 0,-23 35-200 0 0,-2-2 1 0 0,-1 0 0 0 0,0 0-1 0 0,-3-1 1 0 0,0 0 0 0 0,-2 0-1 0 0,5-50 1 0 0,-12 70-166 0 0,0 1-1 0 0,0-1 1 0 0,-1 1-1 0 0,-1-1 1 0 0,1 1-1 0 0,-2-1 1 0 0,1 1-1 0 0,-8-16 1 0 0,8 20 0 0 0,0 1 1 0 0,0-1-1 0 0,-1 1 1 0 0,0 0-1 0 0,0 0 1 0 0,0 0-1 0 0,0 0 1 0 0,-1 0-1 0 0,1 1 1 0 0,-1 0-1 0 0,0-1 1 0 0,0 1-1 0 0,0 0 1 0 0,0 1-1 0 0,-1-1 0 0 0,1 1 1 0 0,-1 0-1 0 0,-6-2 1 0 0,9 3 4 0 0,0 1 0 0 0,0 0 0 0 0,0 0 1 0 0,0-1-1 0 0,1 1 0 0 0,-1 1 0 0 0,0-1 0 0 0,0 0 1 0 0,0 0-1 0 0,0 1 0 0 0,1-1 0 0 0,-1 1 1 0 0,0-1-1 0 0,0 1 0 0 0,1 0 0 0 0,-1-1 0 0 0,0 1 1 0 0,1 0-1 0 0,-1 0 0 0 0,1 0 0 0 0,-1 1 0 0 0,1-1 1 0 0,0 0-1 0 0,-1 0 0 0 0,1 1 0 0 0,0-1 0 0 0,0 1 1 0 0,0-1-1 0 0,0 1 0 0 0,-1 3 0 0 0,-3 3 103 0 0,2 1-1 0 0,-1 0 0 0 0,1 1 1 0 0,-3 14-1 0 0,0 18 208 0 0,2-1 0 0 0,2 1 0 0 0,1 0 1 0 0,6 48-1 0 0,-3-48-155 0 0,7 88 257 0 0,3 199 1070 0 0,-14-288-1245 0 0,-1 0 1 0 0,-1 0-1 0 0,-3 0 0 0 0,-1-1 0 0 0,-27 76 0 0 0,29-102-191 0 0,0-1 0 0 0,-1 0 0 0 0,-1 0 1 0 0,0-1-1 0 0,0 0 0 0 0,-1 0 0 0 0,-1-1 0 0 0,0 0 0 0 0,0-1 0 0 0,-19 15 0 0 0,24-22-85 0 0,0 0-1 0 0,1 0 1 0 0,-1 0 0 0 0,-1 0-1 0 0,1-1 1 0 0,0 1-1 0 0,-1-2 1 0 0,1 1 0 0 0,-1 0-1 0 0,1-1 1 0 0,-1 0-1 0 0,0 0 1 0 0,1-1 0 0 0,-1 0-1 0 0,0 0 1 0 0,0 0-1 0 0,1 0 1 0 0,-1-1 0 0 0,0 0-1 0 0,1 0 1 0 0,-1-1-1 0 0,1 0 1 0 0,-1 0 0 0 0,1 0-1 0 0,0 0 1 0 0,0-1-1 0 0,0 0 1 0 0,0 0 0 0 0,-8-6-1 0 0,2-1-15 0 0,0 0 1 0 0,0 0-1 0 0,1-1 0 0 0,0 0 0 0 0,1-1 0 0 0,0 0 0 0 0,1-1 1 0 0,0 0-1 0 0,1 0 0 0 0,1 0 0 0 0,-8-23 0 0 0,14 33 40 0 0,-1 0 0 0 0,1-1 1 0 0,0 1-1 0 0,0 0 0 0 0,0 0 0 0 0,1 0 0 0 0,-1-1 0 0 0,1 1 1 0 0,0 0-1 0 0,-1 0 0 0 0,1 0 0 0 0,1 0 0 0 0,-1 0 0 0 0,0 0 0 0 0,1 0 1 0 0,0 0-1 0 0,-1 1 0 0 0,1-1 0 0 0,0 0 0 0 0,1 1 0 0 0,-1 0 0 0 0,0-1 1 0 0,3-1-1 0 0,6-5 51 0 0,0 0 0 0 0,1 1 0 0 0,21-11 0 0 0,-9 7-217 0 0,1 1-1 0 0,0 2 0 0 0,0 0 1 0 0,1 2-1 0 0,26-5 0 0 0,-12 5-4215 0 0,0 1-3835 0 0,-27 4 5049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1 144 256 0 0,'0'-1'234'0'0,"0"-1"0"0"0,1 1-1 0 0,-1-1 1 0 0,1 1 0 0 0,0-1 0 0 0,-1 1-1 0 0,1-1 1 0 0,0 1 0 0 0,0 0 0 0 0,0-1-1 0 0,0 1 1 0 0,0 0 0 0 0,0 0 0 0 0,0 0-1 0 0,0 0 1 0 0,0 0 0 0 0,1 0 0 0 0,-1 0-1 0 0,0 0 1 0 0,1 0 0 0 0,-1 0 0 0 0,1 1-1 0 0,-1-1 1 0 0,1 1 0 0 0,-1-1 0 0 0,1 1-1 0 0,-1-1 1 0 0,1 1 0 0 0,0 0 0 0 0,-1 0-1 0 0,1 0 1 0 0,-1 0 0 0 0,1 0 0 0 0,0 0-1 0 0,-1 0 1 0 0,1 1 0 0 0,-1-1 0 0 0,1 1-1 0 0,1 0 1 0 0,3 2 337 0 0,0-1-1 0 0,0 1 1 0 0,-1 1-1 0 0,0-1 1 0 0,1 1-1 0 0,-1 0 1 0 0,-1 0-1 0 0,8 8 1 0 0,12 16 1428 0 0,-2 1 0 0 0,31 50 1 0 0,28 70 2299 0 0,-12-21-573 0 0,-64-120-3243 0 0,1-1 0 0 0,-1 0 0 0 0,1-1 0 0 0,11 11 0 0 0,-16-16-454 0 0,1 0 1 0 0,-1-1-1 0 0,0 1 1 0 0,0 0-1 0 0,0-1 0 0 0,0 1 1 0 0,1-1-1 0 0,-1 0 1 0 0,0 1-1 0 0,1-1 1 0 0,-1 0-1 0 0,0 0 0 0 0,1 0 1 0 0,-1 0-1 0 0,0 0 1 0 0,0 0-1 0 0,1 0 1 0 0,-1 0-1 0 0,0-1 0 0 0,1 1 1 0 0,-1 0-1 0 0,0-1 1 0 0,0 1-1 0 0,1-1 1 0 0,-1 1-1 0 0,0-1 0 0 0,0 0 1 0 0,0 0-1 0 0,0 1 1 0 0,0-1-1 0 0,0 0 1 0 0,2-2-1 0 0,3-3 125 0 0,0 0 0 0 0,0 0 1 0 0,8-12-1 0 0,13-21-154 0 0,-2-1 0 0 0,-2-1 0 0 0,24-58 0 0 0,39-140 0 0 0,-76 200 17 0 0,-8 28-38 0 0,1 1 0 0 0,0-1 0 0 0,1 0-1 0 0,8-17 1 0 0,-12 28-172 0 0,0-1 1 0 0,1 1-1 0 0,-1 0 0 0 0,0 0 0 0 0,0-1 0 0 0,1 1 0 0 0,-1 0 1 0 0,0 0-1 0 0,0-1 0 0 0,1 1 0 0 0,-1 0 0 0 0,0 0 0 0 0,1 0 0 0 0,-1 0 1 0 0,0-1-1 0 0,1 1 0 0 0,-1 0 0 0 0,0 0 0 0 0,1 0 0 0 0,-1 0 0 0 0,0 0 1 0 0,1 0-1 0 0,-1 0 0 0 0,1 0 0 0 0,-1 0 0 0 0,0 0 0 0 0,1 0 0 0 0,-1 0 1 0 0,0 0-1 0 0,1 0 0 0 0,-1 0 0 0 0,0 0 0 0 0,1 1 0 0 0,-1-1 1 0 0,0 0-1 0 0,1 0 0 0 0,-1 1 0 0 0,13 8-3941 0 0,-11-7 2641 0 0,7 5-1889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46 296 0 0,'4'97'7434'0'0,"-1"-57"-2715"0"0,-2 58 1 0 0,-3-70-2759 0 0,2-18-1151 0 0,-1 1 0 0 0,1-1 0 0 0,-2 0 0 0 0,0 0 0 0 0,0 0 0 0 0,-5 14 0 0 0,7-24-746 0 0,0 1 0 0 0,0-1-1 0 0,0 0 1 0 0,0 0 0 0 0,0 1 0 0 0,-1-1-1 0 0,1 0 1 0 0,0 0 0 0 0,0 1 0 0 0,0-1-1 0 0,0 0 1 0 0,0 1 0 0 0,0-1-1 0 0,-1 0 1 0 0,1 0 0 0 0,0 0 0 0 0,0 1-1 0 0,0-1 1 0 0,0 0 0 0 0,-1 0 0 0 0,1 0-1 0 0,0 1 1 0 0,0-1 0 0 0,-1 0-1 0 0,1 0 1 0 0,0 0 0 0 0,0 0 0 0 0,-1 0-1 0 0,1 0 1 0 0,0 0 0 0 0,-1 1 0 0 0,1-1-1 0 0,0 0 1 0 0,0 0 0 0 0,-1 0-1 0 0,1 0 1 0 0,0 0 0 0 0,-1 0 0 0 0,-5-12 718 0 0,5 8-663 0 0,0 0 0 0 0,0 0 1 0 0,1 0-1 0 0,-1 0 0 0 0,1-8 0 0 0,3-5 44 0 0,2 0 0 0 0,0 1 0 0 0,0 0 0 0 0,2 0 0 0 0,0 0 0 0 0,0 0-1 0 0,2 1 1 0 0,0 1 0 0 0,0-1 0 0 0,2 1 0 0 0,0 1 0 0 0,24-24 0 0 0,-21 25-8 0 0,1-1 1 0 0,1 2-1 0 0,0 0 1 0 0,0 1-1 0 0,1 0 1 0 0,0 2-1 0 0,1 0 1 0 0,0 1-1 0 0,0 0 1 0 0,0 2-1 0 0,29-6 1 0 0,-1 3-1239 0 0,-24 3-997 0 0,1 1-1 0 0,31-1 0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0 184 0 0,'-11'0'3968'0'0,"-7"0"10115"0"0,22 0-12826 0 0,103 5 4311 0 0,57 4-1122 0 0,-47-4-2635 0 0,-115-5-2074 0 0,1-1-156 0 0,9-2-89 0 0,10-3-3880 0 0,-11 4-4303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37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0 556 0 0,'-8'8'10304'0'0,"21"-2"-6199"0"0,0-2-3945 0 0,122 10 5063 0 0,75-6-2015 0 0,-121-6-2399 0 0,-77-2-784 0 0,573 15 4478 0 0,1-27-629 0 0,-548 12-3874 0 0,-33 0-143 0 0,-4 0-541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1 108 0 0,'-4'2'396'0'0,"-18"17"2543"0"0,22-18-2575 0 0,-1 0 0 0 0,0 0 0 0 0,1 0-1 0 0,-1-1 1 0 0,1 1 0 0 0,-1 0 0 0 0,1 0 0 0 0,-1 0-1 0 0,1 0 1 0 0,0 0 0 0 0,-1 0 0 0 0,1 0-1 0 0,0 2 1 0 0,0-2-155 0 0,0 0-1 0 0,0 0 0 0 0,1-1 1 0 0,-1 1-1 0 0,1-1 1 0 0,-1 1-1 0 0,0 0 0 0 0,1-1 1 0 0,-1 1-1 0 0,1-1 1 0 0,0 1-1 0 0,-1-1 0 0 0,1 1 1 0 0,-1-1-1 0 0,1 1 1 0 0,0-1-1 0 0,-1 0 0 0 0,1 1 1 0 0,0-1-1 0 0,-1 0 0 0 0,1 0 1 0 0,0 1-1 0 0,-1-1 1 0 0,2 0-1 0 0,21 5 1796 0 0,-21-5-1521 0 0,246 25 8425 0 0,-69-10-3803 0 0,-138-12-4313 0 0,-40-2-1135 0 0,11-2-148 0 0,-6 0-3810 0 0,4 0-2756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46 139 404 0 0,'-16'-11'1498'0'0,"-13"-5"9997"0"0,32 15-10037 0 0,19-2-241 0 0,1 0 0 0 0,-1 2 0 0 0,27 2 0 0 0,7-1-179 0 0,-4-2-223 0 0,134-6 1523 0 0,-146 4-1717 0 0,0-2 0 0 0,60-16 1 0 0,-82 17-259 0 0,27-13 1 0 0,-41 16-270 0 0,1 0 0 0 0,-1-1 0 0 0,0 1 0 0 0,0-1 0 0 0,0 0 0 0 0,0 0 0 0 0,0 0 0 0 0,-1-1 0 0 0,1 1 0 0 0,5-8 0 0 0,-9 10 365 0 0,-3 5-392 0 0,-3 7-31 0 0,0 0 0 0 0,0 0 0 0 0,1 0 0 0 0,0 1 0 0 0,-5 24 0 0 0,-11 72 58 0 0,7-35-35 0 0,8-45-84 0 0,-11 45-53 0 0,4 0 0 0 0,-9 143 0 0 0,26-190-2247 0 0,0-10-4325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108 127 172 0 0,'-35'-3'1593'0'0,"-38"-1"14291"0"0,79 3-14518 0 0,45-9 768 0 0,1 2-1 0 0,67-1 0 0 0,-24 2-159 0 0,-78 5-2053 0 0,26-1 1624 0 0,49-12-1 0 0,-76 11-2398 0 0,-1 0-1 0 0,19-9 0 0 0,-25 9-1273 0 0,0-1 1 0 0,-1 1-1 0 0,0-2 0 0 0,14-10 0 0 0,-12 8-819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13 104 932 0 0,'-2'-4'1412'0'0,"-8"-13"3052"0"0,10 16-4322 0 0,0 1 1 0 0,0 0 0 0 0,0-1 0 0 0,0 1-1 0 0,0-1 1 0 0,0 1 0 0 0,0-1 0 0 0,0 1 0 0 0,0 0-1 0 0,0-1 1 0 0,0 1 0 0 0,0-1 0 0 0,0 1-1 0 0,0 0 1 0 0,0-1 0 0 0,0 1 0 0 0,0-1-1 0 0,0 1 1 0 0,1 0 0 0 0,-1-1 0 0 0,0 1 0 0 0,0-1-1 0 0,1 1 1 0 0,-1 0 0 0 0,0-1 0 0 0,0 1-1 0 0,1 0 1 0 0,-1 0 0 0 0,0-1 0 0 0,1 1-1 0 0,-1 0 1 0 0,0 0 0 0 0,1-1 0 0 0,-1 1-1 0 0,0 0 1 0 0,1 0 0 0 0,-1 0 0 0 0,1 0 0 0 0,-1-1-1 0 0,0 1 1 0 0,1 0 0 0 0,66-11 5598 0 0,40 5-1948 0 0,-13 2-1973 0 0,-49 0-691 0 0,-1-1 0 0 0,0-3 0 0 0,68-19 0 0 0,-110 26-1085 0 0,-1 0 0 0 0,1 1-1 0 0,0-1 1 0 0,0 1 0 0 0,-1 0 0 0 0,1 0 0 0 0,0-1-1 0 0,0 1 1 0 0,3 1 0 0 0,-4-1-21 0 0,-1 0-1 0 0,1 0 1 0 0,-1 0-1 0 0,1 1 1 0 0,0-1-1 0 0,-1 0 1 0 0,1 0 0 0 0,-1 1-1 0 0,1-1 1 0 0,-1 1-1 0 0,1-1 1 0 0,-1 0-1 0 0,1 1 1 0 0,-1-1-1 0 0,1 1 1 0 0,-1-1 0 0 0,0 1-1 0 0,1-1 1 0 0,-1 1-1 0 0,1 0 1 0 0,0 3 17 0 0,-1-1 0 0 0,1 1 0 0 0,-1-1 1 0 0,1 1-1 0 0,-1 0 0 0 0,0-1 0 0 0,0 1 1 0 0,-1-1-1 0 0,0 6 0 0 0,-12 64 216 0 0,-4 0-1 0 0,-27 77 1 0 0,17-67 377 0 0,-14 87 0 0 0,39-162-662 0 0,1 1 1 0 0,0-1-1 0 0,1 1 1 0 0,0-1-1 0 0,0 1 1 0 0,1 0-1 0 0,1 8 1 0 0,-1-14-427 0 0,2-1-575 0 0,4 3 627 0 0,-1-4-2728 0 0,1-3 1946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177 115 96 0 0,'-94'-28'3225'0'0,"31"13"3262"0"0,62 15-6223 0 0,-1 0 0 0 0,1-1 1 0 0,0 1-1 0 0,0 0 1 0 0,0 0-1 0 0,0-1 1 0 0,0 1-1 0 0,0 0 0 0 0,-1-1 1 0 0,1 1-1 0 0,0-1 1 0 0,0 0-1 0 0,0 1 0 0 0,1-1 1 0 0,-1 0-1 0 0,-1-1 1 0 0,2 2-68 0 0,0-1 0 0 0,0 1 1 0 0,0 0-1 0 0,0-1 0 0 0,0 1 1 0 0,0-1-1 0 0,0 1 0 0 0,1 0 1 0 0,-1-1-1 0 0,0 1 0 0 0,0 0 1 0 0,1-1-1 0 0,-1 1 0 0 0,0 0 1 0 0,0-1-1 0 0,1 1 0 0 0,-1 0 1 0 0,0-1-1 0 0,1 1 1 0 0,-1 0-1 0 0,0 0 0 0 0,1 0 1 0 0,-1-1-1 0 0,1 1 0 0 0,-1 0 1 0 0,0 0-1 0 0,1 0 0 0 0,0 0 1 0 0,24-9 4377 0 0,-9 5-5136 0 0,144-17 5263 0 0,-12 3-2249 0 0,-122 16-4998 0 0,-11 3-3655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50 712 0 0,'3'6'1060'0'0,"0"1"0"0"0,0-1-1 0 0,-1 1 1 0 0,0-1 0 0 0,0 1 0 0 0,0-1-1 0 0,-1 1 1 0 0,0 0 0 0 0,0 7 0 0 0,-1 11 2652 0 0,-4 28 1 0 0,3-32-1774 0 0,-5 13 1515 0 0,6-33-2789 0 0,-1 4 116 0 0,0-4-475 0 0,0-5 1521 0 0,3-14-1607 0 0,0-1 0 0 0,1 1 0 0 0,1 0-1 0 0,1 0 1 0 0,1 0 0 0 0,0 1 0 0 0,1 0 0 0 0,1 0-1 0 0,0 1 1 0 0,1-1 0 0 0,17-20 0 0 0,-25 35-179 0 0,1 0 1 0 0,-1 0-1 0 0,1 0 1 0 0,0 0 0 0 0,0 0-1 0 0,0 0 1 0 0,0 0-1 0 0,0 1 1 0 0,0-1-1 0 0,0 1 1 0 0,1 0 0 0 0,-1-1-1 0 0,0 1 1 0 0,1 0-1 0 0,-1 0 1 0 0,1 1-1 0 0,-1-1 1 0 0,1 0 0 0 0,-1 1-1 0 0,1 0 1 0 0,0-1-1 0 0,-1 1 1 0 0,1 0-1 0 0,0 0 1 0 0,3 1 0 0 0,-2 1 15 0 0,0-1 1 0 0,0 1 0 0 0,-1 0 0 0 0,1 0 0 0 0,0 0-1 0 0,-1 0 1 0 0,0 1 0 0 0,0-1 0 0 0,0 1 0 0 0,0 0-1 0 0,0 0 1 0 0,0 0 0 0 0,-1 0 0 0 0,1 0 0 0 0,3 8-1 0 0,-2-6-35 0 0,-1 1 0 0 0,0 0 0 0 0,0 0 0 0 0,-1 1 0 0 0,1-1 0 0 0,-1 0 0 0 0,-1 1 0 0 0,1 0 0 0 0,-1-1 0 0 0,0 1 0 0 0,-1 0-1 0 0,1-1 1 0 0,-1 1 0 0 0,-1 0 0 0 0,1 0 0 0 0,-1-1 0 0 0,-1 1 0 0 0,-2 11 0 0 0,4-27-39 0 0,0 4 5 0 0,0 0 0 0 0,0 1 0 0 0,1-1 0 0 0,-1 0 0 0 0,3-7 0 0 0,1 2 16 0 0,0 0 0 0 0,0 0 0 0 0,1 1-1 0 0,1-1 1 0 0,-1 1 0 0 0,2 0 0 0 0,-1 1-1 0 0,14-14 1 0 0,-17 19-1 0 0,1 0-1 0 0,0 0 1 0 0,-1 0-1 0 0,2 0 1 0 0,-1 1-1 0 0,0-1 1 0 0,0 1-1 0 0,1 0 1 0 0,-1 1-1 0 0,1-1 1 0 0,0 1-1 0 0,-1 0 1 0 0,1 0-1 0 0,0 0 1 0 0,0 0-1 0 0,-1 1 1 0 0,1 0-1 0 0,0 0 1 0 0,0 0-1 0 0,0 1 0 0 0,9 2 1 0 0,-5 0-3 0 0,1 0 0 0 0,-1 1 0 0 0,0 0 0 0 0,0 1 0 0 0,0 0 0 0 0,-1 0 0 0 0,1 1 0 0 0,-2 0 0 0 0,1 1 0 0 0,0 0 0 0 0,-1 0 0 0 0,11 14 0 0 0,-11-12 0 0 0,-1 0 0 0 0,0 1 0 0 0,0 0 0 0 0,-1 0 0 0 0,0 0 0 0 0,-1 1 0 0 0,0-1 0 0 0,0 1 0 0 0,-1 0 0 0 0,-1 0 0 0 0,2 14 0 0 0,0 0-5616 0 0,-4-24 5351 0 0,1-1 0 0 0,-1 1 1 0 0,0 0-1 0 0,0-1 0 0 0,1 1 0 0 0,-1-1 0 0 0,0 1 0 0 0,1 0 0 0 0,-1-1 1 0 0,0 1-1 0 0,1-1 0 0 0,-1 1 0 0 0,1-1 0 0 0,-1 1 0 0 0,1-1 0 0 0,-1 0 1 0 0,1 1-1 0 0,-1-1 0 0 0,1 0 0 0 0,-1 1 0 0 0,1-1 0 0 0,0 0 0 0 0,-1 1 1 0 0,1-1-1 0 0,0 0 0 0 0,-1 0 0 0 0,2 0 0 0 0,7 0-3117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83 506 256 0 0,'0'0'7478'0'0,"-2"3"-5745"0"0,-11 21 1136 0 0,1 0 1 0 0,1 1 0 0 0,1 0-1 0 0,-6 27 1 0 0,-2 2 3374 0 0,21-69-5571 0 0,1-1-1 0 0,10-24 0 0 0,1-6 19 0 0,33-98-691 0 0,21-81 0 0 0,-46 92 0 0 0,-17 88 0 0 0,-6 38 0 0 0,0 5 0 0 0,0 0 0 0 0,0 0 0 0 0,0 0 0 0 0,0 1 0 0 0,0-1 0 0 0,0 0 0 0 0,1 0 0 0 0,-1 0 0 0 0,0 1 0 0 0,1-1 0 0 0,0 0 0 0 0,-1 1 0 0 0,3-4 0 0 0,3-6 0 0 0,-6 11 0 0 0,1 0 0 0 0,-1 0 0 0 0,0-1 0 0 0,0 1 0 0 0,0 0 0 0 0,1 0 0 0 0,-1 0 0 0 0,0 0 0 0 0,0-1 0 0 0,1 1 0 0 0,-1 0 0 0 0,0 0 0 0 0,1 0 0 0 0,-1 0 0 0 0,0 0 0 0 0,0 0 0 0 0,1 0 0 0 0,-1 0 0 0 0,0 0 0 0 0,1 0 0 0 0,-1 0 0 0 0,0 0 0 0 0,1 0 0 0 0,-1 0 0 0 0,0 0 0 0 0,0 0 0 0 0,1 0 0 0 0,-1 0 0 0 0,0 0 0 0 0,1 0 0 0 0,-1 0 0 0 0,0 1 0 0 0,1-1 0 0 0,4 5 0 0 0,0 1 0 0 0,0-1 0 0 0,-1 1 0 0 0,0 0 0 0 0,0 0 0 0 0,0 1 0 0 0,-1-1 0 0 0,5 12 0 0 0,4 7 0 0 0,53 106 0 0 0,-10-17 0 0 0,-51-106 0 0 0,77 136 4 0 0,-63-116-11 0 0,2-1 0 0 0,44 49 0 0 0,-62-74-102 0 0,-1 0 0 0 0,1 0 0 0 0,1 0 0 0 0,-1-1 0 0 0,0 1 0 0 0,0 0 0 0 0,1-1 0 0 0,-1 0 0 0 0,1 0 0 0 0,-1 1 1 0 0,1-1-1 0 0,3 0 0 0 0,-5-1 51 0 0,1 0 1 0 0,-1 0 0 0 0,0 0-1 0 0,0 0 1 0 0,0 0 0 0 0,0 0-1 0 0,1-1 1 0 0,-1 1 0 0 0,0 0-1 0 0,0-1 1 0 0,0 1 0 0 0,0-1-1 0 0,0 0 1 0 0,0 1 0 0 0,0-1 0 0 0,0 0-1 0 0,0 1 1 0 0,0-1 0 0 0,-1 0-1 0 0,1 0 1 0 0,0 0 0 0 0,0 0-1 0 0,-1 0 1 0 0,1 0 0 0 0,-1 0-1 0 0,1 0 1 0 0,-1 0 0 0 0,1 0-1 0 0,-1 0 1 0 0,1 0 0 0 0,-1-2-1 0 0,2-1 16 0 0,-1 1-1 0 0,0-1 1 0 0,0 1-1 0 0,0-1 1 0 0,-1 1-1 0 0,1-1 1 0 0,-1 0-1 0 0,0 1 0 0 0,0-1 1 0 0,0 0-1 0 0,-1 1 1 0 0,1-1-1 0 0,-1 0 1 0 0,0 1-1 0 0,0-1 1 0 0,-2-3-1 0 0,1 2 30 0 0,0 1-1 0 0,-1-1 1 0 0,0 1-1 0 0,0 0 0 0 0,0 0 1 0 0,-1 0-1 0 0,1 0 1 0 0,-1 1-1 0 0,0 0 1 0 0,-6-5-1 0 0,-4 0 57 0 0,-1 0-1 0 0,0 0 0 0 0,0 2 0 0 0,0 0 0 0 0,-1 0 0 0 0,-22-3 1 0 0,9 3 156 0 0,-1 1 0 0 0,0 2 1 0 0,0 1-1 0 0,-1 2 0 0 0,1 0 1 0 0,-38 7-1 0 0,-37 13-4832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22 131 396 0 0,'-21'1'6855'0'0,"36"0"-525"0"0,15 0-2273 0 0,-7 0-4106 0 0,365 0 3919 0 0,766-11-499 0 0,-791 2-2543 0 0,669-39 1739 0 0,-1017 46-2507 0 0,596-66 2132 0 0,-556 64-2787 0 0,-19 9-2724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77 150 820 0 0,'0'0'1296'0'0,"3"-3"154"0"0,4-3-551 0 0,0 1 0 0 0,0-1 0 0 0,0 2 0 0 0,1-1 0 0 0,0 1 0 0 0,16-7 0 0 0,59-18 2622 0 0,-39 16-1990 0 0,161-50 7316 0 0,-209 66-8751 0 0,-29 17-132 0 0,0-2 1 0 0,-1-2-1 0 0,-1 0 0 0 0,-38 10 0 0 0,-5 3-9 0 0,43-15 44 0 0,14-7 18 0 0,1 1 0 0 0,0 1 0 0 0,0 1 0 0 0,-37 25 0 0 0,56-34-4 0 0,0 0 1 0 0,0 0-1 0 0,-1 0 0 0 0,1 0 1 0 0,0 0-1 0 0,0 0 0 0 0,0 0 1 0 0,0 0-1 0 0,0 1 0 0 0,0-1 0 0 0,1 0 1 0 0,-1 1-1 0 0,0-1 0 0 0,0 1 1 0 0,1-1-1 0 0,-1 1 0 0 0,1-1 0 0 0,0 1 1 0 0,-1-1-1 0 0,1 1 0 0 0,0-1 1 0 0,0 4-1 0 0,1-3 12 0 0,-1 0 0 0 0,1 0 0 0 0,0-1-1 0 0,0 1 1 0 0,0 0 0 0 0,0 0 0 0 0,0 0 0 0 0,0-1 0 0 0,0 1 0 0 0,1-1 0 0 0,-1 1 0 0 0,1-1 0 0 0,-1 1-1 0 0,1-1 1 0 0,1 2 0 0 0,9 4 103 0 0,0 0 0 0 0,1 0 0 0 0,0-1-1 0 0,14 4 1 0 0,-18-6-86 0 0,67 24 365 0 0,30 13 191 0 0,-90-34-500 0 0,-1 1 0 0 0,0 1 0 0 0,-1 0 0 0 0,22 17 0 0 0,-35-24-103 0 0,1-1-1 0 0,0 1 1 0 0,0-1 0 0 0,0 1 0 0 0,-1-1 0 0 0,1 1 0 0 0,-1 0-1 0 0,1 0 1 0 0,-1 0 0 0 0,0 0 0 0 0,0 0 0 0 0,0 0 0 0 0,0 0 0 0 0,0 0-1 0 0,0 0 1 0 0,-1 1 0 0 0,1-1 0 0 0,-1 0 0 0 0,1 1 0 0 0,-1-1-1 0 0,0 0 1 0 0,0 1 0 0 0,0-1 0 0 0,0 0 0 0 0,0 0 0 0 0,-1 1-1 0 0,1-1 1 0 0,-1 0 0 0 0,0 1 0 0 0,1-1 0 0 0,-1 0 0 0 0,0 0-1 0 0,0 0 1 0 0,0 0 0 0 0,-1 0 0 0 0,1 0 0 0 0,0 0 0 0 0,-1 0 0 0 0,-1 2-1 0 0,-3 1-3 0 0,0 1-1 0 0,0 0 0 0 0,-1-1 1 0 0,0-1-1 0 0,0 1 0 0 0,0-1 1 0 0,0 0-1 0 0,0 0 0 0 0,-15 4 0 0 0,-6-1-140 0 0,-1-2 0 0 0,0 0 0 0 0,0-2-1 0 0,0-1 1 0 0,0-2 0 0 0,0-1 0 0 0,-34-5-1 0 0,59 6-210 0 0,0-1 0 0 0,-1 1 0 0 0,1-1 0 0 0,0-1 0 0 0,0 1 0 0 0,0 0-1 0 0,-5-4 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255 131 260 0 0,'0'-10'1329'0'0,"0"5"-88"0"0,1-1 0 0 0,-2 1 0 0 0,1-1 0 0 0,-1 1 0 0 0,1-1 0 0 0,-2 1 0 0 0,1-1 0 0 0,-2-5 0 0 0,2 10-1051 0 0,0 0-1 0 0,1 0 1 0 0,-1 0 0 0 0,0 0 0 0 0,1 0-1 0 0,-1 1 1 0 0,0-1 0 0 0,0 0-1 0 0,0 0 1 0 0,0 0 0 0 0,0 1 0 0 0,0-1-1 0 0,0 1 1 0 0,0-1 0 0 0,0 1 0 0 0,0-1-1 0 0,0 1 1 0 0,0-1 0 0 0,0 1 0 0 0,0 0-1 0 0,0 0 1 0 0,-1-1 0 0 0,1 1-1 0 0,0 0 1 0 0,0 0 0 0 0,0 0 0 0 0,-1 0-1 0 0,1 1 1 0 0,0-1 0 0 0,0 0 0 0 0,0 0-1 0 0,-2 1 1 0 0,-3 1 108 0 0,1 0 0 0 0,0 0-1 0 0,0 0 1 0 0,-10 6 0 0 0,3 1-83 0 0,0 0-1 0 0,0 1 1 0 0,0 0-1 0 0,2 1 1 0 0,-1 1 0 0 0,1-1-1 0 0,1 2 1 0 0,0-1 0 0 0,1 1-1 0 0,1 1 1 0 0,-1-1 0 0 0,2 1-1 0 0,0 0 1 0 0,1 1 0 0 0,-6 26-1 0 0,10-34-126 0 0,1 0 0 0 0,0-1-1 0 0,0 1 1 0 0,1 0 0 0 0,0 0 0 0 0,0-1-1 0 0,1 1 1 0 0,-1-1 0 0 0,1 1 0 0 0,1-1-1 0 0,-1 0 1 0 0,1 0 0 0 0,0 0-1 0 0,1 0 1 0 0,0 0 0 0 0,-1-1 0 0 0,2 0-1 0 0,-1 0 1 0 0,5 5 0 0 0,-4-5-21 0 0,0 0 0 0 0,0-1 1 0 0,1 1-1 0 0,-1-1 0 0 0,1-1 0 0 0,0 1 0 0 0,0-1 1 0 0,0 0-1 0 0,1 0 0 0 0,-1-1 0 0 0,1 0 0 0 0,-1 0 1 0 0,1-1-1 0 0,0 1 0 0 0,-1-1 0 0 0,1-1 0 0 0,0 1 1 0 0,12-2-1 0 0,-15 0-41 0 0,0 0 0 0 0,0 0 1 0 0,0-1-1 0 0,0 1 0 0 0,0-1 1 0 0,0 0-1 0 0,-1 0 0 0 0,1 0 1 0 0,0-1-1 0 0,-1 1 0 0 0,0-1 1 0 0,0 0-1 0 0,0 0 0 0 0,0 0 1 0 0,0 0-1 0 0,0-1 0 0 0,-1 1 1 0 0,0-1-1 0 0,1 0 0 0 0,-1 1 1 0 0,-1-1-1 0 0,3-7 0 0 0,3-8 6 0 0,-1-1 0 0 0,-1 1-1 0 0,4-28 1 0 0,-8 39-17 0 0,1-4-1 0 0,0 0 0 0 0,-1-1 0 0 0,0 1 0 0 0,-2-1 0 0 0,1 1 0 0 0,-1 0 0 0 0,-1-1 0 0 0,0 1 0 0 0,-5-16 0 0 0,4 20-4 0 0,-1 0 0 0 0,1 0 1 0 0,-1 1-1 0 0,0-1 1 0 0,-1 1-1 0 0,0 0 1 0 0,0 0-1 0 0,-1 0 0 0 0,0 1 1 0 0,0 0-1 0 0,0 0 1 0 0,-1 0-1 0 0,-13-8 1 0 0,9 7-107 0 0,0 2 0 0 0,0-1 0 0 0,0 1 0 0 0,0 1 0 0 0,-1 0 0 0 0,0 1 0 0 0,1 0 0 0 0,-1 1 0 0 0,-14-1 0 0 0,-19 3-3499 0 0,2 10-4832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38.5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3 103 16 0 0,'0'0'1098'0'0,"0"0"-958"0"0,-1 0 1 0 0,1 0-1 0 0,0-1 0 0 0,0 1 1 0 0,0 0-1 0 0,0 0 0 0 0,-1 0 1 0 0,1 0-1 0 0,0-1 0 0 0,0 1 1 0 0,0 0-1 0 0,0 0 0 0 0,0 0 1 0 0,0-1-1 0 0,-1 1 0 0 0,1 0 1 0 0,0 0-1 0 0,0 0 1 0 0,0-1-1 0 0,0 1 0 0 0,0 0 1 0 0,0 0-1 0 0,0-1 0 0 0,0 1 1 0 0,0 0-1 0 0,0 0 0 0 0,0 0 1 0 0,0-1-1 0 0,0 1 0 0 0,0 0 1 0 0,0 0-1 0 0,0-1 0 0 0,1 1 1 0 0,-1 0-1 0 0,0 0 0 0 0,0-1 1 0 0,8-5 917 0 0,0-1 0 0 0,1 2 0 0 0,0-1 0 0 0,0 1 1 0 0,0 0-1 0 0,0 1 0 0 0,11-4 0 0 0,74-20 2446 0 0,-88 26-3170 0 0,15-3 1071 0 0,1 0 1 0 0,41-2-1 0 0,-56 6-1123 0 0,-1 1 0 0 0,1 0-1 0 0,-1 0 1 0 0,0 1-1 0 0,1 0 1 0 0,-1 0 0 0 0,0 0-1 0 0,1 1 1 0 0,-1 0-1 0 0,0 0 1 0 0,0 0 0 0 0,0 1-1 0 0,-1 0 1 0 0,8 5-1 0 0,-10-5-147 0 0,-1 0-1 0 0,1 0 0 0 0,-1 0 0 0 0,0 1 0 0 0,0-1 1 0 0,0 1-1 0 0,0-1 0 0 0,0 1 0 0 0,-1 0 0 0 0,0-1 0 0 0,0 1 1 0 0,0 0-1 0 0,0 0 0 0 0,0 0 0 0 0,-1 0 0 0 0,0 0 1 0 0,0 0-1 0 0,0 0 0 0 0,0 0 0 0 0,-2 7 0 0 0,-1 8 149 0 0,-1 0 0 0 0,-11 33 0 0 0,13-47-244 0 0,-23 58 343 0 0,-3-1 0 0 0,-2-2 1 0 0,-40 59-1 0 0,52-89-282 0 0,-49 64 98 0 0,48-71-143 0 0,1 1-1 0 0,1 2 1 0 0,-14 26 0 0 0,31-50-54 0 0,-1-1 0 0 0,1 0 0 0 0,-1 0 0 0 0,1 0 0 0 0,-1 0 0 0 0,1 0 0 0 0,0 0 0 0 0,0 1 0 0 0,-1-1 0 0 0,1 0 0 0 0,0 0 0 0 0,0 0 0 0 0,0 1 0 0 0,1-1 0 0 0,-1 0 0 0 0,0 0 0 0 0,0 0 0 0 0,0 1 0 0 0,1-1 0 0 0,-1 0 0 0 0,1 0 0 0 0,-1 0 0 0 0,1 0 0 0 0,-1 0 0 0 0,2 1 0 0 0,0 0 0 0 0,0 0 0 0 0,0 0 0 0 0,0 0 0 0 0,0-1 0 0 0,0 1 0 0 0,0-1 0 0 0,1 1 0 0 0,-1-1 0 0 0,1 0 0 0 0,4 2 0 0 0,7 0 0 0 0,-1 0 0 0 0,1 0 0 0 0,19 1 0 0 0,-32-4 0 0 0,70 4 0 0 0,89-7 0 0 0,73-17 0 0 0,-67 4 0 0 0,-161 17 0 0 0,25-6 0 0 0,-28 5 0 0 0,11-5 0 0 0,-10 1 0 0 0,12-23-10578 0 0,-7 17 6775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 8 0 0,'-4'-6'11742'0'0,"-20"153"-4525"0"0,-3 19-4479 0 0,19-119-2565 0 0,-2 18-1812 0 0,7-22-5727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43 342 292 0 0,'-7'-3'1471'0'0,"0"0"1"0"0,1 0-1 0 0,-1-1 1 0 0,-9-7 4923 0 0,19 9-4873 0 0,0-1-1135 0 0,1 0 0 0 0,-1 0 1 0 0,1 0-1 0 0,0 1 0 0 0,0 0 1 0 0,-1-1-1 0 0,2 2 0 0 0,6-4 1 0 0,42-10 1755 0 0,-30 10-1644 0 0,35-9 710 0 0,60-19 999 0 0,-101 28-1753 0 0,-1-2 0 0 0,1 0 0 0 0,-1-1 0 0 0,25-16 0 0 0,-33 18-308 0 0,-1 0 1 0 0,0-1-1 0 0,0 0 1 0 0,0 0-1 0 0,-1 0 0 0 0,0-1 1 0 0,-1 0-1 0 0,8-13 0 0 0,-5 4 86 0 0,0-1 0 0 0,-1 1 0 0 0,5-25 0 0 0,-12 40 1016 0 0,-1 4-485 0 0,-5 10-207 0 0,-6 23 66 0 0,-25 260 778 0 0,3-98-1401 0 0,34-195-404 0 0,0-1-1 0 0,-1 1 1 0 0,1-1-1 0 0,0 1 1 0 0,0-1 0 0 0,0 1-1 0 0,0 0 1 0 0,0-1 0 0 0,0 1-1 0 0,0-1 1 0 0,1 1-1 0 0,-1-1 1 0 0,1 1 0 0 0,0 2-1 0 0,0-4 34 0 0,0 1 0 0 0,0 0 0 0 0,0-1 0 0 0,0 1 0 0 0,0 0 0 0 0,0-1 0 0 0,0 0 0 0 0,0 1 0 0 0,1-1 0 0 0,-1 0 0 0 0,0 1 0 0 0,0-1 0 0 0,0 0 0 0 0,0 0 0 0 0,1 0 0 0 0,-1 0 0 0 0,0 0 0 0 0,0 0 0 0 0,0 0 0 0 0,2-1 0 0 0,7-1-2870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93 972 0 0,'-11'-16'6922'0'0,"11"14"-6455"0"0,1 0 1 0 0,-1 1-1 0 0,0-1 0 0 0,1 0 0 0 0,-1 1 1 0 0,1-1-1 0 0,-1 0 0 0 0,1 1 1 0 0,0-1-1 0 0,-1 1 0 0 0,1-1 0 0 0,0 1 1 0 0,0-1-1 0 0,0 1 0 0 0,3-3 1 0 0,-1 1 171 0 0,1 0 1 0 0,0 0 0 0 0,-1 0 0 0 0,1 1 0 0 0,8-5-1 0 0,2 1 760 0 0,0 1-1 0 0,25-7 1 0 0,-31 11-929 0 0,-1-1 0 0 0,0 1 0 0 0,1 1 0 0 0,-1-1 0 0 0,1 1 1 0 0,-1 1-1 0 0,1-1 0 0 0,-1 1 0 0 0,0 1 0 0 0,1-1 0 0 0,9 5 0 0 0,-15-6-406 0 0,1 1 0 0 0,-1 0 0 0 0,1 1-1 0 0,-1-1 1 0 0,1 0 0 0 0,-1 1 0 0 0,0-1-1 0 0,0 1 1 0 0,0 0 0 0 0,0 0-1 0 0,0 0 1 0 0,0 0 0 0 0,0 0 0 0 0,-1 0-1 0 0,1 0 1 0 0,-1 0 0 0 0,0 1 0 0 0,1-1-1 0 0,-1 1 1 0 0,0-1 0 0 0,0 1-1 0 0,-1-1 1 0 0,1 1 0 0 0,0-1 0 0 0,-1 1-1 0 0,0 0 1 0 0,1-1 0 0 0,-1 1 0 0 0,0 0-1 0 0,-1 0 1 0 0,1-1 0 0 0,0 1-1 0 0,-1 0 1 0 0,0 3 0 0 0,-3 5-63 0 0,1 0 1 0 0,-2-1 0 0 0,1 1-1 0 0,-1-1 1 0 0,-1 0-1 0 0,0-1 1 0 0,0 1 0 0 0,-1-1-1 0 0,-15 16 1 0 0,-7 2-58 0 0,-48 37-1 0 0,31-28 19 0 0,37-29 38 0 0,4-3 7 0 0,-1 0-1 0 0,1 0 0 0 0,0 1 0 0 0,0-1 0 0 0,0 1 1 0 0,1 0-1 0 0,0 1 0 0 0,0-1 0 0 0,0 1 0 0 0,1 0 1 0 0,-6 11-1 0 0,9-16 23 0 0,0 0 1 0 0,0 0 0 0 0,0 0-1 0 0,1 0 1 0 0,-1 0 0 0 0,0 0-1 0 0,0 0 1 0 0,1 0 0 0 0,-1 0-1 0 0,1-1 1 0 0,-1 1 0 0 0,0 0-1 0 0,1 0 1 0 0,0 0 0 0 0,-1 0-1 0 0,1 0 1 0 0,0-1 0 0 0,-1 1-1 0 0,1 0 1 0 0,0-1-1 0 0,0 1 1 0 0,0 0 0 0 0,-1-1-1 0 0,1 1 1 0 0,0-1 0 0 0,0 1-1 0 0,0-1 1 0 0,0 0 0 0 0,0 1-1 0 0,0-1 1 0 0,0 0 0 0 0,1 0-1 0 0,33 8 512 0 0,-8-4-536 0 0,0-2 0 0 0,1-1 0 0 0,-1-1 1 0 0,1-1-1 0 0,47-8 0 0 0,-57 4-2534 0 0,-16 4 1507 0 0,0 1 0 0 0,-1-1-1 0 0,1 0 1 0 0,-1 1 0 0 0,1-1-1 0 0,-1 0 1 0 0,0 0 0 0 0,1 0-1 0 0,-1 0 1 0 0,0 0 0 0 0,3-3-1 0 0,-2 2 249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73 736 0 0,'-9'0'359'0'0,"3"1"840"0"0,0-1 0 0 0,-1 0 1 0 0,1 0-1 0 0,0-1 0 0 0,0 1 0 0 0,0-2 0 0 0,-12-3 4994 0 0,22 2-4721 0 0,5-3-618 0 0,1 0-1 0 0,-1 0 1 0 0,2 1-1 0 0,-1 0 1 0 0,0 0-1 0 0,15-3 1 0 0,24-4-1851 0 0,0 4-6882 0 0,-35 6 5435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14 100 0 0,'-7'7'22081'0'0,"36"19"-16711"0"0,-28-25-4711 0 0,14 1 1260 0 0,-14-2-1949 0 0,-1-1-1 0 0,1 1 1 0 0,0-1 0 0 0,-1 1 0 0 0,1-1 0 0 0,-1 0 0 0 0,1 1 0 0 0,-1-1-1 0 0,1 0 1 0 0,-1 1 0 0 0,1-1 0 0 0,-1 0 0 0 0,0 0 0 0 0,1 0-1 0 0,-1 1 1 0 0,0-1 0 0 0,0 0 0 0 0,0 0 0 0 0,0 0 0 0 0,1 0 0 0 0,-1 1-1 0 0,0-1 1 0 0,0 0 0 0 0,-1 0 0 0 0,1 0 0 0 0,0 0 0 0 0,0 1 0 0 0,0-1-1 0 0,0 0 1 0 0,-1 0 0 0 0,1 0 0 0 0,0 1 0 0 0,-1-1 0 0 0,1 0-1 0 0,-1 0 1 0 0,0 0 0 0 0,-3-16-1849 0 0,12 12-3433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35 180 176 0 0,'-10'-15'1806'0'0,"6"9"-294"0"0,1 0 0 0 0,-1 0-1 0 0,1 0 1 0 0,-5-13 0 0 0,8 17-1157 0 0,-1 0 0 0 0,1 0-1 0 0,-1 0 1 0 0,1 0-1 0 0,0 0 1 0 0,0 0 0 0 0,0-1-1 0 0,0 1 1 0 0,0 0-1 0 0,1 0 1 0 0,-1 0 0 0 0,1 0-1 0 0,-1 0 1 0 0,1 0 0 0 0,0 0-1 0 0,0 0 1 0 0,0 0-1 0 0,0 0 1 0 0,0 0 0 0 0,2-2-1 0 0,4-3 233 0 0,-1 0 0 0 0,1 1 0 0 0,0 0-1 0 0,1 0 1 0 0,-1 1 0 0 0,1 0 0 0 0,0 0 0 0 0,1 1-1 0 0,-1 0 1 0 0,1 0 0 0 0,0 1 0 0 0,0 0-1 0 0,15-2 1 0 0,-13 3-211 0 0,-1 0-1 0 0,1 0 0 0 0,0 2 1 0 0,0-1-1 0 0,0 1 1 0 0,0 1-1 0 0,0 0 0 0 0,0 0 1 0 0,0 2-1 0 0,0-1 1 0 0,14 6-1 0 0,-19-6-235 0 0,-1 1 0 0 0,0-1 0 0 0,0 1 0 0 0,-1 0 0 0 0,1 0 0 0 0,-1 1-1 0 0,0-1 1 0 0,1 1 0 0 0,-1 0 0 0 0,-1 0 0 0 0,1 1 0 0 0,-1-1 0 0 0,3 6 0 0 0,-4-7-99 0 0,0 0 1 0 0,-1 0-1 0 0,0 1 1 0 0,0-1-1 0 0,0 1 0 0 0,0-1 1 0 0,0 1-1 0 0,-1 0 1 0 0,1-1-1 0 0,-1 1 1 0 0,0 0-1 0 0,0-1 0 0 0,-1 1 1 0 0,1-1-1 0 0,-1 1 1 0 0,0 0-1 0 0,1-1 1 0 0,-2 1-1 0 0,1-1 0 0 0,0 0 1 0 0,-3 6-1 0 0,-2 1-115 0 0,-1 0-1 0 0,1 0 0 0 0,-1-1 1 0 0,-1 0-1 0 0,0 0 0 0 0,0-1 0 0 0,-1 0 1 0 0,0 0-1 0 0,0-1 0 0 0,-18 11 1 0 0,-2-3-405 0 0,0-1 0 0 0,-51 17 0 0 0,80-31 481 0 0,0 0 0 0 0,0 0 0 0 0,0 0-1 0 0,-1 0 1 0 0,1 0 0 0 0,0 0 0 0 0,0 0 0 0 0,0 0-1 0 0,0 0 1 0 0,0 0 0 0 0,0 0 0 0 0,-1 0 0 0 0,1 0-1 0 0,0 0 1 0 0,0 0 0 0 0,0 1 0 0 0,0-1 0 0 0,0 0-1 0 0,0 0 1 0 0,0 0 0 0 0,0 0 0 0 0,0 0 0 0 0,-1 0-1 0 0,1 0 1 0 0,0 0 0 0 0,0 1 0 0 0,0-1 0 0 0,0 0-1 0 0,0 0 1 0 0,0 0 0 0 0,0 0 0 0 0,0 0 0 0 0,0 0-1 0 0,0 1 1 0 0,0-1 0 0 0,0 0 0 0 0,0 0 0 0 0,0 0-1 0 0,0 0 1 0 0,0 0 0 0 0,0 0 0 0 0,0 1 0 0 0,0-1-1 0 0,0 0 1 0 0,0 0 0 0 0,0 0 0 0 0,0 0 0 0 0,1 0-1 0 0,-1 0 1 0 0,0 0 0 0 0,0 1 0 0 0,0-1 0 0 0,0 0-1 0 0,0 0 1 0 0,0 0 0 0 0,0 0 0 0 0,0 0 0 0 0,0 0-1 0 0,0 0 1 0 0,1 0 0 0 0,-1 0 0 0 0,0 0 0 0 0,0 0-1 0 0,0 0 1 0 0,0 1 0 0 0,1-1 0 0 0,74 31 622 0 0,11 6 115 0 0,-76-32-664 0 0,0 1-1 0 0,-1 0 0 0 0,0 0 0 0 0,0 1 0 0 0,0 0 0 0 0,10 12 1 0 0,-12-11-45 0 0,-1-1 1 0 0,0 1-1 0 0,-1 0 1 0 0,0 0-1 0 0,0 1 1 0 0,-1-1-1 0 0,5 15 1 0 0,-8-20-24 0 0,0 0 1 0 0,0 0-1 0 0,0 0 0 0 0,-1 0 1 0 0,0 0-1 0 0,1 0 0 0 0,-1 0 1 0 0,0 0-1 0 0,0 1 1 0 0,-1-1-1 0 0,1 0 0 0 0,-1 0 1 0 0,0 0-1 0 0,1 0 0 0 0,-1 0 1 0 0,-1 0-1 0 0,1 0 1 0 0,0 0-1 0 0,-1-1 0 0 0,1 1 1 0 0,-1 0-1 0 0,0-1 0 0 0,0 1 1 0 0,0-1-1 0 0,0 0 1 0 0,-4 4-1 0 0,0-1-287 0 0,0-1 1 0 0,0-1-1 0 0,-1 1 0 0 0,1-1 1 0 0,-1 0-1 0 0,0 0 0 0 0,0-1 1 0 0,0 0-1 0 0,0 0 0 0 0,0 0 1 0 0,-1-1-1 0 0,-10 0 0 0 0,5 0-451 0 0,1-2 0 0 0,0 1-1 0 0,0-1 1 0 0,0-1 0 0 0,0-1-1 0 0,-21-6 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1 160 780 0 0,'2'-3'648'0'0,"1"0"1"0"0,-1 0-1 0 0,1 0 0 0 0,0 0 1 0 0,0 0-1 0 0,1 1 1 0 0,-1 0-1 0 0,0 0 0 0 0,1 0 1 0 0,-1 0-1 0 0,1 0 0 0 0,0 1 1 0 0,-1-1-1 0 0,8-1 0 0 0,-9 3-185 0 0,1 0-1 0 0,0 0 1 0 0,-1 0-1 0 0,1 0 1 0 0,-1 0-1 0 0,1 0 1 0 0,0 1-1 0 0,-1-1 1 0 0,1 1-1 0 0,-1 0 1 0 0,1 0-1 0 0,-1 0 1 0 0,0 0-1 0 0,1 0 1 0 0,-1 0-1 0 0,0 1 1 0 0,0-1-1 0 0,0 1 1 0 0,0 0-1 0 0,0-1 1 0 0,0 1-1 0 0,0 0 1 0 0,2 4-1 0 0,17 25 3816 0 0,32 60 0 0 0,-19-29-1672 0 0,-32-56-2606 0 0,-1-5 0 0 0,-1 1 0 0 0,1-1 0 0 0,-1 0 0 0 0,1 1 0 0 0,-1-1 0 0 0,1 1 0 0 0,0-1 0 0 0,0 0 0 0 0,0 0 0 0 0,0 0 0 0 0,0 1 0 0 0,0-1 0 0 0,0 0 0 0 0,0 0 0 0 0,0 0 0 0 0,0 0 0 0 0,1-1 0 0 0,-1 1 0 0 0,0 0 0 0 0,1 0 0 0 0,2 0 0 0 0,-4-1 0 0 0,1 0 0 0 0,0 0 0 0 0,0 1 0 0 0,-1-1 0 0 0,1 0 0 0 0,0-1 0 0 0,-1 1 0 0 0,1 0 0 0 0,0 0 0 0 0,-1 0 0 0 0,1 0 0 0 0,0 0 0 0 0,-1-1 0 0 0,1 1 0 0 0,0 0 0 0 0,-1-1 0 0 0,1 1 0 0 0,0 0 0 0 0,-1-1 0 0 0,1 1 0 0 0,-1-1 0 0 0,1 1 0 0 0,-1-1 0 0 0,1 1 0 0 0,-1-1 0 0 0,0 1 0 0 0,1-1 0 0 0,-1 0 0 0 0,1 0 0 0 0,-1 0 0 0 0,8-9 0 0 0,-1 0 0 0 0,0 0 0 0 0,-1-1 0 0 0,-1 0 0 0 0,9-22 0 0 0,-6 14 0 0 0,14-38 0 0 0,28-114 0 0 0,-46 155 0 0 0,-2 10-85 0 0,-2 5-536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878 113 168 0 0,'5'-4'343'0'0,"28"-31"2389"0"0,-31 32-2274 0 0,0 1 0 0 0,-1-1 0 0 0,1 1 0 0 0,0-1 0 0 0,-1 0 0 0 0,0 1 0 0 0,0-1 0 0 0,0 0 0 0 0,0 0 0 0 0,0 0 0 0 0,0 0 0 0 0,0-5 0 0 0,-1 7-341 0 0,-1 0 0 0 0,1 0 0 0 0,0 0 0 0 0,-1 0-1 0 0,1 0 1 0 0,-1 0 0 0 0,1 0 0 0 0,-1 0 0 0 0,1 0 0 0 0,-1 0 0 0 0,0 0 0 0 0,1 0 0 0 0,-1 0 0 0 0,0 1 0 0 0,0-1-1 0 0,0 0 1 0 0,0 0 0 0 0,1 1 0 0 0,-1-1 0 0 0,0 1 0 0 0,0-1 0 0 0,0 1 0 0 0,0-1 0 0 0,-1 1 0 0 0,1-1 0 0 0,-1 1 0 0 0,-30-7 1075 0 0,30 6-1081 0 0,-26-1 392 0 0,1 1-1 0 0,-1 1 1 0 0,0 1-1 0 0,1 2 1 0 0,-33 6 0 0 0,-123 39 891 0 0,133-32-880 0 0,1 2-1 0 0,0 3 1 0 0,2 1 0 0 0,0 3 0 0 0,-84 59-1 0 0,115-72-161 0 0,2 1-1 0 0,-1 0 1 0 0,-15 19 0 0 0,24-25-164 0 0,0 1 0 0 0,1-1 1 0 0,0 1-1 0 0,0 0 0 0 0,1 1 1 0 0,0-1-1 0 0,1 1 1 0 0,-5 16-1 0 0,7-20-82 0 0,0 0 0 0 0,1 0 0 0 0,0 1-1 0 0,0-1 1 0 0,0 0 0 0 0,1 0 0 0 0,0 0 0 0 0,0 0 0 0 0,0 0 0 0 0,0 0 0 0 0,1 0 0 0 0,0 0 0 0 0,0 0 0 0 0,0 0-1 0 0,1-1 1 0 0,0 1 0 0 0,-1-1 0 0 0,1 0 0 0 0,1 0 0 0 0,4 5 0 0 0,3 2 78 0 0,0-1 1 0 0,0-1-1 0 0,1 0 1 0 0,0-1-1 0 0,0 0 0 0 0,22 10 1 0 0,2-3 73 0 0,1-1 1 0 0,0-1-1 0 0,1-2 1 0 0,1-2-1 0 0,-1-2 1 0 0,50 4-1 0 0,12-5 404 0 0,170-11 0 0 0,-134-7-39 0 0,-2-7-1 0 0,203-54 1 0 0,-316 65-756 0 0,-20 8-159 0 0,12 1-7480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18 118 872 0 0,'-18'-12'20143'0'0,"30"8"-19305"0"0,0 0 1 0 0,0 1-1 0 0,1 0 0 0 0,-1 0 0 0 0,20 0 0 0 0,2-2-120 0 0,743-65 5287 0 0,-690 62-6005 0 0,-81 7 0 0 0,-2-1-76 0 0,7 4-1708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7549 0 0,'-2'1'374'0'0,"-53"19"7047"0"0,49-17-6589 0 0,0-1 1 0 0,0 1 0 0 0,1 0-1 0 0,-1 1 1 0 0,1 0 0 0 0,-10 8 0 0 0,15-12-743 0 0,-1 1 1 0 0,1-1-1 0 0,0 1 0 0 0,-1-1 1 0 0,1 1-1 0 0,0-1 1 0 0,0 1-1 0 0,-1-1 1 0 0,1 1-1 0 0,0 0 1 0 0,0-1-1 0 0,0 1 1 0 0,0-1-1 0 0,0 1 1 0 0,0-1-1 0 0,0 1 1 0 0,0-1-1 0 0,0 1 1 0 0,0 0-1 0 0,0-1 0 0 0,0 1 1 0 0,0-1-1 0 0,0 1 1 0 0,0-1-1 0 0,1 1 1 0 0,-1-1-1 0 0,0 1 1 0 0,0-1-1 0 0,1 1 1 0 0,-1-1-1 0 0,0 1 1 0 0,1-1-1 0 0,-1 1 1 0 0,1-1-1 0 0,-1 0 1 0 0,0 1-1 0 0,1-1 0 0 0,-1 1 1 0 0,1-1-1 0 0,-1 0 1 0 0,1 0-1 0 0,-1 1 1 0 0,1-1-1 0 0,-1 0 1 0 0,1 0-1 0 0,-1 0 1 0 0,1 1-1 0 0,0-1 1 0 0,0 0-1 0 0,31 10 964 0 0,-30-10-887 0 0,41 9 926 0 0,1-2-1 0 0,70 1 1 0 0,90-11 992 0 0,-128 0-1628 0 0,24 1-426 0 0,174-11-32 0 0,-269 13-96 0 0,-4 0-492 0 0,-15 10-11109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88 268 0 0,'2'-11'5463'0'0,"-22"76"-4437"0"0,-3 0 0 0 0,-2-2 1 0 0,-39 69-1 0 0,-18 11 2545 0 0,82-143-3500 0 0,0 1 0 0 0,-1-1 0 0 0,1 0 0 0 0,0 1 0 0 0,0-1 0 0 0,0 0 0 0 0,-1 1 0 0 0,1-1 0 0 0,0 0 0 0 0,0 1 0 0 0,-1-1 0 0 0,1 0 0 0 0,0 1 0 0 0,-1-1 0 0 0,1 0 0 0 0,0 0 0 0 0,-1 1 0 0 0,1-1 0 0 0,0 0 0 0 0,-1 0 1 0 0,1 0-1 0 0,-1 0 0 0 0,1 0 0 0 0,0 1 0 0 0,-1-1 0 0 0,0 0 0 0 0,-3-9 456 0 0,3-19-184 0 0,12-57 287 0 0,4-1-1 0 0,42-135 1 0 0,-54 212-564 0 0,2-6 168 0 0,0 0 0 0 0,1 1 0 0 0,9-15 0 0 0,-14 26-148 0 0,1 0 0 0 0,-1 1 1 0 0,1-1-1 0 0,0 1 0 0 0,0 0 1 0 0,0-1-1 0 0,0 1 0 0 0,0 0 1 0 0,0 0-1 0 0,1 0 1 0 0,-1 0-1 0 0,1 1 0 0 0,-1-1 1 0 0,1 1-1 0 0,0-1 0 0 0,0 1 1 0 0,-1 0-1 0 0,1 0 0 0 0,0 0 1 0 0,0 0-1 0 0,0 1 1 0 0,4-1-1 0 0,-2 2 17 0 0,0-1 0 0 0,0 1 0 0 0,0 1 0 0 0,1-1 0 0 0,-1 1 0 0 0,0 0 0 0 0,-1 0 0 0 0,1 0 0 0 0,0 1 0 0 0,-1-1 0 0 0,8 7 0 0 0,6 5 135 0 0,20 20-1 0 0,-33-29-192 0 0,64 69 528 0 0,81 111 0 0 0,-106-127-373 0 0,-31-42-145 0 0,78 92 338 0 0,-87-105-396 0 0,-1 0 1 0 0,1 0-1 0 0,0 0 1 0 0,-1 0-1 0 0,8 3 1 0 0,7-2-2347 0 0,-17-4 1860 0 0,0 0 0 0 0,0-1-1 0 0,0 1 1 0 0,0 0-1 0 0,0 0 1 0 0,0 0-1 0 0,0-1 1 0 0,-1 1-1 0 0,1-1 1 0 0,0 1 0 0 0,0-1-1 0 0,0 1 1 0 0,0-1-1 0 0,-1 1 1 0 0,1-1-1 0 0,1-1 1 0 0,1-1-1900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163 175 212 0 0,'4'-5'621'0'0,"0"0"-1"0"0,0 0 1 0 0,0 1 0 0 0,0 0-1 0 0,1 0 1 0 0,0 0 0 0 0,-1 0-1 0 0,10-4 1 0 0,1 0 1244 0 0,30-13 1 0 0,53-12 2905 0 0,127-25 1 0 0,-191 50-3652 0 0,-18 5 44 0 0,-25 6-162 0 0,-27 7-441 0 0,-506 130 573 0 0,540-139-1126 0 0,-31 11-7 0 0,31-12 12 0 0,1 0-1 0 0,0 1 1 0 0,0-1-1 0 0,0 1 1 0 0,0 0-1 0 0,-1-1 1 0 0,1 1-1 0 0,0 0 0 0 0,0 0 1 0 0,0-1-1 0 0,0 1 1 0 0,1 0-1 0 0,-1 0 1 0 0,0 0-1 0 0,0 0 1 0 0,0 0-1 0 0,1 1 0 0 0,-1-1 1 0 0,1 0-1 0 0,-1 0 1 0 0,0 3-1 0 0,1-4 7 0 0,1 1 0 0 0,-1 0-1 0 0,0 0 1 0 0,1 0 0 0 0,-1 0-1 0 0,1 0 1 0 0,0-1 0 0 0,-1 1-1 0 0,1 0 1 0 0,0 0 0 0 0,-1-1-1 0 0,1 1 1 0 0,0 0 0 0 0,0-1 0 0 0,-1 1-1 0 0,1-1 1 0 0,0 1 0 0 0,1 0-1 0 0,19 8 138 0 0,38 10 255 0 0,120 21 1 0 0,-114-27-308 0 0,137 34 383 0 0,-168-37-348 0 0,1 2 0 0 0,-2 2 0 0 0,50 26 0 0 0,-76-35-102 0 0,1-1 1 0 0,-1 1-1 0 0,0 0 0 0 0,0 1 0 0 0,-1 0 1 0 0,1 0-1 0 0,-1 0 0 0 0,6 9 1 0 0,-10-12-12 0 0,-1-1 1 0 0,0 0 0 0 0,0 0 0 0 0,0 1 0 0 0,0-1 0 0 0,0 0 0 0 0,0 1 0 0 0,0-1 0 0 0,-1 1 0 0 0,0-1 0 0 0,1 1-1 0 0,-1 0 1 0 0,0-1 0 0 0,0 1 0 0 0,0-1 0 0 0,0 1 0 0 0,-1-1 0 0 0,1 1 0 0 0,-1-1 0 0 0,0 1 0 0 0,1-1 0 0 0,-1 1-1 0 0,0-1 1 0 0,0 0 0 0 0,-1 1 0 0 0,1-1 0 0 0,0 0 0 0 0,-1 0 0 0 0,0 0 0 0 0,1 0 0 0 0,-1 0 0 0 0,-3 3 0 0 0,-9 6 93 0 0,0 0 1 0 0,0-1 0 0 0,-1 0 0 0 0,0-1 0 0 0,0 0 0 0 0,-1-2 0 0 0,0 1 0 0 0,-33 8 0 0 0,10-6 130 0 0,0-1 1 0 0,-77 7 0 0 0,-64-11 277 0 0,146-7-379 0 0,0-1 0 0 0,0-2-1 0 0,-40-10 1 0 0,70 14-204 0 0,1 0 0 0 0,-1 0-1 0 0,1 0 1 0 0,-1 0 0 0 0,1 0-1 0 0,0-1 1 0 0,0 0 0 0 0,0 1 0 0 0,0-1-1 0 0,0 0 1 0 0,0-1 0 0 0,0 1-1 0 0,-4-5 1 0 0,6 6-458 0 0,8-8-1135 0 0,-3 7 1080 0 0,1 0 0 0 0,-1 0 0 0 0,1 1 0 0 0,0-1 0 0 0,0 1-1 0 0,-1 0 1 0 0,1 0 0 0 0,0 1 0 0 0,6-1 0 0 0,7-1-1508 0 0,29-4-1317 0 0,5-2 486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25 356 0 0,'-12'-24'14079'0'0,"21"39"-12934"0"0,0 1-1 0 0,-2 0 1 0 0,0 0-1 0 0,7 25 1 0 0,17 76 1384 0 0,-25-88-2067 0 0,51 285 4304 0 0,-51-284-4761 0 0,-3-18-5294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5 199 360 0 0,'-1'-3'435'0'0,"0"-1"0"0"0,0 0 0 0 0,1 1 1 0 0,-1-1-1 0 0,1 0 0 0 0,0 0 0 0 0,0 1 0 0 0,0-1 0 0 0,0 0 0 0 0,1 1 0 0 0,0-1 1 0 0,-1 0-1 0 0,1 1 0 0 0,1-1 0 0 0,-1 0 0 0 0,2-2 0 0 0,0 0 74 0 0,1 1-1 0 0,-1 0 1 0 0,1 0-1 0 0,0 0 1 0 0,0 0-1 0 0,1 0 0 0 0,0 1 1 0 0,8-6-1 0 0,5-2 497 0 0,1 1-1 0 0,0 1 0 0 0,0 1 1 0 0,31-9-1 0 0,-33 12-251 0 0,1 1 1 0 0,1 1-1 0 0,-1 1 1 0 0,0 0 0 0 0,30 1-1 0 0,-37 1-461 0 0,-1 2 0 0 0,0-1 0 0 0,1 2 0 0 0,-1-1 0 0 0,0 1 0 0 0,0 1-1 0 0,0 0 1 0 0,0 0 0 0 0,-1 1 0 0 0,1 0 0 0 0,12 8 0 0 0,-20-10-235 0 0,0-1 0 0 0,1 1 0 0 0,-1-1 1 0 0,0 1-1 0 0,0 0 0 0 0,0 0 0 0 0,-1 0 0 0 0,1 0 0 0 0,0 0 1 0 0,-1 1-1 0 0,1-1 0 0 0,-1 0 0 0 0,0 1 0 0 0,0-1 0 0 0,0 1 1 0 0,0-1-1 0 0,0 1 0 0 0,0-1 0 0 0,-1 1 0 0 0,1 0 0 0 0,-1-1 0 0 0,0 1 1 0 0,0 0-1 0 0,0 0 0 0 0,0-1 0 0 0,0 1 0 0 0,-1 0 0 0 0,1-1 1 0 0,-1 1-1 0 0,0 0 0 0 0,1-1 0 0 0,-1 1 0 0 0,0-1 0 0 0,-1 1 1 0 0,1-1-1 0 0,0 0 0 0 0,-4 5 0 0 0,-2 3-64 0 0,-1 0-1 0 0,0-1 1 0 0,-1 0-1 0 0,1 0 1 0 0,-2-1 0 0 0,-17 13-1 0 0,2-5-291 0 0,-43 19-1 0 0,39-21 82 0 0,28-14 210 0 0,1 1 0 0 0,0-1 0 0 0,0 0 0 0 0,-1 0 0 0 0,1 0 0 0 0,0 0 0 0 0,-1 0 0 0 0,1 0-1 0 0,0 0 1 0 0,0 0 0 0 0,-1 1 0 0 0,1-1 0 0 0,0 0 0 0 0,0 0 0 0 0,0 0 0 0 0,-1 1 0 0 0,1-1 0 0 0,0 0-1 0 0,0 0 1 0 0,0 0 0 0 0,-1 1 0 0 0,1-1 0 0 0,0 0 0 0 0,0 0 0 0 0,0 1 0 0 0,0-1 0 0 0,0 0-1 0 0,0 1 1 0 0,0-1 0 0 0,0 0 0 0 0,0 0 0 0 0,0 1 0 0 0,0-1 0 0 0,0 1 0 0 0,10 4-49 0 0,24 0 173 0 0,-28-4-122 0 0,67 9 525 0 0,96 27-1 0 0,-127-24-139 0 0,-1 0-1 0 0,-1 3 1 0 0,65 35-1 0 0,-104-51-372 0 0,13 9 169 0 0,0 0 0 0 0,14 11-1 0 0,-25-18-131 0 0,-1 0 0 0 0,1 0 0 0 0,-1 0 0 0 0,1 1 0 0 0,-1-1 0 0 0,0 1 0 0 0,0-1-1 0 0,0 1 1 0 0,-1 0 0 0 0,1-1 0 0 0,-1 1 0 0 0,1 0 0 0 0,-1 0 0 0 0,0 0 0 0 0,0 0-1 0 0,0 1 1 0 0,0-1 0 0 0,0 4 0 0 0,-2-4-15 0 0,1-1-1 0 0,-1 1 1 0 0,0-1 0 0 0,0 1 0 0 0,0-1-1 0 0,0 0 1 0 0,0 0 0 0 0,0 1-1 0 0,-1-1 1 0 0,1 0 0 0 0,-1 0-1 0 0,0 0 1 0 0,1 0 0 0 0,-1-1-1 0 0,-3 3 1 0 0,-32 22 138 0 0,17-16-107 0 0,0-1 1 0 0,-1-1-1 0 0,0-1 0 0 0,0 0 1 0 0,-34 5-1 0 0,-115 7 59 0 0,122-15-125 0 0,-141 5-991 0 0,149-9-3307 0 0,-1 0-4117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1295 280 0 0,'-17'72'9075'0'0,"8"-35"4764"0"0,9-41-12931 0 0,13-283 3049 0 0,-23-5-3664 0 0,8 246-114 0 0,2 43-176 0 0,-25-315 374 0 0,18 268-291 0 0,-2 0 0 0 0,-2 1-1 0 0,-3 1 1 0 0,-25-62 0 0 0,31 92-45 0 0,4 7-2 0 0,-1-1 0 0 0,0 1 0 0 0,-1 0 0 0 0,0 1 0 0 0,0 0 0 0 0,-11-13-1 0 0,17 23-35 0 0,0 0 0 0 0,-1-1 0 0 0,1 1 0 0 0,0 0 1 0 0,-1-1-1 0 0,1 1 0 0 0,0 0 0 0 0,0-1 0 0 0,-1 1 0 0 0,1 0 0 0 0,0 0 0 0 0,-1 0 0 0 0,1-1 0 0 0,-1 1 0 0 0,1 0 0 0 0,0 0 0 0 0,-1 0 0 0 0,1 0 0 0 0,0-1 0 0 0,-1 1 0 0 0,1 0 0 0 0,-1 0 0 0 0,1 0 0 0 0,-1 0 0 0 0,1 0 0 0 0,0 0 0 0 0,-1 0 0 0 0,1 0 0 0 0,-1 0 0 0 0,1 1 0 0 0,0-1 0 0 0,-1 0 0 0 0,1 0 0 0 0,-1 0 0 0 0,1 0 0 0 0,0 1 0 0 0,-1-1 0 0 0,1 0 0 0 0,-9 19 75 0 0,4 24 28 0 0,5-43-104 0 0,0 21 59 0 0,1 0-1 0 0,1-1 1 0 0,1 1-1 0 0,1-1 1 0 0,1 0-1 0 0,0 0 1 0 0,2 0-1 0 0,0 0 1 0 0,1-1-1 0 0,1-1 1 0 0,1 1-1 0 0,0-1 1 0 0,2-1-1 0 0,17 21 1 0 0,-21-29-101 0 0,0-1 0 0 0,1 0 0 0 0,0 0 0 0 0,0-1 0 0 0,1 0 0 0 0,0-1 1 0 0,0 0-1 0 0,0 0 0 0 0,1-1 0 0 0,0-1 0 0 0,0 0 0 0 0,0 0 0 0 0,1-1 0 0 0,15 2 0 0 0,-19-4-107 0 0,0 0-1 0 0,0 0 1 0 0,0-1-1 0 0,-1-1 1 0 0,1 1-1 0 0,0-1 1 0 0,0-1 0 0 0,0 1-1 0 0,-1-1 1 0 0,1 0-1 0 0,-1-1 1 0 0,1 0-1 0 0,-1 0 1 0 0,0-1-1 0 0,0 0 1 0 0,-1 0-1 0 0,1 0 1 0 0,-1-1-1 0 0,0 0 1 0 0,0 0-1 0 0,0-1 1 0 0,6-8-1 0 0,-4 2-35 0 0,0 1-1 0 0,-2-1 0 0 0,1-1 1 0 0,-1 1-1 0 0,-1-1 0 0 0,-1 0 1 0 0,1 0-1 0 0,2-16 0 0 0,11-110-781 0 0,-17 130 922 0 0,1-14 50 0 0,-2-31 1 0 0,0 46 163 0 0,-1 0-1 0 0,0 0 1 0 0,0 0-1 0 0,-1 0 1 0 0,0 0 0 0 0,-1 1-1 0 0,-4-11 1 0 0,7 17-56 0 0,0 1 1 0 0,0-1-1 0 0,0 1 1 0 0,0-1-1 0 0,-1 1 1 0 0,1 0-1 0 0,0-1 1 0 0,0 1-1 0 0,0-1 0 0 0,-1 1 1 0 0,1 0-1 0 0,0-1 1 0 0,-1 1-1 0 0,1 0 1 0 0,0-1-1 0 0,-1 1 1 0 0,1 0-1 0 0,0-1 0 0 0,-1 1 1 0 0,1 0-1 0 0,0 0 1 0 0,-1 0-1 0 0,1-1 1 0 0,-1 1-1 0 0,1 0 1 0 0,-1 0-1 0 0,-2 10 923 0 0,6 23-47 0 0,8 17-627 0 0,2-1-1 0 0,24 56 0 0 0,48 92 559 0 0,-74-173-906 0 0,-7-16-17 0 0,29 58-108 0 0,-29-59 41 0 0,1 0 0 0 0,-1 0 0 0 0,1-1 0 0 0,0 0 0 0 0,1 0 0 0 0,-1 0 0 0 0,9 5 0 0 0,6 1-2659 0 0,-19-12 2015 0 0,1 1-1 0 0,-1-1 1 0 0,0 0 0 0 0,0 0-1 0 0,0 1 1 0 0,1-1-1 0 0,-1 0 1 0 0,0 0 0 0 0,0 0-1 0 0,1 0 1 0 0,-1 0 0 0 0,2-1-1 0 0,16-5-2738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99 184 0 0,'-5'-14'826'0'0,"-8"-26"3503"0"0,13 37-3530 0 0,-1 0 0 0 0,1-1 1 0 0,-1 1-1 0 0,1 0 0 0 0,0-1 0 0 0,0 1 0 0 0,1 0 0 0 0,-1-1 0 0 0,1 1 0 0 0,1-4 0 0 0,-2 6-666 0 0,0 1-1 0 0,0 0 0 0 0,0 0 0 0 0,0 0 0 0 0,0-1 1 0 0,0 1-1 0 0,0 0 0 0 0,0 0 0 0 0,0 0 1 0 0,0-1-1 0 0,0 1 0 0 0,1 0 0 0 0,-1 0 1 0 0,0 0-1 0 0,0 0 0 0 0,0-1 0 0 0,0 1 0 0 0,1 0 1 0 0,-1 0-1 0 0,0 0 0 0 0,0 0 0 0 0,0 0 1 0 0,1-1-1 0 0,-1 1 0 0 0,0 0 0 0 0,0 0 1 0 0,0 0-1 0 0,1 0 0 0 0,-1 0 0 0 0,0 0 0 0 0,0 0 1 0 0,1 0-1 0 0,-1 0 0 0 0,0 0 0 0 0,0 0 1 0 0,0 0-1 0 0,1 0 0 0 0,-1 0 0 0 0,9 7 1386 0 0,5 13-399 0 0,18 42 395 0 0,-3 1-1 0 0,29 88 1 0 0,63 146 549 0 0,-88-225-2329 0 0,-19-47-563 0 0,1 3-3234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130 170 6029 0 0,'-43'-4'5037'0'0,"16"1"-107"0"0,-33-6 4622 0 0,64 9-8732 0 0,105 6 880 0 0,158-13-1 0 0,-186 0-699 0 0,-1-5 0 0 0,133-36 0 0 0,-113 17-1000 0 0,83-22 0 0 0,-171 51-1352 0 0,-12 6-1959 0 0,-17 11-4704 0 0,8-8 5489 0 0,0 2-484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1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1 364 0 0,'-1'0'221'0'0,"-19"17"3120"0"0,19-16-2926 0 0,1 0-1 0 0,-1 0 1 0 0,1 0 0 0 0,-1 0 0 0 0,1-1-1 0 0,-1 1 1 0 0,1 0 0 0 0,-1 0 0 0 0,1 0-1 0 0,0 0 1 0 0,0 0 0 0 0,0 1-1 0 0,-1 0 1 0 0,5 4 3333 0 0,14-1-1512 0 0,-18-5-2152 0 0,164 6 8226 0 0,83-20-3520 0 0,-187 9-3531 0 0,-2 1 99 0 0,-17 2-1030 0 0,54-10-1 0 0,-94 12-1145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33.3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5 128 132 0 0,'-5'-12'10814'0'0,"140"23"-6564"0"0,618-19 556 0 0,-437-6-3973 0 0,634-6 1163 0 0,-605 17-1514 0 0,181 11 131 0 0,-465-7-543 0 0,78 3 80 0 0,436 4 377 0 0,93-8-68 0 0,181-6 110 0 0,-427 6-192 0 0,-185 2-113 0 0,-165-2-186 0 0,259-5 180 0 0,864-32 555 0 0,-900 36-579 0 0,193-5 141 0 0,-345 0-242 0 0,288-19 564 0 0,-311 10-692 0 0,-112 12-1279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34.5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48 250 32 0 0,'-48'2'10534'0'0,"52"-1"-9718"0"0,43 8 614 0 0,0-3 0 0 0,1-2 0 0 0,52-2 0 0 0,-34-1-653 0 0,293 1 1767 0 0,288-10-337 0 0,-245-1-1255 0 0,882-2 1054 0 0,-808 7-1386 0 0,-1 3-149 0 0,-58-2-136 0 0,-73-1-142 0 0,0-2-18 0 0,-8-2 2 0 0,582-29 274 0 0,-176 5-254 0 0,-33-20 56 0 0,-301 17-89 0 0,486-8 806 0 0,-710 35-487 0 0,-164 5-865 0 0,-30 0-1164 0 0,-34 0-5210 0 0,24 1 3187 0 0,-8-3 514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35.6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1 125 112 0 0,'2'1'5759'0'0,"51"17"-2032"0"0,58 13 1 0 0,60 2-1044 0 0,171 2-1314 0 0,-322-34-1104 0 0,316 17 1232 0 0,326-22 709 0 0,3-29-700 0 0,-18 7-592 0 0,-472 23-714 0 0,202-4 68 0 0,133-1 74 0 0,55 4-40 0 0,-156-3-50 0 0,519-24 180 0 0,-695 23-334 0 0,-19 0-25 0 0,777-18 517 0 0,-271 5 661 0 0,-442-14-258 0 0,-263 29-685 0 0,1 0-3315 0 0,-20 6 2222 0 0,1-1 0 0 0,-1 1 0 0 0,0-1 0 0 0,-13-5-2352 0 0,-5-2 520 0 0,-20-5-299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41 264 0 0,'-2'-13'2043'0'0,"-3"3"-529"0"0,0-1 1635 0 0,3 4 2131 0 0,-6 33-2860 0 0,30 324 3804 0 0,-7-163-5016 0 0,-3-35-247 0 0,6 139 542 0 0,-31 443 845 0 0,-1-343-1436 0 0,3-148-453 0 0,5-82-194 0 0,2 195 238 0 0,51 270 143 0 0,-33-479-478 0 0,-8-93-125 0 0,17 159 162 0 0,20 133 147 0 0,41 191 167 0 0,-36-230-274 0 0,-2 69 79 0 0,18 95 141 0 0,-10-112-90 0 0,-13-48-91 0 0,0-56-207 0 0,-15-109-66 0 0,22 136-11 0 0,-45-260 0 0 0,75 489 0 0 0,-16-31 0 0 0,-55-421 0 0 0,51 437 0 0 0,-25 3 0 0 0,-27-318 0 0 0,2 174 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2:43.7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48 186 500 0 0,'-2'-3'10479'0'0,"5"199"-3155"0"0,17 102-4169 0 0,-7-178-1514 0 0,52 212 0 0 0,-34-230-1079 0 0,28 107 545 0 0,-47-156-718 0 0,11 103-1 0 0,-16-70-58 0 0,-2-39-67 0 0,-2 0 0 0 0,-3 51 0 0 0,-1-40 269 0 0,0-57-521 0 0,1-1 1 0 0,0 1 0 0 0,0-1-1 0 0,0 1 1 0 0,1-1 0 0 0,-1 0-1 0 0,0 1 1 0 0,0-1 0 0 0,0 1-1 0 0,0-1 1 0 0,0 1 0 0 0,0-1-1 0 0,1 0 1 0 0,-1 1 0 0 0,0-1 0 0 0,0 0-1 0 0,0 1 1 0 0,1-1 0 0 0,-1 1-1 0 0,0-1 1 0 0,1 0 0 0 0,-1 0-1 0 0,0 1 1 0 0,1-1 0 0 0,-1 0-1 0 0,0 0 1 0 0,1 1 0 0 0,-1-1-1 0 0,1 0 1 0 0,-1 0 0 0 0,0 0-1 0 0,1 0 1 0 0,-1 1 0 0 0,1-1-1 0 0,-1 0 1 0 0,1 0 0 0 0,-1 0-1 0 0,0 0 1 0 0,1 0 0 0 0,-1 0-1 0 0,2 0 1 0 0,21-6 89 0 0,-15 3-75 0 0,32-6-13 0 0,0 3 0 0 0,67-4 1 0 0,-20 3-24 0 0,310-20 66 0 0,-156 15-37 0 0,386-27-3 0 0,-454 29-4 0 0,-56 4-6 0 0,235-7 24 0 0,-186 9-16 0 0,426-15 4 0 0,-89 12 14 0 0,-309 6 8 0 0,1131-13 264 0 0,-766 30 12 0 0,-358-6-178 0 0,465 16 228 0 0,-482-20-254 0 0,81 4 59 0 0,36-6 16 0 0,-115-4-93 0 0,549 21 210 0 0,-499-18-228 0 0,4-11-2 0 0,-28-1 3 0 0,-113 5 89 0 0,-86 3-132 0 0,0-1 0 0 0,19-3-1 0 0,6-2 18 0 0,-36 7-46 0 0,0 0 1 0 0,0 0-1 0 0,0 0 1 0 0,0-1-1 0 0,-1 1 1 0 0,1 0-1 0 0,0-1 1 0 0,0 0-1 0 0,0 1 1 0 0,0-1-1 0 0,-1 0 1 0 0,1 0-1 0 0,0 0 1 0 0,-1 0-1 0 0,1 0 1 0 0,-1 0-1 0 0,1-1 1 0 0,-1 1-1 0 0,0 0 1 0 0,1-1-1 0 0,-1 1 1 0 0,0-1 0 0 0,0 1-1 0 0,0-1 1 0 0,0 0-1 0 0,0 1 1 0 0,-1-1-1 0 0,1 0 1 0 0,1-3-1 0 0,-2-2 33 0 0,1 0 0 0 0,-1-1-1 0 0,0 1 1 0 0,0-1 0 0 0,-1 1-1 0 0,-2-11 1 0 0,-2-21 36 0 0,10-50-74 0 0,-2 58 0 0 0,-2-61 0 0 0,-12-127 0 0 0,-2-14 0 0 0,-46-99 0 0 0,19 138 0 0 0,16-5 0 0 0,21 167 0 0 0,-2 0 0 0 0,-1 0 0 0 0,-15-48 0 0 0,19 72 0 0 0,1 5-9 0 0,0 0 1 0 0,0 0-1 0 0,-1 0 0 0 0,1 0 0 0 0,0 0 1 0 0,-1 0-1 0 0,0 0 0 0 0,0 1 0 0 0,0-1 1 0 0,0 1-1 0 0,0-1 0 0 0,0 1 0 0 0,0 0 1 0 0,-1 0-1 0 0,1 0 0 0 0,-1 0 0 0 0,0 0 1 0 0,0 0-1 0 0,-3-1 0 0 0,-3 0-39 0 0,1 0 0 0 0,-1 1 1 0 0,1 0-1 0 0,-1 1 0 0 0,-10-1 0 0 0,3 0-3 0 0,-130-11-554 0 0,-201 8-1 0 0,-132 6 180 0 0,221-3 260 0 0,53-1 35 0 0,-234-8-54 0 0,246 5 121 0 0,-152 0-44 0 0,7 1 5 0 0,36-5 58 0 0,-39 10-5 0 0,-5 4 22 0 0,1-2-72 0 0,126 5 5 0 0,62-1 15 0 0,-221 4-103 0 0,11 6 33 0 0,4 13 32 0 0,-36 1-14 0 0,68-7 68 0 0,192-11 32 0 0,-70 4-51 0 0,163-13 60 0 0,-409 17-219 0 0,-11-27 58 0 0,-67-44 34 0 0,412 43 128 0 0,2 0-15 0 0,107 8 37 0 0,1 1 0 0 0,0 0 0 0 0,0 0 0 0 0,0 1 0 0 0,0 0 0 0 0,-16 6 0 0 0,12-4 1 0 0,-2 1-2 0 0,1 0 0 0 0,-1 1 0 0 0,1 1 0 0 0,-25 13 1 0 0,41-20 3 0 0,-1 1 0 0 0,0-1 1 0 0,1 0-1 0 0,-1 1 0 0 0,0-1 1 0 0,1 1-1 0 0,-1-1 1 0 0,1 1-1 0 0,-1-1 0 0 0,1 1 1 0 0,-1-1-1 0 0,1 1 1 0 0,-1-1-1 0 0,1 1 0 0 0,-1 0 1 0 0,1-1-1 0 0,0 1 0 0 0,-1 0 1 0 0,1-1-1 0 0,0 1 1 0 0,0 0-1 0 0,-1 0 0 0 0,1-1 1 0 0,0 1-1 0 0,0 0 0 0 0,0-1 1 0 0,0 1-1 0 0,0 0 1 0 0,0 0-1 0 0,0-1 0 0 0,0 1 1 0 0,1 0-1 0 0,-1 0 1 0 0,0-1-1 0 0,0 1 0 0 0,0 0 1 0 0,1-1-1 0 0,-1 1 0 0 0,0 0 1 0 0,1-1-1 0 0,-1 1 1 0 0,1 0-1 0 0,-1-1 0 0 0,1 1 1 0 0,-1-1-1 0 0,1 1 0 0 0,-1-1 1 0 0,1 1-1 0 0,0-1 1 0 0,0 1-1 0 0,3 2 20 0 0,1 1 0 0 0,0-1 0 0 0,-1-1 1 0 0,1 1-1 0 0,7 2 0 0 0,25 8 47 0 0,1-2 1 0 0,46 8 0 0 0,80 6 40 0 0,-118-19-91 0 0,55 8 8 0 0,348 52 187 0 0,-9 20-234 0 0,-426-83-14 0 0,-11-3 22 0 0,1 0-1 0 0,-1 1 1 0 0,0 0-1 0 0,0-1 1 0 0,1 1-1 0 0,-1 0 0 0 0,0 0 1 0 0,0 1-1 0 0,0-1 1 0 0,0 1-1 0 0,-1-1 1 0 0,1 1-1 0 0,4 3 1 0 0,-7-4 7 0 0,0-1 1 0 0,0 0 0 0 0,0 1 0 0 0,0-1-1 0 0,0 0 1 0 0,0 1 0 0 0,0-1 0 0 0,0 0-1 0 0,0 0 1 0 0,0 1 0 0 0,0-1 0 0 0,-1 0 0 0 0,1 1-1 0 0,0-1 1 0 0,0 0 0 0 0,0 0 0 0 0,0 1-1 0 0,0-1 1 0 0,-1 0 0 0 0,1 0 0 0 0,0 0-1 0 0,0 1 1 0 0,-1-1 0 0 0,1 0 0 0 0,0 0-1 0 0,0 0 1 0 0,-1 0 0 0 0,1 1 0 0 0,0-1-1 0 0,0 0 1 0 0,-1 0 0 0 0,1 0 0 0 0,0 0-1 0 0,-1 0 1 0 0,-10 5-10 0 0,10-5 4 0 0,-20 7-51 0 0,0-2 0 0 0,-1-1 0 0 0,-43 4 0 0 0,30-4 14 0 0,-357 39-317 0 0,391-43 362 0 0,-347 41-267 0 0,-5 25-66 0 0,348-65 325 0 0,-37 12-45 0 0,40-12 50 0 0,1-1 1 0 0,0 1-1 0 0,-1-1 1 0 0,1 1 0 0 0,0 0-1 0 0,0-1 1 0 0,0 1-1 0 0,0 0 1 0 0,0 0-1 0 0,0 0 1 0 0,0 0 0 0 0,0 0-1 0 0,0 0 1 0 0,0 0-1 0 0,0 0 1 0 0,0 0-1 0 0,1 0 1 0 0,-1 0 0 0 0,0 1-1 0 0,1-1 1 0 0,-1 0-1 0 0,1 0 1 0 0,-1 1-1 0 0,1-1 1 0 0,0 0 0 0 0,-1 2-1 0 0,2-2 3 0 0,-1 0 0 0 0,0 0 0 0 0,1 0 0 0 0,-1 0 0 0 0,0 0 0 0 0,1 0 0 0 0,-1-1 0 0 0,1 1 0 0 0,0 0 0 0 0,-1 0 0 0 0,1 0 0 0 0,0-1 0 0 0,-1 1 0 0 0,1-1 0 0 0,0 1 0 0 0,0 0 0 0 0,-1-1 0 0 0,1 1 0 0 0,1 0 0 0 0,21 9-8 0 0,-18-8 6 0 0,28 10-6 0 0,1-2-1 0 0,62 11 0 0 0,72 2 8 0 0,-144-21 4 0 0,302 23-8 0 0,-307-25 4 0 0,477 4-111 0 0,-484-5 87 0 0,-5 1-13 0 0,-1 0-1 0 0,1-1 0 0 0,0 0 1 0 0,0 0-1 0 0,0 0 0 0 0,0-1 0 0 0,7-3 1 0 0,-14 5-47 0 0,-11-2-37 0 0,-1 1 79 0 0,0 0 0 0 0,0 1 0 0 0,-1 0 1 0 0,-18 3-1 0 0,5 0-4 0 0,-286 42-176 0 0,252-34 182 0 0,-1 3 0 0 0,1 2 0 0 0,2 3 0 0 0,-64 29 0 0 0,83-27-1 0 0,0 1-1 0 0,-66 53 0 0 0,92-65 36 0 0,0 0 0 0 0,1 1 1 0 0,1 1-1 0 0,0 0 0 0 0,0 1 0 0 0,-14 24 0 0 0,22-32 7 0 0,0 0 1 0 0,0 0-1 0 0,1 0 0 0 0,0 1 0 0 0,0-1 0 0 0,0 1 1 0 0,1-1-1 0 0,0 1 0 0 0,0-1 0 0 0,0 1 0 0 0,1 0 1 0 0,0-1-1 0 0,0 1 0 0 0,0 0 0 0 0,1 0 0 0 0,0-1 1 0 0,0 1-1 0 0,0-1 0 0 0,1 1 0 0 0,0-1 0 0 0,0 1 0 0 0,3 5 1 0 0,1-1 7 0 0,0 0 0 0 0,0-1 0 0 0,1 0 0 0 0,1-1 0 0 0,-1 1 0 0 0,1-1 0 0 0,1-1 0 0 0,-1 1 0 0 0,14 7 0 0 0,-7-6 8 0 0,1 0 0 0 0,0-1 0 0 0,1 0 0 0 0,0-2-1 0 0,22 7 1 0 0,0-5 10 0 0,1 0 0 0 0,0-3 0 0 0,0-2 0 0 0,63-1 0 0 0,-63-4-70 0 0,0-1 0 0 0,79-17 0 0 0,-100 15-47 0 0,0-1 0 0 0,1-1 0 0 0,-2 0 0 0 0,1-1-1 0 0,-1-1 1 0 0,-1-1 0 0 0,30-22 0 0 0,-43 29 44 0 0,0 0 1 0 0,0-1-1 0 0,0 0 1 0 0,-1 0 0 0 0,1 0-1 0 0,-1 0 1 0 0,0-1 0 0 0,-1 1-1 0 0,1-1 1 0 0,1-4-1 0 0,-3 7 29 0 0,0 0 0 0 0,-1 1 0 0 0,1-1 0 0 0,-1 0 0 0 0,0 1 0 0 0,0-1-1 0 0,0 0 1 0 0,1 0 0 0 0,-1 1 0 0 0,-1-1 0 0 0,1 0 0 0 0,0 0 0 0 0,0 1-1 0 0,-1-1 1 0 0,1 0 0 0 0,-1 1 0 0 0,1-1 0 0 0,-1 0 0 0 0,0 1 0 0 0,0-1-1 0 0,0 1 1 0 0,0-1 0 0 0,0 1 0 0 0,0 0 0 0 0,0-1 0 0 0,0 1 0 0 0,0 0 0 0 0,-1 0-1 0 0,1-1 1 0 0,0 1 0 0 0,-1 0 0 0 0,-2-1 0 0 0,-5-2-41 0 0,1-1 0 0 0,-1 2 0 0 0,0-1 0 0 0,0 1 0 0 0,-1 1 0 0 0,-13-3 0 0 0,-61-2-111 0 0,36 6 118 0 0,0 2 1 0 0,-89 15-1 0 0,-88 38 66 0 0,201-47 15 0 0,1 0-1 0 0,0 2 0 0 0,1 0 0 0 0,0 2 1 0 0,1 0-1 0 0,-36 25 0 0 0,55-34-8 0 0,0 0 0 0 0,0-1 0 0 0,0 1 0 0 0,0 0 0 0 0,1 0 0 0 0,-1 0 0 0 0,1 0 0 0 0,-1 0 0 0 0,1 1 0 0 0,0-1 1 0 0,0 0-1 0 0,-1 4 0 0 0,2-5-6 0 0,-1 0 0 0 0,1 0 1 0 0,0 1-1 0 0,0-1 1 0 0,0 0-1 0 0,1 0 0 0 0,-1 0 1 0 0,0 0-1 0 0,0 0 1 0 0,1 0-1 0 0,-1 0 1 0 0,0 0-1 0 0,1 0 0 0 0,-1 0 1 0 0,1 0-1 0 0,-1 0 1 0 0,1-1-1 0 0,-1 1 0 0 0,1 0 1 0 0,0 0-1 0 0,0 0 1 0 0,-1-1-1 0 0,1 1 1 0 0,0 0-1 0 0,0-1 0 0 0,0 1 1 0 0,0 0-1 0 0,-1-1 1 0 0,1 1-1 0 0,0-1 0 0 0,2 1 1 0 0,15 6 70 0 0,-1 0-1 0 0,1-2 1 0 0,1 0-1 0 0,-1-1 1 0 0,27 3 0 0 0,98 0 173 0 0,-105-6-189 0 0,221-3 260 0 0,-186-3-421 0 0,110-21 0 0 0,-180 25 79 0 0,15-2-107 0 0,-1-2 0 0 0,19-6 0 0 0,-32 9 68 0 0,0 1-1 0 0,0-1 1 0 0,0 0 0 0 0,0 0 0 0 0,-1-1 0 0 0,1 1 0 0 0,-1-1 0 0 0,1 1 0 0 0,-1-1 0 0 0,0 0 0 0 0,0-1 0 0 0,0 1 0 0 0,-1 0 0 0 0,4-5 0 0 0,-6 6 25 0 0,1 1 1 0 0,-1-1 0 0 0,1 0-1 0 0,-1 1 1 0 0,1-1 0 0 0,-1 1-1 0 0,0-1 1 0 0,0 0-1 0 0,0 1 1 0 0,0-1 0 0 0,0 0-1 0 0,0 1 1 0 0,-1-1-1 0 0,1 0 1 0 0,0 1 0 0 0,-1-1-1 0 0,1 1 1 0 0,-1-1 0 0 0,0 1-1 0 0,1-1 1 0 0,-1 1-1 0 0,0-1 1 0 0,0 1 0 0 0,0 0-1 0 0,0-1 1 0 0,0 1-1 0 0,0 0 1 0 0,0 0 0 0 0,-3-2-1 0 0,-3-3-68 0 0,0 0 0 0 0,-1 1-1 0 0,-15-9 1 0 0,23 14 95 0 0,-21-10-83 0 0,0 0 1 0 0,0 2-1 0 0,-1 0 1 0 0,-42-8-1 0 0,53 13 65 0 0,-50-10-19 0 0,0 3 0 0 0,-1 2 0 0 0,0 3-1 0 0,-87 3 1 0 0,-91 21 135 0 0,187-11 35 0 0,0 2 0 0 0,-93 30-1 0 0,76-10 86 0 0,62-27-174 0 0,2 1 0 0 0,-1 1 0 0 0,0-1 0 0 0,1 1 0 0 0,0 0 0 0 0,0 0 0 0 0,-7 9 0 0 0,12-13-28 0 0,0 0-1 0 0,0 0 1 0 0,0 0 0 0 0,0 0-1 0 0,0 0 1 0 0,1 0-1 0 0,-1 1 1 0 0,1-1 0 0 0,-1 0-1 0 0,1 1 1 0 0,-1-1-1 0 0,1 0 1 0 0,0 1 0 0 0,-1-1-1 0 0,1 0 1 0 0,0 1 0 0 0,0-1-1 0 0,0 1 1 0 0,0-1-1 0 0,0 0 1 0 0,0 1 0 0 0,1-1-1 0 0,-1 0 1 0 0,0 1-1 0 0,1-1 1 0 0,-1 0 0 0 0,1 1-1 0 0,-1-1 1 0 0,1 0 0 0 0,0 0-1 0 0,0 1 1 0 0,-1-1-1 0 0,1 0 1 0 0,0 0 0 0 0,0 0-1 0 0,2 1 1 0 0,2 2 29 0 0,0 0 0 0 0,0 0 0 0 0,0-1 1 0 0,1 1-1 0 0,0-1 0 0 0,9 3 0 0 0,11 3 71 0 0,1-1-1 0 0,0-1 1 0 0,38 4 0 0 0,76 2 117 0 0,-128-12-217 0 0,252 6 428 0 0,-210-10-425 0 0,0-2 1 0 0,90-20 0 0 0,-127 21-146 0 0,32-13 0 0 0,-45 15 72 0 0,0-1 0 0 0,0 1 0 0 0,0-1 0 0 0,-1 0 0 0 0,1 0 0 0 0,-1 0 0 0 0,0 0 0 0 0,0-1 0 0 0,0 1 0 0 0,0-1 0 0 0,3-5 0 0 0,-6 7 24 0 0,0 0 1 0 0,0 0-1 0 0,0 0 0 0 0,-1-1 1 0 0,1 1-1 0 0,0 0 0 0 0,-1 0 0 0 0,0-1 1 0 0,0 1-1 0 0,1 0 0 0 0,-1 0 1 0 0,0-1-1 0 0,-1 1 0 0 0,1 0 1 0 0,0 0-1 0 0,-1-1 0 0 0,1 1 1 0 0,-1 0-1 0 0,0 0 0 0 0,0 0 1 0 0,0 0-1 0 0,0 0 0 0 0,0 0 1 0 0,0 0-1 0 0,0 0 0 0 0,-1 0 1 0 0,1 0-1 0 0,-1 0 0 0 0,-2-1 1 0 0,-4-6-52 0 0,-1 1 1 0 0,0 0 0 0 0,-1 0 0 0 0,-11-6 0 0 0,4 4 7 0 0,1 1 1 0 0,-2 0 0 0 0,1 1-1 0 0,-22-6 1 0 0,-30-8-58 0 0,-1 3-1 0 0,0 3 1 0 0,-113-10-1 0 0,127 22 200 0 0,-95 8 1 0 0,124-2 14 0 0,1 2-1 0 0,-1 1 1 0 0,1 1 0 0 0,0 1 0 0 0,-40 16 0 0 0,54-17 11 0 0,0 0 0 0 0,-16 11 0 0 0,25-15-64 0 0,1 0 0 0 0,-1-1-1 0 0,1 1 1 0 0,-1 1 0 0 0,1-1 0 0 0,0 0 0 0 0,0 0 0 0 0,0 1 0 0 0,0-1 0 0 0,1 1 0 0 0,-1 0 0 0 0,1 0 0 0 0,-1-1-1 0 0,1 1 1 0 0,0 0 0 0 0,-1 4 0 0 0,2-6-13 0 0,0 0 0 0 0,0 1 0 0 0,0-1 0 0 0,0 0 0 0 0,0 0 0 0 0,1 0 0 0 0,-1 0 0 0 0,0 0 0 0 0,1 0 0 0 0,-1 0 0 0 0,0 0 0 0 0,1 0 0 0 0,-1 0 0 0 0,1 0 0 0 0,0 0 0 0 0,-1 0 0 0 0,1 0 0 0 0,0-1-1 0 0,0 1 1 0 0,-1 0 0 0 0,2 1 0 0 0,22 12 188 0 0,-13-9-146 0 0,0 0 0 0 0,0-1-1 0 0,0-1 1 0 0,20 4 0 0 0,65 4 139 0 0,288-17 199 0 0,-5-31-121 0 0,83-54-147 0 0,-365 65-345 0 0,-1-4 0 0 0,-2-4 0 0 0,141-72 0 0 0,-216 96 99 0 0,-1 0 1 0 0,0-2 0 0 0,-1 0-1 0 0,0 0 1 0 0,0-2-1 0 0,-2 0 1 0 0,19-21 0 0 0,-32 33 90 0 0,-1 0 0 0 0,1 0 0 0 0,0-1 0 0 0,-1 1 0 0 0,0-1 1 0 0,1 1-1 0 0,-1-1 0 0 0,0 0 0 0 0,-1 0 0 0 0,1 1 0 0 0,0-1 0 0 0,-1 0 1 0 0,1-3-1 0 0,-1 4 10 0 0,0 0 1 0 0,-1 0 0 0 0,1 0-1 0 0,0 1 1 0 0,-1-1 0 0 0,1 0-1 0 0,-1 1 1 0 0,0-1 0 0 0,0 0-1 0 0,1 1 1 0 0,-1-1 0 0 0,0 1-1 0 0,0-1 1 0 0,-1 1 0 0 0,1-1-1 0 0,0 1 1 0 0,0 0 0 0 0,-1 0-1 0 0,1 0 1 0 0,0 0 0 0 0,-1 0-1 0 0,-3-2 1 0 0,-11-5-28 0 0,-1 0 0 0 0,0 2 0 0 0,-1 0 0 0 0,1 1 0 0 0,-1 0 1 0 0,0 2-1 0 0,-20-2 0 0 0,-130-3 10 0 0,143 7 34 0 0,-304 18 137 0 0,312-15-124 0 0,-169 20 204 0 0,151-16-103 0 0,1 1 0 0 0,1 2-1 0 0,-40 16 1 0 0,67-23-69 0 0,0 1-1 0 0,1 0 1 0 0,-1 0-1 0 0,-7 6 1 0 0,12-9-38 0 0,1 1 0 0 0,-1-1 0 0 0,1 1 0 0 0,-1-1 1 0 0,1 1-1 0 0,-1-1 0 0 0,1 1 0 0 0,-1-1 0 0 0,1 1 1 0 0,-1 0-1 0 0,1-1 0 0 0,0 1 0 0 0,0 0 1 0 0,-1-1-1 0 0,1 1 0 0 0,0 0 0 0 0,0-1 0 0 0,0 1 1 0 0,-1 1-1 0 0,2-1 0 0 0,-1 0 0 0 0,0-1 0 0 0,1 1 0 0 0,-1 0 0 0 0,1 0 0 0 0,-1-1 1 0 0,0 1-1 0 0,1 0 0 0 0,0-1 0 0 0,-1 1 0 0 0,1-1 0 0 0,-1 1 0 0 0,1-1 0 0 0,0 1 0 0 0,-1-1 1 0 0,1 1-1 0 0,0-1 0 0 0,0 1 0 0 0,-1-1 0 0 0,1 0 0 0 0,1 1 0 0 0,11 4 35 0 0,0 0 0 0 0,0-1 0 0 0,0-1-1 0 0,22 3 1 0 0,65 1 67 0 0,-67-5-76 0 0,570 2 252 0 0,8-37-88 0 0,-578 31-187 0 0,346-39 105 0 0,-369 39-124 0 0,-6 2 1 0 0,0-1 0 0 0,1 1-1 0 0,-1-1 1 0 0,0 0 0 0 0,0 0 0 0 0,0-1 0 0 0,0 1 0 0 0,-1-1 0 0 0,6-3 0 0 0,-7 4-13 0 0,-9-2-160 0 0,-33 1 87 0 0,-76 5 0 0 0,-43 15 36 0 0,131-15 46 0 0,-236 45-74 0 0,201-33 64 0 0,0 4-1 0 0,-64 28 1 0 0,123-45 22 0 0,0-1 1 0 0,1 1-1 0 0,-1 0 1 0 0,1 0-1 0 0,-1 0 1 0 0,1 1-1 0 0,0-1 0 0 0,0 1 1 0 0,0 0-1 0 0,0 0 1 0 0,0 0-1 0 0,1 0 1 0 0,-3 4-1 0 0,4-6 1 0 0,1 0-1 0 0,-1 0 0 0 0,1 0 1 0 0,0 0-1 0 0,-1 1 0 0 0,1-1 1 0 0,0 0-1 0 0,0 0 1 0 0,0 0-1 0 0,0 0 0 0 0,0 1 1 0 0,0-1-1 0 0,0 0 1 0 0,0 0-1 0 0,0 0 0 0 0,1 0 1 0 0,-1 1-1 0 0,1 0 1 0 0,0 0 0 0 0,1 0 0 0 0,-1 0 0 0 0,0 0 0 0 0,1 0 1 0 0,0 0-1 0 0,-1 0 0 0 0,1 0 0 0 0,0-1 1 0 0,0 1-1 0 0,0-1 0 0 0,4 3 0 0 0,9 4 6 0 0,0-1 0 0 0,1 0 0 0 0,0-1 0 0 0,0 0 0 0 0,1-2 0 0 0,23 5 0 0 0,-13-4 0 0 0,73 13 27 0 0,128 7-1 0 0,-200-23-30 0 0,1033 36 53 0 0,-868-36-48 0 0,2486-34 536 0 0,-2149 16-250 0 0,-476 14-249 0 0,20 2 57 0 0,-130 14-69 0 0,-438 61-128 0 0,243-26 51 0 0,-5 23 5 0 0,253-71 40 0 0,-41 18-13 0 0,42-18 9 0 0,0-1-1 0 0,1 1 1 0 0,-1 0 0 0 0,0 0 0 0 0,1 1 0 0 0,-1-1 0 0 0,1 0-1 0 0,-1 0 1 0 0,1 1 0 0 0,0-1 0 0 0,0 1 0 0 0,0-1 0 0 0,0 1-1 0 0,0-1 1 0 0,0 1 0 0 0,0 0 0 0 0,0 0 0 0 0,0-1-1 0 0,0 5 1 0 0,1-5 3 0 0,0 0 0 0 0,0-1-1 0 0,0 1 1 0 0,1 0 0 0 0,-1 0 0 0 0,0 0-1 0 0,1 0 1 0 0,-1 0 0 0 0,1-1-1 0 0,-1 1 1 0 0,1 0 0 0 0,-1 0 0 0 0,1-1-1 0 0,-1 1 1 0 0,1 0 0 0 0,0-1 0 0 0,-1 1-1 0 0,1-1 1 0 0,0 1 0 0 0,0-1-1 0 0,-1 1 1 0 0,1-1 0 0 0,1 1 0 0 0,23 10 6 0 0,-25-11-7 0 0,35 10 10 0 0,50 8-1 0 0,43 2-6 0 0,200 5-1 0 0,138-27-28 0 0,-349-1-133 0 0,0-5 0 0 0,169-35 0 0 0,-276 41 133 0 0,-7 2 12 0 0,0 0 0 0 0,0-1 0 0 0,0 1 0 0 0,0-1 0 0 0,0 0 0 0 0,0 0 0 0 0,0 0 0 0 0,-1 0 0 0 0,1-1 0 0 0,0 1 0 0 0,3-3 0 0 0,-5 2-33 0 0,-6-1-52 0 0,-32 0 56 0 0,1 1 1 0 0,-42 3-1 0 0,-80 12 8 0 0,86-6 29 0 0,40-4-2 0 0,-285 31-41 0 0,275-26 26 0 0,0 2 1 0 0,1 1 0 0 0,1 2 0 0 0,-46 22 0 0 0,82-33 21 0 0,0 0 0 0 0,0 0 0 0 0,0 1 1 0 0,0-1-1 0 0,-5 6 0 0 0,8-8 1 0 0,1 0 0 0 0,0 1 0 0 0,-1-1 0 0 0,1 0 0 0 0,0 1 0 0 0,0-1 0 0 0,-1 0 0 0 0,1 1 0 0 0,0-1 0 0 0,0 0 0 0 0,0 1 0 0 0,-1-1 0 0 0,1 1 0 0 0,0-1 0 0 0,0 0 0 0 0,0 1 0 0 0,0-1 0 0 0,0 1 0 0 0,0-1 0 0 0,0 1 0 0 0,0-1 0 0 0,0 0 0 0 0,0 1 0 0 0,0-1 0 0 0,0 1 0 0 0,0 0 0 0 0,1-1 0 0 0,0 1 0 0 0,-1 0 0 0 0,1-1 0 0 0,0 1 0 0 0,0 0 0 0 0,-1-1 0 0 0,1 1 0 0 0,0-1 0 0 0,0 1 0 0 0,0-1 0 0 0,0 1 0 0 0,0-1 0 0 0,0 0 0 0 0,0 0 0 0 0,0 1 0 0 0,2-1 0 0 0,27 5-17 0 0,0-1 1 0 0,53 0-1 0 0,65-8-83 0 0,-82 0 56 0 0,750-65-1247 0 0,-594 30-107 0 0,-260 45 1649 0 0,0 1 1 0 0,1 2 0 0 0,-69 25-1 0 0,92-26 77 0 0,12-3-98 0 0,3-4-214 0 0,0 0 0 0 0,0-1 1 0 0,0 1-1 0 0,0 0 0 0 0,0-1 0 0 0,1 1 0 0 0,-1-1 0 0 0,0 0 0 0 0,0 1 1 0 0,1-1-1 0 0,-1 0 0 0 0,0 0 0 0 0,0 0 0 0 0,2 0 0 0 0,52 0 118 0 0,130-28 21 0 0,-157 22-132 0 0,0-2-1 0 0,0 0 1 0 0,-1-2 0 0 0,39-20-1 0 0,-63 29-21 0 0,-1 0-7 0 0,-1 0 0 0 0,1 1 1 0 0,-1-1-1 0 0,1 0 1 0 0,0 0-1 0 0,-1 0 0 0 0,0 0 1 0 0,1 0-1 0 0,-1 0 1 0 0,0 0-1 0 0,1 0 0 0 0,-1 0 1 0 0,0-1-1 0 0,0 1 1 0 0,0-1-1 0 0,0 1 0 0 0,0-1 1 0 0,0 1-1 0 0,-1-1 1 0 0,1 1-1 0 0,0-1 0 0 0,0-2 1 0 0,-2 3 3 0 0,0 0 1 0 0,0 0-1 0 0,0 0 1 0 0,0 0-1 0 0,0 1 1 0 0,0-1-1 0 0,0 0 1 0 0,0 1 0 0 0,0-1-1 0 0,0 1 1 0 0,-1-1-1 0 0,-1 0 1 0 0,2 1-3 0 0,-6-3 3 0 0,0 1-1 0 0,0-1 1 0 0,-1 1 0 0 0,1 1-1 0 0,-1 0 1 0 0,0 0 0 0 0,-9 0-1 0 0,-54 5 56 0 0,54-3-40 0 0,-22 2 36 0 0,-186 22 631 0 0,223-25-656 0 0,0 0 0 0 0,1 1 0 0 0,-1-1 0 0 0,0 1 0 0 0,0-1 1 0 0,0 1-1 0 0,0 0 0 0 0,1 0 0 0 0,-1 0 0 0 0,0 0 1 0 0,1 0-1 0 0,-3 2 212 0 0,44 4-186 0 0,0-1 1 0 0,1-2-1 0 0,0-2 0 0 0,49-4 1 0 0,105-15-493 0 0,-173 12 360 0 0,-21 5 75 0 0,-1-1 0 0 0,1 1 0 0 0,0 0 0 0 0,-1 0 0 0 0,1-1 0 0 0,-1 1 0 0 0,1 0 0 0 0,0-1 0 0 0,-1 1 0 0 0,1 0 1 0 0,-1-1-1 0 0,1 1 0 0 0,-1-1 0 0 0,1 1 0 0 0,-1-1 0 0 0,1 1 0 0 0,-1-1 0 0 0,1 1 0 0 0,-1-1 0 0 0,0 0 0 0 0,1 1 0 0 0,-1-1 0 0 0,0 0 0 0 0,0 1 0 0 0,1-2 1 0 0,-2 1-3 0 0,0 0 1 0 0,0 0-1 0 0,0 0 1 0 0,0 1 0 0 0,0-1-1 0 0,0 0 1 0 0,0 1-1 0 0,0-1 1 0 0,0 0 0 0 0,0 1-1 0 0,0 0 1 0 0,-1-1 0 0 0,-1 0-1 0 0,2 1-1 0 0,-19-6 19 0 0,0 0 0 0 0,0 2-1 0 0,-1 0 1 0 0,-33 0 0 0 0,23 1 10 0 0,-254-14 150 0 0,267 16-156 0 0,-21 0 29 0 0,-169-3 190 0 0,147 6-25 0 0,-81 13 0 0 0,139-13-29 0 0,9 1-149 0 0,13 2-53 0 0,66 7-215 0 0,156-1-1 0 0,-143-9 76 0 0,-58 0 36 0 0,-1-2 0 0 0,60-9-1 0 0,-97 9 119 0 0,0 0 1 0 0,-1 0-1 0 0,0 0 1 0 0,0 0 0 0 0,1 0-1 0 0,-1 0 1 0 0,0 0 0 0 0,0-1-1 0 0,0 1 1 0 0,0 0 0 0 0,0-1-1 0 0,1 1 1 0 0,-1-1 0 0 0,0 1-1 0 0,0-1 1 0 0,0 0 0 0 0,0 1-1 0 0,0-1 1 0 0,0 0 0 0 0,0 0-1 0 0,-1 0 1 0 0,1 0 0 0 0,0 1-1 0 0,0-1 1 0 0,0-2 0 0 0,-4 0-60 0 0,-14-7 45 0 0,0 2 0 0 0,0 0-1 0 0,-1 1 1 0 0,0 1 0 0 0,-21-5 0 0 0,-402-97-57 0 0,-1261-176-799 0 0,595 126-33 0 0,995 143 801 0 0,-227-35-190 0 0,314 46 247 0 0,0-1-1 0 0,0-1 0 0 0,-33-13 1 0 0,57 19 48 0 0,-1-1 1 0 0,1 0 0 0 0,0 1-1 0 0,-1-1 1 0 0,1 0-1 0 0,0 0 1 0 0,0 1 0 0 0,0-1-1 0 0,0 0 1 0 0,0 0 0 0 0,0 0-1 0 0,-2-2 1 0 0,3 2 0 0 0,0 1 1 0 0,0-1-1 0 0,-1 1 1 0 0,1-1-1 0 0,0 1 1 0 0,0-1-1 0 0,0 1 1 0 0,0-1-1 0 0,0 1 1 0 0,0-1-1 0 0,0 1 1 0 0,0-1-1 0 0,0 1 1 0 0,0-1-1 0 0,0 0 1 0 0,0 1-1 0 0,0-1 1 0 0,0 1-1 0 0,0-1 1 0 0,1 1-1 0 0,-1-1 1 0 0,0 1-1 0 0,1-1 1 0 0,1-2-12 0 0,0 1 1 0 0,0-1-1 0 0,1 1 1 0 0,-1 0-1 0 0,1 0 1 0 0,0 0-1 0 0,0 0 1 0 0,-1 1-1 0 0,1-1 1 0 0,4-1 0 0 0,27-12-53 0 0,0 2 0 0 0,47-12 1 0 0,-57 18 47 0 0,480-105-248 0 0,-130 52 163 0 0,224-21 53 0 0,-553 76 60 0 0,-44 5-8 0 0,80-14 31 0 0,-74 11-23 0 0,-20 0 5 0 0,-194-1 4 0 0,-2555-52-27 0 0,2363 36 9 0 0,256 12-1 0 0,52 3-7 0 0,-626-57 12 0 0,646 51 302 0 0,0-4 1 0 0,-92-30-1 0 0,133 37-193 0 0,0 1 0 0 0,0 1 0 0 0,0 2 0 0 0,-52-1 0 0 0,41 3-84 0 0,-86-7 31 0 0,-139-28 0 0 0,76-2 133 0 0,188 39-173 0 0,-1-1 2 0 0,-245-42 207 0 0,117 25-207 0 0,76 11-5 0 0,-70 1-1 0 0,-9 0 233 0 0,131 6-200 0 0,-38-5 354 0 0,39 5-385 0 0,-8 0-2 0 0,7 0 9 0 0,0 1-16 0 0,-11 0-11 0 0,9 0-26 0 0,-1 2-23 0 0,4-2 55 0 0,0 0 1 0 0,0 1 0 0 0,0-1-1 0 0,1 1 1 0 0,-1-1-1 0 0,0 1 1 0 0,1 0-1 0 0,-1 0 1 0 0,1 0 0 0 0,-1 0-1 0 0,1 0 1 0 0,0 0-1 0 0,0 0 1 0 0,-2 5 0 0 0,-9 36 146 0 0,7-21-81 0 0,0 2 47 0 0,1 0 0 0 0,1 1 1 0 0,2-1-1 0 0,0 1 0 0 0,3 32 0 0 0,0 1 19 0 0,-3 52 117 0 0,5 251 839 0 0,0-300-839 0 0,3 0 0 0 0,2-1 0 0 0,31 108 0 0 0,-37-155-196 0 0,0 0 0 0 0,-1 0 1 0 0,0 0-1 0 0,-1 1 0 0 0,-1 25 0 0 0,-14 71 366 0 0,3-29-99 0 0,8-48-217 0 0,-12 184 351 0 0,14-124-188 0 0,-3 52 122 0 0,2-124-285 0 0,1 1 0 0 0,5 41-1 0 0,-4-61-99 0 0,1-1-1 0 0,-1 1 0 0 0,1-1 0 0 0,0 1 0 0 0,0-1 0 0 0,-1 1 1 0 0,1-1-1 0 0,0 0 0 0 0,0 1 0 0 0,0-1 0 0 0,1 0 1 0 0,-1 0-1 0 0,0 0 0 0 0,0 0 0 0 0,0 0 0 0 0,1 0 0 0 0,-1 0 1 0 0,1 0-1 0 0,-1 0 0 0 0,1-1 0 0 0,-1 1 0 0 0,1-1 0 0 0,-1 1 1 0 0,1-1-1 0 0,-1 1 0 0 0,3-1 0 0 0,6 2-2 0 0,0-1-1 0 0,0 0 1 0 0,12-1-1 0 0,-8 0 6 0 0,392 23 66 0 0,-248-13-62 0 0,301 12 3 0 0,251-12-10 0 0,423-37 18 0 0,-276-22-71 0 0,-651 40 45 0 0,211-15 10 0 0,276-3-30 0 0,-118 8 8 0 0,452-45 2 0 0,-420 39 78 0 0,-148 9 66 0 0,-27 11 2 0 0,-98 3-34 0 0,-223 2-64 0 0,30 0 77 0 0,-54-2-23 0 0,-53 3-24 0 0,-1-2 0 0 0,0-1 0 0 0,36-8 0 0 0,-66 10-49 0 0,1-1 0 0 0,-1 0 0 0 0,0 0 0 0 0,0-1 0 0 0,1 1 0 0 0,-1-1 0 0 0,0 1 0 0 0,0-1 0 0 0,0 0 0 0 0,-1 0 0 0 0,1 0 0 0 0,0-1 0 0 0,-1 1 0 0 0,0 0 0 0 0,1-1 0 0 0,-1 0 0 0 0,0 0 0 0 0,0 1 0 0 0,2-6 0 0 0,-2 3 19 0 0,-1 0 0 0 0,0 1-1 0 0,0-1 1 0 0,0 0 0 0 0,0 0-1 0 0,-1 0 1 0 0,0 0 0 0 0,0 0-1 0 0,0 0 1 0 0,-1-8 0 0 0,0-28 189 0 0,7-23 6 0 0,-3 0 0 0 0,-7-105 0 0 0,-4 91-182 0 0,-3 0 0 0 0,-29-99 1 0 0,-18-91-40 0 0,13 60-16 0 0,39 183-1 0 0,2 1 0 0 0,0-1 0 0 0,2 0 0 0 0,0 0 0 0 0,2 0 1 0 0,1 0-1 0 0,7-46 0 0 0,-6 60-343 0 0,-1-1 1 0 0,0 1-1 0 0,0-21 1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545 536 504 0 0,'-1'28'1097'0'0,"-1"-1"-1"0"0,-2 0 0 0 0,0 0 1 0 0,-15 48-1 0 0,-46 94 1602 0 0,61-157-2493 0 0,-97 202 4375 0 0,31-71-166 0 0,77-162-2689 0 0,-1-1 0 0 0,6-41 1 0 0,8-79-1092 0 0,-6 15-219 0 0,-6-1 0 0 0,-6 0 0 0 0,-14-129 0 0 0,3 194-195 0 0,-2 2-1 0 0,-3 0 1 0 0,-33-87 0 0 0,29 85 78 0 0,22 65-274 0 0,7 6-16 0 0,-1 0 1 0 0,0 1 0 0 0,-1 0 0 0 0,11 18-1 0 0,32 56 22 0 0,-40-63-23 0 0,99 179 52 0 0,128 203 158 0 0,-203-357-164 0 0,62 66 1 0 0,-91-105-49 0 0,20 20 35 0 0,1 0 0 0 0,2-2 0 0 0,42 29 0 0 0,-50-41-11 0 0,1 0-1 0 0,0-2 1 0 0,1 0-1 0 0,0-2 1 0 0,45 13-1 0 0,-66-22-27 0 0,0 0 0 0 0,0 0 0 0 0,0-1 0 0 0,-1 0 0 0 0,1 1 0 0 0,0-1 0 0 0,0 0 0 0 0,0 0 0 0 0,0 0 0 0 0,0-1 0 0 0,0 1 1 0 0,0-1-1 0 0,4-1 0 0 0,-6 2-3 0 0,-1-1 0 0 0,1 1 0 0 0,0-1 1 0 0,0 1-1 0 0,-1-1 0 0 0,1 0 0 0 0,0 1 1 0 0,-1-1-1 0 0,1 0 0 0 0,-1 1 1 0 0,1-1-1 0 0,-1 0 0 0 0,1 0 0 0 0,-1 1 1 0 0,1-1-1 0 0,-1 0 0 0 0,0 0 0 0 0,1-1 1 0 0,-1 0-3 0 0,0 0 0 0 0,1 0 0 0 0,-1 0 0 0 0,0 0 0 0 0,-1 0 0 0 0,1 0 0 0 0,0 0 0 0 0,0 0 0 0 0,-1 0 0 0 0,-1-4 0 0 0,-2-4-6 0 0,0 0 0 0 0,-1 0 0 0 0,-1 1 0 0 0,0 0 0 0 0,0 0 0 0 0,0 0 0 0 0,-1 1 0 0 0,-1-1 0 0 0,-13-11 0 0 0,3 5-4 0 0,0 1 1 0 0,-1 0 0 0 0,-26-13-1 0 0,24 17 16 0 0,0 1 1 0 0,0 1-1 0 0,0 0 0 0 0,-1 2 1 0 0,0 1-1 0 0,-1 0 0 0 0,-24-1 1 0 0,-12 2 44 0 0,-80 6 0 0 0,-161 28 154 0 0,242-20-106 0 0,0 4 0 0 0,1 2 0 0 0,-60 25 0 0 0,109-38-86 0 0,1-1-2 0 0,1 1-1 0 0,0-1 1 0 0,0 1 0 0 0,0 0 0 0 0,0 0 0 0 0,0 1-1 0 0,0 0 1 0 0,1 0 0 0 0,0 0 0 0 0,0 1-1 0 0,-9 9 1 0 0,14-13-28 0 0,0-1-1 0 0,0 1 1 0 0,-1 0 0 0 0,1-1-1 0 0,0 1 1 0 0,0-1 0 0 0,0 1-1 0 0,-1 0 1 0 0,1-1 0 0 0,0 1-1 0 0,0 0 1 0 0,0-1 0 0 0,0 1-1 0 0,0 0 1 0 0,1-1-1 0 0,-1 1 1 0 0,0 0 0 0 0,0-1-1 0 0,0 1 1 0 0,0-1 0 0 0,1 1-1 0 0,-1 0 1 0 0,0-1 0 0 0,1 1-1 0 0,-1-1 1 0 0,0 1-1 0 0,1-1 1 0 0,-1 1 0 0 0,1-1-1 0 0,-1 1 1 0 0,1-1 0 0 0,-1 1-1 0 0,1-1 1 0 0,-1 0 0 0 0,1 1-1 0 0,-1-1 1 0 0,2 1-1 0 0,28 11-964 0 0,-29-11 957 0 0,30 8-1126 0 0,45 8 0 0 0,-18-9-2736 0 0,66 0 1 0 0,-4-5 1148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42 184 0 0,'-15'-18'2122'0'0,"-7"-6"8729"0"0,21 25-10707 0 0,1 0-1 0 0,-1 0 1 0 0,1 0-1 0 0,0 0 0 0 0,-1 0 1 0 0,1 0-1 0 0,0 0 1 0 0,-1 1-1 0 0,1-1 1 0 0,0 0-1 0 0,0 0 0 0 0,0 0 1 0 0,0 0-1 0 0,0 0 1 0 0,0 0-1 0 0,0 0 1 0 0,0 0-1 0 0,1 0 0 0 0,-1 1 1 0 0,8 24 966 0 0,-5-19-650 0 0,60 168 4057 0 0,-12-60-4606 0 0,-34-82-2532 0 0,-9-19-3181 0 0,-6-11 3470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66 154 316 0 0,'-8'-5'858'0'0,"0"1"0"0"0,1-1 0 0 0,-1 0 0 0 0,1-1 0 0 0,-10-10-1 0 0,16 15-582 0 0,0 0 0 0 0,0 0 0 0 0,0-1-1 0 0,0 1 1 0 0,0 0 0 0 0,0-1-1 0 0,1 1 1 0 0,-1-1 0 0 0,0 1 0 0 0,1-1-1 0 0,0 1 1 0 0,-1-1 0 0 0,1 1-1 0 0,0-1 1 0 0,0 1 0 0 0,0-4-1 0 0,0 3-57 0 0,1 0 0 0 0,-1 1 0 0 0,1-1 0 0 0,0 0 0 0 0,0 0 0 0 0,0 1 0 0 0,0-1 0 0 0,0 0 0 0 0,0 1 0 0 0,0-1 0 0 0,0 1 0 0 0,1 0 0 0 0,-1-1 0 0 0,0 1 0 0 0,1 0 0 0 0,0 0 0 0 0,2-2 0 0 0,8-4 263 0 0,-1 0 1 0 0,2 1-1 0 0,-1 1 0 0 0,0 0 0 0 0,1 1 0 0 0,17-4 0 0 0,-5 3 255 0 0,1 1 1 0 0,42-1-1 0 0,-9 6 325 0 0,110 15-1 0 0,-123-9-584 0 0,-1 2-1 0 0,0 1 1 0 0,56 22-1 0 0,-83-25-221 0 0,-1 1 0 0 0,0 1 0 0 0,-1 0 0 0 0,23 18 0 0 0,-30-20-116 0 0,0 1 1 0 0,-1 0-1 0 0,0 0 1 0 0,-1 0-1 0 0,1 1 1 0 0,-2 1-1 0 0,1-1 1 0 0,6 16-1 0 0,-10-20-68 0 0,-1 0-1 0 0,0 0 1 0 0,0 0 0 0 0,-1 1 0 0 0,0-1-1 0 0,0 0 1 0 0,0 1 0 0 0,0 0 0 0 0,-1-1-1 0 0,0 1 1 0 0,0-1 0 0 0,-1 1-1 0 0,-1 7 1 0 0,0-5-3 0 0,0-1 1 0 0,0 0-1 0 0,-1 0 0 0 0,-1 1 1 0 0,1-2-1 0 0,-1 1 0 0 0,0 0 1 0 0,-9 10-1 0 0,2-4 14 0 0,-2-1 0 0 0,0 0 0 0 0,0 0 0 0 0,-1-1 0 0 0,0-1 0 0 0,-1-1 0 0 0,-27 14 0 0 0,11-9-49 0 0,0-2-1 0 0,-1-1 1 0 0,-1-1-1 0 0,0-2 1 0 0,0-1 0 0 0,-39 2-1 0 0,45-7-553 0 0,1-1-1 0 0,-1-1 1 0 0,0-1 0 0 0,1-2-1 0 0,-1-1 1 0 0,1-1-1 0 0,0-1 1 0 0,-34-12 0 0 0,52 13-500 0 0,0-4-6817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32 196 0 0,'0'-1'382'0'0,"-1"-1"0"0"0,1 0 0 0 0,0 1 0 0 0,-1-1-1 0 0,1 1 1 0 0,-1-1 0 0 0,1 1 0 0 0,-1-1 0 0 0,0 1 0 0 0,1-1 0 0 0,-1 1 0 0 0,0 0-1 0 0,0 0 1 0 0,0-1 0 0 0,0 1 0 0 0,-1 0 0 0 0,1 0 0 0 0,0 0 0 0 0,0 0 0 0 0,-1 0 0 0 0,1 0-1 0 0,-2-1 1 0 0,1 2-161 0 0,0 0 0 0 0,0 0 0 0 0,0 0 0 0 0,0 0-1 0 0,1 0 1 0 0,-1 0 0 0 0,0 1 0 0 0,0-1 0 0 0,0 1 0 0 0,0-1-1 0 0,0 1 1 0 0,1 0 0 0 0,-1 0 0 0 0,0 0 0 0 0,1-1 0 0 0,-1 2-1 0 0,0-1 1 0 0,1 0 0 0 0,-2 1 0 0 0,-13 12 460 0 0,0 1-1 0 0,1 0 1 0 0,0 1 0 0 0,2 1-1 0 0,0 0 1 0 0,1 0-1 0 0,0 2 1 0 0,-16 35 0 0 0,24-44-349 0 0,-1 0 0 0 0,2 0 0 0 0,-1 0 0 0 0,2 1 0 0 0,-1-1 0 0 0,1 1 0 0 0,-1 19 0 0 0,4-23-182 0 0,-1-1 0 0 0,1 1 1 0 0,0 0-1 0 0,0 0 0 0 0,1 0 0 0 0,0-1 0 0 0,0 1 0 0 0,0 0 0 0 0,1-1 1 0 0,0 0-1 0 0,0 0 0 0 0,1 0 0 0 0,4 6 0 0 0,-1-2-6 0 0,1-1 1 0 0,1 0-1 0 0,-1 0 0 0 0,1-1 0 0 0,1 0 0 0 0,-1 0 0 0 0,1-1 1 0 0,1 0-1 0 0,-1-1 0 0 0,1 0 0 0 0,0-1 0 0 0,1 0 0 0 0,-1-1 1 0 0,1 0-1 0 0,13 2 0 0 0,-9-4-115 0 0,1 0 0 0 0,0 0 0 0 0,-1-2 1 0 0,1 0-1 0 0,0-1 0 0 0,-1 0 0 0 0,1-2 0 0 0,0 0 0 0 0,-1-1 1 0 0,24-8-1 0 0,-26 7-435 0 0,0-1 1 0 0,0 0 0 0 0,0-1-1 0 0,-1 0 1 0 0,0-1-1 0 0,-1 0 1 0 0,1-2-1 0 0,-2 1 1 0 0,1-1-1 0 0,18-22 1 0 0,-29 31-85 0 0,-1 0-1 0 0,1 0 1 0 0,0 0-1 0 0,-1 0 1 0 0,1 0 0 0 0,-1 0-1 0 0,1 0 1 0 0,-1 0-1 0 0,0 0 1 0 0,1 0 0 0 0,-1-1-1 0 0,0 1 1 0 0,0 0-1 0 0,0 0 1 0 0,0 0 0 0 0,0-3-1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62 912 0 0,'-24'-2'2652'0'0,"-8"0"9637"0"0,36 1-10962 0 0,25-6 161 0 0,0 2-1 0 0,0 0 0 0 0,34 1 1 0 0,18-3-186 0 0,7-2-77 0 0,41-6-1198 0 0,-111 10-1810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115 155 276 0 0,'-12'-1'625'0'0,"-42"-3"2324"0"0,49 3-1948 0 0,0 0 1 0 0,0 0 0 0 0,0-1-1 0 0,0 1 1 0 0,0-1-1 0 0,0 0 1 0 0,-9-6 3202 0 0,17 6-2743 0 0,5-3-952 0 0,0 0-1 0 0,-1 1 0 0 0,2 0 1 0 0,-1 0-1 0 0,0 1 1 0 0,1 0-1 0 0,11-3 0 0 0,71-10 1413 0 0,-53 10-1135 0 0,168-25 2025 0 0,55-9 431 0 0,-235 37-5208 0 0,-17 5-1148 0 0,1 1-3612 0 0,3 3 3720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118 778 4 0 0,'-6'18'23896'0'0,"12"-22"-23553"0"0,-1 0 0 0 0,0 0 0 0 0,-1 0 0 0 0,1-1 0 0 0,-1 0 1 0 0,0 0-1 0 0,0 0 0 0 0,0-1 0 0 0,-1 1 0 0 0,0-1 1 0 0,0 0-1 0 0,0 0 0 0 0,-1 0 0 0 0,3-7 0 0 0,1-7 67 0 0,0 0-1 0 0,-2-1 0 0 0,4-25 1 0 0,-6 16-350 0 0,-2-1 0 0 0,-1 1 1 0 0,-1-1-1 0 0,-1 1 0 0 0,-2-1 1 0 0,-1 1-1 0 0,-1 1 0 0 0,-2-1 0 0 0,-1 1 1 0 0,-1 1-1 0 0,-1 0 0 0 0,-2 0 1 0 0,-1 2-1 0 0,-1-1 0 0 0,-29-36 1 0 0,39 55-55 0 0,4 5 9 0 0,0 0-1 0 0,0 0 0 0 0,0 0 1 0 0,-1 1-1 0 0,1-1 0 0 0,-1 1 1 0 0,1-1-1 0 0,-1 1 0 0 0,0 0 1 0 0,0 0-1 0 0,-5-3 0 0 0,10 10 256 0 0,7 7-230 0 0,0 1 0 0 0,0-1 0 0 0,1 0 0 0 0,0-1 0 0 0,1 0 0 0 0,1-1 0 0 0,-1 0 0 0 0,2-1 0 0 0,17 11 0 0 0,-2-4 27 0 0,1 0 1 0 0,1-2-1 0 0,47 16 0 0 0,-59-25-84 0 0,0 0 0 0 0,0-1 1 0 0,0-1-1 0 0,0 0 0 0 0,0-2 0 0 0,1 0 0 0 0,33-3 1 0 0,-45 2 4 0 0,0-1 0 0 0,0-1 0 0 0,0 1 0 0 0,0-1 0 0 0,0 0 0 0 0,-1-1 0 0 0,1 1 0 0 0,-1-2 0 0 0,0 1 0 0 0,1 0-1 0 0,-1-1 1 0 0,-1 0 0 0 0,1-1 0 0 0,-1 1 0 0 0,1-1 0 0 0,-1 0 0 0 0,-1 0 0 0 0,1-1 0 0 0,-1 1 0 0 0,0-1 0 0 0,0 0 0 0 0,0 0 0 0 0,2-8 0 0 0,-1 4-107 0 0,-2 0 0 0 0,1 0 0 0 0,-1-1 0 0 0,0 0 0 0 0,-1 1 0 0 0,0-1 0 0 0,-1 0 0 0 0,-1 0 0 0 0,1 0 0 0 0,-2 0 0 0 0,1 0 0 0 0,-1 0 0 0 0,-4-12 0 0 0,5 22 147 0 0,-1-1 0 0 0,0 0 0 0 0,0 1 1 0 0,0-1-1 0 0,0 1 0 0 0,0-1 0 0 0,0 1 0 0 0,0 0 0 0 0,0-1 0 0 0,0 1 0 0 0,-1 0 0 0 0,1 0 0 0 0,-1 0 1 0 0,-1-1-1 0 0,3 2 1 0 0,-1-1 0 0 0,1 1 0 0 0,-1 0 1 0 0,1-1-1 0 0,-1 1 0 0 0,1 0 0 0 0,-1 0 0 0 0,1 0 1 0 0,-1-1-1 0 0,0 1 0 0 0,1 0 0 0 0,-1 0 0 0 0,1 0 1 0 0,-1 0-1 0 0,0 0 0 0 0,1 0 0 0 0,-1 0 0 0 0,1 0 1 0 0,-1 0-1 0 0,1 1 0 0 0,-1-1 0 0 0,0 0 1 0 0,1 0-1 0 0,-1 0 0 0 0,1 1 0 0 0,-1-1 0 0 0,1 0 1 0 0,-1 1-1 0 0,1-1 0 0 0,-1 0 0 0 0,1 1 0 0 0,-1-1 1 0 0,1 0-1 0 0,0 1 0 0 0,-1-1 0 0 0,1 1 1 0 0,0-1-1 0 0,-1 1 0 0 0,1-1 0 0 0,0 1 0 0 0,0-1 1 0 0,-1 1-1 0 0,1 0 0 0 0,0 0 0 0 0,-6 18 2 0 0,2 0-1 0 0,0 0 1 0 0,1 0-1 0 0,1 0 1 0 0,0 0-1 0 0,2 1 1 0 0,3 34-1 0 0,0-26-8 0 0,2-1 0 0 0,1 1-1 0 0,1-1 1 0 0,20 48 0 0 0,-25-68-475 0 0,1-1 1 0 0,0 1 0 0 0,1-1-1 0 0,0-1 1 0 0,0 1-1 0 0,0 0 1 0 0,0-1-1 0 0,1 0 1 0 0,0 0-1 0 0,0 0 1 0 0,1-1-1 0 0,-1 1 1 0 0,1-1-1 0 0,0-1 1 0 0,0 1-1 0 0,0-1 1 0 0,0 0-1 0 0,1 0 1 0 0,-1-1-1 0 0,1 0 1 0 0,0 0-1 0 0,0 0 1 0 0,0-1-1 0 0,0 0 1 0 0,0-1-1 0 0,0 1 1 0 0,7-2-1 0 0,15-2-2990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282 280 7877 0 0,'-49'31'10466'0'0,"42"-25"-9313"0"0,0 0 1 0 0,0 0-1 0 0,-10 13 1 0 0,12-13-841 0 0,2 0-1 0 0,-1-1 1 0 0,0 2 0 0 0,1-1 0 0 0,0 0 0 0 0,1 1-1 0 0,-1-1 1 0 0,1 1 0 0 0,1-1 0 0 0,-1 1-1 0 0,1 0 1 0 0,0 0 0 0 0,0 14 0 0 0,1-9 228 0 0,0 10 1550 0 0,4 38-1 0 0,-3-59-1506 0 0,0-4-475 0 0,5-17-106 0 0,0-1 0 0 0,-2 1 0 0 0,0-1-1 0 0,-2 0 1 0 0,1-26 0 0 0,-1 15-4 0 0,3-41 1 0 0,-3 0 0 0 0,-11-111 0 0 0,0 153 0 0 0,6 39 0 0 0,2 11 0 0 0,8 12 0 0 0,2 1 0 0 0,1-2 0 0 0,1 1 0 0 0,2-1 0 0 0,1-1 0 0 0,1 0 0 0 0,22 30 0 0 0,-15-27 0 0 0,2-2 0 0 0,1 0 0 0 0,1-2 0 0 0,1-1 0 0 0,56 42 0 0 0,-71-60 0 0 0,1-1 0 0 0,0 0 0 0 0,0-1 0 0 0,1 0 0 0 0,18 5 0 0 0,-27-10 0 0 0,1-1 0 0 0,-1 0 0 0 0,1 0 0 0 0,-1 0 0 0 0,1-1 0 0 0,0 1 0 0 0,9-2 0 0 0,-12 1 0 0 0,0-1 0 0 0,0 0 0 0 0,0 1 0 0 0,0-1 0 0 0,0 0 0 0 0,-1-1 0 0 0,1 1 0 0 0,0 0 0 0 0,-1-1 0 0 0,1 1 0 0 0,-1-1 0 0 0,1 0 0 0 0,-1 0 0 0 0,0 0 0 0 0,4-4 0 0 0,-6 5 0 0 0,1 0 0 0 0,0 1 0 0 0,0-1 0 0 0,-1 0 0 0 0,1 0 0 0 0,0 0 0 0 0,-1 0 0 0 0,1 0 0 0 0,-1 0 0 0 0,1 0 0 0 0,-1 0 0 0 0,0 0 0 0 0,1 0 0 0 0,-1 0 0 0 0,0 0 0 0 0,0-1 0 0 0,0 1 0 0 0,0 0 0 0 0,0 0 0 0 0,0 0 0 0 0,0 0 0 0 0,0 0 0 0 0,0 0 0 0 0,-1-1 0 0 0,1 1 0 0 0,0 0 0 0 0,-1 0 0 0 0,1 0 0 0 0,0 0 0 0 0,-1 0 0 0 0,0 0 0 0 0,1 0 0 0 0,-1 0 0 0 0,1 1 0 0 0,-1-1 0 0 0,0 0 0 0 0,-1-1 0 0 0,-1-1 0 0 0,-1 1 0 0 0,0-1 0 0 0,0 1 0 0 0,0-1 0 0 0,0 1 0 0 0,-6-2 0 0 0,9 4 0 0 0,-27-10 0 0 0,0 2 0 0 0,0 0 0 0 0,-1 2 0 0 0,0 2 0 0 0,0 0 0 0 0,-29 1 0 0 0,-9 3 0 0 0,-99 13 0 0 0,116-4-59 0 0,-74 23 0 0 0,100-26-31 0 0,22-5 862 0 0,29-12-17681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239 222 8785 0 0,'-73'-71'10458'0'0,"-65"-61"-931"0"0,111 114-5570 0 0,49 52-4236 0 0,2-1 1 0 0,54 57-1 0 0,-41-49-691 0 0,-10-10-1309 0 0,57 49 0 0 0,-60-61-1186 0 0,38 23 0 0 0,-19-18 133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1 276 388 0 0,'303'6'6596'0'0,"-116"-5"-3918"0"0,259-1 885 0 0,370-19 387 0 0,-137 3-2083 0 0,594 23 190 0 0,-9 33-1204 0 0,-997-30-728 0 0,408 7-45 0 0,-179-15 86 0 0,6-2 54 0 0,0-4 95 0 0,274-18 294 0 0,-298 0-245 0 0,27-4-47 0 0,-42 2-92 0 0,14 8-67 0 0,165 2 122 0 0,713-24 451 0 0,-881 17-449 0 0,1610-42 1503 0 0,-1264 49-1263 0 0,-502 9-305 0 0,238-4 446 0 0,-77-23 343 0 0,-333 20-593 0 0,-89 10-4000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97 364 0 0,'-14'-13'1539'0'0,"-1"1"0"0"0,-1 1 0 0 0,0 0 0 0 0,0 1 0 0 0,-28-13 0 0 0,37 20-949 0 0,0 0 1 0 0,0 1-1 0 0,0 0 0 0 0,0 0 1 0 0,0 0-1 0 0,-1 1 1 0 0,1 0-1 0 0,-1 0 1 0 0,1 1-1 0 0,-1 0 1 0 0,1 0-1 0 0,0 1 1 0 0,-1 0-1 0 0,1 0 0 0 0,0 1 1 0 0,-1 0-1 0 0,-8 4 1 0 0,13-4-392 0 0,-1-1 0 0 0,1 1 1 0 0,0 0-1 0 0,0 1 0 0 0,0-1 1 0 0,0 1-1 0 0,0-1 0 0 0,1 1 1 0 0,-1 0-1 0 0,1 0 0 0 0,0 0 1 0 0,0 0-1 0 0,0 0 0 0 0,0 1 1 0 0,0-1-1 0 0,1 0 0 0 0,-1 1 0 0 0,1-1 1 0 0,0 1-1 0 0,0 0 0 0 0,1-1 1 0 0,-1 1-1 0 0,1 0 0 0 0,-1 0 1 0 0,1 0-1 0 0,0-1 0 0 0,1 1 1 0 0,0 6-1 0 0,1 4 137 0 0,1-1 1 0 0,1 0 0 0 0,0 0-1 0 0,1 0 1 0 0,0-1-1 0 0,11 21 1 0 0,5-1 76 0 0,2-1 0 0 0,1-1 0 0 0,1-1 0 0 0,32 27 0 0 0,21 16 270 0 0,17 18 571 0 0,-93-87-1236 0 0,31 36 231 0 0,-31-37-241 0 0,-1 0-1 0 0,1 0 1 0 0,-1 0 0 0 0,0 0-1 0 0,0 1 1 0 0,0-1-1 0 0,0 0 1 0 0,0 1-1 0 0,-1-1 1 0 0,1 1-1 0 0,-1-1 1 0 0,1 1-1 0 0,-1-1 1 0 0,0 0-1 0 0,0 1 1 0 0,0-1-1 0 0,-1 4 1 0 0,1-4-8 0 0,-1 0 0 0 0,0-1 0 0 0,0 1 0 0 0,-1-1 0 0 0,1 1 0 0 0,0-1 0 0 0,0 1 0 0 0,-1-1 0 0 0,1 0 0 0 0,-1 0 0 0 0,1 0 0 0 0,-1 1 0 0 0,1-2 0 0 0,-1 1 0 0 0,0 0 0 0 0,0 0 0 0 0,1 0 0 0 0,-1-1 0 0 0,-3 1 0 0 0,-40 8 0 0 0,-22-3 0 0 0,0-3 0 0 0,0-3 0 0 0,-114-15 0 0 0,166 11-546 0 0,21 2-822 0 0,26 1-2217 0 0,106 2-4350 0 0,-10 1 4623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1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6821 0 0,'6'2'1317'0'0,"-1"0"0"0"0,0 1 0 0 0,0 0 0 0 0,0 0 1 0 0,0 1-1 0 0,5 5 0 0 0,-8-8-1028 0 0,-1 0-1 0 0,0 0 1 0 0,0 1-1 0 0,0-1 1 0 0,0 0-1 0 0,0 1 1 0 0,-1-1-1 0 0,1 1 1 0 0,0-1-1 0 0,-1 1 1 0 0,1 0 0 0 0,-1-1-1 0 0,0 1 1 0 0,1-1-1 0 0,-1 1 1 0 0,0 0-1 0 0,0-1 1 0 0,0 1-1 0 0,0 0 1 0 0,0-1 0 0 0,0 1-1 0 0,-1 0 1 0 0,1-1-1 0 0,0 1 1 0 0,-1 0-1 0 0,1-1 1 0 0,-1 1-1 0 0,-1 1 1 0 0,-3 6 209 0 0,0-1 1 0 0,-1 1-1 0 0,0-1 1 0 0,0 0-1 0 0,-1 0 1 0 0,0-1-1 0 0,-9 8 1 0 0,-57 41 683 0 0,59-46-936 0 0,-257 153 3527 0 0,170-106-6852 0 0,4 2-6764 0 0,77-46 6301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4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0 573 144 0 0,'1'-2'643'0'0,"-1"0"-506"0"0,0 1-1 0 0,0 0 0 0 0,1 0 0 0 0,-1 0 0 0 0,0 0 0 0 0,1-1 0 0 0,-1 1 1 0 0,0 0-1 0 0,1 0 0 0 0,0 0 0 0 0,-1 0 0 0 0,1 0 0 0 0,-1 0 0 0 0,1 0 1 0 0,0 0-1 0 0,0 0 0 0 0,0 0 0 0 0,0 0 0 0 0,0 1 0 0 0,-1-1 0 0 0,1 0 1 0 0,1 1-1 0 0,-1-1 0 0 0,0 0 0 0 0,0 1 0 0 0,0 0 0 0 0,0-1 0 0 0,0 1 1 0 0,0-1-1 0 0,1 1 0 0 0,-1 0 0 0 0,0 0 0 0 0,0 0 0 0 0,0 0 1 0 0,1 0-1 0 0,-1 0 0 0 0,0 0 0 0 0,0 0 0 0 0,0 0 0 0 0,1 1 0 0 0,-1-1 1 0 0,0 0-1 0 0,0 1 0 0 0,2 0 0 0 0,6 2 237 0 0,-1 1 1 0 0,1-1-1 0 0,-1 1 1 0 0,0 1-1 0 0,-1 0 1 0 0,1 0-1 0 0,-1 0 0 0 0,13 13 1 0 0,-3-1 329 0 0,0 2 1 0 0,19 28-1 0 0,-3 0 576 0 0,-2 2 0 0 0,41 88-1 0 0,-55-96-501 0 0,148 320 5161 0 0,-158-346-5510 0 0,0-1 1 0 0,2 0-1 0 0,0-1 1 0 0,0 0-1 0 0,13 14 0 0 0,-20-25-313 0 0,1 1-1 0 0,-1-1 1 0 0,1 0 0 0 0,-1 0-1 0 0,1 0 1 0 0,0 0-1 0 0,0-1 1 0 0,0 1-1 0 0,0 0 1 0 0,0-1-1 0 0,0 0 1 0 0,0 0 0 0 0,0 0-1 0 0,1 0 1 0 0,-1-1-1 0 0,0 1 1 0 0,1-1-1 0 0,-1 0 1 0 0,0 0-1 0 0,1 0 1 0 0,-1 0 0 0 0,0-1-1 0 0,0 1 1 0 0,1-1-1 0 0,-1 0 1 0 0,0 0-1 0 0,0 0 1 0 0,0 0-1 0 0,0 0 1 0 0,0-1 0 0 0,0 0-1 0 0,3-1 1 0 0,6-6 53 0 0,-1-1 0 0 0,0 0-1 0 0,0 0 1 0 0,-1-1 0 0 0,0 0 0 0 0,-1-1 0 0 0,-1 0 0 0 0,0-1 0 0 0,0 1 0 0 0,9-23 0 0 0,3-13 342 0 0,22-76 0 0 0,-24 58-306 0 0,14-111 1 0 0,-10-63-1 0 0,-17 106-204 0 0,6-66 0 0 0,-7 163 0 0 0,2 0 0 0 0,1 1 0 0 0,16-45 0 0 0,-22 77 0 0 0,2-7 0 0 0,0 1 0 0 0,1 0 0 0 0,0 1 0 0 0,1-1 0 0 0,0 1 0 0 0,0-1 0 0 0,11-12 0 0 0,-16 22-30 0 0,0 0 0 0 0,0 0 0 0 0,1-1 0 0 0,-1 1 0 0 0,0 0-1 0 0,0-1 1 0 0,1 1 0 0 0,-1 0 0 0 0,0 0 0 0 0,0-1 0 0 0,1 1 0 0 0,-1 0 0 0 0,0 0 0 0 0,1-1 0 0 0,-1 1-1 0 0,0 0 1 0 0,1 0 0 0 0,-1 0 0 0 0,0 0 0 0 0,1 0 0 0 0,-1 0 0 0 0,0 0 0 0 0,1-1 0 0 0,-1 1 0 0 0,0 0-1 0 0,1 0 1 0 0,-1 0 0 0 0,0 0 0 0 0,1 0 0 0 0,-1 1 0 0 0,0-1 0 0 0,1 0 0 0 0,-1 0 0 0 0,1 0 0 0 0,-1 0-1 0 0,0 0 1 0 0,1 0 0 0 0,-1 1 0 0 0,0-1 0 0 0,0 0 0 0 0,1 0 0 0 0,-1 0 0 0 0,0 1 0 0 0,1-1 0 0 0,-1 0-1 0 0,0 0 1 0 0,0 1 0 0 0,0-1 0 0 0,1 0 0 0 0,-1 1 0 0 0,0-1 0 0 0,0 0 0 0 0,0 1 0 0 0,0-1 0 0 0,1 0-1 0 0,-1 1 1 0 0,0-1 0 0 0,0 0 0 0 0,0 1 0 0 0,2 20-3385 0 0,-1-20 2994 0 0,-1 42-7443 0 0,-2-21 4564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6 360 0 0,'0'0'112'0'0,"0"0"-1"0"0,1-1 0 0 0,-1 1 1 0 0,0 0-1 0 0,0-1 1 0 0,1 1-1 0 0,-1 0 1 0 0,0-1-1 0 0,0 1 1 0 0,1 0-1 0 0,-1-1 1 0 0,0 1-1 0 0,1 0 1 0 0,-1 0-1 0 0,0-1 1 0 0,1 1-1 0 0,-1 0 1 0 0,1 0-1 0 0,-1 0 1 0 0,0-1-1 0 0,1 1 1 0 0,-1 0-1 0 0,1 0 1 0 0,-1 0-1 0 0,0 0 1 0 0,1 0-1 0 0,-1 0 1 0 0,1 0-1 0 0,-1 0 1 0 0,1 0-1 0 0,-1 0 1 0 0,1 0-1 0 0,12 11 1391 0 0,6 24 186 0 0,14 44 107 0 0,-5 0 0 0 0,-2 3 0 0 0,-5 0 0 0 0,17 120 0 0 0,-25 60 1029 0 0,-24-1-863 0 0,2-39-2387 0 0,7-187-318 0 0,1 25-1143 0 0,8-22-3467 0 0,-3-28 3197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115 743 6917 0 0,'-12'-11'870'0'0,"1"0"1"0"0,0 0 0 0 0,1-2 0 0 0,0 1-1 0 0,1-1 1 0 0,0 0 0 0 0,1-1-1 0 0,-10-24 1 0 0,14 28-703 0 0,1-1 0 0 0,0 1 0 0 0,1-1 0 0 0,0 1 1 0 0,1-1-1 0 0,0 0 0 0 0,1 0 0 0 0,0 0 0 0 0,0 0 0 0 0,1 0 0 0 0,1 1 0 0 0,0-1 0 0 0,0 0 0 0 0,6-13 0 0 0,0 4 13 0 0,1-1 0 0 0,1 1 0 0 0,1 0 0 0 0,0 1 0 0 0,23-27-1 0 0,-14 21 16 0 0,1 2 0 0 0,1 1-1 0 0,35-28 1 0 0,-30 30-11 0 0,1 1 0 0 0,1 2 0 0 0,1 1 0 0 0,0 1 1 0 0,1 2-1 0 0,1 1 0 0 0,0 1 0 0 0,64-12 0 0 0,-40 14 67 0 0,2 3 0 0 0,-1 2 0 0 0,0 2 0 0 0,76 9-1 0 0,-85-3-7 0 0,0 3 0 0 0,81 23 0 0 0,-105-23-133 0 0,0 2 1 0 0,-1 0-1 0 0,0 1 0 0 0,-1 2 1 0 0,0 0-1 0 0,39 30 0 0 0,-53-36-69 0 0,-2 0 0 0 0,1 0 0 0 0,-1 0 0 0 0,0 1 0 0 0,0 0 0 0 0,0 0-1 0 0,-1 0 1 0 0,0 1 0 0 0,-1 0 0 0 0,0 0 0 0 0,0 0 0 0 0,0 0 0 0 0,-1 1 0 0 0,-1-1 0 0 0,1 1 0 0 0,-2 0-1 0 0,1 0 1 0 0,-1 0 0 0 0,0 0 0 0 0,-1 0 0 0 0,0 0 0 0 0,0 0 0 0 0,-1 0 0 0 0,0 0 0 0 0,-3 9 0 0 0,-5 17 38 0 0,-2-1 1 0 0,-1 0 0 0 0,-1-1 0 0 0,-2 0 0 0 0,-1-1 0 0 0,-2-1 0 0 0,-26 35 0 0 0,-3-2 65 0 0,-4-2-1 0 0,-66 63 1 0 0,75-85-59 0 0,-1-2-1 0 0,-2-2 0 0 0,-62 39 1 0 0,73-55-25 0 0,-1-1 1 0 0,0-2 0 0 0,-1-2-1 0 0,-1-1 1 0 0,-59 14 0 0 0,74-23-18 0 0,-1-1-1 0 0,0-1 1 0 0,-45 0 0 0 0,60-3-36 0 0,1-1 1 0 0,0 1-1 0 0,-1-1 1 0 0,1 0-1 0 0,0-1 0 0 0,0 0 1 0 0,0 0-1 0 0,0-1 1 0 0,0 1-1 0 0,0-1 1 0 0,1-1-1 0 0,-1 0 0 0 0,1 1 1 0 0,0-2-1 0 0,0 1 1 0 0,-8-8-1 0 0,13 10-8 0 0,-1 0 1 0 0,1 0-1 0 0,0 1 0 0 0,0-1 1 0 0,0 0-1 0 0,0 0 1 0 0,0 0-1 0 0,0 0 0 0 0,0 0 1 0 0,0-1-1 0 0,1 1 0 0 0,-1 0 1 0 0,1 0-1 0 0,0 0 0 0 0,0-1 1 0 0,-1 1-1 0 0,1 0 0 0 0,1 0 1 0 0,-1-1-1 0 0,0 1 0 0 0,1 0 1 0 0,-1 0-1 0 0,1 0 0 0 0,-1 0 1 0 0,1-1-1 0 0,0 1 0 0 0,0 0 1 0 0,0 0-1 0 0,0 0 0 0 0,0 1 1 0 0,2-3-1 0 0,2-2 1 0 0,-1 0 0 0 0,1 1 0 0 0,1 0 1 0 0,-1 0-1 0 0,1 0 0 0 0,0 1 0 0 0,0 0 0 0 0,8-5 0 0 0,4 0 19 0 0,0 1 0 0 0,1 1 0 0 0,0 0 1 0 0,1 2-1 0 0,30-6 0 0 0,-18 7 39 0 0,0 1 1 0 0,0 2 0 0 0,0 1-1 0 0,0 1 1 0 0,1 2 0 0 0,-2 1 0 0 0,1 2-1 0 0,0 1 1 0 0,-1 1 0 0 0,34 15-1 0 0,-39-13 32 0 0,-1 2 0 0 0,0 0 0 0 0,-1 2 0 0 0,-1 0 0 0 0,0 2 0 0 0,-1 0 0 0 0,-1 2 0 0 0,0 0 0 0 0,27 32 0 0 0,-35-33 37 0 0,-1 1 1 0 0,-1 0 0 0 0,0 1-1 0 0,-1 0 1 0 0,-1 1 0 0 0,-1 0-1 0 0,-1 0 1 0 0,-1 0-1 0 0,5 28 1 0 0,-7-31 84 0 0,-2 1 0 0 0,0 0 1 0 0,-1-1-1 0 0,-1 1 0 0 0,-1 0 0 0 0,0 0 0 0 0,-1-1 0 0 0,-1 1 1 0 0,-1-1-1 0 0,0 1 0 0 0,-11 24 0 0 0,-1-14 98 0 0,16-27-370 0 0,0-1 0 0 0,0 0 0 0 0,-1 0 1 0 0,1 1-1 0 0,0-1 0 0 0,0 0 0 0 0,0 0 0 0 0,0 1 0 0 0,-1-1 1 0 0,1 0-1 0 0,0 0 0 0 0,0 0 0 0 0,0 1 0 0 0,-1-1 0 0 0,1 0 0 0 0,0 0 1 0 0,0 0-1 0 0,-1 0 0 0 0,1 0 0 0 0,0 0 0 0 0,-1 0 0 0 0,1 1 0 0 0,0-1 1 0 0,0 0-1 0 0,-1 0 0 0 0,1 0 0 0 0,0 0 0 0 0,-1 0 0 0 0,1 0 1 0 0,0 0-1 0 0,0 0 0 0 0,-1 0 0 0 0,1-1 0 0 0,0 1 0 0 0,0 0 0 0 0,-1 0 1 0 0,1 0-1 0 0,0 0 0 0 0,-1 0 0 0 0,1 0 0 0 0,0 0 0 0 0,0-1 0 0 0,0 1 1 0 0,-1 0-1 0 0,1 0 0 0 0,0 0 0 0 0,0-1 0 0 0,0 1 0 0 0,-1 0 1 0 0,1 0-1 0 0,0-1 0 0 0,0 1 0 0 0,0 0 0 0 0,0 0 0 0 0,0-1 0 0 0,0 1 1 0 0,-1-1-1 0 0,0-7-5476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62 183 112 0 0,'42'-110'8332'0'0,"-9"40"1803"0"0,-30 68-8508 0 0,-3 7 2021 0 0,-11 36-2116 0 0,-20 51 0 0 0,1-7-447 0 0,11-27-441 0 0,-17 57 470 0 0,32-97-788 0 0,1 0 0 0 0,0 0-1 0 0,1 1 1 0 0,1 27 0 0 0,1-42-304 0 0,1 1-1 0 0,-1-1 0 0 0,1 1 1 0 0,0-1-1 0 0,0 1 0 0 0,0-1 1 0 0,1 0-1 0 0,0 0 0 0 0,0 0 1 0 0,0 0-1 0 0,0 0 0 0 0,0 0 1 0 0,1 0-1 0 0,0-1 1 0 0,0 1-1 0 0,3 3 0 0 0,0-2 25 0 0,0-1-1 0 0,0 0 0 0 0,0 0 1 0 0,0 0-1 0 0,1-1 1 0 0,0 1-1 0 0,-1-2 1 0 0,1 1-1 0 0,7 1 0 0 0,13 2 67 0 0,0-2 0 0 0,0-1 0 0 0,0 0 0 0 0,29-3 0 0 0,-54 0-112 0 0,83-3 0 0 0,-1-3 0 0 0,131-27 0 0 0,-204 29-125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53 627 6289 0 0,'-28'30'14921'0'0,"31"-32"-14354"0"0,4-1-365 0 0,-1 0 0 0 0,1 0 0 0 0,-1 0 0 0 0,0-1 0 0 0,0 0 0 0 0,-1 0 0 0 0,1-1-1 0 0,-1 0 1 0 0,0 0 0 0 0,0 0 0 0 0,-1 0 0 0 0,8-12 0 0 0,-6 6-39 0 0,0 1 0 0 0,-1-1 0 0 0,-1 0 0 0 0,0 0 0 0 0,0-1 0 0 0,-1 0 0 0 0,2-12 0 0 0,-2-6-19 0 0,-1-1 1 0 0,-1 1-1 0 0,-2-1 0 0 0,-1 1 0 0 0,-7-38 1 0 0,3 38-70 0 0,-1 0 1 0 0,-16-45-1 0 0,16 59 62 0 0,0 0-1 0 0,-1 0 1 0 0,0 1-1 0 0,-1 0 1 0 0,-21-26-1 0 0,29 40-85 0 0,0 0-1 0 0,1 0 1 0 0,-1 1 0 0 0,0-1-1 0 0,1 0 1 0 0,-1 0-1 0 0,0 0 1 0 0,0 1-1 0 0,0-1 1 0 0,0 0 0 0 0,0 1-1 0 0,0-1 1 0 0,0 1-1 0 0,0-1 1 0 0,0 1-1 0 0,0 0 1 0 0,0-1 0 0 0,0 1-1 0 0,0 0 1 0 0,0 0-1 0 0,-1-1 1 0 0,1 2-15 0 0,0-1 0 0 0,1 1 0 0 0,-1-1 1 0 0,1 0-1 0 0,-1 1 0 0 0,0-1 0 0 0,1 1 0 0 0,-1-1 0 0 0,1 1 0 0 0,-1 0 1 0 0,1-1-1 0 0,-1 1 0 0 0,1-1 0 0 0,0 1 0 0 0,-1 0 0 0 0,1-1 0 0 0,0 1 1 0 0,-1 0-1 0 0,1 0 0 0 0,0-1 0 0 0,0 1 0 0 0,0 1 0 0 0,-1 4 163 0 0,0 1 0 0 0,0-1 0 0 0,1 1 0 0 0,0-1 0 0 0,2 13 0 0 0,0-7-120 0 0,1-1-1 0 0,0 1 0 0 0,1-1 0 0 0,1 0 0 0 0,-1 0 0 0 0,2 0 0 0 0,0-1 0 0 0,0 1 0 0 0,0-2 0 0 0,2 1 0 0 0,-1-1 0 0 0,1 0 0 0 0,12 11 0 0 0,-13-13-21 0 0,1-1 1 0 0,1 0-1 0 0,-1 0 1 0 0,1 0-1 0 0,0-1 0 0 0,0-1 1 0 0,1 0-1 0 0,0 0 1 0 0,-1-1-1 0 0,1 0 1 0 0,0 0-1 0 0,0-1 1 0 0,1 0-1 0 0,-1-1 1 0 0,20 0-1 0 0,-25-2-57 0 0,0 1 0 0 0,0-1 0 0 0,0 0 0 0 0,0 0 0 0 0,0-1 0 0 0,0 1 0 0 0,0-1 0 0 0,0 0 0 0 0,0-1 0 0 0,-1 1 0 0 0,1-1 0 0 0,-1 0 0 0 0,0 0 0 0 0,1 0 0 0 0,-2 0 0 0 0,1-1 0 0 0,6-7 0 0 0,1-3 0 0 0,-1-1 0 0 0,-1-1 0 0 0,14-30 0 0 0,-16 29 0 0 0,1 1 0 0 0,20-30 0 0 0,-23 41 0 0 0,-4 4 0 0 0,-1 1 0 0 0,0 0 0 0 0,0 0 0 0 0,1 0 0 0 0,-1 0 0 0 0,0-1 0 0 0,0 1 0 0 0,0 0 0 0 0,1 0 0 0 0,-1 0 0 0 0,0 0 0 0 0,1 0 0 0 0,-1 0 0 0 0,0 0 0 0 0,0 0 0 0 0,1 0 0 0 0,-1 0 0 0 0,0 0 0 0 0,1 0 0 0 0,-1 0 0 0 0,0 0 0 0 0,0 0 0 0 0,1 0 0 0 0,-1 0 0 0 0,0 0 0 0 0,0 0 0 0 0,1 0 0 0 0,-1 0 0 0 0,0 1 0 0 0,0-1 0 0 0,1 0 0 0 0,-1 0 0 0 0,0 0 0 0 0,0 0 0 0 0,1 1 0 0 0,-1-1 0 0 0,0 0 0 0 0,0 0 0 0 0,0 0 0 0 0,1 1 0 0 0,-1-1 0 0 0,0 0 0 0 0,0 0 0 0 0,0 1 0 0 0,0-1 0 0 0,0 0 0 0 0,0 0 0 0 0,0 1 0 0 0,0-1 0 0 0,1 1 0 0 0,2 11 0 0 0,5 69 0 0 0,5 27 0 0 0,-10-93 0 0 0,0-1 0 0 0,1 1 0 0 0,1-1 0 0 0,0 0 0 0 0,8 16 0 0 0,-10-26-457 0 0,-1 0 1 0 0,0-1-1 0 0,1 1 1 0 0,0 0-1 0 0,0-1 1 0 0,0 0-1 0 0,0 1 1 0 0,0-1-1 0 0,1-1 1 0 0,0 1-1 0 0,-1 0 1 0 0,1-1-1 0 0,0 0 1 0 0,0 0-1 0 0,0 0 1 0 0,0 0-1 0 0,1 0 0 0 0,-1-1 1 0 0,0 0-1 0 0,1 0 1 0 0,-1 0-1 0 0,1-1 1 0 0,-1 1-1 0 0,1-1 1 0 0,4 0-1 0 0,16-4-3126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8569 0 0,'0'0'11596'0'0,"-3"3"-9548"0"0,0 2-1598 0 0,0 0 0 0 0,0 0 0 0 0,0 0 0 0 0,1 0 0 0 0,0 1 0 0 0,0-1 0 0 0,0 0 0 0 0,1 1 0 0 0,0 0 0 0 0,0-1 0 0 0,0 1 0 0 0,1 0 0 0 0,0-1-1 0 0,1 11 1 0 0,0 1-211 0 0,1-1-1 0 0,0 1 0 0 0,2-1 1 0 0,5 19-1 0 0,-8-32-562 0 0,1 0 0 0 0,-1 1-1 0 0,0-2 1 0 0,1 1 0 0 0,0 0 0 0 0,0 0-1 0 0,3 3 1 0 0,-4-4-298 0 0,0-1-1 0 0,1 1 1 0 0,-1-1-1 0 0,1 0 1 0 0,-1 0-1 0 0,1 0 1 0 0,0 0-1 0 0,0 0 1 0 0,-1 0 0 0 0,1 0-1 0 0,0 0 1 0 0,0-1-1 0 0,2 1 1 0 0,3 1-2611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306 232 8581 0 0,'-7'-12'1768'0'0,"0"0"0"0"0,-1 0 0 0 0,0 0 0 0 0,-11-10 0 0 0,8 10-72 0 0,-1 1 1 0 0,-25-19 0 0 0,0 6 1244 0 0,-72-33-1 0 0,109 57-2929 0 0,-13-6 578 0 0,8 4-300 0 0,1 0 1 0 0,-1 0-1 0 0,1 0 1 0 0,0 0-1 0 0,0-1 1 0 0,-7-5-1 0 0,11 7-105 0 0,4 2-2385 0 0,4 1 589 0 0,0 1 1 0 0,1 0 0 0 0,-1 0 0 0 0,0 1-1 0 0,7 5 1 0 0,5 2-1701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76 7065 0 0,'4'62'8915'0'0,"-3"0"-4031"0"0,-9 123-512 0 0,7-157-3408 0 0,0-10-536 0 0,1-11-179 0 0,0 0-1 0 0,-1 0 0 0 0,0 0 1 0 0,0 0-1 0 0,0 0 1 0 0,-1 0-1 0 0,0 0 1 0 0,-3 8 578 0 0,-9-40-433 0 0,13 13-296 0 0,1 0 0 0 0,0 0 0 0 0,2-22 0 0 0,-1 29-40 0 0,0 1 0 0 0,0-1-1 0 0,0 0 1 0 0,1 0 0 0 0,-1 1 0 0 0,1-1 0 0 0,0 1 0 0 0,0 0-1 0 0,1-1 1 0 0,-1 1 0 0 0,1 0 0 0 0,4-5 0 0 0,-4 8-24 0 0,-1-1 1 0 0,0 1-1 0 0,0 0 1 0 0,0 0 0 0 0,0 0-1 0 0,1 0 1 0 0,-1 0-1 0 0,1 0 1 0 0,-1 1-1 0 0,1-1 1 0 0,-1 1-1 0 0,0 0 1 0 0,1-1-1 0 0,-1 1 1 0 0,1 0-1 0 0,-1 1 1 0 0,1-1-1 0 0,-1 0 1 0 0,1 1 0 0 0,-1-1-1 0 0,1 1 1 0 0,-1 0-1 0 0,3 1 1 0 0,8 3 269 0 0,1 1 1 0 0,20 12 0 0 0,-25-12-262 0 0,83 46-43 0 0,90 47 0 0 0,-146-81 0 0 0,2-2 0 0 0,0-2 0 0 0,41 10 0 0 0,-77-23 0 0 0,1-1 0 0 0,-1 1 0 0 0,1-1 0 0 0,-1 1 0 0 0,1-1 0 0 0,-1 0 0 0 0,1 0 0 0 0,-1 0 0 0 0,1 0 0 0 0,-1 0 0 0 0,1-1 0 0 0,-1 1 0 0 0,1-1 0 0 0,-1 1 0 0 0,1-1 0 0 0,-1 0 0 0 0,0 0 0 0 0,3-2 0 0 0,-3 2 0 0 0,0-1 0 0 0,-1 0 0 0 0,1 0 0 0 0,-1 0 0 0 0,0 0 0 0 0,0 0 0 0 0,0 0 0 0 0,0 0 0 0 0,0-1 0 0 0,0 1 0 0 0,0 0 0 0 0,-1 0 0 0 0,1-1 0 0 0,-1 1 0 0 0,1-1 0 0 0,-1 1 0 0 0,0 0 0 0 0,0-1 0 0 0,-1-3 0 0 0,-5-66 0 0 0,-2 1 0 0 0,-30-113 0 0 0,32 160 2 0 0,-1-1 0 0 0,-19-41 0 0 0,22 56-5 0 0,-1 0 0 0 0,-1 1 0 0 0,0-1 0 0 0,0 1 0 0 0,-1 0 0 0 0,0 1 0 0 0,0 0 0 0 0,-1 0 0 0 0,-9-7 0 0 0,8 9-96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26 552 0 0,'-1'-1'549'0'0,"1"0"-1"0"0,-1 0 0 0 0,1 0 1 0 0,0 0-1 0 0,0 0 1 0 0,-1 0-1 0 0,1 0 1 0 0,0 0-1 0 0,0 0 1 0 0,0 0-1 0 0,0 0 1 0 0,0 0-1 0 0,0 0 1 0 0,0 0-1 0 0,0 0 1 0 0,0 0-1 0 0,1-2 1 0 0,0 2-306 0 0,0 0 1 0 0,0 1 0 0 0,0-1 0 0 0,0 1 0 0 0,0-1-1 0 0,0 1 1 0 0,0 0 0 0 0,0-1 0 0 0,1 1 0 0 0,-1 0-1 0 0,0 0 1 0 0,0 0 0 0 0,0-1 0 0 0,0 1 0 0 0,0 0 0 0 0,0 1-1 0 0,1-1 1 0 0,-1 0 0 0 0,1 0 0 0 0,50 6 2971 0 0,64 14 1 0 0,-56-5-2481 0 0,-1 3-1 0 0,63 27 1 0 0,-100-36-482 0 0,33 20 0 0 0,-49-25-212 0 0,0 0 0 0 0,-1 0 0 0 0,0 0 0 0 0,0 0 0 0 0,0 1 0 0 0,0 0 0 0 0,-1 0-1 0 0,1 0 1 0 0,-1 1 0 0 0,4 7 0 0 0,-7-10-8 0 0,0 0 1 0 0,0 1-1 0 0,0-1 0 0 0,-1 0 0 0 0,1 1 0 0 0,-1-1 0 0 0,0 0 1 0 0,0 1-1 0 0,0-1 0 0 0,-1 0 0 0 0,1 1 0 0 0,-1-1 0 0 0,1 0 1 0 0,-1 0-1 0 0,0 1 0 0 0,-1-1 0 0 0,1 0 0 0 0,0 0 0 0 0,-1 0 1 0 0,0 0-1 0 0,1-1 0 0 0,-4 4 0 0 0,-5 9 144 0 0,-2-1-1 0 0,-22 22 1 0 0,29-31-138 0 0,-121 106 919 0 0,-2 2 126 0 0,125-110-1249 0 0,0 0 0 0 0,0 0 0 0 0,1 1 0 0 0,-1-1 0 0 0,1 1 1 0 0,0-1-1 0 0,0 1 0 0 0,-1 4 0 0 0,2-8-481 0 0,8 15-9050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34 616 0 0,'-35'10'5658'0'0,"31"-8"-4030"0"0,0 0 1 0 0,0 0-1 0 0,0 0 1 0 0,0 1-1 0 0,-6 6 1331 0 0,10-8-2764 0 0,0 0 1 0 0,0 0-1 0 0,1 0 1 0 0,-1-1-1 0 0,0 1 1 0 0,1 0-1 0 0,-1 0 1 0 0,1 0-1 0 0,-1 0 1 0 0,1 0-1 0 0,-1-1 1 0 0,1 1-1 0 0,-1 0 1 0 0,1-1-1 0 0,0 1 1 0 0,-1 0-1 0 0,1-1 1 0 0,0 1-1 0 0,0-1 1 0 0,0 1-1 0 0,-1-1 1 0 0,1 1-1 0 0,0-1 1 0 0,0 1-1 0 0,0-1 1 0 0,0 0-1 0 0,0 0 1 0 0,0 1-1 0 0,0-1 1 0 0,1 0-1 0 0,37 2 1498 0 0,-28-2-953 0 0,145 0 2370 0 0,184-26-1 0 0,-338 26-3082 0 0,35-4 103 0 0,0-1 1 0 0,-1-1 0 0 0,0-3-1 0 0,66-23 1 0 0,-97 29-2851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4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46 76 0 0,'-1'0'450'0'0,"-13"11"1372"0"0,9-2 5586 0 0,8-8-6692 0 0,0 1-1 0 0,-1-1 1 0 0,1 0 0 0 0,1 0-1 0 0,-1 0 1 0 0,0-1-1 0 0,0 1 1 0 0,0-1 0 0 0,5 0-1 0 0,98 2 4611 0 0,51-11-2052 0 0,-56 3-1522 0 0,-101 6-1751 0 0,518-36 5501 0 0,-485 33-5502 0 0,-20 3 0 0 0,0-1 0 0 0,0-1 0 0 0,0 0 0 0 0,17-6 0 0 0,-44-1-11347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4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87 80 0 0,'-1'-12'2332'0'0,"1"1"0"0"0,0-1 0 0 0,1 1 0 0 0,2-18 0 0 0,2 18 1134 0 0,1 13-1117 0 0,3 17-597 0 0,-8-3-1185 0 0,0 0 0 0 0,-1 0 1 0 0,-1 1-1 0 0,0-1 0 0 0,-5 18 0 0 0,-24 79 875 0 0,8-35-192 0 0,22-74-1206 0 0,-3 6 238 0 0,0 1 0 0 0,1-1 0 0 0,1 1 0 0 0,0 0 0 0 0,0 14 0 0 0,1-23-217 0 0,0 0 0 0 0,1 1-1 0 0,-1-1 1 0 0,1 0-1 0 0,-1 0 1 0 0,1 1-1 0 0,0-1 1 0 0,0 0-1 0 0,0 0 1 0 0,0 0 0 0 0,0 0-1 0 0,0 0 1 0 0,0 0-1 0 0,1 0 1 0 0,-1-1-1 0 0,1 1 1 0 0,0 0-1 0 0,-1-1 1 0 0,1 1-1 0 0,0-1 1 0 0,0 0 0 0 0,0 1-1 0 0,0-1 1 0 0,0 0-1 0 0,0 0 1 0 0,0 0-1 0 0,0 0 1 0 0,0-1-1 0 0,0 1 1 0 0,1-1-1 0 0,1 1 1 0 0,16 2 206 0 0,0-1 1 0 0,0-1-1 0 0,0-1 0 0 0,20-2 1 0 0,82-15 562 0 0,-61 8-466 0 0,-38 5-241 0 0,11-1 312 0 0,62-1-1 0 0,-82 7-438 0 0,-1 0 0 0 0,-4 0-9 0 0,2 3-211 0 0,-11-3-199 0 0,1-1 0 0 0,-1 0 1 0 0,1 1-1 0 0,-1-1 0 0 0,1 1 0 0 0,-1-1 1 0 0,1 1-1 0 0,-1-1 0 0 0,0 1 0 0 0,1-1 1 0 0,-1 1-1 0 0,0 0 0 0 0,1-1 0 0 0,-1 1 0 0 0,0 0 1 0 0,0-1-1 0 0,1 1 0 0 0,-1 0 0 0 0,0-1 1 0 0,0 1-1 0 0,0 0 0 0 0,0-1 0 0 0,0 1 1 0 0,0 0-1 0 0,0 0 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49 356 356 0 0,'-28'9'4825'0'0,"27"-9"-4309"0"0,-1 1 0 0 0,1 0 0 0 0,0-1 1 0 0,-1 1-1 0 0,1 0 0 0 0,0 0 0 0 0,-1 0 1 0 0,1 0-1 0 0,0 0 0 0 0,0 0 0 0 0,0 0 1 0 0,0 0-1 0 0,0 0 0 0 0,0 1 0 0 0,-2 2 1229 0 0,61 2 3026 0 0,291-27 480 0 0,618-62-806 0 0,-462 37-2743 0 0,-44 5 166 0 0,908-112-1807 0 0,-1056 109-61 0 0,-308 44-874 0 0,-11 1-1318 0 0,-37 9-6221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64 600 0 0,'2'-3'6350'0'0,"-2"3"-6254"0"0,13-1 1700 0 0,17 2-420 0 0,84 18 2557 0 0,136 19 1109 0 0,-198-33-3887 0 0,1-2 0 0 0,92-7-1 0 0,-130 2-851 0 0,0 0 0 0 0,0-1 0 0 0,0-1 0 0 0,0 0 0 0 0,15-7 0 0 0,-24 9-203 0 0,-1 0 1 0 0,0-1-1 0 0,0 0 0 0 0,0 0 1 0 0,0 0-1 0 0,0-1 0 0 0,-1 0 0 0 0,0 0 1 0 0,1 0-1 0 0,-1 0 0 0 0,-1 0 1 0 0,1-1-1 0 0,-1 0 0 0 0,0 0 1 0 0,0 0-1 0 0,3-7 0 0 0,-4-2 168 0 0,-2 13-246 0 0,0 1-1 0 0,0 0 1 0 0,0 0 0 0 0,1 0 0 0 0,-1-1-1 0 0,0 1 1 0 0,0 0 0 0 0,0 0 0 0 0,0-1-1 0 0,0 1 1 0 0,0 0 0 0 0,0 0 0 0 0,0-1-1 0 0,0 1 1 0 0,0 0 0 0 0,0 0 0 0 0,0-1-1 0 0,0 1 1 0 0,0 0 0 0 0,0 0 0 0 0,0-1-1 0 0,0 1 1 0 0,-1 0 0 0 0,1 0 0 0 0,0-1-1 0 0,0 1 1 0 0,0 0 0 0 0,0 0 0 0 0,0-1-1 0 0,0 1 1 0 0,-1 0 0 0 0,1 0 0 0 0,0 0-1 0 0,0 0 1 0 0,0-1 0 0 0,-1 1 0 0 0,1 0-1 0 0,-4 5 25 0 0,1 1-1 0 0,0-1 0 0 0,0 1 0 0 0,0-1 1 0 0,1 1-1 0 0,0 0 0 0 0,0 0 0 0 0,0 1 0 0 0,-1 11 1 0 0,-2 66 261 0 0,3-50-178 0 0,0 63 507 0 0,11 114 0 0 0,25 95 764 0 0,-18-187-885 0 0,-12-87-292 0 0,0 1 0 0 0,-2 0 0 0 0,-2 0-1 0 0,-5 44 1 0 0,5-76-237 0 0,0 0 0 0 0,0 0 0 0 0,-1 1-1 0 0,1-1 1 0 0,0 0 0 0 0,-1 0 0 0 0,0 0-1 0 0,1 0 1 0 0,-1 0 0 0 0,1 0 0 0 0,-1 0 0 0 0,0 0-1 0 0,0 0 1 0 0,0 0 0 0 0,0 0 0 0 0,1 0-1 0 0,-1 0 1 0 0,0 0 0 0 0,0-1 0 0 0,-2 2 0 0 0,0-1-15 0 0,1 0 0 0 0,0-1 1 0 0,-1 1-1 0 0,0 0 1 0 0,1-1-1 0 0,-1 0 0 0 0,1 1 1 0 0,-1-1-1 0 0,-4-1 1 0 0,-6 0-71 0 0,-1-2 0 0 0,1 0 0 0 0,-17-5 0 0 0,11 2 56 0 0,-49-7 19 0 0,-1 2 0 0 0,0 4 0 0 0,-1 3 1 0 0,1 2-1 0 0,-1 4 0 0 0,-79 12 0 0 0,138-13 65 0 0,-3 1 102 0 0,0 0-1 0 0,0 0 1 0 0,0 2-1 0 0,-17 5 1 0 0,29-8 229 0 0,6 1-177 0 0,3 1-180 0 0,-1 0 0 0 0,1 0 0 0 0,0-1-1 0 0,0 1 1 0 0,0-2 0 0 0,0 1 0 0 0,13 0 0 0 0,58 1 34 0 0,-50-3-45 0 0,353-11-4 0 0,-265 5 0 0 0,-79 3-6438 0 0,50-10 1 0 0,-78 12 3027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67 864 0 0,'3'-7'1347'0'0,"0"1"-1"0"0,0 0 1 0 0,0 0-1 0 0,0 0 1 0 0,8-8-1 0 0,-9 12-822 0 0,-1 0-1 0 0,1 0 1 0 0,0 1-1 0 0,0-1 1 0 0,0 0-1 0 0,0 1 0 0 0,0 0 1 0 0,0-1-1 0 0,1 1 1 0 0,-1 0-1 0 0,0 0 1 0 0,1 0-1 0 0,-1 1 1 0 0,0-1-1 0 0,1 0 1 0 0,-1 1-1 0 0,1 0 1 0 0,2-1-1 0 0,-4 1-359 0 0,0 0 0 0 0,0 1 1 0 0,0-1-1 0 0,1 0 0 0 0,-1 0 0 0 0,0 1 1 0 0,0-1-1 0 0,0 0 0 0 0,0 1 0 0 0,0-1 0 0 0,-1 1 1 0 0,1 0-1 0 0,0-1 0 0 0,0 1 0 0 0,0 0 0 0 0,0-1 1 0 0,-1 1-1 0 0,1 0 0 0 0,0 0 0 0 0,0 0 1 0 0,-1-1-1 0 0,1 1 0 0 0,-1 0 0 0 0,1 0 0 0 0,-1 0 1 0 0,1 0-1 0 0,-1 0 0 0 0,0 0 0 0 0,1 0 0 0 0,-1 0 1 0 0,0 0-1 0 0,0 0 0 0 0,0 1 0 0 0,0-1 0 0 0,0 0 1 0 0,0 0-1 0 0,0 2 0 0 0,-1 4 315 0 0,1 1 0 0 0,-1-1 0 0 0,-4 14 0 0 0,5-21-423 0 0,-12 38 969 0 0,-1-1 0 0 0,-28 53 0 0 0,23-52 137 0 0,-26 77 1 0 0,42-110-1152 0 0,1 0 0 0 0,0 1 1 0 0,0-1-1 0 0,0 0 0 0 0,1 0 0 0 0,0 1 1 0 0,0-1-1 0 0,0 0 0 0 0,0 0 0 0 0,1 1 1 0 0,0-1-1 0 0,0 0 0 0 0,1 0 1 0 0,-1 0-1 0 0,1 0 0 0 0,0 0 0 0 0,5 8 0 0 0,-3-9-7 0 0,-1 1 0 0 0,1 0 0 0 0,0-1 0 0 0,1 0 0 0 0,-1 0 0 0 0,1 0 0 0 0,0 0 0 0 0,0-1 0 0 0,0 0 0 0 0,0 0 0 0 0,0 0 0 0 0,1 0 0 0 0,0-1 0 0 0,-1 0 0 0 0,9 2 0 0 0,11 1-4 0 0,0-1 0 0 0,0-1 0 0 0,1-1 0 0 0,25-1 0 0 0,104-12 0 0 0,-125 8 0 0 0,-27 4 22 0 0,13-5-168 0 0,-15 4-552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142 447 832 0 0,'-26'14'24185'0'0,"23"-33"-21893"0"0,1-28-1130 0 0,-3 0 1 0 0,-14-66 0 0 0,11 83-973 0 0,-1 1 1 0 0,-1-1 0 0 0,-2 2 0 0 0,-26-48-1 0 0,33 68-169 0 0,0-1 119 0 0,7 12 82 0 0,27 37 412 0 0,-12-23-634 0 0,2-1 0 0 0,0-1 0 0 0,38 22 0 0 0,-49-32 0 0 0,-1-1 0 0 0,1-1 0 0 0,-1 1 0 0 0,1-1 0 0 0,0-1 0 0 0,0 0 0 0 0,0 0 0 0 0,0 0 0 0 0,1-1 0 0 0,-1 0 0 0 0,0 0 0 0 0,1-1 0 0 0,-1-1 0 0 0,16-1 0 0 0,-20 1-46 0 0,1-1 0 0 0,-1 1 1 0 0,0-1-1 0 0,0 0 0 0 0,0 0 0 0 0,0 0 1 0 0,-1-1-1 0 0,1 1 0 0 0,0-1 0 0 0,-1 0 1 0 0,0 0-1 0 0,0 0 0 0 0,0-1 0 0 0,0 1 0 0 0,0-1 1 0 0,-1 1-1 0 0,1-1 0 0 0,-1 0 0 0 0,3-6 1 0 0,0-5-191 0 0,0-1 1 0 0,0 1 0 0 0,4-32 0 0 0,-8 40 239 0 0,-1 6 8 0 0,0 1 0 0 0,0-1-1 0 0,0 0 1 0 0,0 0-1 0 0,0 1 1 0 0,0-1-1 0 0,0 0 1 0 0,0 0-1 0 0,0 1 1 0 0,1-1-1 0 0,-1 0 1 0 0,0 1-1 0 0,0-1 1 0 0,1 0-1 0 0,-1 1 1 0 0,0-1 0 0 0,1 0-1 0 0,-1 1 1 0 0,1-1-1 0 0,-1 1 1 0 0,1-1-1 0 0,-1 1 1 0 0,1-1-1 0 0,-1 1 1 0 0,1-1-1 0 0,-1 1 1 0 0,1 0-1 0 0,1-1 1 0 0,-1 1 27 0 0,0 1 0 0 0,0-1-1 0 0,0 1 1 0 0,0 0 0 0 0,-1 0 0 0 0,1-1 0 0 0,0 1 0 0 0,0 0 0 0 0,-1 0-1 0 0,1 0 1 0 0,0 0 0 0 0,-1 0 0 0 0,1 0 0 0 0,-1 0 0 0 0,1 2 0 0 0,17 46 855 0 0,-18-48-893 0 0,17 58 2 0 0,-3-8-16 0 0,1-1 0 0 0,32 68-1 0 0,-46-116-261 0 0,1 0-1 0 0,-1 0 0 0 0,0 0 0 0 0,0-1 0 0 0,1 1 1 0 0,-1 0-1 0 0,1-1 0 0 0,-1 1 0 0 0,3 1 1 0 0,10 3-7871 0 0,-6-6 4405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27 840 0 0,'-8'9'2793'0'0,"0"0"0"0"0,1 0 0 0 0,-9 19 0 0 0,-27 67 5569 0 0,11-22-2918 0 0,9-22 1212 0 0,23-53-6634 0 0,-1 0-1 0 0,1 0 1 0 0,0-1-1 0 0,1 1 1 0 0,-1 0 0 0 0,0 0-1 0 0,0 0 1 0 0,1 0-1 0 0,0 0 1 0 0,-1 0-1 0 0,2-3 1 0 0,2-7 12 0 0,8-40-34 0 0,-3 18 0 0 0,-1-1 0 0 0,-2 0 0 0 0,3-69 0 0 0,-4 124 0 0 0,12 29 0 0 0,-13-39 0 0 0,10 24 0 0 0,1-1 0 0 0,2 0 0 0 0,1-1 0 0 0,1-1 0 0 0,2 0 0 0 0,1-2 0 0 0,2-1 0 0 0,38 37 0 0 0,-60-63 0 0 0,0 0 0 0 0,-1 0 0 0 0,1-1 0 0 0,-1 0 0 0 0,1 1 0 0 0,0-1 0 0 0,-1 0 0 0 0,1 0 0 0 0,0 1 0 0 0,0-2 0 0 0,0 1 0 0 0,0 0 0 0 0,0 0 0 0 0,0 0 0 0 0,0-1 0 0 0,0 0 0 0 0,0 1 0 0 0,0-1 0 0 0,0 0 0 0 0,0 0 0 0 0,1 0 0 0 0,-1 0 0 0 0,0 0 0 0 0,0 0 0 0 0,4-2 0 0 0,0-1 0 0 0,0-2 0 0 0,-1 0 0 0 0,-5 5 0 0 0,0-1 0 0 0,0 1 0 0 0,1 0 0 0 0,-1-1 0 0 0,0 1 0 0 0,0 0 0 0 0,0-1 0 0 0,0 1 0 0 0,0 0 0 0 0,0-1 0 0 0,0 1 0 0 0,1 0 0 0 0,-1-1 0 0 0,0 1 0 0 0,0 0 0 0 0,-1-1 0 0 0,1 1 0 0 0,0 0 0 0 0,0-1 0 0 0,0 1 0 0 0,0-1 0 0 0,0 1 0 0 0,0 0 0 0 0,0-1 0 0 0,0 1 0 0 0,-1 0 0 0 0,1 0 0 0 0,0-1 0 0 0,0 1 0 0 0,0 0 0 0 0,-1-1 0 0 0,1 1 0 0 0,-6-4 0 0 0,2 2 0 0 0,0 1 0 0 0,-1-1 0 0 0,1 0 0 0 0,-1 1 0 0 0,0 0 0 0 0,1 0 0 0 0,-1 1 0 0 0,0-1 0 0 0,0 1 0 0 0,1 0 0 0 0,-6 1 0 0 0,-5-2 0 0 0,-86-1-1136 0 0,56 2-59 0 0,1-2-1 0 0,-46-8 1 0 0,73 5-1857 0 0,3-5-3614 0 0,9 1 3524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260 255 8889 0 0,'-62'-68'10071'0'0,"-38"-25"-3236"0"0,7 7-1312 0 0,89 78-4868 0 0,11 8-869 0 0,16 8-1286 0 0,80 42-8828 0 0,-58-32 6911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11529 0 0,'8'19'10183'0'0,"-2"-2"-5135"0"0,-5-11-4650 0 0,0-1-1 0 0,0 0 0 0 0,0 0 1 0 0,-1 1-1 0 0,0-1 0 0 0,0 0 1 0 0,0 1-1 0 0,-1-1 0 0 0,-1 6 0 0 0,-6 30-171 0 0,-2-1 0 0 0,-2 0 0 0 0,-1-1 0 0 0,-2-1 0 0 0,-2 0 0 0 0,-1-1 0 0 0,-2 0 0 0 0,-29 39 0 0 0,32-55-794 0 0,-21 20 0 0 0,33-35 324 0 0,-2 0 0 0 0,1-1 0 0 0,0 0 0 0 0,-1 0 0 0 0,0-1 1 0 0,0 1-1 0 0,-14 4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8 497 84 0 0,'0'0'6589'0'0,"-1"0"-6416"0"0,0-1-1 0 0,1 0 1 0 0,-1 1-1 0 0,0-1 1 0 0,1 0-1 0 0,-1 0 0 0 0,1 0 1 0 0,-1 1-1 0 0,1-1 1 0 0,-1 0-1 0 0,1 0 1 0 0,0 0-1 0 0,-1-1 0 0 0,43-139 5471 0 0,46-67-1938 0 0,-48 133-4260 0 0,-11 26-6424 0 0,-22 37 5111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15 636 0 0,'-17'-14'14113'0'0,"113"104"-6207"0"0,39 65-2161 0 0,-59-66-3113 0 0,-35-41-2102 0 0,120 145 675 0 0,-148-179-1348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0 652 0 0,'-1'1'487'0'0,"1"0"1"0"0,0-1-1 0 0,-1 1 1 0 0,1 0-1 0 0,0-1 0 0 0,-1 1 1 0 0,1 0-1 0 0,0-1 1 0 0,0 1-1 0 0,0 0 0 0 0,0-1 1 0 0,0 1-1 0 0,0 0 1 0 0,0-1-1 0 0,0 1 0 0 0,0 0 1 0 0,0 0-1 0 0,0-1 1 0 0,0 1-1 0 0,0 0 0 0 0,1-1 1 0 0,-1 1-1 0 0,0 0 1 0 0,0-1-1 0 0,1 2 1 0 0,0-1 82 0 0,1 1 0 0 0,-1-1 0 0 0,0 0 1 0 0,0 0-1 0 0,1 0 0 0 0,-1 0 0 0 0,1 0 1 0 0,-1 0-1 0 0,1 0 0 0 0,1 1 0 0 0,4 1 536 0 0,1-1-1 0 0,-1 1 1 0 0,14 1 0 0 0,20 4 351 0 0,1-3 1 0 0,0-1 0 0 0,0-2 0 0 0,0-2 0 0 0,56-7 0 0 0,-64-3-6155 0 0,-28 8 3063 0 0,0-1 1 0 0,0 2 0 0 0,0-1 0 0 0,10-1 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7845 0 0,'-3'1'999'0'0,"0"1"-50"0"0,0-1 0 0 0,0 1 0 0 0,0-1 0 0 0,0 1-1 0 0,0 0 1 0 0,0 0 0 0 0,0 1 0 0 0,0-1 0 0 0,1 1 0 0 0,-1-1 0 0 0,1 1 0 0 0,0 0 0 0 0,0 0 0 0 0,-3 5 1057 0 0,5-7-1825 0 0,1 0 0 0 0,-1 0-1 0 0,1 0 1 0 0,-1 0 0 0 0,1-1 0 0 0,-1 1 0 0 0,1 0 0 0 0,0 0-1 0 0,-1 0 1 0 0,1-1 0 0 0,0 1 0 0 0,2 1 0 0 0,31 3 549 0 0,0-2 1 0 0,0 0-1 0 0,0-3 0 0 0,1-1 1 0 0,48-8-1 0 0,-65 8-706 0 0,-6-1-1341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134 289 160 0 0,'0'0'986'0'0,"1"-3"297"0"0,2-2-750 0 0,0 1 1 0 0,0-1 0 0 0,0 1-1 0 0,1-1 1 0 0,0 1-1 0 0,0 1 1 0 0,0-1-1 0 0,0 0 1 0 0,1 1 0 0 0,-1 0-1 0 0,10-5 1 0 0,65-29 2665 0 0,-52 25-2251 0 0,290-101 5880 0 0,-174 66-4090 0 0,-122 41-2167 0 0,-15 5-291 0 0,-1-1 0 0 0,1 0-1 0 0,0 0 1 0 0,-1 0-1 0 0,1 0 1 0 0,6-5 0 0 0,-51 12 1174 0 0,-139 49-1169 0 0,93-26-236 0 0,37-13-26 0 0,-244 89 461 0 0,272-96-366 0 0,-16 7 138 0 0,34-14-215 0 0,0 0-1 0 0,1 0 0 0 0,-1 1 0 0 0,0-1 0 0 0,1 0 0 0 0,-1 1 1 0 0,1-1-1 0 0,0 1 0 0 0,-1-1 0 0 0,1 1 0 0 0,0 0 0 0 0,0 0 0 0 0,0-1 1 0 0,0 1-1 0 0,-1 2 0 0 0,2-3-14 0 0,0 0 1 0 0,0 0-1 0 0,0 0 0 0 0,0 0 1 0 0,0 0-1 0 0,0-1 0 0 0,0 1 1 0 0,0 0-1 0 0,0 0 0 0 0,1 0 1 0 0,-1 0-1 0 0,0-1 0 0 0,0 1 1 0 0,1 0-1 0 0,-1 0 0 0 0,1-1 1 0 0,-1 1-1 0 0,1 0 0 0 0,-1-1 1 0 0,1 1-1 0 0,-1 0 0 0 0,1-1 1 0 0,0 1-1 0 0,-1-1 0 0 0,2 2 0 0 0,22 13 366 0 0,-18-11-295 0 0,45 20 245 0 0,1-1-1 0 0,1-2 1 0 0,72 17-1 0 0,-3 0 54 0 0,85 41 495 0 0,-205-78-885 0 0,103 50 290 0 0,-93-44-260 0 0,-1 0 0 0 0,1 1 1 0 0,-1 0-1 0 0,-1 1 0 0 0,0 0 1 0 0,10 11-1 0 0,-18-18-34 0 0,-1 0-1 0 0,1 0 1 0 0,0 0-1 0 0,-1 0 1 0 0,0 0 0 0 0,1 0-1 0 0,-1 1 1 0 0,0-1 0 0 0,0 1-1 0 0,0-1 1 0 0,-1 0-1 0 0,1 1 1 0 0,-1 0 0 0 0,1-1-1 0 0,-1 1 1 0 0,0-1 0 0 0,0 1-1 0 0,0-1 1 0 0,0 5 0 0 0,-1-4-2 0 0,-1 0 1 0 0,1 0 0 0 0,0 0 0 0 0,-1 0 0 0 0,0 0 0 0 0,0 0-1 0 0,1 0 1 0 0,-2 0 0 0 0,1-1 0 0 0,0 1 0 0 0,0-1 0 0 0,-1 0-1 0 0,0 1 1 0 0,1-1 0 0 0,-5 2 0 0 0,-14 9 0 0 0,1-2 0 0 0,-2 0 0 0 0,1-2 0 0 0,-2 0 0 0 0,1-1 0 0 0,-1-2 0 0 0,-34 7 0 0 0,-18-2 0 0 0,-79 1 0 0 0,91-9 0 0 0,0-3 0 0 0,0-2 0 0 0,0-3 0 0 0,-124-27 0 0 0,158 21-371 0 0,27 11 336 0 0,1 0 0 0 0,0-1 0 0 0,0 1 1 0 0,0-1-1 0 0,0 0 0 0 0,0 1 0 0 0,0-1 0 0 0,1 0 1 0 0,-1 1-1 0 0,0-1 0 0 0,0 0 0 0 0,0 0 0 0 0,1 0 0 0 0,-1 0 1 0 0,0 0-1 0 0,1 0 0 0 0,-1 0 0 0 0,1 0 0 0 0,-1 0 0 0 0,1 0 1 0 0,-1 0-1 0 0,1-2 0 0 0,0 3-187 0 0,0-1 0 0 0,1 1 1 0 0,-1-1-1 0 0,0 1 0 0 0,1-1 0 0 0,-1 1 0 0 0,1-1 0 0 0,-1 1 1 0 0,1 0-1 0 0,-1-1 0 0 0,1 1 0 0 0,-1 0 0 0 0,1-1 1 0 0,0 1-1 0 0,-1 0 0 0 0,1 0 0 0 0,-1 0 0 0 0,1-1 1 0 0,0 1-1 0 0,-1 0 0 0 0,1 0 0 0 0,-1 0 0 0 0,1 0 1 0 0,0 0-1 0 0,0 0 0 0 0,18 0-5573 0 0,-1 1 2364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1032 0 0,'0'-1'259'0'0,"0"1"0"0"0,0-1 0 0 0,1 0 0 0 0,-1 1 0 0 0,0-1-1 0 0,0 1 1 0 0,0-1 0 0 0,1 1 0 0 0,-1-1 0 0 0,0 1 0 0 0,1-1 0 0 0,-1 1 0 0 0,0-1 0 0 0,1 1 0 0 0,-1 0-1 0 0,0-1 1 0 0,1 1 0 0 0,-1-1 0 0 0,1 1 0 0 0,-1 0 0 0 0,1 0 0 0 0,-1-1 0 0 0,1 1 0 0 0,-1 0 0 0 0,1 0-1 0 0,1-1 1 0 0,14 6 3274 0 0,15 19-381 0 0,130 164 4862 0 0,-45-49-4386 0 0,-89-108-2873 0 0,-13-14-4 0 0,0 0-1 0 0,2-2 1 0 0,28 24 0 0 0,-43-38-719 0 0,0 0 0 0 0,0-1 0 0 0,0 1 1 0 0,0 0-1 0 0,1-1 0 0 0,-1 1 0 0 0,0-1 0 0 0,0 1 1 0 0,1-1-1 0 0,-1 0 0 0 0,1 1 0 0 0,-1-1 1 0 0,0 0-1 0 0,1 0 0 0 0,-1 0 0 0 0,0 0 0 0 0,1 0 1 0 0,-1 0-1 0 0,0-1 0 0 0,1 1 0 0 0,-1 0 0 0 0,0-1 1 0 0,1 1-1 0 0,-1-1 0 0 0,0 1 0 0 0,0-1 1 0 0,1 0-1 0 0,-1 1 0 0 0,0-1 0 0 0,0 0 0 0 0,0 0 1 0 0,0 0-1 0 0,0 0 0 0 0,0 0 0 0 0,0 0 0 0 0,0 0 1 0 0,1-2-1 0 0,3-5 237 0 0,0 0 0 0 0,0 0 1 0 0,-1 0-1 0 0,4-14 0 0 0,-3 11-179 0 0,96-206-90 0 0,3 33 0 0 0,-43 81 0 0 0,-61 103-30 0 0,-1 0 0 0 0,1 0 0 0 0,0 0 1 0 0,0 0-1 0 0,0 0 0 0 0,0 0 0 0 0,0 0 0 0 0,0 0 0 0 0,0 0 1 0 0,0 0-1 0 0,0 0 0 0 0,0 0 0 0 0,0 0 0 0 0,-1 0 0 0 0,1 0 1 0 0,0 0-1 0 0,0 0 0 0 0,0 0 0 0 0,0 0 0 0 0,0 0 0 0 0,0 0 0 0 0,0-1 1 0 0,0 1-1 0 0,0 0 0 0 0,0 0 0 0 0,0 0 0 0 0,0 0 0 0 0,0 0 1 0 0,0 0-1 0 0,0 0 0 0 0,0 0 0 0 0,0 0 0 0 0,0 0 0 0 0,0-1 1 0 0,0 1-1 0 0,0 0 0 0 0,0 0 0 0 0,0 0 0 0 0,0 0 0 0 0,0 0 0 0 0,0 0 1 0 0,0 0-1 0 0,0 0 0 0 0,0 0 0 0 0,0 0 0 0 0,0-1 0 0 0,0 1 1 0 0,0 0-1 0 0,0 0 0 0 0,0 0 0 0 0,0 0 0 0 0,0 0 0 0 0,0 0 0 0 0,-12 8-3699 0 0,-14 14-3459 0 0,8-5 3720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4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16 240 704 0 0,'-1'0'247'0'0,"0"0"0"0"0,0 1 0 0 0,1-1 0 0 0,-1 0 0 0 0,0 0 0 0 0,0 0 0 0 0,0 0 0 0 0,1 1 0 0 0,-1-1 0 0 0,0 0 1 0 0,0 1-1 0 0,1-1 0 0 0,-1 1 0 0 0,0-1 0 0 0,1 1 0 0 0,-1-1 0 0 0,0 1 0 0 0,1-1 0 0 0,-1 1 0 0 0,1 0-76 0 0,0-1 0 0 0,0 1 0 0 0,1-1 0 0 0,-1 1 1 0 0,0-1-1 0 0,0 0 0 0 0,1 1 0 0 0,-1-1 0 0 0,0 0 0 0 0,1 1 0 0 0,-1-1 0 0 0,1 0 1 0 0,-1 0-1 0 0,0 1 0 0 0,1-1 0 0 0,-1 0 0 0 0,1 0 0 0 0,-1 0 0 0 0,1 1 0 0 0,-1-1 1 0 0,1 0-1 0 0,0 0 0 0 0,35 8 2866 0 0,1-6-1298 0 0,50-2 0 0 0,-37-1-919 0 0,1000-39 5392 0 0,-374 10-3768 0 0,320 3 196 0 0,700-34 792 0 0,-1357 36-2738 0 0,-14-20-265 0 0,-305 42-424 0 0,-13 2-11 0 0,1 0-1 0 0,0 0 1 0 0,-1-1 0 0 0,1 0 0 0 0,-1 0 0 0 0,1 0 0 0 0,-1-1 0 0 0,0 0 0 0 0,0-1-1 0 0,11-7 1 0 0,-29 21-7036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95 170 5913 0 0,'-37'-4'11297'0'0,"38"4"-11177"0"0,0 0 0 0 0,1 0-1 0 0,-1-1 1 0 0,0 1 0 0 0,1-1 0 0 0,-1 1-1 0 0,0-1 1 0 0,0 1 0 0 0,0-1 0 0 0,1 0-1 0 0,1-1 1 0 0,3-2 139 0 0,37-13 1027 0 0,86-22 0 0 0,49 2 117 0 0,-116 26-943 0 0,12-2 49 0 0,-18 3 346 0 0,60-17 0 0 0,-286 66-280 0 0,61-16-553 0 0,45-9-18 0 0,-117 28 18 0 0,138-30-24 0 0,0 2 0 0 0,-45 21 0 0 0,84-33-1 0 0,0 0 0 0 0,0 0 1 0 0,1 0-1 0 0,-1 1 0 0 0,1 0 0 0 0,-1-1 1 0 0,-2 5-1 0 0,5-6 8 0 0,0-1 0 0 0,1 1 0 0 0,-1 0 0 0 0,1-1 0 0 0,-1 1 0 0 0,1 0 0 0 0,-1 0 0 0 0,1 0 0 0 0,0-1 0 0 0,-1 1 0 0 0,1 0 0 0 0,0 0 0 0 0,0 0 1 0 0,0 0-1 0 0,-1 0 0 0 0,1-1 0 0 0,0 1 0 0 0,0 0 0 0 0,0 0 0 0 0,0 0 0 0 0,1 0 0 0 0,-1 0 0 0 0,0 0 0 0 0,0 0 0 0 0,0-1 0 0 0,1 1 0 0 0,-1 0 0 0 0,0 0 0 0 0,1 0 0 0 0,-1-1 0 0 0,1 1 1 0 0,-1 0-1 0 0,1 0 0 0 0,-1-1 0 0 0,1 1 0 0 0,0 0 0 0 0,-1-1 0 0 0,1 1 0 0 0,0-1 0 0 0,-1 1 0 0 0,2 0 0 0 0,11 7 68 0 0,-1 0 0 0 0,1-1 0 0 0,0-1 0 0 0,1 0 0 0 0,19 5 0 0 0,76 17 208 0 0,-58-16-185 0 0,26 7 82 0 0,63 17 213 0 0,-118-28-335 0 0,0 0-1 0 0,-1 1 0 0 0,0 0 1 0 0,19 14-1 0 0,-37-22-51 0 0,-1 1-1 0 0,0-1 1 0 0,0 0 0 0 0,1 1 0 0 0,-1 0 0 0 0,-1 0-1 0 0,1-1 1 0 0,0 1 0 0 0,0 0 0 0 0,-1 0-1 0 0,1 1 1 0 0,-1-1 0 0 0,1 0 0 0 0,-1 0 0 0 0,0 1-1 0 0,0-1 1 0 0,0 1 0 0 0,0-1 0 0 0,-1 1 0 0 0,2 4-1 0 0,-3-5 1 0 0,1 1 0 0 0,-1 0-1 0 0,1 0 1 0 0,-1-1 0 0 0,0 1-1 0 0,0 0 1 0 0,0-1 0 0 0,0 1 0 0 0,-1-1-1 0 0,1 0 1 0 0,-1 1 0 0 0,1-1-1 0 0,-1 0 1 0 0,0 0 0 0 0,0 0-1 0 0,0 0 1 0 0,0 0 0 0 0,0 0 0 0 0,-4 2-1 0 0,-11 8 24 0 0,-1-1 1 0 0,0-1-1 0 0,-1 0 0 0 0,0-2 0 0 0,0 0 1 0 0,-1-1-1 0 0,-38 8 0 0 0,8-6 9 0 0,-1-2 1 0 0,-55 0-1 0 0,75-5-636 0 0,0-2-1 0 0,-1-1 1 0 0,1-1 0 0 0,-43-9-1 0 0,52 2-2200 0 0,34 0-7623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491 204 380 0 0,'0'-3'385'0'0,"0"1"-1"0"0,0-1 0 0 0,0 0 1 0 0,0 0-1 0 0,0 0 1 0 0,-1 0-1 0 0,0 0 1 0 0,1 1-1 0 0,-1-1 1 0 0,0 0-1 0 0,0 1 1 0 0,0-1-1 0 0,-1 0 1 0 0,1 1-1 0 0,0-1 1 0 0,-1 1-1 0 0,0 0 1 0 0,0 0-1 0 0,1-1 1 0 0,-1 1-1 0 0,-1 0 1 0 0,1 1-1 0 0,0-1 1 0 0,0 0-1 0 0,-1 0 1 0 0,1 1-1 0 0,-1 0 0 0 0,1-1 1 0 0,-5 0-1 0 0,-5-4 161 0 0,-1 2 0 0 0,0-1-1 0 0,0 2 1 0 0,-1-1 0 0 0,1 2-1 0 0,-1 0 1 0 0,0 0 0 0 0,1 2-1 0 0,-1-1 1 0 0,0 2-1 0 0,0 0 1 0 0,1 0 0 0 0,-1 2-1 0 0,1 0 1 0 0,-19 5 0 0 0,18-3-236 0 0,0 0 0 0 0,0 1 0 0 0,0 0 1 0 0,1 1-1 0 0,0 0 0 0 0,1 1 0 0 0,-1 1 0 0 0,1 0 1 0 0,1 0-1 0 0,0 1 0 0 0,0 1 0 0 0,1 0 0 0 0,-17 23 1 0 0,24-28-166 0 0,0-1 1 0 0,0 0 0 0 0,1 1 0 0 0,-1-1 0 0 0,1 1 0 0 0,0 0-1 0 0,1 0 1 0 0,0-1 0 0 0,-1 1 0 0 0,2 0 0 0 0,-1 0-1 0 0,1 0 1 0 0,0 0 0 0 0,0 0 0 0 0,2 9 0 0 0,0-7-18 0 0,0 0 0 0 0,1 0-1 0 0,0-1 1 0 0,0 0 0 0 0,0 1 0 0 0,1-1 0 0 0,0 0 0 0 0,1-1 0 0 0,0 1 0 0 0,8 8 0 0 0,-3-4-3 0 0,2 0 0 0 0,-1-1 0 0 0,1-1 0 0 0,1 0 0 0 0,0 0 0 0 0,0-1 0 0 0,0-1 0 0 0,1-1 0 0 0,0 0 0 0 0,1 0 0 0 0,21 5 0 0 0,-23-9-95 0 0,0 0 1 0 0,0-1-1 0 0,1 0 1 0 0,-1-1 0 0 0,0 0-1 0 0,0-1 1 0 0,0 0-1 0 0,0-1 1 0 0,0-1-1 0 0,0 0 1 0 0,15-6 0 0 0,-21 6-43 0 0,1-1 1 0 0,-1 1 0 0 0,0-1 0 0 0,0 0-1 0 0,0-1 1 0 0,-1 0 0 0 0,1 0 0 0 0,-1 0-1 0 0,0-1 1 0 0,-1 0 0 0 0,1 0 0 0 0,-1 0-1 0 0,0-1 1 0 0,-1 0 0 0 0,0 0 0 0 0,0 0-1 0 0,0 0 1 0 0,4-15 0 0 0,-4 9-6 0 0,0-1 0 0 0,-1 0 0 0 0,-1 0 0 0 0,0 0 1 0 0,0 0-1 0 0,-2 0 0 0 0,0 0 0 0 0,0 0 0 0 0,-2 0 0 0 0,0 0 1 0 0,0 0-1 0 0,-1 0 0 0 0,-1 1 0 0 0,0-1 0 0 0,-1 1 0 0 0,0 0 1 0 0,-1 0-1 0 0,-1 1 0 0 0,0 0 0 0 0,0 0 0 0 0,-1 0 0 0 0,-1 1 1 0 0,0 0-1 0 0,-1 1 0 0 0,0 0 0 0 0,0 0 0 0 0,-23-15 0 0 0,23 18-185 0 0,-2 1 0 0 0,1 0-1 0 0,-1 0 1 0 0,1 1-1 0 0,-2 1 1 0 0,-17-5-1 0 0,22 8-413 0 0,0-1 0 0 0,1 2-1 0 0,-1-1 1 0 0,-14 2-1 0 0,15 0-727 0 0,-1 0-1 0 0,1 1 0 0 0,0 0 1 0 0,-1 0-1 0 0,-8 5 0 0 0,-4 2-1601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6105 0 0,'8'7'1286'0'0,"0"1"0"0"0,-1-1 0 0 0,0 1 1 0 0,0 1-1 0 0,-1-1 0 0 0,0 1 0 0 0,0 0 0 0 0,7 18 1 0 0,-10-20-836 0 0,-1-1 0 0 0,1 1 0 0 0,-2 0 1 0 0,1 0-1 0 0,-1 0 0 0 0,0 0 1 0 0,-1 1-1 0 0,1-1 0 0 0,-1 0 0 0 0,-1 0 1 0 0,1 0-1 0 0,-1 0 0 0 0,-1 0 0 0 0,-2 9 1 0 0,4-16-299 0 0,0 1 0 0 0,0-1 0 0 0,0 1 0 0 0,0-1 0 0 0,0 1 1 0 0,0-1-1 0 0,0 1 0 0 0,0-1 0 0 0,0 1 0 0 0,0-1 0 0 0,-1 1 1 0 0,1-1-1 0 0,0 0 0 0 0,0 1 0 0 0,-1-1 0 0 0,1 1 0 0 0,0-1 0 0 0,-1 1 1 0 0,1-1-1 0 0,0 0 0 0 0,-1 1 0 0 0,1-1 0 0 0,-1 0 0 0 0,1 1 1 0 0,-1-1-1 0 0,-1-13 867 0 0,4-27-577 0 0,3 20-290 0 0,0 0 0 0 0,1 0 0 0 0,1 1 1 0 0,1 0-1 0 0,1 1 0 0 0,0-1 0 0 0,1 2 0 0 0,1-1 1 0 0,27-30-1 0 0,-31 39-86 0 0,1 1 0 0 0,-1 0 0 0 0,2 1 0 0 0,-1-1 0 0 0,1 1 0 0 0,1 1 0 0 0,-1 0 0 0 0,1 0 0 0 0,0 1 0 0 0,0 0 0 0 0,1 1 0 0 0,-1 0 0 0 0,1 1 0 0 0,0 0 0 0 0,0 1 0 0 0,0 0 0 0 0,0 0 0 0 0,0 1 0 0 0,20 1 0 0 0,-23 1-67 0 0,-1 0 0 0 0,1 1 0 0 0,-1 0 0 0 0,0 0 0 0 0,1 1 0 0 0,-1-1 0 0 0,0 2 0 0 0,0-1 0 0 0,-1 1 0 0 0,1 0 0 0 0,-1 0 0 0 0,0 1 0 0 0,0 0 0 0 0,6 6 0 0 0,-9-7 0 0 0,1 0 0 0 0,0 0 0 0 0,-1 0 0 0 0,0 1 0 0 0,0-1 0 0 0,-1 1 0 0 0,1 0 0 0 0,-1 0 0 0 0,0 0 0 0 0,0 0 0 0 0,0 0 0 0 0,-1 0 0 0 0,0 1 0 0 0,0-1 0 0 0,0 0 0 0 0,-1 1 0 0 0,0-1 0 0 0,0 1 0 0 0,0-1 0 0 0,-2 8 0 0 0,-9 30 0 0 0,10-41 0 0 0,0 1 0 0 0,0 0 0 0 0,0 0 0 0 0,-1-1 0 0 0,1 1 0 0 0,-1-1 0 0 0,0 1 0 0 0,0-1 0 0 0,0 0 0 0 0,0 1 0 0 0,0-1 0 0 0,-3 2 0 0 0,4-4 0 0 0,1 0 0 0 0,-1 1 0 0 0,0-1 0 0 0,1 0 0 0 0,-1 0 0 0 0,1 0 0 0 0,-1 0 0 0 0,0 0 0 0 0,1 0 0 0 0,-1 0 0 0 0,1 0 0 0 0,-1 0 0 0 0,1 0 0 0 0,-1 0 0 0 0,0-1 0 0 0,1 1 0 0 0,-1 0 0 0 0,1 0 0 0 0,-1-1 0 0 0,1 1 0 0 0,-1 0 0 0 0,1 0 0 0 0,-1-1 0 0 0,1 1 0 0 0,-1-1 0 0 0,1 1 0 0 0,0 0 0 0 0,-1-1 0 0 0,1 1 0 0 0,0-1 0 0 0,-1 1 0 0 0,1-1 0 0 0,0 1 0 0 0,-1-1 0 0 0,1 1 0 0 0,0-1 0 0 0,0 1 0 0 0,0-1 0 0 0,0 0 0 0 0,-1 1 0 0 0,1-1 0 0 0,0 0 0 0 0,0-6 0 0 0,1 0 0 0 0,0 0 0 0 0,0 0 0 0 0,0 0 0 0 0,1 0 0 0 0,0 0 0 0 0,0 1 0 0 0,0-1 0 0 0,1 1 0 0 0,0-1 0 0 0,1 1 0 0 0,-1 0 0 0 0,7-7 0 0 0,-2 1 0 0 0,2 1 0 0 0,-1 0 0 0 0,1 1 0 0 0,1 0 0 0 0,17-13 0 0 0,-23 20 0 0 0,0 0 0 0 0,0 0 0 0 0,0 0 0 0 0,1 1 0 0 0,-1-1 0 0 0,1 1 0 0 0,-1 1 0 0 0,1-1 0 0 0,0 1 0 0 0,-1 0 0 0 0,1 0 0 0 0,0 0 0 0 0,0 1 0 0 0,11 1 0 0 0,-9 0 0 0 0,1 1 0 0 0,-1 0 0 0 0,0 0 0 0 0,0 1 0 0 0,-1 0 0 0 0,1 1 0 0 0,0-1 0 0 0,-1 1 0 0 0,11 8 0 0 0,-4-1 0 0 0,-1 1 0 0 0,0 0 0 0 0,0 0 0 0 0,-1 1 0 0 0,-1 1 0 0 0,0 0 0 0 0,-1 1 0 0 0,-1 0 0 0 0,10 21 0 0 0,-12-22-636 0 0,-5-7-667 0 0,1 0 1 0 0,0-1 0 0 0,1 1-1 0 0,5 7 1 0 0,-7-12 990 0 0,-1 0 0 0 0,1-1 0 0 0,-1 1 0 0 0,1-1 0 0 0,-1 0 0 0 0,1 1 0 0 0,0-1 1 0 0,0 0-1 0 0,0 0 0 0 0,0 0 0 0 0,-1 0 0 0 0,1 0 0 0 0,1-1 0 0 0,-1 1 0 0 0,0 0 1 0 0,0-1-1 0 0,0 0 0 0 0,0 1 0 0 0,4-1 0 0 0,10-1-3008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126 417 252 0 0,'-23'42'5976'0'0,"-24"58"0"0"0,36-72-95 0 0,-10 43 4460 0 0,22-76-9833 0 0,18-66 218 0 0,-4 0 1 0 0,6-77-1 0 0,-3-151 548 0 0,-19 280-1155 0 0,4-17 136 0 0,-1 29-249 0 0,-2 7-6 0 0,0 0 0 0 0,0 0 0 0 0,0-1 0 0 0,0 1 0 0 0,0 0 0 0 0,0 0 0 0 0,0 0 0 0 0,0 0 0 0 0,1 0 0 0 0,-1 0 0 0 0,0 0 0 0 0,0 0 0 0 0,0 0 0 0 0,0-1 0 0 0,0 1 0 0 0,0 0 0 0 0,0 0 0 0 0,1 0 0 0 0,-1 0 0 0 0,0 0 0 0 0,0 0 0 0 0,0 0 0 0 0,0 0 0 0 0,0 0 0 0 0,0 0 0 0 0,1 0 0 0 0,-1 0 0 0 0,0 0 0 0 0,0 0 0 0 0,0 0 0 0 0,0 0 0 0 0,0 0 0 0 0,0 0 0 0 0,1 0 0 0 0,-1 0 0 0 0,0 0 0 0 0,0 0 0 0 0,0 0 0 0 0,0 1 0 0 0,0-1 0 0 0,0 0 0 0 0,0 0 0 0 0,1 0 0 0 0,-1 0 0 0 0,0 0 0 0 0,0 0 0 0 0,0 0 0 0 0,0 0 0 0 0,0 0 0 0 0,0 1 0 0 0,0-1 0 0 0,0 0 0 0 0,6 7 0 0 0,-1 1 0 0 0,0 0 0 0 0,0 0 0 0 0,-1 1 0 0 0,0-1 0 0 0,4 15 0 0 0,8 17 0 0 0,11 12 0 0 0,2-1 0 0 0,2-1 0 0 0,2-1 0 0 0,44 49 0 0 0,-57-75 0 0 0,0-2 0 0 0,2 0 0 0 0,0-1 0 0 0,1-1 0 0 0,1-2 0 0 0,1 0 0 0 0,32 16 0 0 0,-50-30-294 0 0,-1 0 0 0 0,0-1 0 0 0,1 0 0 0 0,0 0-1 0 0,0 0 1 0 0,11 1 0 0 0,-17-3 245 0 0,0 0-1 0 0,1 0 1 0 0,-1 0 0 0 0,0 0-1 0 0,0 0 1 0 0,1 0 0 0 0,-1 0-1 0 0,0-1 1 0 0,0 1 0 0 0,0 0-1 0 0,1-1 1 0 0,-1 1 0 0 0,0-1-1 0 0,0 1 1 0 0,0-1 0 0 0,0 1-1 0 0,0-1 1 0 0,0 0 0 0 0,0 0-1 0 0,0 1 1 0 0,0-1 0 0 0,0 0-1 0 0,0 0 1 0 0,-1 0 0 0 0,1 0-1 0 0,0 0 1 0 0,-1 0 0 0 0,1 0-1 0 0,0 0 1 0 0,-1-1 0 0 0,1 1-1 0 0,-1 0 1 0 0,0 0 0 0 0,1 0-1 0 0,-1-1 1 0 0,0 1 0 0 0,0 0-1 0 0,0 0 1 0 0,0 0 0 0 0,0-1-1 0 0,0 1 1 0 0,0 0 0 0 0,-1-2-1 0 0,1-1 24 0 0,-1 0 0 0 0,0 1 0 0 0,-1-1 0 0 0,1 1 0 0 0,-1 0 0 0 0,1-1 0 0 0,-1 1 0 0 0,0 0 0 0 0,0 0 0 0 0,0 0 0 0 0,-1 0 0 0 0,1 1 0 0 0,-1-1 0 0 0,1 1 0 0 0,-1-1 0 0 0,0 1-1 0 0,0 0 1 0 0,-4-2 0 0 0,-4-3 32 0 0,-1 0-1 0 0,0 1 1 0 0,-20-8 0 0 0,4 6 45 0 0,0 0 1 0 0,0 2 0 0 0,-1 1 0 0 0,0 1 0 0 0,0 2-1 0 0,-36 1 1 0 0,24 2 45 0 0,-1 3-1 0 0,1 1 0 0 0,-71 19 1 0 0,100-21-831 0 0,1 1 1 0 0,0 0-1 0 0,0 0 1 0 0,-17 11-1 0 0,23-9-2595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46 328 0 0,'-65'5'17914'0'0,"92"-6"-17542"0"0,-26 1 167 0 0,173-15 3477 0 0,-118 4-6652 0 0,-1-5-3994 0 0,-39 9 4248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0 600 272 0 0,'33'-56'3980'0'0,"-15"22"-1794"0"0,72-141 3384 0 0,18 4-3250 0 0,-29 63-5836 0 0,-52 70 347 0 0,-14 21 1859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0 528 0 0,'-12'7'11261'0'0,"12"-6"-10845"0"0,0 0-1 0 0,0 1 1 0 0,0-1 0 0 0,1 0 0 0 0,-1 0-1 0 0,0 0 1 0 0,1 0 0 0 0,-1 0-1 0 0,1 0 1 0 0,-1 0 0 0 0,1 0 0 0 0,0 0-1 0 0,-1 0 1 0 0,1 0 0 0 0,0 0-1 0 0,0 0 1 0 0,1 1 0 0 0,22 13 3440 0 0,29 2-658 0 0,-51-16-2948 0 0,30 6 419 0 0,0-1-1 0 0,0-2 1 0 0,0-1-1 0 0,48-2 0 0 0,-23-4 757 0 0,93-17-1 0 0,-137 18-1422 0 0,5-1-21 0 0,0 0 1 0 0,1-2-1 0 0,-1 0 0 0 0,-1-1 1 0 0,21-9-1 0 0,-37 14-557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0 992 0 0,'-5'21'6039'0'0,"8"-18"-3742"0"0,1 1-1570 0 0,0 0 0 0 0,0 0-1 0 0,1-1 1 0 0,-1 0 0 0 0,1 0-1 0 0,0 0 1 0 0,0 0 0 0 0,0-1 0 0 0,0 0-1 0 0,0 0 1 0 0,1 0 0 0 0,-1-1-1 0 0,8 1 1 0 0,15 3 1592 0 0,39 1-1 0 0,-38-4-899 0 0,-29-2-1417 0 0,44 5 1799 0 0,0-3 1 0 0,1-1 0 0 0,78-9 0 0 0,-101 0-3359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1 659 388 0 0,'1'2'517'0'0,"0"1"0"0"0,0-1 0 0 0,0 0 1 0 0,0 0-1 0 0,0 0 0 0 0,1 0 0 0 0,-1 0 0 0 0,1 0 0 0 0,0 0 0 0 0,-1 0 0 0 0,1-1 1 0 0,0 1-1 0 0,0 0 0 0 0,0-1 0 0 0,4 3 0 0 0,-3-3-2 0 0,0-1 0 0 0,1 1 0 0 0,-1-1 0 0 0,0 1 0 0 0,0-1 0 0 0,1 0 0 0 0,-1 0 0 0 0,0 0 0 0 0,0-1 0 0 0,1 1 0 0 0,-1-1 0 0 0,4-1 0 0 0,1 0-13 0 0,-1 0 1 0 0,1-1 0 0 0,-1 0 0 0 0,1 0-1 0 0,-1-1 1 0 0,0 0 0 0 0,-1 0 0 0 0,1 0-1 0 0,-1-1 1 0 0,11-10 0 0 0,-9 6-83 0 0,0 0 0 0 0,-1 0 1 0 0,0-1-1 0 0,-1 1 0 0 0,0-2 0 0 0,7-16 0 0 0,-1-4 121 0 0,-2-1 0 0 0,-1-1-1 0 0,-2 1 1 0 0,5-40-1 0 0,0-26 238 0 0,28-155 1547 0 0,-40 253-2309 0 0,0 0-1 0 0,0 0 1 0 0,0-1 0 0 0,0 1-1 0 0,0 0 1 0 0,0 0 0 0 0,0 0-1 0 0,0-1 1 0 0,0 1-1 0 0,0 0 1 0 0,0 0 0 0 0,0-1-1 0 0,0 1 1 0 0,0 0 0 0 0,0 0-1 0 0,0 0 1 0 0,0-1 0 0 0,0 1-1 0 0,1 0 1 0 0,-1 0-1 0 0,0 0 1 0 0,0-1 0 0 0,0 1-1 0 0,0 0 1 0 0,0 0 0 0 0,1 0-1 0 0,-1 0 1 0 0,0-1 0 0 0,0 1-1 0 0,0 0 1 0 0,0 0-1 0 0,1 0 1 0 0,-1 0 0 0 0,0 0-1 0 0,0 0 1 0 0,0 0 0 0 0,1 0-1 0 0,-1 0 1 0 0,0-1 0 0 0,0 1-1 0 0,1 0 1 0 0,-1 0-1 0 0,0 0 1 0 0,0 0 0 0 0,1 0-1 0 0,-1 1 1 0 0,8 10 192 0 0,3 22-84 0 0,-1 26 48 0 0,-3 0-1 0 0,-3 0 0 0 0,-2 1 0 0 0,-12 117 0 0 0,3-128-67 0 0,3-27-491 0 0,-1 33 0 0 0,8-30-1997 0 0,4-17-989 0 0,6-4-4073 0 0,-5-4 4415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393 294 156 0 0,'4'-2'628'0'0,"-1"-1"0"0"0,0-1-1 0 0,1 1 1 0 0,-2 0 0 0 0,1-1 0 0 0,0 1 0 0 0,-1-1 0 0 0,1 0-1 0 0,-1 0 1 0 0,0 0 0 0 0,-1 0 0 0 0,1 0 0 0 0,-1-1-1 0 0,1 1 1 0 0,-1 0 0 0 0,-1-1 0 0 0,1 1 0 0 0,0-1 0 0 0,-1-6-1 0 0,-1 7-142 0 0,1 1-1 0 0,-1-1 1 0 0,0 0-1 0 0,0 1 1 0 0,0-1-1 0 0,0 1 1 0 0,-1-1-1 0 0,1 1 0 0 0,-1 0 1 0 0,0 0-1 0 0,0-1 1 0 0,-4-3-1 0 0,3 3-291 0 0,-1 1 1 0 0,0-1-1 0 0,1 1 0 0 0,-1 0 1 0 0,0 0-1 0 0,-7-3 0 0 0,2 2 74 0 0,-1 0 1 0 0,1 0-1 0 0,-1 1 0 0 0,0 1 1 0 0,0 0-1 0 0,0 0 0 0 0,-1 1 0 0 0,1 0 1 0 0,0 1-1 0 0,0 0 0 0 0,-1 1 0 0 0,1 0 1 0 0,0 0-1 0 0,0 1 0 0 0,0 0 1 0 0,0 1-1 0 0,-9 4 0 0 0,5-2-124 0 0,1 0 1 0 0,0 2-1 0 0,1-1 0 0 0,-1 1 1 0 0,1 1-1 0 0,1 0 0 0 0,0 1 1 0 0,0 0-1 0 0,0 1 0 0 0,1 0 0 0 0,-15 20 1 0 0,21-24-53 0 0,0 1 0 0 0,0 0 0 0 0,0 0 0 0 0,1 0 0 0 0,0 1 0 0 0,0-1 0 0 0,1 1 0 0 0,0 0 0 0 0,0 0 0 0 0,-1 14 0 0 0,3-17-41 0 0,0 1 0 0 0,0 0 0 0 0,1-1 1 0 0,0 1-1 0 0,0 0 0 0 0,0-1 1 0 0,1 1-1 0 0,-1-1 0 0 0,1 0 0 0 0,1 1 1 0 0,-1-1-1 0 0,1 0 0 0 0,-1 0 0 0 0,2-1 1 0 0,-1 1-1 0 0,5 5 0 0 0,4 2 9 0 0,0-1 0 0 0,0-1 0 0 0,1 0 0 0 0,0-1 0 0 0,0 0 0 0 0,1-1 0 0 0,0-1 0 0 0,1 0 0 0 0,-1-1 0 0 0,2-1 0 0 0,-1 0 0 0 0,20 4 0 0 0,-17-6-67 0 0,0 0 0 0 0,1-1 0 0 0,-1-1 0 0 0,1-1 0 0 0,-1 0-1 0 0,1-2 1 0 0,-1 0 0 0 0,0-1 0 0 0,0 0 0 0 0,25-9 0 0 0,-38 10-4 0 0,0 0 1 0 0,1-1 0 0 0,-1 1-1 0 0,-1-1 1 0 0,1 0-1 0 0,0 0 1 0 0,-1 0 0 0 0,1-1-1 0 0,-1 1 1 0 0,0-1-1 0 0,0 0 1 0 0,-1-1 0 0 0,1 1-1 0 0,-1-1 1 0 0,5-8 0 0 0,-5 6-2 0 0,0-1 1 0 0,0 1 0 0 0,-1-1-1 0 0,0 1 1 0 0,0-1 0 0 0,-1 0 0 0 0,0 0-1 0 0,-1 0 1 0 0,1 1 0 0 0,-2-11-1 0 0,-1 1-2 0 0,-1 0 0 0 0,0 0 0 0 0,-1 1 0 0 0,-1-1 0 0 0,-1 1 0 0 0,0 0-1 0 0,-1 1 1 0 0,0-1 0 0 0,-18-24 0 0 0,12 22 13 0 0,-2 0 0 0 0,0 0 0 0 0,-2 2 0 0 0,1 0 0 0 0,-23-15 0 0 0,27 22-142 0 0,0 1 0 0 0,0 0-1 0 0,-1 1 1 0 0,0 0 0 0 0,-1 1-1 0 0,0 1 1 0 0,1 0 0 0 0,-2 0-1 0 0,-16-2 1 0 0,10 7-666 0 0,10 4-1259 0 0,7 6-5949 0 0,4 0 5173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94 164 0 0,'0'-3'490'0'0,"0"0"-1"0"0,-1-1 1 0 0,0 1-1 0 0,0 0 1 0 0,0 0 0 0 0,0 0-1 0 0,0 0 1 0 0,0 0 0 0 0,-1 0-1 0 0,1 1 1 0 0,-1-1-1 0 0,0 0 1 0 0,0 1 0 0 0,0-1-1 0 0,0 1 1 0 0,0 0 0 0 0,-1 0-1 0 0,1 0 1 0 0,0 0-1 0 0,-1 0 1 0 0,0 0 0 0 0,0 0-1 0 0,1 1 1 0 0,-1 0-1 0 0,-6-3 1 0 0,-7-1 740 0 0,0-1 0 0 0,-1 2 0 0 0,-25-4-1 0 0,37 7-962 0 0,-11-1 210 0 0,0 1-1 0 0,1 0 0 0 0,-1 1 0 0 0,0 1 1 0 0,0 1-1 0 0,1 0 0 0 0,-1 1 1 0 0,1 1-1 0 0,0 0 0 0 0,-1 1 1 0 0,-24 12-1 0 0,26-11-224 0 0,1 1 0 0 0,0 1 0 0 0,0 0 0 0 0,1 1 1 0 0,0 0-1 0 0,1 1 0 0 0,0 0 0 0 0,0 1 0 0 0,1 0 0 0 0,0 1 1 0 0,1 0-1 0 0,-10 19 0 0 0,16-26-143 0 0,0 0 1 0 0,1 1 0 0 0,0-1-1 0 0,0 1 1 0 0,0 0-1 0 0,1 0 1 0 0,0-1 0 0 0,0 1-1 0 0,0 0 1 0 0,1 0 0 0 0,0 0-1 0 0,0 0 1 0 0,0 0-1 0 0,1 0 1 0 0,1 6 0 0 0,0-4-17 0 0,1-1 0 0 0,0 1 1 0 0,0-1-1 0 0,1 0 0 0 0,0 0 1 0 0,0 0-1 0 0,0 0 1 0 0,1-1-1 0 0,0 0 0 0 0,7 7 1 0 0,1-1 6 0 0,1 0 0 0 0,0-1 0 0 0,1 0 1 0 0,0-1-1 0 0,0-1 0 0 0,1-1 1 0 0,1 0-1 0 0,-1-1 0 0 0,21 6 0 0 0,-20-8-108 0 0,0-1-1 0 0,0-1 1 0 0,1-1-1 0 0,-1 0 1 0 0,1-1-1 0 0,-1-1 1 0 0,35-3-1 0 0,-46 2-13 0 0,0 0-1 0 0,-1 0 0 0 0,1-1 1 0 0,0 1-1 0 0,-1-1 0 0 0,1 0 1 0 0,-1-1-1 0 0,0 1 0 0 0,1-1 1 0 0,-1 0-1 0 0,0-1 1 0 0,-1 1-1 0 0,1-1 0 0 0,-1 0 1 0 0,0 0-1 0 0,1 0 0 0 0,-2-1 1 0 0,1 1-1 0 0,-1-1 0 0 0,1 0 1 0 0,-1 0-1 0 0,0 0 1 0 0,-1 0-1 0 0,0-1 0 0 0,1 1 1 0 0,1-11-1 0 0,-2 4 12 0 0,-1 0-1 0 0,0 0 0 0 0,-1 0 1 0 0,0 0-1 0 0,-1 0 1 0 0,-1 0-1 0 0,0 0 1 0 0,0 0-1 0 0,-1 0 1 0 0,0 1-1 0 0,-1 0 1 0 0,-1-1-1 0 0,0 1 1 0 0,0 1-1 0 0,-1-1 1 0 0,0 1-1 0 0,-1 0 0 0 0,-11-12 1 0 0,7 9-105 0 0,0 0-1 0 0,-1 1 1 0 0,0 0-1 0 0,-1 1 1 0 0,0 1-1 0 0,-1 0 1 0 0,0 1-1 0 0,0 0 1 0 0,-1 1 0 0 0,-1 1-1 0 0,1 0 1 0 0,-27-7-1 0 0,38 13-124 0 0,-1 0 1 0 0,1 0-1 0 0,0 0 0 0 0,0 1 0 0 0,0 0 1 0 0,-1 0-1 0 0,1 0 0 0 0,0 0 0 0 0,-6 2 0 0 0,8-2-422 0 0,0 1-1 0 0,0 0 0 0 0,0 0 1 0 0,0-1-1 0 0,0 2 1 0 0,1-1-1 0 0,-1 0 0 0 0,0 0 1 0 0,0 0-1 0 0,1 1 0 0 0,-1-1 1 0 0,-2 4-1 0 0,-2 4-2321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5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1204 0 0,'249'41'13176'0'0,"111"64"-6445"0"0,-330-94-6087 0 0,6 1 796 0 0,0 2 0 0 0,51 28 1 0 0,-85-41-1272 0 0,0 0-1 0 0,0 0 1 0 0,0 0 0 0 0,0 0 0 0 0,0 1 0 0 0,0-1 0 0 0,-1 1 0 0 0,1-1 0 0 0,0 1-1 0 0,-1 0 1 0 0,0-1 0 0 0,1 1 0 0 0,-1 0 0 0 0,0 0 0 0 0,0 0 0 0 0,1 3 0 0 0,-3-4-107 0 0,0-1 0 0 0,0 1 0 0 0,0-1 0 0 0,0 1 1 0 0,0-1-1 0 0,0 1 0 0 0,0-1 0 0 0,-1 0 0 0 0,1 0 1 0 0,0 0-1 0 0,0 0 0 0 0,0 0 0 0 0,0 0 0 0 0,-1 0 1 0 0,1 0-1 0 0,-2-1 0 0 0,-8-2 55 0 0,-1-1-1 0 0,1 0 1 0 0,1-1-1 0 0,-1 0 1 0 0,1-1-1 0 0,-1 0 1 0 0,-10-9-1 0 0,4 2-33 0 0,1-1 0 0 0,0-1 0 0 0,-15-18 0 0 0,23 23-57 0 0,1 0 1 0 0,-1 0 0 0 0,2-1 0 0 0,-1 0 0 0 0,1-1 0 0 0,1 0 0 0 0,0 0 0 0 0,1 0 0 0 0,0 0 0 0 0,1 0 0 0 0,0-1 0 0 0,1 0 0 0 0,1 1 0 0 0,-1-20 0 0 0,3 16-4 0 0,0-1-1 0 0,1 0 1 0 0,1 0-1 0 0,1 1 1 0 0,0 0-1 0 0,1-1 1 0 0,0 2 0 0 0,2-1-1 0 0,0 1 1 0 0,0 0-1 0 0,11-14 1 0 0,-1 3 43 0 0,1 0-1 0 0,41-42 1 0 0,-47 56-35 0 0,1 0 1 0 0,0 1-1 0 0,1 0 0 0 0,0 1 0 0 0,1 1 0 0 0,0 0 0 0 0,24-10 1 0 0,-17 11-5 0 0,0 1 0 0 0,0 1-1 0 0,1 1 1 0 0,0 1 0 0 0,0 1 0 0 0,0 1 0 0 0,0 0 0 0 0,0 2 0 0 0,0 1 0 0 0,0 1 0 0 0,0 1 0 0 0,-1 1 0 0 0,31 9 0 0 0,-24-5-27 0 0,0 1 0 0 0,-1 1 0 0 0,0 1 0 0 0,37 23 0 0 0,-57-29 0 0 0,0 0 0 0 0,-1 0 0 0 0,0 1 0 0 0,0 0 0 0 0,0 1 0 0 0,-1-1 0 0 0,0 1 0 0 0,-1 1 0 0 0,6 7 0 0 0,-8-10 0 0 0,-1 1 0 0 0,1-1 0 0 0,-1 0 0 0 0,0 1 0 0 0,-1 0 0 0 0,0-1 0 0 0,1 1 0 0 0,-2 0 0 0 0,1-1 0 0 0,-1 1 0 0 0,0 0 0 0 0,0 0 0 0 0,0 0 0 0 0,-1-1 0 0 0,-2 12 0 0 0,-2-2 0 0 0,1 0 0 0 0,-2-1 0 0 0,0 0 0 0 0,-1 0 0 0 0,0 0 0 0 0,-11 15 0 0 0,-63 72 0 0 0,52-67 0 0 0,-27 42 0 0 0,54-75 0 0 0,1 1 0 0 0,0-1 0 0 0,0 1 0 0 0,0 0 0 0 0,0-1 0 0 0,1 1 0 0 0,-1 0 0 0 0,0 0 0 0 0,1 0 0 0 0,-1-1 0 0 0,1 1 0 0 0,-1 0 0 0 0,1 0 0 0 0,0 0 0 0 0,0 0 0 0 0,0 0 0 0 0,0 0 0 0 0,0 0 0 0 0,1 3 0 0 0,0-3 0 0 0,1 0 0 0 0,-1 0 0 0 0,0 0 0 0 0,1 0 0 0 0,-1 0 0 0 0,1-1 0 0 0,0 1 0 0 0,0 0 0 0 0,-1-1 0 0 0,1 0 0 0 0,0 1 0 0 0,0-1 0 0 0,0 0 0 0 0,1 0 0 0 0,2 1 0 0 0,27 10 0 0 0,1-2 0 0 0,-1-1 0 0 0,2-1 0 0 0,66 6 0 0 0,-57-9 0 0 0,0 1 0 0 0,1-1 0 0 0,-1-2 0 0 0,87-7 0 0 0,-123 3 0 0 0,-2-2-128 0 0,-4 3-666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21 591 488 0 0,'-4'-11'1294'0'0,"0"-1"0"0"0,-3-18 1 0 0,2 9 4542 0 0,8 22-4444 0 0,2 1-1072 0 0,-1 1 0 0 0,0 0 1 0 0,0 0-1 0 0,0 0 0 0 0,0 0 0 0 0,0 1 0 0 0,-1 0 0 0 0,1-1 1 0 0,-1 1-1 0 0,4 8 0 0 0,29 51 1432 0 0,-21-34-928 0 0,36 74 1100 0 0,-9-20-1001 0 0,92 160 2329 0 0,-114-210-2610 0 0,2-2 1 0 0,1-1-1 0 0,1-1 0 0 0,2-1 1 0 0,38 33-1 0 0,-61-59-529 0 0,0 1 1 0 0,0-1 0 0 0,1 0-1 0 0,-1 0 1 0 0,0 0 0 0 0,1 0-1 0 0,0 0 1 0 0,-1-1-1 0 0,1 0 1 0 0,0 0 0 0 0,0 0-1 0 0,5 1 1 0 0,-7-2-60 0 0,0 0 0 0 0,0-1 0 0 0,0 1 0 0 0,0 0 0 0 0,1-1 0 0 0,-1 1 0 0 0,0-1 0 0 0,0 0 0 0 0,0 1 0 0 0,0-1 0 0 0,0 0 0 0 0,0 0 0 0 0,-1-1 0 0 0,1 1 0 0 0,0 0 0 0 0,0-1 1 0 0,-1 1-1 0 0,1-1 0 0 0,-1 1 0 0 0,1-1 0 0 0,-1 0 0 0 0,0 1 0 0 0,2-4 0 0 0,6-10 66 0 0,-1 0 0 0 0,-1-1 1 0 0,-1 1-1 0 0,0-1 0 0 0,-1-1 1 0 0,5-20-1 0 0,10-115 319 0 0,-8 0-223 0 0,9-94 284 0 0,-13 192-409 0 0,2 1-1 0 0,25-80 1 0 0,-23 100-92 0 0,1 1 0 0 0,1 0 0 0 0,2 1 0 0 0,24-33 0 0 0,-39 62 0 0 0,16-26 0 0 0,37-44 0 0 0,-47 63 0 0 0,0 2 0 0 0,1-1 0 0 0,0 1 0 0 0,0 0 0 0 0,1 0 0 0 0,-1 1 0 0 0,2 0 0 0 0,-1 1 0 0 0,11-5 0 0 0,-17 9-180 0 0,0 0-1 0 0,1 1 1 0 0,-1-1-1 0 0,1 1 1 0 0,-1 0-1 0 0,1 0 1 0 0,0 0-1 0 0,-1 0 1 0 0,1 0-1 0 0,-1 1 1 0 0,0 0-1 0 0,1-1 1 0 0,-1 2-1 0 0,1-1 1 0 0,-1 0-1 0 0,0 0 1 0 0,0 1-1 0 0,0 0 1 0 0,0 0-1 0 0,6 4 1 0 0,1 2-999 0 0,1 1 0 0 0,-2 0 0 0 0,1 1 0 0 0,8 10-1 0 0,0 5-2669 0 0,-4-1 550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1 248 0 0,'31'10'13013'0'0,"-29"-9"-12729"0"0,-1 0 0 0 0,1 0 0 0 0,-1 0 0 0 0,0 1 0 0 0,0-1 0 0 0,0 0 0 0 0,0 1 0 0 0,0-1 0 0 0,0 1 0 0 0,0-1 0 0 0,0 1 0 0 0,0-1 0 0 0,-1 1 0 0 0,1 0 0 0 0,-1-1 0 0 0,1 1 0 0 0,-1 0 0 0 0,0 0 0 0 0,0-1 0 0 0,1 1 0 0 0,-1 0 0 0 0,0-1 0 0 0,0 1 0 0 0,-1 0 0 0 0,1 1 0 0 0,-1 7 229 0 0,-1 0 0 0 0,1 0 1 0 0,-5 9-1 0 0,-11 32 549 0 0,-3-1-1 0 0,-3-1 1 0 0,-30 50 0 0 0,13-24-19 0 0,35-66-893 0 0,-27 60 950 0 0,29-63-940 0 0,1-1-1 0 0,0 2 1 0 0,0-1-1 0 0,1 0 1 0 0,0 0-1 0 0,0 0 1 0 0,1 0-1 0 0,-1 1 1 0 0,2 8-1 0 0,-1-13-123 0 0,1 0-1 0 0,0 0 0 0 0,0 0 0 0 0,0 0 0 0 0,0 0 0 0 0,0 0 0 0 0,0 0 0 0 0,0-1 0 0 0,1 1 0 0 0,-1 0 0 0 0,1-1 0 0 0,-1 1 0 0 0,1-1 0 0 0,0 1 0 0 0,-1-1 0 0 0,1 0 0 0 0,0 0 0 0 0,0 0 0 0 0,0 0 0 0 0,0 0 0 0 0,0 0 0 0 0,0 0 0 0 0,0-1 0 0 0,0 1 0 0 0,0-1 0 0 0,3 1 0 0 0,8 1 207 0 0,0-1-1 0 0,0 0 0 0 0,14-1 0 0 0,-19 0-218 0 0,47-2-23 0 0,0-4 0 0 0,74-16 0 0 0,-28 4 0 0 0,-94 17-307 0 0,4 0-2946 0 0,0-1 0 0 0,0 0 1 0 0,15-6-1 0 0,-17 3-83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16 141 752 0 0,'-1'0'-84'0'0,"-8"-8"989"0"0,3-11 14649 0 0,7 19-15289 0 0,16-7 3083 0 0,95-11 2514 0 0,57-5-2871 0 0,42-8-1048 0 0,-131 14 484 0 0,-47 9-4397 0 0,-14 3-2705 0 0,0 0-3648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7473 0 0,'-1'2'608'0'0,"-1"-1"0"0"0,1 0-1 0 0,0 1 1 0 0,-1-1 0 0 0,1 1 0 0 0,0-1 0 0 0,0 1 0 0 0,0 0 0 0 0,0-1 0 0 0,0 1 0 0 0,1 0 0 0 0,-1 0 0 0 0,0 0 0 0 0,1-1 0 0 0,-1 5 0 0 0,1-5-444 0 0,0 0 1 0 0,1 0-1 0 0,-1 0 1 0 0,0 0-1 0 0,0 0 0 0 0,1-1 1 0 0,-1 1-1 0 0,1 0 1 0 0,-1 0-1 0 0,1 0 1 0 0,-1 0-1 0 0,1-1 1 0 0,0 1-1 0 0,-1 0 1 0 0,1-1-1 0 0,0 1 1 0 0,-1 0-1 0 0,1-1 0 0 0,0 1 1 0 0,0-1-1 0 0,0 1 1 0 0,0-1-1 0 0,0 1 1 0 0,-1-1-1 0 0,1 0 1 0 0,0 1-1 0 0,0-1 1 0 0,0 0-1 0 0,0 0 1 0 0,0 0-1 0 0,0 0 1 0 0,0 0-1 0 0,1 0 0 0 0,19 2 899 0 0,1-1 1 0 0,-1-1-1 0 0,0-1 0 0 0,28-4 0 0 0,84-23 1677 0 0,-70 14-1218 0 0,-44 9-1428 0 0,11-2-289 0 0,-10 8-3598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1 544 424 0 0,'10'-14'2827'0'0,"16"-27"0"0"0,7-8 1219 0 0,21-12-2583 0 0,3 2 0 0 0,107-84 0 0 0,-83 74-823 0 0,-26 26-115 0 0,-14 10-2369 0 0,-14 10-3635 0 0,-19 14 4045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84 183 5485 0 0,'-14'-6'2024'0'0,"9"3"-1328"0"0,0 1 1 0 0,0 0 0 0 0,0 0 0 0 0,0 0 0 0 0,-1 0 0 0 0,1 1 0 0 0,-1 0-1 0 0,1 0 1 0 0,-1 1 0 0 0,-8-1 0 0 0,14 1-651 0 0,0 0 0 0 0,0 0-1 0 0,0 0 1 0 0,0 0 0 0 0,0 0 0 0 0,0 0 0 0 0,-1 0 0 0 0,1 0-1 0 0,0 0 1 0 0,0 0 0 0 0,0 0 0 0 0,0 0 0 0 0,0 0-1 0 0,0 0 1 0 0,0 0 0 0 0,0 0 0 0 0,0 1 0 0 0,0-1 0 0 0,0 0-1 0 0,-1 0 1 0 0,1 0 0 0 0,0 0 0 0 0,0 0 0 0 0,0 0-1 0 0,0 0 1 0 0,0 0 0 0 0,0 0 0 0 0,0 0 0 0 0,0 0-1 0 0,0 1 1 0 0,0-1 0 0 0,0 0 0 0 0,0 0 0 0 0,0 0 0 0 0,0 0-1 0 0,0 0 1 0 0,0 0 0 0 0,0 0 0 0 0,0 0 0 0 0,0 0-1 0 0,0 1 1 0 0,0-1 0 0 0,0 0 0 0 0,0 0 0 0 0,0 0 0 0 0,0 0-1 0 0,0 0 1 0 0,0 0 0 0 0,0 0 0 0 0,0 0 0 0 0,0 0-1 0 0,0 0 1 0 0,0 1 0 0 0,6 4 1247 0 0,7 2-474 0 0,1-2-352 0 0,1 0 0 0 0,-1-1 0 0 0,1-1 1 0 0,-1 0-1 0 0,23 1 0 0 0,77-2 1094 0 0,-99-2-1340 0 0,261-17 1863 0 0,-254 15-1872 0 0,137-22 1214 0 0,-141 20-1177 0 0,0-1-1 0 0,0 0 1 0 0,0-2-1 0 0,-1 0 1 0 0,0-1-1 0 0,21-13 1 0 0,-33 17-164 0 0,0 1 1 0 0,0-1-1 0 0,-1 0 1 0 0,1 0-1 0 0,-1 0 1 0 0,0-1-1 0 0,0 1 1 0 0,-1-1-1 0 0,1 0 1 0 0,-1 0-1 0 0,0-1 1 0 0,0 1-1 0 0,-1 0 1 0 0,0-1-1 0 0,0 0 1 0 0,0 0 0 0 0,0 1-1 0 0,0-9 1 0 0,-2 14 8 0 0,-2-1-6 0 0,0 1-76 0 0,1 0-1 0 0,0 0 1 0 0,-1-1-1 0 0,1 1 1 0 0,0 0-1 0 0,-1 0 1 0 0,1 1-1 0 0,0-1 1 0 0,-1 0-1 0 0,1 0 1 0 0,0 1-1 0 0,0-1 1 0 0,-1 0-1 0 0,1 1 1 0 0,0 0-1 0 0,0-1 1 0 0,0 1-1 0 0,-1 0 1 0 0,0 1-1 0 0,-1 0 18 0 0,1 0-1 0 0,-1 1 1 0 0,1-1-1 0 0,0 1 1 0 0,0 0-1 0 0,0 0 0 0 0,-2 5 1 0 0,0-1 21 0 0,1 0 0 0 0,0 0 0 0 0,1 1 0 0 0,0-1 0 0 0,0 1 0 0 0,-1 13 0 0 0,3-6-15 0 0,0 0 0 0 0,2 1 0 0 0,-1-1 0 0 0,2 0-1 0 0,7 26 1 0 0,34 79 101 0 0,171 320-136 0 0,-200-414 0 0 0,-3-7 0 0 0,-1 1 0 0 0,-1 0 0 0 0,-1 0 0 0 0,11 37 0 0 0,-19-53 0 0 0,0-1 0 0 0,-1 0 0 0 0,1 0 0 0 0,-1 1 0 0 0,0-1 0 0 0,0 0 0 0 0,0 1 0 0 0,-1-1 0 0 0,1 0 0 0 0,-1 0 0 0 0,0 1 0 0 0,0-1 0 0 0,0 0 0 0 0,0 0 0 0 0,0 0 0 0 0,-1 0 0 0 0,1 0 0 0 0,-1 0 0 0 0,0-1 0 0 0,0 1 0 0 0,0 0 0 0 0,0-1 0 0 0,0 1 0 0 0,-1-1 0 0 0,1 0 0 0 0,-1 0 0 0 0,1 0 0 0 0,-6 3 0 0 0,-3 1 0 0 0,-1-1 0 0 0,0 0 0 0 0,0-1 0 0 0,0 0 0 0 0,0-1 0 0 0,-17 3 0 0 0,-58 5-264 0 0,0-3-1 0 0,-102-5 1 0 0,3 0-20 0 0,143-2 304 0 0,12 0 236 0 0,-46 6-1 0 0,77-7-252 0 0,0 0 0 0 0,0 0 0 0 0,0 0 0 0 0,0 0 0 0 0,0 0 0 0 0,0 0 0 0 0,0 0 0 0 0,0 0 0 0 0,0 0 0 0 0,0 0 0 0 0,0 0 0 0 0,0 0 0 0 0,0 0 0 0 0,0 1 0 0 0,0-1 0 0 0,0 0 0 0 0,0 0 1 0 0,0 0-1 0 0,0 0 0 0 0,0 0 0 0 0,0 0 0 0 0,0 0 0 0 0,0 0 0 0 0,0 0 0 0 0,0 0 0 0 0,0 0 0 0 0,0 0 0 0 0,0 0 0 0 0,0 0 0 0 0,0 0 0 0 0,0 0 0 0 0,0 0 0 0 0,0 0 0 0 0,0 0 0 0 0,0 0 0 0 0,-1 0 0 0 0,1 0 0 0 0,0 0 0 0 0,0 1 0 0 0,0-1 0 0 0,0 0 0 0 0,0 0 0 0 0,0 0 0 0 0,0 0 0 0 0,0 0 0 0 0,0 0 0 0 0,0 0 0 0 0,9 2 178 0 0,16 0 39 0 0,276-15-220 0 0,-128 1 0 0 0,128-4 0 0 0,-274 12-2986 0 0,1 0 1 0 0,-1-2-1 0 0,51-18 1 0 0,-53 15-586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41 620 0 0,'0'0'2699'0'0,"0"-3"-1042"0"0,1 1-1226 0 0,0 0 0 0 0,0 0 0 0 0,0 0 0 0 0,0 0 1 0 0,0 0-1 0 0,0 0 0 0 0,0 0 0 0 0,0 0 0 0 0,1 0 0 0 0,-1 1 1 0 0,1-1-1 0 0,0 1 0 0 0,-1-1 0 0 0,1 1 0 0 0,0-1 0 0 0,0 1 0 0 0,0 0 1 0 0,0 0-1 0 0,0 0 0 0 0,0 0 0 0 0,0 0 0 0 0,0 1 0 0 0,0-1 1 0 0,0 1-1 0 0,1-1 0 0 0,-1 1 0 0 0,0 0 0 0 0,0-1 0 0 0,0 1 0 0 0,1 1 1 0 0,-1-1-1 0 0,0 0 0 0 0,3 1 0 0 0,-4-1-218 0 0,0 1 0 0 0,0-1 0 0 0,0 1 0 0 0,1-1 1 0 0,-1 1-1 0 0,0 0 0 0 0,0-1 0 0 0,0 1 0 0 0,-1 0 0 0 0,1 0 0 0 0,0 0 0 0 0,0-1 0 0 0,0 1 0 0 0,-1 0 0 0 0,1 0 0 0 0,0 0 1 0 0,-1 0-1 0 0,1 0 0 0 0,-1 1 0 0 0,1 1 0 0 0,0-1 47 0 0,0 1 0 0 0,-1 0 0 0 0,0 0 0 0 0,1 0 0 0 0,-1 0 0 0 0,0 0 0 0 0,-1 0 0 0 0,1 4 0 0 0,-3 6 385 0 0,-1 0 0 0 0,-9 25 1 0 0,10-31-271 0 0,-6 16-126 0 0,3-8 196 0 0,0-1 0 0 0,1 1-1 0 0,1 0 1 0 0,-4 21 0 0 0,8-31-372 0 0,-1-1 0 0 0,1 0 0 0 0,0 1 0 0 0,0-1 0 0 0,1 1 0 0 0,0-1 0 0 0,-1 0 0 0 0,1 1 0 0 0,1-1 0 0 0,-1 0 0 0 0,0 0 0 0 0,1 0 0 0 0,0 0 0 0 0,0 0 0 0 0,0 0 0 0 0,1-1 0 0 0,-1 1 0 0 0,1-1 0 0 0,0 1 0 0 0,4 3 0 0 0,5 2-73 0 0,0 1 0 0 0,1-2 0 0 0,0 0 0 0 0,0 0 0 0 0,0-1 0 0 0,1-1 0 0 0,0 0 0 0 0,1-1 0 0 0,20 5 0 0 0,1-3 0 0 0,1 0 0 0 0,63 2 0 0 0,-86-8-93 0 0,-1-1-1 0 0,1-1 1 0 0,0 0 0 0 0,-1-1 0 0 0,1 0-1 0 0,-1-1 1 0 0,0 0 0 0 0,0-1 0 0 0,23-10-1 0 0,-10 3-5984 0 0,31-8 0 0 0,-29 10 2705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33 7893 0 0,'-11'-4'8124'0'0,"9"3"-7730"0"0,1 1-1 0 0,0 0 1 0 0,0 0-1 0 0,-1 0 1 0 0,1 0 0 0 0,0-1-1 0 0,-1 2 1 0 0,1-1-1 0 0,0 0 1 0 0,0 0-1 0 0,-1 0 1 0 0,1 0-1 0 0,0 1 1 0 0,0-1-1 0 0,0 1 1 0 0,-2 0-1 0 0,1 0 537 0 0,2-1-826 0 0,0 1 0 0 0,0-1 1 0 0,0 0-1 0 0,0 1 0 0 0,0-1 1 0 0,0 1-1 0 0,0-1 0 0 0,0 1 1 0 0,0-1-1 0 0,0 0 0 0 0,0 1 0 0 0,0-1 1 0 0,0 1-1 0 0,0-1 0 0 0,0 1 1 0 0,0-1-1 0 0,1 0 0 0 0,-1 1 1 0 0,0-1-1 0 0,0 1 0 0 0,1-1 1 0 0,-1 0-1 0 0,0 1 0 0 0,1 0 0 0 0,6 3 241 0 0,1 1 0 0 0,-1-1 0 0 0,1-1-1 0 0,0 1 1 0 0,0-1 0 0 0,0-1 0 0 0,0 1-1 0 0,1-1 1 0 0,-1-1 0 0 0,1 1-1 0 0,-1-2 1 0 0,1 1 0 0 0,-1-1 0 0 0,1 0-1 0 0,-1-1 1 0 0,1 0 0 0 0,8-2 0 0 0,-16 3-344 0 0,-1-1 1 0 0,0 1-1 0 0,1 0 0 0 0,-1 0 1 0 0,1 0-1 0 0,-1 0 1 0 0,0 0-1 0 0,1-1 1 0 0,-1 1-1 0 0,0 0 1 0 0,1 0-1 0 0,-1 0 1 0 0,0-1-1 0 0,0 1 0 0 0,1 0 1 0 0,-1 0-1 0 0,0-1 1 0 0,0 1-1 0 0,1 0 1 0 0,-1-1-1 0 0,0 1 1 0 0,0 0-1 0 0,0-1 1 0 0,0 1-1 0 0,0 0 1 0 0,1-1-1 0 0,-1 1 0 0 0,0-1 1 0 0,0 1-1 0 0,0 0 1 0 0,0-1-1 0 0,0 1 1 0 0,0 0-1 0 0,0-1 1 0 0,0 1-1 0 0,0-1 1 0 0,0 1-1 0 0,-1 0 0 0 0,1-1 1 0 0,0 1-1 0 0,0 0 1 0 0,0-1-1 0 0,0 1 1 0 0,0 0-1 0 0,-1-1 1 0 0,1 1-1 0 0,0 0 1 0 0,0-1-1 0 0,-1 1 0 0 0,1 0 1 0 0,-1-1-1 0 0,-14-13-231 0 0,4 7-498 0 0,-1 1-1 0 0,0 0 1 0 0,-15-6 0 0 0,9 5-2994 0 0,14 4 1201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1 578 520 0 0,'0'-1'357'0'0,"0"0"0"0"0,0 1 0 0 0,0-1 1 0 0,0 0-1 0 0,0 1 0 0 0,0-1 0 0 0,0 0 0 0 0,0 0 0 0 0,0 1 0 0 0,0-1 1 0 0,0 0-1 0 0,0 1 0 0 0,1-1 0 0 0,-1 0 0 0 0,0 1 0 0 0,1-1 0 0 0,-1 0 0 0 0,0 1 1 0 0,1-2-1 0 0,7 9 3359 0 0,7 24-1155 0 0,1 11-600 0 0,-3 0 1 0 0,12 64 0 0 0,4 89 1545 0 0,-25-160-2809 0 0,9 124 4272 0 0,-14-155-3015 0 0,-1-4-802 0 0,-3-12-498 0 0,-6-28-680 0 0,-4-66 39 0 0,-1-148 1 0 0,15 178-15 0 0,5-1 0 0 0,12-78 0 0 0,-9 117 0 0 0,1 1 0 0 0,2 0 0 0 0,1 0 0 0 0,2 1 0 0 0,32-62 0 0 0,-37 82 0 0 0,2 1 0 0 0,0 0 0 0 0,1 0 0 0 0,0 1 0 0 0,1 1 0 0 0,0 0 0 0 0,1 0 0 0 0,23-15 0 0 0,-29 23 0 0 0,0 0 0 0 0,1 1 0 0 0,0 0 0 0 0,0 0 0 0 0,0 1 0 0 0,0 0 0 0 0,0 0 0 0 0,1 1 0 0 0,-1 0 0 0 0,1 1 0 0 0,-1 0 0 0 0,1 0 0 0 0,0 1 0 0 0,-1 0 0 0 0,1 0 0 0 0,0 1 0 0 0,-1 0 0 0 0,1 1 0 0 0,10 3 0 0 0,0 2 0 0 0,0 2 0 0 0,-1 0 0 0 0,-1 1 0 0 0,1 1 0 0 0,-2 1 0 0 0,1 0 0 0 0,15 16 0 0 0,-19-17 0 0 0,-1 1 0 0 0,-1 0 0 0 0,0 0 0 0 0,0 1 0 0 0,-1 0 0 0 0,-1 1 0 0 0,0 0 0 0 0,-1 1 0 0 0,-1 0 0 0 0,0 0 0 0 0,-1 0 0 0 0,7 29 0 0 0,-10-30 0 0 0,-1 1 0 0 0,-1-1 0 0 0,0 0 0 0 0,-1 1 0 0 0,0-1 0 0 0,-1 0 0 0 0,-1 1 0 0 0,0-1 0 0 0,-1 0 0 0 0,-1 0 0 0 0,0 0 0 0 0,-1 0 0 0 0,0-1 0 0 0,-1 0 0 0 0,-10 16 0 0 0,2-3 0 0 0,-2-2 0 0 0,-1 0 0 0 0,-1-1 0 0 0,-1 0 0 0 0,-1-2 0 0 0,-1 0 0 0 0,0-1 0 0 0,-2-2 0 0 0,0 0 0 0 0,-1-1 0 0 0,-1-2 0 0 0,0 0 0 0 0,-47 19 0 0 0,27-17 0 0 0,-2-2 0 0 0,0-1 0 0 0,-72 10 0 0 0,117-23 0 0 0,6 1 0 0 0,14 4 0 0 0,27 3 0 0 0,26 6 0 0 0,-1 3 0 0 0,0 4 0 0 0,-2 2 0 0 0,0 4 0 0 0,-2 2 0 0 0,-1 3 0 0 0,109 75 0 0 0,-168-104-268 0 0,1 1-1 0 0,0-2 1 0 0,0 1-1 0 0,0-1 1 0 0,0 0 0 0 0,1 0-1 0 0,-1-1 1 0 0,1 0-1 0 0,9 1 1 0 0,-6-2-442 0 0,1-1-1 0 0,-1 0 0 0 0,0-1 1 0 0,0 0-1 0 0,0 0 1 0 0,13-5-1 0 0,15-4-3477 0 0,4-1 601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54 504 0 0,'1'-2'1337'0'0,"0"-2"-705"0"0,1 1 1 0 0,-1 0-1 0 0,1 0 1 0 0,0 0-1 0 0,0 0 1 0 0,0 0-1 0 0,1 0 1 0 0,-1 1-1 0 0,1-1 1 0 0,-1 1-1 0 0,1-1 1 0 0,0 1-1 0 0,0 0 1 0 0,0 0-1 0 0,0 0 0 0 0,0 1 1 0 0,7-3-1 0 0,-8 3-353 0 0,0 0-1 0 0,0 1 1 0 0,0-1-1 0 0,0 1 1 0 0,0 0-1 0 0,0 0 1 0 0,0 0-1 0 0,1 0 1 0 0,-1 0-1 0 0,0 0 1 0 0,0 1-1 0 0,0-1 1 0 0,0 1-1 0 0,0-1 1 0 0,0 1-1 0 0,0 0 1 0 0,0 0-1 0 0,0 0 1 0 0,0 0-1 0 0,0 0 1 0 0,0 0-1 0 0,-1 0 1 0 0,1 1-1 0 0,0-1 1 0 0,-1 0-1 0 0,1 1 0 0 0,-1 0 1 0 0,0-1-1 0 0,1 1 1 0 0,-1 0-1 0 0,0 0 1 0 0,1 2-1 0 0,3 7 419 0 0,0 0-1 0 0,-1 0 0 0 0,0 0 0 0 0,-1 1 0 0 0,0-1 0 0 0,2 22 0 0 0,-1 74 1648 0 0,-3-65-1619 0 0,-1-10-557 0 0,0 0 173 0 0,1 1 1 0 0,2-1-1 0 0,7 35 1 0 0,-8-58-288 0 0,1-1 1 0 0,-1 1 0 0 0,1 0 0 0 0,1-1 0 0 0,0 0-1 0 0,0 0 1 0 0,1 0 0 0 0,-1 0 0 0 0,2-1-1 0 0,-1 0 1 0 0,1 0 0 0 0,0 0 0 0 0,0-1-1 0 0,1 0 1 0 0,13 9 0 0 0,-6-6-55 0 0,1-1 0 0 0,1-1 0 0 0,-1-1 0 0 0,1 0 0 0 0,0-1 0 0 0,1-1 0 0 0,-1 0 0 0 0,1-1 0 0 0,0-1 0 0 0,-1-1 0 0 0,24 0 0 0 0,1-3 0 0 0,1-1 0 0 0,-1-3 0 0 0,55-13 0 0 0,-35 2 0 0 0,-22 3 0 0 0,-25 8 0 0 0,-4 1 0 0 0,8-6-161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84 621 500 0 0,'-12'-66'11170'0'0,"12"70"-9903"0"0,36 352 6438 0 0,-19-200-5782 0 0,-11-102-1250 0 0,9 146 3480 0 0,-15-199-4081 0 0,0 0-1 0 0,0 0 1 0 0,0-1 0 0 0,0 1-1 0 0,0 0 1 0 0,0 0 0 0 0,0 0-1 0 0,0-1 1 0 0,0 1 0 0 0,-1 0-1 0 0,1 0 1 0 0,0-1 0 0 0,-1 1-1 0 0,1 0 1 0 0,0 0 0 0 0,-1-1-1 0 0,1 1 1 0 0,-1 0 0 0 0,0 0 5 0 0,1-1 0 0 0,-1 0 0 0 0,1 0 0 0 0,-1 0 0 0 0,1 1 0 0 0,-1-1 0 0 0,1 0 0 0 0,-1 0 0 0 0,1 0 0 0 0,-1 0 0 0 0,1 0 0 0 0,-1 0 0 0 0,1 0 0 0 0,-1 0 0 0 0,1 0 0 0 0,-1 0 0 0 0,1 0 0 0 0,0 0 0 0 0,-1 0 0 0 0,0-1 0 0 0,-21-13 729 0 0,17 9-736 0 0,0-1 0 0 0,1 0 0 0 0,-1 0 0 0 0,1 0 0 0 0,1-1 0 0 0,-1 1 0 0 0,1-1 0 0 0,0 0 0 0 0,0 0 0 0 0,-1-9 0 0 0,-1 2 57 0 0,-10-39 16 0 0,2-2 0 0 0,2 1 0 0 0,-3-61 1 0 0,9 36-104 0 0,3 0 1 0 0,15-143-1 0 0,-6 164-40 0 0,2 0 0 0 0,34-108 0 0 0,-36 144 0 0 0,2 0 0 0 0,1 0 0 0 0,0 1 0 0 0,2 0 0 0 0,0 1 0 0 0,1 1 0 0 0,1 0 0 0 0,1 0 0 0 0,1 2 0 0 0,19-18 0 0 0,-27 28 0 0 0,1 1 0 0 0,0 0 0 0 0,0 0 0 0 0,1 1 0 0 0,0 0 0 0 0,0 1 0 0 0,0 0 0 0 0,0 0 0 0 0,0 1 0 0 0,1 1 0 0 0,0 0 0 0 0,-1 0 0 0 0,1 1 0 0 0,0 0 0 0 0,0 1 0 0 0,-1 0 0 0 0,1 1 0 0 0,0 0 0 0 0,0 1 0 0 0,-1 0 0 0 0,1 1 0 0 0,-1 0 0 0 0,1 0 0 0 0,-1 1 0 0 0,0 0 0 0 0,-1 1 0 0 0,1 1 0 0 0,-1-1 0 0 0,0 1 0 0 0,0 1 0 0 0,-1-1 0 0 0,9 10 0 0 0,-1-1 0 0 0,-1 2 0 0 0,0 0 0 0 0,-1 0 0 0 0,19 33 0 0 0,-25-37 0 0 0,-2 0 0 0 0,1 1 0 0 0,-2 0 0 0 0,0 0 0 0 0,0 0 0 0 0,-2 0 0 0 0,0 1 0 0 0,3 29 0 0 0,-7-16 0 0 0,-1 0 0 0 0,-1 0 0 0 0,-2-1 0 0 0,0 1 0 0 0,-16 43 0 0 0,10-39 0 0 0,-2 0 0 0 0,-1 0 0 0 0,-2-1 0 0 0,0-1 0 0 0,-31 39 0 0 0,23-35 0 0 0,-1-1 0 0 0,-2-1 0 0 0,-2-2 0 0 0,-1-1 0 0 0,-1-1 0 0 0,-48 34 0 0 0,60-51 0 0 0,22-15 0 0 0,2 0 0 0 0,1 1 0 0 0,-1 0 0 0 0,1 0 0 0 0,-1 0 0 0 0,10-3 0 0 0,-1 3 0 0 0,-1 0 0 0 0,1 1 0 0 0,0 1 0 0 0,1 0 0 0 0,-1 1 0 0 0,0 0 0 0 0,0 1 0 0 0,0 1 0 0 0,0 0 0 0 0,-1 1 0 0 0,1 0 0 0 0,0 1 0 0 0,-1 1 0 0 0,0 0 0 0 0,0 1 0 0 0,15 8 0 0 0,-9-2 0 0 0,0 1 0 0 0,-1 0 0 0 0,-1 1 0 0 0,0 1 0 0 0,-1 0 0 0 0,-1 2 0 0 0,0-1 0 0 0,-1 2 0 0 0,18 29 0 0 0,-25-35 6 0 0,-5-7-12 0 0,0-1 0 0 0,0 0-1 0 0,1 0 1 0 0,0-1 0 0 0,-1 1-1 0 0,1 0 1 0 0,1-1-1 0 0,-1 0 1 0 0,6 5 0 0 0,6-3-249 0 0,-8-5-1972 0 0,0 0 0 0 0,0-1 0 0 0,-1 1 0 0 0,8-2 0 0 0,-10 1 968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30 316 0 0,'12'-10'2051'0'0,"10"-10"11353"0"0,-13 36-9109 0 0,-8-3-2732 0 0,-1-1 1 0 0,-2 24-1 0 0,-17 56 962 0 0,9-48-1605 0 0,2-7-636 0 0,2-12 224 0 0,1 1 0 0 0,0 0 0 0 0,2 0 0 0 0,1 35 0 0 0,2-55-436 0 0,0 0 1 0 0,1 0-1 0 0,0 0 1 0 0,0 0 0 0 0,0 0-1 0 0,1 0 1 0 0,0 0-1 0 0,0 0 1 0 0,0-1 0 0 0,1 1-1 0 0,0-1 1 0 0,0 1-1 0 0,0-1 1 0 0,1 0 0 0 0,0-1-1 0 0,0 1 1 0 0,0 0-1 0 0,0-1 1 0 0,1 0 0 0 0,0 0-1 0 0,0-1 1 0 0,0 1-1 0 0,11 5 1 0 0,-1-3-73 0 0,0-1 0 0 0,0 0 0 0 0,0-1 0 0 0,1 0 0 0 0,-1-2 0 0 0,1 0 0 0 0,0 0 0 0 0,0-2 0 0 0,26-1 0 0 0,-5-3 0 0 0,1-2 0 0 0,68-18 0 0 0,-103 23-2 0 0,10-2-506 0 0,1-1 0 0 0,-1 0 0 0 0,-1-1 1 0 0,1-1-1 0 0,-1 0 0 0 0,19-12 0 0 0,-15 11-7905 0 0,-4 0 4850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7053 0 0,'-13'3'17967'0'0,"12"-3"-17859"0"0,14 9 1765 0 0,21 7-475 0 0,-20-12-922 0 0,1-1-1 0 0,0 0 1 0 0,-1-1 0 0 0,1 0 0 0 0,22-1 0 0 0,77-9 630 0 0,-76 5-866 0 0,4 0-496 0 0,0-2 0 0 0,0-2 0 0 0,67-19 0 0 0,-100 23-573 0 0,10-4-1678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6869 0 0,'-4'3'835'0'0,"-33"27"5495"0"0,35-28-5868 0 0,0 0 0 0 0,0 0 0 0 0,1 0 0 0 0,-1 0 0 0 0,1 0 0 0 0,-1 0 0 0 0,1 0-1 0 0,0 1 1 0 0,0-1 0 0 0,0 1 0 0 0,0-1 0 0 0,0 1 0 0 0,1-1 0 0 0,-1 1 0 0 0,1 3 0 0 0,0-5-331 0 0,0 0 0 0 0,0-1 0 0 0,0 1 0 0 0,1 0 0 0 0,-1-1 0 0 0,1 1 0 0 0,-1 0 0 0 0,0-1 0 0 0,1 1 0 0 0,-1 0 0 0 0,1-1 0 0 0,-1 1 1 0 0,1-1-1 0 0,0 1 0 0 0,-1-1 0 0 0,1 1 0 0 0,-1-1 0 0 0,1 0 0 0 0,0 1 0 0 0,-1-1 0 0 0,1 0 0 0 0,0 1 0 0 0,0-1 0 0 0,-1 0 0 0 0,1 0 0 0 0,0 0 0 0 0,0 1 0 0 0,-1-1 1 0 0,1 0-1 0 0,1 0 0 0 0,23 0 1111 0 0,-24 0-1216 0 0,45-2 2516 0 0,81-15 0 0 0,-59 6-1618 0 0,-60 10-1278 0 0,84-14 1152 0 0,-47 2-3625 0 0,-4-5-7301 0 0,-30 11 6657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0 244 392 0 0,'0'0'78'0'0,"0"-1"0"0"0,0 1 1 0 0,0 0-1 0 0,0 0 0 0 0,0 0 0 0 0,0-1 0 0 0,0 1 0 0 0,0 0 0 0 0,0 0 1 0 0,1 0-1 0 0,-1 0 0 0 0,0-1 0 0 0,0 1 0 0 0,0 0 0 0 0,0 0 1 0 0,0 0-1 0 0,0 0 0 0 0,0 0 0 0 0,0-1 0 0 0,1 1 0 0 0,-1 0 1 0 0,0 0-1 0 0,0 0 0 0 0,0 0 0 0 0,0 0 0 0 0,1 0 0 0 0,-1 0 1 0 0,0 0-1 0 0,0-1 0 0 0,0 1 0 0 0,0 0 0 0 0,1 0 0 0 0,-1 0 1 0 0,0 0-1 0 0,0 0 0 0 0,0 0 0 0 0,0 0 0 0 0,1 0 0 0 0,-1 0 0 0 0,0 0 1 0 0,0 0-1 0 0,0 0 0 0 0,1 0 0 0 0,-1 0 0 0 0,0 1 0 0 0,0-1 1 0 0,0 0-1 0 0,0 0 0 0 0,1 0 0 0 0,-1 0 0 0 0,0 0 0 0 0,0 0 1 0 0,13 12 1431 0 0,10 17-333 0 0,-22-28-1098 0 0,154 252 5245 0 0,-77-119-3122 0 0,-49-86-900 0 0,1-1 0 0 0,3-2 0 0 0,1-2 0 0 0,3-1 0 0 0,1-1 0 0 0,64 51 0 0 0,-87-80-879 0 0,-5-3 160 0 0,1 0 0 0 0,1-1 0 0 0,0-1 0 0 0,0 1 0 0 0,23 8 0 0 0,-34-15-488 0 0,1-1 0 0 0,-1 1 0 0 0,1-1 0 0 0,-1 1 1 0 0,1-1-1 0 0,0 0 0 0 0,-1 0 0 0 0,1 0 0 0 0,0 0 0 0 0,-1 0 0 0 0,1 0 1 0 0,-1-1-1 0 0,1 1 0 0 0,0-1 0 0 0,-1 1 0 0 0,1-1 0 0 0,-1 1 1 0 0,1-1-1 0 0,-1 0 0 0 0,1 1 0 0 0,1-3 0 0 0,0 0 11 0 0,0 1 0 0 0,-1-1 0 0 0,0 0 0 0 0,0 1 0 0 0,0-1 1 0 0,0 0-1 0 0,0 0 0 0 0,0-1 0 0 0,1-5 0 0 0,2-6 123 0 0,-1 0 0 0 0,0-1 0 0 0,2-23 0 0 0,-6 35-131 0 0,7-97 223 0 0,-7-123 1 0 0,-1 114-228 0 0,0 42-94 0 0,0-13 0 0 0,3-1 0 0 0,19-123 0 0 0,-20 198 1 0 0,0 0 0 0 0,1 1 1 0 0,0-1-1 0 0,0 1 0 0 0,1-1 0 0 0,0 1 0 0 0,5-10 1 0 0,-6 13-5 0 0,1 1 0 0 0,-1-1 1 0 0,0 1-1 0 0,1-1 0 0 0,0 1 1 0 0,-1 0-1 0 0,1 0 0 0 0,0 0 1 0 0,0 1-1 0 0,0-1 0 0 0,0 1 1 0 0,0-1-1 0 0,1 1 1 0 0,-1 0-1 0 0,0 0 0 0 0,1 1 1 0 0,3-1-1 0 0,4-1-380 0 0,-1 2 1 0 0,1-1-1 0 0,0 2 1 0 0,-1-1-1 0 0,1 1 0 0 0,0 1 1 0 0,-1 0-1 0 0,20 6 0 0 0,-11-1-2015 0 0,0 1-1 0 0,-1 1 0 0 0,28 18 0 0 0,-18-9-978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76 0 0,'0'0'2644'0'0,"3"-2"-1554"0"0,24-14 1295 0 0,1 1 1 0 0,1 1 0 0 0,57-19-1 0 0,99-17 54 0 0,-158 43-2361 0 0,10 0-6171 0 0,-28 4 4418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7437 0 0,'3'14'3408'0'0,"-1"0"0"0"0,0 25 0 0 0,-8 28 1606 0 0,-24 67-3675 0 0,17-88-444 0 0,-6 50 0 0 0,17-80-535 0 0,0 1 1 0 0,2-1 0 0 0,-1 1-1 0 0,2-1 1 0 0,0 1 0 0 0,7 27-1 0 0,-7-38-244 0 0,1 0 1 0 0,0 0-1 0 0,0 0 0 0 0,1-1 0 0 0,-1 1 0 0 0,1-1 1 0 0,1 1-1 0 0,-1-1 0 0 0,1 0 0 0 0,0 0 1 0 0,0-1-1 0 0,0 1 0 0 0,1-1 0 0 0,-1 0 0 0 0,1 0 1 0 0,0-1-1 0 0,0 1 0 0 0,1-1 0 0 0,-1 0 0 0 0,1 0 1 0 0,5 1-1 0 0,11 4 202 0 0,0-2 1 0 0,1-1-1 0 0,-1-1 1 0 0,34 2 0 0 0,93-4-2767 0 0,-84-3-2782 0 0,-47 2-1980 0 0,-10-2 4193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11 153 548 0 0,'-11'3'2706'0'0,"17"0"624"0"0,26-1-124 0 0,80-10 107 0 0,436-52 2835 0 0,-488 55-5676 0 0,567-51 3722 0 0,16 31-634 0 0,-104 33-1246 0 0,263-6 662 0 0,-760-3-3621 0 0,0-2 1 0 0,43-9-1 0 0,-83 11 16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1044 0 0,'-3'3'600'0'0,"0"-1"0"0"0,0 1-1 0 0,1 0 1 0 0,-1 0 0 0 0,1 0-1 0 0,0 0 1 0 0,-3 5 0 0 0,4-7-437 0 0,1 0 0 0 0,0 0 0 0 0,0-1 0 0 0,0 1 0 0 0,-1 0 1 0 0,1 0-1 0 0,0 0 0 0 0,0 0 0 0 0,0-1 0 0 0,0 1 0 0 0,0 0 0 0 0,0 0 0 0 0,1 0 0 0 0,-1-1 0 0 0,0 1 1 0 0,0 0-1 0 0,1 0 0 0 0,-1 0 0 0 0,0-1 0 0 0,1 1 0 0 0,-1 0 0 0 0,1 0 0 0 0,-1-1 0 0 0,1 1 1 0 0,-1 0-1 0 0,1-1 0 0 0,-1 1 0 0 0,1-1 0 0 0,0 1 0 0 0,-1-1 0 0 0,1 1 0 0 0,0-1 0 0 0,-1 1 0 0 0,1-1 1 0 0,0 0-1 0 0,0 1 0 0 0,-1-1 0 0 0,1 0 0 0 0,0 0 0 0 0,0 1 0 0 0,0-1 0 0 0,0 0 0 0 0,0 0 1 0 0,20 5 1030 0 0,-1 0-1 0 0,1-1 1 0 0,0-2 0 0 0,37 1 0 0 0,88-9 1991 0 0,-126 4-2688 0 0,144-15 2450 0 0,-133 11-2177 0 0,0 0 0 0 0,-1-2 0 0 0,37-15 0 0 0,-64 21-657 0 0,1 1 0 0 0,-1-1 1 0 0,1 0-1 0 0,-1 0 0 0 0,0 0 0 0 0,0 0 0 0 0,0 0 0 0 0,3-3 0 0 0,-5 3-65 0 0,0 1 1 0 0,0 0-1 0 0,0 0 0 0 0,0-1 1 0 0,-1 1-1 0 0,1-1 0 0 0,0 1 1 0 0,-1 0-1 0 0,1-1 0 0 0,-1 1 1 0 0,0-1-1 0 0,1 1 0 0 0,-1-1 1 0 0,0 0-1 0 0,0 1 0 0 0,0-1 1 0 0,0 1-1 0 0,0-1 0 0 0,0 1 1 0 0,-1-4-1 0 0,1 4-27 0 0,-1 0 1 0 0,1-1-1 0 0,-1 1 0 0 0,1 0 0 0 0,-1 0 1 0 0,1 0-1 0 0,-1 0 0 0 0,0-1 1 0 0,0 1-1 0 0,0 0 0 0 0,1 0 0 0 0,-1 0 1 0 0,0 0-1 0 0,0 1 0 0 0,0-1 0 0 0,0 0 1 0 0,0 0-1 0 0,-1 1 0 0 0,1-1 1 0 0,0 0-1 0 0,0 1 0 0 0,0-1 0 0 0,-1 1 1 0 0,1-1-1 0 0,0 1 0 0 0,-1 0 0 0 0,1 0 1 0 0,-2-1-1 0 0,1 1-4 0 0,0 0-1 0 0,0 0 1 0 0,0 0-1 0 0,0 0 1 0 0,0 1-1 0 0,0-1 1 0 0,0 0-1 0 0,1 1 1 0 0,-1-1 0 0 0,0 1-1 0 0,0 0 1 0 0,0 0-1 0 0,1 0 1 0 0,-1 0-1 0 0,0 0 1 0 0,1 0-1 0 0,-1 0 1 0 0,-1 2 0 0 0,0 1 4 0 0,0 0-1 0 0,0 1 1 0 0,0 0 0 0 0,1 0 0 0 0,0 0 0 0 0,0 0 0 0 0,0 0 0 0 0,0 0 0 0 0,1 0 0 0 0,0 0 0 0 0,-1 10 0 0 0,0 8 71 0 0,3 33 1 0 0,-1-34-55 0 0,30 408 391 0 0,-6-152-227 0 0,-19-164-202 0 0,-5-114 0 0 0,0 1 0 0 0,0 0 0 0 0,0 0 0 0 0,0 0 0 0 0,0 0 0 0 0,0 0 0 0 0,0-1 0 0 0,0 1 0 0 0,0 0 0 0 0,-1 0 0 0 0,1 0 0 0 0,0-1 0 0 0,-1 1 0 0 0,1 0 0 0 0,-1 0 0 0 0,1-1 0 0 0,-1 1 0 0 0,1 0 0 0 0,-1 0 0 0 0,1-1 0 0 0,-1 1 0 0 0,1-1 0 0 0,-1 1 0 0 0,0-1 0 0 0,0 1 0 0 0,1-1 0 0 0,-1 1 0 0 0,0-1 0 0 0,0 0 0 0 0,1 1 0 0 0,-1-1 0 0 0,0 0 0 0 0,-1 1 0 0 0,-2-1 0 0 0,0 0 0 0 0,1 0 0 0 0,-1 0 0 0 0,1 0 0 0 0,-1-1 0 0 0,-4 0 0 0 0,1 0 0 0 0,-217-14-34 0 0,176 16 35 0 0,-1 1 0 0 0,-78 15 0 0 0,123-16 3 0 0,1 0-1 0 0,-1 0 1 0 0,0 0-1 0 0,1 0 0 0 0,-1 0 1 0 0,1 1-1 0 0,0-1 1 0 0,-6 4-1 0 0,9-4-3 0 0,-1-1 0 0 0,1 0 0 0 0,0 0 0 0 0,0 0 0 0 0,0 0 0 0 0,0 0 0 0 0,0 0 0 0 0,0 0 0 0 0,0 1 0 0 0,0-1 0 0 0,0 0 0 0 0,0 0 0 0 0,-1 0 0 0 0,1 0 0 0 0,0 0 0 0 0,0 1 0 0 0,0-1 0 0 0,0 0 0 0 0,0 0 0 0 0,0 0 0 0 0,0 0 0 0 0,0 0 0 0 0,0 1 0 0 0,0-1 0 0 0,0 0 0 0 0,0 0 0 0 0,0 0 0 0 0,0 0 0 0 0,1 0 0 0 0,-1 1 0 0 0,0-1 0 0 0,0 0 0 0 0,0 0 0 0 0,0 0 0 0 0,0 0 0 0 0,0 0 0 0 0,0 0 0 0 0,0 1 0 0 0,0-1 0 0 0,0 0 0 0 0,1 0 0 0 0,-1 0 0 0 0,0 0 0 0 0,0 0 0 0 0,0 0 0 0 0,0 0 0 0 0,3 2 0 0 0,-1-1 0 0 0,0 1 0 0 0,1-1 0 0 0,-1 0 0 0 0,1 0 0 0 0,-1 0 0 0 0,1 0 0 0 0,0 0 0 0 0,-1 0 0 0 0,1-1 0 0 0,0 0 0 0 0,3 1 0 0 0,42-1 0 0 0,-36 0 0 0 0,228-12 0 0 0,56-2 0 0 0,-255 12 0 0 0,-32 1-314 0 0,1 0 0 0 0,-1-1 0 0 0,0 0 0 0 0,0-1 0 0 0,0 0-1 0 0,0 0 1 0 0,-1-1 0 0 0,1 0 0 0 0,-1-1 0 0 0,10-7 0 0 0,25-11-2360 0 0,-19 11-1767 0 0,7-4 638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2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36 0 0,'1'-3'550'0'0,"0"0"0"0"0,-1 1 0 0 0,1-1 0 0 0,0 0 0 0 0,0 1 0 0 0,0-1 0 0 0,1 1-1 0 0,-1-1 1 0 0,1 1 0 0 0,3-4 0 0 0,-2 2 926 0 0,0 1 1 0 0,0 0-1 0 0,0 0 0 0 0,1 1 0 0 0,-1-1 1 0 0,5-1-1 0 0,-8 3-1316 0 0,1 1-1 0 0,-1 0 1 0 0,1 0 0 0 0,-1 0 0 0 0,1 0 0 0 0,-1 0-1 0 0,1 0 1 0 0,-1 0 0 0 0,1 0 0 0 0,-1 0 0 0 0,0 0-1 0 0,1 0 1 0 0,-1 0 0 0 0,1 1 0 0 0,-1-1 0 0 0,1 0-1 0 0,-1 0 1 0 0,1 0 0 0 0,-1 1 0 0 0,1-1 0 0 0,-1 0-1 0 0,0 0 1 0 0,1 1 0 0 0,-1-1 0 0 0,0 0 0 0 0,1 1-1 0 0,-1-1 1 0 0,0 1 0 0 0,1-1 0 0 0,-1 0 0 0 0,0 1-1 0 0,0-1 1 0 0,1 1 0 0 0,-1-1 0 0 0,0 1 0 0 0,0-1-1 0 0,0 1 1 0 0,0-1 0 0 0,0 1 0 0 0,0-1 0 0 0,0 1-1 0 0,1-1 1 0 0,-1 0 0 0 0,-1 1 0 0 0,1 0 0 0 0,3 27 2375 0 0,-3-26-2197 0 0,0 31 460 0 0,-1 0-1 0 0,-2 0 1 0 0,-14 62 0 0 0,10-65-212 0 0,1 1 1 0 0,2 0 0 0 0,1 0-1 0 0,2 50 1 0 0,1-76-587 0 0,0-1 0 0 0,1 1 0 0 0,0 0 0 0 0,0 0 0 0 0,0-1 0 0 0,0 1 0 0 0,1 0 0 0 0,0-1 0 0 0,0 1 0 0 0,0-1 0 0 0,0 0 0 0 0,1 0 0 0 0,-1 0 0 0 0,1 0 0 0 0,0 0 0 0 0,1-1 0 0 0,-1 1 0 0 0,0-1 0 0 0,1 0 0 0 0,0 0 0 0 0,0 0 0 0 0,0 0 0 0 0,0-1 0 0 0,0 1 0 0 0,1-1 0 0 0,-1 0 0 0 0,1-1 0 0 0,-1 1 0 0 0,1-1 0 0 0,7 2 0 0 0,64 5 0 0 0,-1-4 0 0 0,148-9 0 0 0,-191 3 0 0 0,0-2 0 0 0,1-1 0 0 0,31-8 0 0 0,-62 11-764 0 0,1 1-1 0 0,0 0 1 0 0,-1 0-1 0 0,0-1 1 0 0,1 1-1 0 0,-1-1 1 0 0,0 0-1 0 0,0 0 1 0 0,0 0-1 0 0,0 0 1 0 0,0 0-1 0 0,0 0 1 0 0,1-3-1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1 416 0 0,'-15'3'9190'0'0,"21"2"-8662"0"0,1-1 0 0 0,-1 0 0 0 0,1 0 0 0 0,0-1 1 0 0,1 0-1 0 0,-1 0 0 0 0,10 2 0 0 0,61 12 912 0 0,-54-13-993 0 0,149 20 1504 0 0,245 4 0 0 0,243-25 859 0 0,0-21-593 0 0,-477 12-1652 0 0,882-50 2518 0 0,-580 40-2047 0 0,-399 21-2775 0 0,-81-3 2051 0 0,-3 0-2003 0 0,-23 10-10273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4 532 0 0,'-1'-3'10014'0'0,"7"23"-9054"0"0,0 0 1 0 0,-2 1-1 0 0,-1 0 0 0 0,0 0 0 0 0,-1 31 0 0 0,4 22 108 0 0,4 32 682 0 0,-6 154 0 0 0,-4 319 1261 0 0,0-578-3009 0 0,0 469 1750 0 0,1-156-526 0 0,-62 564 1537 0 0,27-596-1667 0 0,29-250-1059 0 0,-49 330 1094 0 0,23-5-257 0 0,30-311-874 0 0,5 54 0 0 0,-4-96 0 0 0,1 1 0 0 0,-1-1 0 0 0,1 0 0 0 0,0 1 0 0 0,1-1 0 0 0,-1 0 0 0 0,0 1 0 0 0,1-1 0 0 0,0 0 0 0 0,0 0 0 0 0,1-1 0 0 0,-1 1 0 0 0,1 0 0 0 0,-1-1 0 0 0,5 5 0 0 0,-4-6 0 0 0,0 1 0 0 0,0-1 0 0 0,0 0 0 0 0,0-1 0 0 0,0 1 0 0 0,0 0 0 0 0,0-1 0 0 0,1 0 0 0 0,-1 0 0 0 0,0 0 0 0 0,1 0 0 0 0,-1 0 0 0 0,1-1 0 0 0,-1 1 0 0 0,1-1 0 0 0,-1 0 0 0 0,7-1 0 0 0,2 1 0 0 0,19 0 0 0 0,0-1 0 0 0,1-2 0 0 0,40-8 0 0 0,-6 0 0 0 0,682-94 0 0 0,-240 50 0 0 0,411-8 0 0 0,-551 58 0 0 0,143 29 0 0 0,-384-9 0 0 0,-1 5 0 0 0,135 40 0 0 0,-249-56 0 0 0,0-1 0 0 0,0 0 0 0 0,24 1 0 0 0,-35-4-194 0 0,-1 0-1 0 0,1 0 1 0 0,0 0-1 0 0,0 0 1 0 0,-1 0 0 0 0,1 0-1 0 0,0 0 1 0 0,-1-1-1 0 0,1 1 1 0 0,0 0 0 0 0,-1 0-1 0 0,1-1 1 0 0,0 1 0 0 0,-1-1-1 0 0,1 1 1 0 0,-1 0-1 0 0,1-1 1 0 0,-1 1 0 0 0,1-1-1 0 0,-1 1 1 0 0,1-1-1 0 0,-1 0 1 0 0,1 1 0 0 0,-1-1-1 0 0,0 1 1 0 0,1-1-1 0 0,-1 0 1 0 0,0 1 0 0 0,1-1-1 0 0,-1 0 1 0 0,0 1 0 0 0,0-1-1 0 0,0 0 1 0 0,0 0-1 0 0,0 1 1 0 0,0-1 0 0 0,0 0-1 0 0,0 1 1 0 0,0-1-1 0 0,0 0 1 0 0,0 0 0 0 0,0 1-1 0 0,0-1 1 0 0,0 0-1 0 0,-1 0 1 0 0,0-5-1568 0 0,1-8-2019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23 676 0 0,'0'-1'390'0'0,"1"0"0"0"0,-1-1 1 0 0,0 1-1 0 0,1-1 0 0 0,0 1 0 0 0,-1 0 0 0 0,1-1 1 0 0,0 1-1 0 0,-1 0 0 0 0,1 0 0 0 0,0 0 0 0 0,0-1 1 0 0,0 1-1 0 0,0 0 0 0 0,0 0 0 0 0,3-1 1104 0 0,10 18 1681 0 0,-10-8-2595 0 0,0 1-1 0 0,-1 0 1 0 0,0 0 0 0 0,-1 1 0 0 0,0-1 0 0 0,1 11 0 0 0,3 60 1200 0 0,-5-56-1357 0 0,-8 264 2869 0 0,0-130-1976 0 0,5 520 3027 0 0,5-562-3938 0 0,17 296 1754 0 0,7-194-1328 0 0,4 26-36 0 0,-20-94-203 0 0,-7 1 0 0 0,-24 248 0 0 0,-19 201-592 0 0,52-352 0 0 0,-11-215 0 0 0,-3-25 0 0 0,-2 0 0 0 0,0-4-145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4928 0 0,'-3'-13'4713'0'0,"2"11"-4403"0"0,1 0 0 0 0,0 0 0 0 0,0 0 0 0 0,0 0 0 0 0,0 0 0 0 0,1 0 0 0 0,-1 0 0 0 0,0 0 0 0 0,1 0 0 0 0,0-2 0 0 0,-1 3-275 0 0,0 1 0 0 0,0 0 1 0 0,0 0-1 0 0,1 0 1 0 0,-1 0-1 0 0,0 0 1 0 0,0-1-1 0 0,0 1 1 0 0,0 0-1 0 0,0 0 1 0 0,0 0-1 0 0,0 0 0 0 0,0 0 1 0 0,0 0-1 0 0,1 0 1 0 0,-1-1-1 0 0,0 1 1 0 0,0 0-1 0 0,0 0 1 0 0,0 0-1 0 0,0 0 1 0 0,0 0-1 0 0,1 0 0 0 0,-1 0 1 0 0,0 0-1 0 0,0 0 1 0 0,0 0-1 0 0,0 0 1 0 0,0 0-1 0 0,1 0 1 0 0,-1 0-1 0 0,0 0 1 0 0,0 0-1 0 0,0 0 0 0 0,0 0 1 0 0,1 0-1 0 0,-1 0 1 0 0,0 0-1 0 0,0 0 1 0 0,0 0-1 0 0,0 0 1 0 0,0 0-1 0 0,1 0 1 0 0,-1 0-1 0 0,0 0 1 0 0,0 0-1 0 0,0 0 0 0 0,0 1 1 0 0,0-1-1 0 0,0 0 1 0 0,1 0-1 0 0,-1 0 1 0 0,0 0-1 0 0,0 0 1 0 0,0 0-1 0 0,5 8 230 0 0,1-1 0 0 0,-2 1 0 0 0,1 0-1 0 0,-1 0 1 0 0,0 0 0 0 0,-1 0 0 0 0,4 13 0 0 0,14 69 548 0 0,-17-67-556 0 0,18 122 1110 0 0,-10-55-630 0 0,-10-42-2922 0 0,-2-38-834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54 210 504 0 0,'-28'-20'3539'0'0,"2"-4"5993"0"0,28 22-7959 0 0,0-1-1196 0 0,1 1 1 0 0,-1 0-1 0 0,1 0 1 0 0,0 0-1 0 0,0 0 0 0 0,-1 0 1 0 0,1 0-1 0 0,0 1 1 0 0,0 0-1 0 0,5-2 0 0 0,38-9 1747 0 0,-29 8-1719 0 0,195-42 3659 0 0,61-17-639 0 0,-247 57-3121 0 0,0 1-965 0 0,-12 0-3712 0 0,-16 8 2344 0 0,-24 29-4540 0 0,8-16 3829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6917 0 0,'-1'1'850'0'0,"0"0"0"0"0,0 1 0 0 0,0-1 1 0 0,0 1-1 0 0,0-1 0 0 0,0 1 1 0 0,0-1-1 0 0,1 1 0 0 0,-1-1 0 0 0,1 1 1 0 0,-1 2-1 0 0,7-1 2139 0 0,10-6-2743 0 0,149-45 3367 0 0,-68 18-4559 0 0,1 3-5197 0 0,-74 22 3327 0 0,-1-2 406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2 224 0 0,'0'0'2742'0'0,"1"0"-2537"0"0,0 0 1 0 0,-1-1-1 0 0,1 1 1 0 0,0 0 0 0 0,0 0-1 0 0,0 0 1 0 0,0 0 0 0 0,0 0-1 0 0,0 0 1 0 0,0 0-1 0 0,0 0 1 0 0,0 0 0 0 0,0 0-1 0 0,1 1 1 0 0,24 15 1210 0 0,0 1 0 0 0,45 40 0 0 0,40 51 47 0 0,-72-63-1024 0 0,-2 1 0 0 0,31 52 1 0 0,8 11-2501 0 0,-48-79-1877 0 0,-22-21 2723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45 175 128 0 0,'0'0'2254'0'0,"-3"-1"-684"0"0,1 2-1236 0 0,1-1-1 0 0,-1 0 1 0 0,1 1-1 0 0,-1-1 0 0 0,1 1 1 0 0,-1-1-1 0 0,1 1 0 0 0,0 0 1 0 0,-1-1-1 0 0,1 1 1 0 0,0 0-1 0 0,-1 0 0 0 0,1 0 1 0 0,0 0-1 0 0,0 0 1 0 0,0 1-1 0 0,0-1 0 0 0,0 0 1 0 0,0 0-1 0 0,0 1 1 0 0,0-1-1 0 0,1 0 0 0 0,-1 1 1 0 0,0-1-1 0 0,1 1 0 0 0,-1 2 1 0 0,-1 0 282 0 0,0 1 1 0 0,0 1-1 0 0,1-1 1 0 0,0 0-1 0 0,0 0 1 0 0,0 0-1 0 0,1 1 1 0 0,0-1-1 0 0,0 0 1 0 0,0 0-1 0 0,1 1 1 0 0,-1-1-1 0 0,1 0 1 0 0,1 0-1 0 0,-1 0 1 0 0,4 10-1 0 0,-2-9-228 0 0,1 0 0 0 0,0 0-1 0 0,0 0 1 0 0,0-1 0 0 0,1 1-1 0 0,-1-1 1 0 0,1 0 0 0 0,0 0-1 0 0,1-1 1 0 0,-1 0 0 0 0,11 7-1 0 0,-7-6-227 0 0,-1-1 0 0 0,1 0-1 0 0,0 0 1 0 0,0 0 0 0 0,1-1-1 0 0,-1 0 1 0 0,0-1 0 0 0,1 0-1 0 0,0-1 1 0 0,0 0 0 0 0,-1 0-1 0 0,1-1 1 0 0,0-1 0 0 0,0 1-1 0 0,-1-2 1 0 0,1 1 0 0 0,0-1 0 0 0,11-4-1 0 0,-15 3-125 0 0,0 0 0 0 0,0 0 0 0 0,-1 0 0 0 0,0-1 0 0 0,1 0-1 0 0,-1 0 1 0 0,-1 0 0 0 0,1 0 0 0 0,-1-1 0 0 0,1 0 0 0 0,-1 0 0 0 0,-1 0 0 0 0,1 0 0 0 0,-1-1-1 0 0,0 0 1 0 0,4-8 0 0 0,0-5-30 0 0,-2-1 0 0 0,1 0 0 0 0,3-36 1 0 0,5-17-2301 0 0,-14 72 1927 0 0,1 0 0 0 0,-1 0-1 0 0,1 0 1 0 0,0 0 0 0 0,-1 0-1 0 0,1 0 1 0 0,0 0 0 0 0,0 0-1 0 0,0 0 1 0 0,0 0-1 0 0,0 1 1 0 0,0-1 0 0 0,0 0-1 0 0,0 1 1 0 0,0-1 0 0 0,0 1-1 0 0,0-1 1 0 0,0 1 0 0 0,0-1-1 0 0,1 1 1 0 0,-1 0 0 0 0,2-1-1 0 0,4-1-2466 0 0,6-3-265 0 0</inkml:trace>
  <inkml:trace contextRef="#ctx0" brushRef="#br0" timeOffset="1">759 3 7597 0 0,'0'0'7538'0'0,"-3"-1"-5245"0"0,-2 0-1616 0 0,0 1 1 0 0,0-1-1 0 0,0 1 0 0 0,0 0 0 0 0,0 0 0 0 0,0 1 0 0 0,0-1 1 0 0,-6 3-1 0 0,7-2-517 0 0,0 0 0 0 0,1 1 1 0 0,-1-1-1 0 0,0 1 0 0 0,1 0 0 0 0,-1 1 0 0 0,1-1 1 0 0,0 0-1 0 0,-1 1 0 0 0,1 0 0 0 0,0 0 1 0 0,1 0-1 0 0,-1 0 0 0 0,0 0 0 0 0,1 0 1 0 0,0 1-1 0 0,-3 5 0 0 0,-1 5 131 0 0,0-1 1 0 0,1 1-1 0 0,1 0 1 0 0,0 0-1 0 0,1 0 0 0 0,0 0 1 0 0,1 1-1 0 0,1-1 1 0 0,1 26-1 0 0,0-32-200 0 0,0 0-1 0 0,1-1 0 0 0,0 1 1 0 0,1 0-1 0 0,-1-1 1 0 0,2 1-1 0 0,-1-1 0 0 0,1 1 1 0 0,0-1-1 0 0,0 0 1 0 0,1 0-1 0 0,0-1 1 0 0,0 1-1 0 0,1-1 0 0 0,0 0 1 0 0,0 0-1 0 0,0 0 1 0 0,1-1-1 0 0,10 9 1 0 0,-9-11-136 0 0,-1 1 0 0 0,1-2 1 0 0,0 1-1 0 0,-1-1 1 0 0,1 0-1 0 0,1 0 1 0 0,-1-1-1 0 0,0 0 0 0 0,0 0 1 0 0,0-1-1 0 0,1 0 1 0 0,-1 0-1 0 0,0-1 1 0 0,0 0-1 0 0,0 0 0 0 0,10-3 1 0 0,-5 1-627 0 0,0-1 0 0 0,0 0 0 0 0,-1-1 0 0 0,1 0 0 0 0,-1 0 0 0 0,0-2 0 0 0,-1 1 0 0 0,17-14 0 0 0,-25 19-191 0 0,0-1 0 0 0,-1 0 0 0 0,1 0 0 0 0,0 0 0 0 0,-1 0 0 0 0,1-1 0 0 0,-1 1 0 0 0,1 0 0 0 0,0-4 0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132 400 508 0 0,'-109'35'7000'0'0,"87"-30"-2544"0"0,22-5-4319 0 0,-1 0-1 0 0,1 0 1 0 0,0 0-1 0 0,0-1 0 0 0,0 1 1 0 0,0 0-1 0 0,0 0 1 0 0,0 0-1 0 0,0-1 0 0 0,0 1 1 0 0,0 0-1 0 0,0 0 1 0 0,0 0-1 0 0,1-1 0 0 0,-1 1 1 0 0,0 0-1 0 0,0 0 1 0 0,0 0-1 0 0,1-2 1091 0 0,-1 2-1090 0 0,0 0-1 0 0,0 0 1 0 0,1 0-1 0 0,-1 0 0 0 0,0 0 1 0 0,0 0-1 0 0,0-1 1 0 0,1 1-1 0 0,-1 0 0 0 0,0 0 1 0 0,0 0-1 0 0,0 0 1 0 0,1 0-1 0 0,-1 0 0 0 0,0 0 1 0 0,23-14 5231 0 0,-6 4-5099 0 0,-15 9-716 0 0,91-47 3872 0 0,-18 9-6624 0 0,-59 27-3541 0 0,-11 7 3887 0 0</inkml:trace>
  <inkml:trace contextRef="#ctx0" brushRef="#br0" timeOffset="1">107 226 656 0 0,'-23'-7'1180'0'0,"16"5"-163"0"0,0 0-1 0 0,-1 0 0 0 0,1-1 0 0 0,0 0 0 0 0,0 0 0 0 0,1-1 0 0 0,-1 0 1 0 0,-11-8-1 0 0,17 10-743 0 0,0 1 1 0 0,0 0-1 0 0,1-1 0 0 0,-1 1 1 0 0,0 0-1 0 0,0-1 1 0 0,1 1-1 0 0,-1-1 0 0 0,1 0 1 0 0,0 1-1 0 0,-1-1 1 0 0,1 1-1 0 0,0-1 1 0 0,0 1-1 0 0,0-1 0 0 0,0 0 1 0 0,0 1-1 0 0,0-1 1 0 0,0 1-1 0 0,1-1 0 0 0,-1 0 1 0 0,0 1-1 0 0,1-1 1 0 0,-1 1-1 0 0,1-1 1 0 0,0 1-1 0 0,0 0 0 0 0,-1-1 1 0 0,1 1-1 0 0,0-1 1 0 0,2-1-1 0 0,2-3 286 0 0,-1 1-1 0 0,1-1 1 0 0,0 1-1 0 0,0 0 1 0 0,12-7-1 0 0,0 1-170 0 0,1 1-1 0 0,0 1 1 0 0,35-13 0 0 0,4 4-2589 0 0,0 2-3629 0 0,-51 15 5057 0 0,18-6-1943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6793 0 0,'8'40'8567'0'0,"-8"4"-4403"0"0,-14 44-2114 0 0,6-45-494 0 0,3-15-803 0 0,-3 28 1012 0 0,8-54-1467 0 0,0 5 35 0 0,0-4-251 0 0,1-5 434 0 0,0-1-487 0 0,2-6-33 0 0,0 0-1 0 0,1 1 1 0 0,5-9-1 0 0,-8 15 23 0 0,0 0 0 0 0,0 0 0 0 0,1 1 0 0 0,-1-1 0 0 0,1 0 0 0 0,-1 1 0 0 0,1 0 0 0 0,3-3 0 0 0,-4 3 2 0 0,-1 1 0 0 0,1-1 0 0 0,0 1 0 0 0,-1 0 0 0 0,1 0 0 0 0,0-1 0 0 0,0 1 0 0 0,0 0 0 0 0,-1 0 0 0 0,1 0 0 0 0,0 0 0 0 0,0 0 0 0 0,-1 0 0 0 0,1 0 0 0 0,0 0 0 0 0,0 0 0 0 0,0 0 0 0 0,-1 1 0 0 0,1-1 0 0 0,0 0 0 0 0,0 0 0 0 0,-1 1 0 0 0,1-1 1 0 0,1 1-1 0 0,22 16 705 0 0,37 33 0 0 0,9 7-86 0 0,-33-31-212 0 0,42 21 1 0 0,-67-41-306 0 0,1 0 0 0 0,1 0 0 0 0,-1-1 0 0 0,1-1 1 0 0,-1 0-1 0 0,1-1 0 0 0,22 3 0 0 0,-33-6-85 0 0,0 0-1 0 0,0 0 0 0 0,0 0 1 0 0,-1 0-1 0 0,1-1 0 0 0,0 1 1 0 0,0-1-1 0 0,-1 1 0 0 0,1-1 1 0 0,0 0-1 0 0,-1 0 0 0 0,1 0 1 0 0,-1-1-1 0 0,1 1 1 0 0,-1 0-1 0 0,0-1 0 0 0,0 0 1 0 0,1 0-1 0 0,-1 1 0 0 0,2-4 1 0 0,-1 1-3 0 0,-1 0 1 0 0,1 0-1 0 0,-1 0 1 0 0,0-1-1 0 0,0 1 1 0 0,0-1-1 0 0,0 0 1 0 0,-1 1 0 0 0,0-1-1 0 0,1-7 1 0 0,8-47 27 0 0,-3 21-186 0 0,-1 0 0 0 0,-2-1 0 0 0,-1 0 0 0 0,-5-58 0 0 0,1 91-199 0 0,-1-26-3284 0 0,5 15-5675 0 0,0 12 6049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8953 0 0,'1'-3'1597'0'0,"4"-12"6688"0"0,2 1-2361 0 0,-5 18-5441 0 0,4 9-88 0 0,0 0 0 0 0,-1 1 0 0 0,-1-1 0 0 0,4 23 0 0 0,6 63 601 0 0,-4-21-373 0 0,-5-46-420 0 0,13 57-218 0 0,-10-77-720 0 0,-18-36-15161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308 376 2220 0 0,'-33'-19'1581'0'0,"-1"2"0"0"0,-1 1-1 0 0,-71-22 1 0 0,56 21 1623 0 0,45 15-2746 0 0,-1 0 439 0 0,1 0-1 0 0,-1 0 1 0 0,0-1 0 0 0,-6-4-1 0 0,11 7-782 0 0,0 0 0 0 0,1-1 0 0 0,-1 1-1 0 0,1 0 1 0 0,-1-1 0 0 0,1 1 0 0 0,-1 0 0 0 0,1-1-1 0 0,-1 1 1 0 0,1-1 0 0 0,0 1 0 0 0,-1-1 0 0 0,1 1-1 0 0,0-1 1 0 0,-1 0 0 0 0,1 1 0 0 0,0-1 0 0 0,0 1-1 0 0,-1-1 1 0 0,1 0 0 0 0,0 1 0 0 0,0-1 0 0 0,0 0-1 0 0,0 1 1 0 0,0-1 0 0 0,0 1 0 0 0,0-1 0 0 0,0 0-1 0 0,0 1 1 0 0,0-1 0 0 0,0 0 0 0 0,0 1 0 0 0,0-1-1 0 0,1 0 1 0 0,-1 1 0 0 0,0-1 0 0 0,0 1 0 0 0,1-1-1 0 0,-1 1 1 0 0,0-1 0 0 0,1 1 0 0 0,-1-1 0 0 0,1 1-1 0 0,-1-1 1 0 0,1 1 0 0 0,-1-1 0 0 0,1 1 0 0 0,-1-1-1 0 0,1 1 1 0 0,0-1 0 0 0,9-6 411 0 0,1-1-1 0 0,0 2 1 0 0,0 0 0 0 0,1 0 0 0 0,14-5-1 0 0,65-18 1077 0 0,-76 24-1301 0 0,239-52 2402 0 0,-19 4-6703 0 0,-216 47 1583 0 0,27-13 1 0 0,-22 8-455 0 0,-23 11 3320 0 0,-4 2-302 0 0,0 0-1 0 0,0 0 0 0 0,0 0 1 0 0,0 0-1 0 0,0 0 1 0 0,1 1-1 0 0,-1 0 1 0 0,1-1-1 0 0,-1 1 1 0 0,1 0-1 0 0,-2 4 1 0 0,-20 31 1086 0 0,1 1 0 0 0,-24 58 1 0 0,40-81-819 0 0,1 1 0 0 0,0 1-1 0 0,2-1 1 0 0,0 1 0 0 0,0-1 0 0 0,2 1 0 0 0,1 0 0 0 0,0 37 0 0 0,3-48-295 0 0,-1 0 1 0 0,1 0 0 0 0,0 1 0 0 0,1-1-1 0 0,-1 0 1 0 0,1-1 0 0 0,1 1 0 0 0,-1 0-1 0 0,1-1 1 0 0,0 0 0 0 0,1 0 0 0 0,0 0-1 0 0,0-1 1 0 0,0 1 0 0 0,0-1-1 0 0,1 0 1 0 0,0-1 0 0 0,0 1 0 0 0,0-1-1 0 0,10 5 1 0 0,-1-1-38 0 0,1-1-1 0 0,-1-1 0 0 0,1 0 0 0 0,0-1 1 0 0,0-1-1 0 0,1-1 0 0 0,-1 0 1 0 0,19 1-1 0 0,-29-4-428 0 0,0 0 0 0 0,0 0 1 0 0,0-1-1 0 0,-1 1 0 0 0,1-1 0 0 0,0-1 0 0 0,-1 1 1 0 0,1-1-1 0 0,-1 0 0 0 0,7-3 0 0 0,-7 2-986 0 0,-1 0-1 0 0,1 1 1 0 0,-1-1 0 0 0,0-1-1 0 0,0 1 1 0 0,-1-1-1 0 0,5-4 1 0 0,0-2-1569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88 108 116 0 0,'-26'4'1203'0'0,"-36"0"15063"0"0,70-11-13012 0 0,12-6-2093 0 0,38-14 3173 0 0,12-6-3232 0 0,-28 8-7479 0 0,-35 20 2865 0 0,-1 0 506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118 297 1376 0 0,'-3'-2'193'0'0,"-92"-55"7744"0"0,93 56-7677 0 0,1 1 0 0 0,0-1 0 0 0,0 0 0 0 0,-1 0 0 0 0,1 0-1 0 0,0 0 1 0 0,0 0 0 0 0,0 0 0 0 0,0-1 0 0 0,0 1 0 0 0,0 0 0 0 0,1 0 0 0 0,-1-1-1 0 0,0 1 1 0 0,1 0 0 0 0,-1-1 0 0 0,0 1 0 0 0,1-1 0 0 0,0 1 0 0 0,-1-1 0 0 0,1 1-1 0 0,0-1 1 0 0,0 1 0 0 0,0-1 0 0 0,0 1 0 0 0,0-1 0 0 0,0 1 0 0 0,0-1 0 0 0,1 1-1 0 0,-1-1 1 0 0,0 1 0 0 0,1-1 0 0 0,-1 1 0 0 0,1 0 0 0 0,0-1 0 0 0,-1 1 0 0 0,1 0-1 0 0,0-1 1 0 0,0 1 0 0 0,0 0 0 0 0,1-2 0 0 0,5-4 494 0 0,1 0 0 0 0,-1 0 0 0 0,1 0 1 0 0,16-10-1 0 0,-21 15-704 0 0,67-40 3342 0 0,94-45-1 0 0,-161 86-4308 0 0,6-3 1569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120 153 4048 0 0,'0'0'3503'0'0,"-1"4"-2348"0"0,-45 116 3051 0 0,3-11-1703 0 0,20-36 279 0 0,16-47 2840 0 0,22-103-4819 0 0,-3-1 0 0 0,2-136 0 0 0,-14 210-792 0 0,1-10 45 0 0,-1 0 0 0 0,0 0-1 0 0,-2 0 1 0 0,1 0-1 0 0,-8-27 1 0 0,9 40 239 0 0,4 7-199 0 0,28 39 82 0 0,2-1 1 0 0,2-2-1 0 0,70 65 0 0 0,10-13-11 0 0,47 41 220 0 0,-158-131-361 0 0,-3-2-11 0 0,0-1 0 0 0,0 1 0 0 0,0-1 1 0 0,0 1-1 0 0,-1 0 0 0 0,1 0 0 0 0,0 0 1 0 0,-1 0-1 0 0,0 0 0 0 0,1 0 0 0 0,-1 1 0 0 0,0-1 1 0 0,1 5-1 0 0,-2-7 24 0 0,-19 8 46 0 0,-85-8-82 0 0,-133 18 0 0 0,218-15-2195 0 0,37-11-7248 0 0,2-5 6533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8461 0 0,'-6'19'10002'0'0,"-1"6"-3959"0"0,-5 37-2101 0 0,10-48-3758 0 0,1-1 1 0 0,0 1 0 0 0,0 0-1 0 0,2-1 1 0 0,0 1-1 0 0,0 0 1 0 0,5 19 0 0 0,-4-28-132 0 0,0-1 0 0 0,-1 0-1 0 0,2 1 1 0 0,-1-1 0 0 0,0 0 0 0 0,1-1 0 0 0,0 1 0 0 0,0 0 0 0 0,0-1 0 0 0,0 1 0 0 0,0-1 0 0 0,1 0 0 0 0,0 0 0 0 0,0 0 0 0 0,-1-1-1 0 0,1 1 1 0 0,1-1 0 0 0,-1 0 0 0 0,0 0 0 0 0,0-1 0 0 0,1 1 0 0 0,-1-1 0 0 0,1 0 0 0 0,0 0 0 0 0,-1 0 0 0 0,1-1 0 0 0,-1 0-1 0 0,8 0 1 0 0,3 0 111 0 0,-1-1-1 0 0,1-1 1 0 0,0-1-1 0 0,0 0 1 0 0,-1 0-1 0 0,1-2 1 0 0,22-9-1 0 0,61-36-163 0 0,-64 30 0 0 0,68-26 0 0 0,-98 45 0 0 0,0-1 0 0 0,1 1 0 0 0,-1 0 0 0 0,0 1 0 0 0,1-1 0 0 0,-1 1 0 0 0,1-1 0 0 0,-1 1 0 0 0,0 1 0 0 0,1-1 0 0 0,-1 1 0 0 0,1-1 0 0 0,-1 1 0 0 0,6 2 0 0 0,-3 1 0 0 0,0-1 0 0 0,1 1 0 0 0,-1 0 0 0 0,-1 1 0 0 0,1 0 0 0 0,10 9 0 0 0,-12-9-800 0 0,0-2-1 0 0,0 1 1 0 0,0 0-1 0 0,1-1 1 0 0,-1 0 0 0 0,8 2-1 0 0,-11-3 366 0 0,1-1-1 0 0,0-1 0 0 0,0 1 1 0 0,0 0-1 0 0,-1-1 1 0 0,1 1-1 0 0,0-1 0 0 0,0 0 1 0 0,0 0-1 0 0,0 0 1 0 0,0 0-1 0 0,0 0 0 0 0,0-1 1 0 0,-1 0-1 0 0,1 1 1 0 0,3-2-1 0 0,6-4-2950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333 865 4556 0 0,'-9'-39'1549'0'0,"-1"-1"-1"0"0,-25-57 0 0 0,-41-69-661 0 0,49 111-108 0 0,-141-333 7422 0 0,167 385-8043 0 0,0-1 0 0 0,-1 0 0 0 0,1 0-1 0 0,0 1 1 0 0,1-1 0 0 0,-1 0-1 0 0,1 0 1 0 0,0 0 0 0 0,0 0 0 0 0,0 0-1 0 0,0 0 1 0 0,0 0 0 0 0,2-4-1 0 0,-1 7-165 0 0,-1 0 0 0 0,1-1-1 0 0,-1 1 1 0 0,1 0 0 0 0,-1 0 0 0 0,1 0-1 0 0,0 0 1 0 0,0 0 0 0 0,0 0-1 0 0,0 0 1 0 0,0 0 0 0 0,0 0-1 0 0,0 0 1 0 0,0 1 0 0 0,0-1-1 0 0,2-1 1 0 0,-1 1-144 0 0,0 1 1 0 0,1-1-1 0 0,-1 1 1 0 0,0-1-1 0 0,1 1 1 0 0,-1 0-1 0 0,0 0 0 0 0,1 0 1 0 0,-1 0-1 0 0,0 0 1 0 0,1 0-1 0 0,2 2 0 0 0,4 0-881 0 0,1 1 0 0 0,-1 0 0 0 0,0 1 0 0 0,13 7 0 0 0,-17-8 711 0 0,37 19-2022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0 396 0 0,'44'69'4504'0'0,"95"112"-1"0"0,-52-72-1938 0 0,-19-31-2074 0 0,-20-29-3018 0 0,-22-24-458 0 0,-15-15 1791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9061 0 0,'0'100'13787'0'0,"0"-99"-13720"0"0,0 0 0 0 0,0-1-1 0 0,0 1 1 0 0,0 0 0 0 0,0-1 0 0 0,0 1 0 0 0,0 0-1 0 0,0-1 1 0 0,1 1 0 0 0,-1-1 0 0 0,0 1-1 0 0,0 0 1 0 0,0-1 0 0 0,1 1 0 0 0,-1-1 0 0 0,0 1-1 0 0,1-1 1 0 0,-1 1 0 0 0,1-1 0 0 0,-1 1 0 0 0,1-1-1 0 0,-1 1 1 0 0,1-1 0 0 0,-1 1 0 0 0,1-1-1 0 0,-1 0 1 0 0,1 1 0 0 0,-1-1 0 0 0,1 0 0 0 0,-1 1-1 0 0,1-1 1 0 0,0 0 0 0 0,-1 0 0 0 0,1 0-1 0 0,0 0 1 0 0,-1 1 0 0 0,1-1 0 0 0,0 0 0 0 0,-1 0-1 0 0,1 0 1 0 0,-1 0 0 0 0,1-1 0 0 0,0 1-1 0 0,-1 0 1 0 0,1 0 0 0 0,0 0 0 0 0,-1 0 0 0 0,1-1-1 0 0,-1 1 1 0 0,1 0 0 0 0,1-1 0 0 0,3-2 64 0 0,1 1 1 0 0,-1-2 0 0 0,0 1-1 0 0,7-6 1 0 0,3-4-104 0 0,0 0-1 0 0,-2-1 1 0 0,1-1 0 0 0,-2 0-1 0 0,0-1 1 0 0,-1 0 0 0 0,-1-1-1 0 0,0 0 1 0 0,-1-1 0 0 0,-1 0-1 0 0,-1 0 1 0 0,0-1 0 0 0,-1 0-1 0 0,-2 0 1 0 0,0 0 0 0 0,0 0 0 0 0,-2-1-1 0 0,-1 0 1 0 0,0 1 0 0 0,-1-1-1 0 0,-6-38 1 0 0,4 50-18 0 0,0 0 1 0 0,0 0-1 0 0,-1 0 1 0 0,0 0-1 0 0,-6-11 1 0 0,7 16 25 0 0,0 0 0 0 0,1 0 0 0 0,-1 1 0 0 0,0-1 0 0 0,0 0 0 0 0,0 1 1 0 0,0 0-1 0 0,-1-1 0 0 0,1 1 0 0 0,-1 0 0 0 0,1 0 0 0 0,-1 1 0 0 0,0-1 0 0 0,0 0 0 0 0,0 1 0 0 0,0 0 0 0 0,-3-2 1 0 0,5 3-4 0 0,0 0 1 0 0,0 0 0 0 0,0 0-1 0 0,0 0 1 0 0,0 0 0 0 0,-1 0 0 0 0,1 0-1 0 0,0 1 1 0 0,0-1 0 0 0,0 0 0 0 0,0 1-1 0 0,0-1 1 0 0,0 0 0 0 0,0 1-1 0 0,0-1 1 0 0,0 1 0 0 0,0 0 0 0 0,0-1-1 0 0,1 1 1 0 0,-1 0 0 0 0,0-1-1 0 0,0 1 1 0 0,0 0 0 0 0,1 0 0 0 0,-1 0-1 0 0,0 0 1 0 0,1-1 0 0 0,-1 1 0 0 0,1 0-1 0 0,-1 0 1 0 0,1 0 0 0 0,0 0-1 0 0,-1 1 1 0 0,1-1 0 0 0,0 0 0 0 0,0 2-1 0 0,-1 2 92 0 0,0 0-1 0 0,0 0 1 0 0,1 0-1 0 0,0 0 1 0 0,0 0-1 0 0,1 10 0 0 0,3-1-34 0 0,0 0 0 0 0,0 0 0 0 0,2 0-1 0 0,-1 0 1 0 0,2-1 0 0 0,0 0 0 0 0,0 0-1 0 0,1-1 1 0 0,1 0 0 0 0,0-1 0 0 0,0 1-1 0 0,2-2 1 0 0,10 11 0 0 0,-8-10 1 0 0,0-1 0 0 0,1 0 0 0 0,0 0-1 0 0,1-2 1 0 0,0 0 0 0 0,0 0 0 0 0,0-2 0 0 0,1 0 0 0 0,0 0 0 0 0,0-2 0 0 0,20 4 0 0 0,-30-7-98 0 0,0-1 0 0 0,0 1 0 0 0,0-1-1 0 0,0 0 1 0 0,0-1 0 0 0,0 1 0 0 0,0-1 0 0 0,-1 0 0 0 0,1-1 0 0 0,0 1-1 0 0,0-1 1 0 0,-1 0 0 0 0,1-1 0 0 0,-1 1 0 0 0,1-1 0 0 0,-1 0 0 0 0,0 0-1 0 0,6-6 1 0 0,-2 0-18 0 0,1-1 0 0 0,-1 0-1 0 0,-1-1 1 0 0,0 0-1 0 0,0-1 1 0 0,10-21 0 0 0,-15 27 18 0 0,15-26-104 0 0,-18 30 133 0 0,1 1 1 0 0,0 0-1 0 0,0-1 1 0 0,0 1-1 0 0,-1 0 1 0 0,2 0-1 0 0,-1-1 1 0 0,0 1 0 0 0,0 0-1 0 0,0 0 1 0 0,0 0-1 0 0,1 0 1 0 0,-1 0-1 0 0,0 1 1 0 0,1-1-1 0 0,1-1 1 0 0,-1 4-19 0 0,-1 0 1 0 0,0 0-1 0 0,0 1 0 0 0,0-1 1 0 0,0 0-1 0 0,0 0 1 0 0,0 0-1 0 0,0 1 0 0 0,-1-1 1 0 0,1 4-1 0 0,4 88-4 0 0,-5-71 0 0 0,1 1 0 0 0,0 0 0 0 0,2-1 0 0 0,1 1 0 0 0,1-1 0 0 0,9 25 0 0 0,-14-47-1 0 0,24 54-2131 0 0,-21-49 1575 0 0,0-1 0 0 0,0 0 1 0 0,1 0-1 0 0,-1 0 0 0 0,1-1 0 0 0,0 1 0 0 0,8 6 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 12 0 0,'-41'5'15982'0'0,"46"-5"-14546"0"0,225-13 5041 0 0,-129 5-5448 0 0,224-9 1806 0 0,339-14 2122 0 0,-373 31-4911 0 0,-146 0-53 0 0,-107 6-11267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98 424 0 0,'-11'3'1263'0'0,"8"-3"-297"0"0,0 1 1 0 0,0 0-1 0 0,0 0 0 0 0,0 0 1 0 0,0 0-1 0 0,1 0 0 0 0,-5 3 1624 0 0,22 4 572 0 0,-5-6-2523 0 0,-1 1 0 0 0,1-2 0 0 0,-1 1 1 0 0,1-1-1 0 0,19-1 0 0 0,-8 0-28 0 0,113 2 2087 0 0,205-11 642 0 0,255 2 2622 0 0,-552 8-5733 0 0,226 0 1660 0 0,-259-1-2153 0 0,1-1-1 0 0,-1 0 1 0 0,0-1-1 0 0,0 1 1 0 0,0-2-1 0 0,0 1 1 0 0,13-7 0 0 0,-17 6-58 0 0,0 0 1 0 0,-1 0-1 0 0,1 0 1 0 0,-1-1-1 0 0,1 1 1 0 0,-1-1-1 0 0,0 0 1 0 0,-1 0-1 0 0,1-1 1 0 0,-1 1-1 0 0,0-1 1 0 0,0 0 0 0 0,4-7-1 0 0,-1-2-4039 0 0,4-7 625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66 548 0 0,'-3'-5'1047'0'0,"0"0"0"0"0,0 1 0 0 0,0-1 0 0 0,-1 1 0 0 0,1 0 0 0 0,-1 0 0 0 0,0 0 0 0 0,-1 0 0 0 0,1 1 0 0 0,0 0 0 0 0,-1 0 0 0 0,0 0 0 0 0,0 0-1 0 0,-10-3 1 0 0,11 4-725 0 0,-1 1 0 0 0,0 0 0 0 0,0 0-1 0 0,0 1 1 0 0,0-1 0 0 0,0 1-1 0 0,0 0 1 0 0,1 0 0 0 0,-1 1-1 0 0,0 0 1 0 0,0-1 0 0 0,0 1-1 0 0,0 1 1 0 0,1-1 0 0 0,-1 1-1 0 0,1 0 1 0 0,-1 0 0 0 0,1 0-1 0 0,-1 1 1 0 0,1-1 0 0 0,0 1 0 0 0,0 0-1 0 0,1 1 1 0 0,-1-1 0 0 0,-6 8-1 0 0,6-7-75 0 0,1 1-1 0 0,-1 0 1 0 0,1 0 0 0 0,0 0-1 0 0,0 0 1 0 0,1 0-1 0 0,-1 0 1 0 0,1 1 0 0 0,0 0-1 0 0,1-1 1 0 0,0 1-1 0 0,-1 0 1 0 0,1 6-1 0 0,1-10-174 0 0,0 1 0 0 0,0-1-1 0 0,1 1 1 0 0,-1-1 0 0 0,1 0-1 0 0,-1 1 1 0 0,1-1-1 0 0,0 0 1 0 0,0 0 0 0 0,0 1-1 0 0,0-1 1 0 0,0 0-1 0 0,0 0 1 0 0,1 0 0 0 0,-1 0-1 0 0,1 0 1 0 0,-1-1 0 0 0,1 1-1 0 0,0 0 1 0 0,0-1-1 0 0,0 1 1 0 0,0-1 0 0 0,0 0-1 0 0,0 1 1 0 0,0-1 0 0 0,0 0-1 0 0,0 0 1 0 0,1-1-1 0 0,-1 1 1 0 0,0 0 0 0 0,1-1-1 0 0,-1 1 1 0 0,0-1-1 0 0,3 0 1 0 0,2 1 22 0 0,1 0-1 0 0,-1-1 1 0 0,0 0-1 0 0,0 0 1 0 0,0 0 0 0 0,1-1-1 0 0,-1-1 1 0 0,0 1-1 0 0,0-1 1 0 0,0 0-1 0 0,11-5 1 0 0,-15 5-75 0 0,1 0 1 0 0,-1 1-1 0 0,0-1 1 0 0,0 0-1 0 0,0 0 1 0 0,0-1-1 0 0,-1 1 0 0 0,1-1 1 0 0,-1 1-1 0 0,1-1 1 0 0,-1 0-1 0 0,0 0 1 0 0,0 0-1 0 0,0 0 0 0 0,0 0 1 0 0,-1 0-1 0 0,1-1 1 0 0,-1 1-1 0 0,0 0 0 0 0,0-1 1 0 0,0 1-1 0 0,-1-1 1 0 0,1 0-1 0 0,0-5 1 0 0,-1 7-26 0 0,0 1 0 0 0,0-1 0 0 0,0 0 1 0 0,0 0-1 0 0,-1 0 0 0 0,1 1 1 0 0,0-1-1 0 0,-1 0 0 0 0,1 0 0 0 0,-1 1 1 0 0,0-1-1 0 0,0 0 0 0 0,1 1 0 0 0,-1-1 1 0 0,-2-1-1 0 0,3 2 2 0 0,-1 0 1 0 0,0 1-1 0 0,0-1 1 0 0,0 1-1 0 0,0-1 1 0 0,0 1-1 0 0,0 0 1 0 0,0-1-1 0 0,0 1 1 0 0,0 0-1 0 0,0 0 1 0 0,0 0-1 0 0,0 0 1 0 0,0-1-1 0 0,0 2 1 0 0,0-1-1 0 0,-1 0 0 0 0,1 0 1 0 0,0 0-1 0 0,0 0 1 0 0,0 1-1 0 0,0-1 1 0 0,0 0-1 0 0,0 1 1 0 0,-1 0-1 0 0,-5 2 4 0 0,0 0 0 0 0,0 1 0 0 0,0 0 0 0 0,0 1 0 0 0,0-1 0 0 0,1 1 0 0 0,-10 10 0 0 0,12-11 31 0 0,0 0-1 0 0,1 0 1 0 0,-1 0 0 0 0,1 1 0 0 0,0 0 0 0 0,0-1-1 0 0,1 1 1 0 0,-1 0 0 0 0,1 1 0 0 0,0-1 0 0 0,-2 9 0 0 0,4-12-26 0 0,0 0 1 0 0,-1 0-1 0 0,1 0 1 0 0,0-1-1 0 0,0 1 1 0 0,1 0-1 0 0,-1 0 1 0 0,0 0-1 0 0,0 0 1 0 0,1 0-1 0 0,-1-1 1 0 0,1 1 0 0 0,0 0-1 0 0,0-1 1 0 0,-1 1-1 0 0,1 0 1 0 0,0-1-1 0 0,0 1 1 0 0,1-1-1 0 0,-1 1 1 0 0,0-1-1 0 0,0 1 1 0 0,1-1-1 0 0,-1 0 1 0 0,2 1-1 0 0,0 0 11 0 0,1 0-1 0 0,-1 0 0 0 0,1-1 0 0 0,-1 1 0 0 0,1-1 0 0 0,0 0 0 0 0,-1 0 1 0 0,1 0-1 0 0,0 0 0 0 0,0-1 0 0 0,0 0 0 0 0,4 0 0 0 0,-4 0 0 0 0,1 0 1 0 0,-1 0-1 0 0,0-1 0 0 0,0 0 0 0 0,0 0 0 0 0,0 0 0 0 0,0 0 0 0 0,0-1 0 0 0,0 0 0 0 0,0 1 1 0 0,5-4-1 0 0,-8 3-11 0 0,1 1 0 0 0,0 0 0 0 0,0-1 1 0 0,-1 1-1 0 0,1-1 0 0 0,-1 0 0 0 0,0 1 1 0 0,1-1-1 0 0,-1 0 0 0 0,0 0 0 0 0,0 0 0 0 0,0 0 1 0 0,0 0-1 0 0,0 0 0 0 0,0 0 0 0 0,-1 0 1 0 0,1 0-1 0 0,-1 0 0 0 0,0 0 0 0 0,1-1 1 0 0,-1 1-1 0 0,0-3 0 0 0,0 3-139 0 0,0 0 1 0 0,-1 0-1 0 0,1-1 0 0 0,0 1 1 0 0,-1 0-1 0 0,1 0 0 0 0,-1 0 1 0 0,0-1-1 0 0,0 1 1 0 0,1 0-1 0 0,-2 0 0 0 0,1 0 1 0 0,0 0-1 0 0,0 0 0 0 0,-1 1 1 0 0,1-1-1 0 0,0 0 0 0 0,-1 1 1 0 0,0-1-1 0 0,1 1 0 0 0,-1-1 1 0 0,0 1-1 0 0,0 0 0 0 0,-3-2 1 0 0,4 3-39 0 0,-1-1 0 0 0,0 1 0 0 0,1-1 1 0 0,-1 1-1 0 0,0 0 0 0 0,1 0 0 0 0,-1 0 0 0 0,0 0 0 0 0,1 0 1 0 0,-1 1-1 0 0,0-1 0 0 0,1 0 0 0 0,-1 1 0 0 0,1-1 1 0 0,-1 1-1 0 0,0-1 0 0 0,1 1 0 0 0,-1 0 0 0 0,1 0 0 0 0,0 0 1 0 0,-1 0-1 0 0,1 0 0 0 0,0 0 0 0 0,-1 0 0 0 0,1 0 0 0 0,0 0 1 0 0,0 1-1 0 0,0-1 0 0 0,0 0 0 0 0,0 1 0 0 0,-1 2 1 0 0,-5 11-3798 0 0,3 2 570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229 205 560 0 0,'0'-5'869'0'0,"0"0"1"0"0,0-1-1 0 0,-1 1 1 0 0,0-1-1 0 0,0 1 1 0 0,0-1-1 0 0,0 1 1 0 0,-1 0-1 0 0,0 0 1 0 0,-5-8-1 0 0,5 10-433 0 0,0 0-1 0 0,0 0 1 0 0,0 0-1 0 0,-1 1 1 0 0,1-1-1 0 0,-1 1 1 0 0,0 0-1 0 0,0 0 1 0 0,0 0-1 0 0,0 0 1 0 0,0 0-1 0 0,0 1 1 0 0,-1-1-1 0 0,1 1 1 0 0,0 0 0 0 0,-1 0-1 0 0,-4-1 1 0 0,4 2-23 0 0,-1-1 0 0 0,1 1-1 0 0,0 0 1 0 0,-1 0 0 0 0,1 0 0 0 0,0 1 0 0 0,-1 0 0 0 0,1 0 0 0 0,0 0 0 0 0,0 0 0 0 0,-7 3 0 0 0,7-2-154 0 0,0 0 0 0 0,0 0 0 0 0,0 0 0 0 0,0 1 1 0 0,0-1-1 0 0,0 1 0 0 0,1 0 0 0 0,-1 0 0 0 0,1 0 0 0 0,0 1 0 0 0,0-1 0 0 0,0 1 1 0 0,1-1-1 0 0,-1 1 0 0 0,1 0 0 0 0,0 0 0 0 0,-3 7 0 0 0,4-9-210 0 0,1-1-1 0 0,0 1 1 0 0,-1-1-1 0 0,1 1 0 0 0,0 0 1 0 0,0-1-1 0 0,0 1 1 0 0,0-1-1 0 0,0 1 1 0 0,0-1-1 0 0,1 1 1 0 0,-1 0-1 0 0,0-1 1 0 0,1 1-1 0 0,-1-1 0 0 0,1 1 1 0 0,0-1-1 0 0,-1 1 1 0 0,1-1-1 0 0,2 2 1 0 0,-2-1 97 0 0,1 0 1 0 0,0 0-1 0 0,1 0 1 0 0,-1-1 0 0 0,0 1-1 0 0,0-1 1 0 0,1 1-1 0 0,-1-1 1 0 0,0 0-1 0 0,1 0 1 0 0,3 1 0 0 0,1 0 120 0 0,1-1 1 0 0,-1 0-1 0 0,1 0 1 0 0,-1 0-1 0 0,0-1 1 0 0,1 0-1 0 0,-1 0 1 0 0,9-2-1 0 0,-13 1-267 0 0,-1 1 0 0 0,1-1 0 0 0,-1 0 0 0 0,1 0 0 0 0,-1 0 0 0 0,1 0 0 0 0,-1 0 0 0 0,1 0 0 0 0,-1-1 0 0 0,0 1 0 0 0,0-1 0 0 0,0 1 0 0 0,0-1 0 0 0,0 0 0 0 0,3-3 0 0 0,-4 3 0 0 0,-1 1 0 0 0,1-1 0 0 0,-1 1 0 0 0,1 0 0 0 0,-1-1 0 0 0,1 1 0 0 0,-1-1 0 0 0,0 1 0 0 0,0-1 0 0 0,1 0 0 0 0,-1 1 0 0 0,0-1 0 0 0,-1 1 0 0 0,1-1 0 0 0,0 1 0 0 0,0-1 0 0 0,-1 1 0 0 0,1-1 0 0 0,-1 1 0 0 0,1-1 0 0 0,-1 1 0 0 0,1 0 0 0 0,-1-1 0 0 0,0 1 0 0 0,0 0 0 0 0,0-1 0 0 0,0 1 0 0 0,0 0 0 0 0,-1-1 0 0 0,-4-4 0 0 0,1 1 0 0 0,-1 0 0 0 0,0 0 0 0 0,-1 0 0 0 0,1 1 0 0 0,-1 0 0 0 0,0 0 0 0 0,0 1 0 0 0,-8-4 0 0 0,-1 1 0 0 0,-1 1 0 0 0,-34-6 0 0 0,50 11 0 0 0,0-1 0 0 0,0 1 0 0 0,0 0 0 0 0,0 0 0 0 0,0-1 0 0 0,0 1 0 0 0,0 0 0 0 0,0 0 0 0 0,0 0 0 0 0,0 0 0 0 0,0 0 0 0 0,0 1 0 0 0,0-1 0 0 0,0 0 0 0 0,0 0 0 0 0,0 1 0 0 0,0-1 0 0 0,0 0 0 0 0,0 1 0 0 0,0-1 0 0 0,0 1 0 0 0,-1 1 0 0 0,2-2 0 0 0,0 0 0 0 0,-1 0 0 0 0,1 0 0 0 0,0 1 0 0 0,0-1 0 0 0,0 0 0 0 0,0 0 0 0 0,0 1 0 0 0,0-1 0 0 0,0 0 0 0 0,0 0 0 0 0,0 1 0 0 0,0-1 0 0 0,0 0 0 0 0,0 0 0 0 0,0 1 0 0 0,0-1 0 0 0,0 0 0 0 0,0 0 0 0 0,0 1 0 0 0,0-1 0 0 0,0 0 0 0 0,0 0 0 0 0,0 1 0 0 0,0-1 0 0 0,1 0 0 0 0,-1 0 0 0 0,0 0 0 0 0,0 1 0 0 0,0-1 0 0 0,0 0 0 0 0,1 0 0 0 0,-1 0 0 0 0,0 1 0 0 0,0-1 0 0 0,0 0 0 0 0,1 0 0 0 0,-1 0 0 0 0,0 0 0 0 0,1 0 0 0 0,4 3 0 0 0,1-1-7 0 0,-1 0 0 0 0,1 0 0 0 0,-1-1 0 0 0,1 1 0 0 0,0-1-1 0 0,-1-1 1 0 0,1 1 0 0 0,8-1 0 0 0,-12 0-49 0 0,0 0 0 0 0,0 0-1 0 0,0 0 1 0 0,0-1 0 0 0,0 1-1 0 0,-1-1 1 0 0,1 1 0 0 0,0-1-1 0 0,0 0 1 0 0,-1 0 0 0 0,1 1-1 0 0,0-1 1 0 0,-1 0 0 0 0,1-1 0 0 0,-1 1-1 0 0,1 0 1 0 0,-1 0 0 0 0,1-1-1 0 0,-1 1 1 0 0,0-1 0 0 0,0 1-1 0 0,0-1 1 0 0,0 1 0 0 0,0-1-1 0 0,0 0 1 0 0,0 1 0 0 0,-1-1 0 0 0,2-2-1 0 0,6-39-8816 0 0,-3 1 5070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5 480 0 0,'-15'-5'4016'0'0,"10"6"471"0"0,2 3-3755 0 0,1 1 0 0 0,-1-1 0 0 0,1 1-1 0 0,1 0 1 0 0,-1 0 0 0 0,1 0 0 0 0,-1-1 0 0 0,1 1 0 0 0,0 8 0 0 0,-1 54 2978 0 0,1-39-2496 0 0,2 185 3396 0 0,0-199-7066 0 0,2-5-5127 0 0,0-4 4875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15 632 0 0,'-14'-2'-1886'0'0,"-21"-7"24786"0"0,53 7-21602 0 0,-5 1 473 0 0,0 1-1 0 0,26 3 1 0 0,-11-1-338 0 0,64 8 1763 0 0,-50-5-4551 0 0,58 1 0 0 0,-86-4-7311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12 104 0 0,'6'13'11180'0'0,"40"-4"-1438"0"0,7 1-3456 0 0,0-3-3527 0 0,-39-6-2792 0 0,-1 0 1 0 0,0-1-1 0 0,1-1 0 0 0,-1 0 1 0 0,27-6-1 0 0,-20-3-2215 0 0,5-13-7145 0 0,-18 12 6268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9:5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71 152 36 0 0,'0'-1'227'0'0,"-1"0"-1"0"0,1 0 1 0 0,0-1 0 0 0,0 1-1 0 0,0 0 1 0 0,0 0 0 0 0,0 0 0 0 0,0-1-1 0 0,0 1 1 0 0,0 0 0 0 0,0 0-1 0 0,0-1 1 0 0,1 1 0 0 0,-1 0-1 0 0,0 0 1 0 0,1 0 0 0 0,-1 0-1 0 0,1 0 1 0 0,-1 0 0 0 0,1-1-1 0 0,0 1 1 0 0,0 0 0 0 0,-1 1-1 0 0,1-1 1 0 0,0 0 0 0 0,0 0 0 0 0,0 0-1 0 0,0 0 1 0 0,1 0 0 0 0,38-25 3817 0 0,-29 20-3075 0 0,152-81 11463 0 0,-190 93-9848 0 0,-25 10-2673 0 0,47-14 97 0 0,-27 10 49 0 0,-58 32 1 0 0,83-40-50 0 0,0 1-1 0 0,-1-1 1 0 0,2 1 0 0 0,-1 0 0 0 0,1 1 0 0 0,-1 0 0 0 0,2 0 0 0 0,-1 0-1 0 0,1 1 1 0 0,0 0 0 0 0,0 0 0 0 0,1 0 0 0 0,-7 13 0 0 0,11-17 10 0 0,-1 0 0 0 0,1-1 1 0 0,0 1-1 0 0,0 0 0 0 0,0-1 1 0 0,0 1-1 0 0,0 0 0 0 0,1 0 1 0 0,-1-1-1 0 0,1 1 0 0 0,0 0 1 0 0,0-1-1 0 0,0 1 0 0 0,0-1 1 0 0,0 1-1 0 0,0-1 0 0 0,1 0 0 0 0,-1 1 1 0 0,1-1-1 0 0,0 0 0 0 0,-1 0 1 0 0,1 0-1 0 0,0 0 0 0 0,3 2 1 0 0,6 6 139 0 0,1 0 0 0 0,25 15 0 0 0,-32-22-134 0 0,55 31 303 0 0,-31-19-77 0 0,32 23 0 0 0,-54-34-189 0 0,-1 1 0 0 0,1 1 0 0 0,-1-1-1 0 0,0 1 1 0 0,-1 0 0 0 0,0 0 0 0 0,0 1 0 0 0,0 0 0 0 0,7 13-1 0 0,-11-18-52 0 0,0 1 1 0 0,0-1-1 0 0,0 1 0 0 0,0-1 0 0 0,0 1 0 0 0,0-1 0 0 0,-1 1 0 0 0,0-1 0 0 0,1 1 0 0 0,-1-1 0 0 0,0 1 0 0 0,0-1 1 0 0,0 1-1 0 0,-1 0 0 0 0,1-1 0 0 0,0 1 0 0 0,-1-1 0 0 0,0 1 0 0 0,0-1 0 0 0,0 1 0 0 0,0-1 0 0 0,0 0 0 0 0,0 1 1 0 0,0-1-1 0 0,-1 0 0 0 0,1 0 0 0 0,-1 0 0 0 0,0 0 0 0 0,1 0 0 0 0,-1 0 0 0 0,0-1 0 0 0,0 1 0 0 0,0-1 0 0 0,-4 3 1 0 0,-1 0-110 0 0,-1 0 0 0 0,1-1 0 0 0,-1 0 0 0 0,0 0 0 0 0,0-1 0 0 0,0 0 0 0 0,0 0 0 0 0,0-1 0 0 0,-13 0 0 0 0,-85-5-5043 0 0,99 1 1343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1 183 720 0 0,'3'-8'13094'0'0,"-2"8"-12832"0"0,13 7 4036 0 0,12 17-1650 0 0,91 130 6142 0 0,-101-130-7559 0 0,-16-23-1201 0 0,1 0-1 0 0,-1 0 1 0 0,1 0 0 0 0,-1-1-1 0 0,1 1 1 0 0,-1 0 0 0 0,1 0 0 0 0,0 0-1 0 0,-1-1 1 0 0,1 1 0 0 0,0 0 0 0 0,0 0-1 0 0,-1-1 1 0 0,1 1 0 0 0,0-1-1 0 0,0 1 1 0 0,0-1 0 0 0,0 1 0 0 0,0-1-1 0 0,0 0 1 0 0,0 1 0 0 0,0-1-1 0 0,0 0 1 0 0,0 0 0 0 0,0 1 0 0 0,0-1-1 0 0,0 0 1 0 0,0 0 0 0 0,0 0 0 0 0,0 0-1 0 0,1-1 1 0 0,0 0 29 0 0,0-1 1 0 0,0 1-1 0 0,-1-1 1 0 0,1 0-1 0 0,0 0 1 0 0,-1 0-1 0 0,1 0 1 0 0,-1 0-1 0 0,0 0 1 0 0,0 0-1 0 0,1-1 1 0 0,0-3-1 0 0,115-216-59 0 0,-83 172 0 0 0,-19 29 0 0 0,24-45 0 0 0,-39 66-255 0 0,0-1 1 0 0,0 0-1 0 0,1 1 0 0 0,-1-1 0 0 0,0 1 1 0 0,0-1-1 0 0,1 1 0 0 0,-1-1 0 0 0,0 1 1 0 0,1-1-1 0 0,-1 1 0 0 0,1-1 1 0 0,-1 1-1 0 0,0 0 0 0 0,1-1 0 0 0,-1 1 1 0 0,1 0-1 0 0,-1-1 0 0 0,1 1 0 0 0,0 0 1 0 0,-1-1-1 0 0,1 1 0 0 0,-1 0 1 0 0,1 0-1 0 0,-1 0 0 0 0,1 0 0 0 0,0 0 1 0 0,-1-1-1 0 0,1 1 0 0 0,-1 0 0 0 0,2 0 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0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1 268 0 0,'84'174'7004'0'0,"12"19"-2875"0"0,-26-49-2122 0 0,-4-1-462 0 0,36 64-1541 0 0,-97-200-269 0 0,-1-1-857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1 159 528 0 0,'0'0'2144'0'0,"3"-3"-890"0"0,2-1-658 0 0,0 1-1 0 0,1 0 0 0 0,-1 0 0 0 0,1 0 1 0 0,0 1-1 0 0,0 0 0 0 0,0 0 0 0 0,0 0 0 0 0,8-1 1 0 0,67-6 3208 0 0,-41 6-2616 0 0,595-22 6109 0 0,-576 25-7019 0 0,350-11 1814 0 0,210-38 1245 0 0,-388 19-1379 0 0,-229 29-1929 0 0,1 1 0 0 0,-1 0 1 0 0,1-1-1 0 0,0 1 0 0 0,-1 1 1 0 0,1-1-1 0 0,-1 0 1 0 0,1 1-1 0 0,-1-1 0 0 0,1 1 1 0 0,-1 0-1 0 0,1-1 0 0 0,-1 1 1 0 0,0 0-1 0 0,1 1 0 0 0,-1-1 1 0 0,0 0-1 0 0,0 1 0 0 0,0-1 1 0 0,0 1-1 0 0,0 0 0 0 0,0 0 1 0 0,0-1-1 0 0,0 1 1 0 0,-1 0-1 0 0,1 1 0 0 0,-1-1 1 0 0,0 0-1 0 0,1 0 0 0 0,-1 1 1 0 0,0-1-1 0 0,0 0 0 0 0,-1 1 1 0 0,1-1-1 0 0,0 1 0 0 0,-1-1 1 0 0,1 5-1 0 0,89 467 1671 0 0,-73-384-1581 0 0,0 37-119 0 0,-15-105 0 0 0,0-3 0 0 0,-1-3 0 0 0,2 0-10558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61 344 0 0,'-19'-6'13565'0'0,"120"16"-8448"0"0,56-9-2409 0 0,-92-1-1582 0 0,233-3 1477 0 0,144-29 2201 0 0,-421 28-4054 0 0,35-10-1 0 0,-14 2-2628 0 0,-37 12 1052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1 376 0 0,'-3'0'345'0'0,"1"1"0"0"0,0-1 0 0 0,0 1 0 0 0,0-1 0 0 0,0 1-1 0 0,0 0 1 0 0,0 0 0 0 0,0 0 0 0 0,0 0 0 0 0,0 1 0 0 0,1-1 0 0 0,-1 0 0 0 0,0 1 0 0 0,1-1 0 0 0,-1 1-1 0 0,1-1 1 0 0,-1 1 0 0 0,1 0 0 0 0,0 0 0 0 0,0 0 0 0 0,-1 0 0 0 0,1 0 0 0 0,1 0 0 0 0,-1 0 0 0 0,0 0-1 0 0,0 0 1 0 0,1 0 0 0 0,-1 0 0 0 0,1 0 0 0 0,0 0 0 0 0,0 3 0 0 0,-1 9 628 0 0,2-1 0 0 0,0 1 0 0 0,0-1 1 0 0,4 17-1 0 0,0-6 80 0 0,32 155 3218 0 0,-1-17-1441 0 0,-23-80-1344 0 0,-4 1 0 0 0,-3 0 0 0 0,-6 88 0 0 0,-7-101-561 0 0,-1 18-1866 0 0,8-87 831 0 0,0-1 1 0 0,0 1-1 0 0,0-1 1 0 0,0 1-1 0 0,0-1 1 0 0,0 1-1 0 0,0-1 1 0 0,0 1-1 0 0,0-1 0 0 0,0 0 1 0 0,0 1-1 0 0,0-1 1 0 0,0 1-1 0 0,1-1 1 0 0,-1 1-1 0 0,0-1 1 0 0,0 0-1 0 0,0 1 1 0 0,1-1-1 0 0,-1 1 1 0 0,0-1-1 0 0,1 0 1 0 0,-1 1-1 0 0,0-1 1 0 0,1 0-1 0 0,-1 0 0 0 0,0 1 1 0 0,1-1-1 0 0,-1 0 1 0 0,0 0-1 0 0,1 1 1 0 0,-1-1-1 0 0,1 0 1 0 0,-1 0-1 0 0,1 0 1 0 0,-1 0-1 0 0,0 0 1 0 0,1 0-1 0 0,-1 0 1 0 0,1 1-1 0 0,-1-1 1 0 0,1-1-1 0 0,-1 1 0 0 0,1 0 1 0 0,-1 0-1 0 0,1 0 1 0 0,-1 0-1 0 0,0 0 1 0 0,1 0-1 0 0,-1 0 1 0 0,1-1-1 0 0,0 1 1 0 0,23-14-7085 0 0,-8 2 4217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916 170 5913 0 0,'8'-106'8682'0'0,"-6"72"-6717"0"0,5 4 1512 0 0,4 59-1815 0 0,8 223 2445 0 0,-17-179-2975 0 0,3-1-1 0 0,21 105 1 0 0,-9-108 57 0 0,2-2-1 0 0,50 111 1 0 0,-65-168-1189 0 0,-2-6 0 0 0,0 0 0 0 0,0 0 0 0 0,0 0 0 0 0,1-1 0 0 0,-1 1 0 0 0,1-1 0 0 0,0 1 0 0 0,0-1 0 0 0,7 5 0 0 0,-6-5-23 0 0,-3-2-91 0 0,-4-3-415 0 0,-26-13 326 0 0,0 1-1 0 0,0 2 1 0 0,-62-16-1 0 0,-101-12-498 0 0,103 27 596 0 0,-1 3 0 0 0,0 5-1 0 0,-146 10 1 0 0,190-1 331 0 0,-1 1 0 0 0,-80 20 0 0 0,83-8-3752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44 659 7533 0 0,'-5'-1'12726'0'0,"11"10"-11142"0"0,7 16-1040 0 0,0 12 1274 0 0,9 40 0 0 0,-1 1 158 0 0,-10-47-1206 0 0,-6-19-190 0 0,0 1 1 0 0,-1 0 0 0 0,-1 0 0 0 0,0 0-1 0 0,1 19 1 0 0,-4-32-577 0 0,0 0 1 0 0,0 0-1 0 0,0 1 1 0 0,0-1-1 0 0,0 0 0 0 0,0 0 1 0 0,0 0-1 0 0,0 1 1 0 0,0-1-1 0 0,0 0 0 0 0,0 0 1 0 0,0 0-1 0 0,0 1 0 0 0,0-1 1 0 0,0 0-1 0 0,0 0 1 0 0,0 0-1 0 0,0 1 0 0 0,0-1 1 0 0,0 0-1 0 0,0 0 1 0 0,0 0-1 0 0,0 0 0 0 0,-1 1 1 0 0,1-1-1 0 0,0 0 1 0 0,0 0-1 0 0,0 0 0 0 0,0 0 1 0 0,0 0-1 0 0,-1 1 1 0 0,1-1-1 0 0,0 0 0 0 0,0 0 1 0 0,0 0-1 0 0,-1 0 1 0 0,1 0-1 0 0,0 0 0 0 0,0 0 1 0 0,0 0-1 0 0,0 0 1 0 0,-1 0-1 0 0,1 0 0 0 0,0 0 1 0 0,0 0-1 0 0,0 0 0 0 0,-1 0 1 0 0,1 0-1 0 0,0 0 1 0 0,0 0-1 0 0,0 0 0 0 0,-1 0 1 0 0,1 0-1 0 0,0 0 1 0 0,0 0-1 0 0,0 0 0 0 0,-1 0 1 0 0,1-1-1 0 0,0 1 1 0 0,0 0-1 0 0,0 0 0 0 0,0 0 1 0 0,0 0-1 0 0,-1-1 1 0 0,-10-8 215 0 0,10 8-212 0 0,-6-9-8 0 0,0 1 0 0 0,0-1 0 0 0,1 0 0 0 0,0 0 0 0 0,1-1 0 0 0,0 1 0 0 0,1-1 0 0 0,-5-19 0 0 0,1 6 0 0 0,-7-21 0 0 0,2-1 0 0 0,1-1 0 0 0,-9-90 0 0 0,19 113 0 0 0,1-1 0 0 0,1 1 0 0 0,1 0 0 0 0,1 0 0 0 0,1 0 0 0 0,2 0 0 0 0,0 0 0 0 0,1 1 0 0 0,16-37 0 0 0,-12 40 0 0 0,2 0 0 0 0,0 1 0 0 0,27-32 0 0 0,-33 43 0 0 0,8-9 0 0 0,0 0 0 0 0,2 0 0 0 0,0 2 0 0 0,0 0 0 0 0,2 1 0 0 0,0 0 0 0 0,0 1 0 0 0,1 2 0 0 0,1 0 0 0 0,0 1 0 0 0,0 0 0 0 0,1 2 0 0 0,0 1 0 0 0,0 0 0 0 0,37-5 0 0 0,-51 11 0 0 0,-1 0 0 0 0,1 1 0 0 0,0 0 0 0 0,0 0 0 0 0,0 1 0 0 0,0 0 0 0 0,0 0 0 0 0,0 1 0 0 0,0 0 0 0 0,-1 0 0 0 0,1 0 0 0 0,-1 1 0 0 0,1 0 0 0 0,-1 0 0 0 0,10 8 0 0 0,-11-8 0 0 0,-1 1 0 0 0,0 0 0 0 0,0 0 0 0 0,0 0 0 0 0,-1 0 0 0 0,0 1 0 0 0,0-1 0 0 0,0 1 0 0 0,0 0 0 0 0,-1 0 0 0 0,1 0 0 0 0,-1 0 0 0 0,0 1 0 0 0,-1-1 0 0 0,0 0 0 0 0,1 1 0 0 0,-2-1 0 0 0,1 1 0 0 0,-1-1 0 0 0,0 7 0 0 0,-1 4 0 0 0,-1-1 0 0 0,-1 1 0 0 0,0-1 0 0 0,-1 0 0 0 0,-1 0 0 0 0,-1 0 0 0 0,0-1 0 0 0,0 0 0 0 0,-2 0 0 0 0,1 0 0 0 0,-2-1 0 0 0,0 0 0 0 0,0-1 0 0 0,-20 20 0 0 0,4-7 0 0 0,-1-2 0 0 0,-1 0 0 0 0,-1-1 0 0 0,-2-2 0 0 0,-44 24 0 0 0,47-31 0 0 0,15-8 0 0 0,1 1 0 0 0,-21 14 0 0 0,32-20 0 0 0,0 0 0 0 0,0 0 0 0 0,0 0 0 0 0,0 0 0 0 0,0 0 0 0 0,0 0 0 0 0,-1 0 0 0 0,1 0 0 0 0,0 0 0 0 0,0 0 0 0 0,0 0 0 0 0,0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0 0 0 0,0 1 0 0 0,0-1 0 0 0,1 0 0 0 0,-1 0 0 0 0,0 0 0 0 0,0 0 0 0 0,0 0 0 0 0,7 5 0 0 0,0 0 0 0 0,0-1 0 0 0,1 0 0 0 0,-1 0 0 0 0,1 0 0 0 0,0-1 0 0 0,14 4 0 0 0,10 4 0 0 0,7 5 0 0 0,65 38 0 0 0,-87-43 0 0 0,0 1 0 0 0,-1 0 0 0 0,0 1 0 0 0,-1 0 0 0 0,25 30 0 0 0,-38-41-513 0 0,-1 1 1 0 0,1-1-1 0 0,0 0 0 0 0,0 0 1 0 0,0 0-1 0 0,0 0 1 0 0,1 0-1 0 0,-1-1 0 0 0,0 1 1 0 0,1-1-1 0 0,-1 1 0 0 0,1-1 1 0 0,-1 0-1 0 0,1 0 0 0 0,0 0 1 0 0,0 0-1 0 0,-1 0 1 0 0,1-1-1 0 0,0 1 0 0 0,0-1 1 0 0,0 0-1 0 0,0 0 0 0 0,0 0 1 0 0,-1 0-1 0 0,1-1 0 0 0,5 0 1 0 0,4-3-2733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6941 0 0,'0'-1'443'0'0,"9"-23"9279"0"0,-9 23-9546 0 0,0 0-1 0 0,1 1 1 0 0,-1-1-1 0 0,1 0 1 0 0,-1 1-1 0 0,1-1 1 0 0,-1 1-1 0 0,1-1 1 0 0,-1 0-1 0 0,1 1 1 0 0,-1 0-1 0 0,1-1 1 0 0,0 1-1 0 0,-1-1 1 0 0,1 1-1 0 0,0 0 1 0 0,-1-1-1 0 0,1 1 1 0 0,0 0-1 0 0,-1 0 0 0 0,1-1 1 0 0,0 1-1 0 0,0 0 1 0 0,-1 0-1 0 0,1 0 1 0 0,0 0-1 0 0,0 0 1 0 0,0 0-1 0 0,0 1 1 0 0,0 1 118 0 0,1 0-1 0 0,-1 0 1 0 0,0 0 0 0 0,0 0 0 0 0,0 1 0 0 0,0-1-1 0 0,-1 0 1 0 0,1 1 0 0 0,-1-1 0 0 0,1 1 0 0 0,-1 2-1 0 0,1 16 542 0 0,-1-1 1 0 0,-2 1-1 0 0,0 0 0 0 0,-6 26 0 0 0,4-26-177 0 0,1 1 1 0 0,1 0-1 0 0,0 37 1 0 0,3-48-655 0 0,1 0 1 0 0,0-1 0 0 0,1 1-1 0 0,0-1 1 0 0,1 1 0 0 0,0-1 0 0 0,0 0-1 0 0,1 0 1 0 0,0-1 0 0 0,1 1-1 0 0,0-1 1 0 0,1-1 0 0 0,0 1-1 0 0,0-1 1 0 0,9 8 0 0 0,-7-7-7 0 0,1-2 0 0 0,0 1 1 0 0,1-1-1 0 0,-1 0 0 0 0,1-1 0 0 0,1 0 1 0 0,21 7-1 0 0,-1-4 2 0 0,-11-5 0 0 0,-9-2 0 0 0,0 0 0 0 0,1-1 0 0 0,-1-1 0 0 0,1 0 0 0 0,-1 0 0 0 0,0-1 0 0 0,1-1 0 0 0,-1 0 0 0 0,0-1 0 0 0,0 0 0 0 0,15-6 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14 706 80 0 0,'-13'-12'12746'0'0,"13"12"-12528"0"0,19-2 1060 0 0,1 0 1 0 0,-1 2-1 0 0,29 3 1 0 0,0 0-443 0 0,584-28 3173 0 0,-483 15-3255 0 0,-61 4-409 0 0,207-10 1208 0 0,714 6 2707 0 0,-962 11-3940 0 0,57-3 1227 0 0,-89 1-1350 0 0,0 0 0 0 0,0-2 0 0 0,0 0 0 0 0,24-9 0 0 0,-34 10-197 0 0,0 0 0 0 0,0 0 0 0 0,-1-1 0 0 0,1 0 0 0 0,-1 0 0 0 0,0 0 0 0 0,0 0 0 0 0,0-1 0 0 0,0 0 0 0 0,0 0 0 0 0,-1 0 0 0 0,0 0 0 0 0,1 0 0 0 0,-2-1 0 0 0,1 1 0 0 0,2-6 0 0 0,1-10 0 0 0,-1 0 0 0 0,-1 0 0 0 0,-1-1 0 0 0,0 1 0 0 0,-2-1 0 0 0,-1-31 0 0 0,3-37 0 0 0,-1 73 0 0 0,2-19 0 0 0,-1-41 0 0 0,-4 65 0 0 0,0 0 0 0 0,0 0 0 0 0,-1-1 0 0 0,0 1 0 0 0,-1 0 0 0 0,0 0 0 0 0,-8-18 0 0 0,9 26-778 0 0,1-1-1 0 0,-1 1 1 0 0,1 0-1 0 0,-1-1 1 0 0,0 1-1 0 0,-1 0 1 0 0,1 0-1 0 0,0 0 1 0 0,-1 0-1 0 0,1 1 1 0 0,-1-1-1 0 0,0 1 1 0 0,0-1-1 0 0,-4-1 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32 183 356 0 0,'17'-10'1423'0'0,"-1"0"0"0"0,0-1 0 0 0,22-19 0 0 0,-31 23-334 0 0,0 1 1 0 0,-1-2 0 0 0,1 1-1 0 0,-2-1 1 0 0,7-10-1 0 0,-11 17-808 0 0,0 0 0 0 0,-1-1-1 0 0,1 1 1 0 0,0-1 0 0 0,-1 1 0 0 0,0-1-1 0 0,1 1 1 0 0,-1 0 0 0 0,0-1 0 0 0,0 0-1 0 0,0 1 1 0 0,0-1 0 0 0,0 1 0 0 0,0-3-1 0 0,-1 3-204 0 0,1 0 0 0 0,0 1 0 0 0,-1-1-1 0 0,1 1 1 0 0,-1-1 0 0 0,1 1 0 0 0,0-1-1 0 0,-1 0 1 0 0,0 1 0 0 0,1 0 0 0 0,-1-1-1 0 0,1 1 1 0 0,-1-1 0 0 0,1 1 0 0 0,-1 0-1 0 0,0-1 1 0 0,1 1 0 0 0,-1 0 0 0 0,0-1-1 0 0,1 1 1 0 0,-1 0 0 0 0,0 0 0 0 0,1 0 0 0 0,-1 0-1 0 0,0 0 1 0 0,0 0 0 0 0,1 0 0 0 0,-1 0-1 0 0,0 0 1 0 0,1 0 0 0 0,-1 0 0 0 0,0 0-1 0 0,0 1 1 0 0,1-1 0 0 0,-1 0 0 0 0,0 0-1 0 0,0 1 1 0 0,-11 3 318 0 0,1-1 0 0 0,0 2 1 0 0,0-1-1 0 0,0 1 0 0 0,-18 13 0 0 0,25-16-264 0 0,0 1-1 0 0,1 0 1 0 0,-1 0 0 0 0,1 0-1 0 0,0 1 1 0 0,0-1 0 0 0,0 1-1 0 0,0-1 1 0 0,1 1 0 0 0,-1 0 0 0 0,1 0-1 0 0,0 0 1 0 0,0 0 0 0 0,1 1-1 0 0,-1-1 1 0 0,1 0 0 0 0,0 1-1 0 0,0-1 1 0 0,0 6 0 0 0,0-6-18 0 0,1 0 0 0 0,0-1 0 0 0,0 1 0 0 0,0 0 1 0 0,1 0-1 0 0,-1 0 0 0 0,1 0 0 0 0,0-1 0 0 0,0 1 1 0 0,0 0-1 0 0,0 0 0 0 0,1-1 0 0 0,0 1 0 0 0,-1-1 1 0 0,1 0-1 0 0,0 1 0 0 0,1-1 0 0 0,-1 0 0 0 0,1 0 1 0 0,-1 0-1 0 0,1-1 0 0 0,0 1 0 0 0,0-1 0 0 0,0 1 1 0 0,0-1-1 0 0,1 0 0 0 0,-1 0 0 0 0,0 0 0 0 0,1-1 1 0 0,-1 1-1 0 0,1-1 0 0 0,0 0 0 0 0,0 0 0 0 0,-1 0 1 0 0,1-1-1 0 0,0 1 0 0 0,0-1 0 0 0,0 0 0 0 0,0 0 1 0 0,0 0-1 0 0,-1 0 0 0 0,1-1 0 0 0,0 0 0 0 0,0 1 1 0 0,4-3-1 0 0,1 1-16 0 0,-1-1 1 0 0,1-1 0 0 0,0 1 0 0 0,-1-2-1 0 0,0 1 1 0 0,0-1 0 0 0,0 0-1 0 0,0 0 1 0 0,-1-1 0 0 0,0 0 0 0 0,10-12-1 0 0,-13 14-93 0 0,-1 0-1 0 0,0 0 0 0 0,0-1 1 0 0,-1 1-1 0 0,1-1 1 0 0,-1 0-1 0 0,0 1 0 0 0,0-1 1 0 0,-1 0-1 0 0,1 0 1 0 0,-1 0-1 0 0,0 0 0 0 0,-1-1 1 0 0,1 1-1 0 0,-1 0 0 0 0,0 0 1 0 0,0 0-1 0 0,0-1 1 0 0,-1 1-1 0 0,0 0 0 0 0,0 0 1 0 0,-2-6-1 0 0,1 6-23 0 0,1 1 0 0 0,-1-1 0 0 0,0 1 1 0 0,0 0-1 0 0,0 0 0 0 0,-1 0 0 0 0,1 0 0 0 0,-1 0 0 0 0,0 1 0 0 0,0-1 0 0 0,-6-4 0 0 0,6 6 12 0 0,0 0-1 0 0,1 1 1 0 0,-1 0-1 0 0,0-1 1 0 0,0 1-1 0 0,0 0 1 0 0,0 0 0 0 0,0 1-1 0 0,0-1 1 0 0,0 0-1 0 0,0 1 1 0 0,0 0-1 0 0,0 0 1 0 0,0 0-1 0 0,0 0 1 0 0,0 0-1 0 0,0 1 1 0 0,-5 1-1 0 0,-4 1-8 0 0,0 1-1 0 0,1 0 1 0 0,0 0-1 0 0,0 1 1 0 0,0 1-1 0 0,-19 13 1 0 0,25-15 29 0 0,-1 0 1 0 0,1 0-1 0 0,-1 1 1 0 0,1 0 0 0 0,1 0-1 0 0,-1 1 1 0 0,1-1-1 0 0,0 1 1 0 0,0 0 0 0 0,0 0-1 0 0,1 1 1 0 0,0-1 0 0 0,-2 8-1 0 0,4-12 13 0 0,1-1 1 0 0,-1 1-1 0 0,1 0 0 0 0,-1 0 0 0 0,1 0 1 0 0,0 0-1 0 0,0 0 0 0 0,0-1 0 0 0,0 1 1 0 0,0 0-1 0 0,1 0 0 0 0,-1 0 0 0 0,0 0 1 0 0,1-1-1 0 0,0 1 0 0 0,-1 0 0 0 0,1 0 1 0 0,0-1-1 0 0,0 1 0 0 0,2 3 0 0 0,-1-3 20 0 0,0 0 1 0 0,0 0-1 0 0,1 0 0 0 0,-1-1 0 0 0,0 1 0 0 0,1 0 0 0 0,0-1 0 0 0,-1 0 0 0 0,1 1 0 0 0,0-1 1 0 0,5 1-1 0 0,4 1 74 0 0,0-1 1 0 0,1-1-1 0 0,-1 0 1 0 0,0-1-1 0 0,15-1 1 0 0,-14 0-66 0 0,0 0 0 0 0,-1-2 0 0 0,1 1 0 0 0,-1-2 0 0 0,1 1 0 0 0,21-11 0 0 0,-31 13-78 0 0,0-1 0 0 0,1 0 0 0 0,-1 1 0 0 0,0-1 0 0 0,0 0 1 0 0,0 0-1 0 0,-1-1 0 0 0,1 1 0 0 0,0-1 0 0 0,-1 1 0 0 0,0-1 0 0 0,1 0 0 0 0,-1 0 0 0 0,0 0 0 0 0,-1 0 0 0 0,1 0 0 0 0,0 0 1 0 0,-1 0-1 0 0,0-1 0 0 0,1 1 0 0 0,-2-1 0 0 0,1 1 0 0 0,0-1 0 0 0,-1 1 0 0 0,1-1 0 0 0,-1 1 0 0 0,0-1 0 0 0,0 1 0 0 0,-1-5 1 0 0,1 6-13 0 0,0 0 0 0 0,-1 0 1 0 0,1 1-1 0 0,-1-1 0 0 0,1 0 1 0 0,-1 0-1 0 0,0 0 0 0 0,0 1 1 0 0,1-1-1 0 0,-1 0 0 0 0,0 1 1 0 0,-1-1-1 0 0,1 1 0 0 0,0-1 1 0 0,0 1-1 0 0,-1-1 0 0 0,1 1 1 0 0,-1 0-1 0 0,1 0 0 0 0,-4-2 1 0 0,2 2 2 0 0,1 0 1 0 0,-1 0 0 0 0,0 1-1 0 0,1-1 1 0 0,-1 1-1 0 0,0 0 1 0 0,0 0-1 0 0,0 0 1 0 0,1 0 0 0 0,-1 0-1 0 0,0 0 1 0 0,-5 2-1 0 0,-2 1-16 0 0,0 0 0 0 0,1 1-1 0 0,-1 0 1 0 0,1 1 0 0 0,-1 0-1 0 0,-12 9 1 0 0,-17 21-24 0 0,36-33 85 0 0,1 1-1 0 0,-1 0 0 0 0,1 0 0 0 0,0 0 0 0 0,0 0 0 0 0,0 0 0 0 0,1 1 0 0 0,-1-1 0 0 0,1 0 0 0 0,0 1 1 0 0,-1-1-1 0 0,1 5 0 0 0,1-7 4 0 0,-1 0 0 0 0,1 0 1 0 0,0 0-1 0 0,0 0 0 0 0,0-1 0 0 0,1 1 1 0 0,-1 0-1 0 0,0 0 0 0 0,0 0 0 0 0,0-1 1 0 0,1 1-1 0 0,-1 0 0 0 0,0 0 0 0 0,1-1 1 0 0,-1 1-1 0 0,0 0 0 0 0,1-1 0 0 0,-1 1 1 0 0,1 0-1 0 0,-1-1 0 0 0,1 1 0 0 0,0-1 1 0 0,-1 1-1 0 0,1-1 0 0 0,1 2 0 0 0,0-1 17 0 0,0 0-1 0 0,0 0 0 0 0,0-1 0 0 0,0 1 0 0 0,1 0 1 0 0,-1-1-1 0 0,0 0 0 0 0,0 1 0 0 0,4-1 0 0 0,1 0 53 0 0,0 0 0 0 0,1-1-1 0 0,-1 0 1 0 0,14-4 0 0 0,4-5 107 0 0,-24 10-285 0 0,0-1-1 0 0,0 1 1 0 0,0-1 0 0 0,-1 0 0 0 0,1 1 0 0 0,0-1 0 0 0,0 0 0 0 0,-1 1 0 0 0,1-1 0 0 0,0 0 0 0 0,-1 0 0 0 0,1 0 0 0 0,-1 1 0 0 0,1-1 0 0 0,-1 0 0 0 0,0 0-1 0 0,1 0 1 0 0,-1 0 0 0 0,0 0 0 0 0,1 0 0 0 0,-1 0 0 0 0,0-1 0 0 0,0 0-1088 0 0,-12-12-8625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74 384 0 0,'-4'-7'978'0'0,"0"1"-1"0"0,0-1 1 0 0,-1 0 0 0 0,0 1 0 0 0,0 0-1 0 0,-11-10 1 0 0,13 14-516 0 0,-1 0-1 0 0,1 0 1 0 0,0 0-1 0 0,-1 0 0 0 0,1 1 1 0 0,-1-1-1 0 0,0 1 1 0 0,1 0-1 0 0,-1 0 1 0 0,0 0-1 0 0,0 1 1 0 0,0-1-1 0 0,1 1 0 0 0,-1 0 1 0 0,-7 0-1 0 0,6 1-115 0 0,0 0 0 0 0,0 0 0 0 0,0 1 0 0 0,0 0 0 0 0,0-1 0 0 0,0 2 0 0 0,1-1 0 0 0,-1 0 0 0 0,1 1 0 0 0,-1 0-1 0 0,-3 4 1 0 0,-1 0 415 0 0,1 1 0 0 0,0 0 0 0 0,-13 16 0 0 0,19-22-567 0 0,0 1-1 0 0,0-1 1 0 0,0 1-1 0 0,1 0 1 0 0,-1 0-1 0 0,1-1 1 0 0,0 1-1 0 0,0 0 1 0 0,0 0-1 0 0,0 0 1 0 0,0 1-1 0 0,1-1 1 0 0,-1 0-1 0 0,1 0 1 0 0,0 0-1 0 0,0 0 1 0 0,0 4-1 0 0,1-5-86 0 0,0 0 0 0 0,-1 0-1 0 0,1 0 1 0 0,0 0 0 0 0,0 0 0 0 0,1 0-1 0 0,-1 0 1 0 0,0-1 0 0 0,0 1 0 0 0,1 0-1 0 0,-1-1 1 0 0,1 0 0 0 0,0 1 0 0 0,-1-1-1 0 0,1 0 1 0 0,0 0 0 0 0,0 0 0 0 0,0 0-1 0 0,0 0 1 0 0,0 0 0 0 0,0 0 0 0 0,0 0-1 0 0,0-1 1 0 0,0 1 0 0 0,0-1-1 0 0,4 0 1 0 0,5 2 157 0 0,1-1 0 0 0,0-1 0 0 0,-1 0 0 0 0,1 0 0 0 0,18-4 0 0 0,-22 3-159 0 0,-1-1-1 0 0,0 0 1 0 0,0 0 0 0 0,0 0 0 0 0,0-1 0 0 0,0 0 0 0 0,-1 0 0 0 0,1-1-1 0 0,-1 0 1 0 0,7-5 0 0 0,-12 8-110 0 0,1 0 1 0 0,-1 0-1 0 0,0 0 0 0 0,0 1 0 0 0,0-1 0 0 0,0 0 0 0 0,-1 0 1 0 0,1 0-1 0 0,0-1 0 0 0,0 1 0 0 0,-1 0 0 0 0,1 0 0 0 0,0 0 1 0 0,-1 0-1 0 0,1-1 0 0 0,-1 1 0 0 0,0 0 0 0 0,1-1 0 0 0,-1 1 1 0 0,0 0-1 0 0,0-1 0 0 0,0 1 0 0 0,0 0 0 0 0,0-1 1 0 0,0 1-1 0 0,0 0 0 0 0,0-1 0 0 0,0 1 0 0 0,-1 0 0 0 0,1 0 1 0 0,-1-1-1 0 0,1 1 0 0 0,-1 0 0 0 0,1 0 0 0 0,-1-1 0 0 0,0 1 1 0 0,1 0-1 0 0,-1 0 0 0 0,0 0 0 0 0,0 0 0 0 0,0 0 0 0 0,0 0 1 0 0,0 0-1 0 0,0 1 0 0 0,0-1 0 0 0,0 0 0 0 0,0 0 1 0 0,-1 1-1 0 0,-1-2 0 0 0,0 0-171 0 0,-1 0 1 0 0,-1 0 0 0 0,1 0-1 0 0,0 1 1 0 0,0-1 0 0 0,-1 1-1 0 0,1 0 1 0 0,-1 0 0 0 0,1 1-1 0 0,-1-1 1 0 0,1 1 0 0 0,-1 0-1 0 0,-8 1 1 0 0,-3 6-2624 0 0,2 5-3643 0 0,9-5 3192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0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95 448 0 0,'4'-16'2899'0'0,"0"-2"9790"0"0,-3 19-12465 0 0,-1 0 0 0 0,1 1 1 0 0,0-1-1 0 0,0 1 0 0 0,-1-1 0 0 0,1 0 0 0 0,0 0 0 0 0,0 1 0 0 0,1-1 1 0 0,-1 0-1 0 0,0 0 0 0 0,0 0 0 0 0,0 0 0 0 0,1 0 0 0 0,-1 0 0 0 0,1-1 1 0 0,-1 1-1 0 0,0 0 0 0 0,1-1 0 0 0,-1 1 0 0 0,1-1 0 0 0,-1 1 0 0 0,1-1 0 0 0,0 0 1 0 0,-1 0-1 0 0,1 0 0 0 0,2 0 0 0 0,1-1-111 0 0,0 0 0 0 0,0 0 0 0 0,0-1-1 0 0,0 1 1 0 0,0-1 0 0 0,-1 0 0 0 0,1-1 0 0 0,-1 1 0 0 0,1-1-1 0 0,-1 0 1 0 0,0 0 0 0 0,0 0 0 0 0,0-1 0 0 0,-1 0 0 0 0,1 1-1 0 0,-1-1 1 0 0,0 0 0 0 0,0-1 0 0 0,0 1 0 0 0,2-6 0 0 0,-4 10-89 0 0,-1-1 0 0 0,0 0-1 0 0,0 1 1 0 0,0-1 0 0 0,0 0 0 0 0,-1 0 0 0 0,1 1 0 0 0,0-1 0 0 0,0 0 0 0 0,0 1 0 0 0,0-1 0 0 0,-1 0 0 0 0,1 1 0 0 0,0-1 0 0 0,-1 0 0 0 0,1 1 0 0 0,0-1 0 0 0,-1 0 0 0 0,1 1 0 0 0,-1-1 0 0 0,1 1 0 0 0,-1-1 0 0 0,1 1 0 0 0,-1-1 0 0 0,0 1 0 0 0,1 0-1 0 0,-1-1 1 0 0,1 1 0 0 0,-1 0 0 0 0,0-1 0 0 0,-1 0 86 0 0,-6 1-51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1 220 0 0,'8'21'963'0'0,"1"0"0"0"0,16 28 0 0 0,-10-21-434 0 0,15 32 468 0 0,131 247 3023 0 0,-156-298-4518 0 0,0-1 0 0 0,0 0 0 0 0,0 0 0 0 0,1 0 0 0 0,1 0 0 0 0,11 10-1 0 0,-12-14-389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3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34 692 0 0,'0'-34'15539'0'0,"1"46"-11702"0"0,1 35-2717 0 0,0 1-5 0 0,1 5-502 0 0,1-1 0 0 0,3 1 0 0 0,3-2 1 0 0,21 72-1 0 0,-25-118-2271 0 0,-3-4-533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3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43 20 0 0,'-39'-20'20353'0'0,"55"11"-17757"0"0,-15 9-2407 0 0,1-1 0 0 0,0 1 0 0 0,-1-1 0 0 0,1 1 0 0 0,0-1 0 0 0,-1 1 0 0 0,1 0 0 0 0,0 0 0 0 0,-1 0 0 0 0,1 0 0 0 0,0 0 0 0 0,0 0 0 0 0,1 1-1 0 0,6-1 427 0 0,123-3 2248 0 0,43-4 812 0 0,-165 6-3692 0 0,-8 0-145 0 0,2 2-1132 0 0,13 3 527 0 0,-16-4 382 0 0,-1 0 0 0 0,1 1 0 0 0,-1-1 0 0 0,1 0 0 0 0,0 0 0 0 0,-1 1 0 0 0,1-1 0 0 0,-1 1 0 0 0,1-1 0 0 0,-1 0 0 0 0,1 1 0 0 0,-1-1 0 0 0,0 1 0 0 0,1-1 0 0 0,-1 1 0 0 0,1-1 0 0 0,-1 1 0 0 0,0 0 0 0 0,0-1 0 0 0,1 1 0 0 0,-1-1 0 0 0,0 1 0 0 0,0 0 0 0 0,1 0 0 0 0,-1 2-1289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0:3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96 448 0 0,'-33'-8'6598'0'0,"12"0"10424"0"0,499-62-8381 0 0,-453 66-8583 0 0,-21 4-39 0 0,-1 1-24 0 0,22-7-107 0 0,-24 6-565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0 162 652 0 0,'1'0'221'0'0,"-1"-1"-1"0"0,0 0 1 0 0,1 0-1 0 0,-1 0 1 0 0,1 1-1 0 0,-1-1 1 0 0,1 0-1 0 0,-1 1 1 0 0,1-1-1 0 0,-1 0 1 0 0,1 1-1 0 0,-1-1 1 0 0,1 1 0 0 0,0-1-1 0 0,0 1 1 0 0,-1-1-1 0 0,1 1 1 0 0,0-1-1 0 0,0 1 1 0 0,-1 0-1 0 0,1 0 1 0 0,0-1-1 0 0,0 1 1 0 0,0 0-1 0 0,-1 0 1 0 0,2 0-1 0 0,0 0 42 0 0,0 0 0 0 0,0 1 0 0 0,0-1 0 0 0,0 1 0 0 0,0-1 0 0 0,0 1 0 0 0,0 0 0 0 0,0 0 0 0 0,-1-1-1 0 0,1 1 1 0 0,1 2 0 0 0,5 3 439 0 0,0 1 0 0 0,0-1 0 0 0,9 12 0 0 0,18 25 1705 0 0,37 62 1 0 0,-47-66-769 0 0,2-1 0 0 0,51 56 0 0 0,-54-79 2 0 0,-23-15-1251 0 0,10-3 717 0 0,-9-1-950 0 0,1 0 0 0 0,-1-1 0 0 0,0 1 0 0 0,0 0 0 0 0,-1-1 0 0 0,1 1 0 0 0,-1-1 0 0 0,1-6-1 0 0,4-45 392 0 0,-2 17-245 0 0,4-6 149 0 0,1 1 1 0 0,17-47 0 0 0,-18 69-254 0 0,1 1 0 0 0,1 0 1 0 0,0 0-1 0 0,2 1 0 0 0,27-36 0 0 0,-12 27-410 0 0,-26 28-98 0 0,1-1 0 0 0,0 1 0 0 0,0-1-1 0 0,0 1 1 0 0,0 0 0 0 0,0 0 0 0 0,0 0 0 0 0,0 0 0 0 0,0 0 0 0 0,1 1-1 0 0,-1-1 1 0 0,0 0 0 0 0,5 1 0 0 0,-6 0-189 0 0,0 1 1 0 0,0-1-1 0 0,0 1 0 0 0,-1 0 1 0 0,1 0-1 0 0,0-1 0 0 0,0 1 1 0 0,0 0-1 0 0,-1 0 0 0 0,1 0 1 0 0,-1 0-1 0 0,1 0 0 0 0,0 2 1 0 0,1-1-1392 0 0,1 4-987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31 324 0 0,'6'-9'3782'0'0,"-1"5"-2256"0"0,-3 2-477 0 0,0 0 0 0 0,0 0 0 0 0,0 0 0 0 0,0 0 0 0 0,1 1 0 0 0,-1-1 0 0 0,1 1 0 0 0,5-3 2025 0 0,-4 8-1744 0 0,-4-4-1297 0 0,0 0 0 0 0,1 0-1 0 0,-1 0 1 0 0,0 0 0 0 0,0 0-1 0 0,0 0 1 0 0,1 0 0 0 0,-1 0-1 0 0,0 0 1 0 0,0 0 0 0 0,0 1 0 0 0,1-1-1 0 0,-1 0 1 0 0,0 0 0 0 0,0 0-1 0 0,0 0 1 0 0,0 0 0 0 0,0 1 0 0 0,1-1-1 0 0,-1 0 1 0 0,0 0 0 0 0,0 0-1 0 0,0 1 1 0 0,0-1 0 0 0,0 0 0 0 0,0 0-1 0 0,0 1 1 0 0,0-1 0 0 0,0 0-1 0 0,0 0 1 0 0,0 0 0 0 0,0 1 0 0 0,0-1-1 0 0,0 0 1 0 0,0 0 0 0 0,0 1-1 0 0,-2 13 881 0 0,-2 1 0 0 0,0 0-1 0 0,-9 21 1 0 0,8-24-587 0 0,0 0 0 0 0,1 0 0 0 0,1 1 0 0 0,0-1-1 0 0,1 1 1 0 0,-2 16 0 0 0,4-25-226 0 0,0 0 0 0 0,1 0 0 0 0,-1 0 0 0 0,1 0-1 0 0,0-1 1 0 0,0 1 0 0 0,0 0 0 0 0,0-1 0 0 0,0 1 0 0 0,1 0-1 0 0,0-1 1 0 0,0 0 0 0 0,0 1 0 0 0,0-1 0 0 0,0 0 0 0 0,5 5-1 0 0,-2-4 16 0 0,0 0-1 0 0,0 0 0 0 0,1 0 0 0 0,-1-1 0 0 0,1 0 0 0 0,0 0 1 0 0,0-1-1 0 0,-1 1 0 0 0,10 1 0 0 0,8 1 237 0 0,0-1 0 0 0,1-1 1 0 0,0-1-1 0 0,30-1 0 0 0,25-8 178 0 0,-32-1-3798 0 0,-35 7-4959 0 0,-10 2 7193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75 384 0 0,'-7'5'9078'0'0,"14"-2"-8396"0"0,0-1 1 0 0,1 1 0 0 0,-1-2 0 0 0,1 1 0 0 0,0-1 0 0 0,12 0-1 0 0,55-2 1528 0 0,-32-1-1255 0 0,444-37 4033 0 0,-105 4-2044 0 0,-373 35-2893 0 0,385-15 1642 0 0,-389 15-1677 0 0,-1 0 0 0 0,1 1 0 0 0,0 0 0 0 0,0 0-1 0 0,-1 1 1 0 0,1-1 0 0 0,-1 1 0 0 0,1 0 0 0 0,6 4-1 0 0,-10-5-8 0 0,12 14 151 0 0,67 227 3190 0 0,-46-170-2115 0 0,-33-71-1159 0 0,1 2 911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21 788 0 0,'-12'8'11382'0'0,"22"4"-8429"0"0,32 54 4178 0 0,8 35-2557 0 0,-20-36-2183 0 0,-29-63-2243 0 0,1 1 0 0 0,-1-1 0 0 0,1 1 0 0 0,0-1 0 0 0,-1 1 0 0 0,1-1 0 0 0,0 0 0 0 0,0 0 0 0 0,3 2 0 0 0,-5-4 40 0 0,3 0 47 0 0,-3 0-221 0 0,1 0-1 0 0,-1 0 1 0 0,0 0 0 0 0,0 1-1 0 0,1-1 1 0 0,-1 0-1 0 0,0 0 1 0 0,0 0 0 0 0,1 0-1 0 0,-1 0 1 0 0,0 0-1 0 0,0 0 1 0 0,1 0 0 0 0,-1 0-1 0 0,0 0 1 0 0,0 0-1 0 0,1 0 1 0 0,-1-1 0 0 0,0 1-1 0 0,0 0 1 0 0,1 0-1 0 0,-1 0 1 0 0,0 0 0 0 0,0 0-1 0 0,1 0 1 0 0,-1-1-1 0 0,0 1 1 0 0,0 0 0 0 0,0 0-1 0 0,1 0 1 0 0,-1-1-1 0 0,0 1 1 0 0,0 0 0 0 0,0-1-1 0 0,0-3 6 0 0,0 0 0 0 0,0 0 0 0 0,-1-1 0 0 0,0 1 0 0 0,0 0 0 0 0,0 0 0 0 0,0 0 0 0 0,-1 0 0 0 0,0 0 0 0 0,1 0-1 0 0,-1 0 1 0 0,-1 1 0 0 0,1-1 0 0 0,0 1 0 0 0,-1-1 0 0 0,-3-2 0 0 0,-8-9-80 0 0,-1 0 0 0 0,-19-13 0 0 0,14 11 42 0 0,3 3-16 0 0,11 9 27 0 0,-1 0-1 0 0,1-1 1 0 0,0 0-1 0 0,0 0 1 0 0,1 0 0 0 0,-7-9-1 0 0,12 14 18 0 0,-1 0 0 0 0,1 0 0 0 0,0 0 1 0 0,-1 0-1 0 0,1 0 0 0 0,0-1 0 0 0,0 1 0 0 0,0 0 0 0 0,0 0 0 0 0,0 0 0 0 0,0 0 0 0 0,0 0 0 0 0,0-1 0 0 0,1 1 0 0 0,-1 0 0 0 0,0 0 1 0 0,1 0-1 0 0,-1 0 0 0 0,0 0 0 0 0,1 0 0 0 0,0 0 0 0 0,-1 0 0 0 0,1 0 0 0 0,-1 0 0 0 0,1 0 0 0 0,0 0 0 0 0,0 0 0 0 0,0 1 0 0 0,-1-1 1 0 0,1 0-1 0 0,0 1 0 0 0,0-1 0 0 0,0 0 0 0 0,0 1 0 0 0,0-1 0 0 0,0 1 0 0 0,0-1 0 0 0,2 1 0 0 0,5-4 50 0 0,1 0 0 0 0,0 1 0 0 0,12-3-1 0 0,-20 5-56 0 0,57-11 109 0 0,0 3 0 0 0,0 2 0 0 0,98 1 1 0 0,-152 6-112 0 0,28 1 46 0 0,-31-1-44 0 0,1 0 0 0 0,-1 1 1 0 0,0-1-1 0 0,0 0 0 0 0,1 0 0 0 0,-1 0 0 0 0,0 1 1 0 0,0-1-1 0 0,0 1 0 0 0,0-1 0 0 0,1 1 0 0 0,-1-1 1 0 0,0 1-1 0 0,0 0 0 0 0,0-1 0 0 0,0 1 0 0 0,0 0 1 0 0,0 0-1 0 0,-1 0 0 0 0,2 1 0 0 0,-2-2 2 0 0,-5 16-32 0 0,-9 2 33 0 0,-2-1-1 0 0,0 0 1 0 0,-32 25 0 0 0,-63 39 14 0 0,86-64-18 0 0,15-10-1 0 0,12-8 0 0 0,22-17 0 0 0,4-4 0 0 0,-28 22 0 0 0,0 0 0 0 0,0 0 0 0 0,0 0 0 0 0,0 0 0 0 0,0 0 0 0 0,1 0 0 0 0,-1 0 0 0 0,0 0 0 0 0,0 0 0 0 0,0 0 0 0 0,0 0 0 0 0,0 0 0 0 0,0 0 0 0 0,0 0 0 0 0,0 0 0 0 0,0 0 0 0 0,0 0 0 0 0,0-1 0 0 0,1 1 0 0 0,-1 0 0 0 0,0 0 0 0 0,0 0 0 0 0,0 0 0 0 0,0 0 0 0 0,0 0 0 0 0,0 0 0 0 0,0 0 0 0 0,0 0 0 0 0,0-1 0 0 0,0 1 0 0 0,0 0 0 0 0,0 0 0 0 0,0 0 0 0 0,0 0 0 0 0,0 0 0 0 0,0 0 0 0 0,0 0 0 0 0,0 0 0 0 0,0-1 0 0 0,0 1 0 0 0,0 0 0 0 0,0 0 0 0 0,0 0 0 0 0,0 0 0 0 0,0 0 0 0 0,0 0 0 0 0,-1 0 0 0 0,1 0 0 0 0,0 0 0 0 0,0-1 0 0 0,-13-1 0 0 0,10 2-1146 0 0,1 0 0 0 0,-1 1 0 0 0,1-1 0 0 0,-1 1 0 0 0,1 0 0 0 0,-1-1 0 0 0,1 1 0 0 0,0 0 0 0 0,-4 3 0 0 0,3-3 302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52 316 0 0,'-3'-5'9503'0'0,"18"4"-6297"0"0,31 6-2718 0 0,-38-4 653 0 0,53 7 695 0 0,1-3 0 0 0,0-2 0 0 0,76-8-1 0 0,-128 4-1540 0 0,0-1-1 0 0,-1 0 1 0 0,1-1-1 0 0,18-7 1 0 0,-25 9-217 0 0,1-1 0 0 0,-1 0 0 0 0,0 1 0 0 0,0-1 0 0 0,0 0 0 0 0,0 0 0 0 0,0-1 0 0 0,0 1 0 0 0,-1-1 0 0 0,1 1 0 0 0,-1-1 0 0 0,0 0 0 0 0,1 0 0 0 0,-1 0 0 0 0,0 0 0 0 0,1-4 0 0 0,-3 6 544 0 0,-1 2-601 0 0,-1 0-1 0 0,0 0 1 0 0,1 1-1 0 0,-1-1 1 0 0,1 0-1 0 0,-1 1 1 0 0,1-1-1 0 0,-1 1 0 0 0,1-1 1 0 0,0 1-1 0 0,0 0 1 0 0,0 0-1 0 0,0-1 1 0 0,0 1-1 0 0,-1 3 1 0 0,-2 7 120 0 0,1 0 0 0 0,0 0 0 0 0,0 1 0 0 0,1-1 0 0 0,1 1-1 0 0,0 20 1 0 0,9 76 692 0 0,-7-100-765 0 0,6 29 220 0 0,1-1-1 0 0,2-1 1 0 0,1 0-1 0 0,25 54 1 0 0,-9-23 97 0 0,-27-66-402 0 0,1 0 0 0 0,-1-1 0 0 0,1 1 0 0 0,-1 0 0 0 0,0 0 0 0 0,1 0 0 0 0,-1 0 0 0 0,0 0 0 0 0,0 0 0 0 0,0 0 0 0 0,0 0 0 0 0,0 1 0 0 0,0-1 0 0 0,0 0 0 0 0,0 0 0 0 0,0 0 0 0 0,0 0 0 0 0,-1 0 0 0 0,1 0 0 0 0,0 0 0 0 0,-1 0 0 0 0,1-1 0 0 0,-1 1 0 0 0,1 0 0 0 0,-1 0 0 0 0,1 0 0 0 0,-1 0 0 0 0,0 0 0 0 0,1-1 0 0 0,-1 1 0 0 0,0 0 0 0 0,0-1 0 0 0,1 1 0 0 0,-1 0 0 0 0,0-1 0 0 0,0 1 0 0 0,-1 0 0 0 0,-3 1-55 0 0,-1 0 1 0 0,0-1 0 0 0,0 0-1 0 0,1 1 1 0 0,-11-1 0 0 0,-2 1 6 0 0,-92 15-273 0 0,-48 9 480 0 0,156-25 530 0 0,6 0-243 0 0,13 0-73 0 0,27-2-55 0 0,260-47 160 0 0,-276 43-4805 0 0,-14 3-3627 0 0,2 0 4879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3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 5404 0 0,'-7'-28'9122'0'0,"5"-12"-2975"0"0,2 39-6062 0 0,0 0 568 0 0,6-2 3217 0 0,-4 16-3426 0 0,-1 0 1 0 0,0 0-1 0 0,-1 0 0 0 0,-1 0 1 0 0,0 1-1 0 0,-1-1 1 0 0,0 0-1 0 0,-4 13 0 0 0,-7 51 723 0 0,13-69-1008 0 0,-1 0 1 0 0,1 1 0 0 0,1-1 0 0 0,0 1-1 0 0,0-1 1 0 0,0 0 0 0 0,4 9-1 0 0,-2-10-128 0 0,0-1-1 0 0,0 0 1 0 0,0 0 0 0 0,1-1-1 0 0,0 1 1 0 0,0-1 0 0 0,1 1-1 0 0,0-1 1 0 0,-1-1-1 0 0,2 1 1 0 0,-1-1 0 0 0,0 0-1 0 0,1 0 1 0 0,0 0 0 0 0,0-1-1 0 0,0 0 1 0 0,0 0-1 0 0,0-1 1 0 0,11 4 0 0 0,-2-2 22 0 0,0 0 1 0 0,0-1 0 0 0,1-1 0 0 0,0 0 0 0 0,-1-1-1 0 0,1 0 1 0 0,24-3 0 0 0,-33 1-1238 0 0,1 0-1 0 0,0 1 1 0 0,0 0 0 0 0,-1 0 0 0 0,1 1-1 0 0,12 2 1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49.4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2928.96875"/>
      <inkml:brushProperty name="anchorY" value="-203384.04688"/>
      <inkml:brushProperty name="scaleFactor" value="0.5"/>
    </inkml:brush>
  </inkml:definitions>
  <inkml:trace contextRef="#ctx0" brushRef="#br0">8 466 160 0 0,'0'0'1240'0'0,"-2"-3"-516"0"0,0-1 40 0 0,0 0-14 0 0,1 1-6 0 0,0-1 7 0 0,1 0-36 0 0,1 2-23 0 0,1-1-28 0 0,0 0-23 0 0,0 1-25 0 0,1 0-15 0 0,-1 0-21 0 0,2 0-20 0 0,0 0-25 0 0,0 0-14 0 0,1 0-26 0 0,1 0-14 0 0,1 1-17 0 0,1-1-1 0 0,0 1-17 0 0,3-1-14 0 0,1 1-16 0 0,1 0-16 0 0,2 0-30 0 0,1 0-17 0 0,1 1-2 0 0,0 0-12 0 0,1-1-7 0 0,1 1-8 0 0,1 0-12 0 0,2 0-26 0 0,2 0-4 0 0,3-1 0 0 0,1 1-12 0 0,3-1-6 0 0,2-1-3 0 0,1 1-33 0 0,4-1 9 0 0,2 0-15 0 0,2-1-1 0 0,0 1-19 0 0,1-1-4 0 0,3 0-38 0 0,1 0 28 0 0,-2 1-20 0 0,-1-1 0 0 0,1 2-4 0 0,1-1-13 0 0,-1 1 26 0 0,-3-1-41 0 0,-1 1-10 0 0,-2 1-13 0 0,-2-1-18 0 0,-1 1-5 0 0,-1 0-6 0 0,1 0 6 0 0,0 0 16 0 0,3 1-28 0 0,5-1-5 0 0,2 1 24 0 0,3 0 6 0 0,0 0-15 0 0,3 0-17 0 0,0 0 13 0 0,2-1-14 0 0,1 1 8 0 0,1 0-3 0 0,0-1 1 0 0,1 1-42 0 0,0-1 26 0 0,-2 0-5 0 0,-3 1 14 0 0,-1-2-8 0 0,1 1 4 0 0,0-2-10 0 0,1 0 2 0 0,1 0-15 0 0,0-1-5 0 0,0 0 10 0 0,0 0-19 0 0,0-1-3 0 0,1 1-4 0 0,-1 1 27 0 0,0 0-22 0 0,-2 0-1 0 0,-2 0-4 0 0,-4 1-10 0 0,0 1 7 0 0,0 0-3 0 0,-1 0 6 0 0,-2 0-2 0 0,1 2-3 0 0,0 0 19 0 0,-1 0-62 0 0,0 0 57 0 0,0 0-24 0 0,1 0 11 0 0,-1 0-53 0 0,-1-1 62 0 0,-2-1 17 0 0,0 0-14 0 0,-2 0 18 0 0,3 0 0 0 0,3 0 0 0 0,4-1 6 0 0,3 1-6 0 0,0-1-13 0 0,2 1 4 0 0,-2-1 8 0 0,1 1 1 0 0,-1 0-14 0 0,1-1 5 0 0,1 1-6 0 0,1-1-4 0 0,2 1 0 0 0,1-1-4 0 0,1 0 5 0 0,2-1 17 0 0,1 1-19 0 0,1-2 7 0 0,2 1 3 0 0,1 0-6 0 0,1-1-3 0 0,2 1 0 0 0,0 0 5 0 0,2-1-2 0 0,0 1 6 0 0,1-1-11 0 0,1 0 8 0 0,0 0-31 0 0,0-1-9 0 0,-1 0 5 0 0,2 0 15 0 0,-2 0 9 0 0,1 0-1 0 0,-2-1 2 0 0,1-1-4 0 0,-2 0 0 0 0,-1 1 0 0 0,0-1 0 0 0,-3 0 0 0 0,0 0 10 0 0,-1-1-8 0 0,-2 1-2 0 0,1 0-14 0 0,-1 0 4 0 0,0 0-2 0 0,0 1-4 0 0,1-1 5 0 0,-1 2-48 0 0,0-1 4 0 0,0 1 52 0 0,0 0-12 0 0,-1 0 11 0 0,0 1 9 0 0,-1-1-3 0 0,0 1-2 0 0,0 0 0 0 0,-1 0-9 0 0,-1 0 12 0 0,0-1-5 0 0,-2 0 2 0 0,0 1 0 0 0,-1-1 0 0 0,-1 0 0 0 0,0-1 10 0 0,-1 1-4 0 0,1-1-2 0 0,0 1 5 0 0,1-1 8 0 0,0 1-7 0 0,1 0 7 0 0,0 0 8 0 0,-1 0 7 0 0,-1 0 8 0 0,0-1 12 0 0,-1 0 12 0 0,-3 0-2 0 0,-4 0 16 0 0,0-1 10 0 0,-3 0 8 0 0,-1 1-2 0 0,-4-1 2 0 0,-2 0-4 0 0,1 0-4 0 0,0-2-9 0 0,-1 1-12 0 0,-2-1-1 0 0,-2 1-11 0 0,-2 1-7 0 0,-4-1 6 0 0,-2 2-12 0 0,-4 0-1 0 0,-3 1-14 0 0,-2 1-39 0 0,-3 0-126 0 0,-2 1-186 0 0,-3 0-227 0 0,-3 1-468 0 0,-1 1 398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1592 344 0 0,'-4'-18'1567'0'0,"0"-1"-1"0"0,1 0 1 0 0,1 0 0 0 0,1-30-1 0 0,10-78 870 0 0,-7 98-1953 0 0,11-55 520 0 0,3 1 0 0 0,42-127-1 0 0,-45 168-848 0 0,36-98 962 0 0,83-168-1 0 0,-7 21-2103 0 0,-73 151-5571 0 0,-44 114 5026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1.2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2371.25"/>
      <inkml:brushProperty name="anchorY" value="-203764.85938"/>
      <inkml:brushProperty name="scaleFactor" value="0.5"/>
    </inkml:brush>
  </inkml:definitions>
  <inkml:trace contextRef="#ctx0" brushRef="#br0">1 21 432 0 0,'0'0'0'0'0,"0"-2"704"0"0,2-2 164 0 0,-1 1 36 0 0,1 0 42 0 0,0 0 24 0 0,-1 0 3 0 0,2 1-7 0 0,0 1-15 0 0,1 2-29 0 0,0 1-26 0 0,2 2-28 0 0,-1 3-32 0 0,1 2-23 0 0,1 4-29 0 0,1 3-28 0 0,0 3-24 0 0,1 4-38 0 0,0 6-38 0 0,0 3-31 0 0,0 3-47 0 0,0 4-28 0 0,0 3-38 0 0,1 3-22 0 0,-1 2-26 0 0,1 1-29 0 0,0 1-13 0 0,-1 0-13 0 0,0 1-18 0 0,0-1-5 0 0,-1 0-10 0 0,1 0-4 0 0,0 1-13 0 0,-1 0-11 0 0,0 0-7 0 0,-1 1-14 0 0,0 0-11 0 0,0 1-12 0 0,-1 0-16 0 0,-1 1-12 0 0,0 0-12 0 0,-1 2-12 0 0,-1 0-16 0 0,1 2-7 0 0,-1 0-4 0 0,-1 2-1 0 0,0 0-9 0 0,-1 0 16 0 0,0 1 9 0 0,0 0 8 0 0,-1 0-6 0 0,1 1 7 0 0,0 1-11 0 0,-1 0-1 0 0,0 1-5 0 0,0 0-9 0 0,-1 0-11 0 0,0 1-12 0 0,1 0-12 0 0,-1 0-8 0 0,1 1-12 0 0,-1-1 2 0 0,0 0-12 0 0,1 0-6 0 0,0 0-12 0 0,1 0-3 0 0,-1-1-14 0 0,2 1-2 0 0,-1-1-5 0 0,0-1-9 0 0,1-1-2 0 0,-1-1-10 0 0,1-1-7 0 0,1-1-8 0 0,0-1-8 0 0,0 0 2 0 0,1 0-7 0 0,-1-3-3 0 0,0-4-4 0 0,-2-3-4 0 0,1-4-4 0 0,-2-3-8 0 0,0 2-4 0 0,0 0 1 0 0,-1-1-6 0 0,-1-1-7 0 0,0-2 1 0 0,0-2 8 0 0,-1-2-11 0 0,1-1-2 0 0,0-3 1 0 0,0-2-6 0 0,0-1-3 0 0,0-4 6 0 0,0-2-8 0 0,0-1 3 0 0,-1-2 4 0 0,1-2-2 0 0,0 0-4 0 0,0-1 2 0 0,0-1-6 0 0,0-1 7 0 0,0-1-12 0 0,0-1 8 0 0,0-1-12 0 0,1-3 3 0 0,-1 1-15 0 0,1-2 23 0 0,1 0-3 0 0,-1-1 6 0 0,1 1 4 0 0,0-2-1 0 0,0 0-8 0 0,1 0 7 0 0,-1-2-8 0 0,1 1 3 0 0,-1 0-1 0 0,2-1 0 0 0,0 0-5 0 0,1 0 7 0 0,0-1-12 0 0,3-1 3 0 0,1 0-24 0 0,3-1 29 0 0,3 0-37 0 0,4-1 39 0 0,5 0-12 0 0,7-2 4 0 0,8 0 5 0 0,6 0-7 0 0,6-1 3 0 0,6 0-1 0 0,4 0-5 0 0,4 0 7 0 0,4-1 2 0 0,15 0-6 0 0,6-1 3 0 0,4 0-1 0 0,-2 0-5 0 0,10-1 2 0 0,3 1 4 0 0,8-2-2 0 0,1 0-4 0 0,-4 0-26 0 0,6 0 16 0 0,6-2 13 0 0,-1 1-5 0 0,5-1 8 0 0,-3 0-2 0 0,-6 1 1 0 0,2 0-5 0 0,-4 1 7 0 0,4-1-3 0 0,-2 0 6 0 0,-6 1-11 0 0,-9 0 8 0 0,6 0-3 0 0,4-1-4 0 0,1 0-3 0 0,5-1 6 0 0,-2-1 2 0 0,-6 1-1 0 0,3 0 1 0 0,-2-1 0 0 0,-5 2 0 0 0,5-1 0 0 0,-2 2 0 0 0,-4 0-5 0 0,-7 1 2 0 0,6 1-1 0 0,0 0 0 0 0,-2 0 5 0 0,-5 2-2 0 0,-5 1-4 0 0,8 0 7 0 0,4 1-8 0 0,-1 1 3 0 0,-3 0 4 0 0,-6 1-30 0 0,-3 0 37 0 0,8 1-12 0 0,5-1 13 0 0,-1 1-2 0 0,-3-1-8 0 0,8-1 7 0 0,0 1 2 0 0,-2-1-6 0 0,-5-1 3 0 0,6 1 4 0 0,0-2-2 0 0,-2 0-8 0 0,-7 0 11 0 0,-6-1-3 0 0,7 0 1 0 0,1-1-5 0 0,-3 0 2 0 0,-4-1 4 0 0,-6 1 12 0 0,-5 0-17 0 0,-3-1 1 0 0,9-1 0 0 0,4-1-34 0 0,-1-1 38 0 0,-3 1-4 0 0,-5 1 21 0 0,-3 0-24 0 0,-4 1 4 0 0,-1 1 8 0 0,-1 0-3 0 0,1 1-8 0 0,1 1 2 0 0,0 1 4 0 0,1 1-2 0 0,1 0 10 0 0,-1 2 7 0 0,0 0 8 0 0,-1 1-10 0 0,-2 0 8 0 0,-3 1-8 0 0,-1-1 17 0 0,-2 1 0 0 0,-2 0 9 0 0,-1 0 4 0 0,-1 0-6 0 0,-2 0 8 0 0,1 0 11 0 0,-2 0-12 0 0,-1-2 4 0 0,0 1-71 0 0,0-1 20 0 0,-1 0-10 0 0,0-1 0 0 0,0 1 0 0 0,-1-1 0 0 0,-2 0 0 0 0,-4 0 0 0 0,-4 1 0 0 0,-5-1 0 0 0,-3 0 0 0 0,-2 0 0 0 0,-4-1 0 0 0,-4 1 0 0 0,-2-1 0 0 0,-4 1 0 0 0,-3 0 0 0 0,-2-1 0 0 0,-2 2 0 0 0,-2-2 0 0 0,-1 1 0 0 0,-2 0 0 0 0,-3-1-98 0 0,-3 1-770 0 0,2-2 307 0 0,-2 0-1027 0 0,0-10-7253 0 0,-5 0 5371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3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3498.625"/>
      <inkml:brushProperty name="anchorY" value="-208218.0625"/>
      <inkml:brushProperty name="scaleFactor" value="0.5"/>
    </inkml:brush>
  </inkml:definitions>
  <inkml:trace contextRef="#ctx0" brushRef="#br0">20 109 32 0 0,'0'0'1078'0'0,"-2"-1"-376"0"0,0 1 35 0 0,0-1 39 0 0,-1 0 33 0 0,-7-2 6293 0 0,16 3-6207 0 0,5-2-1 0 0,4 1-11 0 0,6-2-58 0 0,4 0-31 0 0,7-1-70 0 0,6-2-107 0 0,6 0-17 0 0,4 0-48 0 0,3 1-78 0 0,-1-1-29 0 0,-1 1-40 0 0,-5 0-75 0 0,-3 1-5 0 0,-5 0-29 0 0,-2 1-16 0 0,-2 0-11 0 0,-2 0-18 0 0,-1 0-10 0 0,-1-1-8 0 0,-3 1-9 0 0,-1 0-4 0 0,-2 0-4 0 0,-2 1 1 0 0,-1-1-10 0 0,-2 1 2 0 0,0 0-10 0 0,-5 0-12 0 0,2 1 8 0 0,-4 0-32 0 0,2-1-5 0 0,-4 1-9 0 0,-1 0-18 0 0,2 1-11 0 0,-2-1-7 0 0,-1 1-18 0 0,2 1-15 0 0,-1-1 2 0 0,1 1-16 0 0,-1-1 0 0 0,-1 1-16 0 0,0 0 0 0 0,0 0-2 0 0,-2 0-4 0 0,2 0-9 0 0,-1 1 2 0 0,-1-1 4 0 0,1 1-6 0 0,-2 0-3 0 0,-1 0 10 0 0,2 2 1 0 0,0 0 0 0 0,-2-1 1 0 0,1 3 5 0 0,0 0-6 0 0,-1 2-13 0 0,0 0 14 0 0,0 2-6 0 0,1 3 2 0 0,-1 0 0 0 0,-1-1 0 0 0,0 4-14 0 0,0 0 9 0 0,0 3 6 0 0,0-4 11 0 0,-1 5-2 0 0,1 1 21 0 0,-1 5 8 0 0,1 1 9 0 0,0 2 8 0 0,0 1 3 0 0,1 0-4 0 0,-1 1 15 0 0,0 0 1 0 0,1 1 5 0 0,-1 0-1 0 0,1 2 6 0 0,-1-1-11 0 0,1 2-1 0 0,-1 0-1 0 0,0 4 1 0 0,2 3-15 0 0,-1 3 4 0 0,0 1-12 0 0,1-3-6 0 0,-1 2 11 0 0,1 1-4 0 0,0 0 5 0 0,0-2 0 0 0,0 1 9 0 0,0 0 2 0 0,1-2-9 0 0,1-2 13 0 0,-1 1 0 0 0,1 0 1 0 0,0 1-5 0 0,0 1-3 0 0,1 1-4 0 0,-1 0-4 0 0,0-2-4 0 0,-1-3 5 0 0,-1-1 3 0 0,0-3 0 0 0,0 3 9 0 0,1 1 7 0 0,0 3-6 0 0,1 2 12 0 0,1 2 1 0 0,1 1 1 0 0,1 0-10 0 0,1 1-1 0 0,0-1-5 0 0,2-1-9 0 0,0 0-2 0 0,2 0-5 0 0,1 0-9 0 0,1-1 3 0 0,-1-1-7 0 0,1 0-3 0 0,0-1-18 0 0,-2-2 0 0 0,-1-3-1 0 0,-1-3-1 0 0,-2-3 0 0 0,-2-2 0 0 0,0-1 0 0 0,-1-1 0 0 0,-1 1 5 0 0,0-1-2 0 0,0 2 1 0 0,-1-1 5 0 0,0 1-2 0 0,1 1 1 0 0,-1 0 0 0 0,2 2 0 0 0,1 3-5 0 0,-1-1 58 0 0,1-2-92 0 0,0 0 39 0 0,-1-2-27 0 0,1-2 5 0 0,-1-1-53 0 0,0 0 56 0 0,0-1-5 0 0,-1 0 7 0 0,1 0 0 0 0,-1 1 6 0 0,0-1-2 0 0,0 2-8 0 0,0-1-3 0 0,0 0 1 0 0,0 1 4 0 0,0-1 7 0 0,0 1-24 0 0,0-1 21 0 0,-1 1-12 0 0,0-1-33 0 0,-1 1 51 0 0,0 0-64 0 0,-1-1 20 0 0,0 1-7 0 0,-1 0 0 0 0,1 0 0 0 0,0 0 0 0 0,1-1 0 0 0,-1 1 0 0 0,1-2 0 0 0,1 0 0 0 0,1-1 0 0 0,-1-2 0 0 0,1-2 0 0 0,0-2 0 0 0,-1-2 0 0 0,0-2 0 0 0,0-2 0 0 0,0-2 0 0 0,0 0 0 0 0,-2-4 0 0 0,1 1 0 0 0,-1-3 0 0 0,0 0 0 0 0,-1-1 0 0 0,2-1 0 0 0,-2-1 0 0 0,1-1 0 0 0,-1-1-201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4.4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5903"/>
      <inkml:brushProperty name="anchorY" value="-213024.85938"/>
      <inkml:brushProperty name="scaleFactor" value="0.5"/>
    </inkml:brush>
  </inkml:definitions>
  <inkml:trace contextRef="#ctx0" brushRef="#br0">241 128 548 0 0,'0'0'0'0'0,"0"-2"1152"0"0,-1-3 332 0 0,0-2 30 0 0,0-2 73 0 0,3-1 1 0 0,0-1-15 0 0,4-1-41 0 0,5 0-45 0 0,5 0-56 0 0,8 0-55 0 0,9 0-74 0 0,10 1-80 0 0,8 3-73 0 0,9 4-77 0 0,19 5-71 0 0,17 8-78 0 0,25 12-61 0 0,7 10-70 0 0,12 14-68 0 0,-4 8-59 0 0,-7 7-65 0 0,-10 6-46 0 0,-4 10-45 0 0,-11 3-36 0 0,-10 5-41 0 0,-10 2-31 0 0,-8 2-33 0 0,-8 4-27 0 0,-9 3-29 0 0,-10-2-28 0 0,-9-4-19 0 0,-11-5-25 0 0,-8-5-20 0 0,-10-3-20 0 0,-7 11-10 0 0,-9 11-24 0 0,-9 10-4 0 0,-9 8-10 0 0,-10 2-7 0 0,-9 1-19 0 0,-7-4-9 0 0,-14 3-8 0 0,-5-6-14 0 0,-12 0-6 0 0,-4-8-5 0 0,-3-8-8 0 0,-3-7-13 0 0,-9-2-6 0 0,-2-7 0 0 0,0-6-10 0 0,2-5 63 0 0,0-5-94 0 0,2-5 40 0 0,0-4-27 0 0,3-6-4 0 0,7-6-14 0 0,9-6 45 0 0,7-6-23 0 0,6-4 8 0 0,5-4 8 0 0,4-2-21 0 0,3-3 2 0 0,2-1-1 0 0,6-3-1 0 0,4-1 0 0 0,6-3-23 0 0,7-2-31 0 0,4-3-68 0 0,6 0-90 0 0,4-3-121 0 0,4 0-87 0 0,3-2-142 0 0,0-1-173 0 0,3 0-249 0 0,2 0 449 0 0,-1-1-639 0 0,1-1-178 0 0,1 1-313 0 0,0-1-270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4.8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4814.84375"/>
      <inkml:brushProperty name="anchorY" value="-215540"/>
      <inkml:brushProperty name="scaleFactor" value="0.5"/>
    </inkml:brush>
  </inkml:definitions>
  <inkml:trace contextRef="#ctx0" brushRef="#br0">86 36 60 0 0,'0'0'0'0'0,"-1"-2"976"0"0,-1-1 481 0 0,-1 0 63 0 0,1-2 119 0 0,0 0-16 0 0,0 1 37 0 0,1 0-29 0 0,0-5 5736 0 0,2 13-6099 0 0,0 5-80 0 0,0 3-80 0 0,-1 5-80 0 0,-1 3-80 0 0,-2 4-75 0 0,-1 3-73 0 0,0 2-81 0 0,-2 0-51 0 0,0 2-65 0 0,0 0-49 0 0,0 1-59 0 0,-1-1-41 0 0,2 0-41 0 0,0-2-50 0 0,0-2-57 0 0,1-2-72 0 0,0-4-108 0 0,1-1-116 0 0,1-4-282 0 0,0-2-161 0 0,1-3-160 0 0,0-3-266 0 0,1-2 401 0 0,1-1-588 0 0,-1-2-148 0 0,13-20-12162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5.2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3900"/>
      <inkml:brushProperty name="anchorY" value="-215144.23438"/>
      <inkml:brushProperty name="scaleFactor" value="0.5"/>
    </inkml:brush>
  </inkml:definitions>
  <inkml:trace contextRef="#ctx0" brushRef="#br0">43 227 352 0 0,'0'0'0'0'0,"-2"-5"704"0"0,-3-6 336 0 0,0-3 180 0 0,-2-3 155 0 0,0 0 117 0 0,0 1 60 0 0,2 1 7 0 0,1 2 13 0 0,3 0-6 0 0,3 2-25 0 0,3 1-44 0 0,5-1-59 0 0,5 1-63 0 0,7-1-82 0 0,8-1-76 0 0,7 1-95 0 0,7 1-90 0 0,2 2-87 0 0,0 1-89 0 0,-1 3-98 0 0,1 3-61 0 0,1 3-64 0 0,1 3-65 0 0,0 3-59 0 0,-1 4-47 0 0,-2 3-50 0 0,-2 3-44 0 0,-3 3-39 0 0,-3 2-32 0 0,-3 1-33 0 0,-6 0-27 0 0,-4 0-34 0 0,-6-1-21 0 0,-4 0-22 0 0,-4-1-15 0 0,-4 0-21 0 0,-3-2-11 0 0,-4 2-8 0 0,-2 1-9 0 0,-5 3-8 0 0,-6 3 1 0 0,-5 4-1 0 0,-6 0 5 0 0,-2 1-7 0 0,-5 0 120 0 0,-2-1-128 0 0,-1-2 52 0 0,-1-1-24 0 0,0-3 12 0 0,2-2 2 0 0,2-3 18 0 0,4-3-140 0 0,3-3 18 0 0,3-1-13 0 0,4-3-3 0 0,3-2 0 0 0,2-1 0 0 0,2-1 0 0 0,3-3 0 0 0,1 1 0 0 0,1-2 0 0 0,0-1 0 0 0,2 0 0 0 0,-1 0 0 0 0,2-1 0 0 0,0 0 0 0 0,2-2 0 0 0,0 1 0 0 0,0-1 0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7.2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5051.5"/>
      <inkml:brushProperty name="anchorY" value="-216542.40625"/>
      <inkml:brushProperty name="scaleFactor" value="0.5"/>
    </inkml:brush>
  </inkml:definitions>
  <inkml:trace contextRef="#ctx0" brushRef="#br0">4171 6796 316 0 0,'6'-12'14808'0'0,"-10"12"-13911"0"0,1-1-48 0 0,-4 0-49 0 0,-2 1-39 0 0,-2 1-41 0 0,-3 0-31 0 0,-4 2-23 0 0,-3 0-21 0 0,-3 1-26 0 0,-3 1-14 0 0,-2 0-17 0 0,-1 0-25 0 0,-1 0-18 0 0,-1 1-12 0 0,2-2-8 0 0,0 1-18 0 0,2-1-20 0 0,3 0-19 0 0,3-1-20 0 0,3-1-24 0 0,2 0-29 0 0,2-1-18 0 0,3 1-21 0 0,1-1-24 0 0,3 0-10 0 0,0 0-28 0 0,2-1-22 0 0,-1 0-15 0 0,3 0-17 0 0,-2 0-11 0 0,2 0-23 0 0,1 0-3 0 0,-2 0-16 0 0,1-1-2 0 0,0-1-9 0 0,0 1-4 0 0,-1-1 197 0 0,2 0-267 0 0,0-1 88 0 0,0 0-44 0 0,0-1 18 0 0,-1-1-39 0 0,1 1-142 0 0,0-2 39 0 0,1 0-22 0 0,-1-1 0 0 0,1-1 0 0 0,-1-1 0 0 0,-1-1 0 0 0,0-1 0 0 0,-1-1 0 0 0,0-1 0 0 0,0-1 0 0 0,-2-1 0 0 0,-1-1 0 0 0,0-3 0 0 0,0-1 0 0 0,-1-1 0 0 0,0-1 0 0 0,0 0 0 0 0,0-1 0 0 0,0-1 0 0 0,0 2 0 0 0,-1-1 0 0 0,0-1 0 0 0,-1 1 0 0 0,0 0 0 0 0,0 0 0 0 0,-1-1 0 0 0,0 1 0 0 0,-1 0 0 0 0,0 0 0 0 0,-2-3 0 0 0,-1 0 0 0 0,-1-1 0 0 0,0 1 0 0 0,0-2 0 0 0,-1-1 0 0 0,0 1 0 0 0,0-2 0 0 0,1 0 0 0 0,0-1 0 0 0,1 3 0 0 0,2 0 0 0 0,-1-1 0 0 0,0-2 0 0 0,1 1 0 0 0,-1-2 0 0 0,0-2 0 0 0,-1-2 0 0 0,-1-2 0 0 0,0 0 0 0 0,-1-1 0 0 0,0-1 0 0 0,0-1 0 0 0,0-1 0 0 0,-1-1 0 0 0,0-1 0 0 0,-1 1 0 0 0,0-1 0 0 0,0 0 0 0 0,0 0 0 0 0,-1-1 0 0 0,0-1 0 0 0,0 0 0 0 0,1-1 0 0 0,-1-1 0 0 0,1 0 0 0 0,0-2 0 0 0,-1 0 0 0 0,-1 0 0 0 0,1-2 0 0 0,-2 0 0 0 0,0-1 0 0 0,-1 0 0 0 0,0 0 0 0 0,-1-1 0 0 0,-4-9 0 0 0,-3-3 0 0 0,-1-1 0 0 0,1 3 0 0 0,1 3 0 0 0,1 5 0 0 0,2 2 0 0 0,0 2 0 0 0,2 1 0 0 0,-5-8 0 0 0,-1-5 0 0 0,1 0 0 0 0,0 2 0 0 0,3 3 0 0 0,2 2 0 0 0,1 3 0 0 0,2 1 0 0 0,-1 0 0 0 0,0 0 0 0 0,-1 0 0 0 0,-4-9 0 0 0,-3-3 0 0 0,-1 0 0 0 0,0 1 0 0 0,2 5 0 0 0,1 3 0 0 0,1 3 0 0 0,1 1 0 0 0,-5-6 0 0 0,-2-4 0 0 0,-1 0 0 0 0,1 2 0 0 0,2 3 0 0 0,1 3 0 0 0,3 2 0 0 0,-1 1 0 0 0,-2-7 0 0 0,-3-4 0 0 0,0 0 0 0 0,0 3 0 0 0,2 4 0 0 0,1 3 0 0 0,1 2 0 0 0,1 1 0 0 0,0 0 0 0 0,1 0 0 0 0,-5-8 0 0 0,-2-4 0 0 0,0 0 0 0 0,2 2 0 0 0,1 4 0 0 0,2 4 0 0 0,2 3 0 0 0,1 2 0 0 0,0 1 0 0 0,0 1 0 0 0,0 1 0 0 0,0 0 0 0 0,-1 1 0 0 0,1-1 0 0 0,1 2 0 0 0,-1-1 0 0 0,2 2 0 0 0,0 0 0 0 0,1 0 0 0 0,0 0 0 0 0,2 2 0 0 0,0 0 0 0 0,1 0 0 0 0,0 2 0 0 0,0 0 0 0 0,2 1 0 0 0,1 3 0 0 0,1 2 0 0 0,1 0 0 0 0,0 1 0 0 0,0 1 0 0 0,0 1 0 0 0,2 1 0 0 0,-1 1 0 0 0,2 1 0 0 0,0 0 0 0 0,0 1 0 0 0,1 0 0 0 0,0 0 0 0 0,0 0 0 0 0,0 0 0 0 0,1 1 0 0 0,-1 0 0 0 0,1 1 0 0 0,-1-1 0 0 0,1 1 0 0 0,-1 1 0 0 0,2 0 0 0 0,0 1 0 0 0,0 1 0 0 0,1 2 0 0 0,1 1 0 0 0,1 2 0 0 0,1 1 0 0 0,1 1 0 0 0,1 3 0 0 0,0-1 0 0 0,1 2 0 0 0,0 0 0 0 0,1 1 0 0 0,-1 0 0 0 0,1 2 0 0 0,0-1 0 0 0,0 1 0 0 0,1 0 0 0 0,0 2 0 0 0,-1-2 0 0 0,0 1 0 0 0,1 0 0 0 0,0 0 0 0 0,1 1 0 0 0,-1-1 0 0 0,1 1 0 0 0,0 0 0 0 0,-1 0 0 0 0,1 0 0 0 0,0 1 0 0 0,0 0 0 0 0,0 0 0 0 0,1 1 0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3:58.4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0034.4375"/>
      <inkml:brushProperty name="anchorY" value="-208900.25"/>
      <inkml:brushProperty name="scaleFactor" value="0.5"/>
    </inkml:brush>
  </inkml:definitions>
  <inkml:trace contextRef="#ctx0" brushRef="#br0">227 313 516 0 0,'0'0'0'0'0,"1"-3"1180"0"0,-1 0 388 0 0,1-2 70 0 0,0-1 61 0 0,1-1-10 0 0,-1 1-51 0 0,1-1-83 0 0,-1 2-83 0 0,0-1-112 0 0,1 1-85 0 0,-1 2-90 0 0,0-2 1926 0 0,-2 11-2215 0 0,-1 5-53 0 0,-4 10-59 0 0,-3 9-47 0 0,-5 9-30 0 0,-3 7-35 0 0,-2 4-27 0 0,-3 3-15 0 0,-1 1-42 0 0,1-1 20 0 0,1-3-33 0 0,2-4-5 0 0,2-6-28 0 0,4-7-22 0 0,2-5-20 0 0,3-7-6 0 0,1-4-28 0 0,3-5-27 0 0,1-4-17 0 0,1-3 402 0 0,2-3-630 0 0,0-2 2 0 0,0 0-192 0 0,5-6 21 0 0,2-5-25 0 0,5-8 0 0 0,3-9 0 0 0,2-9 0 0 0,3-8 0 0 0,5-17 0 0 0,2-9 0 0 0,1-5 0 0 0,-2 1 0 0 0,-2 5 0 0 0,-2 5 0 0 0,-4 6 0 0 0,-2 7 0 0 0,-3 8 0 0 0,-3 8 0 0 0,-2 6 0 0 0,-2 6 0 0 0,0 5 0 0 0,-3 4 0 0 0,1 3 0 0 0,-1 3 0 0 0,-1 3 0 0 0,-1 2 0 0 0,0 3 0 0 0,3 3 0 0 0,3 5 0 0 0,2 5 0 0 0,4 6 0 0 0,1 7 0 0 0,4 7 0 0 0,2 4 0 0 0,4 4 0 0 0,1 4 0 0 0,4 1 0 0 0,8 9 0 0 0,4 3 0 0 0,2-1 0 0 0,0-2 0 0 0,-3-6 0 0 0,-2-4 0 0 0,-2-4 0 0 0,-2-6 0 0 0,-3-4 0 0 0,-3-5 0 0 0,-5-4 0 0 0,-3-4 0 0 0,-4-3 0 0 0,-3-4 0 0 0,-2-2 0 0 0,-3-4 0 0 0,-1 0 0 0 0,-1-3 0 0 0,-1 0 0 0 0,0-3 0 0 0,-1 0 0 0 0,0-3 0 0 0,-1 1 0 0 0,-1 0 0 0 0,-3-3 0 0 0,-3-1 0 0 0,-3 0 0 0 0,-5 1 0 0 0,-5 0 0 0 0,-5 1 0 0 0,-5 2 0 0 0,-8 2 0 0 0,-6 2 0 0 0,-6 3 0 0 0,-5 1 0 0 0,-3 3 0 0 0,-1 1 0 0 0,-2 2 0 0 0,0 0 0 0 0,1 2 0 0 0,2-1 0 0 0,4 0 0 0 0,5-1 0 0 0,7-2 0 0 0,6-1 0 0 0,6-1 0 0 0,6-2 0 0 0,4 0 0 0 0,4-2 0 0 0,4 0 0 0 0,2-1 0 0 0,2-1 0 0 0,2 0 0 0 0,2 0 0 0 0,3-4 0 0 0,2-3 0 0 0,5-2 0 0 0,2-4 0 0 0,6-5 0 0 0,4-4 0 0 0,4-5 0 0 0,2-3 0 0 0,2-2 0 0 0,0-2 0 0 0,-2 0 0 0 0,-1 1 0 0 0,-4 3 0 0 0,-2 3 0 0 0,-5 5 0 0 0,-3 4 0 0 0,-3 4 0 0 0,-2 2 0 0 0,-3 5 0 0 0,-1 2 0 0 0,-2 2 0 0 0,-1 2 0 0 0,-3 0 0 0 0,0 0 0 0 0,0 1 0 0 0,-3 2 0 0 0,-3 3 0 0 0,0 0 0 0 0,-2 3 0 0 0,-2 0 0 0 0,1 1 0 0 0,-1 0 0 0 0,2 0 0 0 0,-1-1 0 0 0,2 0 0 0 0,1-1 0 0 0,0-1 0 0 0,3-2 0 0 0,1-1 0 0 0,1-1 0 0 0,2 0 0 0 0,0-2 0 0 0,2 0 0 0 0,0-4 0 0 0,2-2 0 0 0,1-3 0 0 0,3-1 0 0 0,1 0 0 0 0,2-1 0 0 0,0 0 0 0 0,0 2 0 0 0,1 2 0 0 0,-1 2 0 0 0,-3 1 0 0 0,0 4 0 0 0,-1 2 0 0 0,-2 1 0 0 0,-1 4 0 0 0,-2 2 0 0 0,-1 2 0 0 0,-1 2 0 0 0,0 0 0 0 0,-1 1 0 0 0,0 0 0 0 0,1-2 0 0 0,0-3 0 0 0,2 0 0 0 0,1-2 0 0 0,2-2 0 0 0,0-1-569 0 0,2-1-617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00.2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1027.78125"/>
      <inkml:brushProperty name="anchorY" value="-210014.17188"/>
      <inkml:brushProperty name="scaleFactor" value="0.5"/>
    </inkml:brush>
  </inkml:definitions>
  <inkml:trace contextRef="#ctx0" brushRef="#br0">1 110 668 0 0,'0'0'1068'0'0,"5"1"224"0"0,7-1 44 0 0,7 0 38 0 0,12 0-42 0 0,13-1-5 0 0,23 0-55 0 0,24-2-58 0 0,13 0-67 0 0,6 0-81 0 0,12-1-64 0 0,9 1-70 0 0,7-1-54 0 0,-4 0-62 0 0,-8 0-51 0 0,0-1-39 0 0,-8 0-42 0 0,-9-1-35 0 0,-13 0-37 0 0,-10 0-50 0 0,-9 0-23 0 0,-7 0-35 0 0,-7 0-32 0 0,-5 0-46 0 0,-6 0-24 0 0,-8 1-44 0 0,-7 0-19 0 0,-7 1-41 0 0,-7 1-34 0 0,-5 1-50 0 0,-7 0-83 0 0,-5 1-89 0 0,-3 1-188 0 0,-2 0-213 0 0,-4 0-1425 0 0,-5 0 753 0 0,-2 1-270 0 0,-4 0-2338 0 0,-4 1 1275 0 0,-3 0 16 0 0,2 0-10945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00.6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3943.75"/>
      <inkml:brushProperty name="anchorY" value="-210759.625"/>
      <inkml:brushProperty name="scaleFactor" value="0.5"/>
    </inkml:brush>
  </inkml:definitions>
  <inkml:trace contextRef="#ctx0" brushRef="#br0">49 1 588 0 0,'0'0'0'0'0,"-3"0"996"0"0,-2 0 224 0 0,-3 1 44 0 0,0 0 70 0 0,0 1 43 0 0,1-1 6 0 0,2 0-10 0 0,2 0-42 0 0,1-1-30 0 0,7 2-51 0 0,8 0-46 0 0,11 2-57 0 0,13-1-59 0 0,13 1-51 0 0,23 0-58 0 0,24 0-59 0 0,20 1-60 0 0,16-1-60 0 0,12 0-55 0 0,8 0-48 0 0,3-1-58 0 0,1-1-55 0 0,-10 0-42 0 0,-12-2-46 0 0,-17 1-44 0 0,-15-2-35 0 0,-11 0-27 0 0,-8 0-35 0 0,-7-1-31 0 0,-5 1-32 0 0,-4 0-22 0 0,-6 0-36 0 0,-8 0-86 0 0,-8 1-90 0 0,-8 0-216 0 0,-8 0-317 0 0,-7 1-428 0 0,-6 1 268 0 0,-6 0-1061 0 0,-4 0-2651 0 0,-2 0 1492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01.4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7092.53125"/>
      <inkml:brushProperty name="anchorY" value="-211664.79688"/>
      <inkml:brushProperty name="scaleFactor" value="0.5"/>
    </inkml:brush>
  </inkml:definitions>
  <inkml:trace contextRef="#ctx0" brushRef="#br0">11 133 308 0 0,'0'0'936'0'0,"-2"-2"364"0"0,0 0 78 0 0,-1 0 80 0 0,1-1 26 0 0,1 1 0 0 0,5-2-32 0 0,3 0-28 0 0,7 0-56 0 0,9-2-52 0 0,10 0-51 0 0,9-1-72 0 0,10-1-74 0 0,8 1-75 0 0,21-1-76 0 0,18-1-71 0 0,17 1-68 0 0,13 0-65 0 0,0 2-64 0 0,-7 0-64 0 0,-11 1-59 0 0,-11 1-51 0 0,-12 1-50 0 0,-10 1-48 0 0,-10 0-38 0 0,-8 0-33 0 0,-10 0-28 0 0,-10 1-34 0 0,-7-1-31 0 0,-8 1-32 0 0,-7-1-27 0 0,-6 1-52 0 0,-5-1-50 0 0,-3 2-79 0 0,-3-1-179 0 0,-2 0-728 0 0,0 1 57 0 0,-8 1 363 0 0,-2 0-633 0 0,-3 1-284 0 0,-3 1-2784 0 0,-4 2 1488 0 0,-7 1-2 0 0,5 0-12451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1226 140 0 0,'11'-20'2099'0'0,"-2"-2"1"0"0,10-34-1 0 0,10-25 487 0 0,174-339 2437 0 0,-147 309-4581 0 0,71-131 940 0 0,-91 180-4219 0 0,81-103 0 0 0,-98 140 1136 0 0,-3 4 246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01.8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9409.6875"/>
      <inkml:brushProperty name="anchorY" value="-212403.1875"/>
      <inkml:brushProperty name="scaleFactor" value="0.5"/>
    </inkml:brush>
  </inkml:definitions>
  <inkml:trace contextRef="#ctx0" brushRef="#br0">36 105 5188 0 0,'-2'1'2997'0'0,"-2"0"-1046"0"0,-3 0-239 0 0,0 0-293 0 0,1 0-151 0 0,1-1-100 0 0,2 1-124 0 0,1-1-66 0 0,5-1-77 0 0,5-2-31 0 0,6 0-19 0 0,10-1-23 0 0,11-1-30 0 0,11 0-21 0 0,10-1-39 0 0,20 0-34 0 0,14 0-40 0 0,6 1-50 0 0,14 1-41 0 0,1 0-45 0 0,-2 0-44 0 0,-8 2-39 0 0,-9 0-41 0 0,-7 1-35 0 0,-6 0-33 0 0,-6-1-32 0 0,-5-1-22 0 0,-4 0-31 0 0,-8 0-13 0 0,-6-2-27 0 0,-9 1-5 0 0,-6-1-14 0 0,-8 1-17 0 0,-5 0-10 0 0,-4 0-37 0 0,-4 1-74 0 0,-4 0-160 0 0,-3 1-245 0 0,-1 0-201 0 0,-2 1-453 0 0,-2 0 331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1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19 224 304 0 0,'-19'-25'13227'0'0,"35"20"-12609"0"0,1 1 0 0 0,-1 0 1 0 0,1 1-1 0 0,-1 1 0 0 0,20 0 0 0 0,9-3-70 0 0,228-20 1556 0 0,-158 16-1680 0 0,301-20 921 0 0,-65 19-505 0 0,-206 8-579 0 0,204 0 416 0 0,129-3 597 0 0,-10-29 48 0 0,-369 21-1037 0 0,167-16 481 0 0,146 19 324 0 0,-372 11-975 0 0,28-7 242 0 0,-66 6-360 0 0,-5 0-392 0 0,1-1-1 0 0,-1 1 0 0 0,1 0 1 0 0,0 1-1 0 0,-1-1 0 0 0,1 0 1 0 0,-1 1-1 0 0,1-1 1 0 0,0 1-1 0 0,-1 0 0 0 0,-3 1 1 0 0,-37 13-4746 0 0,15-5 2012 0 0,-10 4 450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2.5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0 209 368 0 0,'4'-2'7579'0'0,"5"-3"-6737"0"0,1 1-1 0 0,0 1 1 0 0,1-1-1 0 0,-1 2 1 0 0,0 0-1 0 0,16-2 1 0 0,73-3 2435 0 0,-57 5-2787 0 0,603-34 3661 0 0,-130 15-2508 0 0,887-42 1466 0 0,-1329 60-2927 0 0,317-21 843 0 0,-325 10-158 0 0,-53 11-748 0 0,0 0 1 0 0,0 0-1 0 0,0 2 1 0 0,0-1-1 0 0,0 1 1 0 0,0 1-1 0 0,13 1 1 0 0,-17 0-268 0 0,39 8-2288 0 0,-124 38-11553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3.4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7 156 112 0 0,'-7'0'10133'0'0,"25"2"-7781"0"0,34 1-1390 0 0,315-3 3333 0 0,306-2-804 0 0,-552 1-2993 0 0,449-5 1651 0 0,-200-7-947 0 0,192-22 234 0 0,-9-30 576 0 0,-506 57-1565 0 0,-26 4-97 0 0,1 1-1 0 0,25-1 1 0 0,-40 3-269 0 0,0 0-1 0 0,1 0 0 0 0,12-5 1 0 0,-2 2 40 0 0,-16 3-119 0 0,14-4-134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4.6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22 141 176 0 0,'-21'-16'11990'0'0,"69"21"-10706"0"0,562 8 3269 0 0,22-26-2268 0 0,105-11-528 0 0,438-37 612 0 0,-1018 53-2003 0 0,218-23 453 0 0,-348 28-1834 0 0,37 0 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5.2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49 158 432 0 0,'-14'3'807'0'0,"11"-2"-334"0"0,0-1 0 0 0,0 1-1 0 0,1-1 1 0 0,-1 1 0 0 0,0 0 0 0 0,0 0 0 0 0,1 0 0 0 0,-10 6 2062 0 0,17-7-1421 0 0,293-7 3704 0 0,-242 4-4432 0 0,472-30 2243 0 0,195-4 238 0 0,-249 22-1351 0 0,-404 14-1275 0 0,179-4 548 0 0,411-11 1292 0 0,-6-21-147 0 0,-605 34-1860 0 0,-23 1-358 0 0,1 0-1 0 0,50-11 0 0 0,-134 21-10498 0 0,40-6 8319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5.7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0 448 0 0,'-34'16'9643'0'0,"34"-15"-9525"0"0,1 1 0 0 0,0-1 0 0 0,0 1 0 0 0,0-1 0 0 0,-1 0 0 0 0,1 1 0 0 0,0-1 0 0 0,1 0 0 0 0,-1 0 0 0 0,0 0-1 0 0,0 0 1 0 0,0 0 0 0 0,1 0 0 0 0,-1 0 0 0 0,0 0 0 0 0,1-1 0 0 0,-1 1 0 0 0,1 0 0 0 0,-1-1 0 0 0,1 1 0 0 0,-1-1 0 0 0,3 1 0 0 0,44 9 928 0 0,-36-9-771 0 0,138 15 1583 0 0,527 7 1421 0 0,-139-11-1181 0 0,-155-5-849 0 0,-222-6-715 0 0,370 7 897 0 0,-347-6-947 0 0,187 0 504 0 0,-18 0-164 0 0,94 2 321 0 0,-257 1-4831 0 0,-229 5-4640 0 0,17-7 5584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6.3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 0 5653 0 0,'-149'2'6702'0'0,"154"-1"-6089"0"0,104 12 1138 0 0,112-1 1 0 0,-200-12-1653 0 0,712 18 3001 0 0,-680-17-2926 0 0,606 8 1414 0 0,-82-8-297 0 0,-44-5-252 0 0,-220 3-519 0 0,872-12 1301 0 0,-1142 13-1693 0 0,-22 0 97 0 0,0 0-1 0 0,0-1 1 0 0,31-6 0 0 0,-124 5-14254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16.9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15 161 256 0 0,'-15'19'9277'0'0,"16"-18"-9105"0"0,14 5-557 0 0,16 3 1451 0 0,0-2 0 0 0,58 5 1 0 0,69-5 288 0 0,-112-6-1058 0 0,473-3 2291 0 0,-130-14-1001 0 0,212-17 560 0 0,-87 8-462 0 0,539-34 1061 0 0,-398-7-209 0 0,-638 64-2406 0 0,86-17 1357 0 0,-102 19-1729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24.8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172 685 228 0 0,'0'0'1210'0'0,"6"-1"-488"0"0,20-4 42 0 0,1 0-1 0 0,39 0 1 0 0,-8 1-105 0 0,954-105 4986 0 0,-721 69-2147 0 0,-374 42-1257 0 0,-387 1-1469 0 0,-2-29-665 0 0,253 12-95 0 0,139 7-11 0 0,-46-1 597 0 0,123 8-578 0 0,0 0 0 0 0,0 0 0 0 0,1 1 0 0 0,-1-1 0 0 0,0 1 0 0 0,0 0 0 0 0,1-1 0 0 0,-1 1 0 0 0,0 0 0 0 0,1 1-1 0 0,-1-1 1 0 0,1 0 0 0 0,-1 1 0 0 0,1 0 0 0 0,0-1 0 0 0,-3 4 0 0 0,1-1 9 0 0,1 0-1 0 0,0 0 1 0 0,0 0 0 0 0,0 0-1 0 0,1 1 1 0 0,-1-1 0 0 0,1 1 0 0 0,-2 7-1 0 0,-1 6 53 0 0,1 0 1 0 0,1 0-1 0 0,1 0 0 0 0,-1 19 0 0 0,1 62 374 0 0,14 129-1 0 0,30 97 462 0 0,-23-193-610 0 0,1 29 81 0 0,-6 0 1 0 0,-9 190-1 0 0,4-18 354 0 0,-9-332-725 0 0,0-1 0 0 0,0 1 0 0 0,-1-1 0 0 0,1 1 0 0 0,0 0 0 0 0,0-1 0 0 0,0 1 0 0 0,0-1 0 0 0,1 1 0 0 0,-1-1 0 0 0,0 1 0 0 0,0-1 0 0 0,0 1 0 0 0,0 0 1 0 0,0-1-1 0 0,1 1 0 0 0,-1-1 0 0 0,0 1 0 0 0,1-1 0 0 0,-1 0 0 0 0,0 1 0 0 0,1-1 0 0 0,-1 1 0 0 0,0-1 0 0 0,1 1 0 0 0,-1-1 0 0 0,1 0 0 0 0,-1 1 0 0 0,1-1 0 0 0,-1 0 0 0 0,1 0 0 0 0,-1 1 0 0 0,1-1 0 0 0,-1 0 1 0 0,2 0-1 0 0,-1 0 2 0 0,1 0 0 0 0,-1-1 1 0 0,0 0-1 0 0,1 1 1 0 0,-1-1-1 0 0,0 0 1 0 0,1 0-1 0 0,-1 0 1 0 0,0 1-1 0 0,0-1 0 0 0,1-1 1 0 0,0-1-1 0 0,6-5 12 0 0,-2 0 1 0 0,1-1-1 0 0,5-9 0 0 0,26-64 70 0 0,38-111 0 0 0,-69 173-97 0 0,48-144-153 0 0,-8-1 0 0 0,33-213 0 0 0,-30-25-249 0 0,-43 371 237 0 0,-7 31 112 0 0,1 5-108 0 0,5 31 136 0 0,-2 1-1 0 0,-1-1 0 0 0,-4 65 0 0 0,0-13-10 0 0,1 247 21 0 0,7-190 94 0 0,5 0-1 0 0,46 204 1 0 0,-46-307 63 0 0,-11-38-128 0 0,0-1 1 0 0,0 0-1 0 0,0 0 1 0 0,0 0 0 0 0,0 0-1 0 0,1 0 1 0 0,-1 0 0 0 0,0 0-1 0 0,1 0 1 0 0,0 0-1 0 0,-1-1 1 0 0,1 1 0 0 0,0-1-1 0 0,3 3 1 0 0,-4-4 19 0 0,1-1-39 0 0,-1 0 0 0 0,0-1-1 0 0,1 1 1 0 0,-1 0 0 0 0,0-1-1 0 0,0 0 1 0 0,0 1 0 0 0,0-1 0 0 0,0 0-1 0 0,0 1 1 0 0,0-1 0 0 0,-1 0-1 0 0,1 0 1 0 0,-1 0 0 0 0,1-2-1 0 0,5-28-152 0 0,-1 0 0 0 0,1-55-1 0 0,-3 41 12 0 0,4-134-421 0 0,-7 139 404 0 0,-2 0 1 0 0,-10-57-1 0 0,11 92 133 0 0,0-1 0 0 0,-1 1 1 0 0,0 0-1 0 0,0 0 0 0 0,0 0 0 0 0,-1 0 1 0 0,-5-9-1 0 0,7 14 20 0 0,0 0-1 0 0,0 0 1 0 0,0 0 0 0 0,0 0 0 0 0,0 0 0 0 0,0 1-1 0 0,0-1 1 0 0,0 0 0 0 0,0 0 0 0 0,0 1 0 0 0,0-1-1 0 0,0 0 1 0 0,-1 1 0 0 0,1-1 0 0 0,0 1 0 0 0,-1 0-1 0 0,0-1 1 0 0,0 1 0 0 0,0 0 0 0 0,0 0 0 0 0,0 1 0 0 0,1-1 1 0 0,-1 0-1 0 0,0 1 0 0 0,0 0 0 0 0,0-1 0 0 0,1 1 0 0 0,-1 0 0 0 0,0 0 0 0 0,1-1 0 0 0,-1 1 0 0 0,1 1 0 0 0,-3 1 0 0 0,-6 6-11 0 0,0 1-1 0 0,1 0 0 0 0,0 0 1 0 0,0 1-1 0 0,2 0 0 0 0,-13 22 1 0 0,-30 76-34 0 0,41-86 59 0 0,1 0-1 0 0,1 0 0 0 0,1 1 1 0 0,1-1-1 0 0,1 1 1 0 0,2 1-1 0 0,-1 36 0 0 0,3-49 25 0 0,1 1 0 0 0,1-1 0 0 0,0 0 0 0 0,0 0-1 0 0,1 0 1 0 0,1 0 0 0 0,0 0 0 0 0,0-1 0 0 0,1 0-1 0 0,1 0 1 0 0,0 0 0 0 0,0 0 0 0 0,1-1-1 0 0,1 0 1 0 0,-1-1 0 0 0,2 1 0 0 0,11 10 0 0 0,-5-7 24 0 0,1-1 0 0 0,0-1 0 0 0,1 0 0 0 0,0-1 0 0 0,0 0 0 0 0,1-2 0 0 0,1 0 0 0 0,-1-1 0 0 0,1-1 0 0 0,0-1 0 0 0,27 5 0 0 0,20-4 113 0 0,-1-1 0 0 0,115-9 0 0 0,135-31 162 0 0,-114 2-135 0 0,-1-8-1 0 0,350-122 0 0 0,-466 131-169 0 0,-2-4 1 0 0,-1-4-1 0 0,-2-3 0 0 0,105-76 1 0 0,-152 94-86 0 0,-1 0 1 0 0,50-53 0 0 0,-71 66 7 0 0,1-1 1 0 0,-2 0 0 0 0,0-1 0 0 0,8-15 0 0 0,-13 21-6 0 0,-1 0 1 0 0,0-1 0 0 0,0 1 0 0 0,0-1 0 0 0,-1 1 0 0 0,-1-1-1 0 0,1 0 1 0 0,-1-13 0 0 0,-1 17 20 0 0,0 0 0 0 0,0 1 0 0 0,-1-1 0 0 0,0 0 0 0 0,0 0-1 0 0,0 1 1 0 0,-1-1 0 0 0,1 0 0 0 0,-1 1 0 0 0,0-1 0 0 0,-5-7 0 0 0,2 5-6 0 0,-1 1 0 0 0,0-1 0 0 0,0 1 0 0 0,0 1-1 0 0,0-1 1 0 0,-14-8 0 0 0,-11-4-39 0 0,0 1 0 0 0,-1 2-1 0 0,0 1 1 0 0,-2 1-1 0 0,-67-16 1 0 0,24 13-65 0 0,-122-10 0 0 0,69 21-65 0 0,-258 24 0 0 0,270-8 109 0 0,0 6 0 0 0,-122 34 0 0 0,213-44 82 0 0,-143 39-126 0 0,145-37 104 0 0,0 0 0 0 0,1 2 0 0 0,0 1 0 0 0,-35 23 0 0 0,56-33 43 0 0,0 0 0 0 0,1 0 0 0 0,-1 0 0 0 0,1 0 0 0 0,-1 1 1 0 0,1-1-1 0 0,0 1 0 0 0,0-1 0 0 0,0 1 0 0 0,0 0 0 0 0,-1 3 0 0 0,3-5 6 0 0,-1 1-1 0 0,1-1 1 0 0,0 0 0 0 0,0 0-1 0 0,0 1 1 0 0,0-1 0 0 0,0 0-1 0 0,0 0 1 0 0,0 1 0 0 0,0-1-1 0 0,0 0 1 0 0,1 0 0 0 0,-1 0-1 0 0,1 1 1 0 0,-1-1 0 0 0,1 0-1 0 0,-1 0 1 0 0,1 0 0 0 0,-1 0-1 0 0,1 0 1 0 0,0 0 0 0 0,0 0-1 0 0,0 0 1 0 0,-1 0 0 0 0,1 0-1 0 0,0 0 1 0 0,0-1 0 0 0,0 1-1 0 0,0 0 1 0 0,0-1 0 0 0,1 1-1 0 0,-1 0 1 0 0,2 0 0 0 0,8 4 29 0 0,1 0 1 0 0,0 0-1 0 0,0-2 1 0 0,1 1-1 0 0,-1-1 1 0 0,1-1 0 0 0,13 1-1 0 0,70 6 143 0 0,127-5 0 0 0,104-24 42 0 0,-65-7 151 0 0,460-111 0 0 0,-694 131-334 0 0,-2 1 29 0 0,1-1 0 0 0,-1-2 1 0 0,-1 0-1 0 0,48-25 0 0 0,-72 33-62 0 0,0 0-1 0 0,1 0 1 0 0,-1 0 0 0 0,0 0-1 0 0,1 0 1 0 0,-1 0-1 0 0,0 0 1 0 0,0 0-1 0 0,0 0 1 0 0,0-1-1 0 0,0 1 1 0 0,1-3-1 0 0,-2 3-4 0 0,1 1-1 0 0,-1-1 1 0 0,0 1-1 0 0,0-1 1 0 0,0 0-1 0 0,0 1 0 0 0,0-1 1 0 0,0 1-1 0 0,0-1 1 0 0,0 1-1 0 0,-1-1 0 0 0,1 0 1 0 0,0 1-1 0 0,0-1 1 0 0,0 1-1 0 0,0-1 0 0 0,-1 1 1 0 0,1-1-1 0 0,0 1 1 0 0,-1-1-1 0 0,1 1 0 0 0,0-1 1 0 0,-1 1-1 0 0,0-1 1 0 0,-2-1-17 0 0,-1-1-1 0 0,1 1 1 0 0,-1 0 0 0 0,1 0 0 0 0,-1 1 0 0 0,0-1 0 0 0,0 1-1 0 0,0 0 1 0 0,-4-1 0 0 0,-26-5-159 0 0,-64-3-1 0 0,-554 19-548 0 0,487 5 486 0 0,1 7-1 0 0,-255 66 1 0 0,408-83 221 0 0,-4-1 2 0 0,0 2 0 0 0,0 0-1 0 0,-23 11 1 0 0,31-9 106 0 0,11-2 88 0 0,16-2 10 0 0,1-4-45 0 0,32-3 0 0 0,-19 1-70 0 0,424-54 360 0 0,-74-1-152 0 0,-279 41-200 0 0,0 0-26 0 0,429-89 321 0 0,-527 105-380 0 0,29-11-72 0 0,-35 12 73 0 0,0-1 1 0 0,1 1-1 0 0,-1 0 0 0 0,0-1 1 0 0,0 0-1 0 0,0 1 0 0 0,0-1 1 0 0,0 1-1 0 0,0-1 1 0 0,0 0-1 0 0,0 0 0 0 0,0 0 1 0 0,-1 0-1 0 0,1 0 0 0 0,0 1 1 0 0,0-1-1 0 0,-1 0 0 0 0,1-1 1 0 0,-1 1-1 0 0,1 0 1 0 0,-1 0-1 0 0,1 0 0 0 0,0-1 1 0 0,-5-2-65 0 0,-7 0 37 0 0,0-1-1 0 0,0 1 1 0 0,-1 1 0 0 0,1 0 0 0 0,-1 1 0 0 0,-12-2 0 0 0,-90-2-99 0 0,103 6 120 0 0,-496 17-327 0 0,353-1 218 0 0,1 6-1 0 0,1 7 1 0 0,-150 50 0 0 0,287-75 113 0 0,-9 2-19 0 0,1 1 0 0 0,1 1-1 0 0,0 1 1 0 0,0 1-1 0 0,-25 16 1 0 0,46-26 34 0 0,0 1 1 0 0,0 0 0 0 0,0 0-1 0 0,-1 0 1 0 0,1 0 0 0 0,0 0 0 0 0,0 0-1 0 0,0 0 1 0 0,1 0 0 0 0,-1 0 0 0 0,0 1-1 0 0,0-1 1 0 0,0 0 0 0 0,1 1-1 0 0,-1-1 1 0 0,0 3 0 0 0,6 0 147 0 0,2-2-95 0 0,1 1 1 0 0,0-1-1 0 0,0 0 0 0 0,1-1 0 0 0,10 1 0 0 0,241-6 381 0 0,4-20-228 0 0,-207 18-168 0 0,347-41 229 0 0,91-16 47 0 0,228-32 300 0 0,-837 99-945 0 0,-235 6-356 0 0,275-8 535 0 0,-267 17-854 0 0,333-18 955 0 0,3 0 7 0 0,0-1 0 0 0,1 1 0 0 0,-1-1 0 0 0,0 1 1 0 0,1 1-1 0 0,-1-1 0 0 0,1 1 0 0 0,0-1 0 0 0,-1 1 0 0 0,-7 5 0 0 0,12-6 31 0 0,-1-1 0 0 0,1 1 0 0 0,0-1-1 0 0,-1 1 1 0 0,1-1 0 0 0,0 1 0 0 0,-1-1 0 0 0,1 1-1 0 0,0 0 1 0 0,0-1 0 0 0,0 1 0 0 0,-1-1 0 0 0,1 1-1 0 0,0 0 1 0 0,0-1 0 0 0,0 1 0 0 0,0-1 0 0 0,0 1-1 0 0,0 0 1 0 0,0-1 0 0 0,0 1 0 0 0,1 0 0 0 0,-1-1-1 0 0,0 1 1 0 0,0-1 0 0 0,0 1 0 0 0,1-1 0 0 0,-1 1-1 0 0,0 0 1 0 0,1-1 0 0 0,-1 1 0 0 0,0-1 0 0 0,1 1-1 0 0,-1-1 1 0 0,1 0 0 0 0,-1 1 0 0 0,1-1 0 0 0,-1 1-1 0 0,1-1 1 0 0,-1 0 0 0 0,1 1 0 0 0,-1-1 0 0 0,2 0-1 0 0,28 18 1 0 0,-2-6 11 0 0,0-2 1 0 0,33 7-1 0 0,356 55 256 0 0,-305-62-24 0 0,0-4 0 0 0,191-15 0 0 0,-291 8-172 0 0,26-6 263 0 0,-83 7 173 0 0,-3 8-312 0 0,-49 13 1 0 0,187-58-108 0 0,-43 17-85 0 0,-36 15 30 0 0,0 0-1 0 0,0 0 1 0 0,18-12-1 0 0,-27 15-16 0 0,0 0 1 0 0,1 1-1 0 0,-1-1 1 0 0,0 0-1 0 0,0 0 0 0 0,0 0 1 0 0,-1 0-1 0 0,1-1 1 0 0,0 1-1 0 0,-1 0 1 0 0,1-1-1 0 0,-1 1 0 0 0,0-1 1 0 0,0 0-1 0 0,0 1 1 0 0,0-1-1 0 0,-1 0 0 0 0,1 0 1 0 0,-1 1-1 0 0,1-1 1 0 0,-1 0-1 0 0,0-3 0 0 0,-21-151 820 0 0,-42-158 0 0 0,57 287-802 0 0,2 0 0 0 0,0 0 0 0 0,2-1 1 0 0,1 1-1 0 0,1-1 0 0 0,1 0 0 0 0,7-31 0 0 0,2-4-1 0 0,17-106 78 0 0,-33 216-136 0 0,-17 235 74 0 0,23-262-41 0 0,-1-12 16 0 0,1 0 1 0 0,0 0-1 0 0,0-1 1 0 0,0 1 0 0 0,1 0-1 0 0,0-1 1 0 0,3 9-1 0 0,-3-14 79 0 0,1-4-86 0 0,8-19-1 0 0,0-1 1 0 0,-1 0-1 0 0,-1 0 0 0 0,-1-1 0 0 0,4-26 0 0 0,-7 31-5 0 0,-2 11-5 0 0,0-1 0 0 0,0 0-1 0 0,-1 0 1 0 0,0-14 0 0 0,-2 20-4 0 0,1 0 0 0 0,0 0 0 0 0,-1 1 0 0 0,1-1 0 0 0,-1 0 0 0 0,0 0 0 0 0,0 1 1 0 0,0-1-1 0 0,0 1 0 0 0,0-1 0 0 0,-1 1 0 0 0,1 0 0 0 0,-1-1 0 0 0,0 1 0 0 0,0 0 1 0 0,1 0-1 0 0,-1 0 0 0 0,0 0 0 0 0,-4-2 0 0 0,-6-4-1 0 0,-1 1 1 0 0,0 1-1 0 0,-1-1 0 0 0,0 2 1 0 0,1 0-1 0 0,-2 1 0 0 0,-21-4 0 0 0,-108-9-38 0 0,124 16 33 0 0,-442-19-118 0 0,0 23 14 0 0,114 0 56 0 0,25-4-4 0 0,-166-13-43 0 0,158 3-7 0 0,173 7 51 0 0,-366-5-252 0 0,400 13-76 0 0,415-25 300 0 0,-206 14 75 0 0,878-48-31 0 0,-748 45-29 0 0,91-11 85 0 0,-305 21-12 0 0,36-3 4 0 0,205-24 80 0 0,-240 26-63 0 0,0 1-2 0 0,0 0 0 0 0,0 0 0 0 0,0 0-1 0 0,1-1 1 0 0,-1 1 0 0 0,0-1 0 0 0,0 0 0 0 0,0 0 0 0 0,0 0 0 0 0,0 1 0 0 0,0-2 0 0 0,0 1 0 0 0,2-2 0 0 0,-11 2 17 0 0,-70-5 48 0 0,-113 4 0 0 0,93 3-55 0 0,-460 12 10 0 0,417-8-53 0 0,-323 9-117 0 0,-7-28 12 0 0,421 10 114 0 0,-271-17-70 0 0,229 18 16 0 0,-135 16 0 0 0,212-11 36 0 0,0 0 1 0 0,-21 8-1 0 0,34-10 22 0 0,1 1 0 0 0,-1-1 1 0 0,1 0-1 0 0,-1 0 0 0 0,1 0 0 0 0,-1 1 0 0 0,1-1 0 0 0,-1 0 0 0 0,1 1 0 0 0,-1-1 0 0 0,1 0 0 0 0,-1 1 0 0 0,1-1 1 0 0,-1 0-1 0 0,1 1 0 0 0,0-1 0 0 0,-1 1 0 0 0,1-1 0 0 0,0 1 0 0 0,-1-1 0 0 0,1 1 0 0 0,0-1 0 0 0,0 1 0 0 0,-1 0 1 0 0,1-1-1 0 0,0 1 0 0 0,0-1 0 0 0,0 1 0 0 0,0-1 0 0 0,0 1 0 0 0,0 0 0 0 0,0-1 0 0 0,0 1 0 0 0,0-1 1 0 0,0 1-1 0 0,0-1 0 0 0,0 1 0 0 0,0 0 0 0 0,1 0 0 0 0,11 19 1 0 0,-10-17 1 0 0,4 6 6 0 0,0 0-1 0 0,0 0 1 0 0,8 20 0 0 0,-12-23-15 0 0,-1 0 1 0 0,1-1 0 0 0,-1 1-1 0 0,0 0 1 0 0,-1-1-1 0 0,1 1 1 0 0,-1 0 0 0 0,-2 11-1 0 0,-15 189 194 0 0,12 256 0 0 0,44 127 647 0 0,-28-466-638 0 0,6 0 0 0 0,5-1 0 0 0,39 122 0 0 0,-55-225-142 0 0,12 35 60 0 0,-17-50-73 0 0,1-1 1 0 0,0 1 0 0 0,0 0 0 0 0,0 0 0 0 0,0-1 0 0 0,1 0 0 0 0,-1 1 0 0 0,1-1 0 0 0,0 0 0 0 0,4 3-1 0 0,-7-6-30 0 0,1 0-1 0 0,0 1 1 0 0,-1-1-1 0 0,1 0 1 0 0,-1 0-1 0 0,1 0 1 0 0,0 0-1 0 0,-1 0 1 0 0,1 0-1 0 0,0 0 1 0 0,-1-1-1 0 0,1 1 1 0 0,-1 0-1 0 0,1 0 1 0 0,0 0-1 0 0,-1-1 1 0 0,1 1-1 0 0,-1 0 1 0 0,1-1-1 0 0,-1 1 1 0 0,1 0-1 0 0,-1-1 1 0 0,1 1-1 0 0,-1-1 1 0 0,1 1-1 0 0,-1-1 1 0 0,1 1-1 0 0,-1-1 1 0 0,1 0-1 0 0,12-17 99 0 0,-3-2-65 0 0,-2 0 0 0 0,0 0 1 0 0,-1-1-1 0 0,6-32 0 0 0,-10 41-29 0 0,8-36 12 0 0,-1 0-1 0 0,-3 0 1 0 0,-2-1 0 0 0,-3 1-1 0 0,-1-1 1 0 0,-2 0 0 0 0,-3 1-1 0 0,-2-1 1 0 0,-17-70 0 0 0,9 61-27 0 0,10 36-27 0 0,-2 0-1 0 0,0 0 0 0 0,-18-41 1 0 0,23 63 2 0 0,-1 32-60 0 0,1-26 82 0 0,0 1 0 0 0,1-1 0 0 0,-1 1 0 0 0,2 7 1 0 0,10 92-17 0 0,62 546 142 0 0,12-192 183 0 0,-64-370 34 0 0,-20-89-335 0 0,0 0 1 0 0,-1 1-1 0 0,1-1 0 0 0,0 0 0 0 0,0 0 0 0 0,0 1 1 0 0,0-1-1 0 0,0 0 0 0 0,0 0 0 0 0,0 0 0 0 0,0 0 0 0 0,0 0 1 0 0,1 0-1 0 0,-1-1 0 0 0,0 1 0 0 0,3 1 0 0 0,26 7 13 0 0,-23-7-14 0 0,27 6 14 0 0,1-2 0 0 0,43 3-1 0 0,77-4 52 0 0,-95-4-37 0 0,563-10 248 0 0,-371 1-162 0 0,346-9 176 0 0,-416 12-178 0 0,535 1 273 0 0,-703 4-383 0 0,-5 0-2 0 0,-1 0 0 0 0,1 1 0 0 0,0 0 0 0 0,0 0 0 0 0,0 0 0 0 0,-1 1-1 0 0,10 4 1 0 0,-17-6-60 0 0,-6 2-231 0 0,-11 2 174 0 0,0 0 0 0 0,0-1-1 0 0,-1 0 1 0 0,-16 0 0 0 0,-76-2-224 0 0,47-2 165 0 0,-367-1-457 0 0,-365 22-253 0 0,679-14 724 0 0,114-6 188 0 0,7-1 8 0 0,263-14 274 0 0,178-10 126 0 0,-88 13 75 0 0,622 13 1519 0 0,-736 3-1702 0 0,455-23 330 0 0,-698 19-657 0 0,18-1 32 0 0,0-1 1 0 0,0-1 0 0 0,28-8 0 0 0,-42 10-26 0 0,-1 0 1 0 0,1-1-1 0 0,-1 0 1 0 0,1-1-1 0 0,-1 1 1 0 0,0-1 0 0 0,0 0-1 0 0,0 0 1 0 0,0-1-1 0 0,-1 1 1 0 0,1-1-1 0 0,-1 0 1 0 0,0-1 0 0 0,0 1-1 0 0,0 0 1 0 0,4-8-1 0 0,-5 4 7 0 0,0 1 0 0 0,0-1 0 0 0,-1 0 0 0 0,0 0-1 0 0,-1 0 1 0 0,1-1 0 0 0,-2 1 0 0 0,1 0 0 0 0,-1-9 0 0 0,-2-14 249 0 0,-7-33-1 0 0,3 20 32 0 0,-29-295-181 0 0,-18-142 0 0 0,23 280-116 0 0,-9-72 0 0 0,21-3 0 0 0,18 196 0 0 0,-18-385 0 0 0,12 416 0 0 0,-7-61 0 0 0,12 104-5 0 0,1 5-27 0 0,0 5-138 0 0,6 580-480 0 0,7-327 481 0 0,0 51-42 0 0,-9-70-137 0 0,-3-248 351 0 0,0 0 0 0 0,0 0 0 0 0,-1-10 0 0 0,-6-36 4 0 0,-2 1 0 0 0,-27-94-1 0 0,-51-104-21 0 0,6 18-10 0 0,70 200 10 0 0,1 1-1 0 0,2-1 1 0 0,2 0-1 0 0,-2-46 1 0 0,7 78 5 0 0,0 0 1 0 0,0 1-1 0 0,0-1 0 0 0,0 0 1 0 0,1 0-1 0 0,0 1 0 0 0,-1-1 1 0 0,1 0-1 0 0,0 1 0 0 0,2-4 1 0 0,-3 5-10 0 0,7 19-13 0 0,-6-6 29 0 0,0-1 0 0 0,0 1 0 0 0,-2-1 0 0 0,1 1 0 0 0,-2-1 0 0 0,-3 19 0 0 0,1-6 0 0 0,-40 196-14 0 0,-4 31 6 0 0,44-215 11 0 0,2 1 1 0 0,0-1-1 0 0,3 1 1 0 0,10 70-1 0 0,-11-107 0 0 0,2 14 5 0 0,0-2 0 0 0,1 1 0 0 0,0 0 0 0 0,1-1-1 0 0,1 1 1 0 0,9 18 0 0 0,-13-30-4 0 0,-1-1-1 0 0,0 1 0 0 0,0 0 1 0 0,1-1-1 0 0,-1 1 1 0 0,1 0-1 0 0,-1-1 0 0 0,0 1 1 0 0,1-1-1 0 0,-1 1 0 0 0,1-1 1 0 0,0 1-1 0 0,-1-1 1 0 0,1 1-1 0 0,-1-1 0 0 0,1 1 1 0 0,0-1-1 0 0,-1 0 1 0 0,1 1-1 0 0,0-1 0 0 0,-1 0 1 0 0,1 0-1 0 0,0 1 1 0 0,-1-1-1 0 0,1 0 0 0 0,0 0 1 0 0,0 0-1 0 0,0-1 1 0 0,0 1 0 0 0,-1-1 1 0 0,1 0-1 0 0,0 1 0 0 0,-1-1 0 0 0,1 0 0 0 0,-1 0 1 0 0,1 1-1 0 0,-1-1 0 0 0,0 0 0 0 0,1 0 0 0 0,-1 0 1 0 0,0 0-1 0 0,1 0 0 0 0,-1 1 0 0 0,0-1 0 0 0,0-2 0 0 0,2-45 30 0 0,-8-16-52 0 0,-4-1 1 0 0,-2 1-1 0 0,-25-77 0 0 0,-17-90-32 0 0,51 213 42 0 0,1 0 0 0 0,2-1 0 0 0,-1 1 0 0 0,2 0 0 0 0,1 0 0 0 0,0 0 0 0 0,1 0 0 0 0,7-22 0 0 0,-2 15-1 0 0,1 0 0 0 0,2 1 0 0 0,0 0 0 0 0,2 1 1 0 0,15-22-1 0 0,-18 31 2 0 0,9-15 4 0 0,20-39 0 0 0,-34 59 2 0 0,-1-1 0 0 0,0 0 1 0 0,-1 0-1 0 0,0-1 0 0 0,0 1 0 0 0,-1-1 0 0 0,-1 1 1 0 0,1-16-1 0 0,-2 22-7 0 0,0 1 0 0 0,0-1 0 0 0,-1 0 0 0 0,0 1 0 0 0,0-1-1 0 0,0 0 1 0 0,0 1 0 0 0,0 0 0 0 0,-1-1 0 0 0,1 1 0 0 0,-1 0 0 0 0,0-1 0 0 0,-3-3 0 0 0,0 2-7 0 0,1 0-1 0 0,-1 0 0 0 0,-1 0 1 0 0,1 1-1 0 0,0 0 1 0 0,-11-6-1 0 0,-4 0-21 0 0,-1 0-1 0 0,0 2 1 0 0,-29-8-1 0 0,7 5-18 0 0,0 2 0 0 0,-49-5 0 0 0,-90 1-120 0 0,154 12 153 0 0,-136-5-125 0 0,-314-2-359 0 0,165 16 185 0 0,292-7 302 0 0,-354 17-363 0 0,274-13 291 0 0,-190 6-600 0 0,290-11 548 0 0,13-1-293 0 0,127-9 207 0 0,1199-62-408 0 0,-809 46 474 0 0,-495 24 155 0 0,-2 2-1 0 0,0-2-1 0 0,0-2 1 0 0,47-11 0 0 0,-79 15 13 0 0,0 0-1 0 0,0 0 1 0 0,1 0 0 0 0,-1 0 0 0 0,0 0 0 0 0,0 0-1 0 0,0 0 1 0 0,1 0 0 0 0,-1 0 0 0 0,0 0 0 0 0,0 0 0 0 0,0 0-1 0 0,1 0 1 0 0,-1 0 0 0 0,0 0 0 0 0,0 0 0 0 0,0 0 0 0 0,0 0-1 0 0,1 0 1 0 0,-1-1 0 0 0,0 1 0 0 0,0 0 0 0 0,0 0 0 0 0,0 0-1 0 0,1 0 1 0 0,-1-1 0 0 0,0 1 0 0 0,0 0 0 0 0,0 0-1 0 0,0 0 1 0 0,0 0 0 0 0,0-1 0 0 0,0 1 0 0 0,0 0 0 0 0,0 0-1 0 0,0 0 1 0 0,0-1 0 0 0,0 1 0 0 0,0 0 0 0 0,0 0 0 0 0,0 0-1 0 0,0-1 1 0 0,0 1 0 0 0,0 0 0 0 0,0 0 0 0 0,0 0 0 0 0,0-1-1 0 0,0 1 1 0 0,0 0 0 0 0,0 0 0 0 0,0 0 0 0 0,0 0-1 0 0,0-1 1 0 0,0 1 0 0 0,-1 0 0 0 0,1 0 0 0 0,0 0 0 0 0,0 0-1 0 0,0-1 1 0 0,0 1 0 0 0,0 0 0 0 0,-1 0 0 0 0,1 0 0 0 0,0 0-1 0 0,0 0 1 0 0,0 0 0 0 0,0 0 0 0 0,-1 0 0 0 0,1-1 0 0 0,-11-4-2 0 0,-8 0 0 0 0,0 1-1 0 0,-1 1 0 0 0,1 1 1 0 0,-1 0-1 0 0,-24 2 0 0 0,7-1-22 0 0,-571 11-791 0 0,-297 92-321 0 0,317-29 460 0 0,479-61 349 0 0,259-32 260 0 0,704-92 48 0 0,-727 100 47 0 0,56-10 106 0 0,-182 22-84 0 0,-18 1-36 0 0,-1 0 1 0 0,-18 5-1 0 0,-13 2-3 0 0,-362 40 8 0 0,-90 3-1 0 0,-7-12-25 0 0,-390 34-164 0 0,777-64 150 0 0,-112 15-94 0 0,207-15 38 0 0,25-9 57 0 0,5 3-6 0 0,5 3 29 0 0,1 0 0 0 0,0-1-1 0 0,0-1 1 0 0,0 0 0 0 0,1 0-1 0 0,16 4 1 0 0,78 11 43 0 0,-59-12-23 0 0,92 16 30 0 0,80 15 82 0 0,-167-26-94 0 0,-1 1 0 0 0,57 24 1 0 0,-106-36-41 0 0,12 4 10 0 0,1 1 1 0 0,-1 1-1 0 0,-1 0 1 0 0,16 11-1 0 0,-26-17-7 0 0,0 1-1 0 0,0-1 1 0 0,0 1-1 0 0,0-1 1 0 0,0 1 0 0 0,0 0-1 0 0,-1 0 1 0 0,1 0-1 0 0,-1 0 1 0 0,1 0 0 0 0,-1 0-1 0 0,0 0 1 0 0,0 1-1 0 0,0-1 1 0 0,0 0 0 0 0,0 1-1 0 0,0-1 1 0 0,-1 1-1 0 0,1-1 1 0 0,-1 1 0 0 0,0-1-1 0 0,1 1 1 0 0,-1-1-1 0 0,0 1 1 0 0,-1-1 0 0 0,1 1-1 0 0,0-1 1 0 0,-1 1-1 0 0,1-1 1 0 0,-1 1 0 0 0,0-1-1 0 0,-2 5 1 0 0,-3 3 0 0 0,-1 1 0 0 0,0-1 0 0 0,-1 0 0 0 0,0 0 1 0 0,-1-1-1 0 0,-14 12 0 0 0,-61 43 1 0 0,69-54-3 0 0,-210 127 4 0 0,149-96-13 0 0,3 4 0 0 0,-85 67 0 0 0,144-99 3 0 0,0-1 0 0 0,1 2 0 0 0,-16 18 0 0 0,26-28 4 0 0,0 0 0 0 0,0 0 0 0 0,1 0 0 0 0,-1 1 0 0 0,1-1 0 0 0,0 0 0 0 0,0 1 0 0 0,0 0-1 0 0,1-1 1 0 0,0 1 0 0 0,0 0 0 0 0,0 0 0 0 0,0 0 0 0 0,1 0 0 0 0,-1 0 0 0 0,1 0 0 0 0,2 8-1 0 0,-1-9 1 0 0,0-1 0 0 0,0 1 0 0 0,1-1 0 0 0,0 1 0 0 0,-1-1 0 0 0,1 0 0 0 0,1 0 0 0 0,-1 0 0 0 0,0 0 0 0 0,1 0 0 0 0,-1 0 0 0 0,1-1 0 0 0,5 5 0 0 0,2 0 2 0 0,1 0 1 0 0,20 9-1 0 0,-13-8 0 0 0,0-1 0 0 0,0-1 0 0 0,1 0 0 0 0,35 5 0 0 0,25 0 7 0 0,0-3 0 0 0,101-3 0 0 0,171-32 53 0 0,-334 23-37 0 0,-22 2 21 0 0,-29 1-21 0 0,-270 29-7 0 0,284-25-16 0 0,-214 28-12 0 0,165-18-10 0 0,-86 26-1 0 0,148-37 21 0 0,2-1 0 0 0,0 0 0 0 0,1 1-1 0 0,-1-1 1 0 0,0 1 0 0 0,1 0-1 0 0,0 1 1 0 0,-1-1 0 0 0,1 1-1 0 0,0 0 1 0 0,0 0 0 0 0,-5 5-1 0 0,8-8 2 0 0,1 0 0 0 0,0 1 0 0 0,0-1-1 0 0,-1 1 1 0 0,1-1 0 0 0,0 1-1 0 0,0-1 1 0 0,0 1 0 0 0,0-1 0 0 0,-1 0-1 0 0,1 1 1 0 0,0-1 0 0 0,0 1 0 0 0,0-1-1 0 0,0 1 1 0 0,0-1 0 0 0,0 1-1 0 0,0-1 1 0 0,0 1 0 0 0,0-1 0 0 0,1 1-1 0 0,-1-1 1 0 0,0 1 0 0 0,0-1-1 0 0,0 1 1 0 0,0-1 0 0 0,1 0 0 0 0,-1 1-1 0 0,0-1 1 0 0,0 1 0 0 0,1-1 0 0 0,-1 0-1 0 0,0 1 1 0 0,1-1 0 0 0,0 1-1 0 0,20 11-43 0 0,5-1 44 0 0,1-2 1 0 0,0-1-1 0 0,33 5 1 0 0,90 11 15 0 0,-101-18-14 0 0,116 14 3 0 0,-75-11 18 0 0,135 32-1 0 0,-222-40-18 0 0,7 1-5 0 0,0 1 1 0 0,0 1-1 0 0,0 0 0 0 0,9 5 0 0 0,-17-8 0 0 0,-1-1 0 0 0,0 1 0 0 0,1-1 0 0 0,-1 1 0 0 0,0 0 0 0 0,0 0 0 0 0,0 0 0 0 0,1 0 0 0 0,-1-1 0 0 0,0 1-1 0 0,0 1 1 0 0,-1-1 0 0 0,1 0 0 0 0,0 0 0 0 0,0 0 0 0 0,0 0 0 0 0,-1 1 0 0 0,1-1 0 0 0,-1 0 0 0 0,1 1 0 0 0,-1-1 0 0 0,1 0 0 0 0,-1 1-1 0 0,0-1 1 0 0,0 1 0 0 0,1-1 0 0 0,-1 0 0 0 0,0 1 0 0 0,0-1 0 0 0,-1 1 0 0 0,1-1 0 0 0,0 1 0 0 0,0-1 0 0 0,-1 0 0 0 0,1 1-1 0 0,-1-1 1 0 0,1 0 0 0 0,-1 1 0 0 0,-1 1 0 0 0,-3 4 4 0 0,1-1 0 0 0,-2 0 1 0 0,1 0-1 0 0,-1 0 0 0 0,0-1 0 0 0,-10 7 0 0 0,-47 28 4 0 0,39-26-3 0 0,-167 89 14 0 0,77-45 28 0 0,104-51-30 0 0,15-4-7 0 0,21-5-24 0 0,77-23 31 0 0,-90 22-14 0 0,218-67 41 0 0,179-46-242 0 0,-525 166-203 0 0,42-23 404 0 0,-260 99 69 0 0,266-100-30 0 0,39-16-32 0 0,1 1 0 0 0,1 1-1 0 0,0 1 1 0 0,-33 22 0 0 0,57-34-14 0 0,1 0 0 0 0,0-1 0 0 0,0 1 0 0 0,0 0 0 0 0,0 0 0 0 0,0 0 0 0 0,0 0 0 0 0,0 0 0 0 0,1 0 0 0 0,-1 0 0 0 0,0 0 0 0 0,0 0 0 0 0,1 0 0 0 0,-1 0 0 0 0,1 0 0 0 0,-1 1 1 0 0,1-1-1 0 0,-1 0 0 0 0,1 0 0 0 0,0 1 0 0 0,-1 0 0 0 0,2-1-22 0 0,-1 0 1 0 0,1 0-1 0 0,-1 0 0 0 0,0 0 1 0 0,1 0-1 0 0,-1 0 1 0 0,1-1-1 0 0,0 1 1 0 0,-1 0-1 0 0,1 0 1 0 0,0-1-1 0 0,-1 1 0 0 0,1 0 1 0 0,0-1-1 0 0,0 1 1 0 0,0 0-1 0 0,0-1 1 0 0,-1 1-1 0 0,1-1 1 0 0,2 1-1 0 0,7 2-264 0 0,-1 1 1 0 0,1-2-1 0 0,21 4 0 0 0,-27-6 248 0 0,98 12-3027 0 0,109-1 0 0 0,-167-9 2326 0 0,110 1-1695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1 493 576 0 0,'7'-10'976'0'0,"1"0"0"0"0,0 0 0 0 0,11-9 0 0 0,5-6-17 0 0,45-49 1062 0 0,3 4 1 0 0,3 3-1 0 0,138-96 0 0 0,-165 133-1051 0 0,-44 28-991 0 0,1 0-1 0 0,0 0 0 0 0,-1 0 0 0 0,1 0 1 0 0,0 1-1 0 0,0 0 0 0 0,0 0 0 0 0,7 0 1 0 0,4 2-5255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29.1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57 403 544 0 0,'3'-12'2839'0'0,"-2"10"-2704"0"0,21-8 1002 0 0,1 1 1 0 0,0 1-1 0 0,35-7 0 0 0,88-11 1116 0 0,-136 24-2087 0 0,719-71 4211 0 0,-323 51-3031 0 0,127-4 291 0 0,583-71 2005 0 0,-1042 86-2197 0 0,135-39 0 0 0,-186 44-46 0 0,-27 7-1341 0 0,-25 10-183 0 0,-1-3-1 0 0,-46 9 1 0 0,-69 3-400 0 0,123-18 431 0 0,-548 44-1755 0 0,391-42 1471 0 0,-101 0 24 0 0,-319 7-173 0 0,491-8 458 0 0,-529 31-237 0 0,623-32 390 0 0,15-1 84 0 0,26 1-20 0 0,639-10 670 0 0,-365 7-473 0 0,652 16 1324 0 0,-921-14-1557 0 0,-15 0 37 0 0,1 0 0 0 0,18 4 0 0 0,-38-3 216 0 0,-11 3-257 0 0,-17 1-43 0 0,-222 16 113 0 0,153-16-180 0 0,-219 19-108 0 0,-108-3-175 0 0,-563 0-690 0 0,940-22 872 0 0,12-1-34 0 0,-47 4 0 0 0,73-2 145 0 0,1 1-1 0 0,-1 0 1 0 0,1 1 0 0 0,0 0 0 0 0,0 0 0 0 0,0 1-1 0 0,0 0 1 0 0,-18 11 0 0 0,21-9 58 0 0,0 0 1 0 0,1 1-1 0 0,0 0 1 0 0,0 0-1 0 0,1 0 1 0 0,0 0-1 0 0,0 1 0 0 0,0 0 1 0 0,1 0-1 0 0,0 0 1 0 0,1 1-1 0 0,-3 9 1 0 0,-3 4 71 0 0,0 3 40 0 0,1 0-1 0 0,1 1 1 0 0,1-1 0 0 0,-3 41-1 0 0,0 108 505 0 0,8-142-565 0 0,1 158 469 0 0,-4 92 340 0 0,-1-133 1272 0 0,4-184-2183 0 0,-2 0 0 0 0,-1 0 0 0 0,-2 0 1 0 0,-2 1-1 0 0,-21-61 0 0 0,1 22-135 0 0,-62-109 0 0 0,73 152 96 0 0,5 9-19 0 0,1 0 0 0 0,1 0 0 0 0,-15-43 0 0 0,25 63 40 0 0,-1 0-1 0 0,1 0 1 0 0,0 0-1 0 0,0 0 0 0 0,-1 1 1 0 0,1-1-1 0 0,0 0 1 0 0,0 0-1 0 0,0 0 0 0 0,0 0 1 0 0,0 0-1 0 0,0 0 1 0 0,0 0-1 0 0,1 0 0 0 0,-1 0 1 0 0,0 0-1 0 0,0 0 1 0 0,1 0-1 0 0,-1 0 0 0 0,1 1 1 0 0,-1-1-1 0 0,1 0 0 0 0,-1 0 1 0 0,1 0-1 0 0,-1 1 1 0 0,1-1-1 0 0,-1 0 0 0 0,1 0 1 0 0,0 1-1 0 0,0-1 1 0 0,-1 1-1 0 0,2-2 0 0 0,0 2 3 0 0,-1 0-1 0 0,0 0 0 0 0,0-1 1 0 0,0 1-1 0 0,1 0 0 0 0,-1 0 0 0 0,0 0 1 0 0,0 0-1 0 0,0 1 0 0 0,1-1 0 0 0,-1 0 1 0 0,0 0-1 0 0,0 1 0 0 0,0-1 0 0 0,0 1 1 0 0,0-1-1 0 0,1 1 0 0 0,-1-1 1 0 0,0 1-1 0 0,0 0 0 0 0,0-1 0 0 0,0 1 1 0 0,-1 0-1 0 0,1 0 0 0 0,1 1 0 0 0,4 5 13 0 0,0 1-1 0 0,0 1 1 0 0,-1-1-1 0 0,0 1 1 0 0,0 0-1 0 0,-1 0 1 0 0,-1 0-1 0 0,1 0 1 0 0,3 20-1 0 0,0 4 54 0 0,3 53-1 0 0,1 35 51 0 0,1 0 159 0 0,-6 190 1 0 0,-8-282-187 0 0,1-1 0 0 0,2 1 0 0 0,5 38 0 0 0,-5-63-74 0 0,0-1 1 0 0,0 0 0 0 0,0 1-1 0 0,0-1 1 0 0,0 0 0 0 0,1 0-1 0 0,-1 0 1 0 0,1 0 0 0 0,0 0-1 0 0,0 0 1 0 0,0-1 0 0 0,0 1-1 0 0,1-1 1 0 0,-1 1 0 0 0,1-1-1 0 0,-1 0 1 0 0,1 0 0 0 0,0 0-1 0 0,0 0 1 0 0,0 0 0 0 0,0-1-1 0 0,0 1 1 0 0,0-1 0 0 0,0 0 0 0 0,1 0-1 0 0,3 1 1 0 0,9 0 20 0 0,0 0 0 0 0,0 0 0 0 0,1-1 0 0 0,22-3 0 0 0,-17 2-18 0 0,356-16 242 0 0,-339 14-252 0 0,1362-16 362 0 0,-1320 19-356 0 0,1120-18 161 0 0,-1152 15-169 0 0,167-9 71 0 0,-209 11-76 0 0,-6 0-11 0 0,-7 0-104 0 0,-770-4-1731 0 0,553 3 1489 0 0,-211-1-248 0 0,335 2 499 0 0,-388 7-531 0 0,433-5 529 0 0,53-2 111 0 0,7-1 2 0 0,249-4 86 0 0,-150 5-54 0 0,150-4 85 0 0,707 0 604 0 0,-340 10 412 0 0,-621-6-1111 0 0,3 0 54 0 0,-1 0-1 0 0,1 0 0 0 0,0 0 1 0 0,-1 0-1 0 0,1-1 0 0 0,-1 1 1 0 0,1-1-1 0 0,-1 0 0 0 0,1 0 1 0 0,-1 0-1 0 0,6-4 288 0 0,-11 3-336 0 0,0 0 0 0 0,0 0 0 0 0,0 0 0 0 0,0-1 0 0 0,1 1 0 0 0,-1-1 0 0 0,1 1 0 0 0,-2-4 0 0 0,-1 0 38 0 0,0-1-64 0 0,0 0 0 0 0,1 0 0 0 0,0-1 0 0 0,0 1 1 0 0,0-1-1 0 0,-2-11 0 0 0,-6-54 18 0 0,4 23-17 0 0,-173-670-6 0 0,179 715 0 0 0,-42-161 0 0 0,39 145 0 0 0,1 0 0 0 0,1 0 0 0 0,1 0 0 0 0,1 0 0 0 0,0 0 0 0 0,5-23 0 0 0,-4 38 0 0 0,0 0 0 0 0,0 1 0 0 0,1-1 0 0 0,-1 0 0 0 0,6-8 0 0 0,-7 13 0 0 0,0 1 0 0 0,0 0 0 0 0,0 0 0 0 0,1 0 0 0 0,-1 0 0 0 0,0 0 0 0 0,0-1 0 0 0,0 1 0 0 0,1 0 0 0 0,-1 0 0 0 0,0 0 0 0 0,1 0 0 0 0,-1 0 0 0 0,0 0 0 0 0,0 0 0 0 0,1 0 0 0 0,-1 0 0 0 0,0 0 0 0 0,0 0 0 0 0,1 0 0 0 0,-1 0 0 0 0,0 0 0 0 0,0 0 0 0 0,1 0 0 0 0,-1 0 0 0 0,0 0 0 0 0,1 0 0 0 0,-1 0 0 0 0,0 0 0 0 0,0 1 0 0 0,1-1 0 0 0,-1 0 0 0 0,0 0 0 0 0,0 0 0 0 0,0 0 0 0 0,1 1 0 0 0,-1-1 0 0 0,6 5 0 0 0,-5-1 0 0 0,1-1 0 0 0,-1 0 0 0 0,0 1 0 0 0,0-1 0 0 0,0 1 0 0 0,0-1 0 0 0,0 1 0 0 0,-1-1 0 0 0,0 1 0 0 0,0-1 0 0 0,0 1 0 0 0,0 4 0 0 0,0 6 0 0 0,-4 299 0 0 0,-3-145 0 0 0,5-123 0 0 0,4 99 0 0 0,-1-137 0 0 0,3-2 0 0 0,4-10 0 0 0,-2-4 0 0 0,-1-1 0 0 0,0 0 0 0 0,0 0 0 0 0,-1-1 0 0 0,0 1 0 0 0,3-20 0 0 0,-5 21 0 0 0,10-42 0 0 0,-2-2 0 0 0,-2 1 0 0 0,-3-1 0 0 0,-3 0 0 0 0,-6-92 0 0 0,-54-261 0 0 0,40 306 0 0 0,16 92-12 0 0,2 2-52 0 0,-1 0-1 0 0,-1 1 0 0 0,1-1 1 0 0,-1 0-1 0 0,-2-5 0 0 0,3 9 46 0 0,0 0-1 0 0,-1 1 0 0 0,1-1 0 0 0,0 1 0 0 0,0-1 0 0 0,-1 1 1 0 0,1-1-1 0 0,-1 1 0 0 0,1 0 0 0 0,-1 0 0 0 0,1-1 0 0 0,-1 1 0 0 0,0 1 1 0 0,0-1-1 0 0,1 0 0 0 0,-1 0 0 0 0,0 1 0 0 0,-4-2 0 0 0,-42-7-265 0 0,-1 3 0 0 0,-68-1-1 0 0,71 5 204 0 0,-768-15-1012 0 0,561 15 820 0 0,79 1 133 0 0,-516-2-634 0 0,-6 29-97 0 0,624-20 773 0 0,-188 7-354 0 0,256-13 145 0 0,-1 0 0 0 0,1 1 0 0 0,0-1 1 0 0,0 1-1 0 0,-7 1 0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99 348 0 0,'2'-17'2595'0'0,"-2"15"-2163"0"0,1 0 0 0 0,-1 1 0 0 0,0-1 0 0 0,0 1 0 0 0,1-1 0 0 0,-1 1 0 0 0,0-1 0 0 0,-1 0 0 0 0,1 1 0 0 0,0-1 0 0 0,0 1 0 0 0,-1-1 0 0 0,1 0 0 0 0,-2-1 0 0 0,-14-38 9293 0 0,14 40-9554 0 0,1-1 0 0 0,0 1 0 0 0,-1 0 0 0 0,1 0 0 0 0,-1 0 0 0 0,1 0-1 0 0,-1 0 1 0 0,1 0 0 0 0,-1 0 0 0 0,0 0 0 0 0,1 1 0 0 0,-1-1 0 0 0,0 0-1 0 0,0 1 1 0 0,0 0 0 0 0,1-1 0 0 0,-1 1 0 0 0,0 0 0 0 0,0 0 0 0 0,0 0-1 0 0,0 0 1 0 0,1 1 0 0 0,-1-1 0 0 0,0 0 0 0 0,0 1 0 0 0,-3 0 0 0 0,-2 1 34 0 0,1 0 0 0 0,-1 0 0 0 0,1 1 0 0 0,0-1 0 0 0,-1 1 1 0 0,-5 5-1 0 0,5-4-94 0 0,1 2 1 0 0,0-1-1 0 0,1 1 1 0 0,-1-1 0 0 0,1 1-1 0 0,0 1 1 0 0,0-1 0 0 0,1 1-1 0 0,0 0 1 0 0,0 0-1 0 0,1 0 1 0 0,0 0 0 0 0,0 1-1 0 0,-3 12 1 0 0,5-14-72 0 0,0-1 1 0 0,0 1-1 0 0,0-1 1 0 0,1 1-1 0 0,0-1 1 0 0,0 1-1 0 0,1 0 1 0 0,-1-1-1 0 0,1 1 0 0 0,0-1 1 0 0,1 0-1 0 0,-1 1 1 0 0,1-1-1 0 0,0 0 1 0 0,1 0-1 0 0,-1 0 1 0 0,1 0-1 0 0,0 0 1 0 0,0-1-1 0 0,0 1 0 0 0,7 5 1 0 0,-4-3 4 0 0,2-2-1 0 0,-1 1 1 0 0,0-1 0 0 0,1 0-1 0 0,0 0 1 0 0,0-1-1 0 0,1 0 1 0 0,-1-1 0 0 0,1 0-1 0 0,0 0 1 0 0,13 2 0 0 0,-14-3-13 0 0,-1-1 1 0 0,0-1-1 0 0,0 1 1 0 0,1-1-1 0 0,-1 0 1 0 0,0-1-1 0 0,1 0 1 0 0,-1 0-1 0 0,0 0 1 0 0,0-1-1 0 0,0 0 1 0 0,0-1-1 0 0,0 0 1 0 0,12-6-1 0 0,-16 7-14 0 0,0 0-1 0 0,-1 0 0 0 0,1 0 1 0 0,0-1-1 0 0,-1 1 1 0 0,0-1-1 0 0,1 0 0 0 0,-1 1 1 0 0,0-1-1 0 0,-1 0 1 0 0,1 0-1 0 0,0 0 0 0 0,-1 0 1 0 0,1-1-1 0 0,-1 1 1 0 0,0 0-1 0 0,0-1 0 0 0,-1 1 1 0 0,1-1-1 0 0,-1 1 1 0 0,1 0-1 0 0,-1-1 0 0 0,0 1 1 0 0,0-1-1 0 0,-1 1 0 0 0,1-1 1 0 0,-1 1-1 0 0,0-1 1 0 0,0 1-1 0 0,-2-6 0 0 0,-1 0 28 0 0,0-1-1 0 0,0 2 0 0 0,-1-1 0 0 0,0 0 1 0 0,0 1-1 0 0,-1 0 0 0 0,0 1 0 0 0,-1-1 0 0 0,-12-11 1 0 0,9 11 16 0 0,0 0 0 0 0,-1 1 0 0 0,1 0 0 0 0,-2 1 0 0 0,1 0 1 0 0,-15-4-1 0 0,21 7-249 0 0,-1 1 0 0 0,0 1 0 0 0,0-1 1 0 0,0 1-1 0 0,0 0 0 0 0,-1 0 0 0 0,1 1 0 0 0,0 0 1 0 0,0 0-1 0 0,0 1 0 0 0,0-1 0 0 0,-1 1 0 0 0,1 0 1 0 0,-11 4-1 0 0,16-4-1 0 0,0-1 1 0 0,1 0-1 0 0,-1 1 0 0 0,0-1 1 0 0,0 0-1 0 0,0 1 1 0 0,1-1-1 0 0,-1 1 1 0 0,0-1-1 0 0,1 1 0 0 0,-1-1 1 0 0,0 1-1 0 0,1 0 1 0 0,-1-1-1 0 0,1 1 0 0 0,-1 0 1 0 0,1-1-1 0 0,-1 1 1 0 0,1 0-1 0 0,-1 1 0 0 0,12 12-10647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8 128 0 0,'-18'3'2336'0'0,"14"-3"-987"0"0,-1 0 1 0 0,1 1-1 0 0,0 0 0 0 0,0 0 1 0 0,-1 0-1 0 0,-5 3 2137 0 0,78 5 1348 0 0,39-5-2796 0 0,660 0 4759 0 0,-727-7-6473 0 0,223-8 3821 0 0,-224 9-3562 0 0,-32 1-583 0 0,0-1 0 0 0,0 0 0 0 0,-7 2 0 0 0,0 0 0 0 0,0 0 0 0 0,0 0 0 0 0,1 0 0 0 0,-1 0 0 0 0,0 0 0 0 0,0 0 0 0 0,0 0 0 0 0,0 0 0 0 0,0 0 0 0 0,0 0 0 0 0,0 0 0 0 0,0 0 0 0 0,0 0 0 0 0,0 0 0 0 0,1-1 0 0 0,-1 1 0 0 0,0 0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0,-12-5 0 0 0,1 4 0 0 0,5-1 0 0 0,0 0 0 0 0,-1 6 0 0 0,5-2 0 0 0,1 0 0 0 0,-1 0 0 0 0,1-1 0 0 0,0 1 0 0 0,0 0 0 0 0,0 0 0 0 0,0 0 0 0 0,1 0 0 0 0,-1 0 0 0 0,0 0 0 0 0,1 1 0 0 0,-1-1 0 0 0,1 0 0 0 0,0 4 0 0 0,-1-2 0 0 0,-6 38 0 0 0,1 0 0 0 0,2 0 0 0 0,2 45 0 0 0,0-13 0 0 0,4 44 0 0 0,1 8 0 0 0,-1-122 0 0 0,7-14 0 0 0,-6 7 0 0 0,1-1 0 0 0,0 1 0 0 0,0-1 0 0 0,0 2 0 0 0,0-1 0 0 0,1 0 0 0 0,-1 1 0 0 0,1-1 0 0 0,-1 1 0 0 0,1 1 0 0 0,6-3 0 0 0,8 0 0 0 0,29-5 0 0 0,-45 9 0 0 0,34-3 0 0 0,1 2 0 0 0,-1 1 0 0 0,0 2 0 0 0,0 1 0 0 0,0 2 0 0 0,0 2 0 0 0,-1 1 0 0 0,0 2 0 0 0,41 17 0 0 0,-61-21 0 0 0,-1 1 0 0 0,0 0 0 0 0,-1 1 0 0 0,0 1 0 0 0,0 0 0 0 0,21 19 0 0 0,-31-24 0 0 0,1 0 0 0 0,-1 1 0 0 0,-1 0 0 0 0,1 0 0 0 0,-1 0 0 0 0,1 0 0 0 0,-1 1 0 0 0,-1-1 0 0 0,1 1 0 0 0,-1-1 0 0 0,0 1 0 0 0,0 0 0 0 0,-1 0 0 0 0,0 0 0 0 0,0 0 0 0 0,0 0 0 0 0,-1 0 0 0 0,1 1 0 0 0,-2-1 0 0 0,1 0 0 0 0,-2 6 0 0 0,-1 2 0 0 0,0-1 0 0 0,-2 0 0 0 0,0 0 0 0 0,0 0 0 0 0,-1-1 0 0 0,0 0 0 0 0,-1 0 0 0 0,-1 0 0 0 0,0-1 0 0 0,0 0 0 0 0,-11 10 0 0 0,3-5 0 0 0,0 0 0 0 0,-1-2 0 0 0,0 1 0 0 0,-1-2 0 0 0,-1-1 0 0 0,-23 12 0 0 0,22-14 0 0 0,-2-2 0 0 0,1 0 0 0 0,-1-2 0 0 0,0 0 0 0 0,-1-1 0 0 0,-27 2 0 0 0,-137-1 0 0 0,145-6 0 0 0,33-1 0 0 0,140 5 0 0 0,115 23 0 0 0,-219-21 0 0 0,0 0 0 0 0,-1 1 0 0 0,0 2 0 0 0,0 1 0 0 0,-1 1 0 0 0,47 27 0 0 0,-67-35 0 0 0,0 1 0 0 0,0 0 0 0 0,0 0 0 0 0,0 0 0 0 0,-1 0 0 0 0,0 1 0 0 0,0-1 0 0 0,0 1 0 0 0,0 0 0 0 0,-1 1 0 0 0,1-1 0 0 0,-1 1 0 0 0,4 10 0 0 0,-6-10 0 0 0,0 0 0 0 0,0 0 0 0 0,0 0 0 0 0,-1 0 0 0 0,0 0 0 0 0,0 0 0 0 0,0 0 0 0 0,-1 0 0 0 0,0 0 0 0 0,0-1 0 0 0,0 1 0 0 0,-1 0 0 0 0,0 0 0 0 0,-5 9 0 0 0,0-1 0 0 0,-1-1 0 0 0,0 0 0 0 0,-1 0 0 0 0,0-1 0 0 0,-1 0 0 0 0,-1-1 0 0 0,0 0 0 0 0,0 0 0 0 0,-1-1 0 0 0,-19 11 0 0 0,-4 2 0 0 0,-1-3 0 0 0,-66 29 0 0 0,62-35 0 0 0,0-2 0 0 0,0-2 0 0 0,-80 10 0 0 0,67-12 0 0 0,81 0 0 0 0,-3-5 0 0 0,0 2 0 0 0,-1 0 0 0 0,1 2 0 0 0,-1 0 0 0 0,35 17 0 0 0,-49-20 0 0 0,-1 0 0 0 0,0 1 0 0 0,0 0 0 0 0,0 1 0 0 0,-1 0 0 0 0,0 1 0 0 0,0 0 0 0 0,0 0 0 0 0,-1 0 0 0 0,0 1 0 0 0,-1 0 0 0 0,1 0 0 0 0,-2 1 0 0 0,1 0 0 0 0,-1 0 0 0 0,4 11 0 0 0,-7-16 0 0 0,-1 1 0 0 0,0-1 0 0 0,0 0 0 0 0,0 1 0 0 0,0-1 0 0 0,-1 0 0 0 0,0 1 0 0 0,0-1 0 0 0,0 0 0 0 0,-1 1 0 0 0,1-1 0 0 0,-1 0 0 0 0,0 1 0 0 0,0-1 0 0 0,-3 6 0 0 0,2-5 0 0 0,-1 1 0 0 0,0-1 0 0 0,-1 0 0 0 0,1-1 0 0 0,-1 1 0 0 0,0-1 0 0 0,0 1 0 0 0,-1-1 0 0 0,1 0 0 0 0,-6 3 0 0 0,-6 3 0 0 0,-1 0 0 0 0,0-1 0 0 0,0-1 0 0 0,-1-1 0 0 0,-33 9 0 0 0,45-14 0 0 0,-3-1 0 0 0,0 1 0 0 0,4 1 0 0 0,3 5 0 0 0,1-6 0 0 0,1-1 0 0 0,0 1 0 0 0,-1-1 0 0 0,1 1 0 0 0,0-1 0 0 0,0 1 0 0 0,0-1 0 0 0,0 1 0 0 0,1-1 0 0 0,-1 1 0 0 0,0-1 0 0 0,1 1 0 0 0,-1-1 0 0 0,1 1 0 0 0,0 2 0 0 0,2 1 0 0 0,26 200 0 0 0,-16-95 0 0 0,1 55 0 0 0,-9-92 0 0 0,8 203 0 0 0,-8-144 0 0 0,-3-109 0 0 0,0-6 0 0 0,-1-1 0 0 0,0 24 0 0 0,-1-32 0 0 0,0-1 0 0 0,-1 0 0 0 0,-2 0 0 0 0,-3-3 0 0 0,-2-1 0 0 0,4-2 0 0 0,0-1 0 0 0,0 1 0 0 0,0-1 0 0 0,0 1 0 0 0,0-1 0 0 0,0 0 0 0 0,0-1 0 0 0,-6 0 0 0 0,-4-1 0 0 0,-342-11 0 0 0,88 6 0 0 0,-367-7 0 0 0,591 15 0 0 0,0 2 0 0 0,0 2 0 0 0,1 2 0 0 0,-58 17 0 0 0,67-15 0 0 0,-38 7 0 0 0,55-12 0 0 0,8-3 0 0 0,1-2 0 0 0,4-6 0 0 0,5-4 0 0 0,-4 1 0 0 0,2 7 0 0 0,0 1 0 0 0,-1 0 0 0 0,1 0 0 0 0,-1-1 0 0 0,0 1 0 0 0,0 1 0 0 0,0-1 0 0 0,0 0 0 0 0,0 0 0 0 0,0 1 0 0 0,-1-1 0 0 0,1 1 0 0 0,0 0 0 0 0,-1 0 0 0 0,-4-2 0 0 0,6 2 0 0 0,-6 0 0 0 0,1-1 0 0 0,0 1 0 0 0,-1 0 0 0 0,1 1 0 0 0,0-1 0 0 0,-1 1 0 0 0,1 1 0 0 0,-1-1 0 0 0,1 1 0 0 0,-9 2 0 0 0,6-1 0 0 0,1 0 0 0 0,-1 1 0 0 0,1 0 0 0 0,-1 1 0 0 0,1 0 0 0 0,-12 7 0 0 0,16-9 0 0 0,1 0 0 0 0,0 1 0 0 0,0-1 0 0 0,0 1 0 0 0,1 0 0 0 0,-1-1 0 0 0,0 1 0 0 0,1 0 0 0 0,0 1 0 0 0,0-1 0 0 0,0 0 0 0 0,0 1 0 0 0,0-1 0 0 0,1 1 0 0 0,0-1 0 0 0,-1 1 0 0 0,1 0 0 0 0,1-1 0 0 0,-1 1 0 0 0,0 0 0 0 0,1 0 0 0 0,0 0 0 0 0,0-1 0 0 0,0 1 0 0 0,0 0 0 0 0,1 0 0 0 0,-1 0 0 0 0,1 0 0 0 0,0-1 0 0 0,0 1 0 0 0,1 0 0 0 0,-1-1 0 0 0,1 1 0 0 0,-1-1 0 0 0,1 0 0 0 0,0 1 0 0 0,1-1 0 0 0,-1 0 0 0 0,0 0 0 0 0,1 0 0 0 0,0 0 0 0 0,0-1 0 0 0,4 4 0 0 0,-2-2 0 0 0,0-1 0 0 0,0 0 0 0 0,0 0 0 0 0,0 0 0 0 0,0-1 0 0 0,0 0 0 0 0,1 0 0 0 0,-1 0 0 0 0,1 0 0 0 0,0-1 0 0 0,-1 0 0 0 0,1 0 0 0 0,0-1 0 0 0,10 0 0 0 0,-13 0 0 0 0,0 0 0 0 0,0-1 0 0 0,-1 1 0 0 0,1-1 0 0 0,0 0 0 0 0,0 1 0 0 0,-1-1 0 0 0,1-1 0 0 0,-1 1 0 0 0,1 0 0 0 0,-1-1 0 0 0,1 1 0 0 0,-1-1 0 0 0,0 1 0 0 0,0-1 0 0 0,0 0 0 0 0,0 0 0 0 0,0 0 0 0 0,0-1 0 0 0,0 1 0 0 0,-1 0 0 0 0,1-1 0 0 0,-1 1 0 0 0,1-1 0 0 0,-1 1 0 0 0,0-1 0 0 0,0 1 0 0 0,-1-1 0 0 0,1 0 0 0 0,0 0 0 0 0,0-5 0 0 0,-1 1 0 0 0,1 0 0 0 0,-1 1 0 0 0,-1-1 0 0 0,1 0 0 0 0,-1 0 0 0 0,-1 0 0 0 0,1 1 0 0 0,-1-1 0 0 0,0 1 0 0 0,0-1 0 0 0,-1 1 0 0 0,0 0 0 0 0,0 0 0 0 0,-1 0 0 0 0,1 0 0 0 0,-1 0 0 0 0,0 1 0 0 0,-1 0 0 0 0,0 0 0 0 0,1 0 0 0 0,-1 0 0 0 0,-1 1 0 0 0,1 0 0 0 0,-1 0 0 0 0,0 0 0 0 0,0 1 0 0 0,-7-4 0 0 0,11 7 1 0 0,-1-1 1 0 0,1 1-1 0 0,0-1 1 0 0,-1 1-1 0 0,1 0 1 0 0,0 0-1 0 0,-1 0 1 0 0,1 0-1 0 0,0 0 1 0 0,-1 0-1 0 0,1 1 1 0 0,0-1-1 0 0,-1 1 1 0 0,1 0-1 0 0,-4 1 1 0 0,-30 21-63 0 0,27-17-2 0 0,8-5-627 0 0,33-20-13685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100 135 60 0 0,'-8'-21'5390'0'0,"10"16"-4825"0"0,-1 1-1 0 0,1-1 0 0 0,0 1 0 0 0,0-1 0 0 0,1 1 0 0 0,-1 0 0 0 0,1 0 0 0 0,0 0 0 0 0,0 0 0 0 0,0 0 0 0 0,0 1 0 0 0,1-1 0 0 0,-1 1 0 0 0,1 0 0 0 0,8-5 0 0 0,0 0 357 0 0,0 1 0 0 0,0 1 0 0 0,1-1 0 0 0,21-6 0 0 0,-31 12-806 0 0,-1 0 0 0 0,1 1 0 0 0,0-1 1 0 0,0 0-1 0 0,0 1 0 0 0,0 0 0 0 0,0 0 0 0 0,0 0 0 0 0,0 0 1 0 0,0 0-1 0 0,0 0 0 0 0,0 1 0 0 0,0 0 0 0 0,0-1 1 0 0,0 1-1 0 0,0 0 0 0 0,-1 0 0 0 0,1 1 0 0 0,0-1 1 0 0,-1 1-1 0 0,1-1 0 0 0,-1 1 0 0 0,1 0 0 0 0,-1 0 1 0 0,0 0-1 0 0,3 2 0 0 0,-3 0-21 0 0,1 0 0 0 0,0 0-1 0 0,-1 0 1 0 0,0 0 0 0 0,0 0 0 0 0,0 0 0 0 0,-1 1-1 0 0,1-1 1 0 0,-1 1 0 0 0,0-1 0 0 0,0 1 0 0 0,-1-1 0 0 0,1 1-1 0 0,-1 0 1 0 0,0-1 0 0 0,-1 8 0 0 0,-2 6 40 0 0,0-1 0 0 0,-1 0 0 0 0,-1 1 1 0 0,-1-2-1 0 0,0 1 0 0 0,-15 26 0 0 0,7-18 4 0 0,-2 0 1 0 0,-1-1-1 0 0,-26 30 0 0 0,29-41-133 0 0,-1 0 1 0 0,0-1-1 0 0,-1-1 1 0 0,0 0-1 0 0,0-1 0 0 0,-1-1 1 0 0,-1-1-1 0 0,-29 11 1 0 0,46-19-5 0 0,0 1 1 0 0,0 0 0 0 0,0-1-1 0 0,1 1 1 0 0,-1-1-1 0 0,0 1 1 0 0,0 0 0 0 0,1-1-1 0 0,-1 1 1 0 0,0 0 0 0 0,1 0-1 0 0,-1 0 1 0 0,1 0-1 0 0,-1-1 1 0 0,1 1 0 0 0,-1 0-1 0 0,1 0 1 0 0,0 0 0 0 0,-1 0-1 0 0,1 0 1 0 0,0 0 0 0 0,0 0-1 0 0,0 0 1 0 0,0 0-1 0 0,0 0 1 0 0,0 0 0 0 0,0 0-1 0 0,0 0 1 0 0,0 0 0 0 0,0 0-1 0 0,0 0 1 0 0,1 0-1 0 0,-1 0 1 0 0,0 0 0 0 0,1 0-1 0 0,-1 0 1 0 0,1 1 0 0 0,2 5 84 0 0,1-1 1 0 0,-1 1 0 0 0,8 10-1 0 0,-3-8-22 0 0,-1 0 0 0 0,1-1 0 0 0,0 0 0 0 0,0-1 0 0 0,1 0-1 0 0,0 0 1 0 0,1 0 0 0 0,-1-1 0 0 0,1-1 0 0 0,0 0 0 0 0,1 0-1 0 0,-1-1 1 0 0,18 5 0 0 0,-20-7-33 0 0,0 0 0 0 0,0-1 0 0 0,1 1-1 0 0,-1-2 1 0 0,0 1 0 0 0,0-1 0 0 0,0-1 0 0 0,1 1 0 0 0,-1-1 0 0 0,0-1-1 0 0,0 1 1 0 0,0-1 0 0 0,0-1 0 0 0,-1 0 0 0 0,1 0 0 0 0,0 0 0 0 0,-1-1-1 0 0,0 0 1 0 0,10-7 0 0 0,-13 8-38 0 0,-1 0 0 0 0,0 0 0 0 0,0 0 0 0 0,0 0 0 0 0,0 0 0 0 0,-1 0 0 0 0,1-1 0 0 0,-1 1 0 0 0,0-1 0 0 0,0 0 0 0 0,0 0 0 0 0,0 0 0 0 0,-1 0 0 0 0,1 0 0 0 0,-1 0 0 0 0,0 0 0 0 0,0 0 0 0 0,-1 0 0 0 0,1-1 0 0 0,-1 1 0 0 0,0 0 0 0 0,0 0 0 0 0,-1-1 0 0 0,1 1 0 0 0,-1 0 0 0 0,0 0 0 0 0,0 0 0 0 0,0 0 0 0 0,-1 0 0 0 0,-3-8 0 0 0,5 11-719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94 784 0 0,'-1'-1'352'0'0,"0"-1"0"0"0,-1 1-1 0 0,1-1 1 0 0,0 1 0 0 0,0-1-1 0 0,0 1 1 0 0,1-1 0 0 0,-1 0 0 0 0,0 1-1 0 0,1-1 1 0 0,-1 0 0 0 0,1 1-1 0 0,-1-1 1 0 0,1 0 0 0 0,0 0 0 0 0,0 0-1 0 0,-1 0 1 0 0,1 1 0 0 0,1-1 0 0 0,-1 0-1 0 0,0 0 1 0 0,0 0 0 0 0,1 1-1 0 0,-1-1 1 0 0,1 0 0 0 0,-1 0 0 0 0,1 1-1 0 0,0-1 1 0 0,0 1 0 0 0,0-1-1 0 0,0 0 1 0 0,0 1 0 0 0,0 0 0 0 0,0-1-1 0 0,0 1 1 0 0,1-1 0 0 0,-1 1 0 0 0,0 0-1 0 0,1 0 1 0 0,-1 0 0 0 0,3-1-1 0 0,1-2 160 0 0,0 1 0 0 0,0 0 0 0 0,0 0-1 0 0,1 1 1 0 0,-1 0 0 0 0,1 0 0 0 0,-1 0-1 0 0,1 1 1 0 0,0-1 0 0 0,-1 1 0 0 0,1 1-1 0 0,8-1 1 0 0,-10 1-341 0 0,0 0-1 0 0,0 1 1 0 0,0-1-1 0 0,0 1 1 0 0,0 0-1 0 0,0 0 1 0 0,0 1-1 0 0,-1-1 1 0 0,1 1-1 0 0,0 0 1 0 0,-1-1-1 0 0,1 2 1 0 0,-1-1-1 0 0,1 0 1 0 0,-1 1-1 0 0,0 0 1 0 0,0-1 0 0 0,0 1-1 0 0,-1 0 1 0 0,1 1-1 0 0,-1-1 1 0 0,1 0-1 0 0,2 8 1 0 0,-3-7-168 0 0,-1 0 0 0 0,0 0 0 0 0,0 0 1 0 0,0 1-1 0 0,-1-1 0 0 0,1 0 0 0 0,-1 1 0 0 0,0-1 1 0 0,0 0-1 0 0,0 1 0 0 0,-1-1 0 0 0,0 0 1 0 0,0 0-1 0 0,0 1 0 0 0,0-1 0 0 0,-1 0 0 0 0,1 0 1 0 0,-1 0-1 0 0,0 0 0 0 0,0 0 0 0 0,-1-1 1 0 0,-2 5-1 0 0,-8 7-215 0 0,0 0 0 0 0,-1-1 0 0 0,0-1 0 0 0,-22 15 0 0 0,-17 17-716 0 0,52-44 911 0 0,1-1 1 0 0,-1 0 0 0 0,1 1 0 0 0,-1-1-1 0 0,1 1 1 0 0,-1-1 0 0 0,1 1 0 0 0,-1-1 0 0 0,1 1-1 0 0,0-1 1 0 0,-1 1 0 0 0,1-1 0 0 0,0 1-1 0 0,0-1 1 0 0,-1 1 0 0 0,1 0 0 0 0,0-1 0 0 0,0 1-1 0 0,0-1 1 0 0,0 1 0 0 0,0 0 0 0 0,0-1-1 0 0,0 1 1 0 0,0 0 0 0 0,0-1 0 0 0,0 1 0 0 0,0-1-1 0 0,0 2 1 0 0,1-1 10 0 0,0 0 0 0 0,-1 0 0 0 0,1 0-1 0 0,0 0 1 0 0,0-1 0 0 0,0 1 0 0 0,0 0 0 0 0,0 0 0 0 0,0-1 0 0 0,0 1-1 0 0,0-1 1 0 0,0 1 0 0 0,0-1 0 0 0,2 1 0 0 0,6 2 66 0 0,1-1 0 0 0,18 3 0 0 0,-23-5-66 0 0,37 6 242 0 0,75 14 546 0 0,-104-17-602 0 0,0 0 0 0 0,-1 2 0 0 0,1 0-1 0 0,-1 0 1 0 0,0 1 0 0 0,19 12-1 0 0,-29-17-133 0 0,0 1-1 0 0,1 0 0 0 0,-1-1 0 0 0,0 1 1 0 0,0 0-1 0 0,0 0 0 0 0,0 0 0 0 0,0 0 1 0 0,0 1-1 0 0,-1-1 0 0 0,1 0 0 0 0,-1 1 1 0 0,0-1-1 0 0,1 1 0 0 0,-1 0 1 0 0,0-1-1 0 0,-1 1 0 0 0,1 0 0 0 0,0 0 1 0 0,-1-1-1 0 0,0 1 0 0 0,1 0 0 0 0,-1 0 1 0 0,0 0-1 0 0,0-1 0 0 0,-1 1 0 0 0,1 0 1 0 0,-1 0-1 0 0,1 0 0 0 0,-2 2 0 0 0,0 0-2 0 0,0 0 0 0 0,-1 0 0 0 0,0-1 0 0 0,0 0 0 0 0,0 1 0 0 0,0-1 0 0 0,-1 0 0 0 0,0 0 0 0 0,1-1 0 0 0,-1 1 0 0 0,-1-1 0 0 0,1 0 0 0 0,0 0 0 0 0,-1 0 0 0 0,-5 2 0 0 0,-4 1-42 0 0,0 0 1 0 0,0-2 0 0 0,0 1-1 0 0,-1-2 1 0 0,0 0-1 0 0,1-1 1 0 0,-1 0-1 0 0,-16-1 1 0 0,15-1-1076 0 0,1-1 0 0 0,-1 0 1 0 0,1-1-1 0 0,-22-6 0 0 0,32 5-2758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331 105 484 0 0,'-3'-5'802'0'0,"0"-1"0"0"0,0 1 0 0 0,0-1 1 0 0,-1 1-1 0 0,0 0 0 0 0,0 0 0 0 0,0 1 0 0 0,-1-1 0 0 0,1 1 0 0 0,-1 0 1 0 0,0 0-1 0 0,-1 1 0 0 0,1-1 0 0 0,-1 1 0 0 0,1 0 0 0 0,-1 1 0 0 0,0-1 1 0 0,-7-1-1 0 0,8 3-486 0 0,0 0-1 0 0,0 0 1 0 0,1 0 0 0 0,-1 1 0 0 0,0 0 0 0 0,0 0 0 0 0,0 0 0 0 0,1 1-1 0 0,-1-1 1 0 0,0 1 0 0 0,0 0 0 0 0,1 1 0 0 0,-1-1 0 0 0,1 1-1 0 0,-1 0 1 0 0,1 0 0 0 0,0 0 0 0 0,0 0 0 0 0,0 1 0 0 0,0 0-1 0 0,0 0 1 0 0,0 0 0 0 0,1 0 0 0 0,-6 6 0 0 0,2 1-2 0 0,0-1 1 0 0,0 1-1 0 0,1 1 1 0 0,0-1 0 0 0,1 1-1 0 0,0 0 1 0 0,1 0-1 0 0,0 0 1 0 0,1 1-1 0 0,0 0 1 0 0,1-1-1 0 0,-2 23 1 0 0,4-26-205 0 0,0 0 1 0 0,0 0-1 0 0,1 1 0 0 0,0-1 1 0 0,0 0-1 0 0,1 0 0 0 0,0 0 1 0 0,0 0-1 0 0,1 0 0 0 0,0 0 1 0 0,0-1-1 0 0,1 0 0 0 0,0 1 1 0 0,1-1-1 0 0,-1 0 0 0 0,1-1 1 0 0,0 1-1 0 0,1-1 0 0 0,8 7 1 0 0,-4-5-15 0 0,0 0 0 0 0,1-1-1 0 0,0 0 1 0 0,0-1 0 0 0,0 0 0 0 0,1-1 0 0 0,0 0 0 0 0,0-1 0 0 0,0 0 0 0 0,25 3 0 0 0,-32-6-85 0 0,1 0 0 0 0,-1-1-1 0 0,0 0 1 0 0,1 0 0 0 0,-1 0 0 0 0,1-1 0 0 0,-1 0 0 0 0,0 0 0 0 0,1 0-1 0 0,-1-1 1 0 0,0 0 0 0 0,0 0 0 0 0,0 0 0 0 0,0 0 0 0 0,0-1 0 0 0,-1 0-1 0 0,1 0 1 0 0,-1 0 0 0 0,0-1 0 0 0,0 1 0 0 0,0-1 0 0 0,0 0 0 0 0,0 0 0 0 0,-1-1-1 0 0,0 1 1 0 0,0-1 0 0 0,0 1 0 0 0,2-6 0 0 0,-1 2-12 0 0,-1 0 0 0 0,0 0 0 0 0,0-1 0 0 0,-1 1 0 0 0,0-1 0 0 0,0 0 0 0 0,-1 1 0 0 0,0-1 0 0 0,0 0 0 0 0,-1 0 0 0 0,-1 0-1 0 0,1 1 1 0 0,-1-1 0 0 0,-1 0 0 0 0,0 0 0 0 0,0 1 0 0 0,0-1 0 0 0,-6-11 0 0 0,2 9-9 0 0,0 0 0 0 0,0 0 0 0 0,-1 0 0 0 0,-1 1 0 0 0,1 0 0 0 0,-2 0 0 0 0,1 1 0 0 0,-2 0 0 0 0,1 1 0 0 0,-1 0 0 0 0,0 0 0 0 0,-15-8 1 0 0,2 3-82 0 0,-1 1 1 0 0,-42-15 0 0 0,54 23-289 0 0,0 0 0 0 0,0 1 0 0 0,-1 1 0 0 0,1 0 0 0 0,-1 1 0 0 0,1 0 0 0 0,-26 2 0 0 0,35-1 65 0 0,0 1 1 0 0,0-1-1 0 0,-1 1 1 0 0,1 0-1 0 0,0 0 1 0 0,0 0-1 0 0,0 1 1 0 0,-5 2-1 0 0,-8 13-8496 0 0,14-12 6032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1 191 372 0 0,'9'-15'6846'0'0,"-8"14"-6521"0"0,0 1-1 0 0,0 0 1 0 0,0 0-1 0 0,0-1 1 0 0,0 1-1 0 0,0 0 1 0 0,0 0-1 0 0,0 0 1 0 0,0 0-1 0 0,0 0 1 0 0,0 0-1 0 0,0 0 1 0 0,0 0-1 0 0,0 1 1 0 0,0-1-1 0 0,0 0 1 0 0,0 1-1 0 0,0-1 1 0 0,1 1-1 0 0,22 17 2729 0 0,17 27-670 0 0,-38-41-1929 0 0,69 91 3263 0 0,-24-30-634 0 0,81 83 1 0 0,-118-136-2611 0 0,-9-9-316 0 0,1 0 1 0 0,-1 0-1 0 0,1 0 1 0 0,-1 0 0 0 0,1 0-1 0 0,0-1 1 0 0,0 0 0 0 0,0 1-1 0 0,1-1 1 0 0,-1 0-1 0 0,0-1 1 0 0,1 1 0 0 0,0 0-1 0 0,6 1 1 0 0,-9-3-149 0 0,0-1 0 0 0,0 1 0 0 0,0 0-1 0 0,0 0 1 0 0,0-1 0 0 0,0 1 0 0 0,0-1 0 0 0,0 1 0 0 0,0-1 0 0 0,0 1-1 0 0,0-1 1 0 0,0 0 0 0 0,0 1 0 0 0,-1-1 0 0 0,1 0 0 0 0,0 0 0 0 0,0 0-1 0 0,-1 0 1 0 0,1 1 0 0 0,0-1 0 0 0,-1 0 0 0 0,1 0 0 0 0,-1 0 0 0 0,1 0 0 0 0,-1 0-1 0 0,0 0 1 0 0,1-1 0 0 0,-1 1 0 0 0,0-2 0 0 0,4-35 170 0 0,-3 35-176 0 0,-2-66-3 0 0,-2 1 0 0 0,-4 0 0 0 0,-2 0 0 0 0,-27-99 0 0 0,33 157 0 0 0,1-1 0 0 0,0 0 0 0 0,0-17 0 0 0,2 27-146 0 0,0 0 0 0 0,0-1 0 0 0,0 1 0 0 0,0 0 0 0 0,0-1 0 0 0,0 1 0 0 0,0 0 0 0 0,0-1 0 0 0,0 1 0 0 0,1 0 0 0 0,-1 0 0 0 0,1-1 0 0 0,-1 1 0 0 0,1 0 0 0 0,-1 0 0 0 0,1 0 0 0 0,0-1 0 0 0,-1 1 0 0 0,1 0 0 0 0,0 0 0 0 0,0 0 0 0 0,0 0 0 0 0,0 1 0 0 0,0-1 0 0 0,0 0 0 0 0,0 0 0 0 0,0 0 0 0 0,0 1 0 0 0,0-1 0 0 0,1 1 0 0 0,-1-1 0 0 0,0 1 0 0 0,0-1 0 0 0,1 1 0 0 0,-1 0 0 0 0,2-1 0 0 0,3 1-948 0 0,-1 0 0 0 0,0 1-1 0 0,0-1 1 0 0,0 1-1 0 0,0 0 1 0 0,9 4 0 0 0,-10-4 681 0 0,10 4-2894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1 616 0 0,'10'49'6746'0'0,"-2"0"0"0"0,2 87-1 0 0,-9-133-6266 0 0,-1-1 0 0 0,-1 0 0 0 0,1 1 0 0 0,0-1-1 0 0,-1 1 1 0 0,1-1 0 0 0,-1 1 0 0 0,1-1 0 0 0,-1 0 0 0 0,-2 4-1 0 0,3-6-380 0 0,-1 0 0 0 0,1 0 0 0 0,-1 0-1 0 0,0 0 1 0 0,1 0 0 0 0,-1 0-1 0 0,1 0 1 0 0,-1 0 0 0 0,1 0 0 0 0,-1 0-1 0 0,0 0 1 0 0,1 0 0 0 0,-1-1-1 0 0,1 1 1 0 0,-1 0 0 0 0,1 0-1 0 0,-1-1 1 0 0,1 1 0 0 0,-1 0 0 0 0,1 0-1 0 0,-1-1 1 0 0,1 1 0 0 0,-1-1-1 0 0,1 1 1 0 0,0 0 0 0 0,-1-1 0 0 0,1 1-1 0 0,0-1 1 0 0,-1 1 0 0 0,1-1-1 0 0,0 1 1 0 0,0-1 0 0 0,-1 1 0 0 0,1-1-1 0 0,0 0 1 0 0,-3-7 143 0 0,1-1-1 0 0,0 1 1 0 0,0-1 0 0 0,1 0-1 0 0,0 1 1 0 0,0-1 0 0 0,1 0 0 0 0,0 1-1 0 0,1-1 1 0 0,0 0 0 0 0,0 0-1 0 0,5-13 1 0 0,-3 15-661 0 0,0 0-1 0 0,1 0 1 0 0,0 0 0 0 0,0 0 0 0 0,0 1-1 0 0,1 0 1 0 0,0 0 0 0 0,0 0 0 0 0,1 1-1 0 0,-1 0 1 0 0,1 0 0 0 0,0 0 0 0 0,1 1-1 0 0,-1 0 1 0 0,1 0 0 0 0,0 0 0 0 0,0 1-1 0 0,0 0 1 0 0,0 0 0 0 0,1 1 0 0 0,-1 0-1 0 0,1 0 1 0 0,-1 1 0 0 0,1 0-1 0 0,0 1 1 0 0,11-1 0 0 0,-11 1-3152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26 104 0 0,'11'19'5974'0'0,"-8"-12"-4875"0"0,-1-1 1 0 0,0 1 0 0 0,0-1-1 0 0,0 1 1 0 0,-1 0-1 0 0,0 0 1 0 0,-1 0-1 0 0,1 0 1 0 0,-1-1-1 0 0,0 1 1 0 0,-1 0 0 0 0,0 0-1 0 0,0 0 1 0 0,0 0-1 0 0,-4 8 1 0 0,5-15-976 0 0,0 1 1 0 0,0 0-1 0 0,-1-1 0 0 0,1 1 1 0 0,0-1-1 0 0,0 1 0 0 0,-1 0 1 0 0,1-1-1 0 0,-1 1 0 0 0,1-1 1 0 0,0 1-1 0 0,-1-1 1 0 0,1 1-1 0 0,-1-1 0 0 0,1 0 1 0 0,-1 1-1 0 0,1-1 0 0 0,-1 1 1 0 0,0-1-1 0 0,0 1 0 0 0,1-2-67 0 0,-1 1-1 0 0,1 0 1 0 0,0 0-1 0 0,-1 0 1 0 0,1 0-1 0 0,0 0 0 0 0,-1-1 1 0 0,1 1-1 0 0,0 0 1 0 0,-1 0-1 0 0,1-1 1 0 0,0 1-1 0 0,0 0 0 0 0,-1 0 1 0 0,1-1-1 0 0,0 1 1 0 0,0 0-1 0 0,0-1 1 0 0,-1 1-1 0 0,1 0 1 0 0,0-1-1 0 0,0 1 0 0 0,0 0 1 0 0,0-1-1 0 0,-2-2 78 0 0,2 0-1 0 0,-1-1 0 0 0,0 1 0 0 0,0 0 0 0 0,1 0 1 0 0,0-6-1 0 0,1 0 33 0 0,0 0 0 0 0,1 0 0 0 0,0 0 1 0 0,0 0-1 0 0,1 0 0 0 0,1 1 0 0 0,-1-1 0 0 0,8-11 0 0 0,-9 17-79 0 0,0 0-1 0 0,0 0 0 0 0,0 0 0 0 0,0 0 1 0 0,0 0-1 0 0,1 1 0 0 0,-1-1 1 0 0,1 1-1 0 0,0-1 0 0 0,0 1 0 0 0,0 0 1 0 0,0 0-1 0 0,0 0 0 0 0,0 1 0 0 0,1-1 1 0 0,-1 1-1 0 0,1 0 0 0 0,-1 0 1 0 0,1 0-1 0 0,-1 0 0 0 0,1 0 0 0 0,-1 1 1 0 0,1 0-1 0 0,5 0 0 0 0,-5 0-70 0 0,-1 1 0 0 0,0 0 1 0 0,0 0-1 0 0,0 0 0 0 0,0 1 0 0 0,0-1 0 0 0,0 1 0 0 0,0 0 0 0 0,0 0 0 0 0,-1 0 0 0 0,1 0 0 0 0,0 0 1 0 0,-1 0-1 0 0,0 1 0 0 0,0-1 0 0 0,0 1 0 0 0,0 0 0 0 0,3 4 0 0 0,-2-2 1 0 0,0 0-1 0 0,-1 0 1 0 0,1 0 0 0 0,-1 1-1 0 0,0-1 1 0 0,-1 1 0 0 0,1-1-1 0 0,-1 1 1 0 0,0 0-1 0 0,0 6 1 0 0,-2-4-17 0 0,0 1 0 0 0,2-17 0 0 0,-1 5 0 0 0,0 0 0 0 0,0-1 0 0 0,0 1 0 0 0,1 0 0 0 0,0 0 0 0 0,0 0 0 0 0,-1 0 0 0 0,2 0 0 0 0,-1 0 0 0 0,0 0 0 0 0,3-3 0 0 0,8-13 0 0 0,11-15 0 0 0,-21 32 0 0 0,-1 0 0 0 0,1 0 0 0 0,0 0 0 0 0,0 0 0 0 0,0 1 0 0 0,0-1 0 0 0,1 1 0 0 0,-1-1 0 0 0,0 1 0 0 0,1 0 0 0 0,-1-1 0 0 0,4 0 0 0 0,-5 2 0 0 0,1 0 0 0 0,-1 0 0 0 0,0-1 0 0 0,1 1 0 0 0,-1 0 0 0 0,1 0 0 0 0,-1 0 0 0 0,1 1 0 0 0,-1-1 0 0 0,0 0 0 0 0,1 0 0 0 0,-1 1 0 0 0,0-1 0 0 0,1 1 0 0 0,-1-1 0 0 0,0 1 0 0 0,0 0 0 0 0,1-1 0 0 0,-1 1 0 0 0,0 0 0 0 0,0 0 0 0 0,1 1 0 0 0,17 25 0 0 0,-12-16 0 0 0,-4-6 1 0 0,0-1 1 0 0,-1 1-1 0 0,0 0 0 0 0,1 0 0 0 0,-2 0 1 0 0,4 9-1 0 0,-3-5-10 0 0,1 0 0 0 0,0-1 0 0 0,1 1 1 0 0,6 11-1 0 0,-9-19-473 0 0,0-1 1 0 0,-1 1-1 0 0,1-1 1 0 0,0 1-1 0 0,0-1 0 0 0,-1 1 1 0 0,1-1-1 0 0,0 0 1 0 0,0 1-1 0 0,0-1 1 0 0,0 0-1 0 0,0 0 1 0 0,0 0-1 0 0,-1 0 1 0 0,1 1-1 0 0,0-1 1 0 0,0 0-1 0 0,0-1 0 0 0,0 1 1 0 0,0 0-1 0 0,0 0 1 0 0,0 0-1 0 0,-1 0 1 0 0,1-1-1 0 0,0 1 1 0 0,1-1-1 0 0,-1 1 169 0 0,6-4-3015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96 28 0 0,'-1'-3'649'0'0,"-1"1"0"0"0,1-1 1 0 0,0 0-1 0 0,0 0 0 0 0,1 0 0 0 0,-1 0 0 0 0,1 0 1 0 0,-1 0-1 0 0,1-5 0 0 0,0 6-261 0 0,0 0 1 0 0,0 1 0 0 0,0-1-1 0 0,0 0 1 0 0,0 0-1 0 0,0 1 1 0 0,-1-1-1 0 0,1 0 1 0 0,0 1 0 0 0,-1-1-1 0 0,0 0 1 0 0,1 1-1 0 0,-1-1 1 0 0,0 0-1 0 0,0 1 1 0 0,0-1-1 0 0,0 1 1 0 0,0 0 0 0 0,0-1-1 0 0,0 1 1 0 0,0 0-1 0 0,-1 0 1 0 0,1-1-1 0 0,-1 1 1 0 0,1 0 0 0 0,0 0-1 0 0,-1 1 1 0 0,0-1-1 0 0,1 0 1 0 0,-1 0-1 0 0,1 1 1 0 0,-3-1-1 0 0,-12-4 615 0 0,0 1-1 0 0,0 1 0 0 0,-1 1 0 0 0,1 0 0 0 0,-17 1 0 0 0,23 1-731 0 0,1 1 0 0 0,-1-1-1 0 0,0 2 1 0 0,1-1-1 0 0,0 1 1 0 0,-1 1 0 0 0,1 0-1 0 0,0 0 1 0 0,0 1-1 0 0,-9 5 1 0 0,17-9-216 0 0,-1 1 1 0 0,1 0-1 0 0,-1 0 1 0 0,1 0-1 0 0,0 0 1 0 0,-1 0-1 0 0,1 0 1 0 0,0 0-1 0 0,0 0 1 0 0,0 0-1 0 0,-1 1 1 0 0,1-1-1 0 0,1 1 0 0 0,-1-1 1 0 0,0 0-1 0 0,0 1 1 0 0,0 0-1 0 0,1-1 1 0 0,-1 1-1 0 0,1-1 1 0 0,-1 1-1 0 0,1 0 1 0 0,0-1-1 0 0,0 1 1 0 0,-1 0-1 0 0,1-1 1 0 0,0 1-1 0 0,0 0 0 0 0,1-1 1 0 0,-1 1-1 0 0,0 0 1 0 0,1-1-1 0 0,-1 1 1 0 0,1 0-1 0 0,-1-1 1 0 0,1 1-1 0 0,0-1 1 0 0,-1 1-1 0 0,1-1 1 0 0,0 1-1 0 0,0-1 1 0 0,0 0-1 0 0,3 3 0 0 0,4 5 136 0 0,1 1 0 0 0,1-2 0 0 0,0 1 0 0 0,18 11 0 0 0,-17-12 109 0 0,19 13-154 0 0,-14-11-61 0 0,-1 1 0 0 0,-1 0 0 0 0,0 1 0 0 0,0 1-1 0 0,-1 0 1 0 0,20 26 0 0 0,-32-37-85 0 0,0-1 0 0 0,0 1 0 0 0,-1-1 0 0 0,1 1 0 0 0,0 0 0 0 0,-1 0 0 0 0,1-1 0 0 0,-1 1 0 0 0,1 0 0 0 0,-1 0 0 0 0,0 0 0 0 0,0 0 0 0 0,0 0 0 0 0,0-1 0 0 0,0 1 0 0 0,0 0 0 0 0,0 0 0 0 0,-1 0 0 0 0,1 0 0 0 0,-1-1 0 0 0,1 1 0 0 0,-1 0 0 0 0,0 0 0 0 0,0-1 0 0 0,0 1 0 0 0,0-1 0 0 0,0 1 0 0 0,0-1 0 0 0,0 1 0 0 0,0-1 0 0 0,0 1 0 0 0,-1-1 0 0 0,1 0 0 0 0,-1 0 0 0 0,1 0 0 0 0,-1 0 0 0 0,1 0 0 0 0,-3 1 0 0 0,-7 5 0 0 0,-1-1 0 0 0,0 0 0 0 0,0-1 0 0 0,-16 4 0 0 0,19-5 0 0 0,-31 5-2664 0 0,-17-8-5623 0 0,28-2 5611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41 212 0 0,'0'-2'306'0'0,"0"0"-1"0"0,0 0 1 0 0,1 0 0 0 0,-1 1-1 0 0,1-1 1 0 0,0 0 0 0 0,-1 0-1 0 0,1 0 1 0 0,0 1 0 0 0,0-1-1 0 0,0 0 1 0 0,0 1 0 0 0,0-1-1 0 0,1 1 1 0 0,-1-1 0 0 0,0 1-1 0 0,1 0 1 0 0,-1-1 0 0 0,1 1-1 0 0,-1 0 1 0 0,1 0 0 0 0,3-1-1 0 0,-2 1 115 0 0,0 0 0 0 0,0 0 0 0 0,0 1 0 0 0,1-1 0 0 0,-1 1-1 0 0,0 0 1 0 0,1 0 0 0 0,-1 0 0 0 0,0 1 0 0 0,0-1 0 0 0,1 1 0 0 0,3 1-1 0 0,9 3 584 0 0,0 2-1 0 0,-1-1 1 0 0,0 2-1 0 0,14 9 1 0 0,-28-16-1000 0 0,36 22 845 0 0,-2 1 1 0 0,0 2-1 0 0,-2 2 0 0 0,-1 1 0 0 0,-1 1 0 0 0,-1 2 0 0 0,-2 1 0 0 0,-2 1 1 0 0,33 55-1 0 0,-53-80-689 0 0,-2 1 1 0 0,1 0 0 0 0,-1 0 0 0 0,-1 0-1 0 0,1 0 1 0 0,-2 0 0 0 0,0 1-1 0 0,0-1 1 0 0,-1 1 0 0 0,1 15-1 0 0,-3-17-78 0 0,0-1-1 0 0,-1 0 1 0 0,1 1-1 0 0,-1-1 1 0 0,-1 0-1 0 0,0 0 1 0 0,0 0-1 0 0,-1 0 1 0 0,1-1-1 0 0,-2 0 1 0 0,1 1 0 0 0,-1-1-1 0 0,0-1 1 0 0,-6 7-1 0 0,-2 1 12 0 0,-1-1 0 0 0,0-1-1 0 0,0 0 1 0 0,-28 17 0 0 0,33-23-370 0 0,0-1 1 0 0,-1 0 0 0 0,1-1-1 0 0,-1 0 1 0 0,0 0-1 0 0,0-1 1 0 0,-1 0-1 0 0,1-1 1 0 0,-21 2-1 0 0,30-4 151 0 0,1 0 0 0 0,0 0 0 0 0,-1 0-1 0 0,1 0 1 0 0,-1 0 0 0 0,1 0 0 0 0,-1-1-1 0 0,1 1 1 0 0,0 0 0 0 0,-1 0-1 0 0,1 0 1 0 0,-1 0 0 0 0,1-1 0 0 0,0 1-1 0 0,-1 0 1 0 0,1 0 0 0 0,0-1 0 0 0,-1 1-1 0 0,1 0 1 0 0,0 0 0 0 0,-1-1-1 0 0,1 1 1 0 0,0 0 0 0 0,0-1 0 0 0,-1 1-1 0 0,1-1 1 0 0,0 1 0 0 0,0 0-1 0 0,0-1 1 0 0,0 1 0 0 0,0 0 0 0 0,-1-1-1 0 0,1 1 1 0 0,0-1 0 0 0,0 1 0 0 0,0-1-1 0 0,0 1 1 0 0,0 0 0 0 0,0-1-1 0 0,0 1 1 0 0,0-1 0 0 0,0 1 0 0 0,0-1-1 0 0,1 1 1 0 0,-1 0 0 0 0,0-1 0 0 0,0 1-1 0 0,0-1 1 0 0,0 1 0 0 0,1 0-1 0 0,-1-1 1 0 0,10-17-4232 0 0,1 2 1639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1 228 0 0,'0'0'4611'0'0,"4"0"-3626"0"0,27 11 290 0 0,0 0 0 0 0,-1 2 0 0 0,0 1 0 0 0,30 20 1 0 0,-26-16-822 0 0,31 19 602 0 0,101 74 0 0 0,-132-84-1000 0 0,-1 2 1 0 0,-2 1-1 0 0,0 1 1 0 0,32 45-1 0 0,-58-69-247 0 0,41 53-1612 0 0,-14-21-2803 0 0,-23-30 3159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73 236 0 0,'-6'-3'10572'0'0,"25"-6"-8522"0"0,1 0 0 0 0,0 1 1 0 0,26-6-1 0 0,9-3 1302 0 0,-22 5-957 0 0,-32 12-2043 0 0,-5 2-364 0 0,-49 23-88 0 0,34-18 66 0 0,2 1 0 0 0,-1 1-1 0 0,1 1 1 0 0,-23 17 0 0 0,35-23 36 0 0,0-1 0 0 0,1 2 0 0 0,0-1-1 0 0,-1 0 1 0 0,1 1 0 0 0,1 0 0 0 0,-6 7 0 0 0,9-10 24 0 0,-1-1 0 0 0,1 1 0 0 0,-1 0 0 0 0,1-1 1 0 0,0 1-1 0 0,-1-1 0 0 0,1 1 0 0 0,0 0 0 0 0,0-1 1 0 0,0 1-1 0 0,0 0 0 0 0,0-1 0 0 0,1 1 0 0 0,-1-1 0 0 0,1 1 1 0 0,-1 0-1 0 0,1-1 0 0 0,-1 1 0 0 0,1-1 0 0 0,0 1 1 0 0,-1-1-1 0 0,1 0 0 0 0,0 1 0 0 0,0-1 0 0 0,0 0 0 0 0,0 1 1 0 0,0-1-1 0 0,1 0 0 0 0,-1 0 0 0 0,0 0 0 0 0,1 0 0 0 0,1 1 1 0 0,13 9 349 0 0,1-1 1 0 0,0-1 0 0 0,27 11 0 0 0,-22-11-68 0 0,-11-4-152 0 0,15 7 327 0 0,26 15 0 0 0,-44-22-355 0 0,-1 0 0 0 0,1 1 0 0 0,-1 0 0 0 0,0 0 0 0 0,-1 0 0 0 0,0 1 0 0 0,9 10 0 0 0,-15-16-113 0 0,1 0 0 0 0,0 0-1 0 0,-1 0 1 0 0,1 1-1 0 0,-1-1 1 0 0,1 0-1 0 0,-1 0 1 0 0,1 0 0 0 0,-1 0-1 0 0,0 0 1 0 0,0 1-1 0 0,1-1 1 0 0,-1 0 0 0 0,0 0-1 0 0,0 1 1 0 0,0-1-1 0 0,0 0 1 0 0,-1 0 0 0 0,1 0-1 0 0,0 1 1 0 0,0-1-1 0 0,-1 0 1 0 0,1 0-1 0 0,-1 0 1 0 0,1 0 0 0 0,-1 0-1 0 0,1 0 1 0 0,-1 0-1 0 0,0 0 1 0 0,1 0 0 0 0,-1 0-1 0 0,0 0 1 0 0,0 0-1 0 0,0 0 1 0 0,0 0-1 0 0,0-1 1 0 0,0 1 0 0 0,0 0-1 0 0,0-1 1 0 0,0 1-1 0 0,0-1 1 0 0,-2 2 0 0 0,-4 1 20 0 0,0 0 0 0 0,1-1 1 0 0,-1 0-1 0 0,0 0 0 0 0,-12 2 0 0 0,-8-2-78 0 0,0-1 0 0 0,0-2 0 0 0,0 0 0 0 0,1-2 0 0 0,-1-1 0 0 0,-27-8 0 0 0,1 2-1036 0 0,49 9 89 0 0,-11-1 494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34 108 0 0,'-23'-13'3893'0'0,"16"9"-3307"0"0,0 1 0 0 0,-1 0 0 0 0,1 1 0 0 0,0 0 1 0 0,-1 0-1 0 0,0 0 0 0 0,0 1 0 0 0,1 0 0 0 0,-1 1 0 0 0,0 0 0 0 0,0 0 0 0 0,0 1 0 0 0,1-1 0 0 0,-1 2 1 0 0,0-1-1 0 0,1 1 0 0 0,-1 0 0 0 0,1 1 0 0 0,-1 0 0 0 0,1 0 0 0 0,0 0 0 0 0,0 1 0 0 0,1 0 1 0 0,-1 1-1 0 0,1-1 0 0 0,-10 10 0 0 0,12-10-382 0 0,1 0-1 0 0,-1 0 1 0 0,1 1 0 0 0,0-1 0 0 0,0 1-1 0 0,0-1 1 0 0,1 1 0 0 0,0 0-1 0 0,0 0 1 0 0,0 0 0 0 0,0 0 0 0 0,1 0-1 0 0,0 1 1 0 0,0-1 0 0 0,1 0 0 0 0,-1 0-1 0 0,1 1 1 0 0,0-1 0 0 0,0 1 0 0 0,1-1-1 0 0,0 0 1 0 0,0 0 0 0 0,0 1 0 0 0,0-1-1 0 0,1 0 1 0 0,0 0 0 0 0,0 0 0 0 0,0 0-1 0 0,1-1 1 0 0,-1 1 0 0 0,1 0-1 0 0,0-1 1 0 0,1 0 0 0 0,-1 0 0 0 0,6 5-1 0 0,-1-2-63 0 0,0-1 0 0 0,1 1-1 0 0,-1-1 1 0 0,2-1-1 0 0,-1 0 1 0 0,1 0-1 0 0,-1-1 1 0 0,1 0-1 0 0,1-1 1 0 0,-1 0 0 0 0,0 0-1 0 0,18 1 1 0 0,-20-3-214 0 0,0 0 1 0 0,0 0 0 0 0,1-1 0 0 0,-1-1-1 0 0,0 1 1 0 0,0-2 0 0 0,1 1 0 0 0,-1-1-1 0 0,0 0 1 0 0,0 0 0 0 0,0-1 0 0 0,-1 0-1 0 0,1-1 1 0 0,-1 0 0 0 0,0 0-1 0 0,12-9 1 0 0,-16 11 37 0 0,-1 0 0 0 0,0 0 0 0 0,0 0 0 0 0,0 0-1 0 0,0-1 1 0 0,0 1 0 0 0,-1-1 0 0 0,1 0 0 0 0,-1 1-1 0 0,0-1 1 0 0,1 0 0 0 0,-1 0 0 0 0,0 0 0 0 0,-1 0 0 0 0,1 0-1 0 0,0 0 1 0 0,-1 0 0 0 0,0 0 0 0 0,0 0 0 0 0,0 0 0 0 0,0 0-1 0 0,0 0 1 0 0,-1 0 0 0 0,1 0 0 0 0,-1 0 0 0 0,0 0 0 0 0,1 0-1 0 0,-2 0 1 0 0,1 1 0 0 0,0-1 0 0 0,0 0 0 0 0,-1 0 0 0 0,-2-3-1 0 0,-2-2-13 0 0,0 0-1 0 0,0 0 0 0 0,-1 0 1 0 0,0 1-1 0 0,-1 0 0 0 0,1 0 0 0 0,-1 1 1 0 0,-16-10-1 0 0,3 4-177 0 0,-2 1 1 0 0,1 0-1 0 0,-1 2 0 0 0,-1 1 0 0 0,0 0 0 0 0,0 2 1 0 0,-43-5-1 0 0,54 12-909 0 0,12-1 721 0 0,0 0 1 0 0,0 0-1 0 0,0 1 0 0 0,0-1 0 0 0,1 0 0 0 0,-1 1 1 0 0,0-1-1 0 0,0 1 0 0 0,0-1 0 0 0,0 1 1 0 0,1 0-1 0 0,-1-1 0 0 0,0 1 0 0 0,0 0 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2 324 0 0,'-8'-2'7342'0'0,"7"6"-6688"0"0,0-1-1 0 0,1 0 1 0 0,-1 1 0 0 0,1-1-1 0 0,0 1 1 0 0,0-1-1 0 0,0 0 1 0 0,1 1 0 0 0,-1-1-1 0 0,1 1 1 0 0,2 5 0 0 0,16 44 2360 0 0,-10-29-1744 0 0,42 104 2919 0 0,-30-87-6468 0 0,3-2-5342 0 0,-21-33 5207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19 327 220 0 0,'-18'-9'11046'0'0,"33"5"1366"0"0,11-1-12973 0 0,23-5 2903 0 0,88-23 1596 0 0,-117 26-3315 0 0,0 0-1 0 0,-1 0 0 0 0,0-2 1 0 0,31-19-1 0 0,-45 24-623 0 0,-1 0-1 0 0,1 0 1 0 0,-1 0 0 0 0,0 0 0 0 0,0 0 0 0 0,0-1-1 0 0,0 0 1 0 0,-1 0 0 0 0,0 0 0 0 0,0 0-1 0 0,0-1 1 0 0,0 1 0 0 0,-1-1 0 0 0,0 0-1 0 0,2-9 1 0 0,-1-5-201 0 0,0 1 1 0 0,-2-1-1 0 0,0-26 0 0 0,-2 32 196 0 0,1 12 917 0 0,0 8-758 0 0,2 36-136 0 0,9 64 0 0 0,20 63-24 0 0,-25-139 7 0 0,-3-15 0 0 0,9 36 0 0 0,-11-49-152 0 0,-1 0 0 0 0,1-1 0 0 0,-1 1-1 0 0,1-1 1 0 0,0 1 0 0 0,0-1 0 0 0,0 1 0 0 0,0-1 0 0 0,0 0-1 0 0,2 3 1 0 0,-2-3-244 0 0,0-1-1 0 0,0 1 1 0 0,0-1-1 0 0,1 1 1 0 0,-1-1-1 0 0,0 0 1 0 0,0 1-1 0 0,0-1 1 0 0,0 0-1 0 0,1 0 1 0 0,-1 0-1 0 0,0 0 1 0 0,0 0-1 0 0,1 0 1 0 0,-1 0-1 0 0,0 0 1 0 0,0 0-1 0 0,0-1 1 0 0,1 1-1 0 0,-1 0 1 0 0,0-1-1 0 0,0 1 1 0 0,2-2-1 0 0,3 0-1606 0 0,8 0-1350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68 444 0 0,'0'-1'523'0'0,"-1"0"1"0"0,1-1-1 0 0,-1 1 1 0 0,1 0-1 0 0,-1 0 1 0 0,1 0-1 0 0,0-1 1 0 0,-1 1-1 0 0,1 0 0 0 0,0 0 1 0 0,0-1-1 0 0,0 1 1 0 0,0 0-1 0 0,0 0 1 0 0,0-1-1 0 0,1 1 0 0 0,-1 0 1 0 0,0 0-1 0 0,1-3 1 0 0,0 2 75 0 0,0 0 0 0 0,0 0-1 0 0,1 1 1 0 0,-1-1 0 0 0,0 0 0 0 0,1 0 0 0 0,-1 1 0 0 0,1-1 0 0 0,0 1 0 0 0,2-3 0 0 0,0 1 133 0 0,0 1 1 0 0,0 0 0 0 0,1 0 0 0 0,-1 0 0 0 0,0 0 0 0 0,0 1 0 0 0,1-1 0 0 0,-1 1 0 0 0,1 0-1 0 0,8 0 1 0 0,-11 1-555 0 0,0 0 0 0 0,0 1 0 0 0,0-1-1 0 0,0 1 1 0 0,1-1 0 0 0,-1 1 0 0 0,0 0-1 0 0,0 0 1 0 0,-1 0 0 0 0,1 0 0 0 0,0 0-1 0 0,0 0 1 0 0,0 0 0 0 0,-1 1 0 0 0,1-1-1 0 0,0 1 1 0 0,-1-1 0 0 0,0 1 0 0 0,1 0-1 0 0,-1-1 1 0 0,0 1 0 0 0,0 0 0 0 0,0 0-1 0 0,0 0 1 0 0,0 0 0 0 0,0 0 0 0 0,-1 0-1 0 0,1 0 1 0 0,0 0 0 0 0,-1 0 0 0 0,1 4-1 0 0,0 3 52 0 0,0 0 0 0 0,0 0-1 0 0,-1 0 1 0 0,0 0-1 0 0,-3 19 1 0 0,-3-3-201 0 0,-2 0 1 0 0,-1 0 0 0 0,-1-1 0 0 0,-23 41 0 0 0,25-49-28 0 0,-18 31-1 0 0,14-27 0 0 0,1 1 0 0 0,-14 37 0 0 0,16-25 0 0 0,8-18 0 0 0,2-1 0 0 0,6 3 0 0 0,-3-15 0 0 0,-2-1 0 0 0,0 1 0 0 0,1 0 0 0 0,-1-1 0 0 0,1 1 0 0 0,-1-1 0 0 0,1 0 0 0 0,0 1 0 0 0,0-1 0 0 0,0-1 0 0 0,0 1 0 0 0,0 0 0 0 0,0-1 0 0 0,0 1 0 0 0,0-1 0 0 0,0 0 0 0 0,0 0 0 0 0,0 0 0 0 0,5-2 0 0 0,-3 2 0 0 0,6-1-230 0 0,1 0-1 0 0,-1-1 1 0 0,1 0 0 0 0,-1-1-1 0 0,0 0 1 0 0,0-1 0 0 0,0 0-1 0 0,-1-1 1 0 0,0 0-1 0 0,1-1 1 0 0,17-13 0 0 0,-24 15-741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63 156 0 0,'-49'-7'19289'0'0,"54"4"-17328"0"0,7-2-1096 0 0,1 0-1 0 0,-1 1 1 0 0,1 0 0 0 0,24-3 0 0 0,62-4 4825 0 0,-43 6-4343 0 0,-48 3-1347 0 0,6-4-120 0 0,-13 5-519 0 0,2-2-1527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59 548 0 0,'-19'-9'7346'0'0,"18"9"-6994"0"0,0 0-1 0 0,0 0 1 0 0,0 1 0 0 0,0-1-1 0 0,0 0 1 0 0,0 0-1 0 0,0 0 1 0 0,0 1 0 0 0,0-1-1 0 0,1 0 1 0 0,-1 1-1 0 0,0-1 1 0 0,0 1 0 0 0,0-1-1 0 0,1 1 1 0 0,-1-1 0 0 0,0 1-1 0 0,0 0 1 0 0,1-1-1 0 0,-1 1 1 0 0,1 0 0 0 0,-1 0-1 0 0,0-1 1 0 0,1 1 0 0 0,0 0-1 0 0,-1 0 1 0 0,1 0-1 0 0,-1 0 1 0 0,1 0 0 0 0,0 0-1 0 0,0-1 1 0 0,-1 1-1 0 0,1 0 1 0 0,0 0 0 0 0,0 0-1 0 0,0 2 1 0 0,0-2 521 0 0,12 1 1094 0 0,-11-2-1844 0 0,0 1 0 0 0,1-1 0 0 0,-1 0 0 0 0,1 1 0 0 0,-1-1-1 0 0,0 0 1 0 0,1 0 0 0 0,-1 0 0 0 0,0 0 0 0 0,1 0 0 0 0,-1 0 0 0 0,1-1-1 0 0,-1 1 1 0 0,2-1 0 0 0,2-1 186 0 0,1 0 0 0 0,-1-1 0 0 0,0 0-1 0 0,0 0 1 0 0,6-5 0 0 0,-10 7-247 0 0,1 0-1 0 0,-1-1 0 0 0,1 1 0 0 0,-1-1 1 0 0,0 1-1 0 0,0-1 0 0 0,0 0 1 0 0,0 1-1 0 0,0-1 0 0 0,0 0 0 0 0,0 0 1 0 0,-1 1-1 0 0,1-1 0 0 0,-1 0 0 0 0,1 0 1 0 0,-1 0-1 0 0,0 0 0 0 0,0-2 1 0 0,0 3-55 0 0,0 0 1 0 0,-1 0-1 0 0,1 0 1 0 0,0 1-1 0 0,-1-1 1 0 0,1 0-1 0 0,-1 0 1 0 0,1 1-1 0 0,-1-1 1 0 0,0 0 0 0 0,1 1-1 0 0,-1-1 1 0 0,0 1-1 0 0,1-1 1 0 0,-1 1-1 0 0,0-1 1 0 0,0 1-1 0 0,0 0 1 0 0,1-1-1 0 0,-1 1 1 0 0,0 0-1 0 0,0-1 1 0 0,-1 1 0 0 0,-21-5-155 0 0,22 5 131 0 0,-2-1-244 0 0,1 0-1 0 0,-1 1 1 0 0,0 0-1 0 0,0 0 1 0 0,0 0-1 0 0,0 0 0 0 0,1 0 1 0 0,-1 0-1 0 0,0 1 1 0 0,0-1-1 0 0,0 1 1 0 0,1 0-1 0 0,-1 0 1 0 0,0 0-1 0 0,1 0 0 0 0,-1 0 1 0 0,1 1-1 0 0,-3 1 1 0 0,1 7-3559 0 0,8 4-3122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1 824 0 0,'-4'3'931'0'0,"1"0"-1"0"0,0 0 0 0 0,0 1 1 0 0,0-1-1 0 0,1 1 1 0 0,-1 0-1 0 0,1 0 1 0 0,0-1-1 0 0,0 1 1 0 0,0 1-1 0 0,1-1 1 0 0,0 0-1 0 0,-1 0 0 0 0,1 1 1 0 0,1-1-1 0 0,-1 1 1 0 0,0-1-1 0 0,1 7 1 0 0,0-8-419 0 0,1 0-1 0 0,-1 0 1 0 0,1 0 0 0 0,0 1 0 0 0,-1-1 0 0 0,1 0 0 0 0,1 0 0 0 0,-1 0-1 0 0,0 0 1 0 0,1 0 0 0 0,2 3 0 0 0,-3-4-317 0 0,1 1 0 0 0,0-1 1 0 0,1 0-1 0 0,-1 0 0 0 0,0 0 0 0 0,1 0 0 0 0,-1 0 0 0 0,1 0 0 0 0,0-1 1 0 0,-1 1-1 0 0,1-1 0 0 0,0 0 0 0 0,3 1 0 0 0,7-2 657 0 0,-13 0-849 0 0,-1 0-1 0 0,1 0 1 0 0,0 0 0 0 0,0-1-1 0 0,0 1 1 0 0,0 0-1 0 0,0 0 1 0 0,0 0 0 0 0,0 0-1 0 0,0 0 1 0 0,0 0 0 0 0,0 0-1 0 0,0 0 1 0 0,0-1-1 0 0,-1 1 1 0 0,1 0 0 0 0,0 0-1 0 0,0 0 1 0 0,0 0 0 0 0,0 0-1 0 0,0 0 1 0 0,0-1-1 0 0,0 1 1 0 0,0 0 0 0 0,0 0-1 0 0,0 0 1 0 0,0 0 0 0 0,0 0-1 0 0,0 0 1 0 0,1-1 0 0 0,-1 1-1 0 0,0 0 1 0 0,0 0-1 0 0,0 0 1 0 0,0 0 0 0 0,0 0-1 0 0,0 0 1 0 0,0 0 0 0 0,0-1-1 0 0,0 1 1 0 0,0 0-1 0 0,0 0 1 0 0,0 0 0 0 0,1 0-1 0 0,-1 0 1 0 0,0 0 0 0 0,0 0-1 0 0,0 0 1 0 0,0 0 0 0 0,0 0-1 0 0,0 0 1 0 0,0 0-1 0 0,1 0 1 0 0,-1 0 0 0 0,0 0-1 0 0,0 0 1 0 0,0 0 0 0 0,0 0-1 0 0,0 0 1 0 0,0 0-1 0 0,1 0 1 0 0,-1 0 0 0 0,0 0-1 0 0,0 0 1 0 0,0 0 0 0 0,-6-3-34 0 0,0 0-1 0 0,-1 0 1 0 0,1 0 0 0 0,-1 1 0 0 0,0 1 0 0 0,0-1 0 0 0,0 1 0 0 0,1 0 0 0 0,-1 0 0 0 0,0 1 0 0 0,0 0 0 0 0,0 0 0 0 0,0 1 0 0 0,0 0 0 0 0,0 0 0 0 0,-10 3 0 0 0,17-4-5 0 0,-1 0 0 0 0,1 1 0 0 0,0-1 0 0 0,0 0 0 0 0,0 0 0 0 0,0 0 0 0 0,-1 0 0 0 0,1 0 0 0 0,0 0 0 0 0,0 0 0 0 0,0 0 0 0 0,0 0 0 0 0,0 0 0 0 0,-1 0 0 0 0,1 1 0 0 0,0-1 0 0 0,0 0 0 0 0,0 0 0 0 0,0 0 1 0 0,0 0-1 0 0,0 0 0 0 0,0 1 0 0 0,0-1 0 0 0,0 0 0 0 0,-1 0 0 0 0,1 0 0 0 0,0 0 0 0 0,0 1 0 0 0,0-1 0 0 0,0 0 0 0 0,0 0 0 0 0,0 0 0 0 0,0 0 0 0 0,0 1 0 0 0,0-1 0 0 0,0 0 0 0 0,0 0 0 0 0,0 0 0 0 0,0 0 0 0 0,0 1 1 0 0,1-1-1 0 0,-1 0 0 0 0,0 0 0 0 0,0 0 0 0 0,0 0 0 0 0,0 1 0 0 0,0-1 0 0 0,0 0 0 0 0,0 0 0 0 0,0 0 0 0 0,0 0 0 0 0,1 0 0 0 0,-1 0 0 0 0,0 1 0 0 0,0-1 0 0 0,0 0 0 0 0,7 6-938 0 0,0-3-306 0 0,0-1 0 0 0,0 0 0 0 0,0 0 0 0 0,0 0 0 0 0,1-1 1 0 0,11 1-1 0 0,-14-1 827 0 0,23 1-2193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19 401 500 0 0,'-18'2'17976'0'0,"33"-9"-16747"0"0,0 0 0 0 0,-1 0 0 0 0,0-2 0 0 0,0 0-1 0 0,21-17 1 0 0,-28 19-976 0 0,0 0 1 0 0,0-1-1 0 0,-1 0 0 0 0,0 0 0 0 0,0 0 0 0 0,-1 0 1 0 0,0-1-1 0 0,0 0 0 0 0,-1 0 0 0 0,6-19 1 0 0,-1-9 369 0 0,-2 0 1 0 0,0 0 0 0 0,-3-1-1 0 0,0-41 1 0 0,10 106 374 0 0,37 174-978 0 0,-17-59-24 0 0,-27-119-1439 0 0,-2 1 0 0 0,0 0 0 0 0,-1 0 0 0 0,0 38 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22 207 288 0 0,'-9'2'2370'0'0,"-3"3"5510"0"0,47-1-6784 0 0,0-1-1 0 0,0-2 0 0 0,43-4 0 0 0,-28 1-503 0 0,340-19 1676 0 0,-79 3-895 0 0,141-10 0 0 0,-155 8-896 0 0,-19 1-236 0 0,-234 16-157 0 0,971-89 2246 0 0,-925 77-32 0 0,-88 15-2315 0 0,10 0-558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0 464 0 0,'64'93'6703'0'0,"8"8"-3821"0"0,78 150 1 0 0,-42-17-3804 0 0,-83-194-3374 0 0,-20-30 2972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58 268 0 0,'-4'-17'1089'0'0,"4"13"-231"0"0,-1-1 0 0 0,0 0 0 0 0,0 0 0 0 0,-1 1 0 0 0,1-1 0 0 0,-5-7 4790 0 0,7 18-5131 0 0,0 1 0 0 0,0 0 0 0 0,1 0 0 0 0,0-1 0 0 0,1 1 0 0 0,4 9-1 0 0,5 13 675 0 0,12 50 494 0 0,-4 1 0 0 0,-3 1-1 0 0,10 128 1 0 0,-21-128-869 0 0,44 444 4284 0 0,-49-518-5045 0 0,-1-6-145 0 0,0 0 0 0 0,0-1 0 0 0,0 1 0 0 0,0 0 0 0 0,0 0 0 0 0,0 0 0 0 0,0 0 0 0 0,0-1 0 0 0,0 1 0 0 0,0 0 0 0 0,1 0 0 0 0,-1 0 0 0 0,0-1 0 0 0,1 1 0 0 0,-1 0 0 0 0,0 0 0 0 0,1-1 0 0 0,-1 1 0 0 0,1 0 0 0 0,-1-1 0 0 0,1 1 0 0 0,0-1 0 0 0,-1 1 0 0 0,1 0 0 0 0,0-1 0 0 0,-1 1 0 0 0,1-1 0 0 0,1 1 0 0 0,-1-1-590 0 0,14-25-9873 0 0,-14 17 7837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90 584 0 0,'-37'-45'3706'0'0,"17"14"1730"0"0,19 31-5265 0 0,1-1 0 0 0,0 1 0 0 0,0 0-1 0 0,0 0 1 0 0,-1-1 0 0 0,1 1 0 0 0,0 0 0 0 0,0 0-1 0 0,0-1 1 0 0,0 1 0 0 0,0 0 0 0 0,0-1 0 0 0,0 1-1 0 0,-1 0 1 0 0,1-1 0 0 0,0 1 0 0 0,0 0-1 0 0,0-1 1 0 0,0 1 0 0 0,1 0 0 0 0,-1 0 0 0 0,0-1-1 0 0,0 1 1 0 0,0 0 0 0 0,0-1 0 0 0,0 1 0 0 0,0 0-1 0 0,0-1 1 0 0,0 1 0 0 0,1 0 0 0 0,-1 0 0 0 0,0-1-1 0 0,0 1 1 0 0,1 0 0 0 0,11-3 2086 0 0,18 6-675 0 0,13 9-211 0 0,0 3 1 0 0,48 21-1 0 0,81 49 610 0 0,-100-48-1481 0 0,-10-7-41 0 0,346 190 2247 0 0,-397-213-2591 0 0,-1 0-1 0 0,1 1 1 0 0,-1 0-1 0 0,16 17 1 0 0,-24-24-105 0 0,0 1 0 0 0,-1 1 0 0 0,1-1 0 0 0,-1 0 1 0 0,1 0-1 0 0,-1 0 0 0 0,0 1 0 0 0,0-1 0 0 0,0 1 0 0 0,0-1 1 0 0,-1 1-1 0 0,1-1 0 0 0,0 1 0 0 0,-1-1 0 0 0,0 1 0 0 0,0 0 1 0 0,0-1-1 0 0,0 1 0 0 0,0 0 0 0 0,0-1 0 0 0,-1 1 0 0 0,1-1 1 0 0,-1 1-1 0 0,0-1 0 0 0,1 1 0 0 0,-1-1 0 0 0,-1 1 0 0 0,1-1 1 0 0,-2 4-1 0 0,-9 11-29 0 0,-1 0 1 0 0,0-1-1 0 0,-2 0 0 0 0,0-1 1 0 0,0-1-1 0 0,-35 25 0 0 0,-114 60-36 0 0,-84 24 172 0 0,28-16 341 0 0,155-69-98 0 0,64-37-397 0 0,7-3-5055 0 0,15-3 2808 0 0,4-6-4337 0 0,-13 3 3726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31 428 0 0,'-3'-30'14461'0'0,"16"67"-12931"0"0,-2 0-1 0 0,-2 1 0 0 0,5 44 0 0 0,-7-45-832 0 0,56 557 6159 0 0,-61-562-6505 0 0,1 4-61 0 0,6 167 1138 0 0,-5-182-3104 0 0,-4-20 1068 0 0,1 1 0 0 0,0-1 0 0 0,-1 1 1 0 0,1-1-1 0 0,0 0 0 0 0,0 1 1 0 0,0-1-1 0 0,0 0 0 0 0,0 0 0 0 0,3 3 1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72 284 0 0,'-3'-6'8720'0'0,"23"0"-6187"0"0,35 0-717 0 0,466-18 5622 0 0,-168 19-4624 0 0,-220 3-1901 0 0,502-18 3298 0 0,-592 18-4944 0 0,-16 5-5232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7 484 0 0,'1'-7'13810'0'0,"1"11"-13418"0"0,0 0 1 0 0,1-1-1 0 0,-1 1 0 0 0,0 0 0 0 0,-1 0 1 0 0,1 0-1 0 0,-1 0 0 0 0,2 8 0 0 0,4 42 2305 0 0,-4-29-1969 0 0,14 152 3020 0 0,7 54-1062 0 0,-12-160-1813 0 0,29 153 1837 0 0,-27-186-2679 0 0,-3-16-4494 0 0,-6-8-6031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47 224 364 0 0,'-46'-5'15021'0'0,"49"3"-13812"0"0,14-3-309 0 0,-1 0 0 0 0,1 1 1 0 0,0 1-1 0 0,30-3 1 0 0,-5 1-88 0 0,91-8 968 0 0,426-45 1723 0 0,-383 43-2718 0 0,538-53 2343 0 0,-658 62-2952 0 0,145-19 1097 0 0,-194 23-1303 0 0,-6 2-221 0 0,-1 0 1 0 0,1 0 0 0 0,-1-1 0 0 0,1 1-1 0 0,-1 0 1 0 0,1 0 0 0 0,-1 0 0 0 0,1 0-1 0 0,-1 0 1 0 0,1 0 0 0 0,0 0 0 0 0,-1 0-1 0 0,1 0 1 0 0,-1 0 0 0 0,1 0 0 0 0,-1 0-1 0 0,1 0 1 0 0,-1 0 0 0 0,1 0 0 0 0,0 0-1 0 0,-1 1 1 0 0,1-1 0 0 0,-1 0 0 0 0,1 0-1 0 0,-1 1 1 0 0,0-1 0 0 0,1 0 0 0 0,-1 1-1 0 0,1-1 1 0 0,-1 0 0 0 0,1 1 0 0 0,-1-1-1 0 0,1 1 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77 364 0 0,'1'-30'6671'0'0,"-1"29"-6358"0"0,-1-1-1 0 0,1 0 0 0 0,-1 1 0 0 0,1-1 1 0 0,-1 1-1 0 0,1-1 0 0 0,-1 1 0 0 0,0-1 0 0 0,0 1 1 0 0,0-1-1 0 0,0 1 0 0 0,0 0 0 0 0,0-1 1 0 0,0 1-1 0 0,0 0 0 0 0,-1 0 0 0 0,1 0 1 0 0,0 0-1 0 0,-1 0 0 0 0,1 0 0 0 0,-1 0 1 0 0,1 1-1 0 0,-1-1 0 0 0,1 0 0 0 0,-1 1 1 0 0,0-1-1 0 0,1 1 0 0 0,-1 0 0 0 0,-2-1 1 0 0,0 1 33 0 0,1 0 0 0 0,-1 0 1 0 0,0 0-1 0 0,0 1 0 0 0,0-1 1 0 0,0 1-1 0 0,0 0 0 0 0,0 0 1 0 0,0 0-1 0 0,1 1 1 0 0,-1-1-1 0 0,-3 3 0 0 0,5-3-221 0 0,-1 0 0 0 0,1 0 0 0 0,0 1 0 0 0,0-1 0 0 0,0 0 0 0 0,0 1-1 0 0,0 0 1 0 0,0-1 0 0 0,1 1 0 0 0,-1 0 0 0 0,0 0 0 0 0,1 0 0 0 0,-1 0 0 0 0,1 0 0 0 0,0 1-1 0 0,0-1 1 0 0,0 0 0 0 0,0 1 0 0 0,0-1 0 0 0,0 0 0 0 0,1 1 0 0 0,-1-1 0 0 0,1 1-1 0 0,0-1 1 0 0,0 1 0 0 0,0 4 0 0 0,1-3-28 0 0,0-1-1 0 0,0 1 1 0 0,0-1-1 0 0,0 0 1 0 0,1 0-1 0 0,0 0 1 0 0,-1 0-1 0 0,1 0 1 0 0,0 0-1 0 0,1 0 1 0 0,-1 0-1 0 0,0-1 1 0 0,1 1-1 0 0,-1-1 1 0 0,1 0-1 0 0,0 0 1 0 0,0 0 0 0 0,4 3-1 0 0,2-1 43 0 0,0 1 0 0 0,1-1 0 0 0,0 0 0 0 0,-1-1 0 0 0,1 0 0 0 0,0-1 0 0 0,0 0 0 0 0,15 0 0 0 0,-19-1-90 0 0,-1-1 0 0 0,1 0 0 0 0,-1 0 0 0 0,1 0 0 0 0,-1-1 0 0 0,1 0 0 0 0,-1 0 0 0 0,0-1 0 0 0,0 1 0 0 0,1-1 0 0 0,-1 0 0 0 0,0-1 0 0 0,0 1 0 0 0,-1-1 0 0 0,1 0 0 0 0,0 0 0 0 0,4-5 0 0 0,-7 7-38 0 0,-1-1-1 0 0,1 1 1 0 0,-1-1 0 0 0,1 0 0 0 0,-1 0 0 0 0,0 1-1 0 0,1-1 1 0 0,-1 0 0 0 0,0 0 0 0 0,-1 0-1 0 0,1 0 1 0 0,0-1 0 0 0,0 1 0 0 0,-1 0 0 0 0,1 0-1 0 0,-1 0 1 0 0,0-1 0 0 0,0 1 0 0 0,0 0-1 0 0,0 0 1 0 0,0-1 0 0 0,0 1 0 0 0,0 0 0 0 0,-1 0-1 0 0,1 0 1 0 0,-1 0 0 0 0,0-1 0 0 0,0 1 0 0 0,-1-3-1 0 0,0 3 1 0 0,0-1-1 0 0,0 0 1 0 0,0 1-1 0 0,0-1 0 0 0,0 1 1 0 0,-1 0-1 0 0,1 0 1 0 0,-1 0-1 0 0,1 0 1 0 0,-1 0-1 0 0,0 0 0 0 0,0 1 1 0 0,0-1-1 0 0,0 1 1 0 0,0 0-1 0 0,0 0 1 0 0,0 0-1 0 0,-1 0 1 0 0,-3 0-1 0 0,-3 1 41 0 0,1-1 1 0 0,-1 2-1 0 0,0-1 0 0 0,1 1 0 0 0,-1 1 1 0 0,1 0-1 0 0,0 0 0 0 0,-1 1 1 0 0,-11 5-1 0 0,16-6 8 0 0,1 0-1 0 0,0 0 1 0 0,0 0 0 0 0,-1 0-1 0 0,1 1 1 0 0,1-1 0 0 0,-1 1-1 0 0,0 0 1 0 0,1 0-1 0 0,-1 1 1 0 0,1-1 0 0 0,0 1-1 0 0,0 0 1 0 0,1 0 0 0 0,-1 0-1 0 0,1 0 1 0 0,0 0 0 0 0,0 0-1 0 0,0 0 1 0 0,-2 10 0 0 0,3-13-19 0 0,1 1 1 0 0,0 0-1 0 0,0-1 1 0 0,0 1-1 0 0,0-1 0 0 0,0 1 1 0 0,0 0-1 0 0,1-1 1 0 0,-1 1-1 0 0,1-1 1 0 0,-1 1-1 0 0,1-1 0 0 0,-1 1 1 0 0,1-1-1 0 0,0 1 1 0 0,-1-1-1 0 0,1 0 1 0 0,0 1-1 0 0,0-1 0 0 0,1 1 1 0 0,1 1 22 0 0,0-1 1 0 0,-1 0-1 0 0,1 0 0 0 0,0 0 1 0 0,0-1-1 0 0,0 1 0 0 0,0-1 1 0 0,0 0-1 0 0,4 2 0 0 0,3-1 41 0 0,0 1-1 0 0,1-1 0 0 0,-1-1 0 0 0,1 0 0 0 0,13-1 0 0 0,-12-1-81 0 0,1 0-1 0 0,-1-1 1 0 0,0 0 0 0 0,-1-1-1 0 0,1-1 1 0 0,0 0-1 0 0,21-10 1 0 0,-29 12-27 0 0,-1 0 0 0 0,0 0 0 0 0,1-1 0 0 0,-1 1 0 0 0,0-1 0 0 0,0 0 0 0 0,0 0 0 0 0,-1 0 0 0 0,1 0 0 0 0,-1 0 0 0 0,1 0 0 0 0,1-5 0 0 0,-3 5-6 0 0,0 0 0 0 0,0 0-1 0 0,0 0 1 0 0,-1 1 0 0 0,1-1 0 0 0,-1 0 0 0 0,0 0 0 0 0,0 0 0 0 0,0 0 0 0 0,0 0-1 0 0,0 0 1 0 0,-1 0 0 0 0,1 0 0 0 0,-1 0 0 0 0,0 0 0 0 0,0 1 0 0 0,0-1-1 0 0,-2-5 1 0 0,0 4 0 0 0,1 0-1 0 0,-1 0 1 0 0,0 0-1 0 0,0 0 1 0 0,0 0-1 0 0,0 1 1 0 0,-1-1-1 0 0,1 1 1 0 0,-1 0-1 0 0,0 0 0 0 0,0 0 1 0 0,0 0-1 0 0,0 1 1 0 0,-1 0-1 0 0,1 0 1 0 0,-1 0-1 0 0,1 0 1 0 0,-1 1-1 0 0,0 0 1 0 0,0 0-1 0 0,1 0 1 0 0,-1 0-1 0 0,0 1 1 0 0,-6 0-1 0 0,4 0 26 0 0,0 0-1 0 0,0 1 0 0 0,0 0 1 0 0,0 0-1 0 0,0 0 1 0 0,0 1-1 0 0,0 0 1 0 0,0 1-1 0 0,1 0 1 0 0,-1 0-1 0 0,1 0 1 0 0,0 0-1 0 0,0 1 1 0 0,0 0-1 0 0,-9 9 1 0 0,13-11-6 0 0,0 0 1 0 0,0 0-1 0 0,0 0 1 0 0,0 0-1 0 0,0 1 1 0 0,1-1 0 0 0,-1 1-1 0 0,1-1 1 0 0,-1 1-1 0 0,1-1 1 0 0,0 1-1 0 0,0 0 1 0 0,1 0-1 0 0,-1-1 1 0 0,0 1 0 0 0,1 0-1 0 0,0 0 1 0 0,-1 0-1 0 0,1 0 1 0 0,1 4-1 0 0,0-4-1 0 0,0 0 0 0 0,0-1 0 0 0,0 1-1 0 0,0 0 1 0 0,0-1 0 0 0,1 1 0 0 0,0-1-1 0 0,-1 0 1 0 0,1 0 0 0 0,0 1 0 0 0,0-1-1 0 0,0 0 1 0 0,0 0 0 0 0,1-1 0 0 0,-1 1-1 0 0,0 0 1 0 0,1-1 0 0 0,-1 1-1 0 0,1-1 1 0 0,4 2 0 0 0,4 0-27 0 0,-1 1 0 0 0,1-1-1 0 0,-1-1 1 0 0,1 0 0 0 0,0-1 0 0 0,0 0 0 0 0,0 0-1 0 0,0-1 1 0 0,13-2 0 0 0,-19 2 8 0 0,0-1 1 0 0,0 1-1 0 0,0-1 0 0 0,0-1 0 0 0,0 1 1 0 0,0 0-1 0 0,-1-1 0 0 0,1 0 0 0 0,0 0 1 0 0,-1-1-1 0 0,1 1 0 0 0,-1-1 1 0 0,0 0-1 0 0,0 0 0 0 0,0 0 0 0 0,-1-1 1 0 0,1 1-1 0 0,-1-1 0 0 0,1 0 0 0 0,-1 0 1 0 0,5-9-1 0 0,-8 12-4 0 0,1-1 0 0 0,0 1 1 0 0,0-1-1 0 0,-1 0 0 0 0,1 1 0 0 0,-1-1 1 0 0,0 0-1 0 0,1 0 0 0 0,-1 1 0 0 0,0-1 1 0 0,0 0-1 0 0,0 0 0 0 0,0 1 0 0 0,-1-1 1 0 0,1 0-1 0 0,0 1 0 0 0,-1-1 0 0 0,1 0 1 0 0,-1 0-1 0 0,1 1 0 0 0,-1-1 0 0 0,0 1 1 0 0,0-1-1 0 0,0 1 0 0 0,0-1 0 0 0,0 1 1 0 0,0-1-1 0 0,0 1 0 0 0,0 0 0 0 0,0 0 1 0 0,-1-1-1 0 0,1 1 0 0 0,-1 0 0 0 0,1 0 1 0 0,-1 0-1 0 0,1 1 0 0 0,-3-2 0 0 0,-2 0 5 0 0,1 0 0 0 0,0 0 0 0 0,-1 0-1 0 0,1 1 1 0 0,-1 0 0 0 0,1 0-1 0 0,-1 1 1 0 0,1-1 0 0 0,-1 1 0 0 0,-8 1-1 0 0,1 1 27 0 0,1 1 1 0 0,0 0-1 0 0,0 0 0 0 0,0 1 0 0 0,-18 9 0 0 0,26-11 12 0 0,-1 0 0 0 0,1 1 1 0 0,0-1-1 0 0,-1 1 0 0 0,1 0 0 0 0,1 1 0 0 0,-1-1 0 0 0,0 0 0 0 0,1 1 0 0 0,0 0 0 0 0,0 0 0 0 0,0 0 0 0 0,0 0 0 0 0,1 1 0 0 0,-1-1 1 0 0,-2 8-1 0 0,5-10-22 0 0,-1-1 0 0 0,1 0 1 0 0,0 0-1 0 0,0 0 0 0 0,0 0 0 0 0,-1 0 1 0 0,1 1-1 0 0,0-1 0 0 0,1 0 1 0 0,-1 0-1 0 0,0 0 0 0 0,0 0 1 0 0,0 1-1 0 0,1-1 0 0 0,-1 0 0 0 0,0 0 1 0 0,1 0-1 0 0,-1 0 0 0 0,1 0 1 0 0,0 0-1 0 0,-1 0 0 0 0,1 0 1 0 0,1 1-1 0 0,0 0 16 0 0,0 0 1 0 0,1 0-1 0 0,-1-1 0 0 0,0 1 1 0 0,1-1-1 0 0,-1 0 1 0 0,1 0-1 0 0,0 0 0 0 0,4 2 1 0 0,3-1 26 0 0,-1-1 1 0 0,0 1-1 0 0,1-1 0 0 0,-1-1 1 0 0,12 0-1 0 0,-11-1-48 0 0,-1 0 0 0 0,1 0 0 0 0,0-1 0 0 0,-1-1 0 0 0,0 1 0 0 0,1-1 0 0 0,-1-1 0 0 0,0 0 0 0 0,-1 0 0 0 0,1-1 0 0 0,-1 0 0 0 0,12-9 0 0 0,-19 12 0 0 0,0 1 0 0 0,0 0 0 0 0,0-1 0 0 0,0 1 0 0 0,-1-1 0 0 0,1 1 0 0 0,0-1 0 0 0,-1 0 0 0 0,0 1 0 0 0,1-1 0 0 0,-1 1 0 0 0,0-1 0 0 0,0 0 0 0 0,0 1 0 0 0,0-1 0 0 0,0 0 0 0 0,0 1 0 0 0,0-1 0 0 0,-1 0 0 0 0,1 1 0 0 0,0-1 0 0 0,-1 1 0 0 0,1-1 0 0 0,-1 0 0 0 0,0 1 0 0 0,0 0 0 0 0,0-1 0 0 0,1 1 0 0 0,-1-1 0 0 0,0 1 0 0 0,-1 0 0 0 0,1 0 0 0 0,0-1 0 0 0,0 1 0 0 0,0 0 0 0 0,-1 0 0 0 0,1 0 0 0 0,-3-1 0 0 0,-5-2 0 0 0,0 0 1 0 0,-1 0-1 0 0,1 0 0 0 0,-1 1 0 0 0,0 1 1 0 0,0 0-1 0 0,-1 0 0 0 0,1 1 0 0 0,0 0 1 0 0,-13 1-1 0 0,8 0-16 0 0,0 1 0 0 0,0 1 1 0 0,0 1-1 0 0,0 0 0 0 0,0 1 0 0 0,-19 7 1 0 0,33-11-32 0 0,0 1 0 0 0,-1 0 0 0 0,1-1 0 0 0,-1 1 0 0 0,1 0 0 0 0,0-1 0 0 0,0 1 0 0 0,-1 0 0 0 0,1 0 0 0 0,0 0 0 0 0,0 0-1 0 0,0 0 1 0 0,0 0 0 0 0,0 1 0 0 0,-1 1 0 0 0,2-2-112 0 0,0 0-1 0 0,-1 0 0 0 0,1-1 1 0 0,0 1-1 0 0,0 0 0 0 0,0 0 0 0 0,0 0 1 0 0,0 0-1 0 0,0 0 0 0 0,0 0 1 0 0,0-1-1 0 0,0 1 0 0 0,1 0 0 0 0,-1 0 1 0 0,0 0-1 0 0,1 0 0 0 0,-1-1 0 0 0,0 1 1 0 0,2 1-1 0 0,2 3-1119 0 0,0 0 0 0 0,0 0 0 0 0,0-1 0 0 0,1 0-1 0 0,0 0 1 0 0,7 5 0 0 0,20 11-2107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0 284 0 0,'-28'14'4470'0'0,"10"-8"-1925"0"0,-9 10 10004 0 0,327-23-4871 0 0,-15-1-5276 0 0,524 13 437 0 0,-447-11-2839 0 0,-353 6 0 0 0,-6 0 0 0 0,-1 0 0 0 0,1 0 0 0 0,0-1 0 0 0,0 1 0 0 0,-1-1 0 0 0,1 1 0 0 0,0-1 0 0 0,0 0 0 0 0,-1 0 0 0 0,5-2 0 0 0,-2 0-102 0 0,-4 3-455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34 536 0 0,'1'-13'2656'0'0,"-1"12"-2174"0"0,0-1 0 0 0,0 0 0 0 0,0 1 0 0 0,0-1 0 0 0,0 1 0 0 0,1-1-1 0 0,-1 1 1 0 0,0-1 0 0 0,1 1 0 0 0,0-1 0 0 0,1-2 2566 0 0,0 6-1787 0 0,-1 0-960 0 0,1 0-1 0 0,0 0 1 0 0,0 0 0 0 0,-1 1 0 0 0,0-1 0 0 0,1 0-1 0 0,-1 1 1 0 0,0 0 0 0 0,0-1 0 0 0,0 1 0 0 0,1 5 0 0 0,4 37 1914 0 0,-3-22-1411 0 0,38 328 5356 0 0,-22-156-3790 0 0,30 162 857 0 0,-33-245-1928 0 0,-10-58-1007 0 0,-3-22-777 0 0,10 39 0 0 0,-8-63-3210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0 194 476 0 0,'12'-2'3461'0'0,"38"-6"1741"0"0,34 6-1726 0 0,-38 1-2450 0 0,310-5 3910 0 0,50-2-1978 0 0,28-20-95 0 0,138-3-505 0 0,628-4-35 0 0,-821 25-1683 0 0,113-7 112 0 0,-291 8-360 0 0,174-13 823 0 0,-217 16-835 0 0,-14 2-71 0 0,-129 2-309 0 0,69 0 0 0 0,-75 2 0 0 0,-1 0 0 0 0,1 0 0 0 0,-1 0 0 0 0,2 0 0 0 0,-2-1 0 0 0,-5 2 0 0 0,-5 0-970 0 0,0 0-1 0 0,0 1 1 0 0,-1-1 0 0 0,1 1-1 0 0,0-1 1 0 0,1 1 0 0 0,-1 0-1 0 0,-3 4 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 0 0,'173'336'10837'0'0,"-110"-220"-8272"0"0,-25-45-1452 0 0,18 37 486 0 0,76 166-679 0 0,-118-249-2934 0 0,-2-11-3644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150 137 192 0 0,'0'0'1625'0'0,"-10"-6"3890"0"0,20-51 5592 0 0,-10 55-10265 0 0,-9-12 2055 0 0,6 13-2674 0 0,1 1 1 0 0,-1 0-1 0 0,0-1 0 0 0,0 1 1 0 0,1 0-1 0 0,-1 1 0 0 0,0-1 1 0 0,1 0-1 0 0,-1 1 0 0 0,0-1 1 0 0,1 1-1 0 0,-1 0 0 0 0,0 0 1 0 0,1 0-1 0 0,0 0 0 0 0,-3 2 1 0 0,2-2-83 0 0,-2 1 54 0 0,1 1 1 0 0,0-1 0 0 0,-1 1 0 0 0,1 0 0 0 0,0 1-1 0 0,0-1 1 0 0,1 0 0 0 0,-1 1 0 0 0,1 0-1 0 0,0 0 1 0 0,0 0 0 0 0,0 0 0 0 0,0 1-1 0 0,1-1 1 0 0,-4 8 0 0 0,4-5 87 0 0,-1 1 1 0 0,1 0-1 0 0,0-1 0 0 0,0 1 1 0 0,1 0-1 0 0,0 0 1 0 0,1-1-1 0 0,0 1 0 0 0,1 11 1 0 0,-1-17-272 0 0,0 1 1 0 0,1-1 0 0 0,-1 1 0 0 0,1-1-1 0 0,-1 1 1 0 0,1-1 0 0 0,0 1-1 0 0,0-1 1 0 0,0 0 0 0 0,0 0 0 0 0,1 1-1 0 0,-1-1 1 0 0,0 0 0 0 0,1 0-1 0 0,0 0 1 0 0,-1 0 0 0 0,1-1 0 0 0,0 1-1 0 0,4 2 1 0 0,-3-2 3 0 0,0-1-1 0 0,0 0 1 0 0,0 0 0 0 0,0 0-1 0 0,0 0 1 0 0,0 0 0 0 0,1-1-1 0 0,-1 1 1 0 0,0-1 0 0 0,1 0-1 0 0,-1 0 1 0 0,0 0 0 0 0,5-1-1 0 0,-1 0 0 0 0,-1 0 1 0 0,1-1-1 0 0,0 0 0 0 0,-1 0 0 0 0,0 0 0 0 0,1-1 0 0 0,-1 0 0 0 0,0 0 0 0 0,-1-1 1 0 0,1 0-1 0 0,0 0 0 0 0,-1 0 0 0 0,9-9 0 0 0,-11 7-15 0 0,1 1 0 0 0,-1 0 0 0 0,0-1 0 0 0,-1 0 0 0 0,1 0 0 0 0,-1 0 0 0 0,0 0 0 0 0,-1 0 0 0 0,1 0 0 0 0,-1 0 0 0 0,-1 0 0 0 0,1-1 0 0 0,-1 1 0 0 0,0 0 0 0 0,0-1 0 0 0,-1 1 0 0 0,0 0 0 0 0,0 0 0 0 0,-3-11 0 0 0,2 12 0 0 0,1 0 0 0 0,-1 1 0 0 0,0-1 0 0 0,0 1 0 0 0,0 0 0 0 0,-1 0 0 0 0,1-1 0 0 0,-1 1 0 0 0,0 1 0 0 0,-1-1 0 0 0,1 0 0 0 0,0 1 0 0 0,-1 0 0 0 0,0 0 0 0 0,0 0 0 0 0,0 0 0 0 0,0 0 0 0 0,0 1 0 0 0,-1 0 0 0 0,1 0 0 0 0,-1 0 0 0 0,1 0 0 0 0,-1 1 0 0 0,0 0 0 0 0,-8-1 0 0 0,9 2 0 0 0,-1 0 0 0 0,0 1 0 0 0,1 0 0 0 0,-1 0 0 0 0,1 0 0 0 0,-1 1 0 0 0,1-1 0 0 0,-1 1 0 0 0,1 0 0 0 0,0 0 0 0 0,0 1 0 0 0,0-1 0 0 0,0 1 0 0 0,0 0 0 0 0,1 0 0 0 0,-1 0 0 0 0,1 1 0 0 0,0-1 0 0 0,0 1 0 0 0,0 0 0 0 0,0 0 0 0 0,-3 6 0 0 0,4-7 0 0 0,0 1 0 0 0,0-1 0 0 0,0 1 0 0 0,1-1 0 0 0,-1 1 0 0 0,1-1 0 0 0,-1 1 0 0 0,1 0 0 0 0,1 0 0 0 0,-1-1 0 0 0,0 1 0 0 0,1 0 0 0 0,0 0 0 0 0,0 0 0 0 0,0 0 0 0 0,0 0 0 0 0,1 0 0 0 0,-1 0 0 0 0,1-1 0 0 0,0 1 0 0 0,0 0 0 0 0,1 0 0 0 0,-1-1 0 0 0,1 1 0 0 0,0-1 0 0 0,0 1 0 0 0,3 3 0 0 0,-2-4 0 0 0,0-1 0 0 0,0 0 0 0 0,0 0 0 0 0,0 0 0 0 0,0 0 0 0 0,1 0 0 0 0,-1-1 0 0 0,1 0 0 0 0,-1 0 0 0 0,1 0 0 0 0,-1 0 0 0 0,1 0 0 0 0,0-1 0 0 0,-1 1 0 0 0,1-1 0 0 0,0 0 0 0 0,0 0 0 0 0,-1 0 0 0 0,1-1 0 0 0,0 0 0 0 0,-1 1 0 0 0,1-1 0 0 0,-1 0 0 0 0,7-3 0 0 0,-3 1 0 0 0,1 0 0 0 0,0 0 0 0 0,-1-1 0 0 0,0 0 0 0 0,0 0 0 0 0,0-1 0 0 0,-1 0 0 0 0,1 0 0 0 0,-1-1 0 0 0,6-6 0 0 0,-8 7 0 0 0,-1 0 0 0 0,0 0 0 0 0,0 0 0 0 0,-1 0 0 0 0,1-1 0 0 0,-1 1 0 0 0,0-1 0 0 0,-1 1 0 0 0,1-1 0 0 0,-1 0 0 0 0,0 0 0 0 0,0-8 0 0 0,-1 12 0 0 0,0-1 0 0 0,0 1 0 0 0,0 0 0 0 0,0-1 0 0 0,-1 1 0 0 0,1 0 0 0 0,-1 0 0 0 0,0-1 0 0 0,1 1 0 0 0,-1 0 0 0 0,0 0 0 0 0,0 0 0 0 0,0 0 0 0 0,-1 0 0 0 0,1 0 0 0 0,0 0 0 0 0,-1 0 0 0 0,1 0 0 0 0,-1 0 0 0 0,0 1 0 0 0,1-1 0 0 0,-1 1 0 0 0,0-1 0 0 0,0 1 0 0 0,0 0 0 0 0,0 0 0 0 0,0 0 0 0 0,-1 0 0 0 0,1 0 0 0 0,0 0 0 0 0,0 1 0 0 0,-1-1 0 0 0,-1 0 0 0 0,-1 1 0 0 0,1 0 0 0 0,-1 0 0 0 0,1 1 0 0 0,-1-1 0 0 0,1 1 0 0 0,0 0 0 0 0,-1 0 0 0 0,1 1 0 0 0,0-1 0 0 0,0 1 0 0 0,0 0 0 0 0,0 0 0 0 0,0 0 0 0 0,0 1 0 0 0,0-1 0 0 0,1 1 0 0 0,-5 4 0 0 0,2-2 0 0 0,0 1 0 0 0,0 0 0 0 0,1 0 0 0 0,-1 0 0 0 0,1 1 0 0 0,1 0 0 0 0,-1 0 0 0 0,-4 11 0 0 0,7-14 0 0 0,0 0 0 0 0,1 0 0 0 0,0 0 0 0 0,0 0 0 0 0,0 0 0 0 0,1 0 0 0 0,-1 0 0 0 0,1 0 0 0 0,0 0 0 0 0,0 1 0 0 0,0-1 0 0 0,1 0 0 0 0,0 0 0 0 0,1 6 0 0 0,-1-8 0 0 0,0 0 0 0 0,0 0 0 0 0,0 0 0 0 0,0 0 0 0 0,1-1 0 0 0,-1 1 0 0 0,1 0 0 0 0,-1-1 0 0 0,1 1 0 0 0,0 0 0 0 0,-1-1 0 0 0,1 0 0 0 0,0 1 0 0 0,0-1 0 0 0,0 0 0 0 0,0 0 0 0 0,0 0 0 0 0,0-1 0 0 0,0 1 0 0 0,1 0 0 0 0,-1-1 0 0 0,0 1 0 0 0,0-1 0 0 0,1 0 0 0 0,-1 1 0 0 0,0-1 0 0 0,4-1 0 0 0,2 1 0 0 0,0-1 0 0 0,0 0 0 0 0,1-1 0 0 0,-1 0 0 0 0,-1 0 0 0 0,1-1 0 0 0,0 0 0 0 0,-1 0 0 0 0,1-1 0 0 0,-1 0 0 0 0,8-6 0 0 0,-11 8 0 0 0,0 0 0 0 0,-1-1 0 0 0,1 0 0 0 0,-1 0 0 0 0,0 0 0 0 0,0 0 0 0 0,0 0 0 0 0,0-1 0 0 0,0 1 0 0 0,-1-1 0 0 0,0 0 0 0 0,0 0 0 0 0,0 0 0 0 0,0 0 0 0 0,0 0 0 0 0,-1 0 0 0 0,0 0 0 0 0,0-1 0 0 0,0 1 0 0 0,0 0 0 0 0,-1-1 0 0 0,0-5 0 0 0,0 9 0 0 0,0-1 0 0 0,-1 0 0 0 0,1 0 0 0 0,-1 1 0 0 0,1-1 0 0 0,-1 0 0 0 0,0 1 0 0 0,0-1 0 0 0,1 1 0 0 0,-1-1 0 0 0,0 1 0 0 0,-1-1 0 0 0,1 1 0 0 0,0 0 0 0 0,0-1 0 0 0,-1 1 0 0 0,1 0 0 0 0,0 0 0 0 0,-1 0 0 0 0,-2-1 0 0 0,-8-1 0 0 0,6 4 0 0 0,0-1 0 0 0,0 0 0 0 0,0 1 0 0 0,1 0 0 0 0,-1 1 0 0 0,0-1 0 0 0,1 1 0 0 0,-1 0 0 0 0,1 1 0 0 0,0-1 0 0 0,-7 5 0 0 0,8-5 0 0 0,1 1 0 0 0,-1-1 0 0 0,0 1 0 0 0,1 0 0 0 0,-1 0 0 0 0,1 0 0 0 0,0 1 0 0 0,0-1 0 0 0,0 1 0 0 0,1 0 0 0 0,-1 0 0 0 0,1 0 0 0 0,0 0 0 0 0,0 0 0 0 0,-2 7 0 0 0,4-5 0 0 0,0 1 0 0 0,5-3 0 0 0,-5-4-19 0 0,1 0-1 0 0,-1 0 1 0 0,1 0 0 0 0,0 0-1 0 0,-1 0 1 0 0,1 1 0 0 0,-1-1 0 0 0,1 0-1 0 0,0 0 1 0 0,-1 0 0 0 0,1 0-1 0 0,-1-1 1 0 0,1 1 0 0 0,0 0-1 0 0,-1 0 1 0 0,1 0 0 0 0,-1 0-1 0 0,1-1 1 0 0,-1 1 0 0 0,1 0-1 0 0,-1 0 1 0 0,1-1 0 0 0,-1 1 0 0 0,1 0-1 0 0,-1-1 1 0 0,2 0 0 0 0,1-2-717 0 0,1 1-649 0 0,12-20-11586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0 336 196 0 0,'0'0'10234'0'0,"4"1"-8934"0"0,12 2-106 0 0,0-1 0 0 0,0 0 0 0 0,0-1 1 0 0,0-1-1 0 0,24-3 0 0 0,9 0 156 0 0,369-7 3083 0 0,212-23-2133 0 0,-222 1-1239 0 0,-31-5-229 0 0,98-18 360 0 0,238-47 1189 0 0,-512 71-2058 0 0,-155 25-323 0 0,113-23 0 0 0,-153 27 0 0 0,1 1-17 0 0,-7 1-74 0 0,0 0-1 0 0,0 1 1 0 0,1-1-1 0 0,-1 0 1 0 0,0 0 0 0 0,0 1-1 0 0,0-1 1 0 0,0 0-1 0 0,0 1 1 0 0,0-1-1 0 0,0 0 1 0 0,1 0-1 0 0,-1 1 1 0 0,0-1-1 0 0,0 0 1 0 0,0 1-1 0 0,0-1 1 0 0,0 0-1 0 0,0 1 1 0 0,-1-1-1 0 0,1 0 1 0 0,0 1-1 0 0,0-1 1 0 0,0 0 0 0 0,0 1-1 0 0,0-1 1 0 0,0 0-1 0 0,0 0 1 0 0,-1 1-1 0 0,1-1 1 0 0,0 0-1 0 0,0 0 1 0 0,0 1-1 0 0,-1-1 1 0 0,1 0-1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11 628 0 0,'-1'-1'543'0'0,"0"0"0"0"0,1 1 0 0 0,-1-1 0 0 0,0 0 0 0 0,0 0 0 0 0,0 0 0 0 0,0 1 0 0 0,0-1 0 0 0,0 0 0 0 0,0 1 0 0 0,0-1 0 0 0,0 1 0 0 0,0-1 0 0 0,-2 0 0 0 0,-1 6 3763 0 0,5 11-4222 0 0,43 268 8937 0 0,-36-211-7079 0 0,-5 142 0 0 0,-10-49-186 0 0,7-165-1842 0 0,0 0 0 0 0,0-1 1 0 0,0 1-1 0 0,0 0 0 0 0,0-1 0 0 0,0 1 0 0 0,0 0 1 0 0,0-1-1 0 0,0 1 0 0 0,0-1 0 0 0,0 1 0 0 0,1 0 1 0 0,-1-1-1 0 0,0 1 0 0 0,0 0 0 0 0,1-1 0 0 0,-1 1 1 0 0,0-1-1 0 0,1 1 0 0 0,-1-1 0 0 0,1 1 0 0 0,7-6-3893 0 0,-6 2 2872 0 0,0 1 1 0 0,0-1 0 0 0,0 0-1 0 0,-1 0 1 0 0,1 0-1 0 0,1-7 1 0 0,-3 1-1333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50 271 208 0 0,'-4'-4'352'0'0,"-28"-26"3036"0"0,30 28-2790 0 0,0 0-1 0 0,1 0 0 0 0,0 0 1 0 0,-1 0-1 0 0,1 0 1 0 0,0 0-1 0 0,0-1 0 0 0,-1-4 1395 0 0,12-6 667 0 0,-4 9-2309 0 0,0 0 0 0 0,0 1 1 0 0,0 0-1 0 0,0 0 0 0 0,0 0 1 0 0,1 1-1 0 0,0 0 0 0 0,-1 0 0 0 0,1 1 1 0 0,0 0-1 0 0,7-1 0 0 0,4-1 99 0 0,93-13 1920 0 0,126-1-1 0 0,-217 15-2211 0 0,550-37 2611 0 0,-106-17-997 0 0,-209 22-715 0 0,-248 33-982 0 0,-1 0 1 0 0,0 1 0 0 0,1-1 0 0 0,-1 1 0 0 0,1 1 0 0 0,-1-1 0 0 0,7 3 0 0 0,-10-2-57 0 0,0 0 1 0 0,0 0 0 0 0,-1 0 0 0 0,1 1 0 0 0,-1-1 0 0 0,1 1 0 0 0,-1 0 0 0 0,0 0-1 0 0,1 0 1 0 0,-1 0 0 0 0,0 0 0 0 0,0 0 0 0 0,0 1 0 0 0,-1-1 0 0 0,1 0 0 0 0,-1 1-1 0 0,2 3 1 0 0,25 50 397 0 0,-3 2 0 0 0,22 75 0 0 0,22 125 949 0 0,-53-193-887 0 0,0-12-424 0 0,3-1 1 0 0,1 0 0 0 0,36 63 0 0 0,-26-59-55 0 0,-29-51 0 0 0,-1-5 0 0 0,0 1 0 0 0,0-1 0 0 0,0 0 0 0 0,0 1 0 0 0,-1-1 0 0 0,1 1 0 0 0,0-1 0 0 0,0 0 0 0 0,0 1 0 0 0,0-1 0 0 0,-1 1 0 0 0,1-1 0 0 0,0 0 0 0 0,-1 1 0 0 0,1-1 0 0 0,0 0 0 0 0,0 1 0 0 0,-1-1 0 0 0,1 0 0 0 0,-1 0 0 0 0,1 1 0 0 0,0-1 0 0 0,-1 0 0 0 0,1 0 0 0 0,0 1 0 0 0,-1-1 0 0 0,1 0 0 0 0,-1 0 0 0 0,1 0 0 0 0,-1 0 0 0 0,1 0 0 0 0,0 0 0 0 0,-1 0 0 0 0,1 0 0 0 0,-1 0 0 0 0,1 0 0 0 0,-1 0 0 0 0,1 0 0 0 0,-1 0 0 0 0,1 0 0 0 0,0 0 0 0 0,-1 0 0 0 0,1-1 0 0 0,-1 1 0 0 0,1 0 0 0 0,-1-1 0 0 0,-160-31 0 0 0,31 5 0 0 0,-378-29-510 0 0,87 40-112 0 0,342 14 551 0 0,-372 6-431 0 0,131 0 283 0 0,302-3-346 0 0,1 1 0 0 0,-21 4 0 0 0,37-6-266 0 0,-6 3-1003 0 0,2-2-855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19 173 808 0 0,'-1'-1'508'0'0,"-16"-15"11175"0"0,22 12-11086 0 0,1 1 0 0 0,0-1 0 0 0,1 1 0 0 0,-1 0 1 0 0,1 1-1 0 0,12-4 0 0 0,48-8 1309 0 0,-23 6-975 0 0,505-69 6192 0 0,-389 61-5114 0 0,-133 13-2117 0 0,76-7 2203 0 0,-36 7-6787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36 100 0 0,'-4'-36'14254'0'0,"5"40"-12915"0"0,5 18-2 0 0,-1-1 0 0 0,-1 1 0 0 0,-2 0 1 0 0,1 41-1 0 0,-1-26-615 0 0,3 47 670 0 0,34 338 4015 0 0,-34-382-4400 0 0,0 43 0 0 0,-1 0-154 0 0,10-49-14923 0 0,-13-30 10866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39 380 616 0 0,'-39'-7'13257'0'0,"43"6"-11884"0"0,131-13 3875 0 0,83 6-2424 0 0,-194 7-2465 0 0,526-25 3590 0 0,-300 12-2314 0 0,-71 7 541 0 0,-179 7-2178 0 0,0-1 0 0 0,1 1 1 0 0,-1 0-1 0 0,0 0 0 0 0,0 0 1 0 0,0 0-1 0 0,0 0 0 0 0,0 0 0 0 0,0 0 1 0 0,1 0-1 0 0,-1 0 0 0 0,0 0 0 0 0,0 0 1 0 0,0 0-1 0 0,0 1 0 0 0,0-1 0 0 0,1 0 1 0 0,-1 0-1 0 0,0 0 0 0 0,0 0 1 0 0,0 0-1 0 0,0 0 0 0 0,0 0 0 0 0,0 0 1 0 0,0 0-1 0 0,1 0 0 0 0,-1 0 0 0 0,0 1 1 0 0,0-1-1 0 0,0 0 0 0 0,0 0 1 0 0,0 0-1 0 0,0 0 0 0 0,0 0 0 0 0,0 0 1 0 0,0 1-1 0 0,0-1 0 0 0,0 0 0 0 0,0 0 1 0 0,0 0-1 0 0,0 0 0 0 0,0 0 1 0 0,0 0-1 0 0,0 1 0 0 0,0-1 0 0 0,0 0 1 0 0,0 0-1 0 0,0 0 0 0 0,0 0 0 0 0,0 0 1 0 0,0 1-1 0 0,0-1 0 0 0,0 0 1 0 0,0 0-1 0 0,0 0 0 0 0,0 0 0 0 0,0 0 1 0 0,0 0-1 0 0,0 1 0 0 0,0-1 0 0 0,0 0 1 0 0,-1 0-1 0 0,-5 8-451 0 0,6-8 898 0 0,33-24-206 0 0,0-1-1 0 0,35-35 1 0 0,56-68 484 0 0,-113 116-715 0 0,7-4 14 0 0,-12 11-43 0 0,-1-1-1 0 0,1 1 0 0 0,-1-1 1 0 0,0 0-1 0 0,-1 0 0 0 0,6-8 1 0 0,-10 13-606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12 488 0 0,'16'-12'17194'0'0,"-34"42"-15412"0"0,-2-1 0 0 0,-35 41 0 0 0,43-56-1492 0 0,-139 164 3611 0 0,150-177-3928 0 0,0 0 0 0 0,0 0 0 0 0,0 0 0 0 0,0 0 0 0 0,1 0 0 0 0,-1 0 0 0 0,0 0 0 0 0,1 1 0 0 0,-1-1 0 0 0,1 0 0 0 0,0 0 0 0 0,-1 1-1 0 0,1-1 1 0 0,-1 2 0 0 0,2-3-101 0 0,-1 1-1 0 0,0-1 0 0 0,0 0 1 0 0,0 1-1 0 0,0-1 0 0 0,1 0 1 0 0,-1 1-1 0 0,0-1 1 0 0,0 0-1 0 0,0 1 0 0 0,1-1 1 0 0,-1 0-1 0 0,0 0 0 0 0,1 1 1 0 0,-1-1-1 0 0,0 0 0 0 0,1 0 1 0 0,-1 0-1 0 0,0 1 0 0 0,1-1 1 0 0,-1 0-1 0 0,0 0 1 0 0,1 0-1 0 0,-1 0 0 0 0,0 0 1 0 0,1 0-1 0 0,-1 0 0 0 0,1 0 1 0 0,-1 0-1 0 0,1 0 0 0 0,5 0-1344 0 0,0 0-1 0 0,0-1 0 0 0,0 0 0 0 0,9-3 0 0 0,-14 4 1437 0 0,25-7-2609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532 126 180 0 0,'0'-1'599'0'0,"1"0"-1"0"0,-1-1 1 0 0,1 1 0 0 0,-1 0-1 0 0,0-1 1 0 0,0 1 0 0 0,0 0 0 0 0,0-1-1 0 0,0 1 1 0 0,0 0 0 0 0,0-1-1 0 0,0 1 1 0 0,-1 0 0 0 0,1 0-1 0 0,0-1 1 0 0,-2-1 0 0 0,1 3-381 0 0,1 0 0 0 0,-1 0 0 0 0,1 0 1 0 0,-1 0-1 0 0,1 0 0 0 0,-1 0 1 0 0,0 0-1 0 0,1 0 0 0 0,-1 0 0 0 0,1 0 1 0 0,-1 1-1 0 0,1-1 0 0 0,-1 0 0 0 0,1 1 1 0 0,-1-1-1 0 0,1 0 0 0 0,-1 1 0 0 0,1-1 1 0 0,-1 0-1 0 0,1 1 0 0 0,-1-1 1 0 0,1 1-1 0 0,0-1 0 0 0,-1 1 0 0 0,1 0 1 0 0,-36 48 3540 0 0,33-45-3585 0 0,-205 270 5781 0 0,96-135-3670 0 0,22-35 817 0 0,89-103-2116 0 0,4-9-897 0 0,37-74 75 0 0,62-96 0 0 0,-23 44-157 0 0,-28 45-6 0 0,65-83 1 0 0,-115 170 10 0 0,0 1-11 0 0,-1 0 1 0 0,1 0-1 0 0,0 0 1 0 0,-1 0-1 0 0,1 0 1 0 0,0 0-1 0 0,0 1 1 0 0,0-1-1 0 0,0 0 1 0 0,-1 1-1 0 0,1-1 1 0 0,0 1-1 0 0,0-1 1 0 0,0 1-1 0 0,0-1 1 0 0,0 1-1 0 0,0 0 1 0 0,0-1-1 0 0,1 1 1 0 0,-1 0-1 0 0,0 0 1 0 0,2 0-1 0 0,-2-1-1 0 0,0 1 0 0 0,-1 0 0 0 0,1 0 0 0 0,0 0 0 0 0,0 0 0 0 0,0 0 0 0 0,0 0 0 0 0,0 0 0 0 0,-1 0 0 0 0,1 0 0 0 0,0 0 0 0 0,0 0 0 0 0,0 1 0 0 0,0-1 0 0 0,-1 0 0 0 0,1 1 0 0 0,0-1 0 0 0,0 0 0 0 0,-1 1 0 0 0,1-1 0 0 0,0 1 0 0 0,0-1 0 0 0,-1 1 0 0 0,1 0 0 0 0,0 0 0 0 0,1 1 0 0 0,16 13 0 0 0,0 1 0 0 0,-1 1 0 0 0,25 31 0 0 0,-1-1 0 0 0,112 128 0 0 0,-80-89 0 0 0,122 114 0 0 0,-189-196 0 0 0,207 174 0 0 0,-201-170 0 0 0,-12-8 0 0 0,-1 0 0 0 0,1 0 0 0 0,0 0 0 0 0,0 0 0 0 0,0 0 0 0 0,0 0 0 0 0,0 0 0 0 0,0 1 0 0 0,0-1 0 0 0,0 0 0 0 0,0 0 0 0 0,-1 0 0 0 0,1 0 0 0 0,0 0 0 0 0,0 0 0 0 0,0 0 0 0 0,0 0 0 0 0,0 0 0 0 0,0 0 0 0 0,0 1 0 0 0,0-1 0 0 0,0 0 0 0 0,0 0 0 0 0,0 0 0 0 0,0 0 0 0 0,0 0 0 0 0,0 0 0 0 0,0 0 0 0 0,0 1 0 0 0,0-1 0 0 0,0 0 0 0 0,0 0 0 0 0,0 0 0 0 0,0 0 0 0 0,0 0 0 0 0,-160-34 0 0 0,-30 12 0 0 0,-1 9 0 0 0,-1 7 0 0 0,-301 31 0 0 0,441-17-6014 0 0,39-6 1392 0 0,31-3 1497 0 0,1-2-132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39 644 0 0,'1'-23'3037'0'0,"1"7"9646"0"0,-2 18-12498 0 0,0-1 0 0 0,1 0 0 0 0,-1 0 0 0 0,0 0 1 0 0,1 0-1 0 0,-1 1 0 0 0,1-1 0 0 0,-1 0 0 0 0,1 0 1 0 0,0 0-1 0 0,-1 0 0 0 0,2 1 0 0 0,1 2 282 0 0,4 19 773 0 0,-2-1 0 0 0,0 1 0 0 0,-2 0 1 0 0,1 40-1 0 0,-1-21-477 0 0,13 170 2153 0 0,18 187 631 0 0,-19-267-3469 0 0,22 336-54 0 0,-35-408-24 0 0,-3-54 0 0 0,1-6-61 0 0,0 1 0 0 0,-1-1 1 0 0,1 0-1 0 0,0 1 0 0 0,-1-1 0 0 0,1 0 0 0 0,0 1 1 0 0,-1-1-1 0 0,1 0 0 0 0,0 1 0 0 0,-1-1 0 0 0,1 0 0 0 0,0 0 1 0 0,-1 1-1 0 0,1-1 0 0 0,-1 0 0 0 0,1 0 0 0 0,-1 0 1 0 0,1 0-1 0 0,0 1 0 0 0,-1-1 0 0 0,1 0 0 0 0,-1 0 0 0 0,1 0 1 0 0,-1 0-1 0 0,1 0 0 0 0,-1 0 0 0 0,1 0 0 0 0,-1-1 1 0 0,1 1-1 0 0,-1 0 0 0 0,1 0 0 0 0,0 0 0 0 0,-1 0 1 0 0,1 0-1 0 0,-1-1 0 0 0,1 1 0 0 0,-1 0 0 0 0,1 0 0 0 0,0-1 1 0 0,-1 1-1 0 0,1-1 0 0 0,-16-10-8718 0 0,7 4 5116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63 72 0 0,'1'-29'3708'0'0,"1"13"303"0"0,-2-2 4497 0 0,-1 23-8196 0 0,0-1 0 0 0,0 0 0 0 0,0 0-1 0 0,-1 0 1 0 0,0 0 0 0 0,-4 8-1 0 0,-3 8 504 0 0,0 7-84 0 0,2 1 0 0 0,1 0 0 0 0,-4 43 0 0 0,4 86 739 0 0,9 102 347 0 0,1-134-936 0 0,-4-99-554 0 0,2 1-1 0 0,0 0 0 0 0,12 43 1 0 0,-12-62-243 0 0,0 0 0 0 0,0 0 0 0 0,1-1 0 0 0,0 0 0 0 0,1 1 1 0 0,-1-1-1 0 0,1 0 0 0 0,1-1 0 0 0,-1 1 0 0 0,1-1 1 0 0,1 0-1 0 0,-1 0 0 0 0,1 0 0 0 0,0-1 0 0 0,0 0 1 0 0,11 7-1 0 0,-11-9-26 0 0,1 0 0 0 0,0-1 0 0 0,0 0-1 0 0,0 0 1 0 0,1-1 0 0 0,-1 0 0 0 0,0 0 0 0 0,1-1 0 0 0,-1 1 0 0 0,0-2 0 0 0,1 1 0 0 0,-1-1 0 0 0,0 0 0 0 0,11-3 0 0 0,10-4-2 0 0,-1-1-1 0 0,33-15 1 0 0,-53 21-62 0 0,15-7-106 0 0,25-15 0 0 0,-40 21-96 0 0,0 0 1 0 0,-1-1-1 0 0,0 0 0 0 0,1 0 1 0 0,-2-1-1 0 0,1 0 1 0 0,6-7-1 0 0,-11 11-45 0 0,0 1 1 0 0,-1-1-1 0 0,1 1 0 0 0,0-1 1 0 0,-1 1-1 0 0,1-1 0 0 0,-1 0 1 0 0,1 1-1 0 0,-1-1 0 0 0,0 0 1 0 0,0 1-1 0 0,0-1 0 0 0,0 0 1 0 0,0-2-1 0 0,0 1-552 0 0,-1 1-1 0 0,1 0 1 0 0,-1 0-1 0 0,1 0 1 0 0,-1 0-1 0 0,0-1 1 0 0,0 1-1 0 0,0 0 0 0 0,0 0 1 0 0,-2-2-1 0 0,-3-4-1872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21 195 84 0 0,'-14'-2'1927'0'0,"8"1"1309"0"0,27 4 6112 0 0,72 8-6467 0 0,799 3 4883 0 0,-467-22-6208 0 0,-118 2-551 0 0,67-1 155 0 0,158-12 190 0 0,359-30 661 0 0,138-19-1566 0 0,-519 29-445 0 0,-5 16 0 0 0,-487 22 0 0 0,182 3 0 0 0,-130 2 0 0 0,-64-3 0 0 0,-1 1-86 0 0,-4-2-481 0 0,-22-6-14837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14 244 344 0 0,'-14'-1'9046'0'0,"27"-1"-6347"0"0,35-3-1717 0 0,-45 5-398 0 0,381-33 5449 0 0,123 0-3538 0 0,-201 10-1523 0 0,-215 16-725 0 0,602-72 1931 0 0,-612 63-1020 0 0,83-13 244 0 0,-94 20-15 0 0,-49 6-143 0 0,-20 2-1200 0 0,0 1 1 0 0,0-1 0 0 0,0 1 0 0 0,0-1-1 0 0,0 1 1 0 0,0 0 0 0 0,1 0-1 0 0,-1 0 1 0 0,0-1 0 0 0,0 1 0 0 0,0 0-1 0 0,0 0 1 0 0,1 1 0 0 0,-1-1 0 0 0,0 0-1 0 0,0 0 1 0 0,0 1 0 0 0,0-1 0 0 0,0 0-1 0 0,1 1 1 0 0,-1-1 0 0 0,0 1 0 0 0,0-1-1 0 0,0 1 1 0 0,0 0 0 0 0,0-1 0 0 0,-1 1-1 0 0,1 0 1 0 0,0 0 0 0 0,0 0 0 0 0,1 1-1 0 0,2 7 16 0 0,-1 0 0 0 0,0 0-1 0 0,0 0 1 0 0,-1 0 0 0 0,0 0 0 0 0,0 1-1 0 0,-1-1 1 0 0,0 12 0 0 0,1-7-33 0 0,27 160-27 0 0,-16-114 0 0 0,8 99 0 0 0,-21-155 0 0 0,1 24 0 0 0,-4 42 0 0 0,2-50 0 0 0,0-6 0 0 0,3-4 0 0 0,-2-1 0 0 0,0-9-487 0 0,0 1 0 0 0,0 0 1 0 0,0-1-1 0 0,-1 1 0 0 0,1-1 0 0 0,0 1 0 0 0,0 0 1 0 0,0-1-1 0 0,-1 1 0 0 0,1-1 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28 380 0 0,'-13'-10'15132'0'0,"13"10"-15026"0"0,31-5 3776 0 0,-27 5-4003 0 0,181-13 5489 0 0,93 14-2303 0 0,-106 1-1408 0 0,-24-1-476 0 0,-145 0-1314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1 192 0 0,'-25'15'9962'0'0,"21"-5"-8186"0"0,1 0 0 0 0,0 1 1 0 0,-2 15-1 0 0,2 37 1946 0 0,12 63-697 0 0,-7-111-2625 0 0,12 115 1498 0 0,79 532 3936 0 0,-79-597-5588 0 0,21 118 137 0 0,-19-85-383 0 0,-14-90 0 0 0,-1-5-107 0 0,1-6-1129 0 0,3-12-235 0 0,12-34-9809 0 0,-11 27 8080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52 28 0 0,'-1'-3'569'0'0,"1"1"0"0"0,-1-1 0 0 0,1 0 0 0 0,0 1 0 0 0,0-1 0 0 0,0 1 0 0 0,0-1 0 0 0,1 0-1 0 0,-1 1 1 0 0,1-1 0 0 0,-1 1 0 0 0,1-1 0 0 0,0 1 0 0 0,0 0 0 0 0,0-1 0 0 0,0 1 0 0 0,8-6 4316 0 0,-2 12-3214 0 0,0 7-484 0 0,1 14 310 0 0,-2 1 1 0 0,-1 0-1 0 0,4 42 1 0 0,-2-11-595 0 0,53 324 3084 0 0,-40-268-2442 0 0,64 210 0 0 0,-42-204-214 0 0,-39-112-1318 0 0,0 4-11 0 0,1 0 0 0 0,0-1 0 0 0,1 0 0 0 0,7 12 0 0 0,-8-16-2 0 0,0 0 0 0 0,-2 1 0 0 0,-1-2 0 0 0,0 1 0 0 0,-7-1 0 0 0,-5-4 0 0 0,-103 0 0 0 0,-160 11 0 0 0,92 7 0 0 0,102-2 0 0 0,26 0 0 0 0,42-14-2333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2286 1 512 0 0,'-6'-1'13039'0'0,"5"9"-12114"0"0,0 0-1 0 0,0 1 0 0 0,1-1 0 0 0,0 0 1 0 0,0 1-1 0 0,1-1 0 0 0,3 14 1 0 0,0 16 747 0 0,1 109 1988 0 0,13 131-88 0 0,39 24-655 0 0,-47-246-2917 0 0,-3 2 0 0 0,0 58 0 0 0,-6-101 0 0 0,5 36 0 0 0,-4-34 0 0 0,-2 0 0 0 0,0 0 0 0 0,-1-2 0 0 0,-5-6 0 0 0,0-4 0 0 0,-5-2 0 0 0,3-1 0 0 0,0-1 0 0 0,0 0 0 0 0,-1 0 0 0 0,1 0 0 0 0,0-1 0 0 0,-17-2 0 0 0,2 0 0 0 0,-504-30 0 0 0,443 27 0 0 0,-113 7 0 0 0,5 1 0 0 0,-50-1 0 0 0,-49-2 0 0 0,15-24 0 0 0,193 16 0 0 0,46 4 0 0 0,0 2 0 0 0,-71 3 0 0 0,94 0 0 0 0,0 0 0 0 0,-21-2 0 0 0,-28-1 0 0 0,51 4 0 0 0,1-1 0 0 0,-4-1 0 0 0,0-1 0 0 0,3 0 0 0 0,6 0 0 0 0,1-1-27 0 0,4 2-329 0 0,36-57-14022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127 812 0 0,'33'-13'4429'0'0,"-10"4"5391"0"0,-63-3-7560 0 0,-182-16 633 0 0,-40-5-1548 0 0,174 19-437 0 0,0 4 1 0 0,-124 2 0 0 0,204 8-774 0 0,1 1 0 0 0,0 0 0 0 0,-1 0 0 0 0,1 0 1 0 0,0 1-1 0 0,0 0 0 0 0,0 0 0 0 0,0 1 0 0 0,-10 5 0 0 0,13-5-12 0 0,0 0 0 0 0,0 0 0 0 0,1 0 0 0 0,-1 1 1 0 0,1-1-1 0 0,-1 1 0 0 0,1 0 0 0 0,0 0 0 0 0,0 0 0 0 0,1 0 0 0 0,-1 0 0 0 0,1 1 0 0 0,0-1 0 0 0,0 1 0 0 0,-1 5 0 0 0,-3 14 204 0 0,1 0 0 0 0,1 0 1 0 0,1 0-1 0 0,2 0 0 0 0,0 0 0 0 0,4 44 0 0 0,33 146 2403 0 0,-27-168-2588 0 0,26 102-142 0 0,-33-141 0 0 0,-2-1 0 0 0,-1 1 0 0 0,-3-1 0 0 0,-3-3 0 0 0,5-2 0 0 0,-15 1 0 0 0,-5-5 0 0 0,-35 2 0 0 0,1 3 0 0 0,-1 1 0 0 0,-78 17 0 0 0,120-17 0 0 0,0 0 0 0 0,0 1 0 0 0,1 1 0 0 0,-25 11 0 0 0,35-13 0 0 0,-1-1 0 0 0,1 1 0 0 0,0 0 0 0 0,0 0 0 0 0,0 0 0 0 0,0 0 0 0 0,0 1 0 0 0,1 0 0 0 0,0 0 0 0 0,0 0 0 0 0,0 0 0 0 0,0 0 0 0 0,0 0 0 0 0,1 1 0 0 0,0-1 0 0 0,0 1 0 0 0,-3 9 0 0 0,4 3 0 0 0,3-8 0 0 0,1 0 0 0 0,0 0 0 0 0,1-1 0 0 0,0 1 0 0 0,0-1 0 0 0,0 0 0 0 0,1 0 0 0 0,0-1 0 0 0,1 1 0 0 0,0-1 0 0 0,0 0 0 0 0,1-1 0 0 0,12 11 0 0 0,0-2 0 0 0,0-1 0 0 0,1 0 0 0 0,0-2 0 0 0,31 15 0 0 0,-14-12 0 0 0,0-2 0 0 0,1-1 0 0 0,1-2 0 0 0,-1-2 0 0 0,2-1 0 0 0,-1-2 0 0 0,1-2 0 0 0,-1-1 0 0 0,1-2 0 0 0,43-6 0 0 0,-79 5 0 0 0,45-8 0 0 0,-46 9 0 0 0,0-1 0 0 0,-1 0 0 0 0,1 0 0 0 0,0 0 0 0 0,0 0 0 0 0,-1 0 0 0 0,1-1 0 0 0,-1 1 0 0 0,1-1 0 0 0,-1 0 0 0 0,0 0 0 0 0,1 0 0 0 0,2-4 0 0 0,-5 6 0 0 0,1-1 0 0 0,-1 0 0 0 0,-1 1 0 0 0,1-1 0 0 0,0 0 0 0 0,0 1 0 0 0,0-1 0 0 0,0 1 0 0 0,0-1 0 0 0,-1 0 0 0 0,1 1 0 0 0,0-1 0 0 0,0 1 0 0 0,-1-1 0 0 0,1 1 0 0 0,0-1 0 0 0,-1 1 0 0 0,1-1 0 0 0,-1 1 0 0 0,1-1 0 0 0,-1 1 0 0 0,1-1 0 0 0,-1 1 0 0 0,1 0 0 0 0,-1-1 0 0 0,1 1 0 0 0,-1 0 0 0 0,1-1 0 0 0,-2 1 0 0 0,-3-2 0 0 0,-1 0 0 0 0,1 1 0 0 0,-1-1 0 0 0,0 1 0 0 0,0 0 0 0 0,1 1 0 0 0,-1 0 0 0 0,0 0 0 0 0,0 0 0 0 0,-10 2 0 0 0,4-1 0 0 0,-26 2 0 0 0,0 1 0 0 0,1 2 0 0 0,-61 18 0 0 0,79-19 0 0 0,1 2 0 0 0,0 0 0 0 0,0 2 0 0 0,1 0 0 0 0,0 0 0 0 0,0 2 0 0 0,1 0 0 0 0,-27 25 0 0 0,38-31 0 0 0,0 0 0 0 0,1 0 0 0 0,-1 0 0 0 0,1 1 0 0 0,0 0 0 0 0,1 0 0 0 0,-1 0 0 0 0,1 0 0 0 0,-3 9 0 0 0,5-12 0 0 0,1 1 0 0 0,-1-1 0 0 0,1 1 0 0 0,-1-1 0 0 0,1 1 0 0 0,0-1 0 0 0,0 1 0 0 0,1 0 0 0 0,-1-1 0 0 0,1 1 0 0 0,-1-1 0 0 0,1 1 0 0 0,0-1 0 0 0,1 0 0 0 0,-1 1 0 0 0,1-1 0 0 0,-1 0 0 0 0,1 0 0 0 0,0 0 0 0 0,3 4 0 0 0,3 2 0 0 0,0-1 0 0 0,0 0 0 0 0,1 0 0 0 0,0 0 0 0 0,1-1 0 0 0,0-1 0 0 0,0 0 0 0 0,0 0 0 0 0,0-1 0 0 0,1 0 0 0 0,22 6 0 0 0,8 0 0 0 0,83 12 0 0 0,-57-16 0 0 0,-1-3 0 0 0,99-6 0 0 0,-147-1 0 0 0,-30 1 0 0 0,-35 1 0 0 0,-5 6 0 0 0,0 1 0 0 0,1 3 0 0 0,0 2 0 0 0,-97 35 0 0 0,144-45 0 0 0,1 0 0 0 0,0 0 0 0 0,-1 0 0 0 0,1 1 0 0 0,0 0 0 0 0,0-1 0 0 0,0 1 0 0 0,0 0 0 0 0,0 1 0 0 0,0-1 0 0 0,1 0 0 0 0,-1 1 0 0 0,1 0 0 0 0,0-1 0 0 0,0 1 0 0 0,0 0 0 0 0,-3 5 0 0 0,5-8 0 0 0,0 1 0 0 0,-1 0 0 0 0,1-1 0 0 0,0 1 0 0 0,0 0 0 0 0,-1 0 0 0 0,1-1 0 0 0,0 1 0 0 0,0 0 0 0 0,0-1 0 0 0,0 1 0 0 0,0 0 0 0 0,0 0 0 0 0,0-1 0 0 0,0 1 0 0 0,0 0 0 0 0,1 0 0 0 0,-1-1 0 0 0,0 1 0 0 0,0 0 0 0 0,1-1 0 0 0,-1 1 0 0 0,0 0 0 0 0,1-1 0 0 0,-1 1 0 0 0,1-1 0 0 0,-1 1 0 0 0,1 0 0 0 0,-1-1 0 0 0,1 1 0 0 0,0 0 0 0 0,0-1 0 0 0,3 5 0 0 0,0 0 0 0 0,0-1 0 0 0,1 1 0 0 0,-1-1 0 0 0,1 0 0 0 0,0-1 0 0 0,0 1 0 0 0,0-1 0 0 0,1 0 0 0 0,10 5 0 0 0,-7-4 0 0 0,0 0 0 0 0,-1 1 0 0 0,1 0 0 0 0,-1 0 0 0 0,9 9 0 0 0,-14-10 0 0 0,0 0 0 0 0,-1 0 0 0 0,1 1 0 0 0,-1-1 0 0 0,0 0 0 0 0,0 1 0 0 0,-1-1 0 0 0,1 1 0 0 0,-1 0 0 0 0,0 0 0 0 0,0-1 0 0 0,-1 1 0 0 0,1 9 0 0 0,0-4 0 0 0,6 103 0 0 0,-5-61 0 0 0,10 58 0 0 0,25 203 0 0 0,-9-50 0 0 0,-16-151 0 0 0,-5 170 0 0 0,-7-227 0 0 0,-1-39 0 0 0,1-9 0 0 0,0 1 0 0 0,0 0 0 0 0,1 0 0 0 0,0-1 0 0 0,3 11 0 0 0,-2-12 0 0 0,4-3 0 0 0,-5-3 0 0 0,1 0 0 0 0,-1 1 0 0 0,1-1 0 0 0,0 0 0 0 0,-1-1 0 0 0,1 1 0 0 0,0 0 0 0 0,-1 0 0 0 0,1-1 0 0 0,-1 1 0 0 0,1-1 0 0 0,-1 1 0 0 0,1-1 0 0 0,2-1 0 0 0,2-1 0 0 0,49-9 0 0 0,101-9 0 0 0,58 11 0 0 0,-115 7 0 0 0,43-2 0 0 0,543 4 0 0 0,-627 4 0 0 0,81 0 0 0 0,-132-3 0 0 0,2-2 0 0 0,-4-1 0 0 0,2 0 0 0 0,-2 0 0 0 0,0-3 0 0 0,-1-1 0 0 0,-3-2 0 0 0,-1 7 0 0 0,0 0 0 0 0,-1 0 0 0 0,1 0 0 0 0,-1 0 0 0 0,0 1 0 0 0,1-1 0 0 0,-1 0 0 0 0,0 0 0 0 0,0 1 0 0 0,0-1 0 0 0,0 1 0 0 0,0-1 0 0 0,-1 1 0 0 0,1-1 0 0 0,0 1 0 0 0,-1-1 0 0 0,1 1 0 0 0,-1 0 0 0 0,1 0 0 0 0,-1 0 0 0 0,0 0 0 0 0,1 0 0 0 0,-1 0 0 0 0,0 1 0 0 0,0-1 0 0 0,0 0 0 0 0,-1 0 0 0 0,-3 0 0 0 0,-5-4 0 0 0,0 2 0 0 0,-1 0 0 0 0,1 0 0 0 0,-1 1 0 0 0,0 0 0 0 0,1 1 0 0 0,-1 1 0 0 0,0 0 0 0 0,0 0 0 0 0,0 1 0 0 0,1 1 0 0 0,-1 0 0 0 0,0 0 0 0 0,-19 8 0 0 0,29-10 0 0 0,0 1 0 0 0,1 0 0 0 0,-1 0 0 0 0,1-1 0 0 0,-1 1 0 0 0,1 0 0 0 0,0 0 0 0 0,-1 0 0 0 0,1 0 0 0 0,0 1 0 0 0,0-1 0 0 0,0 0 0 0 0,0 1 0 0 0,0-1 0 0 0,0 0 0 0 0,0 1 0 0 0,0-1 0 0 0,0 1 0 0 0,1-1 0 0 0,-1 1 0 0 0,0 3 0 0 0,1-3 0 0 0,0 0 0 0 0,0 1 0 0 0,0-1 0 0 0,0 0 0 0 0,1 0 0 0 0,-1 1 0 0 0,1-1 0 0 0,0 0 0 0 0,0 0 0 0 0,-1 0 0 0 0,1 0 0 0 0,1 0 0 0 0,-1 0 0 0 0,2 3 0 0 0,1 0 0 0 0,1 1 0 0 0,0 0 0 0 0,0-1 0 0 0,1 0 0 0 0,0 0 0 0 0,-1-1 0 0 0,2 0 0 0 0,-1 0 0 0 0,7 4 0 0 0,-2-4 0 0 0,0-1 0 0 0,0 1 0 0 0,0-2 0 0 0,0 1 0 0 0,0-2 0 0 0,0 1 0 0 0,1-2 0 0 0,-1 1 0 0 0,13-2 0 0 0,-15 0 0 0 0,0 0 0 0 0,0-1 0 0 0,0 0 0 0 0,0 0 0 0 0,0-1 0 0 0,-1 0 0 0 0,1 0 0 0 0,-1-1 0 0 0,0 0 0 0 0,0-1 0 0 0,13-9 0 0 0,-19 13 0 0 0,0-1 0 0 0,0 1 0 0 0,-1-1 0 0 0,1 0 0 0 0,0 0 0 0 0,-1 0 0 0 0,1 0 0 0 0,-1 0 0 0 0,1 0 0 0 0,-1 0 0 0 0,0-1 0 0 0,0 1 0 0 0,0 0 0 0 0,0-1 0 0 0,0 1 0 0 0,-1-1 0 0 0,1 1 0 0 0,0-6 0 0 0,-2 5 0 0 0,1 0 0 0 0,-1 0 0 0 0,1 0 0 0 0,-1 0 0 0 0,0 0 0 0 0,0 0 0 0 0,0 0 0 0 0,-1 0 0 0 0,1 0 0 0 0,-1 0 0 0 0,0 0 0 0 0,1 1 0 0 0,-4-4 0 0 0,-6-6 0 0 0,-1 1 0 0 0,0-1 0 0 0,-1 2 0 0 0,-23-15 0 0 0,25 17 0 0 0,-14-8-723 0 0,14 10-297 0 0,1 0 0 0 0,0-1 0 0 0,0-1-1 0 0,-8-8 1 0 0,16 14 785 0 0,0 0 0 0 0,0-1 0 0 0,0 1 0 0 0,0-1 0 0 0,1 1 0 0 0,-1-1 0 0 0,1 1 0 0 0,-1-1 0 0 0,1 0 0 0 0,0 0 0 0 0,0 1 1 0 0,1-1-1 0 0,-1 0 0 0 0,0 0 0 0 0,1 0 0 0 0,0 0 0 0 0,0 0 0 0 0,0 0 0 0 0,0 0 0 0 0,0 0 0 0 0,1-4 0 0 0,5-19-3497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22 208 0 0,'1'-7'7297'0'0,"-2"5"-7010"0"0,1 1-183 0 0,0 0 1 0 0,-1 1 0 0 0,1-1-1 0 0,0 1 1 0 0,0-1-1 0 0,-1 0 1 0 0,1 1 0 0 0,0-1-1 0 0,-1 1 1 0 0,1-1-1 0 0,-1 1 1 0 0,1-1 0 0 0,0 1-1 0 0,-1-1 1 0 0,1 1 0 0 0,-1 0-1 0 0,0-1 1 0 0,1 1-1 0 0,-1 0 1 0 0,1-1 0 0 0,-1 1-1 0 0,1 0 1 0 0,-1-1-1 0 0,0 1 1 0 0,1 0 0 0 0,-1 0-1 0 0,0 0 1 0 0,1 0-1 0 0,-1 0 1 0 0,0 0 0 0 0,1 0-1 0 0,-1 0 1 0 0,0 0 0 0 0,1 0-1 0 0,-1 0 1 0 0,1 0-1 0 0,-1 0 1 0 0,0 1 0 0 0,1-1-1 0 0,-1 0 1 0 0,0 0-1 0 0,1 1 1 0 0,-1-1 0 0 0,1 0-1 0 0,-1 1 1 0 0,-5 2 244 0 0,0 0 1 0 0,0 0 0 0 0,1 0-1 0 0,-1 0 1 0 0,1 1-1 0 0,0 0 1 0 0,0 0 0 0 0,1 1-1 0 0,-1-1 1 0 0,1 1-1 0 0,0 0 1 0 0,0 0-1 0 0,0 0 1 0 0,1 1 0 0 0,0 0-1 0 0,0-1 1 0 0,-4 11-1 0 0,6-11-124 0 0,-1 0-1 0 0,0 0 1 0 0,1 0-1 0 0,0 1 1 0 0,0-1-1 0 0,1 0 1 0 0,0 1-1 0 0,-1-1 1 0 0,2 1-1 0 0,-1-1 1 0 0,1 1-1 0 0,0-1 1 0 0,0 0-1 0 0,0 1 1 0 0,1-1-1 0 0,-1 0 1 0 0,1 0-1 0 0,1 0 1 0 0,-1 0-1 0 0,1-1 1 0 0,4 8 0 0 0,-3-8-86 0 0,-1-1 0 0 0,0 1 0 0 0,1-1 0 0 0,-1 0 0 0 0,1 0 0 0 0,0 0 0 0 0,0 0 0 0 0,0-1 1 0 0,1 0-1 0 0,-1 1 0 0 0,0-2 0 0 0,1 1 0 0 0,0 0 0 0 0,8 1 0 0 0,-11-3-84 0 0,1 0-1 0 0,0 1 1 0 0,-1-1-1 0 0,1 0 0 0 0,0 0 1 0 0,-1-1-1 0 0,1 1 1 0 0,0-1-1 0 0,-1 1 0 0 0,1-1 1 0 0,-1 0-1 0 0,1 0 1 0 0,-1 0-1 0 0,1 0 1 0 0,-1 0-1 0 0,0-1 0 0 0,1 1 1 0 0,-1-1-1 0 0,0 1 1 0 0,0-1-1 0 0,0 0 0 0 0,0 0 1 0 0,0 0-1 0 0,-1 0 1 0 0,1 0-1 0 0,-1 0 0 0 0,3-5 1 0 0,-2 4-43 0 0,-1 0 0 0 0,0 1 0 0 0,0-1 0 0 0,0 0 0 0 0,0 0 1 0 0,0 0-1 0 0,-1 0 0 0 0,0 0 0 0 0,1-1 0 0 0,-1 1 0 0 0,0 0 0 0 0,0 0 1 0 0,-1 0-1 0 0,1 0 0 0 0,-1 0 0 0 0,1 0 0 0 0,-3-5 0 0 0,1 3 155 0 0,0 1 1 0 0,0-1-1 0 0,-1 1 0 0 0,1-1 1 0 0,-1 1-1 0 0,0 0 0 0 0,-1 0 0 0 0,1 1 1 0 0,-1-1-1 0 0,-5-4 0 0 0,4 4-353 0 0,0 0 0 0 0,0 1 1 0 0,0 0-1 0 0,-1 0 0 0 0,1 1 0 0 0,-1-1 0 0 0,0 1 0 0 0,-10-2 0 0 0,13 3-502 0 0,-1 0 0 0 0,0 1 0 0 0,1-1 0 0 0,-1 1 0 0 0,0 0 0 0 0,0 0 0 0 0,1 1 0 0 0,-1-1 0 0 0,0 1 0 0 0,1 0 0 0 0,-1 0 0 0 0,1 0 0 0 0,-1 0 0 0 0,-4 3 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135 138 344 0 0,'-2'-7'495'0'0,"0"2"516"0"0,1 1-1 0 0,-1-1 1 0 0,1 0-1 0 0,1 0 0 0 0,-1 0 1 0 0,0 0-1 0 0,1 0 0 0 0,0 0 1 0 0,1 0-1 0 0,-1 0 0 0 0,1 0 1 0 0,2-9-1 0 0,-3 13-911 0 0,0 1 0 0 0,0 0 0 0 0,0-1 0 0 0,1 1 0 0 0,-1 0 0 0 0,0 0 0 0 0,0-1 0 0 0,0 1 1 0 0,1 0-1 0 0,-1 0 0 0 0,0-1 0 0 0,0 1 0 0 0,1 0 0 0 0,-1 0 0 0 0,0 0 0 0 0,0 0 0 0 0,1-1 0 0 0,-1 1 0 0 0,0 0 0 0 0,1 0 0 0 0,-1 0 0 0 0,0 0 0 0 0,1 0 0 0 0,-1 0 1 0 0,0 0-1 0 0,1 0 0 0 0,-1 0 0 0 0,0 0 0 0 0,1 0 0 0 0,-1 0 0 0 0,0 0 0 0 0,1 0 0 0 0,-1 0 0 0 0,1 0 0 0 0,12 9 1612 0 0,6 15-267 0 0,-15-15-1200 0 0,-1 0 1 0 0,0 0-1 0 0,0 0 0 0 0,-1 0 0 0 0,0 1 1 0 0,0-1-1 0 0,-1 1 0 0 0,-1-1 1 0 0,1 1-1 0 0,-2 11 0 0 0,0-15-163 0 0,1 1 0 0 0,-1-1 1 0 0,0 0-1 0 0,0 1 0 0 0,-1-1 0 0 0,0 0 0 0 0,0 0 0 0 0,-1 0 0 0 0,1 0 0 0 0,-1-1 0 0 0,0 1 0 0 0,-1-1 0 0 0,0 0 0 0 0,1 0 0 0 0,-2 0 1 0 0,-4 5-1 0 0,7-8-65 0 0,1-1 0 0 0,-1 1 1 0 0,0-1-1 0 0,0 0 1 0 0,0 0-1 0 0,1 0 0 0 0,-1 0 1 0 0,-1 0-1 0 0,1 0 1 0 0,0 0-1 0 0,0-1 0 0 0,0 1 1 0 0,0-1-1 0 0,0 0 1 0 0,-1 1-1 0 0,1-1 0 0 0,0 0 1 0 0,0 0-1 0 0,0 0 1 0 0,-1-1-1 0 0,1 1 0 0 0,0-1 1 0 0,0 1-1 0 0,0-1 1 0 0,0 1-1 0 0,0-1 0 0 0,0 0 1 0 0,0 0-1 0 0,0 0 1 0 0,0 0-1 0 0,0-1 0 0 0,0 1 1 0 0,0 0-1 0 0,1-1 1 0 0,-3-2-1 0 0,-1-1 16 0 0,1 0 0 0 0,0-1 0 0 0,0 1 0 0 0,1-1 0 0 0,0 1 0 0 0,0-1 0 0 0,0 0 0 0 0,1 0 0 0 0,0-1 0 0 0,-3-11 0 0 0,4 9 44 0 0,0-1-1 0 0,1 1 1 0 0,0-1 0 0 0,0 1-1 0 0,1-1 1 0 0,1 1-1 0 0,0-1 1 0 0,0 1-1 0 0,0 0 1 0 0,1-1-1 0 0,6-10 1 0 0,-6 13-1 0 0,0 0 0 0 0,1 0 1 0 0,0 1-1 0 0,0-1 0 0 0,0 1 0 0 0,1-1 1 0 0,0 2-1 0 0,1-1 0 0 0,-1 0 1 0 0,1 1-1 0 0,0 0 0 0 0,0 0 0 0 0,1 1 1 0 0,9-5-1 0 0,-14 7-48 0 0,0 1 1 0 0,0 0-1 0 0,1 0 1 0 0,-1 1-1 0 0,1-1 1 0 0,-1 0-1 0 0,0 1 1 0 0,1-1-1 0 0,-1 1 0 0 0,1 0 1 0 0,-1 0-1 0 0,1 0 1 0 0,-1 0-1 0 0,1 0 1 0 0,-1 1-1 0 0,1-1 1 0 0,-1 1-1 0 0,1-1 1 0 0,2 2-1 0 0,-3 0-2 0 0,0-1 0 0 0,0 1 0 0 0,0-1 0 0 0,0 1 0 0 0,0 0 0 0 0,-1 0 0 0 0,1 0 0 0 0,-1 0 0 0 0,1 0 0 0 0,-1 0 0 0 0,0 0 0 0 0,1 1 0 0 0,-1-1 0 0 0,0 0 0 0 0,1 5 0 0 0,0 4 39 0 0,0 1 0 0 0,0 0 0 0 0,-1 0 0 0 0,0 0 0 0 0,-1 0 0 0 0,-2 19 0 0 0,0-19-22 0 0,0 1-1 0 0,-1-1 0 0 0,0 1 0 0 0,-1-1 0 0 0,-8 18 1 0 0,9-24-24 0 0,1 0 1 0 0,-1 0-1 0 0,-1-1 1 0 0,1 1 0 0 0,-1-1-1 0 0,0 0 1 0 0,-1 0 0 0 0,1-1-1 0 0,-1 1 1 0 0,0-1-1 0 0,0 0 1 0 0,-10 6 0 0 0,12-9-13 0 0,1 0 1 0 0,0 0-1 0 0,-1 0 1 0 0,1 0 0 0 0,-1-1-1 0 0,1 1 1 0 0,0-1-1 0 0,-1 0 1 0 0,0 1 0 0 0,1-1-1 0 0,-1-1 1 0 0,1 1-1 0 0,-1 0 1 0 0,1 0-1 0 0,0-1 1 0 0,-1 0 0 0 0,1 1-1 0 0,-1-1 1 0 0,1 0-1 0 0,0 0 1 0 0,-4-2-1 0 0,2 0-2 0 0,0 0 0 0 0,0 0-1 0 0,1 0 1 0 0,-1 0-1 0 0,1-1 1 0 0,0 1-1 0 0,0-1 1 0 0,0 0-1 0 0,1 1 1 0 0,-1-1-1 0 0,-2-7 1 0 0,3 7-5 0 0,0 0-1 0 0,1 0 1 0 0,-1 0 0 0 0,1 0 0 0 0,0 0 0 0 0,1-1 0 0 0,-1 1-1 0 0,1 0 1 0 0,-1-1 0 0 0,1 1 0 0 0,1 0 0 0 0,0-6 0 0 0,-1 7-1 0 0,1 1 1 0 0,-1 0 0 0 0,1 0 0 0 0,0-1 0 0 0,0 1 0 0 0,0 0 0 0 0,0 0-1 0 0,1 0 1 0 0,-1 0 0 0 0,0 0 0 0 0,1 0 0 0 0,-1 1 0 0 0,1-1 0 0 0,0 0 0 0 0,0 1-1 0 0,-1-1 1 0 0,1 1 0 0 0,0 0 0 0 0,0-1 0 0 0,0 1 0 0 0,1 0 0 0 0,-1 0-1 0 0,2 0 1 0 0,-2 0 2 0 0,0 1 0 0 0,0 0-1 0 0,0 0 1 0 0,-1 0-1 0 0,1 0 1 0 0,0 0 0 0 0,0 0-1 0 0,0 0 1 0 0,-1 1-1 0 0,1-1 1 0 0,0 1 0 0 0,-1-1-1 0 0,1 1 1 0 0,0-1-1 0 0,-1 1 1 0 0,1 0 0 0 0,0 0-1 0 0,-1 0 1 0 0,1 0-1 0 0,-1 0 1 0 0,0 0 0 0 0,1 1-1 0 0,-1-1 1 0 0,0 0-1 0 0,0 1 1 0 0,0-1 0 0 0,0 1-1 0 0,0-1 1 0 0,0 1-1 0 0,0-1 1 0 0,0 1 0 0 0,0 2-1 0 0,3 4 11 0 0,0 1-1 0 0,-1 1 1 0 0,1-1-1 0 0,1 14 0 0 0,-4-20-6 0 0,0-1 0 0 0,-1 1-1 0 0,0-1 1 0 0,1 1-1 0 0,-1-1 1 0 0,0 1-1 0 0,0-1 1 0 0,-1 1 0 0 0,1-1-1 0 0,0 1 1 0 0,-1-1-1 0 0,0 1 1 0 0,1-1 0 0 0,-1 1-1 0 0,0-1 1 0 0,0 0-1 0 0,0 1 1 0 0,-1-1 0 0 0,1 0-1 0 0,-1 0 1 0 0,1 0-1 0 0,-1 0 1 0 0,1 0-1 0 0,-1 0 1 0 0,0-1 0 0 0,0 1-1 0 0,-3 1 1 0 0,2-1-2 0 0,1-1 1 0 0,-1 0 0 0 0,0 0-1 0 0,0 0 1 0 0,0 0 0 0 0,-1 0-1 0 0,1-1 1 0 0,0 1 0 0 0,0-1-1 0 0,0 0 1 0 0,0 0 0 0 0,0 0-1 0 0,-1 0 1 0 0,1-1 0 0 0,0 1-1 0 0,0-1 1 0 0,0 0-1 0 0,0 0 1 0 0,0 0 0 0 0,0 0-1 0 0,-4-3 1 0 0,4 3-4 0 0,1-1 0 0 0,-1 1 0 0 0,1-1 0 0 0,-1 0 0 0 0,1 0 0 0 0,0 0 0 0 0,0 0 0 0 0,0-1 0 0 0,0 1 0 0 0,0 0 0 0 0,0-1-1 0 0,-1-2 1 0 0,-2-4-17 0 0,5 8 16 0 0,0-1 0 0 0,0 1 0 0 0,1 0 0 0 0,-1 0 0 0 0,1 0 0 0 0,-1 0 0 0 0,1-1 0 0 0,0 1 0 0 0,-1 0 0 0 0,1 0 0 0 0,0 0 0 0 0,1-1 0 0 0,-2 2 1 0 0,3-4-3 0 0,0 0 0 0 0,0 0 0 0 0,1 1 0 0 0,0-1 1 0 0,0 1-1 0 0,0 0 0 0 0,0 0 0 0 0,0 0 0 0 0,0 0 1 0 0,1 1-1 0 0,-1 0 0 0 0,1 0 0 0 0,0 0 0 0 0,8-2 1 0 0,-11 3 4 0 0,1 0 0 0 0,-1 1 1 0 0,0-1-1 0 0,0 1 0 0 0,0 0 1 0 0,1 0-1 0 0,-1 0 0 0 0,0 0 1 0 0,1 0-1 0 0,-1 0 1 0 0,0 0-1 0 0,0 1 0 0 0,0-1 1 0 0,1 1-1 0 0,-1 0 0 0 0,0-1 1 0 0,0 1-1 0 0,0 0 1 0 0,0 0-1 0 0,0 1 0 0 0,0-1 1 0 0,0 0-1 0 0,0 1 0 0 0,-1-1 1 0 0,1 1-1 0 0,0-1 0 0 0,-1 1 1 0 0,0 0-1 0 0,1 0 1 0 0,-1-1-1 0 0,0 1 0 0 0,0 0 1 0 0,0 0-1 0 0,1 3 0 0 0,-1-3 1 0 0,-1 0 0 0 0,1 0 0 0 0,-1 0 0 0 0,1 0 0 0 0,-1 0 0 0 0,0 0-1 0 0,0 0 1 0 0,0 0 0 0 0,0 0 0 0 0,-1 0 0 0 0,1 0 0 0 0,-1 0 0 0 0,1 0-1 0 0,-1 0 1 0 0,1 0 0 0 0,-1 0 0 0 0,0-1 0 0 0,0 1 0 0 0,0 0 0 0 0,0 0-1 0 0,0-1 1 0 0,0 1 0 0 0,-1-1 0 0 0,1 1 0 0 0,-1-1 0 0 0,1 1-1 0 0,-1-1 1 0 0,1 0 0 0 0,-1 0 0 0 0,1 0 0 0 0,-1 0 0 0 0,0 0 0 0 0,0 0-1 0 0,0 0 1 0 0,0 0 0 0 0,-3 0 0 0 0,5-1-3 0 0,-1 1-1 0 0,0-1 1 0 0,1 0-1 0 0,-1 0 1 0 0,0 0-1 0 0,0 1 0 0 0,1-1 1 0 0,-1 0-1 0 0,0 0 1 0 0,1 0-1 0 0,-1 0 1 0 0,0 0-1 0 0,0-1 1 0 0,1 1-1 0 0,-1 0 1 0 0,0 0-1 0 0,1 0 1 0 0,-1 0-1 0 0,0-1 1 0 0,1 1-1 0 0,-1 0 1 0 0,0-1-1 0 0,1 1 1 0 0,-1-1-1 0 0,1 1 1 0 0,-1-1-1 0 0,0 1 1 0 0,1-1-1 0 0,-1 1 1 0 0,1-1-1 0 0,0 1 1 0 0,-1-1-1 0 0,1 1 1 0 0,-1-1-1 0 0,1 0 1 0 0,0 1-1 0 0,-1-1 1 0 0,1 0-1 0 0,0 1 1 0 0,0-1-1 0 0,0 0 1 0 0,0 1-1 0 0,-1-1 1 0 0,1 0-1 0 0,0 0 1 0 0,0 1-1 0 0,0-1 1 0 0,1 0-1 0 0,-1-1 1 0 0,-3-9-268 0 0,4 8-822 0 0,5 4-399 0 0,9 6-1010 0 0,-13-6 2274 0 0,23 18-6837 0 0,-9-6 4116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3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127 264 652 0 0,'-5'-3'701'0'0,"1"0"0"0"0,-1-1 1 0 0,1 1-1 0 0,0-1 0 0 0,0 0 0 0 0,0 0 1 0 0,0 0-1 0 0,1 0 0 0 0,0-1 0 0 0,-1 1 0 0 0,2-1 1 0 0,-1 0-1 0 0,1 0 0 0 0,-1 0 0 0 0,1 0 1 0 0,1-1-1 0 0,-1 1 0 0 0,1 0 0 0 0,0-1 0 0 0,0 1 1 0 0,0-1-1 0 0,1 1 0 0 0,0-9 0 0 0,1 5-161 0 0,0 0 0 0 0,0 0-1 0 0,0 0 1 0 0,1 0 0 0 0,1 0 0 0 0,0 1-1 0 0,0-1 1 0 0,0 0 0 0 0,1 1 0 0 0,0 0-1 0 0,1 0 1 0 0,0 0 0 0 0,10-12 0 0 0,-14 19-469 0 0,-1 1 1 0 0,1-1-1 0 0,-1 0 1 0 0,1 0-1 0 0,0 0 1 0 0,0 0 0 0 0,-1 1-1 0 0,1-1 1 0 0,0 0-1 0 0,0 1 1 0 0,0-1-1 0 0,0 0 1 0 0,0 1 0 0 0,0-1-1 0 0,0 1 1 0 0,0 0-1 0 0,0-1 1 0 0,0 1-1 0 0,0 0 1 0 0,0-1 0 0 0,0 1-1 0 0,0 0 1 0 0,0 0-1 0 0,0 0 1 0 0,0 0-1 0 0,2 0 1 0 0,-2 1-16 0 0,0 0-1 0 0,0 0 1 0 0,0 0-1 0 0,0 0 1 0 0,0 0-1 0 0,0 0 1 0 0,0 0-1 0 0,0 1 1 0 0,-1-1-1 0 0,1 0 1 0 0,0 0-1 0 0,-1 1 1 0 0,1-1-1 0 0,-1 0 1 0 0,0 1-1 0 0,1-1 1 0 0,-1 2-1 0 0,2 9 130 0 0,-1 0-1 0 0,0-1 1 0 0,-1 19-1 0 0,-1-10-51 0 0,-1-1 1 0 0,-1 0-1 0 0,-6 22 0 0 0,7-34-100 0 0,0 0 0 0 0,0-1 0 0 0,-1 1 0 0 0,0 0 1 0 0,0-1-1 0 0,-1 1 0 0 0,0-1 0 0 0,0 0 0 0 0,0-1 0 0 0,-1 1 0 0 0,-8 7 0 0 0,12-11-25 0 0,-1-1-1 0 0,1 0 0 0 0,-1 0 0 0 0,1 0 0 0 0,-1 1 0 0 0,0-2 0 0 0,1 1 0 0 0,-1 0 1 0 0,0 0-1 0 0,0-1 0 0 0,0 1 0 0 0,0 0 0 0 0,0-1 0 0 0,0 0 0 0 0,1 0 0 0 0,-1 1 1 0 0,0-1-1 0 0,0 0 0 0 0,0-1 0 0 0,0 1 0 0 0,0 0 0 0 0,0 0 0 0 0,0-1 1 0 0,0 1-1 0 0,0-1 0 0 0,0 0 0 0 0,1 1 0 0 0,-1-1 0 0 0,0 0 0 0 0,0 0 0 0 0,1 0 1 0 0,-1 0-1 0 0,1-1 0 0 0,-1 1 0 0 0,1 0 0 0 0,-1-1 0 0 0,1 1 0 0 0,0-1 0 0 0,0 1 1 0 0,0-1-1 0 0,-2-2 0 0 0,0-1 7 0 0,0 0 0 0 0,1 1 0 0 0,0-1 0 0 0,0 0 0 0 0,0 0 0 0 0,0 0 0 0 0,1 0 0 0 0,-1-1 0 0 0,1 1 0 0 0,1 0 0 0 0,-1-1 0 0 0,1 1 0 0 0,0 0 0 0 0,1-8 0 0 0,1 4 23 0 0,1 0 0 0 0,0 1 0 0 0,0-1 0 0 0,1 1 1 0 0,0 0-1 0 0,1 0 0 0 0,10-14 0 0 0,-13 19-23 0 0,0 1-1 0 0,0 0 1 0 0,0 0 0 0 0,0 0-1 0 0,0 0 1 0 0,0 0-1 0 0,1 1 1 0 0,-1-1 0 0 0,1 1-1 0 0,-1-1 1 0 0,1 1-1 0 0,4-2 1 0 0,-5 3-5 0 0,0 0-1 0 0,0 0 1 0 0,-1 0-1 0 0,1 0 1 0 0,0 0-1 0 0,0 0 1 0 0,0 0 0 0 0,-1 1-1 0 0,1-1 1 0 0,0 1-1 0 0,-1-1 1 0 0,1 1-1 0 0,0-1 1 0 0,-1 1 0 0 0,1 0-1 0 0,-1 0 1 0 0,1 0-1 0 0,-1 0 1 0 0,1 0-1 0 0,-1 0 1 0 0,0 1 0 0 0,2 1-1 0 0,0 0 4 0 0,0 1 0 0 0,-1 0-1 0 0,1-1 1 0 0,-1 1 0 0 0,0 0 0 0 0,0 0-1 0 0,0 0 1 0 0,-1 1 0 0 0,0-1-1 0 0,0 0 1 0 0,0 0 0 0 0,1 9 0 0 0,-1-6 2 0 0,-1 0 0 0 0,0 1-1 0 0,0-1 1 0 0,-1 0 0 0 0,0 1 0 0 0,0-1 0 0 0,-3 8 0 0 0,3-9-3 0 0,-1-1 1 0 0,-1 1-1 0 0,1 0 0 0 0,-1-1 0 0 0,0 1 1 0 0,0-1-1 0 0,-8 10 0 0 0,9-13-9 0 0,0 0-1 0 0,0 0 1 0 0,-1 0 0 0 0,1 0-1 0 0,-1 0 1 0 0,1-1 0 0 0,-1 1-1 0 0,1-1 1 0 0,-1 0 0 0 0,0 1-1 0 0,0-1 1 0 0,1 0 0 0 0,-1-1 0 0 0,0 1-1 0 0,0 0 1 0 0,0-1 0 0 0,-5 0-1 0 0,6 0-3 0 0,1 0 0 0 0,-1 0 0 0 0,1 0 0 0 0,0-1 0 0 0,-1 1 0 0 0,1 0 0 0 0,-1-1 0 0 0,1 1 0 0 0,0-1-1 0 0,0 0 1 0 0,-1 1 0 0 0,1-1 0 0 0,0 0 0 0 0,0 0 0 0 0,0 0 0 0 0,0 0 0 0 0,0 0 0 0 0,0 0 0 0 0,0 0 0 0 0,0 0 0 0 0,0 0 0 0 0,0-1 0 0 0,1 1-1 0 0,-1 0 1 0 0,0 0 0 0 0,1-1 0 0 0,-1 1 0 0 0,1-1 0 0 0,0 1 0 0 0,-1 0 0 0 0,1-1 0 0 0,0-1 0 0 0,-1-1 5 0 0,1 0-1 0 0,-1 0 1 0 0,1 0 0 0 0,0 0 0 0 0,1 1 0 0 0,-1-1 0 0 0,1 0-1 0 0,-1 0 1 0 0,1 0 0 0 0,2-5 0 0 0,-2 7 5 0 0,19-33 108 0 0,-19 34-108 0 0,1-1 0 0 0,-1 1 1 0 0,0-1-1 0 0,0 1 0 0 0,1 0 0 0 0,-1 0 0 0 0,1 0 0 0 0,-1 0 0 0 0,1 0 0 0 0,0 0 0 0 0,-1 0 0 0 0,1 0 0 0 0,0 1 0 0 0,-1-1 0 0 0,1 1 1 0 0,0-1-1 0 0,0 1 0 0 0,0 0 0 0 0,2-1 0 0 0,-3 1-2 0 0,0 1-1 0 0,0-1 1 0 0,1 0 0 0 0,-1 1 0 0 0,0-1 0 0 0,0 0-1 0 0,0 1 1 0 0,0 0 0 0 0,0-1 0 0 0,0 1 0 0 0,0 0-1 0 0,0-1 1 0 0,0 1 0 0 0,0 0 0 0 0,0 0 0 0 0,0 0-1 0 0,0 0 1 0 0,0 0 0 0 0,-1 0 0 0 0,1 0 0 0 0,0 0-1 0 0,-1 0 1 0 0,1 0 0 0 0,-1 0 0 0 0,1 0 0 0 0,-1 1-1 0 0,0-1 1 0 0,1 1 0 0 0,-1 0 5 0 0,1 0-1 0 0,-1-1 1 0 0,0 1-1 0 0,1 0 1 0 0,-1 0-1 0 0,0-1 1 0 0,0 1 0 0 0,0 0-1 0 0,-1 0 1 0 0,1-1-1 0 0,0 1 1 0 0,-1 0-1 0 0,1-1 1 0 0,-1 1 0 0 0,1 0-1 0 0,-1-1 1 0 0,0 1-1 0 0,1-1 1 0 0,-1 1-1 0 0,-2 1 1 0 0,1-1-275 0 0,-1 0 0 0 0,0 0 0 0 0,0-1 0 0 0,1 0 1 0 0,-1 1-1 0 0,0-1 0 0 0,-5 1 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4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 56 0 0,'-22'-1'6690'0'0,"37"-2"512"0"0,15 0-2231 0 0,-9 1-5119 0 0,254-23 8488 0 0,-270 25-9033 0 0,1-1 467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86 212 0 0,'2'-2'621'0'0,"0"-1"-1"0"0,0 1 1 0 0,0 0 0 0 0,0 0-1 0 0,1 0 1 0 0,-1 0 0 0 0,0 0-1 0 0,5-2 1 0 0,0 0 1244 0 0,15-6 1 0 0,26-6 2905 0 0,63-13 1 0 0,-95 25-3652 0 0,-8 3 44 0 0,-12 2-162 0 0,-14 4-441 0 0,-248 64 573 0 0,265-68-1126 0 0,-15 4-7 0 0,15-5 12 0 0,1 0-1 0 0,-1 1 1 0 0,1-1-1 0 0,-1 0 1 0 0,1 1-1 0 0,-1-1 1 0 0,0 0-1 0 0,1 1 0 0 0,-1-1 1 0 0,1 0-1 0 0,-1 1 1 0 0,1-1-1 0 0,0 1 1 0 0,-1-1-1 0 0,1 1 1 0 0,-1-1-1 0 0,1 1 0 0 0,0 0 1 0 0,0-1-1 0 0,-1 1 1 0 0,1 1-1 0 0,0-2 7 0 0,0 0 0 0 0,0 1-1 0 0,0-1 1 0 0,1 1 0 0 0,-1-1-1 0 0,0 1 1 0 0,1-1 0 0 0,-1 0-1 0 0,0 1 1 0 0,1-1 0 0 0,-1 0-1 0 0,0 1 1 0 0,1-1 0 0 0,-1 0 0 0 0,0 1-1 0 0,1-1 1 0 0,-1 0 0 0 0,1 1-1 0 0,10 3 138 0 0,18 5 255 0 0,58 11 1 0 0,-55-14-308 0 0,67 17 383 0 0,-82-18-348 0 0,0 1 0 0 0,-1 1 0 0 0,25 13 0 0 0,-38-18-102 0 0,1 0 1 0 0,0 0-1 0 0,-1 1 0 0 0,1 0 0 0 0,-1 0 1 0 0,0 0-1 0 0,0 0 0 0 0,3 4 1 0 0,-5-6-12 0 0,-1 0 1 0 0,1 0 0 0 0,-1 0 0 0 0,1 1 0 0 0,-1-1 0 0 0,1 0 0 0 0,-1 0 0 0 0,1 0 0 0 0,-1 1 0 0 0,0-1 0 0 0,0 0-1 0 0,0 1 1 0 0,0-1 0 0 0,0 0 0 0 0,0 0 0 0 0,0 1 0 0 0,0-1 0 0 0,0 0 0 0 0,-1 0 0 0 0,1 0 0 0 0,0 0 0 0 0,-1 1-1 0 0,1-1 1 0 0,-1 0 0 0 0,0 0 0 0 0,1 0 0 0 0,-1 0 0 0 0,0 0 0 0 0,0 0 0 0 0,1 0 0 0 0,-1 0 0 0 0,-2 2 0 0 0,-3 2 93 0 0,-1 0 1 0 0,0 0 0 0 0,-1 0 0 0 0,1 0 0 0 0,0-1 0 0 0,-1 0 0 0 0,0-1 0 0 0,-16 5 0 0 0,5-3 130 0 0,0 0 1 0 0,-38 2 0 0 0,-31-4 277 0 0,71-4-379 0 0,0-1 0 0 0,1 0-1 0 0,-21-5 1 0 0,35 6-204 0 0,1 1 0 0 0,-1-1-1 0 0,1 1 1 0 0,-1-1 0 0 0,0 1-1 0 0,1-1 1 0 0,-1 0 0 0 0,1 0 0 0 0,-1 0-1 0 0,1 0 1 0 0,-1 0 0 0 0,1 0-1 0 0,-3-3 1 0 0,4 4-458 0 0,3-4-1135 0 0,-1 3 1080 0 0,1 0 0 0 0,-1 0 0 0 0,0 0 0 0 0,1 0 0 0 0,-1 1-1 0 0,0-1 1 0 0,0 1 0 0 0,1 0 0 0 0,2-1 0 0 0,4 0-1508 0 0,14-2-1317 0 0,3-1 486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13 356 0 0,'-6'-12'14079'0'0,"10"19"-12934"0"0,1 1-1 0 0,-2 0 1 0 0,1 0-1 0 0,3 12 1 0 0,8 37 1384 0 0,-12-42-2067 0 0,25 139 4304 0 0,-25-140-4761 0 0,-2-8-5294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98 360 0 0,'-1'-2'435'0'0,"1"0"0"0"0,-1 0 0 0 0,1 1 1 0 0,0-1-1 0 0,0 0 0 0 0,0 0 0 0 0,0 0 0 0 0,0 0 0 0 0,0 0 0 0 0,0 1 0 0 0,1-1 1 0 0,-1 0-1 0 0,0 1 0 0 0,1-1 0 0 0,0 0 0 0 0,0-1 0 0 0,1 0 74 0 0,0 0-1 0 0,-1 1 1 0 0,1-1-1 0 0,0 1 1 0 0,0-1-1 0 0,1 1 0 0 0,-1 0 1 0 0,4-3-1 0 0,3-1 497 0 0,1 1-1 0 0,-1 0 0 0 0,0 1 1 0 0,16-5-1 0 0,-17 6-251 0 0,1 0 1 0 0,0 1-1 0 0,0 1 1 0 0,0-1 0 0 0,14 1-1 0 0,-17 1-461 0 0,-1 0 0 0 0,0 0 0 0 0,0 1 0 0 0,0 0 0 0 0,0 0 0 0 0,0 0-1 0 0,0 1 1 0 0,0-1 0 0 0,-1 1 0 0 0,1 0 0 0 0,6 4 0 0 0,-10-5-235 0 0,0 0 0 0 0,0 0 0 0 0,0-1 1 0 0,0 1-1 0 0,0 0 0 0 0,0 0 0 0 0,-1 0 0 0 0,1 0 0 0 0,0 0 1 0 0,0 0-1 0 0,0 0 0 0 0,-1 0 0 0 0,1 1 0 0 0,-1-1 0 0 0,1 0 1 0 0,-1 0-1 0 0,1 1 0 0 0,-1-1 0 0 0,0 0 0 0 0,1 1 0 0 0,-1-1 0 0 0,0 0 1 0 0,0 1-1 0 0,0-1 0 0 0,0 0 0 0 0,0 1 0 0 0,-1-1 0 0 0,1 0 1 0 0,0 0-1 0 0,-1 1 0 0 0,1-1 0 0 0,0 0 0 0 0,-1 0 0 0 0,0 1 1 0 0,1-1-1 0 0,-1 0 0 0 0,-1 2 0 0 0,-1 2-64 0 0,-1 0-1 0 0,0-1 1 0 0,-1 1-1 0 0,1-1 1 0 0,-1 0 0 0 0,-8 7-1 0 0,1-4-291 0 0,-21 11-1 0 0,18-12 82 0 0,15-6 210 0 0,0 1 0 0 0,0-1 0 0 0,0 0 0 0 0,-1 0 0 0 0,1 0 0 0 0,0 0 0 0 0,0 0 0 0 0,0 0-1 0 0,0 0 1 0 0,0 0 0 0 0,-1 0 0 0 0,1 0 0 0 0,0 0 0 0 0,0 0 0 0 0,0 0 0 0 0,0 1 0 0 0,0-1 0 0 0,0 0-1 0 0,0 0 1 0 0,0 0 0 0 0,-1 0 0 0 0,1 0 0 0 0,0 0 0 0 0,0 0 0 0 0,0 1 0 0 0,0-1 0 0 0,0 0-1 0 0,0 0 1 0 0,0 0 0 0 0,0 0 0 0 0,0 0 0 0 0,0 1 0 0 0,0-1 0 0 0,0 0 0 0 0,5 3-49 0 0,12-1 173 0 0,-14-1-122 0 0,33 4 525 0 0,47 13-1 0 0,-63-12-139 0 0,0 0-1 0 0,0 2 1 0 0,31 17-1 0 0,-50-25-372 0 0,6 5 169 0 0,0-1 0 0 0,6 6-1 0 0,-11-9-131 0 0,-1 0 0 0 0,0 0 0 0 0,0 0 0 0 0,1 0 0 0 0,-1 0 0 0 0,0 1 0 0 0,0-1-1 0 0,0 0 1 0 0,-1 1 0 0 0,1-1 0 0 0,0 0 0 0 0,0 1 0 0 0,-1-1 0 0 0,1 1 0 0 0,-1-1-1 0 0,1 1 1 0 0,-1-1 0 0 0,1 3 0 0 0,-2-3-15 0 0,1 0-1 0 0,0 1 1 0 0,-1-1 0 0 0,1 0 0 0 0,-1 0-1 0 0,1 0 1 0 0,-1 0 0 0 0,1 1-1 0 0,-1-1 1 0 0,0 0 0 0 0,0 0-1 0 0,0 0 1 0 0,1 0 0 0 0,-1-1-1 0 0,-2 2 1 0 0,-15 11 138 0 0,8-8-107 0 0,0-1 1 0 0,0 0-1 0 0,0-1 0 0 0,0 1 1 0 0,-17 2-1 0 0,-57 3 59 0 0,61-7-125 0 0,-70 2-991 0 0,73-4-3307 0 0,0 0-4117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106 635 280 0 0,'-8'36'9075'0'0,"4"-18"4764"0"0,4-20-12931 0 0,6-139 3049 0 0,-11-2-3664 0 0,4 120-114 0 0,1 22-176 0 0,-12-155 374 0 0,8 132-291 0 0,0-1 0 0 0,-1 1-1 0 0,-2 1 1 0 0,-12-31 0 0 0,15 45-45 0 0,2 3-2 0 0,-1 0 0 0 0,1 1 0 0 0,-1 0 0 0 0,0 0 0 0 0,0 0 0 0 0,-5-6-1 0 0,8 11-35 0 0,0 0 0 0 0,-1-1 0 0 0,1 1 0 0 0,0 0 1 0 0,0 0-1 0 0,0 0 0 0 0,0 0 0 0 0,0-1 0 0 0,-1 1 0 0 0,1 0 0 0 0,0 0 0 0 0,0 0 0 0 0,0 0 0 0 0,-1 0 0 0 0,1 0 0 0 0,0 0 0 0 0,0 0 0 0 0,0 0 0 0 0,0-1 0 0 0,-1 1 0 0 0,1 0 0 0 0,0 0 0 0 0,0 0 0 0 0,-1 0 0 0 0,1 0 0 0 0,0 0 0 0 0,0 0 0 0 0,0 0 0 0 0,-1 0 0 0 0,1 1 0 0 0,0-1 0 0 0,0 0 0 0 0,0 0 0 0 0,-1 0 0 0 0,1 0 0 0 0,0 0 0 0 0,0 0 0 0 0,0 0 0 0 0,-5 9 75 0 0,3 13 28 0 0,2-22-104 0 0,0 10 59 0 0,0 0-1 0 0,1 0 1 0 0,1 0-1 0 0,0 0 1 0 0,0 0-1 0 0,1 0 1 0 0,0-1-1 0 0,1 1 1 0 0,0 0-1 0 0,0-2 1 0 0,1 2-1 0 0,0-1 1 0 0,1-1-1 0 0,8 11 1 0 0,-10-15-101 0 0,0 0 0 0 0,0 0 0 0 0,1 0 0 0 0,-1-1 0 0 0,1 1 0 0 0,0-2 1 0 0,0 1-1 0 0,0 0 0 0 0,0 0 0 0 0,0-1 0 0 0,1 0 0 0 0,-1 0 0 0 0,1-1 0 0 0,7 2 0 0 0,-9-3-107 0 0,0 1-1 0 0,0-1 1 0 0,0 0-1 0 0,-1 0 1 0 0,1 0-1 0 0,0-1 1 0 0,0 0 0 0 0,0 1-1 0 0,0-1 1 0 0,-1 0-1 0 0,1-1 1 0 0,0 1-1 0 0,-1-1 1 0 0,1 0-1 0 0,-1 0 1 0 0,0 0-1 0 0,0 0 1 0 0,0 0-1 0 0,0 0 1 0 0,0-1-1 0 0,0 0 1 0 0,3-4-1 0 0,-2 1-35 0 0,0 1-1 0 0,-1-1 0 0 0,0 0 1 0 0,0 0-1 0 0,0-1 0 0 0,-1 1 1 0 0,0 0-1 0 0,2-8 0 0 0,4-55-781 0 0,-7 65 922 0 0,0-7 50 0 0,-1-16 1 0 0,0 23 163 0 0,-1 0-1 0 0,1 0 1 0 0,-1 1-1 0 0,0-1 1 0 0,0 0 0 0 0,0 0-1 0 0,-2-5 1 0 0,3 9-56 0 0,0 0 1 0 0,0-1-1 0 0,0 1 1 0 0,0 0-1 0 0,-1 0 1 0 0,1 0-1 0 0,0-1 1 0 0,0 1-1 0 0,0 0 0 0 0,0 0 1 0 0,0 0-1 0 0,0-1 1 0 0,-1 1-1 0 0,1 0 1 0 0,0 0-1 0 0,0 0 1 0 0,0 0-1 0 0,0-1 0 0 0,-1 1 1 0 0,1 0-1 0 0,0 0 1 0 0,0 0-1 0 0,0 0 1 0 0,-1 0-1 0 0,1 0 1 0 0,0 0-1 0 0,-2 5 923 0 0,4 11-47 0 0,3 9-627 0 0,1-1-1 0 0,13 27 0 0 0,22 46 559 0 0,-35-86-906 0 0,-4-7-17 0 0,14 29-108 0 0,-14-30 41 0 0,0 1 0 0 0,0-1 0 0 0,1 0 0 0 0,-1 0 0 0 0,1 0 0 0 0,-1 0 0 0 0,5 2 0 0 0,3 1-2659 0 0,-9-6 2015 0 0,0 1-1 0 0,-1-1 1 0 0,1 0 0 0 0,-1 0-1 0 0,1 0 1 0 0,-1 0-1 0 0,1 0 1 0 0,-1 0 0 0 0,1 0-1 0 0,0 0 1 0 0,-1 0 0 0 0,2 0-1 0 0,7-3-2738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49 184 0 0,'-3'-7'826'0'0,"-3"-13"3503"0"0,6 19-3530 0 0,-1-1 0 0 0,1 0 1 0 0,0 1-1 0 0,0-1 0 0 0,0 0 0 0 0,0 1 0 0 0,0-1 0 0 0,0 0 0 0 0,1 1 0 0 0,0-3 0 0 0,-1 4-666 0 0,0 0-1 0 0,0 0 0 0 0,0 0 0 0 0,0 0 0 0 0,0-1 1 0 0,0 1-1 0 0,0 0 0 0 0,0 0 0 0 0,0 0 1 0 0,0 0-1 0 0,0 0 0 0 0,0 0 0 0 0,0 0 1 0 0,0 0-1 0 0,0 0 0 0 0,0-1 0 0 0,0 1 0 0 0,1 0 1 0 0,-1 0-1 0 0,0 0 0 0 0,0 0 0 0 0,0 0 1 0 0,0 0-1 0 0,0 0 0 0 0,0 0 0 0 0,0 0 1 0 0,0 0-1 0 0,1 0 0 0 0,-1 0 0 0 0,0 0 0 0 0,0 0 1 0 0,0 0-1 0 0,0 0 0 0 0,0 0 0 0 0,0 0 1 0 0,0 0-1 0 0,1 0 0 0 0,-1 0 0 0 0,4 3 1386 0 0,3 7-399 0 0,9 21 395 0 0,-2 0-1 0 0,15 43 1 0 0,30 71 549 0 0,-43-110-2329 0 0,-9-22-563 0 0,0 0-3234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83 6029 0 0,'-21'-2'5037'0'0,"7"1"-107"0"0,-15-3 4622 0 0,31 4-8732 0 0,51 2 880 0 0,78-5-1 0 0,-91 0-699 0 0,-1-3 0 0 0,66-18 0 0 0,-56 9-1000 0 0,40-11 0 0 0,-83 25-1352 0 0,-6 3-1959 0 0,-8 5-4704 0 0,4-3 5489 0 0,-1 0-484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4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1 364 0 0,'0'0'221'0'0,"-10"8"3120"0"0,9-7-2926 0 0,1-1-1 0 0,0 1 1 0 0,0-1 0 0 0,-1 1 0 0 0,1-1-1 0 0,0 0 1 0 0,0 1 0 0 0,-1-1 0 0 0,1 1-1 0 0,0-1 1 0 0,0 1 0 0 0,0 0-1 0 0,0 0 1 0 0,2 2 3333 0 0,7-1-1512 0 0,-9-2-2152 0 0,80 3 8226 0 0,41-10-3520 0 0,-91 5-3531 0 0,-2 0 99 0 0,-8 1-1030 0 0,27-5-1 0 0,-47 6-1145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2 739 848 0 0,'-2'0'7897'0'0,"9"-5"-3329"0"0,19-13-1734 0 0,19-12-1292 0 0,-22 12-887 0 0,-1-1 1 0 0,0-1-1 0 0,-1-1 1 0 0,-2-1-1 0 0,0-1 1 0 0,-1-1-1 0 0,-1 0 1 0 0,15-30-1 0 0,-15 19-318 0 0,-1-1-1 0 0,-2 0 0 0 0,-1-1 0 0 0,-2 0 0 0 0,10-65 1 0 0,-20 92-292 0 0,7-38 476 0 0,3-70 0 0 0,-11 117-230 0 0,-1 6-169 0 0,-11 206 871 0 0,5-38-72 0 0,-13 21 297 0 0,17-177 718 0 0,0 5-10753 0 0,13-33 786 0 0,-2-3 5406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38 207 4784 0 0,'5'-6'1659'0'0,"-1"-1"0"0"0,1 1-1 0 0,0 0 1 0 0,0 0-1 0 0,12-9 1 0 0,-7 7-563 0 0,0 1 1 0 0,1 0-1 0 0,12-6 1 0 0,11-2-83 0 0,56-17 0 0 0,-50 18 421 0 0,109-27 957 0 0,-61 18-815 0 0,-87 23-1471 0 0,-13 1-102 0 0,0 0 0 0 0,1 1 0 0 0,-22 6 0 0 0,0 1-7 0 0,-47 6-12 0 0,-18 4 244 0 0,-114 36-1 0 0,207-53-193 0 0,0 0 0 0 0,0 0 0 0 0,0 0 0 0 0,0 1 0 0 0,-4 3 0 0 0,8-6-27 0 0,1 1 1 0 0,-1-1-1 0 0,0 1 0 0 0,1-1 1 0 0,-1 0-1 0 0,1 1 0 0 0,-1-1 1 0 0,1 1-1 0 0,-1 0 0 0 0,1-1 1 0 0,0 1-1 0 0,-1-1 0 0 0,1 1 1 0 0,0 0-1 0 0,-1-1 0 0 0,1 1 1 0 0,0 0-1 0 0,-1-1 0 0 0,1 1 1 0 0,0 0-1 0 0,0-1 0 0 0,0 1 1 0 0,0 0-1 0 0,0-1 0 0 0,0 1 1 0 0,0 0-1 0 0,0 0 0 0 0,0-1 0 0 0,0 1 1 0 0,0 0-1 0 0,1-1 0 0 0,-1 1 1 0 0,0 0-1 0 0,0-1 0 0 0,1 1 1 0 0,-1 0-1 0 0,0-1 0 0 0,1 1 1 0 0,-1-1-1 0 0,1 1 0 0 0,-1 0 1 0 0,0-1-1 0 0,1 1 0 0 0,0-1 1 0 0,-1 0-1 0 0,1 1 0 0 0,-1-1 1 0 0,1 1-1 0 0,1 0 0 0 0,11 8 43 0 0,1-1 0 0 0,1 0 0 0 0,-1-1 0 0 0,1-1 0 0 0,24 8 0 0 0,3 1 8 0 0,22 8-20 0 0,260 109-145 0 0,-314-127 27 0 0,0 0 1 0 0,-1 1 0 0 0,1 0 0 0 0,-1 0-1 0 0,15 14 1 0 0,-23-19 71 0 0,0 0 0 0 0,1 0-1 0 0,-1 1 1 0 0,0-1 0 0 0,0 1-1 0 0,0-1 1 0 0,0 1 0 0 0,0-1 0 0 0,0 1-1 0 0,0 0 1 0 0,-1 0 0 0 0,1-1-1 0 0,0 1 1 0 0,-1 0 0 0 0,0 0 0 0 0,1-1-1 0 0,-1 1 1 0 0,0 0 0 0 0,0 0-1 0 0,0 0 1 0 0,0 0 0 0 0,0-1 0 0 0,0 1-1 0 0,-1 0 1 0 0,1 0 0 0 0,-1 0-1 0 0,1-1 1 0 0,-1 1 0 0 0,0 0 0 0 0,1-1-1 0 0,-1 1 1 0 0,0 0 0 0 0,0-1-1 0 0,0 1 1 0 0,-1-1 0 0 0,1 1 0 0 0,0-1-1 0 0,0 0 1 0 0,-1 0 0 0 0,1 1-1 0 0,-1-1 1 0 0,1 0 0 0 0,-2 1-1 0 0,-5 3 24 0 0,0 0 0 0 0,0-1 0 0 0,0 1 0 0 0,-1-2-1 0 0,0 1 1 0 0,1-1 0 0 0,-1 0 0 0 0,-13 2-1 0 0,-75 7 71 0 0,90-11-81 0 0,-40 2 15 0 0,-71-3 0 0 0,92-2-459 0 0,0-1 0 0 0,-1-2 0 0 0,1 0 0 0 0,-29-11 0 0 0,40 10 455 0 0,8 1-1842 0 0,30-8-9421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513 117 412 0 0,'-8'-12'1152'0'0,"1"-1"1019"0"0,-1 1-1 0 0,-12-16 1 0 0,17 24-1572 0 0,-1 0-1 0 0,-1 0 1 0 0,1 0-1 0 0,0 1 1 0 0,-1 0 0 0 0,0-1-1 0 0,0 2 1 0 0,0-1-1 0 0,-7-3 1 0 0,0 3-79 0 0,1 0 1 0 0,-1 0-1 0 0,1 1 1 0 0,-1 0 0 0 0,0 1-1 0 0,0 1 1 0 0,0 0-1 0 0,0 0 1 0 0,0 1-1 0 0,1 1 1 0 0,-1 0-1 0 0,0 0 1 0 0,1 1-1 0 0,-1 1 1 0 0,1 0-1 0 0,0 0 1 0 0,-14 9-1 0 0,9-5-176 0 0,0 2 0 0 0,1 0 1 0 0,0 0-1 0 0,1 2 0 0 0,0 0 0 0 0,0 0 0 0 0,1 1 0 0 0,1 1 0 0 0,0 0 0 0 0,-15 26 0 0 0,9 0 624 0 0,13-23-586 0 0,3-6-137 0 0,1-4-136 0 0,1-1-1 0 0,-1 1 1 0 0,1-1-1 0 0,1 1 1 0 0,-1-1-1 0 0,1 1 1 0 0,0-1-1 0 0,1 1 1 0 0,0-1-1 0 0,0 0 1 0 0,0 0-1 0 0,0 0 1 0 0,1 0-1 0 0,0 0 0 0 0,1 0 1 0 0,-1-1-1 0 0,1 1 1 0 0,0-1-1 0 0,0 0 1 0 0,1 0-1 0 0,-1-1 1 0 0,7 5-1 0 0,-4-3-76 0 0,0 0 0 0 0,1-1-1 0 0,0 0 1 0 0,0 0 0 0 0,0-1-1 0 0,0 0 1 0 0,1 0 0 0 0,0-1-1 0 0,-1 0 1 0 0,1-1 0 0 0,0 0-1 0 0,1 0 1 0 0,-1-1 0 0 0,0 0-1 0 0,10 0 1 0 0,-15-2-44 0 0,-1 1 1 0 0,0-1 0 0 0,1 0-1 0 0,-1 0 1 0 0,0 0-1 0 0,0 0 1 0 0,1 0-1 0 0,-1-1 1 0 0,0 1-1 0 0,0-1 1 0 0,-1 0 0 0 0,1 0-1 0 0,0 0 1 0 0,-1-1-1 0 0,1 1 1 0 0,-1 0-1 0 0,1-1 1 0 0,-1 0-1 0 0,0 1 1 0 0,0-1-1 0 0,-1 0 1 0 0,1 0 0 0 0,0 0-1 0 0,-1 0 1 0 0,0-1-1 0 0,0 1 1 0 0,0 0-1 0 0,0 0 1 0 0,0-5-1 0 0,2-4-5 0 0,-1 0-1 0 0,-1 0 0 0 0,0 0 0 0 0,-1-1 0 0 0,-1 1 0 0 0,1 0 1 0 0,-4-14-1 0 0,0 10 11 0 0,0-1 1 0 0,-1 1-1 0 0,0 0 1 0 0,-2 1-1 0 0,0 0 1 0 0,0 0-1 0 0,-11-16 1 0 0,12 23-109 0 0,0 0 0 0 0,0 0 1 0 0,0 0-1 0 0,-1 1 0 0 0,0 0 0 0 0,0 0 1 0 0,-1 1-1 0 0,0 0 0 0 0,0 0 0 0 0,-1 1 0 0 0,1 0 1 0 0,-1 0-1 0 0,-13-4 0 0 0,21 8 23 0 0,1 1 0 0 0,-1 0 0 0 0,0 0 0 0 0,1-1 0 0 0,-1 1 0 0 0,0 0 0 0 0,1 0 0 0 0,-1 0 0 0 0,0 0 0 0 0,1-1 0 0 0,-1 1 0 0 0,0 0 0 0 0,1 0 0 0 0,-1 1 0 0 0,0-1 0 0 0,0 0 0 0 0,1 0 0 0 0,-1 0 0 0 0,0 0 0 0 0,1 1 0 0 0,-1-1 0 0 0,1 0 0 0 0,-1 0 0 0 0,0 1 0 0 0,0 0-106 0 0,1-1 0 0 0,0 1 0 0 0,0 0 0 0 0,0-1 0 0 0,0 1 0 0 0,0-1 0 0 0,0 1 0 0 0,0 0 0 0 0,0-1 0 0 0,0 1 0 0 0,0 0 0 0 0,0-1 0 0 0,0 1 0 0 0,0-1 0 0 0,0 1 0 0 0,0 0 0 0 0,1-1 0 0 0,-1 1 0 0 0,0-1 0 0 0,1 1 0 0 0,17 28-6460 0 0,-3-13 3819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13 186 320 0 0,'6'-26'7923'0'0,"-8"8"2181"0"0,3 22-9503 0 0,16 81 3115 0 0,8 136 1 0 0,-21-170-2657 0 0,-4-51-998 0 0,0 2 110 0 0,1 0 0 0 0,-1 0-1 0 0,0 1 1 0 0,0-1 0 0 0,1 0-1 0 0,-1 0 1 0 0,1 0 0 0 0,0 0-1 0 0,-1 0 1 0 0,1 0 0 0 0,2 2-1 0 0,4-21 151 0 0,-3 3-227 0 0,-1 1 0 0 0,0-1 0 0 0,-1 0 0 0 0,0 1 0 0 0,-1-1 0 0 0,-1 0 0 0 0,0 0 0 0 0,-3-15 0 0 0,-3-16 21 0 0,-14-48-1 0 0,10 52-55 0 0,-38-140 105 0 0,42 167-232 0 0,5 23 52 0 0,8 39 52 0 0,-4-28-32 0 0,19 198 202 0 0,-21-192-169 0 0,-1-6 14 0 0,1-1-1 0 0,1 1 1 0 0,0 0-1 0 0,10 32 1 0 0,-12-52-46 0 0,0 1 0 0 0,0-1 1 0 0,0 0-1 0 0,0 0 0 0 0,0 1 1 0 0,0-1-1 0 0,0 0 0 0 0,0 1 0 0 0,0-1 1 0 0,1 0-1 0 0,-1 0 0 0 0,0 1 1 0 0,0-1-1 0 0,0 0 0 0 0,0 0 0 0 0,1 1 1 0 0,-1-1-1 0 0,0 0 0 0 0,0 0 1 0 0,0 0-1 0 0,1 1 0 0 0,-1-1 0 0 0,0 0 1 0 0,0 0-1 0 0,1 0 0 0 0,-1 0 1 0 0,0 0-1 0 0,0 0 0 0 0,1 1 0 0 0,-1-1 1 0 0,0 0-1 0 0,0 0 0 0 0,1 0 1 0 0,5-8 51 0 0,0-15-18 0 0,-2 0-25 0 0,-2 0 0 0 0,0 0 0 0 0,-2 0 0 0 0,-4-37 0 0 0,-1 19-2 0 0,-19-68 1 0 0,19 84-16 0 0,4 20-7 0 0,1-1-1 0 0,-2 0 0 0 0,1 1 0 0 0,-1-1 0 0 0,0 1 0 0 0,-2-6 0 0 0,3 10-10 0 0,3 22 58 0 0,0 1 29 0 0,9 38-1 0 0,3 16 60 0 0,-9-41-528 0 0,2 0-1 0 0,12 36 1 0 0,-6-23-3926 0 0,-10-32-3410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1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7949 0 0,'50'15'9957'0'0,"1"-2"-3718"0"0,50 9-1612 0 0,114 32-3073 0 0,-149-35-873 0 0,-33-10-94 0 0,0 1-1 0 0,61 29 1 0 0,-108-52-587 0 0,2 0 0 0 0,-1-1 0 0 0,-19-29 0 0 0,24 31 0 0 0,1-1 0 0 0,0 0 0 0 0,0 0 0 0 0,-4-16 0 0 0,2-6 0 0 0,6 12 0 0 0,2 11 0 0 0,0 0 0 0 0,2 0 0 0 0,-1 0 0 0 0,1 0 0 0 0,1 0 0 0 0,0 0 0 0 0,1 0 0 0 0,0 1 0 0 0,1-1 0 0 0,0 1 0 0 0,1 0 0 0 0,0 0 0 0 0,1 0 0 0 0,0 1 0 0 0,1 0 0 0 0,0 0 0 0 0,0 1 0 0 0,1 0 0 0 0,0 0 0 0 0,19-15 0 0 0,-12 13 0 0 0,1 0 0 0 0,0 0 0 0 0,1 2 0 0 0,0 0 0 0 0,0 1 0 0 0,1 1 0 0 0,0 1 0 0 0,0 0 0 0 0,1 1 0 0 0,-1 1 0 0 0,1 1 0 0 0,29-2 0 0 0,-6 6 0 0 0,-1 2 0 0 0,0 1 0 0 0,0 2 0 0 0,74 22 0 0 0,-111-27 0 0 0,35 10 0 0 0,41 17 0 0 0,-70-24 0 0 0,-1 0 0 0 0,0 1 0 0 0,0 0 0 0 0,-1 0 0 0 0,0 1 0 0 0,0 0 0 0 0,0 1 0 0 0,0 0 0 0 0,11 13 0 0 0,-17-16 0 0 0,1-1 0 0 0,-1 1 0 0 0,0-1 0 0 0,-1 1 0 0 0,1 0 0 0 0,-1 0 0 0 0,0 0 0 0 0,0-1 0 0 0,0 1 0 0 0,0 0 0 0 0,0 1 0 0 0,-1-1 0 0 0,0 0 0 0 0,0 0 0 0 0,0 0 0 0 0,0 0 0 0 0,-1 0 0 0 0,0 0 0 0 0,0 0 0 0 0,0 0 0 0 0,0 0 0 0 0,-3 7 0 0 0,-4 4 0 0 0,-1 1 0 0 0,0-1 0 0 0,0-1 0 0 0,-13 15 0 0 0,6-8 0 0 0,-1 0 0 0 0,12-16 0 0 0,1 0 0 0 0,-1 0 0 0 0,2 0 0 0 0,-1 0 0 0 0,0 1 0 0 0,1-1 0 0 0,0 1 0 0 0,1 0 0 0 0,-1 0 0 0 0,-3 12 0 0 0,6-17 0 0 0,0 0 0 0 0,0 0 0 0 0,0 0 0 0 0,0 0 0 0 0,0 0 0 0 0,1 1 0 0 0,-1-1 0 0 0,0 0 0 0 0,0 0 0 0 0,1 0 0 0 0,-1 0 0 0 0,1 0 0 0 0,-1 0 0 0 0,1 0 0 0 0,-1 0 0 0 0,1 0 0 0 0,0 0 0 0 0,-1 0 0 0 0,1-1 0 0 0,0 1 0 0 0,1 1 0 0 0,0-1 0 0 0,0 1 0 0 0,0-1 0 0 0,1 1 0 0 0,-1-1 0 0 0,1 0 0 0 0,-1 0 0 0 0,1 0 0 0 0,4 1 0 0 0,3 0 0 0 0,-1-1 0 0 0,1 0 0 0 0,19-1 0 0 0,12-4 0 0 0,0-2-1 0 0,77-21 1 0 0,-58 11-20 0 0,-36 14-1596 0 0,-16 3-1840 0 0,5 4-7256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0 528 0 0,'-12'7'11261'0'0,"12"-6"-10845"0"0,0 0-1 0 0,0 1 1 0 0,0-1 0 0 0,1 0 0 0 0,-1 0-1 0 0,0 0 1 0 0,1 0 0 0 0,-1 0-1 0 0,1 0 1 0 0,-1 0 0 0 0,1 0 0 0 0,0 0-1 0 0,-1 0 1 0 0,1 0 0 0 0,0 0-1 0 0,0 0 1 0 0,1 1 0 0 0,22 13 3440 0 0,29 2-658 0 0,-51-16-2948 0 0,30 6 419 0 0,0-1-1 0 0,0-2 1 0 0,0-1-1 0 0,48-2 0 0 0,-23-4 757 0 0,93-17-1 0 0,-137 18-1422 0 0,5-1-21 0 0,0 0 1 0 0,1-2-1 0 0,-1 0 0 0 0,-1-1 1 0 0,21-9-1 0 0,-37 14-557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0 992 0 0,'-5'21'6039'0'0,"8"-18"-3742"0"0,1 1-1570 0 0,0 0 0 0 0,0 0-1 0 0,1-1 1 0 0,-1 0 0 0 0,1 0-1 0 0,0 0 1 0 0,0 0 0 0 0,0-1 0 0 0,0 0-1 0 0,0 0 1 0 0,1 0 0 0 0,-1-1-1 0 0,8 1 1 0 0,15 3 1592 0 0,39 1-1 0 0,-38-4-899 0 0,-29-2-1417 0 0,44 5 1799 0 0,0-3 1 0 0,1-1 0 0 0,78-9 0 0 0,-101 0-3359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1 659 388 0 0,'1'2'517'0'0,"0"1"0"0"0,0-1 0 0 0,0 0 1 0 0,0 0-1 0 0,0 0 0 0 0,1 0 0 0 0,-1 0 0 0 0,1 0 0 0 0,0 0 0 0 0,-1 0 0 0 0,1-1 1 0 0,0 1-1 0 0,0 0 0 0 0,0-1 0 0 0,4 3 0 0 0,-3-3-2 0 0,0-1 0 0 0,1 1 0 0 0,-1-1 0 0 0,0 1 0 0 0,0-1 0 0 0,1 0 0 0 0,-1 0 0 0 0,0 0 0 0 0,0-1 0 0 0,1 1 0 0 0,-1-1 0 0 0,4-1 0 0 0,1 0-13 0 0,-1 0 1 0 0,1-1 0 0 0,-1 0 0 0 0,1 0-1 0 0,-1-1 1 0 0,0 0 0 0 0,-1 0 0 0 0,1 0-1 0 0,-1-1 1 0 0,11-10 0 0 0,-9 6-83 0 0,0 0 0 0 0,-1 0 1 0 0,0-1-1 0 0,-1 1 0 0 0,0-2 0 0 0,7-16 0 0 0,-1-4 121 0 0,-2-1 0 0 0,-1-1-1 0 0,-2 1 1 0 0,5-40-1 0 0,0-26 238 0 0,28-155 1547 0 0,-40 253-2309 0 0,0 0-1 0 0,0 0 1 0 0,0-1 0 0 0,0 1-1 0 0,0 0 1 0 0,0 0 0 0 0,0 0-1 0 0,0-1 1 0 0,0 1-1 0 0,0 0 1 0 0,0 0 0 0 0,0-1-1 0 0,0 1 1 0 0,0 0 0 0 0,0 0-1 0 0,0 0 1 0 0,0-1 0 0 0,0 1-1 0 0,1 0 1 0 0,-1 0-1 0 0,0 0 1 0 0,0-1 0 0 0,0 1-1 0 0,0 0 1 0 0,0 0 0 0 0,1 0-1 0 0,-1 0 1 0 0,0-1 0 0 0,0 1-1 0 0,0 0 1 0 0,0 0-1 0 0,1 0 1 0 0,-1 0 0 0 0,0 0-1 0 0,0 0 1 0 0,0 0 0 0 0,1 0-1 0 0,-1 0 1 0 0,0-1 0 0 0,0 1-1 0 0,1 0 1 0 0,-1 0-1 0 0,0 0 1 0 0,0 0 0 0 0,1 0-1 0 0,-1 1 1 0 0,8 10 192 0 0,3 22-84 0 0,-1 26 48 0 0,-3 0-1 0 0,-3 0 0 0 0,-2 1 0 0 0,-12 117 0 0 0,3-128-67 0 0,3-27-491 0 0,-1 33 0 0 0,8-30-1997 0 0,4-17-989 0 0,6-4-4073 0 0,-5-4 4415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393 294 156 0 0,'4'-2'628'0'0,"-1"-1"0"0"0,0-1-1 0 0,1 1 1 0 0,-2 0 0 0 0,1-1 0 0 0,0 1 0 0 0,-1-1 0 0 0,1 0-1 0 0,-1 0 1 0 0,0 0 0 0 0,-1 0 0 0 0,1 0 0 0 0,-1-1-1 0 0,1 1 1 0 0,-1 0 0 0 0,-1-1 0 0 0,1 1 0 0 0,0-1 0 0 0,-1-6-1 0 0,-1 7-142 0 0,1 1-1 0 0,-1-1 1 0 0,0 0-1 0 0,0 1 1 0 0,0-1-1 0 0,0 1 1 0 0,-1-1-1 0 0,1 1 0 0 0,-1 0 1 0 0,0 0-1 0 0,0-1 1 0 0,-4-3-1 0 0,3 3-291 0 0,-1 1 1 0 0,0-1-1 0 0,1 1 0 0 0,-1 0 1 0 0,0 0-1 0 0,-7-3 0 0 0,2 2 74 0 0,-1 0 1 0 0,1 0-1 0 0,-1 1 0 0 0,0 1 1 0 0,0 0-1 0 0,0 0 0 0 0,-1 1 0 0 0,1 0 1 0 0,0 1-1 0 0,0 0 0 0 0,-1 1 0 0 0,1 0 1 0 0,0 0-1 0 0,0 1 0 0 0,0 0 1 0 0,0 1-1 0 0,-9 4 0 0 0,5-2-124 0 0,1 0 1 0 0,0 2-1 0 0,1-1 0 0 0,-1 1 1 0 0,1 1-1 0 0,1 0 0 0 0,0 1 1 0 0,0 0-1 0 0,0 1 0 0 0,1 0 0 0 0,-15 20 1 0 0,21-24-53 0 0,0 1 0 0 0,0 0 0 0 0,0 0 0 0 0,1 0 0 0 0,0 1 0 0 0,0-1 0 0 0,1 1 0 0 0,0 0 0 0 0,0 0 0 0 0,-1 14 0 0 0,3-17-41 0 0,0 1 0 0 0,0 0 0 0 0,1-1 1 0 0,0 1-1 0 0,0 0 0 0 0,0-1 1 0 0,1 1-1 0 0,-1-1 0 0 0,1 0 0 0 0,1 1 1 0 0,-1-1-1 0 0,1 0 0 0 0,-1 0 0 0 0,2-1 1 0 0,-1 1-1 0 0,5 5 0 0 0,4 2 9 0 0,0-1 0 0 0,0-1 0 0 0,1 0 0 0 0,0-1 0 0 0,0 0 0 0 0,1-1 0 0 0,0-1 0 0 0,1 0 0 0 0,-1-1 0 0 0,2-1 0 0 0,-1 0 0 0 0,20 4 0 0 0,-17-6-67 0 0,0 0 0 0 0,1-1 0 0 0,-1-1 0 0 0,1-1 0 0 0,-1 0-1 0 0,1-2 1 0 0,-1 0 0 0 0,0-1 0 0 0,0 0 0 0 0,25-9 0 0 0,-38 10-4 0 0,0 0 1 0 0,1-1 0 0 0,-1 1-1 0 0,-1-1 1 0 0,1 0-1 0 0,0 0 1 0 0,-1 0 0 0 0,1-1-1 0 0,-1 1 1 0 0,0-1-1 0 0,0 0 1 0 0,-1-1 0 0 0,1 1-1 0 0,-1-1 1 0 0,5-8 0 0 0,-5 6-2 0 0,0-1 1 0 0,0 1 0 0 0,-1-1-1 0 0,0 1 1 0 0,0-1 0 0 0,-1 0 0 0 0,0 0-1 0 0,-1 0 1 0 0,1 1 0 0 0,-2-11-1 0 0,-1 1-2 0 0,-1 0 0 0 0,0 0 0 0 0,-1 1 0 0 0,-1-1 0 0 0,-1 1 0 0 0,0 0-1 0 0,-1 1 1 0 0,0-1 0 0 0,-18-24 0 0 0,12 22 13 0 0,-2 0 0 0 0,0 0 0 0 0,-2 2 0 0 0,1 0 0 0 0,-23-15 0 0 0,27 22-142 0 0,0 1 0 0 0,0 0-1 0 0,-1 1 1 0 0,0 0 0 0 0,-1 1-1 0 0,0 1 1 0 0,1 0 0 0 0,-2 0-1 0 0,-16-2 1 0 0,10 7-666 0 0,10 4-1259 0 0,7 6-5949 0 0,4 0 5173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94 164 0 0,'0'-3'490'0'0,"0"0"-1"0"0,-1-1 1 0 0,0 1-1 0 0,0 0 1 0 0,0 0 0 0 0,0 0-1 0 0,0 0 1 0 0,0 0 0 0 0,-1 0-1 0 0,1 1 1 0 0,-1-1-1 0 0,0 0 1 0 0,0 1 0 0 0,0-1-1 0 0,0 1 1 0 0,0 0 0 0 0,-1 0-1 0 0,1 0 1 0 0,0 0-1 0 0,-1 0 1 0 0,0 0 0 0 0,0 0-1 0 0,1 1 1 0 0,-1 0-1 0 0,-6-3 1 0 0,-7-1 740 0 0,0-1 0 0 0,-1 2 0 0 0,-25-4-1 0 0,37 7-962 0 0,-11-1 210 0 0,0 1-1 0 0,1 0 0 0 0,-1 1 0 0 0,0 1 1 0 0,0 1-1 0 0,1 0 0 0 0,-1 1 1 0 0,1 1-1 0 0,0 0 0 0 0,-1 1 1 0 0,-24 12-1 0 0,26-11-224 0 0,1 1 0 0 0,0 1 0 0 0,0 0 0 0 0,1 1 1 0 0,0 0-1 0 0,1 1 0 0 0,0 0 0 0 0,0 1 0 0 0,1 0 0 0 0,0 1 1 0 0,1 0-1 0 0,-10 19 0 0 0,16-26-143 0 0,0 0 1 0 0,1 1 0 0 0,0-1-1 0 0,0 1 1 0 0,0 0-1 0 0,1 0 1 0 0,0-1 0 0 0,0 1-1 0 0,0 0 1 0 0,1 0 0 0 0,0 0-1 0 0,0 0 1 0 0,0 0-1 0 0,1 0 1 0 0,1 6 0 0 0,0-4-17 0 0,1-1 0 0 0,0 1 1 0 0,0-1-1 0 0,1 0 0 0 0,0 0 1 0 0,0 0-1 0 0,0 0 1 0 0,1-1-1 0 0,0 0 0 0 0,7 7 1 0 0,1-1 6 0 0,1 0 0 0 0,0-1 0 0 0,1 0 1 0 0,0-1-1 0 0,0-1 0 0 0,1-1 1 0 0,1 0-1 0 0,-1-1 0 0 0,21 6 0 0 0,-20-8-108 0 0,0-1-1 0 0,0-1 1 0 0,1-1-1 0 0,-1 0 1 0 0,1-1-1 0 0,-1-1 1 0 0,35-3-1 0 0,-46 2-13 0 0,0 0-1 0 0,-1 0 0 0 0,1-1 1 0 0,0 1-1 0 0,-1-1 0 0 0,1 0 1 0 0,-1-1-1 0 0,0 1 0 0 0,1-1 1 0 0,-1 0-1 0 0,0-1 1 0 0,-1 1-1 0 0,1-1 0 0 0,-1 0 1 0 0,0 0-1 0 0,1 0 0 0 0,-2-1 1 0 0,1 1-1 0 0,-1-1 0 0 0,1 0 1 0 0,-1 0-1 0 0,0 0 1 0 0,-1 0-1 0 0,0-1 0 0 0,1 1 1 0 0,1-11-1 0 0,-2 4 12 0 0,-1 0-1 0 0,0 0 0 0 0,-1 0 1 0 0,0 0-1 0 0,-1 0 1 0 0,-1 0-1 0 0,0 0 1 0 0,0 0-1 0 0,-1 0 1 0 0,0 1-1 0 0,-1 0 1 0 0,-1-1-1 0 0,0 1 1 0 0,0 1-1 0 0,-1-1 1 0 0,0 1-1 0 0,-1 0 0 0 0,-11-12 1 0 0,7 9-105 0 0,0 0-1 0 0,-1 1 1 0 0,0 0-1 0 0,-1 1 1 0 0,0 1-1 0 0,-1 0 1 0 0,0 1-1 0 0,0 0 1 0 0,-1 1 0 0 0,-1 1-1 0 0,1 0 1 0 0,-27-7-1 0 0,38 13-124 0 0,-1 0 1 0 0,1 0-1 0 0,0 0 0 0 0,0 1 0 0 0,0 0 1 0 0,-1 0-1 0 0,1 0 0 0 0,0 0 0 0 0,-6 2 0 0 0,8-2-422 0 0,0 1-1 0 0,0 0 0 0 0,0 0 1 0 0,0-1-1 0 0,0 2 1 0 0,1-1-1 0 0,-1 0 0 0 0,0 0 1 0 0,0 0-1 0 0,1 1 0 0 0,-1-1 1 0 0,-2 4-1 0 0,-2 4-2321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5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1204 0 0,'249'41'13176'0'0,"111"64"-6445"0"0,-330-94-6087 0 0,6 1 796 0 0,0 2 0 0 0,51 28 1 0 0,-85-41-1272 0 0,0 0-1 0 0,0 0 1 0 0,0 0 0 0 0,0 0 0 0 0,0 1 0 0 0,0-1 0 0 0,-1 1 0 0 0,1-1 0 0 0,0 1-1 0 0,-1 0 1 0 0,0-1 0 0 0,1 1 0 0 0,-1 0 0 0 0,0 0 0 0 0,0 0 0 0 0,1 3 0 0 0,-3-4-107 0 0,0-1 0 0 0,0 1 0 0 0,0-1 0 0 0,0 1 1 0 0,0-1-1 0 0,0 1 0 0 0,0-1 0 0 0,-1 0 0 0 0,1 0 1 0 0,0 0-1 0 0,0 0 0 0 0,0 0 0 0 0,0 0 0 0 0,-1 0 1 0 0,1 0-1 0 0,-2-1 0 0 0,-8-2 55 0 0,-1-1-1 0 0,1 0 1 0 0,1-1-1 0 0,-1 0 1 0 0,1-1-1 0 0,-1 0 1 0 0,-10-9-1 0 0,4 2-33 0 0,1-1 0 0 0,0-1 0 0 0,-15-18 0 0 0,23 23-57 0 0,1 0 1 0 0,-1 0 0 0 0,2-1 0 0 0,-1 0 0 0 0,1-1 0 0 0,1 0 0 0 0,0 0 0 0 0,1 0 0 0 0,0 0 0 0 0,1 0 0 0 0,0-1 0 0 0,1 0 0 0 0,1 1 0 0 0,-1-20 0 0 0,3 16-4 0 0,0-1-1 0 0,1 0 1 0 0,1 0-1 0 0,1 1 1 0 0,0 0-1 0 0,1-1 1 0 0,0 2 0 0 0,2-1-1 0 0,0 1 1 0 0,0 0-1 0 0,11-14 1 0 0,-1 3 43 0 0,1 0-1 0 0,41-42 1 0 0,-47 56-35 0 0,1 0 1 0 0,0 1-1 0 0,1 0 0 0 0,0 1 0 0 0,1 1 0 0 0,0 0 0 0 0,24-10 1 0 0,-17 11-5 0 0,0 1 0 0 0,0 1-1 0 0,1 1 1 0 0,0 1 0 0 0,0 1 0 0 0,0 1 0 0 0,0 0 0 0 0,0 2 0 0 0,0 1 0 0 0,0 1 0 0 0,0 1 0 0 0,-1 1 0 0 0,31 9 0 0 0,-24-5-27 0 0,0 1 0 0 0,-1 1 0 0 0,0 1 0 0 0,37 23 0 0 0,-57-29 0 0 0,0 0 0 0 0,-1 0 0 0 0,0 1 0 0 0,0 0 0 0 0,0 1 0 0 0,-1-1 0 0 0,0 1 0 0 0,-1 1 0 0 0,6 7 0 0 0,-8-10 0 0 0,-1 1 0 0 0,1-1 0 0 0,-1 0 0 0 0,0 1 0 0 0,-1 0 0 0 0,0-1 0 0 0,1 1 0 0 0,-2 0 0 0 0,1-1 0 0 0,-1 1 0 0 0,0 0 0 0 0,0 0 0 0 0,0 0 0 0 0,-1-1 0 0 0,-2 12 0 0 0,-2-2 0 0 0,1 0 0 0 0,-2-1 0 0 0,0 0 0 0 0,-1 0 0 0 0,0 0 0 0 0,-11 15 0 0 0,-63 72 0 0 0,52-67 0 0 0,-27 42 0 0 0,54-75 0 0 0,1 1 0 0 0,0-1 0 0 0,0 1 0 0 0,0 0 0 0 0,0-1 0 0 0,1 1 0 0 0,-1 0 0 0 0,0 0 0 0 0,1 0 0 0 0,-1-1 0 0 0,1 1 0 0 0,-1 0 0 0 0,1 0 0 0 0,0 0 0 0 0,0 0 0 0 0,0 0 0 0 0,0 0 0 0 0,0 0 0 0 0,1 3 0 0 0,0-3 0 0 0,1 0 0 0 0,-1 0 0 0 0,0 0 0 0 0,1 0 0 0 0,-1 0 0 0 0,1-1 0 0 0,0 1 0 0 0,0 0 0 0 0,-1-1 0 0 0,1 0 0 0 0,0 1 0 0 0,0-1 0 0 0,0 0 0 0 0,1 0 0 0 0,2 1 0 0 0,27 10 0 0 0,1-2 0 0 0,-1-1 0 0 0,2-1 0 0 0,66 6 0 0 0,-57-9 0 0 0,0 1 0 0 0,1-1 0 0 0,-1-2 0 0 0,87-7 0 0 0,-123 3 0 0 0,-2-2-128 0 0,-4 3-666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4 360 0 0,'0'0'112'0'0,"0"0"-1"0"0,1 0 0 0 0,-1 0 1 0 0,0 0-1 0 0,0-1 1 0 0,0 1-1 0 0,0 0 1 0 0,0-1-1 0 0,0 1 1 0 0,1 0-1 0 0,-1-1 1 0 0,0 1-1 0 0,1 0 1 0 0,-1 0-1 0 0,0 0 1 0 0,1 0-1 0 0,-1 0 1 0 0,0 0-1 0 0,0 0 1 0 0,0-1-1 0 0,1 1 1 0 0,-1 0-1 0 0,1 0 1 0 0,-1 0-1 0 0,0 0 1 0 0,0 0-1 0 0,0 0 1 0 0,1 0-1 0 0,-1 0 1 0 0,1 0-1 0 0,-1 0 1 0 0,1 0-1 0 0,8 8 1391 0 0,4 17 186 0 0,11 31 107 0 0,-4 0 0 0 0,-2 2 0 0 0,-3 1 0 0 0,12 84 0 0 0,-18 44 1029 0 0,-16-1-863 0 0,0-29-2387 0 0,6-132-318 0 0,0 18-1143 0 0,6-16-3467 0 0,-2-20 3197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82 529 6917 0 0,'-8'-8'870'0'0,"0"0"1"0"0,0 0 0 0 0,1-1 0 0 0,0 0-1 0 0,0 0 1 0 0,1 0 0 0 0,0-1-1 0 0,-7-17 1 0 0,11 20-703 0 0,-1-1 0 0 0,1 1 0 0 0,1-1 0 0 0,-1 1 1 0 0,2-1-1 0 0,-1 0 0 0 0,1 0 0 0 0,0 1 0 0 0,0-1 0 0 0,1 0 0 0 0,0 1 0 0 0,1-1 0 0 0,-1 0 0 0 0,5-9 0 0 0,-1 3 13 0 0,2-1 0 0 0,0 1 0 0 0,1-1 0 0 0,0 2 0 0 0,16-20-1 0 0,-10 15 16 0 0,1 2 0 0 0,1 0-1 0 0,24-19 1 0 0,-21 21-11 0 0,1 0 0 0 0,1 2 0 0 0,0 1 0 0 0,1 0 1 0 0,0 2-1 0 0,0 0 0 0 0,1 1 0 0 0,45-8 0 0 0,-28 10 67 0 0,1 1 0 0 0,0 2 0 0 0,0 2 0 0 0,53 6-1 0 0,-60-2-7 0 0,0 2 0 0 0,58 16 0 0 0,-75-16-133 0 0,0 2 1 0 0,0-1-1 0 0,-1 1 0 0 0,0 2 1 0 0,-1-1-1 0 0,29 22 0 0 0,-39-26-69 0 0,0 1 0 0 0,0-1 0 0 0,-1 0 0 0 0,0 1 0 0 0,1 0 0 0 0,-1 0-1 0 0,-1 0 1 0 0,1 1 0 0 0,-1-1 0 0 0,0 1 0 0 0,-1 0 0 0 0,1-1 0 0 0,-1 2 0 0 0,0-1 0 0 0,0 0 0 0 0,-1 0-1 0 0,0 1 1 0 0,0-1 0 0 0,0 1 0 0 0,-1-1 0 0 0,0 0 0 0 0,0 1 0 0 0,-1-1 0 0 0,0 1 0 0 0,-2 5 0 0 0,-3 13 38 0 0,-2-1 1 0 0,0 1 0 0 0,-2-2 0 0 0,0 1 0 0 0,-2-2 0 0 0,-1 0 0 0 0,-18 25 0 0 0,-2-1 65 0 0,-4-2-1 0 0,-46 45 1 0 0,53-61-59 0 0,0-1-1 0 0,-2-1 0 0 0,-44 27 1 0 0,51-38-25 0 0,0-2 1 0 0,1-1 0 0 0,-2-1-1 0 0,0-1 1 0 0,-43 10 0 0 0,54-17-18 0 0,-2 0-1 0 0,1-1 1 0 0,-32 0 0 0 0,42-2-36 0 0,1 0 1 0 0,0 0-1 0 0,-1-1 1 0 0,1 0-1 0 0,0 0 0 0 0,0-1 1 0 0,0 1-1 0 0,0-1 1 0 0,0 0-1 0 0,0 0 1 0 0,1-1-1 0 0,-1 1 0 0 0,1-1 1 0 0,0 0-1 0 0,-1 0 1 0 0,-5-5-1 0 0,10 6-8 0 0,-2 1 1 0 0,2-1-1 0 0,-1 2 0 0 0,0-2 1 0 0,0 1-1 0 0,1-1 1 0 0,-1 1-1 0 0,0-1 0 0 0,1 1 1 0 0,-1-1-1 0 0,1 0 0 0 0,-1 1 1 0 0,1 0-1 0 0,0-1 0 0 0,0 0 1 0 0,-1 1-1 0 0,1-1 0 0 0,1 1 1 0 0,-1-1-1 0 0,0 0 0 0 0,1 1 1 0 0,-1-1-1 0 0,1 1 0 0 0,-1 0 1 0 0,0-2-1 0 0,1 2 0 0 0,0 0 1 0 0,-1-1-1 0 0,1 1 0 0 0,0 0 1 0 0,1-2-1 0 0,2-1 1 0 0,-2 0 0 0 0,2 0 0 0 0,0 1 1 0 0,0-1-1 0 0,0 0 0 0 0,0 2 0 0 0,1-1 0 0 0,5-4 0 0 0,2 1 19 0 0,1 0 0 0 0,1 1 0 0 0,-1 0 1 0 0,1 2-1 0 0,22-5 0 0 0,-13 5 39 0 0,0 1 1 0 0,-1 1 0 0 0,1 1-1 0 0,0 1 1 0 0,0 1 0 0 0,-1 1 0 0 0,1 1-1 0 0,0 1 1 0 0,-1 1 0 0 0,24 10-1 0 0,-27-9 32 0 0,-2 2 0 0 0,1-1 0 0 0,-1 2 0 0 0,0 0 0 0 0,-1 2 0 0 0,0-1 0 0 0,-1 2 0 0 0,0 0 0 0 0,19 22 0 0 0,-25-23 37 0 0,-1 1 1 0 0,0 0 0 0 0,0 0-1 0 0,-1 1 1 0 0,0 0 0 0 0,-2 0-1 0 0,0 1 1 0 0,0-1-1 0 0,2 20 1 0 0,-4-22 84 0 0,-1 1 0 0 0,-1 0 1 0 0,0-1-1 0 0,-1 1 0 0 0,-1-1 0 0 0,0 1 0 0 0,0-1 0 0 0,-1 1 1 0 0,-1-1-1 0 0,0 1 0 0 0,-8 17 0 0 0,0-10 98 0 0,11-19-370 0 0,0-1 0 0 0,0 0 0 0 0,-1 0 1 0 0,1 0-1 0 0,0 0 0 0 0,0 0 0 0 0,0 0 0 0 0,0 1 0 0 0,0-1 1 0 0,0 0-1 0 0,0 0 0 0 0,0 0 0 0 0,0 1 0 0 0,-1-1 0 0 0,1 0 0 0 0,0 0 1 0 0,0 0-1 0 0,-1 0 0 0 0,1 0 0 0 0,0 0 0 0 0,0 0 0 0 0,0 0 0 0 0,0 0 1 0 0,0 0-1 0 0,-1 0 0 0 0,1 0 0 0 0,0 0 0 0 0,-1 0 0 0 0,1 0 1 0 0,0 0-1 0 0,0 0 0 0 0,-1 0 0 0 0,1 0 0 0 0,0 0 0 0 0,0 0 0 0 0,0 0 1 0 0,0 0-1 0 0,0 0 0 0 0,-1 0 0 0 0,1 0 0 0 0,0 0 0 0 0,0-1 0 0 0,0 1 1 0 0,-1 0-1 0 0,1 0 0 0 0,0 0 0 0 0,0-1 0 0 0,0 1 0 0 0,0 0 1 0 0,0 0-1 0 0,0 0 0 0 0,0 0 0 0 0,0 0 0 0 0,0 0 0 0 0,0-1 0 0 0,0 1 1 0 0,-1-1-1 0 0,0-5-5476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44 130 112 0 0,'30'-78'8332'0'0,"-7"28"1803"0"0,-20 49-8508 0 0,-3 5 2021 0 0,-8 25-2116 0 0,-14 36 0 0 0,0-4-447 0 0,9-20-441 0 0,-13 41 470 0 0,23-69-788 0 0,1-1 0 0 0,0 1-1 0 0,1 1 1 0 0,0 18 0 0 0,1-29-304 0 0,1 1-1 0 0,-1-1 0 0 0,0 0 1 0 0,1 0-1 0 0,0 1 0 0 0,0-2 1 0 0,0 1-1 0 0,0 0 0 0 0,1 0 1 0 0,-1 0-1 0 0,1 0 0 0 0,-1-1 1 0 0,1 1-1 0 0,0-1 1 0 0,0 1-1 0 0,3 2 0 0 0,-1-1 25 0 0,0-1-1 0 0,1 0 0 0 0,-1-1 1 0 0,0 1-1 0 0,1-1 1 0 0,0 1-1 0 0,-1-1 1 0 0,1 0-1 0 0,5 1 0 0 0,9 1 67 0 0,1-1 0 0 0,-1-1 0 0 0,0 0 0 0 0,21-2 0 0 0,-39 0-112 0 0,60-2 0 0 0,-1-2 0 0 0,93-20 0 0 0,-146 21-125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15 260 0 0,'-3'-4'710'0'0,"-5"-7"6432"0"0,3 21-529 0 0,1 3-6641 0 0,-1 3 1472 0 0,1 0 0 0 0,1 1 0 0 0,-3 31 0 0 0,4 53 1668 0 0,2-90-2832 0 0,0 66 187 0 0,3-69-1687 0 0,-2-4-980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38 446 6289 0 0,'-20'21'14921'0'0,"22"-22"-14354"0"0,3-1-365 0 0,-1 0 0 0 0,1 0 0 0 0,-1-1 0 0 0,1 1 0 0 0,-1-1 0 0 0,0 0 0 0 0,0-1-1 0 0,-1 1 1 0 0,1-1 0 0 0,-1 1 0 0 0,0-1 0 0 0,6-8 0 0 0,-5 4-39 0 0,0 1 0 0 0,0-1 0 0 0,-1 0 0 0 0,0 1 0 0 0,-1-2 0 0 0,1 1 0 0 0,0-10 0 0 0,-1-3-19 0 0,0-1 1 0 0,-2 1-1 0 0,0-1 0 0 0,-2 0 0 0 0,-4-26 1 0 0,2 27-70 0 0,-1-1 1 0 0,-12-31-1 0 0,12 42 62 0 0,0-1-1 0 0,0 1 1 0 0,-1 0-1 0 0,0 0 1 0 0,-16-18-1 0 0,21 29-85 0 0,1-1-1 0 0,0 0 1 0 0,-1 1 0 0 0,0-1-1 0 0,1 1 1 0 0,0-1-1 0 0,-1 0 1 0 0,0 1-1 0 0,0 0 1 0 0,1-1 0 0 0,-1 1-1 0 0,0-1 1 0 0,1 1-1 0 0,-1-1 1 0 0,0 1-1 0 0,1 0 1 0 0,-1 0 0 0 0,0 0-1 0 0,0 0 1 0 0,1 0-1 0 0,-2-1 1 0 0,2 2-15 0 0,-1-1 0 0 0,1 0 0 0 0,-1 0 1 0 0,1 0-1 0 0,-1 1 0 0 0,1-1 0 0 0,0 1 0 0 0,-1-1 0 0 0,1 1 0 0 0,-1-1 1 0 0,1 0-1 0 0,0 1 0 0 0,0-1 0 0 0,0 1 0 0 0,-1-1 0 0 0,1 0 0 0 0,0 1 1 0 0,-1 0-1 0 0,1 0 0 0 0,0-1 0 0 0,0 0 0 0 0,0 2 0 0 0,-1 2 163 0 0,1 1 0 0 0,-1-1 0 0 0,1 1 0 0 0,0-1 0 0 0,1 10 0 0 0,1-6-120 0 0,0 0-1 0 0,0 1 0 0 0,1-1 0 0 0,1-1 0 0 0,-2 1 0 0 0,3 0 0 0 0,-1-1 0 0 0,0 1 0 0 0,0-2 0 0 0,2 2 0 0 0,-1-2 0 0 0,1 0 0 0 0,8 9 0 0 0,-9-10-21 0 0,1-1 1 0 0,0 0-1 0 0,0 0 1 0 0,0 1-1 0 0,1-2 0 0 0,-1 0 1 0 0,1 0-1 0 0,0 0 1 0 0,0-1-1 0 0,0 0 1 0 0,0 0-1 0 0,0 0 1 0 0,1-1-1 0 0,-1 0 1 0 0,14-1-1 0 0,-17 0-57 0 0,-1 0 0 0 0,1-1 0 0 0,-1 0 0 0 0,1 1 0 0 0,0-2 0 0 0,-1 1 0 0 0,1 0 0 0 0,-1 0 0 0 0,1-2 0 0 0,-1 2 0 0 0,0-1 0 0 0,0 0 0 0 0,0 0 0 0 0,0 0 0 0 0,0-1 0 0 0,-1 1 0 0 0,6-6 0 0 0,-1-2 0 0 0,0-1 0 0 0,0 0 0 0 0,9-22 0 0 0,-11 21 0 0 0,1 1 0 0 0,14-22 0 0 0,-17 29 0 0 0,-2 4 0 0 0,-1 0 0 0 0,0 0 0 0 0,0 0 0 0 0,1 0 0 0 0,-1 0 0 0 0,0-1 0 0 0,0 1 0 0 0,0 0 0 0 0,1 0 0 0 0,-1 0 0 0 0,0 0 0 0 0,0 0 0 0 0,0 0 0 0 0,0 0 0 0 0,0 0 0 0 0,1 0 0 0 0,-1 0 0 0 0,0 0 0 0 0,1 0 0 0 0,-1 0 0 0 0,0 0 0 0 0,0 0 0 0 0,0 0 0 0 0,0 0 0 0 0,0 0 0 0 0,0 0 0 0 0,1 0 0 0 0,-1 0 0 0 0,0 1 0 0 0,0-1 0 0 0,1 0 0 0 0,-1 0 0 0 0,0 0 0 0 0,0 0 0 0 0,1 0 0 0 0,-1 0 0 0 0,0 0 0 0 0,0 0 0 0 0,0 0 0 0 0,0 1 0 0 0,0-1 0 0 0,0 0 0 0 0,0 0 0 0 0,0 1 0 0 0,0-1 0 0 0,0 0 0 0 0,0 0 0 0 0,0 0 0 0 0,0 0 0 0 0,1 1 0 0 0,1 8 0 0 0,4 48 0 0 0,3 20 0 0 0,-7-66 0 0 0,0-1 0 0 0,1 0 0 0 0,1 0 0 0 0,-1 0 0 0 0,6 12 0 0 0,-6-20-457 0 0,-2 1 1 0 0,0-1-1 0 0,2 1 1 0 0,-1 0-1 0 0,0-1 1 0 0,0 0-1 0 0,0 1 1 0 0,0-1-1 0 0,1 0 1 0 0,0 0-1 0 0,-1 0 1 0 0,1-1-1 0 0,0 1 1 0 0,0-1-1 0 0,-1 1 1 0 0,1-1-1 0 0,1 1 0 0 0,-1-2 1 0 0,0 1-1 0 0,0 0 1 0 0,0-1-1 0 0,1 0 1 0 0,-2 1-1 0 0,2-1 1 0 0,2 0-1 0 0,12-3-3126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8569 0 0,'0'0'11596'0'0,"-2"2"-9548"0"0,0 2-1598 0 0,0-1 0 0 0,0 1 0 0 0,0-1 0 0 0,0 1 0 0 0,1 0 0 0 0,-1 0 0 0 0,1-1 0 0 0,0 2 0 0 0,0-1 0 0 0,1-1 0 0 0,-1 2 0 0 0,1-1 0 0 0,0-1-1 0 0,1 9 1 0 0,-1 0-211 0 0,2-1-1 0 0,-1 1 0 0 0,2 0 1 0 0,4 13-1 0 0,-7-23-562 0 0,2 0 0 0 0,-2 1-1 0 0,1-2 1 0 0,0 1 0 0 0,1 1 0 0 0,-1-1-1 0 0,3 2 1 0 0,-3-3-298 0 0,-1 0-1 0 0,2 0 1 0 0,-2 0-1 0 0,2 0 1 0 0,-1 0-1 0 0,0-1 1 0 0,0 1-1 0 0,1 0 1 0 0,-1-1 0 0 0,0 1-1 0 0,0 0 1 0 0,1-1-1 0 0,1 1 1 0 0,2 0-2611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218 165 8581 0 0,'-5'-9'1768'0'0,"0"1"0"0"0,-1-1 0 0 0,1 1 0 0 0,-9-8 0 0 0,6 8-72 0 0,0 0 1 0 0,-19-13 0 0 0,1 3 1244 0 0,-51-22-1 0 0,77 40-2929 0 0,-10-4 578 0 0,7 2-300 0 0,0 1 1 0 0,-1-1-1 0 0,2 1 1 0 0,-1 0-1 0 0,0-2 1 0 0,-5-2-1 0 0,8 4-105 0 0,3 2-2385 0 0,3 0 589 0 0,-1 1 1 0 0,2 0 0 0 0,-2 1 0 0 0,1-1-1 0 0,5 5 1 0 0,3 1-1701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6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7065 0 0,'3'44'8915'0'0,"-2"0"-4031"0"0,-7 88-512 0 0,6-112-3408 0 0,-1-7-536 0 0,1-8-179 0 0,0 0-1 0 0,-1 0 0 0 0,0 0 1 0 0,1-1-1 0 0,-1 1 1 0 0,0 0-1 0 0,-1 0 1 0 0,-1 6 578 0 0,-7-29-433 0 0,9 10-296 0 0,1-1 0 0 0,0 1 0 0 0,1-16 0 0 0,0 20-40 0 0,0 1 0 0 0,0 0-1 0 0,-1-1 1 0 0,2 0 0 0 0,-2 2 0 0 0,2-2 0 0 0,-1 1 0 0 0,1 0-1 0 0,0 0 1 0 0,-1 0 0 0 0,1 0 0 0 0,3-3 0 0 0,-3 5-24 0 0,0 0 1 0 0,-1 0-1 0 0,1 0 1 0 0,-1 0 0 0 0,1 1-1 0 0,0-1 1 0 0,-1 0-1 0 0,1 1 1 0 0,0 0-1 0 0,0-1 1 0 0,-1 1-1 0 0,1 0 1 0 0,0-1-1 0 0,-1 1 1 0 0,1 0-1 0 0,0 1 1 0 0,0-1-1 0 0,-1 0 1 0 0,1 1 0 0 0,0-1-1 0 0,0 0 1 0 0,-1 1-1 0 0,3 0 1 0 0,5 3 269 0 0,1 0 1 0 0,14 9 0 0 0,-17-9-262 0 0,58 33-43 0 0,65 34 0 0 0,-105-58 0 0 0,2-2 0 0 0,0-1 0 0 0,30 7 0 0 0,-56-16 0 0 0,1-1 0 0 0,0 0 0 0 0,0 0 0 0 0,-1 1 0 0 0,1-1 0 0 0,0 0 0 0 0,0 0 0 0 0,-1 0 0 0 0,1 0 0 0 0,0 0 0 0 0,0-1 0 0 0,-1 1 0 0 0,1 0 0 0 0,0 0 0 0 0,0-1 0 0 0,-1 0 0 0 0,1 1 0 0 0,1-3 0 0 0,-1 3 0 0 0,-1-2 0 0 0,0 1 0 0 0,0-1 0 0 0,0 1 0 0 0,0 0 0 0 0,0-1 0 0 0,-1 1 0 0 0,1-1 0 0 0,0 0 0 0 0,-1 1 0 0 0,1-1 0 0 0,-1 1 0 0 0,1-1 0 0 0,-1 0 0 0 0,1 0 0 0 0,-1 1 0 0 0,0-1 0 0 0,0 0 0 0 0,-1-2 0 0 0,-3-47 0 0 0,-2 0 0 0 0,-21-80 0 0 0,23 114 2 0 0,-1 0 0 0 0,-14-30 0 0 0,16 39-5 0 0,0 1 0 0 0,-2 1 0 0 0,1-1 0 0 0,0 0 0 0 0,-1 1 0 0 0,0 0 0 0 0,0 1 0 0 0,-1-1 0 0 0,-6-5 0 0 0,6 7-96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7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70 150 160 0 0,'0'0'986'0'0,"0"-1"297"0"0,2-2-750 0 0,0 1 1 0 0,-1-1 0 0 0,1 1-1 0 0,0 0 1 0 0,0 0-1 0 0,0 0 1 0 0,0 0-1 0 0,0 0 1 0 0,1 0 0 0 0,-1 1-1 0 0,5-3 1 0 0,34-15 2665 0 0,-27 12-2251 0 0,150-51 5880 0 0,-90 33-4090 0 0,-63 22-2167 0 0,-8 3-291 0 0,0-1 0 0 0,0 0-1 0 0,0 0 1 0 0,0 0-1 0 0,0 0 1 0 0,3-3 0 0 0,-26 7 1174 0 0,-72 25-1169 0 0,47-14-236 0 0,21-6-26 0 0,-128 46 461 0 0,142-50-366 0 0,-9 4 138 0 0,18-8-215 0 0,0 1-1 0 0,1-1 0 0 0,-1 1 0 0 0,0 0 0 0 0,0-1 0 0 0,0 1 1 0 0,1 0-1 0 0,-1 0 0 0 0,0-1 0 0 0,0 1 0 0 0,1 0 0 0 0,-1 1 0 0 0,1-2 1 0 0,-1 1-1 0 0,0 1 0 0 0,1-1-14 0 0,0-1 1 0 0,0 1-1 0 0,0-1 0 0 0,0 1 1 0 0,0-1-1 0 0,0 0 0 0 0,0 1 1 0 0,0-1-1 0 0,0 1 0 0 0,1-1 1 0 0,-1 1-1 0 0,0-1 0 0 0,0 0 1 0 0,0 1-1 0 0,0-1 0 0 0,1 0 1 0 0,-1 1-1 0 0,0-1 0 0 0,0 0 1 0 0,1 1-1 0 0,-1-1 0 0 0,0 0 1 0 0,1 1-1 0 0,-1-1 0 0 0,1 1 0 0 0,11 7 366 0 0,-8-6-295 0 0,22 10 245 0 0,1 0-1 0 0,0-1 1 0 0,38 9-1 0 0,-2 0 54 0 0,45 20 495 0 0,-107-39-885 0 0,53 25 290 0 0,-48-22-260 0 0,0 0 0 0 0,0 0 1 0 0,0 0-1 0 0,-1 1 0 0 0,0-1 1 0 0,6 7-1 0 0,-10-10-34 0 0,-1 0-1 0 0,1 0 1 0 0,0 0-1 0 0,0 0 1 0 0,-1 0 0 0 0,1 0-1 0 0,0 0 1 0 0,-1 0 0 0 0,1 1-1 0 0,-1-1 1 0 0,0 0-1 0 0,1 1 1 0 0,-1-1 0 0 0,1 0-1 0 0,-1 1 1 0 0,0-1 0 0 0,0 0-1 0 0,0 0 1 0 0,0 3 0 0 0,-1-2-2 0 0,0-1 1 0 0,0 1 0 0 0,1-1 0 0 0,-1 1 0 0 0,0-1 0 0 0,0 1-1 0 0,0 0 1 0 0,0-1 0 0 0,0 0 0 0 0,0 1 0 0 0,0-1 0 0 0,-1 0-1 0 0,1 0 1 0 0,-1 0 0 0 0,-1 1 0 0 0,-8 5 0 0 0,1-1 0 0 0,-2 0 0 0 0,1-2 0 0 0,-1 1 0 0 0,1-1 0 0 0,-1-1 0 0 0,-17 4 0 0 0,-10-1 0 0 0,-41 0 0 0 0,47-5 0 0 0,1-1 0 0 0,-1-1 0 0 0,0-1 0 0 0,-64-15 0 0 0,82 11-371 0 0,14 6 336 0 0,1 0 0 0 0,-1 0 0 0 0,1 0 1 0 0,-1-1-1 0 0,1 1 0 0 0,-1 0 0 0 0,1-1 0 0 0,0 1 1 0 0,-1 0-1 0 0,1-1 0 0 0,-1 1 0 0 0,1-1 0 0 0,0 1 0 0 0,-1-1 1 0 0,1 1-1 0 0,0-1 0 0 0,-1 1 0 0 0,1-1 0 0 0,0 1 0 0 0,0-1 1 0 0,-1 1-1 0 0,1-2 0 0 0,0 2-187 0 0,0 0 0 0 0,1 0 1 0 0,-1-1-1 0 0,0 1 0 0 0,0-1 0 0 0,0 1 0 0 0,1 0 0 0 0,-1 0 1 0 0,0 0-1 0 0,0-1 0 0 0,1 1 0 0 0,-1 0 0 0 0,0 0 1 0 0,1 0-1 0 0,-1 0 0 0 0,0 0 0 0 0,0 0 0 0 0,1-1 1 0 0,-1 1-1 0 0,0 0 0 0 0,1 0 0 0 0,-1 0 0 0 0,0 0 1 0 0,1 0-1 0 0,-1 0 0 0 0,10 0-5573 0 0,-1 1 2364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1:17:5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1032 0 0,'0'0'259'0'0,"0"0"0"0"0,0-1 0 0 0,1 1 0 0 0,-1 0 0 0 0,0-1-1 0 0,0 1 1 0 0,0 0 0 0 0,0 0 0 0 0,0-1 0 0 0,0 1 0 0 0,1 0 0 0 0,-1 0 0 0 0,0-1 0 0 0,0 1 0 0 0,0 0-1 0 0,0-1 1 0 0,1 1 0 0 0,-1 0 0 0 0,0 0 0 0 0,0 0 0 0 0,1 0 0 0 0,-1-1 0 0 0,0 1 0 0 0,0 0 0 0 0,1 0-1 0 0,0 0 1 0 0,7 3 3274 0 0,8 9-381 0 0,67 85 4862 0 0,-22-25-4386 0 0,-47-56-2873 0 0,-7-7-4 0 0,0 0-1 0 0,1-1 1 0 0,15 12 0 0 0,-22-19-719 0 0,-1-1 0 0 0,1 0 0 0 0,-1 1 1 0 0,1-1-1 0 0,0 0 0 0 0,-1 1 0 0 0,1-1 0 0 0,-1 0 1 0 0,1 0-1 0 0,0 0 0 0 0,0 1 0 0 0,-1-1 1 0 0,1 0-1 0 0,0 0 0 0 0,0 0 0 0 0,-1 0 0 0 0,1 0 1 0 0,0 0-1 0 0,-1-1 0 0 0,1 1 0 0 0,0 0 0 0 0,-1 0 1 0 0,1 0-1 0 0,0-1 0 0 0,-1 1 0 0 0,1 0 1 0 0,0-1-1 0 0,-1 1 0 0 0,1 0 0 0 0,-1-1 0 0 0,1 1 1 0 0,-1-1-1 0 0,1 1 0 0 0,-1-1 0 0 0,1 1 0 0 0,0-1 1 0 0,0-1-1 0 0,1-2 237 0 0,1 0 0 0 0,-1 0 1 0 0,0 0-1 0 0,3-8 0 0 0,-3 7-179 0 0,50-108-90 0 0,2 18 0 0 0,-22 42 0 0 0,-32 53-30 0 0,-1 0 0 0 0,1 0 0 0 0,0 0 1 0 0,0 0-1 0 0,0 0 0 0 0,0 0 0 0 0,0 0 0 0 0,0 0 0 0 0,0 0 1 0 0,0 0-1 0 0,0 0 0 0 0,0 0 0 0 0,0 0 0 0 0,0 0 0 0 0,0 0 1 0 0,0 0-1 0 0,0 0 0 0 0,0 0 0 0 0,0 0 0 0 0,0 0 0 0 0,0 0 0 0 0,0-1 1 0 0,0 1-1 0 0,0 0 0 0 0,0 0 0 0 0,0 0 0 0 0,0 0 0 0 0,0 0 1 0 0,0 0-1 0 0,0 0 0 0 0,0 0 0 0 0,0 0 0 0 0,0 0 0 0 0,0 0 1 0 0,0 0-1 0 0,0 0 0 0 0,0 0 0 0 0,0 0 0 0 0,0 0 0 0 0,0 0 0 0 0,0 0 1 0 0,0 0-1 0 0,0 0 0 0 0,0 0 0 0 0,0 0 0 0 0,0-1 0 0 0,0 1 1 0 0,0 0-1 0 0,0 0 0 0 0,0 0 0 0 0,0 0 0 0 0,0 0 0 0 0,0 0 0 0 0,-6 4-3699 0 0,-8 8-3459 0 0,5-4 3720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7:1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48 0 0,'0'0'2406'0'0,"-2"2"-1384"0"0,-48 53 5260 0 0,-22 41-2298 0 0,38-49-2764 0 0,-78 93 1739 0 0,-9 13 67 0 0,106-132-2515 0 0,8-11 51 0 0,0 1 0 0 0,0-2 0 0 0,-1 1 0 0 0,-13 11 0 0 0,8-4 565 0 0,6-8-3375 0 0,20-6-8074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7:1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89 548 0 0,'-2'-1'579'0'0,"0"0"0"0"0,0 0 1 0 0,1 0-1 0 0,-1 0 0 0 0,0 0 0 0 0,1 0 0 0 0,0-1 1 0 0,-1 1-1 0 0,1 0 0 0 0,-1-1 0 0 0,1 0 0 0 0,0 1 1 0 0,0-1-1 0 0,0 0 0 0 0,0 1 0 0 0,0-1 0 0 0,1 0 1 0 0,-1 0-1 0 0,0 0 0 0 0,1 0 0 0 0,-1 0 0 0 0,1 0 1 0 0,0-2-1 0 0,0 2-263 0 0,1 0 0 0 0,0 0 0 0 0,0 0 1 0 0,0 0-1 0 0,0 0 0 0 0,0 0 0 0 0,0 0 0 0 0,0 0 0 0 0,1 0 1 0 0,-1 0-1 0 0,1 1 0 0 0,0-1 0 0 0,-1 1 0 0 0,1-1 1 0 0,0 1-1 0 0,0-1 0 0 0,0 1 0 0 0,0 0 0 0 0,2-1 1 0 0,2-1 2 0 0,0 1 1 0 0,0 0 0 0 0,0 0-1 0 0,0 0 1 0 0,0 1 0 0 0,0 0 0 0 0,0 0-1 0 0,1 0 1 0 0,-1 1 0 0 0,0 0-1 0 0,1 0 1 0 0,-1 1 0 0 0,10 2 0 0 0,-12-3-230 0 0,0 1 0 0 0,-1 0 1 0 0,1 0-1 0 0,-1 0 1 0 0,1 0-1 0 0,0 1 1 0 0,-1-1-1 0 0,0 1 1 0 0,1 0-1 0 0,-1 0 1 0 0,0 0-1 0 0,0 0 1 0 0,0 1-1 0 0,-1-1 1 0 0,1 1-1 0 0,0 0 1 0 0,-1 0-1 0 0,0 0 1 0 0,1 0-1 0 0,-1 0 0 0 0,-1 0 1 0 0,1 1-1 0 0,2 6 1 0 0,-3-7-47 0 0,-1 1 1 0 0,0 0-1 0 0,0 0 0 0 0,0-1 1 0 0,0 1-1 0 0,-1 0 0 0 0,0-1 1 0 0,0 1-1 0 0,0 0 1 0 0,0-1-1 0 0,0 0 0 0 0,-1 1 1 0 0,1-1-1 0 0,-1 1 0 0 0,-3 3 1 0 0,-2 3 11 0 0,0 0 0 0 0,0 0 0 0 0,-13 12 1 0 0,2-6-89 0 0,-23 16 1 0 0,25-21-49 0 0,1 2-1 0 0,-23 22 1 0 0,38-34 89 0 0,-1-1 0 0 0,0 1 1 0 0,0 0-1 0 0,1 0 0 0 0,-1-1 1 0 0,0 1-1 0 0,1 0 0 0 0,-1 0 1 0 0,1 0-1 0 0,0 0 0 0 0,-1 0 1 0 0,1 0-1 0 0,0 0 0 0 0,-1 0 1 0 0,1 0-1 0 0,0 0 1 0 0,0 0-1 0 0,0 0 0 0 0,0 0 1 0 0,0 0-1 0 0,0 0 0 0 0,0 0 1 0 0,0 1-1 0 0,1 0 0 0 0,-1-1 13 0 0,1 1 0 0 0,0-1 0 0 0,0 0 0 0 0,0 1 0 0 0,0-1 0 0 0,0 0 0 0 0,0 0 1 0 0,1 0-1 0 0,-1 0 0 0 0,0 0 0 0 0,0 0 0 0 0,1 0 0 0 0,-1 0 0 0 0,2 0 0 0 0,8 3 143 0 0,-1 0 1 0 0,1-1 0 0 0,18 4-1 0 0,-21-5-69 0 0,114 15 1096 0 0,-78-12-332 0 0,-9-5-1033 0 0,-3-6-7923 0 0,-22 3 4168 0 0,2 0 633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27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87 148 308 0 0,'-14'-20'5432'0'0,"14"20"-5241"0"0,-1-1 0 0 0,0 1 0 0 0,1-1 0 0 0,-1 0 1 0 0,0 1-1 0 0,0 0 0 0 0,1-1 0 0 0,-1 1 0 0 0,0 0 0 0 0,0-1 1 0 0,0 1-1 0 0,0 0 0 0 0,0 0 0 0 0,1-1 0 0 0,-1 1 0 0 0,0 0 0 0 0,0 0 1 0 0,0 0-1 0 0,0 0 0 0 0,0 1 0 0 0,0-1 0 0 0,0 0 0 0 0,1 0 1 0 0,-3 1-1 0 0,1 0 10 0 0,1 0 1 0 0,-1 0-1 0 0,0 0 1 0 0,1 0-1 0 0,-1 1 0 0 0,0-1 1 0 0,1 1-1 0 0,-1-1 1 0 0,1 1-1 0 0,-2 2 1 0 0,-1 2 278 0 0,1 0-1 0 0,-1 0 1 0 0,1 1 0 0 0,0 0 0 0 0,-3 11-1 0 0,3-7-52 0 0,1-1-1 0 0,0 2 0 0 0,1-1 0 0 0,0 0 0 0 0,1 0 1 0 0,0 0-1 0 0,1 0 0 0 0,0 0 0 0 0,1 0 0 0 0,3 13 0 0 0,-3-18-293 0 0,0 0-1 0 0,0 0 0 0 0,1 0 1 0 0,0 0-1 0 0,0-1 0 0 0,1 1 0 0 0,-1-1 1 0 0,1 0-1 0 0,0 0 0 0 0,1 0 1 0 0,-1 0-1 0 0,1-1 0 0 0,0 1 0 0 0,0-1 1 0 0,0-1-1 0 0,1 1 0 0 0,-1-1 0 0 0,12 5 1 0 0,-12-5-48 0 0,0-1 0 0 0,1 0-1 0 0,-1-1 1 0 0,1 1 0 0 0,0-1 0 0 0,-1 0 0 0 0,1 0 0 0 0,0-1 0 0 0,0 0 0 0 0,-1 0 0 0 0,1 0 0 0 0,0-1 0 0 0,0 1-1 0 0,-1-1 1 0 0,1-1 0 0 0,-1 1 0 0 0,11-5 0 0 0,-9 2-9 0 0,0 0 0 0 0,-1-1 0 0 0,1 1-1 0 0,-1-1 1 0 0,-1 0 0 0 0,1-1 0 0 0,-1 1 0 0 0,0-1 0 0 0,0 0-1 0 0,0-1 1 0 0,-1 1 0 0 0,6-13 0 0 0,6-20 1339 0 0,-16 39-1393 0 0,0 0-1 0 0,0-1 0 0 0,0 1 0 0 0,0 0 0 0 0,0 0 0 0 0,0-1 0 0 0,0 1 0 0 0,0 0 1 0 0,1 0-1 0 0,-1 0 0 0 0,0-1 0 0 0,0 1 0 0 0,0 0 0 0 0,1 0 0 0 0,-1 0 0 0 0,0 0 1 0 0,0-1-1 0 0,0 1 0 0 0,1 0 0 0 0,-1 0 0 0 0,0 0 0 0 0,0 0 0 0 0,1 0 0 0 0,-1 0 1 0 0,0 0-1 0 0,0-1 0 0 0,1 1 0 0 0,-1 0 0 0 0,0 0 0 0 0,1 0 0 0 0,-1 0 0 0 0,0 0 1 0 0,0 0-1 0 0,1 0 0 0 0,-1 1 0 0 0,0-1 0 0 0,0 0 0 0 0,1 0 0 0 0,-1 0 1 0 0,0 0-1 0 0,0 0 0 0 0,1 0 0 0 0,-1 0 0 0 0,0 0 0 0 0,1 1 0 0 0,9 6 368 0 0,6 11-116 0 0,0-1-1 0 0,1 0 1 0 0,35 25-1 0 0,-47-38-254 0 0,0-1-1 0 0,0 0 0 0 0,1 0 1 0 0,-1 0-1 0 0,1 0 0 0 0,-1-1 0 0 0,1 0 1 0 0,0 0-1 0 0,0-1 0 0 0,0 0 0 0 0,0 0 1 0 0,0 0-1 0 0,0 0 0 0 0,0-1 0 0 0,0 0 1 0 0,0 0-1 0 0,0-1 0 0 0,0 0 1 0 0,0 0-1 0 0,8-3 0 0 0,-8 1-14 0 0,0 0 0 0 0,-1 0 0 0 0,1 0 0 0 0,-1-1 0 0 0,0 0 0 0 0,-1 0 0 0 0,1-1 0 0 0,-1 1 0 0 0,1-1 0 0 0,-1 0 0 0 0,-1 0 0 0 0,4-6 0 0 0,5-8 60 0 0,-2 0 0 0 0,10-25-1 0 0,-13 28 197 0 0,0-1 0 0 0,-2 1 0 0 0,0-1 0 0 0,-1 0 0 0 0,0 0 0 0 0,-1 0 0 0 0,-1-1 0 0 0,-1-21 0 0 0,-3 24-174 0 0,0 1 0 0 0,-1 0 0 0 0,-1 1 0 0 0,0-1 0 0 0,-6-14 0 0 0,9 26-89 0 0,0 1-718 0 0,7-3-1999 0 0,-2 1-378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54:39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72 556 0 0,'-15'-7'19240'0'0,"36"7"-19444"0"0,191-28 5126 0 0,-64 6-2466 0 0,-109 16-1622 0 0,-10 2 15 0 0,34 0 0 0 0,-61 4-1470 0 0,11 5-4291 0 0,0-1-5476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301 223 428 0 0,'-35'75'3268'0'0,"-79"126"0"0"0,22-45 1607 0 0,76-117 786 0 0,20-44-5167 0 0,14-24-73 0 0,-1 1 1 0 0,-1-2-1 0 0,-2 0 1 0 0,12-36 0 0 0,37-137 581 0 0,-50 151-675 0 0,-1-1-1 0 0,5-65 1 0 0,-16 104-249 0 0,-1 4-8 0 0,1 1 0 0 0,0-1 0 0 0,1 1 0 0 0,5-17-1 0 0,-7 24 30 0 0,3 6-74 0 0,6 9 7 0 0,0 0 0 0 0,-1 1 0 0 0,-1 1 0 0 0,10 27 0 0 0,6 10 65 0 0,63 106 415 0 0,156 219 0 0 0,-218-346-352 0 0,1 0 0 0 0,1-1 0 0 0,42 36 0 0 0,-66-64-133 0 0,0-1-1 0 0,0 1 0 0 0,0-1 1 0 0,0 0-1 0 0,1 1 1 0 0,-1-1-1 0 0,0 0 0 0 0,1 0 1 0 0,-1-1-1 0 0,1 1 1 0 0,-1 0-1 0 0,1-1 0 0 0,3 1 1 0 0,-5-1-20 0 0,-1 0-1 0 0,1 0 1 0 0,-1 0 0 0 0,1 0-1 0 0,-1-1 1 0 0,1 1 0 0 0,0 0 0 0 0,-1 0-1 0 0,1 0 1 0 0,-1-1 0 0 0,1 1-1 0 0,-1 0 1 0 0,1 0 0 0 0,-1-1-1 0 0,1 1 1 0 0,-1 0 0 0 0,1-1 0 0 0,-1 1-1 0 0,0-1 1 0 0,1 1 0 0 0,-1-1-1 0 0,1 1 1 0 0,-1-1 0 0 0,1 0-3 0 0,-1-1 0 0 0,0 1 0 0 0,1 0 0 0 0,-1 0 0 0 0,0-1 0 0 0,0 1 0 0 0,0 0 1 0 0,0 0-1 0 0,0-1 0 0 0,0 1 0 0 0,0 0 0 0 0,-1-1 0 0 0,1 1 0 0 0,0 0 0 0 0,-1-2 0 0 0,-2-2-1 0 0,1 0 0 0 0,-1 0 0 0 0,1 1 0 0 0,-1-1-1 0 0,-1 1 1 0 0,1-1 0 0 0,-1 1 0 0 0,1 0 0 0 0,-1 0 0 0 0,0 0-1 0 0,-1 1 1 0 0,1 0 0 0 0,-9-5 0 0 0,-4-3 0 0 0,-1 2 1 0 0,-25-10 0 0 0,1 4-8 0 0,-1 2 1 0 0,-1 1-1 0 0,-84-10 1 0 0,63 16-11 0 0,-1 2 0 0 0,-67 6 1 0 0,107-1 24 0 0,1 0 1 0 0,-1 2 0 0 0,1 1-1 0 0,0 2 1 0 0,-30 9 0 0 0,55-15-51 0 0,-1 0 1 0 0,1 0 0 0 0,-1 0 0 0 0,1 0-1 0 0,-1 1 1 0 0,1-1 0 0 0,-1 0-1 0 0,1 0 1 0 0,-1 0 0 0 0,1 1 0 0 0,-1-1-1 0 0,1 0 1 0 0,-1 0 0 0 0,1 1-1 0 0,-1-1 1 0 0,1 0 0 0 0,0 1 0 0 0,-1-1-1 0 0,1 0 1 0 0,-1 1 0 0 0,1-1-1 0 0,0 1 1 0 0,0-1 0 0 0,-1 1 0 0 0,1-1-1 0 0,0 1 1 0 0,0-1 0 0 0,-1 1-1 0 0,1-1 1 0 0,0 2 0 0 0,1-2-13 0 0,-1 1 0 0 0,1-1 0 0 0,0 1 0 0 0,0 0 1 0 0,0-1-1 0 0,0 1 0 0 0,0-1 0 0 0,0 0 0 0 0,-1 1 0 0 0,1-1 1 0 0,0 0-1 0 0,0 1 0 0 0,0-1 0 0 0,2 0 0 0 0,42 4-1570 0 0,96-12-5869 0 0,-84 1 5037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26 772 0 0,'-24'-7'3056'0'0,"1"1"0"0"0,-28-4 0 0 0,43 9-2464 0 0,1 0 1 0 0,-1 1-1 0 0,0 0 1 0 0,1 0 0 0 0,-1 0-1 0 0,1 1 1 0 0,-1 0-1 0 0,1 1 1 0 0,0 0 0 0 0,-1 0-1 0 0,-7 4 1 0 0,14-6-482 0 0,-1 1-1 0 0,1-1 1 0 0,0 1 0 0 0,0 0 0 0 0,0-1-1 0 0,0 1 1 0 0,0 0 0 0 0,0 0 0 0 0,0 0 0 0 0,0 0-1 0 0,0 0 1 0 0,0 0 0 0 0,0 0 0 0 0,1 0-1 0 0,-1 0 1 0 0,0 0 0 0 0,1 0 0 0 0,-1 0-1 0 0,1 1 1 0 0,-1-1 0 0 0,1 0 0 0 0,0 0-1 0 0,-1 2 1 0 0,1-1 1 0 0,0 0-1 0 0,1 0 1 0 0,-1 0-1 0 0,0 1 1 0 0,1-1-1 0 0,0 0 1 0 0,-1 0-1 0 0,1 0 1 0 0,0-1-1 0 0,0 1 1 0 0,0 0-1 0 0,0 0 1 0 0,2 1-1 0 0,4 7 208 0 0,1-1-1 0 0,1 0 1 0 0,17 14-1 0 0,-21-19-215 0 0,30 22 483 0 0,1-2 0 0 0,55 29 0 0 0,-58-36-226 0 0,-1 2 0 0 0,-1 1 0 0 0,53 44-1 0 0,-82-62-320 0 0,0-1 0 0 0,0 1 0 0 0,0 0 0 0 0,0 0 0 0 0,-1 0 0 0 0,1 0 0 0 0,-1 0 0 0 0,1 1 0 0 0,-1-1 0 0 0,0 0 0 0 0,0 1 0 0 0,0-1 1 0 0,0 1-1 0 0,0-1 0 0 0,0 1 0 0 0,-1 0 0 0 0,1-1 0 0 0,-1 1 0 0 0,0 0 0 0 0,0 4 0 0 0,-1-4 18 0 0,0 0 1 0 0,0-1 0 0 0,0 1 0 0 0,0 0-1 0 0,-1-1 1 0 0,1 1 0 0 0,-1-1 0 0 0,0 0 0 0 0,1 1-1 0 0,-1-1 1 0 0,0 0 0 0 0,-1 0 0 0 0,1 0-1 0 0,0-1 1 0 0,0 1 0 0 0,-1 0 0 0 0,1-1-1 0 0,-6 3 1 0 0,-11 5 122 0 0,-1-1 1 0 0,0-1-1 0 0,-1 0 0 0 0,1-2 1 0 0,-29 5-1 0 0,-1-4 184 0 0,-55 0 1 0 0,23-7 112 0 0,72 0-623 0 0,1 0 0 0 0,-1-1 0 0 0,1 0 0 0 0,0 0 0 0 0,0-1 0 0 0,-13-6 0 0 0,22 9 34 0 0,-1 0 1 0 0,0 0-1 0 0,1-1 1 0 0,-1 1-1 0 0,0 0 1 0 0,1 0-1 0 0,-1-1 1 0 0,1 1-1 0 0,-1-1 1 0 0,1 1-1 0 0,-1 0 1 0 0,1-1-1 0 0,-1 1 1 0 0,1-1-1 0 0,-1 1 1 0 0,1-1-1 0 0,0 1 1 0 0,-1-1-1 0 0,1 0 1 0 0,0 1-1 0 0,-1-1 1 0 0,1 1-1 0 0,0-1 1 0 0,0 0-1 0 0,0 1 1 0 0,0-1-1 0 0,-1 1 1 0 0,1-1-1 0 0,0 0 1 0 0,0 1-1 0 0,0-1 1 0 0,0 0-1 0 0,0 1 1 0 0,0-1-1 0 0,1 0 1 0 0,-1 1-1 0 0,0-1 1 0 0,0 0-1 0 0,0 1 1 0 0,1-1-1 0 0,-1 1 1 0 0,0-1-1 0 0,1 0 1 0 0,2-3-998 0 0,-1 1-1 0 0,1 0 1 0 0,0 0-1 0 0,0 0 1 0 0,6-3 0 0 0,-9 5 1074 0 0,22-15-2954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 0 0,'4'0'654'0'0,"0"1"1"0"0,0 0-1 0 0,0 0 0 0 0,0 0 0 0 0,0 0 1 0 0,0 1-1 0 0,0-1 0 0 0,-1 1 1 0 0,1 0-1 0 0,-1 0 0 0 0,1 0 0 0 0,-1 1 1 0 0,5 3-1 0 0,4 5 738 0 0,-1 1 0 0 0,12 13-1 0 0,1 7-71 0 0,0 1 0 0 0,-3 0 0 0 0,0 2 0 0 0,-2 0 0 0 0,19 53 0 0 0,-29-68-2798 0 0,-1-2-4544 0 0,-6-14 3608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105 311 7157 0 0,'-29'-44'4525'0'0,"-20"-32"880"0"0,45 68-4819 0 0,0 0 0 0 0,0 0 1 0 0,1-1-1 0 0,0 1 0 0 0,1-1 0 0 0,0 1 0 0 0,-2-16 1 0 0,4 21-464 0 0,0 0 0 0 0,0 0 0 0 0,0 0 0 0 0,1 0 0 0 0,-1-1 0 0 0,1 1 0 0 0,0 0 0 0 0,-1 0 0 0 0,2 1 0 0 0,-1-1 1 0 0,0 0-1 0 0,0 0 0 0 0,1 0 0 0 0,0 1 0 0 0,2-4 0 0 0,0 2 8 0 0,0 0 0 0 0,0 0 0 0 0,0 0 0 0 0,0 1 0 0 0,1 0-1 0 0,-1 0 1 0 0,1 0 0 0 0,6-3 0 0 0,-1 2-148 0 0,1-1-1 0 0,0 2 1 0 0,1-1 0 0 0,-1 2-1 0 0,1 0 1 0 0,-1 0-1 0 0,19 0 1 0 0,-20 2-459 0 0,-1 1 1 0 0,0 0-1 0 0,0 0 1 0 0,13 4-1 0 0,34 17-5982 0 0,-31-12 3722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721 114 320 0 0,'-4'-7'350'0'0,"0"-1"0"0"0,-1 1 0 0 0,1 0 0 0 0,-1 0-1 0 0,0 1 1 0 0,-1-1 0 0 0,0 1 0 0 0,0 0 0 0 0,0 1 0 0 0,-1-1 0 0 0,0 1 0 0 0,0 0 0 0 0,0 1-1 0 0,-1 0 1 0 0,1 0 0 0 0,-1 1 0 0 0,0 0 0 0 0,0 0 0 0 0,0 0 0 0 0,0 1 0 0 0,-1 1 0 0 0,1-1-1 0 0,0 2 1 0 0,-10-1 0 0 0,-6 1 258 0 0,0 1-1 0 0,0 1 0 0 0,0 1 1 0 0,0 1-1 0 0,1 1 1 0 0,-1 2-1 0 0,-27 10 1 0 0,18-5 169 0 0,0 2 0 0 0,1 1 1 0 0,0 1-1 0 0,2 2 1 0 0,0 1-1 0 0,1 1 0 0 0,-33 29 1 0 0,58-44-537 0 0,-1-1 0 0 0,1 1 0 0 0,0 0-1 0 0,0 0 1 0 0,1 0 0 0 0,-1 1 0 0 0,1-1 0 0 0,0 1 0 0 0,0 0 0 0 0,1-1 0 0 0,-2 9 0 0 0,3-11-121 0 0,1 0 0 0 0,0 0 0 0 0,-1 0 0 0 0,1 0 1 0 0,0 0-1 0 0,1 0 0 0 0,-1 0 0 0 0,1 0 0 0 0,-1 0 0 0 0,1 0 1 0 0,0 0-1 0 0,0 0 0 0 0,0-1 0 0 0,0 1 0 0 0,1 0 0 0 0,-1 0 1 0 0,1-1-1 0 0,0 1 0 0 0,0-1 0 0 0,-1 0 0 0 0,2 1 0 0 0,-1-1 1 0 0,0 0-1 0 0,0 0 0 0 0,5 2 0 0 0,6 5 103 0 0,1 0 0 0 0,0-1 0 0 0,1-1 0 0 0,0-1 0 0 0,0 0 0 0 0,0-1 0 0 0,1 0 0 0 0,-1-1 0 0 0,1-1 0 0 0,0-1 0 0 0,30 1 0 0 0,-13-2 34 0 0,0-2 1 0 0,-1-2-1 0 0,1-1 0 0 0,62-15 0 0 0,-80 15-196 0 0,0-1 0 0 0,-1-1-1 0 0,1 0 1 0 0,-1 0-1 0 0,0-1 1 0 0,-1-1 0 0 0,14-10-1 0 0,-23 15-62 0 0,0 0-1 0 0,0-1 1 0 0,0 0-1 0 0,0 1 1 0 0,-1-1-1 0 0,1-1 1 0 0,-1 1-1 0 0,0 0 1 0 0,0-1-1 0 0,-1 0 1 0 0,1 1-1 0 0,-1-1 1 0 0,0 0-1 0 0,-1 0 1 0 0,1 0-1 0 0,-1-1 1 0 0,0 1-1 0 0,0 0 1 0 0,0-1-1 0 0,-1 1 1 0 0,0 0-1 0 0,0-1 0 0 0,0 1 1 0 0,-2-6-1 0 0,0 1-100 0 0,-1 1 0 0 0,-1-1 0 0 0,1 1-1 0 0,-2 0 1 0 0,1 0 0 0 0,-1 0 0 0 0,-1 1-1 0 0,1 0 1 0 0,-2 0 0 0 0,1 0-1 0 0,-1 1 1 0 0,0 0 0 0 0,0 0 0 0 0,-12-8-1 0 0,6 5-629 0 0,0 1-1 0 0,-1 1 0 0 0,0 0 0 0 0,0 0 0 0 0,-1 2 0 0 0,0 0 0 0 0,0 0 0 0 0,-20-3 0 0 0,3 6-5804 0 0,21 3 3818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1 144 0 0,'-7'3'473'0'0,"1"0"734"0"0,0-1 0 0 0,1 1-1 0 0,-1 1 1 0 0,1-1 0 0 0,0 1-1 0 0,-7 6 1 0 0,11-9-847 0 0,0 1 1 0 0,-1 0-1 0 0,1 0 0 0 0,0-1 1 0 0,0 1-1 0 0,0 0 1 0 0,0 0-1 0 0,1 0 0 0 0,-1 0 1 0 0,0 0-1 0 0,1 0 0 0 0,0 0 1 0 0,-1 1-1 0 0,1-1 1 0 0,0 0-1 0 0,0 0 0 0 0,0 0 1 0 0,0 0-1 0 0,1 0 0 0 0,-1 1 1 0 0,0-1-1 0 0,1 0 1 0 0,1 3-1 0 0,4 10 316 0 0,0 0 1 0 0,1-1-1 0 0,1 1 0 0 0,0-1 0 0 0,1-1 1 0 0,0 0-1 0 0,1 0 0 0 0,15 13 1 0 0,8 7 856 0 0,59 45 0 0 0,-56-51-307 0 0,78 44 0 0 0,-95-60-1107 0 0,1-2 0 0 0,0-1 0 0 0,1 0-1 0 0,0-1 1 0 0,0-2 0 0 0,26 5-1 0 0,-37-9-616 0 0,-1 0-1 0 0,1-1 0 0 0,0-1 1 0 0,11-1-1 0 0,-13 1-1050 0 0,0-1 0 0 0,0 0 0 0 0,-1 0 0 0 0,1-1 0 0 0,10-5 0 0 0,-3-1-1600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20 156 576 0 0,'0'0'1216'0'0,"-2"1"256"0"0,1-1-1222 0 0,0 1 0 0 0,0-1 0 0 0,0 1-1 0 0,0-1 1 0 0,0 1 0 0 0,0-1 0 0 0,0 1-1 0 0,0 0 1 0 0,1 0 0 0 0,-1-1 0 0 0,0 1-1 0 0,0 0 1 0 0,1 0 0 0 0,-1 0 0 0 0,1 0-1 0 0,-1 0 1 0 0,1 0 0 0 0,-1 0 0 0 0,1 0-1 0 0,-1 0 1 0 0,1 1 0 0 0,-1 1 175 0 0,1 0 0 0 0,-1 0 0 0 0,1 0 0 0 0,0 0-1 0 0,0 0 1 0 0,0 0 0 0 0,1-1 0 0 0,0 5 0 0 0,2 3 500 0 0,0 0 0 0 0,0 0 1 0 0,1 0-1 0 0,6 12 0 0 0,1-3-118 0 0,1 0 1 0 0,0-1-1 0 0,2 0 1 0 0,0 0-1 0 0,1-2 1 0 0,0 0-1 0 0,22 17 0 0 0,-27-25-498 0 0,0 0-1 0 0,0-1 0 0 0,1-1 0 0 0,0 1 0 0 0,0-2 0 0 0,0 0 0 0 0,1 0 0 0 0,0-1 0 0 0,0 0 0 0 0,0-1 1 0 0,0 0-1 0 0,0-1 0 0 0,1-1 0 0 0,19 1 0 0 0,-28-3-286 0 0,0 1 0 0 0,0 0 0 0 0,0-1-1 0 0,0 0 1 0 0,-1 0 0 0 0,1 0 0 0 0,0 0 0 0 0,0-1 0 0 0,-1 1 0 0 0,1-1 0 0 0,-1 0 0 0 0,0 0-1 0 0,1-1 1 0 0,-1 1 0 0 0,0 0 0 0 0,0-1 0 0 0,0 0 0 0 0,-1 0 0 0 0,1 0 0 0 0,-1 0 0 0 0,1 0 0 0 0,-1 0-1 0 0,0-1 1 0 0,0 1 0 0 0,-1-1 0 0 0,1 1 0 0 0,-1-1 0 0 0,0 0 0 0 0,2-7 0 0 0,0-8-140 0 0,0 1 0 0 0,-2-1 1 0 0,0 0-1 0 0,-3-35 1 0 0,1 42 102 0 0,-2-21-217 0 0,-2 1 1 0 0,-13-49-1 0 0,6 35-592 0 0,10 36 943 0 0,5 2-4475 0 0,-2 8 3802 0 0,1 0 0 0 0,0 0 0 0 0,-1 0-1 0 0,1 0 1 0 0,-1 0 0 0 0,1 1 0 0 0,-1-1-1 0 0,1 0 1 0 0,-1 1 0 0 0,1-1 0 0 0,1 2-1 0 0,14 2-2177 0 0</inkml:trace>
  <inkml:trace contextRef="#ctx0" brushRef="#br0" timeOffset="1">1149 30 372 0 0,'-2'-2'403'0'0,"0"-1"-1"0"0,0 1 1 0 0,0 0-1 0 0,0 0 1 0 0,0 0-1 0 0,-1 0 1 0 0,1 0-1 0 0,-1 1 1 0 0,1-1-1 0 0,-1 1 1 0 0,0-1-1 0 0,1 1 1 0 0,-1 0-1 0 0,0 0 1 0 0,0 0-1 0 0,0 1 1 0 0,0-1-1 0 0,0 0 1 0 0,-6 1 0 0 0,5 1-24 0 0,0-1 1 0 0,0 1 0 0 0,0 0 0 0 0,0 1 0 0 0,0-1 0 0 0,0 1 0 0 0,0-1 0 0 0,0 1 0 0 0,1 0 0 0 0,-1 1 0 0 0,1-1 0 0 0,-6 5 0 0 0,-6 8 607 0 0,1 0 1 0 0,1 0-1 0 0,0 1 1 0 0,-16 28-1 0 0,27-42-892 0 0,-5 10 401 0 0,0 0 0 0 0,1 0 0 0 0,0 1 0 0 0,0 0 0 0 0,2 0 0 0 0,-1 0 0 0 0,2 1 0 0 0,0-1 0 0 0,0 1 0 0 0,2 0 0 0 0,-1 0 0 0 0,2 16 0 0 0,1-20-273 0 0,0 1-1 0 0,0-1 1 0 0,1 0-1 0 0,0 1 0 0 0,1-1 1 0 0,0 0-1 0 0,1-1 1 0 0,0 1-1 0 0,1-1 0 0 0,0 1 1 0 0,0-1-1 0 0,1-1 1 0 0,0 1-1 0 0,0-1 0 0 0,1 0 1 0 0,15 13-1 0 0,-12-12-224 0 0,1-2 0 0 0,0 1 0 0 0,1-1 0 0 0,-1-1-1 0 0,1 0 1 0 0,0-1 0 0 0,1 0 0 0 0,-1-1 0 0 0,1 0 0 0 0,0-1-1 0 0,0 0 1 0 0,0-1 0 0 0,0-1 0 0 0,0 0 0 0 0,0-1 0 0 0,1 0-1 0 0,15-3 1 0 0,-9 0-605 0 0,-1 0-1 0 0,0-2 0 0 0,0 0 1 0 0,0-1-1 0 0,-1-1 0 0 0,0-1 0 0 0,0-1 1 0 0,0 0-1 0 0,-1-1 0 0 0,-1-1 1 0 0,16-13-1 0 0,-1-8-5559 0 0,-19 18 3575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1 464 0 0,'-10'1'524'0'0,"-49"7"3393"0"0,22 2 5898 0 0,62 1-5987 0 0,126-3 988 0 0,2-10-4811 0 0,-147 2-359 0 0,-1-1-1 0 0,0 0 1 0 0,1 0-1 0 0,-1 0 0 0 0,8-4 1 0 0,3-2-4066 0 0,-14 7 3861 0 0,-1-10-4479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184 138 524 0 0,'-38'-5'863'0'0,"-32"-3"2667"0"0,3-6 5504 0 0,67 14-8923 0 0,-1 0-1 0 0,1 0 0 0 0,0 0 1 0 0,-1 0-1 0 0,1 0 0 0 0,0-1 1 0 0,-1 1-1 0 0,1 0 0 0 0,0 0 0 0 0,-1 0 1 0 0,1 0-1 0 0,0 0 0 0 0,-1 0 1 0 0,1-1-1 0 0,0 1 0 0 0,0 0 1 0 0,-1 0-1 0 0,1-1 0 0 0,0 1 1 0 0,0 0-1 0 0,-1 0 0 0 0,1-1 1 0 0,0 1-1 0 0,0 0 0 0 0,0-1 1 0 0,0 1-1 0 0,-1 0 0 0 0,1 0 0 0 0,0-1 1 0 0,0 0-1 0 0,7-7 2303 0 0,18-5-292 0 0,-25 13-2106 0 0,38-13 954 0 0,0 2 1 0 0,1 1-1 0 0,0 2 0 0 0,53-3 1 0 0,-75 9-725 0 0,-9 1-195 0 0,236-23 2169 0 0,-202 22-2949 0 0,0 2-1 0 0,0 2 1 0 0,75 13 0 0 0,-98-9-1478 0 0,-1 1-3514 0 0,-15-6 4542 0 0,4 0-1777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90 155 812 0 0,'4'-17'2092'0'0,"-2"9"-547"0"0,0 0 0 0 0,0 0 0 0 0,1 0 0 0 0,0 0 0 0 0,0 1 0 0 0,5-8 0 0 0,-8 15-1425 0 0,0-1 0 0 0,1 1 0 0 0,-1 0 0 0 0,0-1-1 0 0,1 1 1 0 0,-1 0 0 0 0,0 0 0 0 0,1-1 0 0 0,-1 1 0 0 0,0 0-1 0 0,1 0 1 0 0,-1 0 0 0 0,1-1 0 0 0,-1 1 0 0 0,0 0 0 0 0,1 0-1 0 0,-1 0 1 0 0,1 0 0 0 0,-1 0 0 0 0,1 0 0 0 0,-1 0 0 0 0,0 0-1 0 0,1 0 1 0 0,-1 0 0 0 0,1 0 0 0 0,-1 0 0 0 0,1 0 0 0 0,-1 0-1 0 0,0 0 1 0 0,1 1 0 0 0,-1-1 0 0 0,1 0 0 0 0,-1 0 0 0 0,0 0-1 0 0,1 1 1 0 0,10 9 1304 0 0,-10-10-1507 0 0,6 10 603 0 0,-1-1-1 0 0,0 1 0 0 0,0 1 0 0 0,-1-1 0 0 0,-1 1 0 0 0,0 0 0 0 0,0 0 0 0 0,4 23 1 0 0,-3-15-18 0 0,8 33 368 0 0,9 30-683 0 0,-1-30-4162 0 0,-16-39-2262 0 0</inkml:trace>
  <inkml:trace contextRef="#ctx0" brushRef="#br0" timeOffset="1">40 94 236 0 0,'-6'-7'-30'0'0,"1"1"996"0"0,0 1-1 0 0,1-1 0 0 0,0 0 0 0 0,0-1 0 0 0,-6-11 0 0 0,10 17-735 0 0,0 0-1 0 0,-1 0 0 0 0,1 0 1 0 0,0 0-1 0 0,0 0 0 0 0,-1 0 1 0 0,1 0-1 0 0,0 0 0 0 0,0 0 1 0 0,0 0-1 0 0,1 0 1 0 0,-1 0-1 0 0,0 0 0 0 0,0 0 1 0 0,0 0-1 0 0,1 0 0 0 0,-1 0 1 0 0,0 0-1 0 0,2-1 0 0 0,-1 1-7 0 0,0-1 0 0 0,0 1 0 0 0,1 0 0 0 0,-1 0 0 0 0,0 0-1 0 0,1 0 1 0 0,-1 0 0 0 0,1 1 0 0 0,-1-1 0 0 0,1 0-1 0 0,-1 1 1 0 0,1-1 0 0 0,0 1 0 0 0,-1-1 0 0 0,1 1 0 0 0,2 0-1 0 0,15-2 657 0 0,0 0 0 0 0,0 2-1 0 0,1 0 1 0 0,-1 1 0 0 0,26 6 0 0 0,93 26 1611 0 0,-73-12-1160 0 0,110 50 1 0 0,-171-70-1276 0 0,40 20 868 0 0,55 33 0 0 0,-88-47-749 0 0,-1 1-1 0 0,1 0 1 0 0,-1 0-1 0 0,-1 0 1 0 0,1 2 0 0 0,-1-1-1 0 0,-1 1 1 0 0,0 0-1 0 0,0 1 1 0 0,5 11 0 0 0,-11-19-128 0 0,-1 0 1 0 0,1 1-1 0 0,-1-1 1 0 0,0 0-1 0 0,0 1 1 0 0,0-1-1 0 0,-1 1 1 0 0,1-1 0 0 0,-1 1-1 0 0,0-1 1 0 0,0 1-1 0 0,0 0 1 0 0,0-1-1 0 0,-1 1 1 0 0,1-1-1 0 0,-1 1 1 0 0,0-1-1 0 0,0 0 1 0 0,0 1 0 0 0,-1-1-1 0 0,1 0 1 0 0,-1 0-1 0 0,0 0 1 0 0,0 0-1 0 0,0 0 1 0 0,0 0-1 0 0,-4 4 1 0 0,-2 1 6 0 0,-1 0 0 0 0,1-1 1 0 0,-2 0-1 0 0,1-1 0 0 0,-1 0 1 0 0,0 0-1 0 0,-15 5 0 0 0,-5 1-22 0 0,0-1 0 0 0,-2-2-1 0 0,1-1 1 0 0,-57 6 0 0 0,-130-1-1486 0 0,212-13 1134 0 0,-65-1-811 0 0,27-7-5186 0 0,38 5 2787 0 0,6-2 506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1 588 0 0,'5'1'13082'0'0,"-12"17"-10714"0"0,-1-1 0 0 0,-16 28-1 0 0,-56 70 309 0 0,51-74-1650 0 0,-246 312 4248 0 0,212-285-6762 0 0,60-64 1148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285 243 6069 0 0,'0'0'3269'0'0,"3"10"2668"0"0,-8 5-4216 0 0,-1 0 0 0 0,0 0 0 0 0,-15 25 0 0 0,11-22 607 0 0,-15 35 1 0 0,25-53-2274 0 0,0 0-1 0 0,0 0 1 0 0,0 0 0 0 0,0 0 0 0 0,0 0 0 0 0,0 0-1 0 0,0 0 1 0 0,0 0 0 0 0,0 0 0 0 0,-1 0 0 0 0,1 0-1 0 0,0 0 1 0 0,0 0 0 0 0,0 0 0 0 0,0-1 0 0 0,0 1 0 0 0,0 0-1 0 0,0 0 1 0 0,-1 0 0 0 0,1 0 0 0 0,0 0 0 0 0,0 0-1 0 0,0 0 1 0 0,0 1 0 0 0,0-1 0 0 0,0 0 0 0 0,0 0-1 0 0,0 0 1 0 0,-1 0 0 0 0,1 0 0 0 0,0 0 0 0 0,0 0-1 0 0,0 0 1 0 0,0 0 0 0 0,0 0 0 0 0,0 0 0 0 0,0 0 0 0 0,0 0-1 0 0,0 0 1 0 0,0 0 0 0 0,-1 1 0 0 0,1-1 0 0 0,0 0-1 0 0,0 0 1 0 0,0 0 0 0 0,0 0 0 0 0,0 0 0 0 0,0 0-1 0 0,0 0 1 0 0,0 0 0 0 0,0 1 0 0 0,0-1 0 0 0,0 0-1 0 0,0 0 1 0 0,0 0 0 0 0,0 0 0 0 0,0 0 0 0 0,0 0 0 0 0,0 0-1 0 0,0 1 1 0 0,0-1 0 0 0,0 0 0 0 0,-3-16 1109 0 0,1-33-1563 0 0,1 34 750 0 0,-8-293-762 0 0,13 289 325 0 0,-4 19 89 0 0,1-1 0 0 0,-1 1 0 0 0,0 0-1 0 0,0-1 1 0 0,1 1 0 0 0,-1 0-1 0 0,0 0 1 0 0,1-1 0 0 0,-1 1-1 0 0,1 0 1 0 0,-1 0 0 0 0,0-1 0 0 0,1 1-1 0 0,-1 0 1 0 0,1 0 0 0 0,-1 0-1 0 0,1 0 1 0 0,-1 0 0 0 0,0 0 0 0 0,1-1-1 0 0,-1 1 1 0 0,1 0 0 0 0,0 1-1 0 0,2-1 23 0 0,0 1-1 0 0,-1 0 1 0 0,1 0 0 0 0,-1 0-1 0 0,1 1 1 0 0,-1-1-1 0 0,1 0 1 0 0,-1 1-1 0 0,5 3 1 0 0,106 91 727 0 0,77 57 52 0 0,95 31-792 0 0,-240-156-12 0 0,-32-18 0 0 0,1-1 0 0 0,0-1 0 0 0,0 0 0 0 0,0-1 0 0 0,1-1 0 0 0,21 6 0 0 0,-27-10 0 0 0,-9-2 0 0 0,0 0 0 0 0,-1 0 0 0 0,1-1 0 0 0,0 1 0 0 0,0 0 0 0 0,0 0 0 0 0,0 0 0 0 0,0 0 0 0 0,0 0 0 0 0,0 0 0 0 0,0 0 0 0 0,0 0 0 0 0,0 0 0 0 0,-1 0 0 0 0,1 0 0 0 0,0 0 0 0 0,0 0 0 0 0,0 0 0 0 0,0-1 0 0 0,0 1 0 0 0,0 0 0 0 0,0 0 0 0 0,0 0 0 0 0,0 0 0 0 0,0 0 0 0 0,0 0 0 0 0,0 0 0 0 0,0 0 0 0 0,0-1 0 0 0,0 1 0 0 0,0 0 0 0 0,0 0 0 0 0,0 0 0 0 0,0 0 0 0 0,0 0 0 0 0,0 0 0 0 0,0 0 0 0 0,0 0 0 0 0,0 0 0 0 0,0-1 0 0 0,0 1 0 0 0,0 0 0 0 0,0 0 0 0 0,0 0 0 0 0,0 0 0 0 0,1 0 0 0 0,-1 0 0 0 0,0 0 0 0 0,0 0 0 0 0,0 0 0 0 0,0 0 0 0 0,0 0 0 0 0,0 0 0 0 0,0-1 0 0 0,0 1 0 0 0,0 0 0 0 0,0 0 0 0 0,1 0 0 0 0,-1 0 0 0 0,0 0 0 0 0,0 0 0 0 0,0 0 0 0 0,-8-7 0 0 0,0 0 0 0 0,-1 1 0 0 0,0 0 0 0 0,0 0 0 0 0,-1 1 0 0 0,1 0 0 0 0,-1 1 0 0 0,0 0 0 0 0,-11-3 0 0 0,-104-24 0 0 0,119 30 0 0 0,-177-26 0 0 0,174 26 0 0 0,-262-19 0 0 0,227 20 0 0 0,1 2 0 0 0,-1 2 0 0 0,1 2 0 0 0,-47 13 0 0 0,49-4-1811 0 0,46-12-1807 0 0,-4-3 3230 0 0,1 1 0 0 0,-1-1 0 0 0,0 0 0 0 0,1 1 0 0 0,-1-1 1 0 0,1 0-1 0 0,-1 0 0 0 0,3 0 0 0 0,1 0-712 0 0,19 0-2693 0 0,4-3 544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7293 0 0,'3'-3'1510'0'0,"0"-1"1"0"0,0 0 0 0 0,0 1-1 0 0,0 0 1 0 0,5-5 0 0 0,-4 5-744 0 0,0 0 0 0 0,0 0 1 0 0,0 0-1 0 0,1 1 0 0 0,-1-1 1 0 0,1 1-1 0 0,0 0 0 0 0,5-1 1 0 0,-8 3-611 0 0,-1 0 0 0 0,1 0 0 0 0,0 0 0 0 0,0 0 0 0 0,0 1 1 0 0,0-1-1 0 0,0 0 0 0 0,-1 1 0 0 0,1 0 0 0 0,0-1 0 0 0,0 1 0 0 0,-1 0 0 0 0,1 0 1 0 0,-1 0-1 0 0,1 0 0 0 0,0 0 0 0 0,1 3 0 0 0,25 23 1078 0 0,-25-23-1023 0 0,11 13 251 0 0,-1 0 0 0 0,-1 1 0 0 0,-1 0 0 0 0,0 1 0 0 0,14 36 0 0 0,-9-12 762 0 0,17 74 1 0 0,-26-93-1613 0 0,-4-12-221 0 0,0-1-1 0 0,-1 1 1 0 0,2 21 0 0 0,-4-25-4595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53 207 84 0 0,'-4'-4'164'0'0,"-3"-4"680"0"0,0 0 0 0 0,0-1 0 0 0,1 0 0 0 0,-8-13-1 0 0,13 20-561 0 0,0 0 0 0 0,0 0 0 0 0,0 0 0 0 0,0 0-1 0 0,1 0 1 0 0,-1 0 0 0 0,1 0 0 0 0,-1 0 0 0 0,1-1 0 0 0,0 1-1 0 0,0 0 1 0 0,0 0 0 0 0,0 0 0 0 0,0-1 0 0 0,0 1-1 0 0,1 0 1 0 0,-1 0 0 0 0,1 0 0 0 0,-1 0 0 0 0,1 0-1 0 0,0 0 1 0 0,0 0 0 0 0,0 0 0 0 0,0 0 0 0 0,0 0-1 0 0,0 0 1 0 0,1 0 0 0 0,2-2 0 0 0,5-4 214 0 0,0 0 0 0 0,1 1 0 0 0,1 1 0 0 0,-1 0-1 0 0,1 0 1 0 0,0 1 0 0 0,0 0 0 0 0,1 1 0 0 0,-1 0 0 0 0,14-2 0 0 0,4 0 590 0 0,0 1-1 0 0,58-2 1 0 0,-64 6-452 0 0,0 1 0 0 0,-1 1 0 0 0,1 2 0 0 0,34 7 0 0 0,-50-8-472 0 0,0 0-1 0 0,-1 0 1 0 0,1 1-1 0 0,-1 0 1 0 0,0 1-1 0 0,0-1 1 0 0,0 1-1 0 0,7 6 1 0 0,-10-7-62 0 0,0 0 0 0 0,0 0 0 0 0,0 1 0 0 0,0-1 1 0 0,-1 1-1 0 0,1-1 0 0 0,-1 1 0 0 0,0 0 0 0 0,0 0 0 0 0,-1 0 0 0 0,1 0 0 0 0,-1 0 1 0 0,0 1-1 0 0,1 6 0 0 0,-2-6-15 0 0,0 1 1 0 0,0-1 0 0 0,-1 0-1 0 0,1 1 1 0 0,-1-1-1 0 0,-1 0 1 0 0,1 1-1 0 0,-3 6 1 0 0,-20 41 355 0 0,-3-7-78 0 0,14-24-85 0 0,-16 33-1 0 0,26-49-170 0 0,1 0 0 0 0,0 0-1 0 0,0 0 1 0 0,1 1 0 0 0,-1-1-1 0 0,1 0 1 0 0,1 1 0 0 0,-1-1-1 0 0,1 1 1 0 0,1 11 0 0 0,0-15-51 0 0,0 0 1 0 0,0 0 0 0 0,0 0 0 0 0,1 0-1 0 0,-1 0 1 0 0,1 0 0 0 0,-1-1-1 0 0,1 1 1 0 0,0 0 0 0 0,0-1-1 0 0,0 0 1 0 0,0 1 0 0 0,1-1-1 0 0,-1 0 1 0 0,5 3 0 0 0,3 2 117 0 0,1 0-1 0 0,16 7 1 0 0,-20-11-140 0 0,18 9-56 0 0,0-2 1 0 0,0-1-1 0 0,1-1 1 0 0,0-1-1 0 0,50 6 1 0 0,-53-11-1576 0 0,1 0 0 0 0,-1-2 0 0 0,47-6 0 0 0,-35-3-5903 0 0,-16-1 4375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0 449 204 0 0,'1'-1'194'0'0,"-1"0"-1"0"0,0 0 1 0 0,1 1-1 0 0,-1-1 1 0 0,0 0-1 0 0,1 1 1 0 0,-1-1 0 0 0,1 0-1 0 0,-1 1 1 0 0,1-1-1 0 0,0 0 1 0 0,-1 1-1 0 0,1-1 1 0 0,-1 1 0 0 0,1-1-1 0 0,0 1 1 0 0,-1 0-1 0 0,1-1 1 0 0,0 1-1 0 0,0 0 1 0 0,-1-1-1 0 0,1 1 1 0 0,0 0 0 0 0,0 0-1 0 0,0-1 1 0 0,-1 1-1 0 0,1 0 1 0 0,0 0-1 0 0,0 0 1 0 0,0 0 0 0 0,0 0-1 0 0,-1 1 1 0 0,1-1-1 0 0,0 0 1 0 0,0 0-1 0 0,0 0 1 0 0,-1 1 0 0 0,1-1-1 0 0,0 0 1 0 0,0 1-1 0 0,-1-1 1 0 0,1 0-1 0 0,0 1 1 0 0,-1-1-1 0 0,1 1 1 0 0,-1 0 0 0 0,2 0-1 0 0,4 4 1384 0 0,1 1 1 0 0,-1 0-1 0 0,9 11 0 0 0,-8-9-1193 0 0,23 24 1483 0 0,162 170 4841 0 0,-190-200-7481 0 0,5 4 46 0 0</inkml:trace>
  <inkml:trace contextRef="#ctx0" brushRef="#br0" timeOffset="1">88 317 6133 0 0,'-14'-43'3846'0'0,"1"8"-378"0"0,2 0 0 0 0,2-1 0 0 0,-5-40 1 0 0,13 73-3292 0 0,1 0 1 0 0,-1-1 0 0 0,1 1-1 0 0,0 0 1 0 0,0 0 0 0 0,1-1-1 0 0,-1 1 1 0 0,1 0 0 0 0,-1 0-1 0 0,1 0 1 0 0,0 0 0 0 0,0 0-1 0 0,0 0 1 0 0,1 0 0 0 0,-1 0-1 0 0,1 0 1 0 0,-1 1 0 0 0,1-1-1 0 0,0 0 1 0 0,0 1 0 0 0,0 0-1 0 0,1-1 1 0 0,-1 1 0 0 0,1 0-1 0 0,-1 0 1 0 0,1 0 0 0 0,-1 0-1 0 0,7-2 1 0 0,-4 2-218 0 0,1 0 1 0 0,0 1-1 0 0,0 0 0 0 0,-1 0 0 0 0,1 0 1 0 0,0 0-1 0 0,0 1 0 0 0,0 0 0 0 0,0 0 1 0 0,0 1-1 0 0,0 0 0 0 0,0 0 0 0 0,0 0 1 0 0,10 4-1 0 0,6 4-2169 0 0,-1 2-1 0 0,0 0 1 0 0,20 14 0 0 0,-27-16 832 0 0,22 13-1744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166 262 568 0 0,'-20'32'3914'0'0,"1"1"-1"0"0,-16 38 1 0 0,24-45 2007 0 0,-11 46 0 0 0,20-61-1388 0 0,4-16-2537 0 0,7-23-1110 0 0,7-125-158 0 0,0-4-255 0 0,-10 118-473 0 0,-1 6 0 0 0,12-47 0 0 0,-17 79 0 0 0,0 0 0 0 0,0 1 0 0 0,0 0 0 0 0,0-1 0 0 0,0 1 0 0 0,0-1 0 0 0,1 1 0 0 0,-1-1 0 0 0,0 1 0 0 0,0 0 0 0 0,0-1 0 0 0,0 1 0 0 0,0 0 0 0 0,1-1 0 0 0,-1 1 0 0 0,0-1 0 0 0,0 1 0 0 0,0 0 0 0 0,1-1 0 0 0,-1 1 0 0 0,0 0 0 0 0,1 0 0 0 0,-1-1 0 0 0,0 1 0 0 0,1 0 0 0 0,-1 0 0 0 0,0-1 0 0 0,1 1 0 0 0,-1 0 0 0 0,0 0 0 0 0,1 0 0 0 0,-1 0 0 0 0,1 0 0 0 0,-1-1 0 0 0,0 1 0 0 0,2 0 0 0 0,7 0 0 0 0,-5 2 0 0 0,0 0 0 0 0,0 0 0 0 0,0 0 0 0 0,0 1 0 0 0,-1 0 0 0 0,1-1 0 0 0,0 1 0 0 0,-1 1 0 0 0,0-1 0 0 0,4 5 0 0 0,29 43 0 0 0,-24-32 0 0 0,34 50 0 0 0,-10-14 0 0 0,2-2 0 0 0,62 69 0 0 0,26 0 0 0 0,-102-102 0 0 0,1 0 0 0 0,1-1 0 0 0,54 29 0 0 0,-72-44 0 0 0,1 0 0 0 0,0-1 0 0 0,0 0 0 0 0,17 3 0 0 0,-23-5 0 0 0,-1-1 0 0 0,1 0 0 0 0,0 0 0 0 0,-1 1 0 0 0,1-2 0 0 0,0 1 0 0 0,0 0 0 0 0,-1 0 0 0 0,1-1 0 0 0,-1 0 0 0 0,1 1 0 0 0,0-1 0 0 0,-1 0 0 0 0,1 0 0 0 0,-1-1 0 0 0,0 1 0 0 0,1 0 0 0 0,-1-1 0 0 0,0 1 0 0 0,0-1 0 0 0,3-3 0 0 0,-4 5 0 0 0,-1 0 0 0 0,0-1 0 0 0,0 1 0 0 0,0 0 0 0 0,0 0 0 0 0,1-1 0 0 0,-1 1 0 0 0,0 0 0 0 0,0-1 0 0 0,0 1 0 0 0,0 0 0 0 0,0 0 0 0 0,0-1 0 0 0,0 1 0 0 0,0 0 0 0 0,1-1 0 0 0,-1 1 0 0 0,0 0 0 0 0,-1-1 0 0 0,1 1 0 0 0,0 0 0 0 0,0-1 0 0 0,0 1 0 0 0,0 0 0 0 0,0-1 0 0 0,0 1 0 0 0,0 0 0 0 0,0-1 0 0 0,-1 1 0 0 0,-2-5 0 0 0,0 1 0 0 0,0 0 0 0 0,0 0 0 0 0,0 1 0 0 0,-1-1 0 0 0,0 1 0 0 0,0-1 0 0 0,0 1 0 0 0,0 0 0 0 0,0 1 0 0 0,-1-1 0 0 0,1 1 0 0 0,-1 0 0 0 0,-6-2 0 0 0,-15-6 0 0 0,-33-8 0 0 0,58 18 0 0 0,-117-29-208 0 0,-2 6 1 0 0,-1 5-1 0 0,-218-5 0 0 0,331 24-275 0 0,5 0-1641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43 464 0 0,'-4'-6'838'0'0,"0"1"-1"0"0,0 0 1 0 0,0 0-1 0 0,-1 0 1 0 0,1 0-1 0 0,-11-7 2587 0 0,12 15-2107 0 0,0 3-860 0 0,-1-1 1 0 0,1 1 0 0 0,1-1-1 0 0,-1 1 1 0 0,1 0 0 0 0,0 0-1 0 0,0 0 1 0 0,1 0 0 0 0,-1 1-1 0 0,1 10 1 0 0,-3 76 2194 0 0,4-66-2158 0 0,1 228 3361 0 0,4-187-2340 0 0,22 118 1 0 0,-25-174-1742 0 0,2-1 1 0 0,6 19-1 0 0,9 0-6641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298 136 300 0 0,'-181'-37'5059'0'0,"64"22"9525"0"0,136 19-11756 0 0,40 6-2152 0 0,297-2 3027 0 0,-8-14-1735 0 0,-32-12-277 0 0,-227 9-1100 0 0,128-31 1 0 0,-192 34-1726 0 0,46-19 0 0 0,-67 23 641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14 8493 0 0,'-54'29'8198'0'0,"-66"48"2674"0"0,125-75-10138 0 0,4 0-512 0 0,0-1 0 0 0,0 1-1 0 0,0-2 1 0 0,-1 1-1 0 0,19-2 1 0 0,53-9 528 0 0,-46 6-481 0 0,114-15 662 0 0,258-17 127 0 0,-313 29-1634 0 0,75-10-3217 0 0,-135 12-595 0 0,39-12 0 0 0,-37 5 1047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108 117 504 0 0,'-4'0'413'0'0,"0"1"-1"0"0,0-1 1 0 0,-1 1 0 0 0,1 1-1 0 0,0-1 1 0 0,0 0 0 0 0,0 1-1 0 0,1 0 1 0 0,-1 0 0 0 0,0 0-1 0 0,1 0 1 0 0,-1 1 0 0 0,1-1-1 0 0,0 1 1 0 0,-1 0 0 0 0,1 0-1 0 0,1 0 1 0 0,-1 1 0 0 0,0-1-1 0 0,1 0 1 0 0,0 1 0 0 0,-3 4-1 0 0,1-1 287 0 0,1 1-1 0 0,-1 0 0 0 0,1-1 0 0 0,0 1 1 0 0,1 0-1 0 0,0 1 0 0 0,0-1 0 0 0,1 0 1 0 0,0 0-1 0 0,0 10 0 0 0,1-13-416 0 0,1 1-1 0 0,0-1 0 0 0,1 0 0 0 0,-1 0 1 0 0,1 1-1 0 0,0-1 0 0 0,0-1 1 0 0,0 1-1 0 0,1 0 0 0 0,0 0 1 0 0,0-1-1 0 0,0 0 0 0 0,1 0 0 0 0,-1 0 1 0 0,1 0-1 0 0,0 0 0 0 0,0 0 1 0 0,0-1-1 0 0,0 0 0 0 0,1 0 1 0 0,7 4-1 0 0,4 1 172 0 0,0 0 0 0 0,1-1 0 0 0,0-1 0 0 0,0-1 1 0 0,21 4-1 0 0,-12-5-95 0 0,0-1 1 0 0,1-1-1 0 0,-1-2 0 0 0,1 0 1 0 0,-1-2-1 0 0,1-1 1 0 0,-1-1-1 0 0,0-1 1 0 0,0-1-1 0 0,-1-2 0 0 0,47-20 1 0 0,-65 25-323 0 0,0 0 0 0 0,-1 0 0 0 0,1-1 0 0 0,-1-1 0 0 0,0 1 0 0 0,0-1 0 0 0,0 0 0 0 0,-1 0 0 0 0,1 0 0 0 0,-1-1 0 0 0,-1 0 0 0 0,1 0 0 0 0,7-13 0 0 0,-10 13-79 0 0,0 0 1 0 0,0 0-1 0 0,0 0 1 0 0,-1-1-1 0 0,1 1 0 0 0,-2-1 1 0 0,1 1-1 0 0,-1-1 0 0 0,0 1 1 0 0,0-1-1 0 0,0 1 0 0 0,-1-1 1 0 0,0 1-1 0 0,-1-1 0 0 0,0 1 1 0 0,-2-7-1 0 0,-15-31-435 0 0,14 35 52 0 0,1 0-1 0 0,0 0 1 0 0,1 0-1 0 0,0 0 1 0 0,0-1-1 0 0,1 1 1 0 0,-2-13-1 0 0,4 20 286 0 0,0 1 0 0 0,0 0 0 0 0,1-1 0 0 0,-1 1 0 0 0,1 0 0 0 0,-1-1 0 0 0,1 1 0 0 0,-1 0 0 0 0,1 0 0 0 0,0-1 0 0 0,-1 1 0 0 0,1 0 0 0 0,0 0 0 0 0,0 0 0 0 0,0 0 0 0 0,0 0 0 0 0,0 0 0 0 0,0 0 0 0 0,0 1 0 0 0,0-1 0 0 0,0 0 0 0 0,1 0 0 0 0,-1 1 0 0 0,0-1 0 0 0,0 1 0 0 0,1-1 0 0 0,1 0 0 0 0,39-6-4178 0 0,-38 7 3713 0 0,26-3-2379 0 0,2 1 430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 6773 0 0,'-44'-7'9093'0'0,"0"5"-4771"0"0,37 3-3990 0 0,0 0 0 0 0,0 0 0 0 0,0 0 0 0 0,0 1 0 0 0,0 0 0 0 0,0 0 0 0 0,0 1 0 0 0,1 0 0 0 0,-1 0 0 0 0,-6 5 0 0 0,3-1 45 0 0,0 0 1 0 0,1 0 0 0 0,0 1-1 0 0,0 0 1 0 0,0 1 0 0 0,1 0 0 0 0,1 0-1 0 0,-1 1 1 0 0,2 0 0 0 0,-1 1-1 0 0,-6 14 1 0 0,10-18-149 0 0,0 1 1 0 0,1 0-1 0 0,0 0 0 0 0,0 1 0 0 0,1-1 1 0 0,-1 0-1 0 0,2 0 0 0 0,-1 1 1 0 0,1-1-1 0 0,1 1 0 0 0,0-1 0 0 0,0 0 1 0 0,0 0-1 0 0,1 1 0 0 0,0-1 0 0 0,1 0 1 0 0,5 11-1 0 0,-3-8-247 0 0,0 0 0 0 0,1 0 0 0 0,1-1 0 0 0,0 0 0 0 0,0-1 0 0 0,1 1 0 0 0,0-1 1 0 0,0-1-1 0 0,1 0 0 0 0,0 0 0 0 0,1 0 0 0 0,-1-1 0 0 0,2-1 0 0 0,-1 0 0 0 0,1 0 0 0 0,0-1 0 0 0,0 0 0 0 0,0-1 0 0 0,0 0 0 0 0,1-1 0 0 0,0 0 0 0 0,0-1 1 0 0,0-1-1 0 0,0 1 0 0 0,0-2 0 0 0,0 0 0 0 0,0 0 0 0 0,16-3 0 0 0,-10 0-1682 0 0,-1-1 0 0 0,26-8-1 0 0,4-10-6238 0 0,-29 9 4693 0 0</inkml:trace>
  <inkml:trace contextRef="#ctx0" brushRef="#br0" timeOffset="1">175 240 636 0 0,'-3'1'201'0'0,"-100"6"5955"0"0,35 6 10921 0 0,75-10-15692 0 0,9-1-1344 0 0,10-2 1267 0 0,32-4 1 0 0,-2 0-705 0 0,-53 3-692 0 0,81-4-1770 0 0,-72 3-1125 0 0,-1 0-1 0 0,20-6 0 0 0,-20 3-71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1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0 124 368 0 0,'10'-16'3872'0'0,"-2"7"-2073"0"0,1 1 0 0 0,0-1 0 0 0,1 2 0 0 0,17-12 0 0 0,-8 8 62 0 0,1 1-1 0 0,1 1 0 0 0,32-11 0 0 0,-50 19-1617 0 0,1 0 0 0 0,0 0 0 0 0,-1 0 0 0 0,1 0-1 0 0,0 1 1 0 0,0 0 0 0 0,0 0 0 0 0,-1 0 0 0 0,1 0 0 0 0,0 0 0 0 0,0 1 0 0 0,0 0 0 0 0,-1 0 0 0 0,1 0 0 0 0,0 0 0 0 0,-1 0 0 0 0,1 1-1 0 0,-1-1 1 0 0,1 1 0 0 0,5 4 0 0 0,-7-4-158 0 0,0 0 0 0 0,0 1-1 0 0,0-1 1 0 0,0 0 0 0 0,-1 1-1 0 0,1-1 1 0 0,-1 1 0 0 0,1 0-1 0 0,-1-1 1 0 0,0 1 0 0 0,0 0 0 0 0,0 0-1 0 0,0 0 1 0 0,0 0 0 0 0,-1 0-1 0 0,0 0 1 0 0,1 0 0 0 0,-1 0-1 0 0,0 0 1 0 0,0 0 0 0 0,-1 0-1 0 0,1 0 1 0 0,-1 0 0 0 0,1 0 0 0 0,-1 0-1 0 0,0 0 1 0 0,-2 3 0 0 0,-9 22 114 0 0,-1 0 1 0 0,-1-1 0 0 0,-2-1 0 0 0,-20 26 0 0 0,-34 60 381 0 0,69-110-559 0 0,0 0 0 0 0,0 0-1 0 0,0 0 1 0 0,0 0-1 0 0,1 0 1 0 0,-1 0 0 0 0,0 0-1 0 0,1 0 1 0 0,0 0-1 0 0,-1 0 1 0 0,1 0-1 0 0,0 1 1 0 0,0-1 0 0 0,0 0-1 0 0,0 0 1 0 0,0 0-1 0 0,2 4 1 0 0,-1-5 7 0 0,0 1 0 0 0,0-1 0 0 0,0 0 0 0 0,0 0 0 0 0,0 1 0 0 0,0-1 0 0 0,1 0 0 0 0,-1 0 0 0 0,0 0 0 0 0,1 0 0 0 0,-1 0 0 0 0,1-1 0 0 0,-1 1 0 0 0,1 0 0 0 0,0-1 0 0 0,-1 1 0 0 0,1-1 0 0 0,0 1 0 0 0,-1-1 0 0 0,1 0 0 0 0,3 1 0 0 0,16 0 151 0 0,0-1 1 0 0,0-1-1 0 0,0-1 0 0 0,0 0 0 0 0,23-7 0 0 0,3 1 124 0 0,-34 5-194 0 0,0 0 0 0 0,24-9 0 0 0,-22 6-161 0 0,-9 2 679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47 10557 0 0,'-72'-12'10591'0'0,"-41"-9"201"0"0,119 20-10230 0 0,71-7-476 0 0,1 3 1 0 0,93 7 0 0 0,-84 0-82 0 0,51 2-2873 0 0,111-1-6282 0 0,-189-6 5595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 2640 0 0,'0'0'2039'0'0,"-7"12"3600"0"0,-51 59 1581 0 0,-22 39-2066 0 0,9-13-874 0 0,68-93-4045 0 0,0 1 250 0 0,-1 1 0 0 0,0-1 0 0 0,0 0 1 0 0,0-1-1 0 0,-1 1 0 0 0,0-1 0 0 0,0 1 0 0 0,0-2 1 0 0,-10 8-1 0 0,13-11 68 0 0,-1-2-422 0 0,1 1-130 0 0,1-1 0 0 0,-1 1-1 0 0,1 0 1 0 0,0-1 0 0 0,-1 0 0 0 0,1 1-1 0 0,0-1 1 0 0,0 0 0 0 0,0 1 0 0 0,0-1-1 0 0,1 0 1 0 0,-1 0 0 0 0,0 0 0 0 0,1 0-1 0 0,-1 0 1 0 0,1 0 0 0 0,0 0 0 0 0,0 0-1 0 0,-1 0 1 0 0,1 0 0 0 0,1 0 0 0 0,-1 0-1 0 0,0 0 1 0 0,0 0 0 0 0,1 0 0 0 0,-1 0-1 0 0,1 0 1 0 0,0 0 0 0 0,-1 0 0 0 0,1 1-1 0 0,1-3 1 0 0,0 1-1 0 0,-1 0 0 0 0,1 1 0 0 0,0-1 0 0 0,0 1 0 0 0,0 0 0 0 0,0-1 0 0 0,0 1 0 0 0,1 0 0 0 0,-1 0 0 0 0,1 1 0 0 0,-1-1 0 0 0,1 0 0 0 0,0 1 0 0 0,-1-1 0 0 0,1 1 0 0 0,0 0 0 0 0,0 0 0 0 0,0 0 0 0 0,0 1 0 0 0,0-1 0 0 0,0 1 0 0 0,0-1 0 0 0,0 1 0 0 0,0 0 0 0 0,6 1 0 0 0,6 0 0 0 0,0 2 0 0 0,0-1 0 0 0,0 2 0 0 0,14 5 0 0 0,-16-5 0 0 0,264 79 0 0 0,-222-69 0 0 0,1-2 0 0 0,87 6 0 0 0,-104-16 0 0 0,-1-1 0 0 0,1-3 0 0 0,-1-1 0 0 0,58-12 0 0 0,-85 13 0 0 0,0-1 0 0 0,0-1 0 0 0,0 1 0 0 0,0-2 0 0 0,0 0 0 0 0,14-9 0 0 0,-22 13 0 0 0,0-1 0 0 0,-1 0 0 0 0,1 0 0 0 0,-1 0 0 0 0,1-1 0 0 0,-1 1 0 0 0,0-1 0 0 0,0 1 0 0 0,0-1 0 0 0,0 0 0 0 0,0 0 0 0 0,-1 1 0 0 0,1-1 0 0 0,-1 0 0 0 0,0-1 0 0 0,0 1 0 0 0,0 0 0 0 0,0 0 0 0 0,0 0 0 0 0,-1-1 0 0 0,0 1 0 0 0,1 0 0 0 0,-1 0 0 0 0,0-1 0 0 0,-1 1 0 0 0,1 0 0 0 0,-2-5 0 0 0,-1-6 0 0 0,-2 0 0 0 0,0 0 0 0 0,-1 1 0 0 0,0 0 0 0 0,-1 0 0 0 0,-1 0 0 0 0,-9-12 0 0 0,-1 3 0 0 0,0 0 0 0 0,-38-34 0 0 0,50 50-175 0 0,-1 0 0 0 0,0 0 0 0 0,-1 1 0 0 0,1 0 0 0 0,-1 0 0 0 0,0 1 0 0 0,-15-6 1 0 0,22 10-493 0 0,38 11-8227 0 0,-16-9 5257 0 0,7-2 520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7173 0 0,'1'2'9845'0'0,"1"7"-4605"0"0,11 60-2109 0 0,0 76 484 0 0,2 25-849 0 0,-14-165-2955 0 0,0 0 0 0 0,0 0 1 0 0,0 0-1 0 0,1 0 1 0 0,3 10-1 0 0,2-5-3426 0 0,3 0-4128 0 0</inkml:trace>
  <inkml:trace contextRef="#ctx0" brushRef="#br0" timeOffset="1">244 140 4 0 0,'-142'-37'5035'0'0,"47"12"4730"0"0,95 25-9609 0 0,0 0 0 0 0,0 1 0 0 0,-1-1 0 0 0,1 0-1 0 0,0 0 1 0 0,-5-3 3897 0 0,5 3-3897 0 0,0 0 0 0 0,0 0-1 0 0,0 0 1 0 0,0-1 0 0 0,0 1 0 0 0,0 0 0 0 0,0 0 0 0 0,0 0 0 0 0,0-1 0 0 0,0 1-1 0 0,0 0 1 0 0,0-1 0 0 0,11-3 1762 0 0,27-1-888 0 0,317-9 3850 0 0,-317 13-4673 0 0,402 4 2729 0 0,-296 7-5405 0 0,-2 6-4951 0 0,-116-13 3600 0 0,-3-2 549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 7337 0 0,'-9'-2'1935'0'0,"-1"1"0"0"0,1 0 0 0 0,0 1 1 0 0,0 0-1 0 0,-11 2 0 0 0,16-1-1651 0 0,0 0-1 0 0,-1 0 1 0 0,1 1 0 0 0,0 0-1 0 0,0 0 1 0 0,0 0 0 0 0,0 0-1 0 0,0 0 1 0 0,0 1-1 0 0,0 0 1 0 0,1 0 0 0 0,-5 4-1 0 0,-7 10 424 0 0,1 0-1 0 0,1 1 0 0 0,0 1 1 0 0,1 0-1 0 0,1 0 1 0 0,1 1-1 0 0,1 1 0 0 0,-12 36 1 0 0,17-43-568 0 0,1-1 1 0 0,0 0-1 0 0,1 1 1 0 0,1-1-1 0 0,0 1 1 0 0,1 0-1 0 0,0-1 1 0 0,1 1-1 0 0,1 0 1 0 0,0-1-1 0 0,0 0 1 0 0,2 1-1 0 0,-1-1 1 0 0,11 21-1 0 0,-10-25-62 0 0,1 0-1 0 0,0 0 1 0 0,0-1-1 0 0,1 0 1 0 0,0 0-1 0 0,0 0 0 0 0,1-1 1 0 0,0 0-1 0 0,0 0 1 0 0,1-1-1 0 0,0 1 1 0 0,0-2-1 0 0,1 1 0 0 0,-1-1 1 0 0,1-1-1 0 0,0 0 1 0 0,0 0-1 0 0,1 0 1 0 0,-1-2-1 0 0,1 1 1 0 0,12 1-1 0 0,16 0-544 0 0,0-2-1 0 0,0-2 1 0 0,1-1-1 0 0,-1-2 1 0 0,-1-2 0 0 0,1-1-1 0 0,-1-2 1 0 0,0-2-1 0 0,-1-1 1 0 0,51-23 0 0 0,-46 13-2614 0 0,-35 17 1739 0 0,-1 1 1 0 0,1-1-1 0 0,-1-1 0 0 0,9-8 1 0 0,-4 0-1713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407 282 372 0 0,'-220'-15'2194'0'0,"73"21"3487"0"0,121-1-3761 0 0,13-2 7444 0 0,222-5-2878 0 0,-116-3-9394 0 0,-31 1-4002 0 0,-45 3 4132 0 0</inkml:trace>
  <inkml:trace contextRef="#ctx0" brushRef="#br0" timeOffset="1">182 133 1012 0 0,'-103'-17'6400'0'0,"35"3"2628"0"0,68 14-8837 0 0,-1 0 1 0 0,1 0 0 0 0,-1-1 0 0 0,1 1 0 0 0,-1 0 0 0 0,1 0 0 0 0,-1 0 0 0 0,1 0 0 0 0,-1-1 0 0 0,1 1-1 0 0,-1 0 1 0 0,1 0 0 0 0,-1-1 0 0 0,1 1 0 0 0,0 0 0 0 0,-1-1 0 0 0,1 1 0 0 0,-1-1 0 0 0,1 1 0 0 0,0 0-1 0 0,-1-2 1 0 0,6-5 3421 0 0,21-5-579 0 0,-22 10-3474 0 0,23-7 1325 0 0,1 0 0 0 0,-1 2 1 0 0,45-6-1 0 0,86-2 1246 0 0,-113 11-2016 0 0,380-12-82 0 0,-246 27-7701 0 0,-147-9 3497 0 0,-7-1 596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11 120 0 0,'7'-10'13867'0'0,"-1"40"-10077"0"0,2 44 0 0 0,-4-28-3544 0 0,4-21-2235 0 0,8-4-3732 0 0,-11-16 3303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79 140 156 0 0,'-73'-69'5975'0'0,"72"69"-5835"0"0,1-1-1 0 0,-1 1 1 0 0,1-1-1 0 0,0 1 1 0 0,-1-1-1 0 0,1 1 1 0 0,-1-1-1 0 0,1 1 1 0 0,0-1-1 0 0,0 0 1 0 0,-1 1-1 0 0,1-1 1 0 0,0 1 0 0 0,0-1-1 0 0,0 0 1 0 0,-1 1-1 0 0,1-1 1 0 0,0 0-1 0 0,0 1 1 0 0,0-1-1 0 0,0 0 1 0 0,0 1-1 0 0,0-1 1 0 0,1 0-1 0 0,-1 1 1 0 0,0-1-1 0 0,0 1 1 0 0,0-1-1 0 0,1 0 1 0 0,0-1 84 0 0,0 1 0 0 0,0-1 0 0 0,1 1 0 0 0,-1 0 0 0 0,0 0 0 0 0,1 0 0 0 0,-1 0 0 0 0,0 0 0 0 0,1 0 0 0 0,0 0 0 0 0,1-1 0 0 0,7-2 598 0 0,0 0 0 0 0,20-4 0 0 0,-27 8-676 0 0,37-8 1132 0 0,1 1-1 0 0,0 3 1 0 0,-1 1-1 0 0,72 5 1 0 0,159 34 2018 0 0,-224-27-1931 0 0,84 28 0 0 0,-116-31-1079 0 0,0 0-1 0 0,0 1 1 0 0,-1 0-1 0 0,1 1 1 0 0,-2 1-1 0 0,1 0 1 0 0,-1 1-1 0 0,-1 0 1 0 0,12 13-1 0 0,-21-20-246 0 0,-1-1-1 0 0,1 1 1 0 0,-1 0-1 0 0,0 0 1 0 0,0 0-1 0 0,0 0 1 0 0,-1 0-1 0 0,1 1 1 0 0,-1-1-1 0 0,1 1 1 0 0,-1-1-1 0 0,0 0 1 0 0,-1 1-1 0 0,1 0 1 0 0,0-1-1 0 0,-1 1 1 0 0,0-1-1 0 0,0 1 1 0 0,0 0-1 0 0,0-1 1 0 0,-1 1-1 0 0,1-1 1 0 0,-1 1-1 0 0,0 0 1 0 0,0-1-1 0 0,0 0 1 0 0,-3 5-1 0 0,0-1 29 0 0,0-1 0 0 0,-1 1 0 0 0,0-1 0 0 0,0 0 0 0 0,0 0 0 0 0,-1 0-1 0 0,0-1 1 0 0,0 0 0 0 0,0 0 0 0 0,-1-1 0 0 0,-11 7 0 0 0,-5 0-67 0 0,-1-1 0 0 0,0 0 0 0 0,-1-2 0 0 0,0-1 0 0 0,0-1 0 0 0,-1-1 0 0 0,-30 2 0 0 0,7-4 0 0 0,1-2 0 0 0,-95-10 0 0 0,107 5-373 0 0,2-1 1 0 0,-1-2-1 0 0,-54-18 1 0 0,86 24 38 0 0,0-1 0 0 0,0 1 1 0 0,1 0-1 0 0,-1-1 0 0 0,0 0 0 0 0,1 0 0 0 0,-5-3 1 0 0,7 5 128 0 0,-1-1 0 0 0,1 0 1 0 0,0 1-1 0 0,-1-1 0 0 0,1 1 0 0 0,0-1 1 0 0,-1 1-1 0 0,1-1 0 0 0,0 0 0 0 0,0 1 1 0 0,0-1-1 0 0,0 1 0 0 0,-1-1 0 0 0,1 0 1 0 0,0 1-1 0 0,0-1 0 0 0,0 0 1 0 0,0 1-1 0 0,1-1 0 0 0,-1 0 0 0 0,0 1 1 0 0,0-1-1 0 0,0 1 0 0 0,0-1 0 0 0,1 0 1 0 0,-1 1-1 0 0,0-1 0 0 0,0 1 0 0 0,1-1 1 0 0,-1 1-1 0 0,0-1 0 0 0,1 1 1 0 0,-1-1-1 0 0,1 1 0 0 0,-1-1 0 0 0,1 1 1 0 0,-1-1-1 0 0,1 1 0 0 0,-1 0 0 0 0,1-1 1 0 0,-1 1-1 0 0,2-1 0 0 0,15-10-3188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33 320 0 0,'0'-2'421'0'0,"-1"0"-1"0"0,0 0 1 0 0,0 0 0 0 0,0 0-1 0 0,0 0 1 0 0,-1 0 0 0 0,1 1-1 0 0,0-1 1 0 0,-1 0 0 0 0,1 1-1 0 0,-1-1 1 0 0,0 1 0 0 0,1 0-1 0 0,-1-1 1 0 0,0 1 0 0 0,0 0-1 0 0,0 0 1 0 0,0 0 0 0 0,0 1-1 0 0,0-1 1 0 0,-3-1-1 0 0,2 2 20 0 0,-1 0-1 0 0,1 0 0 0 0,0 0 0 0 0,-1 1 0 0 0,1-1 0 0 0,0 1 0 0 0,-1 0 0 0 0,1-1 0 0 0,0 1 1 0 0,0 1-1 0 0,0-1 0 0 0,-5 3 0 0 0,-4 3 561 0 0,1 1 0 0 0,0 1 0 0 0,0-1 0 0 0,1 2 0 0 0,-14 15 0 0 0,16-17-450 0 0,1 1 0 0 0,0 1 0 0 0,1-1-1 0 0,1 1 1 0 0,-1 0 0 0 0,1 0 0 0 0,1 1 0 0 0,0 0-1 0 0,0 0 1 0 0,1 0 0 0 0,-2 17 0 0 0,4-21-284 0 0,0 1 0 0 0,1 0 0 0 0,0-1 0 0 0,0 1 0 0 0,1 0 0 0 0,0-1 0 0 0,0 1 0 0 0,1-1 0 0 0,0 1 0 0 0,0-1 0 0 0,1 0 0 0 0,0 1 0 0 0,0-1 0 0 0,0-1 0 0 0,1 1 1 0 0,0-1-1 0 0,10 12 0 0 0,-2-6-256 0 0,0-1 0 0 0,0-1 0 0 0,1 0 0 0 0,0-1 0 0 0,1-1 1 0 0,0 0-1 0 0,0 0 0 0 0,1-2 0 0 0,0 0 0 0 0,0 0 0 0 0,26 5 0 0 0,-2-3-16 0 0,1-2 0 0 0,0-1 0 0 0,61-1 0 0 0,-76-4-1374 0 0,-1-2 0 0 0,1 0 1 0 0,27-7-1 0 0,-42 7 713 0 0,-1 0 0 0 0,0-1 0 0 0,0 0 0 0 0,0-1 1 0 0,0 0-1 0 0,-1 0 0 0 0,1-1 0 0 0,-1 0 0 0 0,0 0 0 0 0,14-13 0 0 0,-15 7-2652 0 0,-2 1 475 0 0</inkml:trace>
  <inkml:trace contextRef="#ctx0" brushRef="#br0" timeOffset="1">136 283 596 0 0,'-6'0'421'0'0,"-47"7"3323"0"0,19 4 7047 0 0,34-10-10649 0 0,1-1 1 0 0,-1 1-1 0 0,0-1 1 0 0,1 1-1 0 0,-1-1 0 0 0,1 1 1 0 0,-1-1-1 0 0,1 1 1 0 0,-1-1-1 0 0,1 1 0 0 0,-1-1 1 0 0,1 0-1 0 0,0 1 0 0 0,-1-1 1 0 0,1 0-1 0 0,0 1 1 0 0,-1-1-1 0 0,1 0 0 0 0,0 0 1 0 0,-1 0-1 0 0,2 0 1 0 0,17 4 1000 0 0,30 1 897 0 0,95-3-1 0 0,-79-7-4422 0 0,-2-3-3723 0 0,-38 2 3461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98 108 0 0,'-61'-13'2163'0'0,"4"2"2212"0"0,3-2 3677 0 0,44 7-3937 0 0,14-1-267 0 0,18-3-548 0 0,-19 9-3804 0 0,22-6 1280 0 0,0 1-1 0 0,1 0 1 0 0,0 2-1 0 0,43-1 1 0 0,-42 3-344 0 0,306-4 1125 0 0,-111 19-9482 0 0,-164-10 4023 0 0,-3 0 558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28 468 0 0,'0'-1'562'0'0,"-3"-26"11253"0"0,-10 41-10776 0 0,0 0-1 0 0,1 0 1 0 0,0 1-1 0 0,-14 26 1 0 0,21-33-642 0 0,1 0 1 0 0,0 1 0 0 0,0-1 0 0 0,1 1 0 0 0,0-1 0 0 0,1 1 0 0 0,-1 0 0 0 0,2 0-1 0 0,0 0 1 0 0,0 1 0 0 0,0 16 0 0 0,2-20-257 0 0,1-1-1 0 0,-1 0 1 0 0,1 0-1 0 0,-1-1 1 0 0,2 1-1 0 0,-1 0 1 0 0,0 0-1 0 0,1-1 1 0 0,0 0-1 0 0,0 1 1 0 0,0-1-1 0 0,1 0 1 0 0,-1-1-1 0 0,1 1 1 0 0,0-1-1 0 0,0 1 1 0 0,0-1-1 0 0,0 0 1 0 0,1 0-1 0 0,-1-1 1 0 0,9 4-1 0 0,3 1 134 0 0,1-1-1 0 0,0 0 0 0 0,1-1 1 0 0,33 5-1 0 0,-11-6-346 0 0,1-1 1 0 0,1-2-1 0 0,-1-2 1 0 0,0-2-1 0 0,0-2 0 0 0,68-16 1 0 0,-21-8-5534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0 964 0 0,'-10'11'4954'0'0,"5"-3"2660"0"0,6-4-7185 0 0,1-1 1 0 0,0-1-1 0 0,1 1 1 0 0,-1 0-1 0 0,0 0 0 0 0,1-1 1 0 0,0 0-1 0 0,-1 1 1 0 0,1-1-1 0 0,0 0 1 0 0,0 0-1 0 0,0 0 1 0 0,1-1-1 0 0,-1 1 0 0 0,0-1 1 0 0,1 0-1 0 0,-1 0 1 0 0,0 0-1 0 0,1 0 1 0 0,3 0-1 0 0,6 2 375 0 0,1-1 0 0 0,-1 0-1 0 0,0 0 1 0 0,19-1 0 0 0,-9-4-228 0 0,0 0 0 0 0,0-1 0 0 0,22-8 0 0 0,29-12-3709 0 0,-64 22 1132 0 0,0 2-4730 0 0,2 0 3816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08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4126 24 0 0,'0'0'112'0'0,"0"0"0"0"0,-1 0 1 0 0,1 0-1 0 0,0 1 0 0 0,0-1 0 0 0,0 0 0 0 0,-1 0 1 0 0,1 0-1 0 0,0 0 0 0 0,0 0 0 0 0,0 1 0 0 0,-1-1 1 0 0,1 0-1 0 0,0 0 0 0 0,0 0 0 0 0,-1 0 0 0 0,1 0 1 0 0,0 0-1 0 0,0 0 0 0 0,-1 0 0 0 0,1 0 1 0 0,0 0-1 0 0,0 0 0 0 0,-1 0 0 0 0,1 0 0 0 0,0 0 1 0 0,0 0-1 0 0,-1 0 0 0 0,1 0 0 0 0,0 0 0 0 0,0 0 1 0 0,-1-1-1 0 0,1 1 0 0 0,0 0 0 0 0,0 0 0 0 0,0 0 1 0 0,-1 0-1 0 0,1 0 0 0 0,0-1 0 0 0,0 1 0 0 0,0 0 1 0 0,0 0-1 0 0,-1-1 0 0 0,-3-15 2778 0 0,7-17 188 0 0,1 18-1473 0 0,6-31 0 0 0,1-1-51 0 0,10-15-340 0 0,4 2-1 0 0,44-80 0 0 0,-14 29-177 0 0,-34 67-482 0 0,8-20 479 0 0,72-114 0 0 0,-10 43-489 0 0,-35 44-305 0 0,20-28 55 0 0,-39 71-180 0 0,-11 15 73 0 0,34-58 0 0 0,-30 45 117 0 0,-29 46-169 0 0,-3 3-166 0 0,-89 136 20 0 0,-20 33-343 0 0,38-40 211 0 0,-88 169-77 0 0,111-202 184 0 0,-37 81-68 0 0,61-113 68 0 0,25-66 45 0 0,-1 5 13 0 0,2-6-24 0 0,0 0 1 0 0,0 0 0 0 0,0 0 0 0 0,0 0-1 0 0,0 0 1 0 0,0 0 0 0 0,0 0 0 0 0,0 0-1 0 0,0 0 1 0 0,0 0 0 0 0,0 0 0 0 0,0 0-1 0 0,0 0 1 0 0,0 0 0 0 0,0 0 0 0 0,0 0-1 0 0,0 0 1 0 0,0 0 0 0 0,0 0 0 0 0,0 0 0 0 0,0 0-1 0 0,-1 0 1 0 0,1 0 0 0 0,0 0 0 0 0,0 0-1 0 0,0 0 1 0 0,0 0 0 0 0,0 0 0 0 0,0 0-1 0 0,0 0 1 0 0,0 0 0 0 0,27-77 15 0 0,49-98 0 0 0,-40 97 7 0 0,125-246 568 0 0,-73 154-82 0 0,1 18-121 0 0,-25 47 85 0 0,-13-1-55 0 0,-43 93-382 0 0,76-139 539 0 0,-61 100-106 0 0,51-80-1 0 0,-26 56-253 0 0,25-35 234 0 0,-47 76-275 0 0,88-115 175 0 0,-44 56 54 0 0,-14 17-209 0 0,77-90 68 0 0,-109 139-235 0 0,2 1 1 0 0,31-26 0 0 0,-29 28 11 0 0,-2 0-1 0 0,28-35 1 0 0,-11 9 13 0 0,86-78 1 0 0,-20 16 81 0 0,-30 29-80 0 0,-3 6-14 0 0,112-105 108 0 0,-129 128-94 0 0,33-29-4 0 0,-21 20-7 0 0,-48 40 6 0 0,41-29 0 0 0,-14 15-31 0 0,34-22 109 0 0,-21 19 3 0 0,-36 23-57 0 0,46-24 0 0 0,47-28 97 0 0,-46 25-66 0 0,-36 25-44 0 0,0 3-1 0 0,49-16 1 0 0,82-18 85 0 0,-124 39-107 0 0,12 0 51 0 0,-56 12-73 0 0,21-3 70 0 0,-21 3-20 0 0,1 0-3 0 0,-2 0-61 0 0,1-1 0 0 0,-1 1 0 0 0,0 0 0 0 0,0 0-1 0 0,0 0 1 0 0,0 0 0 0 0,0 0 0 0 0,0 0 0 0 0,1 0 0 0 0,-1 0 0 0 0,0 0 0 0 0,0 0 0 0 0,0 0 0 0 0,0 0-1 0 0,0 0 1 0 0,1 0 0 0 0,-1 0 0 0 0,0 0 0 0 0,0 0 0 0 0,0 0 0 0 0,0 0 0 0 0,0 0 0 0 0,1 0 0 0 0,-1 0 0 0 0,0 0-1 0 0,0 0 1 0 0,0 0 0 0 0,0 0 0 0 0,0 0 0 0 0,0 0 0 0 0,1 0 0 0 0,-1 1 0 0 0,0-1 0 0 0,0 0 0 0 0,0 0 0 0 0,0 0-1 0 0,0 0 1 0 0,0 0 0 0 0,0 0 0 0 0,0 0 0 0 0,0 1 0 0 0,0-1 0 0 0,1 0 0 0 0,-1 0 0 0 0,0 0 0 0 0,0 0-1 0 0,0 0 1 0 0,0 0 0 0 0,0 1 0 0 0,0-1 0 0 0,0 0 0 0 0,0 0 0 0 0,0 0 0 0 0,0 0 0 0 0,0 0 0 0 0,0 1 0 0 0,0-1-1 0 0,0 0 1 0 0,0 0 0 0 0,0 0 0 0 0,0 0 0 0 0,-1 1 0 0 0,-9 22-1214 0 0,2-3-1992 0 0,0-3-4355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81 536 0 0,'-38'-8'2749'0'0,"13"2"765"0"0,0 0 5621 0 0,28-2-5500 0 0,25 0-2060 0 0,1 2 0 0 0,-1 0 0 0 0,48-2 0 0 0,-41 5-2665 0 0,1-1 1 0 0,36-10-1 0 0,-68 11-840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116 224 240 0 0,'-19'-9'1742'0'0,"-26"-16"1"0"0,40 22-807 0 0,0 0 1 0 0,1-1 0 0 0,-1 1-1 0 0,1-1 1 0 0,0 0 0 0 0,0 0-1 0 0,0 0 1 0 0,1 0 0 0 0,-1-1-1 0 0,-4-8 1 0 0,8 12-670 0 0,-1 0 0 0 0,1 0 1 0 0,0 0-1 0 0,-1 0 0 0 0,1 0 0 0 0,0 0 1 0 0,0-1-1 0 0,0 1 0 0 0,0 0 0 0 0,0 0 0 0 0,0 0 1 0 0,0 0-1 0 0,1 0 0 0 0,-1 0 0 0 0,0 0 1 0 0,0 0-1 0 0,1 0 0 0 0,-1 0 0 0 0,1 0 0 0 0,0-2 1 0 0,1 1 16 0 0,-1-1 1 0 0,1 1 0 0 0,0 0-1 0 0,0-1 1 0 0,1 1 0 0 0,-1 0 0 0 0,4-2-1 0 0,4-3 440 0 0,1 1-1 0 0,20-10 0 0 0,3 3-63 0 0,0 1 0 0 0,1 2 0 0 0,0 1 0 0 0,1 2-1 0 0,67-5 1 0 0,-56 10-1668 0 0,0 2-1 0 0,51 6 0 0 0,36 3-7679 0 0,-100-8 5889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1 348 0 0,'7'2'13830'0'0,"-9"14"-10340"0"0,-10 18-2283 0 0,-85 197 5258 0 0,86-206-5922 0 0,-23 63 1459 0 0,32-80-1722 0 0,-1 1 0 0 0,2-1 1 0 0,-1 0-1 0 0,1 1 1 0 0,0-1-1 0 0,1 1 0 0 0,0-1 1 0 0,2 14-1 0 0,-1-19-237 0 0,0-1 1 0 0,0 0-1 0 0,0 0 0 0 0,0 0 0 0 0,0 0 1 0 0,0 0-1 0 0,1 0 0 0 0,-1 0 1 0 0,1 0-1 0 0,-1 0 0 0 0,1-1 0 0 0,0 1 1 0 0,0-1-1 0 0,-1 1 0 0 0,1-1 1 0 0,0 0-1 0 0,0 0 0 0 0,1 1 0 0 0,-1-2 1 0 0,0 1-1 0 0,0 0 0 0 0,0 0 0 0 0,1-1 1 0 0,-1 1-1 0 0,0-1 0 0 0,4 1 1 0 0,8 1 247 0 0,1-1 0 0 0,-1 0 1 0 0,16-2-1 0 0,-22 1-266 0 0,321-28-25 0 0,-293 24 0 0 0,-20 2-2088 0 0,1 1-1 0 0,0 1 1 0 0,0 0 0 0 0,29 5-1 0 0,-31-3-1632 0 0,3 1 530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24 0 0,'0'-26'15047'0'0,"-11"108"-10599"0"0,-1 22-2235 0 0,12-88-3676 0 0,0 0 0 0 0,2 20 1 0 0,-1-33 599 0 0,0 2-3325 0 0,-1 4 2080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33 198 116 0 0,'-5'-9'805'0'0,"0"-1"-1"0"0,0 1 1 0 0,0-1 0 0 0,2-1-1 0 0,-5-13 1 0 0,8 21-457 0 0,-1 0 1 0 0,1 0-1 0 0,-1 0 0 0 0,1 0 0 0 0,0 0 0 0 0,0 0 1 0 0,1 0-1 0 0,-1 0 0 0 0,1 0 0 0 0,-1 0 0 0 0,1 0 1 0 0,0 0-1 0 0,0 1 0 0 0,0-1 0 0 0,1 0 1 0 0,-1 0-1 0 0,1 1 0 0 0,-1-1 0 0 0,1 1 0 0 0,0-1 1 0 0,0 1-1 0 0,0 0 0 0 0,4-4 0 0 0,3-1 90 0 0,0 1-1 0 0,0 1 1 0 0,0 0-1 0 0,1 0 1 0 0,0 1 0 0 0,0 0-1 0 0,0 0 1 0 0,0 1-1 0 0,1 1 1 0 0,-1 0-1 0 0,12-1 1 0 0,5 0 308 0 0,1 2 1 0 0,0 1-1 0 0,30 3 0 0 0,-34 0-308 0 0,0 1 0 0 0,0 0 0 0 0,-1 2 1 0 0,1 1-1 0 0,-1 1 0 0 0,-1 1 0 0 0,0 1 0 0 0,37 22 0 0 0,-47-25-289 0 0,-1 1 1 0 0,1 1-1 0 0,-1 0 1 0 0,-1 0-1 0 0,0 1 1 0 0,0 1-1 0 0,-1 0 0 0 0,-1 0 1 0 0,1 0-1 0 0,-2 1 1 0 0,0 0-1 0 0,0 1 1 0 0,-1-1-1 0 0,-1 1 1 0 0,0 1-1 0 0,5 17 1 0 0,-9-23-118 0 0,0-1 1 0 0,-1 1 0 0 0,1-1 0 0 0,-1 1 0 0 0,-1-1-1 0 0,0 1 1 0 0,0-1 0 0 0,0 1 0 0 0,-1-1 0 0 0,0 0 0 0 0,0 0-1 0 0,-1 0 1 0 0,1 0 0 0 0,-2 0 0 0 0,1 0 0 0 0,-1-1 0 0 0,0 0-1 0 0,0 0 1 0 0,-1 0 0 0 0,0 0 0 0 0,0-1 0 0 0,0 1-1 0 0,-11 7 1 0 0,1-1-52 0 0,-1-1 0 0 0,0-1-1 0 0,-1 0 1 0 0,0-2-1 0 0,0 1 1 0 0,-1-2 0 0 0,0 0-1 0 0,-19 4 1 0 0,33-10 6 0 0,-25 6-120 0 0,-43 6 0 0 0,64-12 89 0 0,1-1-1 0 0,0 1 0 0 0,-1-1 1 0 0,1 0-1 0 0,-1-1 1 0 0,1 0-1 0 0,0 0 0 0 0,0-1 1 0 0,0 0-1 0 0,0 0 0 0 0,-12-5 1 0 0,18 6 35 0 0,0 0 1 0 0,-1 0-1 0 0,1 1 1 0 0,0-1-1 0 0,0 0 1 0 0,0 0-1 0 0,0 0 1 0 0,0 0-1 0 0,0 0 1 0 0,0-1-1 0 0,0 1 1 0 0,0 0-1 0 0,0 0 1 0 0,1-1-1 0 0,-1 1 1 0 0,0 0 0 0 0,1-1-1 0 0,-1 1 1 0 0,1-1-1 0 0,0 1 1 0 0,-1-1-1 0 0,1 1 1 0 0,0 0-1 0 0,0-1 1 0 0,0 1-1 0 0,0-1 1 0 0,0 1-1 0 0,0-1 1 0 0,0 1-1 0 0,1-1 1 0 0,-1 1-1 0 0,0-1 1 0 0,1 1-1 0 0,-1 0 1 0 0,1-1-1 0 0,0 1 1 0 0,-1 0-1 0 0,1-1 1 0 0,0 1-1 0 0,1-2 1 0 0,5-6 8 0 0,0 0-1 0 0,1 0 1 0 0,-1 0 0 0 0,12-8 0 0 0,-13 11 8 0 0,12-9 27 0 0,0 0 0 0 0,1 1 0 0 0,0 1 0 0 0,36-17 0 0 0,-53 29-31 0 0,37-19 158 0 0,1 2 1 0 0,1 1-1 0 0,0 3 1 0 0,1 1-1 0 0,0 2 1 0 0,1 2-1 0 0,84-7 1 0 0,-95 14-44 0 0,1 2-1 0 0,-1 2 1 0 0,0 0 0 0 0,0 2 0 0 0,0 2-1 0 0,-1 1 1 0 0,0 1 0 0 0,0 1 0 0 0,-1 2-1 0 0,0 1 1 0 0,35 21 0 0 0,-58-29-229 0 0,0 0 0 0 0,-1 1 0 0 0,12 10 0 0 0,-16-13-237 0 0,0 0-1 0 0,0 0 0 0 0,0 0 1 0 0,-1 0-1 0 0,1 0 0 0 0,-1 0 0 0 0,0 0 1 0 0,1 1-1 0 0,-1-1 0 0 0,0 0 0 0 0,-1 1 1 0 0,1-1-1 0 0,0 1 0 0 0,-1-1 0 0 0,1 5 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4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35 153 608 0 0,'-10'-28'1146'0'0,"-8"-25"2636"0"0,16 47-2663 0 0,1 1 0 0 0,0-1-1 0 0,0 0 1 0 0,0 0 0 0 0,1 0 0 0 0,0-10 0 0 0,1 15-951 0 0,-1 0 0 0 0,1 0 0 0 0,-1 0 1 0 0,1 0-1 0 0,-1 0 0 0 0,1 0 0 0 0,0 0 0 0 0,0 0 1 0 0,0 0-1 0 0,-1 0 0 0 0,1 0 0 0 0,0 0 0 0 0,0 0 0 0 0,0 0 1 0 0,0 1-1 0 0,0-1 0 0 0,1 0 0 0 0,-1 1 0 0 0,0-1 1 0 0,0 1-1 0 0,0 0 0 0 0,0-1 0 0 0,1 1 0 0 0,-1 0 1 0 0,0-1-1 0 0,0 1 0 0 0,1 0 0 0 0,1 0 0 0 0,40 0 1530 0 0,21 9-2161 0 0,0 3-1 0 0,78 24 1 0 0,-91-22-277 0 0,105 25-4430 0 0,-95-26 3000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37 316 0 0,'-4'-1'347'0'0,"-111"-28"5737"0"0,100 27-4868 0 0,0 0 0 0 0,1 1 0 0 0,-1 0 0 0 0,0 1 0 0 0,1 0 0 0 0,-17 4 0 0 0,29-4-1026 0 0,0 0 0 0 0,1 0 0 0 0,-1 1-1 0 0,0-1 1 0 0,0 1 0 0 0,0-1-1 0 0,1 1 1 0 0,-1 0 0 0 0,0 0-1 0 0,1 0 1 0 0,-1-1 0 0 0,1 2 0 0 0,-1-1-1 0 0,1 0 1 0 0,-1 0 0 0 0,1 0-1 0 0,0 1 1 0 0,-1-1 0 0 0,1 1 0 0 0,0-1-1 0 0,0 1 1 0 0,0-1 0 0 0,-1 4-1 0 0,1-3-16 0 0,1 1 0 0 0,0 0 0 0 0,-1 0-1 0 0,1-1 1 0 0,0 1 0 0 0,1 0-1 0 0,-1 0 1 0 0,0-1 0 0 0,1 1 0 0 0,-1 0-1 0 0,1 0 1 0 0,0-1 0 0 0,0 1 0 0 0,1 2-1 0 0,5 7 161 0 0,-1 0 1 0 0,1-1-1 0 0,1 0 0 0 0,0 0 0 0 0,13 13 0 0 0,68 61 1280 0 0,-62-62-1130 0 0,-1 1-1 0 0,0 2 1 0 0,-3 0 0 0 0,39 56 0 0 0,-60-81-466 0 0,-1 1 1 0 0,0-1 0 0 0,0 1 0 0 0,0 0-1 0 0,0 0 1 0 0,0 0 0 0 0,-1-1 0 0 0,1 1-1 0 0,-1 0 1 0 0,1 0 0 0 0,-1 0 0 0 0,1 0 0 0 0,-1 0-1 0 0,0 0 1 0 0,0 0 0 0 0,0 0 0 0 0,0 0-1 0 0,-1 0 1 0 0,1 0 0 0 0,0 0 0 0 0,-1 0-1 0 0,1 0 1 0 0,-1 0 0 0 0,0 0 0 0 0,0 0 0 0 0,0-1-1 0 0,0 1 1 0 0,0 0 0 0 0,0-1 0 0 0,0 1-1 0 0,0 0 1 0 0,-1-1 0 0 0,1 1 0 0 0,0-1-1 0 0,-1 0 1 0 0,0 0 0 0 0,1 1 0 0 0,-1-1-1 0 0,0 0 1 0 0,1 0 0 0 0,-3 0 0 0 0,-5 4 16 0 0,0-2-1 0 0,-1 0 1 0 0,1 0 0 0 0,-1 0 0 0 0,1-1 0 0 0,-1-1 0 0 0,-12 1-1 0 0,-16 0-41 0 0,-60-4-1 0 0,80 0-359 0 0,0 0-1 0 0,0-2 0 0 0,0 0 0 0 0,0-1 1 0 0,-23-9-1 0 0,20 0-294 0 0,14 1-1133 0 0,7 13 1499 0 0,0-1 1 0 0,0 0-1 0 0,0 1 1 0 0,0-1-1 0 0,0 0 1 0 0,0 0-1 0 0,0 1 1 0 0,1-1-1 0 0,-1 0 0 0 0,0 1 1 0 0,0-1-1 0 0,1 0 1 0 0,-1 1-1 0 0,1-1 1 0 0,-1 0-1 0 0,0 1 0 0 0,1-1 1 0 0,-1 1-1 0 0,2-2 1 0 0,20-17-2842 0 0,12-4 451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6 844 0 0,'-1'0'489'0'0,"0"-1"-1"0"0,0 0 1 0 0,-1 0 0 0 0,1 1 0 0 0,-1-1-1 0 0,1 1 1 0 0,-1-1 0 0 0,1 1-1 0 0,-1 0 1 0 0,1-1 0 0 0,-1 1-1 0 0,1 0 1 0 0,-1 0 0 0 0,1 0 0 0 0,-3 1-1 0 0,0-1 41 0 0,1 1 0 0 0,0 0 0 0 0,0 0-1 0 0,-1 0 1 0 0,1 1 0 0 0,-5 3 0 0 0,-4 2 474 0 0,2 1 1 0 0,-19 17-1 0 0,23-18-159 0 0,-27 24 1432 0 0,-39 49-1 0 0,59-64-1524 0 0,1 1 0 0 0,0 0 0 0 0,1 1 0 0 0,2 0 0 0 0,-12 28 0 0 0,19-40-518 0 0,-1 1 0 0 0,2-1-1 0 0,-1 1 1 0 0,1 0-1 0 0,0 0 1 0 0,0-1 0 0 0,1 1-1 0 0,0 0 1 0 0,0 0-1 0 0,0 0 1 0 0,1 0 0 0 0,0 0-1 0 0,1-1 1 0 0,0 1-1 0 0,2 7 1 0 0,0-6-34 0 0,0 0 0 0 0,1 0 0 0 0,0 0 0 0 0,0-1-1 0 0,0 0 1 0 0,1 0 0 0 0,0 0 0 0 0,0-1 0 0 0,1 0 0 0 0,10 8 0 0 0,1-2-190 0 0,1-1 1 0 0,0 0 0 0 0,1-1 0 0 0,0-2 0 0 0,0 0-1 0 0,1-1 1 0 0,0-1 0 0 0,35 6 0 0 0,-28-8-1002 0 0,-1-1 1 0 0,1-2 0 0 0,42-2-1 0 0,-54-1-1104 0 0,-1 0-1 0 0,1-1 1 0 0,-1-1 0 0 0,21-7-1 0 0,-15 1-788 0 0</inkml:trace>
  <inkml:trace contextRef="#ctx0" brushRef="#br0" timeOffset="1">91 406 636 0 0,'-20'-1'1420'0'0,"13"1"-172"0"0,-1 0 1 0 0,0 0-1 0 0,0-1 1 0 0,0-1 0 0 0,1 1-1 0 0,-1-1 1 0 0,-8-8 4717 0 0,16 10-5866 0 0,9-6 1227 0 0,12-4-290 0 0,42-1 1019 0 0,94-7-1 0 0,-32 6-8116 0 0,-113 9 3178 0 0,-3 1 415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154 136 520 0 0,'-58'-26'2474'0'0,"35"17"2407"0"0,-40-23 1 0 0,63 32-4675 0 0,-1 0 1 0 0,1 0-1 0 0,-1-1 0 0 0,1 1 0 0 0,-1 0 0 0 0,1 0 0 0 0,-1-1 1 0 0,1 1-1 0 0,-1-1 0 0 0,1 1 0 0 0,-1 0 0 0 0,1-1 0 0 0,-1 1 1 0 0,1-1-1 0 0,0 1 0 0 0,-1-1 0 0 0,1 1 0 0 0,0-1 0 0 0,0 1 1 0 0,-1-1-1 0 0,1 0 0 0 0,0 1 0 0 0,0-1 0 0 0,0 1 0 0 0,0-1 1 0 0,-1 0-1 0 0,1 1 0 0 0,0-1 0 0 0,0 1 0 0 0,0-1 1 0 0,0 0-1 0 0,1 0 0 0 0,-1 0-51 0 0,1 0 0 0 0,0 0 0 0 0,0 0 1 0 0,0 0-1 0 0,0 0 0 0 0,0 0 0 0 0,0 0 0 0 0,0 0 0 0 0,0 0 1 0 0,0 1-1 0 0,1-1 0 0 0,-1 0 0 0 0,2 0 0 0 0,7-3 401 0 0,1 0-1 0 0,20-4 0 0 0,28-2 819 0 0,1 3 0 0 0,110 0 0 0 0,124 30-3355 0 0,-131-6-6868 0 0,-119-13 5975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63 1532 0 0,'0'1'234'0'0,"0"-1"0"0"0,1 1 0 0 0,-1 0 0 0 0,0-1-1 0 0,0 1 1 0 0,0 0 0 0 0,0-1 0 0 0,0 1 0 0 0,0-1 0 0 0,0 1-1 0 0,0 0 1 0 0,0-1 0 0 0,0 1 0 0 0,0 0 0 0 0,0-1 0 0 0,-1 1 0 0 0,1 0-1 0 0,0-1 1 0 0,0 1 0 0 0,-1-1 0 0 0,1 1 0 0 0,0 0 0 0 0,-1-1 0 0 0,1 1-1 0 0,0-1 1 0 0,-1 1 0 0 0,-15 18 798 0 0,12-15 2 0 0,-188 251 16023 0 0,181-243-15563 0 0,11-12-1452 0 0,-1 0 1 0 0,1 0-1 0 0,-1 0 1 0 0,1 0-1 0 0,-1-1 0 0 0,1 1 1 0 0,0 0-1 0 0,-1 0 1 0 0,1 0-1 0 0,0-1 0 0 0,-1 1 1 0 0,1 0-1 0 0,0 0 0 0 0,-1-1 1 0 0,1 1-1 0 0,0 0 1 0 0,-1 0-1 0 0,1-1 0 0 0,0 1 1 0 0,0 0-1 0 0,0-1 0 0 0,-1 1 1 0 0,1-1-1 0 0,0 1 1 0 0,0 0-1 0 0,0-1 0 0 0,-1 0-29 0 0,1 0-1 0 0,0 0 0 0 0,0 0 0 0 0,0 0 0 0 0,-1 0 0 0 0,1 0 0 0 0,0 0 0 0 0,0 0 1 0 0,1 0-1 0 0,-1 0 0 0 0,0 0 0 0 0,0 0 0 0 0,0 0 0 0 0,1 0 0 0 0,-1 0 1 0 0,0 1-1 0 0,1-1 0 0 0,0-2 0 0 0,0 1 21 0 0,0-4-10 0 0,1 1-1 0 0,0 0 0 0 0,0-1 0 0 0,0 1 1 0 0,1 0-1 0 0,0 0 0 0 0,0 0 1 0 0,0 1-1 0 0,0-1 0 0 0,1 1 0 0 0,-1-1 1 0 0,1 1-1 0 0,0 0 0 0 0,1 1 0 0 0,-1-1 1 0 0,1 1-1 0 0,0 0 0 0 0,-1 0 0 0 0,1 0 1 0 0,0 1-1 0 0,1-1 0 0 0,-1 1 0 0 0,0 1 1 0 0,1-1-1 0 0,-1 1 0 0 0,1 0 0 0 0,-1 0 1 0 0,1 0-1 0 0,0 1 0 0 0,-1 0 1 0 0,1 0-1 0 0,0 0 0 0 0,-1 1 0 0 0,1 0 1 0 0,-1 0-1 0 0,1 0 0 0 0,-1 1 0 0 0,1 0 1 0 0,-1 0-1 0 0,7 4 0 0 0,144 75 692 0 0,-106-51-397 0 0,1-4 1 0 0,2-1-1 0 0,54 17 0 0 0,-65-30-317 0 0,49 8 0 0 0,-70-17 0 0 0,-1-1 0 0 0,0 0 0 0 0,1-2 0 0 0,35-3 0 0 0,-52 2 0 0 0,0 1 0 0 0,0-1 0 0 0,0 0 0 0 0,-1 0 0 0 0,1 0 0 0 0,0-1 0 0 0,0 1 0 0 0,-1-1 0 0 0,1 0 0 0 0,-1 0 0 0 0,1 0 0 0 0,-1-1 0 0 0,0 1 0 0 0,0-1 0 0 0,0 1 0 0 0,0-1 0 0 0,-1 0 0 0 0,1 0 0 0 0,3-7 0 0 0,-3 4 0 0 0,0 0 0 0 0,-1 0 0 0 0,0-1 0 0 0,0 1 0 0 0,-1-1 0 0 0,0 1 0 0 0,0-1 0 0 0,0 1 0 0 0,-1-1 0 0 0,0 0 0 0 0,-1-10 0 0 0,-2-6-168 0 0,-1-1 1 0 0,-1 0-1 0 0,-1 1 0 0 0,-1 0 0 0 0,-15-34 1 0 0,-1 9-528 0 0,-42-66 0 0 0,47 93-1366 0 0,11 16-1435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3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1 364 0 0,'0'0'9184'0'0,"4"0"-8631"0"0,4 3-205 0 0,0 0 0 0 0,-1 0 0 0 0,1 1 0 0 0,-1 0 0 0 0,0 0 0 0 0,0 0 0 0 0,0 1 0 0 0,-1 0 0 0 0,1 1 0 0 0,6 7 0 0 0,30 22 606 0 0,26 7 319 0 0,127 57-1 0 0,-126-66-835 0 0,71 27 573 0 0,229 64-1 0 0,49 12 176 0 0,-36-33-696 0 0,-188-55-83 0 0,195 44 153 0 0,-182-46-151 0 0,63 4 218 0 0,-196-37-535 0 0,236 32 435 0 0,-213-32-306 0 0,91 8 96 0 0,-28-7-25 0 0,-53-7 186 0 0,-21 1 1590 0 0,-63-7-2937 0 0,-31-3-4065 0 0,-15-4-360 0 0,13 3 2475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73 9893 0 0,'-23'-3'2916'0'0,"-130"-21"10726"0"0,152 24-13497 0 0,0-1-1 0 0,0 1 1 0 0,0 0-1 0 0,0 0 1 0 0,0-1-1 0 0,0 1 1 0 0,0 0-1 0 0,0-1 1 0 0,0 1-1 0 0,0-1 1 0 0,0 0-1 0 0,0 1 1 0 0,1-1-1 0 0,-1 0 0 0 0,-1-1 1 0 0,2 2-82 0 0,0 0 0 0 0,0-1 0 0 0,0 1 0 0 0,0 0 1 0 0,0-1-1 0 0,0 1 0 0 0,0 0 0 0 0,0-1 0 0 0,1 1 0 0 0,-1 0 0 0 0,0-1 0 0 0,0 1 1 0 0,0 0-1 0 0,1 0 0 0 0,-1-1 0 0 0,0 1 0 0 0,0 0 0 0 0,1 0 0 0 0,-1-1 0 0 0,0 1 1 0 0,1 0-1 0 0,-1 0 0 0 0,0 0 0 0 0,0-1 0 0 0,1 1 0 0 0,-1 0 0 0 0,0 0 0 0 0,1 0 0 0 0,0 0 1 0 0,36-10 1509 0 0,85-2-1308 0 0,201 5 0 0 0,-220 7-258 0 0,-82 1-797 0 0,0 0 0 0 0,30 7-1 0 0,84 29-7121 0 0,-39-8 3815 0 0,-42-16 943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527 115 484 0 0,'-9'-7'742'0'0,"0"0"0"0"0,-1 0 0 0 0,0 1 0 0 0,-1 0-1 0 0,0 1 1 0 0,1 0 0 0 0,-2 0 0 0 0,-19-5 0 0 0,1 3 1046 0 0,0 2-1 0 0,-36-3 1 0 0,50 7-1055 0 0,0 1 0 0 0,0 0 1 0 0,0 1-1 0 0,0 1 0 0 0,0 1 1 0 0,0 0-1 0 0,1 1 0 0 0,-23 9 1 0 0,30-10-409 0 0,1 0 1 0 0,-1 1-1 0 0,0-1 0 0 0,1 2 1 0 0,0-1-1 0 0,0 1 1 0 0,1 0-1 0 0,-1 1 1 0 0,1-1-1 0 0,0 1 1 0 0,0 0-1 0 0,1 1 0 0 0,0 0 1 0 0,0-1-1 0 0,0 2 1 0 0,1-1-1 0 0,-5 12 1 0 0,7-13-99 0 0,1 0 1 0 0,0 0 0 0 0,0 0 0 0 0,0 1 0 0 0,1-1 0 0 0,0 0 0 0 0,0 0 0 0 0,0 0-1 0 0,1 0 1 0 0,0 1 0 0 0,0-1 0 0 0,1 0 0 0 0,0 0 0 0 0,0-1 0 0 0,0 1-1 0 0,0 0 1 0 0,7 9 0 0 0,0-1 173 0 0,0 0-1 0 0,1-1 1 0 0,1-1-1 0 0,0 0 1 0 0,1 0-1 0 0,14 11 1 0 0,0-3-313 0 0,1-2 0 0 0,1 0 0 0 0,0-2 0 0 0,2-1 0 0 0,0-1 0 0 0,0-2 0 0 0,1-1 0 0 0,0-1 0 0 0,46 8 0 0 0,-41-13-88 0 0,63 2 0 0 0,-84-7 0 0 0,1-1 0 0 0,0 0 0 0 0,-1-1 0 0 0,1-1 0 0 0,-1 0 0 0 0,24-9 0 0 0,-36 11 0 0 0,0 0 0 0 0,1-1 0 0 0,-1 0 0 0 0,0 0 0 0 0,0 0 0 0 0,0 0 0 0 0,0 0 0 0 0,0 0 0 0 0,-1-1 0 0 0,1 1 0 0 0,-1-1 0 0 0,1 0 0 0 0,-1 0 0 0 0,0 0 0 0 0,0 0 0 0 0,-1 0 0 0 0,1 0 0 0 0,0-1 0 0 0,-1 1 0 0 0,0 0 0 0 0,0-1 0 0 0,0 1 0 0 0,0-1 0 0 0,0 1 0 0 0,-1-1 0 0 0,0 0 0 0 0,0 1 0 0 0,0-1 0 0 0,0 0 0 0 0,0 1 0 0 0,-2-6 0 0 0,-1-5 0 0 0,0 1 0 0 0,-1 0 0 0 0,-1 0 0 0 0,0 0 0 0 0,-1 1 0 0 0,0-1 0 0 0,-13-18 0 0 0,-2 2-31 0 0,0 0 0 0 0,-2 2 0 0 0,-1 1 0 0 0,-1 0 0 0 0,-40-29 0 0 0,46 39-60 0 0,-2 2-1 0 0,0 0 1 0 0,0 2-1 0 0,-1 0 1 0 0,-1 1 0 0 0,0 2-1 0 0,0 0 1 0 0,-47-10-1 0 0,39 15-2665 0 0,2 7-5145 0 0,17 1 4285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1168 0 0,'-1'9'10791'0'0,"-1"6"-4846"0"0,-2 15-3133 0 0,-8 45-2525 0 0,10-67 888 0 0,-6 74-88 0 0,6-27-5170 0 0,3-51 2684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160 375 3380 0 0,'-97'-198'3915'0'0,"60"129"-1638"0"0,33 62-1832 0 0,0 0 243 0 0,0-1-1 0 0,1 1 1 0 0,-1-1 0 0 0,-1-8-1 0 0,5 15-543 0 0,-1 0 0 0 0,1-1 0 0 0,0 1 1 0 0,-1 0-1 0 0,1-1 0 0 0,0 1 0 0 0,0 0 0 0 0,0-1 0 0 0,0 1 0 0 0,0-1 0 0 0,0 1 0 0 0,1 0 0 0 0,-1-1 1 0 0,0 1-1 0 0,1 0 0 0 0,-1 0 0 0 0,1-1 0 0 0,-1 1 0 0 0,1 0 0 0 0,0 0 0 0 0,-1 0 0 0 0,1 0 0 0 0,0-1 1 0 0,0 1-1 0 0,0 0 0 0 0,0 0 0 0 0,0 1 0 0 0,0-1 0 0 0,0 0 0 0 0,0 0 0 0 0,2-1 0 0 0,7-1 229 0 0,0 0-1 0 0,0 0 1 0 0,0 1 0 0 0,0 0-1 0 0,1 1 1 0 0,-1 0-1 0 0,1 0 1 0 0,13 2-1 0 0,-14-1-188 0 0,48 2 802 0 0,71 11 1 0 0,-113-11-860 0 0,217 38 1614 0 0,-194-31-1122 0 0,0 2 1 0 0,-1 2-1 0 0,72 35 0 0 0,-90-38-245 0 0,0 2 0 0 0,-1 0 0 0 0,27 24 0 0 0,-40-30-257 0 0,0-1-1 0 0,0 1 0 0 0,0 0 0 0 0,-1 1 1 0 0,0-1-1 0 0,-1 1 0 0 0,1 0 0 0 0,-1 0 1 0 0,0 1-1 0 0,-1-1 0 0 0,0 1 0 0 0,0 0 1 0 0,1 8-1 0 0,-3-12-73 0 0,-1 1 1 0 0,0-1-1 0 0,-1 0 1 0 0,1 1-1 0 0,-1-1 1 0 0,0 0 0 0 0,0 0-1 0 0,0 1 1 0 0,-1-1-1 0 0,1 0 1 0 0,-1 0-1 0 0,0-1 1 0 0,0 1-1 0 0,0 0 1 0 0,-1-1-1 0 0,1 1 1 0 0,-1-1-1 0 0,0 1 1 0 0,0-1-1 0 0,0 0 1 0 0,-6 4-1 0 0,-3 3 110 0 0,-1-1 0 0 0,0 0 0 0 0,0-1 0 0 0,-23 11 0 0 0,5-7-212 0 0,1 0 0 0 0,-2-2 0 0 0,1-2 0 0 0,-2-1 0 0 0,-43 4 0 0 0,26-7-147 0 0,-1-2-1 0 0,-88-9 1 0 0,126 6-275 0 0,0 0 0 0 0,0-1 0 0 0,1-1 1 0 0,-1 0-1 0 0,-22-9 0 0 0,34 12 366 0 0,1 0-1 0 0,-1-1 1 0 0,1 1-1 0 0,-1 0 1 0 0,1 0-1 0 0,0 0 0 0 0,-1 0 1 0 0,1-1-1 0 0,-1 1 1 0 0,1 0-1 0 0,-1 0 1 0 0,1-1-1 0 0,0 1 1 0 0,-1 0-1 0 0,1-1 0 0 0,0 1 1 0 0,-1 0-1 0 0,1-1 1 0 0,0 1-1 0 0,-1 0 1 0 0,1-1-1 0 0,0 1 1 0 0,0-1-1 0 0,0 1 0 0 0,-1 0 1 0 0,1-1-1 0 0,0 1 1 0 0,0-1-1 0 0,0 1 1 0 0,0-1-1 0 0,0 1 1 0 0,0-1-1 0 0,0 1 1 0 0,0-1-1 0 0,0 1 0 0 0,0-1 1 0 0,0 1-1 0 0,0-1 1 0 0,0 1-1 0 0,0-1 1 0 0,0 1-1 0 0,1 0 1 0 0,-1-1-1 0 0,0 1 0 0 0,0-1 1 0 0,0 1-1 0 0,1-1 1 0 0,-1 1-1 0 0,0 0 1 0 0,1-1-1 0 0,-1 1 1 0 0,0 0-1 0 0,1-1 0 0 0,-1 1 1 0 0,0 0-1 0 0,1 0 1 0 0,0-1-1 0 0,29-15-5429 0 0,8 1 2688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16 868 0 0,'-1'-1'464'0'0,"-1"-1"0"0"0,0 1 0 0 0,1 0 0 0 0,-1 0 0 0 0,0-1 0 0 0,1 1-1 0 0,-1 0 1 0 0,0 0 0 0 0,0 1 0 0 0,0-1 0 0 0,0 0 0 0 0,0 1 0 0 0,0-1 0 0 0,0 1 0 0 0,0-1 0 0 0,0 1 0 0 0,0 0-1 0 0,-4 0 1 0 0,2 1 105 0 0,-1-1-1 0 0,0 1 1 0 0,1 0-1 0 0,-1 1 1 0 0,1-1-1 0 0,-1 1 1 0 0,1 0-1 0 0,-4 2 1 0 0,-8 6 527 0 0,0 1 0 0 0,1 0 0 0 0,-16 16-1 0 0,26-23-839 0 0,-15 14 849 0 0,0 1 1 0 0,2 1 0 0 0,0 1-1 0 0,-28 43 1 0 0,40-55-713 0 0,1 1 0 0 0,-1 0 0 0 0,2 0 0 0 0,0 0 0 0 0,0 0 0 0 0,0 1 0 0 0,2 0 1 0 0,-1-1-1 0 0,1 1 0 0 0,1 0 0 0 0,0 0 0 0 0,0 0 0 0 0,1 1 0 0 0,3 18 0 0 0,-1-23-312 0 0,0 0-1 0 0,1 1 1 0 0,0-1-1 0 0,0 0 0 0 0,1-1 1 0 0,-1 1-1 0 0,2-1 1 0 0,-1 1-1 0 0,1-1 1 0 0,0-1-1 0 0,0 1 1 0 0,0-1-1 0 0,1 1 1 0 0,11 7-1 0 0,-1-2 60 0 0,1-1-1 0 0,0 0 1 0 0,0-1-1 0 0,31 12 1 0 0,-19-11-618 0 0,1-2 0 0 0,1 0 0 0 0,-1-2 0 0 0,1-1 0 0 0,53 1 1 0 0,-60-6 89 0 0,-1-1 1 0 0,1-1 0 0 0,0-1 0 0 0,0-1 0 0 0,-1-1 0 0 0,0-1-1 0 0,0-1 1 0 0,22-10 0 0 0,-39 14-87 0 0,0 0 0 0 0,0-1 0 0 0,0 0 0 0 0,0 0-1 0 0,-1 0 1 0 0,6-6 0 0 0,-9 9 187 0 0,-1 0 0 0 0,0 0 1 0 0,0 0-1 0 0,0 0 0 0 0,0-1 0 0 0,0 1 0 0 0,0 0 0 0 0,-1 0 0 0 0,1-1 0 0 0,0 1 1 0 0,-1 0-1 0 0,1-1 0 0 0,-1 1 0 0 0,1-1 0 0 0,-1 1 0 0 0,1 0 0 0 0,-1-1 0 0 0,0 1 1 0 0,0-1-1 0 0,0 1 0 0 0,0-1 0 0 0,0 1 0 0 0,0-1 0 0 0,0 1 0 0 0,-1-1 1 0 0,1 1-1 0 0,0-1 0 0 0,-1 1 0 0 0,1-1 0 0 0,-1 1 0 0 0,0 0 0 0 0,1-1 0 0 0,-3-1 1 0 0,-8-9-2004 0 0</inkml:trace>
  <inkml:trace contextRef="#ctx0" brushRef="#br0" timeOffset="1">211 354 356 0 0,'-42'0'1866'0'0,"-23"-1"2506"0"0,29 4 8733 0 0,299-10-8416 0 0,-169 8-7259 0 0,-57-4-3729 0 0,-25 1 3641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139 151 8281 0 0,'-14'-5'2068'0'0,"-7"-3"1899"0"0,0-1-1 0 0,1 0 1 0 0,-34-22 0 0 0,54 30-3885 0 0,-1 1-1 0 0,1 0 1 0 0,-1-1 0 0 0,0 1 0 0 0,1-1 0 0 0,-1 1 0 0 0,1-1-1 0 0,-1 1 1 0 0,1-1 0 0 0,0 1 0 0 0,-1-1 0 0 0,1 1 0 0 0,-1-1-1 0 0,1 0 1 0 0,0 1 0 0 0,-1-1 0 0 0,1 0 0 0 0,0 1-1 0 0,0-1 1 0 0,0 0 0 0 0,0 1 0 0 0,-1-1 0 0 0,1 0 0 0 0,0 0-1 0 0,0 1 1 0 0,0-1 0 0 0,0 0 0 0 0,1 1 0 0 0,-1-1 0 0 0,0 0-1 0 0,0 0 1 0 0,0 1 0 0 0,1-1 0 0 0,-1 0 0 0 0,0 1 0 0 0,0-1-1 0 0,1 1 1 0 0,-1-1 0 0 0,1 0 0 0 0,-1 1 0 0 0,0-1 0 0 0,1 1-1 0 0,-1-1 1 0 0,1 1 0 0 0,0-1 0 0 0,0 0 0 0 0,3-2 92 0 0,-1 1 0 0 0,1-1 0 0 0,0 1 0 0 0,1-1 0 0 0,-1 1 0 0 0,7-2 0 0 0,21-6 18 0 0,0 2 1 0 0,1 1-1 0 0,0 1 0 0 0,43-1 1 0 0,-7 5 69 0 0,74 7 1 0 0,-116-2-2760 0 0,0 2 1 0 0,0 1-1 0 0,39 13 0 0 0,-17-4-564 0 0,-27-9-317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286 151 1176 0 0,'-272'288'21354'0'0,"272"-288"-21252"0"0,0 1 0 0 0,0-1 0 0 0,0 0 0 0 0,0 0 0 0 0,0 1 0 0 0,0-1 0 0 0,-1 0 0 0 0,1 0 0 0 0,0 1 0 0 0,0-1 0 0 0,0 0 0 0 0,-1 0 0 0 0,1 1 0 0 0,0-1 0 0 0,0 0 0 0 0,-1 0 0 0 0,1 0 0 0 0,0 0 0 0 0,0 0 1 0 0,-1 1-1 0 0,1-1 0 0 0,0 0 0 0 0,0 0 0 0 0,-1 0 0 0 0,1 0 0 0 0,0 0 0 0 0,-1 0 0 0 0,1 0 0 0 0,0 0 0 0 0,-1 0 0 0 0,1 0 0 0 0,0 0 0 0 0,0 0 0 0 0,-1 0 0 0 0,1 0 0 0 0,0 0 0 0 0,-1 0 0 0 0,1 0 0 0 0,0-1 0 0 0,0 1 0 0 0,-1 0 0 0 0,1 0 0 0 0,0 0 0 0 0,0 0 0 0 0,-1-1 0 0 0,1 1 0 0 0,0 0 0 0 0,-2-19 1288 0 0,9-27-1004 0 0,-2 27-199 0 0,1-1 0 0 0,1 1 0 0 0,0 1 0 0 0,11-19 0 0 0,-13 27-100 0 0,0 0 0 0 0,1 1 0 0 0,1 0 0 0 0,0 0 0 0 0,0 0 0 0 0,1 1 0 0 0,0 0 0 0 0,14-10 0 0 0,-19 16-59 0 0,-1 1-1 0 0,1-1 0 0 0,0 1 0 0 0,0 0 0 0 0,0 0 0 0 0,0 0 1 0 0,0 0-1 0 0,0 1 0 0 0,0-1 0 0 0,0 1 0 0 0,0 0 0 0 0,0 0 0 0 0,1 0 1 0 0,-1 0-1 0 0,0 1 0 0 0,0-1 0 0 0,0 1 0 0 0,0 0 0 0 0,0 0 0 0 0,3 1 1 0 0,6 3 38 0 0,0 0 1 0 0,-1 1 0 0 0,15 11 0 0 0,-19-13-52 0 0,67 44 277 0 0,68 41 93 0 0,-91-62-280 0 0,1-2 0 0 0,107 34 0 0 0,-106-44-102 0 0,101 17 0 0 0,-121-28-15 0 0,0-1-1 0 0,0-2 1 0 0,0-1 0 0 0,44-6-1 0 0,-71 5-15 0 0,-1 1 0 0 0,0-2 0 0 0,0 1 0 0 0,0 0 0 0 0,0-1 0 0 0,0 0-1 0 0,0 0 1 0 0,-1 0 0 0 0,1-1 0 0 0,-1 0 0 0 0,1 0 0 0 0,-1 0 0 0 0,5-5-1 0 0,-7 6 15 0 0,1-1 0 0 0,-1 0 0 0 0,0-1 0 0 0,0 1 0 0 0,0 0 0 0 0,-1-1-1 0 0,1 1 1 0 0,-1-1 0 0 0,0 1 0 0 0,0-1 0 0 0,0 0 0 0 0,0 1 0 0 0,-1-1-1 0 0,1 0 1 0 0,-1 0 0 0 0,0 1 0 0 0,0-1 0 0 0,-1 0 0 0 0,0-5 0 0 0,-2-10 17 0 0,-2 0-1 0 0,0-1 1 0 0,-1 2 0 0 0,-1-1 0 0 0,-1 1 0 0 0,-1 0 0 0 0,0 0 0 0 0,-19-26 0 0 0,-12-9 4 0 0,-56-59 1 0 0,78 93-46 0 0,8 6-445 0 0,10 9-917 0 0,22 12-1619 0 0,-8-1 2638 0 0,18 5-3147 0 0,0 0 1 0 0,60 11-1 0 0,-50-15 758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3 476 0 0,'7'-2'12392'0'0,"-4"10"-6996"0"0,-1 23-4852 0 0,-1-10 1279 0 0,3 5-977 0 0,2-1 1 0 0,0 1 0 0 0,2-1 0 0 0,1 0 0 0 0,1-1-1 0 0,1 0 1 0 0,19 31 0 0 0,-18-36-440 0 0,1-1 1 0 0,1 0-1 0 0,0-1 0 0 0,1 0 1 0 0,1-2-1 0 0,0 0 0 0 0,1 0 1 0 0,0-2-1 0 0,22 13 0 0 0,-32-22-345 0 0,0 0 0 0 0,0-1 0 0 0,0 0 0 0 0,1 0 0 0 0,0-1 0 0 0,-1 0 0 0 0,1 0 0 0 0,0-1 0 0 0,0 0 0 0 0,0 0 0 0 0,0-1 0 0 0,10 0 0 0 0,-13-1-38 0 0,0 0 0 0 0,0 0 1 0 0,0 0-1 0 0,0 0 0 0 0,0-1 0 0 0,0 0 0 0 0,-1 0 0 0 0,1 0 0 0 0,-1-1 1 0 0,1 1-1 0 0,-1-1 0 0 0,0 0 0 0 0,0 0 0 0 0,0-1 0 0 0,0 1 0 0 0,-1-1 1 0 0,1 0-1 0 0,-1 0 0 0 0,5-8 0 0 0,0-2-23 0 0,-1 0-1 0 0,-1-1 1 0 0,0 0 0 0 0,-1 0 0 0 0,-1-1-1 0 0,-1 1 1 0 0,4-26 0 0 0,-1-115-21 0 0,-6 131 10 0 0,0 24-56 0 0,0 1-1 0 0,0-1 1 0 0,0 0 0 0 0,0 0-1 0 0,0 0 1 0 0,0 0-1 0 0,0 0 1 0 0,1 0 0 0 0,-1 0-1 0 0,0 0 1 0 0,1 0 0 0 0,-1 0-1 0 0,0 1 1 0 0,1-1 0 0 0,0 0-1 0 0,-1 0 1 0 0,1 0-1 0 0,-1 1 1 0 0,1-1 0 0 0,0 0-1 0 0,-1 1 1 0 0,1-1 0 0 0,0 1-1 0 0,0-1 1 0 0,-1 0-1 0 0,1 1 1 0 0,0 0 0 0 0,0-1-1 0 0,0 1 1 0 0,0 0 0 0 0,0-1-1 0 0,0 1 1 0 0,0 0 0 0 0,0 0-1 0 0,0 0 1 0 0,1 0-1 0 0,3-1-648 0 0,1 1-1 0 0,0 1 1 0 0,0-1-1 0 0,10 3 1 0 0,-10-1 181 0 0,72 18-7074 0 0,-31-9 4425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59 668 0 0,'-2'-6'1067'0'0,"-1"1"0"0"0,1 0 0 0 0,-1 1-1 0 0,-1-1 1 0 0,-4-6 0 0 0,6 9-272 0 0,0-1 0 0 0,0 1 0 0 0,0 0 0 0 0,0 0 0 0 0,-1 1 0 0 0,1-1 0 0 0,-1 0 0 0 0,1 1 0 0 0,-1-1 0 0 0,1 1 0 0 0,-6-2 1 0 0,6 3-504 0 0,0 0 1 0 0,0 0 0 0 0,0 0 0 0 0,0 1 0 0 0,0-1 0 0 0,0 0 0 0 0,0 1 0 0 0,0-1 0 0 0,0 1 0 0 0,0 0 0 0 0,1 0 0 0 0,-1-1 0 0 0,0 1 0 0 0,0 1 0 0 0,1-1 0 0 0,-1 0 0 0 0,1 0 0 0 0,-1 0 0 0 0,1 1 0 0 0,-1-1 0 0 0,0 3 0 0 0,-27 34 1895 0 0,14-13-1381 0 0,0 0 0 0 0,2 1-1 0 0,1 1 1 0 0,1-1 0 0 0,2 2 0 0 0,-12 49 0 0 0,20-68-737 0 0,0 0 1 0 0,0 0-1 0 0,1 0 1 0 0,0 0-1 0 0,1 0 0 0 0,0 0 1 0 0,0 0-1 0 0,1 0 1 0 0,0-1-1 0 0,0 1 0 0 0,1 0 1 0 0,0-1-1 0 0,1 0 1 0 0,0 0-1 0 0,0 0 1 0 0,10 13-1 0 0,-6-10-8 0 0,1-1-1 0 0,1-1 1 0 0,-1 0 0 0 0,2 0 0 0 0,-1-1-1 0 0,1-1 1 0 0,0 1 0 0 0,1-2 0 0 0,-1 1-1 0 0,22 7 1 0 0,2-2-91 0 0,1-1-1 0 0,0-1 1 0 0,1-2-1 0 0,0-2 1 0 0,72 3-1 0 0,-77-8-29 0 0,-1-2 0 0 0,1-1 0 0 0,-1-2 0 0 0,0-1 0 0 0,0-1 0 0 0,0-2 0 0 0,41-16 0 0 0,-64 21-139 0 0,42-21-1004 0 0,-48 22 1039 0 0,1 1 0 0 0,-1-1 1 0 0,1 0-1 0 0,-1 0 0 0 0,0 0 0 0 0,1 0 0 0 0,-1 0 0 0 0,0 0 0 0 0,-1 0 1 0 0,1-1-1 0 0,0 1 0 0 0,0-1 0 0 0,-1 1 0 0 0,0-1 0 0 0,2-3 1 0 0,-3 4-13 0 0,0 1 0 0 0,1-1 0 0 0,-1 1 1 0 0,0-1-1 0 0,-1 1 0 0 0,1-1 0 0 0,0 1 1 0 0,0-1-1 0 0,-1 1 0 0 0,1-1 1 0 0,0 1-1 0 0,-1-1 0 0 0,0 1 0 0 0,1 0 1 0 0,-1-1-1 0 0,0 1 0 0 0,1 0 0 0 0,-1 0 1 0 0,0 0-1 0 0,0-1 0 0 0,0 1 0 0 0,0 0 1 0 0,0 0-1 0 0,-1 0 0 0 0,1 0 1 0 0,0 1-1 0 0,0-1 0 0 0,-1 0 0 0 0,1 0 1 0 0,-2 0-1 0 0,-6-3-1468 0 0,0 0-1 0 0,0 1 1 0 0,-16-4 0 0 0,19 5 907 0 0,-36-8-1902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249 367 428 0 0,'-14'0'571'0'0,"-49"-1"3340"0"0,21-5 1795 0 0,41 6-5479 0 0,0 0 1 0 0,1 0 0 0 0,-1 0-1 0 0,0 0 1 0 0,0 0 0 0 0,1-1-1 0 0,-1 1 1 0 0,0 0 0 0 0,1 0-1 0 0,-1 0 1 0 0,0-1 0 0 0,1 1 0 0 0,-1 0-1 0 0,0-1 1 0 0,1 1 0 0 0,-1 0-1 0 0,1-1 1 0 0,-1 1 0 0 0,0-1-1 0 0,1 1 1 0 0,-1-1 0 0 0,1 1-1 0 0,0-1 1 0 0,-1 0 0 0 0,1 1-1 0 0,-1-1 1 0 0,1 0 0 0 0,0 0-30 0 0,0 0-1 0 0,1 0 1 0 0,0 0 0 0 0,-1 0 0 0 0,1 1-1 0 0,-1-1 1 0 0,1 0 0 0 0,0 1 0 0 0,0-1 0 0 0,-1 1-1 0 0,1-1 1 0 0,0 1 0 0 0,0-1 0 0 0,0 1 0 0 0,0-1-1 0 0,1 0 1 0 0,42-13 2203 0 0,20 5-36 0 0,80-2-1 0 0,-5 10-4505 0 0,-130 0 1817 0 0,-5-1-1537 0 0,-17-11-9027 0 0</inkml:trace>
  <inkml:trace contextRef="#ctx0" brushRef="#br0" timeOffset="1">312 194 2556 0 0,'-266'-112'9427'0'0,"263"111"-9121"0"0,-23-14 2302 0 0,24 14-2370 0 0,1 1 0 0 0,0-1 0 0 0,0 0-1 0 0,0 0 1 0 0,0 0 0 0 0,0 1 0 0 0,0-1 0 0 0,0 0 0 0 0,1 0 0 0 0,-1 0 0 0 0,0 0 0 0 0,0 0 0 0 0,1-1 0 0 0,-1 1 0 0 0,1 0 0 0 0,-1 0 0 0 0,1 0 0 0 0,-1-3 0 0 0,2 3-99 0 0,-1 0 0 0 0,1 0 0 0 0,0 0 0 0 0,0 0 0 0 0,0 1 0 0 0,0-1-1 0 0,0 0 1 0 0,0 0 0 0 0,0 0 0 0 0,0 1 0 0 0,0-1 0 0 0,0 1 0 0 0,0-1 0 0 0,2 0 0 0 0,-1 0 109 0 0,13-4 205 0 0,0 0 0 0 0,0 1 0 0 0,0 0 0 0 0,1 1 0 0 0,-1 1 0 0 0,29-1 0 0 0,-15 1-36 0 0,47-2 712 0 0,125 9 1 0 0,75 26-2969 0 0,-160-17-922 0 0,9-5-3925 0 0,-70-10 3888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37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1567 164 0 0,'0'0'8254'0'0,"1"-5"-7647"0"0,1-5-145 0 0,1 1-1 0 0,0 0 0 0 0,0 0 0 0 0,1 0 1 0 0,0 0-1 0 0,10-13 0 0 0,13-30 1673 0 0,-10 13-488 0 0,32-49 0 0 0,-19 36-876 0 0,2 1 400 0 0,48-60 1 0 0,-20 30-245 0 0,-44 58-720 0 0,26-37 611 0 0,92-102 0 0 0,-32 53-420 0 0,-34 35 361 0 0,147-123 0 0 0,-138 139-126 0 0,94-53 0 0 0,-107 74-376 0 0,1 3 0 0 0,103-37 0 0 0,-38 19 201 0 0,-74 30-133 0 0,-55 22-89 0 0,-5 1-219 0 0,-209 101-81 0 0,52-24-51 0 0,14 2-35 0 0,90-47 76 0 0,-166 114-111 0 0,185-119 160 0 0,-29 20-64 0 0,-107 99 0 0 0,131-104 81 0 0,-3 1-17 0 0,2 3-1 0 0,-57 76 1 0 0,72-80 21 0 0,7-13-7 0 0,2 1-1 0 0,0 0 0 0 0,-27 67 1 0 0,12-12-21 0 0,16-42 43 0 0,-19 69 0 0 0,31-90 47 0 0,-19 41 0 0 0,15-38 432 0 0,10-25-369 0 0,-7 4-2182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78 728 0 0,'-3'-5'406'0'0,"0"0"1"0"0,-1 0-1 0 0,1 0 0 0 0,-1 0 1 0 0,0 1-1 0 0,0-1 1 0 0,0 1-1 0 0,-1 0 0 0 0,0 0 1 0 0,0 1-1 0 0,-6-5 0 0 0,3 5 798 0 0,1-1 0 0 0,0 0-1 0 0,-1 1 1 0 0,-10-2-1 0 0,17 4-1106 0 0,1 1-1 0 0,0 0 0 0 0,-1 0 0 0 0,1 0 0 0 0,-1 0 0 0 0,1 0 1 0 0,0 0-1 0 0,-1 0 0 0 0,1 0 0 0 0,-1 0 0 0 0,1 0 0 0 0,-1 0 1 0 0,1 0-1 0 0,0 0 0 0 0,-1 0 0 0 0,1 0 0 0 0,-1 0 1 0 0,1 0-1 0 0,0 0 0 0 0,-1 1 0 0 0,1-1 0 0 0,0 0 0 0 0,-1 0 1 0 0,1 0-1 0 0,0 1 0 0 0,-1-1 0 0 0,1 0 0 0 0,0 0 0 0 0,-1 1 1 0 0,1-1-1 0 0,0 0 0 0 0,0 1 0 0 0,-1-1 0 0 0,1 0 0 0 0,0 1 1 0 0,0-1-1 0 0,0 1 0 0 0,-1-1 0 0 0,1 0 0 0 0,0 1 0 0 0,0-1 1 0 0,0 1-1 0 0,0-1 0 0 0,0 0 0 0 0,0 1 0 0 0,0-1 1 0 0,0 1-1 0 0,0-1 0 0 0,0 0 0 0 0,0 1 0 0 0,0 0 0 0 0,5 18 1513 0 0,1-4-1002 0 0,1-1 0 0 0,1 1 0 0 0,0-2 0 0 0,1 1 0 0 0,15 16 0 0 0,59 59 1611 0 0,-54-60-1433 0 0,28 26 505 0 0,-32-31-582 0 0,0 0 0 0 0,-1 2 0 0 0,-1 1 0 0 0,24 36 0 0 0,-46-61-648 0 0,0-1 1 0 0,0 1-1 0 0,0-1 1 0 0,0 1-1 0 0,-1 0 1 0 0,1-1 0 0 0,0 1-1 0 0,-1 0 1 0 0,1-1-1 0 0,-1 1 1 0 0,1 0-1 0 0,-1 0 1 0 0,0-1-1 0 0,0 1 1 0 0,0 0 0 0 0,0 0-1 0 0,0 0 1 0 0,0-1-1 0 0,0 1 1 0 0,-1 0-1 0 0,1 0 1 0 0,-1-1-1 0 0,0 4 1 0 0,-1-4 1 0 0,1 1 0 0 0,-1 0 0 0 0,0-1 0 0 0,1 1 0 0 0,-1-1 0 0 0,0 1 0 0 0,0-1 0 0 0,0 0 0 0 0,0 0 0 0 0,0 0 0 0 0,0 0 0 0 0,0 0 0 0 0,0-1 0 0 0,-1 1 0 0 0,-3 0 0 0 0,-10 1 97 0 0,-1-1 0 0 0,1 0 1 0 0,-32-3-1 0 0,40 1-200 0 0,-80-8-276 0 0,0-5 1 0 0,-101-29-1 0 0,186 42 210 0 0,-25-8-614 0 0,27 9 638 0 0,0 0 0 0 0,0 0 1 0 0,0-1-1 0 0,1 1 0 0 0,-1 0 0 0 0,0-1 0 0 0,1 1 1 0 0,-1 0-1 0 0,0-1 0 0 0,1 1 0 0 0,-1-1 0 0 0,0 1 1 0 0,1-1-1 0 0,-1 1 0 0 0,1-1 0 0 0,-1 0 0 0 0,1 1 1 0 0,-1-1-1 0 0,1 0 0 0 0,-1 1 0 0 0,1-1 0 0 0,0 0 0 0 0,-1 0 1 0 0,1 1-1 0 0,0-1 0 0 0,0 0 0 0 0,0 0 0 0 0,-1 0 1 0 0,5-1-1486 0 0,90-18-7935 0 0,-44 10 6506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48 824 0 0,'6'-15'2328'0'0,"4"-5"2643"0"0,-2 7 4030 0 0,-6 14-8641 0 0,-1 1 0 0 0,0-1 0 0 0,0 0 1 0 0,0 1-1 0 0,0-1 0 0 0,0 1 0 0 0,0 0 0 0 0,0-1 0 0 0,0 1 0 0 0,0 0 0 0 0,-1-1 0 0 0,1 1 0 0 0,0 3 0 0 0,13 40 2293 0 0,-3 1 0 0 0,9 62 0 0 0,-17-78-2430 0 0,-2 0 1 0 0,0 0-1 0 0,-2-1 0 0 0,-9 58 1 0 0,10-86-288 0 0,-9 30-3020 0 0,9-30 2492 0 0,-1 0-1 0 0,0 0 1 0 0,1 0-1 0 0,-1 0 1 0 0,0 0 0 0 0,1 0-1 0 0,-1 0 1 0 0,0 0-1 0 0,0 0 1 0 0,0 0 0 0 0,0-1-1 0 0,0 1 1 0 0,0 0-1 0 0,-1 0 1 0 0,-7 2-2702 0 0</inkml:trace>
  <inkml:trace contextRef="#ctx0" brushRef="#br0" timeOffset="1">81 155 8049 0 0,'-16'-11'3949'0'0,"-26"-22"3868"0"0,40 31-7378 0 0,0 1 1 0 0,0-1-1 0 0,1 0 0 0 0,-1 0 0 0 0,0 0 0 0 0,1 0 1 0 0,-1 0-1 0 0,1 0 0 0 0,0-1 0 0 0,0 1 0 0 0,0 0 1 0 0,0-1-1 0 0,0 1 0 0 0,0 0 0 0 0,0-5 0 0 0,1 6-318 0 0,0 0 0 0 0,1-1-1 0 0,-1 1 1 0 0,1 1-1 0 0,-1-1 1 0 0,1 0-1 0 0,-1 0 1 0 0,1 0-1 0 0,0 0 1 0 0,-1 0-1 0 0,1 0 1 0 0,0 0-1 0 0,-1 1 1 0 0,1-1 0 0 0,0 0-1 0 0,0 1 1 0 0,0-1-1 0 0,0 1 1 0 0,0-1-1 0 0,0 1 1 0 0,0-1-1 0 0,1 0 1 0 0,26-8 1096 0 0,-27 8-1083 0 0,44-7 313 0 0,0 1 0 0 0,1 2 1 0 0,74 1-1 0 0,-104 4-435 0 0,63-1-42 0 0,0 3-1 0 0,-1 5 1 0 0,0 2-1 0 0,110 28 1 0 0,-169-31-669 0 0,-1 0-1 0 0,34 17 1 0 0,-11 3-2666 0 0,-35-21 1638 0 0,0 1 0 0 0,0-1 1 0 0,9 12-1 0 0,-1 3-1744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70 308 2200 0 0,'-2'2'501'0'0,"0"-1"1"0"0,0 0-1 0 0,0 0 0 0 0,0 0 1 0 0,0 0-1 0 0,0 0 0 0 0,0 0 0 0 0,0-1 1 0 0,-1 1-1 0 0,1-1 0 0 0,0 1 1 0 0,0-1-1 0 0,-1 0 0 0 0,1 0 0 0 0,0 0 1 0 0,-4 0-1 0 0,5-1-212 0 0,-1 0-1 0 0,0 1 1 0 0,1-1 0 0 0,-1 0-1 0 0,1 0 1 0 0,-1 0 0 0 0,1 0-1 0 0,-1 0 1 0 0,1 0 0 0 0,0-1-1 0 0,-1 1 1 0 0,1 0 0 0 0,0-1-1 0 0,0 1 1 0 0,0-1 0 0 0,0 1-1 0 0,0-1 1 0 0,0 1 0 0 0,1-1 0 0 0,-1 0-1 0 0,0-2 1 0 0,0 0 26 0 0,0 0 0 0 0,1 0 0 0 0,0 0 0 0 0,-1 0 0 0 0,1 0 1 0 0,1 0-1 0 0,-1 0 0 0 0,0 1 0 0 0,1-1 0 0 0,0 0 0 0 0,0 0 0 0 0,0 0 0 0 0,1 1 0 0 0,-1-1 1 0 0,1 0-1 0 0,0 1 0 0 0,3-6 0 0 0,3-2 193 0 0,0-1-1 0 0,0 1 1 0 0,17-16 0 0 0,-9 13-50 0 0,0 0 0 0 0,1 1-1 0 0,0 1 1 0 0,1 0 0 0 0,0 1 0 0 0,24-10 0 0 0,-10 8 230 0 0,1 1 0 0 0,0 1 0 0 0,36-6 0 0 0,-64 16-562 0 0,1 0 0 0 0,-1 0 0 0 0,1 1 1 0 0,-1 0-1 0 0,1 0 0 0 0,-1 0 0 0 0,1 0 0 0 0,6 2 0 0 0,-11-2-94 0 0,0 1-1 0 0,0-1 0 0 0,0 1 0 0 0,0-1 1 0 0,0 0-1 0 0,0 1 0 0 0,0 0 0 0 0,0-1 1 0 0,-1 1-1 0 0,1-1 0 0 0,0 1 1 0 0,0 0-1 0 0,0 0 0 0 0,-1 0 0 0 0,1-1 1 0 0,0 1-1 0 0,-1 0 0 0 0,1 0 0 0 0,0 1 1 0 0,-1 0-15 0 0,1 0 0 0 0,-1 0 0 0 0,0-1 0 0 0,0 1 0 0 0,0 0 0 0 0,0 0 0 0 0,0 0 0 0 0,0-1 0 0 0,0 1 0 0 0,-1 0 1 0 0,1 0-1 0 0,-1 0 0 0 0,1-1 0 0 0,-1 1 0 0 0,-1 2 0 0 0,-3 6-17 0 0,0 0 0 0 0,-1-1 0 0 0,0 1 0 0 0,0-2 0 0 0,-1 1 0 0 0,-15 14 0 0 0,-57 44 0 0 0,37-33 0 0 0,24-19 0 0 0,-44 41 0 0 0,57-50 0 0 0,0 0 0 0 0,0 0 0 0 0,0 0 0 0 0,1 1 0 0 0,0 0 0 0 0,0 0 0 0 0,0 0 0 0 0,-2 9 0 0 0,5-13 0 0 0,1-1 0 0 0,-1 1 0 0 0,1-1 0 0 0,0 1 0 0 0,0-1 0 0 0,0 1 0 0 0,0-1 0 0 0,0 1 0 0 0,1 0 0 0 0,-1-1 0 0 0,1 1 0 0 0,-1-1 0 0 0,1 0 0 0 0,0 1 0 0 0,0-1 0 0 0,0 0 0 0 0,1 1 0 0 0,-1-1 0 0 0,0 0 0 0 0,3 3 0 0 0,2 2 0 0 0,0-1 0 0 0,0 0 0 0 0,0 0 0 0 0,13 8 0 0 0,2 0 0 0 0,0-1 0 0 0,1-1 0 0 0,41 15 0 0 0,-45-19 0 0 0,26 10-837 0 0,0-3 0 0 0,1-1-1 0 0,1-2 1 0 0,0-2 0 0 0,82 6 0 0 0,-96-14 144 0 0,1-2 1 0 0,-1-2 0 0 0,0 0 0 0 0,1-2-1 0 0,-1-2 1 0 0,-1-1 0 0 0,1-1 0 0 0,-1-2-1 0 0,31-14 1 0 0,-13 2-2875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197 352 596 0 0,'0'-1'171'0'0,"0"1"0"0"0,0 0 0 0 0,0 0 0 0 0,0-1 0 0 0,0 1 0 0 0,0 0 0 0 0,0 0 0 0 0,0-1 0 0 0,-1 1 0 0 0,1 0 0 0 0,0 0 0 0 0,0-1 0 0 0,0 1 0 0 0,0 0 0 0 0,0 0 0 0 0,0-1 0 0 0,0 1 0 0 0,-1-1 684 0 0,0 1-684 0 0,1 0 0 0 0,0 0 0 0 0,0 0 0 0 0,0-1 0 0 0,-1 1 0 0 0,1 0 0 0 0,0 0 0 0 0,0 0 0 0 0,-1 0 0 0 0,1 0 0 0 0,0 0 0 0 0,0 0 0 0 0,-1 0 0 0 0,1 0 0 0 0,0 0 0 0 0,0 0 0 0 0,-1 0 0 0 0,-14 4 3054 0 0,-14 14 702 0 0,8 1-1180 0 0,0 0 0 0 0,1 2 0 0 0,-20 26 0 0 0,10-11 631 0 0,17-23-2135 0 0,20-24 335 0 0,5-9-757 0 0,11-28-821 0 0,22-66 0 0 0,-13 33 0 0 0,44-124 0 0 0,-69 185 0 0 0,-3 0 0 0 0,-4 20 0 0 0,0 0 0 0 0,0 0 0 0 0,0 0 0 0 0,0 0 0 0 0,0 0 0 0 0,0 0 0 0 0,0 0 0 0 0,0-1 0 0 0,0 1 0 0 0,0 0 0 0 0,0 0 0 0 0,0 0 0 0 0,1 0 0 0 0,-1 0 0 0 0,0 0 0 0 0,0 0 0 0 0,0 0 0 0 0,0-1 0 0 0,0 1 0 0 0,0 0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 0 0 0 0,1 1 0 0 0,3 4 0 0 0,1 1 0 0 0,-1 0 0 0 0,0 0 0 0 0,0 0 0 0 0,0 1 0 0 0,-1-1 0 0 0,0 1 0 0 0,2 8 0 0 0,5 8 0 0 0,-1-5 0 0 0,4 9 0 0 0,18 27 0 0 0,11 8 0 0 0,4-1 0 0 0,2-2 0 0 0,106 99 0 0 0,-91-102 0 0 0,3-3 0 0 0,2-2 0 0 0,104 57 0 0 0,-128-85 0 0 0,2-1 0 0 0,59 19 0 0 0,-103-40 0 0 0,1 0 0 0 0,0 0 0 0 0,0 0 0 0 0,0 0 0 0 0,0-1 0 0 0,0 1 0 0 0,0-1 0 0 0,0 0 0 0 0,0 0 0 0 0,1 0 0 0 0,-1 0 0 0 0,4-1 0 0 0,-6 1 0 0 0,-1 0 0 0 0,0-1 0 0 0,0 1 0 0 0,0 0 0 0 0,0 0 0 0 0,1 0 0 0 0,-1 0 0 0 0,0 0 0 0 0,0 0 0 0 0,0 0 0 0 0,0-1 0 0 0,0 1 0 0 0,1 0 0 0 0,-1 0 0 0 0,0 0 0 0 0,0 0 0 0 0,0-1 0 0 0,0 1 0 0 0,0 0 0 0 0,0 0 0 0 0,0 0 0 0 0,0-1 0 0 0,0 1 0 0 0,0 0 0 0 0,1 0 0 0 0,-1 0 0 0 0,0-1 0 0 0,0 1 0 0 0,0 0 0 0 0,0 0 0 0 0,0 0 0 0 0,-1 0 0 0 0,1-1 0 0 0,0 1 0 0 0,0 0 0 0 0,0-3 0 0 0,-1 1 0 0 0,0-1 0 0 0,0 1 0 0 0,0 0 0 0 0,0-1 0 0 0,-1 1 0 0 0,1 0 0 0 0,0 0 0 0 0,-1 0 0 0 0,0 0 0 0 0,1 0 0 0 0,-1 0 0 0 0,-3-2 0 0 0,-31-21 0 0 0,31 22 0 0 0,-91-54 0 0 0,-202-86 0 0 0,-120-4 0 0 0,411 145 0 0 0,3 0 0 0 0,-1 0 0 0 0,1 1 0 0 0,0 0 0 0 0,-1 0 0 0 0,1 0 0 0 0,0 0 0 0 0,-1 1 0 0 0,1-1 0 0 0,-1 1 0 0 0,1 0 0 0 0,-7 2 0 0 0,10-2-3 0 0,1 0 0 0 0,0 0-1 0 0,0 0 1 0 0,0 0 0 0 0,0 0 0 0 0,0 0 0 0 0,0 0-1 0 0,-1 0 1 0 0,1 0 0 0 0,0 0 0 0 0,0 1 0 0 0,0-1-1 0 0,0 0 1 0 0,0 0 0 0 0,0 0 0 0 0,0 0 0 0 0,0 0-1 0 0,0 0 1 0 0,0 1 0 0 0,-1-1 0 0 0,1 0 0 0 0,0 0-1 0 0,0 0 1 0 0,0 0 0 0 0,0 0 0 0 0,0 1 0 0 0,0-1-1 0 0,0 0 1 0 0,0 0 0 0 0,0 0 0 0 0,0 0 0 0 0,0 0-1 0 0,0 1 1 0 0,0-1 0 0 0,0 0 0 0 0,0 0-1 0 0,1 0 1 0 0,-1 0 0 0 0,0 0 0 0 0,0 0 0 0 0,0 1-1 0 0,0-1 1 0 0,0 0 0 0 0,0 0 0 0 0,0 0 0 0 0,12 19-2183 0 0,8 0-5991 0 0,-10-10 4362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367 311 244 0 0,'-39'21'2118'0'0,"2"1"0"0"0,0 1 0 0 0,-35 31 0 0 0,-92 93 10211 0 0,148-134-9556 0 0,16-13-2725 0 0,0 0-1 0 0,0 0 1 0 0,0 0-1 0 0,0 0 1 0 0,0 0-1 0 0,1 0 1 0 0,-1 0-1 0 0,0 0 1 0 0,0-1-1 0 0,0 1 1 0 0,0 0-1 0 0,0 0 1 0 0,0 0-1 0 0,0 0 0 0 0,0 0 1 0 0,0 0-1 0 0,0 0 1 0 0,0 0-1 0 0,0 0 1 0 0,0 0-1 0 0,0 0 1 0 0,0-1-1 0 0,0 1 1 0 0,0 0-1 0 0,0 0 1 0 0,0 0-1 0 0,0 0 0 0 0,0 0 1 0 0,0 0-1 0 0,0 0 1 0 0,0 0-1 0 0,-1 0 1 0 0,1 0-1 0 0,0 0 1 0 0,0 0-1 0 0,0 0 1 0 0,0-1-1 0 0,0 1 1 0 0,0 0-1 0 0,0 0 1 0 0,0 0-1 0 0,0 0 0 0 0,0 0 1 0 0,0 0-1 0 0,0 0 1 0 0,0 0-1 0 0,0 0 1 0 0,-1 0-1 0 0,1 0 1 0 0,0 0-1 0 0,0 0 1 0 0,0 0-1 0 0,0 0 1 0 0,0 0-1 0 0,0 0 1 0 0,0 0-1 0 0,0 0 0 0 0,0 0 1 0 0,0 0-1 0 0,18-30 3324 0 0,-10 16-3901 0 0,4-9 768 0 0,-1 0 0 0 0,-1-1 1 0 0,12-43-1 0 0,32-180 169 0 0,-35 142-212 0 0,-18 95-155 0 0,-1 7-14 0 0,1 0-1 0 0,-1 0 1 0 0,0 1 0 0 0,1-1-1 0 0,0 0 1 0 0,-1 0 0 0 0,1 1 0 0 0,0-1-1 0 0,1 0 1 0 0,-1 1 0 0 0,0-1-1 0 0,1 1 1 0 0,-1-1 0 0 0,5-3 0 0 0,-5 5 168 0 0,2 3 124 0 0,14 13-207 0 0,0-1 1 0 0,-2 2 0 0 0,0 0 0 0 0,0 1 0 0 0,13 21-1 0 0,6 6-14 0 0,7 6-97 0 0,1-1 0 0 0,3-3 0 0 0,87 71 0 0 0,-84-81 0 0 0,1-3 0 0 0,2-2 0 0 0,106 48 0 0 0,-146-74 0 0 0,93 31 0 0 0,-93-33 0 0 0,1 0 0 0 0,-1-1 0 0 0,1 0 0 0 0,0-1 0 0 0,-1-1 0 0 0,1 0 0 0 0,14-1 0 0 0,-25 1 0 0 0,0 0 0 0 0,-1 0 0 0 0,1 0 0 0 0,-1 0 0 0 0,1 0 0 0 0,0-1 0 0 0,-1 1 0 0 0,1 0 0 0 0,-1 0 0 0 0,1 0 0 0 0,0 0 0 0 0,-1-1 0 0 0,1 1 0 0 0,-1 0 0 0 0,1-1 0 0 0,-1 1 0 0 0,1 0 0 0 0,-1-1 0 0 0,1 1 0 0 0,-1-1 0 0 0,1 1 0 0 0,-1 0 0 0 0,0-1 0 0 0,1 1 0 0 0,0-2 0 0 0,-2-5 0 0 0,-2 2 0 0 0,-1 1 0 0 0,1 0 0 0 0,-1 0 0 0 0,1 1 0 0 0,-1-1 0 0 0,0 1 0 0 0,0 0 0 0 0,-1 0 0 0 0,1 0 0 0 0,-8-3 0 0 0,-53-22 0 0 0,60 26 0 0 0,-74-24 0 0 0,0 3 0 0 0,-2 3 0 0 0,-115-12 0 0 0,74 21 0 0 0,-202 7 0 0 0,307 4-12 0 0,-2 1-204 0 0,0 0 0 0 0,-33 7 0 0 0,84-8-9988 0 0,4-5 6551 0 0,11-2 524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50 456 0 0,'14'-13'947'0'0,"14"-11"2086"0"0,-26 22-2491 0 0,-1 1-1 0 0,1 0 1 0 0,0-1-1 0 0,0 1 1 0 0,0 0-1 0 0,0 0 0 0 0,0 0 1 0 0,0 1-1 0 0,0-1 1 0 0,0 0-1 0 0,4 0 1 0 0,-5 2-289 0 0,-1-1 0 0 0,1 0 1 0 0,0 0-1 0 0,-1 1 1 0 0,1-1-1 0 0,-1 0 0 0 0,1 1 1 0 0,-1-1-1 0 0,0 0 1 0 0,1 1-1 0 0,-1-1 0 0 0,1 1 1 0 0,-1-1-1 0 0,0 1 1 0 0,1-1-1 0 0,-1 1 0 0 0,0-1 1 0 0,1 2-1 0 0,8 18 2550 0 0,-9-20-2602 0 0,2 10 591 0 0,1 0 0 0 0,-2-1 0 0 0,1 1-1 0 0,-1 0 1 0 0,-1-1 0 0 0,0 1 0 0 0,-1 12-1 0 0,-13 69 2077 0 0,10-69-2219 0 0,-24 145 3515 0 0,28-164-4164 0 0,-1 1 0 0 0,1-1 0 0 0,0 1 0 0 0,0-1 0 0 0,1 1 0 0 0,-1-1 0 0 0,1 1 0 0 0,-1-1 0 0 0,1 0 0 0 0,0 1 0 0 0,1-1 0 0 0,-1 0 0 0 0,0 0 0 0 0,1 0 0 0 0,0 0 0 0 0,0 0 0 0 0,0 0 0 0 0,0 0 0 0 0,0-1 0 0 0,0 1 0 0 0,1 0 0 0 0,-1-1 0 0 0,1 0 0 0 0,0 0 0 0 0,-1 0 0 0 0,1 0 0 0 0,0 0 0 0 0,0-1 0 0 0,1 1 0 0 0,4 1 0 0 0,8 3 0 0 0,0-1 0 0 0,1-1 0 0 0,0-1 0 0 0,28 3 0 0 0,-41-5 0 0 0,154 9 0 0 0,218-14 0 0 0,-332 2 0 0 0,137-9 0 0 0,-163 12 0 0 0,-17-1-329 0 0,0 0 0 0 0,0 1 0 0 0,0-1 0 0 0,0 0 0 0 0,0-1 0 0 0,0 1 0 0 0,0 0 0 0 0,0 0 0 0 0,0 0 0 0 0,0-1 0 0 0,0 1 0 0 0,0 0 0 0 0,0-1 0 0 0,0 1 0 0 0,0-1 0 0 0,0 1 0 0 0,0-1 0 0 0,0 0 0 0 0,0 1 0 0 0,-1-1 0 0 0,1 0 1 0 0,0 1-1 0 0,0-1 0 0 0,-1 0 0 0 0,1 0 0 0 0,0 0 0 0 0,-1 0 0 0 0,1 0 0 0 0,0-1 0 0 0,1-2-1531 0 0,7-7-1744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347 444 10773 0 0,'-67'-101'10784'0'0,"14"31"-6501"0"0,-68-72 1 0 0,93 114-3377 0 0,17 18-659 0 0,0 0 0 0 0,2-1 0 0 0,-1 0 0 0 0,1 0 0 0 0,1-1 0 0 0,-10-18 0 0 0,18 30-248 0 0,-1 0 0 0 0,1 0 0 0 0,0-1 0 0 0,0 1 0 0 0,0 0 0 0 0,0 0 0 0 0,0 0 0 0 0,0-1 0 0 0,0 1 0 0 0,0 0 0 0 0,0 0 0 0 0,0 0 0 0 0,0-1 0 0 0,0 1 0 0 0,0 0 0 0 0,0 0 0 0 0,0 0 0 0 0,0-1 0 0 0,0 1 0 0 0,0 0 0 0 0,0 0 0 0 0,0 0 0 0 0,0-1 0 0 0,0 1 0 0 0,0 0 0 0 0,0 0 0 0 0,0 0 0 0 0,0-1 0 0 0,1 1 0 0 0,-1 0 0 0 0,0 0 0 0 0,0 0 0 0 0,0 0 0 0 0,0-1 0 0 0,0 1 0 0 0,1 0 0 0 0,-1 0 0 0 0,0 0 0 0 0,0 0 0 0 0,0 0 0 0 0,1 0 0 0 0,-1 0 0 0 0,0-1 0 0 0,0 1 0 0 0,0 0 0 0 0,1 0 0 0 0,-1 0 0 0 0,0 0 0 0 0,0 0 0 0 0,0 0 0 0 0,1 0 0 0 0,-1 0 0 0 0,0 0 0 0 0,8 1 0 0 0,-2 1-87 0 0,1 0 0 0 0,-1 1 1 0 0,-1 0-1 0 0,1 0 0 0 0,0 0 0 0 0,-1 1 0 0 0,0-1 0 0 0,9 9 1 0 0,1-1-501 0 0,113 85-10176 0 0,-82-63 7229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82 438 184 0 0,'-2'2'2262'0'0,"1"-1"-1810"0"0,1-1 1 0 0,-1 0-1 0 0,1 1 0 0 0,-1-1 1 0 0,1 0-1 0 0,-1 1 0 0 0,0-1 1 0 0,1 0-1 0 0,-1 1 1 0 0,0-1-1 0 0,1 0 0 0 0,-1 0 1 0 0,0 0-1 0 0,1 0 0 0 0,-1 0 1 0 0,0 0-1 0 0,1 0 1 0 0,-1 0-1 0 0,0 0 0 0 0,1 0 1 0 0,-1 0-1 0 0,0 0 0 0 0,1-1 1 0 0,-1 1-1 0 0,0 0 0 0 0,1 0 1 0 0,-1-1-1 0 0,0 1 1 0 0,0-1-1 0 0,-3-12 7005 0 0,5-1-7483 0 0,6-18 2131 0 0,2-7-958 0 0,-2 0 1 0 0,-2 0-1 0 0,1-42 1 0 0,-6 71-1117 0 0,0 0-1 0 0,0 1 1 0 0,-1-1-1 0 0,-1 0 1 0 0,0 1-1 0 0,0 0 1 0 0,0-1 0 0 0,-1 1-1 0 0,-1 0 1 0 0,0 0-1 0 0,0 0 1 0 0,-1 1 0 0 0,1-1-1 0 0,-2 1 1 0 0,1 0-1 0 0,-1 1 1 0 0,-14-14-1 0 0,19 20-13 0 0,0 0 0 0 0,1 0 0 0 0,-1 1 0 0 0,0-1 0 0 0,1 0 0 0 0,-1 1 0 0 0,0-1 0 0 0,0 1 0 0 0,0-1 0 0 0,0 1 0 0 0,0-1 0 0 0,1 1 0 0 0,-1-1 0 0 0,0 1-1 0 0,0 0 1 0 0,0 0 0 0 0,0-1 0 0 0,0 1 0 0 0,-2 0 0 0 0,3 1 14 0 0,0-1 0 0 0,-1 1 0 0 0,1-1 0 0 0,0 1 0 0 0,0-1 0 0 0,-1 1 0 0 0,1 0-1 0 0,0-1 1 0 0,0 1 0 0 0,0-1 0 0 0,0 1 0 0 0,0 0 0 0 0,0-1 0 0 0,0 1 0 0 0,0-1 0 0 0,0 1 0 0 0,0-1 0 0 0,1 1 0 0 0,-1 0-1 0 0,0-1 1 0 0,0 1 0 0 0,1 0 0 0 0,1 6 225 0 0,1 0 0 0 0,0 0 0 0 0,8 12 0 0 0,4 1-256 0 0,1 0 0 0 0,1-1 0 0 0,1-1 0 0 0,1-1 0 0 0,1-1 0 0 0,0 0 0 0 0,37 22 0 0 0,-41-29 0 0 0,1-1 0 0 0,0 0 0 0 0,0-1 0 0 0,0-1 0 0 0,1 0 0 0 0,0-1 0 0 0,0-1 0 0 0,0-1 0 0 0,0-1 0 0 0,1 0 0 0 0,25-2 0 0 0,-36 0-63 0 0,1-1-1 0 0,-1 0 1 0 0,0-1-1 0 0,1 0 1 0 0,-1 0-1 0 0,0-1 1 0 0,0 0-1 0 0,0 0 1 0 0,-1-1-1 0 0,1 0 1 0 0,-1 0-1 0 0,0-1 1 0 0,0 0-1 0 0,0 0 1 0 0,-1 0-1 0 0,1-1 1 0 0,-1 0-1 0 0,-1 0 1 0 0,1-1 0 0 0,-1 0-1 0 0,0 0 1 0 0,-1 0-1 0 0,0 0 1 0 0,7-16-1 0 0,28-78 673 0 0,-43 106-357 0 0,-1 0-107 0 0,1 1 0 0 0,0-1 1 0 0,0 1-1 0 0,-5 11 0 0 0,4-4-190 0 0,1 0 0 0 0,0 1 0 0 0,1 0 1 0 0,0 0-1 0 0,1 0 0 0 0,1 0 0 0 0,0 1 0 0 0,1-1 0 0 0,1 0 0 0 0,0 0 1 0 0,1 1-1 0 0,0-1 0 0 0,1 0 0 0 0,6 16 0 0 0,-5-18-100 0 0,1 0 1 0 0,0 0-1 0 0,1 0 0 0 0,1-1 0 0 0,-1 0 1 0 0,2 0-1 0 0,0-1 0 0 0,0 0 0 0 0,0 0 1 0 0,2-1-1 0 0,-1 0 0 0 0,1 0 0 0 0,0-1 1 0 0,1-1-1 0 0,19 12 0 0 0,-14-12-1999 0 0,0 0 1 0 0,0-1-1 0 0,24 6 0 0 0,0-5-1489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63 456 0 0,'1'-3'591'0'0,"0"-1"0"0"0,0 1 0 0 0,-1-1 0 0 0,1 1 0 0 0,-1-1 0 0 0,1 1 0 0 0,-1-1 0 0 0,0 1 0 0 0,-1-1 0 0 0,1 1 0 0 0,-1-1 0 0 0,0-3 0 0 0,0 6-353 0 0,1 0 1 0 0,-1 0 0 0 0,1 1-1 0 0,0-1 1 0 0,-1 0 0 0 0,0 0 0 0 0,1 1-1 0 0,-1-1 1 0 0,1 0 0 0 0,-1 1-1 0 0,0-1 1 0 0,0 0 0 0 0,1 1 0 0 0,-1-1-1 0 0,0 1 1 0 0,0-1 0 0 0,0 1-1 0 0,1 0 1 0 0,-3-1 0 0 0,1 1-32 0 0,0-1 0 0 0,0 1 1 0 0,0 0-1 0 0,0 0 0 0 0,0 0 0 0 0,0 0 1 0 0,-1 1-1 0 0,1-1 0 0 0,0 1 1 0 0,0-1-1 0 0,-3 2 0 0 0,-17 7 663 0 0,2 1 1 0 0,-1 1-1 0 0,1 1 0 0 0,1 1 1 0 0,0 0-1 0 0,1 2 0 0 0,1 0 0 0 0,-26 28 1 0 0,35-34-389 0 0,0 1 0 0 0,0-1 0 0 0,1 2 0 0 0,1-1 0 0 0,0 1 0 0 0,-8 18 0 0 0,12-25-336 0 0,1 0 0 0 0,0-1 0 0 0,0 1 1 0 0,0 0-1 0 0,1 0 0 0 0,-1 0 0 0 0,1 0 0 0 0,0 0 1 0 0,0 0-1 0 0,0 0 0 0 0,0 0 0 0 0,1 0 0 0 0,0 0 0 0 0,0 0 1 0 0,0 0-1 0 0,0 0 0 0 0,1-1 0 0 0,-1 1 0 0 0,1 0 1 0 0,0-1-1 0 0,0 0 0 0 0,0 1 0 0 0,0-1 0 0 0,5 5 0 0 0,2 0-18 0 0,0-1 0 0 0,0 0 0 0 0,0 0 0 0 0,1-1-1 0 0,-1-1 1 0 0,2 0 0 0 0,-1 0 0 0 0,0-1 0 0 0,1 0-1 0 0,20 4 1 0 0,3-1 239 0 0,0-1-1 0 0,47 1 1 0 0,-23-5-2228 0 0,0-2-1 0 0,1-3 1 0 0,-1-3 0 0 0,88-19-1 0 0,-120 17-2048 0 0,-4 1 561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 84 0 0,'-34'1'2214'0'0,"-20"0"3853"0"0,19-7 7404 0 0,41 5-12247 0 0,96-7 1626 0 0,-29 11-5811 0 0,-34-1-3665 0 0,-26-2 3828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1 124 0 0,'0'0'2312'0'0,"-16"3"10328"0"0,20 8-12219 0 0,-3-8-25 0 0,16 24 2505 0 0,-8-19-2290 0 0,0 0-4 0 0,0 0 0 0 0,1-1 0 0 0,-1 0 0 0 0,22 11 0 0 0,-28-17-531 0 0,0 1-1 0 0,0 0 1 0 0,-1 0 0 0 0,1 0-1 0 0,0 0 1 0 0,-1 0 0 0 0,3 3-1 0 0,11 8 219 0 0,-2-5-20 0 0,1-1-1 0 0,28 10 1 0 0,7 3 484 0 0,176 90 1779 0 0,-142-73-2051 0 0,-34-16-245 0 0,44 16 216 0 0,-72-28-309 0 0,38 20 1 0 0,-24-10-22 0 0,45 17 399 0 0,121 38 0 0 0,-169-64-441 0 0,-6-2 76 0 0,46 19 1 0 0,-62-22-132 0 0,0-2 0 0 0,0 1 1 0 0,1-1-1 0 0,20 2 0 0 0,16 4 43 0 0,53 21 26 0 0,93 24 93 0 0,-114-36-144 0 0,71 12 21 0 0,49 7 79 0 0,-92-21-101 0 0,75 7 62 0 0,-120-16-83 0 0,87 20-1 0 0,-42-6 8 0 0,196 47 3 0 0,40-2 5 0 0,-227-47-43 0 0,121 15 155 0 0,-191-29 83 0 0,68-1 0 0 0,-105-2-49 0 0,-7-2-153 0 0,0 1-1 0 0,0-1 1 0 0,0 0 0 0 0,0 0 0 0 0,0 0-1 0 0,0 0 1 0 0,0 0 0 0 0,0 0-1 0 0,3-2 1 0 0,1 1-34 0 0,0 0-29 0 0,-6 0-165 0 0,3-2-1307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94 8289 0 0,'-89'-31'12450'0'0,"21"7"-5850"0"0,55 16-4330 0 0,13 8-2223 0 0,-1 0-1 0 0,1 0 1 0 0,0 0-1 0 0,0-1 1 0 0,0 1-1 0 0,0 0 1 0 0,0 0-1 0 0,0 0 1 0 0,0 0-1 0 0,0-1 1 0 0,0 1-1 0 0,0 0 1 0 0,0 0 0 0 0,0 0-1 0 0,0 0 1 0 0,0-1-1 0 0,0 1 1 0 0,0 0-1 0 0,0 0 1 0 0,0 0-1 0 0,0 0 1 0 0,0-1-1 0 0,0 1 1 0 0,0 0-1 0 0,0 0 1 0 0,0 0 0 0 0,0 0-1 0 0,0-1 1 0 0,1 1-1 0 0,-1 0 1 0 0,0 0-1 0 0,0 0 1 0 0,0 0-1 0 0,0 0 1 0 0,0 0-1 0 0,0-1 1 0 0,1 1-1 0 0,-1 0 1 0 0,0 0-1 0 0,23-9 1025 0 0,-21 9-1176 0 0,24-6 149 0 0,0 2 0 0 0,0 1 0 0 0,0 1 0 0 0,32 2 1 0 0,-22 0-188 0 0,190 11-2814 0 0,-2 1-7594 0 0,-162-13 7294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99 2072 0 0,'1'0'191'0'0,"21"6"2873"0"0,-21-6-2892 0 0,-1 0-1 0 0,1 0 1 0 0,-1 0 0 0 0,1 1 0 0 0,-1-1-1 0 0,1 0 1 0 0,-1 1 0 0 0,1-1-1 0 0,-1 0 1 0 0,0 1 0 0 0,1-1-1 0 0,-1 0 1 0 0,1 1 0 0 0,-1-1-1 0 0,0 1 1 0 0,0-1 0 0 0,1 1-1 0 0,-1-1 1 0 0,0 1 0 0 0,0-1-1 0 0,1 1 1 0 0,-1-1 0 0 0,0 1 0 0 0,0-1-1 0 0,0 1 1 0 0,0-1 0 0 0,0 1-1 0 0,0-1 1 0 0,0 1 0 0 0,0-1-1 0 0,0 1 1 0 0,0-1 0 0 0,0 1-1 0 0,0-1 1 0 0,0 1 0 0 0,0 0-1 0 0,0-1 1 0 0,-1 1 0 0 0,1-1-1 0 0,0 1 1 0 0,0-1 0 0 0,-1 0-1 0 0,1 2 1 0 0,-21 29 3735 0 0,-2-1 0 0 0,-31 34 0 0 0,36-45-2580 0 0,-59 58 4896 0 0,74-75-5769 0 0,1-1-450 0 0,1-1 1 0 0,-1 1-1 0 0,1-1 1 0 0,-1 1-1 0 0,1-1 1 0 0,-1 0-1 0 0,0 0 0 0 0,1 0 1 0 0,-1 0-1 0 0,1 0 1 0 0,-1 0-1 0 0,0 0 1 0 0,1 0-1 0 0,-1 0 1 0 0,1-1-1 0 0,-1 1 1 0 0,0-1-1 0 0,1 1 1 0 0,-1-1-1 0 0,1 0 1 0 0,0 0-1 0 0,-1 1 1 0 0,1-1-1 0 0,0 0 1 0 0,-1 0-1 0 0,1 0 1 0 0,0 0-1 0 0,0-1 1 0 0,0 1-1 0 0,0 0 0 0 0,0 0 1 0 0,0-1-1 0 0,0 1 1 0 0,0-1-1 0 0,0-1 1 0 0,-2 0-5 0 0,2 1 0 0 0,-1 0 0 0 0,1 1 0 0 0,0-1 0 0 0,0 0 0 0 0,0 0 0 0 0,0 1 0 0 0,0-1 0 0 0,0 0 0 0 0,1 0 0 0 0,-1 0 0 0 0,1 0 0 0 0,-1 0 0 0 0,1 0 0 0 0,0 0 0 0 0,-1 0 0 0 0,1 0 0 0 0,0 0 0 0 0,1-1 0 0 0,-1 1 0 0 0,0 0 0 0 0,0 0 0 0 0,1 0 0 0 0,-1 0 0 0 0,1 0 0 0 0,0 0 0 0 0,0 0 0 0 0,0 1 0 0 0,0-1 0 0 0,1-2 0 0 0,0 2 0 0 0,0 0 0 0 0,0 0 0 0 0,1 0 0 0 0,-1 0 0 0 0,1 0 0 0 0,-1 1 0 0 0,1-1 0 0 0,-1 1 0 0 0,1 0 0 0 0,0-1 0 0 0,0 1 0 0 0,0 1 0 0 0,0-1 0 0 0,0 0 0 0 0,-1 1 0 0 0,1-1 0 0 0,0 1 0 0 0,0 0 0 0 0,0 0 0 0 0,4 1 0 0 0,17 1 0 0 0,-1 2 0 0 0,0 1 0 0 0,28 10 0 0 0,68 29 0 0 0,-59-21 0 0 0,89 32 0 0 0,164 38 0 0 0,-135-60 0 0 0,-142-28 0 0 0,0-2 0 0 0,71-4 0 0 0,-102 1 0 0 0,1-1 0 0 0,-1 0 0 0 0,1 0 0 0 0,-1 0 0 0 0,1 0 0 0 0,-1-1 0 0 0,0 0 0 0 0,0 0 0 0 0,0 0 0 0 0,7-5 0 0 0,-11 6 0 0 0,1-1 0 0 0,0 0 0 0 0,0 1 0 0 0,-1-1 0 0 0,1 0 0 0 0,-1 0 0 0 0,1 0 0 0 0,-1 0 0 0 0,0 0 0 0 0,0 0 0 0 0,0 0 0 0 0,0-1 0 0 0,0 1 0 0 0,-1 0 0 0 0,1-1 0 0 0,-1 1 0 0 0,1 0 0 0 0,-1-1 0 0 0,0 1 0 0 0,0-1 0 0 0,0 1 0 0 0,0 0 0 0 0,0-1 0 0 0,-1 1 0 0 0,1-1 0 0 0,-1-2 0 0 0,-3-9 0 0 0,-1-1 0 0 0,0 0 0 0 0,-1 1 0 0 0,0 0 0 0 0,-14-22 0 0 0,-51-65 0 0 0,23 34 0 0 0,17 17-2370 0 0</inkml:trace>
  <inkml:trace contextRef="#ctx0" brushRef="#br0" timeOffset="1">1678 15 8449 0 0,'6'-3'1429'0'0,"-1"1"0"0"0,2 0 0 0 0,-1 0 0 0 0,0 0 0 0 0,0 1 0 0 0,1 0 0 0 0,12 0 0 0 0,-12 1-1017 0 0,0 1 0 0 0,0 0 0 0 0,0 0 0 0 0,0 1 0 0 0,0 0-1 0 0,0 0 1 0 0,0 1 0 0 0,0 0 0 0 0,-1 0 0 0 0,0 1 0 0 0,9 5 0 0 0,4 4 86 0 0,-1 2 0 0 0,-1-1 1 0 0,0 2-1 0 0,-1 0 0 0 0,-1 1 0 0 0,0 1 1 0 0,-1 0-1 0 0,18 33 0 0 0,-5 0 358 0 0,-2 0-1 0 0,24 75 0 0 0,-42-113-1939 0 0,-4-7-2547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84 12057 0 0,'-28'-7'4557'0'0,"-82"-24"7688"0"0,97 23-11268 0 0,13 8-936 0 0,0 0-1 0 0,0 0 0 0 0,0-1 1 0 0,0 1-1 0 0,0 0 0 0 0,0 0 1 0 0,0-1-1 0 0,0 1 0 0 0,0 0 1 0 0,0 0-1 0 0,0-1 1 0 0,1 1-1 0 0,-1 0 0 0 0,0 0 1 0 0,0-1-1 0 0,0 1 0 0 0,0 0 1 0 0,0 0-1 0 0,0-1 1 0 0,0 1-1 0 0,1 0 0 0 0,-1 0 1 0 0,0 0-1 0 0,0 0 0 0 0,0-1 1 0 0,1 1-1 0 0,-1 0 0 0 0,0 0 1 0 0,0 0-1 0 0,0 0 1 0 0,1-1-1 0 0,27-9 1599 0 0,-28 10-1639 0 0,34-7 0 0 0,1 1 0 0 0,0 2 0 0 0,0 1 0 0 0,42 3 0 0 0,-41-1 0 0 0,186 5 0 0 0,-213-4 0 0 0,485 34 0 0 0,-482-32-250 0 0,-2-2-969 0 0,-1 1 0 0 0,1 1 0 0 0,0-1 0 0 0,-1 1 0 0 0,1 1 0 0 0,-1 0 0 0 0,0 0 0 0 0,0 1 0 0 0,14 8 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63 239 12 0 0,'8'3'9387'0'0,"-9"9"-6928"0"0,0 0 0 0 0,-3 19 0 0 0,-19 52 3253 0 0,4-18-2041 0 0,9-38-1847 0 0,8-23-1277 0 0,0 0 0 0 0,0 1 0 0 0,1-1 0 0 0,-1 0 0 0 0,1 0 0 0 0,0 1 0 0 0,0 7 0 0 0,28-87-139 0 0,15-28-408 0 0,72-130 0 0 0,-77 162 0 0 0,-37 71 0 0 0,1-3 0 0 0,0 1 0 0 0,0 0 0 0 0,0 0 0 0 0,0 0 0 0 0,0 0 0 0 0,0 1 0 0 0,1-1 0 0 0,-1 0 0 0 0,1 0 0 0 0,-1 1 0 0 0,1-1 0 0 0,0 1 0 0 0,-1-1 0 0 0,1 1 0 0 0,0 0 0 0 0,4-2 0 0 0,-6 3 0 0 0,1 0 0 0 0,0 0 0 0 0,0 0 0 0 0,-1 0 0 0 0,1 0 0 0 0,0 0 0 0 0,0 1 0 0 0,-1-1 0 0 0,1 0 0 0 0,0 0 0 0 0,-1 1 0 0 0,1-1 0 0 0,0 1 0 0 0,-1-1 0 0 0,1 0 0 0 0,-1 1 0 0 0,1-1 0 0 0,-1 1 0 0 0,1-1 0 0 0,-1 1 0 0 0,1 0 0 0 0,-1-1 0 0 0,1 1 0 0 0,-1-1 0 0 0,1 2 0 0 0,-1-1 0 0 0,18 21 0 0 0,-1 1 0 0 0,17 31 0 0 0,7 8 0 0 0,-26-41 0 0 0,1-1 0 0 0,25 24 0 0 0,2-2 0 0 0,1-2 0 0 0,2-1 0 0 0,98 61 0 0 0,-86-68 0 0 0,1-2 0 0 0,1-2 0 0 0,81 24 0 0 0,-121-46 0 0 0,-4 0 0 0 0,1-1 0 0 0,-1-1 0 0 0,1-1 0 0 0,0 0 0 0 0,34 1 0 0 0,-50-4 0 0 0,0 0 0 0 0,0 0 0 0 0,0 0 0 0 0,0-1 0 0 0,0 1 0 0 0,0 0 0 0 0,0 0 0 0 0,0 0 0 0 0,-1-1 0 0 0,1 1 0 0 0,0-1 0 0 0,0 1 0 0 0,0-1 0 0 0,0 1 0 0 0,-1-1 0 0 0,2 0 0 0 0,-2 1 0 0 0,0 0 0 0 0,0-1 0 0 0,1 1 0 0 0,-1 0 0 0 0,0 0 0 0 0,0-1 0 0 0,0 1 0 0 0,0 0 0 0 0,0 0 0 0 0,0-1 0 0 0,0 1 0 0 0,1 0 0 0 0,-1 0 0 0 0,0-1 0 0 0,0 1 0 0 0,0 0 0 0 0,0 0 0 0 0,0-1 0 0 0,0 1 0 0 0,0 0 0 0 0,-1 0 0 0 0,1-1 0 0 0,0 1 0 0 0,0 0 0 0 0,0-1 0 0 0,0 1 0 0 0,0 0 0 0 0,0 0 0 0 0,0 0 0 0 0,0-1 0 0 0,-1 1 0 0 0,-1-4 0 0 0,-1 1 0 0 0,0-1 0 0 0,1 1 0 0 0,-2 0 0 0 0,1 0 0 0 0,0 0 0 0 0,0 0 0 0 0,-1 1 0 0 0,0-1 0 0 0,1 1 0 0 0,-1 0 0 0 0,-4-2 0 0 0,-59-21 0 0 0,46 18 0 0 0,-79-25 0 0 0,-157-30 0 0 0,-111 12 0 0 0,332 47 15 0 0,14 0-55 0 0,0 1 1 0 0,0 0 0 0 0,-40 5-1 0 0,59-3-45 0 0,10 3-3023 0 0,29 3-2042 0 0,46 3 1 0 0,-26-6 1870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89 232 0 0,'-1'-3'1014'0'0,"-1"0"-346"0"0,1 0 0 0 0,-1-1 0 0 0,0 1 0 0 0,-1 0 0 0 0,1 0 0 0 0,0 0 0 0 0,-1 0 0 0 0,0 0 0 0 0,1 0 0 0 0,-1 1 0 0 0,-5-4 0 0 0,1 2 234 0 0,-1-1 0 0 0,1 1 0 0 0,-1 0 0 0 0,-14-4 0 0 0,2 3 411 0 0,1 0 0 0 0,-1 1 0 0 0,-36-2 0 0 0,22 5-7 0 0,1 1 0 0 0,-1 2-1 0 0,-58 10 1 0 0,70-7-680 0 0,1 0-1 0 0,-1 2 1 0 0,1 0 0 0 0,0 1 0 0 0,1 1 0 0 0,-32 20-1 0 0,47-26-415 0 0,0 0 0 0 0,0 1-1 0 0,1-1 1 0 0,0 1 0 0 0,-1 0-1 0 0,1 0 1 0 0,1 1 0 0 0,-1-1-1 0 0,0 1 1 0 0,-3 8 0 0 0,5-10-137 0 0,2-1 0 0 0,-1 1 1 0 0,0 0-1 0 0,0 0 0 0 0,1-1 1 0 0,0 1-1 0 0,-1 0 0 0 0,1 0 1 0 0,0 0-1 0 0,1 0 0 0 0,-1 0 1 0 0,0-1-1 0 0,1 1 0 0 0,-1 0 1 0 0,1 0-1 0 0,0 0 0 0 0,0-1 1 0 0,0 1-1 0 0,1-1 0 0 0,-1 1 1 0 0,0-1-1 0 0,1 1 0 0 0,0-1 1 0 0,2 3-1 0 0,5 6-73 0 0,0-1 0 0 0,1-1 0 0 0,1 0 0 0 0,-1 0 0 0 0,1-1 0 0 0,1 0 0 0 0,22 10 0 0 0,90 36 0 0 0,-66-34-342 0 0,0-2 1 0 0,2-3-1 0 0,89 12 1 0 0,-113-23 65 0 0,1-2-1 0 0,0-1 1 0 0,-1-2 0 0 0,1-1 0 0 0,-1-2 0 0 0,0-2 0 0 0,41-11-1 0 0,-62 12-345 0 0,-1 0 0 0 0,0-1 0 0 0,0-1-1 0 0,-1 0 1 0 0,0 0 0 0 0,0-2 0 0 0,0 1 0 0 0,-1-2-1 0 0,-1 0 1 0 0,0 0 0 0 0,0-1 0 0 0,14-18-1 0 0,-15 15 1079 0 0,-1 0 0 0 0,0-1-1 0 0,11-24 1 0 0,-16 28 733 0 0,-3 8-496 0 0,0 0 0 0 0,1 0 0 0 0,-1 0 0 0 0,1 0 0 0 0,0 0 0 0 0,4-6 875 0 0,-2 11-1298 0 0,0-1 1 0 0,-1 1-1 0 0,1 0 1 0 0,0 0-1 0 0,-1 0 0 0 0,1 0 1 0 0,-1 1-1 0 0,0-1 1 0 0,6 6-1 0 0,-2-2-47 0 0,14 12-273 0 0,12 9-607 0 0,51 33 0 0 0,-75-54 480 0 0,1 0 0 0 0,0-1 0 0 0,1 0 0 0 0,-1-1 0 0 0,1 0 0 0 0,0-1 0 0 0,0 0 0 0 0,0 0 0 0 0,0-1 0 0 0,16 0 0 0 0,-26-2-180 0 0,0 0 0 0 0,-1 0 1 0 0,1 0-1 0 0,0 0 0 0 0,0 0 0 0 0,0 0 0 0 0,0 0 0 0 0,-1 0 1 0 0,1-1-1 0 0,0 1 0 0 0,0 0 0 0 0,0-1 0 0 0,-1 1 0 0 0,1 0 0 0 0,0-1 1 0 0,-1 1-1 0 0,1-1 0 0 0,0 1 0 0 0,-1-1 0 0 0,1 0 0 0 0,-1 1 1 0 0,1-1-1 0 0,0 0 0 0 0,-1 1 0 0 0,0-1 0 0 0,1 0 0 0 0,-1 1 1 0 0,1-3-1 0 0,1-6-2918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128 567 4992 0 0,'-74'-302'9313'0'0,"25"116"-2437"0"0,48 182-6558 0 0,0 1 0 0 0,0-1 1 0 0,0 0-1 0 0,1-1 0 0 0,-1 1 0 0 0,1 0 1 0 0,0 0-1 0 0,0 0 0 0 0,1 0 1 0 0,-1 0-1 0 0,3-6 0 0 0,-2 8-201 0 0,0 1 0 0 0,0-1 0 0 0,0 0 0 0 0,0 1 1 0 0,0-1-1 0 0,0 1 0 0 0,1 0 0 0 0,-1-1 0 0 0,0 1 0 0 0,1 0 0 0 0,0 0 0 0 0,-1 0 0 0 0,1 0 0 0 0,-1 0 0 0 0,1 0 0 0 0,0 0 0 0 0,0 1 1 0 0,0-1-1 0 0,-1 0 0 0 0,1 1 0 0 0,0 0 0 0 0,0-1 0 0 0,0 1 0 0 0,0 0 0 0 0,0 0 0 0 0,2 0 0 0 0,12 0 91 0 0,-1 1 0 0 0,0 1 0 0 0,1 0-1 0 0,-1 0 1 0 0,17 7 0 0 0,73 29-754 0 0,4 14-1603 0 0,-2 7-3900 0 0,-68-37 2964 0 0,12 7 71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580 535 268 0 0,'-13'-6'4478'0'0,"0"0"0"0"0,-1 1-1 0 0,-24-6 1 0 0,29 10-3425 0 0,-1 0 1 0 0,1 0-1 0 0,-1 1 0 0 0,0 0 0 0 0,1 1 0 0 0,-16 2 1 0 0,-9 4-333 0 0,1 1 1 0 0,0 2-1 0 0,1 1 1 0 0,0 2-1 0 0,0 1 1 0 0,2 1-1 0 0,0 2 1 0 0,1 1-1 0 0,-38 29 1 0 0,59-40-722 0 0,1 0 0 0 0,0 0 0 0 0,0 0 0 0 0,0 1 0 0 0,1 0 0 0 0,0 1 0 0 0,-5 8 0 0 0,9-14 0 0 0,1-1 0 0 0,0 1 0 0 0,0 0 0 0 0,0-1 0 0 0,0 1 0 0 0,1 0 0 0 0,-1 0 0 0 0,1 0 0 0 0,-1-1 0 0 0,1 1 0 0 0,0 0 0 0 0,0 0 0 0 0,0 0 0 0 0,1 0 0 0 0,-1 0 0 0 0,1-1 0 0 0,-1 1 0 0 0,1 0 0 0 0,0 0 0 0 0,0-1 0 0 0,0 1 0 0 0,1 0 0 0 0,-1-1 0 0 0,1 0 0 0 0,-1 1 0 0 0,1-1 0 0 0,0 0 0 0 0,0 1 0 0 0,0-1 0 0 0,3 2 0 0 0,5 4 0 0 0,1 0 0 0 0,-1-1 0 0 0,2 0 0 0 0,-1 0 0 0 0,1-2 0 0 0,0 1 0 0 0,0-2 0 0 0,0 1 0 0 0,21 3 0 0 0,-12-4 0 0 0,1 0 0 0 0,0-2 0 0 0,1 0 0 0 0,43-4 0 0 0,-58 2 0 0 0,0-1 0 0 0,0-1 0 0 0,0 1 0 0 0,0-1 0 0 0,-1-1 0 0 0,1 0 0 0 0,-1 0 0 0 0,1 0 0 0 0,7-5 0 0 0,-12 6 0 0 0,0-1 0 0 0,0 1 0 0 0,0 0 0 0 0,0-1 0 0 0,0 0 0 0 0,-1 0 0 0 0,0 1 0 0 0,1-2 0 0 0,-1 1 0 0 0,0 0 0 0 0,0 0 0 0 0,-1-1 0 0 0,1 1 0 0 0,-1 0 0 0 0,1-1 0 0 0,-1 0 0 0 0,0 1 0 0 0,-1-1 0 0 0,1 0 0 0 0,-1 1 0 0 0,1-8 0 0 0,-2-9 0 0 0,-2 0 0 0 0,0 0 0 0 0,-1 0 0 0 0,0 1 0 0 0,-15-36 0 0 0,-46-93 0 0 0,46 107 0 0 0,-10-20-129 0 0,-72-174-1680 0 0,100 231 1319 0 0,0 1-1 0 0,-1 0 0 0 0,1-1 1 0 0,1 1-1 0 0,-1-1 1 0 0,0 1-1 0 0,1-1 0 0 0,0 1 1 0 0,0-1-1 0 0,0 1 0 0 0,0-1 1 0 0,0 1-1 0 0,1-1 0 0 0,0 1 1 0 0,0-1-1 0 0,0 1 0 0 0,0 0 1 0 0,0-1-1 0 0,1 1 0 0 0,-1 0 1 0 0,1 0-1 0 0,0 0 0 0 0,0 0 1 0 0,0 0-1 0 0,0 0 0 0 0,5-4 1 0 0,10-17 4009 0 0,-15 22-3225 0 0,-1-1 0 0 0,0 1 1 0 0,1 0-1 0 0,0-1 0 0 0,-1 1 1 0 0,1 0-1 0 0,0 0 0 0 0,0 0 1 0 0,0 1-1 0 0,0-1 0 0 0,1 0 0 0 0,-1 1 1 0 0,0-1-1 0 0,1 1 0 0 0,-1 0 1 0 0,1 0-1 0 0,-1 0 0 0 0,6-1 0 0 0,5 0-276 0 0,-1 1 0 0 0,1 0-1 0 0,0 1 1 0 0,-1 1-1 0 0,1 0 1 0 0,21 5 0 0 0,-20-4-192 0 0,141 33-2670 0 0,-107-20-718 0 0,-1 2 0 0 0,78 40 1 0 0,-116-53 3454 0 0,1 2 0 0 0,-1-1 0 0 0,-1 1 0 0 0,1 1 1 0 0,-1 0-1 0 0,0 0 0 0 0,10 12 0 0 0,-15-15 231 0 0,-1 0 1 0 0,1 0-1 0 0,-1 0 0 0 0,0 0 0 0 0,0 1 0 0 0,0-1 0 0 0,0 0 0 0 0,-1 1 0 0 0,0 0 0 0 0,0-1 0 0 0,0 1 0 0 0,0 0 0 0 0,-1-1 1 0 0,0 1-1 0 0,0 0 0 0 0,0 0 0 0 0,0-1 0 0 0,-1 1 0 0 0,-1 6 0 0 0,-3 4 576 0 0,0 0 0 0 0,0 0 0 0 0,-2 0-1 0 0,-14 26 1 0 0,-42 52 2828 0 0,42-64-1465 0 0,1 0-1 0 0,-28 56 0 0 0,39-67-867 0 0,6-11-678 0 0,0 0 0 0 0,0 0 0 0 0,0 0-1 0 0,1 1 1 0 0,-1-1 0 0 0,0 12 0 0 0,2 1-517 0 0,4-16 0 0 0,-1-3 0 0 0,5 0 0 0 0,-6-1 0 0 0,0 1 0 0 0,1-2 0 0 0,-1 1 0 0 0,0 0 0 0 0,0 0 0 0 0,0 0 0 0 0,0 0 0 0 0,1-1 0 0 0,-1 1 0 0 0,0-1 0 0 0,0 1 0 0 0,0-1 0 0 0,0 1 0 0 0,0-1 0 0 0,0 1 0 0 0,0-1 0 0 0,0 0 0 0 0,0 0 0 0 0,0 1 0 0 0,1-3 0 0 0,1 0 0 0 0,12-11 0 0 0,1-1 0 0 0,14-19 0 0 0,6-5 0 0 0,-33 36 0 0 0,23-24 0 0 0,48-36 0 0 0,-66 57 0 0 0,1 0 0 0 0,-1 0 0 0 0,1 1 0 0 0,0 1 0 0 0,0 0 0 0 0,1 0 0 0 0,-1 0 0 0 0,1 1 0 0 0,0 1 0 0 0,-1-1 0 0 0,14 0 0 0 0,-17 3 0 0 0,-1 1 0 0 0,1 0 0 0 0,-1 0 0 0 0,1 0 0 0 0,-1 0 0 0 0,1 1 0 0 0,-1 0 0 0 0,0 0 0 0 0,1 0 0 0 0,-1 1 0 0 0,-1 0 0 0 0,8 4 0 0 0,8 8 0 0 0,28 27 0 0 0,-20-16 0 0 0,36 25 0 0 0,82 52 0 0 0,-101-78 0 0 0,2-1 0 0 0,0-3 0 0 0,1-2 0 0 0,1-2 0 0 0,1-2 0 0 0,0-3 0 0 0,0-1 0 0 0,2-3 0 0 0,65 2 0 0 0,-99-9 0 0 0,-1-1 0 0 0,31-3 0 0 0,-18-4 0 0 0,-13-1 0 0 0,-13 6 0 0 0,-1 0 0 0 0,1-1 0 0 0,-1 1 0 0 0,0-1 0 0 0,6-6 0 0 0,-6 6 0 0 0,-1-1 0 0 0,1 0 0 0 0,-1 0 0 0 0,0 0 0 0 0,0 0 0 0 0,0-1 0 0 0,0 1 0 0 0,-1 0 0 0 0,0-1 0 0 0,0 1 0 0 0,0-1 0 0 0,-1 0 0 0 0,1 1 0 0 0,-1-7 0 0 0,0-2 0 0 0,-2-1 0 0 0,1 1 0 0 0,-7-23 0 0 0,0 9 0 0 0,-1 0 0 0 0,-1 0 0 0 0,-23-41 0 0 0,26 55 0 0 0,-12-23-128 0 0,-1 1 1 0 0,-2 1-1 0 0,-1 1 1 0 0,-2 1-1 0 0,-1 1 1 0 0,-1 1-1 0 0,-51-42 1 0 0,77 71 141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229 141 796 0 0,'-2'-3'511'0'0,"0"0"-1"0"0,0 0 0 0 0,-1 0 1 0 0,1 1-1 0 0,-1-1 1 0 0,0 1-1 0 0,0-1 1 0 0,0 1-1 0 0,0 0 1 0 0,0 0-1 0 0,0 0 1 0 0,-1 1-1 0 0,1-1 1 0 0,0 1-1 0 0,-1 0 1 0 0,-4-2-1 0 0,1 3 176 0 0,0-1 0 0 0,0 1 0 0 0,0 0 0 0 0,0 0 0 0 0,0 1 0 0 0,0 0-1 0 0,-11 3 1 0 0,3 0 556 0 0,0 0 0 0 0,-17 8 0 0 0,29-11-924 0 0,0 0 1 0 0,0 1 0 0 0,0-1 0 0 0,0 1 0 0 0,0 0 0 0 0,0 0 0 0 0,0 0-1 0 0,1 0 1 0 0,-1 0 0 0 0,1 1 0 0 0,-1-1 0 0 0,1 1 0 0 0,0 0-1 0 0,0-1 1 0 0,0 1 0 0 0,-2 4 0 0 0,4-7-270 0 0,0 1-1 0 0,1-1 1 0 0,-1 1 0 0 0,0-1 0 0 0,0 0-1 0 0,0 1 1 0 0,0-1 0 0 0,0 1 0 0 0,0-1-1 0 0,1 0 1 0 0,-1 1 0 0 0,0-1 0 0 0,0 0-1 0 0,0 1 1 0 0,1-1 0 0 0,-1 0 0 0 0,0 0-1 0 0,1 1 1 0 0,-1-1 0 0 0,0 0 0 0 0,1 0-1 0 0,-1 1 1 0 0,0-1 0 0 0,1 0 0 0 0,-1 0-1 0 0,0 0 1 0 0,1 0 0 0 0,-1 1 0 0 0,0-1 0 0 0,1 0-1 0 0,12 4 538 0 0,-3-3-335 0 0,0 0-1 0 0,0 0 0 0 0,0-1 0 0 0,0 0 1 0 0,0 0-1 0 0,1-1 0 0 0,-1-1 1 0 0,17-4-1 0 0,-22 4-180 0 0,0 1 1 0 0,1-1-1 0 0,-1 0 1 0 0,0 0 0 0 0,0-1-1 0 0,0 1 1 0 0,0-1-1 0 0,-1 0 1 0 0,1-1-1 0 0,-1 1 1 0 0,0-1-1 0 0,0 0 1 0 0,0 0 0 0 0,0 0-1 0 0,0-1 1 0 0,-1 1-1 0 0,4-7 1 0 0,-6 8-40 0 0,-1 0 0 0 0,1 1 0 0 0,0-1 0 0 0,-1 0 0 0 0,0 0 0 0 0,1 0 1 0 0,-1 0-1 0 0,-1 0 0 0 0,1 0 0 0 0,0 0 0 0 0,-1 0 0 0 0,1 0 0 0 0,-1 0 0 0 0,0 0 1 0 0,0 0-1 0 0,0 0 0 0 0,0 1 0 0 0,0-1 0 0 0,-1 0 0 0 0,1 1 0 0 0,-1-1 0 0 0,0 1 1 0 0,-4-5-1 0 0,3 4-92 0 0,0-1 0 0 0,0 1 0 0 0,-1 0 0 0 0,1-1 0 0 0,-1 2 0 0 0,0-1 0 0 0,0 0 0 0 0,0 1 0 0 0,0 0 0 0 0,0 0 0 0 0,-1 0 0 0 0,1 0 0 0 0,-1 1 0 0 0,-7-2 0 0 0,12 3-18 0 0,-1-1-1 0 0,1 1 1 0 0,-1 0-1 0 0,1 0 1 0 0,-1 0-1 0 0,1 0 1 0 0,-1 0-1 0 0,1 0 1 0 0,-1 0-1 0 0,1 0 1 0 0,-1 0-1 0 0,1 1 1 0 0,-1-1-1 0 0,1 0 1 0 0,-1 0-1 0 0,1 0 1 0 0,-1 1-1 0 0,1-1 1 0 0,-1 0-1 0 0,1 0 1 0 0,-1 1-1 0 0,1-1 0 0 0,0 0 1 0 0,-1 1-1 0 0,1-1 1 0 0,0 0-1 0 0,-1 1 1 0 0,1 0-1 0 0,0 15-3496 0 0,15 15-2571 0 0,-1-10 3142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0 236 0 0,'-30'6'3155'0'0,"10"-4"4461"0"0,-15 2 660 0 0,26-2-7518 0 0,0 0 0 0 0,0 1 0 0 0,0 0-1 0 0,0 0 1 0 0,1 1 0 0 0,-1 1 0 0 0,-9 6 0 0 0,12-7-371 0 0,1-1 0 0 0,-1 2-1 0 0,1-1 1 0 0,0 1 0 0 0,1-1 0 0 0,-1 1 0 0 0,1 1 0 0 0,0-1 0 0 0,0 0 0 0 0,-5 11-1 0 0,9-15-358 0 0,-1 0 1 0 0,1 0-1 0 0,0 0 0 0 0,-1 0 0 0 0,1 0 0 0 0,0 0 0 0 0,0 0 0 0 0,0 0 0 0 0,-1 0 0 0 0,1 0 0 0 0,0 0 0 0 0,1 0 0 0 0,-1 0 0 0 0,0 0 0 0 0,0 0 0 0 0,0 0 0 0 0,1 0 1 0 0,-1 0-1 0 0,0 0 0 0 0,1 0 0 0 0,-1 0 0 0 0,1 0 0 0 0,0 1 0 0 0,0-1 69 0 0,1 1 0 0 0,0 0 0 0 0,-1-1 0 0 0,1 1 0 0 0,0-1 1 0 0,0 0-1 0 0,0 0 0 0 0,0 0 0 0 0,0 0 0 0 0,3 1 0 0 0,2 1 188 0 0,1 0 0 0 0,0-1-1 0 0,0-1 1 0 0,16 2 0 0 0,18-4-285 0 0,-40 0 0 0 0,0 1 0 0 0,-1 0 0 0 0,1 0 0 0 0,0-1 0 0 0,-1 1 0 0 0,1-1 0 0 0,-1 1 0 0 0,1-1 0 0 0,-1 0 0 0 0,1 1 0 0 0,-1-1 0 0 0,1 0 0 0 0,-1 0 0 0 0,0 0 0 0 0,0 0 0 0 0,1 0 0 0 0,-1-1 0 0 0,0 1 0 0 0,0 0 0 0 0,0 0 0 0 0,0-1 0 0 0,0 1 0 0 0,0-2 0 0 0,0 1 0 0 0,-1 1 0 0 0,0-1 0 0 0,0 1 0 0 0,0-1 0 0 0,0 1 0 0 0,0-1 0 0 0,0 1 0 0 0,0 0 0 0 0,0-1 0 0 0,-1 1 0 0 0,1-1 0 0 0,-1 1 0 0 0,1-1 0 0 0,-1 1 0 0 0,1 0 0 0 0,-1-1 0 0 0,0 1 0 0 0,1 0 0 0 0,-1 0 0 0 0,0-1 0 0 0,0 1 0 0 0,0 0 0 0 0,0 0 0 0 0,0 0 0 0 0,0 0 0 0 0,-1 0 0 0 0,1 0 0 0 0,0 1 0 0 0,0-1 0 0 0,-3-1 0 0 0,-2-2 0 0 0,-25-20-2789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1 391 620 0 0,'1'7'11550'0'0,"3"-8"-10962"0"0,1-1-1 0 0,-1 1 1 0 0,0-1-1 0 0,0 0 0 0 0,0 0 1 0 0,0 0-1 0 0,-1-1 0 0 0,1 1 1 0 0,0-1-1 0 0,-1 0 1 0 0,4-4-1 0 0,0-1 30 0 0,-1 1 0 0 0,0-1 0 0 0,0 0 0 0 0,7-16 1 0 0,-2-1-22 0 0,0-1 1 0 0,11-46-1 0 0,-11 23 14 0 0,3-52 0 0 0,-10 70-438 0 0,-3 29-107 0 0,-1 0 34 0 0,1-3-130 0 0,-1 7 573 0 0,7 83 722 0 0,30 138 0 0 0,-21-156-749 0 0,-10-39-3413 0 0,-5-27 2166 0 0,1 0-633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1573 64 0 0,'0'0'1629'0'0,"-11"-1"7548"0"0,0-8-4474 0 0,10 8-3983 0 0,7-25 2453 0 0,4 1-2328 0 0,1 0-1 0 0,0 1 1 0 0,21-31 0 0 0,-4 8-116 0 0,165-290 2928 0 0,-170 303-3237 0 0,1 1 0 0 0,42-46 0 0 0,65-50 59 0 0,-51 52-144 0 0,127-108 77 0 0,-166 151-322 0 0,95-70 371 0 0,-95 73-187 0 0,12-6-64 0 0,2 2 1 0 0,105-50-1 0 0,-83 49 18 0 0,93-39-63 0 0,-140 64-142 0 0,-12 3-9 0 0,0 2 0 0 0,31-8 1 0 0,-47 13-12 0 0,20-5 9 0 0,-13 3 130 0 0,-8 4-44 0 0,-12 7-54 0 0,-158 81-404 0 0,104-56 216 0 0,-165 95-400 0 0,74-39 83 0 0,89-48 293 0 0,-99 79 0 0 0,101-70 127 0 0,-150 134-21 0 0,187-159 49 0 0,-17 16 0 0 0,3 2 0 0 0,1 2 1 0 0,-46 66-1 0 0,-47 72 100 0 0,60-65 142 0 0,-12 17 558 0 0,66-104-431 0 0,19-30-357 0 0,9-16-12941 0 0,2-8 9780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39 604 0 0,'-9'-10'14729'0'0,"16"13"-9249"0"0,22 6-3661 0 0,-6-8-1370 0 0,1 0-1 0 0,0-2 1 0 0,0-1 0 0 0,0-1-1 0 0,-1 0 1 0 0,0-2-1 0 0,44-15 1 0 0,-59 17-400 0 0,-7 2-50 0 0,0 1 1 0 0,0-1 0 0 0,1 0 0 0 0,-1 1-1 0 0,0-1 1 0 0,1 1 0 0 0,-1-1 0 0 0,0 1-1 0 0,1 0 1 0 0,-1 0 0 0 0,1 0 0 0 0,-1-1-1 0 0,1 1 1 0 0,-1 0 0 0 0,0 1 0 0 0,1-1 0 0 0,-1 0-1 0 0,1 0 1 0 0,-1 1 0 0 0,0-1 0 0 0,1 1-1 0 0,-1-1 1 0 0,0 1 0 0 0,1-1 0 0 0,-1 1-1 0 0,0 0 1 0 0,0 0 0 0 0,0-1 0 0 0,2 3-1 0 0,-2 1 11 0 0,0-1 0 0 0,0 1 0 0 0,-1 0 0 0 0,1 0 0 0 0,-1 0 0 0 0,0 0 0 0 0,0 0 0 0 0,0 0 0 0 0,-1 0 0 0 0,-1 6 0 0 0,2-5 15 0 0,-8 55 272 0 0,3-33-109 0 0,2 1 0 0 0,1 1 0 0 0,1-1 0 0 0,4 45 0 0 0,-2-70-207 0 0,-1 0 1 0 0,1 0-1 0 0,0 0 0 0 0,0 0 1 0 0,0 0-1 0 0,1 0 1 0 0,-1 0-1 0 0,1 0 0 0 0,-1 0 1 0 0,1 0-1 0 0,3 3 1 0 0,6 4-3655 0 0,3-2-5282 0 0,-7-4 6421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41 784 0 0,'-24'-3'16398'0'0,"37"-1"-14290"0"0,68-12 1559 0 0,-17 5-5234 0 0,-50 9-468 0 0,0 0-3595 0 0,-8 0 3278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66 444 0 0,'2'-40'4021'0'0,"6"15"6400"0"0,-1 27-6643 0 0,2 33-2456 0 0,0-2-3318 0 0,4-5-4416 0 0,-8-20 4427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24 380 0 0,'12'-24'17490'0'0,"-12"28"-16482"0"0,-1 2-611 0 0,0 0 0 0 0,0 0 0 0 0,0-1 0 0 0,-1 1 0 0 0,0 0 0 0 0,0-1 0 0 0,-1 1 0 0 0,1-1 0 0 0,-1 0 0 0 0,0 0 0 0 0,-1 0 0 0 0,-4 6-1 0 0,-11 12 570 0 0,-25 23-1 0 0,32-33-650 0 0,-16 13 217 0 0,20-20-337 0 0,0 1 0 0 0,0 1-1 0 0,1-1 1 0 0,-1 1 0 0 0,2 0-1 0 0,-1 1 1 0 0,1 0 0 0 0,-5 11 0 0 0,11-20-177 0 0,-1 1 1 0 0,1-1-1 0 0,0 1 1 0 0,0 0 0 0 0,0-1-1 0 0,0 1 1 0 0,0-1 0 0 0,0 1-1 0 0,0-1 1 0 0,0 1-1 0 0,0 0 1 0 0,0-1 0 0 0,0 1-1 0 0,0-1 1 0 0,1 1 0 0 0,-1-1-1 0 0,0 1 1 0 0,0-1-1 0 0,0 1 1 0 0,1-1 0 0 0,-1 1-1 0 0,0-1 1 0 0,1 1 0 0 0,-1-1-1 0 0,1 1 1 0 0,-1 0-1 0 0,18 8 282 0 0,22-1 0 0 0,-38-8-274 0 0,32 3-328 0 0,0-2 0 0 0,1-2-1 0 0,-1 0 1 0 0,63-13-1 0 0,-91 13-671 0 0,23-6-1554 0 0,-9-1-7573 0 0,-15 5 7600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2 580 0 0,'-3'-1'15977'0'0,"-2"15"-12135"0"0,-1 12-4490 0 0,3-13 3082 0 0,-18 110 2797 0 0,20-103-4491 0 0,0 0 0 0 0,0 0 0 0 0,2-1 1 0 0,4 26-1 0 0,-4-41-1184 0 0,0 3 315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4 364 0 0,'-1'-4'12100'0'0,"3"46"-10383"0"0,8 152 2552 0 0,-8-174-4195 0 0,0-1 0 0 0,1 0 0 0 0,8 23-1 0 0,-8-34-1259 0 0,0 0-1 0 0,0 0 0 0 0,1 0 1 0 0,0 0-1 0 0,9 11 0 0 0,-10-15-752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91 612 0 0,'0'0'6723'0'0,"3"-2"-4878"0"0,12-5-417 0 0,0 0 0 0 0,1 2 0 0 0,0 0 1 0 0,17-3-1 0 0,73-10 2344 0 0,-40 8-1640 0 0,77-18 2529 0 0,-141 28-5175 0 0,0 0 0 0 0,-1 0 0 0 0,1 0 0 0 0,-1 0 0 0 0,1 0 0 0 0,-1 0 0 0 0,1 0 0 0 0,0 1 0 0 0,-1-1 1 0 0,1 0-1 0 0,-1 1 0 0 0,1 0 0 0 0,-1-1 0 0 0,0 1 0 0 0,1 0 0 0 0,1 1 0 0 0,1 0-1412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68 508 0 0,'-8'-9'13844'0'0,"8"9"-13680"0"0,22-7 3018 0 0,34-4 0 0 0,69-3 1407 0 0,30-5-737 0 0,-98 11-3678 0 0,-55 8-948 0 0,3 1-963 0 0,-1 0-643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4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233 123 292 0 0,'10'-14'1193'0'0,"-8"11"-428"0"0,1-1 0 0 0,-1 1 0 0 0,0-1-1 0 0,1 1 1 0 0,-2-1 0 0 0,1 0 0 0 0,0 0 0 0 0,-1 0 0 0 0,0 0 0 0 0,0 0 0 0 0,1-9 1468 0 0,-1 13-2162 0 0,-1-1 0 0 0,0 1-1 0 0,0-1 1 0 0,0 0-1 0 0,0 1 1 0 0,0-1-1 0 0,0 1 1 0 0,0-1-1 0 0,0 1 1 0 0,0-1 0 0 0,0 1-1 0 0,0-1 1 0 0,0 1-1 0 0,0-1 1 0 0,0 1-1 0 0,-1-1 1 0 0,1 1-1 0 0,0-1 1 0 0,0 1 0 0 0,-1-1-1 0 0,1 1 1 0 0,0-1-1 0 0,-1 1 1 0 0,1-1-1 0 0,0 1 1 0 0,-1 0-1 0 0,1-1 1 0 0,-1 1 0 0 0,1 0-1 0 0,0-1 1 0 0,-1 1-1 0 0,1 0 1 0 0,-1 0-1 0 0,1-1 1 0 0,-1 1-1 0 0,1 0 1 0 0,-2 0 0 0 0,1-1 110 0 0,-1 0 0 0 0,1 1 0 0 0,0-1 0 0 0,-1 1 1 0 0,1 0-1 0 0,-1 0 0 0 0,1-1 0 0 0,-1 1 0 0 0,1 0 1 0 0,-1 0-1 0 0,1 0 0 0 0,-1 1 0 0 0,1-1 0 0 0,-3 1 1 0 0,-5 3 186 0 0,0 0 0 0 0,0 1 0 0 0,0 1 1 0 0,1-1-1 0 0,-1 1 0 0 0,-6 8 0 0 0,12-13-280 0 0,1 1 0 0 0,0 0 0 0 0,0 0 0 0 0,0 1 0 0 0,0-1 0 0 0,0 0 0 0 0,0 1 1 0 0,1-1-1 0 0,-1 1 0 0 0,1-1 0 0 0,0 1 0 0 0,0 0 0 0 0,0-1 0 0 0,0 1 0 0 0,0 0 0 0 0,0 0 0 0 0,1 0 0 0 0,0 0 0 0 0,-1 0 0 0 0,1-1 0 0 0,0 1 0 0 0,0 0 0 0 0,1 0 0 0 0,-1 0 0 0 0,1 0 0 0 0,0 3 0 0 0,0-4-39 0 0,0 0 0 0 0,1 0 0 0 0,-1-1 0 0 0,1 1 0 0 0,-1 0 0 0 0,1-1 0 0 0,-1 0 0 0 0,1 1 0 0 0,0-1 0 0 0,0 0 0 0 0,-1 0 0 0 0,1 0 0 0 0,0 0 0 0 0,0 0 0 0 0,0 0 0 0 0,0 0 0 0 0,1-1 0 0 0,-1 1 0 0 0,0-1-1 0 0,0 0 1 0 0,3 1 0 0 0,4 0 48 0 0,-1-1-1 0 0,1 0 0 0 0,-1 0 1 0 0,10-1-1 0 0,-14 0-50 0 0,1-1-1 0 0,0 1 1 0 0,0-1 0 0 0,0 1-1 0 0,-1-1 1 0 0,1-1 0 0 0,-1 1-1 0 0,0-1 1 0 0,0 1 0 0 0,0-1-1 0 0,0-1 1 0 0,0 1 0 0 0,0 0-1 0 0,-1-1 1 0 0,1 0 0 0 0,-1 0 0 0 0,0 0-1 0 0,-1 0 1 0 0,1 0 0 0 0,2-6-1 0 0,-4 7-20 0 0,1 1 0 0 0,-1-1 0 0 0,0-1 0 0 0,0 1-1 0 0,0 0 1 0 0,-1 0 0 0 0,1 0 0 0 0,-1 0 0 0 0,1-1-1 0 0,-1 1 1 0 0,0 0 0 0 0,0 0 0 0 0,-1 0 0 0 0,1-1 0 0 0,-1 1-1 0 0,0 0 1 0 0,1 0 0 0 0,-1 0 0 0 0,-1 0 0 0 0,1 0-1 0 0,0 0 1 0 0,-1 0 0 0 0,1 0 0 0 0,-1 0 0 0 0,0 1-1 0 0,0-1 1 0 0,0 1 0 0 0,0-1 0 0 0,-1 1 0 0 0,1 0 0 0 0,-5-3-1 0 0,3 2-11 0 0,0 1 1 0 0,0 0-1 0 0,-1 0 0 0 0,1 1 0 0 0,-1-1 0 0 0,1 1 0 0 0,-1 0 0 0 0,0 0 0 0 0,0 0 0 0 0,1 1 0 0 0,-1 0 0 0 0,0 0 1 0 0,0 0-1 0 0,1 0 0 0 0,-1 1 0 0 0,0 0 0 0 0,-6 2 0 0 0,-1 0 1 0 0,0 0-1 0 0,1 2 1 0 0,-1-1-1 0 0,1 2 1 0 0,-16 9-1 0 0,17-8 21 0 0,0 0-1 0 0,0 1 0 0 0,1 0 1 0 0,0 1-1 0 0,0 0 1 0 0,-8 12-1 0 0,14-17 2 0 0,0 0 0 0 0,1 0-1 0 0,-1 0 1 0 0,1 1 0 0 0,0-1-1 0 0,1 1 1 0 0,-1 0 0 0 0,-1 5-1 0 0,3-7-3 0 0,0 0-1 0 0,-1-1 0 0 0,1 1 0 0 0,0-1 0 0 0,1 1 0 0 0,-1 0 1 0 0,0-1-1 0 0,1 1 0 0 0,-1-1 0 0 0,1 1 0 0 0,0-1 1 0 0,0 1-1 0 0,0-1 0 0 0,0 1 0 0 0,0-1 0 0 0,2 3 0 0 0,1-1 9 0 0,-1-1 0 0 0,0 1 0 0 0,1-1 0 0 0,0 1 0 0 0,0-1-1 0 0,0-1 1 0 0,0 1 0 0 0,0 0 0 0 0,1-1 0 0 0,-1 0-1 0 0,1 0 1 0 0,-1 0 0 0 0,9 1 0 0 0,2 1 28 0 0,0-2 0 0 0,-1 1 0 0 0,19-1 0 0 0,-24-2-69 0 0,-1 0 1 0 0,1 0-1 0 0,-1-1 0 0 0,1-1 1 0 0,-1 1-1 0 0,0-1 1 0 0,1-1-1 0 0,-1 1 0 0 0,0-1 1 0 0,11-6-1 0 0,-16 7-2 0 0,-1 1-1 0 0,1-1 1 0 0,-1 1 0 0 0,0-1 0 0 0,0 0-1 0 0,0 0 1 0 0,0 0 0 0 0,0 0-1 0 0,0 0 1 0 0,-1 0 0 0 0,1-1-1 0 0,-1 1 1 0 0,1 0 0 0 0,-1-1-1 0 0,0 0 1 0 0,0 1 0 0 0,0-1-1 0 0,0 1 1 0 0,0-1 0 0 0,-1 0-1 0 0,1 0 1 0 0,-1 1 0 0 0,0-1-1 0 0,0 0 1 0 0,0 0 0 0 0,0 0-1 0 0,0 1 1 0 0,-1-1 0 0 0,1 0-1 0 0,-1 0 1 0 0,0 1 0 0 0,1-1-1 0 0,-1 0 1 0 0,0 1 0 0 0,-2-3 0 0 0,2 2-3 0 0,-1 0 0 0 0,1 0 1 0 0,-1 0-1 0 0,0 0 1 0 0,0 0-1 0 0,0 1 1 0 0,0-1-1 0 0,0 1 1 0 0,0-1-1 0 0,-1 1 0 0 0,1 0 1 0 0,-1 0-1 0 0,0 0 1 0 0,0 0-1 0 0,1 1 1 0 0,-1-1-1 0 0,0 1 1 0 0,-4-2-1 0 0,2 2 4 0 0,1 0-1 0 0,-1 0 1 0 0,0 0-1 0 0,0 1 1 0 0,0 0-1 0 0,0 0 1 0 0,0 0 0 0 0,1 1-1 0 0,-1-1 1 0 0,0 1-1 0 0,-6 2 1 0 0,3 0 23 0 0,0 0 1 0 0,0 0 0 0 0,0 1-1 0 0,1-1 1 0 0,-1 2-1 0 0,1-1 1 0 0,0 1 0 0 0,0 0-1 0 0,1 0 1 0 0,0 1-1 0 0,0 0 1 0 0,0 0 0 0 0,0 1-1 0 0,-4 6 1 0 0,8-9 3 0 0,0-1 1 0 0,0 0 0 0 0,0 1-1 0 0,1-1 1 0 0,-1 1 0 0 0,1 0-1 0 0,0 0 1 0 0,0-1-1 0 0,0 1 1 0 0,0 0 0 0 0,1 0-1 0 0,0 0 1 0 0,0 0-1 0 0,0 0 1 0 0,0 0 0 0 0,0-1-1 0 0,1 1 1 0 0,0 0-1 0 0,-1 0 1 0 0,2 0 0 0 0,-1-1-1 0 0,0 1 1 0 0,1 0-1 0 0,-1-1 1 0 0,1 1 0 0 0,0-1-1 0 0,0 0 1 0 0,1 0-1 0 0,-1 1 1 0 0,1-1 0 0 0,-1-1-1 0 0,1 1 1 0 0,0 0-1 0 0,0-1 1 0 0,0 1 0 0 0,0-1-1 0 0,1 0 1 0 0,-1 0-1 0 0,6 2 1 0 0,0 0-14 0 0,1 0-1 0 0,-1-1 1 0 0,1 0-1 0 0,0 0 1 0 0,0-1-1 0 0,0-1 1 0 0,12 2-1 0 0,-18-3-26 0 0,0 0-1 0 0,0 0 0 0 0,0 0 0 0 0,-1 0 0 0 0,1 0 1 0 0,0-1-1 0 0,0 0 0 0 0,-1 0 0 0 0,1 0 0 0 0,0 0 1 0 0,-1 0-1 0 0,1-1 0 0 0,-1 1 0 0 0,0-1 0 0 0,1 0 1 0 0,-1 0-1 0 0,0 0 0 0 0,0-1 0 0 0,0 1 0 0 0,-1-1 1 0 0,1 0-1 0 0,3-4 0 0 0,-4 3 3 0 0,0 0 0 0 0,0-1-1 0 0,-1 1 1 0 0,1 0 0 0 0,-1-1 0 0 0,0 1-1 0 0,-1-1 1 0 0,1 1 0 0 0,-1-1 0 0 0,0 0-1 0 0,0 1 1 0 0,0-1 0 0 0,-1 1 0 0 0,1-1 0 0 0,-1 1-1 0 0,0-1 1 0 0,0 1 0 0 0,-1-1 0 0 0,-2-4-1 0 0,2 5 4 0 0,0-1 0 0 0,0 1 0 0 0,0-1 0 0 0,-1 1-1 0 0,0 0 1 0 0,0 0 0 0 0,0 0 0 0 0,0 0 0 0 0,0 1 0 0 0,-1-1-1 0 0,0 1 1 0 0,0 0 0 0 0,0 0 0 0 0,0 0 0 0 0,0 0-1 0 0,-1 1 1 0 0,-4-3 0 0 0,2 4 34 0 0,1-1 0 0 0,-1 1 1 0 0,1 1-1 0 0,-1-1 0 0 0,1 1 0 0 0,-1 0 1 0 0,1 0-1 0 0,-1 1 0 0 0,1 0 0 0 0,-1 0 1 0 0,1 1-1 0 0,-1 0 0 0 0,1 0 0 0 0,0 0 0 0 0,0 1 1 0 0,-9 5-1 0 0,10-6 20 0 0,1 1-1 0 0,0-1 1 0 0,0 1-1 0 0,0 0 1 0 0,0 1-1 0 0,0-1 1 0 0,1 1-1 0 0,-1 0 1 0 0,1 0 0 0 0,0 0-1 0 0,0 0 1 0 0,1 0-1 0 0,-1 1 1 0 0,1-1-1 0 0,0 1 1 0 0,0-1 0 0 0,0 1-1 0 0,1 0 1 0 0,0 0-1 0 0,0 0 1 0 0,0 0-1 0 0,0 7 1 0 0,1-8-6 0 0,1 1-1 0 0,0 0 1 0 0,0 0-1 0 0,0-1 1 0 0,1 1-1 0 0,0-1 0 0 0,0 1 1 0 0,0-1-1 0 0,0 0 1 0 0,1 0-1 0 0,-1 0 1 0 0,1 0-1 0 0,0 0 1 0 0,0 0-1 0 0,1-1 1 0 0,-1 0-1 0 0,1 1 1 0 0,-1-1-1 0 0,1-1 1 0 0,0 1-1 0 0,7 3 1 0 0,-6-3-69 0 0,0 0-1 0 0,0 0 1 0 0,1-1 0 0 0,-1 0 0 0 0,1 0-1 0 0,-1 0 1 0 0,1-1 0 0 0,0 0 0 0 0,0 0 0 0 0,0 0-1 0 0,-1-1 1 0 0,1 1 0 0 0,0-2 0 0 0,0 1-1 0 0,0 0 1 0 0,0-1 0 0 0,7-2 0 0 0,-12 2 10 0 0,1 1 1 0 0,-1-1-1 0 0,0 0 1 0 0,1 1-1 0 0,-1-1 0 0 0,0 0 1 0 0,0 0-1 0 0,0 0 1 0 0,0 1-1 0 0,0-1 1 0 0,0-1-1 0 0,0 1 1 0 0,0 0-1 0 0,0 0 0 0 0,0 0 1 0 0,0 0-1 0 0,-1-1 1 0 0,1 1-1 0 0,0 0 1 0 0,0-3-1 0 0,0 1-4 0 0,-1 0 0 0 0,0-1 0 0 0,1 1 0 0 0,-1 0 0 0 0,-1 0-1 0 0,1 0 1 0 0,0 0 0 0 0,-1 0 0 0 0,0-4 0 0 0,-3-5-46 0 0,0 0 0 0 0,-1 1-1 0 0,-10-19 1 0 0,13 26 81 0 0,0 0 0 0 0,0 0 1 0 0,-1 0-1 0 0,1 1 0 0 0,-1-1 0 0 0,0 1 1 0 0,0 0-1 0 0,0 0 0 0 0,-1 0 0 0 0,1 0 0 0 0,-1 0 1 0 0,0 1-1 0 0,1 0 0 0 0,-1 0 0 0 0,0 0 0 0 0,0 0 1 0 0,0 0-1 0 0,-1 1 0 0 0,1 0 0 0 0,0 0 1 0 0,-1 0-1 0 0,1 0 0 0 0,0 1 0 0 0,-1-1 0 0 0,1 1 1 0 0,-1 0-1 0 0,1 1 0 0 0,-1-1 0 0 0,1 1 1 0 0,0 0-1 0 0,-1 0 0 0 0,1 0 0 0 0,0 0 0 0 0,0 1 1 0 0,0 0-1 0 0,0 0 0 0 0,0 0 0 0 0,0 0 1 0 0,0 1-1 0 0,-5 4 0 0 0,4-2 57 0 0,1-1 1 0 0,0 0-1 0 0,0 1 1 0 0,0 0-1 0 0,1 0 1 0 0,0 0-1 0 0,0 0 1 0 0,0 1-1 0 0,0-1 0 0 0,1 1 1 0 0,0 0-1 0 0,0 0 1 0 0,-2 10-1 0 0,4-13-43 0 0,0 0-1 0 0,-1-1 1 0 0,1 1 0 0 0,1 0-1 0 0,-1-1 1 0 0,0 1 0 0 0,1 0-1 0 0,-1-1 1 0 0,1 1 0 0 0,0 0-1 0 0,-1-1 1 0 0,1 1 0 0 0,1-1 0 0 0,-1 1-1 0 0,0-1 1 0 0,1 0 0 0 0,-1 0-1 0 0,1 1 1 0 0,-1-1 0 0 0,1 0-1 0 0,0 0 1 0 0,0-1 0 0 0,0 1-1 0 0,0 0 1 0 0,0-1 0 0 0,1 1-1 0 0,-1-1 1 0 0,0 0 0 0 0,1 1-1 0 0,-1-1 1 0 0,1 0 0 0 0,-1-1-1 0 0,4 2 1 0 0,0-1-43 0 0,-1 1 1 0 0,1-1 0 0 0,0 0-1 0 0,0-1 1 0 0,0 0-1 0 0,0 1 1 0 0,0-2-1 0 0,-1 1 1 0 0,1-1-1 0 0,0 0 1 0 0,0 0 0 0 0,6-3-1 0 0,-9 4 5 0 0,-1-1 0 0 0,0 0 0 0 0,0 0 1 0 0,0 0-1 0 0,1-1 0 0 0,-1 1 0 0 0,0 0 0 0 0,0-1 0 0 0,-1 1 0 0 0,1-1 0 0 0,0 0 0 0 0,0 0 1 0 0,-1 1-1 0 0,1-1 0 0 0,-1 0 0 0 0,0 0 0 0 0,0-1 0 0 0,1 1 0 0 0,-1 0 0 0 0,0 0 0 0 0,-1 0 0 0 0,1-1 1 0 0,0 1-1 0 0,-1-1 0 0 0,1 1 0 0 0,-1 0 0 0 0,0-1 0 0 0,0 1 0 0 0,0-1 0 0 0,0 1 0 0 0,-1-4 0 0 0,1 1-4 0 0,-1 1 0 0 0,0-1 0 0 0,0 1 0 0 0,0-1 0 0 0,-1 1 0 0 0,1-1 0 0 0,-1 1 0 0 0,0 0-1 0 0,-1 0 1 0 0,1 0 0 0 0,-1 0 0 0 0,0 0 0 0 0,1 0 0 0 0,-2 1 0 0 0,1-1 0 0 0,-6-4 0 0 0,6 6 28 0 0,0 0 1 0 0,0 1 0 0 0,0-1 0 0 0,0 1 0 0 0,-1-1 0 0 0,1 1-1 0 0,-1 0 1 0 0,1 0 0 0 0,-1 1 0 0 0,1-1 0 0 0,-1 1 0 0 0,0 0-1 0 0,1-1 1 0 0,-1 2 0 0 0,1-1 0 0 0,-1 0 0 0 0,1 1 0 0 0,-1-1-1 0 0,1 1 1 0 0,-1 0 0 0 0,1 0 0 0 0,-5 3 0 0 0,-28 15 308 0 0,34-18-278 0 0,0 0-1 0 0,0 1 1 0 0,0-1-1 0 0,1 1 1 0 0,-1 0-1 0 0,0-1 1 0 0,1 1-1 0 0,-1 0 1 0 0,1 0 0 0 0,-1 0-1 0 0,1 0 1 0 0,0 0-1 0 0,-2 5 1 0 0,3-6-50 0 0,4 2-834 0 0,-1 0 0 0 0,1 0 0 0 0,0 0 0 0 0,8 4 0 0 0,6 1-6829 0 0,-10-4 4420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4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306 144 56 0 0,'0'-19'2710'0'0,"0"-26"5690"0"0,0 43-8036 0 0,-1 0-1 0 0,1 0 0 0 0,0 0 0 0 0,-1 0 1 0 0,1 0-1 0 0,-1 0 0 0 0,0 1 1 0 0,0-1-1 0 0,1 0 0 0 0,-1 0 1 0 0,-1 0-1 0 0,1 1 0 0 0,0-1 0 0 0,0 0 1 0 0,-1 1-1 0 0,-2-3 0 0 0,3 3-212 0 0,-1 0 1 0 0,0 1-1 0 0,1-1 0 0 0,-1 1 0 0 0,0-1 0 0 0,1 1 1 0 0,-1-1-1 0 0,0 1 0 0 0,1 0 0 0 0,-1 0 0 0 0,0 0 0 0 0,0 0 1 0 0,1 0-1 0 0,-1 1 0 0 0,0-1 0 0 0,1 0 0 0 0,-1 1 1 0 0,0-1-1 0 0,1 1 0 0 0,-3 1 0 0 0,-33 17 1202 0 0,30-14-1153 0 0,-3 1 58 0 0,1 0 0 0 0,0 1 0 0 0,0 0 0 0 0,1 1 0 0 0,0 0 0 0 0,0 0 1 0 0,1 1-1 0 0,0 0 0 0 0,1 0 0 0 0,0 1 0 0 0,0-1 0 0 0,1 1 0 0 0,-7 20 0 0 0,11-28-196 0 0,0 0 0 0 0,0 0 0 0 0,0 1 0 0 0,1-1 0 0 0,-1 0 0 0 0,1 1-1 0 0,0-1 1 0 0,0 1 0 0 0,0-1 0 0 0,0 0 0 0 0,0 1 0 0 0,0-1 0 0 0,1 1 0 0 0,-1-1 0 0 0,1 0 0 0 0,0 1 0 0 0,-1-1-1 0 0,1 0 1 0 0,0 0 0 0 0,3 4 0 0 0,-2-3-3 0 0,0 0-1 0 0,1-1 1 0 0,-1 0-1 0 0,1 0 1 0 0,-1 0-1 0 0,1 0 1 0 0,0 0 0 0 0,0 0-1 0 0,0-1 1 0 0,0 1-1 0 0,0-1 1 0 0,0 0-1 0 0,5 1 1 0 0,0 0 1 0 0,0 0 1 0 0,-1-1-1 0 0,1 0 1 0 0,0-1 0 0 0,0 1-1 0 0,0-2 1 0 0,-1 1-1 0 0,1-1 1 0 0,0 0-1 0 0,0-1 1 0 0,-1 0-1 0 0,11-3 1 0 0,-14 2-42 0 0,0 1 1 0 0,0-1-1 0 0,1 0 0 0 0,-2 0 1 0 0,1 0-1 0 0,0 0 0 0 0,-1-1 1 0 0,1 0-1 0 0,-1 0 1 0 0,0 1-1 0 0,0-2 0 0 0,-1 1 1 0 0,1 0-1 0 0,1-6 0 0 0,0 3-1 0 0,-2-1 1 0 0,1 0-1 0 0,-1 0 0 0 0,0 0 0 0 0,-1 0 0 0 0,0 0 1 0 0,0 0-1 0 0,-1-13 0 0 0,0 13-5 0 0,-1 0 0 0 0,0 1 0 0 0,0-1 0 0 0,-1 0 0 0 0,0 1-1 0 0,0-1 1 0 0,-1 1 0 0 0,0 0 0 0 0,-4-7 0 0 0,5 9-1 0 0,-1 2-1 0 0,1-1 1 0 0,-1 0-1 0 0,0 0 1 0 0,0 1 0 0 0,-1-1-1 0 0,1 1 1 0 0,-1 0-1 0 0,0 0 1 0 0,1 1 0 0 0,-1-1-1 0 0,0 1 1 0 0,-1-1-1 0 0,1 1 1 0 0,-5-1 0 0 0,2 1 2 0 0,1 1 0 0 0,-1 0 0 0 0,1 0 1 0 0,-1 0-1 0 0,1 1 0 0 0,-1 0 0 0 0,1 0 0 0 0,-1 1 1 0 0,1 0-1 0 0,-1 0 0 0 0,1 1 0 0 0,0-1 1 0 0,-1 1-1 0 0,1 1 0 0 0,0-1 0 0 0,0 1 0 0 0,0 0 1 0 0,1 1-1 0 0,-1-1 0 0 0,-9 9 0 0 0,4-3 42 0 0,0 1-1 0 0,1 0 0 0 0,0 1 1 0 0,1 0-1 0 0,0 1 0 0 0,1 0 1 0 0,0 0-1 0 0,-8 18 0 0 0,15-28-36 0 0,0 0 0 0 0,-1 0 0 0 0,1 0 0 0 0,0 1-1 0 0,1-1 1 0 0,-1 0 0 0 0,0 1 0 0 0,1-1 0 0 0,-1 0-1 0 0,1 1 1 0 0,0-1 0 0 0,-1 1 0 0 0,1-1 0 0 0,1 1-1 0 0,-1-1 1 0 0,0 1 0 0 0,0-1 0 0 0,1 0 0 0 0,0 1-1 0 0,-1-1 1 0 0,1 1 0 0 0,0-1 0 0 0,0 0 0 0 0,0 0-1 0 0,1 0 1 0 0,-1 1 0 0 0,0-1 0 0 0,1 0 0 0 0,-1-1-1 0 0,1 1 1 0 0,3 3 0 0 0,0-2 9 0 0,0 0-1 0 0,0 0 1 0 0,0-1 0 0 0,1 1-1 0 0,-1-1 1 0 0,1 0 0 0 0,-1-1-1 0 0,1 0 1 0 0,0 0 0 0 0,-1 0-1 0 0,1 0 1 0 0,9-1 0 0 0,-4 0-47 0 0,0-1 0 0 0,-1 0 0 0 0,1 0 0 0 0,0-1 0 0 0,-1 0-1 0 0,1-1 1 0 0,-1 0 0 0 0,0-1 0 0 0,0 0 0 0 0,13-8 0 0 0,-20 10 3 0 0,1 0 1 0 0,-1-1-1 0 0,0 1 0 0 0,0-1 0 0 0,1 0 1 0 0,-2 0-1 0 0,1 0 0 0 0,0 0 0 0 0,-1 0 0 0 0,1-1 1 0 0,-1 1-1 0 0,0-1 0 0 0,0 0 0 0 0,0 1 1 0 0,-1-1-1 0 0,1 0 0 0 0,-1 0 0 0 0,0 0 1 0 0,0 0-1 0 0,-1 0 0 0 0,1-1 0 0 0,-1 1 1 0 0,0 0-1 0 0,0 0 0 0 0,0 0 0 0 0,0 0 0 0 0,-1-1 1 0 0,0 1-1 0 0,-1-5 0 0 0,2 7 5 0 0,-1-1 0 0 0,0 0 0 0 0,1 1 0 0 0,-1-1 1 0 0,0 1-1 0 0,0 0 0 0 0,0-1 0 0 0,0 1 0 0 0,-1 0 0 0 0,1 0 0 0 0,-1-1 0 0 0,1 1 0 0 0,-1 0 0 0 0,0 0 1 0 0,0 1-1 0 0,0-1 0 0 0,0 0 0 0 0,0 1 0 0 0,0-1 0 0 0,0 1 0 0 0,0 0 0 0 0,-1-1 0 0 0,1 1 0 0 0,-1 0 0 0 0,1 0 1 0 0,-1 1-1 0 0,1-1 0 0 0,-1 0 0 0 0,1 1 0 0 0,-1 0 0 0 0,1 0 0 0 0,-1-1 0 0 0,0 2 0 0 0,1-1 0 0 0,-1 0 1 0 0,1 0-1 0 0,-1 1 0 0 0,0-1 0 0 0,1 1 0 0 0,-4 1 0 0 0,-2 1 15 0 0,0 0 0 0 0,0 1 0 0 0,0 0 0 0 0,0 0 0 0 0,1 1 0 0 0,0 0 0 0 0,0 0 0 0 0,0 0 0 0 0,0 1 0 0 0,-10 13 0 0 0,12-14 47 0 0,1 1 1 0 0,0-1-1 0 0,1 1 1 0 0,0 0-1 0 0,0 0 1 0 0,0 0-1 0 0,0 0 1 0 0,1 0-1 0 0,-3 13 1 0 0,5-17-27 0 0,0 0 0 0 0,0 1 0 0 0,0-1 0 0 0,0 0 0 0 0,0 1 0 0 0,0-1 1 0 0,1 0-1 0 0,-1 1 0 0 0,1-1 0 0 0,-1 0 0 0 0,1 1 0 0 0,0-1 0 0 0,0 0 0 0 0,0 0 0 0 0,0 0 1 0 0,1 0-1 0 0,-1 0 0 0 0,0 0 0 0 0,1 0 0 0 0,-1-1 0 0 0,1 1 0 0 0,0 0 0 0 0,0-1 1 0 0,-1 1-1 0 0,1-1 0 0 0,0 0 0 0 0,0 1 0 0 0,1-1 0 0 0,-1 0 0 0 0,0 0 0 0 0,2 0 1 0 0,3 2-29 0 0,1-1 0 0 0,-1 0 0 0 0,0-1 0 0 0,0 0 0 0 0,1 0 0 0 0,-1 0 0 0 0,0-1 0 0 0,1 0 0 0 0,-1-1 0 0 0,0 1 0 0 0,1-1 0 0 0,-1-1 0 0 0,0 1 0 0 0,0-1 0 0 0,0-1 0 0 0,0 1 0 0 0,0-1 0 0 0,0-1 0 0 0,-1 1 0 0 0,9-6 1 0 0,-13 6-23 0 0,1 0 1 0 0,-1 0 0 0 0,1 0-1 0 0,-1 0 1 0 0,0 0 0 0 0,0 0-1 0 0,-1 0 1 0 0,1-1 0 0 0,-1 1-1 0 0,1-1 1 0 0,-1 1 0 0 0,0-1-1 0 0,0 0 1 0 0,-1 1 0 0 0,1-1-1 0 0,-1 0 1 0 0,0 0 0 0 0,0 1-1 0 0,0-1 1 0 0,0 0 0 0 0,-1 0-1 0 0,1 1 1 0 0,-1-1 0 0 0,0 0-1 0 0,0 1 1 0 0,-1-1 0 0 0,-2-6-1 0 0,2 6 10 0 0,0 0-1 0 0,1 0 0 0 0,-2 0 1 0 0,1 1-1 0 0,0-1 0 0 0,-1 0 1 0 0,1 1-1 0 0,-1 0 1 0 0,0 0-1 0 0,0 0 0 0 0,-1 0 1 0 0,1 0-1 0 0,-1 0 0 0 0,1 1 1 0 0,-1-1-1 0 0,0 1 0 0 0,0 0 1 0 0,0 1-1 0 0,0-1 0 0 0,0 1 1 0 0,0-1-1 0 0,0 1 0 0 0,-8-1 1 0 0,5 3 27 0 0,0 0 1 0 0,0 0-1 0 0,0 1 1 0 0,0 0-1 0 0,0 0 0 0 0,0 0 1 0 0,0 1-1 0 0,1 0 1 0 0,0 0-1 0 0,-1 1 1 0 0,1 0-1 0 0,1 0 1 0 0,-1 0-1 0 0,0 1 1 0 0,-9 10-1 0 0,8-8 47 0 0,1 1-1 0 0,-1 0 1 0 0,1 0 0 0 0,1 0-1 0 0,0 1 1 0 0,0 0 0 0 0,0 0-1 0 0,1 0 1 0 0,1 0 0 0 0,-5 19 0 0 0,7-26-34 0 0,1 0 0 0 0,0 0 1 0 0,-1 1-1 0 0,1-1 0 0 0,0 0 1 0 0,0 0-1 0 0,1 1 0 0 0,-1-1 1 0 0,0 0-1 0 0,1 0 0 0 0,0 1 1 0 0,-1-1-1 0 0,1 0 0 0 0,0 0 1 0 0,0 0-1 0 0,0 0 0 0 0,0 0 1 0 0,3 4-1 0 0,-1-3 14 0 0,0-1 0 0 0,0 1 1 0 0,0 0-1 0 0,0-1 0 0 0,1 0 0 0 0,-1 0 0 0 0,1 0 1 0 0,-1 0-1 0 0,1 0 0 0 0,4 1 0 0 0,2 0-18 0 0,0-1 0 0 0,0 0 0 0 0,0 0-1 0 0,0-1 1 0 0,0 0 0 0 0,0-1 0 0 0,19-1-1 0 0,-25 0-49 0 0,-1 1 0 0 0,1-1 0 0 0,0 0-1 0 0,-1 0 1 0 0,1-1 0 0 0,-1 1 0 0 0,1-1 0 0 0,-1 0-1 0 0,1 0 1 0 0,-1 0 0 0 0,0 0 0 0 0,0 0-1 0 0,0-1 1 0 0,0 0 0 0 0,-1 1 0 0 0,1-1 0 0 0,-1 0-1 0 0,1 0 1 0 0,-1 0 0 0 0,0-1 0 0 0,2-5-1 0 0,-2 6 5 0 0,-1 0 0 0 0,0 0 0 0 0,0 0 0 0 0,-1 0 0 0 0,1 0 0 0 0,-1 0 0 0 0,0 0 0 0 0,1-1 0 0 0,-1 1 0 0 0,-1 0 0 0 0,1 0 0 0 0,0-1 0 0 0,-1 1 0 0 0,1 0 0 0 0,-1 0 0 0 0,0 0 0 0 0,0 0 0 0 0,-1 0 0 0 0,1 0 0 0 0,0 0 0 0 0,-1 1 0 0 0,0-1 0 0 0,0 0 0 0 0,0 1 0 0 0,0-1 0 0 0,-2-2 0 0 0,2 4 12 0 0,0-1 1 0 0,1 1-1 0 0,-1 0 0 0 0,0-1 0 0 0,0 1 1 0 0,0 0-1 0 0,0 0 0 0 0,0 0 0 0 0,0 0 1 0 0,0 0-1 0 0,0 1 0 0 0,0-1 0 0 0,0 1 1 0 0,0-1-1 0 0,-1 1 0 0 0,1 0 0 0 0,0 0 1 0 0,-4 0-1 0 0,2 1 13 0 0,0-1 1 0 0,-1 1-1 0 0,1 0 1 0 0,0 1 0 0 0,0-1-1 0 0,0 1 1 0 0,0 0-1 0 0,1 0 1 0 0,-6 3-1 0 0,4-1 35 0 0,0-1-1 0 0,1 0 0 0 0,-1 1 1 0 0,1 0-1 0 0,0 0 1 0 0,0 0-1 0 0,1 1 0 0 0,-1-1 1 0 0,1 1-1 0 0,0 0 1 0 0,0 0-1 0 0,1 0 0 0 0,-1 0 1 0 0,1 0-1 0 0,-2 7 1 0 0,4-11-10 0 0,0 1 0 0 0,0-1 0 0 0,0 1 1 0 0,-1 0-1 0 0,2-1 0 0 0,-1 1 0 0 0,0-1 1 0 0,0 1-1 0 0,0-1 0 0 0,1 1 0 0 0,-1-1 1 0 0,1 1-1 0 0,-1-1 0 0 0,1 1 0 0 0,0-1 1 0 0,-1 1-1 0 0,1-1 0 0 0,0 0 0 0 0,0 1 1 0 0,0-1-1 0 0,0 0 0 0 0,0 0 0 0 0,2 1 1 0 0,-1 0 15 0 0,1 0 0 0 0,0 0 0 0 0,0-1 0 0 0,0 1 0 0 0,0-1 0 0 0,0 0 0 0 0,0 0 0 0 0,0 0 0 0 0,1-1 0 0 0,5 2 1 0 0,-2-2-26 0 0,1 1 0 0 0,-1-1 0 0 0,0-1 0 0 0,1 1 0 0 0,-1-1 0 0 0,0 0 0 0 0,0-1 0 0 0,0 0 0 0 0,13-5 0 0 0,-18 6-28 0 0,1-1 1 0 0,-1 1-1 0 0,1-1 0 0 0,-1 0 0 0 0,0 0 0 0 0,1 0 0 0 0,-1 0 0 0 0,0 0 0 0 0,-1-1 0 0 0,1 1 0 0 0,0 0 1 0 0,-1-1-1 0 0,1 1 0 0 0,-1-1 0 0 0,0 0 0 0 0,0 0 0 0 0,0 1 0 0 0,0-1 0 0 0,0 0 0 0 0,0 0 0 0 0,-1 0 1 0 0,0 0-1 0 0,0 0 0 0 0,0-4 0 0 0,0 5 10 0 0,0 0 1 0 0,-1 0 0 0 0,1 0-1 0 0,-1 0 1 0 0,1 0 0 0 0,-1 0-1 0 0,0 0 1 0 0,0 1-1 0 0,0-1 1 0 0,0 0 0 0 0,0 1-1 0 0,0-1 1 0 0,-1 0-1 0 0,1 1 1 0 0,0-1 0 0 0,-1 1-1 0 0,1 0 1 0 0,-1 0 0 0 0,0-1-1 0 0,1 1 1 0 0,-1 0-1 0 0,0 0 1 0 0,0 1 0 0 0,0-1-1 0 0,1 0 1 0 0,-1 0-1 0 0,0 1 1 0 0,0-1 0 0 0,0 1-1 0 0,0 0 1 0 0,0 0-1 0 0,0 0 1 0 0,0 0 0 0 0,0 0-1 0 0,0 0 1 0 0,-4 1 0 0 0,-2 0 34 0 0,0 0 0 0 0,0 1 1 0 0,0 0-1 0 0,0 0 0 0 0,-10 5 1 0 0,15-6-117 0 0,0 1 1 0 0,0-1-1 0 0,0 1 1 0 0,0-1-1 0 0,0 1 1 0 0,0 0-1 0 0,1 0 1 0 0,-1 0-1 0 0,1 1 1 0 0,-1-1-1 0 0,1 0 1 0 0,0 1-1 0 0,0 0 1 0 0,0 0-1 0 0,-3 4 0 0 0,8-3-3137 0 0,-2-3 2824 0 0,0 0 0 0 0,-1 0-1 0 0,1-1 1 0 0,0 1 0 0 0,-1 0 0 0 0,1 0 0 0 0,0-1 0 0 0,0 1 0 0 0,0-1 0 0 0,0 1 0 0 0,0-1 0 0 0,0 1 0 0 0,0-1 0 0 0,-1 1-1 0 0,1-1 1 0 0,0 0 0 0 0,1 0 0 0 0,0 1 0 0 0,8-1-3055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46 48 0 0,'2'-3'511'0'0,"7"-18"6804"0"0,-21 5-2222 0 0,9 15-4682 0 0,-1 0-1 0 0,1 0 1 0 0,-1 0-1 0 0,0 1 1 0 0,1-1 0 0 0,-1 1-1 0 0,1 0 1 0 0,-1 0-1 0 0,0 0 1 0 0,1 0-1 0 0,-1 1 1 0 0,0 0 0 0 0,1-1-1 0 0,-1 1 1 0 0,1 0-1 0 0,-1 1 1 0 0,-4 1 0 0 0,5-2-211 0 0,0 1 0 0 0,0-1 1 0 0,0 1-1 0 0,0 0 1 0 0,0-1-1 0 0,0 1 1 0 0,1 1-1 0 0,-1-1 0 0 0,0 0 1 0 0,1 1-1 0 0,0-1 1 0 0,-1 1-1 0 0,1-1 1 0 0,0 1-1 0 0,1 0 0 0 0,-1 0 1 0 0,0 0-1 0 0,1 0 1 0 0,-2 6-1 0 0,3-8-157 0 0,-1 0 0 0 0,1 0 0 0 0,0 0 0 0 0,0 0-1 0 0,0 0 1 0 0,0 0 0 0 0,1-1 0 0 0,-1 1 0 0 0,0 0 0 0 0,0 0 0 0 0,0 0-1 0 0,1 0 1 0 0,-1 0 0 0 0,1 0 0 0 0,-1 0 0 0 0,0-1 0 0 0,1 1-1 0 0,-1 0 1 0 0,1 0 0 0 0,0 0 0 0 0,-1-1 0 0 0,1 1 0 0 0,0 0-1 0 0,-1-1 1 0 0,2 2 0 0 0,0-1 24 0 0,0 0-1 0 0,1 0 1 0 0,-1 0-1 0 0,0 0 1 0 0,0-1-1 0 0,0 1 0 0 0,0 0 1 0 0,1-1-1 0 0,-1 0 1 0 0,0 1-1 0 0,3-1 1 0 0,-3 0-28 0 0,0 0 0 0 0,0 0 0 0 0,0 0 0 0 0,0 0 0 0 0,0 0 0 0 0,0 0 1 0 0,0-1-1 0 0,0 1 0 0 0,0-1 0 0 0,0 1 0 0 0,0-1 0 0 0,0 0 0 0 0,0 0 0 0 0,0 0 0 0 0,0 0 0 0 0,-1 0 1 0 0,1 0-1 0 0,-1 0 0 0 0,1-1 0 0 0,0 1 0 0 0,-1 0 0 0 0,0-1 0 0 0,1 0 0 0 0,-1 1 0 0 0,0-1 1 0 0,0 0-1 0 0,0 1 0 0 0,1-4 0 0 0,-1 4-15 0 0,-1-1-1 0 0,0 1 1 0 0,0 0 0 0 0,1 0 0 0 0,-1-1-1 0 0,0 1 1 0 0,0 0 0 0 0,0 0 0 0 0,0-1-1 0 0,-1 1 1 0 0,1 0 0 0 0,0 0 0 0 0,-1-1-1 0 0,1 1 1 0 0,0 0 0 0 0,-1 0 0 0 0,1 0-1 0 0,-1 0 1 0 0,0 0 0 0 0,1-1 0 0 0,-1 1-1 0 0,0 0 1 0 0,-1-1 0 0 0,1 1-6 0 0,-1 0 0 0 0,0 0-1 0 0,1 0 1 0 0,-1 0 0 0 0,0 1 0 0 0,1-1 0 0 0,-1 0 0 0 0,0 1 0 0 0,0-1-1 0 0,0 1 1 0 0,0 0 0 0 0,0-1 0 0 0,0 1 0 0 0,-2 0 0 0 0,0 0 15 0 0,0 0 0 0 0,-1 1 0 0 0,1-1 0 0 0,0 1 0 0 0,0 0 1 0 0,-1 0-1 0 0,1 1 0 0 0,0-1 0 0 0,0 1 0 0 0,0 0 0 0 0,0 0 0 0 0,1 0 0 0 0,-1 0 0 0 0,-3 4 1 0 0,5-5-12 0 0,1-1-1 0 0,0 1 1 0 0,0 0 0 0 0,0 0 0 0 0,0 0 0 0 0,0 0 0 0 0,1 0 0 0 0,-1 0 0 0 0,0 0 0 0 0,0 0 0 0 0,1 1 0 0 0,-1-1 0 0 0,1 0 0 0 0,-1 0 0 0 0,1 1 0 0 0,-1-1-1 0 0,1 0 1 0 0,0 0 0 0 0,-1 1 0 0 0,1-1 0 0 0,0 1 0 0 0,0-1 0 0 0,0 0 0 0 0,0 1 0 0 0,0-1 0 0 0,1 0 0 0 0,-1 1 0 0 0,0-1 0 0 0,0 0 0 0 0,1 0-1 0 0,-1 1 1 0 0,1-1 0 0 0,0 0 0 0 0,-1 0 0 0 0,1 1 0 0 0,0-1 0 0 0,-1 0 0 0 0,1 0 0 0 0,0 0 0 0 0,0 0 0 0 0,1 1 0 0 0,1 0 27 0 0,0 0-1 0 0,0 0 1 0 0,0-1 0 0 0,0 1 0 0 0,0-1 0 0 0,1 1 0 0 0,-1-1 0 0 0,0 0-1 0 0,1-1 1 0 0,-1 1 0 0 0,1 0 0 0 0,-1-1 0 0 0,1 0 0 0 0,-1 0 0 0 0,7 0-1 0 0,-7-1-31 0 0,1 0 0 0 0,-1 1-1 0 0,1-2 1 0 0,-1 1-1 0 0,0 0 1 0 0,0-1-1 0 0,1 1 1 0 0,-1-1-1 0 0,0 0 1 0 0,-1 0-1 0 0,1 0 1 0 0,4-4-1 0 0,-6 5-19 0 0,1-1-1 0 0,-1 1 0 0 0,0 0 0 0 0,0-1 1 0 0,0 1-1 0 0,0 0 0 0 0,0-1 0 0 0,0 1 1 0 0,-1-1-1 0 0,1 1 0 0 0,0-1 0 0 0,-1 0 1 0 0,1 1-1 0 0,-1-1 0 0 0,1 0 0 0 0,-1 1 1 0 0,0-1-1 0 0,0 0 0 0 0,0 0 0 0 0,0 1 1 0 0,0-1-1 0 0,0 0 0 0 0,-1 1 0 0 0,1-1 1 0 0,0 0-1 0 0,-1 1 0 0 0,-1-4 0 0 0,2 4-1 0 0,-1 0-1 0 0,1 0 0 0 0,-1 0 0 0 0,0 1 0 0 0,0-1 0 0 0,1 0 0 0 0,-1 0 0 0 0,0 0 0 0 0,0 1 0 0 0,0-1 0 0 0,0 0 0 0 0,0 1 1 0 0,0-1-1 0 0,0 1 0 0 0,0-1 0 0 0,0 1 0 0 0,0 0 0 0 0,0-1 0 0 0,0 1 0 0 0,0 0 0 0 0,0 0 0 0 0,-1 0 0 0 0,1 0 0 0 0,0 0 0 0 0,0 0 1 0 0,0 0-1 0 0,0 0 0 0 0,-2 1 0 0 0,0-1 3 0 0,1 1-1 0 0,-1-1 1 0 0,1 1 0 0 0,0 0 0 0 0,-1 0-1 0 0,1 0 1 0 0,0 0 0 0 0,-1 0 0 0 0,1 1-1 0 0,-2 1 1 0 0,3-2 15 0 0,-1 0 0 0 0,1 0-1 0 0,0 0 1 0 0,0 0 0 0 0,0 1 0 0 0,-1-1 0 0 0,1 1-1 0 0,1-1 1 0 0,-1 0 0 0 0,0 1 0 0 0,0-1 0 0 0,0 1-1 0 0,1 0 1 0 0,-1-1 0 0 0,1 1 0 0 0,0-1-1 0 0,-1 1 1 0 0,1 0 0 0 0,0 0 0 0 0,0-1 0 0 0,0 1-1 0 0,0 0 1 0 0,0-1 0 0 0,0 1 0 0 0,0 0 0 0 0,1-1-1 0 0,-1 1 1 0 0,1 0 0 0 0,0 1 0 0 0,0-1 10 0 0,0 0 0 0 0,1-1 0 0 0,-1 1 0 0 0,1 0 0 0 0,-1-1 0 0 0,1 1 0 0 0,-1-1 1 0 0,1 0-1 0 0,0 0 0 0 0,0 0 0 0 0,0 1 0 0 0,0-2 0 0 0,0 1 0 0 0,-1 0 0 0 0,2 0 0 0 0,-1-1 1 0 0,0 1-1 0 0,0-1 0 0 0,0 1 0 0 0,0-1 0 0 0,0 0 0 0 0,4 0 0 0 0,-1 0 7 0 0,0 0 0 0 0,-1-1 1 0 0,1 0-1 0 0,0 1 0 0 0,0-2 0 0 0,-1 1 0 0 0,1 0 0 0 0,-1-1 0 0 0,1 0 1 0 0,-1 0-1 0 0,0-1 0 0 0,5-2 0 0 0,-7 3-24 0 0,1 0-1 0 0,-1 0 1 0 0,0 0-1 0 0,0 0 1 0 0,0 0-1 0 0,0 0 1 0 0,0-1-1 0 0,0 1 1 0 0,0-1-1 0 0,-1 1 1 0 0,0-1-1 0 0,1 0 1 0 0,-1 0-1 0 0,0 1 1 0 0,0-1-1 0 0,-1 0 1 0 0,1 0-1 0 0,0 0 1 0 0,-1 0-1 0 0,0-4 1 0 0,0 6-9 0 0,0 0 0 0 0,0 0-1 0 0,0-1 1 0 0,0 1 0 0 0,0 0 0 0 0,0 0 0 0 0,-1 0 0 0 0,1-1 0 0 0,0 1 0 0 0,-1 0 0 0 0,1 0 0 0 0,-1 0 0 0 0,1 0 0 0 0,-1 0 0 0 0,0 0 0 0 0,0 0 0 0 0,1 0 0 0 0,-1 0 0 0 0,0 0 0 0 0,0 0 0 0 0,0 0 0 0 0,0 0 0 0 0,-1 0 0 0 0,0 0-2 0 0,0 0 0 0 0,-1 0-1 0 0,1 0 1 0 0,0 1 0 0 0,-1-1 0 0 0,1 1 0 0 0,0-1 0 0 0,-1 1-1 0 0,1 0 1 0 0,-1 0 0 0 0,-2 0 0 0 0,-2 1-3 0 0,1 0 0 0 0,0 0 0 0 0,-1 1 0 0 0,1-1 0 0 0,0 1 0 0 0,0 1 0 0 0,-11 4 0 0 0,13-4 10 0 0,-1 1 1 0 0,1-1-1 0 0,0 1 1 0 0,0-1-1 0 0,1 1 0 0 0,-1 0 1 0 0,1 1-1 0 0,0-1 1 0 0,0 1-1 0 0,-5 8 0 0 0,8-11 5 0 0,-1-1 1 0 0,1 0-1 0 0,-1 1 0 0 0,1-1 0 0 0,-1 0 0 0 0,1 1 0 0 0,0-1 0 0 0,0 1 0 0 0,0-1 0 0 0,0 1 0 0 0,0-1 0 0 0,0 0 1 0 0,0 1-1 0 0,1-1 0 0 0,-1 1 0 0 0,0-1 0 0 0,2 3 0 0 0,-1-3 6 0 0,0 1-1 0 0,0-1 1 0 0,0 0 0 0 0,0 1-1 0 0,1-1 1 0 0,-1 0 0 0 0,0 0-1 0 0,1 0 1 0 0,-1 0 0 0 0,1 0-1 0 0,0 0 1 0 0,-1 0 0 0 0,1-1-1 0 0,-1 1 1 0 0,1 0 0 0 0,0-1-1 0 0,0 0 1 0 0,1 1 0 0 0,4 0 10 0 0,0 0 1 0 0,0-1 0 0 0,0 0 0 0 0,0 0 0 0 0,0-1 0 0 0,0 0 0 0 0,0 0 0 0 0,-1 0 0 0 0,1-1 0 0 0,0 0 0 0 0,7-3 0 0 0,-10 3-32 0 0,-1 1 1 0 0,1-1 0 0 0,0 0-1 0 0,-1 0 1 0 0,1 0 0 0 0,-1 0-1 0 0,0 0 1 0 0,0-1 0 0 0,0 0-1 0 0,0 0 1 0 0,0 0 0 0 0,0 0-1 0 0,-1 0 1 0 0,1 0 0 0 0,-1 0-1 0 0,0-1 1 0 0,0 0 0 0 0,0 1-1 0 0,-1-1 1 0 0,2-4 0 0 0,-3 7-1 0 0,1-1 1 0 0,-1 1 0 0 0,0 0 0 0 0,0 0-1 0 0,1 0 1 0 0,-1 0 0 0 0,0 0 0 0 0,0-1 0 0 0,0 1-1 0 0,-1 0 1 0 0,1 0 0 0 0,0 0 0 0 0,0 0-1 0 0,-1 0 1 0 0,1 0 0 0 0,0-1 0 0 0,-1 1 0 0 0,1 0-1 0 0,-1 0 1 0 0,1 0 0 0 0,-1 0 0 0 0,0 1-1 0 0,1-1 1 0 0,-2-2 0 0 0,0 3 4 0 0,1-1 1 0 0,-1 0-1 0 0,1 1 1 0 0,-1-1-1 0 0,1 1 0 0 0,-1-1 1 0 0,1 1-1 0 0,-1 0 1 0 0,0-1-1 0 0,1 1 1 0 0,-1 0-1 0 0,1 0 0 0 0,-1 0 1 0 0,0 0-1 0 0,-1 1 1 0 0,-3 0 4 0 0,0 1 0 0 0,0-1 0 0 0,1 1 0 0 0,-1 0 0 0 0,1 0 0 0 0,-1 1 0 0 0,1 0 0 0 0,-8 5 0 0 0,11-6 1 0 0,0 0 1 0 0,0 0 0 0 0,0 0 0 0 0,0 0 0 0 0,1 0 0 0 0,-1 0 0 0 0,1 0 0 0 0,0 0 0 0 0,-1 1-1 0 0,1-1 1 0 0,-1 4 0 0 0,2-5 21 0 0,16 7 94 0 0,-13-9-107 0 0,-1 0 0 0 0,1 0 1 0 0,0 0-1 0 0,-1-1 0 0 0,1 1 1 0 0,-1-1-1 0 0,1 1 0 0 0,-1-1 1 0 0,0 0-1 0 0,0 0 0 0 0,0 0 1 0 0,3-4-1 0 0,-4 5-176 0 0,0 0 0 0 0,-1 0 0 0 0,1-1 0 0 0,-1 1 0 0 0,1 0 0 0 0,-1 0-1 0 0,1-1 1 0 0,-1 1 0 0 0,0 0 0 0 0,1-1 0 0 0,-1 1 0 0 0,0 0 0 0 0,0-2 0 0 0,0 1-451 0 0,-1 0 1 0 0,1 1-1 0 0,0-1 0 0 0,-1 1 1 0 0,1-1-1 0 0,-1 0 0 0 0,0 1 1 0 0,1 0-1 0 0,-1-1 0 0 0,0 1 1 0 0,0-1-1 0 0,0 1 0 0 0,-2-2 1 0 0,-1-2-2893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313 180 472 0 0,'-2'-13'2729'0'0,"1"6"-1634"0"0,1 1 81 0 0,-1-1-1 0 0,0 1 1 0 0,0-1-1 0 0,-1 1 0 0 0,1 0 1 0 0,-1 0-1 0 0,-1 0 0 0 0,1 0 1 0 0,-1 0-1 0 0,-7-10 1 0 0,8 14-984 0 0,0 1 0 0 0,-1-1 1 0 0,1 1-1 0 0,0 0 1 0 0,-1 0-1 0 0,1 0 1 0 0,-1 0-1 0 0,1 0 1 0 0,-1 1-1 0 0,1-1 0 0 0,-1 1 1 0 0,0-1-1 0 0,1 1 1 0 0,-1 0-1 0 0,1 0 1 0 0,-1 0-1 0 0,0 1 0 0 0,1-1 1 0 0,-1 1-1 0 0,1-1 1 0 0,-1 1-1 0 0,1 0 1 0 0,-4 1-1 0 0,-2 1 58 0 0,-1 1-1 0 0,1 0 1 0 0,0 0-1 0 0,1 0 1 0 0,-11 9-1 0 0,12-8-104 0 0,1 0-1 0 0,-1 0 1 0 0,1 0-1 0 0,1 0 1 0 0,-1 1-1 0 0,-4 7 1 0 0,8-10-85 0 0,-1-1-1 0 0,1 1 1 0 0,-1 0 0 0 0,1 0 0 0 0,0 0 0 0 0,0 0-1 0 0,0 0 1 0 0,1 0 0 0 0,-1 0 0 0 0,1 0 0 0 0,-1 1 0 0 0,1-1-1 0 0,0 0 1 0 0,0 0 0 0 0,1 0 0 0 0,0 4 0 0 0,0-5-32 0 0,-1 0 1 0 0,1-1 0 0 0,0 1 0 0 0,0-1-1 0 0,0 1 1 0 0,1-1 0 0 0,-1 1 0 0 0,0-1-1 0 0,0 1 1 0 0,1-1 0 0 0,-1 0 0 0 0,1 0-1 0 0,-1 0 1 0 0,1 0 0 0 0,0 0 0 0 0,-1 0-1 0 0,1 0 1 0 0,0 0 0 0 0,-1-1 0 0 0,1 1-1 0 0,0-1 1 0 0,0 1 0 0 0,0-1-1 0 0,0 0 1 0 0,0 0 0 0 0,-1 0 0 0 0,3 0-1 0 0,6 1 60 0 0,-1-1 0 0 0,0-1 0 0 0,0 0 0 0 0,10-2 0 0 0,-15 2-61 0 0,0 0 0 0 0,1 0 0 0 0,-1-1 0 0 0,0 1 0 0 0,0-1 0 0 0,0 0 0 0 0,0-1-1 0 0,0 1 1 0 0,-1 0 0 0 0,1-1 0 0 0,-1 0 0 0 0,0 0 0 0 0,1 0 0 0 0,-1 0 0 0 0,-1-1-1 0 0,1 1 1 0 0,0-1 0 0 0,-1 0 0 0 0,0 0 0 0 0,0 0 0 0 0,0 0 0 0 0,0 0 0 0 0,0 0-1 0 0,-1 0 1 0 0,0 0 0 0 0,0-1 0 0 0,0 1 0 0 0,0-5 0 0 0,-1 7-20 0 0,-1 0 0 0 0,1 1 1 0 0,0-1-1 0 0,-1 0 0 0 0,1 1 1 0 0,-1-1-1 0 0,0 0 0 0 0,0 1 1 0 0,1-1-1 0 0,-1 1 0 0 0,0-1 1 0 0,0 1-1 0 0,0 0 0 0 0,-1-1 0 0 0,1 1 1 0 0,0 0-1 0 0,0 0 0 0 0,-1 0 1 0 0,1 0-1 0 0,-1 0 0 0 0,1 0 1 0 0,-1 0-1 0 0,1 0 0 0 0,-1 1 1 0 0,-2-2-1 0 0,-4 0 25 0 0,0-1 0 0 0,1 1 0 0 0,-16-2 0 0 0,16 3 7 0 0,0 1 0 0 0,0-1 0 0 0,0 1 0 0 0,1 1 0 0 0,-1 0 0 0 0,0-1-1 0 0,0 2 1 0 0,0-1 0 0 0,1 1 0 0 0,-1 0 0 0 0,0 1 0 0 0,1-1 0 0 0,0 1 0 0 0,0 1 0 0 0,0-1 0 0 0,0 1 0 0 0,0 0 0 0 0,1 0 0 0 0,0 1 0 0 0,-1-1 0 0 0,2 1 0 0 0,-1 1 0 0 0,1-1-1 0 0,-1 0 1 0 0,2 1 0 0 0,-8 12 0 0 0,10-16-13 0 0,0 0-1 0 0,1 0 0 0 0,-1 0 0 0 0,0 0 1 0 0,1 0-1 0 0,-1 0 0 0 0,1 0 0 0 0,0 0 1 0 0,-1 0-1 0 0,1 0 0 0 0,0 0 0 0 0,0 1 1 0 0,1-1-1 0 0,-1 0 0 0 0,0 0 0 0 0,1 0 1 0 0,-1 0-1 0 0,1 0 0 0 0,0 0 0 0 0,-1 0 1 0 0,3 3-1 0 0,-1-3 1 0 0,0 1 1 0 0,0-1-1 0 0,0 0 1 0 0,0 0-1 0 0,1-1 0 0 0,-1 1 1 0 0,0 0-1 0 0,1-1 1 0 0,-1 1-1 0 0,1-1 1 0 0,0 0-1 0 0,0 0 0 0 0,5 1 1 0 0,0 0-3 0 0,0 0-1 0 0,0-1 1 0 0,1 0 0 0 0,-1-1 0 0 0,0 0 0 0 0,1 0-1 0 0,-1-1 1 0 0,0 0 0 0 0,1 0 0 0 0,8-4 0 0 0,-13 4-24 0 0,-1-1 1 0 0,0 0 0 0 0,1 0-1 0 0,-1 0 1 0 0,0 0-1 0 0,0 0 1 0 0,0-1-1 0 0,0 1 1 0 0,-1-1 0 0 0,1 0-1 0 0,-1 0 1 0 0,1 0-1 0 0,-1 0 1 0 0,0-1 0 0 0,0 1-1 0 0,0 0 1 0 0,-1-1-1 0 0,2-4 1 0 0,-2 7-4 0 0,-1-1 1 0 0,0 0-1 0 0,1 1 1 0 0,-1-1-1 0 0,0 0 1 0 0,0 1-1 0 0,0-1 1 0 0,0 0-1 0 0,0 0 1 0 0,0 1-1 0 0,0-1 1 0 0,-1 0-1 0 0,1 1 1 0 0,-1-1-1 0 0,1 0 1 0 0,-1 1-1 0 0,1-1 1 0 0,-1 1-1 0 0,0-1 1 0 0,0 1-1 0 0,0-1 1 0 0,0 1-1 0 0,0 0 0 0 0,0-1 1 0 0,0 1-1 0 0,-1 0 1 0 0,1 0-1 0 0,0 0 1 0 0,-1 0-1 0 0,1 0 1 0 0,-1 0-1 0 0,1 0 1 0 0,-1 0-1 0 0,1 1 1 0 0,-1-1-1 0 0,1 1 1 0 0,-1-1-1 0 0,0 1 1 0 0,1-1-1 0 0,-1 1 1 0 0,-3 0-1 0 0,0-1 16 0 0,0 1 0 0 0,-1 0 1 0 0,1 0-1 0 0,0 1 0 0 0,0-1 0 0 0,0 1 1 0 0,-1 0-1 0 0,1 1 0 0 0,0-1 0 0 0,0 1 0 0 0,1 0 1 0 0,-1 0-1 0 0,0 1 0 0 0,1-1 0 0 0,-5 4 0 0 0,5-3 22 0 0,0-1-1 0 0,0 1 1 0 0,0 0 0 0 0,1 1-1 0 0,-1-1 1 0 0,1 1-1 0 0,0-1 1 0 0,0 1-1 0 0,0 0 1 0 0,0 0-1 0 0,1 0 1 0 0,0 0 0 0 0,0 1-1 0 0,0-1 1 0 0,0 1-1 0 0,-1 4 1 0 0,3-7-20 0 0,0-1 0 0 0,0 1 0 0 0,0 0 1 0 0,0-1-1 0 0,0 1 0 0 0,1 0 0 0 0,-1-1 1 0 0,0 1-1 0 0,1 0 0 0 0,0-1 0 0 0,-1 1 0 0 0,1-1 1 0 0,0 1-1 0 0,-1-1 0 0 0,1 1 0 0 0,0-1 1 0 0,0 0-1 0 0,0 1 0 0 0,1-1 0 0 0,-1 0 0 0 0,0 0 1 0 0,0 0-1 0 0,1 0 0 0 0,-1 0 0 0 0,0 0 0 0 0,1 0 1 0 0,-1 0-1 0 0,1 0 0 0 0,-1-1 0 0 0,1 1 1 0 0,0-1-1 0 0,-1 1 0 0 0,4 0 0 0 0,2 1 19 0 0,0-1 0 0 0,1 0 0 0 0,-1 0 0 0 0,1 0 0 0 0,-1-1 0 0 0,11-1 0 0 0,-10-1-18 0 0,0 0-1 0 0,1 0 1 0 0,-1-1-1 0 0,0 0 1 0 0,-1 0 0 0 0,1-1-1 0 0,0 0 1 0 0,-1 0-1 0 0,0-1 1 0 0,0 0-1 0 0,0 0 1 0 0,-1-1-1 0 0,7-7 1 0 0,-9 10-11 0 0,-1-1-1 0 0,0 0 1 0 0,0 0 0 0 0,0 0-1 0 0,-1-1 1 0 0,1 1 0 0 0,-1-1-1 0 0,0 0 1 0 0,0 1-1 0 0,1-9 1 0 0,-2 10-4 0 0,-1-1-1 0 0,0 1 1 0 0,1 0-1 0 0,-1-1 1 0 0,-1 1-1 0 0,1-1 1 0 0,0 1-1 0 0,-1-1 1 0 0,0 1-1 0 0,0 0 1 0 0,0 0-1 0 0,0-1 1 0 0,0 1-1 0 0,-1 0 1 0 0,0 0-1 0 0,-3-5 1 0 0,3 5-4 0 0,0 1-1 0 0,0 0 1 0 0,0-1 0 0 0,-1 1 0 0 0,1 0 0 0 0,0 0 0 0 0,-1 0 0 0 0,0 1 0 0 0,1-1 0 0 0,-1 1 0 0 0,0-1 0 0 0,0 1 0 0 0,0 0 0 0 0,0 0 0 0 0,-6-1-1 0 0,3 1-1 0 0,0 1-1 0 0,0-1 0 0 0,1 1 0 0 0,-1 0 0 0 0,0 1 0 0 0,0 0 0 0 0,0-1 0 0 0,-8 4 0 0 0,9-3 13 0 0,0 1-1 0 0,0-1 0 0 0,0 1 1 0 0,0 0-1 0 0,0 0 0 0 0,1 1 1 0 0,-1-1-1 0 0,1 1 0 0 0,0 0 1 0 0,-1 0-1 0 0,2 1 1 0 0,-1-1-1 0 0,0 1 0 0 0,1 0 1 0 0,-1 0-1 0 0,1 0 0 0 0,0 1 1 0 0,0-1-1 0 0,1 1 1 0 0,-4 9-1 0 0,5-13 3 0 0,1 1 0 0 0,-1-1 0 0 0,1 1 0 0 0,0-1 0 0 0,0 1 0 0 0,0-1 0 0 0,0 1 0 0 0,0 0 1 0 0,0-1-1 0 0,0 1 0 0 0,1-1 0 0 0,-1 1 0 0 0,0-1 0 0 0,1 1 0 0 0,-1-1 0 0 0,1 1 0 0 0,0-1 0 0 0,0 1 0 0 0,-1-1 0 0 0,1 0 0 0 0,0 1 1 0 0,1 0-1 0 0,1 0 5 0 0,-1 0 0 0 0,0-1 0 0 0,0 1 0 0 0,1-1 1 0 0,-1 1-1 0 0,1-1 0 0 0,-1 0 0 0 0,1 0 1 0 0,-1 0-1 0 0,1-1 0 0 0,0 1 0 0 0,2 0 0 0 0,2 0 13 0 0,-1 0 0 0 0,1-1 0 0 0,0 0 0 0 0,0 0 0 0 0,-1-1-1 0 0,1 0 1 0 0,0 0 0 0 0,-1 0 0 0 0,1-1 0 0 0,6-3 0 0 0,-9 4-21 0 0,0-1 0 0 0,0-1 0 0 0,0 1 0 0 0,-1 0 0 0 0,1-1 1 0 0,-1 0-1 0 0,0 0 0 0 0,0 0 0 0 0,0 0 0 0 0,0-1 0 0 0,0 1 0 0 0,-1-1 1 0 0,1 1-1 0 0,-1-1 0 0 0,0 0 0 0 0,0 0 0 0 0,-1 0 0 0 0,1 0 0 0 0,-1 0 1 0 0,0-1-1 0 0,0 1 0 0 0,0 0 0 0 0,0-1 0 0 0,-1 1 0 0 0,0 0 0 0 0,0-1 1 0 0,0 1-1 0 0,0 0 0 0 0,-1-1 0 0 0,0 1 0 0 0,0 0 0 0 0,0-1 1 0 0,0 1-1 0 0,-1 0 0 0 0,1 0 0 0 0,-1 0 0 0 0,0 0 0 0 0,0 0 0 0 0,-1 1 1 0 0,1-1-1 0 0,-1 1 0 0 0,0-1 0 0 0,0 1 0 0 0,0 0 0 0 0,0 0 0 0 0,0 0 1 0 0,-1 0-1 0 0,1 1 0 0 0,-8-4 0 0 0,4 3-4 0 0,0 1-1 0 0,0 0 1 0 0,0 0-1 0 0,-1 0 1 0 0,1 1 0 0 0,-1 1-1 0 0,1-1 1 0 0,0 1 0 0 0,-1 0-1 0 0,1 1 1 0 0,-1 0-1 0 0,1 0 1 0 0,0 0 0 0 0,-1 1-1 0 0,-11 5 1 0 0,15-6-1 0 0,-1 1 0 0 0,1-1 0 0 0,0 1 0 0 0,0 1 0 0 0,0-1 0 0 0,0 0 0 0 0,0 1 0 0 0,0 0 0 0 0,1 0 0 0 0,-1 0 0 0 0,1 0 0 0 0,0 1 0 0 0,0-1-1 0 0,0 1 1 0 0,1 0 0 0 0,-1-1 0 0 0,1 1 0 0 0,0 1 0 0 0,0-1 0 0 0,0 0 0 0 0,0 0 0 0 0,1 1 0 0 0,0-1 0 0 0,0 1 0 0 0,0-1 0 0 0,0 7 0 0 0,1-9-1 0 0,0 1 0 0 0,0-1 0 0 0,0 0 0 0 0,1 0 0 0 0,-1 0 0 0 0,1 1 0 0 0,0-1 0 0 0,-1 0 0 0 0,1 0 0 0 0,0 0 0 0 0,0 0 0 0 0,0 0 0 0 0,0 0 0 0 0,1-1 0 0 0,-1 1 0 0 0,0 0 0 0 0,1 0 0 0 0,2 2 0 0 0,0-2 0 0 0,-1 1 0 0 0,1-1 0 0 0,0 0 0 0 0,0 0 0 0 0,0 0 0 0 0,0-1 0 0 0,0 1 0 0 0,0-1 0 0 0,6 1 0 0 0,-1 0 0 0 0,0-1 0 0 0,0 0 0 0 0,0-1 0 0 0,0 0 0 0 0,0 0 0 0 0,0-1 0 0 0,0 0 0 0 0,17-5 0 0 0,-23 5-3 0 0,-1 0 0 0 0,1 0 0 0 0,-1 0 0 0 0,0 0 0 0 0,1 0 1 0 0,-1-1-1 0 0,0 1 0 0 0,0-1 0 0 0,0 1 0 0 0,0-1 0 0 0,0 0 0 0 0,0 0 0 0 0,0 0 0 0 0,-1 0 0 0 0,1 0 0 0 0,-1 0 1 0 0,1-1-1 0 0,-1 1 0 0 0,0 0 0 0 0,0-1 0 0 0,0 1 0 0 0,0-1 0 0 0,0 1 0 0 0,-1-1 0 0 0,1 1 0 0 0,0-5 0 0 0,-1 3-1 0 0,-1 1-1 0 0,1 0 0 0 0,0 0 0 0 0,-1 0 0 0 0,0 0 0 0 0,0 0 0 0 0,0 0 0 0 0,0 0 0 0 0,0 1 0 0 0,-1-1 0 0 0,1 0 0 0 0,-1 0 0 0 0,0 1 0 0 0,1-1 0 0 0,-1 1 0 0 0,0 0 0 0 0,-1-1 0 0 0,1 1 0 0 0,0 0 0 0 0,-1 0 0 0 0,1 0 0 0 0,-1 1 0 0 0,-3-3 0 0 0,0 1-21 0 0,-1 0-1 0 0,0 0 1 0 0,0 1 0 0 0,0 0 0 0 0,0 0 0 0 0,0 0-1 0 0,0 1 1 0 0,-1 0 0 0 0,1 1 0 0 0,0 0-1 0 0,-1 0 1 0 0,1 0 0 0 0,0 1 0 0 0,-13 2-1 0 0,17-2 41 0 0,-1 0 0 0 0,1 0 0 0 0,-1 0-1 0 0,1 1 1 0 0,-1-1 0 0 0,1 1 0 0 0,0 0-1 0 0,0 0 1 0 0,-1 0 0 0 0,2 0 0 0 0,-1 1-1 0 0,0-1 1 0 0,0 1 0 0 0,1 0 0 0 0,-1-1-1 0 0,1 1 1 0 0,0 0 0 0 0,0 1 0 0 0,0-1-1 0 0,0 0 1 0 0,1 0 0 0 0,-1 1 0 0 0,1-1-1 0 0,0 1 1 0 0,0 0 0 0 0,0-1 0 0 0,0 1-1 0 0,1 0 1 0 0,-1-1 0 0 0,1 7 0 0 0,1-6-10 0 0,-1 1 1 0 0,1-1-1 0 0,0 1 0 0 0,0-1 1 0 0,1 0-1 0 0,-1 0 1 0 0,1 1-1 0 0,0-1 1 0 0,0 0-1 0 0,0 0 1 0 0,1-1-1 0 0,-1 1 0 0 0,1 0 1 0 0,0-1-1 0 0,0 0 1 0 0,0 0-1 0 0,0 0 1 0 0,1 0-1 0 0,0 0 1 0 0,-1 0-1 0 0,1-1 0 0 0,0 0 1 0 0,8 4-1 0 0,-2-1 3 0 0,1-1-1 0 0,0 0 1 0 0,0 0-1 0 0,0-1 1 0 0,1-1-1 0 0,-1 0 1 0 0,1 0-1 0 0,13-1 1 0 0,-19-1-7 0 0,1 0 0 0 0,0-1 0 0 0,0 0 0 0 0,-1 0 0 0 0,11-3 0 0 0,-15 4 0 0 0,0-1 0 0 0,-1 0 0 0 0,1 1 0 0 0,0-1 0 0 0,-1 0 0 0 0,1 0 0 0 0,-1 0 0 0 0,1 0 0 0 0,-1 0 0 0 0,1 0 0 0 0,-1 0 0 0 0,0-1 0 0 0,0 1 0 0 0,1 0 0 0 0,-1-1 0 0 0,0 1 0 0 0,0-1 0 0 0,0 1 0 0 0,-1-1 0 0 0,1 0 0 0 0,0 1 0 0 0,-1-1 0 0 0,1 0 0 0 0,-1 1 0 0 0,1-4 0 0 0,-1 2 0 0 0,0 1 0 0 0,0 0 0 0 0,0 0 1 0 0,0 0-1 0 0,0 0 0 0 0,-1 0 0 0 0,1-1 0 0 0,-1 1 0 0 0,0 0 0 0 0,0 0 1 0 0,1 0-1 0 0,-1 1 0 0 0,0-1 0 0 0,-1 0 0 0 0,1 0 0 0 0,0 0 1 0 0,-1 1-1 0 0,1-1 0 0 0,-3-2 0 0 0,1 1-2 0 0,-1 1 0 0 0,1-1 0 0 0,-1 1-1 0 0,0 0 1 0 0,0 0 0 0 0,-6-2 0 0 0,5 2-19 0 0,-1 1 1 0 0,1 0-1 0 0,-1 0 0 0 0,1 1 1 0 0,-1-1-1 0 0,1 1 0 0 0,-1 1 1 0 0,1-1-1 0 0,-1 1 0 0 0,1 0 0 0 0,0 0 1 0 0,-1 0-1 0 0,1 1 0 0 0,0 0 1 0 0,0 0-1 0 0,0 0 0 0 0,-6 4 1 0 0,8-4 31 0 0,-1 0 1 0 0,1 0 0 0 0,0 0 0 0 0,0 1 0 0 0,0-1-1 0 0,0 1 1 0 0,0 0 0 0 0,0 0 0 0 0,1 0-1 0 0,-1 0 1 0 0,1 0 0 0 0,0 1 0 0 0,0-1-1 0 0,0 1 1 0 0,0-1 0 0 0,1 1 0 0 0,0 0 0 0 0,-1-1-1 0 0,1 1 1 0 0,0 0 0 0 0,1 0 0 0 0,-1 0-1 0 0,1 0 1 0 0,0 5 0 0 0,0-7-10 0 0,0 0 0 0 0,1 1-1 0 0,-1-1 1 0 0,1 0 0 0 0,-1 0 0 0 0,1 1 0 0 0,0-1 0 0 0,0 0-1 0 0,0 0 1 0 0,0 0 0 0 0,0 0 0 0 0,0 0 0 0 0,1 0-1 0 0,-1-1 1 0 0,1 1 0 0 0,-1 0 0 0 0,1-1 0 0 0,0 1 0 0 0,0-1-1 0 0,3 3 1 0 0,-2-2 1 0 0,1 0-1 0 0,0-1 1 0 0,0 1 0 0 0,0-1-1 0 0,0 0 1 0 0,0 0-1 0 0,0-1 1 0 0,1 1-1 0 0,-1-1 1 0 0,8 0-1 0 0,-5 0 0 0 0,-1-1 0 0 0,1 1-1 0 0,0-1 1 0 0,-1-1-1 0 0,1 0 1 0 0,-1 1-1 0 0,0-2 1 0 0,0 1 0 0 0,1-1-1 0 0,-2 0 1 0 0,1 0-1 0 0,0-1 1 0 0,-1 1-1 0 0,8-8 1 0 0,-11 9-10 0 0,0 0 1 0 0,-1 0-1 0 0,1 0 0 0 0,-1 0 1 0 0,0 0-1 0 0,1 0 1 0 0,-1-1-1 0 0,0 1 0 0 0,0 0 1 0 0,-1-1-1 0 0,1 1 0 0 0,0-1 1 0 0,-1 1-1 0 0,0-1 0 0 0,1 1 1 0 0,-1-1-1 0 0,0 1 1 0 0,0-1-1 0 0,-1-4 0 0 0,0 4-20 0 0,0-1-1 0 0,0 1 1 0 0,-1 0-1 0 0,1-1 1 0 0,-1 1 0 0 0,0 0-1 0 0,0 0 1 0 0,0 0-1 0 0,0 0 1 0 0,0 0-1 0 0,-1 0 1 0 0,-4-3-1 0 0,3 2-16 0 0,0 1-1 0 0,0-1 1 0 0,-1 1 0 0 0,0 0-1 0 0,1 0 1 0 0,-1 1-1 0 0,0 0 1 0 0,0 0 0 0 0,-1 0-1 0 0,1 0 1 0 0,0 1-1 0 0,-1 0 1 0 0,1 0 0 0 0,-1 0-1 0 0,1 0 1 0 0,-1 1-1 0 0,1 0 1 0 0,-8 1 0 0 0,12 0-88 0 0,0-1 0 0 0,0 0 1 0 0,0 0-1 0 0,-1 1 1 0 0,1-1-1 0 0,0 1 1 0 0,0-1-1 0 0,0 1 0 0 0,0-1 1 0 0,0 1-1 0 0,1 0 1 0 0,-1-1-1 0 0,0 1 1 0 0,0 0-1 0 0,0 0 0 0 0,0 0 1 0 0,1-1-1 0 0,-1 1 1 0 0,0 0-1 0 0,1 0 1 0 0,-1 0-1 0 0,1 0 0 0 0,-1 0 1 0 0,1 0-1 0 0,0 1 1 0 0,-1-1-1 0 0,1 1 1 0 0,0 0-419 0 0,0 0 0 0 0,0 0 1 0 0,0 1-1 0 0,0-1 0 0 0,0 0 0 0 0,1 0 1 0 0,-1 0-1 0 0,1 0 0 0 0,0 0 1 0 0,0 0-1 0 0,-1 0 0 0 0,1 0 1 0 0,0 0-1 0 0,2 2 0 0 0,10 15-2777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5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216 135 604 0 0,'12'-41'12162'0'0,"-12"39"-11919"0"0,0 1 0 0 0,-1-1 0 0 0,0 0 0 0 0,1 1 0 0 0,-1-1 0 0 0,0 1 0 0 0,0-1-1 0 0,0 1 1 0 0,-1-2 0 0 0,0 0 101 0 0,0 1 0 0 0,0-1 0 0 0,-1 0 0 0 0,1 1 0 0 0,-1 0 0 0 0,1 0 0 0 0,-1 0 0 0 0,0 0 0 0 0,0 0 0 0 0,0 0 0 0 0,0 1 0 0 0,0-1 0 0 0,0 1 0 0 0,0 0 0 0 0,-1 0 0 0 0,1 0 0 0 0,0 0 0 0 0,-1 1 0 0 0,-4-1 0 0 0,0 0 65 0 0,0 1 0 0 0,-1 0 0 0 0,1 0 1 0 0,-1 1-1 0 0,1 0 0 0 0,-12 3 0 0 0,15-2-273 0 0,0 0-1 0 0,0 0 1 0 0,0 0 0 0 0,0 1-1 0 0,0 0 1 0 0,1 0 0 0 0,-1 0-1 0 0,1 1 1 0 0,0-1 0 0 0,0 1-1 0 0,0 0 1 0 0,1 0 0 0 0,-1 1-1 0 0,1-1 1 0 0,0 1 0 0 0,0-1-1 0 0,1 1 1 0 0,-1 0 0 0 0,1 0-1 0 0,-3 10 1 0 0,4-12-80 0 0,0 0 0 0 0,0 0-1 0 0,1 0 1 0 0,-1 1 0 0 0,1-1 0 0 0,0 0 0 0 0,0 0-1 0 0,0 1 1 0 0,0-1 0 0 0,1 0 0 0 0,-1 0 0 0 0,1 0-1 0 0,0 1 1 0 0,0-1 0 0 0,0 0 0 0 0,0 0 0 0 0,0 0-1 0 0,1 0 1 0 0,0-1 0 0 0,-1 1 0 0 0,1 0 0 0 0,0-1-1 0 0,0 1 1 0 0,0-1 0 0 0,1 1 0 0 0,-1-1 0 0 0,0 0-1 0 0,1 0 1 0 0,0 0 0 0 0,-1 0 0 0 0,1-1 0 0 0,0 1-1 0 0,0-1 1 0 0,0 0 0 0 0,5 2 0 0 0,-1-1-1 0 0,0 0 1 0 0,0 0 0 0 0,1-1 0 0 0,-1 0-1 0 0,0-1 1 0 0,1 0 0 0 0,-1 0 0 0 0,1 0-1 0 0,-1-1 1 0 0,0 0 0 0 0,1 0 0 0 0,-1-1-1 0 0,0 0 1 0 0,0 0 0 0 0,0-1-1 0 0,0 0 1 0 0,0 0 0 0 0,-1 0 0 0 0,10-7-1 0 0,-12 7-40 0 0,1-1-1 0 0,-1 1 1 0 0,0 0-1 0 0,-1-1 1 0 0,1 0-1 0 0,-1 0 1 0 0,1 0-1 0 0,-1 0 1 0 0,0-1-1 0 0,-1 1 1 0 0,1-1-1 0 0,-1 0 1 0 0,0 0-1 0 0,0 0 1 0 0,0 0-1 0 0,-1 0 1 0 0,0 0-1 0 0,0 0 1 0 0,0 0-1 0 0,-1 0 1 0 0,1-1-1 0 0,-1 1 1 0 0,-1 0-1 0 0,1-1 1 0 0,-1 1-1 0 0,1 0 1 0 0,-4-10 0 0 0,2 11-19 0 0,1 0 0 0 0,-1 0 0 0 0,0 0 1 0 0,-1 0-1 0 0,1 1 0 0 0,-1-1 0 0 0,1 0 1 0 0,-1 1-1 0 0,0 0 0 0 0,0 0 0 0 0,-1 0 1 0 0,1 0-1 0 0,-1 0 0 0 0,1 1 0 0 0,-1-1 1 0 0,0 1-1 0 0,0 0 0 0 0,0 0 0 0 0,0 1 1 0 0,0-1-1 0 0,-1 1 0 0 0,1 0 0 0 0,0 0 1 0 0,-1 0-1 0 0,1 0 0 0 0,0 1 0 0 0,-1 0 1 0 0,-5 0-1 0 0,6 0 19 0 0,0 0-1 0 0,-1 1 1 0 0,1-1 0 0 0,0 1-1 0 0,0 0 1 0 0,0 0-1 0 0,-1 0 1 0 0,1 1 0 0 0,0-1-1 0 0,0 1 1 0 0,1 0 0 0 0,-1 0-1 0 0,0 1 1 0 0,1-1 0 0 0,-1 1-1 0 0,1-1 1 0 0,0 1 0 0 0,0 0-1 0 0,0 0 1 0 0,0 1-1 0 0,0-1 1 0 0,1 1 0 0 0,-1-1-1 0 0,1 1 1 0 0,0 0 0 0 0,0 0-1 0 0,1 0 1 0 0,-1 0 0 0 0,0 4-1 0 0,1-5-4 0 0,1 0 0 0 0,-1 0 0 0 0,1 0 0 0 0,0-1 0 0 0,0 1 0 0 0,0 0 0 0 0,0 0 0 0 0,0 0 0 0 0,1-1 0 0 0,-1 1-1 0 0,1 0 1 0 0,0 0 0 0 0,0-1 0 0 0,0 1 0 0 0,0-1 0 0 0,0 1 0 0 0,1-1 0 0 0,-1 1 0 0 0,1-1 0 0 0,1 3 0 0 0,1-2 22 0 0,-1 0-1 0 0,1 0 1 0 0,-1 0 0 0 0,1 0-1 0 0,0 0 1 0 0,0-1 0 0 0,0 0 0 0 0,1 0-1 0 0,-1 0 1 0 0,0 0 0 0 0,8 1 0 0 0,-6-1-6 0 0,-1-1 1 0 0,2 0-1 0 0,-1 0 0 0 0,0 0 1 0 0,0-1-1 0 0,0 0 1 0 0,0 0-1 0 0,0 0 1 0 0,0-1-1 0 0,0 0 1 0 0,0 0-1 0 0,0 0 1 0 0,0-1-1 0 0,0 0 1 0 0,0 0-1 0 0,-1-1 1 0 0,1 1-1 0 0,-1-1 1 0 0,6-4-1 0 0,-9 5-35 0 0,0 0-1 0 0,0 0 1 0 0,0-1 0 0 0,0 1-1 0 0,0 0 1 0 0,-1-1-1 0 0,1 0 1 0 0,-1 1 0 0 0,1-1-1 0 0,-1 0 1 0 0,0 0 0 0 0,0 0-1 0 0,-1 0 1 0 0,1 1-1 0 0,0-1 1 0 0,-1 0 0 0 0,0 0-1 0 0,1 0 1 0 0,-1-1 0 0 0,-1 1-1 0 0,1 0 1 0 0,0 0-1 0 0,-1 0 1 0 0,1 1 0 0 0,-1-1-1 0 0,0 0 1 0 0,0 0 0 0 0,0 0-1 0 0,0 0 1 0 0,-1 1 0 0 0,1-1-1 0 0,-1 0 1 0 0,0 1-1 0 0,0 0 1 0 0,1-1 0 0 0,-2 1-1 0 0,1 0 1 0 0,0 0 0 0 0,0 0-1 0 0,-1 0 1 0 0,1 0-1 0 0,-1 1 1 0 0,1-1 0 0 0,-1 1-1 0 0,0-1 1 0 0,1 1 0 0 0,-1 0-1 0 0,0 0 1 0 0,0 0-1 0 0,0 1 1 0 0,0-1 0 0 0,0 1-1 0 0,0-1 1 0 0,-5 1 0 0 0,1 1-12 0 0,-1 0 1 0 0,1 0-1 0 0,0 0 1 0 0,0 1-1 0 0,1 0 1 0 0,-1 1-1 0 0,0-1 1 0 0,1 1-1 0 0,-1 0 1 0 0,1 1-1 0 0,-9 6 1 0 0,7-4 62 0 0,1-1 0 0 0,0 1 0 0 0,0 0 1 0 0,1 1-1 0 0,0 0 0 0 0,0 0 0 0 0,0 0 0 0 0,-6 12 1 0 0,11-17-39 0 0,0 0 1 0 0,-1 1 0 0 0,2-1-1 0 0,-1 0 1 0 0,0 0 0 0 0,0 0-1 0 0,1 1 1 0 0,-1-1 0 0 0,1 0-1 0 0,-1 0 1 0 0,1 1 0 0 0,0-1-1 0 0,0 0 1 0 0,0 1 0 0 0,1-1-1 0 0,-1 0 1 0 0,0 1 0 0 0,1-1-1 0 0,1 4 1 0 0,-1-3 4 0 0,1-1 0 0 0,0 1 0 0 0,-1-1 0 0 0,1 0 0 0 0,0 0 1 0 0,0 0-1 0 0,0 0 0 0 0,0 0 0 0 0,1 0 0 0 0,-1-1 0 0 0,0 1 0 0 0,1-1 0 0 0,5 3 0 0 0,3 0 14 0 0,1-1 0 0 0,-1 1 0 0 0,1-2 0 0 0,0 0 0 0 0,0 0 0 0 0,14 0 0 0 0,-11-2-23 0 0,0 0 0 0 0,1-1 0 0 0,-1-1 0 0 0,23-5 0 0 0,-34 6 0 0 0,1 0 0 0 0,-1 0 0 0 0,0-1 0 0 0,1 1 0 0 0,-1-1 0 0 0,0 0 0 0 0,0 0 0 0 0,0-1 0 0 0,0 1 0 0 0,-1-1 0 0 0,1 0 0 0 0,0 0 0 0 0,-1 0 0 0 0,0 0 0 0 0,0-1 0 0 0,0 1 0 0 0,0-1 0 0 0,-1 0 0 0 0,3-4 0 0 0,-4 6 0 0 0,-1 1 0 0 0,1 0 0 0 0,-1-1 0 0 0,1 1 0 0 0,-1-1 0 0 0,1 1 0 0 0,-1-1 0 0 0,0 1 0 0 0,0-1 0 0 0,0 1 0 0 0,0-1 0 0 0,0 1 0 0 0,0-1 0 0 0,0 1 0 0 0,-1-1 0 0 0,1 1 0 0 0,0-1 0 0 0,-1 1 0 0 0,1-1 0 0 0,-1 1 0 0 0,0-1 0 0 0,1 1 0 0 0,-1 0 0 0 0,0-1 0 0 0,0 1 0 0 0,0 0 0 0 0,0 0 0 0 0,0 0 0 0 0,0 0 0 0 0,0 0 0 0 0,0 0 0 0 0,-1 0 0 0 0,1 0 0 0 0,0 0 0 0 0,0 0 0 0 0,-1 1 0 0 0,1-1 0 0 0,-1 0 0 0 0,1 1 0 0 0,-1 0 0 0 0,-1-1 0 0 0,-3-1 0 0 0,1 1 0 0 0,-1 0 0 0 0,0 0 0 0 0,0 0 0 0 0,0 1 0 0 0,0-1 0 0 0,0 2 0 0 0,0-1 0 0 0,-7 2 0 0 0,8-1 0 0 0,0 0 0 0 0,0 1 0 0 0,0-1 0 0 0,1 1 0 0 0,-1 0 0 0 0,1 0 0 0 0,0 1 0 0 0,-1-1 0 0 0,1 1 0 0 0,0 0 0 0 0,0 0 0 0 0,1 1 0 0 0,-1-1 0 0 0,-5 7 0 0 0,9-9 0 0 0,0-1 0 0 0,0 0 0 0 0,-1 1 0 0 0,1-1 0 0 0,0 0 0 0 0,0 1 0 0 0,0-1 0 0 0,0 0 0 0 0,0 1 0 0 0,0-1 0 0 0,0 1 0 0 0,0-1 0 0 0,0 0 0 0 0,0 1 0 0 0,0-1 0 0 0,0 0 0 0 0,0 1 0 0 0,0-1 0 0 0,0 0 0 0 0,0 1 0 0 0,1-1 0 0 0,-1 0 0 0 0,0 1 0 0 0,0-1 0 0 0,1 1 0 0 0,-1-1 0 0 0,1 1 0 0 0,-1-1 0 0 0,1 1 0 0 0,-1-1 0 0 0,1 0 0 0 0,0 1 0 0 0,-1-1 0 0 0,1 0 0 0 0,-1 1 0 0 0,1-1 0 0 0,0 0 0 0 0,-1 0 0 0 0,1 0 0 0 0,0 0 0 0 0,-1 0 0 0 0,1 0 0 0 0,0 0 0 0 0,0 0 0 0 0,-1 0 0 0 0,1 0 0 0 0,0 0 0 0 0,0 0 0 0 0,21-6 15 0 0,-21 6-19 0 0,1-1-1 0 0,-1 1 1 0 0,0-1-1 0 0,0 1 1 0 0,0-1-1 0 0,1 1 1 0 0,-1-1-1 0 0,0 0 1 0 0,0 0-1 0 0,0 0 1 0 0,0 1-1 0 0,0-1 1 0 0,0 0-1 0 0,0 0 1 0 0,-1 0-1 0 0,2-2 1 0 0,-2 2-378 0 0,-3-5-4385 0 0,2 1 2666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58 552 0 0,'0'-54'8947'0'0,"1"54"-8838"0"0,-1 0-1 0 0,0 0 1 0 0,0 1-1 0 0,0-1 1 0 0,0 0 0 0 0,0 0-1 0 0,1 0 1 0 0,-1 0 0 0 0,0 0-1 0 0,0 0 1 0 0,0 0 0 0 0,0 0-1 0 0,1 1 1 0 0,-1-1 0 0 0,0 0-1 0 0,0 0 1 0 0,0 0 0 0 0,0 0-1 0 0,1 0 1 0 0,-1 0-1 0 0,0 0 1 0 0,0 0 0 0 0,0 0-1 0 0,1 0 1 0 0,-1 0 0 0 0,0 0-1 0 0,0 0 1 0 0,0-1 0 0 0,0 1-1 0 0,1 0 1 0 0,-1 0 0 0 0,0 0-1 0 0,0 0 1 0 0,0 0-1 0 0,0 0 1 0 0,1 0 0 0 0,-1 0-1 0 0,0 0 1 0 0,0-1 0 0 0,0 1-1 0 0,0 0 1 0 0,0 0 0 0 0,0 0-1 0 0,1 0 1 0 0,-1-1 0 0 0,0 1-1 0 0,0 0 1 0 0,0 0 0 0 0,0 0-1 0 0,0 0 1 0 0,0-1-1 0 0,0 1 1 0 0,0 0 0 0 0,0 0-1 0 0,0 0 1 0 0,0-1 0 0 0,0 1-1 0 0,0 0 1 0 0,0 0 0 0 0,0 0-1 0 0,0-1 1 0 0,8 12 1782 0 0,0 5-1110 0 0,-1 0 0 0 0,-1 0 0 0 0,0 1 1 0 0,5 26-1 0 0,0 1 197 0 0,39 144 1647 0 0,-18-59-2949 0 0,-23-101-1153 0 0,-3-9-1928 0 0,-2-6-3597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1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30 232 240 0 0,'-4'-7'916'0'0,"0"0"-1"0"0,0-1 1 0 0,0 0 0 0 0,1 1-1 0 0,0-1 1 0 0,-4-16 0 0 0,7 20-537 0 0,0 1 0 0 0,0-1 0 0 0,0 1 0 0 0,0-1 0 0 0,0 1 0 0 0,1-1 0 0 0,-1 1 0 0 0,1 0 0 0 0,0-1-1 0 0,0 1 1 0 0,1 0 0 0 0,-1 0 0 0 0,1-1 0 0 0,-1 1 0 0 0,1 0 0 0 0,0 0 0 0 0,0 1 0 0 0,0-1 0 0 0,6-5 0 0 0,2-1 56 0 0,1 0 0 0 0,0 1 0 0 0,0 0 0 0 0,1 0 0 0 0,0 1 0 0 0,0 1 0 0 0,1 0 0 0 0,0 1 0 0 0,0 0 0 0 0,0 1 0 0 0,0 0 0 0 0,26-3 1 0 0,-6 4 126 0 0,-1 0 0 0 0,1 2 0 0 0,-1 2 1 0 0,45 5-1 0 0,-43-1-46 0 0,-1 1-1 0 0,55 18 1 0 0,-69-17-300 0 0,0 1 1 0 0,0 0 0 0 0,-1 2 0 0 0,0 0 0 0 0,28 21 0 0 0,-42-28-175 0 0,-1 0-1 0 0,1 0 1 0 0,-1 0-1 0 0,0 1 0 0 0,0-1 1 0 0,0 1-1 0 0,0 0 1 0 0,-1-1-1 0 0,0 1 0 0 0,1 1 1 0 0,-1-1-1 0 0,-1 0 1 0 0,1 0-1 0 0,-1 1 0 0 0,1-1 1 0 0,0 9-1 0 0,-2-9-22 0 0,0 0 0 0 0,0 0 0 0 0,-1 0 0 0 0,1 0 0 0 0,-1 0-1 0 0,0 0 1 0 0,0-1 0 0 0,0 1 0 0 0,-1 0 0 0 0,1 0 0 0 0,-1-1 0 0 0,0 1 0 0 0,0-1 0 0 0,0 1-1 0 0,0-1 1 0 0,-1 0 0 0 0,0 0 0 0 0,1 0 0 0 0,-5 3 0 0 0,-8 7 33 0 0,-1-1-1 0 0,0 0 1 0 0,-1-1 0 0 0,0-1 0 0 0,0-1 0 0 0,-38 14 0 0 0,39-17-277 0 0,0-1 0 0 0,0-1 0 0 0,0-1 1 0 0,-1 0-1 0 0,1-1 0 0 0,-1 0 0 0 0,0-2 0 0 0,-27-2 1 0 0,3-9-4084 0 0,39 4-1695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79 220 132 0 0,'0'0'2059'0'0,"-1"3"-751"0"0,-21 69 6152 0 0,-8 43-879 0 0,26-99-5500 0 0,3-8-99 0 0,-1 0-1 0 0,0 0 1 0 0,-1-1 0 0 0,-5 12 2153 0 0,7-23-2711 0 0,-2-51 126 0 0,2 0-1 0 0,2 0 1 0 0,10-62 0 0 0,-1 0 37 0 0,-9 102-507 0 0,-1 7-19 0 0,0 0 0 0 0,1 0 0 0 0,0 0 0 0 0,4-13 0 0 0,-5 20-58 0 0,0 1 0 0 0,1 0 0 0 0,-1 0 1 0 0,0-1-1 0 0,0 1 0 0 0,0 0 0 0 0,1 0 0 0 0,-1-1 0 0 0,0 1 0 0 0,0 0 1 0 0,1 0-1 0 0,-1-1 0 0 0,0 1 0 0 0,0 0 0 0 0,1 0 0 0 0,-1 0 0 0 0,0 0 1 0 0,1 0-1 0 0,-1 0 0 0 0,0-1 0 0 0,1 1 0 0 0,-1 0 0 0 0,0 0 0 0 0,1 0 1 0 0,-1 0-1 0 0,0 0 0 0 0,0 0 0 0 0,1 0 0 0 0,-1 0 0 0 0,0 0 0 0 0,1 1 1 0 0,-1-1-1 0 0,0 0 0 0 0,1 0 0 0 0,-1 0 0 0 0,0 0 0 0 0,1 0 0 0 0,-1 0 1 0 0,0 1-1 0 0,0-1 0 0 0,1 0 0 0 0,9 8 57 0 0,-10-8-61 0 0,12 11 65 0 0,-1 2-1 0 0,0-1 1 0 0,-1 1-1 0 0,9 17 0 0 0,10 11 41 0 0,6 4 66 0 0,3-2 1 0 0,76 70-1 0 0,-86-90-150 0 0,0-1 1 0 0,1-1-1 0 0,1-2 0 0 0,1-1 1 0 0,56 23-1 0 0,-67-33-83 0 0,-7-2-34 0 0,0-1 0 0 0,0 0-1 0 0,0-1 1 0 0,1-1 0 0 0,0 0 0 0 0,20 2-1 0 0,-33-5 93 0 0,-1 0 0 0 0,0 0-1 0 0,0 0 1 0 0,0 0 0 0 0,1 0 0 0 0,-1 0-1 0 0,0 0 1 0 0,0 0 0 0 0,0 0-1 0 0,1 0 1 0 0,-1 0 0 0 0,0 1-1 0 0,0-1 1 0 0,1-1 0 0 0,-1 1-1 0 0,0 0 1 0 0,0 0 0 0 0,1 0 0 0 0,-1 0-1 0 0,0 0 1 0 0,0 0 0 0 0,0 0-1 0 0,1 0 1 0 0,-1 0 0 0 0,0 0-1 0 0,0 0 1 0 0,0-1 0 0 0,1 1-1 0 0,-1 0 1 0 0,0 0 0 0 0,0 0-1 0 0,0 0 1 0 0,0 0 0 0 0,1-1 0 0 0,-1 1-1 0 0,0 0 1 0 0,0 0 0 0 0,0 0-1 0 0,0-1 1 0 0,0 1 0 0 0,0 0-1 0 0,0 0 1 0 0,0-1 0 0 0,0 1-1 0 0,0 0 1 0 0,0 0 0 0 0,1 0 0 0 0,-1-1-1 0 0,0 1 1 0 0,0 0 0 0 0,-1 0-1 0 0,1-1 1 0 0,0 1 0 0 0,0 0-1 0 0,0 0 1 0 0,0 0 0 0 0,0-1-1 0 0,0 1 1 0 0,0 0 0 0 0,0 0-1 0 0,0 0 1 0 0,0-1 0 0 0,-1 1 0 0 0,1 0-1 0 0,0 0 1 0 0,0 0 0 0 0,0-1-1 0 0,0 1 1 0 0,-1 0 0 0 0,-10-11-81 0 0,4 8 68 0 0,1-1 0 0 0,-1 1 0 0 0,0 0 0 0 0,0 1-1 0 0,0-1 1 0 0,0 1 0 0 0,-1 1 0 0 0,-7-2 0 0 0,3 1 6 0 0,-58-9-109 0 0,-1 3 0 0 0,0 3 0 0 0,-1 3 0 0 0,-123 13 0 0 0,188-10-384 0 0,-1 0 1 0 0,1 0-1 0 0,0 1 0 0 0,-7 2 0 0 0,42-4-9113 0 0,-1-1 6807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1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91 279 7485 0 0,'-3'3'7613'0'0,"1"-1"-7128"0"0,-1 1 1 0 0,1 0-1 0 0,0 0 0 0 0,0 0 0 0 0,1 1 1 0 0,-1-1-1 0 0,1 0 0 0 0,-1 1 0 0 0,1-1 1 0 0,0 1-1 0 0,1-1 0 0 0,-1 1 1 0 0,0-1-1 0 0,1 1 0 0 0,0 0 0 0 0,0-1 1 0 0,0 6-1 0 0,2 20 548 0 0,1 0 0 0 0,2 0-1 0 0,1-1 1 0 0,9 30 0 0 0,-10-39-517 0 0,-1-5-51 0 0,-3-8-219 0 0,0 0 0 0 0,0-1 0 0 0,0 0 0 0 0,1 1 0 0 0,0-1 0 0 0,0 0 0 0 0,4 7 0 0 0,-5-12-231 0 0,-1-1 0 0 0,0 1-1 0 0,0 0 1 0 0,1 0 0 0 0,-1 0 0 0 0,0 0-1 0 0,0-1 1 0 0,0 1 0 0 0,1 0-1 0 0,-1 0 1 0 0,0 0 0 0 0,0-1 0 0 0,0 1-1 0 0,0 0 1 0 0,1 0 0 0 0,-1-1-1 0 0,0 1 1 0 0,0 0 0 0 0,0-1-1 0 0,0 1 1 0 0,0 0 0 0 0,0 0 0 0 0,0-1-1 0 0,0 1 1 0 0,0 0 0 0 0,0-1-1 0 0,0 1 1 0 0,0 0 0 0 0,0 0 0 0 0,0-1-1 0 0,0 1 1 0 0,0 0 0 0 0,0 0-1 0 0,-1-1 1 0 0,2-15 291 0 0,-11-80-306 0 0,-3-70 0 0 0,13 138 0 0 0,1 1 0 0 0,1-1 0 0 0,11-53 0 0 0,-11 72 0 0 0,1 0 0 0 0,0 0 0 0 0,1 0 0 0 0,0 1 0 0 0,0-1 0 0 0,1 1 0 0 0,0 0 0 0 0,0 0 0 0 0,1 1 0 0 0,0 0 0 0 0,8-8 0 0 0,-9 10 0 0 0,1 0 0 0 0,-1 1 0 0 0,1 0 0 0 0,0 0 0 0 0,0 1 0 0 0,0-1 0 0 0,0 1 0 0 0,1 1 0 0 0,0-1 0 0 0,-1 1 0 0 0,1 0 0 0 0,0 1 0 0 0,0-1 0 0 0,0 1 0 0 0,10 0 0 0 0,-14 1 0 0 0,1 0 0 0 0,-1 0 1 0 0,0 0-1 0 0,0 1 0 0 0,1-1 0 0 0,-1 1 1 0 0,0-1-1 0 0,0 1 0 0 0,0 0 0 0 0,0 1 0 0 0,0-1 1 0 0,0 0-1 0 0,0 1 0 0 0,0-1 0 0 0,0 1 0 0 0,0 0 1 0 0,-1 0-1 0 0,1 0 0 0 0,-1 1 0 0 0,0-1 1 0 0,1 0-1 0 0,-1 1 0 0 0,0 0 0 0 0,-1-1 0 0 0,1 1 1 0 0,0 0-1 0 0,-1 0 0 0 0,1 0 0 0 0,-1 0 0 0 0,0 0 1 0 0,0 0-1 0 0,0 0 0 0 0,0 4 0 0 0,0-1-2 0 0,-1 0 0 0 0,0 0 0 0 0,0 0 0 0 0,0 0 0 0 0,-1 0 0 0 0,0 0 0 0 0,0-1 0 0 0,0 1 0 0 0,-1 0 0 0 0,0-1 0 0 0,0 1 0 0 0,-1-1 0 0 0,1 1 0 0 0,-1-1 0 0 0,0 0 0 0 0,0 0 0 0 0,-8 8 0 0 0,0-2-125 0 0,-1 0 1 0 0,1-1-1 0 0,-2-1 1 0 0,0 0-1 0 0,0-1 1 0 0,0 0-1 0 0,-19 8 1 0 0,-105 32-959 0 0,80-31 534 0 0,54-16 480 0 0,0 0 0 0 0,0 0-1 0 0,0 1 1 0 0,0-1 0 0 0,1 1 0 0 0,-1-1-1 0 0,-4 4 1 0 0,7-4-64 0 0,2 1 56 0 0,13 9 78 0 0,0 0-1 0 0,1-2 1 0 0,0 0-1 0 0,17 7 1 0 0,16 9 71 0 0,11 8 115 0 0,90 54 491 0 0,-115-65-224 0 0,-2 2 0 0 0,37 33 0 0 0,-68-55-507 0 0,1 0 1 0 0,-1 0-1 0 0,1 0 1 0 0,0 0 0 0 0,0 0-1 0 0,0-1 1 0 0,0 0-1 0 0,0 1 1 0 0,6 1 0 0 0,-7-3-601 0 0,18-24-10737 0 0,-15 13 8138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328 314 240 0 0,'0'0'1101'0'0,"-3"2"293"0"0,-4 4-397 0 0,1-1 0 0 0,0 1 0 0 0,0 1 0 0 0,0-1 0 0 0,1 1 0 0 0,0 0 1 0 0,-6 10-1 0 0,-27 61 4018 0 0,9-17-1266 0 0,3-6 1450 0 0,26-55-5141 0 0,0 0 0 0 0,0 0 0 0 0,0 0-1 0 0,0 1 1 0 0,0-1 0 0 0,0 0 0 0 0,0 0 0 0 0,0 0 0 0 0,0 0 0 0 0,0 0 0 0 0,-1 0 0 0 0,1 1 578 0 0,0-1-578 0 0,0 0 0 0 0,0 0 0 0 0,0 0 0 0 0,0 0 0 0 0,-1 0 0 0 0,1 0 0 0 0,0 0-1 0 0,0 0 1 0 0,0 0 0 0 0,0 0 0 0 0,0 0 0 0 0,0 0 0 0 0,0 0 0 0 0,0 0 0 0 0,0 0 0 0 0,0 0-1 0 0,-1 0 1 0 0,1 0 0 0 0,0 0 0 0 0,0 0 0 0 0,0 0 0 0 0,0 0 0 0 0,0 0 0 0 0,0 0 0 0 0,-1 0 578 0 0,1-1-578 0 0,0 1 0 0 0,-2-8 684 0 0,1-14-536 0 0,23-252 1422 0 0,-19 53-696 0 0,-3 184-592 0 0,0 36-334 0 0,0 1-1 0 0,0 0 1 0 0,0 0-1 0 0,0-1 1 0 0,0 1 0 0 0,0 0-1 0 0,0-1 1 0 0,0 1-1 0 0,0 0 1 0 0,0-1-1 0 0,0 1 1 0 0,0 0-1 0 0,0 0 1 0 0,0-1-1 0 0,0 1 1 0 0,0 0-1 0 0,0 0 1 0 0,0-1 0 0 0,0 1-1 0 0,1 0 1 0 0,-1 0-1 0 0,0-1 1 0 0,0 1-1 0 0,0 0 1 0 0,0 0-1 0 0,1-1 1 0 0,-1 1-1 0 0,0 0 1 0 0,0 0 0 0 0,1 0-1 0 0,-1 0 1 0 0,0-1-1 0 0,0 1 1 0 0,1 0-1 0 0,-1 0 1 0 0,0 0-1 0 0,1 0 1 0 0,-1 0-1 0 0,0 0 1 0 0,0 0-1 0 0,1 0 1 0 0,-1 0 0 0 0,0 0-1 0 0,1 0 1 0 0,-1 0-1 0 0,0 0 1 0 0,0 0-1 0 0,1 0 1 0 0,-1 0-1 0 0,0 0 1 0 0,1 0-1 0 0,-1 0 1 0 0,0 0-1 0 0,0 0 1 0 0,1 1 0 0 0,-1-1-1 0 0,0 0 1 0 0,0 0-1 0 0,1 0 1 0 0,-1 0-1 0 0,0 1 1 0 0,0-1-1 0 0,0 0 1 0 0,1 0-1 0 0,-1 1 1 0 0,0-1 0 0 0,0 0-1 0 0,0 0 1 0 0,1 1-1 0 0,16 17 320 0 0,50 69-325 0 0,15 19 0 0 0,-41-61 0 0 0,1-2 0 0 0,71 55 0 0 0,-85-77 0 0 0,0-1 0 0 0,2-1 0 0 0,0-2 0 0 0,2-1 0 0 0,55 20 0 0 0,-80-34-6 0 0,-1 0 0 0 0,1 0 0 0 0,-1-1 0 0 0,1 1 0 0 0,0-2 0 0 0,0 1 0 0 0,0-1 0 0 0,9-1-1 0 0,-14 1 5 0 0,0 0 0 0 0,-1-1 0 0 0,1 1 0 0 0,0-1-1 0 0,-1 1 1 0 0,1-1 0 0 0,-1 0 0 0 0,1 0-1 0 0,-1 0 1 0 0,1 0 0 0 0,-1 0 0 0 0,0 0-1 0 0,1 0 1 0 0,-1 0 0 0 0,0 0 0 0 0,0 0-1 0 0,0-1 1 0 0,0 1 0 0 0,0-1 0 0 0,0 1-1 0 0,0 0 1 0 0,0-1 0 0 0,0 0 0 0 0,-1 1-1 0 0,1-1 1 0 0,-1 1 0 0 0,1-1 0 0 0,-1 0-1 0 0,0 1 1 0 0,0-1 0 0 0,1 0 0 0 0,-1 0-1 0 0,0 1 1 0 0,-1-1 0 0 0,1 0 0 0 0,0 1-1 0 0,0-1 1 0 0,-1-2 0 0 0,0 1-1 0 0,0-1-1 0 0,0 1 1 0 0,0 0 0 0 0,-1 0-1 0 0,1 0 1 0 0,-1-1 0 0 0,0 2-1 0 0,0-1 1 0 0,0 0 0 0 0,0 0-1 0 0,0 1 1 0 0,-1-1-1 0 0,1 1 1 0 0,-1-1 0 0 0,1 1-1 0 0,-1 0 1 0 0,0 0 0 0 0,0 0-1 0 0,0 1 1 0 0,-4-2 0 0 0,-8-4 36 0 0,-1 0-1 0 0,-29-7 1 0 0,33 11-21 0 0,-33-9 6 0 0,0 3-1 0 0,-1 2 1 0 0,-87-3-1 0 0,-140 21 15 0 0,272-11-32 0 0,-107 13 0 0 0,92-10 0 0 0,0 1 0 0 0,0 0 0 0 0,0 1 0 0 0,-25 12 0 0 0,40-16-30 0 0,-1-1-1 0 0,1 1 1 0 0,-1 0-1 0 0,1 0 1 0 0,-1 0-1 0 0,1 0 1 0 0,0 0-1 0 0,0 0 1 0 0,-1 0 0 0 0,1 1-1 0 0,-1 2 1 0 0,1-4-11 0 0,1 1 0 0 0,0-1 1 0 0,0 1-1 0 0,0-1 0 0 0,-1 1 1 0 0,1-1-1 0 0,0 1 0 0 0,0-1 1 0 0,0 1-1 0 0,0 0 1 0 0,0-1-1 0 0,0 1 0 0 0,0-1 1 0 0,0 1-1 0 0,0-1 0 0 0,1 1 1 0 0,-1-1-1 0 0,0 1 0 0 0,0-1 1 0 0,0 1-1 0 0,1 0 0 0 0,-1-1 1 0 0,1 1-1 0 0,1 2-264 0 0,0-1-1 0 0,1 0 0 0 0,0 1 0 0 0,-1-1 1 0 0,1 0-1 0 0,0 0 0 0 0,0-1 1 0 0,0 1-1 0 0,6 1 0 0 0,-1 1-1343 0 0,0-1 1 0 0,0-1-1 0 0,1 1 0 0 0,12 1 0 0 0,9-2-1802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239 316 316 0 0,'-1'0'157'0'0,"1"0"-1"0"0,-1 0 0 0 0,1 0 1 0 0,-1 0-1 0 0,1 0 1 0 0,-1 0-1 0 0,1 0 1 0 0,-1 0-1 0 0,1 0 1 0 0,-1 0-1 0 0,1 0 1 0 0,-1 1-1 0 0,1-1 1 0 0,-1 0-1 0 0,1 0 1 0 0,-1 0-1 0 0,1 1 1 0 0,-1-1-1 0 0,1 0 0 0 0,0 1 1 0 0,-1-1-1 0 0,1 0 1 0 0,-1 1-1 0 0,1-1 1 0 0,0 1-1 0 0,-1-1 1 0 0,1 0-1 0 0,0 1 1 0 0,0-1-1 0 0,-1 1 1 0 0,1-1-1 0 0,0 1 1 0 0,0-1-1 0 0,0 1 1 0 0,0-1-1 0 0,-1 1 0 0 0,1-1 1 0 0,0 1-1 0 0,0-1 1 0 0,0 1-1 0 0,0 0 1 0 0,-1 28 1101 0 0,1-22-480 0 0,-4 400 10993 0 0,7-348-8538 0 0,-4-63-3178 0 0,1 0 0 0 0,-1 0 0 0 0,0 1 0 0 0,0-1 0 0 0,-1 0 0 0 0,-1-4 0 0 0,-6-17 83 0 0,-11-55 420 0 0,-14-127 0 0 0,30 170-350 0 0,3 0 0 0 0,0 0 0 0 0,3 0 0 0 0,1 0 0 0 0,16-71-1 0 0,-16 95-127 0 0,1 0 0 0 0,1 0 0 0 0,0 1-1 0 0,1 0 1 0 0,0 0 0 0 0,1 1-1 0 0,0-1 1 0 0,0 2 0 0 0,1-1-1 0 0,1 1 1 0 0,10-10 0 0 0,-13 15-37 0 0,-1 0 0 0 0,1 1 0 0 0,0 0 1 0 0,0 0-1 0 0,0 1 0 0 0,0-1 0 0 0,0 1 1 0 0,1 0-1 0 0,0 1 0 0 0,-1 0 0 0 0,1 0 1 0 0,0 0-1 0 0,0 1 0 0 0,0 0 0 0 0,0 1 1 0 0,0-1-1 0 0,1 1 0 0 0,-1 1 0 0 0,0-1 1 0 0,0 1-1 0 0,0 0 0 0 0,9 3 0 0 0,-9-1-15 0 0,1 0 0 0 0,-1 0 0 0 0,0 1 0 0 0,0 0 0 0 0,0 0 0 0 0,0 0 0 0 0,-1 1 0 0 0,0 0 0 0 0,0 1 0 0 0,0-1-1 0 0,-1 1 1 0 0,1 0 0 0 0,-1 0 0 0 0,-1 1 0 0 0,1-1 0 0 0,-1 1 0 0 0,0 0 0 0 0,-1 0 0 0 0,6 16 0 0 0,-7-15-30 0 0,1 0 0 0 0,-1 1 0 0 0,0-1 1 0 0,-1 1-1 0 0,0 0 0 0 0,-1-1 0 0 0,0 1 1 0 0,0 0-1 0 0,0 0 0 0 0,-1-1 0 0 0,-1 1 0 0 0,1-1 1 0 0,-1 1-1 0 0,-1-1 0 0 0,0 1 0 0 0,0-1 1 0 0,0 0-1 0 0,-6 8 0 0 0,-1-2-50 0 0,-1 1 1 0 0,0-2-1 0 0,-1 1 0 0 0,-1-2 1 0 0,0 0-1 0 0,0 0 0 0 0,-1-1 1 0 0,-19 11-1 0 0,-17 7-270 0 0,-63 26 0 0 0,55-28 114 0 0,11-5 34 0 0,18-9-125 0 0,-51 30 0 0 0,79-42 290 0 0,0-1-1 0 0,1 0 1 0 0,-1 1 0 0 0,1-1-1 0 0,-1 0 1 0 0,0 1 0 0 0,1-1-1 0 0,-1 1 1 0 0,1-1 0 0 0,-1 1-1 0 0,1-1 1 0 0,0 1 0 0 0,-1-1-1 0 0,1 1 1 0 0,-1 0-1 0 0,1-1 1 0 0,0 1 0 0 0,0 0-1 0 0,-1-1 1 0 0,1 1 0 0 0,0 0-1 0 0,0 0 1 0 0,0 0 7 0 0,0 0 1 0 0,0-1-1 0 0,1 1 0 0 0,-1-1 1 0 0,0 1-1 0 0,1-1 1 0 0,-1 1-1 0 0,0-1 0 0 0,1 1 1 0 0,-1-1-1 0 0,1 1 0 0 0,-1-1 1 0 0,1 0-1 0 0,-1 1 0 0 0,1-1 1 0 0,-1 0-1 0 0,1 1 1 0 0,-1-1-1 0 0,2 1 0 0 0,36 8 118 0 0,-33-8-113 0 0,132 18 494 0 0,-96-16-176 0 0,1 3 1 0 0,-1 1-1 0 0,-1 2 1 0 0,58 20-1 0 0,-88-24-93 0 0,0 0 1 0 0,-1 1-1 0 0,0 0 0 0 0,0 1 0 0 0,13 12 1 0 0,-12-10-1239 0 0,1-1 1 0 0,16 11 0 0 0,-22-16-763 0 0,1-1 0 0 0,-1 1 1 0 0,1-1-1 0 0,-1 0 0 0 0,7 1 0 0 0,0-1-1122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7357 0 0,'0'-3'4343'0'0,"0"-2"-2485"0"0,1 0-1 0 0,-1-1 0 0 0,1 1 1 0 0,3-9-1 0 0,-4 11-1518 0 0,1 1 0 0 0,0 0 0 0 0,0 0 1 0 0,0 0-1 0 0,0 0 0 0 0,0 0 0 0 0,0 0 1 0 0,0 1-1 0 0,1-1 0 0 0,-1 0 0 0 0,1 1 0 0 0,-1-1 1 0 0,1 1-1 0 0,4-4 1241 0 0,5 15-418 0 0,-10-9-1081 0 0,0 1 0 0 0,-1-1 0 0 0,1 1 0 0 0,0 0 0 0 0,-1 0 0 0 0,1-1 1 0 0,-1 1-1 0 0,0 0 0 0 0,0 0 0 0 0,0 0 0 0 0,1-1 0 0 0,-2 1 0 0 0,1 0 0 0 0,0 2 0 0 0,-7 28 497 0 0,6-23-411 0 0,-29 91 734 0 0,21-75-616 0 0,2 1 1 0 0,0 0-1 0 0,1 1 1 0 0,-2 27-1 0 0,8-50-285 0 0,0 0 0 0 0,0 1 0 0 0,0-1 0 0 0,1 0 0 0 0,-1 0 0 0 0,1 0 0 0 0,0 0 0 0 0,0 0 0 0 0,0 0 0 0 0,1 0 0 0 0,-1 0 0 0 0,1 0 0 0 0,0-1 0 0 0,0 1 0 0 0,0-1 0 0 0,1 1 0 0 0,2 3 0 0 0,0-3 0 0 0,0 0 0 0 0,-1 0 0 0 0,1-1 0 0 0,0 1 0 0 0,1-1 0 0 0,-1 0 0 0 0,1-1 0 0 0,-1 1 0 0 0,1-1 0 0 0,9 2 0 0 0,8 1 0 0 0,1-1 0 0 0,-1-2 0 0 0,1 0 0 0 0,44-4 0 0 0,-52 1-333 0 0,7 1-2311 0 0,-1-1 1 0 0,0-2-1 0 0,-1 0 0 0 0,34-9 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6 116 0 0,'-11'-5'14981'0'0,"31"12"-12085"0"0,33 13-1522 0 0,40 7 1818 0 0,144 20 0 0 0,-59-14-282 0 0,-178-33-2888 0 0,1 1 0 0 0,0-1 1 0 0,0 0-1 0 0,0 0 1 0 0,0 0-1 0 0,0 1 0 0 0,0-1 1 0 0,0 1-1 0 0,0-1 0 0 0,0 1 1 0 0,-1-1-1 0 0,1 1 1 0 0,0-1-1 0 0,0 1 0 0 0,0 0 1 0 0,-1-1-1 0 0,1 1 1 0 0,-1 0-1 0 0,2 1 0 0 0,-2-2-11 0 0,0 1 0 0 0,0 0-1 0 0,0-1 1 0 0,1 1 0 0 0,-1 0-1 0 0,0 0 1 0 0,0-1 0 0 0,0 1-1 0 0,-1 0 1 0 0,1 0 0 0 0,0-1-1 0 0,0 1 1 0 0,0 0 0 0 0,0 0-1 0 0,-1-1 1 0 0,1 1 0 0 0,0 0-1 0 0,-1-1 1 0 0,0 2 0 0 0,-2 3 12 0 0,-1 0 1 0 0,0-1 0 0 0,0 1-1 0 0,-9 6 1 0 0,9-7 4 0 0,-86 74 102 0 0,-85 84 18 0 0,141-121-953 0 0,34-41 696 0 0,0 1 1 0 0,0-1-1 0 0,-1 0 1 0 0,1 1 0 0 0,0-1-1 0 0,0 0 1 0 0,0 1-1 0 0,-1-1 1 0 0,1 1 0 0 0,0-1-1 0 0,0 0 1 0 0,0 1-1 0 0,0-1 1 0 0,0 1 0 0 0,0-1-1 0 0,0 0 1 0 0,0 1-1 0 0,0-1 1 0 0,0 1 0 0 0,0-1-1 0 0,0 0 1 0 0,0 1-1 0 0,0-1 1 0 0,0 1 0 0 0,1-1-1 0 0,-1 0 1 0 0,0 1-1 0 0,0-1 1 0 0,0 0 0 0 0,1 1-1 0 0,-1-1 1 0 0,0 0-1 0 0,0 1 1 0 0,1-1-1 0 0,-1 0 1 0 0,0 1 0 0 0,1-1-1 0 0,-1 0 1 0 0,0 0-1 0 0,1 1 1 0 0,-1-1 0 0 0,0 0-1 0 0,1 0 1 0 0,-1 0-1 0 0,0 0 1 0 0,1 0 0 0 0,-1 1-1 0 0,1-1 1 0 0,-1 0-1 0 0,0 0 1 0 0,1 0 0 0 0,-1 0-1 0 0,1 0 1 0 0,-1 0-1 0 0,1 0 1 0 0,-1 0 0 0 0,25 0-5900 0 0,-8-3 3135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2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3811 8 0 0,'8'-26'209'0'0,"2"1"0"0"0,24-49 0 0 0,0 1 111 0 0,12-27 36 0 0,-13 31 73 0 0,7-5 66 0 0,-26 50-266 0 0,20-45-1 0 0,-24 46-123 0 0,2 0-1 0 0,0 1 0 0 0,18-23 1 0 0,22-39 551 0 0,19-28 429 0 0,-57 92-900 0 0,14-30-1 0 0,5-7 145 0 0,54-90 606 0 0,-55 87-375 0 0,53-97 625 0 0,24-35-347 0 0,93-125 325 0 0,-186 296-922 0 0,25-47 0 0 0,-24 37-115 0 0,1 1 0 0 0,27-33 0 0 0,-30 43-87 0 0,16-23 561 0 0,37-67 1 0 0,-53 86-428 0 0,1 0 0 0 0,2 1-1 0 0,0 1 1 0 0,24-23 0 0 0,3-3 18 0 0,0-6 125 0 0,-11 14 62 0 0,66-62 1 0 0,65-51 108 0 0,-89 79 336 0 0,119-109-311 0 0,-74 77-314 0 0,95-75 122 0 0,-141 122-236 0 0,96-66 342 0 0,-96 79-203 0 0,182-102 1174 0 0,-179 110-948 0 0,-57 27-316 0 0,28-10 0 0 0,-44 19-118 0 0,-3 1 1 0 0,54-14 142 0 0,-54 14-148 0 0,25-6 15 0 0,0 1 54 0 0,-24 6-53 0 0,16-5 133 0 0,-10 4-42 0 0,-1-1 0 0 0,1 0 0 0 0,-1 0-1 0 0,12-4 1 0 0,-18 5 67 0 0,42-3 448 0 0,-41 4-230 0 0,1 0-104 0 0,1 0-1645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7445 0 0,'0'0'4553'0'0,"-5"-1"-1068"0"0,-2 1-2808 0 0,0 0 0 0 0,0 1 0 0 0,0 0 0 0 0,0 0 0 0 0,0 0-1 0 0,0 1 1 0 0,1 0 0 0 0,-1 0 0 0 0,1 1 0 0 0,-1 0 0 0 0,-7 5 0 0 0,-13 11-23 0 0,2 1 1 0 0,0 1-1 0 0,1 1 0 0 0,1 1 1 0 0,-23 31-1 0 0,15-18-109 0 0,-45 55 574 0 0,-50 52-1730 0 0,123-141-334 0 0,-5 5 622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24 648 164 0 0,'-4'10'1532'0'0,"1"0"1"0"0,0 0-1 0 0,0 0 1 0 0,1 0-1 0 0,-1 17 1 0 0,1 55 6143 0 0,2-70-6616 0 0,-1 9 627 0 0,0-16-1132 0 0,0 0 0 0 0,1 0 0 0 0,0 0 0 0 0,0 0 0 0 0,0 0 0 0 0,1 0 0 0 0,0 1 0 0 0,0-1 0 0 0,2 6 2215 0 0,-2-16-2351 0 0,2-50 337 0 0,-2-59 1 0 0,1-34-227 0 0,2 95-259 0 0,2 1 0 0 0,2-1 0 0 0,29-93 0 0 0,-29 124-148 0 0,1 0 0 0 0,1 1 0 0 0,1 0-1 0 0,19-29 1 0 0,-20 37-30 0 0,0 0-1 0 0,1 1 0 0 0,0 0 1 0 0,1 1-1 0 0,0 0 0 0 0,1 1 0 0 0,19-12 1 0 0,-25 17-78 0 0,1 1 1 0 0,0 1-1 0 0,0-1 0 0 0,0 1 1 0 0,1 0-1 0 0,-1 1 1 0 0,1 0-1 0 0,-1 0 1 0 0,1 1-1 0 0,0 0 0 0 0,0 1 1 0 0,9 0-1 0 0,-14 0-10 0 0,0 1-1 0 0,0-1 0 0 0,0 1 1 0 0,0 0-1 0 0,0 0 0 0 0,0 1 0 0 0,0-1 1 0 0,-1 1-1 0 0,1 0 0 0 0,0 0 1 0 0,-1 0-1 0 0,1 0 0 0 0,-1 0 1 0 0,0 1-1 0 0,0 0 0 0 0,0 0 1 0 0,0 0-1 0 0,0 0 0 0 0,-1 0 1 0 0,1 0-1 0 0,-1 1 0 0 0,0-1 0 0 0,0 1 1 0 0,0-1-1 0 0,-1 1 0 0 0,1 0 1 0 0,1 6-1 0 0,-2-3-4 0 0,0 0 0 0 0,0 1 0 0 0,-1-1 0 0 0,0 0 0 0 0,0 1 0 0 0,-1-1 0 0 0,1 0 0 0 0,-2 1 0 0 0,1-1 0 0 0,-1 0 0 0 0,0 0 0 0 0,-4 8 0 0 0,-1 3 0 0 0,-2 0 0 0 0,0-1 0 0 0,-15 23 0 0 0,9-22 0 0 0,-1 1 0 0 0,0-2 0 0 0,-1 0 0 0 0,-38 28 0 0 0,30-25 0 0 0,-44 44 0 0 0,68-63 0 0 0,-1 1 0 0 0,1 0 0 0 0,-1 0 0 0 0,1-1 0 0 0,0 1 0 0 0,0 0 0 0 0,0 0 0 0 0,0 0 0 0 0,0 0 0 0 0,0 0 0 0 0,0 1 0 0 0,1-1 0 0 0,-1 0 0 0 0,1 0 0 0 0,-1 0 0 0 0,1 1 0 0 0,0-1 0 0 0,0 0 0 0 0,0 0 0 0 0,0 1 0 0 0,1-1 0 0 0,-1 0 0 0 0,0 0 0 0 0,1 0 0 0 0,0 0 0 0 0,-1 1 0 0 0,1-1 0 0 0,0 0 0 0 0,0 0 0 0 0,0 0 0 0 0,1 0 0 0 0,-1-1 0 0 0,0 1 0 0 0,1 0 0 0 0,-1 0 0 0 0,1-1 0 0 0,3 4 0 0 0,6 4 0 0 0,1 0 0 0 0,0 0 0 0 0,1-1 0 0 0,22 11 0 0 0,-22-12 0 0 0,-7-4 0 0 0,22 13-34 0 0,1-1 0 0 0,1-2 0 0 0,0-1-1 0 0,38 11 1 0 0,-45-22-3459 0 0,-4-3-6129 0 0,-8 1 6282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 7593 0 0,'0'-4'18667'0'0,"-74"161"-14956"0"0,45-101-2386 0 0,-22 59 0 0 0,47-105-1303 0 0,1-1 0 0 0,0 1 0 0 0,1 0 0 0 0,0 0 0 0 0,-1 13 1 0 0,2-20-23 0 0,1 0 1 0 0,1-1-1 0 0,-1 1 1 0 0,0 0-1 0 0,1-1 1 0 0,-1 1-1 0 0,1 0 1 0 0,0-1-1 0 0,-1 1 1 0 0,1-1-1 0 0,1 1 1 0 0,-1-1-1 0 0,0 0 1 0 0,1 1-1 0 0,-1-1 1 0 0,1 0-1 0 0,-1 0 1 0 0,1 0-1 0 0,0 0 1 0 0,0 0-1 0 0,0-1 1 0 0,0 1-1 0 0,0 0 1 0 0,1-1-1 0 0,2 2 1 0 0,5 2-1 0 0,1-1 0 0 0,1 1 0 0 0,-1-2 0 0 0,1 0 0 0 0,-1 0 0 0 0,21 2 0 0 0,74-1 0 0 0,-54-4 0 0 0,-25-1 30 0 0,-14 1-73 0 0,0-1 0 0 0,0 2-1 0 0,13 1 1 0 0,-25-2 165 0 0,7 2-2935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218 585 1272 0 0,'0'1'587'0'0,"-2"1"1173"0"0,1-1-1173 0 0,0-1 0 0 0,1 1 0 0 0,-1-1-1 0 0,0 1 1 0 0,0-1 0 0 0,1 1 0 0 0,-1-1-1 0 0,0 0 1 0 0,0 1 0 0 0,0-1 0 0 0,0 0 0 0 0,0 0-1 0 0,0 0 1 0 0,0 1 0 0 0,1-1 0 0 0,-1 0-1 0 0,0 0 1 0 0,0 0 0 0 0,0-1 0 0 0,0 1 0 0 0,0 0-1 0 0,0 0 1 0 0,0 0 0 0 0,0-1 0 0 0,1 1-1 0 0,-3-1 1 0 0,-3-10 5514 0 0,4-4-6464 0 0,5-88 3213 0 0,-1 56-2218 0 0,-1 0 0 0 0,-2 0 0 0 0,-9-55 1 0 0,7 88-554 0 0,0 1-1 0 0,0 0 1 0 0,-1-1 0 0 0,-1 1 0 0 0,0 1 0 0 0,-1-1 0 0 0,0 1 0 0 0,-1 0 0 0 0,-1 0 0 0 0,1 1 0 0 0,-2 0 0 0 0,0 1 0 0 0,0-1 0 0 0,-1 2 0 0 0,-14-12 0 0 0,21 18-43 0 0,0 1 0 0 0,0 0 1 0 0,0 0-1 0 0,0 0 0 0 0,0 1 0 0 0,0-1 0 0 0,0 1 0 0 0,-5-1 0 0 0,7 1 35 0 0,-3 2 2 0 0,-10 1 18 0 0,13-1-83 0 0,0 0 0 0 0,0-1 0 0 0,1 1 0 0 0,-1 0 0 0 0,0 0 0 0 0,1 0 0 0 0,-1 0 0 0 0,1-1 0 0 0,-1 1 0 0 0,1 0 0 0 0,0 0-1 0 0,-1 0 1 0 0,1 0 0 0 0,0 0 0 0 0,-1 0 0 0 0,1 0 0 0 0,0 0 0 0 0,0 0 0 0 0,0 0 0 0 0,0 0 0 0 0,0 0 0 0 0,0 0 0 0 0,0 0 0 0 0,1 0 0 0 0,-1 2 0 0 0,5 26 150 0 0,-1-20-158 0 0,0 0 0 0 0,0 0 0 0 0,1-1 0 0 0,0 1 0 0 0,1-2 0 0 0,0 1 0 0 0,0 0 0 0 0,0-1 0 0 0,1 0 0 0 0,10 7 0 0 0,-1 0 0 0 0,2-1 0 0 0,-1-1 0 0 0,31 15 0 0 0,-37-21-52 0 0,1-1-1 0 0,0 0 1 0 0,0-1 0 0 0,1 0 0 0 0,-1-1-1 0 0,1-1 1 0 0,18 2 0 0 0,-26-3 26 0 0,1-1 1 0 0,0 0-1 0 0,0-1 0 0 0,0 1 1 0 0,0-1-1 0 0,0-1 0 0 0,0 1 1 0 0,-1-1-1 0 0,1 0 0 0 0,-1 0 1 0 0,1 0-1 0 0,-1-1 0 0 0,0 0 1 0 0,0 0-1 0 0,0 0 0 0 0,0-1 1 0 0,8-7-1 0 0,-4 0 8 0 0,-1 1-1 0 0,0-2 1 0 0,-1 1 0 0 0,7-13-1 0 0,-7 11 315 0 0,0 1-1 0 0,18-22 1 0 0,-23 32-222 0 0,8 3-63 0 0,-8 0-11 0 0,0 1 0 0 0,0-1 0 0 0,0 1 0 0 0,0 0 0 0 0,0 0 0 0 0,-1 0 0 0 0,1 0 0 0 0,-1 0 0 0 0,1 0 0 0 0,-1 1 0 0 0,0-1 0 0 0,2 5 0 0 0,12 38 0 0 0,-4-12 0 0 0,-4-15 0 0 0,1-1 0 0 0,1 0 0 0 0,0-1 0 0 0,1 0 0 0 0,1 0 0 0 0,0-1 0 0 0,15 15 0 0 0,-20-25 0 0 0,0 1 0 0 0,1 0 0 0 0,-1-1 0 0 0,1-1 0 0 0,1 1 0 0 0,-1-1 0 0 0,1 0 0 0 0,-1-1 0 0 0,1 1 0 0 0,0-2 0 0 0,0 1 0 0 0,1-1 0 0 0,-1 0 0 0 0,0-1 0 0 0,1 0 0 0 0,-1 0 0 0 0,1-1 0 0 0,9-1 0 0 0,2 0-402 0 0,-9-1-239 0 0,1 1 1 0 0,-1 1-1 0 0,23 2 1 0 0,-11 1-540 0 0,15 2-9241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271 366 9313 0 0,'-56'-85'9004'0'0,"-40"-31"-2061"0"0,-16-23-1526 0 0,112 138-5337 0 0,-1 0-1 0 0,1 1 1 0 0,-1-1 0 0 0,0 0 0 0 0,1 1 0 0 0,-1-1 0 0 0,1 0-1 0 0,0 0 1 0 0,-1 0 0 0 0,1 1 0 0 0,0-1 0 0 0,-1 0 0 0 0,1 0-1 0 0,0 0 1 0 0,0 0 0 0 0,0 0 0 0 0,0 1 0 0 0,0-1 0 0 0,0 0-1 0 0,0 0 1 0 0,0 0 0 0 0,0-1 0 0 0,1 1-71 0 0,-1 1 1 0 0,1-1-1 0 0,-1 1 0 0 0,1-1 0 0 0,0 1 1 0 0,-1 0-1 0 0,1-1 0 0 0,0 1 1 0 0,-1 0-1 0 0,1 0 0 0 0,0-1 1 0 0,-1 1-1 0 0,1 0 0 0 0,0 0 0 0 0,-1 0 1 0 0,1 0-1 0 0,0 0 0 0 0,0 0 1 0 0,-1 0-1 0 0,1 0 0 0 0,1 0 1 0 0,5 2-269 0 0,1-1 0 0 0,0 1 0 0 0,12 5 0 0 0,40 19-3518 0 0,88 53 0 0 0,-69-35-1774 0 0,8 4 2367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293 220 8145 0 0,'-3'8'2699'0'0,"-1"-1"0"0"0,0 1 0 0 0,-7 9 0 0 0,-19 18 2479 0 0,-41 26-2812 0 0,35-31-588 0 0,-80 70 2726 0 0,104-93-4504 0 0,12-7 0 0 0,0 0 0 0 0,0 0 0 0 0,-1 0 0 0 0,1 1 0 0 0,0-1 0 0 0,0 0 0 0 0,0 0 0 0 0,0 0 0 0 0,0 0 0 0 0,0 0 0 0 0,-1 0 0 0 0,1 0 0 0 0,0 0 0 0 0,0 0 0 0 0,0 0 0 0 0,0 0 0 0 0,0 0 0 0 0,0 0 0 0 0,-1 0 0 0 0,1 0 0 0 0,0 0 0 0 0,0 0 0 0 0,0 0 0 0 0,0 0 0 0 0,0 0 0 0 0,0-1 0 0 0,-1 1 0 0 0,1 0 0 0 0,0 0 0 0 0,0 0 0 0 0,0 0 0 0 0,0 0 0 0 0,0 0 0 0 0,0 0 0 0 0,0 0 0 0 0,0 0 0 0 0,0 0 0 0 0,-1-1 0 0 0,1 1 0 0 0,0 0 0 0 0,0 0 0 0 0,0 0 0 0 0,0 0 0 0 0,0 0 0 0 0,0 0 0 0 0,0-1 0 0 0,0 1 0 0 0,0 0 0 0 0,0 0 0 0 0,0 0 0 0 0,0 0 0 0 0,0 0 0 0 0,0 0 0 0 0,0-1 0 0 0,0 1 0 0 0,0 0 0 0 0,0 0 0 0 0,0-2 0 0 0,0 0 0 0 0,0-1 0 0 0,0 1 0 0 0,0 0 0 0 0,0 0 0 0 0,0-1 0 0 0,1 1 0 0 0,-1 0 0 0 0,2-2 0 0 0,-1 0 0 0 0,1 1 0 0 0,0-1 0 0 0,0 1 0 0 0,0 0 0 0 0,0 0 0 0 0,0 0 0 0 0,1 0 0 0 0,-1 0 0 0 0,1 1 0 0 0,0-1 0 0 0,0 1 0 0 0,0 0 0 0 0,0 0 0 0 0,0 0 0 0 0,1 0 0 0 0,-1 0 0 0 0,0 1 0 0 0,1-1 0 0 0,-1 1 0 0 0,1 0 0 0 0,0 0 0 0 0,-1 0 0 0 0,1 1 0 0 0,0-1 0 0 0,7 1 0 0 0,1 0 0 0 0,0 0 0 0 0,1 1 0 0 0,-1 1 0 0 0,0 0 0 0 0,0 0 0 0 0,20 8 0 0 0,5 5 0 0 0,-1 2 0 0 0,58 37 0 0 0,-56-31 0 0 0,73 33 0 0 0,-107-55 0 0 0,1 1 0 0 0,-1 0 0 0 0,1-1 0 0 0,-1 0 0 0 0,1 0 0 0 0,-1-1 0 0 0,1 1 0 0 0,0-1 0 0 0,-1 0 0 0 0,1 0 0 0 0,-1 0 0 0 0,1-1 0 0 0,8-1 0 0 0,-11 0 0 0 0,1 1 0 0 0,0 0 0 0 0,0-1 0 0 0,-1 1 0 0 0,1-1 0 0 0,-1 0 0 0 0,1 0 0 0 0,-1 0 0 0 0,0 0 0 0 0,0 0 0 0 0,0 0 0 0 0,0-1 0 0 0,0 1 0 0 0,-1 0 0 0 0,1-1 0 0 0,0 0 0 0 0,-1 1 0 0 0,0-1 0 0 0,0 0 0 0 0,0 0 0 0 0,1-5 0 0 0,4-16 0 0 0,-2-1 0 0 0,0 1 0 0 0,-2-1 0 0 0,-1 0 0 0 0,-2-27 0 0 0,-3 3 0 0 0,-16-78 0 0 0,15 106 0 0 0,0 0 0 0 0,-1 1 0 0 0,-13-27 0 0 0,16 40 0 0 0,0 1 0 0 0,0-1 0 0 0,-1 1 0 0 0,0 0 0 0 0,0 0 0 0 0,-1 0 0 0 0,0 1 0 0 0,0 0 0 0 0,0 0 0 0 0,0 0 0 0 0,-1 0 0 0 0,0 1 0 0 0,-10-6 0 0 0,15 9-241 0 0,1 1-1 0 0,-1 0 1 0 0,0-1-1 0 0,1 1 1 0 0,-1 0 0 0 0,0 0-1 0 0,1-1 1 0 0,-1 1-1 0 0,0 0 1 0 0,0 0-1 0 0,1 0 1 0 0,-1 0 0 0 0,0 0-1 0 0,1 0 1 0 0,-1 0-1 0 0,0 0 1 0 0,0 0 0 0 0,1 0-1 0 0,-1 1 1 0 0,0-1-1 0 0,1 0 1 0 0,-1 0-1 0 0,0 1 1 0 0,1-1 0 0 0,-1 0-1 0 0,0 1 1 0 0,1-1-1 0 0,-1 0 1 0 0,1 1 0 0 0,-1-1-1 0 0,1 1 1 0 0,-1-1-1 0 0,1 1 1 0 0,-1 0-1 0 0,1-1 1 0 0,-1 1 0 0 0,1-1-1 0 0,0 1 1 0 0,-1 0-1 0 0,1-1 1 0 0,0 1 0 0 0,0 0-1 0 0,-1-1 1 0 0,1 2-1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7:5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2 283 304 0 0,'-1'-17'3044'0'0,"1"-2"3623"0"0,0 18-6597 0 0,0 1 0 0 0,0 0 0 0 0,0 0 0 0 0,0 0-1 0 0,0 0 1 0 0,0-1 0 0 0,0 1 0 0 0,0 0 0 0 0,0 0 0 0 0,0 0 0 0 0,0 0 0 0 0,1 0 0 0 0,-1 0 0 0 0,0 0 0 0 0,0-1 0 0 0,0 1-1 0 0,0 0 1 0 0,0 0 0 0 0,1 0 0 0 0,-1 0 0 0 0,0 0 0 0 0,0 0 0 0 0,0 0 0 0 0,0 0 0 0 0,0 0 0 0 0,1 0 0 0 0,-1 0-1 0 0,0 0 1 0 0,0 0 0 0 0,0 0 0 0 0,0 0 0 0 0,1 0 0 0 0,-1 0 0 0 0,0 0 0 0 0,0 0 0 0 0,0 0 0 0 0,0 0 0 0 0,0 0-1 0 0,1 0 1 0 0,-1 0 0 0 0,0 0 0 0 0,0 0 0 0 0,0 0 0 0 0,0 0 0 0 0,0 1 0 0 0,1-1 0 0 0,-1 0 0 0 0,0 0 0 0 0,0 0 0 0 0,0 0-1 0 0,0 0 1 0 0,0 0 0 0 0,0 0 0 0 0,0 1 0 0 0,13 12 1470 0 0,11 18-94 0 0,21 41 585 0 0,-2 3-1 0 0,49 121 0 0 0,-2 18 311 0 0,-87-206-2213 0 0,2 3 118 0 0,-1-1 1 0 0,1 0-1 0 0,1 0 1 0 0,0 0-1 0 0,9 11 0 0 0,-15-20-210 0 0,0-1-1 0 0,1 0 0 0 0,-1 1 0 0 0,0-1 0 0 0,1 0 0 0 0,-1 0 0 0 0,1 1 0 0 0,-1-1 0 0 0,0 0 0 0 0,1 0 0 0 0,-1 0 0 0 0,1 1 0 0 0,-1-1 0 0 0,1 0 0 0 0,-1 0 0 0 0,1 0 0 0 0,-1 0 0 0 0,1 0 1 0 0,-1 0-1 0 0,1 0 0 0 0,-1 0 0 0 0,1 0 0 0 0,-1 0 0 0 0,0 0 0 0 0,1 0 0 0 0,-1-1 0 0 0,1 1 0 0 0,-1 0 0 0 0,1 0 0 0 0,-1 0 0 0 0,1 0 0 0 0,-1-1 0 0 0,0 1 0 0 0,1 0 0 0 0,-1-1 1 0 0,0 1-1 0 0,1 0 0 0 0,-1-1 0 0 0,0 1 0 0 0,1 0 0 0 0,-1-1 0 0 0,0 1 0 0 0,0-1 0 0 0,1 1 0 0 0,-1 0 0 0 0,0-1 0 0 0,11-24 181 0 0,57-282 1274 0 0,-2 7-409 0 0,21 33-154 0 0,-86 264-1063 0 0,-1 1 0 0 0,1 0 0 0 0,0 0 0 0 0,1 0 0 0 0,-1 0 0 0 0,0-1 0 0 0,1 1 0 0 0,2-3 0 0 0,-4 5 66 0 0,0 0 1 0 0,1 0 0 0 0,-1 0 0 0 0,0 0 0 0 0,0-1 0 0 0,1 1 0 0 0,-1 0 0 0 0,0 0 0 0 0,0 0 0 0 0,1 0 0 0 0,-1 0 0 0 0,0 0 0 0 0,1 0-1 0 0,-1 0 1 0 0,0 0 0 0 0,1 0 0 0 0,-1 0 0 0 0,0 0 0 0 0,0 0 0 0 0,1 0 0 0 0,-1 0 0 0 0,0 0 0 0 0,1 0 0 0 0,-1 0 0 0 0,0 0 0 0 0,1 0-1 0 0,-1 1 1 0 0,10 12-1453 0 0,31 77-9056 0 0,-24-56 7664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7:5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41 115 264 0 0,'-1'-4'704'0'0,"0"1"0"0"0,1 0 0 0 0,0 0 0 0 0,0 0 0 0 0,0 0 0 0 0,0 0 0 0 0,0-1 1 0 0,0 1-1 0 0,1 0 0 0 0,-1 0 0 0 0,1 0 0 0 0,2-6 0 0 0,-1 6-213 0 0,1 0 0 0 0,-1 0 0 0 0,0 0 0 0 0,1 0 0 0 0,0 0 0 0 0,-1 0 0 0 0,1 1-1 0 0,0-1 1 0 0,1 1 0 0 0,3-3 0 0 0,2 0 275 0 0,0 0 0 0 0,0 1-1 0 0,1 0 1 0 0,0 0 0 0 0,16-4-1 0 0,-20 7-422 0 0,0 0 0 0 0,0 0-1 0 0,1 0 1 0 0,-1 1-1 0 0,0-1 1 0 0,1 1 0 0 0,-1 1-1 0 0,1 0 1 0 0,-1-1-1 0 0,8 4 1 0 0,-12-4-264 0 0,0 1-1 0 0,0 0 1 0 0,0 0-1 0 0,-1-1 0 0 0,1 2 1 0 0,0-1-1 0 0,0 0 1 0 0,-1 0-1 0 0,1 0 1 0 0,-1 1-1 0 0,1-1 1 0 0,-1 1-1 0 0,0-1 1 0 0,1 1-1 0 0,-1-1 1 0 0,0 1-1 0 0,0 0 1 0 0,0 0-1 0 0,0-1 0 0 0,-1 1 1 0 0,1 0-1 0 0,0 0 1 0 0,-1 0-1 0 0,1 0 1 0 0,-1 0-1 0 0,0 0 1 0 0,1 0-1 0 0,-1 0 1 0 0,0 0-1 0 0,0 0 1 0 0,-1 0-1 0 0,1 0 1 0 0,0 0-1 0 0,-1 0 1 0 0,1 0-1 0 0,-1 0 0 0 0,0 2 1 0 0,-3 7 55 0 0,-1 0 1 0 0,1 0-1 0 0,-2-1 1 0 0,0 1-1 0 0,-6 8 0 0 0,-116 148 869 0 0,68-94-572 0 0,52-63-353 0 0,6-8-29 0 0,-1 0 0 0 0,1 1 0 0 0,0-1-1 0 0,0 1 1 0 0,1-1 0 0 0,-1 1 0 0 0,0 0 0 0 0,1-1 0 0 0,-1 1 0 0 0,1 0-1 0 0,0 0 1 0 0,0 0 0 0 0,0 0 0 0 0,1 0 0 0 0,-1 0 0 0 0,1 1-1 0 0,-1-1 1 0 0,1 4 0 0 0,1-6-5 0 0,-1 1 0 0 0,1 0-1 0 0,-1-1 1 0 0,1 1 0 0 0,0-1-1 0 0,0 1 1 0 0,-1-1 0 0 0,1 1 0 0 0,0-1-1 0 0,1 0 1 0 0,-1 0 0 0 0,0 1 0 0 0,0-1-1 0 0,0 0 1 0 0,1 0 0 0 0,-1 0-1 0 0,0 0 1 0 0,1 0 0 0 0,-1-1 0 0 0,1 1-1 0 0,-1 0 1 0 0,1-1 0 0 0,0 1 0 0 0,1 0-1 0 0,6 1 104 0 0,0 0-1 0 0,0 0 0 0 0,10 0 0 0 0,-11-1-62 0 0,38 2 315 0 0,0-2 0 0 0,0-2 1 0 0,67-9-1 0 0,-95 6-1206 0 0,0-1 0 0 0,0 0 0 0 0,32-16 0 0 0,-47 18 226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7:5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59 244 0 0,'-35'-9'3198'0'0,"-22"-12"17482"0"0,73 17-19499 0 0,1 1-1 0 0,-1 1 0 0 0,0 1 1 0 0,31 1-1 0 0,5-1 36 0 0,-26-1-1416 0 0,93-6 2108 0 0,-79 5-6379 0 0,-1-1-5840 0 0,-30 3 7198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7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56 244 0 0,'0'0'9029'0'0,"29"-1"2815"0"0,8 1-9902 0 0,1-1 0 0 0,-1-2-1 0 0,1-1 1 0 0,-1-2-1 0 0,61-19 1 0 0,-76 17-3085 0 0,-19 7 624 0 0,0 0 1 0 0,0-1-1 0 0,1 1 0 0 0,-1 1 1 0 0,0-1-1 0 0,0 0 0 0 0,5 0 1 0 0,-6 1-767 0 0,-1 9-5519 0 0,0-2 2281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9:2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22 234 48 0 0,'-12'-2'2072'0'0,"12"2"-1947"0"0,-1 0 0 0 0,1 0 0 0 0,0 0 0 0 0,-1 0 0 0 0,1 0 1 0 0,0 0-1 0 0,-1 0 0 0 0,1 0 0 0 0,0 0 0 0 0,-1 0 0 0 0,1 0 0 0 0,0 0 0 0 0,-1-1 0 0 0,1 1 0 0 0,0 0 0 0 0,-1 0 1 0 0,1 0-1 0 0,0 0 0 0 0,-1-1 0 0 0,1 1 0 0 0,0 0 0 0 0,0 0 0 0 0,-1-1 0 0 0,1 1 0 0 0,0 0 0 0 0,0 0 1 0 0,0-1-1 0 0,-1 1 0 0 0,1 0 0 0 0,0-1 0 0 0,9-8 375 0 0,0 0-1 0 0,1 1 1 0 0,1 0 0 0 0,-1 1 0 0 0,13-7 0 0 0,61-28 1181 0 0,-13 15-589 0 0,1 2-1 0 0,1 4 1 0 0,97-15-1 0 0,-134 29-368 0 0,0 2 0 0 0,67 0 0 0 0,-13 1 1097 0 0,-88 4-1729 0 0,17 4-3410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7:5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6 204 0 0,'-2'11'10152'0'0,"2"-10"-9475"0"0,5 1 803 0 0,1 0 0 0 0,0-1 0 0 0,-1 0 1 0 0,1 0-1 0 0,8 0 0 0 0,59-6 4061 0 0,-38 2-3542 0 0,54-5 656 0 0,-61 4-6601 0 0,-16 0-784 0 0,-6 3 377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1 153 276 0 0,'0'-1'323'0'0,"0"0"1"0"0,1-1-1 0 0,-1 1 1 0 0,0 0-1 0 0,1 0 1 0 0,-1-1-1 0 0,1 1 1 0 0,0 0-1 0 0,-1 0 0 0 0,1 0 1 0 0,0 0-1 0 0,-1 0 1 0 0,1 0-1 0 0,0 0 1 0 0,0 0-1 0 0,0 0 1 0 0,0 0-1 0 0,0 0 0 0 0,0 0 1 0 0,0 1-1 0 0,1-1 1 0 0,-1 0-1 0 0,2 0 1 0 0,34-12 3923 0 0,-24 9-3215 0 0,113-30 5645 0 0,67-5-1095 0 0,-54 12-2172 0 0,-126 25-2930 0 0,14-6 856 0 0,-26 8-777 0 0,-14 1-543 0 0,1 0 0 0 0,-1 2 0 0 0,-18 4 1 0 0,-14 4-89 0 0,-31 2-56 0 0,1 4 0 0 0,-103 37 0 0 0,172-52 119 0 0,-37 17-89 0 0,40-17 88 0 0,0-1 0 0 0,0 1 0 0 0,0 0-1 0 0,0 0 1 0 0,1 1 0 0 0,-1-1 0 0 0,1 0-1 0 0,-1 1 1 0 0,1 0 0 0 0,-4 4-1 0 0,6-6 12 0 0,-1 0-1 0 0,1 0 0 0 0,0 0 0 0 0,-1 0 0 0 0,1 0 0 0 0,0 0 1 0 0,0 0-1 0 0,0 0 0 0 0,-1 0 0 0 0,1 0 0 0 0,0 0 0 0 0,0 0 1 0 0,1 1-1 0 0,-1-1 0 0 0,0 0 0 0 0,0 0 0 0 0,0 0 1 0 0,1 0-1 0 0,-1 0 0 0 0,1 0 0 0 0,-1 0 0 0 0,0 0 0 0 0,1 0 1 0 0,0 0-1 0 0,-1 0 0 0 0,1-1 0 0 0,0 1 0 0 0,-1 0 0 0 0,1 0 1 0 0,0 0-1 0 0,0-1 0 0 0,1 2 0 0 0,4 2 18 0 0,0 0 0 0 0,0 0 1 0 0,13 5-1 0 0,-10-4 6 0 0,54 24 253 0 0,95 29-1 0 0,7 2 334 0 0,-135-48-435 0 0,-2 2 0 0 0,1 2 0 0 0,35 25 0 0 0,-60-39-171 0 0,-1 1-1 0 0,0 0 1 0 0,0-1-1 0 0,0 1 1 0 0,0 0-1 0 0,0 1 1 0 0,-1-1-1 0 0,1 0 1 0 0,-1 1-1 0 0,0-1 1 0 0,3 8-1 0 0,-5-9-2 0 0,1 0-1 0 0,-1-1 0 0 0,0 1 1 0 0,1 0-1 0 0,-1 0 0 0 0,0 0 0 0 0,0-1 1 0 0,0 1-1 0 0,-1 0 0 0 0,1 0 0 0 0,0 0 1 0 0,-1-1-1 0 0,1 1 0 0 0,-1 0 0 0 0,1-1 1 0 0,-1 1-1 0 0,0 0 0 0 0,0-1 0 0 0,0 1 1 0 0,0-1-1 0 0,0 1 0 0 0,0-1 0 0 0,0 1 1 0 0,0-1-1 0 0,-1 0 0 0 0,1 0 1 0 0,0 0-1 0 0,-4 2 0 0 0,-7 6 0 0 0,-1-2 0 0 0,0 0 0 0 0,0 0 0 0 0,0-1 0 0 0,-1-1 0 0 0,0 0 0 0 0,-23 4 0 0 0,8-4 0 0 0,0-1 0 0 0,-54 1 0 0 0,77-6-373 0 0,0 1-1 0 0,1-1 1 0 0,-1 1 0 0 0,0-2-1 0 0,1 1 1 0 0,-1-1-1 0 0,1 1 1 0 0,-1-1 0 0 0,1-1-1 0 0,0 1 1 0 0,0-1 0 0 0,0 0-1 0 0,-5-4 1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2 317 396 0 0,'-2'-12'5583'0'0,"2"12"-5416"0"0,0 0 1 0 0,1-1-1 0 0,-1 1 0 0 0,0 0 1 0 0,0-1-1 0 0,0 1 0 0 0,0 0 0 0 0,0-1 1 0 0,0 1-1 0 0,1 0 0 0 0,-1 0 0 0 0,0-1 1 0 0,0 1-1 0 0,1 0 0 0 0,-1 0 0 0 0,0-1 1 0 0,0 1-1 0 0,1 0 0 0 0,-1 0 0 0 0,0 0 1 0 0,0-1-1 0 0,1 1 0 0 0,-1 0 0 0 0,0 0 1 0 0,1 0-1 0 0,-1 0 0 0 0,0 0 0 0 0,1 0 1 0 0,-1-1-1 0 0,0 1 0 0 0,1 0 0 0 0,-1 0 1 0 0,0 0-1 0 0,1 0 0 0 0,-1 0 0 0 0,0 1 1 0 0,1-1-1 0 0,-1 0 0 0 0,0 0 1 0 0,1 0-1 0 0,-1 0 0 0 0,18 13 3021 0 0,12 21-156 0 0,26 44 1962 0 0,-33-45-2370 0 0,1-1 0 0 0,55 57 0 0 0,-71-81-2387 0 0,-5-4-203 0 0,0-1 0 0 0,0 0 0 0 0,0 0 0 0 0,1-1-1 0 0,-1 1 1 0 0,1 0 0 0 0,-1-1 0 0 0,1 0 0 0 0,0 0 0 0 0,0 0-1 0 0,0-1 1 0 0,7 3 0 0 0,-8-4-34 0 0,-1 0 0 0 0,0 0 0 0 0,1-1 0 0 0,-1 1 0 0 0,0-1 0 0 0,1 1 0 0 0,-1-1 0 0 0,0 0 0 0 0,0 0 0 0 0,1 0 0 0 0,-1 0 0 0 0,0 0 0 0 0,0 0 0 0 0,0-1 0 0 0,0 1 0 0 0,-1-1 0 0 0,1 1 0 0 0,0-1 0 0 0,-1 0 0 0 0,1 0 0 0 0,-1 0 0 0 0,1 0 0 0 0,0-2 0 0 0,2-1 0 0 0,33-44 0 0 0,49-87 0 0 0,-62 95 0 0 0,15-25 0 0 0,-3-1 0 0 0,41-111 0 0 0,-72 165 29 0 0,7-21-205 0 0,-12 33-692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 0 0,'0'0'3899'0'0,"0"4"-2382"0"0,15 99 5470 0 0,-2 58-766 0 0,-2 72-383 0 0,-9-78-8581 0 0,-1-141 417 0 0,2-1-3902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1 310 720 0 0,'0'-7'538'0'0,"0"-1"0"0"0,0 0 0 0 0,1 1 0 0 0,0 0-1 0 0,0-1 1 0 0,1 1 0 0 0,0 0 0 0 0,0-1 0 0 0,1 1 0 0 0,0 0 0 0 0,4-7-1 0 0,-1 4 50 0 0,0 1 0 0 0,1-1 1 0 0,0 2-1 0 0,1-1 0 0 0,0 1 0 0 0,16-13 0 0 0,-4 6 188 0 0,1 1 0 0 0,1 2 0 0 0,0 0 1 0 0,1 1-1 0 0,0 1 0 0 0,26-7 0 0 0,-6 4 172 0 0,1 2 1 0 0,0 3-1 0 0,0 1 0 0 0,57-1 1 0 0,-63 7-394 0 0,-1 2 1 0 0,1 1 0 0 0,-1 2 0 0 0,0 2-1 0 0,55 15 1 0 0,-78-17-347 0 0,0 1 0 0 0,0 1 1 0 0,-1 0-1 0 0,1 1 0 0 0,-1 1 0 0 0,-1 0 0 0 0,19 14 0 0 0,-27-18-117 0 0,0-1-1 0 0,-1 0 1 0 0,1 1-1 0 0,-1-1 0 0 0,0 1 1 0 0,0 0-1 0 0,0 0 1 0 0,-1 0-1 0 0,0 1 0 0 0,1-1 1 0 0,-1 1-1 0 0,-1-1 0 0 0,1 1 1 0 0,-1 0-1 0 0,0-1 1 0 0,0 1-1 0 0,0 0 0 0 0,0 0 1 0 0,-1 0-1 0 0,0 0 0 0 0,0 0 1 0 0,0-1-1 0 0,-1 1 1 0 0,0 0-1 0 0,0 0 0 0 0,-2 7 1 0 0,-3 1 21 0 0,0 0 0 0 0,0-1 0 0 0,-1 0 0 0 0,-1 0 0 0 0,0-1 0 0 0,-1 0 0 0 0,0 0 0 0 0,0-1 0 0 0,-1 0 0 0 0,-1-1 0 0 0,1 0 0 0 0,-2-1 0 0 0,1 0 0 0 0,-14 7 0 0 0,-7 2 56 0 0,0-1 0 0 0,-1-2 0 0 0,-1-1 0 0 0,-46 11 0 0 0,38-14-307 0 0,-1-2 1 0 0,0-1-1 0 0,-80 0 0 0 0,122-7-195 0 0,0 0-1 0 0,-1 0 0 0 0,1 0 1 0 0,-1 0-1 0 0,1 0 0 0 0,-1 0 1 0 0,1 1-1 0 0,0-1 0 0 0,-1 0 1 0 0,1 1-1 0 0,-1-1 0 0 0,1 1 1 0 0,0-1-1 0 0,-1 1 0 0 0,1 0 1 0 0,0 0-1 0 0,-1 1 0 0 0,17 16-9902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71 788 0 0,'-1'0'438'0'0,"0"-1"0"0"0,0 1 1 0 0,0-1-1 0 0,0 1 0 0 0,-1-1 0 0 0,1 1 0 0 0,1-1 1 0 0,-1 0-1 0 0,0 0 0 0 0,0 0 0 0 0,0 1 0 0 0,0-1 0 0 0,0 0 1 0 0,1 0-1 0 0,-1 0 0 0 0,0 0 0 0 0,1 0 0 0 0,-1 0 1 0 0,1 0-1 0 0,-1-1 0 0 0,1 1 0 0 0,0 0 0 0 0,-1-2 1 0 0,1 2-123 0 0,0 0 1 0 0,1 1 0 0 0,-1-1-1 0 0,0 0 1 0 0,1 1 0 0 0,-1-1-1 0 0,0 0 1 0 0,1 1 0 0 0,-1-1-1 0 0,1 0 1 0 0,-1 1 0 0 0,1-1-1 0 0,-1 1 1 0 0,1-1 0 0 0,0 1-1 0 0,-1-1 1 0 0,1 1 0 0 0,0-1-1 0 0,14-6 566 0 0,9 0 593 0 0,-1 0-1 0 0,1 2 1 0 0,31-4 0 0 0,-41 8-961 0 0,0 0 0 0 0,0 1 0 0 0,0 1 0 0 0,0 0 0 0 0,0 0 0 0 0,0 2 0 0 0,17 4 1 0 0,-29-6-432 0 0,1-1 1 0 0,-1 1-1 0 0,0 0 0 0 0,1 0 1 0 0,-1 0-1 0 0,0 0 1 0 0,1 1-1 0 0,-1-1 1 0 0,0 1-1 0 0,0-1 1 0 0,0 1-1 0 0,0 0 1 0 0,0-1-1 0 0,-1 1 0 0 0,1 0 1 0 0,0 0-1 0 0,-1 0 1 0 0,0 1-1 0 0,1-1 1 0 0,-1 0-1 0 0,1 3 1 0 0,-1-1-15 0 0,-1-1 0 0 0,0 1 0 0 0,0-1 0 0 0,0 1 0 0 0,0 0 1 0 0,0-1-1 0 0,-1 1 0 0 0,1-1 0 0 0,-1 1 0 0 0,0-1 1 0 0,0 1-1 0 0,-1-1 0 0 0,1 0 0 0 0,-4 6 0 0 0,-4 8 65 0 0,-1-1 0 0 0,-1 0 0 0 0,0 0 0 0 0,-26 25 0 0 0,-63 51 303 0 0,39-37-282 0 0,32-30-97 0 0,-28 29 100 0 0,52-48-134 0 0,0 1 0 0 0,0 0-1 0 0,0-1 1 0 0,1 1 0 0 0,0 1-1 0 0,0-1 1 0 0,-3 11 0 0 0,6-17-24 0 0,1 0 0 0 0,0 0 1 0 0,-1 0-1 0 0,1 0 0 0 0,0 0 0 0 0,0 0 1 0 0,0 0-1 0 0,0 0 0 0 0,0 0 1 0 0,0 0-1 0 0,0 0 0 0 0,0-1 0 0 0,0 1 1 0 0,0 0-1 0 0,1 0 0 0 0,-1 0 1 0 0,0 0-1 0 0,1 0 0 0 0,-1 0 0 0 0,1 0 1 0 0,-1 0-1 0 0,1-1 0 0 0,-1 1 1 0 0,1 0-1 0 0,-1 0 0 0 0,1-1 0 0 0,0 1 1 0 0,0 0-1 0 0,-1-1 0 0 0,1 1 1 0 0,0 0-1 0 0,0-1 0 0 0,1 1 0 0 0,2 1 1 0 0,0 0-1 0 0,0-1 0 0 0,1 1 0 0 0,-1-1 1 0 0,7 0-1 0 0,-6 0 0 0 0,24 3 0 0 0,0-3 0 0 0,0 0 0 0 0,-1-1 0 0 0,1-2 0 0 0,37-7 0 0 0,-31 4 0 0 0,-7 2 0 0 0,-1-2 0 0 0,0-1 0 0 0,27-9 0 0 0,-42 9-2206 0 0,12-16-9470 0 0,-19 16 10052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67 928 0 0,'-17'-3'16481'0'0,"35"-4"-11944"0"0,39-4-2175 0 0,70-10 2666 0 0,21-3-2076 0 0,-120 25-7463 0 0,-11 5-4099 0 0,-15-6 7283 0 0,3 2-1732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0 121 608 0 0,'0'0'1324'0'0,"10"19"7104"0"0,59 116 7175 0 0,-58-112-8932 0 0,-11-27-6550 0 0,-5-30-112 0 0,-6-70-3 0 0,11 91-7 0 0,0 1 1 0 0,0-1 0 0 0,1 1-1 0 0,1-1 1 0 0,0 1-1 0 0,6-17 1 0 0,-8 28 0 0 0,1-1 0 0 0,-1 0 0 0 0,1 0 0 0 0,0 1 0 0 0,0-1 0 0 0,-1 0 0 0 0,1 1 0 0 0,0-1 0 0 0,0 1 0 0 0,1-1 0 0 0,-1 1 0 0 0,0 0 0 0 0,0-1 0 0 0,1 1 0 0 0,-1 0 0 0 0,1 0 0 0 0,-1 0 0 0 0,1 0 0 0 0,-1 0 0 0 0,1 0 0 0 0,0 0 0 0 0,3-1 0 0 0,-3 2 0 0 0,1 0 0 0 0,-1 0 0 0 0,1 0 0 0 0,-1 1 0 0 0,1-1 0 0 0,-1 0 0 0 0,1 1 0 0 0,-1 0 0 0 0,1-1 0 0 0,-1 1 0 0 0,1 0 0 0 0,-1 0 0 0 0,0 1 0 0 0,3 1 0 0 0,4 3 0 0 0,0 0 0 0 0,-1 1 0 0 0,0 0 0 0 0,-1 1 0 0 0,1-1 0 0 0,10 16 0 0 0,-14-17 0 0 0,1 0 0 0 0,-2 1 0 0 0,1 0 0 0 0,0-1 0 0 0,-1 1 0 0 0,-1 0 0 0 0,1 1 0 0 0,2 13 0 0 0,-5-26 0 0 0,0-1 0 0 0,1 1 0 0 0,-1 0 0 0 0,1 0 0 0 0,0 0 0 0 0,0 0 0 0 0,1 0 0 0 0,0 0 0 0 0,0 0 0 0 0,0 1 0 0 0,5-10 0 0 0,1 1 0 0 0,0-1 0 0 0,0 1 0 0 0,13-13 0 0 0,-18 23 0 0 0,0-1 0 0 0,1 1 0 0 0,-1 0 0 0 0,1 0 0 0 0,-1 0 0 0 0,1 1 0 0 0,0-1 0 0 0,0 1 0 0 0,0 0 0 0 0,1 0 0 0 0,3-1 0 0 0,-5 2 0 0 0,1 1 0 0 0,-1 0 0 0 0,0 0 0 0 0,0 0 0 0 0,0 0 0 0 0,1 0 0 0 0,-1 0 0 0 0,0 1 0 0 0,0 0 0 0 0,0 0 0 0 0,0 0 0 0 0,0 0 0 0 0,0 0 0 0 0,0 0 0 0 0,0 1 0 0 0,0-1 0 0 0,-1 1 0 0 0,1 0 0 0 0,-1 0 0 0 0,1 0 0 0 0,-1 0 0 0 0,0 1 0 0 0,4 4 0 0 0,-5-6 0 0 0,7 8 0 0 0,0 1 0 0 0,-1-1 0 0 0,-1 2 0 0 0,1-1 0 0 0,-2 1 0 0 0,1 0 0 0 0,4 16 0 0 0,0-3 0 0 0,4-13-9488 0 0,-10-9 5979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37 212 0 0,'-21'-16'5806'0'0,"15"12"-4592"0"0,-1 1 1 0 0,0 0 0 0 0,0 1-1 0 0,0 0 1 0 0,0 0-1 0 0,0 0 1 0 0,-1 1-1 0 0,1 0 1 0 0,-13 0 0 0 0,7 2-252 0 0,1 0 1 0 0,0 0 0 0 0,0 1 0 0 0,-1 1 0 0 0,-17 5-1 0 0,15-2-389 0 0,0 0 0 0 0,1 1 0 0 0,-1 0 0 0 0,1 1 0 0 0,1 1 0 0 0,0 0 0 0 0,0 1 0 0 0,0 1 0 0 0,-14 15 0 0 0,21-19-399 0 0,0 1 0 0 0,0-1 0 0 0,1 2 0 0 0,0-1 0 0 0,0 0 0 0 0,1 1 0 0 0,0 0 0 0 0,1 0 0 0 0,-4 14 0 0 0,6-19-131 0 0,1-1 1 0 0,-1 1-1 0 0,1-1 1 0 0,-1 1-1 0 0,1-1 0 0 0,0 1 1 0 0,1-1-1 0 0,-1 1 0 0 0,0-1 1 0 0,1 1-1 0 0,0-1 0 0 0,0 0 1 0 0,0 1-1 0 0,0-1 1 0 0,1 0-1 0 0,-1 0 0 0 0,1 0 1 0 0,0 0-1 0 0,0 0 0 0 0,0 0 1 0 0,0 0-1 0 0,0 0 0 0 0,1-1 1 0 0,-1 0-1 0 0,1 1 1 0 0,0-1-1 0 0,-1 0 0 0 0,1 0 1 0 0,4 2-1 0 0,0-1-44 0 0,-1 0 0 0 0,1-1 0 0 0,0 1 0 0 0,1-1 0 0 0,-1-1 0 0 0,0 1 0 0 0,1-1 0 0 0,-1-1 0 0 0,1 1 0 0 0,-1-1 0 0 0,0 0 0 0 0,1-1 0 0 0,-1 0 0 0 0,1 0 0 0 0,-1-1 0 0 0,0 0 0 0 0,0 0 0 0 0,11-5 0 0 0,9-5 0 0 0,1-2 0 0 0,-2 0 0 0 0,28-21 0 0 0,-39 25 0 0 0,-3 2 0 0 0,-10 5 0 0 0,1 1 0 0 0,0 0 0 0 0,0 0 0 0 0,0 0 0 0 0,1 0 0 0 0,-1 0 0 0 0,0 1 0 0 0,7-2 0 0 0,-8 2-71 0 0,-1 2 0 0 0,1-1 0 0 0,0 0-1 0 0,-1 0 1 0 0,1 0 0 0 0,0 1 0 0 0,-1-1 0 0 0,1 1 0 0 0,-1-1 0 0 0,1 1-1 0 0,-1 0 1 0 0,1 0 0 0 0,-1-1 0 0 0,1 1 0 0 0,-1 0 0 0 0,0 0 0 0 0,1 1-1 0 0,-1-1 1 0 0,0 0 0 0 0,0 0 0 0 0,0 1 0 0 0,2 1 0 0 0,-2-1-105 0 0,0-1-1 0 0,0 0 1 0 0,0 0 0 0 0,0 1 0 0 0,0-1 0 0 0,0 0-1 0 0,1 0 1 0 0,-1 0 0 0 0,0 0 0 0 0,1-1 0 0 0,-1 1-1 0 0,1 0 1 0 0,-1 0 0 0 0,3 0 0 0 0,16-4-8099 0 0,-9-1 4812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237 365 396 0 0,'-16'-34'2201'0'0,"-1"0"-1"0"0,-2 1 1 0 0,-2 1-1 0 0,-42-51 1 0 0,45 64-646 0 0,1 0 1689 0 0,0 0 1 0 0,2-1-1 0 0,-15-23 0 0 0,29 43-3177 0 0,1-1 0 0 0,0 0-1 0 0,-1 1 1 0 0,1-1 0 0 0,0 0 0 0 0,-1 0-1 0 0,1 1 1 0 0,0-1 0 0 0,0 0 0 0 0,-1 1 0 0 0,1-1-1 0 0,0 0 1 0 0,0 0 0 0 0,0 0 0 0 0,0 1-1 0 0,0-1 1 0 0,0 0 0 0 0,0 0 0 0 0,1 1 0 0 0,-1-1-1 0 0,0 0 1 0 0,0 0 0 0 0,0 1 0 0 0,1-1-1 0 0,-1 0 1 0 0,0 1 0 0 0,1-1 0 0 0,-1 0 0 0 0,1 1-1 0 0,-1-1 1 0 0,1 1 0 0 0,-1-1 0 0 0,1 1-1 0 0,-1-1 1 0 0,1 1 0 0 0,-1-1 0 0 0,1 1 0 0 0,0-1-1 0 0,-1 1 1 0 0,1 0 0 0 0,0-1 0 0 0,-1 1-1 0 0,1 0 1 0 0,0-1 0 0 0,0 1 0 0 0,-1 0 0 0 0,1 0-1 0 0,0 0 1 0 0,0 0 0 0 0,-1 0 0 0 0,1 0-1 0 0,0 0 1 0 0,1 0 0 0 0,3-1-530 0 0,1 1-1 0 0,-1 0 0 0 0,1 0 1 0 0,-1 1-1 0 0,10 1 1 0 0,54 19-8887 0 0,-41-14 6365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1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85 106 72 0 0,'10'-22'2644'0'0,"-8"18"-1885"0"0,0 0 1 0 0,0 0-1 0 0,0 1 0 0 0,-1-1 0 0 0,1 0 0 0 0,-1-1 0 0 0,0 1 0 0 0,0 0 0 0 0,0 0 1 0 0,-1 0-1 0 0,0-1 0 0 0,1 1 0 0 0,-1 0 0 0 0,-2-9 0 0 0,2 12-619 0 0,0 1 0 0 0,-1-1 0 0 0,1 0 0 0 0,0 0 0 0 0,-1 1 0 0 0,1-1 0 0 0,-1 0 1 0 0,1 0-1 0 0,-1 1 0 0 0,1-1 0 0 0,-1 1 0 0 0,1-1 0 0 0,-1 1 0 0 0,0-1 0 0 0,1 1 0 0 0,-1-1 0 0 0,0 1 0 0 0,1-1 0 0 0,-1 1 0 0 0,0 0 0 0 0,0-1 0 0 0,1 1 0 0 0,-1 0 0 0 0,0 0 0 0 0,0 0 0 0 0,0-1 0 0 0,0 1 0 0 0,1 0 0 0 0,-1 0 0 0 0,0 0 0 0 0,0 0 0 0 0,0 0 0 0 0,1 1 0 0 0,-1-1 0 0 0,-1 0 0 0 0,-28 10 2118 0 0,26-7-2022 0 0,0 0 0 0 0,0 0-1 0 0,0 1 1 0 0,0-1 0 0 0,1 1 0 0 0,-1 0 0 0 0,1 0-1 0 0,0 0 1 0 0,0 1 0 0 0,1-1 0 0 0,-1 1 0 0 0,1-1 0 0 0,0 1-1 0 0,0 0 1 0 0,-2 9 0 0 0,4-13-203 0 0,0 0-1 0 0,0 0 1 0 0,0-1-1 0 0,0 1 1 0 0,0 0-1 0 0,0 0 1 0 0,0 0-1 0 0,0 0 1 0 0,0-1-1 0 0,0 1 1 0 0,1 0-1 0 0,-1 0 1 0 0,0 0-1 0 0,1-1 1 0 0,-1 1 0 0 0,0 0-1 0 0,1 0 1 0 0,-1-1-1 0 0,1 1 1 0 0,-1 0-1 0 0,1-1 1 0 0,-1 1-1 0 0,1-1 1 0 0,0 1-1 0 0,-1-1 1 0 0,1 1-1 0 0,0-1 1 0 0,-1 1 0 0 0,1-1-1 0 0,0 1 1 0 0,0-1-1 0 0,-1 0 1 0 0,1 1-1 0 0,0-1 1 0 0,0 0-1 0 0,0 0 1 0 0,-1 0-1 0 0,1 0 1 0 0,0 0-1 0 0,0 0 1 0 0,0 0-1 0 0,0 0 1 0 0,-1 0 0 0 0,3 0-1 0 0,-1 0 11 0 0,0 0-1 0 0,0-1 1 0 0,0 1 0 0 0,0-1 0 0 0,0 1-1 0 0,1-1 1 0 0,-1 0 0 0 0,0 0 0 0 0,0 0-1 0 0,0 0 1 0 0,-1 0 0 0 0,1 0-1 0 0,0 0 1 0 0,0-1 0 0 0,2-2 0 0 0,-2 1 2 0 0,0 1 1 0 0,-1-1 0 0 0,1 0 0 0 0,-1 1 0 0 0,0-1 0 0 0,0 0 0 0 0,0 0 0 0 0,0 0 0 0 0,0 0 0 0 0,-1 0-1 0 0,1 0 1 0 0,-1 0 0 0 0,0-1 0 0 0,0 1 0 0 0,0-4 0 0 0,-1 5-12 0 0,1 1 1 0 0,-1-1-1 0 0,1 0 1 0 0,-1 1-1 0 0,0-1 1 0 0,1 0-1 0 0,-1 1 1 0 0,0-1-1 0 0,0 1 1 0 0,0-1-1 0 0,0 1 1 0 0,-1 0-1 0 0,1-1 1 0 0,0 1-1 0 0,0 0 1 0 0,-1 0-1 0 0,1 0 1 0 0,-1 0-1 0 0,1 0 1 0 0,-1 0-1 0 0,1 0 1 0 0,-1 1-1 0 0,0-1 1 0 0,1 0-1 0 0,-1 1 1 0 0,0-1-1 0 0,-2 1 1 0 0,2 0 6 0 0,1-1 1 0 0,0 1-1 0 0,0 0 1 0 0,-1 0 0 0 0,1 0-1 0 0,0 0 1 0 0,-1 1 0 0 0,1-1-1 0 0,0 0 1 0 0,0 1-1 0 0,0-1 1 0 0,-1 0 0 0 0,1 1-1 0 0,0 0 1 0 0,0-1-1 0 0,0 1 1 0 0,0-1 0 0 0,0 1-1 0 0,0 0 1 0 0,0 0-1 0 0,0 0 1 0 0,0 0 0 0 0,0 0-1 0 0,0 0 1 0 0,0 0 0 0 0,1 0-1 0 0,-2 2 1 0 0,-5 14-596 0 0,7-1-4334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1 896 0 0,'-7'13'2028'0'0,"-1"0"-1"0"0,-1-1 0 0 0,0 0 1 0 0,-18 18-1 0 0,-8 11 1117 0 0,-141 214 6999 0 0,62-87-4252 0 0,110-162-6366 0 0,-4 5 1683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17 724 0 0,'-2'-17'13339'0'0,"3"17"-13188"0"0,9 3 4112 0 0,5 7-3478 0 0,189 144 6166 0 0,12 8-397 0 0,-202-152-6554 0 0,1-1 0 0 0,21 10 0 0 0,-32-17 0 0 0,-1 0 0 0 0,1-1 0 0 0,0 0 0 0 0,0 1 0 0 0,0-1 0 0 0,0-1 0 0 0,0 1 0 0 0,0 0 0 0 0,0-1 0 0 0,0 0 0 0 0,0 0 0 0 0,0 0 0 0 0,0-1 0 0 0,0 1 0 0 0,0-1 0 0 0,4-1 0 0 0,-4 1-1130 0 0,-1-1-1 0 0,0 1 1 0 0,0-1-1 0 0,0 0 1 0 0,0 0-1 0 0,0 0 1 0 0,0 0-1 0 0,0 0 1 0 0,2-4 0 0 0,0 2-115 0 0,2-4-2219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51 656 0 0,'-8'-1'1470'0'0,"-18"1"19088"0"0,57 3-18795 0 0,1-1-1 0 0,-1-2 1 0 0,0-1-1 0 0,32-5 1 0 0,-6 1-493 0 0,-3 0-2246 0 0,0-2 0 0 0,83-22 0 0 0,-129 28-3343 0 0,4 1-4976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1 804 0 0,'-23'15'3895'0'0,"12"-1"2251"0"0,11-13-5979 0 0,1-1-1 0 0,-1 1 1 0 0,0-1 0 0 0,0 1-1 0 0,0-1 1 0 0,0 1-1 0 0,0-1 1 0 0,1 0 0 0 0,-1 1-1 0 0,0-1 1 0 0,0 1 0 0 0,1-1-1 0 0,-1 0 1 0 0,0 1-1 0 0,1-1 1 0 0,-1 0 0 0 0,0 1-1 0 0,1-1 1 0 0,-1 0 0 0 0,1 0-1 0 0,-1 1 1 0 0,0-1 0 0 0,1 0-1 0 0,-1 0 1 0 0,1 0-1 0 0,-1 0 1 0 0,1 0 0 0 0,-1 1-1 0 0,1-1 1 0 0,-1 0 0 0 0,0 0-1 0 0,1 0 1 0 0,17 4 1790 0 0,-17-4-1628 0 0,24 3 3057 0 0,45 2-1 0 0,75-13 1078 0 0,-85 4-2899 0 0,-38 4-1961 0 0,-2-1-2812 0 0,-5 0-5968 0 0,-5 0 5981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338 179 796 0 0,'1'-2'611'0'0,"-1"0"-1"0"0,1 0 0 0 0,-1 1 1 0 0,1-1-1 0 0,-1 0 1 0 0,0 0-1 0 0,0 0 1 0 0,0 0-1 0 0,0 1 1 0 0,0-1-1 0 0,0 0 1 0 0,-1 0-1 0 0,1 0 1 0 0,-1 1-1 0 0,1-1 1 0 0,-1 0-1 0 0,1 0 0 0 0,-1 1 1 0 0,-1-3-1 0 0,-1 1-70 0 0,1 0-1 0 0,0 0 0 0 0,-1 0 0 0 0,1 1 0 0 0,-1-1 0 0 0,0 1 0 0 0,0 0 1 0 0,0 0-1 0 0,-5-3 0 0 0,-1 1 132 0 0,0 0 0 0 0,0 0 0 0 0,0 1 0 0 0,-1 0 0 0 0,0 0 0 0 0,-15-1 0 0 0,12 3-165 0 0,1 1 0 0 0,-1 0 0 0 0,0 1 0 0 0,0 0-1 0 0,1 1 1 0 0,-1 1 0 0 0,1 0 0 0 0,0 0 0 0 0,-24 11 0 0 0,30-11-188 0 0,1 0 1 0 0,0 0-1 0 0,0 0 1 0 0,0 1 0 0 0,0 0-1 0 0,0 0 1 0 0,1 0 0 0 0,-1 0-1 0 0,-6 10 1 0 0,9-10-230 0 0,-1 0 0 0 0,1 0 1 0 0,0 0-1 0 0,1 0 0 0 0,-1 0 0 0 0,1 1 1 0 0,0-1-1 0 0,0 0 0 0 0,0 1 0 0 0,1-1 1 0 0,-1 0-1 0 0,1 1 0 0 0,0-1 0 0 0,0 1 1 0 0,1 4-1 0 0,1-2-89 0 0,0 0 0 0 0,0-1 0 0 0,0 1 0 0 0,1-1 0 0 0,0 1 0 0 0,0-1 0 0 0,1 0 0 0 0,-1 0 0 0 0,1 0 0 0 0,1 0 0 0 0,-1-1 0 0 0,8 7 0 0 0,-2-2 0 0 0,0-1 0 0 0,1 0 0 0 0,1-1 0 0 0,-1 0 0 0 0,15 7 0 0 0,-14-10 0 0 0,1 0 0 0 0,-1-1 0 0 0,1 0 0 0 0,-1-2 0 0 0,1 1 0 0 0,0-1 0 0 0,0-1 0 0 0,0 0 0 0 0,0-1 0 0 0,0-1 0 0 0,0 0 0 0 0,0 0 0 0 0,15-5 0 0 0,-23 5 0 0 0,0 0 0 0 0,0-1 0 0 0,-1 1 0 0 0,1-1 0 0 0,-1 0 0 0 0,1 0 0 0 0,-1-1 0 0 0,0 1 0 0 0,0-1 0 0 0,0 0 0 0 0,0 0 0 0 0,0 0 0 0 0,0-1 0 0 0,-1 1 0 0 0,6-9 0 0 0,-6 7 0 0 0,0-1 0 0 0,0 1 0 0 0,0-1 0 0 0,-1 0 0 0 0,0 0 0 0 0,0 0 0 0 0,0 0 0 0 0,-1-1 0 0 0,0 1 0 0 0,-1 0 0 0 0,1-9 0 0 0,-1 5 0 0 0,-1-1 0 0 0,0 1 0 0 0,0-1 0 0 0,-1 1 0 0 0,0 0 0 0 0,-1 0 0 0 0,0 0 0 0 0,-1 0 0 0 0,0 0 0 0 0,-1 0 0 0 0,0 1 0 0 0,0 0 0 0 0,-1 0 0 0 0,-11-13 0 0 0,5 9 0 0 0,-1 2 0 0 0,-1-1 0 0 0,0 2 0 0 0,0 0 0 0 0,-30-16 0 0 0,35 21 0 0 0,1 2 0 0 0,-1-1 0 0 0,0 1 0 0 0,0 0 0 0 0,0 1 0 0 0,0 0 0 0 0,-1 0 0 0 0,1 1 0 0 0,-1 0 0 0 0,1 1 0 0 0,0 0 0 0 0,-16 2 0 0 0,20-1-922 0 0,0 0-1 0 0,1 1 1 0 0,-1-1 0 0 0,1 1-1 0 0,0 0 1 0 0,-7 5-1 0 0,9-7 537 0 0,1 1-1 0 0,-1 0 1 0 0,1 0-1 0 0,-1 1 1 0 0,1-1-1 0 0,0 0 1 0 0,-1 0-1 0 0,1 1 1 0 0,0-1-1 0 0,0 1 1 0 0,0-1-1 0 0,0 1 1 0 0,0-1-1 0 0,1 1 1 0 0,-1-1-1 0 0,0 1 1 0 0,1 0-1 0 0,-1 0 1 0 0,1-1-1 0 0,-1 4 1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67 10989 0 0,'-35'-29'11269'0'0,"-21"-8"-3404"0"0,56 37-7825 0 0,0 0 0 0 0,0 0 0 0 0,0 0-1 0 0,0 0 1 0 0,-1 0 0 0 0,1 0 0 0 0,0 0-1 0 0,0 0 1 0 0,0 0 0 0 0,0 0 0 0 0,0 0-1 0 0,0 0 1 0 0,0 0 0 0 0,-1 0 0 0 0,1 0-1 0 0,0 0 1 0 0,0 0 0 0 0,0 0 0 0 0,0 0-1 0 0,0 0 1 0 0,0 0 0 0 0,0 0 0 0 0,0 0-1 0 0,-1 0 1 0 0,1 0 0 0 0,0 0 0 0 0,0 0 0 0 0,0 0-1 0 0,0 0 1 0 0,0 0 0 0 0,0 0 0 0 0,0 0-1 0 0,0 0 1 0 0,0 1 0 0 0,0-1 0 0 0,-1 0-1 0 0,1 0 1 0 0,0 0 0 0 0,0 0 0 0 0,0 0-1 0 0,0 0 1 0 0,0 0 0 0 0,0 0 0 0 0,0 1-1 0 0,0-1 1 0 0,0 0 0 0 0,0 0 0 0 0,0 0-1 0 0,0 0 1 0 0,0 0 0 0 0,0 0 0 0 0,0 0-1 0 0,0 1 1 0 0,0-1 0 0 0,0 0 0 0 0,0 0-1 0 0,0 0 1 0 0,0 0 0 0 0,0 0 0 0 0,0 0-1 0 0,0 0 1 0 0,1 1 0 0 0,1 14 274 0 0,7 15-1412 0 0,11 35-2103 0 0,3 7-6572 0 0,-14-47 6536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39 560 0 0,'0'-1'225'0'0,"-1"1"0"0"0,1 0 0 0 0,0-1 0 0 0,-1 1 0 0 0,1-1 0 0 0,0 1 0 0 0,-1 0 0 0 0,1-1 0 0 0,0 1 0 0 0,0-1 0 0 0,0 1 0 0 0,-1-1 0 0 0,1 1 0 0 0,0-1 0 0 0,0 1 0 0 0,0-1 0 0 0,0 1 0 0 0,0-1 0 0 0,0 1 0 0 0,0-1 0 0 0,0 1 0 0 0,0-1 0 0 0,0 0 0 0 0,0 1 0 0 0,0-1-1 0 0,1 1 1 0 0,-1-1 0 0 0,0 1 0 0 0,0 0 0 0 0,0-1 0 0 0,1 1 0 0 0,-1-1 0 0 0,0 1 0 0 0,0-1 0 0 0,1 1 0 0 0,-1 0 0 0 0,1-1 0 0 0,-1 0 0 0 0,3 0 276 0 0,-1-1-1 0 0,0 1 1 0 0,1 0-1 0 0,-1-1 1 0 0,1 1-1 0 0,-1 0 1 0 0,1 1-1 0 0,3-2 1 0 0,9-1 2260 0 0,31-2 0 0 0,-30 4-1658 0 0,0 1 0 0 0,0 1 0 0 0,0 1 0 0 0,19 3 0 0 0,-25-2-677 0 0,-1-1 0 0 0,1 1-1 0 0,-1 0 1 0 0,0 1 0 0 0,0 0 0 0 0,0 1-1 0 0,-1 0 1 0 0,9 6 0 0 0,-14-9-314 0 0,-1 0 1 0 0,0 0-1 0 0,0 1 1 0 0,0-1-1 0 0,0 1 1 0 0,0 0-1 0 0,0 0 1 0 0,0-1-1 0 0,-1 1 1 0 0,0 0-1 0 0,0 0 0 0 0,1 0 1 0 0,-2 1-1 0 0,1-1 1 0 0,0 0-1 0 0,-1 0 1 0 0,1 0-1 0 0,-1 1 1 0 0,0-1-1 0 0,0 0 1 0 0,0 0-1 0 0,0 1 1 0 0,-1-1-1 0 0,0 0 0 0 0,1 0 1 0 0,-1 0-1 0 0,0 0 1 0 0,-2 5-1 0 0,-4 6 46 0 0,1 1 0 0 0,-1-2 0 0 0,-1 1 0 0 0,-14 17-1 0 0,-3 1-151 0 0,-35 34-1 0 0,39-45-5 0 0,1 1-1 0 0,0 1 1 0 0,-26 42-1 0 0,45-63 1 0 0,-1 1 0 0 0,1-1 0 0 0,0 1 0 0 0,0-1 0 0 0,0 1 0 0 0,0-1 0 0 0,0 1 0 0 0,0 0 0 0 0,1 0 0 0 0,-1-1 0 0 0,1 1 0 0 0,0 0 0 0 0,-1 0 0 0 0,2 0 0 0 0,-1-1 0 0 0,0 1 0 0 0,0 0 0 0 0,1 0 0 0 0,1 4 0 0 0,-1-5 0 0 0,0 0 0 0 0,1 0 0 0 0,-1-1 0 0 0,1 1 0 0 0,-1 0 0 0 0,1-1 0 0 0,0 1 0 0 0,0-1 0 0 0,-1 1 0 0 0,1-1 0 0 0,0 0 0 0 0,1 0 0 0 0,-1 0 0 0 0,0 0 0 0 0,0 0 0 0 0,0 0 0 0 0,0 0 0 0 0,1-1 0 0 0,-1 1 0 0 0,0-1 0 0 0,1 0 0 0 0,-1 0 0 0 0,4 0 0 0 0,35 0 0 0 0,1-2 0 0 0,76-14 0 0 0,-69 8 0 0 0,-19 4-1974 0 0,39-11 0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12 197 32 0 0,'-11'-13'4736'0'0,"17"20"1687"0"0,12 15-1090 0 0,-9-9-5945 0 0,115 204 9045 0 0,-120-210-8165 0 0,10 15 932 0 0,-2 1 0 0 0,0 0 0 0 0,-1 1 0 0 0,10 36 0 0 0,-21-59-927 0 0,1-2-222 0 0,0 1 0 0 0,-1 0 0 0 0,1-1-1 0 0,0 1 1 0 0,-1-1 0 0 0,1 1 0 0 0,0-1 0 0 0,-1 1 0 0 0,1-1-1 0 0,-1 0 1 0 0,1 1 0 0 0,-1-1 0 0 0,1 0 0 0 0,-1 1-1 0 0,0-1 1 0 0,1 0 0 0 0,-1 0 0 0 0,0 1 0 0 0,1-1 0 0 0,-1 0-1 0 0,0 0 1 0 0,0 0 0 0 0,0 1 0 0 0,0-3 0 0 0,4-28-51 0 0,-3 24 102 0 0,7-57 147 0 0,26-96 0 0 0,-34 158-249 0 0,1 0 1 0 0,-1 0-1 0 0,1 0 1 0 0,-1 1-1 0 0,1-1 1 0 0,0 0-1 0 0,0 1 1 0 0,0-1-1 0 0,0 1 1 0 0,0-1-1 0 0,0 1 1 0 0,0-1-1 0 0,0 1 1 0 0,0 0-1 0 0,1-1 1 0 0,-1 1-1 0 0,1 0 1 0 0,-1 0-1 0 0,3-1 1 0 0,4 3-1 0 0,-2 1 0 0 0,0 1 0 0 0,0 0 0 0 0,0 0 0 0 0,0 0 0 0 0,0 1 0 0 0,-1 0 0 0 0,0 0 0 0 0,9 9 0 0 0,38 46 0 0 0,-31-35 0 0 0,7 12 0 0 0,43 68 0 0 0,-63-91 0 0 0,9 10 0 0 0,-11-20 0 0 0,-6-3 0 0 0,1 0 0 0 0,0 0 0 0 0,0 0 0 0 0,-1 0 0 0 0,1 0 0 0 0,0 0 0 0 0,0 0 0 0 0,0 0 0 0 0,-1 0 0 0 0,1-1 0 0 0,0 1 0 0 0,0 0 0 0 0,-1 0 0 0 0,1-1 0 0 0,0 1 0 0 0,-1 0 0 0 0,1-1 0 0 0,0 1 0 0 0,-1-1 0 0 0,1 1 0 0 0,0-1 0 0 0,-1 1 0 0 0,1-1 0 0 0,-1 1 0 0 0,1-1 0 0 0,-1 0 0 0 0,1 1 0 0 0,-1-1 0 0 0,0 1 0 0 0,1-1 0 0 0,-1 0 0 0 0,1-1 0 0 0,-1 1 0 0 0,16-29 0 0 0,-2 1 0 0 0,-1-2 0 0 0,14-49 0 0 0,16-100 0 0 0,-41 169 0 0 0,8-39 0 0 0,21-82 0 0 0,-29 126 21 0 0,4-23-196 0 0,-5 27-740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1 191 692 0 0,'9'0'11457'0'0,"66"1"-6776"0"0,-38-3-3511 0 0,142-12 2954 0 0,-153 10-3421 0 0,-1 0 0 0 0,1-2 0 0 0,-1-1 0 0 0,42-18 1 0 0,-55 19-453 0 0,-2 0 0 0 0,1-1 0 0 0,-1 0 1 0 0,1 0-1 0 0,9-11 0 0 0,-14 13-106 0 0,-1-1 0 0 0,1 0 0 0 0,-1 0 0 0 0,-1 0-1 0 0,1 0 1 0 0,-1-1 0 0 0,0 0 0 0 0,0 0-1 0 0,3-10 1 0 0,-7 17-126 0 0,-1 0 0 0 0,1 1 0 0 0,0-1 0 0 0,0 0 0 0 0,0 0-1 0 0,0 0 1 0 0,-1 0 0 0 0,1 0 0 0 0,0 0 0 0 0,0 0 0 0 0,-1 0 0 0 0,1 0 0 0 0,0 0-1 0 0,0 0 1 0 0,0 0 0 0 0,-1 0 0 0 0,1 0 0 0 0,0 0 0 0 0,0 0 0 0 0,-1 0-1 0 0,1 0 1 0 0,0 0 0 0 0,0 0 0 0 0,0 0 0 0 0,-1 0 0 0 0,1 0 0 0 0,0 0 0 0 0,0-1-1 0 0,0 1 1 0 0,-1 0 0 0 0,1 0 0 0 0,0 0 0 0 0,0 0 0 0 0,0 0 0 0 0,0-1-1 0 0,0 1 1 0 0,-1 0 0 0 0,1 0 0 0 0,0 0 0 0 0,0 0 0 0 0,0-1 0 0 0,0 1-1 0 0,0 0 1 0 0,0 0 0 0 0,0 0 0 0 0,0-1 0 0 0,0 1 0 0 0,0 0 0 0 0,0 0 0 0 0,0-1-1 0 0,0 1 1 0 0,0 0 0 0 0,0 0 0 0 0,0 0 0 0 0,0-1 0 0 0,0 1 0 0 0,0 0-1 0 0,-2 1-7 0 0,0 1 0 0 0,0-1-1 0 0,1 1 1 0 0,-1 0 0 0 0,1 0-1 0 0,-1 0 1 0 0,1 0 0 0 0,0 0-1 0 0,-1 0 1 0 0,0 2 0 0 0,-11 38 410 0 0,1-1 0 0 0,2 1 0 0 0,2 1 0 0 0,2 0 0 0 0,2 0 0 0 0,2 60 0 0 0,3-67-420 0 0,3 0 1 0 0,1-1-1 0 0,1 1 1 0 0,2-1-1 0 0,2 0 1 0 0,1-1-1 0 0,1 0 1 0 0,29 53-1 0 0,-34-70-1 0 0,-6-14 0 0 0,1 1 0 0 0,-1-1 0 0 0,1 0 0 0 0,0 0 0 0 0,0 1 0 0 0,0-1 0 0 0,0-1 0 0 0,0 1 0 0 0,1 0 0 0 0,3 3 0 0 0,-9-8 0 0 0,-1 0 0 0 0,0 0 0 0 0,1 0 0 0 0,-1 1 0 0 0,0 0 0 0 0,0-1 0 0 0,0 1 0 0 0,0 1 0 0 0,0-1 0 0 0,-6 0 0 0 0,-53-1 0 0 0,44 1 0 0 0,-19 0 0 0 0,-105 1 0 0 0,111 1 0 0 0,1 2 0 0 0,-46 9 0 0 0,64-5 0 0 0,12-7 0 0 0,1 0 0 0 0,0 0 0 0 0,0 0 0 0 0,0 0 0 0 0,0 0 0 0 0,0 0 0 0 0,0 0 0 0 0,0 0 0 0 0,0 0 0 0 0,0 0 0 0 0,-1 1 0 0 0,1-1 0 0 0,0 0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0,1 0 0 0 0,-1 0 0 0 0,0 0 0 0 0,0 0 0 0 0,0 0 0 0 0,0 0 0 0 0,3 3 0 0 0,-1-1 0 0 0,1 0 0 0 0,0 0 0 0 0,0 0 0 0 0,0-1 0 0 0,0 1 0 0 0,1-1 0 0 0,-1 1 0 0 0,0-1 0 0 0,0 0 0 0 0,1 0 0 0 0,6 0 0 0 0,50 4 0 0 0,-37-4 0 0 0,34 1 0 0 0,0-3 0 0 0,0-2 0 0 0,108-20 0 0 0,-150 20 0 0 0,-1 1 0 0 0,0-2 0 0 0,0 0 0 0 0,0-1 0 0 0,25-11 0 0 0,-33 13-141 0 0,-5 2-735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4 102 32 0 0,'0'-1'310'0'0,"-1"0"1"0"0,1 0-1 0 0,-1-1 1 0 0,1 1-1 0 0,-1 0 0 0 0,1 0 1 0 0,0-1-1 0 0,0 1 1 0 0,-1 0-1 0 0,1 0 1 0 0,0-1-1 0 0,0 1 0 0 0,0 0 1 0 0,1-1-1 0 0,-1 1 1 0 0,0 0-1 0 0,0 0 0 0 0,1-1 1 0 0,-1 1-1 0 0,1-2 1 0 0,1 1 163 0 0,-1-1 1 0 0,1 1-1 0 0,-1-1 1 0 0,1 1-1 0 0,0 0 0 0 0,0 0 1 0 0,0 0-1 0 0,4-4 1 0 0,2 1 509 0 0,0 0 0 0 0,0 0 0 0 0,1 1 0 0 0,15-7 0 0 0,-11 7-132 0 0,2-1-1 0 0,-1 2 1 0 0,0 0 0 0 0,1 1-1 0 0,0 0 1 0 0,-1 2 0 0 0,30 1 0 0 0,-37-1-625 0 0,0 1 0 0 0,0 0 1 0 0,0 0-1 0 0,0 1 0 0 0,0 0 0 0 0,0 0 1 0 0,-1 1-1 0 0,1-1 0 0 0,-1 2 1 0 0,0-1-1 0 0,1 1 0 0 0,-1 0 0 0 0,-1 0 1 0 0,1 0-1 0 0,-1 1 0 0 0,1 0 1 0 0,-2 0-1 0 0,7 8 0 0 0,-9-10-150 0 0,-1-1 0 0 0,1 1 0 0 0,-1 0 1 0 0,0 0-1 0 0,0 0 0 0 0,0 0 0 0 0,0 0 0 0 0,0 0 0 0 0,-1 0 0 0 0,1 0 0 0 0,-1 0 0 0 0,0 0 1 0 0,0 0-1 0 0,-1 4 0 0 0,0 0 7 0 0,0-1 0 0 0,0 0 0 0 0,-1 0 1 0 0,0 0-1 0 0,-1 0 0 0 0,-4 9 0 0 0,-3 2 35 0 0,-1 0-1 0 0,0-1 0 0 0,-20 20 1 0 0,7-11 17 0 0,-2-1 0 0 0,-35 26 0 0 0,36-31-15 0 0,0 1-1 0 0,2 1 0 0 0,-27 32 0 0 0,49-52-114 0 0,0 0-1 0 0,-1 0 1 0 0,1 0-1 0 0,0 1 1 0 0,0-1-1 0 0,0 1 1 0 0,1-1-1 0 0,-1 1 1 0 0,0-1-1 0 0,0 1 1 0 0,1-1-1 0 0,-1 1 1 0 0,1 0 0 0 0,0-1-1 0 0,-1 1 1 0 0,1 0-1 0 0,0-1 1 0 0,0 1-1 0 0,0 0 1 0 0,0-1-1 0 0,0 1 1 0 0,0 0-1 0 0,1-1 1 0 0,-1 1-1 0 0,1 2 1 0 0,1-2 4 0 0,-1 0 1 0 0,1 0-1 0 0,0 0 0 0 0,0-1 1 0 0,0 1-1 0 0,0 0 0 0 0,0-1 1 0 0,0 1-1 0 0,0-1 0 0 0,0 0 0 0 0,0 0 1 0 0,1 0-1 0 0,-1 0 0 0 0,1 0 1 0 0,-1 0-1 0 0,4 0 0 0 0,20 5 168 0 0,1-2 0 0 0,0-1 0 0 0,0-1 0 0 0,28-1 0 0 0,107-14 643 0 0,-146 11-877 0 0,0-1 0 0 0,0-1-1 0 0,18-7 1 0 0,15-11-6481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38 312 0 0,'-4'-12'2082'0'0,"0"-4"-20"0"0,4 6 3740 0 0,-27 76-2603 0 0,19-39-2660 0 0,1 0 1 0 0,1 0-1 0 0,1 0 1 0 0,2 1 0 0 0,0-1-1 0 0,2 1 1 0 0,1 0-1 0 0,6 37 1 0 0,1-25-923 0 0,-2 1 0 0 0,1 66 0 0 0,-6-101-237 0 0,0-1 0 0 0,-1 1 0 0 0,0-1 1 0 0,0 1-1 0 0,0-1 0 0 0,-1 1 0 0 0,0-1 1 0 0,0 1-1 0 0,0-1 0 0 0,-3 5 0 0 0,-3-2-1153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38 132 292 0 0,'-24'-10'3415'0'0,"11"-2"5446"0"0,15 9-7067 0 0,4-4-881 0 0,1 0 0 0 0,0 0 0 0 0,0 1 1 0 0,1-1-1 0 0,0 2 0 0 0,0-1 0 0 0,0 1 0 0 0,0 0 0 0 0,1 1 0 0 0,13-5 1 0 0,4 0 516 0 0,-1 1 0 0 0,46-8 0 0 0,-57 14-1900 0 0,1 0-1 0 0,-1 1 1 0 0,28 2-1 0 0,-15 2-2889 0 0,0 2-3502 0 0,-16-3 4018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40 804 0 0,'26'35'9987'0'0,"-11"3"-4159"0"0,-10-19-3151 0 0,-1 1 1 0 0,2 24-1 0 0,-2-14 1219 0 0,-4-29-3424 0 0,2-9-68 0 0,0-1 0 0 0,-1 0 0 0 0,1 0 0 0 0,-2 0 0 0 0,0-15 0 0 0,2-5-250 0 0,-1 18-80 0 0,0 0 1 0 0,2 0 0 0 0,-1 0-1 0 0,1 0 1 0 0,1 1-1 0 0,-1-1 1 0 0,7-11-1 0 0,-8 20-59 0 0,-1 0-1 0 0,0 0 0 0 0,0 0 1 0 0,1 0-1 0 0,-1 0 0 0 0,1 0 1 0 0,-1 1-1 0 0,1-1 1 0 0,0 0-1 0 0,0 1 0 0 0,0-1 1 0 0,0 1-1 0 0,0 0 0 0 0,0 0 1 0 0,0 0-1 0 0,0 0 0 0 0,1 0 1 0 0,-1 0-1 0 0,0 0 0 0 0,0 1 1 0 0,1-1-1 0 0,-1 1 0 0 0,1 0 1 0 0,-1 0-1 0 0,0 0 0 0 0,1 0 1 0 0,-1 0-1 0 0,1 0 0 0 0,-1 0 1 0 0,0 1-1 0 0,1-1 0 0 0,-1 1 1 0 0,0 0-1 0 0,0 0 0 0 0,1 0 1 0 0,-1 0-1 0 0,0 0 0 0 0,0 0 1 0 0,2 2-1 0 0,2 1-14 0 0,0 0 0 0 0,-1 1 0 0 0,1 0 0 0 0,-1 0 0 0 0,0 0 0 0 0,0 0 0 0 0,-1 1 0 0 0,0-1 0 0 0,0 1 0 0 0,0 1 0 0 0,-1-1 0 0 0,1 0 0 0 0,-2 1 0 0 0,1-1 0 0 0,-1 1 0 0 0,0 0 0 0 0,0 0 0 0 0,1 9 0 0 0,-3-10 0 0 0,-2 3 0 0 0,2-9 0 0 0,0 0 0 0 0,0 1 0 0 0,0-1 0 0 0,0 0 0 0 0,0 0 0 0 0,0 0 0 0 0,0 0 0 0 0,0 0 0 0 0,0 0 0 0 0,0 0 0 0 0,0 0 0 0 0,0 0 0 0 0,0 1 0 0 0,0-1 0 0 0,0 0 0 0 0,0 0 0 0 0,0 0 0 0 0,0 0 0 0 0,0 0 0 0 0,0 0 0 0 0,0 0 0 0 0,-1 0 0 0 0,1 0 0 0 0,0 0 0 0 0,0 1 0 0 0,0-1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0,0 1 0 0 0,0 0 0 0 0,0 0 0 0 0,0 0 0 0 0,0 0 0 0 0,0 0 0 0 0,0 0 0 0 0,0 0 0 0 0,-1-2 0 0 0,1 1 0 0 0,-1-1 0 0 0,1 1 0 0 0,-1-1 0 0 0,1 0 0 0 0,0 1 0 0 0,0-1 0 0 0,0 1 0 0 0,0-1 0 0 0,0 0 0 0 0,0 1 0 0 0,0-1 0 0 0,0 1 0 0 0,1-1 0 0 0,-1 1 0 0 0,1-1 0 0 0,-1 0 0 0 0,2-1 0 0 0,0-2 0 0 0,1 0 0 0 0,-1 1 0 0 0,1-1 0 0 0,0 1 0 0 0,7-8 0 0 0,-4 6 0 0 0,1 0 0 0 0,-1 0 0 0 0,1 0 0 0 0,0 1 0 0 0,0 0 0 0 0,1 1 0 0 0,11-6 0 0 0,-14 8 0 0 0,0 1 0 0 0,-1 0 0 0 0,1 0 0 0 0,0 0 0 0 0,0 0 0 0 0,0 1 0 0 0,0 0 0 0 0,0 0 0 0 0,0 0 0 0 0,0 1 0 0 0,0 0 0 0 0,-1 0 0 0 0,1 0 0 0 0,0 0 0 0 0,0 1 0 0 0,-1 0 0 0 0,1 0 0 0 0,-1 0 0 0 0,5 4 0 0 0,0-1 0 0 0,-1 1 0 0 0,0 1 0 0 0,0-1 0 0 0,-1 1 0 0 0,0 1 0 0 0,0-1 0 0 0,-1 1 0 0 0,8 12 0 0 0,-11-14 0 0 0,-1 0 0 0 0,0-1-86 0 0,-1-4-461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19 464 0 0,'18'-12'2503'0'0,"-16"11"-1851"0"0,0 0 1 0 0,0 0-1 0 0,-1 0 1 0 0,1 1 0 0 0,0-1-1 0 0,0 1 1 0 0,0-1-1 0 0,0 1 1 0 0,0 0-1 0 0,0-1 1 0 0,0 1 0 0 0,0 0-1 0 0,0 0 1 0 0,0 1-1 0 0,0-1 1 0 0,0 0-1 0 0,0 1 1 0 0,0-1 0 0 0,2 2-1 0 0,13 7 1100 0 0,-9-4-636 0 0,0 1-1 0 0,-1 1 0 0 0,0-1 1 0 0,0 1-1 0 0,0 1 0 0 0,7 10 1 0 0,7 8-2095 0 0,-10-20-7349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174 259 4 0 0,'-11'-22'1254'0'0,"0"0"-1"0"0,-20-28 1 0 0,-36-35 8136 0 0,57 72-6425 0 0,0 0 1 0 0,0 0 0 0 0,-13-26 0 0 0,22 38-3519 0 0,21 18-11703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 0 0,'13'83'6040'0'0,"7"70"7811"0"0,-20-152-13681 0 0,0 5 678 0 0,1-1 1 0 0,-1 1 0 0 0,1-1-1 0 0,0 0 1 0 0,0 1 0 0 0,1-1-1 0 0,3 8 1340 0 0,7-26-1245 0 0,-10 11-790 0 0,7-9 307 0 0,-1-1 0 0 0,0-1 0 0 0,12-25 1 0 0,11-17 377 0 0,-24 45-776 0 0,-4 4-47 0 0,1 0 1 0 0,1 0 0 0 0,-1 0-1 0 0,1 1 1 0 0,0-1 0 0 0,0 1-1 0 0,6-5 1 0 0,-2 7-16 0 0,6 2 0 0 0,-12 2 0 0 0,1 0 0 0 0,-1 1 0 0 0,0-1 0 0 0,1 1 0 0 0,-1 0 0 0 0,0 0 0 0 0,0 0 0 0 0,0 0 0 0 0,0 0 0 0 0,-1 0 0 0 0,1 1 0 0 0,-1 0 0 0 0,1-1 0 0 0,-1 1 0 0 0,0 0 0 0 0,0 0 0 0 0,0 0 0 0 0,0 0 0 0 0,2 6 0 0 0,2 6 0 0 0,0 0 0 0 0,8 32 0 0 0,-11-36 0 0 0,1 8 0 0 0,0 1 0 0 0,-2-1 0 0 0,0 1 0 0 0,-1 20 0 0 0,0-23-11334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78 100 0 0,'-34'2'22042'0'0,"46"2"-19388"0"0,3 1-1110 0 0,46-8 1250 0 0,93-17 0 0 0,-86 9-1955 0 0,-43 8-838 0 0,31-10 0 0 0,-48 11-3 0 0,1-1 1 0 0,0 0 0 0 0,-1-1 0 0 0,0 0 0 0 0,0 0 0 0 0,15-11-1 0 0,-17 11-386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1 956 0 0,'-2'1'300'0'0,"-36"23"4131"0"0,36-22-3678 0 0,0-1 0 0 0,1 1 0 0 0,-1-1 0 0 0,0 1 0 0 0,1 0 0 0 0,-1 0 0 0 0,1-1 0 0 0,0 1 0 0 0,0 6 3936 0 0,6-5-4001 0 0,0 0 1 0 0,0-1-1 0 0,1 0 1 0 0,0 0-1 0 0,-1 0 0 0 0,1-1 1 0 0,0 0-1 0 0,0 0 1 0 0,0-1-1 0 0,7 1 0 0 0,68-5 2251 0 0,-51 1-1798 0 0,93-12 2604 0 0,-44-1-4465 0 0,-76 15-1154 0 0,1 1 1730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88 152 920 0 0,'2'-3'1458'0'0,"3"0"-767"0"0,-1 0-1 0 0,0 0 1 0 0,1 0 0 0 0,0 0 0 0 0,-1 1 0 0 0,1-1 0 0 0,8-1 0 0 0,44-13 2609 0 0,-32 11-2333 0 0,56-16 1983 0 0,-21 6 1107 0 0,101-40 1 0 0,-160 56-3976 0 0,-1 0 0 0 0,1 0 0 0 0,-1 0 0 0 0,1 0 0 0 0,-1 0-1 0 0,1 0 1 0 0,-1 0 0 0 0,0 0 0 0 0,1-1 0 0 0,-1 1 0 0 0,1 0 0 0 0,-1 0 0 0 0,0 0 0 0 0,1-1 0 0 0,-1 1 0 0 0,1 0 0 0 0,-1-1 0 0 0,0 1 0 0 0,1 0 0 0 0,-1-1 0 0 0,0 1 0 0 0,0 0 0 0 0,1-1 0 0 0,-1 1-1 0 0,0-1 1 0 0,0 1 0 0 0,1 0 0 0 0,-1-1 0 0 0,-15 1 303 0 0,-29 8-652 0 0,24-3 241 0 0,-79 17-78 0 0,-162 59-1 0 0,253-78 111 0 0,-4 1-5 0 0,0 2 0 0 0,-21 12 0 0 0,31-18 6 0 0,1 1 0 0 0,-1 0-1 0 0,0 0 1 0 0,1 0-1 0 0,-1 0 1 0 0,1 0 0 0 0,0 1-1 0 0,-1-1 1 0 0,1 0-1 0 0,0 1 1 0 0,0-1 0 0 0,0 1-1 0 0,0-1 1 0 0,0 1-1 0 0,0-1 1 0 0,0 1 0 0 0,0 0-1 0 0,1 0 1 0 0,-1-1 0 0 0,1 1-1 0 0,-1 0 1 0 0,1 0-1 0 0,0-1 1 0 0,0 1 0 0 0,0 0-1 0 0,0 0 1 0 0,0 0-1 0 0,0 3 1 0 0,1-3 19 0 0,0 0-1 0 0,1 1 1 0 0,-1-1-1 0 0,1 0 1 0 0,-1 0 0 0 0,1 0-1 0 0,-1 0 1 0 0,1 0-1 0 0,0-1 1 0 0,0 1 0 0 0,0 0-1 0 0,0-1 1 0 0,3 2-1 0 0,32 15 181 0 0,-30-15-169 0 0,56 21 522 0 0,101 25 0 0 0,-106-35 18 0 0,0 3-1 0 0,85 39 0 0 0,-132-51-391 0 0,-1 0-1 0 0,1 1 1 0 0,12 10-1 0 0,-22-15-131 0 0,1 1-1 0 0,0-1 1 0 0,-1 1 0 0 0,1-1-1 0 0,0 1 1 0 0,-1-1-1 0 0,0 1 1 0 0,1 0-1 0 0,-1 0 1 0 0,0 0-1 0 0,0 0 1 0 0,0 0-1 0 0,0 0 1 0 0,0 0-1 0 0,-1 0 1 0 0,1 0-1 0 0,0 0 1 0 0,-1 0-1 0 0,0 0 1 0 0,1 1-1 0 0,-1-1 1 0 0,0 0-1 0 0,0 0 1 0 0,-1 4-1 0 0,0-3 3 0 0,0 0-1 0 0,-1-1 0 0 0,1 1 1 0 0,-1-1-1 0 0,1 1 0 0 0,-1-1 1 0 0,0 0-1 0 0,0 0 1 0 0,0 0-1 0 0,0 0 0 0 0,-1 0 1 0 0,1 0-1 0 0,0 0 0 0 0,-1-1 1 0 0,1 1-1 0 0,-6 1 0 0 0,-42 16 290 0 0,16-11-572 0 0,-1-1 0 0 0,0-2 0 0 0,0-1 0 0 0,0-2 0 0 0,0-1 0 0 0,0-1 0 0 0,0-3 0 0 0,-47-8 0 0 0,52 1-1152 0 0,18 1-1331 0 0,6-3-6164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0 248 184 0 0,'8'2'5122'0'0,"-5"-1"-4143"0"0,0 0 1 0 0,-1 0-1 0 0,1 0 1 0 0,0 0-1 0 0,-1 0 1 0 0,1 0-1 0 0,-1 1 0 0 0,1 0 1 0 0,-1-1-1 0 0,0 1 1 0 0,1 0-1 0 0,-1 0 1 0 0,0 0-1 0 0,0 0 1 0 0,-1 1-1 0 0,1-1 1 0 0,0 0-1 0 0,-1 1 0 0 0,1-1 1 0 0,1 6 1829 0 0,-6-3 2227 0 0,1-7-5035 0 0,1 0 0 0 0,-1 0 0 0 0,1 0 1 0 0,0-1-1 0 0,-1 1 0 0 0,1 0 0 0 0,0-1 1 0 0,0 1-1 0 0,1-1 0 0 0,-1 1 0 0 0,0-1 1 0 0,1 0-1 0 0,0 1 0 0 0,0-1 0 0 0,-1 0 1 0 0,1 1-1 0 0,1-1 0 0 0,-1 0 0 0 0,0 1 1 0 0,1-1-1 0 0,0-2 0 0 0,3-10-1 0 0,0 1 0 0 0,1-1 0 0 0,1 1 0 0 0,0 1 0 0 0,1-1 0 0 0,0 1 0 0 0,1 0 0 0 0,1 1 0 0 0,0 0 0 0 0,0 0 0 0 0,13-11 0 0 0,-15 16 0 0 0,0 0 0 0 0,0 1 0 0 0,1 0 0 0 0,0 1 0 0 0,0 0 0 0 0,0 0 0 0 0,0 0 0 0 0,1 1 0 0 0,0 0 0 0 0,0 1 0 0 0,0 0 0 0 0,0 1 0 0 0,0-1 0 0 0,1 2 0 0 0,-1-1 0 0 0,1 1 0 0 0,-1 1 0 0 0,19 1 0 0 0,-22 0 0 0 0,0 0 0 0 0,0 1 0 0 0,0 0 0 0 0,0 0 0 0 0,0 1 0 0 0,0-1 0 0 0,-1 1 0 0 0,1 1 0 0 0,-1-1 0 0 0,0 1 0 0 0,0 0 0 0 0,0 0 0 0 0,-1 0 0 0 0,1 0 0 0 0,-1 1 0 0 0,4 5 0 0 0,-3-2 0 0 0,0-1 0 0 0,0 0 0 0 0,-1 1 0 0 0,-1 0 0 0 0,1 0 0 0 0,-1 0 0 0 0,0 0 0 0 0,-1 0 0 0 0,0 1 0 0 0,0-1 0 0 0,0 13 0 0 0,-3 7 0 0 0,1-28 0 0 0,0 1 0 0 0,0-1 0 0 0,0 1 0 0 0,0 0 0 0 0,0-1 0 0 0,-1 1 0 0 0,1-1 0 0 0,0 1 0 0 0,0-1 0 0 0,0 1 0 0 0,-1-1 0 0 0,1 1 0 0 0,0-1 0 0 0,0 1 0 0 0,-1-1 0 0 0,1 1 0 0 0,0-1 0 0 0,-1 1 0 0 0,1-1 0 0 0,-1 0 0 0 0,1 1 0 0 0,-1-1 0 0 0,1 0 0 0 0,-1 1 0 0 0,1-1 0 0 0,-1 0 0 0 0,1 0 0 0 0,-1 1 0 0 0,1-1 0 0 0,-1 0 0 0 0,1 0 0 0 0,-1 0 0 0 0,1 0 0 0 0,-1 0 0 0 0,0 0 0 0 0,0 0 0 0 0,0 1 0 0 0,1-1 0 0 0,-1 0 0 0 0,0 0 0 0 0,1-1 0 0 0,-1 1 0 0 0,0 0 0 0 0,1 0 0 0 0,-1 0 0 0 0,0 0 0 0 0,1 0 0 0 0,-1-1 0 0 0,1 1 0 0 0,-1 0 0 0 0,0-1 0 0 0,1 1 0 0 0,-1 0 0 0 0,1-1 0 0 0,-1 1 0 0 0,1-1 0 0 0,-1 1 0 0 0,1-1 0 0 0,-1 1 0 0 0,1-1 0 0 0,0 1 0 0 0,-1-1 0 0 0,1 1 0 0 0,0-1 0 0 0,-1 1 0 0 0,1-1 0 0 0,0 0 0 0 0,0 1 0 0 0,0-1 0 0 0,-1 0 0 0 0,1 1 0 0 0,0-1 0 0 0,0 0 0 0 0,0 1 0 0 0,0-1 0 0 0,0 0 0 0 0,0 1 0 0 0,0-2 0 0 0,0 2 0 0 0,0-5 0 0 0,1 0 0 0 0,-1 0 0 0 0,1 0 0 0 0,0 1 0 0 0,0-1 0 0 0,0 0 0 0 0,0 1 0 0 0,1-1 0 0 0,0 1 0 0 0,0-1 0 0 0,0 1 0 0 0,0 0 0 0 0,1 0 0 0 0,0 0 0 0 0,0 0 0 0 0,0 0 0 0 0,0 1 0 0 0,4-4 0 0 0,0 1 0 0 0,-1 0 0 0 0,1 0 0 0 0,1 0 0 0 0,-1 1 0 0 0,1 0 0 0 0,0 1 0 0 0,0 0 0 0 0,14-6 0 0 0,-17 9 0 0 0,-1 0 0 0 0,1-1 0 0 0,0 2 0 0 0,0-1 0 0 0,0 0 0 0 0,0 1 0 0 0,0 0 0 0 0,-1 0 0 0 0,1 1 0 0 0,0 0 0 0 0,0-1 0 0 0,0 1 0 0 0,-1 1 0 0 0,9 2 0 0 0,-7-1 0 0 0,0 0 0 0 0,0 1 0 0 0,-1 0 0 0 0,0 0 0 0 0,0 0 0 0 0,0 0 0 0 0,0 1 0 0 0,0-1 0 0 0,6 11 0 0 0,-1 1 0 0 0,0 1 0 0 0,-1 0 0 0 0,-1 0 0 0 0,0 1 0 0 0,-2-1 0 0 0,7 29 0 0 0,-11-40 0 0 0,1 7-821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209 296 60 0 0,'2'-2'8841'0'0,"-8"17"-6323"0"0,-15 26-583 0 0,-64 93 3916 0 0,-5 8 4419 0 0,90-142-10257 0 0,0 0 1 0 0,0 1 0 0 0,0-1 0 0 0,0 0 0 0 0,0 0-1 0 0,0 0 1 0 0,0 0 0 0 0,0 0 0 0 0,0 0 0 0 0,0 1-1 0 0,0-1 1 0 0,0 0 0 0 0,0 0 0 0 0,-1 0 0 0 0,1 0-1 0 0,0 0 1 0 0,0 0 0 0 0,0 0 0 0 0,0 0 0 0 0,0 0-1 0 0,0 0 1 0 0,0 1 0 0 0,0-1 0 0 0,-1 0 0 0 0,1 0-1 0 0,0 0 1 0 0,0 0 0 0 0,0 0 0 0 0,0 0 0 0 0,0 0-1 0 0,0 0 1 0 0,0 0 0 0 0,-1 0 0 0 0,1 0 0 0 0,0 0-1 0 0,0 0 1 0 0,0 0 0 0 0,0 0 0 0 0,0 0 0 0 0,0 0-1 0 0,-1 0 1 0 0,1 0 0 0 0,0 0 0 0 0,0 0 0 0 0,0 0-1 0 0,0 0 1 0 0,0-1 0 0 0,0 1 0 0 0,-1 0 0 0 0,-2-8 1098 0 0,3-15 378 0 0,7-14-1490 0 0,72-304 0 0 0,-64 287 0 0 0,-11 36 0 0 0,0 1 0 0 0,1 1 0 0 0,1-1 0 0 0,0 1 0 0 0,2 0 0 0 0,-1 0 0 0 0,16-22 0 0 0,-22 37 0 0 0,0 0 0 0 0,0 0 0 0 0,0 0 0 0 0,0 1 0 0 0,0-1 0 0 0,0 0 0 0 0,0 0 0 0 0,0 1 0 0 0,0-1 0 0 0,0 1 0 0 0,0-1 0 0 0,0 1 0 0 0,0 0 0 0 0,1-1 0 0 0,-1 1 0 0 0,0 0 0 0 0,0 0 0 0 0,0 0 0 0 0,1-1 0 0 0,-1 2 0 0 0,0-1 0 0 0,0 0 0 0 0,1 0 0 0 0,-1 0 0 0 0,0 0 0 0 0,0 1 0 0 0,0-1 0 0 0,0 0 0 0 0,3 2 0 0 0,1 1 0 0 0,0-1 0 0 0,0 2 0 0 0,0-1 0 0 0,7 6 0 0 0,-11-9 0 0 0,33 30 0 0 0,-1 1 0 0 0,-1 2 0 0 0,46 61 0 0 0,66 121 0 0 0,-140-208 0 0 0,14 21 0 0 0,1 3 0 0 0,1 0 0 0 0,29 33 0 0 0,-43-58 0 0 0,0 1 0 0 0,0-1 0 0 0,1 0 0 0 0,-1 0 0 0 0,2 0 0 0 0,-1-1 0 0 0,0 0 0 0 0,1-1 0 0 0,0 0 0 0 0,0 0 0 0 0,1 0 0 0 0,-1-1 0 0 0,1-1 0 0 0,12 3 0 0 0,-17-4-39 0 0,0-1 0 0 0,0 0 0 0 0,0 0 0 0 0,0-1 0 0 0,1 1 0 0 0,-1-1 0 0 0,0 0 0 0 0,0 0 0 0 0,0 0-1 0 0,0 0 1 0 0,0-1 0 0 0,-1 1 0 0 0,1-1 0 0 0,0 0 0 0 0,6-5 0 0 0,-8 5 19 0 0,-1 1 1 0 0,1-1-1 0 0,0 0 0 0 0,-1 1 0 0 0,1-1 1 0 0,-1 0-1 0 0,0 0 0 0 0,0 0 0 0 0,0 0 1 0 0,0 0-1 0 0,0 0 0 0 0,0-1 0 0 0,0 1 1 0 0,-1 0-1 0 0,1 0 0 0 0,-1 0 0 0 0,1-1 1 0 0,-1 1-1 0 0,0 0 0 0 0,0-1 0 0 0,0 1 1 0 0,0 0-1 0 0,-1-1 0 0 0,1 1 0 0 0,-1 0 1 0 0,1 0-1 0 0,-1-1 0 0 0,0 1 0 0 0,0 0 1 0 0,0 0-1 0 0,-1-2 0 0 0,-2-3 26 0 0,-1 0 0 0 0,1 0 0 0 0,-2 1 0 0 0,1-1 0 0 0,-1 1 0 0 0,0 1 0 0 0,0-1 0 0 0,0 1 0 0 0,-1 0 0 0 0,0 0 0 0 0,0 1 0 0 0,-14-7 0 0 0,-9-2 116 0 0,-57-17 0 0 0,35 15 34 0 0,-1 2 0 0 0,0 3 0 0 0,0 2-1 0 0,-1 2 1 0 0,-88 2 0 0 0,78 12-156 0 0,56-5 0 0 0,2 0-107 0 0,13 14-1976 0 0,-5-15 1022 0 0,0 1 0 0 0,0 0-1 0 0,0-1 1 0 0,0 1 0 0 0,0-1-1 0 0,1 1 1 0 0,-1-1 0 0 0,1 0-1 0 0,4 3 1 0 0,3 2-2361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60 0 0,'-11'9'985'0'0,"8"-7"-351"0"0,1-1 0 0 0,-1 1 1 0 0,0 0-1 0 0,1 1 0 0 0,0-1 1 0 0,-1 0-1 0 0,1 1 0 0 0,0-1 0 0 0,0 1 1 0 0,-2 4 1774 0 0,15 1 2267 0 0,67-14 888 0 0,-23-4-4598 0 0,-11-2-3185 0 0,-3-1-3729 0 0,-27 8 3745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2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38 254 192 0 0,'-5'-2'423'0'0,"1"1"518"0"0,0-1-1 0 0,1 0 1 0 0,-1 0-1 0 0,0 0 1 0 0,0 0-1 0 0,-4-5 1 0 0,8 7-821 0 0,0 0 0 0 0,0-1 0 0 0,-1 1 1 0 0,1 0-1 0 0,0 0 0 0 0,0-1 0 0 0,0 1 1 0 0,0 0-1 0 0,0 0 0 0 0,0-1 0 0 0,0 1 0 0 0,0 0 1 0 0,0-1-1 0 0,0 1 0 0 0,0 0 0 0 0,0 0 1 0 0,0-1-1 0 0,0 1 0 0 0,0 0 0 0 0,0-1 1 0 0,0 1-1 0 0,1 0 0 0 0,-1 0 0 0 0,0-1 1 0 0,0 1-1 0 0,0 0 0 0 0,0 0 0 0 0,0-1 0 0 0,1 1 1 0 0,-1 0-1 0 0,0 0 0 0 0,0 0 0 0 0,0-1 1 0 0,1 1-1 0 0,-1 0 0 0 0,0 0 0 0 0,0 0 1 0 0,1 0-1 0 0,-1 0 0 0 0,1-1 0 0 0,9-5 1303 0 0,-10 6-1377 0 0,23-10 1232 0 0,1 0 1 0 0,0 2 0 0 0,0 0 0 0 0,27-3-1 0 0,-1-1-121 0 0,378-77 4536 0 0,-155 38-3170 0 0,-257 48-2487 0 0,48-10-1160 0 0,-22 10-2628 0 0,-22 7-4648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4 161 304 0 0,'-3'-3'3589'0'0,"3"3"-3390"0"0,0 0 0 0 0,-1-1 1 0 0,1 1-1 0 0,0 0 1 0 0,0 0-1 0 0,0-1 0 0 0,0 1 1 0 0,0 0-1 0 0,0 0 0 0 0,0-1 1 0 0,0 1-1 0 0,0 0 1 0 0,0 0-1 0 0,0-1 0 0 0,0 1 1 0 0,0 0-1 0 0,0 0 0 0 0,0-1 1 0 0,1 1-1 0 0,-1-1 399 0 0,0 1-398 0 0,14-4 3482 0 0,31 2-2508 0 0,-29 2 101 0 0,57 0 1095 0 0,83 10 0 0 0,-48-2-1201 0 0,495-7 1843 0 0,-262-7-2228 0 0,701-22 488 0 0,-894 21-1140 0 0,956-44 655 0 0,-146 12-132 0 0,-875 35-140 0 0,112-20-1 0 0,-172 21 429 0 0,-5 1-2746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3 176 368 0 0,'-2'-6'11392'0'0,"19"5"-8480"0"0,28 3-1617 0 0,237 13 4133 0 0,-200-15-4043 0 0,118-17-1 0 0,-178 14-1143 0 0,0-1 0 0 0,-1-1 0 0 0,28-10 0 0 0,-41 12-165 0 0,0-1 1 0 0,-1 1 0 0 0,0-1-1 0 0,1 0 1 0 0,-1-1-1 0 0,0 0 1 0 0,-1 0 0 0 0,0-1-1 0 0,1 1 1 0 0,-2-1-1 0 0,10-12 1 0 0,-14 16-63 0 0,1 1 1 0 0,-1-1-1 0 0,0 1 0 0 0,0-1 0 0 0,0 0 0 0 0,0 0 1 0 0,0 0-1 0 0,0 0 0 0 0,-1 0 0 0 0,1 0 1 0 0,0 0-1 0 0,-1 0 0 0 0,0 0 0 0 0,1 0 1 0 0,-1 0-1 0 0,0 0 0 0 0,0 0 0 0 0,0 0 1 0 0,-1 0-1 0 0,1 0 0 0 0,0 0 0 0 0,-1 0 1 0 0,1 0-1 0 0,-1 0 0 0 0,0 0 0 0 0,0 0 0 0 0,-1-3 1 0 0,0 4-12 0 0,0-1 1 0 0,0 0-1 0 0,1 1 1 0 0,-1 0-1 0 0,0-1 1 0 0,-1 1 0 0 0,1 0-1 0 0,0 0 1 0 0,0 0-1 0 0,0 0 1 0 0,-1 1-1 0 0,1-1 1 0 0,0 1 0 0 0,-1-1-1 0 0,1 1 1 0 0,0 0-1 0 0,-1 0 1 0 0,1 0-1 0 0,-1 0 1 0 0,1 0-1 0 0,0 0 1 0 0,-1 1 0 0 0,-2 0-1 0 0,1 0 20 0 0,0 1-1 0 0,0-1 1 0 0,0 1 0 0 0,1 0 0 0 0,-1 0-1 0 0,0 0 1 0 0,1 0 0 0 0,-1 1-1 0 0,1-1 1 0 0,0 1 0 0 0,0 0-1 0 0,0 0 1 0 0,0 0 0 0 0,1 0-1 0 0,-1 0 1 0 0,1 1 0 0 0,0-1 0 0 0,0 1-1 0 0,-3 6 1 0 0,-2 8 190 0 0,1 0 1 0 0,0 0-1 0 0,-3 20 0 0 0,7-28-106 0 0,-5 28 242 0 0,1 0 0 0 0,2 0 1 0 0,2 0-1 0 0,1 1 0 0 0,2-1 0 0 0,10 63 0 0 0,5-19 291 0 0,3-1 1 0 0,30 79-1 0 0,-44-145-526 0 0,0 0 1 0 0,-2 1-1 0 0,4 19 0 0 0,-7-34-116 0 0,0-1-1 0 0,0 1 1 0 0,0 0 0 0 0,0-1-1 0 0,0 1 1 0 0,0-1-1 0 0,0 1 1 0 0,0 0 0 0 0,0-1-1 0 0,0 1 1 0 0,-1-1 0 0 0,1 1-1 0 0,0 0 1 0 0,0-1 0 0 0,-1 1-1 0 0,1-1 1 0 0,0 1-1 0 0,-1-1 1 0 0,1 1 0 0 0,0-1-1 0 0,-1 0 1 0 0,1 1 0 0 0,-1-1-1 0 0,1 1 1 0 0,0-1 0 0 0,-1 0-1 0 0,0 1 1 0 0,1-1 0 0 0,-1 0-1 0 0,1 1 1 0 0,-1-1-1 0 0,1 0 1 0 0,-1 0 0 0 0,0 0-1 0 0,-15 1-154 0 0,16-1 133 0 0,-29 0-256 0 0,0-1 0 0 0,-36-6 0 0 0,-30-1-7 0 0,25 8 237 0 0,0 3 1 0 0,0 4 0 0 0,0 2 0 0 0,-119 33 0 0 0,186-41 129 0 0,-19 6-21 0 0,21-7-11 0 0,0 0 0 0 0,1 1-1 0 0,-1-1 1 0 0,0 0-1 0 0,0 1 1 0 0,0-1 0 0 0,1 0-1 0 0,-1 1 1 0 0,0-1 0 0 0,1 1-1 0 0,-1-1 1 0 0,0 1 0 0 0,1 0-1 0 0,-1-1 1 0 0,1 1-1 0 0,-1 0 1 0 0,1-1 0 0 0,-1 1-1 0 0,1 0 1 0 0,-1 1 0 0 0,6 1 148 0 0,3 3-177 0 0,1-2 0 0 0,-1 1 0 0 0,1-1-1 0 0,0 0 1 0 0,0-1 0 0 0,0 0 0 0 0,1-1 0 0 0,-1 0-1 0 0,13 1 1 0 0,97 5 93 0 0,-108-7-111 0 0,132 2-1 0 0,244-25 0 0 0,-323 4-2360 0 0,-63 17 1819 0 0,0 1 1 0 0,1 0-1 0 0,-1 0 1 0 0,0 0-1 0 0,0 1 1 0 0,0-1-1 0 0,0 0 1 0 0,0 0-1 0 0,0 1 1 0 0,0-1-1 0 0,0 0 1 0 0,0 1-1 0 0,2 0 1 0 0,4 2-3406 0 0,3-1 705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76 636 0 0,'1'-4'729'0'0,"-1"0"0"0"0,1 0-1 0 0,0 0 1 0 0,0 1 0 0 0,0-1-1 0 0,1 0 1 0 0,-1 1 0 0 0,1-1 0 0 0,0 1-1 0 0,0-1 1 0 0,0 1 0 0 0,0 0 0 0 0,1 0-1 0 0,-1 0 1 0 0,1 0 0 0 0,0 0 0 0 0,0 1-1 0 0,0-1 1 0 0,0 1 0 0 0,0 0-1 0 0,1 0 1 0 0,3-2 0 0 0,-6 4-540 0 0,0 0 1 0 0,0-1-1 0 0,0 1 1 0 0,0 0-1 0 0,0 0 1 0 0,0 0 0 0 0,0 0-1 0 0,0 0 1 0 0,0 0-1 0 0,0 0 1 0 0,0 0-1 0 0,0 0 1 0 0,0 0-1 0 0,0 1 1 0 0,0-1-1 0 0,0 0 1 0 0,0 1-1 0 0,0-1 1 0 0,0 1-1 0 0,0-1 1 0 0,0 1-1 0 0,0 0 1 0 0,-1-1-1 0 0,1 1 1 0 0,0 0-1 0 0,0-1 1 0 0,-1 1-1 0 0,1 0 1 0 0,0 0-1 0 0,-1 0 1 0 0,1 0-1 0 0,-1-1 1 0 0,1 3-1 0 0,1 0 122 0 0,0 0-1 0 0,0 1 0 0 0,-1-1 1 0 0,1 1-1 0 0,-1 0 0 0 0,0-1 1 0 0,1 6-1 0 0,-1 4 154 0 0,-1 1 0 0 0,-1-1 0 0 0,0 1-1 0 0,0-1 1 0 0,-1 0 0 0 0,-6 19 0 0 0,-31 77 692 0 0,23-68-577 0 0,-3 6-181 0 0,-12 31 311 0 0,28-69-658 0 0,1 0-1 0 0,-1 0 1 0 0,2 0 0 0 0,0 0 0 0 0,0 1-1 0 0,0 14 1 0 0,2-22-51 0 0,-1 0 0 0 0,0 1 0 0 0,1-1 0 0 0,-1 1 0 0 0,1-1 0 0 0,0 0 0 0 0,0 1 0 0 0,0-1 0 0 0,0 0 0 0 0,0 0 0 0 0,1 1 0 0 0,-1-1 0 0 0,0 0 0 0 0,1-1 0 0 0,0 1 0 0 0,2 2 0 0 0,0-1 0 0 0,-1 0 0 0 0,1 0 0 0 0,0-1 0 0 0,0 0 0 0 0,1 0 0 0 0,-1 0 0 0 0,0 0 0 0 0,6 1 0 0 0,6 0 0 0 0,0 0 0 0 0,0-2 0 0 0,32 1 0 0 0,5-1 0 0 0,-19 0 0 0 0,0-1 0 0 0,-1-2 0 0 0,1-1 0 0 0,33-8 0 0 0,-43 6 0 0 0,-1 2 0 0 0,-6 0 0 0 0,-3 0 0 0 0,5-2-505 0 0,-10 4-2081 0 0,-7 2 1515 0 0,12 8-10692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68 692 0 0,'0'0'1464'0'0,"14"6"5650"0"0,-11-1-5905 0 0,0-1 1 0 0,-1 0 0 0 0,1 1-1 0 0,-1-1 1 0 0,3 10 0 0 0,-1 0 690 0 0,-1 1 0 0 0,2 16 0 0 0,2 12 1814 0 0,-7-40-3233 0 0,1 0 0 0 0,-1 0 0 0 0,1 1 0 0 0,-1-1 0 0 0,0 0 0 0 0,0 1 0 0 0,-2 4 2262 0 0,0-12-2449 0 0,-2-5-270 0 0,0-1-1 0 0,0 0 0 0 0,1 0 1 0 0,1 0-1 0 0,0 0 1 0 0,0-1-1 0 0,1 1 0 0 0,0 0 1 0 0,1-1-1 0 0,0 1 0 0 0,0-1 1 0 0,1 1-1 0 0,1-1 1 0 0,0 1-1 0 0,0 0 0 0 0,1 0 1 0 0,7-16-1 0 0,-8 22-23 0 0,0 1 0 0 0,0 0 0 0 0,1 0 0 0 0,0 1 0 0 0,0-1 0 0 0,-1 0 0 0 0,1 1 0 0 0,1 0 0 0 0,-1 0 0 0 0,0 0 0 0 0,0 0 0 0 0,1 0 0 0 0,-1 1 0 0 0,1-1 0 0 0,0 1 0 0 0,-1 0 0 0 0,1 0 0 0 0,0 0 0 0 0,0 1 0 0 0,0-1 0 0 0,-1 1 0 0 0,1 0 0 0 0,6 1 0 0 0,-2-1 0 0 0,0 1 0 0 0,-1 0 0 0 0,1 1 0 0 0,0-1 0 0 0,0 2 0 0 0,-1-1 0 0 0,1 1 0 0 0,-1 0 0 0 0,0 1 0 0 0,10 5 0 0 0,-11-4 0 0 0,1 0 0 0 0,-1 0 0 0 0,0 0 0 0 0,-1 1 0 0 0,1 0 0 0 0,-1 0 0 0 0,0 1 0 0 0,0 0 0 0 0,-1-1 0 0 0,7 16 0 0 0,-10-19 0 0 0,0 0 0 0 0,0 0 0 0 0,0 0 0 0 0,0 0 0 0 0,-1 0 0 0 0,1 0 0 0 0,-1 0 0 0 0,0 0 0 0 0,0 1 0 0 0,0-1 0 0 0,0 0 0 0 0,0 0 0 0 0,-1 0 0 0 0,0 0 0 0 0,1 0 0 0 0,-1 0 0 0 0,0 0 0 0 0,0 0 0 0 0,-1 0 0 0 0,1 0 0 0 0,-1 0 0 0 0,1 0 0 0 0,-1-1 0 0 0,0 1 0 0 0,0-1 0 0 0,0 1 0 0 0,0-1 0 0 0,-1 0 0 0 0,1 0 0 0 0,-5 3 0 0 0,-6 1 0 0 0,6-7 0 0 0,3-7 0 0 0,5 4 0 0 0,0 0 0 0 0,0 0 0 0 0,0 0 0 0 0,0 0 0 0 0,1 0 0 0 0,0 1 0 0 0,0-1 0 0 0,0 1 0 0 0,0-1 0 0 0,1 1 0 0 0,-1 0 0 0 0,6-5 0 0 0,-1 0 0 0 0,0 1 0 0 0,1 0 0 0 0,0 0 0 0 0,9-6 0 0 0,-8 9 0 0 0,0 0 0 0 0,-1 0 0 0 0,2 1 0 0 0,-1 0 0 0 0,0 0 0 0 0,0 1 0 0 0,1 1 0 0 0,-1-1 0 0 0,1 1 0 0 0,-1 1 0 0 0,1 0 0 0 0,0 0 0 0 0,-1 1 0 0 0,1 0 0 0 0,-1 1 0 0 0,15 4 0 0 0,8 4 0 0 0,0 2 0 0 0,0 0 0 0 0,38 23 0 0 0,-61-30-20 0 0,0 1-1 0 0,0 0 1 0 0,11 10-1 0 0,24 18-294 0 0,-3-51-15007 0 0,-31 12 12399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115 303 336 0 0,'-13'-44'1139'0'0,"-39"-111"5195"0"0,40 128-948 0 0,-23-43-1 0 0,32 64-5727 0 0,7 6-334 0 0,12 12-1754 0 0,-6-4 251 0 0,5 2-41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 0 0,'10'24'1620'0'0,"0"-1"0"0"0,-1 2 0 0 0,7 32 0 0 0,9 78 7031 0 0,-5-22-266 0 0,-13-92-2334 0 0,-3-25-5485 0 0,11-14-208 0 0,19-29-1 0 0,-26 35-225 0 0,0-1-1 0 0,1 1 1 0 0,0 0-1 0 0,1 1 0 0 0,0 0 1 0 0,1 1-1 0 0,0 0 1 0 0,17-11-1 0 0,-21 17-131 0 0,0 0 0 0 0,0 0 0 0 0,0 1 0 0 0,0 0 0 0 0,1 0 0 0 0,0 1 0 0 0,-1 0 0 0 0,1 0 0 0 0,11-1 0 0 0,-2 6 0 0 0,-10 0 0 0 0,0 0 0 0 0,0 1 0 0 0,-1-1 0 0 0,1 1 0 0 0,-1 0 0 0 0,0 1 0 0 0,0 0 0 0 0,-1 0 0 0 0,1 0 0 0 0,-1 0 0 0 0,0 1 0 0 0,0 0 0 0 0,-1 0 0 0 0,0 0 0 0 0,6 13 0 0 0,4 9 0 0 0,-2 0 0 0 0,14 47 0 0 0,-23-57-391 0 0,1 32-1 0 0,1-43-4331 0 0,12 1-4788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40 116 0 0,'-29'0'17586'0'0,"35"0"-15818"0"0,291 14 5308 0 0,-227-16-5002 0 0,0-3-1 0 0,93-20 1 0 0,-76 3-3863 0 0,-98 36-9989 0 0,0-6 8487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37 620 0 0,'-10'6'1059'0'0,"-16"10"2987"0"0,13-2 4737 0 0,49-11-3033 0 0,227-45 2799 0 0,-92 10-4589 0 0,-168 32-4726 0 0,1-1 1 0 0,-1 1-1 0 0,0 0 0 0 0,0 0 1 0 0,1 0-1 0 0,-1 0 0 0 0,0 0 1 0 0,1 1-1 0 0,-1 0 0 0 0,0 0 1 0 0,0 0-1 0 0,1 0 0 0 0,-1 0 1 0 0,0 0-1 0 0,0 1 0 0 0,4 2 0 0 0,4 2-2619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648 287 32 0 0,'-5'-11'1304'0'0,"0"-1"1"0"0,-1 1-1 0 0,0 0 1 0 0,-1 1-1 0 0,0-1 1 0 0,-1 1-1 0 0,-11-11 1 0 0,10 12-392 0 0,0 1 1 0 0,-1 0-1 0 0,-1 0 1 0 0,1 1-1 0 0,-1 0 1 0 0,-19-8-1 0 0,14 9-347 0 0,-1 0-1 0 0,0 1 1 0 0,0 1 0 0 0,0 0-1 0 0,0 2 1 0 0,-1 0 0 0 0,1 0-1 0 0,-1 2 1 0 0,1 0 0 0 0,-1 1-1 0 0,-17 4 1 0 0,16-2-175 0 0,0 1-1 0 0,0 1 1 0 0,0 1-1 0 0,0 0 1 0 0,1 2 0 0 0,1 0-1 0 0,-1 1 1 0 0,-26 17-1 0 0,37-20-189 0 0,0-1 0 0 0,1 1 1 0 0,-1 1-1 0 0,1-1 0 0 0,0 1 0 0 0,1 0 0 0 0,0 0 0 0 0,0 1 0 0 0,-5 9 0 0 0,8-11-43 0 0,-1 0 0 0 0,1 1 0 0 0,0-1 0 0 0,0 1-1 0 0,1 0 1 0 0,0-1 0 0 0,0 1 0 0 0,1 0 0 0 0,0 0 0 0 0,0 0 0 0 0,0-1-1 0 0,1 1 1 0 0,2 8 0 0 0,0-5-96 0 0,0-1 1 0 0,0 0-1 0 0,1 0 0 0 0,1 0 0 0 0,0 0 0 0 0,0-1 1 0 0,0 0-1 0 0,1 0 0 0 0,0 0 0 0 0,1-1 0 0 0,0 0 1 0 0,0 0-1 0 0,16 11 0 0 0,-1-2 66 0 0,1-1-1 0 0,0-1 1 0 0,39 16-1 0 0,-32-17-127 0 0,2-2 0 0 0,-1-1 0 0 0,2-1 0 0 0,-1-2 0 0 0,1-1 0 0 0,0-2 0 0 0,53 0 0 0 0,-61-4 0 0 0,1-1 0 0 0,-1-2 0 0 0,0 0 0 0 0,1-2 0 0 0,-2-1 0 0 0,1 0 0 0 0,-1-2 0 0 0,0-1 0 0 0,0-1 0 0 0,28-17 0 0 0,-44 23 0 0 0,-2 0 0 0 0,1-1 0 0 0,0 0 0 0 0,-1 0 0 0 0,0-1 0 0 0,0 1 0 0 0,-1-1 0 0 0,1 0 0 0 0,-1-1 0 0 0,-1 1 0 0 0,1-1 0 0 0,-1 0 0 0 0,0 0 0 0 0,-1-1 0 0 0,1 1 0 0 0,-2-1 0 0 0,1 0 0 0 0,-1 1 0 0 0,0-1 0 0 0,0 0 0 0 0,-1 0 0 0 0,-1-1 0 0 0,1 1 0 0 0,-1 0 0 0 0,0 0 0 0 0,-1 0 0 0 0,0 0 0 0 0,0 0 0 0 0,-1 0 0 0 0,0 0 0 0 0,-4-11 0 0 0,0 5 0 0 0,0 1 0 0 0,0 0 0 0 0,-1 0 0 0 0,-1 1 0 0 0,0 0 0 0 0,-1 0 0 0 0,0 1 0 0 0,-22-20 0 0 0,14 16 0 0 0,-2 0 0 0 0,1 2 0 0 0,-2 0 0 0 0,1 2 0 0 0,-30-14 0 0 0,9 9-21 0 0,-1 0 1 0 0,0 3-1 0 0,-1 2 1 0 0,-43-7-1 0 0,55 14-61 0 0,-1 0 0 0 0,0 2 0 0 0,1 2 0 0 0,-1 0 0 0 0,0 2 0 0 0,-52 11 0 0 0,75-11-377 0 0,-1 0 0 0 0,1 1 0 0 0,-1 0 1 0 0,1 1-1 0 0,0 0 0 0 0,0 0 0 0 0,-9 7 0 0 0,13-7-463 0 0,0-1 0 0 0,0 1 0 0 0,0-1 0 0 0,0 1 0 0 0,1 0 0 0 0,0 1 0 0 0,-1-1 0 0 0,-2 6 0 0 0,-2 10-2525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273 475 156 0 0,'-58'67'4154'0'0,"-100"121"5648"0"0,138-159-7672 0 0,-1 1 1215 0 0,5-12 3065 0 0,18-22-5865 0 0,13-44 340 0 0,68-217 1323 0 0,-21-10-1506 0 0,-36 73-186 0 0,-26 201-514 0 0,0 1 1 0 0,0-1 0 0 0,0 1-1 0 0,0-1 1 0 0,0 1-1 0 0,0-1 1 0 0,0 0-1 0 0,1 1 1 0 0,-1-1 0 0 0,0 1-1 0 0,0-1 1 0 0,1 1-1 0 0,-1-1 1 0 0,0 1-1 0 0,0-1 1 0 0,1 1 0 0 0,-1-1-1 0 0,1 1 1 0 0,-1 0-1 0 0,0-1 1 0 0,1 1-1 0 0,-1-1 1 0 0,1 1 0 0 0,0-1-1 0 0,0 1 0 0 0,-1 0 0 0 0,1 1 0 0 0,-1-1 1 0 0,1 0-1 0 0,0 0 0 0 0,-1 0 0 0 0,1 0 0 0 0,-1 1 0 0 0,1-1 0 0 0,-1 0 0 0 0,1 1 1 0 0,-1-1-1 0 0,1 0 0 0 0,-1 1 0 0 0,1-1 0 0 0,-1 1 0 0 0,1-1 0 0 0,-1 0 0 0 0,1 2 0 0 0,19 30 44 0 0,-17-28-40 0 0,63 119 66 0 0,29 48 10 0 0,-69-130-154 0 0,1-1-1 0 0,34 38 1 0 0,-52-69 34 0 0,12 17-227 0 0,1-2 0 0 0,1 0 0 0 0,1-2 0 0 0,43 30 0 0 0,-62-48 91 0 0,0-1 0 0 0,0-1 0 0 0,0 1 0 0 0,1-1 0 0 0,-1 0 0 0 0,1 0 0 0 0,0 0 0 0 0,0-1 0 0 0,0 0 0 0 0,-1 0 0 0 0,8 0 0 0 0,-12-1 145 0 0,0 0 1 0 0,-1-1-1 0 0,1 1 1 0 0,0 0-1 0 0,-1 0 1 0 0,1 0-1 0 0,0-1 1 0 0,-1 1-1 0 0,1 0 1 0 0,-1-1-1 0 0,1 1 1 0 0,0 0-1 0 0,-1-1 1 0 0,1 1-1 0 0,-1-1 1 0 0,0 1-1 0 0,1-1 1 0 0,-1 1-1 0 0,1-1 1 0 0,-1 0-1 0 0,0 1 1 0 0,1-1 0 0 0,-1 1-1 0 0,0-1 1 0 0,1 0-1 0 0,-1 1 1 0 0,0-1-1 0 0,0 0 1 0 0,0 1-1 0 0,0-1 1 0 0,0 0-1 0 0,0 1 1 0 0,0-2-1 0 0,-1-22-286 0 0,-2 17 324 0 0,1-1 0 0 0,-2 1 0 0 0,1 1 0 0 0,-1-1 0 0 0,0 0 0 0 0,0 1-1 0 0,-1 0 1 0 0,0 0 0 0 0,0 0 0 0 0,0 1 0 0 0,-1-1 0 0 0,0 1 0 0 0,0 1 0 0 0,0-1 0 0 0,-7-3 0 0 0,-8-4 138 0 0,1 1 0 0 0,-2 1 0 0 0,-36-12 0 0 0,23 10 333 0 0,-1 2-1 0 0,-65-9 0 0 0,86 17-291 0 0,-1 1 1 0 0,0 1 0 0 0,1 0 0 0 0,-1 0-1 0 0,1 2 1 0 0,-1 0 0 0 0,1 1-1 0 0,0 0 1 0 0,-20 8 0 0 0,32-10-379 0 0,0 0 0 0 0,1 1 1 0 0,-1-1-1 0 0,0 1 0 0 0,0 0 1 0 0,1 0-1 0 0,-1 0 0 0 0,1 0 1 0 0,0 0-1 0 0,0 1 0 0 0,0-1 1 0 0,0 0-1 0 0,0 1 0 0 0,-2 3 1 0 0,4-5-379 0 0,-1 1 1 0 0,0 0-1 0 0,1-1 1 0 0,-1 1-1 0 0,1 0 1 0 0,-1 0-1 0 0,1-1 1 0 0,0 1-1 0 0,0 0 1 0 0,0 0-1 0 0,0 0 1 0 0,0 0-1 0 0,0-1 1 0 0,0 1-1 0 0,1 3 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24 400 0 0,'0'-3'1351'0'0,"0"1"0"0"0,0-1 0 0 0,-1 0 0 0 0,1 0 0 0 0,-1 1 0 0 0,-1-6 0 0 0,-1 9-1088 0 0,1-1 1 0 0,-1 0-1 0 0,1 1 1 0 0,-1-1-1 0 0,1 1 1 0 0,-1 0-1 0 0,1-1 0 0 0,0 1 1 0 0,0 0-1 0 0,-1 1 1 0 0,1-1-1 0 0,0 0 1 0 0,0 1-1 0 0,0-1 0 0 0,0 1 1 0 0,0-1-1 0 0,1 1 1 0 0,-4 4-1 0 0,-33 42 1615 0 0,31-38-1472 0 0,-5 8 253 0 0,0 0 1 0 0,1 1-1 0 0,1 1 0 0 0,0 0 0 0 0,2 0 0 0 0,0 1 1 0 0,2-1-1 0 0,0 2 0 0 0,-4 33 0 0 0,9-45-462 0 0,0 0 1 0 0,1 0-1 0 0,1 0 0 0 0,0 0 1 0 0,0-1-1 0 0,1 1 0 0 0,0 0 1 0 0,0-1-1 0 0,1 1 0 0 0,1-1 0 0 0,-1 0 1 0 0,2 0-1 0 0,-1 0 0 0 0,6 8 1 0 0,-4-10-99 0 0,-1 0 0 0 0,1-1 0 0 0,0 1 0 0 0,0-1 0 0 0,1 0 0 0 0,0-1 0 0 0,0 0 0 0 0,0 0 0 0 0,1 0 0 0 0,0-1 0 0 0,0 0 0 0 0,0 0 0 0 0,0-1 0 0 0,0 0 1 0 0,16 2-1 0 0,-5-2-159 0 0,0 0 1 0 0,0-2-1 0 0,0-1 1 0 0,0 0-1 0 0,-1-1 1 0 0,1-1-1 0 0,0-1 1 0 0,0 0-1 0 0,31-12 1 0 0,-33 9-487 0 0,0 0-1 0 0,-1-2 1 0 0,0 0 0 0 0,0-1 0 0 0,-1 0 0 0 0,17-14 0 0 0,-31 22 305 0 0,1-1 0 0 0,0 1-1 0 0,-1-1 1 0 0,1 0 0 0 0,-1 1 0 0 0,1-1 0 0 0,-1 0 0 0 0,0 0-1 0 0,0 0 1 0 0,2-3 0 0 0,-3 4-102 0 0,1 0 1 0 0,-1 0-1 0 0,0 0 0 0 0,0 0 0 0 0,0 0 1 0 0,0 0-1 0 0,0 0 0 0 0,0 0 1 0 0,0 0-1 0 0,0 0 0 0 0,0 0 0 0 0,-1 0 1 0 0,1 0-1 0 0,0 0 0 0 0,-1 0 0 0 0,1 0 1 0 0,-1 0-1 0 0,1 0 0 0 0,-1 0 1 0 0,1 1-1 0 0,-1-1 0 0 0,1 0 0 0 0,-1 0 1 0 0,0 0-1 0 0,0 0 0 0 0,-7-5-1765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36 464 624 0 0,'4'43'2886'0'0,"2"1"0"0"0,12 44 0 0 0,-4-23-124 0 0,5 77 3045 0 0,-12-81-677 0 0,-7-61-5103 0 0,0 0 1 0 0,0 0 0 0 0,0 0-1 0 0,0 1 1 0 0,0-1 0 0 0,0 0 0 0 0,0 0-1 0 0,0 0 1 0 0,0 0 0 0 0,0 0-1 0 0,0 1 1 0 0,0-1 0 0 0,0 0-1 0 0,0 0 1 0 0,0 0 0 0 0,-1 0-1 0 0,1 0 1 0 0,0 0 0 0 0,0 0-1 0 0,0 1 1 0 0,0-1 0 0 0,0 0-1 0 0,0 0 1 0 0,0 0 0 0 0,-1 0-1 0 0,1 0 1 0 0,0 0 0 0 0,0 0-1 0 0,0 0 1 0 0,0 0 0 0 0,0 0-1 0 0,0 0 1 0 0,-1 0 0 0 0,1 0-1 0 0,0 0 1 0 0,0 0 0 0 0,0 0-1 0 0,0 0 1 0 0,0 0 0 0 0,-1 0-1 0 0,1 0 1 0 0,0 0 0 0 0,0 0-1 0 0,0 0 1 0 0,0 0 0 0 0,0 0 0 0 0,-1 0-1 0 0,1 0 1 0 0,0 0 0 0 0,0 0-1 0 0,0 0 1 0 0,0 0 0 0 0,0 0-1 0 0,0-1 1 0 0,0 1 0 0 0,-1 0-1 0 0,1 0 1 0 0,0 0 0 0 0,0 0-1 0 0,0 0 1 0 0,0 0 0 0 0,0-1-1 0 0,-12-29 305 0 0,2-1-1 0 0,1 0 0 0 0,1-1 1 0 0,-5-52-1 0 0,5 31-104 0 0,-8-39 351 0 0,-6-171 1 0 0,22 248-529 0 0,1 0-1 0 0,1-1 0 0 0,0 1 0 0 0,0 0 1 0 0,2 0-1 0 0,0 0 0 0 0,1 0 1 0 0,0 1-1 0 0,11-21 0 0 0,-11 26-32 0 0,0 1 0 0 0,1 0 1 0 0,-1 0-1 0 0,2 1 0 0 0,-1-1 0 0 0,1 2 0 0 0,0-1 0 0 0,0 0 0 0 0,1 1 0 0 0,0 1 1 0 0,0-1-1 0 0,0 2 0 0 0,1-1 0 0 0,0 1 0 0 0,0 0 0 0 0,9-3 0 0 0,-3 4 0 0 0,0 0-1 0 0,-1 0 1 0 0,1 2-1 0 0,1-1 1 0 0,-1 2-1 0 0,0 0 0 0 0,0 1 1 0 0,0 1-1 0 0,0 0 1 0 0,21 6-1 0 0,-23-4-5 0 0,0 0-1 0 0,-1 0 1 0 0,0 1-1 0 0,0 1 1 0 0,0 0-1 0 0,-1 0 1 0 0,0 1-1 0 0,0 1 1 0 0,0 0-1 0 0,-1 0 1 0 0,-1 1-1 0 0,11 12 1 0 0,-16-16-4 0 0,-1 0 0 0 0,1 0 0 0 0,-2 0 1 0 0,1 0-1 0 0,0 0 0 0 0,-1 1 1 0 0,0-1-1 0 0,0 1 0 0 0,-1-1 0 0 0,0 1 1 0 0,0 0-1 0 0,1 10 0 0 0,-2-7 4 0 0,-1 0 1 0 0,1 1-1 0 0,-2-1 0 0 0,1 0 1 0 0,-1 0-1 0 0,-1 1 0 0 0,-4 10 1 0 0,-2 0 11 0 0,-1 0 0 0 0,-1-1 0 0 0,0 0 0 0 0,-1-1 0 0 0,-29 33 0 0 0,22-31-84 0 0,-1-1 0 0 0,-1-1 1 0 0,-1-1-1 0 0,0-1 0 0 0,-1-1 0 0 0,-1-1 0 0 0,0-1 1 0 0,-1-1-1 0 0,-32 11 0 0 0,55-22 22 0 0,0 0-1 0 0,0 0 1 0 0,-1 0 0 0 0,1 0-1 0 0,0 0 1 0 0,0 0 0 0 0,0 0-1 0 0,0 1 1 0 0,0-1 0 0 0,-2 3-1 0 0,5 0 45 0 0,-1-1-1 0 0,1 1 1 0 0,0-1-1 0 0,0 0 1 0 0,0 1-1 0 0,1-1 0 0 0,-1 0 1 0 0,1 0-1 0 0,0 0 1 0 0,0 0-1 0 0,0 0 1 0 0,0 0-1 0 0,0-1 1 0 0,1 1-1 0 0,-1-1 1 0 0,1 1-1 0 0,-1-1 1 0 0,1 0-1 0 0,4 2 0 0 0,5 6 27 0 0,79 73 289 0 0,21 21 196 0 0,-109-102-816 0 0,0 1 1 0 0,0-1 0 0 0,0 1-1 0 0,1-1 1 0 0,-1 0 0 0 0,0 0 0 0 0,5 2-1 0 0,5 0-3486 0 0,0-3-3470 0 0,-3-1 4569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40 328 0 0,'0'-10'2474'0'0,"-1"7"-2853"0"0,1 2 1021 0 0,0-1-1 0 0,0 0 1 0 0,0 0 0 0 0,0 1-1 0 0,-1-1 1 0 0,1 0-1 0 0,-1 0 1 0 0,1 1 0 0 0,-1-1-1 0 0,0 0 1 0 0,0 1-1 0 0,1-1 1 0 0,-4-3 1564 0 0,-16 28-64 0 0,11-7-1575 0 0,1 0-1 0 0,1 1 1 0 0,0 0-1 0 0,1 0 1 0 0,1 1 0 0 0,0-1-1 0 0,1 1 1 0 0,1 0 0 0 0,1 0-1 0 0,1 1 1 0 0,1 30-1 0 0,1-41-428 0 0,0 1 0 0 0,1-1 0 0 0,-1 0 0 0 0,2 0 0 0 0,-1 0 0 0 0,1 0-1 0 0,0 0 1 0 0,1 0 0 0 0,0 0 0 0 0,0-1 0 0 0,0 0 0 0 0,1 0 0 0 0,0 0 0 0 0,1-1-1 0 0,0 1 1 0 0,0-1 0 0 0,0-1 0 0 0,0 1 0 0 0,1-1 0 0 0,0 0 0 0 0,0 0 0 0 0,0-1-1 0 0,1 0 1 0 0,0-1 0 0 0,0 1 0 0 0,0-1 0 0 0,0-1 0 0 0,0 0 0 0 0,0 0 0 0 0,0 0-1 0 0,1-1 1 0 0,-1 0 0 0 0,9-1 0 0 0,8-1-83 0 0,-1-2-1 0 0,0 0 0 0 0,-1-2 1 0 0,1 0-1 0 0,-1-2 1 0 0,0 0-1 0 0,0-2 1 0 0,-1 0-1 0 0,0-2 0 0 0,35-22 1 0 0,-55 32-302 0 0,-1 0-1 0 0,1 0 1 0 0,-1 0 0 0 0,1 0 0 0 0,-1 0 0 0 0,0-1-1 0 0,0 1 1 0 0,1 0 0 0 0,-1-1 0 0 0,0 1 0 0 0,0-1-1 0 0,0 1 1 0 0,-1-1 0 0 0,1 1 0 0 0,0-1 0 0 0,0-2-1 0 0,-22-8-11774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90 660 0 0,'-29'-9'13835'0'0,"30"7"-12609"0"0,2 0-830 0 0,-1-1 0 0 0,1 1 0 0 0,0 0 0 0 0,0 0 0 0 0,0 0 0 0 0,0 0 0 0 0,0 1 0 0 0,1-1 0 0 0,-1 1 0 0 0,0 0 0 0 0,7-2 0 0 0,48-8 1997 0 0,-34 7-1433 0 0,-8 1-672 0 0,-1-1 0 0 0,17-7 1 0 0,8-7-4307 0 0,-35 14 2232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95 332 0 0,'-36'-24'10144'0'0,"49"14"-7625"0"0,-10 7-2066 0 0,3-1 209 0 0,1 0 1 0 0,-1 1-1 0 0,1-1 1 0 0,0 1-1 0 0,0 1 1 0 0,15-5-1 0 0,49-5 1490 0 0,-45 9-1216 0 0,-4-1-474 0 0,1 0-43 0 0,1 0 0 0 0,1 2 0 0 0,-1 1 0 0 0,25 1 0 0 0,-47 1-752 0 0,0 0 0 0 0,0-1 0 0 0,0 1 0 0 0,0 0 0 0 0,0 0 0 0 0,0 0 0 0 0,0 0 0 0 0,0 0 0 0 0,1 2 0 0 0,8 6-5477 0 0,-7-4 3309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5 304 0 0,'-2'-4'10188'0'0,"13"171"-5422"0"0,3 218 1633 0 0,-14-325-4863 0 0,17 113 0 0 0,-7-86-563 0 0,-3-44-453 0 0,-4-29-112 0 0,0-1 0 0 0,0 20 1 0 0,-3-32-334 0 0,0-1 1 0 0,0 1 0 0 0,0-1 0 0 0,1 0 0 0 0,-1 1 0 0 0,0-1 0 0 0,0 0 0 0 0,0 1 0 0 0,1-1 0 0 0,-1 0 0 0 0,0 1 0 0 0,1-1 0 0 0,-1 0 0 0 0,0 0 0 0 0,1 1 0 0 0,-1-1 0 0 0,0 0 0 0 0,1 0 0 0 0,-1 0 0 0 0,1 1 0 0 0,-1-1 0 0 0,0 0-1 0 0,1 0 1 0 0,-1 0 0 0 0,1 0 0 0 0,1-11 66 0 0,-1 9-4 0 0,-2-1-6 0 0,-3-6-62 0 0,0 1 0 0 0,-1-1-1 0 0,0 1 1 0 0,0 0 0 0 0,-1 0-1 0 0,0 1 1 0 0,0-1-1 0 0,-1 1 1 0 0,0 1 0 0 0,0-1-1 0 0,0 1 1 0 0,-1 1 0 0 0,0-1-1 0 0,0 1 1 0 0,-1 0-1 0 0,-8-3 1 0 0,-18-7 184 0 0,0 2 0 0 0,-63-15 1 0 0,64 22-79 0 0,0 2 0 0 0,0 1 1 0 0,0 2-1 0 0,-63 5 1 0 0,83-3-154 0 0,-93 5 3 0 0,-169 33 0 0 0,237-31-22 0 0,0 2 0 0 0,1 2 0 0 0,0 2-1 0 0,1 1 1 0 0,1 1 0 0 0,0 2-1 0 0,-53 37 1 0 0,72-42-4 0 0,0 1 0 0 0,1 0 0 0 0,1 1 0 0 0,0 1 0 0 0,1 0 0 0 0,1 1 0 0 0,-12 19 0 0 0,19-26 0 0 0,1 0 0 0 0,0 0 0 0 0,0 0 0 0 0,1 0 0 0 0,1 1 0 0 0,0 0 0 0 0,0 0 0 0 0,1 0 0 0 0,0 0 0 0 0,1 0 0 0 0,0 0 0 0 0,1 0 0 0 0,0 0 0 0 0,1 1 0 0 0,2 12 0 0 0,4 8 0 0 0,2 0 0 0 0,1-1 0 0 0,1-1 0 0 0,2 1 0 0 0,1-2 0 0 0,1 0 0 0 0,1-1 0 0 0,2 0 0 0 0,1-1 0 0 0,1-1 0 0 0,1-1 0 0 0,1-1 0 0 0,1-1 0 0 0,1-1 0 0 0,2-1 0 0 0,53 34 0 0 0,-30-29 0 0 0,2-2 0 0 0,94 31 0 0 0,-83-36 0 0 0,2-4 0 0 0,0-2 0 0 0,116 8 0 0 0,-71-17 0 0 0,148-13 0 0 0,-120-4 0 0 0,-2-6 0 0 0,0-6 0 0 0,260-85 0 0 0,-358 97 0 0 0,-1-2 0 0 0,0-1 0 0 0,-1-2 0 0 0,-1-2 0 0 0,-1-1 0 0 0,-1-1 0 0 0,-1-2 0 0 0,-1-1 0 0 0,-1-1 0 0 0,33-39 0 0 0,-55 57 0 0 0,-1 0 0 0 0,1-1 0 0 0,-2 0 0 0 0,1 0 0 0 0,-1 0 0 0 0,-1-1 0 0 0,0 0 0 0 0,0 0 0 0 0,-1 0 0 0 0,3-12 0 0 0,-5 14 0 0 0,0 0 0 0 0,-1-1 0 0 0,0 1 0 0 0,0-1 0 0 0,-1 1 0 0 0,0 0 0 0 0,0-1 0 0 0,-1 1 0 0 0,0 0 0 0 0,-1 0 0 0 0,1 0 0 0 0,-2 0 0 0 0,-4-8 0 0 0,-2-1 0 0 0,0 0 0 0 0,-2 1 0 0 0,0 0 0 0 0,-25-25 0 0 0,-60-47 0 0 0,90 82 0 0 0,-51-41 0 0 0,-1 2 0 0 0,-3 2 0 0 0,-99-51 0 0 0,111 70 0 0 0,-1 2 0 0 0,-1 3 0 0 0,0 1 0 0 0,-2 3 0 0 0,-72-11 0 0 0,34 15 0 0 0,0 4 0 0 0,-1 4 0 0 0,-153 14 0 0 0,233-10-254 0 0,-32 4-2271 0 0,42-4 2321 0 0,1-1 0 0 0,0 1 0 0 0,0-1 1 0 0,0 1-1 0 0,0 0 0 0 0,-1 0 0 0 0,1 0 0 0 0,0 0 0 0 0,1 0 0 0 0,-1 0 0 0 0,0 0 0 0 0,0 1 0 0 0,0-1 1 0 0,1 1-1 0 0,-3 2 0 0 0,4-3-254 0 0,-1-1 0 0 0,1 1 0 0 0,0-1-1 0 0,-1 1 1 0 0,1 0 0 0 0,0-1 0 0 0,0 1 0 0 0,0 0 0 0 0,-1 0 0 0 0,1-1 0 0 0,0 1 0 0 0,0 0 0 0 0,0-1 0 0 0,0 1 0 0 0,0 0-1 0 0,1 1 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46 536 0 0,'-17'-46'14599'0'0,"12"62"-12919"0"0,3-7-999 0 0,-1 1 0 0 0,1-1 0 0 0,0 10 0 0 0,-3 74 1937 0 0,-6 159 1456 0 0,14-186-3599 0 0,6-24-3331 0 0,-2-32 40 0 0,5-5-5326 0 0,-5-5 5931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66 124 0 0,'-11'-5'1039'0'0,"7"4"-116"0"0,1-1-1 0 0,-1 0 0 0 0,1 0 0 0 0,-1 0 1 0 0,1 0-1 0 0,-5-3 5170 0 0,24-2-2970 0 0,-1 3-2051 0 0,-1 1 0 0 0,1 1 0 0 0,0 0 0 0 0,23 1 0 0 0,-1 0-151 0 0,397-22 6244 0 0,-383 21-6195 0 0,-50 2-1140 0 0,3 0-270 0 0,-3 0 213 0 0,17 3-1071 0 0,-10 0-2079 0 0,0 3-3410 0 0,-1 0 3699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15 108 284 0 0,'-1'-1'225'0'0,"0"0"1"0"0,0 1-1 0 0,0-1 1 0 0,0 0-1 0 0,0 0 0 0 0,0 0 1 0 0,0 1-1 0 0,0-1 0 0 0,1 0 1 0 0,-1 0-1 0 0,0 0 1 0 0,1 0-1 0 0,-1 0 0 0 0,1-1 1 0 0,-1 1-1 0 0,1 0 0 0 0,-1 0 1 0 0,1 0-1 0 0,0 0 1 0 0,0 0-1 0 0,-1-1 0 0 0,1 1 1 0 0,0 0-1 0 0,0 0 0 0 0,0 0 1 0 0,0-1-1 0 0,1 1 1 0 0,-1 0-1 0 0,0 0 0 0 0,0 0 1 0 0,1-1-1 0 0,-1 1 0 0 0,1 0 1 0 0,-1 0-1 0 0,1 0 1 0 0,-1 0-1 0 0,1 0 0 0 0,0 0 1 0 0,-1 0-1 0 0,1 0 0 0 0,0 0 1 0 0,0 0-1 0 0,0 1 1 0 0,0-1-1 0 0,0 0 0 0 0,0 0 1 0 0,0 1-1 0 0,0-1 0 0 0,0 1 1 0 0,1-1-1 0 0,8-5 708 0 0,0 1 0 0 0,1 0 0 0 0,0 0 0 0 0,12-2-1 0 0,-21 6-861 0 0,23-6 1120 0 0,1 1 0 0 0,-1 0 0 0 0,1 2 0 0 0,27 0 0 0 0,-39 3-728 0 0,1 1 0 0 0,-1 0-1 0 0,1 1 1 0 0,-1 1-1 0 0,0 1 1 0 0,0 0 0 0 0,0 0-1 0 0,25 11 1 0 0,-36-13-389 0 0,-1 0 0 0 0,0 0 0 0 0,0 0 1 0 0,0 1-1 0 0,0-1 0 0 0,0 0 0 0 0,-1 1 1 0 0,1-1-1 0 0,0 1 0 0 0,-1 0 0 0 0,1-1 1 0 0,-1 1-1 0 0,1 0 0 0 0,-1 0 0 0 0,0 0 0 0 0,0 0 1 0 0,0 0-1 0 0,0 0 0 0 0,0 1 0 0 0,0 1 1 0 0,-1 0-12 0 0,1-1 0 0 0,-1 1 0 0 0,0-1-1 0 0,0 0 1 0 0,-1 1 0 0 0,1-1 0 0 0,-1 1 0 0 0,0-1 0 0 0,0 0 0 0 0,0 1 0 0 0,0-1 0 0 0,-2 4 0 0 0,-5 7 62 0 0,-1 0-1 0 0,0-1 1 0 0,-1 1-1 0 0,-16 16 1 0 0,-3 0 75 0 0,-2-2-1 0 0,-42 30 1 0 0,-36 33 178 0 0,103-85-344 0 0,-23 24 91 0 0,28-28-109 0 0,-1 0 0 0 0,1-1 0 0 0,-1 1 0 0 0,1 0 0 0 0,0 1 1 0 0,-1-1-1 0 0,1 0 0 0 0,0 0 0 0 0,1 0 0 0 0,-1 1 0 0 0,0-1 0 0 0,0 4 1 0 0,2-5-1 0 0,0 1 0 0 0,0-1 0 0 0,1 1 1 0 0,-1-1-1 0 0,0 0 0 0 0,1 1 1 0 0,-1-1-1 0 0,1 0 0 0 0,-1 0 1 0 0,1 0-1 0 0,0 0 0 0 0,-1 0 1 0 0,1-1-1 0 0,0 1 0 0 0,0 0 1 0 0,2 0-1 0 0,11 3 114 0 0,0-1 1 0 0,1 0 0 0 0,0-1-1 0 0,29 1 1 0 0,66-8 479 0 0,-89 3-544 0 0,1 1-35 0 0,44-3 45 0 0,113-22 0 0 0,-172 24-868 0 0,38-7-12574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432 209 608 0 0,'-10'-24'4740'0'0,"6"17"-3752"0"0,0 0 0 0 0,0 0 0 0 0,-1 1 1 0 0,0 0-1 0 0,0-1 0 0 0,-1 2 0 0 0,1-1 0 0 0,-1 1 0 0 0,-1 0 1 0 0,1 0-1 0 0,-11-6 0 0 0,6 5-252 0 0,1 1 0 0 0,-1 1 0 0 0,0 0 0 0 0,0 0 0 0 0,0 1-1 0 0,-1 0 1 0 0,-18-1 0 0 0,18 2-446 0 0,1 2 0 0 0,0-1 0 0 0,-1 2 0 0 0,1-1 0 0 0,0 2-1 0 0,-1-1 1 0 0,1 1 0 0 0,0 1 0 0 0,0 0 0 0 0,1 1 0 0 0,-1 0-1 0 0,1 1 1 0 0,-1 0 0 0 0,1 0 0 0 0,1 1 0 0 0,-1 0 0 0 0,-13 12 0 0 0,20-14-180 0 0,-1-1 1 0 0,1 1 0 0 0,0 0 0 0 0,1 0 0 0 0,-1 0 0 0 0,1 1 0 0 0,-1-1 0 0 0,1 0 0 0 0,1 1-1 0 0,-1 0 1 0 0,1-1 0 0 0,-1 1 0 0 0,1 0 0 0 0,1 0 0 0 0,-1 0 0 0 0,1-1 0 0 0,-1 1 0 0 0,1 0-1 0 0,1 0 1 0 0,-1 0 0 0 0,1 0 0 0 0,0 0 0 0 0,0-1 0 0 0,0 1 0 0 0,1 0 0 0 0,0-1 0 0 0,2 7-1 0 0,2-1 12 0 0,-1 1-1 0 0,1-1 1 0 0,1-1-1 0 0,0 1 1 0 0,0-1-1 0 0,1 0 0 0 0,0-1 1 0 0,0 0-1 0 0,1 0 1 0 0,12 8-1 0 0,-5-7-119 0 0,0 0 1 0 0,0 0-1 0 0,0-2 1 0 0,1 0-1 0 0,0-1 1 0 0,1-1 0 0 0,28 6-1 0 0,-34-9-2 0 0,1-1-1 0 0,-1 0 1 0 0,0 0 0 0 0,1-1-1 0 0,-1-1 1 0 0,1 0 0 0 0,-1 0 0 0 0,0-2-1 0 0,0 1 1 0 0,0-2 0 0 0,0 1-1 0 0,11-6 1 0 0,-17 5 0 0 0,1 1 0 0 0,-2-1 0 0 0,1 0 0 0 0,0-1 0 0 0,-1 1 0 0 0,0-1 0 0 0,0 0 0 0 0,0 0 0 0 0,-1-1 0 0 0,0 1 0 0 0,0-1 0 0 0,0 0 0 0 0,0 0 0 0 0,4-11 0 0 0,-6 11 0 0 0,0 1 0 0 0,-1-1 0 0 0,1 1 0 0 0,-1-1 0 0 0,0 0 0 0 0,-1 1 0 0 0,1-1 0 0 0,-1 0 0 0 0,0 0 0 0 0,-1 1 0 0 0,1-1 0 0 0,-1 0 0 0 0,0 1 0 0 0,-1-1 0 0 0,1 0 0 0 0,-1 1 0 0 0,0-1 0 0 0,-4-6 0 0 0,-2-2 2 0 0,-2 1-1 0 0,1 0 1 0 0,-2 1 0 0 0,1 0-1 0 0,-2 0 1 0 0,1 1-1 0 0,-2 1 1 0 0,1 0 0 0 0,-2 1-1 0 0,-15-10 1 0 0,0 4-20 0 0,0 1 0 0 0,-1 1 0 0 0,0 1 0 0 0,-35-8 0 0 0,51 16-315 0 0,-1 1-1 0 0,1 0 1 0 0,-28-1 0 0 0,37 4-157 0 0,0 0 0 0 0,0 1-1 0 0,-1-1 1 0 0,1 1 0 0 0,0 1 0 0 0,-6 1 0 0 0,9-2-344 0 0,-1 0-1 0 0,0 0 1 0 0,1 1 0 0 0,-1-1 0 0 0,1 1 0 0 0,-1 0-1 0 0,1 0 1 0 0,0-1 0 0 0,0 2 0 0 0,0-1 0 0 0,-4 4-1 0 0,0 4-2236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2 232 968 0 0,'-1'-8'9171'0'0,"7"7"-5717"0"0,9 10-539 0 0,2 7-793 0 0,-2 1 0 0 0,0 0 1 0 0,20 30-1 0 0,18 22 677 0 0,-18-24-1102 0 0,-26-33-1048 0 0,0 1 0 0 0,1-1 0 0 0,0-1 0 0 0,16 13 0 0 0,-26-23-648 0 0,0-1-1 0 0,1 1 1 0 0,-1-1 0 0 0,1 1 0 0 0,-1-1 0 0 0,1 1 0 0 0,-1-1-1 0 0,1 0 1 0 0,-1 1 0 0 0,1-1 0 0 0,0 0 0 0 0,-1 1 0 0 0,1-1-1 0 0,0 0 1 0 0,-1 0 0 0 0,1 0 0 0 0,0 1 0 0 0,-1-1 0 0 0,1 0-1 0 0,0 0 1 0 0,-1 0 0 0 0,1 0 0 0 0,0 0 0 0 0,-1 0 0 0 0,1 0-1 0 0,0 0 1 0 0,-1-1 0 0 0,1 1 0 0 0,0 0 0 0 0,-1 0 0 0 0,1-1 0 0 0,-1 1-1 0 0,1 0 1 0 0,0-1 0 0 0,-1 1 0 0 0,1 0 0 0 0,-1-1 0 0 0,1 1-1 0 0,-1-1 1 0 0,1 1 0 0 0,-1-1 0 0 0,1 0 0 0 0,1-2-2 0 0,-1 0 0 0 0,0 0 1 0 0,0 0-1 0 0,0 0 0 0 0,0 0 0 0 0,1-5 1 0 0,-1 2-2 0 0,24-95 2 0 0,-2 4 0 0 0,-16 74 0 0 0,1 1 0 0 0,0 0 0 0 0,2 0 0 0 0,0 1 0 0 0,2 0 0 0 0,0 1 0 0 0,22-27 0 0 0,-26 38 4 0 0,3-5-35 0 0,0 1 0 0 0,1 1 0 0 0,0 0 0 0 0,21-14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2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44 400 0 0,'-20'0'1164'0'0,"-23"0"3010"0"0,16-4 8512 0 0,31 4-11641 0 0,99-9 4452 0 0,-71 8-5723 0 0,0-1-1 0 0,60-13 1 0 0,-90 15-85 0 0,-1-1-1 0 0,1 1 1 0 0,0-1 0 0 0,-1 1 0 0 0,1-1 0 0 0,-1 0-1 0 0,1 0 1 0 0,-1 0 0 0 0,0 0 0 0 0,1 0-1 0 0,-1 0 1 0 0,0 0 0 0 0,2-2 0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31 100 0 0,'-3'-30'12868'0'0,"9"43"-12069"0"0,-1-1-1 0 0,0 2 1 0 0,-1-1 0 0 0,0 0-1 0 0,2 22 1 0 0,6 78 1840 0 0,-10-82-2036 0 0,6 314 3402 0 0,-8-310-3646 0 0,2-15-175 0 0,-2-19-166 0 0,0 3-83 0 0,-1-1-318 0 0,0 16 479 0 0,4-5-6094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93 544 0 0,'-12'-16'4123'0'0,"12"16"-3903"0"0,0 0 1 0 0,0 0-1 0 0,0-1 0 0 0,-1 1 1 0 0,1 0-1 0 0,0-1 0 0 0,0 1 1 0 0,0 0-1 0 0,0-1 0 0 0,0 1 1 0 0,0 0-1 0 0,0-1 0 0 0,0 1 1 0 0,0 0-1 0 0,0-1 1 0 0,0 1-1 0 0,0 0 0 0 0,0-1 1 0 0,0 1-1 0 0,0 0 0 0 0,0 0 1 0 0,0-1-1 0 0,0 1 0 0 0,1 0 1 0 0,-1-1-1 0 0,0 0 1 0 0,15-3 4802 0 0,4 4-5573 0 0,565 2 6876 0 0,-197 4-4968 0 0,3-6-368 0 0,140-23 14 0 0,-279 5-580 0 0,129-9 116 0 0,-312 24 218 0 0,-67 3-651 0 0,0 0-61 0 0,0 0-33 0 0,-1 0 1 0 0,1 1-1 0 0,0-1 0 0 0,-1 0 0 0 0,1 1 0 0 0,-1-1 0 0 0,1 0 0 0 0,0 1 0 0 0,-1-1 0 0 0,1 0 0 0 0,-1 1 0 0 0,1-1 0 0 0,-1 1 0 0 0,0-1 0 0 0,1 1 0 0 0,-1-1 0 0 0,1 1 0 0 0,-1 0 0 0 0,0-1 0 0 0,1 1 0 0 0,-1-1 0 0 0,0 1 0 0 0,1 0 0 0 0,-15 165 2210 0 0,8-120-1596 0 0,2 1-1 0 0,3 81 1 0 0,43 211 1081 0 0,-37-312-1708 0 0,7 64 0 0 0,-11-82 0 0 0,-1-9 0 0 0,0 0 0 0 0,0 1 0 0 0,0-1 0 0 0,0 1 0 0 0,0-1 0 0 0,0 0 0 0 0,0 1 0 0 0,0-1 0 0 0,0 1 0 0 0,-1-1 0 0 0,1 0 0 0 0,0 1 0 0 0,0-1 0 0 0,0 0 0 0 0,0 1 0 0 0,-1-1 0 0 0,1 0 0 0 0,0 1 0 0 0,0-1 0 0 0,-1 0 0 0 0,1 1 0 0 0,0-1 0 0 0,0 0 0 0 0,-1 0 0 0 0,1 1 0 0 0,0-1 0 0 0,-1 0 0 0 0,1 0 0 0 0,0 0 0 0 0,-1 1 0 0 0,1-1 0 0 0,0 0 0 0 0,-1 0 0 0 0,1 0 0 0 0,-1 0 0 0 0,1 0 0 0 0,0 0 0 0 0,-1 0 0 0 0,1 0 0 0 0,-1 0 0 0 0,1 0 0 0 0,-3 1 0 0 0,1 0 0 0 0,-1-1 0 0 0,0 1 0 0 0,1-1 0 0 0,-1 1 0 0 0,1-1 0 0 0,-1 0 0 0 0,1 0 0 0 0,-1 0 0 0 0,0-1 0 0 0,-4 0 0 0 0,-4-1 0 0 0,-240-32 0 0 0,225 30 0 0 0,-636-76-374 0 0,475 62 305 0 0,22 3-122 0 0,-1 7 0 0 0,-237 20 0 0 0,158-1 103 0 0,-44 4-57 0 0,116 4 1207 0 0,171-18-948 0 0,-8-2 555 0 0,7 0-3221 0 0,66-20-11938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4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44 0 0,'0'0'11083'0'0,"4"-2"-10218"0"0,20-3 332 0 0,1 1-1 0 0,0 0 0 0 0,0 2 0 0 0,43 2 0 0 0,-23 0-618 0 0,845-28 4357 0 0,-569 9-3825 0 0,192-24 211 0 0,-278 30-933 0 0,-174 10-289 0 0,570-4 826 0 0,-431 8-608 0 0,-177-4 141 0 0,-9 0-1456 0 0,-5 3-2644 0 0,-8 5-752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50 364 0 0,'0'-2'598'0'0,"-1"-10"534"0"0,-2-9 1988 0 0,3 7 4395 0 0,15 41-4761 0 0,-6 13-1032 0 0,-2 0-1 0 0,4 71 1 0 0,-6-51-922 0 0,19 474 4823 0 0,-13-326-5051 0 0,-7-196-3203 0 0,-2-7 113 0 0,1 11-6275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47 385 244 0 0,'-12'-1'1033'0'0,"-22"3"9028"0"0,39-1-8775 0 0,124 4 3672 0 0,163 14-575 0 0,276 56 733 0 0,-518-68-4454 0 0,-17-2 708 0 0,39 1-1 0 0,-69-7-1334 0 0,-1 0 0 0 0,1 0-1 0 0,-1 0 1 0 0,1 0 0 0 0,-1-1-1 0 0,0 1 1 0 0,1-1 0 0 0,-1 0-1 0 0,0 1 1 0 0,0-1 0 0 0,0 0 0 0 0,0 0-1 0 0,-1-1 1 0 0,1 1 0 0 0,1-3-1 0 0,4-3-1 0 0,224-227 109 0 0,-184 193-125 0 0,2 2-1 0 0,1 2 1 0 0,68-37-1 0 0,-53 38 43 0 0,-75 56-10734 0 0,3-13 7495 0 0,-5 0 183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4 604 0 0,'0'0'981'0'0,"-10"-4"6247"0"0,-39 58-2298 0 0,-83 90 478 0 0,55-53-1734 0 0,18-20-3290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91 616 0 0,'2'-3'10756'0'0,"-11"28"-9414"0"0,-2-1 0 0 0,0 0 0 0 0,-15 24 0 0 0,-51 70 865 0 0,19-32-516 0 0,-68 126 3783 0 0,121-205-3954 0 0,3-8-611 0 0,6-21-347 0 0,13-34-404 0 0,-16 52-137 0 0,77-198 617 0 0,-53 146-464 0 0,49-80-1 0 0,-61 115-81 0 0,1-1 0 0 0,33-36 0 0 0,-44 55-75 0 0,2-2 46 0 0,0-1 0 0 0,0 0-1 0 0,1 1 1 0 0,0 0 0 0 0,0 1-1 0 0,1-1 1 0 0,-1 1 0 0 0,13-6-1 0 0,-18 10-41 0 0,1 0 0 0 0,-1 0-1 0 0,0 0 1 0 0,0 0 0 0 0,1 0 0 0 0,-1 0 0 0 0,0 0-1 0 0,1 0 1 0 0,-1 0 0 0 0,0 1 0 0 0,0-1-1 0 0,0 0 1 0 0,1 1 0 0 0,-1-1 0 0 0,0 1-1 0 0,0 0 1 0 0,0-1 0 0 0,0 1 0 0 0,0 0 0 0 0,2 1-1 0 0,19 20 366 0 0,-19-18-300 0 0,118 152 337 0 0,3 4-111 0 0,-35-63-312 0 0,116 138 0 0 0,-197-225 0 0 0,8 11 0 0 0,30 29 0 0 0,-41-45 0 0 0,-15-9 0 0 0,0 0 0 0 0,0 1 0 0 0,-1 0 0 0 0,-12-2 0 0 0,1 0 0 0 0,-408-73 0 0 0,336 68 0 0 0,0 5 0 0 0,-157 10 0 0 0,180 3-441 0 0,-65 3-1222 0 0,135-11 557 0 0,17 6-10161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18 616 0 0,'0'-10'5321'0'0,"0"9"-5064"0"0,1 1 1 0 0,-1 0 0 0 0,3-4 3351 0 0,-3 3-3351 0 0,0 1 0 0 0,0 0 0 0 0,1 0-1 0 0,-1 0 1 0 0,0-1 0 0 0,1 1 0 0 0,-1 0 0 0 0,1 0-1 0 0,-1 0 1 0 0,0 0 0 0 0,1 0 0 0 0,-1 0 0 0 0,0 0-1 0 0,1 0 1 0 0,-1 0 0 0 0,0 0 0 0 0,1 0 0 0 0,7 13 3737 0 0,2 31-2142 0 0,-9-34-669 0 0,46 275 4593 0 0,-2-4-3449 0 0,21 86-854 0 0,-33-3-278 0 0,-33-320-1196 0 0,-1-27 0 0 0,1 0 0 0 0,2 20 0 0 0,0-31 0 0 0,1 1-182 0 0,0-9-877 0 0,31-55-9738 0 0,-15 21 7242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99 196 0 0,'-13'-1'14239'0'0,"18"4"-13976"0"0,0-1 0 0 0,0 0 1 0 0,0-1-1 0 0,0 1 0 0 0,0-1 1 0 0,0 0-1 0 0,0 0 1 0 0,1-1-1 0 0,-1 1 0 0 0,0-1 1 0 0,10-1-1 0 0,485-11 6537 0 0,211-16-2028 0 0,-569 15-4257 0 0,-83 7-405 0 0,324-26 923 0 0,-274 26-757 0 0,80-6 497 0 0,-184 11-732 0 0,1 1 0 0 0,-1-1 0 0 0,0 1 0 0 0,1 0 0 0 0,-1 1 1 0 0,8 1-1 0 0,-11-1-38 0 0,1-1 0 0 0,-1 1 0 0 0,0 0 1 0 0,0 0-1 0 0,0 0 0 0 0,-1 0 0 0 0,1 1 1 0 0,0-1-1 0 0,0 0 0 0 0,0 1 0 0 0,-1-1 1 0 0,1 1-1 0 0,-1 0 0 0 0,0-1 1 0 0,1 1-1 0 0,-1 0 0 0 0,1 2 0 0 0,2 5 53 0 0,-1-1-1 0 0,0 1 1 0 0,-1 0 0 0 0,0 0-1 0 0,0 0 1 0 0,1 14-1 0 0,1 10 86 0 0,37 175-121 0 0,34 186-23 0 0,-42-228 3 0 0,-30-156 0 0 0,11 19-11374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73 12 0 0,'-51'-1'6372'0'0,"25"2"5535"0"0,60-1-10282 0 0,309-3 3928 0 0,-291 2-5290 0 0,230-7 1458 0 0,5-18 663 0 0,-112-8-879 0 0,-175 34-1629 0 0,1-1 0 0 0,-1 1-1 0 0,0 0 1 0 0,1 0 0 0 0,-1 1 0 0 0,1-1-1 0 0,-1 0 1 0 0,0 0 0 0 0,1 0-1 0 0,-1 0 1 0 0,0 0 0 0 0,1 0 0 0 0,-1 0-1 0 0,1 1 1 0 0,-1-1 0 0 0,0 0-1 0 0,1 0 1 0 0,-1 0 0 0 0,0 1 0 0 0,0-1-1 0 0,1 0 1 0 0,-1 1 0 0 0,1-1 0 0 0,-14 17-13763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60 131 6149 0 0,'-7'-2'1488'0'0,"1"0"0"0"0,-1-1 0 0 0,0 0-1 0 0,1 0 1 0 0,-7-5 0 0 0,12 8-1361 0 0,0-1 0 0 0,0 1-1 0 0,0-1 1 0 0,0 1 0 0 0,1-1-1 0 0,-1 1 1 0 0,0-1 0 0 0,1 0-1 0 0,-1 1 1 0 0,0-1 0 0 0,1 0-1 0 0,-1 0 1 0 0,1 0 0 0 0,-1 1-1 0 0,1-1 1 0 0,-1 0 0 0 0,1 0-1 0 0,0 0 1 0 0,-1 0 0 0 0,1 0-1 0 0,0 0 1 0 0,0 0 0 0 0,0 0-1 0 0,0 0 1 0 0,0 0 0 0 0,0 0-1 0 0,0 0 1 0 0,0 0-1 0 0,0 1 1 0 0,0-1 0 0 0,0 0-1 0 0,0 0 1 0 0,1 0 0 0 0,-1 0-1 0 0,1 0 1 0 0,-1 0 0 0 0,0 0-1 0 0,1 0 1 0 0,-1 1 0 0 0,1-1-1 0 0,0 0 1 0 0,-1 0 0 0 0,1 1-1 0 0,0-1 1 0 0,-1 0 0 0 0,1 1-1 0 0,0-1 1 0 0,0 1 0 0 0,1-2-1 0 0,8-6 299 0 0,1 1 1 0 0,0 0-1 0 0,1 0 0 0 0,0 1 0 0 0,0 1 0 0 0,0 0 0 0 0,23-6 0 0 0,-17 7-798 0 0,0 0 0 0 0,0 1 0 0 0,0 1 0 0 0,1 1 0 0 0,19 1 0 0 0,12 10-3794 0 0,-26-3-480 0 0,-8-4 2290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6 508 0 0,'-1'-1'380'0'0,"0"1"0"0"0,0-1 1 0 0,-1 0-1 0 0,1 1 0 0 0,-1-1 0 0 0,1 1 0 0 0,-1-1 0 0 0,1 1 0 0 0,0 0 1 0 0,-1 0-1 0 0,1 0 0 0 0,-1 0 0 0 0,1 0 0 0 0,-1 0 0 0 0,1 0 1 0 0,-1 0-1 0 0,1 0 0 0 0,-1 1 0 0 0,1-1 0 0 0,-1 1 0 0 0,-2 0 1 0 0,3 1-6 0 0,0-1 0 0 0,0 1 1 0 0,-1-1-1 0 0,1 1 0 0 0,0-1 1 0 0,0 1-1 0 0,1 0 0 0 0,-1 0 1 0 0,0-1-1 0 0,1 1 1 0 0,-1 0-1 0 0,1 0 0 0 0,-1 0 1 0 0,1 0-1 0 0,0 0 0 0 0,0 2 1 0 0,-8 169 6112 0 0,21 90-2863 0 0,-6-156-2159 0 0,50 337 1870 0 0,-42-369-2990 0 0,37 251 1907 0 0,-49-321-3418 0 0,-2-4 995 0 0,-1 0-1 0 0,1-1 0 0 0,-1 1 1 0 0,0 0-1 0 0,1 0 1 0 0,-1 0-1 0 0,1-1 1 0 0,-1 1-1 0 0,0 0 0 0 0,0 0 1 0 0,0 0-1 0 0,1 0 1 0 0,-1 0-1 0 0,0 0 0 0 0,0 0 1 0 0,0 0-1 0 0,0 0 1 0 0,-1-1-1 0 0,1 2 1 0 0,3-22-1891 0 0,10-13-7898 0 0,-8 21 7189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63 696 0 0,'0'-5'738'0'0,"0"1"0"0"0,0-1 0 0 0,0 1 0 0 0,1 0 0 0 0,-1-1 0 0 0,1 1 1 0 0,0-1-1 0 0,0 1 0 0 0,1 0 0 0 0,-1 0 0 0 0,5-8 0 0 0,-5 11-580 0 0,-1 1 0 0 0,0 0 0 0 0,1 0 0 0 0,-1-1 0 0 0,1 1 0 0 0,-1 0 0 0 0,1 0 0 0 0,-1 0 1 0 0,1 0-1 0 0,-1 0 0 0 0,1 0 0 0 0,-1 0 0 0 0,1 0 0 0 0,-1 0 0 0 0,1 0 0 0 0,-1 0 0 0 0,1 0 0 0 0,-1 0 0 0 0,1 0 0 0 0,-1 0 0 0 0,0 0 0 0 0,1 1 1 0 0,-1-1-1 0 0,1 0 0 0 0,-1 0 0 0 0,1 1 0 0 0,-1-1 0 0 0,1 1 0 0 0,10 7 1195 0 0,-5-2-844 0 0,0 0 0 0 0,-1 0-1 0 0,0 1 1 0 0,0 0 0 0 0,-1 0 0 0 0,0 0-1 0 0,0 1 1 0 0,5 15 0 0 0,0 6 602 0 0,6 32 1 0 0,-13-56-965 0 0,10 65 2288 0 0,5 127 1 0 0,-13-120-931 0 0,17 96 1 0 0,10-44-691 0 0,5-2 1 0 0,78 181-1 0 0,-24-116-815 0 0,-61-139 0 0 0,-25-43 0 0 0,-1 0 0 0 0,-2-9 0 0 0,-1-1 0 0 0,0 0 0 0 0,0 0 0 0 0,0 0 0 0 0,0 1 0 0 0,0-1 0 0 0,0 0 0 0 0,0 0 0 0 0,1 0 0 0 0,-1 0 0 0 0,0 0 0 0 0,0 1 0 0 0,0-1 0 0 0,0 0 0 0 0,0 0 0 0 0,0 0 0 0 0,0 0 0 0 0,0 1 0 0 0,0-1 0 0 0,0 0 0 0 0,0 0 0 0 0,0 0 0 0 0,0 0 0 0 0,0 1 0 0 0,0-1 0 0 0,0 0 0 0 0,0 0 0 0 0,0 0 0 0 0,0 0 0 0 0,-1 1 0 0 0,1-1 0 0 0,0 0 0 0 0,0 0 0 0 0,0 0 0 0 0,0 0 0 0 0,0 0 0 0 0,0 0 0 0 0,0 1 0 0 0,-1-1 0 0 0,-16 2 0 0 0,-2-3 0 0 0,1-2 0 0 0,-21-6 0 0 0,-1 1 0 0 0,-362-48 0 0 0,261 39 0 0 0,-180-14 0 0 0,159 18 0 0 0,126 11-40 0 0,-1 2 0 0 0,-46 4 0 0 0,78-3 18 0 0,-23 9-3179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1128 0 0,'0'2'13505'0'0,"4"19"-12335"0"0,-1 133 5729 0 0,-1-58-4943 0 0,4 38 681 0 0,6 0 1 0 0,39 173-1 0 0,-30-201-2479 0 0,-21-106-473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8:5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56 272 0 0,'1'-24'1398'0'0,"0"5"1197"0"0,-1 7 2342 0 0,13 24-2292 0 0,-10-6-2220 0 0,1 0 0 0 0,-1 0 1 0 0,1 1-1 0 0,-2 0 0 0 0,1-1 0 0 0,2 14 0 0 0,0-4 78 0 0,16 57 1777 0 0,14 94 0 0 0,0 79 147 0 0,-18-111-1549 0 0,47 413 3709 0 0,-44-355-3250 0 0,-16-121-723 0 0,-4-49-262 0 0,1 0 0 0 0,8 43 0 0 0,-8-64-331 0 0,0 0 0 0 0,0-1 0 0 0,-1 1-1 0 0,1 0 1 0 0,0 0 0 0 0,1-1 0 0 0,-1 1-1 0 0,0-1 1 0 0,0 1 0 0 0,1-1 0 0 0,-1 1-1 0 0,1-1 1 0 0,-1 0 0 0 0,1 0 0 0 0,0 0-1 0 0,-1 0 1 0 0,1 0 0 0 0,0 0 0 0 0,0 0-1 0 0,-1-1 1 0 0,1 1 0 0 0,0 0 0 0 0,3 0-1 0 0,6 1 37 0 0,1 0-1 0 0,22 0 0 0 0,-13-1 22 0 0,72 3 97 0 0,184-15 0 0 0,-221 7-136 0 0,179-17 109 0 0,128-8-23 0 0,365 14 143 0 0,-298 8-90 0 0,98-3-49 0 0,-178-4-129 0 0,22-8 0 0 0,-9-1 0 0 0,537-5 0 0 0,-714 24 0 0 0,140-9 0 0 0,-233 9 0 0 0,743-40 0 0 0,98 2 0 0 0,-44 10 0 0 0,-553 23 0 0 0,1190-14 0 0 0,124-24 0 0 0,-1282 34 0 0 0,133-8 0 0 0,-430 15 0 0 0,-25 2 0 0 0,-38 3 0 0 0,-5 0 0 0 0,-1 1 0 0 0,17 0 0 0 0,1 3-11508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0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42 448 248 0 0,'-3'-16'9918'0'0,"4"20"-8486"0"0,14 174 6547 0 0,-14-137-5981 0 0,-1 1 1 0 0,-9 57-1 0 0,9-98-1922 0 0,0 0 1 0 0,0-1-1 0 0,0 1 0 0 0,0 0 0 0 0,-1 0 0 0 0,1 0 0 0 0,0-1 1 0 0,0 1-1 0 0,-1 0 0 0 0,1 0 0 0 0,0 0 0 0 0,-1-1 0 0 0,1 1 0 0 0,-1 0 1 0 0,1-1-1 0 0,-1 1 0 0 0,1-1 0 0 0,-1 2 0 0 0,0-2-21 0 0,1 0-1 0 0,-1 0 0 0 0,1 0 1 0 0,0 0-1 0 0,-1 0 1 0 0,1 0-1 0 0,0 0 1 0 0,-1 0-1 0 0,1 0 0 0 0,0 0 1 0 0,-1 0-1 0 0,1-1 1 0 0,-1 1-1 0 0,1 0 1 0 0,0 0-1 0 0,-1 0 0 0 0,1 0 1 0 0,0-1-1 0 0,0 1 1 0 0,-1 0-1 0 0,1 0 1 0 0,0 0-1 0 0,-1-1 0 0 0,1 1 1 0 0,0 0-1 0 0,0-1 1 0 0,-1 1-1 0 0,-1-3 65 0 0,0 0 1 0 0,0 0-1 0 0,0 0 1 0 0,1 0-1 0 0,-1 0 0 0 0,1-1 1 0 0,-2-6-1 0 0,-3-24 50 0 0,1-1-1 0 0,2 0 1 0 0,2-1-1 0 0,1 1 0 0 0,2 0 1 0 0,7-43-1 0 0,-4 45-26 0 0,1 1-1 0 0,19-61 0 0 0,-17 73-70 0 0,1 0 1 0 0,1 0-1 0 0,0 1 1 0 0,1 0-1 0 0,25-30 1 0 0,-18 26 3 0 0,1 2 0 0 0,1 0 1 0 0,1 2-1 0 0,39-29 1 0 0,-52 42-50 0 0,1 0 0 0 0,1 1-1 0 0,-1 0 1 0 0,1 0 0 0 0,0 1 0 0 0,0 0 0 0 0,0 0 0 0 0,0 1 0 0 0,1 1 0 0 0,-1 0 0 0 0,1 0-1 0 0,-1 1 1 0 0,1 1 0 0 0,0-1 0 0 0,-1 2 0 0 0,18 2 0 0 0,-24-3-16 0 0,0 1-1 0 0,0 0 1 0 0,0 1 0 0 0,-1-1 0 0 0,1 1-1 0 0,-1 0 1 0 0,1-1 0 0 0,-1 1-1 0 0,0 1 1 0 0,0-1 0 0 0,1 0 0 0 0,-2 1-1 0 0,1 0 1 0 0,0 0 0 0 0,0 0-1 0 0,2 3 1 0 0,-2 0 1 0 0,0-1-1 0 0,-1 0 1 0 0,1 1 0 0 0,-1-1-1 0 0,0 1 1 0 0,-1 0 0 0 0,1 0 0 0 0,-1 0-1 0 0,0 9 1 0 0,0 4 12 0 0,-2 1 1 0 0,0-1-1 0 0,-1 0 0 0 0,-1 0 1 0 0,-8 28-1 0 0,0-16-21 0 0,-1 0-1 0 0,-1-1 1 0 0,-1-1-1 0 0,-20 30 1 0 0,20-36-2 0 0,-1-1 0 0 0,-1 0 0 0 0,0-1 0 0 0,-2-1 0 0 0,0-1 0 0 0,-2 0 0 0 0,0-2 0 0 0,-1 0 0 0 0,0-1 0 0 0,-1-1 0 0 0,-1-1 0 0 0,0-1 0 0 0,-38 15 0 0 0,38-24 0 0 0,41-17 0 0 0,-14 12 0 0 0,0 0 0 0 0,0 0 0 0 0,1 0 0 0 0,-1 0 0 0 0,0 1 0 0 0,1-1 0 0 0,-1 1 0 0 0,0 0 0 0 0,1 0 0 0 0,-1 1 0 0 0,6 1 0 0 0,46 15 0 0 0,-33-8 0 0 0,-2 1 0 0 0,1 1 0 0 0,-2 0 0 0 0,33 25 0 0 0,70 69 0 0 0,-115-97 0 0 0,-4-4 0 0 0,-1-1 0 0 0,0 1 0 0 0,1-1 0 0 0,-1 0 0 0 0,1 0 0 0 0,0-1 0 0 0,0 1 0 0 0,0-1 0 0 0,1 0 0 0 0,-1 0 0 0 0,0 0 0 0 0,1 0 0 0 0,-1-1 0 0 0,6 1 0 0 0,-7-2-128 0 0,0 0 0 0 0,0-1 0 0 0,0 1 0 0 0,0-1 0 0 0,0 0 1 0 0,0 0-1 0 0,0 0 0 0 0,0 0 0 0 0,0-1 0 0 0,-1 1 0 0 0,1-1 0 0 0,0 1 0 0 0,-1-1 0 0 0,5-4 0 0 0,8-6-983 0 0,19-5-9084 0 0,-22 12 6846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0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0 156 668 0 0,'9'-20'3172'0'0,"0"1"-1"0"0,1 0 1 0 0,1 0-1 0 0,1 1 1 0 0,27-33-1 0 0,-27 42-514 0 0,-12 9-2579 0 0,0 0 0 0 0,1 0 0 0 0,-1 0 0 0 0,0 0 0 0 0,0 0 0 0 0,0 1 0 0 0,1-1 0 0 0,-1 0 0 0 0,0 0 0 0 0,0 0 0 0 0,0 0 0 0 0,1 0 0 0 0,-1 1 0 0 0,0-1 0 0 0,0 0 0 0 0,0 0 0 0 0,0 0 0 0 0,1 1 0 0 0,-1-1 0 0 0,0 0 0 0 0,0 0 0 0 0,0 0 0 0 0,0 1 0 0 0,0-1 0 0 0,0 0 0 0 0,0 0 0 0 0,0 1 1 0 0,0-1-1 0 0,0 0 0 0 0,0 0 0 0 0,0 1 0 0 0,0-1 0 0 0,1 3 141 0 0,-1 0 0 0 0,-1-1 0 0 0,1 1 0 0 0,0 0 0 0 0,-1 0 0 0 0,1 0 0 0 0,-1-1 0 0 0,-1 4 0 0 0,-26 59 1292 0 0,17-41-999 0 0,0 2-1 0 0,1-1 1 0 0,1 2 0 0 0,-6 36 0 0 0,14-59-462 0 0,0 0 1 0 0,1-1-1 0 0,0 1 1 0 0,0-1 0 0 0,0 1-1 0 0,0-1 1 0 0,0 1-1 0 0,1-1 1 0 0,0 1 0 0 0,0-1-1 0 0,0 1 1 0 0,0-1 0 0 0,0 0-1 0 0,0 1 1 0 0,1-1-1 0 0,0 0 1 0 0,0 0 0 0 0,2 3-1 0 0,-1-2 10 0 0,1-1 0 0 0,0 0-1 0 0,-1-1 1 0 0,1 1 0 0 0,0-1-1 0 0,0 0 1 0 0,0 0 0 0 0,1 0 0 0 0,-1 0-1 0 0,0-1 1 0 0,1 1 0 0 0,-1-1-1 0 0,8 1 1 0 0,17 2-60 0 0,0-2 0 0 0,54-1 0 0 0,56-13 0 0 0,-98 7 0 0 0,1-2 0 0 0,-1-2 0 0 0,0-1 0 0 0,49-20 0 0 0,-81 26 0 0 0,5-3 6 0 0,-8 3-20 0 0,-2-1-11 0 0,-3 4-254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0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20 0 0,'-3'-18'3124'0'0,"3"18"-3008"0"0,0 0-1 0 0,1-1 0 0 0,-1 1 1 0 0,0 0-1 0 0,0 0 1 0 0,0 0-1 0 0,1 0 1 0 0,-1 0-1 0 0,0 0 0 0 0,0 0 1 0 0,1 0-1 0 0,-1 0 1 0 0,0 0-1 0 0,0 0 1 0 0,0 0-1 0 0,1 0 0 0 0,-1 0 1 0 0,0 0-1 0 0,0 0 1 0 0,1 0-1 0 0,-1 0 1 0 0,0 0-1 0 0,0 0 0 0 0,1 0 1 0 0,-1 0-1 0 0,0 0 1 0 0,0 1-1 0 0,0-1 1 0 0,1 0-1 0 0,-1 0 0 0 0,0 0 1 0 0,0 0-1 0 0,0 0 1 0 0,0 1-1 0 0,1-1 1 0 0,-1 0-1 0 0,0 1 0 0 0,16 16 3647 0 0,-5-3-4049 0 0,32 59 3113 0 0,62 144 1 0 0,-88-179-2411 0 0,7 16 351 0 0,9 22 814 0 0,46 76 1 0 0,-71-138-1332 0 0,-4-6-2 0 0,1-1-1 0 0,-1 0 1 0 0,1 0 0 0 0,0 0-1 0 0,1-1 1 0 0,6 6-1 0 0,-12-11-192 0 0,0-1 0 0 0,1 0 0 0 0,-1 1 0 0 0,1-1 0 0 0,-1 0 0 0 0,1 1 0 0 0,-1-1 0 0 0,1 0 0 0 0,-1 1 0 0 0,1-1 0 0 0,-1 0 0 0 0,1 0 0 0 0,0 0 0 0 0,-1 0 0 0 0,1 0 0 0 0,-1 1 0 0 0,1-1 0 0 0,0 0 0 0 0,-1 0 0 0 0,1 0 0 0 0,-1-1 0 0 0,1 1 0 0 0,-1 0 0 0 0,1 0 0 0 0,0 0 0 0 0,-1 0 0 0 0,1 0 0 0 0,-1-1 0 0 0,1 1 0 0 0,0-1 0 0 0,1 0 41 0 0,-1-1-1 0 0,1 1 0 0 0,-1 0 1 0 0,0-1-1 0 0,0 0 0 0 0,0 1 1 0 0,1-1-1 0 0,-1 0 1 0 0,1-2-1 0 0,13-46 746 0 0,-14 48-784 0 0,46-219 1845 0 0,9-37 515 0 0,-55 250-2504 0 0,1 1 1 0 0,0 0 0 0 0,0 0-1 0 0,1 0 1 0 0,-1 0-1 0 0,2 0 1 0 0,-1 1-1 0 0,1-1 1 0 0,0 1 0 0 0,5-7-1 0 0,-9 13-170 0 0,1 0 0 0 0,-1 0 0 0 0,1 0 0 0 0,-1 0-1 0 0,1 0 1 0 0,-1 0 0 0 0,0-1 0 0 0,1 1 0 0 0,-1 0 0 0 0,1 0 0 0 0,-1 1-1 0 0,1-1 1 0 0,-1 0 0 0 0,0 0 0 0 0,1 0 0 0 0,-1 0 0 0 0,1 0 0 0 0,-1 0-1 0 0,1 1 1 0 0,-1-1 0 0 0,0 0 0 0 0,1 0 0 0 0,-1 0 0 0 0,0 1 0 0 0,1-1-1 0 0,-1 0 1 0 0,0 1 0 0 0,1-1 0 0 0,-1 0 0 0 0,0 1 0 0 0,0-1 0 0 0,1 0-1 0 0,-1 1 1 0 0,0-1 0 0 0,0 1 0 0 0,0-1 0 0 0,1 0 0 0 0,-1 1 0 0 0,0-1-1 0 0,0 1 1 0 0,0-1 0 0 0,0 1 0 0 0,4 5-1912 0 0,-1-1-692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72 0 0,'0'-2'517'0'0,"-1"0"1"0"0,1 0-1 0 0,0 0 0 0 0,0-1 1 0 0,0 1-1 0 0,0 0 1 0 0,1 0-1 0 0,-1-1 0 0 0,1 1 1 0 0,-1 0-1 0 0,1 0 0 0 0,0 0 1 0 0,0 0-1 0 0,0 0 0 0 0,0 0 1 0 0,0 0-1 0 0,2-3 1 0 0,0 2 49 0 0,0 0 0 0 0,0 0 1 0 0,0-1-1 0 0,1 2 1 0 0,-1-1-1 0 0,1 0 0 0 0,0 1 1 0 0,5-3-1 0 0,3 0 268 0 0,0 0 0 0 0,0 1-1 0 0,0 0 1 0 0,1 1 0 0 0,14-2 0 0 0,-21 4-517 0 0,0 1 0 0 0,0-1 0 0 0,0 1 0 0 0,0 0 0 0 0,0 1 0 0 0,0-1 0 0 0,-1 1 0 0 0,1 1 0 0 0,0-1 0 0 0,0 1 0 0 0,9 4 0 0 0,-12-5-215 0 0,-1 1 0 0 0,1 0 0 0 0,0 0 0 0 0,0 0 0 0 0,-1 0 0 0 0,1 0 0 0 0,-1 0 0 0 0,0 1 0 0 0,0-1 0 0 0,0 1 0 0 0,0 0 0 0 0,0 0 0 0 0,0 0 0 0 0,-1-1 0 0 0,0 2 0 0 0,1-1 0 0 0,-1 0 0 0 0,0 0 0 0 0,0 0 0 0 0,-1 0 0 0 0,1 1 0 0 0,0 3 0 0 0,-1 5 28 0 0,0-1 1 0 0,-1 1-1 0 0,0-1 0 0 0,-1 1 1 0 0,0-1-1 0 0,0 1 0 0 0,-2-1 1 0 0,1 0-1 0 0,-7 13 1 0 0,-8 14 95 0 0,-28 42 1 0 0,33-56-101 0 0,-71 114 454 0 0,82-134-535 0 0,0-1 0 0 0,0 1 0 0 0,0 0 0 0 0,1-1 0 0 0,-1 1 0 0 0,1 0 0 0 0,0 0 0 0 0,0 0 0 0 0,0 0 0 0 0,1 0 0 0 0,-1 0 0 0 0,1 0 1 0 0,0 0-1 0 0,0 0 0 0 0,1 8 0 0 0,0-11-15 0 0,0-1 0 0 0,-1 1-1 0 0,1 0 1 0 0,0-1 0 0 0,0 1 0 0 0,0 0 0 0 0,-1-1 0 0 0,1 1 0 0 0,0-1 0 0 0,0 0 0 0 0,0 1 0 0 0,0-1 0 0 0,0 0 0 0 0,0 1 0 0 0,0-1 0 0 0,0 0 0 0 0,0 0 0 0 0,1 0 0 0 0,18 2 319 0 0,18-4 21 0 0,0-2 0 0 0,-1-2 0 0 0,44-12 0 0 0,-23 5 6 0 0,-42 10-113 0 0,0-2 0 0 0,28-11 1 0 0,-9-4-2428 0 0,-7-5-7214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28 118 420 0 0,'-27'-11'10970'0'0,"52"0"-8694"0"0,1 1 0 0 0,31-8-1 0 0,-3 1-718 0 0,122-32 5261 0 0,-162 47-6544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85 220 0 0,'-20'9'14461'0'0,"23"-9"-13384"0"0,41 2 1861 0 0,65-8 1 0 0,-28 1-1848 0 0,168-1 1302 0 0,201-11 163 0 0,131-33 727 0 0,-543 47-2731 0 0,33-6-598 0 0,-61 11-1144 0 0,4 5-10586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11 460 0 0,'3'6'785'0'0,"0"0"0"0"0,-1 1 0 0 0,1 0 0 0 0,-2-1 0 0 0,1 1 0 0 0,-1 0 0 0 0,0 0 0 0 0,0 0 0 0 0,-1-1 0 0 0,0 1 0 0 0,0 0 0 0 0,-3 13 0 0 0,-2 7 1941 0 0,-16 50-1 0 0,15-57-1513 0 0,-34 91 4275 0 0,37-100-4815 0 0,-5 8 2508 0 0,7-28-3118 0 0,1 1 0 0 0,0-1 0 0 0,1 0 1 0 0,0 0-1 0 0,1 0 0 0 0,-1 1 0 0 0,1-1 0 0 0,6-13 0 0 0,-2 6-53 0 0,1 1-1 0 0,1 0 1 0 0,14-21-1 0 0,-17 28 5 0 0,0 1-1 0 0,1-1 0 0 0,0 2 1 0 0,0-1-1 0 0,13-10 0 0 0,-16 15 28 0 0,-1 0 1 0 0,1 1-1 0 0,-1-1 1 0 0,1 1-1 0 0,0-1 1 0 0,0 1-1 0 0,0 0 1 0 0,-1 0-1 0 0,1 1 1 0 0,0-1-1 0 0,0 1 1 0 0,0-1-1 0 0,0 1 1 0 0,0 0-1 0 0,1 0 1 0 0,-1 0-1 0 0,0 0 1 0 0,0 1-1 0 0,0-1 1 0 0,0 1-1 0 0,3 1 1 0 0,21 10 377 0 0,0 1 1 0 0,-1 1 0 0 0,-1 1-1 0 0,34 26 1 0 0,18 11 282 0 0,109 51 675 0 0,-163-93-1338 0 0,1 0-1 0 0,1-1 1 0 0,-1-1 0 0 0,1-2 0 0 0,1 0-1 0 0,30 2 1 0 0,-51-7-90 0 0,1-1 1 0 0,-1 0-1 0 0,0 0 0 0 0,1-1 1 0 0,-1 1-1 0 0,1-1 0 0 0,-1 0 1 0 0,0-1-1 0 0,0 1 0 0 0,9-5 1 0 0,-11 5 30 0 0,0-1 0 0 0,-1 0 1 0 0,1 0-1 0 0,0 0 1 0 0,-1-1-1 0 0,0 1 0 0 0,1 0 1 0 0,-1-1-1 0 0,0 0 0 0 0,0 1 1 0 0,-1-1-1 0 0,1 0 1 0 0,-1 0-1 0 0,1 0 0 0 0,-1 0 1 0 0,0 0-1 0 0,0 0 0 0 0,0-1 1 0 0,0-2-1 0 0,1-9 9 0 0,0 1 0 0 0,-1-1 0 0 0,-1 0-1 0 0,-1 1 1 0 0,0-1 0 0 0,0 1 0 0 0,-2-1 0 0 0,0 1-1 0 0,0-1 1 0 0,-2 1 0 0 0,0 0 0 0 0,0 1-1 0 0,-1-1 1 0 0,-1 1 0 0 0,0 1 0 0 0,-1-1 0 0 0,0 1-1 0 0,-1 0 1 0 0,0 1 0 0 0,-1 0 0 0 0,0 0 0 0 0,-1 1-1 0 0,0 1 1 0 0,-16-11 0 0 0,10 8-311 0 0,-20-13 187 0 0,35 24-431 0 0,-1 0 1 0 0,1 0-1 0 0,0 0 0 0 0,-1 0 1 0 0,1 1-1 0 0,-1-1 1 0 0,0 1-1 0 0,-2-1 0 0 0,10 17-2605 0 0,-4-15 2706 0 0,0 1 1 0 0,0-1-1 0 0,0 0 0 0 0,0 0 1 0 0,0 0-1 0 0,0 0 0 0 0,0 0 1 0 0,0 0-1 0 0,1 0 0 0 0,-1 0 1 0 0,2 1-1 0 0,0 0-518 0 0,8 5-1773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26 288 0 0,'-6'-2'579'0'0,"-1"-1"791"0"0,1 0 1 0 0,0 0-1 0 0,-1 0 0 0 0,-6-6 7898 0 0,20 8-8756 0 0,-1 0 0 0 0,0 1 0 0 0,0 0-1 0 0,1 0 1 0 0,-1 0 0 0 0,0 0 0 0 0,1 1 0 0 0,-1 0-1 0 0,7 2 1 0 0,5 0 289 0 0,123 10 2246 0 0,-68-7-1412 0 0,76 15 1 0 0,-143-20-1547 0 0,0 0 77 0 0,1 0-1 0 0,-1 1 1 0 0,1 0 0 0 0,-1 0 0 0 0,12 6 0 0 0,-17-7-141 0 0,0 0-1 0 0,1 0 1 0 0,-1 0 0 0 0,0 0-1 0 0,0 0 1 0 0,0 0 0 0 0,0 0-1 0 0,0 0 1 0 0,-1 0 0 0 0,1 0-1 0 0,0 0 1 0 0,0 1 0 0 0,-1-1 0 0 0,1 0-1 0 0,-1 1 1 0 0,1-1 0 0 0,-1 0-1 0 0,0 1 1 0 0,1-1 0 0 0,-1 1-1 0 0,0-1 1 0 0,0 0 0 0 0,0 1-1 0 0,0-1 1 0 0,0 1 0 0 0,0-1-1 0 0,0 1 1 0 0,-1-1 0 0 0,1 0-1 0 0,0 1 1 0 0,-1-1 0 0 0,1 0-1 0 0,-1 1 1 0 0,-1 1 0 0 0,-4 10 37 0 0,-1 0 0 0 0,-1 0 0 0 0,0-1 0 0 0,-1 0 0 0 0,-20 21 1 0 0,-58 48 61 0 0,87-81-123 0 0,-47 42 52 0 0,-95 77 82 0 0,138-115-78 0 0,0-1 0 0 0,-1 0 0 0 0,0 0 0 0 0,0 0 0 0 0,0-1 0 0 0,-10 4 0 0 0,13-6 56 0 0,0-1 16 0 0,-1-1-83 0 0,0 0 1 0 0,0-1-1 0 0,1 0 1 0 0,-1 1-1 0 0,0-1 1 0 0,1 0-1 0 0,0 0 1 0 0,-1-1 0 0 0,1 1-1 0 0,0 0 1 0 0,1-1-1 0 0,-1 1 1 0 0,-1-5-1 0 0,-15-58 288 0 0,10 38-219 0 0,-70-223 366 0 0,77 246 31 0 0,3 1-3339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52 111 140 0 0,'-32'-6'3645'0'0,"12"3"6097"0"0,25 2-8514 0 0,148-19 4256 0 0,-99 15-4037 0 0,0-3 0 0 0,61-16 0 0 0,-104 20-1047 0 0,0-1-1 0 0,-1 0 0 0 0,1 0 0 0 0,-1-1 1 0 0,15-12-1 0 0,-23 17 256 0 0,-4 6-559 0 0,-3 19 38 0 0,1 1 1 0 0,0 1 0 0 0,2-1 0 0 0,1 0 0 0 0,1 1 0 0 0,1-1 0 0 0,1 0 0 0 0,8 35 0 0 0,10 25 540 0 0,32 89 0 0 0,-51-173-652 0 0,-1 0 1 0 0,1 0-1 0 0,-1 0 0 0 0,1 1 1 0 0,-1-1-1 0 0,0 0 1 0 0,1 0-1 0 0,-1 0 1 0 0,0 1-1 0 0,0-1 0 0 0,0 0 1 0 0,0 0-1 0 0,0 1 1 0 0,0-1-1 0 0,0 0 0 0 0,0 0 1 0 0,-1 1-1 0 0,1-1 1 0 0,-1 2-1 0 0,-1-2-12 0 0,1 0 0 0 0,-1 0 0 0 0,1-1 0 0 0,-1 1 0 0 0,0 0 0 0 0,1-1 0 0 0,-1 1 0 0 0,0-1 0 0 0,0 1 0 0 0,1-1 0 0 0,-1 0 0 0 0,0 0 0 0 0,-3 0 1 0 0,-97 6-30 0 0,-143 13-15 0 0,233-19 1200 0 0,26-5-836 0 0,29-7-109 0 0,34-1-165 0 0,241-50 70 0 0,-306 60-577 0 0,26-7-2680 0 0,-24 10-5182 0 0,-1-2 2122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60 476 0 0,'25'-28'3937'0'0,"-1"0"3705"0"0,-24 28-7496 0 0,0-1 1 0 0,1 1-1 0 0,-1 0 0 0 0,0 0 0 0 0,1-1 0 0 0,-1 1 1 0 0,0 0-1 0 0,1 0 0 0 0,-1-1 0 0 0,0 1 1 0 0,1 0-1 0 0,-1 0 0 0 0,1 0 0 0 0,-1 0 0 0 0,0-1 1 0 0,1 1-1 0 0,-1 0 0 0 0,1 0 0 0 0,-1 0 1 0 0,1 0-1 0 0,-1 0 0 0 0,0 0 0 0 0,1 0 1 0 0,-1 0-1 0 0,1 0 0 0 0,-1 1 0 0 0,1-1 0 0 0,-1 0 1 0 0,0 0-1 0 0,1 0 0 0 0,-1 0 0 0 0,1 1 1 0 0,-1-1-1 0 0,0 0 0 0 0,1 0 0 0 0,-1 1 0 0 0,0-1 1 0 0,1 0-1 0 0,-1 0 0 0 0,0 1 0 0 0,1-1 1 0 0,-1 0-1 0 0,0 1 0 0 0,0-1 0 0 0,0 1 0 0 0,1-1 1 0 0,-1 1-1 0 0,8 18 2323 0 0,-6 0-1659 0 0,-1 0 1 0 0,-1 0-1 0 0,-1 0 1 0 0,-1 0-1 0 0,-1 0 1 0 0,0 0-1 0 0,-7 19 1 0 0,5-15-301 0 0,0 0 0 0 0,1 0 0 0 0,1 0 0 0 0,1 27 0 0 0,2-46-484 0 0,0-1-1 0 0,1 0 0 0 0,-1 0 0 0 0,1 0 0 0 0,0 0 0 0 0,0 1 0 0 0,0-1 1 0 0,0 0-1 0 0,1 0 0 0 0,-1-1 0 0 0,1 1 0 0 0,-1 0 0 0 0,1 0 1 0 0,0-1-1 0 0,4 5 0 0 0,-2-4 54 0 0,0 1 0 0 0,1-1-1 0 0,-1 0 1 0 0,1 0 0 0 0,-1-1 0 0 0,1 1 0 0 0,0-1 0 0 0,9 3 0 0 0,6-1 188 0 0,0 0 1 0 0,0-1-1 0 0,39 1 0 0 0,-51-4-259 0 0,102 2-8 0 0,-91-4 0 0 0,-2 1 0 0 0,-10 2-36 0 0,-6-1-78 0 0,-1 0 0 0 0,0 0 0 0 0,1 1 0 0 0,-1-1 0 0 0,1 0 0 0 0,-1 0 0 0 0,1 0-1 0 0,-1 0 1 0 0,0 1 0 0 0,1-1 0 0 0,-1 0 0 0 0,0 0 0 0 0,1 1 0 0 0,-1-1 0 0 0,0 0 0 0 0,1 0 0 0 0,-1 1 0 0 0,0-1 0 0 0,0 1 0 0 0,1-1 0 0 0,-1 0 0 0 0,0 1 0 0 0,0-1-1 0 0,0 0 1 0 0,0 1 0 0 0,1 0 0 0 0,-2 6-3357 0 0,-3 3-3771 0 0,-5 6 3997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74 268 0 0,'-4'-19'2739'0'0,"3"13"-915"0"0,-1 1-1 0 0,2-1 1 0 0,-1 1 0 0 0,0-1-1 0 0,1 1 1 0 0,1-12 0 0 0,-1 16-829 0 0,0 0-858 0 0,0 1-1 0 0,0 0 1 0 0,1 0 0 0 0,-1 0-1 0 0,0 0 1 0 0,0-1 0 0 0,0 1-1 0 0,0 0 1 0 0,1 0 0 0 0,-1 0-1 0 0,0 0 1 0 0,0 0 0 0 0,0-1-1 0 0,1 1 1 0 0,-1 0-1 0 0,0 0 1 0 0,0 0 0 0 0,0 0-1 0 0,1 0 1 0 0,-1 0 0 0 0,0 0-1 0 0,0 0 1 0 0,1 0 0 0 0,-1 0-1 0 0,0 0 1 0 0,0 0-1 0 0,1 0 1 0 0,-1 0 0 0 0,0 0-1 0 0,0 0 1 0 0,0 0 0 0 0,1 0-1 0 0,1 2 122 0 0,1 0-1 0 0,-1 0 0 0 0,0 0 1 0 0,0 0-1 0 0,0 0 1 0 0,0 1-1 0 0,0-1 0 0 0,-1 1 1 0 0,1-1-1 0 0,-1 1 1 0 0,0-1-1 0 0,1 1 0 0 0,-1 0 1 0 0,1 5-1 0 0,10 50 1644 0 0,-8-32-1243 0 0,5 37 608 0 0,2 93 0 0 0,-3-23-431 0 0,7 126 868 0 0,-15-253-1703 0 0,0-2 0 0 0,1 1 0 0 0,-1-1 0 0 0,1 1 0 0 0,0-1 0 0 0,0 1 0 0 0,0-1 0 0 0,4 9 0 0 0,-3-9-69 0 0,-1-4-344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110 139 304 0 0,'-32'-24'22889'0'0,"61"60"-20687"0"0,-13-15-763 0 0,1 0-1153 0 0,12 15 1126 0 0,0-1 0 0 0,3-1-1 0 0,50 42 1 0 0,-63-64-1412 0 0,-14-11 0 0 0,3-7 0 0 0,-8-4 0 0 0,-3 2 0 0 0,-1 0 0 0 0,0 1 0 0 0,0-1 0 0 0,0 1 0 0 0,-1-1 0 0 0,-1 1 0 0 0,1 1 0 0 0,-1-1 0 0 0,0 1 0 0 0,-7-6 0 0 0,-14-9 0 0 0,-35-23 0 0 0,27 20 0 0 0,-32-16 0 0 0,45 27 0 0 0,1 0 0 0 0,-21-17 0 0 0,41 30 0 0 0,1-1 0 0 0,-1 1 0 0 0,0-1 0 0 0,1 0 0 0 0,-1 1 0 0 0,1-1 0 0 0,-1 0 0 0 0,1 0 0 0 0,-1 0 0 0 0,1 1 0 0 0,0-1 0 0 0,-1 0 0 0 0,1 0 0 0 0,0 0 0 0 0,0 0 0 0 0,0 0 0 0 0,-1 1 0 0 0,1-1 0 0 0,0 0 0 0 0,0 0 0 0 0,0 0 0 0 0,0 0 0 0 0,1 0 0 0 0,-1 0 0 0 0,0 0 0 0 0,0 1 0 0 0,0-1 0 0 0,1 0 0 0 0,-1 0 0 0 0,0 0 0 0 0,1 0 0 0 0,-1 1 0 0 0,1-1 0 0 0,-1 0 0 0 0,1 0 0 0 0,-1 1 0 0 0,1-1 0 0 0,0 1 0 0 0,-1-1 0 0 0,1 0 0 0 0,0 1 0 0 0,0-1 0 0 0,-1 1 0 0 0,1-1 0 0 0,1 0 0 0 0,10-6 0 0 0,0 1 0 0 0,0 0 0 0 0,0 0 0 0 0,1 1 0 0 0,0 1 0 0 0,18-4 0 0 0,81-9 0 0 0,-67 12 0 0 0,0 3 0 0 0,1 1 0 0 0,-1 3 0 0 0,0 1 0 0 0,52 11 0 0 0,-93-13 0 0 0,1 1 0 0 0,0-1 0 0 0,0 1 0 0 0,-1 0 0 0 0,8 4 0 0 0,-11-5 0 0 0,1 0 0 0 0,-1-1 0 0 0,0 1 0 0 0,0 0 0 0 0,1 0 0 0 0,-1 0 0 0 0,0 1 0 0 0,0-1 0 0 0,0 0 0 0 0,0 0 0 0 0,0 0 0 0 0,0 1 0 0 0,-1-1 0 0 0,1 0 0 0 0,0 1 0 0 0,-1-1 0 0 0,1 1 0 0 0,-1-1 0 0 0,1 1 0 0 0,-1-1 0 0 0,0 4 0 0 0,0-1 0 0 0,-1-1 0 0 0,-1 1 0 0 0,1 0 0 0 0,0 0 0 0 0,-1 0 0 0 0,0-1 0 0 0,0 1 0 0 0,0-1 0 0 0,0 1 0 0 0,-1-1 0 0 0,1 0 0 0 0,-1 0 0 0 0,0 0 0 0 0,0 0 0 0 0,0-1 0 0 0,-3 4 0 0 0,-1 0 0 0 0,-52 44 0 0 0,-2-2 0 0 0,-110 64 0 0 0,132-87 0 0 0,30-19 0 0 0,4-3 0 0 0,0 0 0 0 0,0 0 0 0 0,0 0 0 0 0,-1 0 0 0 0,1-1 0 0 0,-7 2 0 0 0,5-3-13 0 0,6 0-147 0 0,14-13-3396 0 0,-9 10 2338 0 0,1-1 0 0 0,-1 1-1 0 0,0 0 1 0 0,1 1 0 0 0,8-3 0 0 0,5-1-1685 0 0,6-5-322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36 164 756 0 0,'-15'-19'3406'0'0,"-6"-9"7627"0"0,31 13-7080 0 0,0 11-3276 0 0,-1 0 0 0 0,1 1-1 0 0,0-1 1 0 0,0 2 0 0 0,0-1-1 0 0,12 0 1 0 0,4-2 89 0 0,45-9 804 0 0,-42 10-880 0 0,1-2-1 0 0,-2-1 0 0 0,1-1 0 0 0,47-21 0 0 0,-63 23-24 0 0,-20 13-230 0 0,-14 13-267 0 0,16-13-106 0 0,1 1 0 0 0,0 0 1 0 0,0 0-1 0 0,1 0 0 0 0,0 0 1 0 0,1 0-1 0 0,0 0 0 0 0,0 1 1 0 0,0-1-1 0 0,1 1 0 0 0,1-1 1 0 0,-1 1-1 0 0,2 0 0 0 0,-1-1 1 0 0,3 15-1 0 0,2 2 86 0 0,0-1 0 0 0,1 0-1 0 0,2-1 1 0 0,12 29 0 0 0,-19-51-145 0 0,14 27 79 0 0,1-2-71 0 0,-12-20-13 0 0,-5-5-6 0 0,1 0 0 0 0,0-1 0 0 0,0 1 0 0 0,0-1 0 0 0,-1 1 0 0 0,1-1-1 0 0,0 1 1 0 0,-1-1 0 0 0,1 0 0 0 0,0 1 0 0 0,-1-1 0 0 0,1 1 0 0 0,-1-1 0 0 0,1 0 0 0 0,-1 1 0 0 0,1-1 0 0 0,-1 0 0 0 0,1 1 0 0 0,-1-1 0 0 0,1 0-1 0 0,-1 0 1 0 0,1 0 0 0 0,-1 1 0 0 0,1-1 0 0 0,-1 0 0 0 0,1 0 0 0 0,-1 0 0 0 0,0 0 0 0 0,1 0 0 0 0,-1 0 0 0 0,-20 4-222 0 0,20-4 221 0 0,-56 7-382 0 0,-149 23-235 0 0,188-25 873 0 0,25-3 270 0 0,32-3 227 0 0,9-6-820 0 0,-15 2-276 0 0,67 0-1 0 0,-93 5-1106 0 0,0 1 0 0 0,0 0 0 0 0,13 3 0 0 0,4 1-5945 0 0,-12-3 4191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74 788 0 0,'0'-13'4637'0'0,"1"10"-4101"0"0,1 0 0 0 0,-1 0-1 0 0,1 0 1 0 0,-1 0 0 0 0,1 0-1 0 0,0 0 1 0 0,0 0 0 0 0,0 0-1 0 0,1 1 1 0 0,-1-1 0 0 0,0 1-1 0 0,1 0 1 0 0,0 0 0 0 0,0 0-1 0 0,-1 0 1 0 0,1 0 0 0 0,0 1-1 0 0,0-1 1 0 0,1 1 0 0 0,-1-1-1 0 0,0 1 1 0 0,6-1 0 0 0,-3 0-58 0 0,0 1 0 0 0,0-1 0 0 0,0 1 1 0 0,0 0-1 0 0,0 1 0 0 0,1-1 0 0 0,-1 1 0 0 0,0 1 0 0 0,0-1 1 0 0,1 1-1 0 0,-1 0 0 0 0,8 2 0 0 0,-12-2-352 0 0,0 0 0 0 0,0 0 0 0 0,0 1 0 0 0,0-1 0 0 0,0 0 0 0 0,0 1 0 0 0,0-1 0 0 0,0 1 0 0 0,-1 0-1 0 0,1-1 1 0 0,-1 1 0 0 0,1 0 0 0 0,-1 0 0 0 0,0 0 0 0 0,1 0 0 0 0,-1 0 0 0 0,0 0 0 0 0,0 1 0 0 0,-1-1 0 0 0,1 0 0 0 0,0 0 0 0 0,-1 1-1 0 0,1-1 1 0 0,-1 0 0 0 0,0 1 0 0 0,0-1 0 0 0,0 1 0 0 0,0-1 0 0 0,0 0 0 0 0,-1 1 0 0 0,0 4 0 0 0,-2 6 83 0 0,-1 1 1 0 0,0-1-1 0 0,-1 0 0 0 0,-8 16 1 0 0,7-17-100 0 0,-3 8 40 0 0,-2 3 83 0 0,1 1 0 0 0,1 0 0 0 0,-6 25 0 0 0,15-47-210 0 0,0-1 0 0 0,0 1 1 0 0,0-1-1 0 0,0 1 0 0 0,1-1 1 0 0,-1 1-1 0 0,0-1 0 0 0,1 1 0 0 0,-1-1 1 0 0,1 0-1 0 0,0 1 0 0 0,-1-1 1 0 0,1 0-1 0 0,0 1 0 0 0,0-1 0 0 0,0 0 1 0 0,0 0-1 0 0,0 0 0 0 0,0 0 1 0 0,1 1-1 0 0,24 17 375 0 0,-16-15-302 0 0,0 0 0 0 0,0 0 0 0 0,1-1-1 0 0,-1 0 1 0 0,1-1 0 0 0,-1 0 0 0 0,1-1 0 0 0,12 0 0 0 0,-2-1-274 0 0,0-1 0 0 0,1-2 0 0 0,21-4-1 0 0,-40 7-338 0 0,17-11-1662 0 0,-15 7 273 0 0,3-8-8811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50 364 0 0,'-15'-4'998'0'0,"-21"-5"2202"0"0,16-1 7245 0 0,32 6-9227 0 0,0 0 1 0 0,0 1-1 0 0,0 0 1 0 0,0 1-1 0 0,1 0 1 0 0,18 0-1 0 0,8-2 556 0 0,-34 4-1806 0 0,27-2-391 0 0,-30 2-366 0 0,-1 0 0 0 0,0 0 1 0 0,1 0-1 0 0,-1 1 0 0 0,0-1 1 0 0,1 0-1 0 0,-1 1 0 0 0,0-1 1 0 0,0 1-1 0 0,1-1 0 0 0,0 2 1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81 548 0 0,'-2'-1'1143'0'0,"0"-1"-1"0"0,0 1 1 0 0,0-1 0 0 0,0 1 0 0 0,0 0-1 0 0,-1-1 1 0 0,1 1 0 0 0,-11-2 9105 0 0,19 3-9079 0 0,66 4 1473 0 0,82-6 0 0 0,-58 0-1540 0 0,207-2 794 0 0,-202 3-1539 0 0,418-29 2664 0 0,-508 28-3020 0 0,4 0-6 0 0,-1-1-1 0 0,27-8 1 0 0,-31 8-1037 0 0,8-3-3709 0 0,-4 3-4223 0 0,-8 1 5890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27 776 0 0,'-41'-26'20526'0'0,"41"26"-20430"0"0,16 0 1091 0 0,110 6 3408 0 0,163 28-995 0 0,-275-31-3417 0 0,0 0-1 0 0,1 1 0 0 0,-1 0 1 0 0,-1 2-1 0 0,17 7 1 0 0,-26-11-127 0 0,-1 0 0 0 0,1 0 1 0 0,-1 1-1 0 0,0-1 0 0 0,0 1 1 0 0,0-1-1 0 0,-1 1 0 0 0,1 0 1 0 0,0 0-1 0 0,3 6 0 0 0,-5-6-41 0 0,0-1-1 0 0,0 0 0 0 0,-1 1 1 0 0,1-1-1 0 0,0 1 1 0 0,-1-1-1 0 0,0 1 0 0 0,1-1 1 0 0,-1 1-1 0 0,0-1 0 0 0,0 1 1 0 0,0-1-1 0 0,-1 1 0 0 0,1-1 1 0 0,-1 0-1 0 0,1 1 0 0 0,-1-1 1 0 0,-1 4-1 0 0,-5 10-14 0 0,-1-1 0 0 0,-1-1 0 0 0,0 0 0 0 0,0 0 0 0 0,-1-1 0 0 0,-1 0 0 0 0,-18 17 0 0 0,-96 75 0 0 0,89-77 0 0 0,0 0 0 0 0,-45 27 0 0 0,73-51 0 0 0,-3-4 0 0 0,9-2 0 0 0,0 1 0 0 0,0-1 0 0 0,0 1 0 0 0,0-1 0 0 0,0 0 0 0 0,0 0 0 0 0,0 0 0 0 0,1 0 0 0 0,-1 0 0 0 0,0 0 0 0 0,1 0 0 0 0,0 0 0 0 0,0-1 0 0 0,0 1 0 0 0,0 0 0 0 0,-2-6 0 0 0,-11-49 0 0 0,10 39 0 0 0,-15-73 0 0 0,-7-27 0 0 0,2 16 0 0 0,23 94 0 0 0,3 1 0 0 0,-2 7 0 0 0,0 0 0 0 0,1 0 0 0 0,-1-1 0 0 0,0 1 0 0 0,0 0 0 0 0,1 0 0 0 0,-1 0 0 0 0,0 0 0 0 0,1 0 0 0 0,-1-1 0 0 0,0 1 0 0 0,0 0 0 0 0,1 0 0 0 0,-1 0 0 0 0,0 0 0 0 0,1 0 0 0 0,-1 0 0 0 0,0 0 0 0 0,0 0 0 0 0,1 0 0 0 0,-1 0 0 0 0,0 0 0 0 0,1 0 0 0 0,-1 0 0 0 0,0 1 0 0 0,0-1 0 0 0,1 0 0 0 0,-1 0 0 0 0,23 8 0 0 0,25 11 0 0 0,-34-12 0 0 0,0-1 0 0 0,0 0 0 0 0,1-1 0 0 0,0-1 0 0 0,0-1 0 0 0,21 3 0 0 0,-20-4 0 0 0,-12-1 0 0 0,1 0 0 0 0,-1 0 0 0 0,1-1 0 0 0,-1 0 0 0 0,1 0 0 0 0,0 0 0 0 0,-1-1 0 0 0,1 1 0 0 0,-1-1 0 0 0,8-2 0 0 0,-53 14 18 0 0,25-7-46 0 0,0 0 0 0 0,0 1 0 0 0,-24 12 0 0 0,40-17-86 0 0,0 0 1 0 0,0 0-1 0 0,0 0 1 0 0,1 0-1 0 0,-1 0 1 0 0,0 0-1 0 0,0 0 1 0 0,0 0-1 0 0,0 1 1 0 0,1-1-1 0 0,-1 0 1 0 0,0 0-1 0 0,0 0 1 0 0,0 0-1 0 0,0 0 1 0 0,0 0-1 0 0,0 1 1 0 0,1-1-1 0 0,-1 0 1 0 0,0 0-1 0 0,0 0 1 0 0,0 0-1 0 0,0 1 1 0 0,0-1-1 0 0,0 0 1 0 0,0 0-1 0 0,0 0 1 0 0,0 1-1 0 0,0-1 1 0 0,0 0-1 0 0,0 0 1 0 0,0 0-1 0 0,0 0 1 0 0,0 1-1 0 0,0-1 1 0 0,0 0-1 0 0,0 0 1 0 0,0 0-1 0 0,0 1 1 0 0,0-1-1 0 0,0 0 1 0 0,0 0-1 0 0,0 0 1 0 0,0 0-1 0 0,0 1 1 0 0,0-1-1 0 0,-1 0 1 0 0,1 0-1 0 0,0 0 1 0 0,0 0-1 0 0,0 1 1 0 0,0-1-1 0 0,0 0 1 0 0,-1 0-1 0 0,1 0 1 0 0,0 0-1 0 0,0 0 1 0 0,0 0-1 0 0,0 0 1 0 0,-1 0-1 0 0,1 0 0 0 0,0 0 1 0 0,0 1-1 0 0,-1-1 1 0 0,16 2-5564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76 660 0 0,'-4'-5'519'0'0,"1"0"-1"0"0,-1 0 1 0 0,0 1-1 0 0,-1-1 1 0 0,1 1 0 0 0,-1 0-1 0 0,0 0 1 0 0,0 1-1 0 0,0 0 1 0 0,0-1-1 0 0,-9-2 1 0 0,4 1 633 0 0,0 1 0 0 0,0 1-1 0 0,-1 0 1 0 0,1 0 0 0 0,-19-2 0 0 0,27 5-947 0 0,1 0-1 0 0,-1 0 1 0 0,1 0-1 0 0,-1 0 1 0 0,1 0-1 0 0,-1 0 1 0 0,1 0-1 0 0,0 0 1 0 0,-1 1 0 0 0,1-1-1 0 0,-1 1 1 0 0,-1 0-1 0 0,3-1-89 0 0,-1 1 1 0 0,1-1-1 0 0,-1 0 0 0 0,1 1 0 0 0,-1-1 0 0 0,1 1 0 0 0,0-1 0 0 0,-1 0 0 0 0,1 1 0 0 0,0-1 1 0 0,0 1-1 0 0,-1-1 0 0 0,1 1 0 0 0,0-1 0 0 0,0 1 0 0 0,-1-1 0 0 0,1 1 0 0 0,0-1 1 0 0,0 1-1 0 0,0 0 0 0 0,0-1 0 0 0,0 2 0 0 0,0 0 60 0 0,1 1 0 0 0,0-1-1 0 0,-1 0 1 0 0,1 1 0 0 0,0-1 0 0 0,0 0-1 0 0,0 0 1 0 0,1 0 0 0 0,-1 0 0 0 0,0 0 0 0 0,1 0-1 0 0,0 0 1 0 0,3 3 0 0 0,132 111 2785 0 0,-22-22-1485 0 0,-96-77-1172 0 0,-2 2 1 0 0,0-1 0 0 0,28 41-1 0 0,-42-55-250 0 0,-1 1 0 0 0,1-1 0 0 0,-1 1-1 0 0,0-1 1 0 0,0 1 0 0 0,0 0 0 0 0,-1 0 0 0 0,1 0-1 0 0,-1 0 1 0 0,0 0 0 0 0,-1 0 0 0 0,1 0 0 0 0,-1 0-1 0 0,0 1 1 0 0,-1-1 0 0 0,1 0 0 0 0,-2 7 0 0 0,0-6-13 0 0,0-1 1 0 0,-1 1 0 0 0,1-1-1 0 0,-1 1 1 0 0,0-1 0 0 0,-1 0-1 0 0,1 0 1 0 0,-1 0-1 0 0,0 0 1 0 0,0-1 0 0 0,0 0-1 0 0,-1 0 1 0 0,0 0 0 0 0,-7 5-1 0 0,-1-1 8 0 0,0 0-1 0 0,-1-1 1 0 0,1-1 0 0 0,-1 0-1 0 0,-1-1 1 0 0,1-1-1 0 0,-18 4 1 0 0,21-6-25 0 0,0 0 1 0 0,1-1 0 0 0,-1 0-1 0 0,0-1 1 0 0,0 0-1 0 0,0-1 1 0 0,0 0-1 0 0,0-1 1 0 0,1 0 0 0 0,-1-1-1 0 0,-10-3 1 0 0,18 5-35 0 0,1 0 1 0 0,0 0-1 0 0,0 0 1 0 0,0 0-1 0 0,-1 0 1 0 0,1-1-1 0 0,0 1 1 0 0,0-1-1 0 0,1 1 0 0 0,-1-1 1 0 0,0 0-1 0 0,0 1 1 0 0,1-1-1 0 0,-1 0 1 0 0,1 0-1 0 0,0 0 1 0 0,-2-3-1 0 0,3 3-12 0 0,-1-1 0 0 0,1 1 0 0 0,0-1-1 0 0,-1 1 1 0 0,1-1 0 0 0,1 0-1 0 0,-1 1 1 0 0,0-1 0 0 0,0 1 0 0 0,1 0-1 0 0,0-1 1 0 0,-1 1 0 0 0,1-1 0 0 0,0 1-1 0 0,0 0 1 0 0,0-1 0 0 0,3-2 0 0 0,2-5-27 0 0,1 0 1 0 0,0 1 0 0 0,1 0 0 0 0,0 1 0 0 0,0-1 0 0 0,1 1-1 0 0,0 1 1 0 0,0 0 0 0 0,14-8 0 0 0,0 2-19 0 0,0 1 0 0 0,1 0 0 0 0,29-8 0 0 0,-33 12 36 0 0,1 2 0 0 0,0 0-1 0 0,0 1 1 0 0,1 2-1 0 0,-1 0 1 0 0,1 1 0 0 0,0 1-1 0 0,-1 1 1 0 0,1 1 0 0 0,22 3-1 0 0,-38-2-89 0 0,0 0-1 0 0,0 0 0 0 0,0 1 0 0 0,0-1 1 0 0,-1 1-1 0 0,1 1 0 0 0,5 3 1 0 0,21 11-5156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68 0 0,'-16'-11'1567'0'0,"-11"-8"12881"0"0,46 11-11830 0 0,0 1 0 0 0,38-10-1 0 0,-38 13-1926 0 0,-1-1 0 0 0,1-1-1 0 0,28-14 1 0 0,-35 14-297 0 0,-1-1 0 0 0,0 0-1 0 0,0-1 1 0 0,-1 0 0 0 0,1-1 0 0 0,10-12-1 0 0,-20 20 37 0 0,-2 5-374 0 0,-3 13 8 0 0,0 1-1 0 0,2 0 1 0 0,0 0-1 0 0,1 34 1 0 0,12 79 296 0 0,-8-97-254 0 0,12 62 635 0 0,30 109-1 0 0,-37-174-500 0 0,-7-29-242 0 0,-1-1 0 0 0,1 1 0 0 0,-1 0-1 0 0,0-1 1 0 0,1 1 0 0 0,-1 0 0 0 0,0-1-1 0 0,0 1 1 0 0,0-1 0 0 0,0 1 0 0 0,0 0-1 0 0,-1-1 1 0 0,1 1 0 0 0,0 0 0 0 0,-1-1-1 0 0,1 1 1 0 0,-1-1 0 0 0,0 1 0 0 0,1-1-1 0 0,-1 1 1 0 0,0-1 0 0 0,0 1 0 0 0,0-1-1 0 0,0 0 1 0 0,0 1 0 0 0,0-1 0 0 0,0 0-1 0 0,-1 0 1 0 0,-1 1 0 0 0,-11 5-69 0 0,-1-1 0 0 0,0-1 0 0 0,-1 0 0 0 0,1-1 0 0 0,-1-1 0 0 0,-16 2 0 0 0,10-2 0 0 0,0 1-1 0 0,-30 10 1 0 0,42-11 625 0 0,7 2-179 0 0,10 1-205 0 0,4-5-170 0 0,-1 1 0 0 0,1-1 0 0 0,-1-1 0 0 0,1 0 0 0 0,-1 0 0 0 0,18-4 0 0 0,-6 2 0 0 0,9 0-455 0 0,15 0-3047 0 0,1-2-1 0 0,0-2 1 0 0,48-14-1 0 0,-76 14 366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 4 0 0,'-16'-17'7025'0'0,"14"18"-6544"0"0,0-1 0 0 0,0 0-1 0 0,-1 0 1 0 0,1 1-1 0 0,0-1 1 0 0,0 1 0 0 0,-1 0-1 0 0,1 0 1 0 0,0 0-1 0 0,0 0 1 0 0,0 0 0 0 0,0 0-1 0 0,0 0 1 0 0,0 1 0 0 0,-3 2-1 0 0,2 0 120 0 0,-1 0-1 0 0,1 0 0 0 0,0 1 1 0 0,0-1-1 0 0,0 1 1 0 0,-3 7-1 0 0,-1 3 499 0 0,2 1 0 0 0,0 0 0 0 0,-4 24 0 0 0,7-28-659 0 0,1 0-1 0 0,0-1 0 0 0,0 1 1 0 0,2 0-1 0 0,-1-1 0 0 0,2 1 1 0 0,-1 0-1 0 0,2-1 0 0 0,-1 1 0 0 0,6 11 1 0 0,-6-17-316 0 0,0 0-1 0 0,0-1 1 0 0,1 0 0 0 0,0 1 0 0 0,0-1 0 0 0,0 0 0 0 0,1 0 0 0 0,0-1-1 0 0,0 1 1 0 0,0-1 0 0 0,0 1 0 0 0,1-1 0 0 0,-1-1 0 0 0,1 1 0 0 0,0-1-1 0 0,0 0 1 0 0,0 0 0 0 0,1 0 0 0 0,-1-1 0 0 0,1 1 0 0 0,7 1-1 0 0,0-2-16 0 0,0 0 0 0 0,0-1 0 0 0,0 0 0 0 0,0-1 0 0 0,0 0-1 0 0,0-1 1 0 0,25-5 0 0 0,-24 3-803 0 0,-1-1 1 0 0,0 0-1 0 0,0-1 0 0 0,16-9 1 0 0,-19 4-990 0 0,-7 5-1659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58 680 0 0,'-35'-2'2281'0'0,"17"0"1362"0"0,0 1 7351 0 0,19 1-10841 0 0,0 0 0 0 0,1-1 0 0 0,-1 1 0 0 0,0-1 0 0 0,0 1 0 0 0,0-1 0 0 0,0 1 0 0 0,0-1 0 0 0,0 0 0 0 0,0 0 0 0 0,0 1 0 0 0,1-2 0 0 0,2-2 214 0 0,5 1 455 0 0,0-1-1 0 0,1 1 1 0 0,-1 1 0 0 0,18-3-1 0 0,14-3 845 0 0,-23 4-1232 0 0,-14 3-861 0 0,1 0 0 0 0,-1 0 0 0 0,0 0 0 0 0,0 0 0 0 0,1-1 0 0 0,5-2 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29:2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96 106 204 0 0,'-23'-5'1296'0'0,"-17"-3"2635"0"0,37 7-3082 0 0,0 0-1 0 0,0 0 1 0 0,1 0 0 0 0,-1-1 0 0 0,0 1-1 0 0,1-1 1 0 0,-1 1 0 0 0,1-1-1 0 0,0 0 1 0 0,-3-2 0 0 0,5 4-667 0 0,-1-1 0 0 0,1 1 0 0 0,0 0 1 0 0,0-1-1 0 0,0 1 0 0 0,0 0 0 0 0,0-1 1 0 0,0 1-1 0 0,0 0 0 0 0,-1-1 0 0 0,1 1 1 0 0,0 0-1 0 0,0-1 0 0 0,0 1 0 0 0,0 0 1 0 0,1-1-1 0 0,-1 1 0 0 0,0 0 0 0 0,0-1 1 0 0,0 1-1 0 0,0 0 0 0 0,0-1 0 0 0,0 1 1 0 0,0 0-1 0 0,1 0 0 0 0,-1-1 0 0 0,9-10 2035 0 0,-3 6-1578 0 0,0 1-1 0 0,0-1 1 0 0,0 1-1 0 0,1 1 1 0 0,0-1 0 0 0,0 1-1 0 0,13-4 1 0 0,52-11 2759 0 0,-69 18-3364 0 0,1-1-1 0 0,-1 1 1 0 0,1-1-1 0 0,-1 1 1 0 0,1 0-1 0 0,-1 1 1 0 0,6 0 0 0 0,12 6-8043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0 472 0 0,'0'0'1831'0'0,"-1"9"3512"0"0,18-4-3670 0 0,0 0 1 0 0,20 3-1 0 0,79 4 782 0 0,-79-9-1833 0 0,360 9 3334 0 0,1-30-656 0 0,-386 17-3055 0 0,1 1 0 0 0,19 1 0 0 0,-28 0-197 0 0,1 0 1 0 0,-1 0-1 0 0,0 0 0 0 0,1 0 1 0 0,-1 1-1 0 0,0-1 1 0 0,0 1-1 0 0,0 1 1 0 0,8 4-1 0 0,-11-5-40 0 0,1 0-1 0 0,0 0 1 0 0,-1 0 0 0 0,1 0-1 0 0,-1 0 1 0 0,1 0 0 0 0,-1 0-1 0 0,0 1 1 0 0,0-1-1 0 0,0 0 1 0 0,0 1 0 0 0,0-1-1 0 0,0 4 1 0 0,5 37 156 0 0,-5-31-64 0 0,3 24 131 0 0,14 141 955 0 0,1 1-243 0 0,2 34 277 0 0,-6 11-99 0 0,-3-62-365 0 0,-12 239 910 0 0,-13-274-1154 0 0,-1 33 10 0 0,9-2-504 0 0,-3 226-15 0 0,26 127-3 0 0,25-254 0 0 0,-11-86 0 0 0,-22-120 0 0 0,6 36 0 0 0,-15-80 0 0 0,0 1 0 0 0,0 0 0 0 0,0 0 0 0 0,-1 0 0 0 0,1 0 0 0 0,-5-2 0 0 0,-6-4 0 0 0,-101-13 0 0 0,-5 1 0 0 0,96 10 0 0 0,-33-1 0 0 0,-68 6 0 0 0,105-3 0 0 0,0 0 0 0 0,0-1 0 0 0,-38 3 0 0 0,22 1 0 0 0,-103 7 0 0 0,121-10 0 0 0,1-1 0 0 0,2 1 0 0 0,-2 0 0 0 0,1 0 0 0 0,-1 1 0 0 0,0-2 0 0 0,0-2 0 0 0,8 1-171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2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92 612 0 0,'1'-2'292'0'0,"0"-1"1"0"0,0 1-1 0 0,0-1 1 0 0,0 1-1 0 0,0 0 1 0 0,0 0-1 0 0,1 0 1 0 0,-1 0-1 0 0,1 0 0 0 0,0 0 1 0 0,-1 0-1 0 0,1 0 1 0 0,0 0-1 0 0,0 1 1 0 0,0-1-1 0 0,0 1 1 0 0,1 0-1 0 0,-1-1 0 0 0,0 1 1 0 0,0 0-1 0 0,5-1 1 0 0,9-4 594 0 0,0 1 0 0 0,19-4 0 0 0,-22 6-426 0 0,30-6 568 0 0,2 1 1 0 0,-1 3 0 0 0,1 1 0 0 0,0 2 0 0 0,0 3-1 0 0,-1 1 1 0 0,85 15 0 0 0,-74-5-356 0 0,-1 3-1 0 0,0 2 1 0 0,-1 2 0 0 0,-1 3 0 0 0,-1 1-1 0 0,51 33 1 0 0,8 15 525 0 0,153 129 0 0 0,-178-120-425 0 0,92 110-1 0 0,-146-154-580 0 0,27 35 407 0 0,50 82 1 0 0,-63-82-239 0 0,-3 1 0 0 0,-3 2 1 0 0,-3 2-1 0 0,46 145 1 0 0,-58-131-41 0 0,-4 0 0 0 0,11 118 1 0 0,-13 174 300 0 0,-31 45 63 0 0,8-322-568 0 0,-12 163-18 0 0,9-160-100 0 0,-23 308 0 0 0,8-154 0 0 0,-20 730 0 0 0,44-897 0 0 0,4 0 0 0 0,19 106 0 0 0,-16-158 0 0 0,2 0 0 0 0,2-1 0 0 0,2 0 0 0 0,1-1 0 0 0,2-1 0 0 0,42 71 0 0 0,-41-85 0 0 0,1 0 0 0 0,2-2 0 0 0,0 0 0 0 0,2-1 0 0 0,44 33 0 0 0,-34-32 0 0 0,2-1 0 0 0,1-3 0 0 0,0 0 0 0 0,2-3 0 0 0,0-1 0 0 0,0-1 0 0 0,2-3 0 0 0,0-1 0 0 0,0-2 0 0 0,60 6 0 0 0,-2-3 0 0 0,1-5 0 0 0,181-10 0 0 0,-251 0 0 0 0,1-1 0 0 0,37 2 0 0 0,-61 2-141 0 0,-5 0-553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1 896 0 0,'-22'0'12881'0'0,"25"2"-11088"0"0,16 5-302 0 0,1-1-1 0 0,1 0 1 0 0,-1-1-1 0 0,1-2 1 0 0,26 3-1 0 0,-19-3-781 0 0,65 9 1195 0 0,40 5 620 0 0,141 37 0 0 0,-256-49-2405 0 0,-1 0-1 0 0,1 2 1 0 0,-1 0-1 0 0,24 14 1 0 0,-39-21-119 0 0,-1 1 0 0 0,0-1 0 0 0,0 1 0 0 0,0-1 0 0 0,0 1 0 0 0,0 0 0 0 0,0-1 0 0 0,0 1 0 0 0,0 0 0 0 0,0 0 0 0 0,0 0 0 0 0,0 0 0 0 0,0 0 0 0 0,0 0 0 0 0,-1 0 0 0 0,1 0 0 0 0,0 0 0 0 0,-1 0 0 0 0,1 3 0 0 0,1 0 0 0 0,4 7 0 0 0,-3 4 0 0 0,-4 4 0 0 0,-1-8 0 0 0,-1 0 0 0 0,0 0 0 0 0,-1 0 0 0 0,0-1 0 0 0,0 1 0 0 0,-2-1 0 0 0,-7 13 0 0 0,-53 69 0 0 0,42-61 0 0 0,-312 375 0 0 0,319-386 0 0 0,-37 36 0 0 0,54-56-101 0 0,0 0-1 0 0,-1 0 1 0 0,1 0-1 0 0,0 0 1 0 0,0 1 0 0 0,-1-1-1 0 0,1 0 1 0 0,0 0-1 0 0,-1 0 1 0 0,1 0 0 0 0,0 0-1 0 0,-1 0 1 0 0,1 0-1 0 0,-1 0 1 0 0,1 0 0 0 0,0 0-1 0 0,-1 0 1 0 0,1 0-1 0 0,0 0 1 0 0,-1 0 0 0 0,1 0-1 0 0,0 0 1 0 0,-1 0-1 0 0,1 0 1 0 0,0-1 0 0 0,-1 1-1 0 0,1 0 1 0 0,0 0-1 0 0,0 0 1 0 0,-1 0 0 0 0,1-1-1 0 0,0 1 1 0 0,0 0-1 0 0,-1 0 1 0 0,1-1 0 0 0,0 1-1 0 0,0 0 1 0 0,-1-1 0 0 0,1 1-1 0 0,0 0 1 0 0,0-1-1 0 0,0 1 1 0 0,0 0 0 0 0,0 0-1 0 0,0-1 1 0 0,-1 1-1 0 0,1-1 1 0 0,0 1 0 0 0,0 0-1 0 0,0-1 1 0 0,0 1-1 0 0,0 0 1 0 0,0-1 0 0 0,0 1-1 0 0,1 0 1 0 0,-1-1-1 0 0,0 1 1 0 0,0 0 0 0 0,0-1-1 0 0,0 1 1 0 0,9-14-4332 0 0,-2 3 638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19 748 0 0,'6'-16'3125'0'0,"-6"16"-2973"0"0,0 0-1 0 0,1 0 0 0 0,-1 0 1 0 0,0-1-1 0 0,0 1 0 0 0,0 0 1 0 0,0 0-1 0 0,1 0 1 0 0,-1 0-1 0 0,0 0 0 0 0,0-1 1 0 0,1 1-1 0 0,-1 0 0 0 0,0 0 1 0 0,0 0-1 0 0,0 0 1 0 0,1 0-1 0 0,-1 0 0 0 0,0 0 1 0 0,0 0-1 0 0,1 0 0 0 0,-1 0 1 0 0,0 0-1 0 0,0 0 1 0 0,1 0-1 0 0,-1 0 0 0 0,0 0 1 0 0,0 0-1 0 0,1 0 0 0 0,-1 0 1 0 0,0 0-1 0 0,1 1 1 0 0,8 10 4469 0 0,-4 3-4609 0 0,2 10 1214 0 0,-1 1-1 0 0,-1 0 1 0 0,1 35 0 0 0,-2 77 1103 0 0,-6-20-1011 0 0,-5 0-1 0 0,-32 165 1 0 0,28-220-6239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1 328 596 0 0,'0'-9'513'0'0,"0"0"1"0"0,0 0-1 0 0,1 1 1 0 0,0-1-1 0 0,0 0 1 0 0,1 1-1 0 0,0-1 1 0 0,1 1-1 0 0,0 0 0 0 0,8-15 1 0 0,-5 12 119 0 0,1 0 0 0 0,0 1 0 0 0,1 0 0 0 0,0 0 1 0 0,1 0-1 0 0,18-14 0 0 0,-8 9 150 0 0,1 1 1 0 0,1 1-1 0 0,0 1 0 0 0,0 1 1 0 0,1 1-1 0 0,1 1 1 0 0,33-10-1 0 0,-20 10-44 0 0,-1 2 0 0 0,2 1-1 0 0,-1 2 1 0 0,1 2 0 0 0,-1 1 0 0 0,1 1 0 0 0,70 11 0 0 0,-81-6-385 0 0,-1 1 0 0 0,0 1 0 0 0,-1 2 0 0 0,1 0 0 0 0,23 13 0 0 0,-31-13-117 0 0,-1 1 0 0 0,0 1 0 0 0,-1 0-1 0 0,0 1 1 0 0,-1 0 0 0 0,0 1 0 0 0,18 23-1 0 0,-26-28-123 0 0,0 1 0 0 0,0-1 0 0 0,0 2-1 0 0,-1-1 1 0 0,0 0 0 0 0,-1 1 0 0 0,0 0-1 0 0,-1 0 1 0 0,0 0 0 0 0,2 13 0 0 0,-4-15-43 0 0,-1 1-1 0 0,1-1 1 0 0,-2 0 0 0 0,1 1 0 0 0,-1-1 0 0 0,0 1 0 0 0,-1-1 0 0 0,0 0 0 0 0,0 0 0 0 0,-1 0 0 0 0,0 0 0 0 0,0 0-1 0 0,-6 9 1 0 0,0-3 2 0 0,-1 0 0 0 0,0-1 0 0 0,-1 0-1 0 0,-1-1 1 0 0,0 0 0 0 0,0-1 0 0 0,-1 0 0 0 0,-1-1-1 0 0,0 0 1 0 0,-28 14 0 0 0,1-4 105 0 0,-2-1 0 0 0,-76 22 0 0 0,-36-4-327 0 0,109-27-1206 0 0,36-5 1017 0 0,1-1-2326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72 118 600 0 0,'1'-3'1199'0'0,"3"-4"-520"0"0,1 0-1 0 0,0 0 1 0 0,-1 0 0 0 0,2 1 0 0 0,-1 0-1 0 0,1 0 1 0 0,0 1 0 0 0,0 0 0 0 0,1 0-1 0 0,0 0 1 0 0,-1 1 0 0 0,2 0 0 0 0,-1 0 0 0 0,8-3-1 0 0,-2 1 117 0 0,1 1-1 0 0,0 1 1 0 0,0 0-1 0 0,0 0 0 0 0,0 2 1 0 0,1 0-1 0 0,18-1 1 0 0,-30 3-636 0 0,0 0 1 0 0,0 0-1 0 0,0 0 1 0 0,0 1-1 0 0,0-1 1 0 0,0 1-1 0 0,-1-1 1 0 0,1 1-1 0 0,0 0 1 0 0,0 0-1 0 0,-1 1 1 0 0,1-1-1 0 0,0 0 0 0 0,-1 1 1 0 0,1-1-1 0 0,1 3 1 0 0,-2-2-91 0 0,-1 0-1 0 0,0-1 1 0 0,0 1-1 0 0,0 0 1 0 0,0 0-1 0 0,-1 0 1 0 0,1 0-1 0 0,0 0 1 0 0,-1 0 0 0 0,1 0-1 0 0,-1 0 1 0 0,0 0-1 0 0,0 0 1 0 0,0 0-1 0 0,0 0 1 0 0,0 0-1 0 0,0 0 1 0 0,0 0 0 0 0,0 0-1 0 0,-1 0 1 0 0,0 0-1 0 0,1 0 1 0 0,-1 0-1 0 0,0 0 1 0 0,0 1-1 0 0,-8 18 95 0 0,-1-1 0 0 0,-1 0 0 0 0,0-1 0 0 0,-1 0 0 0 0,-18 20 0 0 0,-82 81 398 0 0,70-77-146 0 0,-44 55 0 0 0,82-92-347 0 0,0-1-1 0 0,1 1 1 0 0,-1 0-1 0 0,1 0 1 0 0,0 0-1 0 0,0 0 1 0 0,1 1-1 0 0,-2 8 0 0 0,3-13-21 0 0,1 0 0 0 0,0 0 0 0 0,0 0-1 0 0,0 0 1 0 0,0 0 0 0 0,0 0 0 0 0,0 0-1 0 0,0 0 1 0 0,0-1 0 0 0,1 1 0 0 0,-1 0-1 0 0,1 0 1 0 0,0 0 0 0 0,0 0 0 0 0,-1 0-1 0 0,1-1 1 0 0,0 1 0 0 0,0 0 0 0 0,0-1-1 0 0,1 1 1 0 0,-1-1 0 0 0,0 1 0 0 0,1-1-1 0 0,-1 0 1 0 0,1 1 0 0 0,-1-1 0 0 0,1 0-1 0 0,0 0 1 0 0,-1 0 0 0 0,1 0 0 0 0,0 0-1 0 0,2 0 1 0 0,6 3 229 0 0,1-1-1 0 0,0 0 0 0 0,0 0 1 0 0,1-1-1 0 0,16 1 1 0 0,60-3 734 0 0,-44 0-544 0 0,-14 0-393 0 0,0-2 1 0 0,1 0-1 0 0,-1-2 0 0 0,0-1 1 0 0,-1-2-1 0 0,46-16 0 0 0,-45 8-4517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152 174 156 0 0,'-17'-22'1469'0'0,"0"1"-1"0"0,0 1 1 0 0,-34-29 0 0 0,9 9 4494 0 0,41 39-5762 0 0,1 1 0 0 0,-1 0 0 0 0,1 0 0 0 0,0-1 0 0 0,-1 1 0 0 0,1-1 0 0 0,-1 1 0 0 0,1 0 0 0 0,0-1 0 0 0,-1 1 0 0 0,1-1 0 0 0,0 1 0 0 0,-1-1 0 0 0,1 1 0 0 0,0-1 0 0 0,0 1 0 0 0,-1-1 0 0 0,1 1 0 0 0,0-1 0 0 0,0 0 0 0 0,0 1 0 0 0,0-1 0 0 0,0 1 0 0 0,0-1 0 0 0,0 1 0 0 0,0-1 0 0 0,0 1-1 0 0,0-1 1 0 0,0 0 0 0 0,0 0 0 0 0,1 1-49 0 0,0-1-1 0 0,0 0 0 0 0,0 1 0 0 0,0-1 0 0 0,-1 1 0 0 0,1 0 0 0 0,0-1 1 0 0,0 1-1 0 0,0 0 0 0 0,0-1 0 0 0,0 1 0 0 0,0 0 0 0 0,0 0 1 0 0,0 0-1 0 0,2 0 0 0 0,44 3 661 0 0,-42-2-388 0 0,40 6-408 0 0,0 1 0 0 0,53 19-1 0 0,84 38-5462 0 0,-134-47 2536 0 0,1 0 584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39 143 1176 0 0,'-24'-6'3388'0'0,"9"1"5609"0"0,17 3-7040 0 0,2-3-1352 0 0,1 1-1 0 0,-1 0 1 0 0,1 0-1 0 0,0 0 1 0 0,0 1-1 0 0,0 0 1 0 0,0 0-1 0 0,0 0 1 0 0,9-3 0 0 0,61-18 2528 0 0,-44 15-2037 0 0,119-30 3296 0 0,-105 29-3544 0 0,-34 7-1425 0 0,1 1 0 0 0,21-1-1 0 0,-25 4-832 0 0,9 5-7599 0 0,-16-6 8704 0 0,6 3-2879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35 705 156 0 0,'0'0'9846'0'0,"2"-2"-8332"0"0,1 0-969 0 0,0-1-1 0 0,0 0 1 0 0,-1 0-1 0 0,1 0 1 0 0,-1 0-1 0 0,0 0 1 0 0,0 0-1 0 0,0-1 1 0 0,0 1-1 0 0,-1-1 1 0 0,1 1-1 0 0,-1-1 1 0 0,1-4-1 0 0,11-59 2904 0 0,-9 45-2794 0 0,1-14 63 0 0,-1 1-1 0 0,-2-1 0 0 0,-4-57 0 0 0,-25-103 485 0 0,22 173-975 0 0,-1 0 1 0 0,-1 1 0 0 0,-1-1 0 0 0,-1 1 0 0 0,-18-32 0 0 0,26 53 280 0 0,1 1-493 0 0,0 0 0 0 0,-1 1 1 0 0,1-1-1 0 0,0 0 0 0 0,0 1 1 0 0,-1-1-1 0 0,1 1 1 0 0,0-1-1 0 0,0 1 0 0 0,0-1 1 0 0,0 0-1 0 0,-1 1 0 0 0,1-1 1 0 0,0 1-1 0 0,0-1 0 0 0,0 1 1 0 0,0-1-1 0 0,0 1 1 0 0,0-1-1 0 0,0 1 0 0 0,0-1 1 0 0,0 0-1 0 0,0 1 0 0 0,0-1 1 0 0,1 1-1 0 0,-1 0 0 0 0,3 13 201 0 0,6 6-5 0 0,1 0-1 0 0,1-1 0 0 0,0 0 0 0 0,2 0 0 0 0,0-1 0 0 0,1-1 1 0 0,1-1-1 0 0,1 0 0 0 0,0 0 0 0 0,1-2 0 0 0,1 0 0 0 0,0-1 0 0 0,25 14 1 0 0,-36-23-226 0 0,0-1 0 0 0,1 0 1 0 0,-1 0-1 0 0,1 0 1 0 0,-1-1-1 0 0,1 0 0 0 0,0 0 1 0 0,-1-1-1 0 0,1 0 0 0 0,0-1 1 0 0,0 0-1 0 0,0 0 1 0 0,13-2-1 0 0,-15 1-69 0 0,0-1 1 0 0,0 1-1 0 0,-1-1 0 0 0,1-1 1 0 0,-1 1-1 0 0,1-1 0 0 0,-1 0 1 0 0,0 0-1 0 0,0-1 1 0 0,0 1-1 0 0,-1-1 0 0 0,1 0 1 0 0,-1 0-1 0 0,0-1 0 0 0,0 0 1 0 0,-1 1-1 0 0,1-1 0 0 0,4-9 1 0 0,-1 2-28 0 0,-1 0 1 0 0,0 0 0 0 0,-1-1-1 0 0,0 1 1 0 0,-1-1 0 0 0,-1 0-1 0 0,0-1 1 0 0,3-24 0 0 0,-7 35 1181 0 0,0 3-367 0 0,-3 11-73 0 0,-2 19-180 0 0,5-12-447 0 0,2 0-1 0 0,0 1 1 0 0,1-1 0 0 0,1 0 0 0 0,1 0 0 0 0,0-1 0 0 0,1 1 0 0 0,1-1 0 0 0,1 0-1 0 0,1 0 1 0 0,0-1 0 0 0,15 23 0 0 0,-19-33-500 0 0,0 0 0 0 0,1-1 1 0 0,0 0-1 0 0,0 1 0 0 0,0-1 0 0 0,0-1 0 0 0,1 1 1 0 0,0-1-1 0 0,0 0 0 0 0,0-1 0 0 0,0 1 1 0 0,1-1-1 0 0,0 0 0 0 0,-1-1 0 0 0,1 1 0 0 0,0-1 1 0 0,0-1-1 0 0,0 0 0 0 0,0 1 0 0 0,0-2 0 0 0,1 1 1 0 0,-1-1-1 0 0,0-1 0 0 0,11-1 0 0 0,6-2-2988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4 392 0 0,'-15'-2'2118'0'0,"0"1"0"0"0,0 0 0 0 0,0 1 0 0 0,-29 5-1 0 0,34-3-1229 0 0,0 1 0 0 0,0 0 0 0 0,1 0 0 0 0,0 1 0 0 0,-1 0-1 0 0,1 1 1 0 0,1 0 0 0 0,-14 9 0 0 0,6-1 496 0 0,-1 1 1 0 0,2 0-1 0 0,-28 33 1 0 0,38-40-914 0 0,0 0-1 0 0,0 0 1 0 0,0 0 0 0 0,0 1 0 0 0,1 0 0 0 0,1 0 0 0 0,-1 0 0 0 0,1 0-1 0 0,1 0 1 0 0,0 1 0 0 0,0-1 0 0 0,-1 15 0 0 0,2-22-445 0 0,1 1 0 0 0,0-1 0 0 0,0 0 0 0 0,0 0 0 0 0,0 0 0 0 0,0 0 0 0 0,0 0 0 0 0,0 1 0 0 0,0-1 0 0 0,1 0 0 0 0,-1 0 0 0 0,0 0 0 0 0,1 0 0 0 0,-1 0 0 0 0,1 0 0 0 0,-1 0 0 0 0,1 0-1 0 0,-1 0 1 0 0,1 0 0 0 0,0 0 0 0 0,0 0 0 0 0,-1 0 0 0 0,1-1 0 0 0,0 1 0 0 0,0 0 0 0 0,0 0 0 0 0,0-1 0 0 0,0 1 0 0 0,0-1 0 0 0,0 1 0 0 0,0-1 0 0 0,0 1 0 0 0,0-1 0 0 0,0 1 0 0 0,0-1 0 0 0,0 0 0 0 0,0 0 0 0 0,0 0 0 0 0,1 1 0 0 0,-1-1 0 0 0,0 0 0 0 0,0 0 0 0 0,0-1 0 0 0,0 1 0 0 0,0 0 0 0 0,3-1 0 0 0,2 0 88 0 0,0-1 1 0 0,-1 0-1 0 0,1-1 0 0 0,0 1 1 0 0,-1-1-1 0 0,1 0 1 0 0,4-4-1 0 0,32-28-114 0 0,-34 27 0 0 0,0 0 0 0 0,1 1 0 0 0,-1 0 0 0 0,2 1 0 0 0,-1 0 0 0 0,17-8 0 0 0,-24 13 0 0 0,0 1 0 0 0,0-1 0 0 0,0 1 0 0 0,1 0 0 0 0,-1 0 0 0 0,0 0 0 0 0,0 0 0 0 0,0 0 0 0 0,0 0 0 0 0,0 0 0 0 0,0 1 0 0 0,0-1 0 0 0,1 1 0 0 0,-1 0 0 0 0,0 0 0 0 0,-1-1 0 0 0,1 1 0 0 0,0 0 0 0 0,0 1 0 0 0,0-1 0 0 0,0 0 0 0 0,-1 0 0 0 0,1 1 0 0 0,-1-1 0 0 0,1 1 0 0 0,-1-1 0 0 0,2 3 0 0 0,3 2 0 0 0,49 47 0 0 0,-26-24 0 0 0,49 38 0 0 0,-69-60 0 0 0,0-1 0 0 0,1 0 0 0 0,0 0 0 0 0,0-1 0 0 0,0 0 0 0 0,1-1 0 0 0,0 0 0 0 0,-1-1 0 0 0,1 0 0 0 0,13 1 0 0 0,-18-4-629 0 0,-1 1 1 0 0,1-2-1 0 0,0 1 0 0 0,0-1 1 0 0,-1 0-1 0 0,1 0 1 0 0,0 0-1 0 0,7-3 0 0 0,-11 3 305 0 0,0 0 0 0 0,1 0 0 0 0,-1 0 1 0 0,0 0-1 0 0,0 0 0 0 0,0 0 0 0 0,0 0 0 0 0,0-1 0 0 0,-1 1 0 0 0,1-1 0 0 0,0 0 0 0 0,-1 1 0 0 0,1-1 0 0 0,-1 0 0 0 0,1 0 0 0 0,-1 0 0 0 0,0 0 0 0 0,0 0 0 0 0,0 0 0 0 0,0 0 0 0 0,0 0 0 0 0,1-4 0 0 0,-2-1-3045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116 108 7137 0 0,'-52'-104'18900'0'0,"52"104"-18825"0"0,0-1 0 0 0,-1 1 0 0 0,1 0-1 0 0,-1-1 1 0 0,1 1 0 0 0,0 0 0 0 0,-1 0 0 0 0,1 0-1 0 0,-1-1 1 0 0,1 1 0 0 0,0 0 0 0 0,-1 0 0 0 0,1 0 0 0 0,-1 0-1 0 0,1 0 1 0 0,-1 0 0 0 0,1 0 0 0 0,0 0 0 0 0,-1 0-1 0 0,1 0 1 0 0,-1 0 0 0 0,1 0 0 0 0,-1 0 0 0 0,1 0 0 0 0,-1 1-1 0 0,1-1 1 0 0,0 0 0 0 0,-1 0 0 0 0,1 0 0 0 0,-1 1-1 0 0,1-1 1 0 0,0 0 0 0 0,-1 1 0 0 0,-13 9 1084 0 0,9-4-1222 0 0,1 0-1 0 0,0 0 1 0 0,1 0 0 0 0,0 0-1 0 0,0 1 1 0 0,0-1 0 0 0,1 1-1 0 0,0 0 1 0 0,0 0 0 0 0,-1 9-1 0 0,2-11-501 0 0,1 1-1 0 0,0-1 1 0 0,0 1-1 0 0,0-1 0 0 0,1 1 1 0 0,1 5-1 0 0,-2-7-286 0 0,2-1 1 0 0,-1 1-1 0 0,0 0 0 0 0,1 0 0 0 0,0-1 0 0 0,0 1 0 0 0,0-1 0 0 0,4 6 1 0 0,9 8-2134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8689 0 0,'0'2'6186'0'0,"-2"7"-4717"0"0,1-4 1544 0 0,-11 23-236 0 0,-18 33 1 0 0,0-11-1944 0 0,-2-2 1 0 0,-45 54-1 0 0,-162 143 1920 0 0,215-228-4714 0 0,13-14-4402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38 512 0 0,'-2'-8'1927'0'0,"-1"-14"3812"0"0,3 22-5516 0 0,1-1-1 0 0,-1 1 1 0 0,0-1-1 0 0,1 1 1 0 0,-1-1 0 0 0,0 1-1 0 0,1 0 1 0 0,-1-1-1 0 0,1 1 1 0 0,-1-1 0 0 0,1 1-1 0 0,-1 0 1 0 0,0 0-1 0 0,1-1 1 0 0,0 1 0 0 0,-1 0-1 0 0,1 0 1 0 0,-1-1-1 0 0,1 1 1 0 0,-1 0-1 0 0,1 0 1 0 0,-1 0 0 0 0,1 0-1 0 0,0 0 1 0 0,-1 0-1 0 0,2 0 1 0 0,15 1 1999 0 0,-16-1-2112 0 0,10 2 586 0 0,-1 1 0 0 0,0 0-1 0 0,0 0 1 0 0,0 1 0 0 0,0 0-1 0 0,0 1 1 0 0,-1 0 0 0 0,16 11-1 0 0,-14-9-167 0 0,86 60 3610 0 0,96 86 0 0 0,-125-97-3042 0 0,103 101-1010 0 0,-157-146-86 0 0,-13-10-204 0 0,0-1-1 0 0,0 1 1 0 0,0-1 0 0 0,-1 1-1 0 0,1-1 1 0 0,0 0 0 0 0,0 0-1 0 0,0 1 1 0 0,0-1 0 0 0,0 0-1 0 0,0 0 1 0 0,0 0 0 0 0,0 0-1 0 0,-1 0 1 0 0,1 0 0 0 0,0 0-1 0 0,0 0 1 0 0,0-1 0 0 0,0 1-1 0 0,0 0 1 0 0,0 0 0 0 0,0-1-1 0 0,-1 1 1 0 0,1-1 0 0 0,0 1-1 0 0,0-1 1 0 0,0 1 0 0 0,-1-1-1 0 0,1 1 1 0 0,0-1 0 0 0,-1 1-1 0 0,1-1 1 0 0,1-1 0 0 0,0 0-1106 0 0,7-7-2777 0 0,5-3 586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26 880 0 0,'0'0'11579'0'0,"3"1"-9594"0"0,94 4 1215 0 0,138-7 10142 0 0,-152-1-11561 0 0,-70 3-1781 0 0,1-1 0 0 0,-1-1 0 0 0,0 0 0 0 0,1 0 0 0 0,-1-1 0 0 0,0-1 0 0 0,21-9 0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7697 0 0,'-8'7'3042'0'0,"6"-5"-2263"0"0,-1 1-1 0 0,0-1 1 0 0,1 0-1 0 0,0 0 0 0 0,-1 1 1 0 0,1 0-1 0 0,0-1 0 0 0,0 1 1 0 0,1 0-1 0 0,-1 0 0 0 0,1 0 1 0 0,-1 0-1 0 0,1 0 0 0 0,-1 4 1 0 0,2-6-647 0 0,0 0 1 0 0,0 0 0 0 0,1-1 0 0 0,-1 1-1 0 0,0 0 1 0 0,0-1 0 0 0,1 1 0 0 0,-1 0 0 0 0,1 0-1 0 0,-1-1 1 0 0,1 1 0 0 0,-1-1 0 0 0,1 1-1 0 0,-1 0 1 0 0,1-1 0 0 0,-1 1 0 0 0,1-1-1 0 0,0 1 1 0 0,-1-1 0 0 0,1 0 0 0 0,0 1-1 0 0,0-1 1 0 0,-1 0 0 0 0,1 1 0 0 0,0-1-1 0 0,0 0 1 0 0,-1 0 0 0 0,1 0 0 0 0,0 1-1 0 0,0-1 1 0 0,0 0 0 0 0,30 1 1198 0 0,51-8 803 0 0,113-22 1 0 0,-77 4-2770 0 0,-113 24 1159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1 637 56 0 0,'0'-1'148'0'0,"0"1"-1"0"0,0 0 1 0 0,0 0-1 0 0,0-1 1 0 0,0 1-1 0 0,0 0 1 0 0,0 0-1 0 0,0 0 1 0 0,0-1-1 0 0,0 1 1 0 0,1 0 0 0 0,-1 0-1 0 0,0 0 1 0 0,0-1-1 0 0,0 1 1 0 0,1-1 442 0 0,-1 1-442 0 0,0 0-1 0 0,0 0 1 0 0,0 0-1 0 0,1 0 1 0 0,-1 0-1 0 0,0 0 1 0 0,0 0-1 0 0,0-1 1 0 0,1 1-1 0 0,-1 0 1 0 0,0 0 0 0 0,0 0-1 0 0,1 0 1 0 0,-1 0-1 0 0,0 0 1 0 0,0 0-1 0 0,1 0 1 0 0,-1 0-1 0 0,0 0 1 0 0,0 0 0 0 0,0 0-1 0 0,1 0 1 0 0,10 10 1740 0 0,9 21-165 0 0,4 25 1057 0 0,29 97 1 0 0,-44-124-2425 0 0,56 215 3667 0 0,1 1-60 0 0,-60-222-3396 0 0,-5-18-341 0 0,0 0 1 0 0,0 0 0 0 0,0 0-1 0 0,1 0 1 0 0,0 0 0 0 0,0 0-1 0 0,0 0 1 0 0,1-1 0 0 0,-1 1-1 0 0,5 5 1 0 0,-6-10-190 0 0,-1 0 0 0 0,0 0-1 0 0,1 0 1 0 0,-1 0 0 0 0,1 0-1 0 0,-1 0 1 0 0,0 0 0 0 0,1 0-1 0 0,-1 0 1 0 0,0 0 0 0 0,1 0-1 0 0,-1 0 1 0 0,1-1 0 0 0,-1 1-1 0 0,0 0 1 0 0,1 0 0 0 0,-1 0-1 0 0,0 0 1 0 0,1-1 0 0 0,-1 1 0 0 0,0 0-1 0 0,0 0 1 0 0,1 0 0 0 0,-1-1-1 0 0,0 1 1 0 0,1 0 0 0 0,-1-1-1 0 0,0 1 1 0 0,0 0 0 0 0,0-1-1 0 0,1 1 1 0 0,-1-1 0 0 0,7-10 286 0 0,3-12-63 0 0,-2-1 0 0 0,-1-1 0 0 0,-1 1-1 0 0,0-1 1 0 0,2-49 0 0 0,0 13-57 0 0,25-196 428 0 0,9-50 581 0 0,-26 219-886 0 0,38-122 1 0 0,-40 169-327 0 0,1 1 0 0 0,27-47 0 0 0,-31 67 0 0 0,1 1 0 0 0,0 0 0 0 0,2 0 0 0 0,0 2 0 0 0,32-31 0 0 0,-42 44-63 0 0,1 1 0 0 0,-1-1 0 0 0,1 1 0 0 0,0 0 0 0 0,0 0 0 0 0,0 0 0 0 0,0 1-1 0 0,0 0 1 0 0,1 0 0 0 0,-1 0 0 0 0,1 1 0 0 0,-1 0 0 0 0,1 0 0 0 0,0 0 0 0 0,-1 0 0 0 0,1 1 0 0 0,0 0 0 0 0,0 1 0 0 0,-1-1 0 0 0,1 1 0 0 0,0 0 0 0 0,-1 0 0 0 0,1 1-1 0 0,-1 0 1 0 0,1 0 0 0 0,-1 0 0 0 0,0 0 0 0 0,0 1 0 0 0,0 0 0 0 0,0 0 0 0 0,-1 0 0 0 0,1 1 0 0 0,5 4 0 0 0,2 4-2053 0 0,-1 0 0 0 0,0 0 1 0 0,0 1-1 0 0,14 23 1 0 0,-10-9-1320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87 132 0 0,'-2'-12'1155'0'0,"2"10"358"0"0,2-18 5703 0 0,-1 18-6811 0 0,0 0 1 0 0,1 0-1 0 0,0 0 0 0 0,-1 0 0 0 0,1 0 1 0 0,0 0-1 0 0,0 1 0 0 0,0-1 0 0 0,0 1 0 0 0,0 0 1 0 0,0-1-1 0 0,0 1 0 0 0,1 0 0 0 0,2-1 1 0 0,35-11 2052 0 0,-35 12-2105 0 0,10-3 696 0 0,0 1-1 0 0,1 0 0 0 0,29 0 0 0 0,-40 2-812 0 0,0 1 0 0 0,0 0-1 0 0,0 1 1 0 0,-1-1 0 0 0,1 1-1 0 0,0 0 1 0 0,-1 0 0 0 0,1 1-1 0 0,0-1 1 0 0,-1 1 0 0 0,1 0-1 0 0,-1 0 1 0 0,0 0 0 0 0,0 1-1 0 0,0 0 1 0 0,7 6 0 0 0,-9-6-140 0 0,0-1 1 0 0,0 1-1 0 0,0 0 1 0 0,-1 0-1 0 0,0 0 0 0 0,0 1 1 0 0,0-1-1 0 0,0 0 1 0 0,0 0-1 0 0,0 1 1 0 0,-1-1-1 0 0,1 0 0 0 0,-1 1 1 0 0,0-1-1 0 0,0 1 1 0 0,-1-1-1 0 0,1 0 1 0 0,-1 1-1 0 0,1-1 0 0 0,-3 6 1 0 0,-2 6 124 0 0,0 0 0 0 0,-15 28-1 0 0,17-37-176 0 0,-20 34 188 0 0,-2-2-1 0 0,-1-1 1 0 0,-39 42-1 0 0,32-39 5 0 0,2 0-1 0 0,-31 51 1 0 0,61-88-201 0 0,-1-1 0 0 0,1 1 1 0 0,-1 0-1 0 0,1-1 1 0 0,0 1-1 0 0,0 0 0 0 0,0 0 1 0 0,0 0-1 0 0,0 0 1 0 0,1 0-1 0 0,-1 0 0 0 0,1 0 1 0 0,0 0-1 0 0,0 0 1 0 0,0 0-1 0 0,0 0 0 0 0,1 0 1 0 0,0 3-1 0 0,0-4-11 0 0,0-1 0 0 0,-1 0 0 0 0,1 0 0 0 0,0 1 0 0 0,0-1 0 0 0,0 0 0 0 0,0 0 0 0 0,0 0 0 0 0,0 0 0 0 0,0 0 0 0 0,0-1 0 0 0,1 1 0 0 0,-1 0 0 0 0,0 0-1 0 0,1-1 1 0 0,-1 1 0 0 0,2 0 0 0 0,2 0 0 0 0,0 0 1 0 0,0 0-1 0 0,0 0 0 0 0,0-1 0 0 0,0 0 1 0 0,0 0-1 0 0,6-1 0 0 0,34-4-24 0 0,-1-2 0 0 0,0-3 0 0 0,0-1 0 0 0,54-21 0 0 0,-86 27 0 0 0,-6 3 0 0 0,0 0 0 0 0,-1 0 0 0 0,0-1 0 0 0,0 0 0 0 0,0 0 0 0 0,0 0 0 0 0,6-6 0 0 0,14-15-1213 0 0,-18 11-2641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452 204 32 0 0,'-25'3'2595'0'0,"1"1"-1"0"0,0 1 1 0 0,0 2 0 0 0,-40 15-1 0 0,54-18-1934 0 0,1 1-1 0 0,0-1 1 0 0,0 2-1 0 0,1-1 1 0 0,0 1-1 0 0,0 0 1 0 0,0 1 0 0 0,1 0-1 0 0,-1 0 1 0 0,2 1-1 0 0,-1 0 1 0 0,1 0-1 0 0,1 0 1 0 0,-7 13-1 0 0,8-14-287 0 0,1 0 0 0 0,0 0 0 0 0,0 1 0 0 0,1-1-1 0 0,0 1 1 0 0,1-1 0 0 0,-1 1 0 0 0,1 8 0 0 0,1-11-191 0 0,0 1-1 0 0,1-1 1 0 0,0 0-1 0 0,0 1 1 0 0,0-1 0 0 0,1 0-1 0 0,0 0 1 0 0,0 0 0 0 0,0 0-1 0 0,0 0 1 0 0,1 0 0 0 0,6 8-1 0 0,-1-2 16 0 0,0-1 1 0 0,2 0-1 0 0,-1-1 0 0 0,1 0 0 0 0,0 0 0 0 0,1-1 0 0 0,16 10 1 0 0,-21-14-336 0 0,-1-1 1 0 0,1 0-1 0 0,0-1 1 0 0,0 1-1 0 0,0-1 1 0 0,0 0-1 0 0,0 0 1 0 0,0-1-1 0 0,0 0 1 0 0,1 0 0 0 0,-1-1-1 0 0,0 1 1 0 0,1-1-1 0 0,-1-1 1 0 0,1 1-1 0 0,-1-1 1 0 0,0 0-1 0 0,7-2 1 0 0,-11 2 75 0 0,0 0 0 0 0,0 0 1 0 0,0-1-1 0 0,0 1 0 0 0,-1 0 1 0 0,1-1-1 0 0,0 1 0 0 0,-1-1 0 0 0,1 0 1 0 0,-1 1-1 0 0,1-1 0 0 0,-1 0 1 0 0,0 0-1 0 0,0 0 0 0 0,0 0 1 0 0,0 0-1 0 0,0 0 0 0 0,0 0 0 0 0,0 0 1 0 0,-1-1-1 0 0,1 1 0 0 0,-1 0 1 0 0,0 0-1 0 0,0-1 0 0 0,1 1 0 0 0,-2-4 1 0 0,1-5 57 0 0,-1 1 1 0 0,0 0 0 0 0,-1-1-1 0 0,-4-12 1 0 0,0 4 72 0 0,-1 1-1 0 0,0 1 1 0 0,-1 0 0 0 0,-15-23 0 0 0,-44-54 374 0 0,33 55 4 0 0,-1 3 0 0 0,-1 1 0 0 0,-3 1 1 0 0,-47-31-1 0 0,53 40-80 0 0,30 22-353 0 0,1 2-91 0 0,-1 0-1 0 0,1-1 0 0 0,0 1 0 0 0,0-1 0 0 0,0 0 1 0 0,0 0-1 0 0,0 1 0 0 0,1-1 0 0 0,-1 0 0 0 0,1-1 1 0 0,-1 1-1 0 0,1 0 0 0 0,-2-5 0 0 0,32-6-9851 0 0,-8 8 6816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49 204 12301 0 0,'-1'-1'772'0'0,"-4"0"1084"0"0,0 0-1 0 0,0 0 1 0 0,0-1 0 0 0,1 1 0 0 0,-1-1 0 0 0,-6-4-1 0 0,10 6-1706 0 0,1-1-1 0 0,-1 1 0 0 0,1-1 1 0 0,-1 1-1 0 0,1-1 0 0 0,-1 1 1 0 0,1-1-1 0 0,-1 1 0 0 0,1-1 1 0 0,0 1-1 0 0,0-1 0 0 0,-1 1 1 0 0,1-1-1 0 0,0 1 0 0 0,0-1 1 0 0,-1 0-1 0 0,1 1 0 0 0,0-1 1 0 0,0 0-1 0 0,0 1 0 0 0,0-1 1 0 0,0 0-1 0 0,0-1-31 0 0,1 1 1 0 0,-1-1-1 0 0,1 0 1 0 0,0 1-1 0 0,-1 0 0 0 0,1-1 1 0 0,0 1-1 0 0,0-1 1 0 0,0 1-1 0 0,0 0 1 0 0,0 0-1 0 0,0 0 0 0 0,1-2 1 0 0,6-4 36 0 0,1 0 0 0 0,-1 1 0 0 0,1 0 0 0 0,0 0 1 0 0,14-6-1 0 0,51-19 535 0 0,-58 25-655 0 0,34-12-2888 0 0,2 3-1 0 0,-1 3 1 0 0,2 1 0 0 0,62-4 0 0 0,-89 13-317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9701 0 0,'0'0'9138'0'0,"-3"0"-6521"0"0,-17 6 755 0 0,20-6-3300 0 0,-1 0-1 0 0,1 0 0 0 0,-1 0 1 0 0,1 0-1 0 0,-1 0 1 0 0,1 0-1 0 0,0 0 1 0 0,-1 1-1 0 0,1-1 1 0 0,-1 0-1 0 0,1 0 1 0 0,0 0-1 0 0,-1 1 0 0 0,1-1 1 0 0,0 0-1 0 0,-1 0 1 0 0,1 1-1 0 0,0-1 1 0 0,-1 0-1 0 0,1 1 1 0 0,0-1-1 0 0,0 1 1 0 0,-1-1-1 0 0,1 0 0 0 0,0 1 1 0 0,0-1-1 0 0,0 0 1 0 0,0 1-1 0 0,0-1 1 0 0,-1 1-1 0 0,1-1 1 0 0,0 1-1 0 0,0-1 1 0 0,0 0-1 0 0,0 1 0 0 0,0-1 1 0 0,0 1-1 0 0,0-1 1 0 0,0 1-1 0 0,1-1 1 0 0,-1 0-1 0 0,0 1 1 0 0,0-1-1 0 0,0 1 0 0 0,0-1 1 0 0,1 0-1 0 0,-1 1 1 0 0,0-1-1 0 0,0 1 1 0 0,0-1-1 0 0,1 0 1 0 0,-1 1-1 0 0,0-1 1 0 0,1 1-1 0 0,6 4 123 0 0,0 0 1 0 0,0 0-1 0 0,0-1 1 0 0,0 0-1 0 0,1 0 1 0 0,-1 0-1 0 0,1-1 1 0 0,0 0-1 0 0,0-1 1 0 0,15 3-1 0 0,-13-3 14 0 0,0-1 0 0 0,1 0-1 0 0,-1 0 1 0 0,0-1 0 0 0,1 0 0 0 0,-1-1-1 0 0,0 0 1 0 0,18-5 0 0 0,-27 6-214 0 0,-1 0-1 0 0,1 0 1 0 0,-1 0 0 0 0,1 0-1 0 0,0-1 1 0 0,-1 1 0 0 0,1 0 0 0 0,-1 0-1 0 0,1-1 1 0 0,-1 1 0 0 0,1-1-1 0 0,0 1 1 0 0,-1 0 0 0 0,0-1-1 0 0,1 1 1 0 0,-1-1 0 0 0,1 1-1 0 0,-1-1 1 0 0,1 1 0 0 0,-1-1-1 0 0,0 1 1 0 0,0-1 0 0 0,1 1 0 0 0,-1-1-1 0 0,0 0 1 0 0,0 1 0 0 0,1-1-1 0 0,-1 1 1 0 0,0-1 0 0 0,0 0-1 0 0,0 1 1 0 0,0-1 0 0 0,0 0-1 0 0,0 1 1 0 0,0-2 0 0 0,-1 1-31 0 0,1 0-1 0 0,0-1 1 0 0,-1 1 0 0 0,0 0 0 0 0,1 0-1 0 0,-1-1 1 0 0,0 1 0 0 0,1 0 0 0 0,-1 0-1 0 0,0 0 1 0 0,0 0 0 0 0,-2-2 0 0 0,0 1-188 0 0,0 0 0 0 0,0 0 0 0 0,0 0 0 0 0,-1 0 0 0 0,1 0 0 0 0,-1 1 0 0 0,1-1 0 0 0,-1 1 0 0 0,1 0 0 0 0,-1 0 0 0 0,0 0 0 0 0,0 1 0 0 0,0-1 0 0 0,-3 1 0 0 0,-19 0-4944 0 0,12 0-233 0 0,6 0 2297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32 151 860 0 0,'-10'-7'1765'0'0,"-11"-11"9523"0"0,23 17-9554 0 0,13-2-507 0 0,0-1 0 0 0,0 2 0 0 0,0 0 1 0 0,18 0-1 0 0,-2 0-422 0 0,55-5 838 0 0,117-12 1079 0 0,-144 11-1490 0 0,80-22-1 0 0,-128 27-955 0 0,0-1 0 0 0,0-1 0 0 0,0 0 0 0 0,0 0 0 0 0,-1-1 0 0 0,14-10 0 0 0,-23 15-263 0 0,-1 1 0 0 0,0 0 0 0 0,0 0 1 0 0,0 0-1 0 0,0 0 0 0 0,0 0 1 0 0,0 0-1 0 0,0 0 0 0 0,1 0 1 0 0,-1 0-1 0 0,0 0 0 0 0,0 0 0 0 0,0 0 1 0 0,0-1-1 0 0,0 1 0 0 0,0 0 1 0 0,1 0-1 0 0,-1 0 0 0 0,0 0 1 0 0,0 0-1 0 0,0 0 0 0 0,0 0 0 0 0,0 0 1 0 0,1 0-1 0 0,-1 0 0 0 0,0 1 1 0 0,0-1-1 0 0,0 0 0 0 0,0 0 1 0 0,0 0-1 0 0,0 0 0 0 0,1 0 1 0 0,-1 0-1 0 0,0 0 0 0 0,0 0 0 0 0,0 0 1 0 0,0 0-1 0 0,0 0 0 0 0,0 1 1 0 0,0-1-1 0 0,1 0 0 0 0,-1 0 1 0 0,0 0-1 0 0,0 0 0 0 0,0 0 0 0 0,0 0 1 0 0,0 0-1 0 0,0 1 0 0 0,0-1 1 0 0,0 0-1 0 0,0 0 0 0 0,0 0 1 0 0,0 0-1 0 0,0 0 0 0 0,0 1 0 0 0,0-1 1 0 0,0 0-1 0 0,0 0 0 0 0,0 0 1 0 0,0 18 278 0 0,-9 30-263 0 0,7-36 76 0 0,-95 632 90 0 0,91-576-195 0 0,4 0 0 0 0,3 1 0 0 0,2-1 0 0 0,4 0 0 0 0,22 100 0 0 0,-17-114 0 0 0,-12-54 0 0 0,0 1 0 0 0,0-1 0 0 0,0 1 0 0 0,0 0 0 0 0,0-1 0 0 0,0 1 0 0 0,0-1 0 0 0,0 1 0 0 0,-1-1 0 0 0,1 1 0 0 0,0-1 0 0 0,0 1 0 0 0,-1-1 0 0 0,1 1 0 0 0,0-1 0 0 0,-1 1 0 0 0,1-1 0 0 0,-1 1 0 0 0,1-1 0 0 0,-1 1 0 0 0,1-1 0 0 0,0 0 0 0 0,-1 1 0 0 0,1-1 0 0 0,-1 0 0 0 0,0 0 0 0 0,1 1 0 0 0,-1-1 0 0 0,1 0 0 0 0,-1 0 0 0 0,1 0 0 0 0,-1 0 0 0 0,0 1 0 0 0,1-1 0 0 0,-1 0 0 0 0,-22 2 0 0 0,20-2 0 0 0,-69 4 0 0 0,-32 1 0 0 0,-1 5 0 0 0,-108 24 0 0 0,210-33 0 0 0,-1 0 0 0 0,0-1 0 0 0,0 2 0 0 0,1-1 0 0 0,-1 0 0 0 0,1 1 0 0 0,-7 3 0 0 0,10-5 0 0 0,0 0 0 0 0,0 0 0 0 0,0 0 0 0 0,0 1 0 0 0,0-1 0 0 0,0 0 0 0 0,0 0 0 0 0,0 0 0 0 0,0 1 0 0 0,0-1 0 0 0,0 0 0 0 0,0 0 0 0 0,0 0 0 0 0,0 1 0 0 0,0-1 0 0 0,0 0 0 0 0,0 0 0 0 0,0 0 0 0 0,0 0 0 0 0,0 1 0 0 0,0-1 0 0 0,0 0 0 0 0,0 0 0 0 0,1 0 0 0 0,-1 0 0 0 0,0 1 0 0 0,0-1 0 0 0,0 0 0 0 0,0 0 0 0 0,0 0 0 0 0,1 0 0 0 0,-1 0 0 0 0,0 0 0 0 0,0 0 0 0 0,0 1 0 0 0,0-1 0 0 0,1 0 0 0 0,-1 0 0 0 0,0 0 0 0 0,0 0 0 0 0,0 0 0 0 0,1 0 0 0 0,-1 0 0 0 0,0 0 0 0 0,0 0 0 0 0,0 0 0 0 0,0 0 0 0 0,1 0 0 0 0,8 3 0 0 0,4-1 0 0 0,-1 0 0 0 0,1-1 0 0 0,0-1 0 0 0,-1 0 0 0 0,1-1 0 0 0,16-3 0 0 0,11 0 0 0 0,102-7 0 0 0,169-34 0 0 0,-302 43 20 0 0,-5 2-38 0 0,-1-1 0 0 0,0 0 0 0 0,0 0 0 0 0,1 0 0 0 0,-1 0 0 0 0,0 0 0 0 0,0-1 0 0 0,0 1 0 0 0,3-3 0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11 110 788 0 0,'-1'-2'469'0'0,"0"1"-1"0"0,0-1 1 0 0,0 0-1 0 0,0 1 1 0 0,0-1 0 0 0,0 0-1 0 0,0 0 1 0 0,1 0-1 0 0,-1 0 1 0 0,1 0 0 0 0,-1 0-1 0 0,1 1 1 0 0,0-1-1 0 0,0 0 1 0 0,-1 0 0 0 0,1 0-1 0 0,1 0 1 0 0,-1 0-1 0 0,0 0 1 0 0,0 0 0 0 0,2-4-1 0 0,-1 3-44 0 0,1 1 1 0 0,0-1-1 0 0,-1 0 0 0 0,1 1 0 0 0,0-1 0 0 0,0 1 1 0 0,1 0-1 0 0,-1-1 0 0 0,0 1 0 0 0,1 0 0 0 0,-1 1 1 0 0,5-4-1 0 0,3 0 239 0 0,0 0 1 0 0,0 1 0 0 0,0 0-1 0 0,0 1 1 0 0,1 0-1 0 0,-1 1 1 0 0,15-2 0 0 0,-14 3-266 0 0,1 1 1 0 0,0 0-1 0 0,-1 0 1 0 0,1 1 0 0 0,-1 1-1 0 0,1 0 1 0 0,-1 1 0 0 0,0 0-1 0 0,1 1 1 0 0,-2 0-1 0 0,12 6 1 0 0,-18-8-305 0 0,0 0 1 0 0,0 0 0 0 0,0 1-1 0 0,0 0 1 0 0,-1 0-1 0 0,1 0 1 0 0,-1 0-1 0 0,0 0 1 0 0,0 1-1 0 0,0-1 1 0 0,0 1-1 0 0,-1 0 1 0 0,1 0-1 0 0,-1 0 1 0 0,0 0-1 0 0,0 0 1 0 0,0 1-1 0 0,-1-1 1 0 0,0 1-1 0 0,1-1 1 0 0,-2 1-1 0 0,1-1 1 0 0,0 1-1 0 0,-1-1 1 0 0,0 1-1 0 0,0 0 1 0 0,0-1-1 0 0,-1 1 1 0 0,0 0 0 0 0,-1 5-1 0 0,-3 8 69 0 0,-1 0 0 0 0,0 0 0 0 0,-2-1 0 0 0,0 0 0 0 0,-18 28 0 0 0,-65 77 555 0 0,4-5 126 0 0,87-116-843 0 0,-10 13 67 0 0,0 1-1 0 0,2 1 0 0 0,0 0 0 0 0,-12 33 0 0 0,19-46-60 0 0,1-1 0 0 0,-1 1-1 0 0,0 0 1 0 0,1 0-1 0 0,-1 0 1 0 0,1 0-1 0 0,0 0 1 0 0,0 0-1 0 0,0 0 1 0 0,0 0 0 0 0,0 0-1 0 0,1-1 1 0 0,-1 1-1 0 0,1 0 1 0 0,0 0-1 0 0,0 0 1 0 0,0 0-1 0 0,0-1 1 0 0,1 1-1 0 0,-1-1 1 0 0,1 1 0 0 0,-1-1-1 0 0,1 1 1 0 0,0-1-1 0 0,0 0 1 0 0,0 0-1 0 0,0 0 1 0 0,0 0-1 0 0,1 0 1 0 0,-1 0 0 0 0,0-1-1 0 0,1 1 1 0 0,0-1-1 0 0,-1 0 1 0 0,1 1-1 0 0,0-1 1 0 0,-1 0-1 0 0,6 0 1 0 0,5 2-7 0 0,-1 0 0 0 0,1-1 0 0 0,-1-1 0 0 0,1 0 0 0 0,18-2 0 0 0,67-9 0 0 0,-61 5 0 0 0,-19 3-159 0 0,1 0 1 0 0,-1-2-1 0 0,0 0 0 0 0,-1-1 1 0 0,1-1-1 0 0,-1 0 0 0 0,0-1 1 0 0,0-1-1 0 0,27-18 0 0 0,-39 21-468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123 106 10705 0 0,'-49'2'8688'0'0,"40"-2"-7446"0"0,0 0 0 0 0,0-1 1 0 0,0 0-1 0 0,0-1 0 0 0,0 1 0 0 0,-11-5 763 0 0,36-7-784 0 0,-7 8-1042 0 0,0 1-1 0 0,1 0 1 0 0,-1 1 0 0 0,1-1-1 0 0,0 2 1 0 0,16-3 0 0 0,-3 0 108 0 0,60-13-25 0 0,1 3 1 0 0,93-3-1 0 0,-172 17-764 0 0,40 2-1322 0 0,-31 2-1780 0 0,-2 3-3876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3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138 733 832 0 0,'0'0'484'0'0,"-1"0"0"0"0,0 0 1 0 0,0 0-1 0 0,0 0 0 0 0,0 0 0 0 0,0 0 0 0 0,0-1 0 0 0,0 1 0 0 0,0 0 1 0 0,0 0-1 0 0,1-1 0 0 0,-1 1 0 0 0,0-1 0 0 0,0 1 0 0 0,0-1 1 0 0,1 1-1 0 0,-1-1 0 0 0,0 1 0 0 0,-1-2 0 0 0,2 1-105 0 0,-1-1-1 0 0,0 1 0 0 0,1 0 1 0 0,-1 0-1 0 0,1-1 0 0 0,-1 1 1 0 0,1 0-1 0 0,0 0 0 0 0,0-1 1 0 0,-1 1-1 0 0,1 0 0 0 0,0-3 1 0 0,1-4 333 0 0,0-1 0 0 0,0 1 0 0 0,5-16 0 0 0,-1 5 680 0 0,3-28-309 0 0,-3-1-1 0 0,-1 0 0 0 0,-4-72 1 0 0,-2 95-995 0 0,-1 0 1 0 0,-1 1-1 0 0,-1-1 1 0 0,-2 1-1 0 0,0 0 1 0 0,-1 0-1 0 0,-1 1 1 0 0,-19-34-1 0 0,14 34 259 0 0,-1-1 0 0 0,-25-28 0 0 0,40 52-318 0 0,0 0 1 0 0,0 0-1 0 0,0 0 0 0 0,0 0 0 0 0,0 0 1 0 0,0 0-1 0 0,0 0 0 0 0,0 0 1 0 0,0 1-1 0 0,0-1 0 0 0,0 0 0 0 0,-1 0 1 0 0,1 0-1 0 0,0 0 0 0 0,0 0 1 0 0,0 0-1 0 0,0 0 0 0 0,0 0 0 0 0,0 0 1 0 0,0 0-1 0 0,0 0 0 0 0,0 0 1 0 0,0 0-1 0 0,0 0 0 0 0,0 0 0 0 0,-1 0 1 0 0,1 0-1 0 0,0 0 0 0 0,0 0 1 0 0,0 0-1 0 0,0 0 0 0 0,0 0 0 0 0,0 0 1 0 0,0 0-1 0 0,0 0 0 0 0,0 0 1 0 0,0 0-1 0 0,-1 0 0 0 0,1 0 0 0 0,0 0 1 0 0,0 0-1 0 0,0 0 0 0 0,0 0 1 0 0,0 0-1 0 0,0 0 0 0 0,0 0 0 0 0,0 0 1 0 0,0 0-1 0 0,0 0 0 0 0,0-1 1 0 0,0 1-1 0 0,0 0 0 0 0,3 14 447 0 0,12 19-42 0 0,-7-20-456 0 0,0-1 1 0 0,1 0-1 0 0,1-1 0 0 0,0 0 0 0 0,1-1 0 0 0,0 0 1 0 0,0-1-1 0 0,1 0 0 0 0,0 0 0 0 0,0-1 0 0 0,1-1 1 0 0,0 0-1 0 0,1-1 0 0 0,0 0 0 0 0,-1-1 0 0 0,2-1 1 0 0,-1 0-1 0 0,0-1 0 0 0,25 2 0 0 0,-29-5-230 0 0,0 0 0 0 0,0 0 1 0 0,0-1-1 0 0,0 0 0 0 0,0-1 0 0 0,0 0 0 0 0,-1-1 0 0 0,12-4 0 0 0,-15 4 187 0 0,0 0 1 0 0,-1 0-1 0 0,0 0 0 0 0,0-1 0 0 0,0 0 1 0 0,0 0-1 0 0,0 0 0 0 0,-1 0 0 0 0,1-1 1 0 0,-1 0-1 0 0,-1 0 0 0 0,1 0 0 0 0,-1 0 1 0 0,4-8-1 0 0,0-1 443 0 0,-1-1 0 0 0,0 1 1 0 0,-1-1-1 0 0,-1 0 0 0 0,0 0 1 0 0,-1-1-1 0 0,1-27 2677 0 0,-2 49-2654 0 0,11 51 277 0 0,-3 0 0 0 0,4 68 0 0 0,-14-117-1427 0 0,1-1-1 0 0,0 1 1 0 0,1-1 0 0 0,0 1-1 0 0,0-1 1 0 0,5 12 0 0 0,-6-17 425 0 0,1 1 1 0 0,-1-1 0 0 0,1 0 0 0 0,-1 1 0 0 0,1-1 0 0 0,0 0 0 0 0,0 0 0 0 0,0-1 0 0 0,0 1 0 0 0,0 0 0 0 0,1-1 0 0 0,-1 1 0 0 0,0-1-1 0 0,1 0 1 0 0,-1 1 0 0 0,1-1 0 0 0,-1 0 0 0 0,1-1 0 0 0,0 1 0 0 0,-1 0 0 0 0,5 0 0 0 0,8-1-3177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139 168 7477 0 0,'0'0'9285'0'0,"-3"3"-7667"0"0,-3 4-727 0 0,0 1-1 0 0,0 0 1 0 0,1 0 0 0 0,0 1 0 0 0,1-1 0 0 0,-6 16 0 0 0,-15 27 950 0 0,-23 27 2197 0 0,49-83-3898 0 0,72-313 828 0 0,-71 311-859 0 0,-1 4-29 0 0,0 0 0 0 0,0 0 0 0 0,-1 1 0 0 0,0-1 0 0 0,1 0 1 0 0,-1 0-1 0 0,0 1 0 0 0,0-1 0 0 0,0 0 0 0 0,-1 0 0 0 0,1 1 1 0 0,-2-6-1 0 0,2 13-66 0 0,-1-2-14 0 0,1 0 0 0 0,0 0 0 0 0,0 0 0 0 0,0-1 0 0 0,0 1-1 0 0,1 0 1 0 0,-1 0 0 0 0,1-1 0 0 0,1 5 0 0 0,15 32 0 0 0,2-1 0 0 0,1 0 0 0 0,43 57 0 0 0,-39-65 0 0 0,2-2 0 0 0,48 43 0 0 0,-24-24 0 0 0,-39-37 0 0 0,-1-1 0 0 0,1 1 0 0 0,1-2 0 0 0,0 0 0 0 0,13 7 0 0 0,-22-13 0 0 0,1 0 0 0 0,0 0 0 0 0,-1-1 0 0 0,1 1 0 0 0,0-1 0 0 0,0 0 0 0 0,0 0 0 0 0,0-1 0 0 0,0 1 0 0 0,0-1 0 0 0,1 0 0 0 0,-1 0 0 0 0,0 0 0 0 0,0-1 0 0 0,0 1 0 0 0,0-1 0 0 0,0 0 0 0 0,0 0 0 0 0,0 0 0 0 0,0-1 0 0 0,-1 1 0 0 0,5-3 0 0 0,-8 3-7 0 0,1 1 0 0 0,0 0 0 0 0,-1 0 0 0 0,1-1-1 0 0,0 1 1 0 0,-1-1 0 0 0,1 1 0 0 0,-1-1 0 0 0,1 1 0 0 0,-1-1 0 0 0,1 1 0 0 0,-1-1-1 0 0,1 1 1 0 0,-1-1 0 0 0,0 0 0 0 0,1 1 0 0 0,-1-1 0 0 0,0 0 0 0 0,1 1 0 0 0,-1-1-1 0 0,0 0 1 0 0,0 1 0 0 0,0-1 0 0 0,1 0 0 0 0,-1 1 0 0 0,0-2 0 0 0,-1 0-20 0 0,1 1 0 0 0,-1 0 0 0 0,1 0 0 0 0,-1 0 0 0 0,1 1 0 0 0,-1-1 0 0 0,0 0 0 0 0,1 0 0 0 0,-1 0 0 0 0,0 0 0 0 0,0 0 0 0 0,0 1-1 0 0,1-1 1 0 0,-1 0 0 0 0,-1 0 0 0 0,-5-3-152 0 0,1 1 0 0 0,-1 0-1 0 0,-13-4 1 0 0,-31-6 26 0 0,0 2 1 0 0,-2 3 0 0 0,-62-3-1 0 0,28 4 186 0 0,38 4 2 0 0,37 4-210 0 0,0-2 0 0 0,-1 1 0 0 0,1-2 0 0 0,0 0 0 0 0,0 0 0 0 0,-19-7 0 0 0,30 9 40 0 0,0-1 0 0 0,0 1 0 0 0,-1-1 0 0 0,1 1 0 0 0,0-1 0 0 0,0 0 0 0 0,0 0 0 0 0,0 0 0 0 0,0 1 0 0 0,1-1 0 0 0,-1 0 0 0 0,0 0 0 0 0,-1-2 0 0 0,2 2-416 0 0,-1 0 0 0 0,1-1 0 0 0,0 1 0 0 0,-1-1 0 0 0,1 1 1 0 0,0-1-1 0 0,0 1 0 0 0,0-1 0 0 0,0 1 0 0 0,0-1 1 0 0,0 1-1 0 0,0-1 0 0 0,1 1 0 0 0,-1-1 0 0 0,0 1 1 0 0,2-3-1 0 0,3-9-2604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193 192 10817 0 0,'-16'-22'5749'0'0,"-34"-34"0"0"0,15 23-1699 0 0,-47-34 0 0 0,72 56-2851 0 0,10 11-1194 0 0,0 0 0 0 0,0 0 1 0 0,0 0-1 0 0,0-1 0 0 0,1 1 1 0 0,-1 0-1 0 0,0 0 0 0 0,0 0 1 0 0,0 0-1 0 0,0 0 1 0 0,0-1-1 0 0,0 1 0 0 0,1 0 1 0 0,-1 0-1 0 0,0 0 0 0 0,0 0 1 0 0,0 0-1 0 0,0 0 0 0 0,1 0 1 0 0,-1 0-1 0 0,0-1 0 0 0,0 1 1 0 0,0 0-1 0 0,0 0 0 0 0,1 0 1 0 0,-1 0-1 0 0,0 0 1 0 0,0 0-1 0 0,0 0 0 0 0,0 0 1 0 0,1 0-1 0 0,-1 0 0 0 0,0 0 1 0 0,0 0-1 0 0,0 0 0 0 0,1 1 1 0 0,-1-1-1 0 0,0 0 0 0 0,30 8-1020 0 0,45 30-2262 0 0,42 18-6151 0 0,-71-38 6327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0 192 0 0,'-12'44'4297'0'0,"-1"-2"0"0"0,-22 44 0 0 0,4-21 188 0 0,-71 108 0 0 0,79-137-3536 0 0,-1 2 226 0 0,-1-2 0 0 0,-30 33 0 0 0,46-61-2284 0 0,-3 0-7401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75 9777 0 0,'-10'-18'7478'0'0,"8"15"-6613"0"0,-1-1 0 0 0,1 1 0 0 0,0-1 0 0 0,0 0 0 0 0,1 0 0 0 0,-1 0 0 0 0,1 0-1 0 0,0 0 1 0 0,-1-5 0 0 0,2 8-793 0 0,0 0 0 0 0,0 1 0 0 0,0-1 0 0 0,1 1 0 0 0,-1-1 0 0 0,0 0 0 0 0,0 1 0 0 0,1-1 0 0 0,-1 1 0 0 0,0-1 0 0 0,1 1 0 0 0,-1-1 0 0 0,0 1 0 0 0,1-1 0 0 0,-1 1 0 0 0,1-1 0 0 0,-1 1 0 0 0,1 0 0 0 0,-1-1 0 0 0,1 1 0 0 0,-1 0 0 0 0,1-1 0 0 0,-1 1 0 0 0,1 0 0 0 0,-1 0 0 0 0,1 0 0 0 0,0-1 0 0 0,-1 1 0 0 0,1 0 0 0 0,-1 0 0 0 0,1 0 0 0 0,0 0 0 0 0,-1 0 0 0 0,1 0 0 0 0,-1 0 0 0 0,1 0 0 0 0,0 0 0 0 0,-1 0 0 0 0,1 1 0 0 0,-1-1 0 0 0,1 0 0 0 0,0 0 0 0 0,-1 0 0 0 0,1 1 0 0 0,0 0 0 0 0,27 10 820 0 0,-1 7-317 0 0,-1 1-1 0 0,-1 1 1 0 0,42 44-1 0 0,-24-22-213 0 0,150 128-361 0 0,152 122 0 0 0,-330-280 0 0 0,-10-7 0 0 0,0 0 0 0 0,1-1 0 0 0,0 0 0 0 0,-1 0 0 0 0,2 0 0 0 0,-1-1 0 0 0,0 1 0 0 0,12 3 0 0 0,-17-7-210 0 0,-1 0-1 0 0,0 0 1 0 0,1 0 0 0 0,-1 0-1 0 0,0 0 1 0 0,1 0-1 0 0,-1 0 1 0 0,0 0 0 0 0,1 0-1 0 0,-1 0 1 0 0,0 0 0 0 0,1 0-1 0 0,-1 0 1 0 0,0 0-1 0 0,0 0 1 0 0,1 0 0 0 0,-1 0-1 0 0,0-1 1 0 0,1 1 0 0 0,-1 0-1 0 0,0 0 1 0 0,0 0-1 0 0,2-3-1892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67 1020 0 0,'-41'-23'3817'0'0,"34"20"-2429"0"0,-1-1 0 0 0,1 0 0 0 0,-1 0-1 0 0,1-1 1 0 0,1 0 0 0 0,-1 0 0 0 0,-7-8 2647 0 0,20 13-3608 0 0,1 1-1 0 0,-1-1 1 0 0,1 2 0 0 0,-1-1-1 0 0,9 3 1 0 0,3 3-560 0 0,30 17 0 0 0,-24-12-191 0 0,122 66-6986 0 0,-111-60 5036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11 246 5801 0 0,'-11'-10'8943'0'0,"19"10"-2206"0"0,8 1-7494 0 0,109 0 2878 0 0,129-18 0 0 0,18-15-313 0 0,-217 22-1237 0 0,-1-2 0 0 0,92-33 0 0 0,-137 41-477 0 0,-1 1 0 0 0,0-1-1 0 0,0 0 1 0 0,-1-1 0 0 0,1 0 0 0 0,10-9-1 0 0,-14 10-33 0 0,0 0-1 0 0,-1 0 0 0 0,0 0 0 0 0,0 0 0 0 0,0 0 0 0 0,0-1 1 0 0,-1 1-1 0 0,1-1 0 0 0,-1 0 0 0 0,-1 1 0 0 0,1-1 1 0 0,1-7-1 0 0,-3 11 17 0 0,-13-17 102 0 0,12 18-172 0 0,0 0 0 0 0,0 0 0 0 0,0 0 0 0 0,1 0 0 0 0,-1 0 0 0 0,0 0 0 0 0,0 0 0 0 0,0 0 0 0 0,0 1 0 0 0,0-1 0 0 0,1 0 0 0 0,-1 0 0 0 0,0 1 0 0 0,0-1 0 0 0,0 1 0 0 0,1-1 1 0 0,-1 0-1 0 0,0 1 0 0 0,1-1 0 0 0,-2 2 0 0 0,-16 13 39 0 0,16-13-30 0 0,-7 7 5 0 0,1 1 0 0 0,0-1 0 0 0,1 1 0 0 0,0 0 0 0 0,0 1 0 0 0,1 0 0 0 0,0 0 1 0 0,1 0-1 0 0,1 1 0 0 0,-4 14 0 0 0,0 2 62 0 0,2 0-1 0 0,1 1 1 0 0,-2 37 0 0 0,4-6 151 0 0,3 1 0 0 0,3-1 0 0 0,2 0 1 0 0,3 0-1 0 0,3 0 0 0 0,2-1 0 0 0,23 62 0 0 0,-6-52-225 0 0,2 2-51 0 0,-31-69-141 0 0,-3-1-61 0 0,-10 0-12 0 0,0-1 0 0 0,0 0 0 0 0,-21-2 0 0 0,-24-1-36 0 0,35 4 234 0 0,-168 10-193 0 0,145-6 407 0 0,0 2 0 0 0,-54 15 0 0 0,66-8 1259 0 0,34-14-1397 0 0,1 0 0 0 0,0 0 0 0 0,0 1 1 0 0,-1-1-1 0 0,1 0 0 0 0,-1 1 0 0 0,1-1 1 0 0,0 1-1 0 0,-1 0 0 0 0,2 1 0 0 0,8 2 11 0 0,8-1-28 0 0,1-2 0 0 0,-1 0 0 0 0,0-1 0 0 0,36-5 0 0 0,-21 2 0 0 0,382-41 0 0 0,-352 33-12292 0 0,-49 7 8783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1 142 336 0 0,'0'-2'316'0'0,"0"-1"-1"0"0,0 1 1 0 0,0 0-1 0 0,0 0 1 0 0,1-1 0 0 0,-1 1-1 0 0,0 0 1 0 0,1 0-1 0 0,0-1 1 0 0,0 1-1 0 0,-1 0 1 0 0,1 0 0 0 0,1 0-1 0 0,-1 0 1 0 0,0 0-1 0 0,0 0 1 0 0,1 1-1 0 0,-1-1 1 0 0,3-2 0 0 0,1-1 552 0 0,1-1 0 0 0,0 1 1 0 0,0 0-1 0 0,11-6 1 0 0,1 0 263 0 0,1 2 1 0 0,0 0-1 0 0,0 2 1 0 0,1 0-1 0 0,33-7 1 0 0,-41 11-575 0 0,-1 1 0 0 0,1 0 0 0 0,0 1 0 0 0,-1 1 0 0 0,1 0 0 0 0,0 0 0 0 0,-1 1-1 0 0,1 1 1 0 0,0 0 0 0 0,-1 0 0 0 0,19 8 0 0 0,-28-9-451 0 0,1 0-1 0 0,-1 0 0 0 0,0 1 1 0 0,0-1-1 0 0,0 1 1 0 0,0 0-1 0 0,0 0 1 0 0,0-1-1 0 0,0 1 0 0 0,-1 1 1 0 0,1-1-1 0 0,-1 0 1 0 0,1 0-1 0 0,-1 0 0 0 0,0 1 1 0 0,0-1-1 0 0,0 1 1 0 0,0-1-1 0 0,-1 1 0 0 0,1-1 1 0 0,0 1-1 0 0,-1-1 1 0 0,0 1-1 0 0,0-1 1 0 0,0 1-1 0 0,0 0 0 0 0,0-1 1 0 0,0 1-1 0 0,-1-1 1 0 0,1 1-1 0 0,-2 3 0 0 0,-1 7 124 0 0,-1-1-1 0 0,0 1 1 0 0,-1 0-1 0 0,-9 17 1 0 0,-15 20 179 0 0,-2-2 1 0 0,-38 46 0 0 0,5-18-24 0 0,42-52-130 0 0,0 2-1 0 0,2 1 0 0 0,-29 48 0 0 0,46-70-202 0 0,0 1 1 0 0,1 0 0 0 0,0-1-1 0 0,0 1 1 0 0,0 0-1 0 0,1 0 1 0 0,-1 0 0 0 0,1 1-1 0 0,1-1 1 0 0,-1 9-1 0 0,2-12-33 0 0,-1 0 0 0 0,1-1-1 0 0,-1 1 1 0 0,1 0-1 0 0,0-1 1 0 0,0 1-1 0 0,0-1 1 0 0,0 0-1 0 0,1 1 1 0 0,-1-1 0 0 0,1 0-1 0 0,-1 1 1 0 0,1-1-1 0 0,0 0 1 0 0,0 0-1 0 0,0-1 1 0 0,0 1 0 0 0,0 0-1 0 0,0-1 1 0 0,0 1-1 0 0,1-1 1 0 0,-1 1-1 0 0,1-1 1 0 0,-1 0-1 0 0,5 1 1 0 0,8 3-20 0 0,0-1 0 0 0,1-1 0 0 0,-1 0 0 0 0,1-1 0 0 0,26 0 0 0 0,80-8 0 0 0,-84 3 0 0 0,-9 2 0 0 0,1-2 0 0 0,-1-1 0 0 0,0-2 0 0 0,0 0 0 0 0,53-21 0 0 0,-79 26-221 0 0,0-1-1 0 0,0 1 1 0 0,-1-1-1 0 0,1 0 1 0 0,0 0 0 0 0,-1 0-1 0 0,1-1 1 0 0,-1 1 0 0 0,0 0-1 0 0,0-1 1 0 0,0 0-1 0 0,0 1 1 0 0,0-1 0 0 0,-1 0-1 0 0,1 0 1 0 0,-1 0-1 0 0,0 0 1 0 0,1 0 0 0 0,-1 0-1 0 0,0-7 1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112 162 84 0 0,'-26'-4'972'0'0,"-22"-4"1811"0"0,45 8-2069 0 0,0-1-1 0 0,0 0 0 0 0,0 0 0 0 0,0 0 0 0 0,0-1 1 0 0,0 1-1 0 0,0 0 0 0 0,1-1 0 0 0,-1 0 0 0 0,0 0 1 0 0,-2-3 1962 0 0,7 3-792 0 0,2-2-1345 0 0,0 1-1 0 0,0 0 1 0 0,1 0 0 0 0,-1 1-1 0 0,1-1 1 0 0,0 1 0 0 0,0 0-1 0 0,5-2 1 0 0,47-11 1531 0 0,-27 8-1070 0 0,227-54 5418 0 0,-174 42-5135 0 0,-81 19-1600 0 0,1 0 0 0 0,-1 0 0 0 0,0-1 0 0 0,0 1 0 0 0,0 1 0 0 0,0-1 0 0 0,1 0 0 0 0,-1 1 0 0 0,2 0 0 0 0,11 4-7126 0 0,-5-1 2105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81 651 1064 0 0,'-1'1'596'0'0,"1"0"0"0"0,-1 0-1 0 0,1 0 1 0 0,0 0 0 0 0,0 0 0 0 0,-1 0 0 0 0,1 0-1 0 0,0 0 1 0 0,0 0 0 0 0,0 0 0 0 0,0 0 0 0 0,0 0-1 0 0,0 0 1 0 0,1 0 0 0 0,-1 0 0 0 0,0 0-1 0 0,0 0 1 0 0,1 0 0 0 0,-1 0 0 0 0,0 0 0 0 0,1 0-1 0 0,-1 0 1 0 0,1 0 0 0 0,0 0 0 0 0,-1 0 0 0 0,1 0-1 0 0,0-1 1 0 0,-1 1 0 0 0,4 1 1671 0 0,11-4 2132 0 0,-9-2-4151 0 0,0 0-1 0 0,-1 0 0 0 0,1-1 1 0 0,-1 0-1 0 0,0 0 0 0 0,0 0 1 0 0,0 0-1 0 0,-1-1 0 0 0,0 0 1 0 0,0 0-1 0 0,0 0 0 0 0,-1-1 1 0 0,0 1-1 0 0,0-1 0 0 0,-1 0 1 0 0,3-9-1 0 0,1-7 464 0 0,-2 1 0 0 0,0-1-1 0 0,-1 0 1 0 0,-1-24 0 0 0,-2 17-711 0 0,-1 1 0 0 0,-1 0 0 0 0,-10-40 0 0 0,8 50 0 0 0,-1 1 0 0 0,-1-1 0 0 0,0 1 0 0 0,-2 0 0 0 0,0 1 0 0 0,-14-22 0 0 0,13 26 0 0 0,-1 1 0 0 0,-1-1 0 0 0,0 2 0 0 0,-1 0 0 0 0,0 0 0 0 0,0 1 0 0 0,-23-14 0 0 0,29 21 0 0 0,0 5 0 0 0,8 11 0 0 0,1-9 0 0 0,0 1 0 0 0,1 0 0 0 0,-1-1 0 0 0,1 0 0 0 0,0 0 0 0 0,0 0 0 0 0,0 0 0 0 0,5 3 0 0 0,39 26 0 0 0,-46-32 0 0 0,16 10 0 0 0,0-2 0 0 0,27 11 0 0 0,-23-12 0 0 0,-1-1 0 0 0,2-1 0 0 0,44 6 0 0 0,-58-12 0 0 0,0 1 0 0 0,-1-1 0 0 0,1 0 0 0 0,0-1 0 0 0,0 0 0 0 0,0-1 0 0 0,-1 0 0 0 0,1 0 0 0 0,-1-1 0 0 0,1 0 0 0 0,-1 0 0 0 0,0-1 0 0 0,10-6 0 0 0,-12 6 0 0 0,0 0 0 0 0,-1 0 0 0 0,1-1 0 0 0,-1 0 0 0 0,0 0 0 0 0,-1 0 0 0 0,1 0 0 0 0,-1-1 0 0 0,0 0 0 0 0,-1 0 0 0 0,1 0 0 0 0,-1 0 0 0 0,-1-1 0 0 0,1 1 0 0 0,-1-1 0 0 0,0 1 0 0 0,2-13 0 0 0,5-26 0 0 0,-12 76 0 0 0,2-20 0 0 0,1-1 0 0 0,0 0 0 0 0,1 1 0 0 0,2 9 0 0 0,7 16 0 0 0,1-1 0 0 0,1-1 0 0 0,2 0 0 0 0,2-1 0 0 0,23 37 0 0 0,-36-64-676 0 0,2 1-1 0 0,-1-1 1 0 0,1-1 0 0 0,0 1 0 0 0,0-1-1 0 0,8 7 1 0 0,-10-10 258 0 0,-1 0 1 0 0,1 0-1 0 0,0 0 1 0 0,0 0-1 0 0,0-1 1 0 0,0 1-1 0 0,1-1 1 0 0,-1 0-1 0 0,0 0 0 0 0,1 0 1 0 0,-1 0-1 0 0,0-1 1 0 0,1 1-1 0 0,-1-1 1 0 0,7 0-1 0 0,6-3-3240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99 238 204 0 0,'-5'4'1091'0'0,"0"1"1"0"0,1 0-1 0 0,-1 0 1 0 0,1 0-1 0 0,0 0 1 0 0,0 1-1 0 0,1 0 1 0 0,0-1-1 0 0,0 1 1 0 0,-3 8-1 0 0,-2 9 4102 0 0,-7 36-1 0 0,1-4 57 0 0,5-18-449 0 0,9-37-4797 0 0,0 0-1 0 0,0 0 1 0 0,0 0-1 0 0,0-1 1 0 0,0 1-1 0 0,0 0 0 0 0,0 0 1 0 0,0 0-1 0 0,0 0 1 0 0,0 0-1 0 0,0 0 1 0 0,0 0-1 0 0,0 0 0 0 0,0 0 1 0 0,0 0-1 0 0,0 0 1 0 0,0 0-1 0 0,0-1 1 0 0,0 1-1 0 0,0 0 0 0 0,0 0 1 0 0,-1 0-1 0 0,1 0 1 0 0,0 0-1 0 0,0 0 1 0 0,0 0-1 0 0,0 0 1 0 0,0 0-1 0 0,0 0 0 0 0,0 0 1 0 0,0 0-1 0 0,0 0 1 0 0,0 0-1 0 0,0 0 1 0 0,0 0-1 0 0,-1 0 0 0 0,1 0 1 0 0,0 0-1 0 0,0 0 1 0 0,0 0-1 0 0,0 0 1 0 0,0 0-1 0 0,0 0 0 0 0,0 0 1 0 0,0 0-1 0 0,0 0 1 0 0,0 0-1 0 0,-1 0 1 0 0,-1-22-3 0 0,1-1 1 0 0,0 1 0 0 0,2-1 0 0 0,5-35 0 0 0,-1-7-2 0 0,-1 8 1 0 0,-1-97 0 0 0,-7 102 0 0 0,9 67 0 0 0,11 20 0 0 0,-2-3 0 0 0,5 11 0 0 0,2-1 0 0 0,1 0 0 0 0,3-2 0 0 0,1-1 0 0 0,2-1 0 0 0,48 51 0 0 0,-60-71 0 0 0,1-1 0 0 0,1-1 0 0 0,1 0 0 0 0,0-1 0 0 0,28 16 0 0 0,-45-30 0 0 0,0 0 0 0 0,0 0 0 0 0,0-1 0 0 0,0 1 0 0 0,0-1 0 0 0,0 1 0 0 0,1-1 0 0 0,-1 0 0 0 0,0 1 0 0 0,0-1 0 0 0,0 0 0 0 0,0-1 0 0 0,0 1 0 0 0,0 0 0 0 0,0 0 0 0 0,1-1 0 0 0,-1 1 0 0 0,0-1 0 0 0,0 0 0 0 0,0 0 0 0 0,-1 0 0 0 0,1 0 0 0 0,0 0 0 0 0,0 0 0 0 0,0 0 0 0 0,-1-1 0 0 0,1 1 0 0 0,-1 0 0 0 0,1-1 0 0 0,-1 1 0 0 0,1-1 0 0 0,-1 0 0 0 0,0 0 0 0 0,0 1 0 0 0,2-4 0 0 0,-3 4 0 0 0,0 0 0 0 0,1 1 0 0 0,-1-1 0 0 0,0 0 0 0 0,0 1 0 0 0,0-1 0 0 0,0 0 0 0 0,0 1 0 0 0,0-1 0 0 0,0 0 0 0 0,0 1 0 0 0,0-1 0 0 0,0 1 0 0 0,0-1 0 0 0,0 0 0 0 0,-1 1 0 0 0,1-1 0 0 0,0 0 0 0 0,0 1 0 0 0,-1-1 0 0 0,1 1 0 0 0,0-1 0 0 0,-1 1 0 0 0,1-1 0 0 0,-1 1 0 0 0,1-1 0 0 0,-1 1 0 0 0,1-1 0 0 0,-1 1 0 0 0,1-1 0 0 0,-1 1 0 0 0,1 0 0 0 0,-2-1 0 0 0,-15-7 0 0 0,6 6 0 0 0,0 0 0 0 0,0 1 0 0 0,0 0 0 0 0,-1 1 0 0 0,-20 1 0 0 0,-59 14 0 0 0,41-6 0 0 0,-93 20-771 0 0,142-29-475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218 314 8585 0 0,'-48'-81'8967'0'0,"-35"-30"-2425"0"0,30 44-3062 0 0,19 15 414 0 0,35 52-3893 0 0,-1 0 0 0 0,0 1 0 0 0,0-1 0 0 0,0 0 0 0 0,0 0 0 0 0,0 0 0 0 0,0 0 0 0 0,0 0 0 0 0,0 0 0 0 0,0 0 0 0 0,0 0 0 0 0,1 0 0 0 0,-1 0 0 0 0,0 0-1 0 0,0 0 1 0 0,0 0 0 0 0,0 0 0 0 0,0 0 0 0 0,0 0 0 0 0,0 0 0 0 0,0 0 0 0 0,0-1 0 0 0,1 1 0 0 0,-1 0 0 0 0,0 0 0 0 0,0 0 0 0 0,0 0 0 0 0,0 0 0 0 0,0 0 0 0 0,0 0 0 0 0,0 0 0 0 0,0 0 0 0 0,0 0 0 0 0,0 0 0 0 0,0 0-1 0 0,0 0 1 0 0,0 0 0 0 0,0-1 0 0 0,0 1 0 0 0,0 0 0 0 0,1 0 0 0 0,-1 0 0 0 0,0 0 0 0 0,0 0 0 0 0,0 0 0 0 0,0 0 0 0 0,0 0 0 0 0,0 0 0 0 0,0-1 0 0 0,0 1 0 0 0,0 0 0 0 0,0 0 0 0 0,0 0 0 0 0,0 0 0 0 0,-1 0-1 0 0,1 0 1 0 0,0 0 0 0 0,0 0 0 0 0,0 0 0 0 0,0 0 0 0 0,0-1 0 0 0,0 1 0 0 0,0 0 0 0 0,0 0 0 0 0,0 0 0 0 0,13 5-487 0 0,15 10-1039 0 0,-16-7 883 0 0,14 8-2916 0 0,0-1-1 0 0,49 20 0 0 0,-26-19 438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9537 0 0,'1'33'9558'0'0,"-6"0"-4283"0"0,-2-5-3934 0 0,-15 40 0 0 0,7-25 16 0 0,-17 59-560 0 0,-84 226 2764 0 0,79-257-4043 0 0,19-38 7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52 9977 0 0,'-48'-51'18279'0'0,"65"54"-17028"0"0,-11-3-1012 0 0,10 6 153 0 0,0 0 1 0 0,0 1-1 0 0,0 1 0 0 0,-1 0 1 0 0,-1 2-1 0 0,17 12 1 0 0,-2-3-119 0 0,239 185-274 0 0,3 31 0 0 0,-271-234 0 0 0,13 12 0 0 0,1 0 0 0 0,1 0 0 0 0,28 18 0 0 0,-41-30-62 0 0,1-1 0 0 0,-1 1 0 0 0,0-1 0 0 0,1 0 0 0 0,-1 1 0 0 0,0-1-1 0 0,0 0 1 0 0,1-1 0 0 0,-1 1 0 0 0,0 0 0 0 0,1-1 0 0 0,-1 1 0 0 0,0-1 0 0 0,0 0 0 0 0,0 1 0 0 0,1-1 0 0 0,-1 0 0 0 0,0 0-1 0 0,0-1 1 0 0,0 1 0 0 0,-1 0 0 0 0,4-4 0 0 0,2 1-946 0 0,14-7-7694 0 0,-5 3 4995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2 100 852 0 0,'-1'-8'22720'0'0,"21"10"-21656"0"0,1-1 0 0 0,-1 0 1 0 0,30-4-1 0 0,65-12 3591 0 0,-87 11-4372 0 0,42-7-283 0 0,0-3 0 0 0,79-26 0 0 0,-140 37 0 0 0,-2 0 0 0 0,0 1-163 0 0,-6 2-733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10045 0 0,'-37'31'11108'0'0,"35"-30"-10550"0"0,0 1 0 0 0,0 0-1 0 0,0 0 1 0 0,0 0 0 0 0,0 1-1 0 0,1-1 1 0 0,-1 0 0 0 0,1 1-1 0 0,-1-1 1 0 0,1 1 0 0 0,0-1 0 0 0,0 1-1 0 0,0 0 1 0 0,-1 4 1165 0 0,6-6-307 0 0,1 2-1356 0 0,1-1 0 0 0,-1-1 0 0 0,1 1 0 0 0,0-1 0 0 0,-1 0 0 0 0,1 0 0 0 0,0-1 0 0 0,9 0 0 0 0,55-5 67 0 0,-30 1-127 0 0,-5 1-2163 0 0,0-1 1 0 0,36-10-1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1 312 0 0,'4'2'307'0'0,"0"0"-1"0"0,-1 0 1 0 0,1 0 0 0 0,-1 1-1 0 0,1 0 1 0 0,-1 0 0 0 0,0 0 0 0 0,0 0-1 0 0,0 0 1 0 0,0 1 0 0 0,-1-1-1 0 0,1 1 1 0 0,-1 0 0 0 0,0-1-1 0 0,0 1 1 0 0,0 0 0 0 0,-1 0-1 0 0,1 1 1 0 0,-1-1 0 0 0,0 0-1 0 0,1 6 1 0 0,-1 8 945 0 0,0-1 0 0 0,-1 1 0 0 0,0 0 1 0 0,-4 18-1 0 0,1-7-142 0 0,-1 11 773 0 0,-1-1 0 0 0,-11 39 0 0 0,10-59-673 0 0,0 0 0 0 0,-1 0 1 0 0,0 0-1 0 0,-2 0 0 0 0,-21 33 1 0 0,28-50-1036 0 0,1-1 0 0 0,-1 1 0 0 0,1-1 0 0 0,-1 1 0 0 0,0-1 0 0 0,0 1 0 0 0,1-1 0 0 0,-1 0 0 0 0,0 0 0 0 0,0 0 0 0 0,-3 1 0 0 0,3-1 514 0 0,2-1-676 0 0,0-1 0 0 0,0 1-1 0 0,0 0 1 0 0,0 0 0 0 0,0-1 0 0 0,0 1-1 0 0,0 0 1 0 0,0 0 0 0 0,0-1 0 0 0,0 1-1 0 0,0 0 1 0 0,0 0 0 0 0,-1-1 0 0 0,1 1-1 0 0,0 0 1 0 0,0 0 0 0 0,0-1 0 0 0,0 1-1 0 0,-1 0 1 0 0,1 0 0 0 0,0 0 0 0 0,0 0-1 0 0,0-1 1 0 0,-1 1 0 0 0,1 0 0 0 0,0 0-1 0 0,0 0 1 0 0,-1 0 0 0 0,1 0 0 0 0,-1 0-5 0 0,1-1 0 0 0,-1 1 0 0 0,1 0 0 0 0,0 0 0 0 0,-1 0 1 0 0,1-1-1 0 0,0 1 0 0 0,-1 0 0 0 0,1 0 0 0 0,0-1 0 0 0,0 1 1 0 0,-1 0-1 0 0,1-1 0 0 0,0 1 0 0 0,0 0 0 0 0,-1-1 0 0 0,1 1 1 0 0,0 0-1 0 0,0-1 0 0 0,0 1 0 0 0,0-1 0 0 0,0 1 0 0 0,-1 0 1 0 0,1-1-1 0 0,0 1 0 0 0,0-1 0 0 0,0 1 0 0 0,0 0 0 0 0,0-1 1 0 0,0 1-1 0 0,0-1 0 0 0,0 1 0 0 0,1-1 0 0 0,0-7 45 0 0,0 0-1 0 0,1 0 1 0 0,0 0-1 0 0,0 0 1 0 0,7-13-1 0 0,-7 16-44 0 0,0 1 1 0 0,0 0-1 0 0,0 0 1 0 0,1 0-1 0 0,0 0 1 0 0,0 0-1 0 0,0 1 1 0 0,0-1-1 0 0,1 1 1 0 0,0 0-1 0 0,6-5 1 0 0,-8 7 0 0 0,2 2 2 0 0,2 1-2 0 0,-1 0 0 0 0,0 0-1 0 0,1 1 1 0 0,-1-1 0 0 0,0 1 0 0 0,-1 0 0 0 0,1 1-1 0 0,5 4 1 0 0,38 39 150 0 0,-11-10-10 0 0,-6-10 41 0 0,2-1 0 0 0,1-1 0 0 0,37 20 0 0 0,-53-35-198 0 0,-1-2-1 0 0,1 1 0 0 0,0-2 1 0 0,1-1-1 0 0,-1 0 0 0 0,1-1 1 0 0,1-1-1 0 0,30 3 0 0 0,-46-7-11 0 0,0 0 0 0 0,0 0-1 0 0,0 0 1 0 0,0-1 0 0 0,0 1-1 0 0,-1-1 1 0 0,1 0-1 0 0,0 0 1 0 0,0 0 0 0 0,-1-1-1 0 0,1 1 1 0 0,-1-1 0 0 0,1 0-1 0 0,-1 0 1 0 0,0 0 0 0 0,6-5-1 0 0,-5 3 16 0 0,-1 0 0 0 0,1 0-1 0 0,-1-1 1 0 0,0 1 0 0 0,0-1-1 0 0,-1 0 1 0 0,0 0 0 0 0,1 0-1 0 0,-1 0 1 0 0,-1-1 0 0 0,3-9-1 0 0,1-13 36 0 0,-1 0 0 0 0,-1 0 1 0 0,-2-1-1 0 0,0 1 0 0 0,-8-55 0 0 0,1 45-257 0 0,-1 0 0 0 0,-3 0-1 0 0,-26-68 1 0 0,27 85-320 0 0,-9-27-2262 0 0,17 47 2331 0 0,1 0 1 0 0,0 0-1 0 0,0 0 1 0 0,0 0-1 0 0,0 0 1 0 0,0 0-1 0 0,0 1 1 0 0,0-1-1 0 0,0 0 1 0 0,1 0-1 0 0,-1 0 1 0 0,0 0-1 0 0,0 0 1 0 0,1 0-1 0 0,-1 0 1 0 0,1 1-1 0 0,0-2 0 0 0,0 0-493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6357 0 0,'-2'-16'3278'0'0,"0"-16"3088"0"0,2 32-6296 0 0,1-1-1 0 0,-1 1 1 0 0,0 0 0 0 0,0-1-1 0 0,0 1 1 0 0,0 0-1 0 0,1 0 1 0 0,-1-1-1 0 0,0 1 1 0 0,0 0-1 0 0,1 0 1 0 0,-1 0-1 0 0,0-1 1 0 0,0 1-1 0 0,1 0 1 0 0,-1 0-1 0 0,0 0 1 0 0,1 0-1 0 0,-1-1 1 0 0,0 1-1 0 0,1 0 1 0 0,-1 0-1 0 0,0 0 1 0 0,1 0-1 0 0,-1 0 1 0 0,0 0-1 0 0,1 0 1 0 0,-1 0-1 0 0,0 0 1 0 0,1 0-1 0 0,-1 0 1 0 0,0 0-1 0 0,0 0 1 0 0,1 0-1 0 0,-1 0 1 0 0,0 1-1 0 0,1-1 1 0 0,-1 0-1 0 0,0 0 1 0 0,1 0-1 0 0,-1 0 1 0 0,0 1-1 0 0,1-1 1 0 0,11 8 1148 0 0,-3 1-823 0 0,-1 1 1 0 0,-1 1-1 0 0,0-1 0 0 0,0 1 1 0 0,-1 1-1 0 0,0-1 1 0 0,4 15-1 0 0,2 9 350 0 0,9 42 0 0 0,-10-20-54 0 0,-3 0 0 0 0,-1 1 0 0 0,-3 68 0 0 0,-17 173-1004 0 0,11-271-116 0 0,2-24 62 0 0,-1 32-996 0 0,6-15-7206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220 736 32 0 0,'-66'-91'2067'0'0,"43"64"-791"0"0,2-2-1 0 0,1 0 0 0 0,1-1 1 0 0,-28-63-1 0 0,42 81-719 0 0,1 0 1 0 0,0 0-1 0 0,1-1 0 0 0,1 0 0 0 0,-1 1 1 0 0,2-1-1 0 0,0 0 0 0 0,1-23 0 0 0,1 26-259 0 0,1 1 0 0 0,0 0 0 0 0,1 0 0 0 0,-1 0 0 0 0,2 0 0 0 0,-1 1 0 0 0,1-1 0 0 0,1 1 0 0 0,-1 0 0 0 0,1 0 0 0 0,1 0 0 0 0,-1 1 0 0 0,13-12 0 0 0,0 1 63 0 0,1 2 0 0 0,1 0 0 0 0,1 1 0 0 0,0 0 0 0 0,1 2-1 0 0,0 1 1 0 0,1 1 0 0 0,0 1 0 0 0,1 0 0 0 0,0 2 0 0 0,0 1 0 0 0,1 1-1 0 0,0 1 1 0 0,0 1 0 0 0,1 2 0 0 0,-1 0 0 0 0,0 1 0 0 0,32 4 0 0 0,-10 0 177 0 0,0 3 0 0 0,0 1 0 0 0,73 22 0 0 0,-104-24-296 0 0,1 2 1 0 0,-1 0-1 0 0,0 0 1 0 0,-1 2-1 0 0,27 19 1 0 0,-34-22-103 0 0,0 1 1 0 0,-1 0-1 0 0,0 0 1 0 0,-1 1-1 0 0,1-1 1 0 0,-2 2-1 0 0,1-1 1 0 0,-1 0-1 0 0,0 1 1 0 0,-1 0-1 0 0,6 14 1 0 0,-8-16-43 0 0,0 0 1 0 0,-1 0-1 0 0,0 0 0 0 0,0 0 1 0 0,0 0-1 0 0,-1 0 1 0 0,0 1-1 0 0,0-1 1 0 0,-1 0-1 0 0,0 0 1 0 0,0 0-1 0 0,-3 10 0 0 0,0-7 19 0 0,0 1-1 0 0,-1-1 1 0 0,0 0-1 0 0,0 0 1 0 0,-1-1-1 0 0,0 1 1 0 0,-10 10-1 0 0,-3-1 23 0 0,0 0 0 0 0,-1-1 0 0 0,-1-1 0 0 0,0-1-1 0 0,-44 25 1 0 0,33-26-384 0 0,-1 0 0 0 0,0-2 0 0 0,-1-2 0 0 0,0-1 0 0 0,0-1 0 0 0,-47 5 0 0 0,56-6-1767 0 0,16 0-1621 0 0,5 4-3428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7677 0 0,'21'-7'9879'0'0,"10"-9"-5822"0"0,10-4-2667 0 0,-1 6-58 0 0,66-16 0 0 0,-85 26-899 0 0,0 0 0 0 0,1 2 0 0 0,-1 0 0 0 0,1 1 0 0 0,25 3 0 0 0,-42-1-318 0 0,-1-1 1 0 0,1 1-1 0 0,-1 0 0 0 0,1 0 1 0 0,-1 1-1 0 0,1-1 1 0 0,-1 1-1 0 0,0 0 1 0 0,1 0-1 0 0,-1 0 1 0 0,0 1-1 0 0,-1 0 1 0 0,1 0-1 0 0,0 0 1 0 0,4 4-1 0 0,-6-4-50 0 0,0 0 0 0 0,0 0 1 0 0,0 1-1 0 0,-1-1 0 0 0,1 0 0 0 0,-1 1 0 0 0,1-1 0 0 0,-1 1 1 0 0,0 0-1 0 0,-1-1 0 0 0,1 1 0 0 0,0 0 0 0 0,-1 0 0 0 0,0-1 1 0 0,0 1-1 0 0,0 0 0 0 0,-1 0 0 0 0,1-1 0 0 0,-2 7 1 0 0,-5 15 45 0 0,-1 1 1 0 0,0-2 0 0 0,-25 48-1 0 0,-49 65 525 0 0,12-19-367 0 0,65-108-269 0 0,-4 5 0 0 0,1 1 0 0 0,-10 29 0 0 0,16-42 0 0 0,1 1 0 0 0,0-1 0 0 0,0 1 0 0 0,1-1 0 0 0,-1 1 0 0 0,1 0 0 0 0,0-1 0 0 0,0 1 0 0 0,0 0 0 0 0,0-1 0 0 0,0 1 0 0 0,1 0 0 0 0,0-1 0 0 0,0 1 0 0 0,0-1 0 0 0,0 1 0 0 0,0-1 0 0 0,1 1 0 0 0,2 4 0 0 0,-1-6 0 0 0,-1 1 0 0 0,1 0 0 0 0,0-1 0 0 0,0 0 0 0 0,0 1 0 0 0,1-1 0 0 0,-1 0 0 0 0,1-1 0 0 0,-1 1 0 0 0,1-1 0 0 0,-1 1 0 0 0,1-1 0 0 0,6 1 0 0 0,51 6 0 0 0,-39-7 4 0 0,1-1 0 0 0,0-1-1 0 0,33-6 1 0 0,-46 5-12 0 0,1 0 1 0 0,-1-1-1 0 0,0 0 1 0 0,0 0-1 0 0,0-1 1 0 0,0-1-1 0 0,-1 1 1 0 0,0-2-1 0 0,15-10 1 0 0,-10-1-1668 0 0,-10 6-2347 0 0,-8 1-3957 0 0,-6 0 4717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212 133 1724 0 0,'-119'-19'5129'0'0,"39"10"2873"0"0,80 9-7770 0 0,0 1 1 0 0,-1-1 0 0 0,1 0 0 0 0,-1 0-1 0 0,1 0 1 0 0,-1 0 0 0 0,1 0-1 0 0,-1 0 1 0 0,1 0 0 0 0,0 0 0 0 0,-1 0-1 0 0,1 0 1 0 0,-1-1 0 0 0,1 1 0 0 0,0 0-1 0 0,-1 0 1 0 0,1 0 0 0 0,-1 0-1 0 0,1-1 1 0 0,0 1 0 0 0,-1 0 0 0 0,1 0-1 0 0,0-1 1 0 0,-1 1 0 0 0,1 0 0 0 0,0-1-1 0 0,-1 1 1 0 0,1 0 0 0 0,0-1-1 0 0,0 1 1 0 0,-1 0 0 0 0,1-1 0 0 0,0 0-1 0 0,10-9 2216 0 0,24-7-1080 0 0,33-5 644 0 0,114-22 0 0 0,-131 39-3896 0 0,1 6-4300 0 0,-30 0 2683 0 0,5-1 236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10 437 64 0 0,'-2'7'559'0'0,"-5"22"3751"0"0,6-27-3641 0 0,1 0 0 0 0,0 0 0 0 0,0 0 0 0 0,0 0-1 0 0,0 0 1 0 0,0-1 0 0 0,1 1 0 0 0,-1 0 0 0 0,0 0 0 0 0,1 0 0 0 0,0-1 0 0 0,-1 1 0 0 0,2 2 0 0 0,-1-3-423 0 0,-1-1 0 0 0,1 1 0 0 0,0-1 0 0 0,0 1 0 0 0,-1-1 0 0 0,1 1-1 0 0,0-1 1 0 0,0 0 0 0 0,0 1 0 0 0,0-1 0 0 0,0 0 0 0 0,0 1 0 0 0,-1-1 0 0 0,1 0 0 0 0,0 0 0 0 0,0 0 0 0 0,0 0 0 0 0,0 0-1 0 0,0 0 1 0 0,0 0 0 0 0,0 0 0 0 0,0-1 0 0 0,0 1 0 0 0,0 0 0 0 0,-1 0 0 0 0,1-1 0 0 0,0 1 0 0 0,0-1 0 0 0,1 0 0 0 0,24-15 2766 0 0,-23 11-2697 0 0,1 0-1 0 0,0-1 0 0 0,-1 1 1 0 0,0-1-1 0 0,0 0 0 0 0,-1 0 1 0 0,0 0-1 0 0,0 0 1 0 0,0-1-1 0 0,-1 1 0 0 0,0-1 1 0 0,1-9-1 0 0,-1-10 346 0 0,-3-45-1 0 0,1 57-478 0 0,-12-127 1175 0 0,9 117-1072 0 0,0-1 0 0 0,-2 1 0 0 0,-16-41 0 0 0,18 56-284 0 0,10 23 0 0 0,17 32 0 0 0,-10-28 0 0 0,1 0 0 0 0,0-1 0 0 0,2 0 0 0 0,0-1 0 0 0,1-1 0 0 0,0 0 0 0 0,2-2 0 0 0,-1 0 0 0 0,1-1 0 0 0,1-1 0 0 0,0 0 0 0 0,26 8 0 0 0,-38-16 0 0 0,0 0 0 0 0,1-1 0 0 0,-1 0 0 0 0,1-1 0 0 0,-1 0 0 0 0,1 0 0 0 0,-1-1 0 0 0,1 0 0 0 0,-1-1 0 0 0,1 0 0 0 0,-1 0 0 0 0,17-4 0 0 0,-20 2 0 0 0,1 1 0 0 0,-1 0 0 0 0,0-1 0 0 0,0 0 0 0 0,0 0 0 0 0,0 0 0 0 0,-1-1 0 0 0,1 0 0 0 0,-1 0 0 0 0,0 0 0 0 0,0 0 0 0 0,0 0 0 0 0,-1-1 0 0 0,1 0 0 0 0,-1 0 0 0 0,0 0 0 0 0,-1 0 0 0 0,1 0 0 0 0,2-10 0 0 0,-1 4 0 0 0,-1 0 0 0 0,0 1 0 0 0,-1-1 0 0 0,0 0 0 0 0,0 0 0 0 0,-1 0 0 0 0,-1 0 0 0 0,0-1 0 0 0,-3-19 0 0 0,1 25 0 0 0,2 5 0 0 0,0 1 0 0 0,0 0 0 0 0,0 0 0 0 0,0 0 0 0 0,0 0 0 0 0,0-1 0 0 0,0 1 0 0 0,0 0 0 0 0,0 0 0 0 0,-1 0 0 0 0,1 0 0 0 0,0 0 0 0 0,0 0 0 0 0,0 0 0 0 0,0-1 0 0 0,0 1 0 0 0,0 0 0 0 0,0 0 0 0 0,-1 0 0 0 0,1 0 0 0 0,0 0 0 0 0,0 0 0 0 0,0 0 0 0 0,0 0 0 0 0,-1 0 0 0 0,1 0 0 0 0,0 0 0 0 0,0 0 0 0 0,0 0 0 0 0,0 0 0 0 0,0 0 0 0 0,-1 0 0 0 0,1 0 0 0 0,0 0 0 0 0,0 0 0 0 0,0 0 0 0 0,0 0 0 0 0,-1 0 0 0 0,1 0 0 0 0,0 0 0 0 0,-1 1 0 0 0,0 0 0 0 0,0 0 0 0 0,0 0 0 0 0,0 0 0 0 0,0 0 0 0 0,0 1 0 0 0,1-1 0 0 0,-1 0 0 0 0,0 0 0 0 0,1 1 0 0 0,-1-1 0 0 0,1 0 0 0 0,-1 1 0 0 0,1-1 0 0 0,0 0 0 0 0,-1 1 0 0 0,1-1 0 0 0,0 1 0 0 0,0 1 0 0 0,1 37 0 0 0,0-24 0 0 0,0 7 0 0 0,1 0 0 0 0,9 41 0 0 0,-10-56 0 0 0,1-1 0 0 0,1 1 0 0 0,-1-1 0 0 0,1 0 0 0 0,0 1 0 0 0,1-1 0 0 0,0-1 0 0 0,0 1 0 0 0,1 0 0 0 0,-1-1 0 0 0,1 0 0 0 0,6 6 0 0 0,-6-9-582 0 0,-1 0 0 0 0,1 0 1 0 0,-1-1-1 0 0,1 0 0 0 0,0 1 0 0 0,0-2 0 0 0,0 1 0 0 0,0 0 1 0 0,0-1-1 0 0,0 0 0 0 0,0 0 0 0 0,1-1 0 0 0,-1 1 1 0 0,0-1-1 0 0,1 0 0 0 0,7-2 0 0 0,10-3-3340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127 184 9289 0 0,'0'0'9184'0'0,"-3"2"-6490"0"0,-4 3-2057 0 0,-1 1 1 0 0,2 0-1 0 0,-1 1 1 0 0,1-1-1 0 0,0 1 0 0 0,0 0 1 0 0,1 1-1 0 0,0 0 1 0 0,-6 10-1 0 0,0 3 1105 0 0,1 1 0 0 0,-11 36 0 0 0,7-17-1742 0 0,37-199 0 0 0,-10 56 0 0 0,-6 45 0 0 0,5-26 0 0 0,-10 78 0 0 0,4 6 0 0 0,0 5 0 0 0,0 2 0 0 0,-1-1 0 0 0,0 1 0 0 0,0-1 0 0 0,-1 1 0 0 0,0 1 0 0 0,4 9 0 0 0,5 10 0 0 0,6 7 0 0 0,1-1 0 0 0,2-1 0 0 0,1-1 0 0 0,1-1 0 0 0,44 42 0 0 0,-42-49 0 0 0,1-1 0 0 0,1-2 0 0 0,49 29 0 0 0,-52-34 0 0 0,1-2 0 0 0,1-1 0 0 0,0-1 0 0 0,1-1 0 0 0,30 7 0 0 0,-53-16 0 0 0,19-1 0 0 0,-7-4 0 0 0,-5-4 0 0 0,-12 6 0 0 0,1 1 0 0 0,-1-1 0 0 0,1 1 0 0 0,-1-1 0 0 0,1 0 0 0 0,-1 1 0 0 0,0-1 0 0 0,1 0 0 0 0,-1 1 0 0 0,0-1 0 0 0,0 0 0 0 0,1 1 0 0 0,-1-1 0 0 0,0 0 0 0 0,0 0 0 0 0,0 1 0 0 0,0-1 0 0 0,0 0 0 0 0,0-1 0 0 0,-1-1 0 0 0,0 1 0 0 0,0-1 0 0 0,0 1 0 0 0,0-1 0 0 0,-1 1 0 0 0,1-1 0 0 0,-1 1 0 0 0,1 0 0 0 0,-1 0 0 0 0,0 0 0 0 0,0 0 0 0 0,0 0 0 0 0,0 0 0 0 0,0 0 0 0 0,-1 1 0 0 0,1-1 0 0 0,0 1 0 0 0,-1-1 0 0 0,1 1 0 0 0,-1 0 0 0 0,-2-1 0 0 0,-10-3 0 0 0,1 0 0 0 0,-23-4 0 0 0,-7 1 0 0 0,1 2 0 0 0,-58-1 0 0 0,-88 10 0 0 0,140-1 0 0 0,37-2-34 0 0,-34 1-640 0 0,42-1 477 0 0,0-1 0 0 0,1 1 0 0 0,-1-1 1 0 0,1 1-1 0 0,-1-1 0 0 0,1 0 1 0 0,-1 0-1 0 0,1-1 0 0 0,-5-1 0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161 408 10497 0 0,'-5'-36'4267'0'0,"-1"0"-1"0"0,-15-49 1 0 0,11 55-2701 0 0,-1 1 0 0 0,-1 0 0 0 0,-2 1-1 0 0,-1 1 1 0 0,-30-43 0 0 0,41 66-1479 0 0,-13-25-99 0 0,17 28 12 0 0,0 1 0 0 0,0 0 0 0 0,0 0 0 0 0,0 0 0 0 0,0 0 0 0 0,0-1 0 0 0,0 1 0 0 0,0 0 0 0 0,0 0 0 0 0,0 0 0 0 0,0-1 0 0 0,0 1 0 0 0,0 0 0 0 0,0 0 0 0 0,1 0 0 0 0,-1 0 0 0 0,0 0 0 0 0,0-1 0 0 0,0 1 0 0 0,0 0 0 0 0,0 0 0 0 0,0 0 0 0 0,1 0 0 0 0,-1 0 0 0 0,0 0 0 0 0,0 0 0 0 0,0-1 0 0 0,0 1 0 0 0,1 0 0 0 0,-1 0 0 0 0,0 0 0 0 0,0 0 0 0 0,0 0 0 0 0,0 0 0 0 0,1 0 0 0 0,-1 0 0 0 0,0 0 0 0 0,0 0 0 0 0,0 0 0 0 0,1 0 0 0 0,-1 0 0 0 0,0 0 0 0 0,0 0 0 0 0,0 0 0 0 0,0 0 0 0 0,1 0 0 0 0,-1 1 0 0 0,0-1 0 0 0,0 0 0 0 0,0 0 0 0 0,0 0 0 0 0,1 0 0 0 0,-1 0 0 0 0,0 0 0 0 0,11 3 0 0 0,17 7-1544 0 0,0 1 0 0 0,-1 2 0 0 0,37 22 1 0 0,51 25-4099 0 0,-24-22 2054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7189 0 0,'2'1'744'0'0,"0"1"1"0"0,0-1-1 0 0,0 1 0 0 0,-1-1 1 0 0,1 1-1 0 0,0 0 1 0 0,-1-1-1 0 0,1 1 1 0 0,-1 0-1 0 0,0 0 1 0 0,0 0-1 0 0,0 0 1 0 0,0 1-1 0 0,0-1 0 0 0,0 0 1 0 0,0 3-1 0 0,0-1-138 0 0,0 0-1 0 0,-1 0 1 0 0,0 0 0 0 0,0 0-1 0 0,0-1 1 0 0,-1 1-1 0 0,1 0 1 0 0,-3 8-1 0 0,-2 4-161 0 0,-1-1 0 0 0,-1 1-1 0 0,-15 24 1 0 0,11-20 562 0 0,-114 185 1929 0 0,52-96-2204 0 0,-69 94 295 0 0,134-191-1174 0 0,6-8-72 0 0,-1 1 0 0 0,0-1 0 0 0,-1 0 0 0 0,1 0 0 0 0,-1 0 0 0 0,0-1 0 0 0,-7 7 0 0 0</inkml:trace>
  <inkml:trace contextRef="#ctx0" brushRef="#br0" timeOffset="1">43 158 9257 0 0,'-43'-81'19685'0'0,"49"85"-18930"0"0,25 25 251 0 0,-2 1-1 0 0,29 38 1 0 0,-33-38-1004 0 0,193 243 62 0 0,-181-220-67 0 0,-3 1-1 0 0,-2 2 1 0 0,36 86 0 0 0,-41-69-624 0 0,-27-71-351 0 0,-12 10-9467 0 0,4-9 6894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20 608 0 0,'-28'7'10400'0'0,"28"-7"-10148"0"0,0 1-1 0 0,0 0 0 0 0,1-1 1 0 0,-1 1-1 0 0,0 0 0 0 0,1-1 1 0 0,-1 1-1 0 0,1-1 1 0 0,-1 1-1 0 0,1 0 0 0 0,-1-1 1 0 0,1 0-1 0 0,-1 1 0 0 0,1-1 1 0 0,-1 1-1 0 0,1-1 0 0 0,0 1 1 0 0,-1-1-1 0 0,1 0 1 0 0,0 0-1 0 0,-1 1 0 0 0,1-1 1 0 0,0 0-1 0 0,-1 0 0 0 0,1 0 1 0 0,0 0-1 0 0,-1 0 0 0 0,2 1 1 0 0,29 2 870 0 0,-20-2-237 0 0,340 3 4699 0 0,-233-6-4675 0 0,448-8 2209 0 0,1163-4-267 0 0,-1008 12-2851 0 0,-286 1 0 0 0,-419 1 0 0 0,-6 0 0 0 0,1 0 0 0 0,-1 0 0 0 0,0-1 0 0 0,0-1 0 0 0,1 1 0 0 0,18-7 0 0 0,-33 6 0 0 0,0 1 0 0 0,2 0 0 0 0,0 1 0 0 0,1-1 0 0 0,-1 1 0 0 0,0 0 0 0 0,0 0 0 0 0,0 0 0 0 0,0 0 0 0 0,1 0 0 0 0,-1 0 0 0 0,0 0 0 0 0,0 1 0 0 0,-3 0 0 0 0,4-1-235 0 0,-1 0 0 0 0,1 0-1 0 0,0 1 1 0 0,-1-1 0 0 0,1 0 0 0 0,0 1-1 0 0,0-1 1 0 0,-1 1 0 0 0,1 0 0 0 0,0-1 0 0 0,0 1-1 0 0,0 0 1 0 0,0 0 0 0 0,-2 1 0 0 0,1 7-5794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2 212 452 0 0,'-1'2'8085'0'0,"6"13"-4639"0"0,11 19-1917 0 0,28 61 2402 0 0,-5 3-1 0 0,30 111 1 0 0,-23-64-918 0 0,-43-136-2723 0 0,18 45 1026 0 0,-19-51-1140 0 0,-1 0 1 0 0,1 0 0 0 0,-1 0-1 0 0,1 0 1 0 0,0-1 0 0 0,0 1-1 0 0,0-1 1 0 0,0 0 0 0 0,1 1 0 0 0,-1-1-1 0 0,0 0 1 0 0,1 0 0 0 0,0 0-1 0 0,4 2 1 0 0,-5-4-171 0 0,-1 0-1 0 0,1 0 1 0 0,0 0 0 0 0,-1 0-1 0 0,1 0 1 0 0,0 0 0 0 0,-1-1-1 0 0,1 1 1 0 0,0 0 0 0 0,-1-1-1 0 0,1 1 1 0 0,0-1 0 0 0,-1 0-1 0 0,1 0 1 0 0,-1 1 0 0 0,1-1-1 0 0,-1 0 1 0 0,0 0 0 0 0,1 0-1 0 0,-1-1 1 0 0,0 1-1 0 0,0 0 1 0 0,1 0 0 0 0,-1-1-1 0 0,0 1 1 0 0,0 0 0 0 0,-1-1-1 0 0,2-2 1 0 0,5-6 4 0 0,-1-1 0 0 0,7-18 0 0 0,-13 29-10 0 0,20-59 0 0 0,22-103 0 0 0,-36 138 0 0 0,22-108 0 0 0,14-58 0 0 0,-29 144 0 0 0,2 0 0 0 0,21-44 0 0 0,-33 84-27 0 0,0 0 0 0 0,0 0-1 0 0,1 0 1 0 0,-1 0 0 0 0,1 1 0 0 0,1-1 0 0 0,-1 1 0 0 0,1 0-1 0 0,0 1 1 0 0,0-1 0 0 0,0 1 0 0 0,8-5 0 0 0,-8 7-95 0 0,0-1-1 0 0,0 1 1 0 0,1 0 0 0 0,-1 1 0 0 0,1-1 0 0 0,-1 1 0 0 0,1 0 0 0 0,-1 0 0 0 0,1 1 0 0 0,0 0 0 0 0,-1 0 0 0 0,1 0-1 0 0,0 1 1 0 0,-1-1 0 0 0,8 3 0 0 0,30 8-8608 0 0,-24-5 5006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0 160 0 0,'-3'12'985'0'0,"2"-1"0"0"0,-1 1-1 0 0,1 0 1 0 0,1-1 0 0 0,0 1 0 0 0,4 23 0 0 0,18 71 1914 0 0,-14-77-1824 0 0,-1 2-86 0 0,2 1-1 0 0,1-1 1 0 0,1-1 0 0 0,2 0 0 0 0,1 0 0 0 0,1-2 0 0 0,2 0 0 0 0,1 0 0 0 0,1-2 0 0 0,1 0 0 0 0,1-2 0 0 0,43 40 0 0 0,-63-63-866 0 0,1 1 1 0 0,-1-1-1 0 0,0 0 1 0 0,1 0 0 0 0,-1 0-1 0 0,1 0 1 0 0,-1 0 0 0 0,1 0-1 0 0,-1-1 1 0 0,1 1 0 0 0,-1 0-1 0 0,1-1 1 0 0,0 1 0 0 0,0-1-1 0 0,-1 0 1 0 0,1 0 0 0 0,0 1-1 0 0,-1-1 1 0 0,1 0-1 0 0,0 0 1 0 0,0-1 0 0 0,-1 1-1 0 0,1 0 1 0 0,3-2 0 0 0,-3 1-35 0 0,0-1-1 0 0,0 1 1 0 0,0-1 0 0 0,0 0 0 0 0,0 0 0 0 0,0 0 0 0 0,0 0-1 0 0,-1 0 1 0 0,1 0 0 0 0,-1 0 0 0 0,0 0 0 0 0,0-1 0 0 0,0 1 0 0 0,2-5-1 0 0,2-9 73 0 0,-1-1-1 0 0,-1 0 1 0 0,0 0-1 0 0,0-17 1 0 0,27-432 626 0 0,-30 465-922 0 0,0 0 0 0 0,0 0 0 0 0,0 0 0 0 0,1-1-1 0 0,-1 1 1 0 0,0 0 0 0 0,0 0 0 0 0,1 0-1 0 0,-1 0 1 0 0,1 0 0 0 0,-1 0 0 0 0,1-1 0 0 0,-1 1-1 0 0,1 0 1 0 0,0 0 0 0 0,-1 1 0 0 0,1-1-1 0 0,0 0 1 0 0,0 0 0 0 0,0 0 0 0 0,-1 0 0 0 0,1 1-1 0 0,0-1 1 0 0,0 0 0 0 0,0 1 0 0 0,0-1-1 0 0,0 1 1 0 0,1-1 0 0 0,0 0 0 0 0,1 1-606 0 0,0 0-1 0 0,-1 0 1 0 0,1 0 0 0 0,0 0 0 0 0,0 1 0 0 0,0-1 0 0 0,-1 1 0 0 0,1-1-1 0 0,0 1 1 0 0,-1 0 0 0 0,5 2 0 0 0,7 4-2165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35 100 0 0,'-7'-5'538'0'0,"0"1"0"0"0,-1 0 0 0 0,1 0 0 0 0,-1 1 0 0 0,0 0 0 0 0,0 0 1 0 0,0 1-1 0 0,0 0 0 0 0,-1 1 0 0 0,1-1 0 0 0,0 1 0 0 0,-1 1 0 0 0,1 0 0 0 0,-1 0 0 0 0,1 1 0 0 0,-1 0 0 0 0,1 0 0 0 0,-9 3 0 0 0,-4 1 204 0 0,0 1-1 0 0,0 1 0 0 0,1 1 0 0 0,0 1 0 0 0,-35 22 1 0 0,42-23-214 0 0,0 1-1 0 0,1 0 1 0 0,0 1 0 0 0,1 0 0 0 0,0 1 0 0 0,0 1-1 0 0,-9 13 1 0 0,17-22-367 0 0,1 1 0 0 0,-1 0 0 0 0,1 0 0 0 0,0 0 0 0 0,0 0-1 0 0,0 1 1 0 0,0-1 0 0 0,1 0 0 0 0,0 1 0 0 0,0-1 0 0 0,0 1 0 0 0,0 0-1 0 0,1-1 1 0 0,-1 1 0 0 0,1-1 0 0 0,1 1 0 0 0,-1 0 0 0 0,1-1 0 0 0,-1 1-1 0 0,1-1 1 0 0,0 1 0 0 0,1-1 0 0 0,-1 0 0 0 0,1 1 0 0 0,0-1 0 0 0,0 0-1 0 0,0 0 1 0 0,5 5 0 0 0,2 2-15 0 0,0-1 1 0 0,1 0-1 0 0,1 0 0 0 0,0-1 0 0 0,0-1 0 0 0,1 0 1 0 0,0-1-1 0 0,0 0 0 0 0,1 0 0 0 0,0-1 0 0 0,0-1 1 0 0,25 7-1 0 0,6-1-577 0 0,0-2 1 0 0,79 5-1 0 0,-73-10-2541 0 0,0-3 0 0 0,71-7 0 0 0,-68-2 342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 0 0,'3'9'4892'0'0,"0"-7"-3773"0"0,1 0 0 0 0,0 0 0 0 0,0 0 0 0 0,0-1 1 0 0,0 0-1 0 0,6 2 0 0 0,50 2 4293 0 0,-4-1-2257 0 0,-40-1-2006 0 0,1 1 0 0 0,-1 1-1 0 0,0 0 1 0 0,30 14-1 0 0,-43-17-1000 0 0,1 0-1 0 0,-1 0 1 0 0,0 0-1 0 0,0 0 1 0 0,0 0 0 0 0,-1 0-1 0 0,1 1 1 0 0,-1-1-1 0 0,1 1 1 0 0,-1 0-1 0 0,0 0 1 0 0,0 0-1 0 0,0 0 1 0 0,0 0-1 0 0,0 0 1 0 0,-1 1-1 0 0,0-1 1 0 0,1 0-1 0 0,-1 1 1 0 0,-1-1-1 0 0,1 1 1 0 0,0-1-1 0 0,-1 1 1 0 0,0 0-1 0 0,1-1 1 0 0,-2 1-1 0 0,1-1 1 0 0,0 1 0 0 0,-1 0-1 0 0,0 3 1 0 0,-3 7-73 0 0,-1 0 1 0 0,-1 0 0 0 0,0 0 0 0 0,0-1 0 0 0,-1 0 0 0 0,-1 0-1 0 0,-13 17 1 0 0,-76 81 425 0 0,64-77-455 0 0,23-23-46 0 0,-9 9 0 0 0,0 1 0 0 0,1 2 0 0 0,-24 38 0 0 0,41-59 0 0 0,-1-1 0 0 0,1 1 0 0 0,0 0 0 0 0,1-1 0 0 0,-1 1 0 0 0,0 0 0 0 0,0 0 0 0 0,1 0 0 0 0,-1-1 0 0 0,1 1 0 0 0,0 0 0 0 0,-1 0 0 0 0,1 0 0 0 0,0 0 0 0 0,0 0 0 0 0,0 0 0 0 0,0 0 0 0 0,0 0 0 0 0,1 0 0 0 0,-1-1 0 0 0,1 1 0 0 0,-1 0 0 0 0,1 0 0 0 0,0 0 0 0 0,-1-1 0 0 0,1 1 0 0 0,0 0 0 0 0,0-1 0 0 0,0 1 0 0 0,1 0 0 0 0,-1-1 0 0 0,0 0 0 0 0,0 1 0 0 0,1-1 0 0 0,-1 0 0 0 0,1 1 0 0 0,-1-1 0 0 0,1 0 0 0 0,0 0 0 0 0,-1 0 0 0 0,1-1 0 0 0,0 1 0 0 0,0 0 0 0 0,0-1 0 0 0,2 1 0 0 0,10 3 0 0 0,-1-1 0 0 0,1 0 0 0 0,0-1 0 0 0,25 0 0 0 0,-38-2 0 0 0,26 1 0 0 0,1-1 0 0 0,0-2 0 0 0,-1 0 0 0 0,1-2 0 0 0,-1-1 0 0 0,0-1 0 0 0,0-2 0 0 0,26-10 0 0 0,-49 16-702 0 0,0 0 1 0 0,0 0-1 0 0,0 0 1 0 0,-1-1-1 0 0,1 1 1 0 0,-1-1-1 0 0,1 0 1 0 0,-1 0-1 0 0,0 0 1 0 0,0-1-1 0 0,0 1 1 0 0,-1-1-1 0 0,1 1 1 0 0,-1-1-1 0 0,0 0 1 0 0,3-5-1 0 0,-5 0-2869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83 12937 0 0,'-8'0'2620'0'0,"-3"0"942"0"0,0 0 0 0 0,0 1 0 0 0,-21 3 2331 0 0,38-4-5337 0 0,505-60-481 0 0,-501 58-1819 0 0,0 0 1 0 0,-1-1-1 0 0,1 0 1 0 0,-1 0-1 0 0,12-7 0 0 0,-13 5-2079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67 884 0 0,'3'-2'21038'0'0,"6"0"-23466"0"0,-4 1 4327 0 0,25-2 2139 0 0,57 3 0 0 0,-17 1-740 0 0,-40-2-3298 0 0,87-6 0 0 0,-102 5 0 0 0,0-1 0 0 0,-1 0 0 0 0,1-1 0 0 0,-1 0 0 0 0,24-11 0 0 0,-35 13-800 0 0,-1 1 1 0 0,1 0-1 0 0,-1-1 1 0 0,0 1-1 0 0,1-1 0 0 0,-1 0 1 0 0,0 0-1 0 0,0 0 1 0 0,3-3-1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9205 0 0,'-3'2'1086'0'0,"1"0"-192"0"0,-1 0-1 0 0,1 0 1 0 0,-1 0-1 0 0,1 0 0 0 0,0 1 1 0 0,0-1-1 0 0,0 1 0 0 0,0-1 1 0 0,0 1-1 0 0,0 0 1 0 0,1 0-1 0 0,-1-1 0 0 0,1 1 1 0 0,0 0-1 0 0,0 1 1 0 0,-1 4-1 0 0,2-7-775 0 0,0 0 0 0 0,0 0 1 0 0,1 0-1 0 0,-1 0 0 0 0,1 0 0 0 0,-1-1 1 0 0,1 1-1 0 0,-1 0 0 0 0,1 0 0 0 0,-1 0 0 0 0,1-1 1 0 0,0 1-1 0 0,0 0 0 0 0,-1-1 0 0 0,1 1 1 0 0,0-1-1 0 0,0 1 0 0 0,-1-1 0 0 0,1 1 0 0 0,0-1 1 0 0,0 0-1 0 0,2 1 0 0 0,21 7 1111 0 0,2-4-771 0 0,1-1-1 0 0,-1 0 0 0 0,54-4 0 0 0,79-15 1049 0 0,-151 15-1501 0 0,26-4 15 0 0,-3 2-130 0 0,60-16 0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330 106 524 0 0,'14'-21'2378'0'0,"-11"18"-1511"0"0,0-1 1 0 0,-1 0-1 0 0,1 0 1 0 0,-1 0-1 0 0,0 0 1 0 0,0 0-1 0 0,0-1 1 0 0,0 1-1 0 0,-1 0 1 0 0,0-1-1 0 0,2-9 1 0 0,-4 13-678 0 0,1 0-1 0 0,0 0 1 0 0,0 0 0 0 0,0 0 0 0 0,-1 0-1 0 0,1 0 1 0 0,0 0 0 0 0,-1 0 0 0 0,1 0-1 0 0,-1 0 1 0 0,1 0 0 0 0,-1 0-1 0 0,1 0 1 0 0,-1 0 0 0 0,0 0 0 0 0,0 1-1 0 0,1-1 1 0 0,-1 0 0 0 0,0 0 0 0 0,0 1-1 0 0,0-1 1 0 0,0 1 0 0 0,0-1 0 0 0,0 0-1 0 0,0 1 1 0 0,0 0 0 0 0,0-1 0 0 0,0 1-1 0 0,0 0 1 0 0,0-1 0 0 0,-2 1 0 0 0,-33-2 2334 0 0,22 4-2093 0 0,0 0 0 0 0,0 1-1 0 0,1 0 1 0 0,-1 1 0 0 0,1 1 0 0 0,0 0 0 0 0,0 1 0 0 0,1 0-1 0 0,-19 12 1 0 0,14-6-59 0 0,-1 0-1 0 0,2 2 0 0 0,0 0 1 0 0,0 1-1 0 0,-19 24 1 0 0,30-32-194 0 0,0 0 1 0 0,0 0 0 0 0,1 0 0 0 0,0 1 0 0 0,0-1-1 0 0,1 1 1 0 0,-4 15 0 0 0,6-19-109 0 0,0-1 0 0 0,0 1 0 0 0,1 0 0 0 0,0 0-1 0 0,-1 0 1 0 0,1 0 0 0 0,1-1 0 0 0,-1 1 0 0 0,1 0 0 0 0,-1 0 0 0 0,1-1-1 0 0,0 1 1 0 0,0 0 0 0 0,1-1 0 0 0,-1 1 0 0 0,1-1 0 0 0,0 1-1 0 0,0-1 1 0 0,4 6 0 0 0,2 0-11 0 0,1-1 0 0 0,0 1 0 0 0,0-2 1 0 0,1 1-1 0 0,0-1 0 0 0,0-1 0 0 0,0 0 0 0 0,1 0 0 0 0,0-1 0 0 0,0-1 0 0 0,0 1 0 0 0,1-2 0 0 0,17 4 1 0 0,-15-4-5 0 0,1-1 1 0 0,-1-1-1 0 0,1 0 1 0 0,0-1 0 0 0,-1-1-1 0 0,1 0 1 0 0,0-1 0 0 0,-1 0-1 0 0,0-1 1 0 0,0-1-1 0 0,16-6 1 0 0,-25 8-56 0 0,0 0 0 0 0,0-1 0 0 0,0 1 0 0 0,0-1 0 0 0,-1 0 0 0 0,0 0 0 0 0,1-1 0 0 0,-1 1 0 0 0,0-1 0 0 0,-1 0 0 0 0,1 0 0 0 0,-1 0 0 0 0,0-1 0 0 0,0 1 0 0 0,0-1 0 0 0,0 0 0 0 0,-1 1 0 0 0,0-1 0 0 0,3-9 0 0 0,-3 6 0 0 0,-1 0 0 0 0,0 0 0 0 0,0 1 0 0 0,-1-1 0 0 0,0 0 0 0 0,0 0 0 0 0,-1 0 0 0 0,0 1 0 0 0,0-1 0 0 0,-1 0 0 0 0,0 1 0 0 0,-1-1 0 0 0,-3-8 0 0 0,3 10-88 0 0,0-1-1 0 0,-1 1 1 0 0,0 0 0 0 0,0 0 0 0 0,0 0-1 0 0,-1 0 1 0 0,0 1 0 0 0,0 0 0 0 0,0 0-1 0 0,0 0 1 0 0,-1 1 0 0 0,0 0-1 0 0,-9-5 1 0 0,-2 0-314 0 0,-1 1-1 0 0,0 1 1 0 0,-31-8-1 0 0,39 16-3153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72 186 9065 0 0,'-14'-43'7317'0'0,"-12"-20"-2057"0"0,-5-14 24 0 0,30 74-3444 0 0,2 6-758 0 0,4 12-569 0 0,7 27-1693 0 0,2 11-2040 0 0,-11-45 1641 0 0,0-1 0 0 0,0 1 0 0 0,1-1 0 0 0,8 11 0 0 0,3 0-1518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9957 0 0,'3'-5'11370'0'0,"7"-6"-8309"0"0,11 4-2515 0 0,1 0 0 0 0,-1 2-1 0 0,1 0 1 0 0,0 2 0 0 0,0 0 0 0 0,1 1 0 0 0,-1 1 0 0 0,26 3 0 0 0,-38-1-415 0 0,-1 0-1 0 0,0 0 0 0 0,1 1 1 0 0,-1 0-1 0 0,0 1 1 0 0,10 4-1 0 0,-16-6-95 0 0,-1 0 1 0 0,0 0-1 0 0,0 0 1 0 0,0 0-1 0 0,0 0 1 0 0,0 1-1 0 0,0-1 0 0 0,0 1 1 0 0,0 0-1 0 0,-1-1 1 0 0,1 1-1 0 0,0 0 1 0 0,-1 0-1 0 0,0 0 0 0 0,1 0 1 0 0,-1 0-1 0 0,0 0 1 0 0,0 1-1 0 0,0-1 1 0 0,0 0-1 0 0,-1 0 0 0 0,1 1 1 0 0,-1-1-1 0 0,1 1 1 0 0,-1-1-1 0 0,0 0 1 0 0,0 1-1 0 0,0-1 0 0 0,0 4 1 0 0,-3 7 47 0 0,0 0 0 0 0,0 0 1 0 0,-1-1-1 0 0,-1 1 0 0 0,0-1 0 0 0,-1 0 1 0 0,0-1-1 0 0,-15 21 0 0 0,-9 7 85 0 0,-35 37-1 0 0,43-52-115 0 0,-11 12 30 0 0,12-14-16 0 0,1 0 0 0 0,1 2 0 0 0,-31 50 1 0 0,49-72-67 0 0,0-1 0 0 0,0 1 0 0 0,0 0 1 0 0,0-1-1 0 0,0 1 0 0 0,1 0 0 0 0,-1 0 0 0 0,0 0 1 0 0,1 0-1 0 0,0 0 0 0 0,-1 0 0 0 0,1 0 0 0 0,0 0 1 0 0,0 0-1 0 0,0 0 0 0 0,1 0 0 0 0,-1 0 0 0 0,0 0 1 0 0,1 0-1 0 0,-1-1 0 0 0,1 1 0 0 0,-1 0 1 0 0,1 0-1 0 0,0 0 0 0 0,0 0 0 0 0,0-1 0 0 0,0 1 1 0 0,0 0-1 0 0,0-1 0 0 0,1 1 0 0 0,-1-1 0 0 0,1 0 1 0 0,-1 1-1 0 0,1-1 0 0 0,-1 0 0 0 0,1 0 1 0 0,-1 0-1 0 0,1 0 0 0 0,0 0 0 0 0,0 0 0 0 0,0 0 1 0 0,2 0-1 0 0,7 3 0 0 0,0 0-1 0 0,0-1 1 0 0,0-1 0 0 0,1 0 0 0 0,-1-1-1 0 0,13 1 1 0 0,18-1 0 0 0,0-1 0 0 0,0-2 0 0 0,-1-2 0 0 0,1-2 0 0 0,78-22 0 0 0,-91 16-12244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3 475 8293 0 0,'-1'-11'2090'0'0,"0"0"1"0"0,1 0 0 0 0,0 0-1 0 0,1 0 1 0 0,3-20-1 0 0,-3 29-1797 0 0,0-1 0 0 0,-1 0 0 0 0,1 1 0 0 0,0-1 0 0 0,1 1 0 0 0,-1-1 0 0 0,0 1 0 0 0,1 0 0 0 0,0-1 0 0 0,-1 1 0 0 0,1 0 0 0 0,3-3 0 0 0,-3 4-174 0 0,-1 0 0 0 0,1 0 1 0 0,0 0-1 0 0,0 0 1 0 0,-1 0-1 0 0,1 1 0 0 0,0-1 1 0 0,0 1-1 0 0,0-1 1 0 0,0 1-1 0 0,0 0 0 0 0,0 0 1 0 0,0-1-1 0 0,0 2 0 0 0,-1-1 1 0 0,1 0-1 0 0,0 0 1 0 0,0 0-1 0 0,0 1 0 0 0,2 0 1 0 0,1 1 68 0 0,0 0 1 0 0,0 0 0 0 0,-1 0-1 0 0,1 1 1 0 0,-1 0-1 0 0,1 0 1 0 0,-1 0 0 0 0,0 0-1 0 0,-1 1 1 0 0,1-1-1 0 0,4 7 1 0 0,5 6 347 0 0,16 27 0 0 0,-27-39-443 0 0,35 60 741 0 0,31 79 0 0 0,-15-29-315 0 0,-43-93-519 0 0,-7-13 0 0 0,0-1 0 0 0,0 0 0 0 0,1 0 0 0 0,0 0 0 0 0,0-1 0 0 0,0 1 0 0 0,1-1 0 0 0,9 9 0 0 0,-14-15 0 0 0,1 1 0 0 0,-1-1 0 0 0,1 0 0 0 0,0 1 0 0 0,-1-1 0 0 0,1 0 0 0 0,-1 0 0 0 0,1 1 0 0 0,0-1 0 0 0,-1 0 0 0 0,1 0 0 0 0,0 0 0 0 0,-1 0 0 0 0,1 0 0 0 0,-1 0 0 0 0,1 0 0 0 0,0 0 0 0 0,-1 0 0 0 0,1 0 0 0 0,0 0 0 0 0,-1 0 0 0 0,1 0 0 0 0,0-1 0 0 0,-1 1 0 0 0,1 0 0 0 0,-1 0 0 0 0,1-1 0 0 0,-1 1 0 0 0,1 0 0 0 0,0-1 0 0 0,-1 1 0 0 0,1-1 0 0 0,-1 1 0 0 0,0-1 0 0 0,1 1 0 0 0,0-1 0 0 0,10-18 0 0 0,4-24 0 0 0,19-83 0 0 0,-18 57 0 0 0,-12 53 0 0 0,-2 5 0 0 0,1 0 0 0 0,0 1 0 0 0,1-1 0 0 0,0 0 0 0 0,0 1 0 0 0,1 0 0 0 0,8-12 0 0 0,-6 20 0 0 0,-5 3 0 0 0,1 0 0 0 0,-1 0 0 0 0,1 0 0 0 0,-1 1 0 0 0,0-1 0 0 0,0 1 0 0 0,0-1 0 0 0,0 1 0 0 0,0 0 0 0 0,0 0 0 0 0,-1 0 0 0 0,1 0 0 0 0,0 0 0 0 0,-1 0 0 0 0,0 1 0 0 0,1-1 0 0 0,0 4 0 0 0,21 52 0 0 0,-14-33 0 0 0,8 18 0 0 0,-9-21 0 0 0,0-1 0 0 0,2 0 0 0 0,0 0 0 0 0,2-1 0 0 0,16 23 0 0 0,-26-39 0 0 0,1-1 0 0 0,0-1 0 0 0,0 1 0 0 0,1 0 0 0 0,-1-1 0 0 0,0 1 0 0 0,7 2 0 0 0,-8-4 0 0 0,0-1 0 0 0,0 0 0 0 0,0 1 0 0 0,0-1 0 0 0,0 0 0 0 0,0 0 0 0 0,0 0 0 0 0,0-1 0 0 0,0 1 0 0 0,0 0 0 0 0,0-1 0 0 0,0 1 0 0 0,-1-1 0 0 0,1 0 0 0 0,0 1 0 0 0,0-1 0 0 0,0 0 0 0 0,-1 0 0 0 0,1 0 0 0 0,0-1 0 0 0,-1 1 0 0 0,1 0 0 0 0,-1 0 0 0 0,0-1 0 0 0,1 1 0 0 0,-1-1 0 0 0,0 0 0 0 0,0 1 0 0 0,0-1 0 0 0,1-1 0 0 0,1-1 0 0 0,7-11 0 0 0,-1 0 0 0 0,-1-1 0 0 0,0 0 0 0 0,-1-1 0 0 0,0 1 0 0 0,-2-1 0 0 0,6-28 0 0 0,2-1 0 0 0,1 0 0 0 0,89-338 0 0 0,-98 361 0 0 0,-2-1 0 0 0,0 0 0 0 0,-1 0 0 0 0,-3-26 0 0 0,2 49-144 0 0,-1 0 0 0 0,0 0-1 0 0,0 0 1 0 0,0 0 0 0 0,-1 0 0 0 0,1 0 0 0 0,0 0-1 0 0,0 0 1 0 0,0 0 0 0 0,-1 0 0 0 0,1 0-1 0 0,-1 0 1 0 0,1 0 0 0 0,-1 1 0 0 0,1-1 0 0 0,-2-2-1 0 0,3 36-8891 0 0,2-7 5391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0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80 72 0 0,'-35'4'2612'0'0,"15"-1"5074"0"0,35 0-4897 0 0,-6 0-2179 0 0,11-2 468 0 0,-1 0 0 0 0,1-1 0 0 0,23-2 1 0 0,-15 0-552 0 0,554-36 4919 0 0,1059 0 2303 0 0,-1190 33-6786 0 0,102-1-963 0 0,-486 4 0 0 0,-72 2-94 0 0,-6-1-602 0 0,1 0 0 0 0,-1 1-1 0 0,-14 2 1 0 0,0 4-7920 0 0,12-3 4970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0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1 146 356 0 0,'1'-1'7744'0'0,"5"-2"-3592"0"0,52-21-65 0 0,258-54 4449 0 0,-145 41-4163 0 0,-157 35-2828 0 0,-26 8-1171 0 0,-37 13-684 0 0,43-17 432 0 0,-85 29-196 0 0,-27 11 12 0 0,98-33 90 0 0,0 0 1 0 0,0 1 0 0 0,-28 21-1 0 0,22-7 117 0 0,25-24-132 0 0,0 1 0 0 0,1 0 1 0 0,-1 0-1 0 0,0 0 0 0 0,1-1 1 0 0,-1 1-1 0 0,0 0 0 0 0,1 0 1 0 0,-1 0-1 0 0,1 0 0 0 0,0 0 1 0 0,-1 0-1 0 0,1 0 0 0 0,0 1 1 0 0,0-1-1 0 0,0 0 0 0 0,-1 0 1 0 0,1 0-1 0 0,0 0 0 0 0,0 0 1 0 0,1 0-1 0 0,-1 0 0 0 0,0 0 1 0 0,0 0-1 0 0,0 1 0 0 0,1-1 1 0 0,-1 0-1 0 0,1 0 0 0 0,0 1 1 0 0,5 6 112 0 0,1 0 0 0 0,0-1 1 0 0,1 1-1 0 0,-1-2 0 0 0,1 1 1 0 0,15 8-1 0 0,60 32 200 0 0,-52-31-276 0 0,9 5-47 0 0,76 44 0 0 0,-102-56-3 0 0,-1 0 0 0 0,0 1 0 0 0,-1 1-1 0 0,0 0 1 0 0,20 25 0 0 0,-30-33 0 0 0,1 0 0 0 0,-1 0 0 0 0,0 0 0 0 0,-1 0 0 0 0,1 1 0 0 0,-1-1 0 0 0,1 0 0 0 0,-1 1 0 0 0,0-1 0 0 0,0 1 0 0 0,0-1 0 0 0,-1 1 0 0 0,1 0 0 0 0,-1-1 0 0 0,0 1 0 0 0,0-1 0 0 0,0 1 0 0 0,-2 7 0 0 0,1-7 0 0 0,-1 0 0 0 0,0 0 0 0 0,0 1 0 0 0,0-1 0 0 0,-1 0 0 0 0,1-1 0 0 0,-1 1 0 0 0,0 0 0 0 0,0-1 0 0 0,0 0 0 0 0,0 1 0 0 0,-1-1 0 0 0,1-1 0 0 0,-1 1 0 0 0,-5 3 0 0 0,-8 4 0 0 0,-2-1 0 0 0,1-1 0 0 0,-2 0 0 0 0,1-1 0 0 0,-1-1 0 0 0,1-1 0 0 0,-1-1 0 0 0,-40 4 0 0 0,11-6 0 0 0,0-1 0 0 0,-80-10 0 0 0,127 9-138 0 0,-24-5-6162 0 0,25 5 6074 0 0,0 0 1 0 0,0-1-1 0 0,1 1 1 0 0,-1 0 0 0 0,0 0-1 0 0,0-1 1 0 0,1 1-1 0 0,-1 0 1 0 0,0-1 0 0 0,1 1-1 0 0,-1 0 1 0 0,0-1-1 0 0,1 1 1 0 0,-1-1 0 0 0,1 1-1 0 0,-1-1 1 0 0,1 1-1 0 0,-1-1 1 0 0,1 0 0 0 0,-1 1-1 0 0,1-1 1 0 0,-1 0-1 0 0,1 1 1 0 0,0-1 0 0 0,-1 0-1 0 0,1 0 1 0 0,0 1-1 0 0,0-1 1 0 0,0 0-1 0 0,-1-1 1 0 0,2-5-3091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51 252 0 0,'-21'-3'1274'0'0,"-1"2"0"0"0,1 0 0 0 0,-1 2-1 0 0,1 0 1 0 0,-1 2 0 0 0,-29 6 0 0 0,40-7-568 0 0,1 1 0 0 0,0 0 1 0 0,0 1-1 0 0,0 0 0 0 0,0 1 1 0 0,1 0-1 0 0,0 0 0 0 0,0 1 1 0 0,0 0-1 0 0,1 0 0 0 0,0 1 1 0 0,0 0-1 0 0,0 1 0 0 0,-12 16 1 0 0,17-20-441 0 0,1 1 1 0 0,-1-1 0 0 0,1 0-1 0 0,0 1 1 0 0,0 0 0 0 0,1-1-1 0 0,-1 1 1 0 0,1 0 0 0 0,0 0-1 0 0,1 0 1 0 0,-1 0-1 0 0,1 0 1 0 0,0 0 0 0 0,0 0-1 0 0,0 0 1 0 0,1 0 0 0 0,0 0-1 0 0,0 0 1 0 0,0-1 0 0 0,0 1-1 0 0,1 0 1 0 0,0 0-1 0 0,0-1 1 0 0,0 1 0 0 0,4 4-1 0 0,0-1-28 0 0,0 1-1 0 0,0-1 0 0 0,1 0 0 0 0,0-1 0 0 0,1 0 0 0 0,0 0 0 0 0,0-1 0 0 0,0 1 1 0 0,1-2-1 0 0,0 1 0 0 0,13 5 0 0 0,-10-6-56 0 0,1 0 0 0 0,0 0 0 0 0,1-2-1 0 0,-1 1 1 0 0,24 1 0 0 0,-31-4-190 0 0,1 0-1 0 0,-1-1 1 0 0,1 0-1 0 0,-1-1 1 0 0,1 0 0 0 0,-1 0-1 0 0,0 0 1 0 0,1 0-1 0 0,-1-1 1 0 0,0 0 0 0 0,0-1-1 0 0,0 1 1 0 0,0-1 0 0 0,8-6-1 0 0,-11 7-8 0 0,-1 0 0 0 0,0-1-1 0 0,1 1 1 0 0,-1-1 0 0 0,0 0-1 0 0,0 1 1 0 0,0-1 0 0 0,-1 0-1 0 0,1 0 1 0 0,-1 0 0 0 0,0-1-1 0 0,0 1 1 0 0,0 0 0 0 0,0 0-1 0 0,0-1 1 0 0,-1 1 0 0 0,1 0 0 0 0,-1-1-1 0 0,0 1 1 0 0,0-1 0 0 0,0 1-1 0 0,0 0 1 0 0,-2-6 0 0 0,-1-7-33 0 0,-1 1 0 0 0,-1 0 0 0 0,-10-24 0 0 0,14 36 45 0 0,-21-43-286 0 0,-43-69-1 0 0,40 73-1202 0 0,31 38-2892 0 0,-5 4 3925 0 0,0 0 0 0 0,0-1 0 0 0,0 1 0 0 0,0 0 0 0 0,1 0 0 0 0,-1 0 0 0 0,2 0 0 0 0,7 4-2820 0 0,3-2 471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0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6589 0 0,'7'-7'1921'0'0,"0"-1"0"0"0,1 0 0 0 0,-1 1 0 0 0,2 1-1 0 0,12-9 1 0 0,-18 13-1696 0 0,0 0 0 0 0,1 1-1 0 0,-1 0 1 0 0,1 0-1 0 0,-1 0 1 0 0,1 0-1 0 0,0 0 1 0 0,-1 1-1 0 0,1 0 1 0 0,-1-1-1 0 0,1 1 1 0 0,0 1 0 0 0,-1-1-1 0 0,1 0 1 0 0,0 1-1 0 0,-1 0 1 0 0,1 0-1 0 0,-1 0 1 0 0,5 2-1 0 0,-1 0 33 0 0,0 1-1 0 0,0 0 0 0 0,0 0 0 0 0,0 1 0 0 0,-1 0 1 0 0,0 0-1 0 0,0 0 0 0 0,7 8 0 0 0,4 8 477 0 0,16 23 0 0 0,-31-42-685 0 0,18 30 1048 0 0,23 50 0 0 0,8 13 634 0 0,-44-83-1251 0 0,2 0-1 0 0,0 0 1 0 0,0 0 0 0 0,22 19-1 0 0,-29-29-476 0 0,0 0-1 0 0,0-1 0 0 0,0 0 0 0 0,0 1 1 0 0,0-1-1 0 0,0 0 0 0 0,0 0 0 0 0,0 0 1 0 0,0 0-1 0 0,0 0 0 0 0,1-1 0 0 0,-1 1 1 0 0,0-1-1 0 0,1 1 0 0 0,-1-1 0 0 0,0 0 1 0 0,1 0-1 0 0,-1 0 0 0 0,0 0 0 0 0,4-1 1 0 0,-3 0-2 0 0,1 0 1 0 0,0-1 0 0 0,0 0-1 0 0,-1 1 1 0 0,1-1-1 0 0,-1 0 1 0 0,1-1 0 0 0,-1 1-1 0 0,0-1 1 0 0,6-5 0 0 0,3-6-3 0 0,-1-1 1 0 0,0 0 0 0 0,0 0-1 0 0,7-18 1 0 0,-15 29 1 0 0,6-13 0 0 0,161-317 0 0 0,-168 333 43 0 0,0-16-339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0 192 0 0,'-14'11'15311'0'0,"17"-9"-14871"0"0,-1 0-1 0 0,1 0 1 0 0,0-1 0 0 0,0 1 0 0 0,0-1 0 0 0,0 0-1 0 0,1 0 1 0 0,-1 0 0 0 0,0 0 0 0 0,5 0 0 0 0,42 4 1781 0 0,-23-2-1321 0 0,313 20 5021 0 0,-321-22-5610 0 0,-1-2 0 0 0,0 0 0 0 0,0-1 0 0 0,33-8 0 0 0,-50 10-484 0 0,17-6-374 0 0,-9 2-2085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 0 0,'0'0'2801'0'0,"1"2"-992"0"0,0 0-1483 0 0,0 0 1 0 0,0-1-1 0 0,0 1 0 0 0,0-1 0 0 0,0 1 0 0 0,0-1 0 0 0,1 0 0 0 0,-1 1 0 0 0,1-1 0 0 0,-1 0 0 0 0,1 0 0 0 0,-1 0 0 0 0,1 0 0 0 0,-1 0 0 0 0,1 0 0 0 0,0-1 0 0 0,0 1 0 0 0,-1 0 0 0 0,1-1 0 0 0,0 0 0 0 0,0 1 0 0 0,2-1 0 0 0,54 6 3410 0 0,-36-5-2521 0 0,403 6 9853 0 0,-322-11-7804 0 0,-101 4-3112 0 0,5 2-249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49 32 0 0,'37'-19'2219'0'0,"-28"14"-566"0"0,0 0 0 0 0,0 0 0 0 0,0 1 0 0 0,1 0 1 0 0,10-2-1 0 0,-20 6-1563 0 0,0 0 0 0 0,0 0 1 0 0,0 0-1 0 0,0 0 0 0 0,1 0 0 0 0,-1 0 1 0 0,0 0-1 0 0,0 0 0 0 0,0 0 0 0 0,1 0 1 0 0,-1 0-1 0 0,0 0 0 0 0,0 0 1 0 0,0 0-1 0 0,0 0 0 0 0,1 0 0 0 0,-1 0 1 0 0,0 0-1 0 0,0 0 0 0 0,0 0 0 0 0,1 0 1 0 0,-1 0-1 0 0,0 0 0 0 0,0 0 0 0 0,0 0 1 0 0,0 0-1 0 0,1 1 0 0 0,-1-1 1 0 0,0 0-1 0 0,0 0 0 0 0,0 0 0 0 0,0 0 1 0 0,0 0-1 0 0,1 0 0 0 0,-1 1 0 0 0,0-1 1 0 0,0 0-1 0 0,0 0 0 0 0,0 0 0 0 0,0 0 1 0 0,0 1-1 0 0,0-1 0 0 0,0 0 1 0 0,0 0-1 0 0,0 0 0 0 0,0 1 0 0 0,0-1 1 0 0,-4 12 1276 0 0,-13 10-535 0 0,-27 27 558 0 0,-66 53-1 0 0,-58 34-333 0 0,124-101-662 0 0,-15 11 64 0 0,-174 150 2161 0 0,228-192-2458 0 0,0 1 1 0 0,1 0 0 0 0,0 0-1 0 0,0 0 1 0 0,-4 8 0 0 0,8-12-125 0 0,-1 0 1 0 0,0 0-1 0 0,1 0 1 0 0,0 0-1 0 0,-1 0 1 0 0,1 0 0 0 0,0 0-1 0 0,-1 0 1 0 0,1 0-1 0 0,0 0 1 0 0,0 0 0 0 0,0 0-1 0 0,0 0 1 0 0,0 0-1 0 0,0 0 1 0 0,0 1 0 0 0,0-1-1 0 0,0 0 1 0 0,1 0-1 0 0,-1 0 1 0 0,0 0-1 0 0,1 0 1 0 0,-1 0 0 0 0,1 0-1 0 0,-1 0 1 0 0,1 0-1 0 0,-1-1 1 0 0,1 1 0 0 0,0 0-1 0 0,-1 0 1 0 0,1 0-1 0 0,0 0 1 0 0,0-1 0 0 0,0 1-1 0 0,0 0 1 0 0,0-1-1 0 0,-1 1 1 0 0,1-1-1 0 0,0 1 1 0 0,2 0 0 0 0,7 3 160 0 0,1-1-1 0 0,-1 0 1 0 0,1 0 0 0 0,-1-1 0 0 0,16 1 0 0 0,55 0 439 0 0,-67-2-557 0 0,375-21 1683 0 0,-320 9-4314 0 0,-56 9-1649 0 0,0-1-3362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 6245 0 0,'-7'-12'7320'0'0,"-10"-2"-819"0"0,16 14-5684 0 0,-7 9 1233 0 0,-2 16-999 0 0,1 1-1 0 0,1 0 0 0 0,-7 47 0 0 0,9-42-494 0 0,-10 62 714 0 0,-13 54 520 0 0,29-145-1885 0 0,-1 0-1 0 0,0 0 1 0 0,1-1 0 0 0,-1 1-1 0 0,1 0 1 0 0,0 0 0 0 0,0-1-1 0 0,0 1 1 0 0,0 0 0 0 0,0 0-1 0 0,0 0 1 0 0,0-1 0 0 0,0 1-1 0 0,1 0 1 0 0,0 1 0 0 0,-1-2-51 0 0,0-1 0 0 0,1 0 1 0 0,-1 1-1 0 0,0-1 0 0 0,1 0 1 0 0,-1 0-1 0 0,0 1 0 0 0,1-1 1 0 0,-1 0-1 0 0,1 0 1 0 0,-1 0-1 0 0,0 0 0 0 0,1 1 1 0 0,-1-1-1 0 0,1 0 0 0 0,-1 0 1 0 0,1 0-1 0 0,-1 0 0 0 0,0 0 1 0 0,1 0-1 0 0,-1 0 0 0 0,1 0 1 0 0,18-6-4563 0 0,-4-1 1179 0 0,4-3 504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443 151 112 0 0,'24'-18'1611'0'0,"-19"13"-411"0"0,0 1 0 0 0,0-1 0 0 0,0 0 0 0 0,-1 0 0 0 0,1-1 0 0 0,-2 1 1 0 0,8-13-1 0 0,-5 8 1059 0 0,-5 8-1893 0 0,0 1 0 0 0,0 0 0 0 0,0-1 0 0 0,0 1 0 0 0,-1 0 0 0 0,1-1 0 0 0,0 1 0 0 0,-1-1 0 0 0,1 1 1 0 0,-1-1-1 0 0,1 0 0 0 0,-1 1 0 0 0,0-1 0 0 0,0 1 0 0 0,0-1 0 0 0,0 0 0 0 0,0 1 0 0 0,0-1 0 0 0,0-2 0 0 0,-1 2-153 0 0,0 0 0 0 0,0 0 0 0 0,0 1 0 0 0,0-1 0 0 0,0 0 0 0 0,0 0 0 0 0,0 1 0 0 0,-1-1 0 0 0,1 0 0 0 0,-1 1 0 0 0,1 0 1 0 0,-1-1-1 0 0,1 1 0 0 0,-1 0 0 0 0,0 0 0 0 0,0 0 0 0 0,-2-1 0 0 0,0 0 12 0 0,-1 0 1 0 0,1 1-1 0 0,-1 0 0 0 0,1 0 1 0 0,-1 0-1 0 0,1 1 1 0 0,-8-1-1 0 0,-6 2 150 0 0,0 1 1 0 0,0 1-1 0 0,-21 5 1 0 0,8-1-26 0 0,1 2 0 0 0,0 1 1 0 0,0 2-1 0 0,-51 28 0 0 0,68-33-185 0 0,1 1-1 0 0,0 0 0 0 0,0 0 0 0 0,1 2 0 0 0,0-1 1 0 0,1 1-1 0 0,0 1 0 0 0,1 0 0 0 0,0 0 0 0 0,0 1 1 0 0,1 0-1 0 0,1 1 0 0 0,-7 14 0 0 0,12-20-134 0 0,-1-1 0 0 0,1 0 0 0 0,0 1 0 0 0,1 0 0 0 0,0-1-1 0 0,0 1 1 0 0,0 0 0 0 0,1-1 0 0 0,0 1 0 0 0,1 0 0 0 0,-1 0 0 0 0,1-1-1 0 0,0 1 1 0 0,3 7 0 0 0,-1-7-13 0 0,0 0 1 0 0,0 0-1 0 0,1-1 0 0 0,0 1 1 0 0,0-1-1 0 0,0 1 0 0 0,1-1 1 0 0,0-1-1 0 0,0 1 0 0 0,1-1 0 0 0,0 0 1 0 0,7 6-1 0 0,4 0-17 0 0,0-1 0 0 0,1 0 0 0 0,0-1 0 0 0,0-1 0 0 0,1 0 0 0 0,0-2 0 0 0,0 0 0 0 0,31 4 0 0 0,-8-3 0 0 0,1-3 0 0 0,82-2 0 0 0,-109-3 0 0 0,1 0 0 0 0,-1 0 0 0 0,0-2 0 0 0,0 0 0 0 0,0-1 0 0 0,18-7 0 0 0,-28 9 0 0 0,-1-1 0 0 0,1 1 0 0 0,-1-1 0 0 0,0-1 0 0 0,0 1 0 0 0,0-1 0 0 0,0 0 0 0 0,-1 0 0 0 0,0 0 0 0 0,0 0 0 0 0,0-1 0 0 0,0 0 0 0 0,0 0 0 0 0,-1 0 0 0 0,0 0 0 0 0,0 0 0 0 0,-1-1 0 0 0,1 0 0 0 0,1-7 0 0 0,-1 5 0 0 0,-1-1 0 0 0,-1 1 0 0 0,1-1 0 0 0,-1 0 0 0 0,-1 0 0 0 0,1 0 0 0 0,-2 0 0 0 0,1 1 0 0 0,-1-1 0 0 0,0 0 0 0 0,-1 0 0 0 0,0 1 0 0 0,-1-1 0 0 0,1 1 0 0 0,-2 0 0 0 0,1-1 0 0 0,-1 1 0 0 0,0 1 0 0 0,-1-1 0 0 0,0 1 0 0 0,-6-7 0 0 0,2 3 0 0 0,-1 1 0 0 0,0 0 0 0 0,-1 1 0 0 0,-1 0 0 0 0,1 1 0 0 0,-1 0 0 0 0,0 0 0 0 0,-1 2 0 0 0,0 0 0 0 0,0 0 0 0 0,0 1 0 0 0,-19-4 0 0 0,9 3-824 0 0,0 1 1 0 0,-41-2-1 0 0,55 6 487 0 0,1 1 1 0 0,-1 0-1 0 0,1 0 1 0 0,-1 1 0 0 0,1 1-1 0 0,0-1 1 0 0,-1 1-1 0 0,1 0 1 0 0,0 1-1 0 0,0 0 1 0 0,-8 5-1 0 0,14-7-355 0 0,1 0-1 0 0,-1 0 0 0 0,1 1 0 0 0,-1-1 0 0 0,1 0 0 0 0,0 1 0 0 0,0-1 1 0 0,0 1-1 0 0,0-1 0 0 0,-1 3 0 0 0,-3 5-2503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3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75 220 0 0,'13'20'2715'0'0,"-1"1"0"0"0,-1 0 0 0 0,-1 1 0 0 0,8 23 0 0 0,4 8 1068 0 0,-12-32-2264 0 0,-4-9-606 0 0,0 1 0 0 0,-1-1 0 0 0,0 1-1 0 0,-1 0 1 0 0,-1 0 0 0 0,0 0-1 0 0,2 16 1 0 0,-5-25 1568 0 0,-1-6-1009 0 0,-2-16-603 0 0,0-27-734 0 0,5 16 18 0 0,2 0 1 0 0,0 1-1 0 0,2-1 1 0 0,15-40 0 0 0,-18 58-111 0 0,1 1 0 0 0,1 0-1 0 0,0 0 1 0 0,0 1 0 0 0,1-1 0 0 0,0 1 0 0 0,1 1 0 0 0,-1-1 0 0 0,2 1 0 0 0,-1 0-1 0 0,1 1 1 0 0,1-1 0 0 0,-1 2 0 0 0,19-12 0 0 0,-24 16-43 0 0,0 1 0 0 0,-1 0 0 0 0,1 0 0 0 0,0 0 0 0 0,0 0 0 0 0,0 0 0 0 0,0 0 0 0 0,0 1 0 0 0,0-1 0 0 0,0 1 0 0 0,0 0 0 0 0,0 0 0 0 0,0 0 0 0 0,0 0 0 0 0,0 1 0 0 0,0-1 0 0 0,0 1 0 0 0,6 2 0 0 0,-5-1 0 0 0,0 0 0 0 0,0 1 0 0 0,-1-1 0 0 0,1 1 0 0 0,0 0 0 0 0,-1 0 0 0 0,0 0 0 0 0,0 1 0 0 0,0-1 0 0 0,0 1 0 0 0,3 5 0 0 0,2 4 0 0 0,-1 1 0 0 0,-1 0 0 0 0,0 0 0 0 0,-1 1 0 0 0,-1-1 0 0 0,4 24 0 0 0,-1-2 0 0 0,-3-19 0 0 0,-1 0 0 0 0,0 1 0 0 0,-1 27 0 0 0,-3-35 0 0 0,0-16 0 0 0,0 2 0 0 0,0 0 0 0 0,1 0 0 0 0,-1 0 0 0 0,1 0 0 0 0,0-7 0 0 0,3-11 0 0 0,1-1 0 0 0,1 1 0 0 0,12-36 0 0 0,-13 49 0 0 0,-1 0 0 0 0,2 0 0 0 0,-1 1 0 0 0,1-1 0 0 0,0 1 0 0 0,1 0 0 0 0,0 1 0 0 0,0-1 0 0 0,0 1 0 0 0,1 1 0 0 0,11-10 0 0 0,-13 13 0 0 0,0 0 0 0 0,0 1 0 0 0,0 0 0 0 0,0 0 0 0 0,0 0 0 0 0,1 0 0 0 0,-1 1 0 0 0,0-1 0 0 0,1 2 0 0 0,-1-1 0 0 0,1 0 0 0 0,0 1 0 0 0,-1 0 0 0 0,1 1 0 0 0,-1-1 0 0 0,1 1 0 0 0,-1 0 0 0 0,1 0 0 0 0,-1 1 0 0 0,0-1 0 0 0,1 1 0 0 0,-1 0 0 0 0,0 1 0 0 0,7 4 0 0 0,-1 0 0 0 0,0 0 0 0 0,-1 0 0 0 0,0 1 0 0 0,0 0 0 0 0,-1 1 0 0 0,0 0 0 0 0,-1 1 0 0 0,0 0 0 0 0,11 17 0 0 0,-6-4 0 0 0,0 0 0 0 0,-2 1 0 0 0,-1 1 0 0 0,14 48 0 0 0,-12-44-5146 0 0,-12-28 4904 0 0,0-1 0 0 0,1 1-1 0 0,-1 0 1 0 0,1 0 0 0 0,0-1 0 0 0,-1 1-1 0 0,1 0 1 0 0,-1-1 0 0 0,1 1 0 0 0,0-1-1 0 0,0 1 1 0 0,-1-1 0 0 0,1 1 0 0 0,0-1-1 0 0,0 0 1 0 0,0 1 0 0 0,-1-1 0 0 0,1 0-1 0 0,0 1 1 0 0,0-1 0 0 0,0 0 0 0 0,0 0-1 0 0,0 0 1 0 0,-1 0 0 0 0,1 0 0 0 0,0 0-1 0 0,0 0 1 0 0,1 0 0 0 0,10-5-3288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1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196 479 732 0 0,'-12'30'5435'0'0,"2"0"1"0"0,-9 40-1 0 0,-8 23 3419 0 0,16-69-6323 0 0,4-12 1571 0 0,8-13-4083 0 0,-1 0 0 0 0,1-1 0 0 0,-1 1 0 0 0,0 0 0 0 0,0-1 0 0 0,0 1-1 0 0,0 0 1 0 0,0-1 0 0 0,0 1 0 0 0,0-1 0 0 0,0-1 0 0 0,-1-5-4 0 0,35-182-15 0 0,-7 49 0 0 0,-10-36 0 0 0,2-9 0 0 0,-19 183 0 0 0,0 3 0 0 0,-1-1 0 0 0,1 1 0 0 0,0-1 0 0 0,0 1 0 0 0,0-1 0 0 0,1 1 0 0 0,-1-1 0 0 0,0 0 0 0 0,0 1 0 0 0,0-1 0 0 0,0 1 0 0 0,0-1 0 0 0,1 1 0 0 0,-1-1 0 0 0,0 1 0 0 0,0-1 0 0 0,1 1 0 0 0,-1-1 0 0 0,0 1 0 0 0,1-1 0 0 0,0 0 0 0 0,-1 1 0 0 0,0 0 0 0 0,0 0 0 0 0,0 0 0 0 0,0-1 0 0 0,1 1 0 0 0,-1 0 0 0 0,0 0 0 0 0,0 0 0 0 0,0 0 0 0 0,1-1 0 0 0,-1 1 0 0 0,0 0 0 0 0,0 0 0 0 0,0 0 0 0 0,1 0 0 0 0,-1 0 0 0 0,0 0 0 0 0,0 0 0 0 0,1 0 0 0 0,-1-1 0 0 0,0 1 0 0 0,0 0 0 0 0,1 0 0 0 0,-1 0 0 0 0,0 0 0 0 0,0 0 0 0 0,0 0 0 0 0,1 1 0 0 0,-1-1 0 0 0,0 0 0 0 0,0 0 0 0 0,1 0 0 0 0,-1 0 0 0 0,0 0 0 0 0,1 0 0 0 0,2 2 0 0 0,1 1 0 0 0,-1-1 0 0 0,1 1 0 0 0,-1-1 0 0 0,0 1 0 0 0,0 0 0 0 0,0 0 0 0 0,0 0 0 0 0,-1 1 0 0 0,5 6 0 0 0,24 45 0 0 0,-20-35 0 0 0,56 106 0 0 0,25 44 0 0 0,-69-132 0 0 0,1-2 0 0 0,39 45 0 0 0,-55-72 1 0 0,0-1-1 0 0,0 0 1 0 0,1-1 0 0 0,0 0 0 0 0,0 0-1 0 0,15 8 1 0 0,-22-14-2 0 0,0 1 1 0 0,1-1-1 0 0,-1 0 0 0 0,0 0 0 0 0,1 0 1 0 0,-1-1-1 0 0,1 1 0 0 0,-1-1 0 0 0,1 1 1 0 0,-1-1-1 0 0,1 0 0 0 0,0 0 0 0 0,-1 0 1 0 0,1 0-1 0 0,-1 0 0 0 0,1-1 0 0 0,0 1 0 0 0,-1-1 1 0 0,1 1-1 0 0,-1-1 0 0 0,0 0 0 0 0,1 0 1 0 0,-1 0-1 0 0,0 0 0 0 0,1-1 0 0 0,-1 1 1 0 0,0-1-1 0 0,0 1 0 0 0,0-1 0 0 0,0 0 1 0 0,-1 0-1 0 0,1 0 0 0 0,2-3 0 0 0,-2 2-33 0 0,0 1 0 0 0,0-1 0 0 0,-1 1 0 0 0,1-1 1 0 0,-1 1-1 0 0,0-1 0 0 0,0 0 0 0 0,0 0 0 0 0,0 1 0 0 0,0-1 0 0 0,-1 0 0 0 0,1 0 0 0 0,-1 0 0 0 0,0 0 0 0 0,0 0 0 0 0,0 0 0 0 0,0-3 0 0 0,-1 3 41 0 0,0-1 1 0 0,0 1-1 0 0,-1 0 1 0 0,1 0-1 0 0,-1 0 0 0 0,1 0 1 0 0,-1 0-1 0 0,0 1 1 0 0,0-1-1 0 0,-1 0 1 0 0,1 1-1 0 0,0 0 0 0 0,-1-1 1 0 0,1 1-1 0 0,-4-2 1 0 0,-8-6 40 0 0,-1 1 1 0 0,0 1-1 0 0,-1 0 0 0 0,1 1 1 0 0,-29-8-1 0 0,-84-16 175 0 0,72 21-223 0 0,-1 2 0 0 0,0 2 0 0 0,0 3 0 0 0,0 3 0 0 0,-95 11 0 0 0,147-11-247 0 0,5 0 14 0 0,-1 0 0 0 0,0 0-1 0 0,0 0 1 0 0,0 0 0 0 0,1 0-1 0 0,-1 0 1 0 0,0 0-1 0 0,0 1 1 0 0,1-1 0 0 0,-1 0-1 0 0,0 0 1 0 0,0 1 0 0 0,1-1-1 0 0,-1 0 1 0 0,0 1 0 0 0,1-1-1 0 0,-1 0 1 0 0,0 1 0 0 0,1-1-1 0 0,-1 1 1 0 0,0 0 0 0 0,1-1-1 0 0,-1 1 1 0 0,1-1-1 0 0,-1 1 1 0 0,1 0 0 0 0,0-1-1 0 0,-1 2 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36 464 624 0 0,'4'43'2886'0'0,"2"1"0"0"0,12 44 0 0 0,-4-23-124 0 0,5 77 3045 0 0,-12-81-677 0 0,-7-61-5103 0 0,0 0 1 0 0,0 0 0 0 0,0 0-1 0 0,0 1 1 0 0,0-1 0 0 0,0 0 0 0 0,0 0-1 0 0,0 0 1 0 0,0 0 0 0 0,0 0-1 0 0,0 1 1 0 0,0-1 0 0 0,0 0-1 0 0,0 0 1 0 0,0 0 0 0 0,-1 0-1 0 0,1 0 1 0 0,0 0 0 0 0,0 0-1 0 0,0 1 1 0 0,0-1 0 0 0,0 0-1 0 0,0 0 1 0 0,0 0 0 0 0,-1 0-1 0 0,1 0 1 0 0,0 0 0 0 0,0 0-1 0 0,0 0 1 0 0,0 0 0 0 0,0 0-1 0 0,0 0 1 0 0,-1 0 0 0 0,1 0-1 0 0,0 0 1 0 0,0 0 0 0 0,0 0-1 0 0,0 0 1 0 0,0 0 0 0 0,-1 0-1 0 0,1 0 1 0 0,0 0 0 0 0,0 0-1 0 0,0 0 1 0 0,0 0 0 0 0,0 0 0 0 0,-1 0-1 0 0,1 0 1 0 0,0 0 0 0 0,0 0-1 0 0,0 0 1 0 0,0 0 0 0 0,0 0-1 0 0,0-1 1 0 0,0 1 0 0 0,-1 0-1 0 0,1 0 1 0 0,0 0 0 0 0,0 0-1 0 0,0 0 1 0 0,0 0 0 0 0,0-1-1 0 0,-12-29 305 0 0,2-1-1 0 0,1 0 0 0 0,1-1 1 0 0,-5-52-1 0 0,5 31-104 0 0,-8-39 351 0 0,-6-171 1 0 0,22 248-529 0 0,1 0-1 0 0,1-1 0 0 0,0 1 0 0 0,0 0 1 0 0,2 0-1 0 0,0 0 0 0 0,1 0 1 0 0,0 1-1 0 0,11-21 0 0 0,-11 26-32 0 0,0 1 0 0 0,1 0 1 0 0,-1 0-1 0 0,2 1 0 0 0,-1-1 0 0 0,1 2 0 0 0,0-1 0 0 0,0 0 0 0 0,1 1 0 0 0,0 1 1 0 0,0-1-1 0 0,0 2 0 0 0,1-1 0 0 0,0 1 0 0 0,0 0 0 0 0,9-3 0 0 0,-3 4 0 0 0,0 0-1 0 0,-1 0 1 0 0,1 2-1 0 0,1-1 1 0 0,-1 2-1 0 0,0 0 0 0 0,0 1 1 0 0,0 1-1 0 0,0 0 1 0 0,21 6-1 0 0,-23-4-5 0 0,0 0-1 0 0,-1 0 1 0 0,0 1-1 0 0,0 1 1 0 0,0 0-1 0 0,-1 0 1 0 0,0 1-1 0 0,0 1 1 0 0,0 0-1 0 0,-1 0 1 0 0,-1 1-1 0 0,11 12 1 0 0,-16-16-4 0 0,-1 0 0 0 0,1 0 0 0 0,-2 0 1 0 0,1 0-1 0 0,0 0 0 0 0,-1 1 1 0 0,0-1-1 0 0,0 1 0 0 0,-1-1 0 0 0,0 1 1 0 0,0 0-1 0 0,1 10 0 0 0,-2-7 4 0 0,-1 0 1 0 0,1 1-1 0 0,-2-1 0 0 0,1 0 1 0 0,-1 0-1 0 0,-1 1 0 0 0,-4 10 1 0 0,-2 0 11 0 0,-1 0 0 0 0,-1-1 0 0 0,0 0 0 0 0,-1-1 0 0 0,-29 33 0 0 0,22-31-84 0 0,-1-1 0 0 0,-1-1 1 0 0,-1-1-1 0 0,0-1 0 0 0,-1-1 0 0 0,-1-1 0 0 0,0-1 1 0 0,-1-1-1 0 0,-32 11 0 0 0,55-22 22 0 0,0 0-1 0 0,0 0 1 0 0,-1 0 0 0 0,1 0-1 0 0,0 0 1 0 0,0 0 0 0 0,0 0-1 0 0,0 1 1 0 0,0-1 0 0 0,-2 3-1 0 0,5 0 45 0 0,-1-1-1 0 0,1 1 1 0 0,0-1-1 0 0,0 0 1 0 0,0 1-1 0 0,1-1 0 0 0,-1 0 1 0 0,1 0-1 0 0,0 0 1 0 0,0 0-1 0 0,0 0 1 0 0,0 0-1 0 0,0-1 1 0 0,1 1-1 0 0,-1-1 1 0 0,1 1-1 0 0,-1-1 1 0 0,1 0-1 0 0,4 2 0 0 0,5 6 27 0 0,79 73 289 0 0,21 21 196 0 0,-109-102-816 0 0,0 1 1 0 0,0-1 0 0 0,0 1-1 0 0,1-1 1 0 0,-1 0 0 0 0,0 0 0 0 0,5 2-1 0 0,5 0-3486 0 0,0-3-3470 0 0,-3-1 4569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40 328 0 0,'0'-10'2474'0'0,"-1"7"-2853"0"0,1 2 1021 0 0,0-1-1 0 0,0 0 1 0 0,0 0 0 0 0,0 1-1 0 0,-1-1 1 0 0,1 0-1 0 0,-1 0 1 0 0,1 1 0 0 0,-1-1-1 0 0,0 0 1 0 0,0 1-1 0 0,1-1 1 0 0,-4-3 1564 0 0,-16 28-64 0 0,11-7-1575 0 0,1 0-1 0 0,1 1 1 0 0,0 0-1 0 0,1 0 1 0 0,1 1 0 0 0,0-1-1 0 0,1 1 1 0 0,1 0 0 0 0,1 0-1 0 0,1 1 1 0 0,1 30-1 0 0,1-41-428 0 0,0 1 0 0 0,1-1 0 0 0,-1 0 0 0 0,2 0 0 0 0,-1 0 0 0 0,1 0-1 0 0,0 0 1 0 0,1 0 0 0 0,0 0 0 0 0,0-1 0 0 0,0 0 0 0 0,1 0 0 0 0,0 0 0 0 0,1-1-1 0 0,0 1 1 0 0,0-1 0 0 0,0-1 0 0 0,0 1 0 0 0,1-1 0 0 0,0 0 0 0 0,0 0 0 0 0,0-1-1 0 0,1 0 1 0 0,0-1 0 0 0,0 1 0 0 0,0-1 0 0 0,0-1 0 0 0,0 0 0 0 0,0 0 0 0 0,0 0-1 0 0,1-1 1 0 0,-1 0 0 0 0,9-1 0 0 0,8-1-83 0 0,-1-2-1 0 0,0 0 0 0 0,-1-2 1 0 0,1 0-1 0 0,-1-2 1 0 0,0 0-1 0 0,0-2 1 0 0,-1 0-1 0 0,0-2 0 0 0,35-22 1 0 0,-55 32-302 0 0,-1 0-1 0 0,1 0 1 0 0,-1 0 0 0 0,1 0 0 0 0,-1 0 0 0 0,0-1-1 0 0,0 1 1 0 0,1 0 0 0 0,-1-1 0 0 0,0 1 0 0 0,0-1-1 0 0,0 1 1 0 0,-1-1 0 0 0,1 1 0 0 0,0-1 0 0 0,0-2-1 0 0,-22-8-11774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9 820 0 0,'0'2'846'0'0,"1"1"0"0"0,-1 0 0 0 0,0-1 0 0 0,0 1 0 0 0,0 0 1 0 0,0-1-1 0 0,0 1 0 0 0,0-1 0 0 0,-1 1 0 0 0,1 0 0 0 0,-3 4 0 0 0,-12 31 2480 0 0,5-17-1308 0 0,-39 93 5885 0 0,49-114-7851 0 0,0 0 1 0 0,0 1-1 0 0,0-1 0 0 0,0 0 0 0 0,0 0 0 0 0,-1 1 1 0 0,1-1-1 0 0,0 0 0 0 0,0 1 0 0 0,0-1 1 0 0,-1 0-1 0 0,1 0 0 0 0,0 0 0 0 0,0 1 0 0 0,-1-1 1 0 0,1 0-1 0 0,0 0 0 0 0,-1 0 0 0 0,1 1 0 0 0,0-1 1 0 0,-1 0-1 0 0,1 0 0 0 0,0 0 0 0 0,0 0 0 0 0,-1 0 1 0 0,1 0-1 0 0,0 0 0 0 0,-1 0 0 0 0,1 0 1 0 0,-1 0-1 0 0,1 0 0 0 0,0 0 0 0 0,-1 0 0 0 0,1 0 1 0 0,0 0-1 0 0,-1 0 0 0 0,1 0 0 0 0,0 0 0 0 0,0-1 1 0 0,-1 1-1 0 0,1 0 0 0 0,0 0 0 0 0,-1 0 0 0 0,1 0 1 0 0,0-1-1 0 0,0 1 0 0 0,-1-1 0 0 0,0 1 0 0 0,1-1 0 0 0,-1 0 0 0 0,0 1 0 0 0,1-1 0 0 0,-1 0 0 0 0,1 0-1 0 0,-1 0 1 0 0,1 0 0 0 0,-1 0 0 0 0,1 1 0 0 0,-1-1 0 0 0,1 0 0 0 0,0 0 0 0 0,0 0-1 0 0,-1 0 1 0 0,1 0 0 0 0,0 0 0 0 0,0-2 0 0 0,0 1-26 0 0,0 1 0 0 0,0-1 0 0 0,1 1 1 0 0,-1 0-1 0 0,0-1 0 0 0,1 1 0 0 0,-1-1 0 0 0,1 1 1 0 0,-1 0-1 0 0,1-1 0 0 0,0 1 0 0 0,-1 0 0 0 0,1 0 0 0 0,0-1 1 0 0,0 1-1 0 0,0 0 0 0 0,0 0 0 0 0,0 0 0 0 0,0 0 1 0 0,0 0-1 0 0,0 0 0 0 0,0 1 0 0 0,3-2 0 0 0,-1 1 13 0 0,-1 0 1 0 0,1 0-1 0 0,0 1 0 0 0,0-1 0 0 0,0 1 0 0 0,0 0 0 0 0,0 0 0 0 0,0 0 0 0 0,-1 0 1 0 0,1 0-1 0 0,4 2 0 0 0,10 2 103 0 0,-2 1-1 0 0,1 1 1 0 0,21 10 0 0 0,-26-11-72 0 0,48 23 209 0 0,74 30 321 0 0,-108-49-530 0 0,0-1 1 0 0,0-1 0 0 0,40 5-1 0 0,-58-11-109 0 0,-1-1 1 0 0,0 1-1 0 0,0-1 0 0 0,0-1 0 0 0,0 1 1 0 0,0-1-1 0 0,1 0 0 0 0,-1-1 0 0 0,-1 1 1 0 0,1-1-1 0 0,0 0 0 0 0,0-1 0 0 0,-1 1 1 0 0,1-1-1 0 0,6-4 0 0 0,-9 4 17 0 0,1-1 0 0 0,0 1 0 0 0,-1-1 0 0 0,1 1-1 0 0,-1-1 1 0 0,0 0 0 0 0,0 0 0 0 0,-1 0 0 0 0,1-1 0 0 0,-1 1 0 0 0,0-1-1 0 0,0 1 1 0 0,-1-1 0 0 0,1 0 0 0 0,-1 0 0 0 0,0 0 0 0 0,0 0 0 0 0,0-9-1 0 0,-1-3-55 0 0,0 0-1 0 0,-1 0 1 0 0,-1 0-1 0 0,-6-27 0 0 0,6 36-315 0 0,0 0 0 0 0,-1 1-1 0 0,0-1 1 0 0,0 0-1 0 0,-1 1 1 0 0,0 0 0 0 0,0 0-1 0 0,0 0 1 0 0,-1 0-1 0 0,0 1 1 0 0,-9-9 0 0 0,12 13-167 0 0,-2-1-1272 0 0,-9 0-6862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90 660 0 0,'-29'-9'13835'0'0,"30"7"-12609"0"0,2 0-830 0 0,-1-1 0 0 0,1 1 0 0 0,0 0 0 0 0,0 0 0 0 0,0 0 0 0 0,0 0 0 0 0,0 1 0 0 0,1-1 0 0 0,-1 1 0 0 0,0 0 0 0 0,7-2 0 0 0,48-8 1997 0 0,-34 7-1433 0 0,-8 1-672 0 0,-1-1 0 0 0,17-7 1 0 0,8-7-4307 0 0,-35 14 2232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95 332 0 0,'-36'-24'10144'0'0,"49"14"-7625"0"0,-10 7-2066 0 0,3-1 209 0 0,1 0 1 0 0,-1 1-1 0 0,1-1 1 0 0,0 1-1 0 0,0 1 1 0 0,15-5-1 0 0,49-5 1490 0 0,-45 9-1216 0 0,-4-1-474 0 0,1 0-43 0 0,1 0 0 0 0,1 2 0 0 0,-1 1 0 0 0,25 1 0 0 0,-47 1-752 0 0,0 0 0 0 0,0-1 0 0 0,0 1 0 0 0,0 0 0 0 0,0 0 0 0 0,0 0 0 0 0,0 0 0 0 0,0 0 0 0 0,1 2 0 0 0,8 6-5477 0 0,-7-4 3309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5 304 0 0,'-2'-4'10188'0'0,"13"171"-5422"0"0,3 218 1633 0 0,-14-325-4863 0 0,17 113 0 0 0,-7-86-563 0 0,-3-44-453 0 0,-4-29-112 0 0,0-1 0 0 0,0 20 1 0 0,-3-32-334 0 0,0-1 1 0 0,0 1 0 0 0,0-1 0 0 0,1 0 0 0 0,-1 1 0 0 0,0-1 0 0 0,0 0 0 0 0,0 1 0 0 0,1-1 0 0 0,-1 0 0 0 0,0 1 0 0 0,1-1 0 0 0,-1 0 0 0 0,0 0 0 0 0,1 1 0 0 0,-1-1 0 0 0,0 0 0 0 0,1 0 0 0 0,-1 0 0 0 0,1 1 0 0 0,-1-1 0 0 0,0 0-1 0 0,1 0 1 0 0,-1 0 0 0 0,1 0 0 0 0,1-11 66 0 0,-1 9-4 0 0,-2-1-6 0 0,-3-6-62 0 0,0 1 0 0 0,-1-1-1 0 0,0 1 1 0 0,0 0 0 0 0,-1 0-1 0 0,0 1 1 0 0,0-1-1 0 0,-1 1 1 0 0,0 1 0 0 0,0-1-1 0 0,0 1 1 0 0,-1 1 0 0 0,0-1-1 0 0,0 1 1 0 0,-1 0-1 0 0,-8-3 1 0 0,-18-7 184 0 0,0 2 0 0 0,-63-15 1 0 0,64 22-79 0 0,0 2 0 0 0,0 1 1 0 0,0 2-1 0 0,-63 5 1 0 0,83-3-154 0 0,-93 5 3 0 0,-169 33 0 0 0,237-31-22 0 0,0 2 0 0 0,1 2 0 0 0,0 2-1 0 0,1 1 1 0 0,1 1 0 0 0,0 2-1 0 0,-53 37 1 0 0,72-42-4 0 0,0 1 0 0 0,1 0 0 0 0,1 1 0 0 0,0 1 0 0 0,1 0 0 0 0,1 1 0 0 0,-12 19 0 0 0,19-26 0 0 0,1 0 0 0 0,0 0 0 0 0,0 0 0 0 0,1 0 0 0 0,1 1 0 0 0,0 0 0 0 0,0 0 0 0 0,1 0 0 0 0,0 0 0 0 0,1 0 0 0 0,0 0 0 0 0,1 0 0 0 0,0 0 0 0 0,1 1 0 0 0,2 12 0 0 0,4 8 0 0 0,2 0 0 0 0,1-1 0 0 0,1-1 0 0 0,2 1 0 0 0,1-2 0 0 0,1 0 0 0 0,1-1 0 0 0,2 0 0 0 0,1-1 0 0 0,1-1 0 0 0,1-1 0 0 0,1-1 0 0 0,1-1 0 0 0,1-1 0 0 0,2-1 0 0 0,53 34 0 0 0,-30-29 0 0 0,2-2 0 0 0,94 31 0 0 0,-83-36 0 0 0,2-4 0 0 0,0-2 0 0 0,116 8 0 0 0,-71-17 0 0 0,148-13 0 0 0,-120-4 0 0 0,-2-6 0 0 0,0-6 0 0 0,260-85 0 0 0,-358 97 0 0 0,-1-2 0 0 0,0-1 0 0 0,-1-2 0 0 0,-1-2 0 0 0,-1-1 0 0 0,-1-1 0 0 0,-1-2 0 0 0,-1-1 0 0 0,-1-1 0 0 0,33-39 0 0 0,-55 57 0 0 0,-1 0 0 0 0,1-1 0 0 0,-2 0 0 0 0,1 0 0 0 0,-1 0 0 0 0,-1-1 0 0 0,0 0 0 0 0,0 0 0 0 0,-1 0 0 0 0,3-12 0 0 0,-5 14 0 0 0,0 0 0 0 0,-1-1 0 0 0,0 1 0 0 0,0-1 0 0 0,-1 1 0 0 0,0 0 0 0 0,0-1 0 0 0,-1 1 0 0 0,0 0 0 0 0,-1 0 0 0 0,1 0 0 0 0,-2 0 0 0 0,-4-8 0 0 0,-2-1 0 0 0,0 0 0 0 0,-2 1 0 0 0,0 0 0 0 0,-25-25 0 0 0,-60-47 0 0 0,90 82 0 0 0,-51-41 0 0 0,-1 2 0 0 0,-3 2 0 0 0,-99-51 0 0 0,111 70 0 0 0,-1 2 0 0 0,-1 3 0 0 0,0 1 0 0 0,-2 3 0 0 0,-72-11 0 0 0,34 15 0 0 0,0 4 0 0 0,-1 4 0 0 0,-153 14 0 0 0,233-10-254 0 0,-32 4-2271 0 0,42-4 2321 0 0,1-1 0 0 0,0 1 0 0 0,0-1 1 0 0,0 1-1 0 0,0 0 0 0 0,-1 0 0 0 0,1 0 0 0 0,0 0 0 0 0,1 0 0 0 0,-1 0 0 0 0,0 0 0 0 0,0 1 0 0 0,0-1 1 0 0,1 1-1 0 0,-3 2 0 0 0,4-3-254 0 0,-1-1 0 0 0,1 1 0 0 0,0-1-1 0 0,-1 1 1 0 0,1 0 0 0 0,0-1 0 0 0,0 1 0 0 0,0 0 0 0 0,-1 0 0 0 0,1-1 0 0 0,0 1 0 0 0,0 0 0 0 0,0-1 0 0 0,0 1 0 0 0,0 0-1 0 0,1 1 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46 536 0 0,'-17'-46'14599'0'0,"12"62"-12919"0"0,3-7-999 0 0,-1 1 0 0 0,1-1 0 0 0,0 10 0 0 0,-3 74 1937 0 0,-6 159 1456 0 0,14-186-3599 0 0,6-24-3331 0 0,-2-32 40 0 0,5-5-5326 0 0,-5-5 5931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66 124 0 0,'-11'-5'1039'0'0,"7"4"-116"0"0,1-1-1 0 0,-1 0 0 0 0,1 0 0 0 0,-1 0 1 0 0,1 0-1 0 0,-5-3 5170 0 0,24-2-2970 0 0,-1 3-2051 0 0,-1 1 0 0 0,1 1 0 0 0,0 0 0 0 0,23 1 0 0 0,-1 0-151 0 0,397-22 6244 0 0,-383 21-6195 0 0,-50 2-1140 0 0,3 0-270 0 0,-3 0 213 0 0,17 3-1071 0 0,-10 0-2079 0 0,0 3-3410 0 0,-1 0 3699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15 108 284 0 0,'-1'-1'225'0'0,"0"0"1"0"0,0 1-1 0 0,0-1 1 0 0,0 0-1 0 0,0 0 0 0 0,0 0 1 0 0,0 1-1 0 0,0-1 0 0 0,1 0 1 0 0,-1 0-1 0 0,0 0 1 0 0,1 0-1 0 0,-1 0 0 0 0,1-1 1 0 0,-1 1-1 0 0,1 0 0 0 0,-1 0 1 0 0,1 0-1 0 0,0 0 1 0 0,0 0-1 0 0,-1-1 0 0 0,1 1 1 0 0,0 0-1 0 0,0 0 0 0 0,0 0 1 0 0,0-1-1 0 0,1 1 1 0 0,-1 0-1 0 0,0 0 0 0 0,0 0 1 0 0,1-1-1 0 0,-1 1 0 0 0,1 0 1 0 0,-1 0-1 0 0,1 0 1 0 0,-1 0-1 0 0,1 0 0 0 0,0 0 1 0 0,-1 0-1 0 0,1 0 0 0 0,0 0 1 0 0,0 0-1 0 0,0 1 1 0 0,0-1-1 0 0,0 0 0 0 0,0 0 1 0 0,0 1-1 0 0,0-1 0 0 0,0 1 1 0 0,1-1-1 0 0,8-5 708 0 0,0 1 0 0 0,1 0 0 0 0,0 0 0 0 0,12-2-1 0 0,-21 6-861 0 0,23-6 1120 0 0,1 1 0 0 0,-1 0 0 0 0,1 2 0 0 0,27 0 0 0 0,-39 3-728 0 0,1 1 0 0 0,-1 0-1 0 0,1 1 1 0 0,-1 1-1 0 0,0 1 1 0 0,0 0 0 0 0,0 0-1 0 0,25 11 1 0 0,-36-13-389 0 0,-1 0 0 0 0,0 0 0 0 0,0 0 1 0 0,0 1-1 0 0,0-1 0 0 0,0 0 0 0 0,-1 1 1 0 0,1-1-1 0 0,0 1 0 0 0,-1 0 0 0 0,1-1 1 0 0,-1 1-1 0 0,1 0 0 0 0,-1 0 0 0 0,0 0 0 0 0,0 0 1 0 0,0 0-1 0 0,0 0 0 0 0,0 1 0 0 0,0 1 1 0 0,-1 0-12 0 0,1-1 0 0 0,-1 1 0 0 0,0-1-1 0 0,0 0 1 0 0,-1 1 0 0 0,1-1 0 0 0,-1 1 0 0 0,0-1 0 0 0,0 0 0 0 0,0 1 0 0 0,0-1 0 0 0,-2 4 0 0 0,-5 7 62 0 0,-1 0-1 0 0,0-1 1 0 0,-1 1-1 0 0,-16 16 1 0 0,-3 0 75 0 0,-2-2-1 0 0,-42 30 1 0 0,-36 33 178 0 0,103-85-344 0 0,-23 24 91 0 0,28-28-109 0 0,-1 0 0 0 0,1-1 0 0 0,-1 1 0 0 0,1 0 0 0 0,0 1 1 0 0,-1-1-1 0 0,1 0 0 0 0,0 0 0 0 0,1 0 0 0 0,-1 1 0 0 0,0-1 0 0 0,0 4 1 0 0,2-5-1 0 0,0 1 0 0 0,0-1 0 0 0,1 1 1 0 0,-1-1-1 0 0,0 0 0 0 0,1 1 1 0 0,-1-1-1 0 0,1 0 0 0 0,-1 0 1 0 0,1 0-1 0 0,0 0 0 0 0,-1 0 1 0 0,1-1-1 0 0,0 1 0 0 0,0 0 1 0 0,2 0-1 0 0,11 3 114 0 0,0-1 1 0 0,1 0 0 0 0,0-1-1 0 0,29 1 1 0 0,66-8 479 0 0,-89 3-544 0 0,1 1-35 0 0,44-3 45 0 0,113-22 0 0 0,-172 24-868 0 0,38-7-12574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432 209 608 0 0,'-10'-24'4740'0'0,"6"17"-3752"0"0,0 0 0 0 0,0 0 0 0 0,-1 1 1 0 0,0 0-1 0 0,0-1 0 0 0,-1 2 0 0 0,1-1 0 0 0,-1 1 0 0 0,-1 0 1 0 0,1 0-1 0 0,-11-6 0 0 0,6 5-252 0 0,1 1 0 0 0,-1 1 0 0 0,0 0 0 0 0,0 0 0 0 0,0 1-1 0 0,-1 0 1 0 0,-18-1 0 0 0,18 2-446 0 0,1 2 0 0 0,0-1 0 0 0,-1 2 0 0 0,1-1 0 0 0,0 2-1 0 0,-1-1 1 0 0,1 1 0 0 0,0 1 0 0 0,0 0 0 0 0,1 1 0 0 0,-1 0-1 0 0,1 1 1 0 0,-1 0 0 0 0,1 0 0 0 0,1 1 0 0 0,-1 0 0 0 0,-13 12 0 0 0,20-14-180 0 0,-1-1 1 0 0,1 1 0 0 0,0 0 0 0 0,1 0 0 0 0,-1 0 0 0 0,1 1 0 0 0,-1-1 0 0 0,1 0 0 0 0,1 1-1 0 0,-1 0 1 0 0,1-1 0 0 0,-1 1 0 0 0,1 0 0 0 0,1 0 0 0 0,-1 0 0 0 0,1-1 0 0 0,-1 1 0 0 0,1 0-1 0 0,1 0 1 0 0,-1 0 0 0 0,1 0 0 0 0,0 0 0 0 0,0-1 0 0 0,0 1 0 0 0,1 0 0 0 0,0-1 0 0 0,2 7-1 0 0,2-1 12 0 0,-1 1-1 0 0,1-1 1 0 0,1-1-1 0 0,0 1 1 0 0,0-1-1 0 0,1 0 0 0 0,0-1 1 0 0,0 0-1 0 0,1 0 1 0 0,12 8-1 0 0,-5-7-119 0 0,0 0 1 0 0,0 0-1 0 0,0-2 1 0 0,1 0-1 0 0,0-1 1 0 0,1-1 0 0 0,28 6-1 0 0,-34-9-2 0 0,1-1-1 0 0,-1 0 1 0 0,0 0 0 0 0,1-1-1 0 0,-1-1 1 0 0,1 0 0 0 0,-1 0 0 0 0,0-2-1 0 0,0 1 1 0 0,0-2 0 0 0,0 1-1 0 0,11-6 1 0 0,-17 5 0 0 0,1 1 0 0 0,-2-1 0 0 0,1 0 0 0 0,0-1 0 0 0,-1 1 0 0 0,0-1 0 0 0,0 0 0 0 0,0 0 0 0 0,-1-1 0 0 0,0 1 0 0 0,0-1 0 0 0,0 0 0 0 0,0 0 0 0 0,4-11 0 0 0,-6 11 0 0 0,0 1 0 0 0,-1-1 0 0 0,1 1 0 0 0,-1-1 0 0 0,0 0 0 0 0,-1 1 0 0 0,1-1 0 0 0,-1 0 0 0 0,0 0 0 0 0,-1 1 0 0 0,1-1 0 0 0,-1 0 0 0 0,0 1 0 0 0,-1-1 0 0 0,1 0 0 0 0,-1 1 0 0 0,0-1 0 0 0,-4-6 0 0 0,-2-2 2 0 0,-2 1-1 0 0,1 0 1 0 0,-2 1 0 0 0,1 0-1 0 0,-2 0 1 0 0,1 1-1 0 0,-2 1 1 0 0,1 0 0 0 0,-2 1-1 0 0,-15-10 1 0 0,0 4-20 0 0,0 1 0 0 0,-1 1 0 0 0,0 1 0 0 0,-35-8 0 0 0,51 16-315 0 0,-1 1-1 0 0,1 0 1 0 0,-28-1 0 0 0,37 4-157 0 0,0 0 0 0 0,0 1-1 0 0,-1-1 1 0 0,1 1 0 0 0,0 1 0 0 0,-6 1 0 0 0,9-2-344 0 0,-1 0-1 0 0,0 0 1 0 0,1 1 0 0 0,-1-1 0 0 0,1 1 0 0 0,-1 0-1 0 0,1 0 1 0 0,0-1 0 0 0,0 2 0 0 0,0-1 0 0 0,-4 4-1 0 0,0 4-2236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2 232 968 0 0,'-1'-8'9171'0'0,"7"7"-5717"0"0,9 10-539 0 0,2 7-793 0 0,-2 1 0 0 0,0 0 1 0 0,20 30-1 0 0,18 22 677 0 0,-18-24-1102 0 0,-26-33-1048 0 0,0 1 0 0 0,1-1 0 0 0,0-1 0 0 0,16 13 0 0 0,-26-23-648 0 0,0-1-1 0 0,1 1 1 0 0,-1-1 0 0 0,1 1 0 0 0,-1-1 0 0 0,1 1 0 0 0,-1-1-1 0 0,1 0 1 0 0,-1 1 0 0 0,1-1 0 0 0,0 0 0 0 0,-1 1 0 0 0,1-1-1 0 0,0 0 1 0 0,-1 0 0 0 0,1 0 0 0 0,0 1 0 0 0,-1-1 0 0 0,1 0-1 0 0,0 0 1 0 0,-1 0 0 0 0,1 0 0 0 0,0 0 0 0 0,-1 0 0 0 0,1 0-1 0 0,0 0 1 0 0,-1-1 0 0 0,1 1 0 0 0,0 0 0 0 0,-1 0 0 0 0,1-1 0 0 0,-1 1-1 0 0,1 0 1 0 0,0-1 0 0 0,-1 1 0 0 0,1 0 0 0 0,-1-1 0 0 0,1 1-1 0 0,-1-1 1 0 0,1 1 0 0 0,-1-1 0 0 0,1 0 0 0 0,1-2-2 0 0,-1 0 0 0 0,0 0 1 0 0,0 0-1 0 0,0 0 0 0 0,0 0 0 0 0,1-5 1 0 0,-1 2-2 0 0,24-95 2 0 0,-2 4 0 0 0,-16 74 0 0 0,1 1 0 0 0,0 0 0 0 0,2 0 0 0 0,0 1 0 0 0,2 0 0 0 0,0 1 0 0 0,22-27 0 0 0,-26 38 4 0 0,3-5-35 0 0,0 1 0 0 0,1 1 0 0 0,0 0 0 0 0,21-14 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31 100 0 0,'-3'-30'12868'0'0,"9"43"-12069"0"0,-1-1-1 0 0,0 2 1 0 0,-1-1 0 0 0,0 0-1 0 0,2 22 1 0 0,6 78 1840 0 0,-10-82-2036 0 0,6 314 3402 0 0,-8-310-3646 0 0,2-15-175 0 0,-2-19-166 0 0,0 3-83 0 0,-1-1-318 0 0,0 16 479 0 0,4-5-6094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93 544 0 0,'-12'-16'4123'0'0,"12"16"-3903"0"0,0 0 1 0 0,0 0-1 0 0,0-1 0 0 0,-1 1 1 0 0,1 0-1 0 0,0-1 0 0 0,0 1 1 0 0,0 0-1 0 0,0-1 0 0 0,0 1 1 0 0,0 0-1 0 0,0-1 0 0 0,0 1 1 0 0,0 0-1 0 0,0-1 1 0 0,0 1-1 0 0,0 0 0 0 0,0-1 1 0 0,0 1-1 0 0,0 0 0 0 0,0 0 1 0 0,0-1-1 0 0,0 1 0 0 0,1 0 1 0 0,-1-1-1 0 0,0 0 1 0 0,15-3 4802 0 0,4 4-5573 0 0,565 2 6876 0 0,-197 4-4968 0 0,3-6-368 0 0,140-23 14 0 0,-279 5-580 0 0,129-9 116 0 0,-312 24 218 0 0,-67 3-651 0 0,0 0-61 0 0,0 0-33 0 0,-1 0 1 0 0,1 1-1 0 0,0-1 0 0 0,-1 0 0 0 0,1 1 0 0 0,-1-1 0 0 0,1 0 0 0 0,0 1 0 0 0,-1-1 0 0 0,1 0 0 0 0,-1 1 0 0 0,1-1 0 0 0,-1 1 0 0 0,0-1 0 0 0,1 1 0 0 0,-1-1 0 0 0,1 1 0 0 0,-1 0 0 0 0,0-1 0 0 0,1 1 0 0 0,-1-1 0 0 0,0 1 0 0 0,1 0 0 0 0,-15 165 2210 0 0,8-120-1596 0 0,2 1-1 0 0,3 81 1 0 0,43 211 1081 0 0,-37-312-1708 0 0,7 64 0 0 0,-11-82 0 0 0,-1-9 0 0 0,0 0 0 0 0,0 1 0 0 0,0-1 0 0 0,0 1 0 0 0,0-1 0 0 0,0 0 0 0 0,0 1 0 0 0,0-1 0 0 0,0 1 0 0 0,-1-1 0 0 0,1 0 0 0 0,0 1 0 0 0,0-1 0 0 0,0 0 0 0 0,0 1 0 0 0,-1-1 0 0 0,1 0 0 0 0,0 1 0 0 0,0-1 0 0 0,-1 0 0 0 0,1 1 0 0 0,0-1 0 0 0,0 0 0 0 0,-1 0 0 0 0,1 1 0 0 0,0-1 0 0 0,-1 0 0 0 0,1 0 0 0 0,0 0 0 0 0,-1 1 0 0 0,1-1 0 0 0,0 0 0 0 0,-1 0 0 0 0,1 0 0 0 0,-1 0 0 0 0,1 0 0 0 0,0 0 0 0 0,-1 0 0 0 0,1 0 0 0 0,-1 0 0 0 0,1 0 0 0 0,-3 1 0 0 0,1 0 0 0 0,-1-1 0 0 0,0 1 0 0 0,1-1 0 0 0,-1 1 0 0 0,1-1 0 0 0,-1 0 0 0 0,1 0 0 0 0,-1 0 0 0 0,0-1 0 0 0,-4 0 0 0 0,-4-1 0 0 0,-240-32 0 0 0,225 30 0 0 0,-636-76-374 0 0,475 62 305 0 0,22 3-122 0 0,-1 7 0 0 0,-237 20 0 0 0,158-1 103 0 0,-44 4-57 0 0,116 4 1207 0 0,171-18-948 0 0,-8-2 555 0 0,7 0-3221 0 0,66-20-11938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34 668 0 0,'2'-4'954'0'0,"1"1"0"0"0,-1 0 0 0 0,0 0 0 0 0,1 0 0 0 0,0 1 0 0 0,-1-1 0 0 0,1 1 0 0 0,0-1 0 0 0,5-2 0 0 0,-6 5-627 0 0,-1-1 0 0 0,1 1 0 0 0,-1-1 0 0 0,1 1-1 0 0,-1 0 1 0 0,1 0 0 0 0,0 0 0 0 0,-1 0 0 0 0,1 0-1 0 0,-1 0 1 0 0,1 0 0 0 0,0 1 0 0 0,-1-1 0 0 0,1 0 0 0 0,-1 1-1 0 0,1 0 1 0 0,-1-1 0 0 0,1 1 0 0 0,-1 0 0 0 0,0-1 0 0 0,1 1-1 0 0,-1 0 1 0 0,0 0 0 0 0,1 0 0 0 0,1 2 0 0 0,6 6 322 0 0,-1 0 0 0 0,0 0 0 0 0,0 1 0 0 0,-1 0 0 0 0,0 0 0 0 0,0 0 0 0 0,-1 1 0 0 0,-1 0 0 0 0,0 1 0 0 0,-1-1 0 0 0,0 1 0 0 0,3 13 0 0 0,0 4-517 0 0,-2 1-1 0 0,-1 0 0 0 0,0 56 1 0 0,-4-85-1076 0 0,0 8-738 0 0,0-4 9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44 0 0,'0'0'11083'0'0,"4"-2"-10218"0"0,20-3 332 0 0,1 1-1 0 0,0 0 0 0 0,0 2 0 0 0,43 2 0 0 0,-23 0-618 0 0,845-28 4357 0 0,-569 9-3825 0 0,192-24 211 0 0,-278 30-933 0 0,-174 10-289 0 0,570-4 826 0 0,-431 8-608 0 0,-177-4 141 0 0,-9 0-1456 0 0,-5 3-2644 0 0,-8 5-752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50 364 0 0,'0'-2'598'0'0,"-1"-10"534"0"0,-2-9 1988 0 0,3 7 4395 0 0,15 41-4761 0 0,-6 13-1032 0 0,-2 0-1 0 0,4 71 1 0 0,-6-51-922 0 0,19 474 4823 0 0,-13-326-5051 0 0,-7-196-3203 0 0,-2-7 113 0 0,1 11-6275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47 385 244 0 0,'-12'-1'1033'0'0,"-22"3"9028"0"0,39-1-8775 0 0,124 4 3672 0 0,163 14-575 0 0,276 56 733 0 0,-518-68-4454 0 0,-17-2 708 0 0,39 1-1 0 0,-69-7-1334 0 0,-1 0 0 0 0,1 0-1 0 0,-1 0 1 0 0,1 0 0 0 0,-1-1-1 0 0,0 1 1 0 0,1-1 0 0 0,-1 0-1 0 0,0 1 1 0 0,0-1 0 0 0,0 0 0 0 0,0 0-1 0 0,-1-1 1 0 0,1 1 0 0 0,1-3-1 0 0,4-3-1 0 0,224-227 109 0 0,-184 193-125 0 0,2 2-1 0 0,1 2 1 0 0,68-37-1 0 0,-53 38 43 0 0,-75 56-10734 0 0,3-13 7495 0 0,-5 0 183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4 604 0 0,'0'0'981'0'0,"-10"-4"6247"0"0,-39 58-2298 0 0,-83 90 478 0 0,55-53-1734 0 0,18-20-3290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91 616 0 0,'2'-3'10756'0'0,"-11"28"-9414"0"0,-2-1 0 0 0,0 0 0 0 0,-15 24 0 0 0,-51 70 865 0 0,19-32-516 0 0,-68 126 3783 0 0,121-205-3954 0 0,3-8-611 0 0,6-21-347 0 0,13-34-404 0 0,-16 52-137 0 0,77-198 617 0 0,-53 146-464 0 0,49-80-1 0 0,-61 115-81 0 0,1-1 0 0 0,33-36 0 0 0,-44 55-75 0 0,2-2 46 0 0,0-1 0 0 0,0 0-1 0 0,1 1 1 0 0,0 0 0 0 0,0 1-1 0 0,1-1 1 0 0,-1 1 0 0 0,13-6-1 0 0,-18 10-41 0 0,1 0 0 0 0,-1 0-1 0 0,0 0 1 0 0,0 0 0 0 0,1 0 0 0 0,-1 0 0 0 0,0 0-1 0 0,1 0 1 0 0,-1 0 0 0 0,0 1 0 0 0,0-1-1 0 0,0 0 1 0 0,1 1 0 0 0,-1-1 0 0 0,0 1-1 0 0,0 0 1 0 0,0-1 0 0 0,0 1 0 0 0,0 0 0 0 0,2 1-1 0 0,19 20 366 0 0,-19-18-300 0 0,118 152 337 0 0,3 4-111 0 0,-35-63-312 0 0,116 138 0 0 0,-197-225 0 0 0,8 11 0 0 0,30 29 0 0 0,-41-45 0 0 0,-15-9 0 0 0,0 0 0 0 0,0 1 0 0 0,-1 0 0 0 0,-12-2 0 0 0,1 0 0 0 0,-408-73 0 0 0,336 68 0 0 0,0 5 0 0 0,-157 10 0 0 0,180 3-441 0 0,-65 3-1222 0 0,135-11 557 0 0,17 6-10161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18 616 0 0,'0'-10'5321'0'0,"0"9"-5064"0"0,1 1 1 0 0,-1 0 0 0 0,3-4 3351 0 0,-3 3-3351 0 0,0 1 0 0 0,0 0 0 0 0,1 0-1 0 0,-1 0 1 0 0,0-1 0 0 0,1 1 0 0 0,-1 0 0 0 0,1 0-1 0 0,-1 0 1 0 0,0 0 0 0 0,1 0 0 0 0,-1 0 0 0 0,0 0-1 0 0,1 0 1 0 0,-1 0 0 0 0,0 0 0 0 0,1 0 0 0 0,7 13 3737 0 0,2 31-2142 0 0,-9-34-669 0 0,46 275 4593 0 0,-2-4-3449 0 0,21 86-854 0 0,-33-3-278 0 0,-33-320-1196 0 0,-1-27 0 0 0,1 0 0 0 0,2 20 0 0 0,0-31 0 0 0,1 1-182 0 0,0-9-877 0 0,31-55-9738 0 0,-15 21 7242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99 196 0 0,'-13'-1'14239'0'0,"18"4"-13976"0"0,0-1 0 0 0,0 0 1 0 0,0-1-1 0 0,0 1 0 0 0,0-1 1 0 0,0 0-1 0 0,0 0 1 0 0,1-1-1 0 0,-1 1 0 0 0,0-1 1 0 0,10-1-1 0 0,485-11 6537 0 0,211-16-2028 0 0,-569 15-4257 0 0,-83 7-405 0 0,324-26 923 0 0,-274 26-757 0 0,80-6 497 0 0,-184 11-732 0 0,1 1 0 0 0,-1-1 0 0 0,0 1 0 0 0,1 0 0 0 0,-1 1 1 0 0,8 1-1 0 0,-11-1-38 0 0,1-1 0 0 0,-1 1 0 0 0,0 0 1 0 0,0 0-1 0 0,0 0 0 0 0,-1 0 0 0 0,1 1 1 0 0,0-1-1 0 0,0 0 0 0 0,0 1 0 0 0,-1-1 1 0 0,1 1-1 0 0,-1 0 0 0 0,0-1 1 0 0,1 1-1 0 0,-1 0 0 0 0,1 2 0 0 0,2 5 53 0 0,-1-1-1 0 0,0 1 1 0 0,-1 0 0 0 0,0 0-1 0 0,0 0 1 0 0,1 14-1 0 0,1 10 86 0 0,37 175-121 0 0,34 186-23 0 0,-42-228 3 0 0,-30-156 0 0 0,11 19-11374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73 12 0 0,'-51'-1'6372'0'0,"25"2"5535"0"0,60-1-10282 0 0,309-3 3928 0 0,-291 2-5290 0 0,230-7 1458 0 0,5-18 663 0 0,-112-8-879 0 0,-175 34-1629 0 0,1-1 0 0 0,-1 1-1 0 0,0 0 1 0 0,1 0 0 0 0,-1 1 0 0 0,1-1-1 0 0,-1 0 1 0 0,0 0 0 0 0,1 0-1 0 0,-1 0 1 0 0,0 0 0 0 0,1 0 0 0 0,-1 0-1 0 0,1 1 1 0 0,-1-1 0 0 0,0 0-1 0 0,1 0 1 0 0,-1 0 0 0 0,0 1 0 0 0,0-1-1 0 0,1 0 1 0 0,-1 1 0 0 0,1-1 0 0 0,-14 17-13763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6 508 0 0,'-1'-1'380'0'0,"0"1"0"0"0,0-1 1 0 0,-1 0-1 0 0,1 1 0 0 0,-1-1 0 0 0,1 1 0 0 0,-1-1 0 0 0,1 1 0 0 0,0 0 1 0 0,-1 0-1 0 0,1 0 0 0 0,-1 0 0 0 0,1 0 0 0 0,-1 0 0 0 0,1 0 1 0 0,-1 0-1 0 0,1 0 0 0 0,-1 1 0 0 0,1-1 0 0 0,-1 1 0 0 0,-2 0 1 0 0,3 1-6 0 0,0-1 0 0 0,0 1 1 0 0,-1-1-1 0 0,1 1 0 0 0,0-1 1 0 0,0 1-1 0 0,1 0 0 0 0,-1 0 1 0 0,0-1-1 0 0,1 1 1 0 0,-1 0-1 0 0,1 0 0 0 0,-1 0 1 0 0,1 0-1 0 0,0 0 0 0 0,0 2 1 0 0,-8 169 6112 0 0,21 90-2863 0 0,-6-156-2159 0 0,50 337 1870 0 0,-42-369-2990 0 0,37 251 1907 0 0,-49-321-3418 0 0,-2-4 995 0 0,-1 0-1 0 0,1-1 0 0 0,-1 1 1 0 0,0 0-1 0 0,1 0 1 0 0,-1 0-1 0 0,1-1 1 0 0,-1 1-1 0 0,0 0 0 0 0,0 0 1 0 0,0 0-1 0 0,1 0 1 0 0,-1 0-1 0 0,0 0 0 0 0,0 0 1 0 0,0 0-1 0 0,0 0 1 0 0,-1-1-1 0 0,1 2 1 0 0,3-22-1891 0 0,10-13-7898 0 0,-8 21 7189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63 696 0 0,'0'-5'738'0'0,"0"1"0"0"0,0-1 0 0 0,0 1 0 0 0,1 0 0 0 0,-1-1 0 0 0,1 1 1 0 0,0-1-1 0 0,0 1 0 0 0,1 0 0 0 0,-1 0 0 0 0,5-8 0 0 0,-5 11-580 0 0,-1 1 0 0 0,0 0 0 0 0,1 0 0 0 0,-1-1 0 0 0,1 1 0 0 0,-1 0 0 0 0,1 0 0 0 0,-1 0 1 0 0,1 0-1 0 0,-1 0 0 0 0,1 0 0 0 0,-1 0 0 0 0,1 0 0 0 0,-1 0 0 0 0,1 0 0 0 0,-1 0 0 0 0,1 0 0 0 0,-1 0 0 0 0,1 0 0 0 0,-1 0 0 0 0,0 0 0 0 0,1 1 1 0 0,-1-1-1 0 0,1 0 0 0 0,-1 0 0 0 0,1 1 0 0 0,-1-1 0 0 0,1 1 0 0 0,10 7 1195 0 0,-5-2-844 0 0,0 0 0 0 0,-1 0-1 0 0,0 1 1 0 0,0 0 0 0 0,-1 0 0 0 0,0 0-1 0 0,0 1 1 0 0,5 15 0 0 0,0 6 602 0 0,6 32 1 0 0,-13-56-965 0 0,10 65 2288 0 0,5 127 1 0 0,-13-120-931 0 0,17 96 1 0 0,10-44-691 0 0,5-2 1 0 0,78 181-1 0 0,-24-116-815 0 0,-61-139 0 0 0,-25-43 0 0 0,-1 0 0 0 0,-2-9 0 0 0,-1-1 0 0 0,0 0 0 0 0,0 0 0 0 0,0 0 0 0 0,0 1 0 0 0,0-1 0 0 0,0 0 0 0 0,0 0 0 0 0,1 0 0 0 0,-1 0 0 0 0,0 0 0 0 0,0 1 0 0 0,0-1 0 0 0,0 0 0 0 0,0 0 0 0 0,0 0 0 0 0,0 0 0 0 0,0 1 0 0 0,0-1 0 0 0,0 0 0 0 0,0 0 0 0 0,0 0 0 0 0,0 0 0 0 0,0 1 0 0 0,0-1 0 0 0,0 0 0 0 0,0 0 0 0 0,0 0 0 0 0,0 0 0 0 0,-1 1 0 0 0,1-1 0 0 0,0 0 0 0 0,0 0 0 0 0,0 0 0 0 0,0 0 0 0 0,0 0 0 0 0,0 0 0 0 0,0 1 0 0 0,-1-1 0 0 0,-16 2 0 0 0,-2-3 0 0 0,1-2 0 0 0,-21-6 0 0 0,-1 1 0 0 0,-362-48 0 0 0,261 39 0 0 0,-180-14 0 0 0,159 18 0 0 0,126 11-40 0 0,-1 2 0 0 0,-46 4 0 0 0,78-3 18 0 0,-23 9-3179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348 158 1112 0 0,'-70'-36'5086'0'0,"-148"-53"0"0"0,217 89-4970 0 0,-12-5 2171 0 0,0 0 0 0 0,-19-10 1 0 0,32 15-2194 0 0,0 0 0 0 0,0-1 0 0 0,0 1 0 0 0,0 0 0 0 0,0 0 0 0 0,0 0 0 0 0,0 0 0 0 0,0-1 0 0 0,0 1 0 0 0,0 0 1 0 0,0 0-1 0 0,0 0 0 0 0,0 0 0 0 0,0 0 0 0 0,0-1 0 0 0,0 1 0 0 0,0 0 0 0 0,0 0 0 0 0,0 0 0 0 0,0 0 0 0 0,0 0 0 0 0,1-1 0 0 0,-1 1 0 0 0,0 0 1 0 0,0 0-1 0 0,0 0 0 0 0,0 0 0 0 0,0 0 0 0 0,0 0 0 0 0,1 0 0 0 0,-1 0 0 0 0,0 0 0 0 0,0-1 0 0 0,0 1 0 0 0,0 0 0 0 0,0 0 0 0 0,1 0 1 0 0,-1 0-1 0 0,0 0 0 0 0,0 0 0 0 0,0 0 0 0 0,0 0 0 0 0,0 0 0 0 0,1 0 0 0 0,-1 0 0 0 0,0 0 0 0 0,0 0 0 0 0,0 0 0 0 0,0 0 0 0 0,1 0 1 0 0,-1 0-1 0 0,0 0 0 0 0,0 1 0 0 0,12-3 253 0 0,23 0 906 0 0,0 3 0 0 0,53 6 1 0 0,-33-2-505 0 0,83 7 696 0 0,187 12-3959 0 0,-318-23 2542 0 0,0-1-1 0 0,0 1 0 0 0,0 0 1 0 0,-1 0-1 0 0,1 1 1 0 0,0 0-1 0 0,-1 0 0 0 0,0 1 1 0 0,1-1-1 0 0,-1 1 1 0 0,0 1-1 0 0,0-1 0 0 0,5 5 1 0 0,-3 0-24 0 0,0-1-1 0 0,-1 1 1 0 0,0 0 0 0 0,-1 1 0 0 0,0 0 0 0 0,0 0-1 0 0,9 18 1 0 0,-9-13-598 0 0,11 21-2143 0 0,-5-16-5099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1128 0 0,'0'2'13505'0'0,"4"19"-12335"0"0,-1 133 5729 0 0,-1-58-4943 0 0,4 38 681 0 0,6 0 1 0 0,39 173-1 0 0,-30-201-2479 0 0,-21-106-473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56 272 0 0,'1'-24'1398'0'0,"0"5"1197"0"0,-1 7 2342 0 0,13 24-2292 0 0,-10-6-2220 0 0,1 0 0 0 0,-1 0 1 0 0,1 1-1 0 0,-2 0 0 0 0,1-1 0 0 0,2 14 0 0 0,0-4 78 0 0,16 57 1777 0 0,14 94 0 0 0,0 79 147 0 0,-18-111-1549 0 0,47 413 3709 0 0,-44-355-3250 0 0,-16-121-723 0 0,-4-49-262 0 0,1 0 0 0 0,8 43 0 0 0,-8-64-331 0 0,0 0 0 0 0,0-1 0 0 0,-1 1-1 0 0,1 0 1 0 0,0 0 0 0 0,1-1 0 0 0,-1 1-1 0 0,0-1 1 0 0,0 1 0 0 0,1-1 0 0 0,-1 1-1 0 0,1-1 1 0 0,-1 0 0 0 0,1 0 0 0 0,0 0-1 0 0,-1 0 1 0 0,1 0 0 0 0,0 0 0 0 0,0 0-1 0 0,-1-1 1 0 0,1 1 0 0 0,0 0 0 0 0,3 0-1 0 0,6 1 37 0 0,1 0-1 0 0,22 0 0 0 0,-13-1 22 0 0,72 3 97 0 0,184-15 0 0 0,-221 7-136 0 0,179-17 109 0 0,128-8-23 0 0,365 14 143 0 0,-298 8-90 0 0,98-3-49 0 0,-178-4-129 0 0,22-8 0 0 0,-9-1 0 0 0,537-5 0 0 0,-714 24 0 0 0,140-9 0 0 0,-233 9 0 0 0,743-40 0 0 0,98 2 0 0 0,-44 10 0 0 0,-553 23 0 0 0,1190-14 0 0 0,124-24 0 0 0,-1282 34 0 0 0,133-8 0 0 0,-430 15 0 0 0,-25 2 0 0 0,-38 3 0 0 0,-5 0 0 0 0,-1 1 0 0 0,17 0 0 0 0,1 3-11508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42 448 248 0 0,'-3'-16'9918'0'0,"4"20"-8486"0"0,14 174 6547 0 0,-14-137-5981 0 0,-1 1 1 0 0,-9 57-1 0 0,9-98-1922 0 0,0 0 1 0 0,0-1-1 0 0,0 1 0 0 0,0 0 0 0 0,-1 0 0 0 0,1 0 0 0 0,0-1 1 0 0,0 1-1 0 0,-1 0 0 0 0,1 0 0 0 0,0 0 0 0 0,-1-1 0 0 0,1 1 0 0 0,-1 0 1 0 0,1-1-1 0 0,-1 1 0 0 0,1-1 0 0 0,-1 2 0 0 0,0-2-21 0 0,1 0-1 0 0,-1 0 0 0 0,1 0 1 0 0,0 0-1 0 0,-1 0 1 0 0,1 0-1 0 0,0 0 1 0 0,-1 0-1 0 0,1 0 0 0 0,0 0 1 0 0,-1 0-1 0 0,1-1 1 0 0,-1 1-1 0 0,1 0 1 0 0,0 0-1 0 0,-1 0 0 0 0,1 0 1 0 0,0-1-1 0 0,0 1 1 0 0,-1 0-1 0 0,1 0 1 0 0,0 0-1 0 0,-1-1 0 0 0,1 1 1 0 0,0 0-1 0 0,0-1 1 0 0,-1 1-1 0 0,-1-3 65 0 0,0 0 1 0 0,0 0-1 0 0,0 0 1 0 0,1 0-1 0 0,-1 0 0 0 0,1-1 1 0 0,-2-6-1 0 0,-3-24 50 0 0,1-1-1 0 0,2 0 1 0 0,2-1-1 0 0,1 1 0 0 0,2 0 1 0 0,7-43-1 0 0,-4 45-26 0 0,1 1-1 0 0,19-61 0 0 0,-17 73-70 0 0,1 0 1 0 0,1 0-1 0 0,0 1 1 0 0,1 0-1 0 0,25-30 1 0 0,-18 26 3 0 0,1 2 0 0 0,1 0 1 0 0,1 2-1 0 0,39-29 1 0 0,-52 42-50 0 0,1 0 0 0 0,1 1-1 0 0,-1 0 1 0 0,1 0 0 0 0,0 1 0 0 0,0 0 0 0 0,0 0 0 0 0,0 1 0 0 0,1 1 0 0 0,-1 0 0 0 0,1 0-1 0 0,-1 1 1 0 0,1 1 0 0 0,0-1 0 0 0,-1 2 0 0 0,18 2 0 0 0,-24-3-16 0 0,0 1-1 0 0,0 0 1 0 0,0 1 0 0 0,-1-1 0 0 0,1 1-1 0 0,-1 0 1 0 0,1-1 0 0 0,-1 1-1 0 0,0 1 1 0 0,0-1 0 0 0,1 0 0 0 0,-2 1-1 0 0,1 0 1 0 0,0 0 0 0 0,0 0-1 0 0,2 3 1 0 0,-2 0 1 0 0,0-1-1 0 0,-1 0 1 0 0,1 1 0 0 0,-1-1-1 0 0,0 1 1 0 0,-1 0 0 0 0,1 0 0 0 0,-1 0-1 0 0,0 9 1 0 0,0 4 12 0 0,-2 1 1 0 0,0-1-1 0 0,-1 0 0 0 0,-1 0 1 0 0,-8 28-1 0 0,0-16-21 0 0,-1 0-1 0 0,-1-1 1 0 0,-1-1-1 0 0,-20 30 1 0 0,20-36-2 0 0,-1-1 0 0 0,-1 0 0 0 0,0-1 0 0 0,-2-1 0 0 0,0-1 0 0 0,-2 0 0 0 0,0-2 0 0 0,-1 0 0 0 0,0-1 0 0 0,-1-1 0 0 0,-1-1 0 0 0,0-1 0 0 0,-38 15 0 0 0,38-24 0 0 0,41-17 0 0 0,-14 12 0 0 0,0 0 0 0 0,0 0 0 0 0,1 0 0 0 0,-1 0 0 0 0,0 1 0 0 0,1-1 0 0 0,-1 1 0 0 0,0 0 0 0 0,1 0 0 0 0,-1 1 0 0 0,6 1 0 0 0,46 15 0 0 0,-33-8 0 0 0,-2 1 0 0 0,1 1 0 0 0,-2 0 0 0 0,33 25 0 0 0,70 69 0 0 0,-115-97 0 0 0,-4-4 0 0 0,-1-1 0 0 0,0 1 0 0 0,1-1 0 0 0,-1 0 0 0 0,1 0 0 0 0,0-1 0 0 0,0 1 0 0 0,0-1 0 0 0,1 0 0 0 0,-1 0 0 0 0,0 0 0 0 0,1 0 0 0 0,-1-1 0 0 0,6 1 0 0 0,-7-2-128 0 0,0 0 0 0 0,0-1 0 0 0,0 1 0 0 0,0-1 0 0 0,0 0 1 0 0,0 0-1 0 0,0 0 0 0 0,0 0 0 0 0,0-1 0 0 0,-1 1 0 0 0,1-1 0 0 0,0 1 0 0 0,-1-1 0 0 0,5-4 0 0 0,8-6-983 0 0,19-5-9084 0 0,-22 12 6846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0 156 668 0 0,'9'-20'3172'0'0,"0"1"-1"0"0,1 0 1 0 0,1 0-1 0 0,1 1 1 0 0,27-33-1 0 0,-27 42-514 0 0,-12 9-2579 0 0,0 0 0 0 0,1 0 0 0 0,-1 0 0 0 0,0 0 0 0 0,0 0 0 0 0,0 1 0 0 0,1-1 0 0 0,-1 0 0 0 0,0 0 0 0 0,0 0 0 0 0,0 0 0 0 0,1 0 0 0 0,-1 1 0 0 0,0-1 0 0 0,0 0 0 0 0,0 0 0 0 0,0 0 0 0 0,1 1 0 0 0,-1-1 0 0 0,0 0 0 0 0,0 0 0 0 0,0 0 0 0 0,0 1 0 0 0,0-1 0 0 0,0 0 0 0 0,0 0 0 0 0,0 1 1 0 0,0-1-1 0 0,0 0 0 0 0,0 0 0 0 0,0 1 0 0 0,0-1 0 0 0,1 3 141 0 0,-1 0 0 0 0,-1-1 0 0 0,1 1 0 0 0,0 0 0 0 0,-1 0 0 0 0,1 0 0 0 0,-1-1 0 0 0,-1 4 0 0 0,-26 59 1292 0 0,17-41-999 0 0,0 2-1 0 0,1-1 1 0 0,1 2 0 0 0,-6 36 0 0 0,14-59-462 0 0,0 0 1 0 0,1-1-1 0 0,0 1 1 0 0,0-1 0 0 0,0 1-1 0 0,0-1 1 0 0,0 1-1 0 0,1-1 1 0 0,0 1 0 0 0,0-1-1 0 0,0 1 1 0 0,0-1 0 0 0,0 0-1 0 0,0 1 1 0 0,1-1-1 0 0,0 0 1 0 0,0 0 0 0 0,2 3-1 0 0,-1-2 10 0 0,1-1 0 0 0,0 0-1 0 0,-1-1 1 0 0,1 1 0 0 0,0-1-1 0 0,0 0 1 0 0,0 0 0 0 0,1 0 0 0 0,-1 0-1 0 0,0-1 1 0 0,1 1 0 0 0,-1-1-1 0 0,8 1 1 0 0,17 2-60 0 0,0-2 0 0 0,54-1 0 0 0,56-13 0 0 0,-98 7 0 0 0,1-2 0 0 0,-1-2 0 0 0,0-1 0 0 0,49-20 0 0 0,-81 26 0 0 0,5-3 6 0 0,-8 3-20 0 0,-2-1-11 0 0,-3 4-254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20 0 0,'-3'-18'3124'0'0,"3"18"-3008"0"0,0 0-1 0 0,1-1 0 0 0,-1 1 1 0 0,0 0-1 0 0,0 0 1 0 0,0 0-1 0 0,1 0 1 0 0,-1 0-1 0 0,0 0 0 0 0,0 0 1 0 0,1 0-1 0 0,-1 0 1 0 0,0 0-1 0 0,0 0 1 0 0,0 0-1 0 0,1 0 0 0 0,-1 0 1 0 0,0 0-1 0 0,0 0 1 0 0,1 0-1 0 0,-1 0 1 0 0,0 0-1 0 0,0 0 0 0 0,1 0 1 0 0,-1 0-1 0 0,0 0 1 0 0,0 1-1 0 0,0-1 1 0 0,1 0-1 0 0,-1 0 0 0 0,0 0 1 0 0,0 0-1 0 0,0 0 1 0 0,0 1-1 0 0,1-1 1 0 0,-1 0-1 0 0,0 1 0 0 0,16 16 3647 0 0,-5-3-4049 0 0,32 59 3113 0 0,62 144 1 0 0,-88-179-2411 0 0,7 16 351 0 0,9 22 814 0 0,46 76 1 0 0,-71-138-1332 0 0,-4-6-2 0 0,1-1-1 0 0,-1 0 1 0 0,1 0 0 0 0,0 0-1 0 0,1-1 1 0 0,6 6-1 0 0,-12-11-192 0 0,0-1 0 0 0,1 0 0 0 0,-1 1 0 0 0,1-1 0 0 0,-1 0 0 0 0,1 1 0 0 0,-1-1 0 0 0,1 0 0 0 0,-1 1 0 0 0,1-1 0 0 0,-1 0 0 0 0,1 0 0 0 0,0 0 0 0 0,-1 0 0 0 0,1 0 0 0 0,-1 1 0 0 0,1-1 0 0 0,0 0 0 0 0,-1 0 0 0 0,1 0 0 0 0,-1-1 0 0 0,1 1 0 0 0,-1 0 0 0 0,1 0 0 0 0,0 0 0 0 0,-1 0 0 0 0,1 0 0 0 0,-1-1 0 0 0,1 1 0 0 0,0-1 0 0 0,1 0 41 0 0,-1-1-1 0 0,1 1 0 0 0,-1 0 1 0 0,0-1-1 0 0,0 0 0 0 0,0 1 1 0 0,1-1-1 0 0,-1 0 1 0 0,1-2-1 0 0,13-46 746 0 0,-14 48-784 0 0,46-219 1845 0 0,9-37 515 0 0,-55 250-2504 0 0,1 1 1 0 0,0 0 0 0 0,0 0-1 0 0,1 0 1 0 0,-1 0-1 0 0,2 0 1 0 0,-1 1-1 0 0,1-1 1 0 0,0 1 0 0 0,5-7-1 0 0,-9 13-170 0 0,1 0 0 0 0,-1 0 0 0 0,1 0 0 0 0,-1 0-1 0 0,1 0 1 0 0,-1 0 0 0 0,0-1 0 0 0,1 1 0 0 0,-1 0 0 0 0,1 0 0 0 0,-1 1-1 0 0,1-1 1 0 0,-1 0 0 0 0,0 0 0 0 0,1 0 0 0 0,-1 0 0 0 0,1 0 0 0 0,-1 0-1 0 0,1 1 1 0 0,-1-1 0 0 0,0 0 0 0 0,1 0 0 0 0,-1 0 0 0 0,0 1 0 0 0,1-1-1 0 0,-1 0 1 0 0,0 1 0 0 0,1-1 0 0 0,-1 0 0 0 0,0 1 0 0 0,0-1 0 0 0,1 0-1 0 0,-1 1 1 0 0,0-1 0 0 0,0 1 0 0 0,0-1 0 0 0,1 0 0 0 0,-1 1 0 0 0,0-1-1 0 0,0 1 1 0 0,0-1 0 0 0,0 1 0 0 0,4 5-1912 0 0,-1-1-692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72 0 0,'0'-2'517'0'0,"-1"0"1"0"0,1 0-1 0 0,0 0 0 0 0,0-1 1 0 0,0 1-1 0 0,0 0 1 0 0,1 0-1 0 0,-1-1 0 0 0,1 1 1 0 0,-1 0-1 0 0,1 0 0 0 0,0 0 1 0 0,0 0-1 0 0,0 0 0 0 0,0 0 1 0 0,0 0-1 0 0,2-3 1 0 0,0 2 49 0 0,0 0 0 0 0,0 0 1 0 0,0-1-1 0 0,1 2 1 0 0,-1-1-1 0 0,1 0 0 0 0,0 1 1 0 0,5-3-1 0 0,3 0 268 0 0,0 0 0 0 0,0 1-1 0 0,0 0 1 0 0,1 1 0 0 0,14-2 0 0 0,-21 4-517 0 0,0 1 0 0 0,0-1 0 0 0,0 1 0 0 0,0 0 0 0 0,0 1 0 0 0,0-1 0 0 0,-1 1 0 0 0,1 1 0 0 0,0-1 0 0 0,0 1 0 0 0,9 4 0 0 0,-12-5-215 0 0,-1 1 0 0 0,1 0 0 0 0,0 0 0 0 0,0 0 0 0 0,-1 0 0 0 0,1 0 0 0 0,-1 0 0 0 0,0 1 0 0 0,0-1 0 0 0,0 1 0 0 0,0 0 0 0 0,0 0 0 0 0,0 0 0 0 0,-1-1 0 0 0,0 2 0 0 0,1-1 0 0 0,-1 0 0 0 0,0 0 0 0 0,0 0 0 0 0,-1 0 0 0 0,1 1 0 0 0,0 3 0 0 0,-1 5 28 0 0,0-1 1 0 0,-1 1-1 0 0,0-1 0 0 0,-1 1 1 0 0,0-1-1 0 0,0 1 0 0 0,-2-1 1 0 0,1 0-1 0 0,-7 13 1 0 0,-8 14 95 0 0,-28 42 1 0 0,33-56-101 0 0,-71 114 454 0 0,82-134-535 0 0,0-1 0 0 0,0 1 0 0 0,0 0 0 0 0,1-1 0 0 0,-1 1 0 0 0,1 0 0 0 0,0 0 0 0 0,0 0 0 0 0,0 0 0 0 0,1 0 0 0 0,-1 0 0 0 0,1 0 1 0 0,0 0-1 0 0,0 0 0 0 0,1 8 0 0 0,0-11-15 0 0,0-1 0 0 0,-1 1-1 0 0,1 0 1 0 0,0-1 0 0 0,0 1 0 0 0,0 0 0 0 0,-1-1 0 0 0,1 1 0 0 0,0-1 0 0 0,0 0 0 0 0,0 1 0 0 0,0-1 0 0 0,0 0 0 0 0,0 1 0 0 0,0-1 0 0 0,0 0 0 0 0,0 0 0 0 0,1 0 0 0 0,18 2 319 0 0,18-4 21 0 0,0-2 0 0 0,-1-2 0 0 0,44-12 0 0 0,-23 5 6 0 0,-42 10-113 0 0,0-2 0 0 0,28-11 1 0 0,-9-4-2428 0 0,-7-5-7214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28 118 420 0 0,'-27'-11'10970'0'0,"52"0"-8694"0"0,1 1 0 0 0,31-8-1 0 0,-3 1-718 0 0,122-32 5261 0 0,-162 47-6544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85 220 0 0,'-20'9'14461'0'0,"23"-9"-13384"0"0,41 2 1861 0 0,65-8 1 0 0,-28 1-1848 0 0,168-1 1302 0 0,201-11 163 0 0,131-33 727 0 0,-543 47-2731 0 0,33-6-598 0 0,-61 11-1144 0 0,4 5-10586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26 288 0 0,'-6'-2'579'0'0,"-1"-1"791"0"0,1 0 1 0 0,0 0-1 0 0,-1 0 0 0 0,-6-6 7898 0 0,20 8-8756 0 0,-1 0 0 0 0,0 1 0 0 0,0 0-1 0 0,1 0 1 0 0,-1 0 0 0 0,0 0 0 0 0,1 1 0 0 0,-1 0-1 0 0,7 2 1 0 0,5 0 289 0 0,123 10 2246 0 0,-68-7-1412 0 0,76 15 1 0 0,-143-20-1547 0 0,0 0 77 0 0,1 0-1 0 0,-1 1 1 0 0,1 0 0 0 0,-1 0 0 0 0,12 6 0 0 0,-17-7-141 0 0,0 0-1 0 0,1 0 1 0 0,-1 0 0 0 0,0 0-1 0 0,0 0 1 0 0,0 0 0 0 0,0 0-1 0 0,0 0 1 0 0,-1 0 0 0 0,1 0-1 0 0,0 0 1 0 0,0 1 0 0 0,-1-1 0 0 0,1 0-1 0 0,-1 1 1 0 0,1-1 0 0 0,-1 0-1 0 0,0 1 1 0 0,1-1 0 0 0,-1 1-1 0 0,0-1 1 0 0,0 0 0 0 0,0 1-1 0 0,0-1 1 0 0,0 1 0 0 0,0-1-1 0 0,0 1 1 0 0,-1-1 0 0 0,1 0-1 0 0,0 1 1 0 0,-1-1 0 0 0,1 0-1 0 0,-1 1 1 0 0,-1 1 0 0 0,-4 10 37 0 0,-1 0 0 0 0,-1 0 0 0 0,0-1 0 0 0,-1 0 0 0 0,-20 21 1 0 0,-58 48 61 0 0,87-81-123 0 0,-47 42 52 0 0,-95 77 82 0 0,138-115-78 0 0,0-1 0 0 0,-1 0 0 0 0,0 0 0 0 0,0 0 0 0 0,0-1 0 0 0,-10 4 0 0 0,13-6 56 0 0,0-1 16 0 0,-1-1-83 0 0,0 0 1 0 0,0-1-1 0 0,1 0 1 0 0,-1 1-1 0 0,0-1 1 0 0,1 0-1 0 0,0 0 1 0 0,-1-1 0 0 0,1 1-1 0 0,0 0 1 0 0,1-1-1 0 0,-1 1 1 0 0,-1-5-1 0 0,-15-58 288 0 0,10 38-219 0 0,-70-223 366 0 0,77 246 31 0 0,3 1-3339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52 111 140 0 0,'-32'-6'3645'0'0,"12"3"6097"0"0,25 2-8514 0 0,148-19 4256 0 0,-99 15-4037 0 0,0-3 0 0 0,61-16 0 0 0,-104 20-1047 0 0,0-1-1 0 0,-1 0 0 0 0,1 0 0 0 0,-1-1 1 0 0,15-12-1 0 0,-23 17 256 0 0,-4 6-559 0 0,-3 19 38 0 0,1 1 1 0 0,0 1 0 0 0,2-1 0 0 0,1 0 0 0 0,1 1 0 0 0,1-1 0 0 0,1 0 0 0 0,8 35 0 0 0,10 25 540 0 0,32 89 0 0 0,-51-173-652 0 0,-1 0 1 0 0,1 0-1 0 0,-1 0 0 0 0,1 1 1 0 0,-1-1-1 0 0,0 0 1 0 0,1 0-1 0 0,-1 0 1 0 0,0 1-1 0 0,0-1 0 0 0,0 0 1 0 0,0 0-1 0 0,0 1 1 0 0,0-1-1 0 0,0 0 0 0 0,0 0 1 0 0,-1 1-1 0 0,1-1 1 0 0,-1 2-1 0 0,-1-2-12 0 0,1 0 0 0 0,-1 0 0 0 0,1-1 0 0 0,-1 1 0 0 0,0 0 0 0 0,1-1 0 0 0,-1 1 0 0 0,0-1 0 0 0,0 1 0 0 0,1-1 0 0 0,-1 0 0 0 0,0 0 0 0 0,-3 0 1 0 0,-97 6-30 0 0,-143 13-15 0 0,233-19 1200 0 0,26-5-836 0 0,29-7-109 0 0,34-1-165 0 0,241-50 70 0 0,-306 60-577 0 0,26-7-2680 0 0,-24 10-5182 0 0,-1-2 2122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276 418 7777 0 0,'-38'-65'6496'0'0,"-73"-95"0"0"0,77 120-4568 0 0,16 21-706 0 0,2-1 0 0 0,0 0 0 0 0,-20-36 0 0 0,35 55-1130 0 0,1 0-1 0 0,-1 0 0 0 0,0 0 1 0 0,1 0-1 0 0,-1 0 1 0 0,1 0-1 0 0,-1-1 0 0 0,1 1 1 0 0,0 0-1 0 0,-1 0 1 0 0,1-1-1 0 0,0 1 0 0 0,0 0 1 0 0,0 0-1 0 0,0-1 1 0 0,0 1-1 0 0,0 0 0 0 0,0 0 1 0 0,0-1-1 0 0,1 1 0 0 0,-1 0 1 0 0,0 0-1 0 0,2-2 1 0 0,-1 2-63 0 0,0 0 0 0 0,0 0 0 0 0,0 1 0 0 0,0-1 0 0 0,0 0 1 0 0,0 1-1 0 0,0-1 0 0 0,0 1 0 0 0,1-1 0 0 0,-1 1 0 0 0,0 0 0 0 0,0-1 0 0 0,1 1 1 0 0,-1 0-1 0 0,0 0 0 0 0,0 0 0 0 0,1 0 0 0 0,1 0 0 0 0,7 2-321 0 0,0-1-1 0 0,0 1 0 0 0,-1 1 0 0 0,17 6 1 0 0,2 4-1394 0 0,-1 1 1 0 0,31 22-1 0 0,8 5-4523 0 0,-25-20 3191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60 476 0 0,'25'-28'3937'0'0,"-1"0"3705"0"0,-24 28-7496 0 0,0-1 1 0 0,1 1-1 0 0,-1 0 0 0 0,0 0 0 0 0,1-1 0 0 0,-1 1 1 0 0,0 0-1 0 0,1 0 0 0 0,-1-1 0 0 0,0 1 1 0 0,1 0-1 0 0,-1 0 0 0 0,1 0 0 0 0,-1 0 0 0 0,0-1 1 0 0,1 1-1 0 0,-1 0 0 0 0,1 0 0 0 0,-1 0 1 0 0,1 0-1 0 0,-1 0 0 0 0,0 0 0 0 0,1 0 1 0 0,-1 0-1 0 0,1 0 0 0 0,-1 1 0 0 0,1-1 0 0 0,-1 0 1 0 0,0 0-1 0 0,1 0 0 0 0,-1 0 0 0 0,1 1 1 0 0,-1-1-1 0 0,0 0 0 0 0,1 0 0 0 0,-1 1 0 0 0,0-1 1 0 0,1 0-1 0 0,-1 0 0 0 0,0 1 0 0 0,1-1 1 0 0,-1 0-1 0 0,0 1 0 0 0,0-1 0 0 0,0 1 0 0 0,1-1 1 0 0,-1 1-1 0 0,8 18 2323 0 0,-6 0-1659 0 0,-1 0 1 0 0,-1 0-1 0 0,-1 0 1 0 0,-1 0-1 0 0,-1 0 1 0 0,0 0-1 0 0,-7 19 1 0 0,5-15-301 0 0,0 0 0 0 0,1 0 0 0 0,1 0 0 0 0,1 27 0 0 0,2-46-484 0 0,0-1-1 0 0,1 0 0 0 0,-1 0 0 0 0,1 0 0 0 0,0 0 0 0 0,0 1 0 0 0,0-1 1 0 0,0 0-1 0 0,1 0 0 0 0,-1-1 0 0 0,1 1 0 0 0,-1 0 0 0 0,1 0 1 0 0,0-1-1 0 0,4 5 0 0 0,-2-4 54 0 0,0 1 0 0 0,1-1-1 0 0,-1 0 1 0 0,1 0 0 0 0,-1-1 0 0 0,1 1 0 0 0,0-1 0 0 0,9 3 0 0 0,6-1 188 0 0,0 0 1 0 0,0-1-1 0 0,39 1 0 0 0,-51-4-259 0 0,102 2-8 0 0,-91-4 0 0 0,-2 1 0 0 0,-10 2-36 0 0,-6-1-78 0 0,-1 0 0 0 0,0 0 0 0 0,1 1 0 0 0,-1-1 0 0 0,1 0 0 0 0,-1 0 0 0 0,1 0-1 0 0,-1 0 1 0 0,0 1 0 0 0,1-1 0 0 0,-1 0 0 0 0,0 0 0 0 0,1 1 0 0 0,-1-1 0 0 0,0 0 0 0 0,1 0 0 0 0,-1 1 0 0 0,0-1 0 0 0,0 1 0 0 0,1-1 0 0 0,-1 0 0 0 0,0 1 0 0 0,0-1-1 0 0,0 0 1 0 0,0 1 0 0 0,1 0 0 0 0,-2 6-3357 0 0,-3 3-3771 0 0,-5 6 3997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74 268 0 0,'-4'-19'2739'0'0,"3"13"-915"0"0,-1 1-1 0 0,2-1 1 0 0,-1 1 0 0 0,0-1-1 0 0,1 1 1 0 0,1-12 0 0 0,-1 16-829 0 0,0 0-858 0 0,0 1-1 0 0,0 0 1 0 0,1 0 0 0 0,-1 0-1 0 0,0 0 1 0 0,0-1 0 0 0,0 1-1 0 0,0 0 1 0 0,1 0 0 0 0,-1 0-1 0 0,0 0 1 0 0,0 0 0 0 0,0-1-1 0 0,1 1 1 0 0,-1 0-1 0 0,0 0 1 0 0,0 0 0 0 0,0 0-1 0 0,1 0 1 0 0,-1 0 0 0 0,0 0-1 0 0,0 0 1 0 0,1 0 0 0 0,-1 0-1 0 0,0 0 1 0 0,0 0-1 0 0,1 0 1 0 0,-1 0 0 0 0,0 0-1 0 0,0 0 1 0 0,0 0 0 0 0,1 0-1 0 0,1 2 122 0 0,1 0-1 0 0,-1 0 0 0 0,0 0 1 0 0,0 0-1 0 0,0 0 1 0 0,0 1-1 0 0,0-1 0 0 0,-1 1 1 0 0,1-1-1 0 0,-1 1 1 0 0,0-1-1 0 0,1 1 0 0 0,-1 0 1 0 0,1 5-1 0 0,10 50 1644 0 0,-8-32-1243 0 0,5 37 608 0 0,2 93 0 0 0,-3-23-431 0 0,7 126 868 0 0,-15-253-1703 0 0,0-2 0 0 0,1 1 0 0 0,-1-1 0 0 0,1 1 0 0 0,0-1 0 0 0,0 1 0 0 0,0-1 0 0 0,4 9 0 0 0,-3-9-69 0 0,-1-4-344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110 139 304 0 0,'-32'-24'22889'0'0,"61"60"-20687"0"0,-13-15-763 0 0,1 0-1153 0 0,12 15 1126 0 0,0-1 0 0 0,3-1-1 0 0,50 42 1 0 0,-63-64-1412 0 0,-14-11 0 0 0,3-7 0 0 0,-8-4 0 0 0,-3 2 0 0 0,-1 0 0 0 0,0 1 0 0 0,0-1 0 0 0,0 1 0 0 0,-1-1 0 0 0,-1 1 0 0 0,1 1 0 0 0,-1-1 0 0 0,0 1 0 0 0,-7-6 0 0 0,-14-9 0 0 0,-35-23 0 0 0,27 20 0 0 0,-32-16 0 0 0,45 27 0 0 0,1 0 0 0 0,-21-17 0 0 0,41 30 0 0 0,1-1 0 0 0,-1 1 0 0 0,0-1 0 0 0,1 0 0 0 0,-1 1 0 0 0,1-1 0 0 0,-1 0 0 0 0,1 0 0 0 0,-1 0 0 0 0,1 1 0 0 0,0-1 0 0 0,-1 0 0 0 0,1 0 0 0 0,0 0 0 0 0,0 0 0 0 0,0 0 0 0 0,-1 1 0 0 0,1-1 0 0 0,0 0 0 0 0,0 0 0 0 0,0 0 0 0 0,0 0 0 0 0,1 0 0 0 0,-1 0 0 0 0,0 0 0 0 0,0 1 0 0 0,0-1 0 0 0,1 0 0 0 0,-1 0 0 0 0,0 0 0 0 0,1 0 0 0 0,-1 1 0 0 0,1-1 0 0 0,-1 0 0 0 0,1 0 0 0 0,-1 1 0 0 0,1-1 0 0 0,0 1 0 0 0,-1-1 0 0 0,1 0 0 0 0,0 1 0 0 0,0-1 0 0 0,-1 1 0 0 0,1-1 0 0 0,1 0 0 0 0,10-6 0 0 0,0 1 0 0 0,0 0 0 0 0,0 0 0 0 0,1 1 0 0 0,0 1 0 0 0,18-4 0 0 0,81-9 0 0 0,-67 12 0 0 0,0 3 0 0 0,1 1 0 0 0,-1 3 0 0 0,0 1 0 0 0,52 11 0 0 0,-93-13 0 0 0,1 1 0 0 0,0-1 0 0 0,0 1 0 0 0,-1 0 0 0 0,8 4 0 0 0,-11-5 0 0 0,1 0 0 0 0,-1-1 0 0 0,0 1 0 0 0,0 0 0 0 0,1 0 0 0 0,-1 0 0 0 0,0 1 0 0 0,0-1 0 0 0,0 0 0 0 0,0 0 0 0 0,0 0 0 0 0,0 1 0 0 0,-1-1 0 0 0,1 0 0 0 0,0 1 0 0 0,-1-1 0 0 0,1 1 0 0 0,-1-1 0 0 0,1 1 0 0 0,-1-1 0 0 0,0 4 0 0 0,0-1 0 0 0,-1-1 0 0 0,-1 1 0 0 0,1 0 0 0 0,0 0 0 0 0,-1 0 0 0 0,0-1 0 0 0,0 1 0 0 0,0-1 0 0 0,0 1 0 0 0,-1-1 0 0 0,1 0 0 0 0,-1 0 0 0 0,0 0 0 0 0,0 0 0 0 0,0-1 0 0 0,-3 4 0 0 0,-1 0 0 0 0,-52 44 0 0 0,-2-2 0 0 0,-110 64 0 0 0,132-87 0 0 0,30-19 0 0 0,4-3 0 0 0,0 0 0 0 0,0 0 0 0 0,0 0 0 0 0,-1 0 0 0 0,1-1 0 0 0,-7 2 0 0 0,5-3-13 0 0,6 0-147 0 0,14-13-3396 0 0,-9 10 2338 0 0,1-1 0 0 0,-1 1-1 0 0,0 0 1 0 0,1 1 0 0 0,8-3 0 0 0,5-1-1685 0 0,6-5-322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36 164 756 0 0,'-15'-19'3406'0'0,"-6"-9"7627"0"0,31 13-7080 0 0,0 11-3276 0 0,-1 0 0 0 0,1 1-1 0 0,0-1 1 0 0,0 2 0 0 0,0-1-1 0 0,12 0 1 0 0,4-2 89 0 0,45-9 804 0 0,-42 10-880 0 0,1-2-1 0 0,-2-1 0 0 0,1-1 0 0 0,47-21 0 0 0,-63 23-24 0 0,-20 13-230 0 0,-14 13-267 0 0,16-13-106 0 0,1 1 0 0 0,0 0 1 0 0,0 0-1 0 0,1 0 0 0 0,0 0 1 0 0,1 0-1 0 0,0 0 0 0 0,0 1 1 0 0,0-1-1 0 0,1 1 0 0 0,1-1 1 0 0,-1 1-1 0 0,2 0 0 0 0,-1-1 1 0 0,3 15-1 0 0,2 2 86 0 0,0-1 0 0 0,1 0-1 0 0,2-1 1 0 0,12 29 0 0 0,-19-51-145 0 0,14 27 79 0 0,1-2-71 0 0,-12-20-13 0 0,-5-5-6 0 0,1 0 0 0 0,0-1 0 0 0,0 1 0 0 0,0-1 0 0 0,-1 1 0 0 0,1-1-1 0 0,0 1 1 0 0,-1-1 0 0 0,1 0 0 0 0,0 1 0 0 0,-1-1 0 0 0,1 1 0 0 0,-1-1 0 0 0,1 0 0 0 0,-1 1 0 0 0,1-1 0 0 0,-1 0 0 0 0,1 1 0 0 0,-1-1 0 0 0,1 0-1 0 0,-1 0 1 0 0,1 0 0 0 0,-1 1 0 0 0,1-1 0 0 0,-1 0 0 0 0,1 0 0 0 0,-1 0 0 0 0,0 0 0 0 0,1 0 0 0 0,-1 0 0 0 0,-20 4-222 0 0,20-4 221 0 0,-56 7-382 0 0,-149 23-235 0 0,188-25 873 0 0,25-3 270 0 0,32-3 227 0 0,9-6-820 0 0,-15 2-276 0 0,67 0-1 0 0,-93 5-1106 0 0,0 1 0 0 0,0 0 0 0 0,13 3 0 0 0,4 1-5945 0 0,-12-3 4191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74 788 0 0,'0'-13'4637'0'0,"1"10"-4101"0"0,1 0 0 0 0,-1 0-1 0 0,1 0 1 0 0,-1 0 0 0 0,1 0-1 0 0,0 0 1 0 0,0 0 0 0 0,0 0-1 0 0,1 1 1 0 0,-1-1 0 0 0,0 1-1 0 0,1 0 1 0 0,0 0 0 0 0,0 0-1 0 0,-1 0 1 0 0,1 0 0 0 0,0 1-1 0 0,0-1 1 0 0,1 1 0 0 0,-1-1-1 0 0,0 1 1 0 0,6-1 0 0 0,-3 0-58 0 0,0 1 0 0 0,0-1 0 0 0,0 1 1 0 0,0 0-1 0 0,0 1 0 0 0,1-1 0 0 0,-1 1 0 0 0,0 1 0 0 0,0-1 1 0 0,1 1-1 0 0,-1 0 0 0 0,8 2 0 0 0,-12-2-352 0 0,0 0 0 0 0,0 0 0 0 0,0 1 0 0 0,0-1 0 0 0,0 0 0 0 0,0 1 0 0 0,0-1 0 0 0,0 1 0 0 0,-1 0-1 0 0,1-1 1 0 0,-1 1 0 0 0,1 0 0 0 0,-1 0 0 0 0,0 0 0 0 0,1 0 0 0 0,-1 0 0 0 0,0 0 0 0 0,0 1 0 0 0,-1-1 0 0 0,1 0 0 0 0,0 0 0 0 0,-1 1-1 0 0,1-1 1 0 0,-1 0 0 0 0,0 1 0 0 0,0-1 0 0 0,0 1 0 0 0,0-1 0 0 0,0 0 0 0 0,-1 1 0 0 0,0 4 0 0 0,-2 6 83 0 0,-1 1 1 0 0,0-1-1 0 0,-1 0 0 0 0,-8 16 1 0 0,7-17-100 0 0,-3 8 40 0 0,-2 3 83 0 0,1 1 0 0 0,1 0 0 0 0,-6 25 0 0 0,15-47-210 0 0,0-1 0 0 0,0 1 1 0 0,0-1-1 0 0,0 1 0 0 0,1-1 1 0 0,-1 1-1 0 0,0-1 0 0 0,1 1 0 0 0,-1-1 1 0 0,1 0-1 0 0,0 1 0 0 0,-1-1 1 0 0,1 0-1 0 0,0 1 0 0 0,0-1 0 0 0,0 0 1 0 0,0 0-1 0 0,0 0 0 0 0,0 0 1 0 0,1 1-1 0 0,24 17 375 0 0,-16-15-302 0 0,0 0 0 0 0,0 0 0 0 0,1-1-1 0 0,-1 0 1 0 0,1-1 0 0 0,-1 0 0 0 0,1-1 0 0 0,12 0 0 0 0,-2-1-274 0 0,0-1 0 0 0,1-2 0 0 0,21-4-1 0 0,-40 7-338 0 0,17-11-1662 0 0,-15 7 273 0 0,3-8-8811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50 364 0 0,'-15'-4'998'0'0,"-21"-5"2202"0"0,16-1 7245 0 0,32 6-9227 0 0,0 0 1 0 0,0 1-1 0 0,0 0 1 0 0,0 1-1 0 0,1 0 1 0 0,18 0-1 0 0,8-2 556 0 0,-34 4-1806 0 0,27-2-391 0 0,-30 2-366 0 0,-1 0 0 0 0,0 0 1 0 0,1 0-1 0 0,-1 1 0 0 0,0-1 1 0 0,1 0-1 0 0,-1 1 0 0 0,0-1 1 0 0,0 1-1 0 0,1-1 0 0 0,0 2 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81 548 0 0,'-2'-1'1143'0'0,"0"-1"-1"0"0,0 1 1 0 0,0-1 0 0 0,0 1 0 0 0,0 0-1 0 0,-1-1 1 0 0,1 1 0 0 0,-11-2 9105 0 0,19 3-9079 0 0,66 4 1473 0 0,82-6 0 0 0,-58 0-1540 0 0,207-2 794 0 0,-202 3-1539 0 0,418-29 2664 0 0,-508 28-3020 0 0,4 0-6 0 0,-1-1-1 0 0,27-8 1 0 0,-31 8-1037 0 0,8-3-3709 0 0,-4 3-4223 0 0,-8 1 5890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27 776 0 0,'-41'-26'20526'0'0,"41"26"-20430"0"0,16 0 1091 0 0,110 6 3408 0 0,163 28-995 0 0,-275-31-3417 0 0,0 0-1 0 0,1 1 0 0 0,-1 0 1 0 0,-1 2-1 0 0,17 7 1 0 0,-26-11-127 0 0,-1 0 0 0 0,1 0 1 0 0,-1 1-1 0 0,0-1 0 0 0,0 1 1 0 0,0-1-1 0 0,-1 1 0 0 0,1 0 1 0 0,0 0-1 0 0,3 6 0 0 0,-5-6-41 0 0,0-1-1 0 0,0 0 0 0 0,-1 1 1 0 0,1-1-1 0 0,0 1 1 0 0,-1-1-1 0 0,0 1 0 0 0,1-1 1 0 0,-1 1-1 0 0,0-1 0 0 0,0 1 1 0 0,0-1-1 0 0,-1 1 0 0 0,1-1 1 0 0,-1 0-1 0 0,1 1 0 0 0,-1-1 1 0 0,-1 4-1 0 0,-5 10-14 0 0,-1-1 0 0 0,-1-1 0 0 0,0 0 0 0 0,0 0 0 0 0,-1-1 0 0 0,-1 0 0 0 0,-18 17 0 0 0,-96 75 0 0 0,89-77 0 0 0,0 0 0 0 0,-45 27 0 0 0,73-51 0 0 0,-3-4 0 0 0,9-2 0 0 0,0 1 0 0 0,0-1 0 0 0,0 1 0 0 0,0-1 0 0 0,0 0 0 0 0,0 0 0 0 0,0 0 0 0 0,1 0 0 0 0,-1 0 0 0 0,0 0 0 0 0,1 0 0 0 0,0 0 0 0 0,0-1 0 0 0,0 1 0 0 0,0 0 0 0 0,-2-6 0 0 0,-11-49 0 0 0,10 39 0 0 0,-15-73 0 0 0,-7-27 0 0 0,2 16 0 0 0,23 94 0 0 0,3 1 0 0 0,-2 7 0 0 0,0 0 0 0 0,1 0 0 0 0,-1-1 0 0 0,0 1 0 0 0,0 0 0 0 0,1 0 0 0 0,-1 0 0 0 0,0 0 0 0 0,1 0 0 0 0,-1-1 0 0 0,0 1 0 0 0,0 0 0 0 0,1 0 0 0 0,-1 0 0 0 0,0 0 0 0 0,1 0 0 0 0,-1 0 0 0 0,0 0 0 0 0,0 0 0 0 0,1 0 0 0 0,-1 0 0 0 0,0 0 0 0 0,1 0 0 0 0,-1 0 0 0 0,0 1 0 0 0,0-1 0 0 0,1 0 0 0 0,-1 0 0 0 0,23 8 0 0 0,25 11 0 0 0,-34-12 0 0 0,0-1 0 0 0,0 0 0 0 0,1-1 0 0 0,0-1 0 0 0,0-1 0 0 0,21 3 0 0 0,-20-4 0 0 0,-12-1 0 0 0,1 0 0 0 0,-1 0 0 0 0,1-1 0 0 0,-1 0 0 0 0,1 0 0 0 0,0 0 0 0 0,-1-1 0 0 0,1 1 0 0 0,-1-1 0 0 0,8-2 0 0 0,-53 14 18 0 0,25-7-46 0 0,0 0 0 0 0,0 1 0 0 0,-24 12 0 0 0,40-17-86 0 0,0 0 1 0 0,0 0-1 0 0,0 0 1 0 0,1 0-1 0 0,-1 0 1 0 0,0 0-1 0 0,0 0 1 0 0,0 0-1 0 0,0 1 1 0 0,1-1-1 0 0,-1 0 1 0 0,0 0-1 0 0,0 0 1 0 0,0 0-1 0 0,0 0 1 0 0,0 0-1 0 0,0 1 1 0 0,1-1-1 0 0,-1 0 1 0 0,0 0-1 0 0,0 0 1 0 0,0 0-1 0 0,0 1 1 0 0,0-1-1 0 0,0 0 1 0 0,0 0-1 0 0,0 0 1 0 0,0 1-1 0 0,0-1 1 0 0,0 0-1 0 0,0 0 1 0 0,0 0-1 0 0,0 0 1 0 0,0 1-1 0 0,0-1 1 0 0,0 0-1 0 0,0 0 1 0 0,0 0-1 0 0,0 1 1 0 0,0-1-1 0 0,0 0 1 0 0,0 0-1 0 0,0 0 1 0 0,0 0-1 0 0,0 1 1 0 0,0-1-1 0 0,-1 0 1 0 0,1 0-1 0 0,0 0 1 0 0,0 0-1 0 0,0 1 1 0 0,0-1-1 0 0,0 0 1 0 0,-1 0-1 0 0,1 0 1 0 0,0 0-1 0 0,0 0 1 0 0,0 0-1 0 0,0 0 1 0 0,-1 0-1 0 0,1 0 0 0 0,0 0 1 0 0,0 1-1 0 0,-1-1 1 0 0,16 2-5564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68 0 0,'-16'-11'1567'0'0,"-11"-8"12881"0"0,46 11-11830 0 0,0 1 0 0 0,38-10-1 0 0,-38 13-1926 0 0,-1-1 0 0 0,1-1-1 0 0,28-14 1 0 0,-35 14-297 0 0,-1-1 0 0 0,0 0-1 0 0,0-1 1 0 0,-1 0 0 0 0,1-1 0 0 0,10-12-1 0 0,-20 20 37 0 0,-2 5-374 0 0,-3 13 8 0 0,0 1-1 0 0,2 0 1 0 0,0 0-1 0 0,1 34 1 0 0,12 79 296 0 0,-8-97-254 0 0,12 62 635 0 0,30 109-1 0 0,-37-174-500 0 0,-7-29-242 0 0,-1-1 0 0 0,1 1 0 0 0,-1 0-1 0 0,0-1 1 0 0,1 1 0 0 0,-1 0 0 0 0,0-1-1 0 0,0 1 1 0 0,0-1 0 0 0,0 1 0 0 0,0 0-1 0 0,-1-1 1 0 0,1 1 0 0 0,0 0 0 0 0,-1-1-1 0 0,1 1 1 0 0,-1-1 0 0 0,0 1 0 0 0,1-1-1 0 0,-1 1 1 0 0,0-1 0 0 0,0 1 0 0 0,0-1-1 0 0,0 0 1 0 0,0 1 0 0 0,0-1 0 0 0,0 0-1 0 0,-1 0 1 0 0,-1 1 0 0 0,-11 5-69 0 0,-1-1 0 0 0,0-1 0 0 0,-1 0 0 0 0,1-1 0 0 0,-1-1 0 0 0,-16 2 0 0 0,10-2 0 0 0,0 1-1 0 0,-30 10 1 0 0,42-11 625 0 0,7 2-179 0 0,10 1-205 0 0,4-5-170 0 0,-1 1 0 0 0,1-1 0 0 0,-1-1 0 0 0,1 0 0 0 0,-1 0 0 0 0,18-4 0 0 0,-6 2 0 0 0,9 0-455 0 0,15 0-3047 0 0,1-2-1 0 0,0-2 1 0 0,48-14-1 0 0,-76 14 366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 4 0 0,'-16'-17'7025'0'0,"14"18"-6544"0"0,0-1 0 0 0,0 0-1 0 0,-1 0 1 0 0,1 1-1 0 0,0-1 1 0 0,0 1 0 0 0,-1 0-1 0 0,1 0 1 0 0,0 0-1 0 0,0 0 1 0 0,0 0 0 0 0,0 0-1 0 0,0 0 1 0 0,0 1 0 0 0,-3 2-1 0 0,2 0 120 0 0,-1 0-1 0 0,1 0 0 0 0,0 1 1 0 0,0-1-1 0 0,0 1 1 0 0,-3 7-1 0 0,-1 3 499 0 0,2 1 0 0 0,0 0 0 0 0,-4 24 0 0 0,7-28-659 0 0,1 0-1 0 0,0-1 0 0 0,0 1 1 0 0,2 0-1 0 0,-1-1 0 0 0,2 1 1 0 0,-1 0-1 0 0,2-1 0 0 0,-1 1 0 0 0,6 11 1 0 0,-6-17-316 0 0,0 0-1 0 0,0-1 1 0 0,1 0 0 0 0,0 1 0 0 0,0-1 0 0 0,0 0 0 0 0,1 0 0 0 0,0-1-1 0 0,0 1 1 0 0,0-1 0 0 0,0 1 0 0 0,1-1 0 0 0,-1-1 0 0 0,1 1 0 0 0,0-1-1 0 0,0 0 1 0 0,0 0 0 0 0,1 0 0 0 0,-1-1 0 0 0,1 1 0 0 0,7 1-1 0 0,0-2-16 0 0,0 0 0 0 0,0-1 0 0 0,0 0 0 0 0,0-1 0 0 0,0 0-1 0 0,0-1 1 0 0,25-5 0 0 0,-24 3-803 0 0,-1-1 1 0 0,0 0-1 0 0,0-1 0 0 0,16-9 1 0 0,-19 4-990 0 0,-7 5-1659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1 476 0 0,'-2'48'2830'0'0,"-2"0"0"0"0,-2 0 0 0 0,-3-1 0 0 0,-1 0 0 0 0,-2-1 0 0 0,-23 55 0 0 0,34-96-2305 0 0,-1-1-1 0 0,1 1 1 0 0,-1-1 0 0 0,0 0 0 0 0,0 0-1 0 0,-1 0 1 0 0,0 0 0 0 0,1 0 0 0 0,-1 0 0 0 0,0-1-1 0 0,-7 6 1107 0 0,7-12-1171 0 0,-1-1-339 0 0,1-1 0 0 0,-1 1 0 0 0,1-1 0 0 0,1 0 0 0 0,-1 0 1 0 0,1 0-1 0 0,-1 0 0 0 0,1 0 0 0 0,-1-7 0 0 0,2 8-81 0 0,0 1 0 0 0,0 0 0 0 0,1 0 0 0 0,-1 0 0 0 0,1-1 0 0 0,0 1 0 0 0,0 0 0 0 0,0-1 0 0 0,1 1-1 0 0,-1 0 1 0 0,1 0 0 0 0,-1-1 0 0 0,1 1 0 0 0,0 0 0 0 0,1 0 0 0 0,-1 0 0 0 0,0 0 0 0 0,4-5 0 0 0,-4 7-32 0 0,-1 1 1 0 0,1-1 0 0 0,0 0 0 0 0,-1 1-1 0 0,1-1 1 0 0,0 1 0 0 0,0-1 0 0 0,0 1-1 0 0,0-1 1 0 0,-1 1 0 0 0,1-1 0 0 0,0 1-1 0 0,0 0 1 0 0,0-1 0 0 0,0 1 0 0 0,0 0-1 0 0,0 0 1 0 0,0 0 0 0 0,0 0 0 0 0,0 0-1 0 0,0 0 1 0 0,0 0 0 0 0,0 0 0 0 0,0 0-1 0 0,0 1 1 0 0,0-1 0 0 0,0 0 0 0 0,0 0-1 0 0,-1 1 1 0 0,1-1 0 0 0,1 2-1 0 0,28 18 244 0 0,-24-15-188 0 0,30 26 474 0 0,42 48 0 0 0,-45-44-50 0 0,48 39 1 0 0,-55-54-489 0 0,40 24 0 0 0,-56-38 0 0 0,0 0 0 0 0,1-1 0 0 0,-1-1 0 0 0,1 0 0 0 0,1 0 0 0 0,-1-1 0 0 0,18 3 0 0 0,-26-6 0 0 0,0 0 0 0 0,0 0 0 0 0,0 0 0 0 0,0 0 0 0 0,0 0 0 0 0,0-1 0 0 0,0 1 0 0 0,0-1 0 0 0,0 0 0 0 0,0 0 0 0 0,0 0 0 0 0,0 0 0 0 0,0-1 0 0 0,0 1 0 0 0,-1-1 0 0 0,1 1 0 0 0,3-4 0 0 0,-2 1 0 0 0,0 0 0 0 0,-1 0 0 0 0,0 0 0 0 0,0-1 0 0 0,0 1 0 0 0,0-1 0 0 0,-1 0 0 0 0,0 1 0 0 0,3-9 0 0 0,0-7 0 0 0,0 0 0 0 0,-1 0 0 0 0,-1 0 0 0 0,0-24 0 0 0,-2 25-67 0 0,0-1 1 0 0,-1 1-1 0 0,0 0 1 0 0,-2 0-1 0 0,0 0 0 0 0,-2 0 1 0 0,-8-30-1 0 0,8 36-576 0 0,-9-18-1087 0 0,-1 14-4028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58 680 0 0,'-35'-2'2281'0'0,"17"0"1362"0"0,0 1 7351 0 0,19 1-10841 0 0,0 0 0 0 0,1-1 0 0 0,-1 1 0 0 0,0-1 0 0 0,0 1 0 0 0,0-1 0 0 0,0 1 0 0 0,0-1 0 0 0,0 0 0 0 0,0 0 0 0 0,0 1 0 0 0,1-2 0 0 0,2-2 214 0 0,5 1 455 0 0,0-1-1 0 0,1 1 1 0 0,-1 1 0 0 0,18-3-1 0 0,14-3 845 0 0,-23 4-1232 0 0,-14 3-861 0 0,1 0 0 0 0,-1 0 0 0 0,0 0 0 0 0,0 0 0 0 0,1-1 0 0 0,5-2 0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4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96 106 204 0 0,'-23'-5'1296'0'0,"-17"-3"2635"0"0,37 7-3082 0 0,0 0-1 0 0,0 0 1 0 0,1 0 0 0 0,-1-1 0 0 0,0 1-1 0 0,1-1 1 0 0,-1 1 0 0 0,1-1-1 0 0,0 0 1 0 0,-3-2 0 0 0,5 4-667 0 0,-1-1 0 0 0,1 1 0 0 0,0 0 1 0 0,0-1-1 0 0,0 1 0 0 0,0 0 0 0 0,0-1 1 0 0,0 1-1 0 0,0 0 0 0 0,-1-1 0 0 0,1 1 1 0 0,0 0-1 0 0,0-1 0 0 0,0 1 0 0 0,0 0 1 0 0,1-1-1 0 0,-1 1 0 0 0,0 0 0 0 0,0-1 1 0 0,0 1-1 0 0,0 0 0 0 0,0-1 0 0 0,0 1 1 0 0,0 0-1 0 0,1 0 0 0 0,-1-1 0 0 0,9-10 2035 0 0,-3 6-1578 0 0,0 1-1 0 0,0-1 1 0 0,0 1-1 0 0,1 1 1 0 0,0-1 0 0 0,0 1-1 0 0,13-4 1 0 0,52-11 2759 0 0,-69 18-3364 0 0,1-1-1 0 0,-1 1 1 0 0,1-1-1 0 0,-1 1 1 0 0,1 0-1 0 0,-1 1 1 0 0,6 0 0 0 0,12 6-8043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0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2 158 228 0 0,'-1'4'7401'0'0,"20"1"-6028"0"0,1 0 0 0 0,25 1 0 0 0,91 0 191 0 0,-75-4-860 0 0,244 18 1480 0 0,-148-7-1096 0 0,118 8 666 0 0,185-13-293 0 0,0-41-867 0 0,-177 5-388 0 0,497-56 1730 0 0,-414 54-1369 0 0,-246 16-281 0 0,243-15 892 0 0,-289 24-1035 0 0,293 0 324 0 0,-217 7-221 0 0,252-15 575 0 0,-313 8-253 0 0,-50 2 299 0 0,-38 3-812 0 0,12-1-57 0 0,-6 2-1116 0 0,-47 11-9948 0 0,35-12 8280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224 119 412 0 0,'-1'-12'2975'0'0,"0"0"-1"0"0,0 1 1 0 0,-2-1-1 0 0,1 0 1 0 0,-6-13 0 0 0,7 24-2852 0 0,0 0 0 0 0,1 0 1 0 0,-1 0-1 0 0,0 0 0 0 0,1 1 1 0 0,-1-1-1 0 0,0 0 0 0 0,0 0 1 0 0,1 1-1 0 0,-1-1 0 0 0,0 1 1 0 0,0-1-1 0 0,0 1 0 0 0,0-1 1 0 0,0 1-1 0 0,0 0 0 0 0,0-1 1 0 0,0 1-1 0 0,0 0 0 0 0,0 0 1 0 0,0 0-1 0 0,0 0 0 0 0,0 0 1 0 0,0 0-1 0 0,0 0 1 0 0,-2 0-1 0 0,0 0 20 0 0,0 0 0 0 0,0 1 0 0 0,0-1 1 0 0,0 1-1 0 0,-1 0 0 0 0,1-1 0 0 0,-3 3 0 0 0,-1 1 25 0 0,-1 0 0 0 0,1 0 0 0 0,0 1-1 0 0,0 0 1 0 0,0 0 0 0 0,0 1 0 0 0,1 0-1 0 0,0 0 1 0 0,1 1 0 0 0,-1-1-1 0 0,1 1 1 0 0,0 0 0 0 0,1 1 0 0 0,0-1-1 0 0,0 1 1 0 0,1 0 0 0 0,-1 0 0 0 0,-2 13-1 0 0,6-18-113 0 0,0 0 0 0 0,0 0-1 0 0,0 0 1 0 0,0 0 0 0 0,1 0-1 0 0,-1 0 1 0 0,1 0 0 0 0,0-1-1 0 0,0 1 1 0 0,0 0-1 0 0,0 0 1 0 0,0-1 0 0 0,1 1-1 0 0,-1-1 1 0 0,1 1 0 0 0,0-1-1 0 0,-1 0 1 0 0,1 1 0 0 0,0-1-1 0 0,1 0 1 0 0,-1 0 0 0 0,0 0-1 0 0,0-1 1 0 0,1 1-1 0 0,-1-1 1 0 0,1 1 0 0 0,4 1-1 0 0,0 1 43 0 0,1-1 0 0 0,-1 0 0 0 0,1 0 0 0 0,0 0 0 0 0,0-1 0 0 0,0-1 0 0 0,0 1 0 0 0,14 0 0 0 0,-14-2-32 0 0,0-1 0 0 0,0 1 1 0 0,1-1-1 0 0,-1-1 0 0 0,0 0 0 0 0,0 0 1 0 0,0 0-1 0 0,-1-1 0 0 0,1 0 0 0 0,13-8 0 0 0,-18 9-42 0 0,1-1-1 0 0,-1 1 0 0 0,0-1 1 0 0,0 0-1 0 0,0 1 0 0 0,0-2 1 0 0,-1 1-1 0 0,1 0 0 0 0,-1 0 1 0 0,0-1-1 0 0,0 1 0 0 0,0-1 1 0 0,0 0-1 0 0,0 1 0 0 0,-1-1 1 0 0,0 0-1 0 0,0 0 0 0 0,0 0 0 0 0,0 0 1 0 0,-1 0-1 0 0,1 0 0 0 0,-1 0 1 0 0,-1-7-1 0 0,1 4-7 0 0,-1 1 0 0 0,0 0 0 0 0,0 0 0 0 0,-1 0-1 0 0,0 0 1 0 0,0 1 0 0 0,0-1 0 0 0,-1 0 0 0 0,1 1 0 0 0,-1-1 0 0 0,-1 1-1 0 0,1 0 1 0 0,-1 0 0 0 0,0 0 0 0 0,0 1 0 0 0,0 0 0 0 0,-1-1 0 0 0,0 1 0 0 0,0 1-1 0 0,0-1 1 0 0,0 1 0 0 0,-8-4 0 0 0,7 4-13 0 0,-1 0-1 0 0,0 0 1 0 0,0 1 0 0 0,0 0 0 0 0,-1 0-1 0 0,1 1 1 0 0,0 0 0 0 0,-1 1 0 0 0,1-1-1 0 0,0 1 1 0 0,-1 1 0 0 0,1-1-1 0 0,-1 1 1 0 0,1 1 0 0 0,0-1 0 0 0,0 1-1 0 0,0 0 1 0 0,-9 5 0 0 0,7-3 1 0 0,1 0 1 0 0,-1 1-1 0 0,1 0 0 0 0,0 0 1 0 0,1 1-1 0 0,-1 0 0 0 0,-7 8 1 0 0,13-11 8 0 0,0-1 0 0 0,0 0 0 0 0,1 0 0 0 0,-1 1 0 0 0,0-1 0 0 0,1 1 0 0 0,0-1 0 0 0,-1 1 0 0 0,1 0 0 0 0,0-1 0 0 0,0 1 0 0 0,1 0 0 0 0,-1 0 0 0 0,1 0 0 0 0,-1 0 0 0 0,1 0 0 0 0,0 0 0 0 0,0-1 0 0 0,0 1 0 0 0,0 0 0 0 0,1 0 0 0 0,-1 0 0 0 0,1 0 0 0 0,0 0 0 0 0,0 0 0 0 0,0-1 0 0 0,0 1 0 0 0,2 2 0 0 0,2 3 34 0 0,1 0 1 0 0,0-1 0 0 0,0 0 0 0 0,0 0-1 0 0,1-1 1 0 0,0 0 0 0 0,1 0 0 0 0,-1 0-1 0 0,1-1 1 0 0,0 0 0 0 0,1-1 0 0 0,-1 0-1 0 0,1 0 1 0 0,-1 0 0 0 0,17 3 0 0 0,-17-5-10 0 0,0-1 1 0 0,1 1 0 0 0,-1-1 0 0 0,1-1 0 0 0,-1 1-1 0 0,1-1 1 0 0,-1-1 0 0 0,10-1 0 0 0,-13 1-19 0 0,0 0-1 0 0,0-1 1 0 0,0 1 0 0 0,0-1 0 0 0,-1 0 0 0 0,1-1 0 0 0,0 1-1 0 0,-1-1 1 0 0,1 0 0 0 0,-1 0 0 0 0,0 0 0 0 0,0-1 0 0 0,5-5 0 0 0,-5 4-16 0 0,-1 1 1 0 0,0-1-1 0 0,-1 0 1 0 0,1 0-1 0 0,-1 0 1 0 0,0 0-1 0 0,0 0 1 0 0,0 0-1 0 0,-1-1 1 0 0,0 1-1 0 0,0-1 1 0 0,0 1-1 0 0,-1-1 1 0 0,0 1-1 0 0,0-1 1 0 0,0 1-1 0 0,-1-1 1 0 0,0 1-1 0 0,0-1 1 0 0,0 1-1 0 0,0 0 1 0 0,-1-1-1 0 0,-4-8 1 0 0,4 10-12 0 0,0-1 0 0 0,0 1-1 0 0,-1 1 1 0 0,1-1 0 0 0,-1 0 0 0 0,0 0 0 0 0,0 1 0 0 0,0 0 0 0 0,0-1 0 0 0,0 1 0 0 0,-1 0 0 0 0,1 1 0 0 0,-1-1-1 0 0,0 1 1 0 0,0-1 0 0 0,0 1 0 0 0,0 1 0 0 0,0-1 0 0 0,-1 0 0 0 0,1 1 0 0 0,0 0 0 0 0,-1 0 0 0 0,1 0-1 0 0,-1 1 1 0 0,0-1 0 0 0,1 1 0 0 0,-1 0 0 0 0,1 0 0 0 0,-6 2 0 0 0,0 0-4 0 0,0 0 0 0 0,1 1 0 0 0,-1 0-1 0 0,1 1 1 0 0,0 0 0 0 0,0 1 0 0 0,-10 7 0 0 0,14-9 23 0 0,0 1-1 0 0,0-1 1 0 0,1 1 0 0 0,-1 0 0 0 0,1 1-1 0 0,0-1 1 0 0,0 1 0 0 0,1-1 0 0 0,-1 1-1 0 0,1 0 1 0 0,0 1 0 0 0,1-1-1 0 0,-4 9 1 0 0,5-11 5 0 0,1-1 1 0 0,-1 0-1 0 0,1 0 0 0 0,0 0 1 0 0,0 1-1 0 0,0-1 0 0 0,0 0 0 0 0,0 0 1 0 0,1 1-1 0 0,-1-1 0 0 0,1 0 1 0 0,-1 0-1 0 0,1 0 0 0 0,0 1 0 0 0,0-1 1 0 0,-1 0-1 0 0,2 0 0 0 0,-1 0 1 0 0,0 0-1 0 0,0-1 0 0 0,1 1 0 0 0,-1 0 1 0 0,1-1-1 0 0,-1 1 0 0 0,1 0 1 0 0,0-1-1 0 0,0 0 0 0 0,-1 1 0 0 0,5 1 1 0 0,-1 0-1 0 0,1 0 1 0 0,0-1 0 0 0,-1 1-1 0 0,1-1 1 0 0,0-1 0 0 0,0 1 0 0 0,0-1-1 0 0,0 0 1 0 0,12 1 0 0 0,-10-2-71 0 0,1-1 0 0 0,-1 1 0 0 0,1-1 0 0 0,-1-1 0 0 0,0 0 0 0 0,0 0 0 0 0,0 0 0 0 0,0-1 0 0 0,8-4 0 0 0,-13 5 27 0 0,0 1 0 0 0,0-1-1 0 0,0 0 1 0 0,0 0 0 0 0,0 0-1 0 0,-1-1 1 0 0,1 1 0 0 0,-1-1-1 0 0,0 1 1 0 0,0-1 0 0 0,0 0-1 0 0,0 0 1 0 0,0 0 0 0 0,0 0-1 0 0,-1 0 1 0 0,0 0 0 0 0,1-1-1 0 0,-1 1 1 0 0,-1 0 0 0 0,1-1-1 0 0,0 1 1 0 0,-1-1 0 0 0,1 1 0 0 0,-1-4-1 0 0,0 5 18 0 0,0 1 0 0 0,-1-1 0 0 0,1 0 0 0 0,0 1 1 0 0,-1-1-1 0 0,1 0 0 0 0,-1 1 0 0 0,0-1 0 0 0,1 1 0 0 0,-1-1 0 0 0,0 1 0 0 0,0 0 0 0 0,0-1 0 0 0,0 1 0 0 0,0 0 0 0 0,0-1 1 0 0,0 1-1 0 0,0 0 0 0 0,-1 0 0 0 0,1 0 0 0 0,0 0 0 0 0,-1 0 0 0 0,1 1 0 0 0,-1-1 0 0 0,1 0 0 0 0,-1 0 0 0 0,1 1 0 0 0,-1-1 1 0 0,-1 1-1 0 0,-2-2 17 0 0,0 1 1 0 0,1 1-1 0 0,-1-1 0 0 0,0 1 1 0 0,0-1-1 0 0,1 1 1 0 0,-1 1-1 0 0,-7 0 1 0 0,6 0 41 0 0,1 1 0 0 0,-1 0 1 0 0,1 0-1 0 0,-1 0 0 0 0,1 0 0 0 0,0 1 1 0 0,0 0-1 0 0,0 0 0 0 0,1 0 0 0 0,-1 0 0 0 0,1 1 1 0 0,0 0-1 0 0,-1 0 0 0 0,2 0 0 0 0,-1 0 1 0 0,0 1-1 0 0,1 0 0 0 0,0-1 0 0 0,0 1 1 0 0,0 0-1 0 0,1 1 0 0 0,0-1 0 0 0,0 0 1 0 0,-2 9-1 0 0,4-12-26 0 0,0-1 1 0 0,0 1-1 0 0,0-1 1 0 0,0 1-1 0 0,0-1 1 0 0,1 1-1 0 0,-1-1 1 0 0,0 1-1 0 0,1 0 0 0 0,-1-1 1 0 0,1 0-1 0 0,0 1 1 0 0,-1-1-1 0 0,1 1 1 0 0,0-1-1 0 0,0 0 1 0 0,0 0-1 0 0,0 1 1 0 0,0-1-1 0 0,0 0 1 0 0,0 0-1 0 0,1 0 0 0 0,-1 0 1 0 0,0 0-1 0 0,0 0 1 0 0,1-1-1 0 0,-1 1 1 0 0,1 0-1 0 0,-1-1 1 0 0,1 1-1 0 0,-1-1 1 0 0,4 1-1 0 0,1 1 12 0 0,1 0 0 0 0,0-1 0 0 0,0 0-1 0 0,0 0 1 0 0,14-1 0 0 0,-15 0-41 0 0,0-1 1 0 0,-1 0-1 0 0,1 0 0 0 0,-1-1 1 0 0,1 1-1 0 0,-1-1 0 0 0,0 0 0 0 0,0-1 1 0 0,0 1-1 0 0,0-1 0 0 0,0 0 1 0 0,7-6-1 0 0,-10 7 3 0 0,0 0-1 0 0,0 0 1 0 0,0 0 0 0 0,0 0-1 0 0,0-1 1 0 0,0 1-1 0 0,-1 0 1 0 0,1-1 0 0 0,-1 1-1 0 0,0-1 1 0 0,1 0 0 0 0,-1 1-1 0 0,0-1 1 0 0,-1 0 0 0 0,1 0-1 0 0,-1 0 1 0 0,1 1 0 0 0,-1-1-1 0 0,0 0 1 0 0,0 0-1 0 0,0 0 1 0 0,0 0 0 0 0,0 0-1 0 0,-1 0 1 0 0,1 1 0 0 0,-3-6-1 0 0,3 6 0 0 0,-1 0-1 0 0,0 0 1 0 0,1 1-1 0 0,-1-1 1 0 0,0 0 0 0 0,0 1-1 0 0,-1-1 1 0 0,1 1-1 0 0,0-1 1 0 0,0 1-1 0 0,-1 0 1 0 0,1-1-1 0 0,-1 1 1 0 0,1 0-1 0 0,-1 0 1 0 0,1 0-1 0 0,-1 0 1 0 0,0 0 0 0 0,-1 0-1 0 0,-1 0 14 0 0,1 0 0 0 0,-1 0 0 0 0,1 0 0 0 0,-1 1 0 0 0,1 0 0 0 0,-1 0 0 0 0,0 0 0 0 0,1 0 0 0 0,-6 1 0 0 0,-2 2 53 0 0,0-1 0 0 0,0 2-1 0 0,1 0 1 0 0,-1 0 0 0 0,-14 8 0 0 0,12-4-38 0 0,-1 1 0 0 0,-17 14 0 0 0,27-20-21 0 0,1 0-1 0 0,-1 0 1 0 0,1 0-1 0 0,0 1 0 0 0,0-1 1 0 0,1 1-1 0 0,-1-1 1 0 0,1 1-1 0 0,-1 0 0 0 0,1 0 1 0 0,0 0-1 0 0,1 1 1 0 0,-2 4-1 0 0,3-8-44 0 0,-1 0 0 0 0,1 0 0 0 0,0 0 0 0 0,0 0 0 0 0,0 0 0 0 0,1 1 0 0 0,-1-1 1 0 0,0 0-1 0 0,0 0 0 0 0,1 0 0 0 0,-1 0 0 0 0,0 0 0 0 0,1 0 0 0 0,-1 0 0 0 0,1 0 0 0 0,-1 0 0 0 0,1 0 0 0 0,0 0 0 0 0,-1 0 0 0 0,1 0 0 0 0,1 1 1 0 0,1 0-246 0 0,-1 0 1 0 0,1 0 0 0 0,0 0 0 0 0,0 0-1 0 0,-1-1 1 0 0,1 0 0 0 0,6 3 0 0 0,2-1-1073 0 0,0 0 0 0 0,0-1 0 0 0,18 1 1 0 0,-17-2-2655 0 0,0-1 576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2 183 296 0 0,'-2'-5'14430'0'0,"9"7"-12041"0"0,0 0-4062 0 0,52 6 4755 0 0,98 0 0 0 0,-71-11-1619 0 0,149-23 0 0 0,-196 19-1104 0 0,0-1 0 0 0,-1-1 0 0 0,0-3 0 0 0,42-18-1 0 0,-74 27-273 0 0,1-1 0 0 0,-1 1 1 0 0,-1-1-1 0 0,1 0 0 0 0,0-1 0 0 0,6-7 0 0 0,-10 11-56 0 0,0-1-1 0 0,-1 0 1 0 0,1 0 0 0 0,-1 0 0 0 0,1 0 0 0 0,-1 0 0 0 0,0 0 0 0 0,0 0 0 0 0,0 0 0 0 0,0 0-1 0 0,0-1 1 0 0,-1 1 0 0 0,1 0 0 0 0,-1-1 0 0 0,1 1 0 0 0,-1 0 0 0 0,0-1 0 0 0,0 1 0 0 0,0 0-1 0 0,0-1 1 0 0,-1-3 0 0 0,1 5-21 0 0,-1 0 0 0 0,1 0-1 0 0,-1 0 1 0 0,1 0 0 0 0,-1 0-1 0 0,0 0 1 0 0,0 0 0 0 0,1 1-1 0 0,-1-1 1 0 0,0 0 0 0 0,0 0-1 0 0,0 1 1 0 0,0-1 0 0 0,0 0 0 0 0,0 1-1 0 0,0-1 1 0 0,0 1 0 0 0,0-1-1 0 0,0 1 1 0 0,0 0 0 0 0,0-1-1 0 0,0 1 1 0 0,0 0 0 0 0,0 0-1 0 0,-1 0 1 0 0,1 0 0 0 0,0 0-1 0 0,0 0 1 0 0,0 0 0 0 0,0 0 0 0 0,0 0-1 0 0,-1 0 1 0 0,0 1 0 0 0,-5 0 14 0 0,1 1 0 0 0,0 0 1 0 0,0 0-1 0 0,-9 4 1 0 0,9-3 7 0 0,0 1 0 0 0,0 0-1 0 0,0 0 1 0 0,0 0 0 0 0,1 1 0 0 0,0 0 0 0 0,0 0 0 0 0,0 0 0 0 0,0 1 0 0 0,1-1 0 0 0,0 1 0 0 0,0 0 0 0 0,1 0 0 0 0,-1 1 0 0 0,1-1 0 0 0,1 1 0 0 0,-3 8 0 0 0,1-3 63 0 0,2 1 0 0 0,-1 0 0 0 0,2 0 0 0 0,-1 0 0 0 0,2 0 0 0 0,0 0 0 0 0,0 1 0 0 0,4 17 0 0 0,6 23 264 0 0,3-1-1 0 0,2-1 0 0 0,2-1 0 0 0,34 73 0 0 0,-44-112-319 0 0,1 0 1 0 0,0 0-1 0 0,0-1 0 0 0,13 13 0 0 0,-20-23-137 0 0,-5-1-500 0 0,-114-2-181 0 0,24 0 563 0 0,0 4 1 0 0,-106 15-1 0 0,189-15 763 0 0,9 1-193 0 0,19 1-45 0 0,32 0-13 0 0,262-24 1306 0 0,-229 12-1208 0 0,-66 7-224 0 0,13-2-3425 0 0,2-3-8102 0 0,-20 2 8242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42 556 0 0,'-8'-32'8678'0'0,"8"32"-8536"0"0,0-1 0 0 0,0 1 1 0 0,0-1-1 0 0,0 1 1 0 0,0 0-1 0 0,0-1 0 0 0,0 1 1 0 0,0 0-1 0 0,0-1 0 0 0,0 1 1 0 0,-1-1-1 0 0,1 1 1 0 0,0 0-1 0 0,0-1 0 0 0,0 1 1 0 0,-1 0-1 0 0,1-1 1 0 0,0 1-1 0 0,0 0 0 0 0,-1 0 1 0 0,1-1-1 0 0,0 1 1 0 0,-1 0-1 0 0,1 0 0 0 0,0-1 1 0 0,-1 1-1 0 0,1 0 1 0 0,0 0-1 0 0,-1 0 0 0 0,1 0 1 0 0,0-1-1 0 0,-1 1 1 0 0,-12 7 2468 0 0,-6 16-193 0 0,13-12-1909 0 0,0 0 0 0 0,1 0-1 0 0,1 0 1 0 0,-1 0-1 0 0,2 1 1 0 0,0 0-1 0 0,0 0 1 0 0,1 0-1 0 0,0 0 1 0 0,1 0 0 0 0,1 0-1 0 0,1 17 1 0 0,0-20-323 0 0,0 0 1 0 0,1 0-1 0 0,0-1 1 0 0,1 0-1 0 0,0 1 1 0 0,0-1-1 0 0,1 0 1 0 0,0 0-1 0 0,0-1 1 0 0,1 1-1 0 0,0-1 1 0 0,0 0-1 0 0,1 0 1 0 0,0 0-1 0 0,0-1 1 0 0,0 0-1 0 0,15 10 1 0 0,-10-8-47 0 0,0 0 1 0 0,1 0-1 0 0,0-2 0 0 0,1 1 1 0 0,0-1-1 0 0,0-1 1 0 0,0-1-1 0 0,0 1 1 0 0,1-2-1 0 0,0 0 1 0 0,0-1-1 0 0,-1 0 0 0 0,1-1 1 0 0,0-1-1 0 0,0 0 1 0 0,17-2-1 0 0,2-4-124 0 0,56-16-1 0 0,-73 17-723 0 0,1-1 0 0 0,-1-1 0 0 0,0 0 1 0 0,-1-2-1 0 0,16-10 0 0 0,-22 11-1711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85 472 0 0,'-20'-12'14159'0'0,"27"6"-13109"0"0,-4 4-317 0 0,0-1-1 0 0,1 2 1 0 0,-1-1-1 0 0,1 0 0 0 0,0 1 1 0 0,4-2-1 0 0,42-7 2487 0 0,-47 10-3045 0 0,144-22 2425 0 0,-126 17-4500 0 0,-16-3-3655 0 0,-15 0-3478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91 52 0 0,'-18'-9'1235'0'0,"-1"1"1381"0"0,2-4 8028 0 0,26 5-7757 0 0,-8 6-2693 0 0,0 0 0 0 0,0 0 1 0 0,0 1-1 0 0,0-1 0 0 0,0 0 0 0 0,0 0 1 0 0,1 1-1 0 0,-1-1 0 0 0,0 1 0 0 0,0-1 1 0 0,0 1-1 0 0,3-1 0 0 0,42-6 3210 0 0,72-2 0 0 0,-62 6-2257 0 0,98-9 839 0 0,-88 5-5580 0 0,-19 3-5402 0 0,-23 1 6027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0 680 0 0,'17'13'5803'0'0,"1"-7"-3480"0"0,1 0 1 0 0,0-1 0 0 0,0-1 0 0 0,0-1 0 0 0,36 1 0 0 0,103-9 3485 0 0,-106 2-4693 0 0,2-2-369 0 0,19 0-5089 0 0,-64 7 1874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0 976 0 0,'0'1'367'0'0,"-1"0"0"0"0,1 0 0 0 0,0 0 0 0 0,0-1 0 0 0,-1 1 0 0 0,1 0 0 0 0,0 0 0 0 0,0 0 0 0 0,0 0 0 0 0,0 0 0 0 0,0 0 0 0 0,0 0 0 0 0,0 0 0 0 0,0 0 0 0 0,1 0 0 0 0,-1-1 0 0 0,0 1 0 0 0,0 0 0 0 0,1 0 0 0 0,-1 0 0 0 0,1 1 0 0 0,0-1-42 0 0,0 0 0 0 0,0 0 0 0 0,0 0 0 0 0,0-1 0 0 0,1 1 0 0 0,-1 0 0 0 0,0 0 0 0 0,0-1 0 0 0,0 1-1 0 0,1-1 1 0 0,-1 1 0 0 0,0-1 0 0 0,2 1 0 0 0,6 0 592 0 0,0 0 1 0 0,0 0-1 0 0,17-2 0 0 0,-12 1-45 0 0,184-1 5902 0 0,-101 1-6965 0 0,1-1-9173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7953 0 0,'0'0'9658'0'0,"-2"4"-8023"0"0,0 3-1170 0 0,0 1 1 0 0,0 0 0 0 0,1 0 0 0 0,0 1-1 0 0,1-1 1 0 0,0 0 0 0 0,0 0-1 0 0,1 0 1 0 0,2 16 0 0 0,22 76 1244 0 0,-24-98-1683 0 0,5 21 298 0 0,2-1 1 0 0,0 1-1 0 0,2-1 1 0 0,0-1-1 0 0,1 0 1 0 0,2 0-1 0 0,0-2 1 0 0,1 1-1 0 0,1-1 1 0 0,24 24-1 0 0,-36-41-287 0 0,0 1 1 0 0,-1-1-1 0 0,1 0 0 0 0,0 0 0 0 0,0 0 1 0 0,0 0-1 0 0,1-1 0 0 0,-1 1 1 0 0,0-1-1 0 0,1 0 0 0 0,-1 0 0 0 0,1 0 1 0 0,-1 0-1 0 0,5 0 0 0 0,-6-1-34 0 0,-1 0-1 0 0,1-1 0 0 0,0 1 1 0 0,0-1-1 0 0,-1 1 0 0 0,1-1 1 0 0,0 1-1 0 0,-1-1 1 0 0,1 0-1 0 0,-1 0 0 0 0,1 0 1 0 0,-1 0-1 0 0,1 0 0 0 0,-1 0 1 0 0,0 0-1 0 0,1 0 1 0 0,-1-1-1 0 0,0 1 0 0 0,0 0 1 0 0,0-1-1 0 0,0 1 0 0 0,0-1 1 0 0,0 1-1 0 0,0-1 1 0 0,-1 1-1 0 0,1-1 0 0 0,-1 0 1 0 0,1 0-1 0 0,-1 1 0 0 0,1-4 1 0 0,12-52-31 0 0,-1 0 1 0 0,-4-1 0 0 0,2-69-1 0 0,-10 119-174 0 0,1 0 0 0 0,-2 0 0 0 0,1 1 0 0 0,-1-1 0 0 0,-1 0 0 0 0,1 0 0 0 0,-1 0 0 0 0,0 1 0 0 0,-1-1 0 0 0,0 1 0 0 0,-5-10 0 0 0,6 13 732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0 128 656 0 0,'0'0'8279'0'0,"4"-1"-6559"0"0,216-15 6543 0 0,-130 13-6270 0 0,89-17 0 0 0,-145 14-1152 0 0,0-1-1 0 0,-1-2 1 0 0,0-2 0 0 0,59-27-1 0 0,-56 22 238 0 0,-35 15-926 0 0,2 9-38 0 0,-2-7-103 0 0,0 0 0 0 0,-1 0 0 0 0,1 1 0 0 0,-1-1-1 0 0,1 0 1 0 0,-1 0 0 0 0,0 0 0 0 0,1 1 0 0 0,-1-1-1 0 0,0 0 1 0 0,0 0 0 0 0,0 1 0 0 0,0-1-1 0 0,0 2 1 0 0,-6 66 408 0 0,2-30 282 0 0,2 68-1 0 0,4-85-487 0 0,1-1 0 0 0,1 0 0 0 0,1 1-1 0 0,0-2 1 0 0,2 1 0 0 0,1-1-1 0 0,0 0 1 0 0,1 0 0 0 0,22 33-1 0 0,-26-46-171 0 0,-2-2-8 0 0,0 0 0 0 0,-1-1 1 0 0,1 1-1 0 0,3 10 0 0 0,-5-9-33 0 0,-4 3-11 0 0,1-7-11 0 0,-1 1 0 0 0,1-1 0 0 0,-1 0 0 0 0,0 0 0 0 0,0 0 0 0 0,0 0 0 0 0,0 0 0 0 0,0-1 0 0 0,0 1 0 0 0,0-1 0 0 0,0 0 0 0 0,-1 0 0 0 0,-3 0 0 0 0,-52 9-194 0 0,43-9 165 0 0,-278 20-340 0 0,129-12 1305 0 0,146-5-851 0 0,30-5-63 0 0,0 0 0 0 0,22 3 0 0 0,10 0 0 0 0,703 18 0 0 0,-744-20-176 0 0,21 0-5583 0 0,-23 1 5451 0 0,1-1 0 0 0,0 0 1 0 0,0 0-1 0 0,0 0 0 0 0,0-1 0 0 0,0 1 0 0 0,0 0 0 0 0,0 0 0 0 0,-1 0 0 0 0,1-1 0 0 0,0 1 1 0 0,0 0-1 0 0,0-1 0 0 0,0 1 0 0 0,-1-1 0 0 0,1 1 0 0 0,0-1 0 0 0,-1 1 0 0 0,1-1 0 0 0,1 0 1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 0 0,'1'-2'925'0'0,"2"-2"-267"0"0,1 0-1 0 0,0 0 1 0 0,0 1 0 0 0,0 0 0 0 0,1 0 0 0 0,-1 0 0 0 0,1 0-1 0 0,-1 1 1 0 0,1-1 0 0 0,0 1 0 0 0,0 0 0 0 0,0 1 0 0 0,0-1 0 0 0,11-1-1 0 0,10-1 1681 0 0,42-2 0 0 0,-42 5-1260 0 0,-6-1-153 0 0,0 1 0 0 0,0 1 0 0 0,0 1 0 0 0,0 1 1 0 0,22 4-1 0 0,-41-6-863 0 0,1 0-1 0 0,-1 1 1 0 0,1-1 0 0 0,-1 1 0 0 0,1-1 0 0 0,-1 1 0 0 0,1-1 0 0 0,-1 1 0 0 0,0 0-1 0 0,1 0 1 0 0,-1-1 0 0 0,0 1 0 0 0,1 0 0 0 0,-1 0 0 0 0,0 0 0 0 0,0 1-1 0 0,0-1 1 0 0,0 0 0 0 0,0 0 0 0 0,0 1 0 0 0,0-1 0 0 0,-1 0 0 0 0,1 1 0 0 0,0-1-1 0 0,-1 1 1 0 0,1-1 0 0 0,-1 1 0 0 0,1-1 0 0 0,-1 1 0 0 0,0-1 0 0 0,0 1 0 0 0,0 0-1 0 0,0-1 1 0 0,0 1 0 0 0,0-1 0 0 0,0 1 0 0 0,0-1 0 0 0,0 1 0 0 0,-1-1-1 0 0,1 1 1 0 0,-1-1 0 0 0,1 1 0 0 0,-1-1 0 0 0,-1 3 0 0 0,-2 5 88 0 0,-1 0 1 0 0,-1 0-1 0 0,1 0 0 0 0,-1 0 1 0 0,-11 11-1 0 0,-75 70 440 0 0,-1 2-102 0 0,93-92-486 0 0,-28 35 134 0 0,27-33-108 0 0,-1 0 0 0 0,1 0 0 0 0,0 0 0 0 0,0 0 1 0 0,0 0-1 0 0,0 1 0 0 0,0-1 0 0 0,1 0 0 0 0,-1 1 0 0 0,1-1 0 0 0,-1 0 1 0 0,1 1-1 0 0,0-1 0 0 0,0 1 0 0 0,0 3 0 0 0,1-4 3 0 0,0-1-1 0 0,-1 1 0 0 0,1-1 1 0 0,0 1-1 0 0,0-1 1 0 0,0 0-1 0 0,0 1 1 0 0,0-1-1 0 0,1 0 1 0 0,-1 0-1 0 0,0 0 0 0 0,0 0 1 0 0,1 0-1 0 0,-1 0 1 0 0,1 0-1 0 0,-1 0 1 0 0,1-1-1 0 0,-1 1 0 0 0,4 0 1 0 0,33 9 262 0 0,-30-9-218 0 0,28 4 97 0 0,1-1 1 0 0,-1-2-1 0 0,1-1 0 0 0,-1-2 0 0 0,1-2 1 0 0,-1-1-1 0 0,0-2 0 0 0,39-11 1 0 0,-27-1-1404 0 0,-35 10-1469 0 0,0-2-3309 0 0,-12 2-195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61 560 0 0,'-15'1'-519'0'0,"-9"3"6550"0"0,16-3 278 0 0,27-2-3769 0 0,204-26 4219 0 0,-58 6-3767 0 0,0 6-5173 0 0,-133 14-4307 0 0,-15 0 3746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4 124 0 0,'-15'-4'8746'0'0,"14"8"-8016"0"0,0-1 0 0 0,0 1 0 0 0,0 0 0 0 0,0 0-1 0 0,1-1 1 0 0,-1 1 0 0 0,1 0 0 0 0,0 0 0 0 0,0 0 0 0 0,2 7 0 0 0,10 43 2207 0 0,-6-28-1512 0 0,0-2-75 0 0,1 0 1 0 0,15 37-1 0 0,-16-49-1689 0 0,1 0 0 0 0,9 15 1 0 0,-11-20-1213 0 0,0-1-1 0 0,0 0 1 0 0,0-1 0 0 0,1 1 0 0 0,6 4 0 0 0,-7-6-1017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84 656 0 0,'-40'-1'3323'0'0,"0"0"9966"0"0,46 1-11937 0 0,250-21 5229 0 0,32-3-4741 0 0,-97 1-9541 0 0,-160 17 4476 0 0,10-2 463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6321 0 0,'-1'-1'4037'0'0,"-1"-10"2217"0"0,3 9-6022 0 0,0 0 1 0 0,0 0-1 0 0,0 0 1 0 0,0 0 0 0 0,0 1-1 0 0,0-1 1 0 0,0 0 0 0 0,1 1-1 0 0,-1-1 1 0 0,1 1 0 0 0,-1 0-1 0 0,1-1 1 0 0,0 1 0 0 0,-1 0-1 0 0,1 0 1 0 0,0 0 0 0 0,0 0-1 0 0,0 0 1 0 0,0 0-1 0 0,0 1 1 0 0,0-1 0 0 0,0 1-1 0 0,3-1 1 0 0,12-3 392 0 0,31-2 0 0 0,-42 5-363 0 0,303-13 2286 0 0,79-10-1128 0 0,-379 23-1406 0 0,37-7 50 0 0,-42 7-77 0 0,-1 1-1 0 0,0-1 1 0 0,1-1-1 0 0,-1 1 1 0 0,0 0-1 0 0,0-1 1 0 0,0 0-1 0 0,0 1 1 0 0,-1-1-1 0 0,6-4 1 0 0,-8 5-17 0 0,0 4-59 0 0,-15 68 389 0 0,10-51-78 0 0,0 1 0 0 0,-2 31 0 0 0,6-26-74 0 0,2 0 1 0 0,1 0-1 0 0,1 0 0 0 0,1 0 1 0 0,1-1-1 0 0,1 1 0 0 0,2-1 1 0 0,0-1-1 0 0,2 1 0 0 0,0-2 1 0 0,2 1-1 0 0,1-1 0 0 0,0-1 1 0 0,2 0-1 0 0,23 26 0 0 0,-17-23-6 0 0,-10-14-41 0 0,-1 1 1 0 0,0 0-1 0 0,-1 0 0 0 0,7 15 0 0 0,-16-27-104 0 0,1 1 0 0 0,-1-1 1 0 0,0 1-1 0 0,0-1 0 0 0,0 0 0 0 0,0 1 0 0 0,1-1 1 0 0,-1 1-1 0 0,0-1 0 0 0,0 1 0 0 0,0-1 1 0 0,0 1-1 0 0,0-1 0 0 0,0 1 0 0 0,0-1 0 0 0,0 1 1 0 0,-1-1-1 0 0,1 0 0 0 0,0 1 0 0 0,0-1 0 0 0,0 1 1 0 0,0-1-1 0 0,-1 1 0 0 0,1-1 0 0 0,0 0 1 0 0,0 1-1 0 0,-1-1 0 0 0,1 0 0 0 0,-1 1 0 0 0,-15 7-118 0 0,-24-4-103 0 0,38-4 210 0 0,-183 3-458 0 0,-97 6 239 0 0,277-8 252 0 0,2-1 31 0 0,0 0 0 0 0,-1 0 0 0 0,1 0 0 0 0,-1 1 1 0 0,1-1-1 0 0,0 1 0 0 0,0 0 0 0 0,-1 0 0 0 0,1 0 0 0 0,0 1 0 0 0,0-1 0 0 0,-5 4 571 0 0,12-3-146 0 0,7 4-405 0 0,0-1 1 0 0,0-1-1 0 0,1 0 0 0 0,0-1 1 0 0,22 4-1 0 0,70 3 219 0 0,-80-8-274 0 0,627 22-15 0 0,-649-24-21 0 0,5 1-1616 0 0,1-1 0 0 0,-1-1 0 0 0,1 1 0 0 0,-1-1 0 0 0,1 0 0 0 0,-1-1 0 0 0,13-4 0 0 0,-14 3-1732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1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78 240 0 0,'8'-10'1435'0'0,"26"-33"5769"0"0,-8 18 5399 0 0,-25 26-12470 0 0,-1-1-1 0 0,1 0 1 0 0,-1 1-1 0 0,1-1 1 0 0,-1 0-1 0 0,1 1 1 0 0,-1-1-1 0 0,1 1 1 0 0,-1-1-1 0 0,0 1 1 0 0,1-1 0 0 0,-1 1-1 0 0,0-1 1 0 0,1 1-1 0 0,-1-1 1 0 0,0 1-1 0 0,0-1 1 0 0,0 1-1 0 0,1-1 1 0 0,-1 1-1 0 0,0 0 1 0 0,0-1 0 0 0,0 1-1 0 0,0-1 1 0 0,0 1-1 0 0,0 0 1 0 0,0 0-1 0 0,0 22 1570 0 0,0-20-1403 0 0,-4 140 1755 0 0,4 97 1465 0 0,0-236-3519 0 0,0-1 0 0 0,1 0 0 0 0,-1 1 0 0 0,1-1 0 0 0,0 0 0 0 0,0 1 0 0 0,1-1 0 0 0,-1 0 0 0 0,0 0 0 0 0,1 0 0 0 0,0 0 0 0 0,0 0 0 0 0,0-1 0 0 0,4 6 0 0 0,-2-5 0 0 0,1 1 0 0 0,-1-1 0 0 0,1 0 0 0 0,-1 0 0 0 0,1 0 0 0 0,0 0 0 0 0,0-1 0 0 0,8 3 0 0 0,7 0 0 0 0,1 0 0 0 0,0-1 0 0 0,38 2 0 0 0,-41-5 0 0 0,40 1 0 0 0,1-2 0 0 0,-1-3 0 0 0,101-18 0 0 0,-127 16 0 0 0,-18 1-664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1 133 236 0 0,'15'0'10967'0'0,"25"1"-7060"0"0,69 2-2168 0 0,-75-2-1227 0 0,152-7 2028 0 0,-163 4-2111 0 0,0-1 1 0 0,-1-1-1 0 0,1-1 1 0 0,-1-1 0 0 0,42-18-1 0 0,-60 22-351 0 0,1-1 0 0 0,-1 1 0 0 0,0-1 0 0 0,1-1 0 0 0,-1 1 0 0 0,-1 0 1 0 0,1-1-1 0 0,0 0 0 0 0,-1 0 0 0 0,0 0 0 0 0,0 0 0 0 0,0-1 0 0 0,0 1 0 0 0,-1-1 0 0 0,0 1 0 0 0,0-1 0 0 0,0 0 0 0 0,0 0 0 0 0,1-8 1 0 0,-3 12 165 0 0,-1 2-234 0 0,0 0-1 0 0,-1 0 1 0 0,1 0 0 0 0,0 0-1 0 0,0 0 1 0 0,0 0-1 0 0,0 1 1 0 0,0-1-1 0 0,0 0 1 0 0,1 1 0 0 0,-1-1-1 0 0,-1 3 1 0 0,1-2 11 0 0,-2 7 88 0 0,0 0 0 0 0,0 0 1 0 0,1 0-1 0 0,0 0 0 0 0,1 1 0 0 0,0-1 0 0 0,0 1 0 0 0,1-1 0 0 0,1 18 0 0 0,0 6 268 0 0,0 24 400 0 0,2-1-1 0 0,18 93 0 0 0,-13-108-269 0 0,3-1 0 0 0,1 0-1 0 0,34 72 1 0 0,-46-110-486 0 0,1-1 0 0 0,0 1-1 0 0,0-1 1 0 0,-1 0 0 0 0,1 1-1 0 0,-1 0 1 0 0,0-1 0 0 0,1 1 0 0 0,-1-1-1 0 0,0 1 1 0 0,0-1 0 0 0,0 1 0 0 0,0 0-1 0 0,0-1 1 0 0,-1 4 0 0 0,1-4-22 0 0,0-1 1 0 0,-1 1-1 0 0,1 0 1 0 0,-1 0 0 0 0,1-1-1 0 0,-1 1 1 0 0,0 0-1 0 0,1-1 1 0 0,-1 1-1 0 0,0-1 1 0 0,1 1 0 0 0,-1 0-1 0 0,0-1 1 0 0,0 0-1 0 0,1 1 1 0 0,-1-1-1 0 0,0 1 1 0 0,0-1-1 0 0,0 0 1 0 0,-1 1 0 0 0,-6 0-60 0 0,1-1 0 0 0,-1 0 0 0 0,0 0 0 0 0,1 0 0 0 0,-12-2 0 0 0,-3-1 40 0 0,-80 1-198 0 0,0 3 1 0 0,-126 19-1 0 0,220-16 312 0 0,15 1-57 0 0,25 2 61 0 0,24-4 188 0 0,92-7 0 0 0,57-18 157 0 0,-139 14-277 0 0,-53 6-217 0 0,35-5-2003 0 0,-18-2-8725 0 0,-21 6 7682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1 220 0 0,'-2'-1'12378'0'0,"-9"9"-7999"0"0,-4 4-5822 0 0,8-4 3368 0 0,-2 3-1296 0 0,2 0 0 0 0,-1 0 0 0 0,1 1 0 0 0,1 0 0 0 0,0 1 0 0 0,1 0 0 0 0,0 0 1 0 0,-6 26-1 0 0,10-34-500 0 0,1 1 1 0 0,-1-1-1 0 0,1 1 0 0 0,0-1 1 0 0,1 1-1 0 0,-1 0 1 0 0,1-1-1 0 0,0 0 1 0 0,0 1-1 0 0,1-1 0 0 0,-1 0 1 0 0,1 1-1 0 0,1-1 1 0 0,-1 0-1 0 0,1 0 1 0 0,-1-1-1 0 0,1 1 0 0 0,1-1 1 0 0,-1 1-1 0 0,1-1 1 0 0,0 0-1 0 0,-1 0 0 0 0,2 0 1 0 0,-1-1-1 0 0,5 4 1 0 0,3 0 10 0 0,1 1 0 0 0,-1-2 0 0 0,1 0-1 0 0,1 0 1 0 0,-1-1 0 0 0,1-1 0 0 0,0 0 0 0 0,0-1 0 0 0,0 0 0 0 0,0-1 0 0 0,24 0 0 0 0,-18-3-97 0 0,-1 1 1 0 0,0-2-1 0 0,0-1 1 0 0,0 0-1 0 0,0-1 1 0 0,0-2-1 0 0,-1 1 1 0 0,23-12-1 0 0,-36 15-287 0 0,-1-1 0 0 0,1 1 0 0 0,0-1 0 0 0,-1-1 0 0 0,0 1 0 0 0,8-8 0 0 0,-11 10-540 0 0,1-1 0 0 0,-1 0 0 0 0,0 0 1 0 0,0 0-1 0 0,1 0 0 0 0,-1 0 0 0 0,0 0 0 0 0,-1 0 1 0 0,1 0-1 0 0,0 0 0 0 0,0-3 0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42 756 0 0,'-3'-4'15319'0'0,"54"-5"-9363"0"0,33 0-1691 0 0,-24 4-2369 0 0,-16-2-1987 0 0,-16-1-5154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2:3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59 246 7557 0 0,'3'4'1582'0'0,"0"-1"1"0"0,-1 1-1 0 0,1-1 1 0 0,-1 1-1 0 0,3 7 1 0 0,4 22 3126 0 0,-5-10-3472 0 0,-1 27 0 0 0,-1-17 186 0 0,1-5-592 0 0,-1-10 287 0 0,0 1-1 0 0,-2 0 0 0 0,-2 36 0 0 0,2-54-535 0 0,-4-36-653 0 0,3 1 0 0 0,1-1 0 0 0,1 1 0 0 0,9-49 0 0 0,37-132-251 0 0,-31 149 223 0 0,-16 65 100 0 0,11-32-49 0 0,-11 32 57 0 0,0 0-1 0 0,1 0 1 0 0,-1 0-1 0 0,0 0 1 0 0,1 0-1 0 0,-1 0 1 0 0,1 1-1 0 0,-1-1 0 0 0,1 0 1 0 0,0 0-1 0 0,-1 0 1 0 0,1 1-1 0 0,0-1 1 0 0,-1 0-1 0 0,1 1 1 0 0,0-1-1 0 0,0 1 1 0 0,0-1-1 0 0,-1 1 0 0 0,1-1 1 0 0,0 1-1 0 0,0-1 1 0 0,0 1-1 0 0,0 0 1 0 0,0 0-1 0 0,0-1 1 0 0,0 1-1 0 0,0 0 0 0 0,1 0 1 0 0,1 2 30 0 0,0-1 0 0 0,0 1 1 0 0,0 0-1 0 0,0 0 0 0 0,-1 1 1 0 0,1-1-1 0 0,-1 0 0 0 0,0 1 1 0 0,1 0-1 0 0,-1-1 0 0 0,0 1 0 0 0,0 0 1 0 0,1 4-1 0 0,4 3 62 0 0,95 156 763 0 0,-36-55-658 0 0,-26-48-188 0 0,4-1 1 0 0,1-2 0 0 0,61 60 0 0 0,-72-86-19 0 0,-15-14 0 0 0,0-1 0 0 0,1-1 0 0 0,1-1 0 0 0,0-1 0 0 0,38 22 0 0 0,-59-38-5 0 0,1 1 0 0 0,-1-1 0 0 0,1 0 0 0 0,-1 1 0 0 0,1-1-1 0 0,-1 0 1 0 0,1 1 0 0 0,-1-1 0 0 0,1 0 0 0 0,0 0 0 0 0,-1 1 0 0 0,1-1 0 0 0,0 0 0 0 0,-1 0 0 0 0,1 0 0 0 0,-1 0 0 0 0,1 0-1 0 0,0 0 1 0 0,-1 0 0 0 0,1 0 0 0 0,0 0 0 0 0,-1 0 0 0 0,1-1 0 0 0,-1 1 0 0 0,1 0 0 0 0,0 0 0 0 0,-1-1 0 0 0,1 1 0 0 0,-1 0-1 0 0,1 0 1 0 0,-1-1 0 0 0,1 1 0 0 0,-1-1 0 0 0,1 0 0 0 0,0 1-7 0 0,-1-1 1 0 0,0 0-1 0 0,1 0 0 0 0,-1 0 1 0 0,0 0-1 0 0,0 1 0 0 0,0-1 1 0 0,0 0-1 0 0,0 0 0 0 0,0 0 0 0 0,0 0 1 0 0,0 1-1 0 0,0-1 0 0 0,-1 0 1 0 0,1 0-1 0 0,0 0 0 0 0,0 0 1 0 0,-1 0-1 0 0,-4-7-8 0 0,1 0 0 0 0,-1 1 0 0 0,0 0-1 0 0,-1 0 1 0 0,0 0 0 0 0,0 0 0 0 0,0 1 0 0 0,-1 0 0 0 0,-9-6 0 0 0,0 2 18 0 0,0 0 0 0 0,-1 0 1 0 0,-31-11-1 0 0,-2 4 45 0 0,-99-20 0 0 0,-87-1 179 0 0,208 35-499 0 0,1 2-1 0 0,0 1 0 0 0,-1 2 0 0 0,1 0 0 0 0,0 2 0 0 0,-41 11 0 0 0,67-15 173 0 0,-20 8-1354 0 0,12 3-5134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54 152 0 0,'-55'-5'14442'0'0,"77"-3"-12530"0"0,0 2 0 0 0,0 0 0 0 0,34-4 0 0 0,75-3 2732 0 0,-116 12-4122 0 0,48 0-2093 0 0,4 0-8263 0 0,-42-1 7092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1 684 0 0,'11'5'6253'0'0,"17"3"-118"0"0,39 6 0 0 0,33-4-92 0 0,-46-9-3814 0 0,92-11 0 0 0,-124 7-2334 0 0,23-2-651 0 0,-17-1-5778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0 500 0 0,'-13'17'3514'0'0,"12"-17"-3253"0"0,1 1 0 0 0,0-1 0 0 0,0 1-1 0 0,0-1 1 0 0,0 1 0 0 0,0-1 0 0 0,0 1-1 0 0,0-1 1 0 0,0 1 0 0 0,0-1-1 0 0,0 1 1 0 0,0 0 0 0 0,0-1 0 0 0,0 1-1 0 0,0-1 1 0 0,1 1 0 0 0,-1-1 0 0 0,0 1-1 0 0,0-1 1 0 0,0 1 0 0 0,1 0 0 0 0,0 0 224 0 0,0 0 1 0 0,0 0 0 0 0,0 0 0 0 0,1 0-1 0 0,-1-1 1 0 0,0 1 0 0 0,0 0 0 0 0,0-1 0 0 0,1 1-1 0 0,-1-1 1 0 0,3 2 0 0 0,13 1 400 0 0,133 5 6797 0 0,76-18-2770 0 0,-191 5-8577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51 285 248 0 0,'-5'-5'649'0'0,"0"0"0"0"0,0 0 0 0 0,1 0 0 0 0,0 0 1 0 0,0-1-1 0 0,0 0 0 0 0,1 0 0 0 0,0 0 0 0 0,-5-11 0 0 0,7 13-355 0 0,0 1-1 0 0,1-1 1 0 0,-1 1-1 0 0,1-1 1 0 0,-1 1-1 0 0,1-1 1 0 0,0 1 0 0 0,1-1-1 0 0,-1 1 1 0 0,1 0-1 0 0,-1-1 1 0 0,1 1-1 0 0,0-1 1 0 0,0 1-1 0 0,1 0 1 0 0,-1 0 0 0 0,1-1-1 0 0,-1 1 1 0 0,1 0-1 0 0,4-5 1 0 0,4-3 160 0 0,0 0-1 0 0,0 1 1 0 0,2 0 0 0 0,-1 0-1 0 0,1 1 1 0 0,0 0 0 0 0,1 2 0 0 0,0-1-1 0 0,15-6 1 0 0,-7 6 63 0 0,1 0-1 0 0,-1 1 1 0 0,1 1 0 0 0,1 1 0 0 0,29-3-1 0 0,-45 7-385 0 0,0 1-1 0 0,-1-1 1 0 0,1 2-1 0 0,0-1 1 0 0,0 1-1 0 0,-1 0 1 0 0,1 0-1 0 0,-1 1 1 0 0,1-1-1 0 0,-1 2 1 0 0,1-1-1 0 0,-1 1 1 0 0,0 0-1 0 0,0 0 1 0 0,-1 0-1 0 0,8 7 1 0 0,-9-7-62 0 0,0 1-1 0 0,-1-1 1 0 0,0 1 0 0 0,0 0-1 0 0,0 0 1 0 0,0 0 0 0 0,-1 1-1 0 0,0-1 1 0 0,0 0 0 0 0,0 1-1 0 0,0 0 1 0 0,-1-1 0 0 0,1 1-1 0 0,-1 0 1 0 0,0 0 0 0 0,-1 0-1 0 0,1 0 1 0 0,-1 0 0 0 0,0 0-1 0 0,0 0 1 0 0,-1 0 0 0 0,1-1 0 0 0,-2 6-1 0 0,-3 11 63 0 0,-1-1 0 0 0,0 0-1 0 0,-2 0 1 0 0,0 0 0 0 0,-1-1-1 0 0,-1-1 1 0 0,-1 1 0 0 0,0-2-1 0 0,-26 31 1 0 0,21-30-54 0 0,-1-1 0 0 0,0-1 1 0 0,0-1-1 0 0,-2 0 0 0 0,0-1 1 0 0,-1-1-1 0 0,0-1 0 0 0,-37 16 0 0 0,46-24-43 0 0,-1 0-1 0 0,0 0 1 0 0,1-2-1 0 0,-1 1 1 0 0,0-1-1 0 0,0-1 1 0 0,0 0-1 0 0,-1-1 1 0 0,-23-2-1 0 0,34 1-45 0 0,0 2-10 0 0,2-1 24 0 0,0 0 1 0 0,0-1-1 0 0,0 1 1 0 0,0 0-1 0 0,-1 0 0 0 0,1 0 1 0 0,0 0-1 0 0,0 0 1 0 0,0 0-1 0 0,0 0 1 0 0,0 0-1 0 0,-1 0 1 0 0,1 0-1 0 0,0 0 1 0 0,0 0-1 0 0,0 0 1 0 0,0 0-1 0 0,0 0 1 0 0,-1 0-1 0 0,1 0 1 0 0,0 0-1 0 0,0 1 1 0 0,0-1-1 0 0,0 0 1 0 0,0 0-1 0 0,0 0 0 0 0,-1 0 1 0 0,1 0-1 0 0,0 0 1 0 0,0 0-1 0 0,0 0 1 0 0,0 0-1 0 0,0 1 1 0 0,0-1-1 0 0,0 0 1 0 0,0 0-1 0 0,0 0 1 0 0,-1 0-1 0 0,1 0 1 0 0,0 0-1 0 0,0 1 1 0 0,0-1-1 0 0,0 0 1 0 0,0 0-1 0 0,0 0 0 0 0,0 0 1 0 0,0 0-1 0 0,0 1 1 0 0,0-1-1 0 0,0 0 1 0 0,0 0-1 0 0,0 0 1 0 0,0 0-1 0 0,0 0 1 0 0,0 1-1 0 0,0-1 1 0 0,0 0-1 0 0,1 0 1 0 0,-1 0-1 0 0,0 0 1 0 0,0 0-1 0 0,0 0 1 0 0,0 1-1 0 0,0-1 0 0 0,0 0 1 0 0,0 0-1 0 0,11 13 89 0 0,1 0-1 0 0,0-1 0 0 0,0-1 0 0 0,1 0 0 0 0,1-1 0 0 0,0 0 0 0 0,0-1 0 0 0,1-1 0 0 0,0 0 0 0 0,26 9 0 0 0,-31-13-47 0 0,0-1-1 0 0,1-1 1 0 0,-1 0-1 0 0,1 0 1 0 0,0-1-1 0 0,0 0 1 0 0,-1-1-1 0 0,12-1 0 0 0,-14 0-20 0 0,0 0 0 0 0,-1-1-1 0 0,1 0 1 0 0,-1 0-1 0 0,0-1 1 0 0,1 0-1 0 0,-1 0 1 0 0,0-1 0 0 0,-1 1-1 0 0,1-2 1 0 0,-1 1-1 0 0,7-6 1 0 0,-9 6-51 0 0,-1 0 0 0 0,1-1 0 0 0,-1 1 0 0 0,0 0 0 0 0,0-1 0 0 0,0 0 0 0 0,-1 0 0 0 0,0 0 0 0 0,0 0 0 0 0,0 0 0 0 0,0 0 0 0 0,-1-1 0 0 0,0 1 0 0 0,0 0 0 0 0,0-1 0 0 0,-1 1 0 0 0,0-1 0 0 0,0 1 0 0 0,0-1 1 0 0,-1 1-1 0 0,-2-10 0 0 0,3 14-159 0 0,0 1 1 0 0,0-1 0 0 0,0 0 0 0 0,0 0 0 0 0,0 0 0 0 0,0 0-1 0 0,0 0 1 0 0,0 1 0 0 0,0-1 0 0 0,0 0 0 0 0,1 0 0 0 0,-1 0-1 0 0,0 0 1 0 0,1 1 0 0 0,-1-1 0 0 0,0 0 0 0 0,1 0 0 0 0,0 0-354 0 0,0 0 1 0 0,0 0-1 0 0,-1 0 1 0 0,1 1-1 0 0,0-1 1 0 0,0 1-1 0 0,0-1 1 0 0,0 0-1 0 0,0 1 1 0 0,0 0-1 0 0,0-1 1 0 0,0 1-1 0 0,0 0 1 0 0,1-1-1 0 0,8-1-2274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295 113 224 0 0,'0'-2'373'0'0,"0"-7"1743"0"0,0 0 0 0 0,0-1 0 0 0,-1 1-1 0 0,0 0 1 0 0,-5-17 0 0 0,5 23-1864 0 0,0 1 0 0 0,0 0 1 0 0,0 0-1 0 0,-1 0 0 0 0,1-1 0 0 0,0 1 1 0 0,-1 0-1 0 0,0 1 0 0 0,1-1 1 0 0,-1 0-1 0 0,0 0 0 0 0,0 1 1 0 0,0-1-1 0 0,0 1 0 0 0,0-1 0 0 0,0 1 1 0 0,-1 0-1 0 0,1 0 0 0 0,0 0 1 0 0,-1 0-1 0 0,1 1 0 0 0,-1-1 1 0 0,1 1-1 0 0,-1-1 0 0 0,1 1 1 0 0,-4 0-1 0 0,-1 0-44 0 0,0 0-1 0 0,1 0 1 0 0,-1 1 0 0 0,1 0 0 0 0,-1 1-1 0 0,1 0 1 0 0,-1 0 0 0 0,1 0 0 0 0,0 0-1 0 0,0 1 1 0 0,0 0 0 0 0,0 1 0 0 0,0-1-1 0 0,1 1 1 0 0,-10 8 0 0 0,1 1 65 0 0,0 1 1 0 0,1 0-1 0 0,0 1 1 0 0,-11 19 0 0 0,18-26-158 0 0,0 1 1 0 0,1 0-1 0 0,1 0 1 0 0,0 0-1 0 0,0 0 1 0 0,0 1-1 0 0,1 0 1 0 0,1 0 0 0 0,0-1-1 0 0,0 1 1 0 0,1 1-1 0 0,0-1 1 0 0,0 0-1 0 0,2 0 1 0 0,-1 0-1 0 0,1 0 1 0 0,0 0-1 0 0,1 0 1 0 0,0 0 0 0 0,1 0-1 0 0,0 0 1 0 0,1-1-1 0 0,0 1 1 0 0,0-1-1 0 0,10 15 1 0 0,-4-10-24 0 0,0-1 1 0 0,1-1 0 0 0,0 1-1 0 0,1-2 1 0 0,0 0-1 0 0,1 0 1 0 0,0-1 0 0 0,1-1-1 0 0,0 0 1 0 0,0-1-1 0 0,1-1 1 0 0,0 0-1 0 0,0-1 1 0 0,17 5 0 0 0,-19-7-96 0 0,0-1 1 0 0,0-1 0 0 0,0 0 0 0 0,0 0 0 0 0,1-2-1 0 0,-1 1 1 0 0,0-2 0 0 0,1 0 0 0 0,-1 0 0 0 0,0-1-1 0 0,0-1 1 0 0,0 0 0 0 0,0-1 0 0 0,-1 0 0 0 0,1-1-1 0 0,-1 0 1 0 0,20-13 0 0 0,-25 13-19 0 0,-1 0 0 0 0,0 0 0 0 0,-1 0 1 0 0,1-1-1 0 0,-1 1 0 0 0,0-1 0 0 0,0-1 0 0 0,-1 1 0 0 0,0-1 0 0 0,0 1 1 0 0,0-1-1 0 0,-1-1 0 0 0,0 1 0 0 0,0 0 0 0 0,-1-1 0 0 0,0 1 0 0 0,-1-1 1 0 0,1 0-1 0 0,-1 1 0 0 0,-1-1 0 0 0,1 0 0 0 0,-1 0 0 0 0,-1 0 0 0 0,0 1 1 0 0,0-1-1 0 0,0 0 0 0 0,-4-11 0 0 0,0 1 9 0 0,-1 1 0 0 0,-1 1-1 0 0,0-1 1 0 0,-1 1 0 0 0,-1 1 0 0 0,0 0 0 0 0,-1 0-1 0 0,-1 0 1 0 0,0 1 0 0 0,-1 1 0 0 0,-1 0 0 0 0,0 1-1 0 0,-14-11 1 0 0,13 12-300 0 0,0 1 0 0 0,-1 1 1 0 0,0 0-1 0 0,0 1 0 0 0,-1 0 0 0 0,0 2 0 0 0,0-1 0 0 0,-27-5 0 0 0,25 11-1003 0 0,8 4-1358 0 0,4 9-6706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1 112 0 0,'0'1'459'0'0,"-1"0"1"0"0,1 1-1 0 0,0-1 0 0 0,-1 1 0 0 0,1-1 1 0 0,0 1-1 0 0,0-1 0 0 0,0 1 0 0 0,1-1 1 0 0,-1 1-1 0 0,0-1 0 0 0,0 0 0 0 0,1 1 1 0 0,-1-1-1 0 0,1 1 0 0 0,-1-1 1 0 0,1 0-1 0 0,0 2 0 0 0,1-1-53 0 0,-1-1-1 0 0,1 1 1 0 0,-1 0-1 0 0,1-1 1 0 0,0 0-1 0 0,-1 1 1 0 0,1-1-1 0 0,0 0 1 0 0,0 0-1 0 0,0 0 1 0 0,2 1-1 0 0,7 2 420 0 0,-1-1-1 0 0,1-1 1 0 0,0 0 0 0 0,12 1-1 0 0,-8-1 120 0 0,48 4 1498 0 0,0-2 0 0 0,87-7 0 0 0,-25 0 589 0 0,-87 0-3341 0 0,-29 1-6171 0 0,2-2-1331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121 144 32 0 0,'-9'-9'8935'0'0,"22"1"-7823"0"0,0 0 0 0 0,0 1 0 0 0,0 1 0 0 0,1 0 0 0 0,0 1 0 0 0,26-6 0 0 0,-4 0 117 0 0,171-61 4637 0 0,-206 72-5732 0 0,-5 1-368 0 0,-268 64-1254 0 0,239-55 1381 0 0,27-9 92 0 0,-75 25-65 0 0,71-22 126 0 0,1 0-1 0 0,1 0 1 0 0,-1 1 0 0 0,1 0 0 0 0,-1 0-1 0 0,-9 9 1 0 0,17-13-27 0 0,1-1 0 0 0,-1 1 1 0 0,0-1-1 0 0,1 1 0 0 0,-1-1 0 0 0,1 1 1 0 0,-1 0-1 0 0,1-1 0 0 0,-1 1 0 0 0,1 0 0 0 0,0-1 1 0 0,-1 1-1 0 0,1 0 0 0 0,0-1 0 0 0,0 1 0 0 0,-1 0 1 0 0,1 0-1 0 0,0 0 0 0 0,0-1 0 0 0,0 1 0 0 0,0 0 1 0 0,0 0-1 0 0,0-1 0 0 0,0 1 0 0 0,0 0 1 0 0,0 0-1 0 0,0-1 0 0 0,1 1 0 0 0,-1 0 0 0 0,0 0 1 0 0,1-1-1 0 0,-1 1 0 0 0,0 0 0 0 0,1-1 0 0 0,-1 1 1 0 0,0 0-1 0 0,1-1 0 0 0,-1 1 0 0 0,1 0 0 0 0,0-1 1 0 0,-1 1-1 0 0,1-1 0 0 0,-1 1 0 0 0,1-1 1 0 0,0 0-1 0 0,0 1 0 0 0,6 4 130 0 0,0-2 1 0 0,-1 1 0 0 0,16 5-1 0 0,-17-7-95 0 0,164 52 1056 0 0,-29-12-402 0 0,-112-32-475 0 0,-1 2 0 0 0,49 27 0 0 0,-69-34-180 0 0,0-1 0 0 0,-1 1 0 0 0,1 0-1 0 0,-1 0 1 0 0,-1 1 0 0 0,1 0 0 0 0,-1 0-1 0 0,0 1 1 0 0,0-1 0 0 0,4 9-1 0 0,-8-13-34 0 0,1 1-1 0 0,-1 0 1 0 0,0 0-1 0 0,0 0 1 0 0,0 0-1 0 0,0 0 1 0 0,-1 0-1 0 0,1 0 1 0 0,-1 1-1 0 0,0-1 0 0 0,0 0 1 0 0,0 0-1 0 0,0 0 1 0 0,-1 0-1 0 0,1 0 1 0 0,-1 1-1 0 0,1-1 1 0 0,-1 0-1 0 0,0 0 0 0 0,-1 0 1 0 0,1-1-1 0 0,0 1 1 0 0,-1 0-1 0 0,0 0 1 0 0,1-1-1 0 0,-1 1 1 0 0,0-1-1 0 0,-3 4 1 0 0,-4 1 4 0 0,1 1 1 0 0,-1-1 0 0 0,0 0-1 0 0,-1-1 1 0 0,0 0 0 0 0,0 0-1 0 0,0-1 1 0 0,0-1 0 0 0,-1 1-1 0 0,0-2 1 0 0,0 0 0 0 0,0 0-1 0 0,0-1 1 0 0,-1 0 0 0 0,-13 0-1 0 0,-7-1-52 0 0,0-2-1 0 0,-1 0 1 0 0,1-3-1 0 0,-37-8 1 0 0,59 10-693 0 0,-25-4-757 0 0,12 7-8053 0 0,17 1 6789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30 261 12 0 0,'-20'5'2235'0'0,"19"-5"-1888"0"0,0 0-1 0 0,1 0 1 0 0,-1 0-1 0 0,1 0 0 0 0,-1 1 1 0 0,1-1-1 0 0,-1 0 1 0 0,1 0-1 0 0,-1 1 0 0 0,1-1 1 0 0,-1 0-1 0 0,1 1 1 0 0,-1-1 345 0 0,1 1-345 0 0,0-1-1 0 0,-1 1 1 0 0,1-1-1 0 0,-1 2 1 0 0,18 2 2232 0 0,-2-2-1921 0 0,-1-1 0 0 0,1 0 0 0 0,0-1 1 0 0,0-1-1 0 0,22-4 0 0 0,-2 1 109 0 0,270-24 2975 0 0,15 3-1518 0 0,1048-73 2355 0 0,-1160 82-4118 0 0,761-73 2370 0 0,-872 75-1612 0 0,-96 14-1574 0 0,2 1 416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41 291 240 0 0,'5'-18'3671'0'0,"-1"13"191"0"0,-4 5-3645 0 0,1 0-1 0 0,0 0 0 0 0,0 0 1 0 0,0 0-1 0 0,-1 0 0 0 0,1 0 1 0 0,0 0-1 0 0,0 0 0 0 0,0 0 0 0 0,-1 1 1 0 0,1-1-1 0 0,0 0 0 0 0,0 1 1 0 0,-1-1-1 0 0,1 0 0 0 0,0 1 1 0 0,-1-1-1 0 0,1 1 0 0 0,0-1 1 0 0,-1 1-1 0 0,1-1 0 0 0,-1 1 0 0 0,1 0 1 0 0,-1-1-1 0 0,1 1 0 0 0,-1 0 1 0 0,1-1-1 0 0,-1 1 0 0 0,0 0 1 0 0,1 0-1 0 0,-1-1 0 0 0,0 1 1 0 0,0 0-1 0 0,0 0 0 0 0,1 0 0 0 0,5 38 2103 0 0,-5-26-1229 0 0,3 36 1195 0 0,-3 0-1 0 0,-9 97 1 0 0,6-126-1796 0 0,0 10 281 0 0,1-13 227 0 0,0 0 0 0 0,-1 0 0 0 0,-8 31 0 0 0,10-48-971 0 0,-1 0 0 0 0,1 0 1 0 0,0 0-1 0 0,0 1 1 0 0,0-1-1 0 0,0 0 1 0 0,0 0-1 0 0,0 0 1 0 0,-1 0-1 0 0,1 0 1 0 0,0 0-1 0 0,0 0 1 0 0,0 0-1 0 0,0 1 1 0 0,0-1-1 0 0,-1 0 1 0 0,1 0-1 0 0,0 0 1 0 0,0 0-1 0 0,0 0 1 0 0,0 0-1 0 0,-1 0 1 0 0,1 0-1 0 0,0 0 1 0 0,0 0-1 0 0,0 0 1 0 0,-1 0-1 0 0,1 0 1 0 0,0 0-1 0 0,0 0 1 0 0,0 0-1 0 0,0 0 1 0 0,-1-1-1 0 0,1 1 1 0 0,0 0-1 0 0,0 0 1 0 0,0 0-1 0 0,0 0 1 0 0,0 0-1 0 0,-1 0 1 0 0,1 0-1 0 0,0 0 1 0 0,0-1-1 0 0,0 1 1 0 0,0 0-1 0 0,0 0 1 0 0,0 0-1 0 0,0 0 1 0 0,-4-5-1 0 0,0-1 1 0 0,1 1-1 0 0,0 0 1 0 0,0-1-1 0 0,1 1 1 0 0,0-1-1 0 0,0 0 1 0 0,0 0-1 0 0,-2-12 1 0 0,-6-58 107 0 0,9 67-134 0 0,-4-44 0 0 0,1 0 0 0 0,3 0 0 0 0,9-80 0 0 0,-5 116 0 0 0,1 0 0 0 0,0 0 0 0 0,1 0 0 0 0,1 1 0 0 0,0-1 0 0 0,10-16 0 0 0,-9 22 0 0 0,0 0 0 0 0,1 0 0 0 0,0 1 0 0 0,0 0 0 0 0,1 0 0 0 0,1 1 0 0 0,-1 0 0 0 0,1 1 0 0 0,14-9 0 0 0,-15 11 0 0 0,1 0 0 0 0,0 1 0 0 0,0 0 0 0 0,0 1 0 0 0,0 0 0 0 0,1 1 0 0 0,-1 0 0 0 0,1 0 0 0 0,0 1 0 0 0,11-1 0 0 0,-18 3 0 0 0,0 0 0 0 0,0 0 0 0 0,0 1 0 0 0,0-1 0 0 0,0 1 0 0 0,0 0 0 0 0,0 0 0 0 0,0 0 0 0 0,0 0 0 0 0,0 1 0 0 0,0-1 0 0 0,-1 1 0 0 0,1 0 0 0 0,-1 0 0 0 0,1 1 0 0 0,-1-1 0 0 0,0 1 0 0 0,0-1 0 0 0,0 1 0 0 0,0 0 0 0 0,-1 0 0 0 0,1 0 0 0 0,-1 1 0 0 0,0-1 0 0 0,0 1 0 0 0,0-1 0 0 0,0 1 0 0 0,0 0 0 0 0,-1-1 0 0 0,2 6 0 0 0,-1 2 0 0 0,1 1 0 0 0,-2-1 0 0 0,1 0 0 0 0,-2 1 0 0 0,0-1 0 0 0,0 1 0 0 0,-1-1 0 0 0,0 0 0 0 0,-1 1 0 0 0,0-1 0 0 0,-1 0 0 0 0,0 0 0 0 0,-1 0 0 0 0,-5 11 0 0 0,0-2 0 0 0,-1 0 0 0 0,-1-1 0 0 0,-1-1 0 0 0,0 0 0 0 0,-1 0 0 0 0,-24 23 0 0 0,21-26 0 0 0,0 0 0 0 0,-1-1 0 0 0,-25 15 0 0 0,32-22 0 0 0,0-2 0 0 0,-1 1 0 0 0,0-2 0 0 0,0 1 0 0 0,0-1 0 0 0,-1-1 0 0 0,-21 4 0 0 0,49-6 0 0 0,0 1 0 0 0,0 1 0 0 0,0 1 0 0 0,18 6 0 0 0,-12-3 0 0 0,1 1 0 0 0,-1 2 0 0 0,0 0 0 0 0,-1 1 0 0 0,-1 2 0 0 0,0 0 0 0 0,0 1 0 0 0,-1 0 0 0 0,-1 2 0 0 0,-1 0 0 0 0,0 1 0 0 0,17 24 0 0 0,-30-36 2 0 0,-2-3-5 0 0,0 1 1 0 0,-1-1-1 0 0,1 0 0 0 0,0 0 1 0 0,0 0-1 0 0,0 0 0 0 0,1 0 1 0 0,-1-1-1 0 0,0 1 0 0 0,4 2 1 0 0,-4-4-218 0 0,0 0-1177 0 0,12-3-154 0 0,28-10-9839 0 0,-23 6 8273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22 556 0 0,'-4'-19'7665'0'0,"4"19"-7507"0"0,0 0-1 0 0,0 0 0 0 0,-1-1 0 0 0,1 1 0 0 0,0 0 0 0 0,0 0 0 0 0,-1 0 0 0 0,1-1 0 0 0,0 1 0 0 0,0 0 1 0 0,-1 0-1 0 0,1 0 0 0 0,0 0 0 0 0,-1-1 0 0 0,1 1 0 0 0,0 0 0 0 0,-1 0 0 0 0,1 0 0 0 0,0 0 1 0 0,-1 0-1 0 0,1 0 0 0 0,0 0 0 0 0,-1 0 0 0 0,1 0 0 0 0,0 0 0 0 0,-1 0 0 0 0,1 0 0 0 0,0 0 1 0 0,-1 1-1 0 0,-2 0 254 0 0,0 1 1 0 0,1-1 0 0 0,-1 1 0 0 0,1 0-1 0 0,-1 0 1 0 0,1 0 0 0 0,0 0-1 0 0,-4 5 1 0 0,-2 3 184 0 0,0 0 0 0 0,0 1 0 0 0,1 0 0 0 0,1 0 0 0 0,0 1 0 0 0,0 0 0 0 0,1 0 0 0 0,1 0-1 0 0,0 1 1 0 0,1 0 0 0 0,0-1 0 0 0,1 1 0 0 0,0 0 0 0 0,0 23 0 0 0,2-27-455 0 0,1-1 0 0 0,-1 0 0 0 0,2 0 0 0 0,-1 0 1 0 0,1 0-1 0 0,0 0 0 0 0,1 0 0 0 0,0 0 0 0 0,0 0 0 0 0,0-1 0 0 0,1 0 1 0 0,0 1-1 0 0,1-2 0 0 0,0 1 0 0 0,0 0 0 0 0,0-1 0 0 0,1 0 0 0 0,0 0 0 0 0,0-1 1 0 0,0 1-1 0 0,1-1 0 0 0,0-1 0 0 0,0 1 0 0 0,9 3 0 0 0,-3-2-73 0 0,0-2 0 0 0,0 0 0 0 0,1 0 0 0 0,-1-1 0 0 0,1-1 0 0 0,0 0-1 0 0,0-1 1 0 0,0-1 0 0 0,0 0 0 0 0,0 0 0 0 0,18-4 0 0 0,-7-1-99 0 0,0 0 0 0 0,0-2 0 0 0,-1 0 0 0 0,0-2 0 0 0,30-15 0 0 0,-46 21-435 0 0,0-1-1 0 0,0-1 1 0 0,-1 1-1 0 0,1-1 1 0 0,-1-1-1 0 0,0 1 1 0 0,0-1-1 0 0,7-9 1 0 0,-12 9-1452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462 234 448 0 0,'-2'5'793'0'0,"-88"152"4268"0"0,37-67-2836 0 0,41-70-1709 0 0,-65 131 8986 0 0,86-159-7990 0 0,7-19-1328 0 0,3-33 736 0 0,17-97-1 0 0,-22 93-574 0 0,29-213 1354 0 0,-42 265-1505 0 0,-1 6-47 0 0,1 0 0 0 0,-1 1-1 0 0,1-1 1 0 0,0 0 0 0 0,1 0-1 0 0,3-10 1 0 0,-4 15-37 0 0,1 3-69 0 0,0-1 0 0 0,0 1 0 0 0,0 0 0 0 0,0 0 0 0 0,0 0 0 0 0,0 0 0 0 0,-1 1-1 0 0,1-1 1 0 0,1 4 0 0 0,18 34 319 0 0,-1 2 0 0 0,27 85 0 0 0,-28-71-154 0 0,-18-53-198 0 0,78 201 533 0 0,-64-172-488 0 0,1 0 1 0 0,2-2 0 0 0,1 0 0 0 0,28 33 0 0 0,-44-60-59 0 0,0 1 0 0 0,1-1 0 0 0,-1 0 0 0 0,1 1 0 0 0,0-2 0 0 0,0 1 1 0 0,0 0-1 0 0,0-1 0 0 0,0 0 0 0 0,0 0 0 0 0,9 3 0 0 0,-11-4 4 0 0,0-1 0 0 0,-1 0 0 0 0,1 0 0 0 0,-1 0 0 0 0,1 0 0 0 0,0 0-1 0 0,-1 0 1 0 0,1 0 0 0 0,-1 0 0 0 0,1-1 0 0 0,0 1 0 0 0,-1-1 0 0 0,1 1 0 0 0,-1-1 0 0 0,1 0 0 0 0,-1 1 0 0 0,0-1 0 0 0,1 0-1 0 0,-1 0 1 0 0,0 0 0 0 0,1 0 0 0 0,-1 0 0 0 0,0 0 0 0 0,0 0 0 0 0,0-1 0 0 0,0 1 0 0 0,0 0 0 0 0,0-1 0 0 0,0 1 0 0 0,-1-1-1 0 0,1 1 1 0 0,0-1 0 0 0,-1 1 0 0 0,1-1 0 0 0,-1 1 0 0 0,1-1 0 0 0,-1-1 0 0 0,1-1 3 0 0,0 0-1 0 0,0 0 1 0 0,-1 0 0 0 0,1 0 0 0 0,-1 1-1 0 0,0-1 1 0 0,0 0 0 0 0,0 0 0 0 0,-1 0-1 0 0,0 0 1 0 0,1 0 0 0 0,-1 1 0 0 0,0-1-1 0 0,-4-6 1 0 0,2 4 0 0 0,0 1-1 0 0,0 0 1 0 0,-1 0-1 0 0,0 0 0 0 0,0 0 1 0 0,0 0-1 0 0,0 1 1 0 0,-9-6-1 0 0,0 0 3 0 0,0 2 1 0 0,-1 0-1 0 0,0 0 0 0 0,-1 2 0 0 0,0-1 0 0 0,-21-5 1 0 0,-11 1 38 0 0,-1 2 0 0 0,0 2 0 0 0,-1 2 1 0 0,1 2-1 0 0,-1 2 0 0 0,0 3 0 0 0,1 1 1 0 0,-65 14-1 0 0,99-14-47 0 0,-1 0 1 0 0,-24 11-1 0 0,33-12-98 0 0,0 1 0 0 0,0 0 0 0 0,0 0 0 0 0,1 0 0 0 0,0 1 0 0 0,-1 0 0 0 0,1 0 0 0 0,-7 8 0 0 0,11-11 20 0 0,0 0 1 0 0,1-1 0 0 0,-1 1 0 0 0,0 0 0 0 0,1 0 0 0 0,-1 0 0 0 0,1 0-1 0 0,0-1 1 0 0,-1 1 0 0 0,1 0 0 0 0,0 0 0 0 0,-1 0 0 0 0,1 0 0 0 0,0 0-1 0 0,0 0 1 0 0,0 0 0 0 0,0 0 0 0 0,0 0 0 0 0,0 0 0 0 0,0 0 0 0 0,0 0 0 0 0,0 0-1 0 0,0 0 1 0 0,1 0 0 0 0,-1-1 0 0 0,0 1 0 0 0,1 0 0 0 0,-1 0 0 0 0,1 0-1 0 0,-1 0 1 0 0,1 0 0 0 0,-1-1 0 0 0,1 1 0 0 0,-1 0 0 0 0,1 0 0 0 0,0-1-1 0 0,-1 1 1 0 0,1 0 0 0 0,1 0 0 0 0,2 2-609 0 0,1 0 0 0 0,-1 0 0 0 0,1-1 0 0 0,0 0 0 0 0,0 1 0 0 0,8 1-1 0 0,28 6-2530 0 0,8-3 463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68 196 0 0,'-10'-9'9392'0'0,"20"4"-6588"0"0,3-2-889 0 0,39-6 3532 0 0,2-1-1625 0 0,-2-2-3300 0 0,-46 13-1890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51 139 608 0 0,'-2'0'346'0'0,"-29"-6"2829"0"0,14-4 6075 0 0,19 8-7412 0 0,3-2-1272 0 0,-1 1 0 0 0,1 0 0 0 0,-1 0 0 0 0,1 0 1 0 0,0 1-1 0 0,0-1 0 0 0,0 1 0 0 0,8-2 0 0 0,51-11 2455 0 0,-36 9-2130 0 0,277-58 7652 0 0,-279 55-21816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61 592 0 0,'-9'-3'13860'0'0,"16"4"-10226"0"0,20 4-3775 0 0,-17-4 2524 0 0,134-11 2625 0 0,71-32-1694 0 0,-199 36-3502 0 0,3 1-1182 0 0,-3 3-9792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6273 0 0,'-5'2'1732'0'0,"1"0"0"0"0,0 1 0 0 0,-1 0 0 0 0,1 0 0 0 0,0 0 0 0 0,0 0 0 0 0,-3 4 0 0 0,22 0-200 0 0,-6-5-1254 0 0,0-1-1 0 0,0 0 1 0 0,0-1 0 0 0,0 0 0 0 0,0 0 0 0 0,13-3 0 0 0,-11 2-73 0 0,73-9 813 0 0,48-4-3499 0 0,-107 16-4984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5:5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0 793 748 0 0,'30'-8'10755'0'0,"2"-5"-4115"0"0,-16 6-5010 0 0,-1-1 0 0 0,20-13 0 0 0,-24 13-1461 0 0,0 0 0 0 0,-1-1 0 0 0,0 0 0 0 0,0-1 0 0 0,-1 0 0 0 0,0 0-1 0 0,-1-1 1 0 0,0 0 0 0 0,11-22 0 0 0,-10 12 29 0 0,-1 0 0 0 0,-1 0 0 0 0,-1 0 0 0 0,-1-1-1 0 0,-1 0 1 0 0,-1 0 0 0 0,-1-1 0 0 0,-1 1 0 0 0,-2-27 0 0 0,-2 14-2 0 0,-1 1 1 0 0,-1 0 0 0 0,-2 0-1 0 0,-2 1 1 0 0,-16-43 0 0 0,13 50 29 0 0,-25-44 0 0 0,26 52-154 0 0,10 17-68 0 0,1 0 0 0 0,0 0 0 0 0,-1 1 0 0 0,1-1 0 0 0,0 0 0 0 0,-1 1 0 0 0,1-1 0 0 0,-1 0 0 0 0,1 1 0 0 0,-1-1 0 0 0,0 0 0 0 0,1 1 0 0 0,-1-1 0 0 0,1 1 0 0 0,-1-1 0 0 0,0 1 0 0 0,0 0-1 0 0,1-1 1 0 0,-1 1 0 0 0,-1-1 0 0 0,1 1 5 0 0,1 1-1 0 0,-1-1 0 0 0,1 0 0 0 0,-1 0 1 0 0,1 1-1 0 0,0-1 0 0 0,-1 0 1 0 0,1 1-1 0 0,0-1 0 0 0,-1 0 0 0 0,1 1 1 0 0,0-1-1 0 0,-1 1 0 0 0,1-1 0 0 0,0 0 1 0 0,0 1-1 0 0,-1-1 0 0 0,1 1 1 0 0,0-1-1 0 0,0 1 0 0 0,0-1 0 0 0,0 1 1 0 0,0 0-1 0 0,-1 4 49 0 0,0 0-1 0 0,0 0 1 0 0,1 0-1 0 0,0-1 1 0 0,0 8 0 0 0,43 206 826 0 0,-12-65-284 0 0,-24-117-476 0 0,-2-1 28 0 0,16 48-1 0 0,-21-83-261 0 0,0 1 1 0 0,0-1 0 0 0,0 1-1 0 0,1 0 1 0 0,-1-1-1 0 0,0 1 1 0 0,1-1-1 0 0,-1 1 1 0 0,1-1-1 0 0,-1 1 1 0 0,0-1 0 0 0,1 1-1 0 0,-1-1 1 0 0,1 1-1 0 0,0-1 1 0 0,-1 1-1 0 0,1-1 1 0 0,-1 0 0 0 0,1 0-1 0 0,-1 1 1 0 0,1-1-1 0 0,0 0 1 0 0,-1 0-1 0 0,1 1 1 0 0,0-1-1 0 0,-1 0 1 0 0,1 0 0 0 0,0 0-1 0 0,-1 0 1 0 0,1 0-1 0 0,0 0 1 0 0,-1 0-1 0 0,1 0 1 0 0,0 0 0 0 0,-1-1-1 0 0,1 1 1 0 0,0 0-1 0 0,0-1 1 0 0,22-11-10144 0 0,-15 7 7447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43 179 844 0 0,'0'-1'306'0'0,"0"0"-1"0"0,0 0 1 0 0,0 0-1 0 0,0 0 1 0 0,0 0 0 0 0,0 0-1 0 0,1 0 1 0 0,-1 0-1 0 0,0 0 1 0 0,1 0 0 0 0,-1 0-1 0 0,1 0 1 0 0,-1 0-1 0 0,1 0 1 0 0,0 0 0 0 0,-1 0-1 0 0,1 0 1 0 0,0 1-1 0 0,0-1 1 0 0,0 0 0 0 0,-1 0-1 0 0,1 1 1 0 0,0-1-1 0 0,0 1 1 0 0,0-1-1 0 0,0 1 1 0 0,0-1 0 0 0,0 1-1 0 0,2-1 1 0 0,36-16 2659 0 0,-35 16-2580 0 0,425-132 12925 0 0,-417 130-12325 0 0,-29 10-994 0 0,-36 12-518 0 0,-29 7 123 0 0,-85 28-183 0 0,126-39 520 0 0,-77 42-1 0 0,109-52 92 0 0,1 0 1 0 0,-1 1-1 0 0,1 0 0 0 0,-14 13 0 0 0,21-18-12 0 0,0 0 0 0 0,0 0 0 0 0,0 0 0 0 0,0 0 0 0 0,0 0 0 0 0,0 0-1 0 0,1 0 1 0 0,-1 0 0 0 0,0 1 0 0 0,1-1 0 0 0,-1 0 0 0 0,1 0-1 0 0,-1 1 1 0 0,1-1 0 0 0,0 0 0 0 0,0 1 0 0 0,-1-1 0 0 0,1 0-1 0 0,0 1 1 0 0,0-1 0 0 0,0 1 0 0 0,0-1 0 0 0,1 0 0 0 0,-1 1-1 0 0,0-1 1 0 0,1 0 0 0 0,-1 1 0 0 0,0-1 0 0 0,1 0 0 0 0,0 0 0 0 0,-1 1-1 0 0,1-1 1 0 0,0 0 0 0 0,-1 0 0 0 0,1 0 0 0 0,0 0 0 0 0,0 0-1 0 0,0 0 1 0 0,0 0 0 0 0,0 0 0 0 0,0 0 0 0 0,0-1 0 0 0,0 1-1 0 0,1 0 1 0 0,1 0 0 0 0,15 9 102 0 0,1-2-1 0 0,0 0 0 0 0,0-2 1 0 0,1 0-1 0 0,-1-1 1 0 0,30 4-1 0 0,-3 0 87 0 0,25 6 158 0 0,-1 3 0 0 0,0 3 0 0 0,78 36 0 0 0,-143-55-320 0 0,1 1 0 0 0,-1 1 0 0 0,1-1 0 0 0,-1 1 0 0 0,0 0-1 0 0,-1 0 1 0 0,1 0 0 0 0,5 7 0 0 0,-9-10-26 0 0,0 0 0 0 0,0 1 0 0 0,0-1-1 0 0,0 1 1 0 0,0-1 0 0 0,-1 1 0 0 0,1 0 0 0 0,0-1 0 0 0,-1 1 0 0 0,1 0-1 0 0,-1-1 1 0 0,1 1 0 0 0,-1 0 0 0 0,0 0 0 0 0,0 0 0 0 0,0-1-1 0 0,0 1 1 0 0,0 0 0 0 0,0 0 0 0 0,-1-1 0 0 0,1 1 0 0 0,0 0 0 0 0,-1-1-1 0 0,1 1 1 0 0,-1 0 0 0 0,0-1 0 0 0,0 1 0 0 0,0 0 0 0 0,1-1 0 0 0,-1 1-1 0 0,0-1 1 0 0,-1 0 0 0 0,1 1 0 0 0,-2 0 0 0 0,-7 8 66 0 0,0-1 0 0 0,-1 0 1 0 0,0-1-1 0 0,-1 0 0 0 0,0-1 0 0 0,0 0 1 0 0,-1-1-1 0 0,0-1 0 0 0,0 0 1 0 0,-19 5-1 0 0,0-2-628 0 0,-40 4 1 0 0,2-4-4148 0 0,34-4 292 0 0,30-3 986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19 712 0 0,'-1'0'264'0'0,"0"0"0"0"0,0 0 0 0 0,0 1 0 0 0,0-1 0 0 0,0 0 0 0 0,0 1 0 0 0,0-1-1 0 0,0 1 1 0 0,0 0 0 0 0,0-1 0 0 0,0 1 0 0 0,0 0 0 0 0,0-1 0 0 0,1 1 0 0 0,-1 0 0 0 0,-1 1 0 0 0,2-1-78 0 0,0-1 0 0 0,1 1 1 0 0,-1-1-1 0 0,0 0 0 0 0,0 1 0 0 0,1-1 1 0 0,-1 0-1 0 0,0 1 0 0 0,0-1 1 0 0,1 0-1 0 0,-1 1 0 0 0,0-1 0 0 0,1 0 1 0 0,-1 0-1 0 0,1 1 0 0 0,-1-1 0 0 0,0 0 1 0 0,1 0-1 0 0,-1 0 0 0 0,0 1 1 0 0,1-1-1 0 0,-1 0 0 0 0,1 0 0 0 0,-1 0 1 0 0,1 0-1 0 0,0 0 0 0 0,22 4 3419 0 0,-2-3-3469 0 0,373-2 5903 0 0,-220-3-4560 0 0,185 3 1187 0 0,331-10 2004 0 0,-659 10-4364 0 0,-10 0 111 0 0,0 0-1 0 0,31-7 1 0 0,-52 8-453 0 0,1 0-1 0 0,-1 0 1 0 0,0 0 0 0 0,0 0 0 0 0,0 0 0 0 0,1 0-1 0 0,-1 0 1 0 0,0 0 0 0 0,0 0 0 0 0,1 0 0 0 0,-1 0-1 0 0,0 0 1 0 0,0 0 0 0 0,1 0 0 0 0,-1 0 0 0 0,0 0-1 0 0,0 0 1 0 0,0 0 0 0 0,1 0 0 0 0,-1 0 0 0 0,0-1-1 0 0,0 1 1 0 0,0 0 0 0 0,1 0 0 0 0,-1 0 0 0 0,0 0-1 0 0,0-1 1 0 0,0 1 0 0 0,0 0 0 0 0,1 0 0 0 0,-1 0-1 0 0,0-1 1 0 0,0 1 0 0 0,0 0 0 0 0,0 0 0 0 0,0 0-1 0 0,0-1 1 0 0,0 1 0 0 0,0 0 0 0 0,0-1 0 0 0,-10-3-685 0 0,-22 1-2626 0 0,1 4-3873 0 0,11 0 4202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58 198 916 0 0,'-4'51'7088'0'0,"8"27"-1604"0"0,0-10-2405 0 0,-15 246 8354 0 0,11-313-11328 0 0,0-1 1 0 0,0 1-1 0 0,0 0 0 0 0,0 0 0 0 0,0 0 1 0 0,0 0-1 0 0,0 0 0 0 0,0 0 1 0 0,-1 0-1 0 0,1 0 0 0 0,0 0 1 0 0,-1-1-1 0 0,1 1 0 0 0,0 0 1 0 0,-1 0-1 0 0,0 1 0 0 0,0-2-25 0 0,1 0-1 0 0,0-1 0 0 0,-1 1 0 0 0,1 0 1 0 0,0 0-1 0 0,-1 0 0 0 0,1 0 1 0 0,0-1-1 0 0,-1 1 0 0 0,1 0 0 0 0,0 0 1 0 0,-1 0-1 0 0,1-1 0 0 0,0 1 1 0 0,0 0-1 0 0,-1-1 0 0 0,1 1 1 0 0,0 0-1 0 0,0-1 0 0 0,0 1 0 0 0,-1 0 1 0 0,1-1-1 0 0,0 1 0 0 0,0 0 1 0 0,0-1-1 0 0,-12-33 833 0 0,3 0-911 0 0,3 0-1 0 0,0-1 0 0 0,3 0 1 0 0,0 0-1 0 0,3 0 0 0 0,0 0 1 0 0,3 0-1 0 0,1 1 0 0 0,10-44 1 0 0,-9 59-1 0 0,1 0 0 0 0,1 1 0 0 0,0 0-1 0 0,1 0 1 0 0,2 0 0 0 0,-1 1 0 0 0,22-27 0 0 0,-21 32 0 0 0,1 1 0 0 0,0 0 0 0 0,0 1 0 0 0,1 0 0 0 0,0 0 0 0 0,1 2 0 0 0,0 0 0 0 0,0 0 0 0 0,1 1 0 0 0,27-10 0 0 0,-34 15 0 0 0,0 0 0 0 0,1 0 0 0 0,-1 0 0 0 0,1 1 0 0 0,-1 0 0 0 0,1 1 0 0 0,0 0 0 0 0,-1 0 0 0 0,1 1 0 0 0,-1-1 0 0 0,1 2 0 0 0,9 2 0 0 0,-13-3 0 0 0,0 0 0 0 0,-1 0 0 0 0,1 1 0 0 0,-1 0 0 0 0,0 0 0 0 0,0 0 0 0 0,1 0 0 0 0,-1 0 0 0 0,0 0 0 0 0,-1 1 0 0 0,1 0 0 0 0,0-1 0 0 0,-1 1 0 0 0,0 0 0 0 0,1 0 0 0 0,-1 1 0 0 0,0-1 0 0 0,-1 0 0 0 0,1 1 0 0 0,0-1 0 0 0,-1 1 0 0 0,0-1 0 0 0,0 1 0 0 0,0 0 0 0 0,0-1 0 0 0,0 6 0 0 0,-1 3 0 0 0,0-1 0 0 0,-1 1 0 0 0,0 0 0 0 0,-1-1 0 0 0,0 0 0 0 0,-1 1 0 0 0,0-1 0 0 0,0 0 0 0 0,-2 0 0 0 0,-8 18 0 0 0,2-10 0 0 0,0 0 0 0 0,-1-1 0 0 0,-1 0 0 0 0,-27 27 0 0 0,20-25 0 0 0,0-2 0 0 0,-26 20 0 0 0,37-32 0 0 0,0 0 0 0 0,0-1 0 0 0,0 0 0 0 0,-1 0 0 0 0,0-1 0 0 0,1 0 0 0 0,-1-1 0 0 0,-18 4 0 0 0,33-7 0 0 0,1 0 0 0 0,-1 1 0 0 0,1 0 0 0 0,-1 0 0 0 0,1 0 0 0 0,-1 1 0 0 0,0 0 0 0 0,1 0 0 0 0,-1 0 0 0 0,0 1 0 0 0,0-1 0 0 0,8 7 0 0 0,7 5 0 0 0,30 27 0 0 0,7 17 0 0 0,2 2 0 0 0,-55-57-1097 0 0,1 0 0 0 0,-1-1 0 0 0,1 1-1 0 0,-1-1 1 0 0,1-1 0 0 0,0 1 0 0 0,0-1 0 0 0,0 1 0 0 0,-1-1 0 0 0,1-1 0 0 0,0 1-1 0 0,7-1 1 0 0,2-1-2074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30 648 0 0,'-3'-9'2594'0'0,"3"8"-2289"0"0,0 0 1 0 0,0 0-1 0 0,0 0 0 0 0,0 0 1 0 0,-1 1-1 0 0,1-1 0 0 0,0 0 1 0 0,-1 0-1 0 0,1 0 0 0 0,0 0 1 0 0,-1 0-1 0 0,1 1 0 0 0,-1-1 0 0 0,0 0 1 0 0,1 0-1 0 0,-1 1 0 0 0,1-1 1 0 0,-1 0-1 0 0,0 1 0 0 0,0-1 1 0 0,1 1-1 0 0,-1-1 0 0 0,0 1 1 0 0,0-1-1 0 0,0 1 0 0 0,-1-1 1 0 0,1 1 844 0 0,-21 14 2159 0 0,13-4-2546 0 0,0 0-1 0 0,1 1 1 0 0,0 0 0 0 0,1 1 0 0 0,0 0 0 0 0,1 0-1 0 0,0 0 1 0 0,1 1 0 0 0,-6 21 0 0 0,9-23-426 0 0,-1-1 0 0 0,2 1 0 0 0,-1 0 1 0 0,1 0-1 0 0,1 0 0 0 0,0 0 0 0 0,0-1 0 0 0,1 1 1 0 0,1 0-1 0 0,0 0 0 0 0,0 0 0 0 0,7 17 1 0 0,-5-17-171 0 0,2 0 0 0 0,-1 0 1 0 0,1 0-1 0 0,0 0 0 0 0,1-1 1 0 0,1 0-1 0 0,0-1 0 0 0,0 1 0 0 0,0-2 1 0 0,1 1-1 0 0,1-1 0 0 0,-1 0 1 0 0,1-1-1 0 0,1 0 0 0 0,-1-1 1 0 0,1 0-1 0 0,0-1 0 0 0,0 0 1 0 0,1-1-1 0 0,0 0 0 0 0,-1 0 1 0 0,1-1-1 0 0,1-1 0 0 0,-1 0 1 0 0,0-1-1 0 0,17 0 0 0 0,-13-2-137 0 0,-1-1-1 0 0,1 0 1 0 0,-1-1-1 0 0,1-1 0 0 0,-1 0 1 0 0,0-2-1 0 0,-1 1 1 0 0,1-2-1 0 0,-1 0 0 0 0,23-15 1 0 0,-27 15-400 0 0,-1 0 1 0 0,0 0 0 0 0,-1-1-1 0 0,0-1 1 0 0,9-11-1 0 0,-13 13-538 0 0,-5-6-10141 0 0,0 11 10317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56 157 380 0 0,'-15'0'-1764'0'0,"0"1"3199"0"0,-10-5 17398 0 0,43-4-17319 0 0,68-20 5342 0 0,-60 21-5648 0 0,-1-2 0 0 0,0 0 0 0 0,42-23 0 0 0,-64 31-1426 0 0,-1-1-1 0 0,0 1 1 0 0,1-1-1 0 0,-1 1 1 0 0,0-1-1 0 0,0 0 1 0 0,0 0-1 0 0,0 0 1 0 0,2-5-1 0 0,-1-6-3749 0 0,-9-3-4342 0 0,-2 7 5288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48 0 0,'-6'11'1792'0'0,"1"1"0"0"0,0 0 0 0 0,1 0-1 0 0,0 0 1 0 0,-3 22 0 0 0,-5 65 4962 0 0,11-92-6413 0 0,-2 16 741 0 0,1-8-472 0 0,0 0-1 0 0,1-1 1 0 0,1 1-1 0 0,0 0 0 0 0,1 0 1 0 0,4 22-1 0 0,-4-35-695 0 0,0 0 0 0 0,0 0 0 0 0,0 0 1 0 0,0 0-1 0 0,1 0 0 0 0,-1 0 0 0 0,0-1 0 0 0,1 1 0 0 0,-1 0 0 0 0,1-1 0 0 0,0 1 1 0 0,-1-1-1 0 0,1 1 0 0 0,0-1 0 0 0,0 0 0 0 0,0 0 0 0 0,0 0 0 0 0,3 2 0 0 0,25 3-7103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66 896 0 0,'1'-9'1990'0'0,"1"-1"1"0"0,0 1-1 0 0,1-1 0 0 0,0 1 1 0 0,7-9 7248 0 0,-16 46-7681 0 0,-20 23 157 0 0,9-18-609 0 0,1 1 0 0 0,-14 43 0 0 0,27-67-860 0 0,0 1 0 0 0,1 0 0 0 0,0-1 1 0 0,1 1-1 0 0,0 0 0 0 0,0 0 0 0 0,1 0 0 0 0,1 0 0 0 0,0-1 1 0 0,0 1-1 0 0,1 0 0 0 0,4 12 0 0 0,-5-19-173 0 0,1-1 0 0 0,-1 1 0 0 0,1 0 0 0 0,0-1 0 0 0,0 1-1 0 0,1-1 1 0 0,-1 1 0 0 0,1-1 0 0 0,-1 0 0 0 0,1 0 0 0 0,0 0 0 0 0,0-1 0 0 0,0 1 0 0 0,7 3 0 0 0,-4-2 9 0 0,0-1 0 0 0,1 0 0 0 0,0-1 0 0 0,-1 0 0 0 0,1 0 1 0 0,0 0-1 0 0,13 1 0 0 0,4-2-188 0 0,-1-1 0 0 0,1-1 0 0 0,46-7 0 0 0,46-16-3195 0 0,-67 11-4047 0 0,-37 9 3920 0 0,2-3 493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0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61 204 708 0 0,'-15'-3'1445'0'0,"-14"-3"2661"0"0,14-3 2896 0 0,15 9-6888 0 0,-1 0 0 0 0,1-1 0 0 0,0 1-1 0 0,0 0 1 0 0,0 0 0 0 0,0-1 0 0 0,0 1-1 0 0,0 0 1 0 0,0-1 0 0 0,-1 1 0 0 0,1 0-1 0 0,0-1 1 0 0,0 1 0 0 0,0 0 0 0 0,0 0 0 0 0,0-1-1 0 0,0 1 1 0 0,0 0 0 0 0,0-1 0 0 0,1 1-1 0 0,-1 0 1 0 0,0 0 0 0 0,0-1 0 0 0,0 1-1 0 0,0 0 1 0 0,0-1 0 0 0,0 1 0 0 0,0 0 0 0 0,1 0-1 0 0,-1-1 1 0 0,0 1 0 0 0,0 0 0 0 0,0 0-1 0 0,1 0 1 0 0,-1-1 0 0 0,8-6 1207 0 0,-7 7-1230 0 0,24-17 1822 0 0,2 1 0 0 0,0 1 0 0 0,40-15 0 0 0,93-26 2384 0 0,-116 42-2381 0 0,-29 8-1795 0 0,35-9-197 0 0,-49 15-442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9 144 0 0,'-19'-9'9996'0'0,"36"12"-4724"0"0,-3 0-6995 0 0,297 63 7281 0 0,-265-60-5027 0 0,0-2-1 0 0,0-3 0 0 0,1-1 1 0 0,80-11-1 0 0,-120 10-473 0 0,0-1-1 0 0,0 0 1 0 0,0 0 0 0 0,7-3-1 0 0,-12 4-31 0 0,0 0 0 0 0,0 0 0 0 0,0 0 0 0 0,1-1 0 0 0,-1 1 0 0 0,0-1 0 0 0,-1 1 0 0 0,1-1 0 0 0,0 0-1 0 0,0 0 1 0 0,-1 0 0 0 0,1 0 0 0 0,-1 0 0 0 0,2-3 0 0 0,-2 4 20 0 0,-1 0-38 0 0,0 0-1 0 0,-1 0 0 0 0,1 1 0 0 0,0-1 0 0 0,0 0 1 0 0,-1 1-1 0 0,1-1 0 0 0,0 0 0 0 0,-1 1 0 0 0,1-1 1 0 0,0 1-1 0 0,-1-1 0 0 0,1 0 0 0 0,-1 1 1 0 0,1-1-1 0 0,-1 1 0 0 0,0-1 0 0 0,1 1 0 0 0,-1 0 1 0 0,1-1-1 0 0,-1 1 0 0 0,0 0 0 0 0,1-1 0 0 0,-1 1 1 0 0,0 0-1 0 0,1 0 0 0 0,-1-1 0 0 0,0 1 0 0 0,0 0 1 0 0,1 0-1 0 0,-1 0 0 0 0,0 0 0 0 0,1 0 0 0 0,-1 0 1 0 0,0 0-1 0 0,0 0 0 0 0,1 0 0 0 0,-1 1 0 0 0,0-1 1 0 0,1 0-1 0 0,-2 1 0 0 0,-2-1-23 0 0,-4 3 67 0 0,-2 9 11 0 0,1 0 0 0 0,1 1 0 0 0,-1-1 0 0 0,2 1 0 0 0,0 1 0 0 0,1 0 0 0 0,0 0 0 0 0,1 0 0 0 0,-6 26 0 0 0,-1 17 387 0 0,-4 68 0 0 0,14-115-377 0 0,0 41 526 0 0,1 0 0 0 0,10 77 1 0 0,-5-70-222 0 0,4 0-11 0 0,-5-44-304 0 0,-1 0 1 0 0,0 0-1 0 0,-1 1 0 0 0,-1-1 1 0 0,-1 20-1 0 0,0-32-84 0 0,1 0-1 0 0,-1-1 1 0 0,0 1-1 0 0,0-1 0 0 0,0 1 1 0 0,1 0-1 0 0,-1-1 1 0 0,-1 0-1 0 0,1 1 1 0 0,0-1-1 0 0,0 1 1 0 0,0-1-1 0 0,-1 0 0 0 0,1 0 1 0 0,-1 0-1 0 0,1 0 1 0 0,-1 0-1 0 0,1 0 1 0 0,-3 0-1 0 0,-33 13-376 0 0,29-12 336 0 0,-212 49-748 0 0,111-28 608 0 0,-139 43 299 0 0,246-65-75 0 0,-3 0 49 0 0,1 0-1 0 0,0 1 1 0 0,0-1 0 0 0,0 1-1 0 0,0 0 1 0 0,1 0 0 0 0,-1 1-1 0 0,-3 2 1 0 0,6-4 368 0 0,3 0-198 0 0,1 1-176 0 0,0-1 0 0 0,0 0-1 0 0,0 1 1 0 0,0-1 0 0 0,1 0 0 0 0,-1-1-1 0 0,0 1 1 0 0,0 0 0 0 0,1-1 0 0 0,-1 0-1 0 0,5 0 1 0 0,45-3 382 0 0,-29 0-310 0 0,466-50 904 0 0,-445 47-5277 0 0,-14 3-3209 0 0,-17 1 4442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32 396 0 0,'-7'-31'18721'0'0,"7"31"-18535"0"0,-9 11 1070 0 0,0 3-638 0 0,1 0 0 0 0,0 1-1 0 0,1 0 1 0 0,1 1 0 0 0,1-1-1 0 0,0 1 1 0 0,1 0 0 0 0,0 0-1 0 0,1 1 1 0 0,0 28 0 0 0,3-37-547 0 0,0-1 0 0 0,1 1 0 0 0,0-1 0 0 0,0 1 1 0 0,0 0-1 0 0,1-1 0 0 0,1 0 0 0 0,-1 1 0 0 0,1-1 0 0 0,0 0 0 0 0,1 0 1 0 0,0-1-1 0 0,8 13 0 0 0,-6-12 96 0 0,1-1 1 0 0,0 1 0 0 0,0-1-1 0 0,0 0 1 0 0,1-1 0 0 0,-1 0-1 0 0,1 0 1 0 0,0 0 0 0 0,1-1-1 0 0,11 4 1 0 0,-1-2 66 0 0,1-1 0 0 0,0-1 0 0 0,0-1 0 0 0,0 0 0 0 0,0-2-1 0 0,1 0 1 0 0,-1-1 0 0 0,0-1 0 0 0,1-1 0 0 0,19-5 0 0 0,13-5-234 0 0,100-36 0 0 0,-151 48-37 0 0,-1-1 0 0 0,1 1 0 0 0,-1-1-1 0 0,1 0 1 0 0,-1 1 0 0 0,0-1 0 0 0,1 0 0 0 0,-1 0 0 0 0,0 0-1 0 0,0 0 1 0 0,0 0 0 0 0,0 0 0 0 0,0-1 0 0 0,2-1 0 0 0,-3 3-559 0 0,0-6-637 0 0,1-2-2319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96 0 0,'0'-1'634'0'0,"8"-29"16430"0"0,13 42-12456 0 0,-8-10-3967 0 0,0-1 1 0 0,0 0-1 0 0,1-1 1 0 0,-1 0-1 0 0,0-1 0 0 0,1-1 1 0 0,-1 0-1 0 0,16-5 1 0 0,6 1-48 0 0,163-37 1458 0 0,-101 20-1966 0 0,-77 18-2099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6309 0 0,'-11'8'2360'0'0,"3"-4"-1162"0"0,1 1 0 0 0,0 0 1 0 0,1 0-1 0 0,-1 0 0 0 0,1 1 1 0 0,0 0-1 0 0,1 0 0 0 0,-9 12 1 0 0,14-17-1074 0 0,-1-1 1 0 0,1 1-1 0 0,0-1 1 0 0,-1 1-1 0 0,1 0 1 0 0,0-1-1 0 0,0 1 1 0 0,0 0 0 0 0,0-1-1 0 0,0 1 1 0 0,0 0-1 0 0,0-1 1 0 0,0 1-1 0 0,0 0 1 0 0,0-1-1 0 0,0 1 1 0 0,0 0-1 0 0,0-1 1 0 0,0 1-1 0 0,1 0 1 0 0,-1-1-1 0 0,0 1 1 0 0,0-1-1 0 0,1 1 1 0 0,-1-1-1 0 0,1 2 1 0 0,0-1 25 0 0,0 0-1 0 0,0 0 1 0 0,1-1-1 0 0,-1 1 1 0 0,0 0-1 0 0,0 0 1 0 0,1-1 0 0 0,-1 1-1 0 0,1 0 1 0 0,-1-1-1 0 0,2 1 1 0 0,6 1 212 0 0,1-1 0 0 0,-1 0 0 0 0,10-1 0 0 0,-13 1-61 0 0,209-1 3134 0 0,-92-2-7556 0 0,-118 3 2723 0 0,-3 0-678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28 0 0,'-9'-1'541'0'0,"9"1"-317"0"0,-1 0-1 0 0,1 0 0 0 0,0 0 1 0 0,-1 0-1 0 0,1 0 0 0 0,-1 0 1 0 0,1 0-1 0 0,-1 0 0 0 0,1 0 1 0 0,-1 0-1 0 0,1 0 0 0 0,-1 0 0 0 0,1 0 1 0 0,-1 1-1 0 0,1-1 0 0 0,0 0 1 0 0,-1 0-1 0 0,1 1 0 0 0,-1-1 1 0 0,1 0-1 0 0,0 0 0 0 0,-1 1 1 0 0,1-1-1 0 0,0 0 0 0 0,-1 1 0 0 0,1-1 1 0 0,0 1-1 0 0,-1-1 0 0 0,1 0 1 0 0,0 1-1 0 0,-1 0 0 0 0,16 7 2636 0 0,1-2-1757 0 0,0-1-1 0 0,0 0 0 0 0,1-2 0 0 0,27 4 0 0 0,67 0 1308 0 0,-58-6-1337 0 0,-1-3 1 0 0,1-2-1 0 0,-1-2 0 0 0,95-23 1 0 0,-139 26-935 0 0,0 1 0 0 0,0-2-1 0 0,0 1 1 0 0,8-6 0 0 0,-13 8-115 0 0,0-1-1 0 0,-1 0 1 0 0,1 0-1 0 0,-1 0 1 0 0,1 0 0 0 0,-1-1-1 0 0,0 1 1 0 0,0 0-1 0 0,0-1 1 0 0,0 0 0 0 0,0 0-1 0 0,0 1 1 0 0,1-5-1 0 0,-3 6-84 0 0,-1-3-80 0 0,-1 0 117 0 0,2 3 19 0 0,0 0 0 0 0,0 0 0 0 0,-1 0 0 0 0,1 0 0 0 0,-1 0 0 0 0,1 0 0 0 0,0 0-1 0 0,-1 1 1 0 0,0-1 0 0 0,1 0 0 0 0,-1 0 0 0 0,0 0 0 0 0,1 1 0 0 0,-1-1-1 0 0,0 0 1 0 0,0 1 0 0 0,1-1 0 0 0,-2 0 0 0 0,0 0-66 0 0,0 1 69 0 0,0 1 0 0 0,-1-1 0 0 0,1 1 1 0 0,0-1-1 0 0,0 1 0 0 0,-1 0 0 0 0,1 0 0 0 0,0 0 1 0 0,0 0-1 0 0,0 0 0 0 0,0 0 0 0 0,0 1 0 0 0,0-1 1 0 0,0 1-1 0 0,1-1 0 0 0,-1 1 0 0 0,0 0 0 0 0,1 0 0 0 0,-1 0 1 0 0,1 0-1 0 0,0 0 0 0 0,0 0 0 0 0,0 0 0 0 0,-1 2 1 0 0,-6 10 92 0 0,2 1 1 0 0,-7 18 0 0 0,12-31-74 0 0,-10 35 392 0 0,1 0 1 0 0,2 1-1 0 0,2 1 1 0 0,-3 75-1 0 0,19 157 1543 0 0,-4-216-1584 0 0,2 65 455 0 0,-15-74-720 0 0,6-45-134 0 0,1 1 0 0 0,-1-1 0 0 0,1 0 0 0 0,-1 0 0 0 0,1 0 0 0 0,-1 0 0 0 0,0 0 0 0 0,0 0 0 0 0,1 0 0 0 0,-1-1-1 0 0,0 1 1 0 0,0 0 0 0 0,0 0 0 0 0,0 0 0 0 0,0-1 0 0 0,0 1 0 0 0,0-1 0 0 0,0 1 0 0 0,-1-1 0 0 0,0 1 0 0 0,-24 7-593 0 0,23-7 561 0 0,-178 25-1787 0 0,122-20 1768 0 0,-67 16 0 0 0,134-21 1568 0 0,-1 0-1404 0 0,0 1 0 0 0,-1-2 0 0 0,1 1 0 0 0,7-1 1 0 0,441-55 3233 0 0,-424 51-2991 0 0,4 0-1121 0 0,-32 4 213 0 0,5 1-3103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14 480 0 0,'-4'-3'738'0'0,"2"2"-51"0"0,0-1 0 0 0,1 1 0 0 0,-1 0 0 0 0,0 0 0 0 0,0 0 0 0 0,0 0-1 0 0,-1 0 1 0 0,-2-1 0 0 0,4 2-535 0 0,0 0 0 0 0,1 0 0 0 0,-1 0 0 0 0,0 0 0 0 0,0 1 0 0 0,0-1 0 0 0,0 0 0 0 0,0 0 0 0 0,1 1 0 0 0,-1-1 0 0 0,0 1 1 0 0,0-1-1 0 0,0 0 0 0 0,1 1 0 0 0,-1 0 0 0 0,0-1 0 0 0,1 1 0 0 0,-1-1 0 0 0,0 1 0 0 0,1 0 0 0 0,-1-1 0 0 0,1 1 0 0 0,-1 0 0 0 0,1 0 0 0 0,-1 1 0 0 0,-8 11 843 0 0,2 0-1 0 0,0 1 1 0 0,0 0 0 0 0,1 0 0 0 0,1 1-1 0 0,1 0 1 0 0,0-1 0 0 0,0 2-1 0 0,-2 29 1 0 0,6-35-638 0 0,0 0 1 0 0,1-1-1 0 0,0 1 0 0 0,0 0 1 0 0,1 0-1 0 0,0-1 0 0 0,1 1 1 0 0,0-1-1 0 0,1 0 0 0 0,0 0 1 0 0,0 0-1 0 0,1 0 0 0 0,0-1 1 0 0,0 0-1 0 0,1 0 0 0 0,11 13 1 0 0,-9-14-131 0 0,1 1 1 0 0,-1-1-1 0 0,1-1 1 0 0,0 1 0 0 0,1-1-1 0 0,0-1 1 0 0,0 0-1 0 0,0 0 1 0 0,0-1 0 0 0,1-1-1 0 0,0 0 1 0 0,-1 0-1 0 0,1-1 1 0 0,0 0 0 0 0,13 0-1 0 0,-11-1-262 0 0,0-1-1 0 0,0 0 1 0 0,0-1 0 0 0,0-1-1 0 0,0 0 1 0 0,-1-1-1 0 0,1 0 1 0 0,-1-1 0 0 0,1 0-1 0 0,-1-1 1 0 0,-1-1 0 0 0,20-11-1 0 0,-9-2-1880 0 0,-14 5-2153 0 0,-10 2-4540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54 109 480 0 0,'-8'0'649'0'0,"-19"0"2841"0"0,8-3 7790 0 0,23 0-9921 0 0,8-4-387 0 0,1 1-1 0 0,0 0 0 0 0,0 1 0 0 0,0 1 1 0 0,0 0-1 0 0,20-4 0 0 0,7-1 362 0 0,-3 0-258 0 0,-21 5-1406 0 0,-1 0 1 0 0,30-11 0 0 0,-37 8-1541 0 0,-20-7-10031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91 636 0 0,'-25'-7'1852'0'0,"-32"-11"7638"0"0,57 18-9271 0 0,-1-1 1 0 0,1 1-1 0 0,0 0 1 0 0,-1 0-1 0 0,1 0 0 0 0,0 0 1 0 0,-1 0-1 0 0,1-1 1 0 0,0 1-1 0 0,-1 0 1 0 0,1 0-1 0 0,0 0 0 0 0,-1-1 1 0 0,1 1-1 0 0,0 0 1 0 0,0-1-1 0 0,0 1 1 0 0,-1 0-1 0 0,1-1 1 0 0,0 1-1 0 0,0 0 0 0 0,0-1 1 0 0,-1 1-1 0 0,1 0 1 0 0,0-1-1 0 0,0 1 1 0 0,0 0-1 0 0,0-1 1 0 0,0 0-1 0 0,7-8 2306 0 0,14-2-844 0 0,1 3-854 0 0,0 1-1 0 0,1 1 0 0 0,-1 1 0 0 0,1 1 0 0 0,35-1 0 0 0,29 3-1517 0 0,0 6-3829 0 0,-28-2-1351 0 0,-30-1 3018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 0 0,'8'5'1180'0'0,"0"0"-1"0"0,1-1 1 0 0,-1 0 0 0 0,1 0-1 0 0,0-1 1 0 0,0 0 0 0 0,0 0-1 0 0,0-1 1 0 0,18 1-1 0 0,8 0 1739 0 0,45-2-1 0 0,-65-2-2475 0 0,156 0 3515 0 0,208-9 825 0 0,-339 9-4956 0 0,15-1-1475 0 0,-22-6-7493 0 0,-28 5 6360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193 324 204 0 0,'0'0'2593'0'0,"-3"3"-892"0"0,-8 5-139 0 0,1 0-1 0 0,1 1 0 0 0,0 1 1 0 0,0 0-1 0 0,-13 20 0 0 0,-36 65 10666 0 0,60-100-10321 0 0,31-61-876 0 0,-1-31-112 0 0,35-183 0 0 0,-59 235-638 0 0,-8 45-272 0 0,0 0 0 0 0,0-1 0 0 0,0 1 0 0 0,0 0 0 0 0,1 0 0 0 0,-1 0 0 0 0,0-1 0 0 0,0 1 0 0 0,0 0 0 0 0,0 0 0 0 0,0 0 0 0 0,1 0 0 0 0,-1-1 1 0 0,0 1-1 0 0,0 0 0 0 0,0 0 0 0 0,1 0 0 0 0,-1 0 0 0 0,0 0 0 0 0,0 0 0 0 0,1 0 0 0 0,-1 0 0 0 0,0-1 0 0 0,0 1 0 0 0,1 0 0 0 0,-1 0 0 0 0,0 0 0 0 0,0 0 0 0 0,0 0 0 0 0,1 0 0 0 0,-1 0 0 0 0,0 0 0 0 0,0 1 0 0 0,1-1 0 0 0,-1 0 1 0 0,0 0-1 0 0,0 0 0 0 0,1 0 0 0 0,-1 0 0 0 0,0 0 0 0 0,0 0 0 0 0,1 1 0 0 0,8 4 164 0 0,-9-5-181 0 0,9 7 137 0 0,-1 1 0 0 0,0 0 0 0 0,-1 1 0 0 0,1 0-1 0 0,-2 0 1 0 0,8 12 0 0 0,0-1-25 0 0,72 110-31 0 0,-39-57-51 0 0,82 98 1 0 0,-120-160-124 0 0,0-1-1 0 0,1 1 1 0 0,1-2 0 0 0,0 1-1 0 0,0-1 1 0 0,1-1 0 0 0,18 10-1 0 0,-29-17 69 0 0,0-1 0 0 0,0 1 0 0 0,0-1 0 0 0,0 0 0 0 0,0 1-1 0 0,1-1 1 0 0,-1 0 0 0 0,0 0 0 0 0,0 0 0 0 0,0 0 0 0 0,1 0 0 0 0,-1 0-1 0 0,0 0 1 0 0,0 0 0 0 0,0 0 0 0 0,0 0 0 0 0,1-1 0 0 0,-1 1 0 0 0,0-1-1 0 0,0 1 1 0 0,0-1 0 0 0,0 1 0 0 0,0-1 0 0 0,0 1 0 0 0,0-1-1 0 0,0 0 1 0 0,0 0 0 0 0,0 1 0 0 0,-1-1 0 0 0,1 0 0 0 0,0 0 0 0 0,0-1-1 0 0,-1 1 21 0 0,0 0-1 0 0,0 0 0 0 0,0 0 0 0 0,0 0 0 0 0,0 0 1 0 0,0 0-1 0 0,0 0 0 0 0,-1 0 0 0 0,1 0 0 0 0,-1 0 0 0 0,1 0 1 0 0,0 0-1 0 0,-1 0 0 0 0,0 0 0 0 0,1 0 0 0 0,-1 0 1 0 0,0 0-1 0 0,1 1 0 0 0,-1-1 0 0 0,0 0 0 0 0,0 1 0 0 0,1-1 1 0 0,-1 0-1 0 0,-1 0 0 0 0,1 1 4 0 0,-14-12-54 0 0,-1 0 0 0 0,-1 1 0 0 0,0 1 0 0 0,-1 1 0 0 0,0 1 0 0 0,0 0 0 0 0,-31-8 0 0 0,-139-24-138 0 0,113 27-241 0 0,-133-5 0 0 0,204 18 217 0 0,2 0-21 0 0,-1 0 0 0 0,1 0 0 0 0,0 0 0 0 0,-1 0 0 0 0,1 0 0 0 0,0 0 0 0 0,-1 1 0 0 0,1-1 0 0 0,0 1 0 0 0,-1-1 0 0 0,1 1 0 0 0,0 0 0 0 0,0 0 0 0 0,0 0 0 0 0,-4 3 0 0 0,20 4-6868 0 0,4-5 4111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69 6749 0 0,'-31'-15'15658'0'0,"32"15"-15592"0"0,14-1 908 0 0,38 1 248 0 0,52 1 318 0 0,154-19 0 0 0,-252 17-1571 0 0,1 1 0 0 0,0-2 0 0 0,-1 1 0 0 0,1-1 0 0 0,-1 0 0 0 0,0-1 0 0 0,0 0 0 0 0,0 0 0 0 0,0 0 0 0 0,0-1 0 0 0,8-6 0 0 0,-14 9-98 0 0,-4 5-380 0 0,-2 3 553 0 0,1-1 0 0 0,0 1-1 0 0,1-1 1 0 0,0 1 0 0 0,0 0 0 0 0,1 0-1 0 0,-1 1 1 0 0,1-1 0 0 0,1 0 0 0 0,0 1-1 0 0,0-1 1 0 0,0 11 0 0 0,-3 16 223 0 0,2-19-101 0 0,1-1 1 0 0,1 20-1 0 0,3 27 366 0 0,4 1 1 0 0,2-2-1 0 0,2 1 0 0 0,35 101 0 0 0,-34-127-300 0 0,39 96 757 0 0,-9-34-224 0 0,-41-96-779 0 0,-1-1 0 0 0,0 1 0 0 0,0-1 0 0 0,0 1 0 0 0,0-1 0 0 0,0 1-1 0 0,0-1 1 0 0,0 1 0 0 0,0-1 0 0 0,0 1 0 0 0,0-1 0 0 0,0 1 0 0 0,-1-1 0 0 0,1 1 0 0 0,0-1 0 0 0,0 1 0 0 0,0-1 0 0 0,-1 0 0 0 0,1 1-1 0 0,0-1 1 0 0,0 1 0 0 0,-1-1 0 0 0,1 0 0 0 0,0 1 0 0 0,-1-1 0 0 0,1 1 0 0 0,-1-1 0 0 0,1 0 0 0 0,0 0 0 0 0,-1 1 0 0 0,1-1 0 0 0,-1 0-1 0 0,1 0 1 0 0,-1 1 0 0 0,1-1 0 0 0,-1 0 0 0 0,0 0 0 0 0,-20 4-150 0 0,-93-10-304 0 0,-331-3-101 0 0,432 9 643 0 0,10 0 9 0 0,-1 0-1 0 0,0 1 1 0 0,0-1-1 0 0,1 0 1 0 0,-1 1-1 0 0,-5 2 979 0 0,16-3-930 0 0,57 1-119 0 0,92-10 0 0 0,-65 2-15 0 0,325-10 3 0 0,-358 14-968 0 0,-51 3-1062 0 0,5 0-1990 0 0,-4-2-3032 0 0,5-4 3848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76 864 0 0,'16'-15'5189'0'0,"-12"10"-4045"0"0,0 1 0 0 0,0 0 0 0 0,1 1-1 0 0,-1-1 1 0 0,1 1 0 0 0,10-5 0 0 0,-5 3-12 0 0,0 1 1 0 0,0 1 0 0 0,13-4-1 0 0,-5 3 296 0 0,0 1 0 0 0,0 1-1 0 0,37 0 1 0 0,-26 4 158 0 0,38 5 0 0 0,-58-6-1286 0 0,-1 1 1 0 0,0 0-1 0 0,1 1 0 0 0,-1-1 0 0 0,0 2 1 0 0,-1-1-1 0 0,1 1 0 0 0,-1 0 0 0 0,11 7 0 0 0,-16-8-251 0 0,1 0-1 0 0,-1-1 1 0 0,1 1-1 0 0,-1 0 1 0 0,0 0-1 0 0,0 0 1 0 0,0 1-1 0 0,-1-1 1 0 0,1 0-1 0 0,-1 1 1 0 0,0-1 0 0 0,0 1-1 0 0,0-1 1 0 0,0 1-1 0 0,0 0 1 0 0,-1-1-1 0 0,0 1 1 0 0,0 0-1 0 0,0-1 1 0 0,0 1-1 0 0,0 0 1 0 0,-1-1-1 0 0,0 1 1 0 0,-1 4-1 0 0,-3 9 221 0 0,0 1 0 0 0,-2-1-1 0 0,-13 26 1 0 0,18-39-265 0 0,-21 37-4 0 0,-1-2 0 0 0,-35 43 0 0 0,12-17 0 0 0,41-57 0 0 0,0 1 0 0 0,1-1 0 0 0,0 1 0 0 0,1 0 0 0 0,-1 0 0 0 0,-2 11 0 0 0,7-18 0 0 0,-1 0 0 0 0,1 0 0 0 0,0 0 0 0 0,-1 0 0 0 0,1 0 0 0 0,0 0 0 0 0,0 0 0 0 0,0 0 0 0 0,0 0 0 0 0,1 0 0 0 0,-1-1 0 0 0,0 1 0 0 0,1 0 0 0 0,0 0 0 0 0,-1 0 0 0 0,1 0 0 0 0,0 0 0 0 0,0 0 0 0 0,0-1 0 0 0,0 1 0 0 0,0 0 0 0 0,0-1 0 0 0,1 1 0 0 0,-1-1 0 0 0,1 1 0 0 0,-1-1 0 0 0,1 0 0 0 0,-1 0 0 0 0,1 0 0 0 0,0 1 0 0 0,-1-1 0 0 0,1-1 0 0 0,0 1 0 0 0,0 0 0 0 0,0 0 0 0 0,3 0 0 0 0,15 5 0 0 0,1-2 0 0 0,-1 0 0 0 0,1-1 0 0 0,0-1 0 0 0,0-1 0 0 0,0-1 0 0 0,0 0 0 0 0,-1-2 0 0 0,1-1 0 0 0,0 0 0 0 0,-1-1 0 0 0,32-11 0 0 0,-44 12-1670 0 0,-1-1 1 0 0,1 1-1 0 0,11-8 1 0 0,-17 10 1115 0 0,0-1 1 0 0,1 1 0 0 0,-1-1-1 0 0,0 0 1 0 0,0 0 0 0 0,-1 0-1 0 0,1 0 1 0 0,0 0-1 0 0,-1 0 1 0 0,1 0 0 0 0,-1-1-1 0 0,1 1 1 0 0,-1 0 0 0 0,2-5-1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96 208 0 0,'-33'-3'1878'0'0,"22"2"368"0"0,-1 0 0 0 0,1 0 0 0 0,-23-11 8566 0 0,34 11-10617 0 0,10-6 1937 0 0,19-4-1096 0 0,224-47 6981 0 0,-236 57-10387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17 140 692 0 0,'-17'-6'5823'0'0,"24"3"-975"0"0,34 2 489 0 0,-30 1-5361 0 0,59-2 2260 0 0,171-9 2061 0 0,-184 6-3315 0 0,0-3 0 0 0,66-18-1 0 0,-114 23-760 0 0,0 0 0 0 0,1 0 0 0 0,13-7 0 0 0,-21 8-163 0 0,1 1 1 0 0,-1-1 0 0 0,1 0-1 0 0,-1 1 1 0 0,0-1-1 0 0,0 0 1 0 0,0 0 0 0 0,0-1-1 0 0,0 1 1 0 0,0 0-1 0 0,0 0 1 0 0,-1-1-1 0 0,1 1 1 0 0,-1-1 0 0 0,2-5-1 0 0,-3 7-46 0 0,0 1-1 0 0,0-1 0 0 0,0 0 1 0 0,0 0-1 0 0,0 0 1 0 0,-1 0-1 0 0,1 1 0 0 0,0-1 1 0 0,0 0-1 0 0,-1 0 0 0 0,1 1 1 0 0,-1-1-1 0 0,1 0 1 0 0,0 1-1 0 0,-1-1 0 0 0,1 0 1 0 0,-1 1-1 0 0,0-1 0 0 0,1 1 1 0 0,-1-1-1 0 0,1 0 1 0 0,-1 1-1 0 0,0 0 0 0 0,1-1 1 0 0,-1 1-1 0 0,0-1 1 0 0,0 1-1 0 0,1 0 0 0 0,-1 0 1 0 0,0-1-1 0 0,0 1 0 0 0,0 0 1 0 0,1 0-1 0 0,-1 0 1 0 0,0 0-1 0 0,0 0 0 0 0,0 0 1 0 0,0 0-1 0 0,1 0 0 0 0,-1 0 1 0 0,0 0-1 0 0,-1 1 1 0 0,-1 0 21 0 0,0 1 1 0 0,-1 0-1 0 0,1 1 1 0 0,0-1-1 0 0,0 0 1 0 0,1 1-1 0 0,-1 0 1 0 0,0-1-1 0 0,1 1 1 0 0,0 0-1 0 0,-1 0 1 0 0,1 1-1 0 0,-2 3 1 0 0,1 0 64 0 0,0 1 1 0 0,0-1-1 0 0,1 1 1 0 0,-1 0-1 0 0,-1 15 0 0 0,2 0 232 0 0,1 0-1 0 0,1 0 0 0 0,5 40 0 0 0,1-24-68 0 0,1 1-1 0 0,2-1 0 0 0,21 56 0 0 0,-20-70-133 0 0,1-1-1 0 0,0 0 0 0 0,2-1 1 0 0,1 0-1 0 0,1-1 1 0 0,25 29-1 0 0,-32-41-126 0 0,10 8 0 0 0,-51-11 0 0 0,-69-4-210 0 0,-61 5-204 0 0,157-8 444 0 0,4 0 18 0 0,-1 0 0 0 0,0 0 0 0 0,0 1 0 0 0,1-1-1 0 0,-1 1 1 0 0,0 0 0 0 0,1-1 0 0 0,-1 1 0 0 0,1 0 0 0 0,-1 1 0 0 0,-3 1 0 0 0,7 1-29 0 0,6-2-19 0 0,0 1 0 0 0,0-1 0 0 0,0 0 0 0 0,1 0 0 0 0,-1-1 0 0 0,0 0 0 0 0,1-1 0 0 0,10 1 0 0 0,70-6 0 0 0,-60 3 0 0 0,242-9 0 0 0,14-1 0 0 0,-246 8-12364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19 608 0 0,'-4'-19'12673'0'0,"3"19"-12463"0"0,-91 158 8183 0 0,88-152-8131 0 0,1 1-1 0 0,1-1 1 0 0,-1 0 0 0 0,1 1-1 0 0,0-1 1 0 0,1 1 0 0 0,-1 0-1 0 0,1 0 1 0 0,0 12 0 0 0,1-15-152 0 0,1-1 0 0 0,-1 1 0 0 0,1-1-1 0 0,0 1 1 0 0,0-1 0 0 0,0 1 0 0 0,1-1 0 0 0,-1 0 0 0 0,1 0 0 0 0,0 1 0 0 0,0-1 0 0 0,0 0 0 0 0,0-1 0 0 0,0 1 0 0 0,0 0 0 0 0,1-1-1 0 0,0 1 1 0 0,-1-1 0 0 0,1 0 0 0 0,4 3 0 0 0,3 1 41 0 0,0-1 0 0 0,1 0 0 0 0,0 0 0 0 0,0-1 0 0 0,0 0 0 0 0,1-1 0 0 0,-1 0 0 0 0,1-1-1 0 0,0 0 1 0 0,0-1 0 0 0,0-1 0 0 0,-1 0 0 0 0,17-1 0 0 0,-1-2-146 0 0,0-1-1 0 0,0-2 1 0 0,-1 0-1 0 0,45-18 1 0 0,-20-2-3667 0 0,-47 22 2485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83 884 0 0,'-43'-10'13988'0'0,"43"10"-13853"0"0,10-6 1912 0 0,13-1 475 0 0,1 1 0 0 0,40-6 0 0 0,23-4 681 0 0,-62 9-2470 0 0,11-2-2265 0 0,-15 0-3691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138 147 152 0 0,'-120'-37'7207'0'0,"119"37"-6960"0"0,1 0 0 0 0,-1-1 0 0 0,0 1 0 0 0,0 0 1 0 0,0 0-1 0 0,0-1 0 0 0,1 1 0 0 0,-1 0 0 0 0,0-1 1 0 0,0 1-1 0 0,1 0 0 0 0,-1-1 0 0 0,0 1 0 0 0,1-1 0 0 0,-1 0 1 0 0,0 1-1 0 0,1-1 0 0 0,-1 1 0 0 0,1-1 0 0 0,-1 0 1 0 0,1 0-1 0 0,-1 1 0 0 0,1-1 0 0 0,-1 0 0 0 0,1 0 1 0 0,0 1-1 0 0,0-1 0 0 0,-1-1 0 0 0,1 1-1 0 0,1 0-1 0 0,-1-1 1 0 0,1 1 0 0 0,-1 0-1 0 0,1 0 1 0 0,0 0 0 0 0,-1 0-1 0 0,1 0 1 0 0,0 0 0 0 0,0 0-1 0 0,0 0 1 0 0,-1 0 0 0 0,1 0-1 0 0,0 0 1 0 0,0 1-1 0 0,2-2 1 0 0,6-4 682 0 0,0 1-1 0 0,1 0 0 0 0,11-5 1 0 0,6 0 172 0 0,0 1 0 0 0,0 1 1 0 0,1 1-1 0 0,0 1 0 0 0,0 2 0 0 0,41-2 1 0 0,-31 13-5741 0 0,-5-1-2826 0 0,-8-4 4378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1 956 0 0,'2'5'7900'0'0,"4"1"-5703"0"0,33 1 3128 0 0,26-8-2173 0 0,-31-1-1752 0 0,59-1 481 0 0,85 0 1573 0 0,-61 10-5863 0 0,-102-4-5546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3 177 848 0 0,'-1'-2'505'0'0,"1"0"-1"0"0,-1 0 1 0 0,1 0 0 0 0,0 0-1 0 0,0 0 1 0 0,0 0 0 0 0,0 0-1 0 0,0 0 1 0 0,1 0 0 0 0,-1 0-1 0 0,0 0 1 0 0,1 0-1 0 0,0 1 1 0 0,-1-1 0 0 0,1 0-1 0 0,0 0 1 0 0,1-2 0 0 0,0 2-47 0 0,1 1 0 0 0,-1-1 0 0 0,0 0 0 0 0,1 1 0 0 0,-1-1 0 0 0,1 1 0 0 0,-1 0 0 0 0,1 0 0 0 0,-1 0 1 0 0,1 0-1 0 0,5-1 0 0 0,55-12 2898 0 0,102-9 1 0 0,-82 13-2036 0 0,-38 5-738 0 0,80-14 1158 0 0,-113 16-1487 0 0,-1 0 0 0 0,1-1 1 0 0,-1-1-1 0 0,1 0 0 0 0,-2 0 0 0 0,1-1 0 0 0,0 0 0 0 0,10-8 1 0 0,-21 14-238 0 0,0 0 0 0 0,0 0 0 0 0,0 0 0 0 0,1 0 0 0 0,-1 0 0 0 0,0 0 0 0 0,0 0 0 0 0,0 0 0 0 0,1 1 1 0 0,-1-1-1 0 0,0 0 0 0 0,0 0 0 0 0,0 0 0 0 0,0 0 0 0 0,0 0 0 0 0,0 1 0 0 0,1-1 0 0 0,-1 0 1 0 0,0 0-1 0 0,0 0 0 0 0,0 1 0 0 0,0-1 0 0 0,0 0 0 0 0,0 0 0 0 0,0 0 0 0 0,0 1 0 0 0,0-1 0 0 0,0 0 1 0 0,0 0-1 0 0,0 0 0 0 0,0 1 0 0 0,0-1 0 0 0,0 0 0 0 0,0 0 0 0 0,0 0 0 0 0,0 1 0 0 0,0-1 0 0 0,0 0 1 0 0,0 0-1 0 0,0 0 0 0 0,-1 1 0 0 0,1-1 0 0 0,0 0 0 0 0,0 0 0 0 0,0 0 0 0 0,0 1 0 0 0,-4 24 183 0 0,-8 30-104 0 0,-30 166 950 0 0,38-185-743 0 0,2 0-1 0 0,2 1 0 0 0,1-1 1 0 0,7 43-1 0 0,-2-46-95 0 0,1-1 0 0 0,2 0 0 0 0,1-1 0 0 0,26 58 0 0 0,-17-46-207 0 0,-19-42-4 0 0,0-1-1 0 0,1 0 1 0 0,-1 1 0 0 0,0-1-1 0 0,0 1 1 0 0,0-1 0 0 0,0 0-1 0 0,0 1 1 0 0,0-1 0 0 0,0 1-1 0 0,0-1 1 0 0,-1 1 0 0 0,1-1-1 0 0,0 0 1 0 0,0 1 0 0 0,0-1-1 0 0,0 1 1 0 0,0-1 0 0 0,-1 0-1 0 0,1 1 1 0 0,0-1 0 0 0,0 0-1 0 0,-1 1 1 0 0,1-1 0 0 0,0 0-1 0 0,0 1 1 0 0,-1-1 0 0 0,1 0-1 0 0,0 0 1 0 0,-1 1 0 0 0,1-1-1 0 0,-1 0 1 0 0,1 0 0 0 0,0 0-1 0 0,-1 0 1 0 0,1 1 0 0 0,-1-1-1 0 0,-17 2-267 0 0,13-1 212 0 0,-85 3-382 0 0,23-2 280 0 0,-35 3-39 0 0,53-3 81 0 0,-83 13 0 0 0,129-14 196 0 0,7 0 104 0 0,15 1 348 0 0,27 0 230 0 0,310-27-758 0 0,-315 26-13157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0 107 372 0 0,'1'-3'423'0'0,"0"0"-1"0"0,0-1 1 0 0,0 1 0 0 0,1 0 0 0 0,-1 0-1 0 0,1 0 1 0 0,0 0 0 0 0,0 0 0 0 0,0 0-1 0 0,0 0 1 0 0,0 0 0 0 0,1 1-1 0 0,-1-1 1 0 0,1 1 0 0 0,0 0 0 0 0,-1 0-1 0 0,1 0 1 0 0,0 0 0 0 0,0 0-1 0 0,5-1 1 0 0,7-4 1282 0 0,0 1-1 0 0,30-8 1 0 0,-44 14-1667 0 0,23-7 1682 0 0,1 1 0 0 0,35-2 0 0 0,-51 7-1241 0 0,1 0 0 0 0,-1 1 0 0 0,1 1 0 0 0,-1 0 0 0 0,1 0 0 0 0,-1 1-1 0 0,0 0 1 0 0,0 0 0 0 0,14 6 0 0 0,-22-7-407 0 0,1 0 0 0 0,0 0 0 0 0,-1 0 0 0 0,1 0 0 0 0,-1 0 0 0 0,0 1 0 0 0,1-1 0 0 0,-1 0 0 0 0,0 1 0 0 0,0-1 0 0 0,0 1 0 0 0,0-1 0 0 0,0 1 0 0 0,0 0 0 0 0,0-1 0 0 0,-1 1 0 0 0,1 0 0 0 0,0-1 0 0 0,-1 1 0 0 0,0 0 0 0 0,1 0 0 0 0,-1 0 0 0 0,0-1 0 0 0,0 1 0 0 0,0 0 0 0 0,0 0 0 0 0,0 0 0 0 0,0 0 0 0 0,-1 0 0 0 0,1-1 0 0 0,0 1 0 0 0,-2 3 0 0 0,-1 4 58 0 0,0 0 1 0 0,-1 0-1 0 0,0 0 1 0 0,-10 16 0 0 0,-7 5 22 0 0,-2-1 1 0 0,0-2 0 0 0,-47 43 0 0 0,-12 13 126 0 0,81-82-273 0 0,0 0 0 0 0,0 1 0 0 0,0-1 1 0 0,0 0-1 0 0,-1 0 0 0 0,2 1 0 0 0,-1-1 0 0 0,0 1 0 0 0,0-1 0 0 0,0 1 1 0 0,1-1-1 0 0,-1 1 0 0 0,1-1 0 0 0,-1 1 0 0 0,1 0 0 0 0,-1-1 0 0 0,1 1 1 0 0,0 0-1 0 0,0-1 0 0 0,0 1 0 0 0,0 3 0 0 0,1-4 5 0 0,0 0 0 0 0,0 1 1 0 0,-1-1-1 0 0,1 0 0 0 0,0 1 0 0 0,0-1 0 0 0,1 0 0 0 0,-1 0 1 0 0,0 0-1 0 0,0 0 0 0 0,0 0 0 0 0,1 0 0 0 0,-1-1 1 0 0,0 1-1 0 0,1 0 0 0 0,-1-1 0 0 0,1 1 0 0 0,1 0 0 0 0,9 2 68 0 0,1 0-1 0 0,-1-1 0 0 0,0-1 0 0 0,17 0 1 0 0,-28-1-77 0 0,51 1 249 0 0,69-9-1 0 0,-7-10-3604 0 0,-107 17 2109 0 0,4-2-807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85 544 0 0,'1'-1'175'0'0,"0"1"1"0"0,0-1-1 0 0,0 0 0 0 0,0 0 1 0 0,0 1-1 0 0,-1-1 0 0 0,1 0 1 0 0,0 0-1 0 0,-1 0 1 0 0,1 0-1 0 0,-1 0 0 0 0,1 0 1 0 0,-1 0-1 0 0,1 0 0 0 0,-1 0 1 0 0,0 0-1 0 0,1 0 0 0 0,-1 0 1 0 0,0 0-1 0 0,0-1 0 0 0,0 1 1 0 0,0 0-1 0 0,0 0 0 0 0,0-2 1 0 0,-1 2-12 0 0,1-1 0 0 0,-1 1 0 0 0,0 0 0 0 0,0-1 0 0 0,0 1 0 0 0,0 0 0 0 0,0 0-1 0 0,0 0 1 0 0,0-1 0 0 0,0 1 0 0 0,-1 1 0 0 0,1-1 0 0 0,0 0 0 0 0,-1 0 0 0 0,-1-1 0 0 0,-7-2 551 0 0,0 0-1 0 0,0 1 1 0 0,-21-5 0 0 0,-13 0 470 0 0,0 2 1 0 0,0 2 0 0 0,-45 2 0 0 0,58 3-550 0 0,0 1 0 0 0,1 1 0 0 0,-1 2 0 0 0,1 1 1 0 0,-36 13-1 0 0,63-19-549 0 0,1 1-1 0 0,0 0 1 0 0,-1 0 0 0 0,1 0 0 0 0,0 0-1 0 0,0 0 1 0 0,0 0 0 0 0,0 1 0 0 0,0-1-1 0 0,0 1 1 0 0,0-1 0 0 0,0 1 0 0 0,1 0-1 0 0,-1-1 1 0 0,1 1 0 0 0,-3 4 0 0 0,4-5-43 0 0,-1 0 0 0 0,1 0 0 0 0,0 0 0 0 0,0 0 1 0 0,0-1-1 0 0,0 1 0 0 0,0 0 0 0 0,0 0 0 0 0,0 0 0 0 0,0 0 0 0 0,0 0 1 0 0,0 0-1 0 0,1 0 0 0 0,-1 0 0 0 0,0-1 0 0 0,1 1 0 0 0,-1 0 1 0 0,1 1-1 0 0,1 0 10 0 0,-1 1 1 0 0,1-1-1 0 0,0 0 0 0 0,0 0 1 0 0,0 0-1 0 0,1 0 1 0 0,-1 0-1 0 0,3 2 0 0 0,12 6 149 0 0,0-1 0 0 0,1-1 0 0 0,23 9 0 0 0,88 30 327 0 0,-17-6 333 0 0,118 59 1 0 0,-218-93-811 0 0,-1-1 1 0 0,1 1-1 0 0,-2 1 0 0 0,1 0 1 0 0,10 11-1 0 0,-19-17-39 0 0,1 0 1 0 0,-1 1-1 0 0,-1-1 0 0 0,1 1 0 0 0,0 0 0 0 0,-1-1 0 0 0,1 1 0 0 0,-1 0 0 0 0,0 0 0 0 0,0 0 0 0 0,0 0 0 0 0,1 4 0 0 0,-2-5-4 0 0,0 1 0 0 0,0-1 0 0 0,0 0 0 0 0,0 0 0 0 0,-1 0 0 0 0,1 0 0 0 0,-1 0 0 0 0,0 1 0 0 0,1-1 0 0 0,-1 0-1 0 0,0 0 1 0 0,0 0 0 0 0,0-1 0 0 0,0 1 0 0 0,-1 0 0 0 0,1 0 0 0 0,0-1 0 0 0,-1 1 0 0 0,1 0 0 0 0,-3 1 0 0 0,-5 4 28 0 0,0 0 0 0 0,0 0 0 0 0,-1-1 1 0 0,0 0-1 0 0,0-1 0 0 0,0 0 0 0 0,-14 4 1 0 0,-84 22 290 0 0,77-24-240 0 0,-10 3-211 0 0,-1-1 1 0 0,0-2-1 0 0,0-2 0 0 0,0-2 0 0 0,0-2 0 0 0,-68-7 0 0 0,102 5-262 0 0,-20-4-598 0 0,26 5 531 0 0,1 0 0 0 0,0 0 0 0 0,0-1 0 0 0,0 1 0 0 0,-1-1 0 0 0,1 1 0 0 0,0-1 0 0 0,0 1 0 0 0,0-1 0 0 0,0 0 0 0 0,0 1 0 0 0,0-1 0 0 0,0 0 0 0 0,0 0 0 0 0,0 0 0 0 0,-1-1 0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67 114 872 0 0,'-16'-3'1307'0'0,"13"3"-672"0"0,0 0-1 0 0,-1-1 1 0 0,1 1-1 0 0,0-1 1 0 0,-1 0 0 0 0,1 0-1 0 0,0 0 1 0 0,0-1-1 0 0,0 1 1 0 0,0-1-1 0 0,0 0 1 0 0,0 1 0 0 0,1-1-1 0 0,-4-3 1 0 0,6 5-411 0 0,-1-1 0 0 0,1 1 0 0 0,0-1 0 0 0,0 1 0 0 0,0-1 0 0 0,0 1 1 0 0,-1-1-1 0 0,1 1 0 0 0,0-1 0 0 0,0 1 0 0 0,0-1 0 0 0,0 1 0 0 0,0 0 0 0 0,0-1 1 0 0,0 1-1 0 0,0-1 0 0 0,1 1 0 0 0,-1-1 0 0 0,0 1 0 0 0,0-1 0 0 0,0 1 0 0 0,0-1 1 0 0,1 1-1 0 0,-1 0 0 0 0,0-1 0 0 0,12-10 2226 0 0,16-2-67 0 0,16-2 21 0 0,0 2 0 0 0,67-10 1 0 0,-66 19-6028 0 0,-17 4-2249 0 0,-17 0 2414 0 0,0 0 609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9 424 0 0,'17'4'4769'0'0,"-14"-3"-4216"0"0,0 1-1 0 0,0-1 1 0 0,0 1-1 0 0,0 0 1 0 0,0 0-1 0 0,0 0 1 0 0,-1 0 0 0 0,1 1-1 0 0,-1-1 1 0 0,0 1-1 0 0,1-1 1 0 0,-1 1-1 0 0,0 0 1 0 0,-1 0-1 0 0,1 0 1 0 0,0 0-1 0 0,-1 0 1 0 0,0 0-1 0 0,1 1 1 0 0,-1-1 0 0 0,-1 0-1 0 0,1 1 1 0 0,0-1-1 0 0,-1 1 1 0 0,0-1-1 0 0,0 5 1 0 0,5 28 7126 0 0,-7-39-7365 0 0,1-1-237 0 0,-1 1-1 0 0,1 0 1 0 0,0-1 0 0 0,0 1-1 0 0,0-1 1 0 0,1 0-1 0 0,0 1 1 0 0,-1-1-1 0 0,1 1 1 0 0,0-1 0 0 0,0 0-1 0 0,1 1 1 0 0,-1-1-1 0 0,1 1 1 0 0,0-1 0 0 0,0 1-1 0 0,0-1 1 0 0,0 1-1 0 0,1 0 1 0 0,-1-1-1 0 0,3-2 1 0 0,-2 2 34 0 0,0 1 0 0 0,0 0 0 0 0,1 0 0 0 0,-1 0 0 0 0,1 0 0 0 0,-1 0 0 0 0,1 0-1 0 0,0 1 1 0 0,0-1 0 0 0,0 1 0 0 0,1 0 0 0 0,-1 0 0 0 0,7-3 0 0 0,-8 4-60 0 0,0 1 0 0 0,0 0 0 0 0,0-1-1 0 0,0 1 1 0 0,0 0 0 0 0,0 0 0 0 0,0 0 0 0 0,0 0 0 0 0,0 1 0 0 0,0-1-1 0 0,0 0 1 0 0,0 1 0 0 0,0 0 0 0 0,0-1 0 0 0,0 1 0 0 0,0 0 0 0 0,-1 0-1 0 0,1 0 1 0 0,0 0 0 0 0,-1 0 0 0 0,1 0 0 0 0,0 1 0 0 0,-1-1 0 0 0,1 1-1 0 0,-1-1 1 0 0,0 1 0 0 0,3 3 0 0 0,2 4-51 0 0,1 0 0 0 0,7 18 0 0 0,7 8 0 0 0,-18-30 0 0 0,3-3 0 0 0,0-5 0 0 0,0 0 0 0 0,0 0 0 0 0,0 0 0 0 0,0-1 0 0 0,0 1 0 0 0,-1-2 0 0 0,0 1 0 0 0,6-6 0 0 0,-3 2 0 0 0,1 1 0 0 0,16-11 0 0 0,-13 12 0 0 0,0 0 0 0 0,0 1 0 0 0,0 0 0 0 0,1 1 0 0 0,-1 0 0 0 0,1 1 0 0 0,21-2 0 0 0,-24 4 0 0 0,0 1 0 0 0,1 0 0 0 0,-1 1 0 0 0,0 0 0 0 0,0 1 0 0 0,0 0 0 0 0,0 0 0 0 0,0 1 0 0 0,-1 1 0 0 0,16 6 0 0 0,15 13 0 0 0,-2 2 0 0 0,-1 2 0 0 0,48 43 0 0 0,-40-33 0 0 0,-45-36-189 0 0,1 0 1 0 0,0-1-1 0 0,-1 1 0 0 0,1 0 0 0 0,0 0 1 0 0,0-1-1 0 0,0 1 0 0 0,0-1 0 0 0,-1 1 1 0 0,1-1-1 0 0,0 1 0 0 0,0-1 1 0 0,0 1-1 0 0,0-1 0 0 0,0 0 0 0 0,0 1 1 0 0,0-1-1 0 0,0 0 0 0 0,1 0 1 0 0,-1 0-1 0 0,0 0 0 0 0,0 0 0 0 0,0 0 1 0 0,0 0-1 0 0,0 0 0 0 0,0-1 0 0 0,0 1 1 0 0,0 0-1 0 0,2-1 0 0 0,-2-1-343 0 0,1 0-1 0 0,-1 1 1 0 0,0-1-1 0 0,0 0 1 0 0,0 0-1 0 0,0 0 1 0 0,0 0-1 0 0,0 0 1 0 0,0 0-1 0 0,-1 0 1 0 0,1 0-1 0 0,-1 0 1 0 0,1-3-1 0 0,1-13-2836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7 204 2448 0 0,'-3'-35'1554'0'0,"0"-47"4121"0"0,3 71-2544 0 0,1-1 1 0 0,5-19 0 0 0,-6 30-2872 0 0,1-1-1 0 0,-1 0 1 0 0,1 1-1 0 0,-1-1 1 0 0,1 1-1 0 0,0-1 1 0 0,0 0-1 0 0,-1 1 1 0 0,1 0-1 0 0,0-1 1 0 0,0 1-1 0 0,0 0 1 0 0,1-1-1 0 0,-1 1 1 0 0,0 0-1 0 0,0 0 1 0 0,1 0-1 0 0,-1 0 1 0 0,1 0-1 0 0,-1 0 1 0 0,1 1-1 0 0,-1-1 1 0 0,1 0-1 0 0,-1 1 1 0 0,1-1-1 0 0,-1 1 1 0 0,1-1-1 0 0,0 1 1 0 0,-1 0-1 0 0,1 0 1 0 0,0 0-1 0 0,0 0 1 0 0,-1 0-1 0 0,1 0 1 0 0,0 0-1 0 0,-1 1 1 0 0,1-1-1 0 0,0 0 1 0 0,2 2-1 0 0,7 2 84 0 0,0 0 0 0 0,0 1 0 0 0,-1 0 0 0 0,15 10-1 0 0,-20-12-461 0 0,2 1 8 0 0,-1 1 1 0 0,1 0 0 0 0,-1 0-1 0 0,0 0 1 0 0,0 1-1 0 0,-1 0 1 0 0,0 0 0 0 0,0 0-1 0 0,0 1 1 0 0,-1 0-1 0 0,0 0 1 0 0,0 0 0 0 0,0 0-1 0 0,-1 0 1 0 0,0 1-1 0 0,2 12 1 0 0,0 5 427 0 0,-2 0 0 0 0,0 1 1 0 0,-3 47-1 0 0,0-44 667 0 0,2-12 339 0 0,0-10-1302 0 0,10-4-21 0 0,-6-5 0 0 0,0 0 0 0 0,0 0 0 0 0,0 0 0 0 0,0 0 0 0 0,0-1 0 0 0,-1 0 0 0 0,9-6 0 0 0,27-12 0 0 0,-30 17 0 0 0,-1 1 0 0 0,1 1 0 0 0,-1 0 0 0 0,1 0 0 0 0,0 1 0 0 0,0 0 0 0 0,22 2 0 0 0,-27-1 0 0 0,0 1 0 0 0,0 1 0 0 0,0-1 0 0 0,0 1 0 0 0,-1 1 0 0 0,1-1 0 0 0,0 1 0 0 0,-1-1 0 0 0,0 2 0 0 0,1-1 0 0 0,-1 0 0 0 0,-1 1 0 0 0,1 0 0 0 0,0 0 0 0 0,6 9 0 0 0,-3-3-556 0 0,0 1 0 0 0,-1 0 0 0 0,0 0 0 0 0,-1 0 0 0 0,0 1 0 0 0,-1 0 1 0 0,0 1-1 0 0,3 12 0 0 0,-3-3-826 0 0,-1 0 1 0 0,0 1 0 0 0,-2-1 0 0 0,0 28-1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 0 0,'0'0'4216'0'0,"4"3"-2928"0"0,51 50 2887 0 0,65 80-1 0 0,73 106-1174 0 0,-69-81-1315 0 0,100 127 668 0 0,-31-53-724 0 0,-142-172-1268 0 0,458 518 3097 0 0,-236-239-1775 0 0,-126-148-312 0 0,-53-69-492 0 0,25 31 507 0 0,-77-98-2705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6581 0 0,'-30'10'13908'0'0,"31"-7"-12815"0"0,8 7-311 0 0,1 1 1 0 0,0-1-1 0 0,0-1 1 0 0,1 0-1 0 0,19 12 0 0 0,2 3 61 0 0,86 78 921 0 0,-74-62-793 0 0,1-1 0 0 0,2-3 0 0 0,56 34 0 0 0,-97-67-971 0 0,0 0 0 0 0,1 1 0 0 0,-1-2 0 0 0,1 1 0 0 0,-1-1 0 0 0,1 0 0 0 0,0-1 0 0 0,0 1 0 0 0,-1-1 0 0 0,11 0 0 0 0,-12-2 0 0 0,1 1 0 0 0,0-1 0 0 0,0-1 0 0 0,-1 1 0 0 0,1-1 0 0 0,0 0 0 0 0,-1 0 0 0 0,0 0 0 0 0,1-1 0 0 0,-1 0 0 0 0,0 0 0 0 0,8-7 0 0 0,5-5 0 0 0,-2-1 0 0 0,1 0 0 0 0,-2-1 0 0 0,0-1 0 0 0,-2 0 0 0 0,15-24 0 0 0,-10 10 0 0 0,-1 0 0 0 0,-2-1 0 0 0,14-43 0 0 0,-22 52 0 0 0,-2 0 0 0 0,3-31 0 0 0,-6 44 0 0 0,-2 9-144 0 0,0 1-1 0 0,0 0 1 0 0,1 0 0 0 0,-1 0-1 0 0,0-1 1 0 0,1 1-1 0 0,-1 0 1 0 0,1 0 0 0 0,0 0-1 0 0,-1 0 1 0 0,1 0 0 0 0,0 0-1 0 0,0 0 1 0 0,-1 0-1 0 0,1 0 1 0 0,0 0 0 0 0,0 0-1 0 0,0 0 1 0 0,0 1 0 0 0,0-1-1 0 0,0 0 1 0 0,0 1 0 0 0,0-1-1 0 0,2 0 1 0 0,27-4-6229 0 0,-19 5 4389 0 0,12-5-1583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109 110 7361 0 0,'-57'-1'7900'0'0,"53"2"-7360"0"0,0-1 1 0 0,1 1-1 0 0,-1-1 1 0 0,0 1-1 0 0,1 0 0 0 0,-1 0 1 0 0,1 1-1 0 0,-1-1 1 0 0,1 1-1 0 0,0 0 0 0 0,-1-1 1 0 0,-5 6 840 0 0,25-3-134 0 0,-8-1-1005 0 0,11 0 156 0 0,0-1 1 0 0,0 0-1 0 0,0-2 0 0 0,37-3 0 0 0,-22 0-83 0 0,14 1 24 0 0,0-3 0 0 0,1-2 1 0 0,-2-1-1 0 0,1-3 0 0 0,57-22 0 0 0,-55 10-135 0 0,-46 21-181 0 0,-1 0 1 0 0,1-1 0 0 0,-1 1 0 0 0,1-1-1 0 0,-1 1 1 0 0,0-1 0 0 0,0 0-1 0 0,0 0 1 0 0,-1-1 0 0 0,5-5-1 0 0,-7 8-14 0 0,0 1 0 0 0,0-1 1 0 0,0 1-1 0 0,0-1 0 0 0,0 1 0 0 0,0 0 0 0 0,0-1 0 0 0,0 1 0 0 0,0-1 0 0 0,0 1 0 0 0,0 0 0 0 0,0-1 0 0 0,-1 1 0 0 0,1 0 0 0 0,0-1 0 0 0,0 1 0 0 0,-1 0 0 0 0,1-1 0 0 0,0 1 0 0 0,0 0 0 0 0,-1-1 0 0 0,1 1 1 0 0,0 0-1 0 0,-1-1 0 0 0,1 1 0 0 0,0 0 0 0 0,-1 0 0 0 0,1 0 0 0 0,0-1 0 0 0,-1 1 0 0 0,1 0 0 0 0,-1 0 0 0 0,1 0 0 0 0,0 0 0 0 0,-1 0 0 0 0,1 0 0 0 0,-1 0 0 0 0,1 0 0 0 0,0 0 0 0 0,-1 0 0 0 0,1 0 0 0 0,-1 0 1 0 0,1 0-1 0 0,0 0 0 0 0,-1 0 0 0 0,0 1 0 0 0,-5 4 32 0 0,1 0 1 0 0,0 0-1 0 0,0 1 1 0 0,0 0-1 0 0,1 0 1 0 0,-1 1-1 0 0,2-1 1 0 0,-1 1-1 0 0,1 0 1 0 0,0 0-1 0 0,0 0 1 0 0,1 0-1 0 0,-2 9 1 0 0,-3 14 190 0 0,-3 60 0 0 0,6-21 2 0 0,3 0 0 0 0,4 1 1 0 0,2-1-1 0 0,3 0 1 0 0,4-1-1 0 0,2 0 1 0 0,25 72-1 0 0,-34-128-234 0 0,28 106 0 0 0,-32-117 0 0 0,-1-1 0 0 0,0 0 0 0 0,0 1 0 0 0,1-1 0 0 0,-1 0 0 0 0,0 1 0 0 0,0-1 0 0 0,0 0 0 0 0,0 1 0 0 0,0-1 0 0 0,0 1 0 0 0,1-1 0 0 0,-1 0 0 0 0,0 1 0 0 0,0-1 0 0 0,0 1 0 0 0,0-1 0 0 0,0 0 0 0 0,-1 1 0 0 0,1-1 0 0 0,0 0 0 0 0,0 1 0 0 0,0-1 0 0 0,0 1 0 0 0,0-1 0 0 0,0 0 0 0 0,-1 1 0 0 0,1-1 0 0 0,0 0 0 0 0,0 1 0 0 0,0-1 0 0 0,-1 0 0 0 0,1 1 0 0 0,-1 0-7 0 0,0-1 1 0 0,0 1-1 0 0,1-1 1 0 0,-1 1-1 0 0,0-1 0 0 0,0 1 1 0 0,0-1-1 0 0,0 1 1 0 0,0-1-1 0 0,0 0 0 0 0,0 1 1 0 0,0-1-1 0 0,0 0 0 0 0,1 0 1 0 0,-1 0-1 0 0,0 0 1 0 0,0 0-1 0 0,0 0 0 0 0,0 0 1 0 0,0 0-1 0 0,0 0 1 0 0,0 0-1 0 0,0 0 0 0 0,0-1 1 0 0,0 1-1 0 0,0 0 1 0 0,-1-1-1 0 0,0 0-35 0 0,-86-16 0 0 0,-1 5 1 0 0,0 3-1 0 0,-1 4 0 0 0,-95 7 0 0 0,171 2 443 0 0,16-3-397 0 0,-1 0 0 0 0,1 0-1 0 0,0 0 1 0 0,-1 0 0 0 0,1 0 0 0 0,0 0 0 0 0,0-1 0 0 0,3 1 0 0 0,25 2-4 0 0,0-1 0 0 0,52-3 0 0 0,-18-2 0 0 0,9 3-2185 0 0,115-16 1 0 0,-180 15 503 0 0,0-1 1 0 0,0 0-1 0 0,0 0 1 0 0,0-1-1 0 0,9-5 1 0 0,1-2-1462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13 304 0 0,'23'-13'10604'0'0,"-21"14"-10271"0"0,0-1 1 0 0,-1 0-1 0 0,1 1 1 0 0,0-1 0 0 0,-1 1-1 0 0,1 0 1 0 0,-1-1-1 0 0,1 1 1 0 0,-1 0 0 0 0,1 0-1 0 0,-1 0 1 0 0,0 0-1 0 0,1 0 1 0 0,-1 0 0 0 0,0 0-1 0 0,0 1 1 0 0,0-1-1 0 0,0 0 1 0 0,0 1 0 0 0,0-1-1 0 0,0 1 1 0 0,0-1-1 0 0,0 1 1 0 0,-1-1 0 0 0,1 1-1 0 0,-1 0 1 0 0,1-1-1 0 0,-1 1 1 0 0,0 0 0 0 0,1-1-1 0 0,-1 3 1 0 0,1 5 347 0 0,0 0-1 0 0,-1 0 1 0 0,0 0 0 0 0,-2 17 0 0 0,-35 155 3556 0 0,12-68-1337 0 0,24-107-2851 0 0,0 0 1 0 0,0 0-1 0 0,0 0 1 0 0,1 0-1 0 0,0-1 0 0 0,0 1 1 0 0,1 0-1 0 0,-1 0 1 0 0,1 0-1 0 0,3 10 1 0 0,-2-13-45 0 0,-1 0-1 0 0,1 0 1 0 0,-1 0 0 0 0,1-1-1 0 0,0 1 1 0 0,0-1 0 0 0,0 1 0 0 0,1-1-1 0 0,-1 1 1 0 0,1-1 0 0 0,-1 0-1 0 0,1 0 1 0 0,0-1 0 0 0,-1 1 0 0 0,1 0-1 0 0,0-1 1 0 0,0 0 0 0 0,0 1 0 0 0,0-1-1 0 0,6 1 1 0 0,12 2-5 0 0,1 0 0 0 0,0-1 0 0 0,0-2 0 0 0,42-1 0 0 0,45 1 0 0 0,-95-1 0 0 0,6-4-4895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25 320 0 0,'0'0'9202'0'0,"8"16"2263"0"0,9-11-10414 0 0,0-2 0 0 0,0 0 0 0 0,1-1 0 0 0,-1-1 0 0 0,36-1 0 0 0,89-18 4423 0 0,-11-14-8574 0 0,-115 28 2679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9009 0 0,'0'1'239'0'0,"-25"22"8981"0"0,24-22-8732 0 0,-1 0 0 0 0,1 1 0 0 0,0 0 0 0 0,0-1 0 0 0,0 1-1 0 0,0 0 1 0 0,0-1 0 0 0,0 1 0 0 0,0 0 0 0 0,1 0 0 0 0,-1 0 0 0 0,0 0 0 0 0,1 3 0 0 0,0-4-357 0 0,0 0 0 0 0,0 0 0 0 0,1-1 0 0 0,-1 1 0 0 0,1 0-1 0 0,-1 0 1 0 0,1-1 0 0 0,-1 1 0 0 0,1 0 0 0 0,-1-1 0 0 0,1 1 0 0 0,0-1 0 0 0,-1 1 0 0 0,1-1 0 0 0,0 1 0 0 0,0-1-1 0 0,-1 1 1 0 0,1-1 0 0 0,0 0 0 0 0,1 1 0 0 0,17 6 833 0 0,-17-7-777 0 0,21 6 587 0 0,0-2 0 0 0,1-1 1 0 0,41 0-1 0 0,-22-1-303 0 0,98 3-512 0 0,-139-5-269 0 0,0-1-767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108 188 624 0 0,'-18'4'13140'0'0,"33"-3"-12397"0"0,-1-1 1 0 0,0 0-1 0 0,0-1 0 0 0,0-1 0 0 0,0 0 1 0 0,13-4-1 0 0,16-3 174 0 0,15 1 86 0 0,0-3 0 0 0,-1-2 0 0 0,67-25 0 0 0,-116 34-921 0 0,1 0 0 0 0,-1-1 0 0 0,0 0 1 0 0,-1 0-1 0 0,10-8 0 0 0,-14 11-51 0 0,0-1 0 0 0,1 0-1 0 0,-2 0 1 0 0,1 0 0 0 0,0-1 0 0 0,-1 1-1 0 0,1-1 1 0 0,-1 1 0 0 0,0-1-1 0 0,0 0 1 0 0,-1 0 0 0 0,1 0-1 0 0,1-6 1 0 0,-3 9-24 0 0,0 1 1 0 0,0 0-1 0 0,1-1 1 0 0,-1 1-1 0 0,0-1 0 0 0,0 1 1 0 0,0 0-1 0 0,0-1 1 0 0,0 1-1 0 0,0-1 0 0 0,0 1 1 0 0,0 0-1 0 0,0-1 1 0 0,0 1-1 0 0,0 0 0 0 0,-1-1 1 0 0,1 1-1 0 0,0 0 1 0 0,0-1-1 0 0,0 1 1 0 0,0 0-1 0 0,-1-1 0 0 0,1 1 1 0 0,0 0-1 0 0,0-1 1 0 0,0 1-1 0 0,-1 0 0 0 0,1-1 1 0 0,0 1-1 0 0,-1 0 1 0 0,1 0-1 0 0,0 0 0 0 0,-1-1 1 0 0,1 1-1 0 0,0 0 1 0 0,-1 0-1 0 0,1 0 1 0 0,0 0-1 0 0,-1-1 0 0 0,1 1 1 0 0,0 0-1 0 0,-1 0 1 0 0,1 0-1 0 0,-1 0 0 0 0,1 0 1 0 0,0 0-1 0 0,-1 0 1 0 0,1 0-1 0 0,0 0 0 0 0,-1 0 1 0 0,1 0-1 0 0,-1 1 1 0 0,1-1-1 0 0,0 0 0 0 0,-1 0 1 0 0,1 0-1 0 0,0 0 1 0 0,-1 1-1 0 0,1-1 1 0 0,0 0-1 0 0,-1 0 0 0 0,1 1 1 0 0,0-1-1 0 0,-23 16 278 0 0,19-11-235 0 0,0 0-1 0 0,0 1 1 0 0,1-1 0 0 0,0 1 0 0 0,0 0 0 0 0,1 0 0 0 0,0 0 0 0 0,0 1 0 0 0,0-1 0 0 0,-2 13-1 0 0,1 3 249 0 0,0 43 0 0 0,7 5 200 0 0,2 0 0 0 0,4-1 0 0 0,3 0-1 0 0,28 91 1 0 0,-33-133-339 0 0,-2-12-112 0 0,-2 0 1 0 0,0 0-1 0 0,-1 1 1 0 0,2 23-1 0 0,-5-38-93 0 0,-1 0 0 0 0,1-1 0 0 0,0 1-1 0 0,-1 0 1 0 0,1 0 0 0 0,-1 0 0 0 0,1 0 0 0 0,-1 0-1 0 0,1 0 1 0 0,-1 0 0 0 0,0-1 0 0 0,0 1-1 0 0,1 0 1 0 0,-1 0 0 0 0,0-1 0 0 0,0 1-1 0 0,0-1 1 0 0,1 1 0 0 0,-1-1 0 0 0,0 1-1 0 0,0-1 1 0 0,0 1 0 0 0,0-1 0 0 0,0 0 0 0 0,0 0-1 0 0,0 1 1 0 0,0-1 0 0 0,0 0 0 0 0,-2 0-1 0 0,-38 3-382 0 0,31-3 314 0 0,-107 6-272 0 0,-97 8 209 0 0,154-8 588 0 0,-88 21 0 0 0,141-25-238 0 0,-19 6 166 0 0,25-8-270 0 0,0 0 0 0 0,0 0 0 0 0,1 1 0 0 0,-1-1 0 0 0,0 0 1 0 0,0 1-1 0 0,1-1 0 0 0,-1 1 0 0 0,0-1 0 0 0,1 1 0 0 0,-1-1 0 0 0,0 1 0 0 0,1 0 0 0 0,-1-1 0 0 0,1 1 1 0 0,-1 0-1 0 0,1-1 0 0 0,-1 1 0 0 0,1 0 0 0 0,0 0 0 0 0,-1-1 0 0 0,1 1 0 0 0,0 0 0 0 0,-1 1 0 0 0,2-1 22 0 0,0 0 0 0 0,0 1 0 0 0,1-1-1 0 0,-1 0 1 0 0,0 0 0 0 0,1 0-1 0 0,-1 0 1 0 0,0-1 0 0 0,1 1 0 0 0,1 1-1 0 0,-2-2 19 0 0,8 4 68 0 0,1-1 0 0 0,0 1 0 0 0,0-2 0 0 0,0 1 0 0 0,0-2 0 0 0,0 1 0 0 0,17-1 0 0 0,-3 1-55 0 0,409 18-121 0 0,-387-23-1612 0 0,0-2 0 0 0,-1-2 1 0 0,69-19-1 0 0,-87 19 890 0 0,25-7-6755 0 0,-14 3 4369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46 444 8565 0 0,'-17'17'10455'0'0,"-3"-3"-4672"0"0,12-9-3748 0 0,10-7-1770 0 0,10-12-105 0 0,-1-1 1 0 0,-1 0-1 0 0,0 0 0 0 0,-1-1 1 0 0,-1-1-1 0 0,6-16 0 0 0,30-108 180 0 0,-40 127-310 0 0,-1 0 0 0 0,-1 0 0 0 0,-1 0 0 0 0,0 0 0 0 0,-1 0 0 0 0,0 0 0 0 0,-1 0 0 0 0,0 0 1 0 0,-2 0-1 0 0,1 0 0 0 0,-2 0 0 0 0,0 1 0 0 0,-7-18 0 0 0,13 39 179 0 0,0 0 0 0 0,0-1 0 0 0,1 1 1 0 0,0-1-1 0 0,5 9 0 0 0,5 3-72 0 0,1-2 0 0 0,1 1 0 0 0,0-2 0 0 0,1 0 0 0 0,1-1 0 0 0,23 16 0 0 0,119 70 388 0 0,-147-94-492 0 0,85 48 397 0 0,58 35-240 0 0,-102-59-636 0 0,-52-31 389 0 0,-5 0-156 0 0,-201-11-43 0 0,44 1 134 0 0,74 7-437 0 0,-146 15-1 0 0,213-6-70 0 0,28-3-6053 0 0,4-2 4767 0 0,0-1-1 0 0,0 0 0 0 0,14-2 0 0 0,0-1-687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33 360 0 0,'-5'-30'9184'0'0,"3"30"-8862"0"0,1-1 0 0 0,-1 1 0 0 0,1-1 0 0 0,-1 1 0 0 0,1 0 0 0 0,-1-1 0 0 0,1 1 0 0 0,-1 0-1 0 0,1 0 1 0 0,-1 0 0 0 0,1 0 0 0 0,-1 0 0 0 0,1 1 0 0 0,-1-1 0 0 0,1 0 0 0 0,-1 1 0 0 0,1-1 0 0 0,-1 1 0 0 0,1-1 0 0 0,-1 1 0 0 0,1 0-1 0 0,0 0 1 0 0,-1 0 0 0 0,0 1 0 0 0,-31 24 2255 0 0,23-15-1524 0 0,0 0 0 0 0,0 0-1 0 0,1 1 1 0 0,-15 25 0 0 0,20-30-685 0 0,0 0 0 0 0,1 0 0 0 0,0 0 0 0 0,1 1 0 0 0,-1-1 0 0 0,2 0 0 0 0,-1 1 0 0 0,1 0 0 0 0,0-1 0 0 0,0 1 0 0 0,1 11 0 0 0,1-14-265 0 0,0 1-1 0 0,1 0 0 0 0,0-1 0 0 0,0 0 0 0 0,0 1 0 0 0,1-1 1 0 0,-1 0-1 0 0,1 0 0 0 0,0 0 0 0 0,1 0 0 0 0,-1-1 1 0 0,1 1-1 0 0,0-1 0 0 0,0 0 0 0 0,6 4 0 0 0,1 1 155 0 0,1 0-1 0 0,1 0 1 0 0,0-1-1 0 0,23 10 1 0 0,-16-10-256 0 0,0-1 0 0 0,1 0-1 0 0,0-2 1 0 0,0 0 0 0 0,0-1 0 0 0,1-2 0 0 0,-1 0 0 0 0,1-1 0 0 0,22-2-1 0 0,-29 0-3 0 0,0-1 0 0 0,0 0 0 0 0,0-1 0 0 0,0-1 0 0 0,-1 0 0 0 0,0-1 0 0 0,0-1 1 0 0,0 0-1 0 0,0 0 0 0 0,-1-2 0 0 0,0 0 0 0 0,-1 0 0 0 0,21-18 0 0 0,-11 0-1344 0 0,-10 7-2805 0 0,-17 9-4402 0 0,4 7 7463 0 0,-5-6-1926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60 556 0 0,'-9'0'583'0'0,"-67"2"5238"0"0,26 5 8884 0 0,70-7-12923 0 0,-1-1 1 0 0,25-5-1 0 0,5 0-152 0 0,-27 5-1149 0 0,80-10 1635 0 0,-91 9-2747 0 0,0 0 1 0 0,0-2-1 0 0,19-7 0 0 0,-29 11 206 0 0,9-6-278 0 0,-7 2-2283 0 0,-10-10-7783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189 101 732 0 0,'-113'-14'2725'0'0,"38"-4"13721"0"0,81 13-14929 0 0,6-1-1332 0 0,5 0 790 0 0,1 1 0 0 0,-1 0 0 0 0,1 2 0 0 0,29-3 0 0 0,-7 1-80 0 0,199-16 4106 0 0,-135 18-10145 0 0,-42 1-3765 0 0,-34 0 5767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11013 0 0,'2'4'889'0'0,"0"-1"0"0"0,0 1 0 0 0,1-1 0 0 0,-1 0 0 0 0,1 0 0 0 0,0 0 0 0 0,0 0 0 0 0,0-1-1 0 0,0 1 1 0 0,1-1 0 0 0,-1 0 0 0 0,0 0 0 0 0,6 2 0 0 0,26 6 6559 0 0,-9-6-5587 0 0,284 16-1861 0 0,-108-9 0 0 0,-96-3 0 0 0,290 7 0 0 0,-390-15-32 0 0,-3 0-321 0 0,1 0 1 0 0,-1 0-1 0 0,1-1 0 0 0,0 1 0 0 0,-1-1 0 0 0,1 0 1 0 0,6-2-1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62 848 0 0,'0'0'361'0'0,"-1"0"0"0"0,1-1 0 0 0,0 1 0 0 0,0-1 0 0 0,-1 1 0 0 0,1-1 0 0 0,0 1 0 0 0,0-1 0 0 0,0 1 0 0 0,-1-1 0 0 0,1 0 0 0 0,0 1 0 0 0,0-1 0 0 0,0 1 0 0 0,0-1 0 0 0,0 1 0 0 0,0-1 0 0 0,0 1 0 0 0,0-1 0 0 0,1 0 0 0 0,-1 1 0 0 0,0-1 0 0 0,0 0 0 0 0,12-6 3450 0 0,24 2-2034 0 0,-26 4-584 0 0,170-11 3734 0 0,88 9-1805 0 0,-142 2-2146 0 0,-27 1-3 0 0,-4 1 784 0 0,136-17 0 0 0,-218 13-1297 0 0,-15 1 85 0 0,0 2-508 0 0,-1 1 1 0 0,0-1-1 0 0,1 0 0 0 0,-1 1 0 0 0,1 0 1 0 0,0-1-1 0 0,-1 1 0 0 0,1 0 1 0 0,-3 2-1 0 0,-11 8 61 0 0,0 1 1 0 0,1 1-1 0 0,0 1 0 0 0,2 0 1 0 0,-1 1-1 0 0,2 0 0 0 0,0 1 1 0 0,0 0-1 0 0,-12 25 0 0 0,12-18-30 0 0,0 0-1 0 0,2 1 0 0 0,0 0 1 0 0,-6 28-1 0 0,13-36-38 0 0,0-1 1 0 0,1 1-1 0 0,1-1 0 0 0,0 1 1 0 0,1 0-1 0 0,1 0 0 0 0,0-1 1 0 0,4 18-1 0 0,2-4-29 0 0,1 0 0 0 0,1-1 0 0 0,2-1 0 0 0,25 50 0 0 0,72 93 0 0 0,-17-29 0 0 0,-90-139 0 0 0,0 0 0 0 0,1 0 0 0 0,-1 0 0 0 0,0 0 0 0 0,-1 0 0 0 0,1 1 0 0 0,0-1 0 0 0,-1 0 0 0 0,1 1 0 0 0,-1-1 0 0 0,1 3 0 0 0,-1-4 0 0 0,0-1 0 0 0,-1 1 0 0 0,1 0 0 0 0,0-1 0 0 0,0 1 0 0 0,0-1 0 0 0,0 1 0 0 0,-1-1 0 0 0,1 1 0 0 0,0 0 0 0 0,0-1 0 0 0,-1 1 0 0 0,1-1 0 0 0,0 1 0 0 0,-1-1 0 0 0,1 0 0 0 0,-1 1 0 0 0,1-1 0 0 0,-1 1 0 0 0,1-1 0 0 0,-1 0 0 0 0,1 1 0 0 0,-1-1 0 0 0,1 0 0 0 0,-1 1 0 0 0,1-1 0 0 0,-1 0 0 0 0,1 0 0 0 0,-1 0 0 0 0,0 1 0 0 0,0-1 0 0 0,-19 1 0 0 0,17-1 0 0 0,-232-11 0 0 0,-1 1 0 0 0,197 10 0 0 0,309-15 0 0 0,-50 2 0 0 0,-188 13-138 0 0,-21 1-143 0 0,1-1 0 0 0,0-1 0 0 0,0 0 0 0 0,14-3 0 0 0,-23 3-711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6 146 436 0 0,'-1'-1'309'0'0,"1"-1"-1"0"0,-1 1 1 0 0,0-1-1 0 0,1 1 1 0 0,-1-1-1 0 0,1 0 1 0 0,-1 1 0 0 0,1-1-1 0 0,0 0 1 0 0,0 1-1 0 0,0-1 1 0 0,0 0-1 0 0,0 1 1 0 0,0-1-1 0 0,0 0 1 0 0,0 1 0 0 0,1-1-1 0 0,-1 0 1 0 0,1-2-1 0 0,1 1 183 0 0,0 0-1 0 0,-1 0 1 0 0,1 0 0 0 0,0 0-1 0 0,1 0 1 0 0,-1 1-1 0 0,0-1 1 0 0,6-4 0 0 0,3-1 662 0 0,1 0 0 0 0,0 0 0 0 0,20-8 0 0 0,-31 15-1089 0 0,16-7 999 0 0,1 1 1 0 0,-1 1-1 0 0,21-5 1 0 0,-30 9-583 0 0,1 0 1 0 0,0 1-1 0 0,0 0 1 0 0,0 0-1 0 0,0 1 1 0 0,0 0-1 0 0,0 1 1 0 0,12 2-1 0 0,-19-3-364 0 0,1 1 0 0 0,-1-1-1 0 0,0 1 1 0 0,0 0 0 0 0,0 0-1 0 0,0 0 1 0 0,0 0 0 0 0,0 0 0 0 0,0 0-1 0 0,0 0 1 0 0,-1 1 0 0 0,1-1-1 0 0,0 1 1 0 0,-1-1 0 0 0,1 1 0 0 0,-1 0-1 0 0,0 0 1 0 0,1-1 0 0 0,0 4-1 0 0,-1-2-3 0 0,1 0 0 0 0,-2 1 0 0 0,1-1 0 0 0,0 0-1 0 0,-1 1 1 0 0,1-1 0 0 0,-1 0 0 0 0,0 1 0 0 0,0-1-1 0 0,0 0 1 0 0,-2 6 0 0 0,-1 4 54 0 0,-1 0 1 0 0,0 0 0 0 0,-1 0-1 0 0,0 0 1 0 0,-8 12-1 0 0,-9 9 103 0 0,0-1 0 0 0,-2-1-1 0 0,-50 51 1 0 0,-27 35 481 0 0,99-115-698 0 0,0 0 0 0 0,0 0 0 0 0,0 0 0 0 0,0 0 0 0 0,1 0 0 0 0,-1 0 0 0 0,1 0 0 0 0,0 1 0 0 0,0-1 0 0 0,0 0 0 0 0,0 1 0 0 0,0-1 0 0 0,1 1 0 0 0,0-1 0 0 0,0 4 0 0 0,0-5-11 0 0,1 0 1 0 0,0 0-1 0 0,-1 0 1 0 0,1 0-1 0 0,0 0 1 0 0,0 0-1 0 0,1 0 1 0 0,-1 0-1 0 0,0 0 1 0 0,0-1-1 0 0,1 1 1 0 0,-1 0-1 0 0,1-1 1 0 0,0 0-1 0 0,-1 1 1 0 0,1-1-1 0 0,0 0 1 0 0,0 0-1 0 0,0 0 1 0 0,0 0-1 0 0,0 0 1 0 0,0 0-1 0 0,0 0 1 0 0,0-1-1 0 0,3 1 1 0 0,14 3-42 0 0,-1 0 0 0 0,1-1 0 0 0,-1-1 0 0 0,1-1 0 0 0,26-2 0 0 0,94-14-2 0 0,-121 12-34 0 0,3 0-271 0 0,1-1 0 0 0,-1 0 0 0 0,0-2 0 0 0,38-15 0 0 0,-49 13-930 0 0,-9 8 890 0 0,-1-1-1 0 0,1 1 0 0 0,-1-1 1 0 0,0 1-1 0 0,1-1 1 0 0,-1 1-1 0 0,0-1 1 0 0,1 1-1 0 0,-1-1 1 0 0,0 0-1 0 0,0 1 1 0 0,0-1-1 0 0,0 1 1 0 0,1-1-1 0 0,-1 0 0 0 0,0 1 1 0 0,0-1-1 0 0,0 0 1 0 0,0 1-1 0 0,0-1 1 0 0,-1 1-1 0 0,1-1 1 0 0,0 0-1 0 0,0 1 1 0 0,0-1-1 0 0,0 0 1 0 0,-1 1-1 0 0,1-1 1 0 0,0 1-1 0 0,-1-1 0 0 0,1 1 1 0 0,0-1-1 0 0,-1 1 1 0 0,1-1-1 0 0,-1 1 1 0 0,0-1-1 0 0,-7-5-2592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234 102 612 0 0,'-56'-2'1297'0'0,"-46"-3"3195"0"0,38-6 2670 0 0,63 11-6972 0 0,1 0-1 0 0,-1 0 0 0 0,1 0 1 0 0,-1-1-1 0 0,1 1 1 0 0,0 0-1 0 0,-1 0 0 0 0,1 0 1 0 0,-1 0-1 0 0,1 0 1 0 0,-1-1-1 0 0,1 1 0 0 0,0 0 1 0 0,-1 0-1 0 0,1-1 1 0 0,-1 1-1 0 0,1 0 0 0 0,0 0 1 0 0,-1-1-1 0 0,1 1 1 0 0,0 0-1 0 0,0-1 0 0 0,-1 1 1 0 0,1-1-1 0 0,0 1 1 0 0,0 0-1 0 0,0-1 0 0 0,-1 1 1 0 0,1-1-1 0 0,0 1 1 0 0,0-1-1 0 0,0 1 0 0 0,10-12 2015 0 0,23-5-233 0 0,-5 6-1141 0 0,0 3 0 0 0,1 0 1 0 0,0 2-1 0 0,0 1 0 0 0,59-3 1 0 0,-9 9-3894 0 0,0 7-5466 0 0,-55-5 5552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25 208 116 0 0,'3'6'1265'0'0,"0"0"0"0"0,0 1 1 0 0,-1-1-1 0 0,0 1 0 0 0,0-1 0 0 0,0 1 0 0 0,-1 0 1 0 0,0-1-1 0 0,0 1 0 0 0,-1 0 0 0 0,0 0 0 0 0,0 0 0 0 0,0-1 1 0 0,-1 1-1 0 0,0 0 0 0 0,-1 0 0 0 0,-2 7 0 0 0,4-14-1201 0 0,0 1 0 0 0,0-1 0 0 0,0 0 0 0 0,0 0 0 0 0,0 0 0 0 0,0 1 0 0 0,0-1 0 0 0,0 0 0 0 0,0 0 0 0 0,0 0 0 0 0,-1 0 0 0 0,1 1 0 0 0,0-1 0 0 0,0 0 0 0 0,0 0 0 0 0,0 0 0 0 0,0 0 0 0 0,-1 0 0 0 0,1 1 0 0 0,0-1 0 0 0,0 0 0 0 0,0 0 0 0 0,0 0-1 0 0,-1 0 1 0 0,1 0 0 0 0,0 0 0 0 0,0 0 0 0 0,0 0 0 0 0,-1 0 0 0 0,1 0 0 0 0,0 0 0 0 0,0 0 0 0 0,0 0 0 0 0,-1 0 0 0 0,1 0 0 0 0,0 0 0 0 0,0 0 0 0 0,0 0 0 0 0,-1 0 0 0 0,1 0 0 0 0,0 0 0 0 0,0 0 0 0 0,0 0 0 0 0,-1 0 0 0 0,1 0 0 0 0,0 0 0 0 0,0 0 0 0 0,0-1 0 0 0,0 1-1 0 0,-1 0 1 0 0,1 0 0 0 0,0 0 0 0 0,0 0 0 0 0,0 0 0 0 0,0-1 0 0 0,-7-7 926 0 0,3-1-780 0 0,1 1-1 0 0,-1-1 0 0 0,2-1 1 0 0,-1 1-1 0 0,1 0 1 0 0,1-1-1 0 0,-1 1 0 0 0,2-1 1 0 0,-1 1-1 0 0,1-1 1 0 0,1 0-1 0 0,0 1 0 0 0,0-1 1 0 0,3-11-1 0 0,0 9-43 0 0,-1 0-1 0 0,1 0 1 0 0,1 0-1 0 0,0 1 1 0 0,1-1 0 0 0,6-9-1 0 0,-9 16-115 0 0,-1 2 1 0 0,1-1-1 0 0,0 0 0 0 0,0 0 1 0 0,0 1-1 0 0,0 0 0 0 0,1 0 0 0 0,-1 0 1 0 0,1 0-1 0 0,0 0 0 0 0,0 1 1 0 0,0-1-1 0 0,0 1 0 0 0,1 0 1 0 0,-1 0-1 0 0,0 1 0 0 0,1-1 0 0 0,-1 1 1 0 0,6-1-1 0 0,-7 2-50 0 0,0 0 0 0 0,0 1 0 0 0,0-1 0 0 0,0 1 0 0 0,0-1 0 0 0,0 1 0 0 0,0 0 0 0 0,0 0 0 0 0,0 0 0 0 0,0 1 0 0 0,0-1 0 0 0,-1 1 0 0 0,1-1 0 0 0,0 1 0 0 0,-1 0 0 0 0,1 0 0 0 0,-1 0 0 0 0,0 1 0 0 0,0-1 0 0 0,0 0 0 0 0,0 1 0 0 0,0-1 0 0 0,1 4 0 0 0,5 7 0 0 0,-1 0 0 0 0,-1 1 0 0 0,7 21 0 0 0,-7-20 0 0 0,0 18 0 0 0,-5-34 0 0 0,0 0 0 0 0,0 0 0 0 0,0 0 0 0 0,0 0 0 0 0,0 0 0 0 0,-1 0 0 0 0,1 0 0 0 0,0 0 0 0 0,-1 0 0 0 0,1 0 0 0 0,-1 0 0 0 0,1-2 0 0 0,5-13 0 0 0,1 0 0 0 0,0 0 0 0 0,1 0 0 0 0,17-23 0 0 0,-20 32 0 0 0,0 1 0 0 0,0-1 0 0 0,1 1 0 0 0,0 0 0 0 0,0 1 0 0 0,0 0 0 0 0,0 0 0 0 0,1 0 0 0 0,0 1 0 0 0,0 0 0 0 0,15-6 0 0 0,-20 9 0 0 0,0 1 0 0 0,0-1 0 0 0,0 1 0 0 0,0 0 0 0 0,0 0 0 0 0,0 0 0 0 0,0 0 0 0 0,0 0 0 0 0,0 1 0 0 0,0-1 0 0 0,0 1 0 0 0,0-1 0 0 0,0 1 0 0 0,0-1 0 0 0,0 1 0 0 0,0 0 0 0 0,0 0 0 0 0,0 0 0 0 0,-1 0 0 0 0,1 1 0 0 0,0-1 0 0 0,-1 0 0 0 0,1 1 0 0 0,-1-1 0 0 0,0 1 0 0 0,3 2 0 0 0,4 7 0 0 0,-1-1 0 0 0,0 1 0 0 0,7 15 0 0 0,-4-7 0 0 0,-6-12-83 0 0,1 0-1 0 0,1-1 1 0 0,-1 0 0 0 0,1 0-1 0 0,0 0 1 0 0,1-1 0 0 0,-1 0-1 0 0,1 0 1 0 0,0 0 0 0 0,0-1-1 0 0,1 0 1 0 0,-1-1 0 0 0,1 1-1 0 0,11 2 1 0 0,4 1-650 0 0,0-2 1 0 0,1 0-1 0 0,43 3 1 0 0,-13-8-7549 0 0,-25-3 4801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34 112 0 0,'-3'-4'1049'0'0,"-1"1"-1"0"0,1 0 1 0 0,-1 1 0 0 0,1-1-1 0 0,-1 1 1 0 0,0-1-1 0 0,1 1 1 0 0,-1 0 0 0 0,-1 0-1 0 0,1 1 1 0 0,0-1 0 0 0,0 1-1 0 0,-9-1 1 0 0,5 1-237 0 0,0 0 1 0 0,1 1-1 0 0,-1 1 0 0 0,0-1 1 0 0,0 1-1 0 0,0 1 1 0 0,-9 2-1 0 0,-3 2-5 0 0,0 2 1 0 0,1 0-1 0 0,1 1 1 0 0,-35 22-1 0 0,30-16 238 0 0,-20 19 1 0 0,37-29-713 0 0,-1 1 1 0 0,1 0-1 0 0,0 1 1 0 0,1 0-1 0 0,-1 0 0 0 0,1 0 1 0 0,-4 8-1 0 0,8-14-254 0 0,1 1 0 0 0,-1-1-1 0 0,1 0 1 0 0,-1 0-1 0 0,1 1 1 0 0,-1-1-1 0 0,1 0 1 0 0,-1 0-1 0 0,1 1 1 0 0,0-1-1 0 0,0 1 1 0 0,0-1 0 0 0,0 0-1 0 0,0 1 1 0 0,0-1-1 0 0,0 0 1 0 0,0 1-1 0 0,1-1 1 0 0,-1 0-1 0 0,0 1 1 0 0,1-1-1 0 0,-1 0 1 0 0,1 0 0 0 0,1 3-1 0 0,-1-3-26 0 0,1 1-1 0 0,0-1 1 0 0,0 1 0 0 0,-1-1-1 0 0,1 0 1 0 0,0 0-1 0 0,0 1 1 0 0,0-1 0 0 0,0-1-1 0 0,1 1 1 0 0,-1 0 0 0 0,0 0-1 0 0,3 0 1 0 0,7 0-115 0 0,-1 1 0 0 0,1-2 0 0 0,-1 0 0 0 0,19-1 1 0 0,-6-2-744 0 0,0-1 0 0 0,25-7 1 0 0,-17 1-3234 0 0,-2-4-4487 0 0,-19 7 5529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171 303 8637 0 0,'-46'-89'10406'0'0,"-76"-111"2519"0"0,122 200-12929 0 0,-1 0 0 0 0,1 0 1 0 0,0-1-1 0 0,0 1 1 0 0,-1 0-1 0 0,1 0 0 0 0,0-1 1 0 0,0 1-1 0 0,0 0 0 0 0,0 0 1 0 0,0-1-1 0 0,-1 1 1 0 0,1 0-1 0 0,0-1 0 0 0,0 1 1 0 0,0 0-1 0 0,0 0 0 0 0,0-1 1 0 0,0 1-1 0 0,0 0 1 0 0,0-1-1 0 0,0 1 0 0 0,0 0 1 0 0,0-1-1 0 0,0 1 0 0 0,0 0 1 0 0,0-1-1 0 0,0 1 1 0 0,1 0-1 0 0,-1 0 0 0 0,0-1 1 0 0,0 1-1 0 0,0 0 0 0 0,0 0 1 0 0,0-1-1 0 0,1 1 1 0 0,13-3-455 0 0,25 7-919 0 0,-34-3 1078 0 0,27 6-2723 0 0,33 11-1 0 0,-4-1-2197 0 0,-13-6 2058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47 332 0 0,'3'-4'738'0'0,"0"0"1"0"0,0 0-1 0 0,0 1 0 0 0,1-1 0 0 0,0 1 1 0 0,-1 0-1 0 0,1 0 0 0 0,1 0 0 0 0,-1 1 1 0 0,0-1-1 0 0,1 1 0 0 0,-1 0 0 0 0,1 1 1 0 0,-1-1-1 0 0,1 1 0 0 0,8-2 1 0 0,-12 3-605 0 0,-1 0 1 0 0,1 1-1 0 0,-1-1 1 0 0,1 0-1 0 0,-1 0 1 0 0,1 1-1 0 0,0-1 1 0 0,-1 0-1 0 0,1 1 1 0 0,-1-1-1 0 0,1 1 1 0 0,-1-1-1 0 0,1 0 1 0 0,-1 1-1 0 0,0-1 1 0 0,1 1 0 0 0,-1-1-1 0 0,0 1 1 0 0,1-1-1 0 0,-1 1 1 0 0,0 0-1 0 0,1-1 1 0 0,-1 1-1 0 0,0-1 1 0 0,0 1-1 0 0,0 0 1 0 0,0-1-1 0 0,0 1 1 0 0,0-1-1 0 0,0 1 1 0 0,0 0 0 0 0,0-1-1 0 0,0 1 1 0 0,0 0-1 0 0,0-1 1 0 0,0 2-1 0 0,-4 25 1917 0 0,3-25-1806 0 0,-6 26 1497 0 0,-20 45 1 0 0,-5 18 739 0 0,29-80-2063 0 0,0-1 1 0 0,1 1 0 0 0,1 0 0 0 0,0 0-1 0 0,0 0 1 0 0,2 18 0 0 0,0-25-351 0 0,0 0 0 0 0,0 0-1 0 0,0-1 1 0 0,0 1 0 0 0,0 0 0 0 0,1-1 0 0 0,0 1 0 0 0,-1-1 0 0 0,1 1 0 0 0,1-1 0 0 0,-1 0 0 0 0,0 0 0 0 0,1 0 0 0 0,0 0-1 0 0,-1 0 1 0 0,1 0 0 0 0,0-1 0 0 0,1 0 0 0 0,-1 1 0 0 0,0-1 0 0 0,1 0 0 0 0,-1-1 0 0 0,1 1 0 0 0,-1 0 0 0 0,1-1 0 0 0,0 0-1 0 0,0 0 1 0 0,7 1 0 0 0,5 0 216 0 0,0 0 0 0 0,0-1-1 0 0,0-1 1 0 0,1 0-1 0 0,27-5 1 0 0,114-23-285 0 0,25-4 0 0 0,-141 27 0 0 0,-1 2 0 0 0,62 3 0 0 0,-95 1-298 0 0,0 0 0 0 0,0 0 0 0 0,0 1 0 0 0,0 0 1 0 0,0 0-1 0 0,-1 1 0 0 0,1 0 0 0 0,-1 1 0 0 0,0-1 0 0 0,1 1 0 0 0,-2 1 0 0 0,1-1 0 0 0,0 1 0 0 0,10 11 1 0 0,-14-14-1936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2712 0 0,'13'3'892'0'0,"-7"-2"-118"0"0,0 1-1 0 0,0-1 0 0 0,-1 1 0 0 0,1 0 1 0 0,10 5-1 0 0,-15-6-480 0 0,0 0 0 0 0,0 0 0 0 0,0-1 1 0 0,0 1-1 0 0,0 0 0 0 0,0 0 0 0 0,0 0 0 0 0,-1 0 1 0 0,1 0-1 0 0,0 0 0 0 0,-1 0 0 0 0,1 0 0 0 0,0 1 0 0 0,-1-1 1 0 0,0 0-1 0 0,1 0 0 0 0,-1 0 0 0 0,0 1 0 0 0,1-1 1 0 0,-1 0-1 0 0,0 0 0 0 0,0 1 0 0 0,0-1 0 0 0,0 0 1 0 0,0 0-1 0 0,0 1 0 0 0,-1-1 0 0 0,1 0 0 0 0,0 0 1 0 0,-1 1-1 0 0,1-1 0 0 0,-1 0 0 0 0,0 2 0 0 0,-13 29 2907 0 0,-24 40-1 0 0,-57 73 310 0 0,53-84-2118 0 0,22-31-852 0 0,0-1-1 0 0,-2-2 1 0 0,-1 0-1 0 0,-1-2 1 0 0,-42 36-1 0 0,64-60-695 0 0,1 0 0 0 0,-1 1 0 0 0,1-1 0 0 0,-1 0 0 0 0,0 0-1 0 0,0 0 1 0 0,1 0 0 0 0,-1-1 0 0 0,0 1 0 0 0,0 0 0 0 0,0-1 0 0 0,0 1-1 0 0,0-1 1 0 0,-2 1 0 0 0,3-2-248 0 0,0 1 1 0 0,0-1-1 0 0,0 1 1 0 0,0-1-1 0 0,0 1 0 0 0,1-1 1 0 0,-1 0-1 0 0,0 1 0 0 0,0-1 1 0 0,1 0-1 0 0,-1 0 0 0 0,0 0 1 0 0,1 1-1 0 0,-1-1 0 0 0,1 0 1 0 0,-1 0-1 0 0,1 0 0 0 0,-1 0 1 0 0,1 0-1 0 0,0 0 1 0 0,0 0-1 0 0,-1 0 0 0 0,1 0 1 0 0,0 0-1 0 0,0 0 0 0 0,0 0 1 0 0,0-2-1 0 0,-3-10-2861 0 0</inkml:trace>
  <inkml:trace contextRef="#ctx0" brushRef="#br0" timeOffset="1">9 81 9513 0 0,'-9'-30'18546'0'0,"11"30"-18399"0"0,0 1 0 0 0,-1-1 0 0 0,1 1 0 0 0,0-1 0 0 0,0 1 0 0 0,-1 0 0 0 0,1 0 0 0 0,-1 0 0 0 0,1 0 0 0 0,-1 0 0 0 0,1 0 0 0 0,1 2 0 0 0,1 1 234 0 0,11 8 10 0 0,0 0 0 0 0,-1 1 0 0 0,-1 1 0 0 0,-1 0 0 0 0,19 27 0 0 0,-16-21-321 0 0,296 450-70 0 0,-292-444 0 0 0,-19-26-2 0 0,0 0 0 0 0,0 0-1 0 0,0 0 1 0 0,0 0 0 0 0,0 0 0 0 0,0 0-1 0 0,0 1 1 0 0,0-1 0 0 0,0 0 0 0 0,1 0-1 0 0,-1 0 1 0 0,0 0 0 0 0,0 0 0 0 0,0 0 0 0 0,0 0-1 0 0,0 0 1 0 0,0 0 0 0 0,0 0 0 0 0,1 0-1 0 0,-1 0 1 0 0,0 0 0 0 0,0 0 0 0 0,0 0-1 0 0,0 0 1 0 0,0 0 0 0 0,1 0 0 0 0,-1 0-1 0 0,0 0 1 0 0,0 0 0 0 0,0 0 0 0 0,0 0 0 0 0,0 0-1 0 0,0 0 1 0 0,1 0 0 0 0,-1 0 0 0 0,0 0-1 0 0,0 0 1 0 0,0 0 0 0 0,0 0 0 0 0,0 0-1 0 0,0 0 1 0 0,1-1 0 0 0,5-8-757 0 0,2-11-5915 0 0,-5 11 3910 0 0,5-11-1088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12 763 48 0 0,'0'0'243'0'0,"-1"0"0"0"0,1 1 1 0 0,0-1-1 0 0,-1 0 0 0 0,1 0 0 0 0,0 0 1 0 0,-1 0-1 0 0,1 0 0 0 0,0 0 0 0 0,-1 0 1 0 0,1 0-1 0 0,0 0 0 0 0,-1 0 0 0 0,1 0 0 0 0,0 0 1 0 0,-1 0-1 0 0,-3-3 3892 0 0,3 3-3892 0 0,1-1 0 0 0,0 1 1 0 0,0 0-1 0 0,0-1 0 0 0,0 1 0 0 0,-1-1 0 0 0,14-10 2364 0 0,29-11-1068 0 0,231-99 3482 0 0,211-71-1665 0 0,188-85 383 0 0,-667 274-3811 0 0,76-40 935 0 0,-72 38-1264 0 0,0-1-1 0 0,0-1 1 0 0,-1 0 0 0 0,0 0 0 0 0,0 0-1 0 0,9-13 1 0 0,-10 11-1457 0 0,3-5-5841 0 0,-6 7 5177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60 137 6177 0 0,'-57'-19'11379'0'0,"57"19"-11330"0"0,0 0 0 0 0,0 0-1 0 0,0 0 1 0 0,0 0 0 0 0,-1 0 0 0 0,1-1-1 0 0,0 1 1 0 0,0 0 0 0 0,0 0 0 0 0,0 0-1 0 0,0 0 1 0 0,0 0 0 0 0,-1-1-1 0 0,1 1 1 0 0,0 0 0 0 0,0 0 0 0 0,0 0-1 0 0,0 0 1 0 0,0 0 0 0 0,0-1 0 0 0,0 1-1 0 0,0 0 1 0 0,0 0 0 0 0,0 0-1 0 0,0-1 1 0 0,0 1 0 0 0,0 0 0 0 0,0 0-1 0 0,0 0 1 0 0,0 0 0 0 0,0-1 0 0 0,0 1-1 0 0,0 0 1 0 0,0 0 0 0 0,0 0-1 0 0,0-1 1 0 0,0 1 0 0 0,0 0 0 0 0,0 0-1 0 0,0 0 1 0 0,0 0 0 0 0,0-1 0 0 0,1 1-1 0 0,-1 0 1 0 0,0 0 0 0 0,0 0-1 0 0,0 0 1 0 0,0 0 0 0 0,0 0 0 0 0,0-1-1 0 0,1 1 1 0 0,-1 0 0 0 0,0 0 0 0 0,8-6 706 0 0,34-10 875 0 0,79-19 0 0 0,-94 28-1298 0 0,25-7 512 0 0,0 3 1 0 0,81-8-1 0 0,-131 19-803 0 0,0-1 1 0 0,0 1-1 0 0,0 0 1 0 0,1 0-1 0 0,-1 0 0 0 0,0 0 1 0 0,0 0-1 0 0,0 1 1 0 0,0-1-1 0 0,0 1 1 0 0,1-1-1 0 0,-1 1 0 0 0,0 0 1 0 0,0 0-1 0 0,0 0 1 0 0,-1 0-1 0 0,1 0 1 0 0,0 0-1 0 0,0 0 1 0 0,0 1-1 0 0,2 2 0 0 0,-3-2-15 0 0,0 1 0 0 0,0-1 0 0 0,0 1 0 0 0,-1-1 0 0 0,1 1-1 0 0,-1 0 1 0 0,1-1 0 0 0,-1 1 0 0 0,0 0 0 0 0,0-1 0 0 0,0 1 0 0 0,0 0-1 0 0,-1-1 1 0 0,1 1 0 0 0,-1-1 0 0 0,0 1 0 0 0,-1 4 0 0 0,-7 21 69 0 0,-2-1 1 0 0,0 0 0 0 0,-21 34 0 0 0,-53 75 420 0 0,75-122-437 0 0,-147 220 1371 0 0,146-215-2330 0 0,9-8-2918 0 0,17-9-7096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13 264 788 0 0,'-1'-1'300'0'0,"0"0"0"0"0,0 1 0 0 0,0-1 0 0 0,0 0-1 0 0,1 0 1 0 0,-1 0 0 0 0,0 0 0 0 0,0 0 0 0 0,1 0 0 0 0,-1 0 0 0 0,0 0 0 0 0,1 0-1 0 0,-1 0 1 0 0,1 0 0 0 0,-1-1 0 0 0,1 1 0 0 0,0 0 0 0 0,0 0 0 0 0,-1 0 0 0 0,1-1-1 0 0,0 1 1 0 0,0-3 0 0 0,1 3-35 0 0,0-1-1 0 0,-1 1 1 0 0,1-1-1 0 0,0 1 0 0 0,0-1 1 0 0,0 1-1 0 0,0 0 1 0 0,0-1-1 0 0,0 1 1 0 0,0 0-1 0 0,0 0 0 0 0,0 0 1 0 0,1 0-1 0 0,-1 0 1 0 0,2-1-1 0 0,7-4 624 0 0,1 0 0 0 0,0 1 1 0 0,22-6-1 0 0,-22 7-530 0 0,45-13 1589 0 0,66-12 0 0 0,-79 21-892 0 0,0-2-1 0 0,-1-2 1 0 0,63-27-1 0 0,-101 37-1011 0 0,-1 0 0 0 0,0 0 0 0 0,1 0 0 0 0,-1-1 1 0 0,0 1-1 0 0,0-1 0 0 0,-1 0 0 0 0,1 0 0 0 0,-1 0 0 0 0,1 0 0 0 0,-1 0 1 0 0,0-1-1 0 0,0 1 0 0 0,0-1 0 0 0,-1 1 0 0 0,1-1 0 0 0,-1 0 0 0 0,0 1 0 0 0,2-8 1 0 0,-3 10 318 0 0,0 4-190 0 0,6 80 862 0 0,-2-8 65 0 0,25 126 0 0 0,-9-117-158 0 0,4-1 1 0 0,47 108-1 0 0,-67-184-809 0 0,-1 0 0 0 0,0 0 1 0 0,-1 1-1 0 0,0 0 0 0 0,2 9 0 0 0,-4-16-153 0 0,-4 2-90 0 0,4-2 94 0 0,-1-1 0 0 0,1 1-1 0 0,-1-1 1 0 0,1 0 0 0 0,-1 1 0 0 0,1-1 0 0 0,-1 0 0 0 0,1 0 0 0 0,-1 1-1 0 0,1-1 1 0 0,-1 0 0 0 0,0 0 0 0 0,1 0 0 0 0,-1 1 0 0 0,1-1-1 0 0,-1 0 1 0 0,1 0 0 0 0,-1 0 0 0 0,0 0 0 0 0,1 0 0 0 0,-1 0 0 0 0,1 0-1 0 0,-1-1 1 0 0,0 1 0 0 0,0 0 0 0 0,-86-3-135 0 0,1 4-1 0 0,-137 20 1 0 0,204-17 445 0 0,26-3 258 0 0,31-4 222 0 0,131-23-773 0 0,96-19 0 0 0,-237 38-2233 0 0,-9 3-3561 0 0,36-13 1 0 0,-46 12 2547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68 448 0 0,'18'-36'4449'0'0,"8"4"13524"0"0,-27 42-17411 0 0,0-1-1 0 0,0 1 1 0 0,-1-1-1 0 0,-1 1 1 0 0,-4 11 0 0 0,-22 52 1285 0 0,9-27-990 0 0,20-46-852 0 0,-7 16 376 0 0,1-1 1 0 0,1 1-1 0 0,1 0 1 0 0,0 1-1 0 0,0-1 1 0 0,0 20 0 0 0,4-33-363 0 0,0 0 0 0 0,0 0 1 0 0,1 0-1 0 0,-1 0 1 0 0,1 0-1 0 0,0 0 1 0 0,0 0-1 0 0,0 0 1 0 0,0 0-1 0 0,0 0 0 0 0,1-1 1 0 0,-1 1-1 0 0,1 0 1 0 0,0-1-1 0 0,0 1 1 0 0,2 2-1 0 0,0-2 23 0 0,0 1 0 0 0,0-1 0 0 0,0 0 0 0 0,1 0 0 0 0,-1-1 0 0 0,1 1 0 0 0,0-1 0 0 0,8 3 0 0 0,5 0 46 0 0,0-1-1 0 0,0 0 1 0 0,1-2 0 0 0,21 1 0 0 0,9-3-88 0 0,0-2 0 0 0,61-10 0 0 0,-63 6 0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73 120 0 0,'-34'-3'22021'0'0,"38"3"-20729"0"0,15 3 435 0 0,1-2 0 0 0,26-1 0 0 0,89-14 1724 0 0,-100 10-2788 0 0,18-3-650 0 0,0-2 0 0 0,57-18 0 0 0,-75 15-1099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2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7285 0 0,'-1'0'623'0'0,"-27"14"6747"0"0,27-13-6990 0 0,0 0 1 0 0,0-1 0 0 0,-1 1-1 0 0,1 0 1 0 0,0 0-1 0 0,0-1 1 0 0,0 1 0 0 0,0 0-1 0 0,0 0 1 0 0,0 0 0 0 0,1 0-1 0 0,-1 0 1 0 0,0 1-1 0 0,0-1 1 0 0,1 0 0 0 0,-1 0-1 0 0,1 0 1 0 0,-1 1-1 0 0,0 1 1309 0 0,29 7 1367 0 0,27-6-981 0 0,79-6-1 0 0,-36-1-710 0 0,41 5-1509 0 0,-138-2-547 0 0,7-3-1949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40 126 232 0 0,'0'0'2354'0'0,"1"3"-846"0"0,4 12 939 0 0,-1 0 0 0 0,-1 1 1 0 0,0-1-1 0 0,-2 1 0 0 0,1-1 0 0 0,-2 25 1 0 0,0-39-2281 0 0,0 0 1 0 0,0 0-1 0 0,0 0 1 0 0,0 0-1 0 0,0 0 1 0 0,0 0-1 0 0,0 0 1 0 0,0 0-1 0 0,0 0 1 0 0,0 0-1 0 0,-1 0 1 0 0,1 0-1 0 0,0 0 0 0 0,-1 0 1 0 0,1-1-1 0 0,0 1 1 0 0,-1 0-1 0 0,0 0 1 0 0,1 0-1 0 0,-2 1 1 0 0,2-2-78 0 0,-1 0 0 0 0,1 0 0 0 0,-1-1 0 0 0,0 1-1 0 0,1 0 1 0 0,-1 0 0 0 0,1 0 0 0 0,-1 0 0 0 0,1-1 0 0 0,-1 1 0 0 0,1 0 0 0 0,-1 0 0 0 0,1-1-1 0 0,-1 1 1 0 0,1 0 0 0 0,-1-1 0 0 0,1 1 0 0 0,-1-1 0 0 0,1 1 0 0 0,0-1 0 0 0,-1 1 0 0 0,1-1 0 0 0,-1 0-1 0 0,-3-4 120 0 0,0-1-1 0 0,1 0 1 0 0,-1-1-1 0 0,-2-5 1 0 0,2 0-106 0 0,0-1-1 0 0,1 1 1 0 0,0 0 0 0 0,1-1-1 0 0,0 1 1 0 0,1-1 0 0 0,0 0 0 0 0,1 1-1 0 0,1-1 1 0 0,0 0 0 0 0,0 1-1 0 0,1-1 1 0 0,1 1 0 0 0,0-1 0 0 0,6-13-1 0 0,-8 25-89 0 0,-1-1 0 0 0,1 1 1 0 0,-1 0-1 0 0,1-1 0 0 0,0 1 0 0 0,-1 0 0 0 0,1 0 0 0 0,0-1 0 0 0,0 1 0 0 0,0 0 0 0 0,0 0 0 0 0,0 0 0 0 0,0 0 0 0 0,1 0 0 0 0,-1 0 0 0 0,0 0 0 0 0,0 1 0 0 0,1-1 0 0 0,-1 0 1 0 0,0 1-1 0 0,1-1 0 0 0,-1 1 0 0 0,2-1 0 0 0,-1 1 6 0 0,0 0 0 0 0,1 0 0 0 0,-1 1 0 0 0,0-1 0 0 0,0 1 0 0 0,0-1-1 0 0,0 1 1 0 0,0-1 0 0 0,0 1 0 0 0,-1 0 0 0 0,1 0 0 0 0,0 0 0 0 0,0 0 0 0 0,2 2 0 0 0,4 4 38 0 0,-1 0 0 0 0,1 0 0 0 0,-1 1 0 0 0,-1 0 0 0 0,8 11 0 0 0,6 13 28 0 0,-2 1 0 0 0,16 42-1 0 0,-33-73-143 0 0,0-7-219 0 0,1-5 273 0 0,1 0 1 0 0,0 1-1 0 0,1-1 0 0 0,0 0 1 0 0,0 1-1 0 0,1 0 0 0 0,0 0 1 0 0,0 1-1 0 0,11-12 0 0 0,-14 17 83 0 0,1 0 0 0 0,0 0-1 0 0,0 0 1 0 0,0 1 0 0 0,0-1-1 0 0,1 1 1 0 0,-1 0 0 0 0,1 0 0 0 0,-1 0-1 0 0,1 1 1 0 0,0-1 0 0 0,0 1-1 0 0,0 0 1 0 0,-1 0 0 0 0,1 0 0 0 0,0 0-1 0 0,0 1 1 0 0,0 0 0 0 0,0 0-1 0 0,0 0 1 0 0,1 0 0 0 0,-1 0-1 0 0,-1 1 1 0 0,1 0 0 0 0,0 0 0 0 0,0 0-1 0 0,7 3 1 0 0,-1 0-64 0 0,-1 1 1 0 0,1 0-1 0 0,-1 1 0 0 0,0 0 0 0 0,0 0 1 0 0,-1 1-1 0 0,0 0 0 0 0,0 1 0 0 0,0-1 1 0 0,10 16-1 0 0,-8-9-8 0 0,-1 0-1 0 0,-1 1 1 0 0,0 0-1 0 0,-1 1 1 0 0,0 0-1 0 0,4 17 1 0 0,-9-27-931 0 0,-2-6 577 0 0,0 1 1 0 0,0-1-1 0 0,0 1 0 0 0,0-1 1 0 0,0 1-1 0 0,0-1 0 0 0,0 1 1 0 0,0-1-1 0 0,1 1 0 0 0,-1-1 1 0 0,0 1-1 0 0,0-1 0 0 0,1 1 1 0 0,-1-1-1 0 0,0 1 0 0 0,0-1 1 0 0,1 1-1 0 0,-1-1 0 0 0,1 1-347 0 0,-1-1 347 0 0,1 1 1 0 0,-1-1-1 0 0,1 0 0 0 0,-1 1 1 0 0,1-1-1 0 0,-1 0 0 0 0,1 0 1 0 0,-1 0-1 0 0,1 1 0 0 0,-1-1 1 0 0,1 0-1 0 0,0 0 0 0 0,-1 0 1 0 0,1 0-1 0 0,-1 0 0 0 0,1 0 1 0 0,0 0-1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5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91 300 0 0,'2'-3'603'0'0,"0"1"-1"0"0,0 0 1 0 0,0-1 0 0 0,0 1 0 0 0,-1-1-1 0 0,0 0 1 0 0,1 0 0 0 0,-1 1 0 0 0,0-1-1 0 0,0 0 1 0 0,0 0 0 0 0,-1 0-1 0 0,1 0 1 0 0,-1 0 0 0 0,1 0 0 0 0,-1 0-1 0 0,0 0 1 0 0,0 0 0 0 0,-1-1-1 0 0,1 1 1 0 0,0 0 0 0 0,-1 0 0 0 0,0 0-1 0 0,0 0 1 0 0,0 1 0 0 0,-2-6 0 0 0,2 8-444 0 0,1-1 1 0 0,-1 0 0 0 0,0 1-1 0 0,1-1 1 0 0,-1 0 0 0 0,0 1-1 0 0,0-1 1 0 0,1 1 0 0 0,-1-1 0 0 0,0 1-1 0 0,0 0 1 0 0,0-1 0 0 0,0 1-1 0 0,0 0 1 0 0,0-1 0 0 0,0 1-1 0 0,0 0 1 0 0,0 0 0 0 0,1 0 0 0 0,-2 0-1 0 0,-18 0 1599 0 0,9 2-1231 0 0,-1 1 0 0 0,1 0 1 0 0,0 0-1 0 0,0 1 0 0 0,0 0 1 0 0,0 1-1 0 0,-19 12 0 0 0,16-8-7 0 0,-1 1-1 0 0,2 1 0 0 0,-1 0 1 0 0,-18 21-1 0 0,29-29-347 0 0,0 1 1 0 0,0 0-1 0 0,0 0 1 0 0,1 0-1 0 0,-1 0 0 0 0,1 0 1 0 0,0 0-1 0 0,0 0 1 0 0,0 1-1 0 0,1-1 1 0 0,-2 9-1 0 0,2-11-93 0 0,1 0-1 0 0,0 1 1 0 0,1-1-1 0 0,-1 0 1 0 0,0 0 0 0 0,1 1-1 0 0,-1-1 1 0 0,1 0-1 0 0,0 0 1 0 0,-1 0-1 0 0,1 0 1 0 0,0 0 0 0 0,0 0-1 0 0,1 0 1 0 0,-1 0-1 0 0,0 0 1 0 0,1 0 0 0 0,-1 0-1 0 0,1-1 1 0 0,-1 1-1 0 0,1-1 1 0 0,0 1 0 0 0,0-1-1 0 0,0 0 1 0 0,3 3-1 0 0,3 0-70 0 0,-1-1 0 0 0,1 1 0 0 0,0-1-1 0 0,0-1 1 0 0,0 1 0 0 0,0-2-1 0 0,1 1 1 0 0,-1-1 0 0 0,0 0 0 0 0,1 0-1 0 0,-1-1 1 0 0,1-1 0 0 0,-1 1-1 0 0,0-1 1 0 0,1-1 0 0 0,15-4 0 0 0,-7 1-5 0 0,0-1 0 0 0,-1-1 1 0 0,1-1-1 0 0,-2 0 0 0 0,1-1 1 0 0,27-22-1 0 0,-28 19-3 0 0,-8 6 0 0 0,1-1 0 0 0,0 1 0 0 0,14-8 0 0 0,-16 12 0 0 0,2 2 0 0 0,-1 2 0 0 0,6 9-4572 0 0,-13-10 4193 0 0,1-1-1 0 0,-1 1 1 0 0,0-1 0 0 0,1 1-1 0 0,-1-1 1 0 0,1 1-1 0 0,-1-1 1 0 0,1 1 0 0 0,0-1-1 0 0,-1 0 1 0 0,1 1-1 0 0,-1-1 1 0 0,1 0 0 0 0,0 1-1 0 0,-1-1 1 0 0,1 0-1 0 0,0 0 1 0 0,-1 0 0 0 0,1 0-1 0 0,0 0 1 0 0,-1 0 0 0 0,2 0-1 0 0,7 0-2956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5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74 240 552 0 0,'-34'-96'5173'0'0,"-2"2"7370"0"0,36 93-12239 0 0,-1 0 1 0 0,0-1 0 0 0,1 1 0 0 0,0 0 0 0 0,-1-1-1 0 0,1 1 1 0 0,0 0 0 0 0,0-1 0 0 0,0 1-1 0 0,0-1 1 0 0,0 1 0 0 0,0 0 0 0 0,0-1 0 0 0,0 1-1 0 0,0 0 1 0 0,1-1 0 0 0,-1 1 0 0 0,0 0-1 0 0,1-1 1 0 0,-1 1 0 0 0,2-3 0 0 0,0 3-120 0 0,-1 0 0 0 0,0-1 0 0 0,1 1 0 0 0,-1 0 0 0 0,1 0 0 0 0,-1 0 0 0 0,1 0 0 0 0,0 0 0 0 0,-1 0 1 0 0,1 0-1 0 0,0 1 0 0 0,0-1 0 0 0,0 0 0 0 0,1 1 0 0 0,4-2-275 0 0,-1 2 1 0 0,1-1-1 0 0,-1 1 1 0 0,1 0-1 0 0,-1 0 1 0 0,0 0-1 0 0,1 1 1 0 0,7 2-1 0 0,72 28-9845 0 0,-61-24 7020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215 566 2492 0 0,'-11'-57'2301'0'0,"-3"0"-1"0"0,-2 1 1 0 0,-2 1 0 0 0,-43-88-1 0 0,-28-29 6544 0 0,88 172-8701 0 0,0-1-1 0 0,1 0 1 0 0,-1 0-1 0 0,1 0 1 0 0,-1 0-1 0 0,1-1 1 0 0,-1 1-1 0 0,1 0 1 0 0,0 0-1 0 0,0 0 1 0 0,0 0-1 0 0,-1 0 1 0 0,1 0-1 0 0,0-1 1 0 0,0 1-1 0 0,0 0 1 0 0,1 0-1 0 0,-1-1 0 0 0,0 1-172 0 0,1 1-1 0 0,-1 0 1 0 0,1-1-1 0 0,-1 1 1 0 0,0 0-1 0 0,1-1 1 0 0,-1 1-1 0 0,1 0 1 0 0,-1-1-1 0 0,1 1 0 0 0,-1 0 1 0 0,1 0-1 0 0,-1 0 1 0 0,1 0-1 0 0,0-1 1 0 0,-1 1-1 0 0,1 0 1 0 0,-1 0-1 0 0,1 0 0 0 0,-1 0 1 0 0,1 0-1 0 0,-1 0 1 0 0,1 0-1 0 0,-1 1 1 0 0,2-1-1 0 0,6 2-1514 0 0,1 0 0 0 0,-1 1 0 0 0,13 6 0 0 0,-10-4-469 0 0,13 4-823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0 320 0 0,'3'7'1882'0'0,"-3"-2"2229"0"0,-3 20-1158 0 0,-1-1 0 0 0,-1 1 1 0 0,-10 27-1 0 0,2-18-94 0 0,-25 50 0 0 0,-100 138 2044 0 0,111-183-3488 0 0,-36 44-1064 0 0,59-80-429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6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33 828 0 0,'-9'-8'1503'0'0,"-15"-17"14172"0"0,30 30-13943 0 0,75 60 2611 0 0,-4 4 0 0 0,97 109 0 0 0,-119-120-4343 0 0,-51-55 0 0 0,0 0-138 0 0,1-2-1867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0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2 536 0 0,'8'-2'5964'0'0,"-1"12"-4880"0"0,-1-1-1 0 0,0 0 1 0 0,0 1-1 0 0,-1 0 1 0 0,0 1 0 0 0,-1-1-1 0 0,0 1 1 0 0,-1 0-1 0 0,3 12 1 0 0,-2 3 628 0 0,0-1 1 0 0,1 51-1 0 0,-5-73-1560 0 0,0 0 0 0 0,0-1 0 0 0,0 1 0 0 0,-1 0 0 0 0,1-1 0 0 0,-1 1-1 0 0,1-1 1 0 0,-1 1 0 0 0,0-1 0 0 0,0 1 0 0 0,0-1 0 0 0,-3 4 0 0 0,3-4 377 0 0,-7-16-256 0 0,7 13-260 0 0,0 0-1 0 0,0 0 0 0 0,1 0 1 0 0,-1 0-1 0 0,0 0 0 0 0,1 0 1 0 0,-1 0-1 0 0,0-1 0 0 0,1 1 1 0 0,-1 0-1 0 0,1 0 0 0 0,0 0 1 0 0,-1-3-1 0 0,0-7 149 0 0,1 0 0 0 0,0 1 0 0 0,0-1 0 0 0,1 0 0 0 0,0 0 0 0 0,1 0 0 0 0,4-14 0 0 0,-5 22-74 0 0,0-1-1 0 0,0 1 1 0 0,1-1 0 0 0,-1 1-1 0 0,1-1 1 0 0,-1 1 0 0 0,1 0-1 0 0,0 0 1 0 0,0 0 0 0 0,0 0-1 0 0,1 0 1 0 0,-1 0 0 0 0,1 1 0 0 0,0-1-1 0 0,-1 1 1 0 0,1 0 0 0 0,0 0-1 0 0,1 0 1 0 0,-1 0 0 0 0,0 0-1 0 0,0 1 1 0 0,1-1 0 0 0,-1 1-1 0 0,1 0 1 0 0,3-1 0 0 0,-4 2-18 0 0,-1 0-1 0 0,1 0 1 0 0,-1 1 0 0 0,0-1 0 0 0,1 0 0 0 0,-1 1 0 0 0,1 0 0 0 0,-1-1 0 0 0,0 1-1 0 0,0 0 1 0 0,1 0 0 0 0,-1 0 0 0 0,0 1 0 0 0,0-1 0 0 0,0 1 0 0 0,2 1 0 0 0,30 32 511 0 0,-17-17-275 0 0,-17-17-294 0 0,1 0 1 0 0,0-1 0 0 0,0 1-1 0 0,0 0 1 0 0,0-1-1 0 0,0 1 1 0 0,0-1 0 0 0,0 1-1 0 0,0-1 1 0 0,0 0-1 0 0,0 1 1 0 0,0-1-1 0 0,0 0 1 0 0,0 0 0 0 0,0 0-1 0 0,0 1 1 0 0,0-1-1 0 0,0 0 1 0 0,0-1 0 0 0,0 1-1 0 0,0 0 1 0 0,0 0-1 0 0,0 0 1 0 0,0-1 0 0 0,0 1-1 0 0,0 0 1 0 0,0-1-1 0 0,0 1 1 0 0,0-1-1 0 0,0 1 1 0 0,1-2 0 0 0,4-2-21 0 0,0 0 0 0 0,-1-1 0 0 0,10-11 0 0 0,3-1 23 0 0,-8 9-10 0 0,1-1 0 0 0,0 1 0 0 0,1 1-1 0 0,0 0 1 0 0,23-9 0 0 0,-30 14 30 0 0,0 0-1 0 0,0 1 1 0 0,1 0 0 0 0,-1 0 0 0 0,1 1 0 0 0,-1 0-1 0 0,1-1 1 0 0,-1 2 0 0 0,0-1 0 0 0,1 1-1 0 0,-1 0 1 0 0,1 0 0 0 0,-1 0 0 0 0,0 1 0 0 0,0-1-1 0 0,0 1 1 0 0,8 5 0 0 0,5 3 164 0 0,24 19 0 0 0,-29-18-256 0 0,1-2 0 0 0,0 0 1 0 0,16 8-1 0 0,-27-16-243 0 0,-1-1 1 0 0,0 1-1 0 0,1-1 1 0 0,-1 1-1 0 0,1-1 0 0 0,-1 0 1 0 0,1 0-1 0 0,-1 0 1 0 0,0 0-1 0 0,4-1 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0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62 201 96 0 0,'-15'-28'922'0'0,"4"9"1477"0"0,-15-36 0 0 0,24 50-1595 0 0,0 0-1 0 0,1 0 1 0 0,-1 0-1 0 0,1 0 1 0 0,1 0-1 0 0,-1 0 1 0 0,0 0-1 0 0,1 0 1 0 0,0-1 0 0 0,1 1-1 0 0,-1 0 1 0 0,3-10-1 0 0,-3 14-619 0 0,1 0 1 0 0,-1-1-1 0 0,0 1 0 0 0,1 0 0 0 0,0 0 0 0 0,-1 0 1 0 0,1 0-1 0 0,0 0 0 0 0,-1 0 0 0 0,1 0 0 0 0,0 0 0 0 0,0 0 1 0 0,0 0-1 0 0,0 0 0 0 0,0 1 0 0 0,0-1 0 0 0,0 0 1 0 0,0 1-1 0 0,0-1 0 0 0,0 1 0 0 0,0-1 0 0 0,3 0 1 0 0,-2 1-149 0 0,1-1-1 0 0,0 1 1 0 0,0 0 0 0 0,0 0 0 0 0,0 0 0 0 0,-1 0 0 0 0,1 1 0 0 0,0-1 0 0 0,5 2 0 0 0,3 2-1543 0 0,-1 0 1 0 0,1 1-1 0 0,17 11 0 0 0,-12-6-966 0 0,0 4 356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0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1228 0 0,'15'31'2648'0'0,"-2"0"0"0"0,-1 1 1 0 0,-1 0-1 0 0,-2 1 0 0 0,6 41 0 0 0,21 69 5763 0 0,-36-142-8322 0 0,0 0 0 0 0,0 0-1 0 0,1 0 1 0 0,-1 0 0 0 0,0-1-1 0 0,0 1 1 0 0,1 0 0 0 0,-1 0-1 0 0,1 0 1 0 0,-1-1 0 0 0,1 1-1 0 0,-1 0 1 0 0,1-1 0 0 0,-1 1-1 0 0,1 0 1 0 0,-1-1 0 0 0,1 1-1 0 0,0-1 1 0 0,0 1 0 0 0,-1-1-1 0 0,1 1 1 0 0,0-1 0 0 0,0 1-1 0 0,-1-1 1 0 0,1 0 0 0 0,0 1-1 0 0,0-1 1 0 0,0 0 0 0 0,0 0-1 0 0,-1 0 1 0 0,1 0-1 0 0,0 0 1 0 0,0 0 0 0 0,0 0-1 0 0,0 0 1 0 0,0 0 0 0 0,-1 0-1 0 0,1 0 1 0 0,0 0 0 0 0,0-1-1 0 0,0 1 1 0 0,0 0 0 0 0,-1-1-1 0 0,1 1 1 0 0,1-1 0 0 0,3-2 94 0 0,0 0 0 0 0,0-1 0 0 0,-1 0 0 0 0,1 1 0 0 0,4-7 0 0 0,8-7 47 0 0,-1 0-1 0 0,2 2 0 0 0,0 0 0 0 0,1 1 0 0 0,0 1 0 0 0,1 1 0 0 0,1 0 0 0 0,33-13 0 0 0,-51 24-229 0 0,0 0 0 0 0,0 0 0 0 0,1 0 0 0 0,-1 0 0 0 0,1 1 0 0 0,-1-1 0 0 0,1 1 0 0 0,-1 0 0 0 0,0 0 0 0 0,1 0 0 0 0,-1 1 0 0 0,1-1 0 0 0,-1 1 0 0 0,1 0 0 0 0,-1 0 0 0 0,0 0 0 0 0,0 0 0 0 0,6 3 0 0 0,-5-2 0 0 0,-1 1 0 0 0,1 0 0 0 0,-1 0 0 0 0,0 1 0 0 0,0-1 0 0 0,0 1 0 0 0,0-1 0 0 0,0 1 0 0 0,-1 0 0 0 0,0 0 0 0 0,1 0 0 0 0,1 6 0 0 0,2 10 0 0 0,0 0 0 0 0,-1 0 0 0 0,-1 0 0 0 0,2 39 0 0 0,-3-22 0 0 0,-2-1 0 0 0,-1-26-370 0 0,-1 6-8795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46 292 0 0,'-15'-6'5752'0'0,"27"6"391"0"0,1 1-6844 0 0,410-9 8667 0 0,-212 2-6559 0 0,-131 2-920 0 0,77-2 582 0 0,161-9 929 0 0,-300 14-2385 0 0,0 0-1 0 0,26 3 1 0 0,-32 3-1585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6 512 0 0,'-5'-2'475'0'0,"-1"1"1"0"0,1 0-1 0 0,-1 0 1 0 0,0 1-1 0 0,-7 0 1 0 0,12 0-295 0 0,0-1 0 0 0,0 1 1 0 0,0 1-1 0 0,0-1 0 0 0,0 0 1 0 0,0 0-1 0 0,0 0 0 0 0,0 0 1 0 0,0 1-1 0 0,0-1 1 0 0,0 0-1 0 0,0 1 0 0 0,0-1 1 0 0,0 1-1 0 0,1-1 0 0 0,-1 1 1 0 0,0 0-1 0 0,0-1 0 0 0,0 1 1 0 0,1 0-1 0 0,-1-1 0 0 0,0 1 1 0 0,1 0-1 0 0,-1 0 1 0 0,1 0-1 0 0,-1 0 0 0 0,1-1 1 0 0,-1 1-1 0 0,1 0 0 0 0,-1 0 1 0 0,1 0-1 0 0,0 0 0 0 0,0 0 1 0 0,0 0-1 0 0,-1 0 1 0 0,1 0-1 0 0,0 0 0 0 0,0 0 1 0 0,0 0-1 0 0,0 0 0 0 0,1 0 1 0 0,-1 1-1 0 0,1 3 116 0 0,23 173 7057 0 0,-4 97-2991 0 0,-19-224-3646 0 0,2-1 0 0 0,3 0 0 0 0,2 0 0 0 0,2 0 0 0 0,2-1 0 0 0,31 78 1 0 0,-28-90-2169 0 0,-15-36 767 0 0,0 0 480 0 0,0-1-1 0 0,0 1 1 0 0,0-1 0 0 0,0 1 0 0 0,0-1 0 0 0,-1 1-1 0 0,1-1 1 0 0,0 1 0 0 0,0-1 0 0 0,-1 1 0 0 0,1-1-1 0 0,0 1 1 0 0,-1-1 0 0 0,1 1 0 0 0,0-1 0 0 0,-1 0 0 0 0,1 1-1 0 0,-1-1 1 0 0,0 1 0 0 0,-8 2-2348 0 0,-1 0-1 0 0,-20 4 1 0 0,14-4 782 0 0,-7 2-380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51 144 0 0,'-32'2'706'0'0,"-10"0"3579"0"0,-59 12 7019 0 0,109-12-9631 0 0,20-1-867 0 0,599-41 6138 0 0,-518 35-6097 0 0,203-16 1647 0 0,-309 21-2464 0 0,57-6-1427 0 0,-40 6-2779 0 0,1 1-3547 0 0,-10 1 4991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41 508 0 0,'0'-2'540'0'0,"1"0"-1"0"0,0 0 1 0 0,-1 0-1 0 0,1 0 1 0 0,0 0 0 0 0,0 0-1 0 0,0 0 1 0 0,1 0-1 0 0,-1 0 1 0 0,0 0 0 0 0,1 0-1 0 0,0 1 1 0 0,-1-1-1 0 0,1 1 1 0 0,0-1 0 0 0,-1 1-1 0 0,1 0 1 0 0,0 0-1 0 0,0-1 1 0 0,0 1 0 0 0,0 1-1 0 0,0-1 1 0 0,1 0-1 0 0,-1 0 1 0 0,0 1 0 0 0,0-1-1 0 0,0 1 1 0 0,1 0-1 0 0,-1 0 1 0 0,4 0 0 0 0,-6 0-398 0 0,1 0 0 0 0,-1 1 1 0 0,1-1-1 0 0,-1 0 1 0 0,1 1-1 0 0,-1-1 1 0 0,1 1-1 0 0,-1-1 1 0 0,1 1-1 0 0,-1-1 0 0 0,0 1 1 0 0,1-1-1 0 0,-1 1 1 0 0,0 0-1 0 0,1-1 1 0 0,-1 1-1 0 0,0-1 1 0 0,0 1-1 0 0,0 0 0 0 0,1-1 1 0 0,-1 1-1 0 0,0 0 1 0 0,0-1-1 0 0,0 1 1 0 0,0 0-1 0 0,0-1 0 0 0,0 2 1 0 0,-2 19 981 0 0,1-20-997 0 0,-4 24 636 0 0,-2-1 1 0 0,-2 0-1 0 0,0 0 1 0 0,-16 31-1 0 0,15-35-242 0 0,0 1-1 0 0,1 0 0 0 0,1 1 1 0 0,1 0-1 0 0,-7 44 0 0 0,14-62-430 0 0,-1 1-1 0 0,2-1 1 0 0,-1 0 0 0 0,0 0-1 0 0,1 1 1 0 0,0-1 0 0 0,0 0-1 0 0,0 0 1 0 0,0 0 0 0 0,1 0-1 0 0,0 0 1 0 0,0 0 0 0 0,0 0-1 0 0,0-1 1 0 0,0 1 0 0 0,1-1-1 0 0,0 1 1 0 0,-1-1 0 0 0,1 0-1 0 0,0 0 1 0 0,1 0 0 0 0,-1 0-1 0 0,1-1 1 0 0,-1 1 0 0 0,1-1-1 0 0,7 3 1 0 0,7 3 93 0 0,1 0 0 0 0,0-1 0 0 0,0-2 0 0 0,26 6 0 0 0,-43-11-181 0 0,32 6 1 0 0,1-2 0 0 0,0-1 0 0 0,1-1 0 0 0,59-6 0 0 0,-41-1-13864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117 323 12 0 0,'-3'5'1655'0'0,"-6"11"3824"0"0,-1-1-1 0 0,-12 15 0 0 0,22-29-5340 0 0,-1-1-1 0 0,1 0 0 0 0,0 1 1 0 0,-1-1-1 0 0,1 0 0 0 0,-1 1 0 0 0,1-1 1 0 0,0 0-1 0 0,-1 1 0 0 0,1-1 1 0 0,-1 0-1 0 0,1 0 0 0 0,-1 0 1 0 0,1 1-1 0 0,-1-1 0 0 0,1 0 0 0 0,-1 0 1 0 0,0 0-1 0 0,1 0 0 0 0,-1 0 1 0 0,1 0-1 0 0,-1 0 0 0 0,1 0 1 0 0,-1 0-1 0 0,1 0 0 0 0,-1 0 0 0 0,1 0 1 0 0,-1-1-1 0 0,1 1 0 0 0,-1 0 1 0 0,0-1-1 0 0,-15-14 1645 0 0,-5-23-697 0 0,17 28-897 0 0,0-1 0 0 0,1 0 0 0 0,0 0 0 0 0,1 0 0 0 0,0 0 0 0 0,0-18 0 0 0,2 22-115 0 0,1 0 0 0 0,-1 0-1 0 0,1 0 1 0 0,0 0 0 0 0,1 0-1 0 0,0 1 1 0 0,0-1 0 0 0,0 1-1 0 0,1-1 1 0 0,0 1 0 0 0,0 0-1 0 0,5-7 1 0 0,-4 7 45 0 0,1 0 0 0 0,-1 0 0 0 0,1 0-1 0 0,1 1 1 0 0,-1-1 0 0 0,1 1 0 0 0,0 0 0 0 0,10-5 0 0 0,-14 8-63 0 0,1 1 0 0 0,0 0 0 0 0,0 0-1 0 0,0 0 1 0 0,-1 0 0 0 0,1 0 0 0 0,0 1 0 0 0,0 0 0 0 0,0-1 0 0 0,0 1 0 0 0,0 0-1 0 0,0 0 1 0 0,0 1 0 0 0,0-1 0 0 0,0 1 0 0 0,0-1 0 0 0,0 1 0 0 0,0 0 0 0 0,0 0-1 0 0,0 0 1 0 0,0 0 0 0 0,-1 1 0 0 0,1-1 0 0 0,3 4 0 0 0,2 0 64 0 0,0 1 0 0 0,-1 0 0 0 0,0 0 1 0 0,-1 0-1 0 0,1 1 0 0 0,-1 0 0 0 0,0 0 0 0 0,-1 1 1 0 0,0-1-1 0 0,0 1 0 0 0,-1 0 0 0 0,0 1 0 0 0,4 9 1 0 0,-8-17-30 0 0,0-6-84 0 0,1 1 1 0 0,0-1 0 0 0,0 1-1 0 0,0 0 1 0 0,0-1-1 0 0,1 1 1 0 0,-1 0 0 0 0,1 0-1 0 0,3-4 1 0 0,26-52-85 0 0,-24 50 78 0 0,0 0 1 0 0,1 0-1 0 0,0 1 1 0 0,0 0-1 0 0,1 1 1 0 0,1-1 0 0 0,14-9-1 0 0,-19 15 46 0 0,-1 0 1 0 0,1 1-1 0 0,0 0 0 0 0,0 0 0 0 0,0 0 1 0 0,0 0-1 0 0,0 1 0 0 0,0-1 1 0 0,0 1-1 0 0,1 1 0 0 0,-1-1 0 0 0,0 1 1 0 0,1 0-1 0 0,-1 0 0 0 0,0 0 1 0 0,0 1-1 0 0,1 0 0 0 0,-1 0 0 0 0,8 3 1 0 0,0 1-43 0 0,-1 1 1 0 0,0 0 0 0 0,-1 1-1 0 0,0 0 1 0 0,0 1-1 0 0,0 0 1 0 0,-1 1 0 0 0,15 16-1 0 0,2 6-8 0 0,34 50 0 0 0,-59-78-109 0 0,0 0-1 0 0,0 0 1 0 0,0 0-1 0 0,1-1 1 0 0,-1 1 0 0 0,1-1-1 0 0,0 1 1 0 0,0-1 0 0 0,0 0-1 0 0,0 0 1 0 0,0 0-1 0 0,1-1 1 0 0,-1 1 0 0 0,0-1-1 0 0,1 0 1 0 0,-1 0 0 0 0,1 0-1 0 0,5 1 1 0 0,12 1-2879 0 0,13 1-5682 0 0,-19-4 5428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9509 0 0,'16'38'10620'0'0,"3"-1"-5537"0"0,-11-22-4497 0 0,-1 0-1 0 0,0 1 0 0 0,0-1 0 0 0,-2 1 1 0 0,5 21-1 0 0,-5 8 42 0 0,-1 0 1 0 0,-3 0-1 0 0,-6 71 1 0 0,4-63-1366 0 0,2-40-3476 0 0,-1 0-5033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44 364 0 0,'0'-2'570'0'0,"1"0"0"0"0,-1 0 0 0 0,1 0-1 0 0,-1 0 1 0 0,0 0 0 0 0,0 0 0 0 0,0 0 0 0 0,0 0 0 0 0,0 0-1 0 0,0 0 1 0 0,-1 0 0 0 0,1 0 0 0 0,-2-3 0 0 0,1 4-280 0 0,1 0 1 0 0,-1 0 0 0 0,0 0-1 0 0,0 0 1 0 0,-1 0-1 0 0,1 0 1 0 0,0 0 0 0 0,0 1-1 0 0,0-1 1 0 0,0 0-1 0 0,-1 1 1 0 0,1-1 0 0 0,0 1-1 0 0,-1 0 1 0 0,1-1 0 0 0,0 1-1 0 0,-1 0 1 0 0,1 0-1 0 0,0 0 1 0 0,-4 0 0 0 0,-5 0 435 0 0,0 0 0 0 0,0 1 0 0 0,0 0 0 0 0,1 0 0 0 0,-1 1 0 0 0,0 1 0 0 0,-17 6 0 0 0,-63 33 1642 0 0,82-38-2070 0 0,-16 9 951 0 0,-38 27 0 0 0,55-35-946 0 0,1 0 0 0 0,0 0 0 0 0,0 1 0 0 0,0 0 0 0 0,0 0 0 0 0,1 0 0 0 0,0 1 0 0 0,0 0 1 0 0,1 0-1 0 0,-4 8 0 0 0,7-14-229 0 0,0 1 0 0 0,1 0 0 0 0,-1-1 0 0 0,1 1 0 0 0,-1-1 0 0 0,1 1 1 0 0,0 0-1 0 0,0-1 0 0 0,0 1 0 0 0,0 0 0 0 0,0-1 0 0 0,0 1 0 0 0,0 0 1 0 0,0-1-1 0 0,1 1 0 0 0,-1-1 0 0 0,0 1 0 0 0,1 0 0 0 0,0-1 0 0 0,1 3 1 0 0,-1-2 2 0 0,1 0 0 0 0,0 0 1 0 0,-1 0-1 0 0,1 0 1 0 0,0-1-1 0 0,0 1 0 0 0,0-1 1 0 0,0 1-1 0 0,1-1 1 0 0,-1 0-1 0 0,0 0 0 0 0,4 1 1 0 0,3 1 55 0 0,0-1 1 0 0,0 0 0 0 0,0 0-1 0 0,0-1 1 0 0,1 0-1 0 0,12-1 1 0 0,-7-2-87 0 0,0 0-1 0 0,0-1 1 0 0,-1 0 0 0 0,1-1 0 0 0,19-9 0 0 0,-17 6 0 0 0,0 2 1 0 0,0-1-1 0 0,1 2 1 0 0,32-4-1 0 0,-44 8-1138 0 0,-1 0 0 0 0,1 1-1 0 0,0 0 1 0 0,0 0 0 0 0,-1 0 0 0 0,8 3-1 0 0,21 3-5360 0 0,-22-7 3249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121 337 8561 0 0,'-37'-88'9239'0'0,"-23"-41"-1375"0"0,55 118-6920 0 0,1 0 0 0 0,0 0 1 0 0,0-1-1 0 0,-2-20 0 0 0,6 31-862 0 0,0 0-1 0 0,-1 0 1 0 0,1 0-1 0 0,0 0 1 0 0,1 0-1 0 0,-1 0 1 0 0,0 0-1 0 0,0 0 1 0 0,0 1-1 0 0,0-1 1 0 0,1 0-1 0 0,-1 0 1 0 0,0 0-1 0 0,1 0 1 0 0,-1 1-1 0 0,1-2 0 0 0,1 0 161 0 0,2-4 250 0 0,1 3-481 0 0,0 1 0 0 0,1-1 1 0 0,-1 1-1 0 0,0 0 0 0 0,1 1 1 0 0,-1-1-1 0 0,1 1 0 0 0,-1 0 1 0 0,12 0-1 0 0,-4 1-148 0 0,-1 0 1 0 0,0 1-1 0 0,0 1 1 0 0,15 4-1 0 0,9 4-1988 0 0,71 32-1 0 0,-106-41 2036 0 0,96 37-7893 0 0,-48-20 4622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8169 0 0,'-18'10'4858'0'0,"1"0"1"0"0,-18 16-1 0 0,-28 30 708 0 0,-49 73-5287 0 0,65-73 1876 0 0,30-36-1802 0 0,-7 8-11 0 0,1 1 1 0 0,-24 37-1 0 0,46-64-892 0 0,-8 11-774 0 0,5-6-3284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51 352 0 0,'-8'-11'870'0'0,"-24"-28"14521"0"0,36 42-13666 0 0,26 27 1742 0 0,31 40 1 0 0,-32-36-1692 0 0,43 41 1 0 0,-17-27-989 0 0,2-3 0 0 0,1-2 1 0 0,3-2-1 0 0,98 48 0 0 0,-151-87-2341 0 0,1 1 1 0 0,-1-1-1 0 0,1 0 0 0 0,0-1 0 0 0,-1 0 1 0 0,1 0-1 0 0,15-2 0 0 0,-20 1 1160 0 0,11-1-3025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39 328 0 0,'-8'5'18420'0'0,"34"-1"-15260"0"0,30-1 0 0 0,72-7-212 0 0,-58 1-1897 0 0,424-37 2649 0 0,-470 37-15911 0 0,-33 19 5848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1 264 0 0,'0'0'203'0'0,"-1"0"0"0"0,1 0 0 0 0,-1 1-1 0 0,1-1 1 0 0,-1 0 0 0 0,1 1 0 0 0,-1-1 0 0 0,1 0 0 0 0,0 1-1 0 0,-1-1 1 0 0,1 1 0 0 0,0-1 0 0 0,-1 1 0 0 0,1-1 0 0 0,0 1 0 0 0,0-1-1 0 0,-1 1 1 0 0,1-1 0 0 0,0 1 0 0 0,0-1 0 0 0,0 1 0 0 0,-1-1-1 0 0,1 1 1 0 0,0-1 0 0 0,0 1 0 0 0,0-1 0 0 0,0 1 0 0 0,0 0 0 0 0,0-1-1 0 0,0 1 1 0 0,1-1 0 0 0,-1 1 0 0 0,1 0 41 0 0,-1 0-1 0 0,1 0 1 0 0,0-1 0 0 0,0 1-1 0 0,0 0 1 0 0,0-1 0 0 0,0 1-1 0 0,0-1 1 0 0,0 1 0 0 0,0-1-1 0 0,0 1 1 0 0,0-1 0 0 0,0 0-1 0 0,0 1 1 0 0,0-1 0 0 0,0 0-1 0 0,0 0 1 0 0,1 0 0 0 0,67 4 4825 0 0,37-8-1756 0 0,-37 1-1528 0 0,385-4 6825 0 0,-441 9-7984 0 0,-7 0-3070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1 710 920 0 0,'0'0'10189'0'0,"3"-4"-8600"0"0,13-11 1024 0 0,30-23 1 0 0,-31 26-1886 0 0,0 0-1 0 0,-1 0 1 0 0,0-2 0 0 0,14-17 0 0 0,-16 13-364 0 0,0-1 0 0 0,-1-1 1 0 0,-1 1-1 0 0,-1-2 0 0 0,-1 1 0 0 0,-1-1 0 0 0,-1-1 1 0 0,7-40-1 0 0,-9 34-150 0 0,-2-1 1 0 0,0 0-1 0 0,-2 1 0 0 0,-2-1 1 0 0,0 0-1 0 0,-8-37 0 0 0,9 66-208 0 0,0-11 64 0 0,-2 0 0 0 0,1 0 0 0 0,-1 1 0 0 0,-1-1 0 0 0,0 1 0 0 0,0 0 0 0 0,-1 0 0 0 0,-7-10 0 0 0,12 20-60 0 0,-1-1 0 0 0,1 1-1 0 0,0-1 1 0 0,-1 1 0 0 0,1-1 0 0 0,-1 1 0 0 0,1-1 0 0 0,-1 1 0 0 0,1-1-1 0 0,-1 1 1 0 0,1 0 0 0 0,-1-1 0 0 0,1 1 0 0 0,-1 0 0 0 0,0 0 0 0 0,1-1 0 0 0,-1 1-1 0 0,0 0 1 0 0,1 0 0 0 0,-1 0 0 0 0,1 0 0 0 0,-1 0 0 0 0,0 0 0 0 0,1-1 0 0 0,-1 2-1 0 0,0-1 1 0 0,1 0 0 0 0,-1 0 0 0 0,0 0 0 0 0,1 0 0 0 0,-1 0 0 0 0,0 0-1 0 0,1 1 1 0 0,-1-1 0 0 0,1 0 0 0 0,-1 1 0 0 0,1-1 0 0 0,-1 0 0 0 0,0 1 0 0 0,1-1-1 0 0,-1 1 1 0 0,1-1 0 0 0,0 1 0 0 0,-1-1 0 0 0,1 1 0 0 0,-1-1 0 0 0,1 1 0 0 0,0-1-1 0 0,-1 1 1 0 0,1-1 0 0 0,0 1 0 0 0,0 0 0 0 0,-1-1 0 0 0,1 1 0 0 0,0 1-1 0 0,-3 4 82 0 0,1 0-1 0 0,0 0 0 0 0,1 1 0 0 0,-2 7 0 0 0,-22 268 1279 0 0,6-41-678 0 0,1-86-1465 0 0,43-167-14900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3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21 217 516 0 0,'1'-3'777'0'0,"0"-1"-1"0"0,0 1 1 0 0,1 0-1 0 0,-1-1 1 0 0,1 1-1 0 0,0 0 1 0 0,0 0-1 0 0,0 0 1 0 0,3-3-1 0 0,0 1 79 0 0,0 1 0 0 0,0-1 0 0 0,0 1-1 0 0,9-5 1 0 0,5-1 298 0 0,0 0-1 0 0,26-7 1 0 0,-25 9-377 0 0,53-16 1251 0 0,2 2 1 0 0,97-14 0 0 0,-32 8 1013 0 0,-238 49-2154 0 0,-304 83-819 0 0,387-99-50 0 0,-48 19 28 0 0,57-21-11 0 0,0 0 1 0 0,-1 1 0 0 0,1 0-1 0 0,1 0 1 0 0,-1 0 0 0 0,0 0-1 0 0,-4 7 1 0 0,9-11-21 0 0,1 1-1 0 0,-1-1 1 0 0,1 1-1 0 0,-1-1 1 0 0,1 1-1 0 0,-1-1 1 0 0,1 1-1 0 0,-1-1 1 0 0,1 1-1 0 0,0 0 1 0 0,0-1-1 0 0,-1 1 1 0 0,1 0 0 0 0,0-1-1 0 0,0 1 1 0 0,0 0-1 0 0,-1-1 1 0 0,1 1-1 0 0,0 0 1 0 0,0-1-1 0 0,0 1 1 0 0,0 0-1 0 0,0-1 1 0 0,1 1-1 0 0,-1 0 1 0 0,0-1-1 0 0,0 1 1 0 0,0 0-1 0 0,0-1 1 0 0,1 1-1 0 0,-1 0 1 0 0,0-1 0 0 0,1 1-1 0 0,-1 0 1 0 0,1-1-1 0 0,-1 1 1 0 0,0-1-1 0 0,1 1 1 0 0,-1-1-1 0 0,2 1 1 0 0,2 2 60 0 0,0 0 0 0 0,0-1 1 0 0,0 0-1 0 0,1 0 1 0 0,4 2-1 0 0,-2-1-21 0 0,187 65 1013 0 0,-28-13-474 0 0,-138-44-422 0 0,-1 1-1 0 0,-1 1 0 0 0,0 2 1 0 0,0 0-1 0 0,25 22 1 0 0,-48-36-148 0 0,-1 1 0 0 0,0 0 0 0 0,1 0 0 0 0,-1 1 1 0 0,0-1-1 0 0,0 0 0 0 0,0 1 0 0 0,0-1 1 0 0,-1 1-1 0 0,1 0 0 0 0,-1 0 0 0 0,1-1 1 0 0,-1 1-1 0 0,0 0 0 0 0,0 0 0 0 0,-1 0 1 0 0,1 0-1 0 0,0 0 0 0 0,-1 0 0 0 0,0 1 1 0 0,0-1-1 0 0,0 0 0 0 0,0 0 0 0 0,-1 4 1 0 0,0-2 0 0 0,-1-1 0 0 0,0 0 1 0 0,0 1-1 0 0,0-1 0 0 0,0 0 1 0 0,-1 0-1 0 0,0 0 0 0 0,1-1 1 0 0,-2 1-1 0 0,1-1 0 0 0,0 1 1 0 0,-1-1-1 0 0,1 0 0 0 0,-1-1 1 0 0,0 1-1 0 0,-4 2 0 0 0,-10 5-35 0 0,0-2-1 0 0,0 0 1 0 0,-1 0 0 0 0,0-2-1 0 0,0-1 1 0 0,-1 0-1 0 0,0-1 1 0 0,0-1 0 0 0,0-1-1 0 0,-25 0 1 0 0,-22-4-2364 0 0,-114-19 0 0 0,153 19-1011 0 0,10 3-3574 0 0,12 0 4086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57 552 0 0,'-2'0'410'0'0,"0"0"0"0"0,0 1 0 0 0,0-1 0 0 0,0 1 0 0 0,1-1 0 0 0,-1 1 0 0 0,0 0 0 0 0,0 0 0 0 0,1 0 0 0 0,-1 0 0 0 0,0 0 0 0 0,-2 2 0 0 0,4-2-169 0 0,1-1-1 0 0,-1 1 1 0 0,0-1-1 0 0,1 1 1 0 0,-1-1-1 0 0,1 0 1 0 0,-1 1-1 0 0,1-1 1 0 0,-1 1-1 0 0,0-1 1 0 0,1 0-1 0 0,-1 0 1 0 0,1 1-1 0 0,0-1 1 0 0,-1 0-1 0 0,1 0 0 0 0,-1 1 1 0 0,1-1-1 0 0,-1 0 1 0 0,1 0-1 0 0,-1 0 1 0 0,1 0-1 0 0,0 0 1 0 0,-1 0-1 0 0,1 0 1 0 0,0 0-1 0 0,39 3 5119 0 0,-15-3-5603 0 0,106-1 3036 0 0,463-16 1740 0 0,-303 12-2786 0 0,299-13 1576 0 0,-560 17-3150 0 0,19-1 506 0 0,-1-1 0 0 0,0-3 1 0 0,68-17-1 0 0,-109 21-2675 0 0,-13 5-2561 0 0,-21 8-3640 0 0,15-7 5109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292 221 9221 0 0,'-38'36'11052'0'0,"26"-20"-9639"0"0,1-1-1 0 0,-10 18 1 0 0,-28 58 1230 0 0,30-54-1392 0 0,-1 0 0 0 0,-29 38 0 0 0,48-74-1234 0 0,1 0 1 0 0,-1 0 0 0 0,0 0-1 0 0,1 0 1 0 0,-1 0 0 0 0,0 0-1 0 0,0-1 1 0 0,0 1 0 0 0,0 0-1 0 0,0 0 1 0 0,0-1 0 0 0,0 1-1 0 0,0 0 1 0 0,0-1 0 0 0,0 0-1 0 0,0 1 1 0 0,0-1 0 0 0,-1 1-1 0 0,1-1 1 0 0,0 0 0 0 0,-2 0-1 0 0,2 0 16 0 0,0 0 0 0 0,0-1 0 0 0,0 1-1 0 0,0 0 1 0 0,0-1 0 0 0,0 0 0 0 0,0 1-1 0 0,0-1 1 0 0,0 1 0 0 0,0-1 0 0 0,0 0-1 0 0,0 0 1 0 0,1 0 0 0 0,-1 1-1 0 0,0-1 1 0 0,0 0 0 0 0,1 0 0 0 0,-1-1-1 0 0,-3-6 138 0 0,0 0 0 0 0,0-1 0 0 0,1 1 0 0 0,-2-12 0 0 0,5 19-170 0 0,-5-21 0 0 0,2-1 0 0 0,0 0 0 0 0,2 1 0 0 0,0-1 0 0 0,2 0 0 0 0,1 0 0 0 0,0 1 0 0 0,2-1 0 0 0,0 1 0 0 0,1-1 0 0 0,2 2 0 0 0,0-1 0 0 0,2 1 0 0 0,0 0 0 0 0,14-22 0 0 0,-16 32 0 0 0,0 0 0 0 0,1 0 0 0 0,1 1 0 0 0,0 1 0 0 0,0-1 0 0 0,1 2 0 0 0,0-1 0 0 0,0 1 0 0 0,1 1 0 0 0,0 0 0 0 0,17-8 0 0 0,-23 12 0 0 0,0 1 0 0 0,1 0 0 0 0,-1 1 0 0 0,0-1 0 0 0,1 1 0 0 0,-1 0 0 0 0,1 0 0 0 0,0 0 0 0 0,-1 1 0 0 0,1 0 0 0 0,-1 0 0 0 0,1 1 0 0 0,0-1 0 0 0,-1 1 0 0 0,1 0 0 0 0,-1 1 0 0 0,1-1 0 0 0,-1 1 0 0 0,0 0 0 0 0,0 1 0 0 0,0-1 0 0 0,0 1 0 0 0,0 0 0 0 0,0 0 0 0 0,-1 0 0 0 0,0 1 0 0 0,1 0 0 0 0,6 7 0 0 0,-8-6 0 0 0,1-1 0 0 0,-1 1 0 0 0,1 0 0 0 0,-1 0 0 0 0,-1 0 0 0 0,1 0 0 0 0,-1 0 0 0 0,0 1 0 0 0,0-1 0 0 0,0 1 0 0 0,-1 0 0 0 0,0-1 0 0 0,0 1 0 0 0,0 6 0 0 0,-1-3 0 0 0,-1-1 0 0 0,1 1 0 0 0,-2-1 0 0 0,1 0 0 0 0,-1 1 0 0 0,0-1 0 0 0,-1 0 0 0 0,0 0 0 0 0,-4 8 0 0 0,1-5 0 0 0,0 0 0 0 0,0-1 0 0 0,-1 0 0 0 0,-1 0 0 0 0,0 0 0 0 0,0-1 0 0 0,0 0 0 0 0,-2-1 0 0 0,1 0 0 0 0,-1 0 0 0 0,0-1 0 0 0,0 0 0 0 0,-15 7 0 0 0,-40 10 0 0 0,65-23 0 0 0,0-1 0 0 0,-1 0 0 0 0,1 0 0 0 0,0 0 0 0 0,-1 0 0 0 0,1 1 0 0 0,0-1 0 0 0,0 0 0 0 0,-1 0 0 0 0,1 1 0 0 0,0-1 0 0 0,0 0 0 0 0,-1 0 0 0 0,1 1 0 0 0,0-1 0 0 0,0 0 0 0 0,0 1 0 0 0,0-1 0 0 0,0 0 0 0 0,-1 0 0 0 0,1 1 0 0 0,0-1 0 0 0,0 0 0 0 0,0 1 0 0 0,0-1 0 0 0,0 0 0 0 0,0 1 0 0 0,0-1 0 0 0,0 0 0 0 0,0 1 0 0 0,0-1 0 0 0,0 0 0 0 0,0 1 0 0 0,1-1 0 0 0,-1 0 0 0 0,0 1 0 0 0,0-1 0 0 0,0 0 0 0 0,0 1 0 0 0,0-1 0 0 0,1 1 0 0 0,7 7 0 0 0,-8-8 0 0 0,10 8 0 0 0,27 24 0 0 0,-1 1 0 0 0,41 48 0 0 0,65 84 0 0 0,-121-143 0 0 0,-20-20 0 0 0,0-1 0 0 0,1 0 0 0 0,-1 0 0 0 0,0 0 0 0 0,0 0 0 0 0,1-1 0 0 0,-1 1 0 0 0,1 0 0 0 0,-1-1 0 0 0,1 1 0 0 0,-1-1 0 0 0,1 1 0 0 0,-1-1 0 0 0,1 1 0 0 0,-1-1 0 0 0,3 0 0 0 0,2-1-361 0 0,-1-1 0 0 0,1 1 0 0 0,-1-1 0 0 0,1-1 1 0 0,-1 1-1 0 0,0-1 0 0 0,0 0 0 0 0,0 0 0 0 0,0 0 0 0 0,-1-1 0 0 0,9-7 0 0 0,2-2-1255 0 0,20-12-6158 0 0,-19 10 4509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180 156 388 0 0,'-76'-56'2310'0'0,"-13"-12"3865"0"0,87 68-5956 0 0,1-1 1 0 0,0 0 0 0 0,0 0-1 0 0,0 0 1 0 0,0 0-1 0 0,0 0 1 0 0,0 0-1 0 0,0-1 1 0 0,1 1-1 0 0,-1 0 1 0 0,0 0 0 0 0,1-1-1 0 0,-1 1 1 0 0,0-2-1 0 0,1 2-103 0 0,0 1 0 0 0,0-1 1 0 0,0 1-1 0 0,0-1 0 0 0,0 1 0 0 0,1 0 0 0 0,-1-1 0 0 0,0 1 0 0 0,0-1 0 0 0,0 1 0 0 0,1 0 0 0 0,-1-1 0 0 0,0 1 0 0 0,0-1 0 0 0,1 1 0 0 0,-1 0 1 0 0,0-1-1 0 0,1 1 0 0 0,-1 0 0 0 0,0 0 0 0 0,1-1 0 0 0,-1 1 0 0 0,1 0 0 0 0,-1 0 0 0 0,0 0 0 0 0,1-1 0 0 0,-1 1 0 0 0,1 0 0 0 0,0 0 0 0 0,5-1 450 0 0,-1 0 0 0 0,1 0-1 0 0,0 1 1 0 0,0 0 0 0 0,11 1-1 0 0,24 3 793 0 0,42 11-1 0 0,141 40 972 0 0,-173-39-1406 0 0,-1 1-1 0 0,75 39 1 0 0,-107-46-514 0 0,-1 0 0 0 0,0 1 0 0 0,-1 1 0 0 0,26 24-1 0 0,-36-30-259 0 0,1 1-1 0 0,-1 0 0 0 0,0 1 0 0 0,-1-1 0 0 0,0 1 0 0 0,0 0 0 0 0,-1 0 1 0 0,0 0-1 0 0,0 1 0 0 0,-1 0 0 0 0,0-1 0 0 0,2 13 0 0 0,-4-15-61 0 0,-1 0-1 0 0,0 0 0 0 0,0 0 1 0 0,-1-1-1 0 0,0 1 0 0 0,0 0 1 0 0,0 0-1 0 0,-1-1 1 0 0,1 1-1 0 0,-1-1 0 0 0,-1 1 1 0 0,1-1-1 0 0,-1 0 1 0 0,0 0-1 0 0,0 0 0 0 0,0 0 1 0 0,-7 6-1 0 0,1 0-22 0 0,-1 0 0 0 0,-1-1 0 0 0,0-1 1 0 0,0 0-1 0 0,-25 15 0 0 0,8-9-63 0 0,-2-1-1 0 0,0-1 1 0 0,0-2 0 0 0,-48 12 0 0 0,31-12-1 0 0,0-3-1 0 0,-68 3 1 0 0,96-10-1185 0 0,-31-3 0 0 0,45 2 824 0 0,-1-1-1 0 0,1 0 1 0 0,-1 0-1 0 0,1 0 1 0 0,-1-1-1 0 0,1 0 1 0 0,0 0-1 0 0,0 0 1 0 0,0-1 0 0 0,-4-2-1 0 0,8 4-231 0 0,0 0 0 0 0,0 0-1 0 0,0-1 1 0 0,0 1 0 0 0,1 0 0 0 0,-1 0-1 0 0,0 0 1 0 0,1 0 0 0 0,-1-1 0 0 0,1 1-1 0 0,-1-2 1 0 0,1 2 29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34 740 0 0,'0'-2'138'0'0,"0"0"525"0"0,-1 0 0 0 0,1 0 0 0 0,0-1-1 0 0,-1 1 1 0 0,1 0 0 0 0,-1 0 0 0 0,0 0 0 0 0,0 0 0 0 0,0 0-1 0 0,0 0 1 0 0,0 0 0 0 0,0 0 0 0 0,-3-3 1265 0 0,-13 14 1640 0 0,11-2-2979 0 0,0 0 0 0 0,0 1 0 0 0,1 0 0 0 0,1 0 0 0 0,-1 1 0 0 0,2-1 0 0 0,-1 1 0 0 0,1 0 0 0 0,0 0 0 0 0,1 0 0 0 0,0 0 0 0 0,0 0 0 0 0,1 0 0 0 0,-1 15 0 0 0,2-10-178 0 0,1 0-1 0 0,0 0 1 0 0,1 0 0 0 0,0 0-1 0 0,1 0 1 0 0,1-1-1 0 0,0 1 1 0 0,1-1-1 0 0,7 14 1 0 0,-7-16-179 0 0,1 0-1 0 0,0-1 1 0 0,1 0-1 0 0,0 0 1 0 0,0-1 0 0 0,15 14-1 0 0,-18-20-163 0 0,-1 1-1 0 0,1-2 0 0 0,0 1 0 0 0,0 0 0 0 0,1-1 0 0 0,-1 0 0 0 0,0 0 0 0 0,1 0 0 0 0,-1 0 0 0 0,1-1 0 0 0,0 1 0 0 0,-1-1 0 0 0,1-1 0 0 0,0 1 0 0 0,0-1 1 0 0,0 1-1 0 0,-1-1 0 0 0,1-1 0 0 0,6 0 0 0 0,13-4-342 0 0,0-1 0 0 0,-1-1 0 0 0,0-1-1 0 0,0-1 1 0 0,-1-1 0 0 0,0-1 0 0 0,28-19 0 0 0,-36 17-2243 0 0,-10 9-1127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55 172 0 0,'-48'-5'18264'0'0,"53"5"-16936"0"0,68-1 3066 0 0,38-2-316 0 0,-94 1-4451 0 0,-1-1 0 0 0,24-6 0 0 0,-22-2-1609 0 0,-10 1-2646 0 0,-15-1-3838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147 159 544 0 0,'-43'-8'1122'0'0,"-21"-5"2299"0"0,25-4 8987 0 0,46 12-10714 0 0,10-3-279 0 0,90-24 4648 0 0,212-35 0 0 0,-259 59-6050 0 0,-59 8-268 0 0,17 4-3381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85 512 0 0,'-20'0'11292'0'0,"25"-1"-9351"0"0,216-21 8337 0 0,103-16-4130 0 0,-301 35-5659 0 0,-7 1 16 0 0,0-1 0 0 0,0-1 0 0 0,21-8 0 0 0,-36 12-977 0 0,-17 10-13031 0 0,9-6 10299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137 109 672 0 0,'-2'-8'7060'0'0,"11"3"-6142"0"0,0 1 0 0 0,1-1 0 0 0,-1 2 0 0 0,1-1 0 0 0,16-3 0 0 0,58-8 1769 0 0,-52 10-1966 0 0,316-35 6353 0 0,-298 34-5772 0 0,-46 4-1046 0 0,-5-1 332 0 0,-39 1-507 0 0,1 2 0 0 0,0 2-1 0 0,-40 6 1 0 0,26-2-50 0 0,10-2-9 0 0,-70 6 11 0 0,-137 30 0 0 0,246-39-30 0 0,-2 0 18 0 0,0 0 0 0 0,0 1 0 0 0,1-1 0 0 0,-1 1 0 0 0,1 1 1 0 0,-1-1-1 0 0,1 1 0 0 0,0 0 0 0 0,-7 4 0 0 0,12-7-10 0 0,0 1-1 0 0,-1-1 1 0 0,1 1-1 0 0,0-1 1 0 0,0 1-1 0 0,0-1 0 0 0,-1 0 1 0 0,1 1-1 0 0,0-1 1 0 0,0 1-1 0 0,0-1 0 0 0,0 1 1 0 0,0-1-1 0 0,0 1 1 0 0,0-1-1 0 0,0 1 0 0 0,0-1 1 0 0,0 1-1 0 0,0-1 1 0 0,0 1-1 0 0,0-1 1 0 0,0 1-1 0 0,1-1 0 0 0,-1 1 1 0 0,0-1-1 0 0,0 1 1 0 0,1-1-1 0 0,-1 0 0 0 0,0 1 1 0 0,0-1-1 0 0,1 1 1 0 0,-1-1-1 0 0,0 0 1 0 0,1 1-1 0 0,-1-1 0 0 0,1 0 1 0 0,-1 1-1 0 0,0-1 1 0 0,1 0-1 0 0,-1 0 0 0 0,1 1 1 0 0,-1-1-1 0 0,1 0 1 0 0,-1 0-1 0 0,2 0 1 0 0,24 10 208 0 0,-26-9-214 0 0,185 41 709 0 0,-114-27-559 0 0,-61-13-131 0 0,162 43 492 0 0,-155-39-441 0 0,0 1 0 0 0,0 0 0 0 0,0 1 0 0 0,-1 1 1 0 0,0 0-1 0 0,0 1 0 0 0,17 16 0 0 0,-30-24-49 0 0,0 1 0 0 0,0 1 0 0 0,0-1 0 0 0,0 0 0 0 0,0 1 0 0 0,-1 0 0 0 0,0-1 0 0 0,0 1 0 0 0,0 0 0 0 0,0 0 0 0 0,0 0 0 0 0,-1 0 0 0 0,1 1-1 0 0,0 6 1 0 0,-2-7-8 0 0,0-1 0 0 0,0 1 0 0 0,0 0 0 0 0,0 0-1 0 0,-1-1 1 0 0,0 1 0 0 0,0 0 0 0 0,0 0 0 0 0,0-1-1 0 0,0 1 1 0 0,-1-1 0 0 0,0 1 0 0 0,1-1 0 0 0,-1 0-1 0 0,-1 0 1 0 0,-3 6 0 0 0,-5 2 10 0 0,1-1-1 0 0,-1 0 1 0 0,-1 0 0 0 0,0-1-1 0 0,0 0 1 0 0,-1-1 0 0 0,0-1-1 0 0,-1 0 1 0 0,0 0-1 0 0,0-2 1 0 0,0 0 0 0 0,0 0-1 0 0,-1-1 1 0 0,1-1 0 0 0,-23 2-1 0 0,-8-1-185 0 0,0-3 0 0 0,-1-1 1 0 0,-81-11-1 0 0,115 10-21 0 0,2 0-250 0 0,0 0 0 0 0,-1-1-1 0 0,1 0 1 0 0,0 0-1 0 0,0-1 1 0 0,0 0-1 0 0,-11-6 1 0 0,18 6 310 0 0,25-5-12488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4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44 166 632 0 0,'0'0'5949'0'0,"1"5"-4334"0"0,-1 11 402 0 0,0 1 1 0 0,0-1-1 0 0,-2 0 0 0 0,0 0 1 0 0,-5 18-1 0 0,7-34-1883 0 0,0 1 0 0 0,0 0 0 0 0,0 0-1 0 0,0-1 1 0 0,0 1 0 0 0,0 0 0 0 0,-1-1 0 0 0,1 1 0 0 0,0 0 0 0 0,-1-1 0 0 0,1 1 0 0 0,0 0-1 0 0,-1-1 1 0 0,1 1 0 0 0,-1-1 0 0 0,1 1 0 0 0,-1-1 0 0 0,1 1 0 0 0,-1-1 0 0 0,0 1 0 0 0,0 0-1 0 0,0-1-61 0 0,1 0-1 0 0,-1 0 1 0 0,1 0-1 0 0,-1-1 1 0 0,1 1-1 0 0,-1 0 1 0 0,1 0-1 0 0,0 0 0 0 0,-1 0 1 0 0,1-1-1 0 0,-1 1 1 0 0,1 0-1 0 0,-1 0 1 0 0,1-1-1 0 0,0 1 1 0 0,-1 0-1 0 0,1-1 0 0 0,0 1 1 0 0,-1 0-1 0 0,1-1 1 0 0,0 1-1 0 0,-1-1 1 0 0,-1-3 87 0 0,0 1 0 0 0,0 0 0 0 0,0-1 0 0 0,1 1 0 0 0,-1-1 0 0 0,0-5 0 0 0,0-2-38 0 0,2 0-1 0 0,-1 0 1 0 0,2 0 0 0 0,-1 0 0 0 0,2 0 0 0 0,-1-1 0 0 0,1 1 0 0 0,1 1 0 0 0,0-1-1 0 0,1 0 1 0 0,0 1 0 0 0,0 0 0 0 0,1 0 0 0 0,1 0 0 0 0,-1 0 0 0 0,2 1 0 0 0,-1 0-1 0 0,1 0 1 0 0,1 1 0 0 0,-1 0 0 0 0,1 0 0 0 0,1 0 0 0 0,14-9 0 0 0,-19 15-74 0 0,0-1 0 0 0,-1 2 0 0 0,1-1-1 0 0,0 0 1 0 0,0 1 0 0 0,0 0 0 0 0,0 0 0 0 0,0 0 0 0 0,0 0 0 0 0,0 0 0 0 0,1 1 0 0 0,-1 0 0 0 0,0 0 0 0 0,0 0 0 0 0,0 1 0 0 0,1-1 0 0 0,-1 1 0 0 0,0 0 0 0 0,0 0 0 0 0,0 0 0 0 0,0 1 0 0 0,0-1 0 0 0,-1 1 0 0 0,1 0-1 0 0,0 0 1 0 0,-1 0 0 0 0,1 1 0 0 0,-1-1 0 0 0,0 1 0 0 0,0 0 0 0 0,0 0 0 0 0,3 4 0 0 0,4 5 60 0 0,-1 0-1 0 0,0 1 1 0 0,0 0 0 0 0,-1 1 0 0 0,-1 0-1 0 0,-1 0 1 0 0,7 18 0 0 0,-11-27-66 0 0,-1 0 0 0 0,0-1 0 0 0,0 1 0 0 0,0 0 0 0 0,0 0 1 0 0,-1 0-1 0 0,0 0 0 0 0,0 5 0 0 0,0-9-6 0 0,0-1-38 0 0,-1 0 0 0 0,1 0 1 0 0,0 0-1 0 0,-1 0 0 0 0,1 0 0 0 0,0 0 0 0 0,0 0 0 0 0,-1 0 1 0 0,1 0-1 0 0,0 0 0 0 0,0 0 0 0 0,-1 0 0 0 0,1 0 1 0 0,0-1-1 0 0,-1 1 0 0 0,1 0 0 0 0,0 0 0 0 0,0 0 1 0 0,-1 0-1 0 0,1 0 0 0 0,0-1 0 0 0,0 1 0 0 0,0 0 1 0 0,-1 0-1 0 0,1 0 0 0 0,0-1 0 0 0,0 1 0 0 0,0 0 1 0 0,0 0-1 0 0,-1-1 0 0 0,1 1 0 0 0,0 0 0 0 0,0 0 1 0 0,0-1-1 0 0,0 1 0 0 0,0 0 0 0 0,0 0 0 0 0,0-1 1 0 0,0 1-1 0 0,0 0 0 0 0,0-1 0 0 0,1-20-54 0 0,11-21-19 0 0,-8 35 108 0 0,0 0 1 0 0,0 0-1 0 0,0 0 0 0 0,1 0 0 0 0,0 1 1 0 0,0 0-1 0 0,1 0 0 0 0,-1 0 0 0 0,2 1 1 0 0,-1 0-1 0 0,0 0 0 0 0,1 1 0 0 0,0-1 1 0 0,0 2-1 0 0,0-1 0 0 0,0 1 0 0 0,1 0 1 0 0,-1 0-1 0 0,1 1 0 0 0,0 0 0 0 0,0 0 1 0 0,0 1-1 0 0,0 0 0 0 0,0 0 0 0 0,0 1 1 0 0,0 0-1 0 0,0 1 0 0 0,0-1 0 0 0,0 2 1 0 0,0-1-1 0 0,0 1 0 0 0,10 4 0 0 0,-9-3 1 0 0,1 1 0 0 0,-1 0 1 0 0,1 1-1 0 0,-1 0 0 0 0,-1 1 0 0 0,1 0 0 0 0,-1 0 0 0 0,0 1 0 0 0,0 0 0 0 0,11 14 0 0 0,-10-9-213 0 0,0 0 0 0 0,-1 1 1 0 0,-1 0-1 0 0,0 0 0 0 0,0 1 0 0 0,7 25 1 0 0,-13-37-601 0 0,0 0 1 0 0,0 0-1 0 0,0 0 1 0 0,1-1 0 0 0,-1 1-1 0 0,1 0 1 0 0,-1-1 0 0 0,1 1-1 0 0,-1-1 1 0 0,1 0 0 0 0,0 1-1 0 0,0-1 1 0 0,0 0-1 0 0,-1 0 1 0 0,5 1 0 0 0,5 2-2508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94 674 944 0 0,'0'0'1454'0'0,"-3"2"164"0"0,-2 1-665 0 0,0 0-1 0 0,0 1 0 0 0,0 0 0 0 0,1 0 0 0 0,-1 1 0 0 0,1-1 1 0 0,1 1-1 0 0,-1 0 0 0 0,0 0 0 0 0,1 0 0 0 0,-4 8 1 0 0,2-5 927 0 0,0 1 1 0 0,-1-1 0 0 0,0-1 0 0 0,-9 10 2458 0 0,15-21-4080 0 0,0-14 292 0 0,1 0 0 0 0,3-22 0 0 0,34-191 320 0 0,37-207 183 0 0,-74 435-1030 0 0,-1 1 1 0 0,1-1-1 0 0,0 0 1 0 0,-1 1-1 0 0,1-1 1 0 0,0 1-1 0 0,1-1 1 0 0,-1 1-1 0 0,0 0 1 0 0,1-1-1 0 0,2-2 1 0 0,-4 5-18 0 0,1-1-1 0 0,-1 1 1 0 0,0 0 0 0 0,1 0 0 0 0,-1-1 0 0 0,1 1 0 0 0,-1 0 0 0 0,0 0-1 0 0,1 0 1 0 0,-1 0 0 0 0,1-1 0 0 0,-1 1 0 0 0,1 0 0 0 0,-1 0 0 0 0,1 0-1 0 0,-1 0 1 0 0,1 0 0 0 0,-1 0 0 0 0,1 0 0 0 0,-1 0 0 0 0,0 0 0 0 0,1 1-1 0 0,-1-1 1 0 0,1 0 0 0 0,0 0 0 0 0,1 1 1 0 0,-1 0 0 0 0,1 1 0 0 0,-1-1 0 0 0,0 0 0 0 0,1 0 0 0 0,-1 1 0 0 0,0-1 0 0 0,0 1 0 0 0,0-1 0 0 0,2 3 0 0 0,104 181 465 0 0,32 52 106 0 0,-117-203-638 0 0,54 78 208 0 0,-64-96-320 0 0,1-1 1 0 0,0 0-1 0 0,1-1 1 0 0,28 21 0 0 0,-40-33 42 0 0,1-1 1 0 0,-1 1 0 0 0,1-1 0 0 0,0 0 0 0 0,0 0 0 0 0,-1 0 0 0 0,1 0 0 0 0,0 0 0 0 0,0 0-1 0 0,0-1 1 0 0,0 1 0 0 0,0-1 0 0 0,0 0 0 0 0,0 0 0 0 0,0 0 0 0 0,0-1 0 0 0,0 1 0 0 0,0-1 0 0 0,4 0-1 0 0,-5 0 64 0 0,0 0 0 0 0,0 1 0 0 0,0-1 0 0 0,0-1-1 0 0,0 1 1 0 0,0 0 0 0 0,0 0 0 0 0,0-1-1 0 0,0 1 1 0 0,-1-1 0 0 0,1 1 0 0 0,-1-1 0 0 0,1 0-1 0 0,-1 0 1 0 0,1 1 0 0 0,-1-1 0 0 0,0 0 0 0 0,0 0-1 0 0,0-1 1 0 0,0 1 0 0 0,0 0 0 0 0,-1 0 0 0 0,1 0-1 0 0,-1 0 1 0 0,1-4 0 0 0,-1 4 55 0 0,0-1 1 0 0,0 0 0 0 0,-1 0-1 0 0,1 1 1 0 0,-1-1-1 0 0,0 0 1 0 0,0 1 0 0 0,0-1-1 0 0,0 0 1 0 0,0 1-1 0 0,-1-1 1 0 0,1 1-1 0 0,-1 0 1 0 0,1-1 0 0 0,-1 1-1 0 0,0 0 1 0 0,0 0-1 0 0,0 0 1 0 0,0 0 0 0 0,0 1-1 0 0,0-1 1 0 0,-5-2-1 0 0,-6-4 59 0 0,1 1 0 0 0,-26-10-1 0 0,34 15-42 0 0,-30-11 204 0 0,0 2 1 0 0,-1 1-1 0 0,-1 1 1 0 0,1 2 0 0 0,-1 2-1 0 0,-1 1 1 0 0,1 2-1 0 0,0 2 1 0 0,-1 1-1 0 0,-36 6 1 0 0,69-7-303 0 0,1 0 1 0 0,0 1-1 0 0,-1 0 1 0 0,1 0-1 0 0,0 0 1 0 0,-1 0-1 0 0,1 0 0 0 0,0 1 1 0 0,0-1-1 0 0,0 1 1 0 0,0 0-1 0 0,0 0 1 0 0,-3 3-1 0 0,5-4-232 0 0,0 1 0 0 0,0-1 0 0 0,0 1 0 0 0,0-1 0 0 0,0 1 0 0 0,0-1 0 0 0,1 1 0 0 0,-1-1 0 0 0,1 1 0 0 0,-1 3 0 0 0,1 23-6715 0 0,3-15 3917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290 155 432 0 0,'-19'1'10677'0'0,"36"0"-7492"0"0,41 0-1259 0 0,408-30 4278 0 0,-432 26-5843 0 0,1 1 133 0 0,0-2 0 0 0,-1-2 0 0 0,0 0 0 0 0,56-20 0 0 0,-86 24-445 0 0,-1 1 0 0 0,0-1-1 0 0,0 0 1 0 0,0 0 0 0 0,0 0 0 0 0,0 0 0 0 0,0-1 0 0 0,0 1 0 0 0,2-5-1 0 0,-4 7-40 0 0,0-1 1 0 0,-1 0-1 0 0,1 0 0 0 0,-1 0 0 0 0,1 0 0 0 0,-1 1 0 0 0,1-1 0 0 0,-1 0 0 0 0,0 0 0 0 0,1 0 0 0 0,-1 0 0 0 0,0 0 1 0 0,0 0-1 0 0,0 0 0 0 0,0 0 0 0 0,0 0 0 0 0,0 0 0 0 0,0 0 0 0 0,0 0 0 0 0,0 0 0 0 0,0 0 0 0 0,0 0 0 0 0,-1 0 1 0 0,1 0-1 0 0,0 0 0 0 0,-1 0 0 0 0,1 0 0 0 0,-1 0 0 0 0,1 0 0 0 0,-1 0 0 0 0,1 1 0 0 0,-1-1 0 0 0,0 0 0 0 0,1 0 1 0 0,-1 1-1 0 0,0-1 0 0 0,0 0 0 0 0,0 1 0 0 0,-1-1 0 0 0,-2-2 19 0 0,-1 0 1 0 0,1 1-1 0 0,-1-1 0 0 0,0 1 0 0 0,0 0 1 0 0,0 1-1 0 0,-1-1 0 0 0,1 1 0 0 0,0 0 1 0 0,0 1-1 0 0,-1-1 0 0 0,1 1 0 0 0,-1 0 0 0 0,1 0 1 0 0,0 1-1 0 0,-1-1 0 0 0,1 1 0 0 0,0 0 1 0 0,0 1-1 0 0,0-1 0 0 0,0 1 0 0 0,0 0 1 0 0,-8 4-1 0 0,3-1 54 0 0,1 1 0 0 0,-1 0 0 0 0,1 0 0 0 0,0 0 0 0 0,0 1 0 0 0,1 1 0 0 0,0-1 0 0 0,0 1 0 0 0,1 1 0 0 0,-10 13 1 0 0,9-7 88 0 0,0 1 1 0 0,1 0-1 0 0,0 1 1 0 0,2-1 0 0 0,0 1-1 0 0,0 1 1 0 0,2-1 0 0 0,0 0-1 0 0,1 1 1 0 0,1 0-1 0 0,2 27 1 0 0,3 15 466 0 0,4 0-1 0 0,16 61 1 0 0,-9-47-53 0 0,-7-34-385 0 0,-3-19-61 0 0,-1 0 0 0 0,2 43 0 0 0,-6-62-165 0 0,0 1 0 0 0,0-1-1 0 0,-1 0 1 0 0,1 1 0 0 0,-1-1 0 0 0,1 0 0 0 0,-1 0 0 0 0,0 0-1 0 0,0 1 1 0 0,0-1 0 0 0,0 0 0 0 0,0 0 0 0 0,0 0 0 0 0,-1-1-1 0 0,1 1 1 0 0,-1 0 0 0 0,1 0 0 0 0,-1-1 0 0 0,0 1 0 0 0,0-1-1 0 0,0 1 1 0 0,0-1 0 0 0,0 0 0 0 0,0 0 0 0 0,0 0 0 0 0,0 0-1 0 0,0 0 1 0 0,0 0 0 0 0,-3 0 0 0 0,-8 2-191 0 0,0 0-1 0 0,1-1 1 0 0,-1-1 0 0 0,-15 0 0 0 0,23 0 182 0 0,-232-2-1521 0 0,-41 2 939 0 0,248 0 659 0 0,-3 0 184 0 0,-1 2 0 0 0,1 1 1 0 0,-57 14-1 0 0,88-17-146 0 0,0-1-7 0 0,1 1 0 0 0,-1-1 0 0 0,1 1 0 0 0,-1-1-1 0 0,1 1 1 0 0,-1-1 0 0 0,1 1 0 0 0,-1 0 0 0 0,1 0 0 0 0,0 0 0 0 0,-1 0 0 0 0,1 0 0 0 0,0 0 0 0 0,0 0 0 0 0,0 0 0 0 0,-2 2 0 0 0,4-1 25 0 0,-1-1 0 0 0,1 0-1 0 0,0 0 1 0 0,0 1 0 0 0,-1-1-1 0 0,1 0 1 0 0,0 0 0 0 0,0 0 0 0 0,0 0-1 0 0,0 0 1 0 0,2 1 0 0 0,-2-1-26 0 0,2 1-19 0 0,1 0 0 0 0,0 0 0 0 0,0 0 0 0 0,0 0 0 0 0,0 0 0 0 0,1-1 1 0 0,-1 0-1 0 0,0 0 0 0 0,1 0 0 0 0,-1 0 0 0 0,7-1 0 0 0,2 2-36 0 0,378 18-16 0 0,-207-16 0 0 0,-154-3-15 0 0,1-1-1 0 0,-1-2 1 0 0,0-1-1 0 0,0-1 1 0 0,48-14-1 0 0,-45 7-3531 0 0,0-2-6560 0 0,-19 8 6848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0 125 120 0 0,'15'-25'4369'0'0,"0"1"0"0"0,36-43 0 0 0,-51 67-4182 0 0,1-1 0 0 0,-1 0 0 0 0,1 1 1 0 0,-1-1-1 0 0,1 0 0 0 0,0 1 0 0 0,-1-1 0 0 0,1 1 0 0 0,-1-1 0 0 0,1 1 0 0 0,0-1 0 0 0,0 1 0 0 0,-1 0 1 0 0,1-1-1 0 0,0 1 0 0 0,0 0 0 0 0,1-1 0 0 0,-2 1-35 0 0,0 0 0 0 0,1 1 1 0 0,-1-1-1 0 0,0 0 0 0 0,0 0 0 0 0,1 0 1 0 0,-1 1-1 0 0,0-1 0 0 0,0 0 0 0 0,1 1 1 0 0,-1-1-1 0 0,0 0 0 0 0,0 0 0 0 0,0 1 1 0 0,0-1-1 0 0,0 0 0 0 0,1 1 0 0 0,-1-1 1 0 0,0 0-1 0 0,0 1 0 0 0,0-1 0 0 0,0 0 0 0 0,0 1 1 0 0,0-1-1 0 0,0 0 0 0 0,0 1 0 0 0,0 0 1 0 0,-5 30 3116 0 0,-15 31-1336 0 0,10-37-1386 0 0,2 0 0 0 0,1 1-1 0 0,1 0 1 0 0,1 0 0 0 0,1 1 0 0 0,-1 27-1 0 0,6-48-507 0 0,-1-1-1 0 0,1 1 1 0 0,0 0-1 0 0,0-1 1 0 0,0 1-1 0 0,1-1 0 0 0,0 1 1 0 0,0-1-1 0 0,0 0 1 0 0,1 1-1 0 0,0-1 0 0 0,0-1 1 0 0,7 10-1 0 0,-4-8 66 0 0,0 1-1 0 0,1-1 0 0 0,0-1 0 0 0,0 1 0 0 0,1-1 1 0 0,-1 0-1 0 0,1-1 0 0 0,10 4 0 0 0,12 3 247 0 0,1-1 1 0 0,0-1-1 0 0,61 7 0 0 0,-79-13-338 0 0,105 9-1898 0 0,-112-11-57 0 0,0-1-1 0 0,0 1 1 0 0,0-1-1 0 0,0 0 1 0 0,11-3-1 0 0,6-1-1351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83 792 0 0,'-23'0'11388'0'0,"38"1"-2032"0"0,16 0-3843 0 0,-6-1-5742 0 0,124-5 3202 0 0,293-50 1 0 0,-426 51-3051 0 0,0 1-473 0 0,0-1 1 0 0,26-9-1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04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144 601 9677 0 0,'-1'2'7874'0'0,"-37"51"-1074"0"0,0-2-4470 0 0,23-27-1526 0 0,4-6 452 0 0,-24 30 1 0 0,35-48-1227 0 0,0 0 0 0 0,0 1 0 0 0,0-1 0 0 0,0 0 0 0 0,0 0 0 0 0,0 0 1 0 0,0 0-1 0 0,0 0 0 0 0,0 0 0 0 0,0 1 0 0 0,0-1 0 0 0,0 0 0 0 0,0 0 0 0 0,0 0 0 0 0,0 0 0 0 0,0 0 0 0 0,0 0 0 0 0,0 0 0 0 0,0 1 0 0 0,-1-1 0 0 0,1 0 1 0 0,0 0-1 0 0,0 0 0 0 0,0 0 0 0 0,0 0 0 0 0,0 0 0 0 0,0 0 0 0 0,0 0 0 0 0,0 0 0 0 0,-1 0 0 0 0,1 0 0 0 0,0 0 0 0 0,0 0 0 0 0,0 0 0 0 0,0 0 0 0 0,0 1 1 0 0,-1-1-1 0 0,1 0 0 0 0,0 0 0 0 0,0 0 0 0 0,0-1 0 0 0,0 1 0 0 0,0 0 0 0 0,0 0 0 0 0,-1 0 0 0 0,1 0 0 0 0,0 0 0 0 0,0 0 0 0 0,0 0 0 0 0,0 0 0 0 0,0 0 0 0 0,0 0 1 0 0,0 0-1 0 0,-1 0 0 0 0,1 0 0 0 0,0 0 0 0 0,0 0 0 0 0,0-1 0 0 0,0 1 0 0 0,0 0 0 0 0,0 0 0 0 0,0 0 0 0 0,0 0 0 0 0,0 0 0 0 0,0-1 0 0 0,1-13 520 0 0,11-28-724 0 0,-10 36 342 0 0,8-27-177 0 0,64-224-218 0 0,-59 190-44 0 0,14-130 0 0 0,-29 170 138 0 0,-4-50 0 0 0,-1 3 247 0 0,5 73-104 0 0,0 1 1 0 0,0 0 0 0 0,0 0-1 0 0,0 0 1 0 0,0 0 0 0 0,0 0 0 0 0,0 0-1 0 0,0 0 1 0 0,0 0 0 0 0,0 0-1 0 0,0-1 1 0 0,0 1 0 0 0,0 0-1 0 0,0 0 1 0 0,0 0 0 0 0,0 0 0 0 0,0 0-1 0 0,0 0 1 0 0,1 0 0 0 0,-1 0-1 0 0,0 0 1 0 0,0-1 0 0 0,0 1 0 0 0,0 0-1 0 0,0 0 1 0 0,0 0 0 0 0,0 0-1 0 0,0 0 1 0 0,0 0 0 0 0,0 0 0 0 0,0 0-1 0 0,1 0 1 0 0,-1 0 0 0 0,0 0-1 0 0,0 0 1 0 0,0 0 0 0 0,0 0-1 0 0,0 0 1 0 0,0 0 0 0 0,0 0 0 0 0,0 0-1 0 0,0 0 1 0 0,1 0 0 0 0,-1 0-1 0 0,0 0 1 0 0,0 0 0 0 0,0 0 0 0 0,0 0-1 0 0,0 0 1 0 0,0 0 0 0 0,0 0-1 0 0,1 0 1 0 0,6 5 125 0 0,8 9-69 0 0,81 110 255 0 0,-51-63-243 0 0,-28-39-79 0 0,30 41 0 0 0,71 71 0 0 0,72 42 0 0 0,-177-165 0 0 0,194 157 0 0 0,-165-137 0 0 0,1-3 0 0 0,1-1 0 0 0,51 22 0 0 0,-88-45 0 0 0,-5-3 0 0 0,0 0 0 0 0,0 0 0 0 0,0 0 0 0 0,0-1 0 0 0,0 1 0 0 0,0 0 0 0 0,1-1 0 0 0,-1 1 0 0 0,0-1 0 0 0,0 1 0 0 0,0-1 0 0 0,0 0 0 0 0,1 0 0 0 0,-1 0 0 0 0,0-1 0 0 0,0 1 0 0 0,0 0 0 0 0,3-2 0 0 0,13-5 0 0 0,-16 1 0 0 0,-2 5 0 0 0,1 0 0 0 0,-1 0 0 0 0,0-1 0 0 0,1 1 0 0 0,-1 0 0 0 0,0-1 0 0 0,0 1 0 0 0,0 0 0 0 0,0-1 0 0 0,0 1 0 0 0,0-1 0 0 0,0 1 0 0 0,-1 0 0 0 0,1-1 0 0 0,0 1 0 0 0,-1 0 0 0 0,1 0 0 0 0,-1-1 0 0 0,0 1 0 0 0,1 0 0 0 0,-1 0 0 0 0,0 0 0 0 0,0 0 0 0 0,1 0 0 0 0,-1 0 0 0 0,0 0 0 0 0,0 0 0 0 0,-2-2 0 0 0,-32-23 0 0 0,32 24 0 0 0,-14-9 0 0 0,0 1 0 0 0,-1 1 0 0 0,-25-9 0 0 0,-60-18 0 0 0,0 4 0 0 0,-2 4 0 0 0,-2 5 0 0 0,0 5 0 0 0,-111-4 0 0 0,188 20 0 0 0,1 1 0 0 0,-1 1 0 0 0,1 2 0 0 0,-50 9 0 0 0,55-1-2225 0 0,23-9 2006 0 0,0-1 1 0 0,1 1-1 0 0,-1-1 0 0 0,0 1 1 0 0,1 0-1 0 0,-1 0 0 0 0,0-1 1 0 0,1 1-1 0 0,-1 0 0 0 0,1 0 0 0 0,-1 0 1 0 0,1 0-1 0 0,-1 0 0 0 0,1-1 1 0 0,0 1-1 0 0,0 0 0 0 0,-1 0 1 0 0,1 0-1 0 0,0 0 0 0 0,0 2 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8645 0 0,'-9'5'3107'0'0,"5"-4"-2123"0"0,1 0 1 0 0,0 1 0 0 0,0 0 0 0 0,-1-1 0 0 0,1 1 0 0 0,0 0-1 0 0,1 1 1 0 0,-1-1 0 0 0,0 0 0 0 0,1 1 0 0 0,-5 5 1369 0 0,9-6-1194 0 0,1 0-902 0 0,0 0 0 0 0,0 0-1 0 0,1 0 1 0 0,-1-1 0 0 0,0 1 0 0 0,1-1-1 0 0,0 0 1 0 0,-1 0 0 0 0,1 0 0 0 0,0 0 0 0 0,-1-1-1 0 0,1 1 1 0 0,5-1 0 0 0,60-2 1575 0 0,-53 1-1095 0 0,198-24-252 0 0,-113 12-484 0 0,-94 11-2 0 0,9-1-2624 0 0,-6 4-5622 0 0,-6 1 5396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0 754 132 0 0,'0'0'4445'0'0,"3"-5"-2685"0"0,11-13-248 0 0,0 0 0 0 0,2 2 1 0 0,23-22-1 0 0,23-24 1091 0 0,-43 40-2110 0 0,-2 0 1 0 0,0-2 0 0 0,-1 0-1 0 0,-2 0 1 0 0,0-1-1 0 0,-2-1 1 0 0,0 0 0 0 0,-2-1-1 0 0,-1 0 1 0 0,-1-1 0 0 0,-2 1-1 0 0,0-1 1 0 0,-2-1 0 0 0,-1 1-1 0 0,-2-49 1 0 0,-10-52 1689 0 0,8 125-786 0 0,-4 13-1049 0 0,-2 18-76 0 0,-11 87 557 0 0,-5-2 0 0 0,-4 0 0 0 0,-53 133 0 0 0,80-245-820 0 0,-12 36-599 0 0,11-34 386 0 0,0 1-1 0 0,1-1 0 0 0,-1 0 1 0 0,1 0-1 0 0,-1 0 0 0 0,1 1 0 0 0,0-1 1 0 0,0 0-1 0 0,0 1 0 0 0,0-1 1 0 0,1 0-1 0 0,0 4 0 0 0,-1-6 58 0 0,0 1-1 0 0,1-1 1 0 0,-1 0-1 0 0,1 0 1 0 0,-1 1-1 0 0,0-1 1 0 0,1 0 0 0 0,-1 0-1 0 0,0 0 1 0 0,1 1-1 0 0,-1-1 1 0 0,1 0-1 0 0,-1 0 1 0 0,1 0 0 0 0,-1 0-1 0 0,0 0 1 0 0,1 0-1 0 0,-1 0 1 0 0,1 0-1 0 0,-1 0 1 0 0,1 0-1 0 0,-1 0 1 0 0,0 0 0 0 0,1 0-1 0 0,-1 0 1 0 0,1-1-1 0 0,-1 1 1 0 0,0 0-1 0 0,1 0 1 0 0,12-7-4509 0 0,-2-2 1639 0 0,1-4 433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0 265 568 0 0,'8'-9'1113'0'0,"0"0"1"0"0,1 0-1 0 0,0 1 1 0 0,0 0-1 0 0,19-12 0 0 0,55-25 4215 0 0,-41 24-3401 0 0,14-5 909 0 0,1 3 1 0 0,86-24-1 0 0,-17 7 1313 0 0,-125 40-3464 0 0,-7 1-613 0 0,-25 5-31 0 0,0 2 1 0 0,-49 18-1 0 0,-64 34-20 0 0,121-50-13 0 0,5-3-1 0 0,4-2 8 0 0,1 1 0 0 0,0 0 0 0 0,0 1 0 0 0,0 0 0 0 0,1 1 0 0 0,-19 16 0 0 0,30-23-2 0 0,0 0 0 0 0,0 0 1 0 0,0 0-1 0 0,0 0 1 0 0,1 0-1 0 0,-1 0 0 0 0,0 0 1 0 0,1 0-1 0 0,-1 0 1 0 0,1 0-1 0 0,-1 0 1 0 0,1 1-1 0 0,0-1 0 0 0,-1 0 1 0 0,1 0-1 0 0,0 0 1 0 0,0 1-1 0 0,0-1 0 0 0,0 0 1 0 0,0 0-1 0 0,0 1 1 0 0,0-1-1 0 0,1 2 1 0 0,0-1 10 0 0,0 1 0 0 0,0-1 0 0 0,0 0 0 0 0,0 0 1 0 0,1 0-1 0 0,-1 0 0 0 0,1 0 0 0 0,-1 0 1 0 0,1 0-1 0 0,0-1 0 0 0,2 3 0 0 0,6 3 71 0 0,1 0 0 0 0,0 0 0 0 0,19 7-1 0 0,-26-12-77 0 0,58 26 231 0 0,-8-5 95 0 0,77 48-1 0 0,-123-66-308 0 0,-1 0-1 0 0,0 1 0 0 0,0 0 1 0 0,0 0-1 0 0,-1 0 1 0 0,0 1-1 0 0,0 0 1 0 0,-1 1-1 0 0,0-1 1 0 0,5 9-1 0 0,-9-13-23 0 0,0 0 0 0 0,1 0 0 0 0,-1 0 1 0 0,0 0-1 0 0,0 0 0 0 0,0 0 0 0 0,-1 0 0 0 0,1 1 0 0 0,-1-1 1 0 0,0 0-1 0 0,0 0 0 0 0,0 0 0 0 0,0 1 0 0 0,0-1 0 0 0,-1 0 0 0 0,0 0 1 0 0,1 0-1 0 0,-1 0 0 0 0,0 0 0 0 0,-1 0 0 0 0,1 0 0 0 0,0 0 1 0 0,-1 0-1 0 0,1 0 0 0 0,-1-1 0 0 0,0 1 0 0 0,0-1 0 0 0,0 1 0 0 0,-1-1 1 0 0,-4 4-1 0 0,-3 2 8 0 0,-1-1 0 0 0,0 0 0 0 0,-1-1 1 0 0,1 0-1 0 0,-1 0 0 0 0,0-2 0 0 0,-1 1 0 0 0,1-2 0 0 0,-1 1 1 0 0,-20 1-1 0 0,-8-1-129 0 0,1-1-1 0 0,-44-4 1 0 0,-57-7-3817 0 0,130 13-5158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12 176 0 0,'-8'1'472'0'0,"-40"12"2890"0"0,44-11-2495 0 0,0-1-1 0 0,0 1 1 0 0,1 0 0 0 0,-1 0-1 0 0,0 0 1 0 0,0 0-1 0 0,1 1 1 0 0,0-1-1 0 0,-2 8 5226 0 0,13-7-4547 0 0,12 0-315 0 0,262-23 4599 0 0,-108 4-4571 0 0,516 1 2289 0 0,-262 11-2090 0 0,-156 0-1457 0 0,-258 6-373 0 0,-13-2 348 0 0,-1 1 0 0 0,0-1 1 0 0,0 0-1 0 0,0 0 0 0 0,0 0 0 0 0,0 0 0 0 0,0 1 0 0 0,0-1 0 0 0,0 0 0 0 0,0 0 0 0 0,0 0 0 0 0,0 1 1 0 0,0-1-1 0 0,0 0 0 0 0,0 0 0 0 0,0 0 0 0 0,0 0 0 0 0,-1 1 0 0 0,1-1 0 0 0,0 0 0 0 0,0 0 0 0 0,0 0 0 0 0,0 0 1 0 0,0 1-1 0 0,0-1 0 0 0,0 0 0 0 0,0 0 0 0 0,-1 0 0 0 0,1 0 0 0 0,0 0 0 0 0,0 0 0 0 0,0 1 0 0 0,0-1 0 0 0,-1 0 1 0 0,1 0-1 0 0,0 0 0 0 0,0 0 0 0 0,-1 0 0 0 0,-32 17-2834 0 0,12-7 913 0 0,-11 5-5802 0 0,17-9 4511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200 301 696 0 0,'-30'46'5602'0'0,"-25"50"0"0"0,10-17-355 0 0,33-58-3454 0 0,8-12-472 0 0,-1 0 0 0 0,-1 0-1 0 0,0-1 1 0 0,-13 15 0 0 0,19-22-1248 0 0,0-1 1 0 0,0 0-1 0 0,-1 0 1 0 0,1 1-1 0 0,0-1 1 0 0,0 0 0 0 0,-1 0-1 0 0,1 1 1 0 0,0-1-1 0 0,-1 0 1 0 0,1 0-1 0 0,-1 0 1 0 0,1 1-1 0 0,0-1 1 0 0,-1 0 0 0 0,1 0-1 0 0,0 0 1 0 0,-1 0-1 0 0,1 0 1 0 0,-1 0-1 0 0,1 0 1 0 0,0 0 0 0 0,-1 0-1 0 0,1 0 1 0 0,-1 0-1 0 0,1 0 1 0 0,0 0-1 0 0,-1 0 1 0 0,1 0-1 0 0,-1-1 1 0 0,1 1 0 0 0,0 0-1 0 0,-1 0 1 0 0,1 0-1 0 0,0 0 1 0 0,-1-1-1 0 0,1 1 1 0 0,0 0-1 0 0,-1 0 1 0 0,1-1 0 0 0,0 1-1 0 0,0 0 1 0 0,-1-1-1 0 0,1 1 1 0 0,0 0-1 0 0,0-1 1 0 0,0 1-1 0 0,-1 0 1 0 0,1-1 0 0 0,0 1-1 0 0,0-1 1 0 0,0 1-1 0 0,0 0 1 0 0,0-1-1 0 0,0 1 1 0 0,0-1-1 0 0,0 1 1 0 0,0 0 0 0 0,0-1-1 0 0,0 0 1 0 0,-2-27 443 0 0,32-144 429 0 0,-21 136-883 0 0,1 0 0 0 0,28-63 0 0 0,-29 82-70 0 0,0 0-1 0 0,0 0 1 0 0,2 1 0 0 0,0 0-1 0 0,1 1 1 0 0,27-27 0 0 0,-28 33 27 0 0,0 0 1 0 0,0 0-1 0 0,1 2 1 0 0,0-1-1 0 0,1 1 1 0 0,0 1 0 0 0,0 0-1 0 0,0 1 1 0 0,1 1-1 0 0,21-5 1 0 0,-27 7 0 0 0,0 1 0 0 0,0 1 1 0 0,0-1-1 0 0,1 1 0 0 0,-1 1 1 0 0,0-1-1 0 0,0 1 1 0 0,1 1-1 0 0,-1 0 0 0 0,0 0 1 0 0,0 0-1 0 0,-1 1 1 0 0,1 0-1 0 0,0 1 0 0 0,7 4 1 0 0,-11-6-12 0 0,0 1 0 0 0,0 0 0 0 0,0 0 0 0 0,-1 1 0 0 0,1-1 0 0 0,-1 1 1 0 0,1 0-1 0 0,-1-1 0 0 0,0 2 0 0 0,-1-1 0 0 0,1 0 0 0 0,-1 0 0 0 0,1 1 0 0 0,-1-1 1 0 0,-1 1-1 0 0,1 0 0 0 0,-1 0 0 0 0,0-1 0 0 0,0 1 0 0 0,0 0 0 0 0,0 0 0 0 0,-1 0 1 0 0,0 0-1 0 0,0 0 0 0 0,-2 10 0 0 0,-1-2 11 0 0,0 1 0 0 0,-1-1 0 0 0,-1 0 0 0 0,0 0-1 0 0,-1 0 1 0 0,-1-1 0 0 0,0 0 0 0 0,0 0 0 0 0,-1 0 0 0 0,-1-1 0 0 0,1 0 0 0 0,-15 12 0 0 0,10-11-37 0 0,1-1 1 0 0,-2 0 0 0 0,1-1-1 0 0,-1-1 1 0 0,-1 0 0 0 0,0 0 0 0 0,0-2-1 0 0,0 0 1 0 0,-32 9 0 0 0,40-14-30 0 0,3-1 10 0 0,0 0 0 0 0,-1 0 0 0 0,1 0 1 0 0,0-1-1 0 0,0 1 0 0 0,0-1 0 0 0,-1 0 1 0 0,1 0-1 0 0,0-1 0 0 0,0 1 0 0 0,-6-2 1 0 0,9 2 141 0 0,6-1-10 0 0,4 0-83 0 0,1 1 1 0 0,0 0 0 0 0,0 1-1 0 0,-1 0 1 0 0,1 1 0 0 0,0 0-1 0 0,-1 0 1 0 0,0 1 0 0 0,1 0-1 0 0,-1 0 1 0 0,0 1 0 0 0,-1 1-1 0 0,1-1 1 0 0,-1 1-1 0 0,0 1 1 0 0,9 6 0 0 0,7 9 33 0 0,0 1 1 0 0,-1 1-1 0 0,32 41 1 0 0,-53-61-119 0 0,0 0 0 0 0,0-1 0 0 0,0 1 0 0 0,1-1-1 0 0,-1 1 1 0 0,1-1 0 0 0,0 0 0 0 0,-1 0 0 0 0,1 0 0 0 0,0 0 0 0 0,0-1 0 0 0,1 1-1 0 0,-1-1 1 0 0,0 0 0 0 0,0 0 0 0 0,1 0 0 0 0,-1 0 0 0 0,0 0 0 0 0,1-1 0 0 0,-1 0 0 0 0,1 1-1 0 0,-1-1 1 0 0,5-1 0 0 0,4-1-818 0 0,55-11-10656 0 0,-41 5 8345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34 680 0 0,'-3'-10'1818'0'0,"3"9"-1325"0"0,-1 0 0 0 0,1-1 0 0 0,0 1 1 0 0,0 0-1 0 0,0 0 0 0 0,-1-1 0 0 0,1 1 0 0 0,-1 0 0 0 0,1 0 0 0 0,-1 0 1 0 0,1 0-1 0 0,-1 0 0 0 0,0 0 0 0 0,1 0 0 0 0,-1 0 0 0 0,0 0 0 0 0,0 0 0 0 0,0 0 1 0 0,0 0-1 0 0,-2-1 1392 0 0,0 5-517 0 0,-7 8-359 0 0,1 1 0 0 0,0 0 0 0 0,0 0 1 0 0,1 1-1 0 0,1 0 0 0 0,0 1 0 0 0,1 0 0 0 0,-6 17 0 0 0,9-21-673 0 0,0 0 1 0 0,0 1-1 0 0,1-1 0 0 0,0 0 0 0 0,1 1 0 0 0,0-1 0 0 0,1 1 1 0 0,0-1-1 0 0,1 1 0 0 0,0-1 0 0 0,0 1 0 0 0,1-1 1 0 0,3 11-1 0 0,-1-12-190 0 0,1-1 0 0 0,-1 1 1 0 0,1-1-1 0 0,0 0 0 0 0,1 0 0 0 0,0 0 1 0 0,1-1-1 0 0,-1 0 0 0 0,1 0 0 0 0,0-1 1 0 0,1 0-1 0 0,0 0 0 0 0,0 0 1 0 0,0-1-1 0 0,1-1 0 0 0,-1 1 0 0 0,1-1 1 0 0,0-1-1 0 0,0 0 0 0 0,1 0 0 0 0,-1 0 1 0 0,15 1-1 0 0,-1-4-146 0 0,-3-3-152 0 0,0-1 0 0 0,-1-1-1 0 0,1 0 1 0 0,-1-2 0 0 0,-1 0 0 0 0,1-1 0 0 0,-1-1 0 0 0,-1-1-1 0 0,0 0 1 0 0,0-1 0 0 0,27-24 0 0 0,-27 17-3344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67 122 808 0 0,'-10'-1'1506'0'0,"0"-1"0"0"0,0 0 0 0 0,0-1 0 0 0,-12-4 0 0 0,22 6-1352 0 0,-1 1 0 0 0,1 0-1 0 0,0 0 1 0 0,0 0 0 0 0,-1 0 0 0 0,1 0 0 0 0,0 0-1 0 0,0 0 1 0 0,0 0 0 0 0,-1-1 0 0 0,1 1 0 0 0,0 0-1 0 0,0 0 1 0 0,0 0 0 0 0,-1-1 0 0 0,1 1 0 0 0,0 0-1 0 0,0 0 1 0 0,0 0 0 0 0,0-1 0 0 0,0 1 0 0 0,0 0-1 0 0,0 0 1 0 0,-1 0 0 0 0,1-1 0 0 0,0 1 0 0 0,0 0-1 0 0,0 0 1 0 0,0-1 0 0 0,0 1 0 0 0,0 0 0 0 0,0 0-1 0 0,0-1 1 0 0,0 1 0 0 0,0 0 0 0 0,0 0 0 0 0,0-1-1 0 0,1 1 1 0 0,-1 0 0 0 0,0 0 0 0 0,0-1 0 0 0,0 1-1 0 0,0 0 1 0 0,14-8 4003 0 0,126-19 3753 0 0,12-2-2762 0 0,-121 17-6950 0 0,-16-1-4235 0 0,-16 5-1098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78 130 804 0 0,'-44'-12'3117'0'0,"27"7"1146"0"0,0 1 5459 0 0,22 1-7964 0 0,28-11 121 0 0,1 1 0 0 0,1 2 0 0 0,0 1 0 0 0,45-6 0 0 0,-14 2 200 0 0,46-10-450 0 0,-100 22-1629 0 0,-10 2-503 0 0,0-1 0 0 0,0 1 0 0 0,0 0 0 0 0,0-1 0 0 0,1 1 0 0 0,-1 0 1 0 0,0 1-1 0 0,0-1 0 0 0,0 0 0 0 0,1 1 0 0 0,-1-1 0 0 0,4 2 0 0 0,-1 1-1900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7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96 308 0 0,'-1'-6'13509'0'0,"10"1"-10196"0"0,15-1-1672 0 0,108-9 4209 0 0,177-24 133 0 0,-194 15-3883 0 0,-114 23-2466 0 0,-10 14-10130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0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35 352 0 0,'13'-9'1301'0'0,"-9"6"-513"0"0,0 0-1 0 0,0 0 0 0 0,0 1 0 0 0,0-1 1 0 0,0 1-1 0 0,0 0 0 0 0,0 0 0 0 0,1 1 0 0 0,-1-1 1 0 0,8-1-1 0 0,-11 3 217 0 0,3 6 3289 0 0,-7 8-2715 0 0,-9 8-1127 0 0,-4-1 221 0 0,-1 0 0 0 0,0-2 1 0 0,-27 23-1 0 0,-65 46 830 0 0,51-46-713 0 0,18-13 118 0 0,2 1 0 0 0,-37 36 0 0 0,74-65-868 0 0,0 0-1 0 0,0-1 0 0 0,0 1 0 0 0,1 0 0 0 0,-1-1 1 0 0,0 1-1 0 0,0 0 0 0 0,1 0 0 0 0,-1 0 0 0 0,1 0 1 0 0,-1 0-1 0 0,1 0 0 0 0,-1 0 0 0 0,1 0 1 0 0,-1 0-1 0 0,1 0 0 0 0,0 0 0 0 0,0 0 0 0 0,-1 0 1 0 0,1 0-1 0 0,0 0 0 0 0,0 0 0 0 0,0 0 0 0 0,0 0 1 0 0,0 0-1 0 0,0 0 0 0 0,1 0 0 0 0,-1 0 1 0 0,0 0-1 0 0,0 1 0 0 0,1-1 0 0 0,-1 0 0 0 0,1-1 1 0 0,-1 1-1 0 0,1 0 0 0 0,-1 0 0 0 0,1 0 1 0 0,0 0-1 0 0,-1 0 0 0 0,1 0 0 0 0,0-1 0 0 0,0 1 1 0 0,-1 0-1 0 0,1-1 0 0 0,0 1 0 0 0,0 0 0 0 0,0-1 1 0 0,1 1-1 0 0,5 3 99 0 0,0-1 1 0 0,0 0-1 0 0,0-1 1 0 0,0 0-1 0 0,13 2 1 0 0,20 3-151 0 0,-1-2 1 0 0,1-1-1 0 0,0-3 1 0 0,0-1-1 0 0,1-2 1 0 0,-2-1-1 0 0,60-14 1 0 0,-84 12-182 0 0,0 0 0 0 0,-1-1 0 0 0,1-1 0 0 0,-1 0 0 0 0,18-13 0 0 0,5-2 181 0 0,-36 22 647 0 0,-6 18-181 0 0,-5 12 209 0 0,-1 0 0 0 0,-23 44 0 0 0,-2 4 227 0 0,9-18-465 0 0,7-22-5449 0 0,29-35-1383 0 0,-3-4 2523 0 0,10-2 1169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257 426 616 0 0,'16'-25'4090'0'0,"-11"16"-651"0"0,-6 8-3353 0 0,0 1 0 0 0,1-1 0 0 0,-1 0 0 0 0,0 1 0 0 0,1-1 0 0 0,-1 1 0 0 0,0-1 0 0 0,0 1 0 0 0,1-1-1 0 0,-1 1 1 0 0,0 0 0 0 0,0-1 0 0 0,0 1 0 0 0,0 0 0 0 0,1 0 0 0 0,-1-1 0 0 0,0 1 0 0 0,0 0 0 0 0,0 0-1 0 0,0 0 1 0 0,0 0 0 0 0,0 0 0 0 0,-1 1 0 0 0,-21 2 682 0 0,22-3-757 0 0,-30 7 569 0 0,0-1-155 0 0,1 1-1 0 0,0 1 0 0 0,0 2 1 0 0,-31 15-1 0 0,60-25-386 0 0,-1 1-1 0 0,1-1 1 0 0,0 1 0 0 0,0-1-1 0 0,0 1 1 0 0,0 0 0 0 0,0 0 0 0 0,0-1-1 0 0,0 1 1 0 0,0 0 0 0 0,0 0-1 0 0,0 0 1 0 0,1 0 0 0 0,-1 0-1 0 0,0 0 1 0 0,1 0 0 0 0,-1 0 0 0 0,0 1-1 0 0,1-1 1 0 0,-1 0 0 0 0,1 2-1 0 0,0-2 1 0 0,0 0 0 0 0,0 1-1 0 0,0-1 1 0 0,1 0 0 0 0,-1 0-1 0 0,0 1 1 0 0,1-1 0 0 0,-1 0-1 0 0,1 0 1 0 0,0 0 0 0 0,-1 0-1 0 0,1 0 1 0 0,0 0 0 0 0,-1 0-1 0 0,1 0 1 0 0,0 0 0 0 0,2 1-1 0 0,5 5 118 0 0,1-1 1 0 0,1 0-1 0 0,-1 0 0 0 0,12 4 0 0 0,-14-6-115 0 0,50 25 278 0 0,-1-2 171 0 0,-2 2-1 0 0,79 57 0 0 0,-58-18 2149 0 0,-74-67-2216 0 0,-1-1-403 0 0,0 0 0 0 0,0 0 1 0 0,1 0-1 0 0,-1 0 0 0 0,0 1 0 0 0,0-1 1 0 0,0 0-1 0 0,0 0 0 0 0,0 0 0 0 0,0 0 1 0 0,1 0-1 0 0,-1 0 0 0 0,0 0 0 0 0,0 0 1 0 0,0 0-1 0 0,0 0 0 0 0,1 0 0 0 0,-1 0 1 0 0,0 0-1 0 0,0 0 0 0 0,0 0 0 0 0,0 0 1 0 0,0 0-1 0 0,1 0 0 0 0,-1 0 0 0 0,0 0 0 0 0,0 0 1 0 0,0 0-1 0 0,0 0 0 0 0,0-1 0 0 0,1 1 1 0 0,-1 0-1 0 0,0 0 0 0 0,0 0 0 0 0,0 0 1 0 0,0 0-1 0 0,0 0 0 0 0,0 0 0 0 0,0-1 1 0 0,1 1-1 0 0,-1 0 0 0 0,0 0 0 0 0,0 0 1 0 0,0 0-1 0 0,0 0 0 0 0,0-1 0 0 0,0 1 1 0 0,0 0-1 0 0,0 0 0 0 0,0 0 0 0 0,0 0 1 0 0,0 0-1 0 0,0-1 0 0 0,0 1 0 0 0,5-11 465 0 0,-4 10-422 0 0,3-32 318 0 0,-1-1-1 0 0,-2 0 1 0 0,-1 0 0 0 0,-1 0-1 0 0,-2 1 1 0 0,-1-1-1 0 0,-14-49 1 0 0,10 60-187 0 0,-18-38 1 0 0,-2-4 100 0 0,28 64-292 0 0,0 1 0 0 0,0 0 0 0 0,0 0 0 0 0,-1-1 0 0 0,1 1 0 0 0,0 0 0 0 0,0 0 0 0 0,0 0 1 0 0,0-1-1 0 0,0 1 0 0 0,-1 0 0 0 0,1 0 0 0 0,0 0 0 0 0,0-1 0 0 0,0 1 0 0 0,-1 0 0 0 0,1 0 0 0 0,0 0 0 0 0,0 0 1 0 0,-1 0-1 0 0,1-1 0 0 0,0 1 0 0 0,0 0 0 0 0,-1 0 0 0 0,1 0 0 0 0,0 0 0 0 0,0 0 0 0 0,-1 0 0 0 0,1 0 0 0 0,0 0 1 0 0,0 0-1 0 0,-1 0 0 0 0,1 0 0 0 0,0 0 0 0 0,-1 0 0 0 0,1 0 0 0 0,0 0 0 0 0,0 0 0 0 0,-1 0 0 0 0,1 1 0 0 0,0-1 0 0 0,0 0 1 0 0,0 0-1 0 0,-1 0 0 0 0,1 1 0 0 0,-8 8 21 0 0,9-7-18 0 0,-1 0 0 0 0,1 0 0 0 0,-1-1 0 0 0,1 1 0 0 0,0 0 0 0 0,0 0 0 0 0,0-1 0 0 0,0 1 0 0 0,0-1 0 0 0,0 1 0 0 0,0-1 0 0 0,0 1 0 0 0,1-1 0 0 0,-1 0-1 0 0,0 1 1 0 0,1-1 0 0 0,-1 0 0 0 0,1 0 0 0 0,-1 0 0 0 0,1 0 0 0 0,3 1 0 0 0,3 2 11 0 0,-1-1 1 0 0,1 0-1 0 0,12 3 0 0 0,6-1 23 0 0,0-1-1 0 0,0-1 0 0 0,27 0 0 0 0,86-9 131 0 0,-89 3-107 0 0,576-48 506 0 0,-302 24-168 0 0,-3-4 6 0 0,187-18 227 0 0,-152 11-320 0 0,382-77 814 0 0,-731 113-1092 0 0,0 1 26 0 0,-1 0 1 0 0,0 0-1 0 0,0-1 1 0 0,0 0 0 0 0,0 0-1 0 0,0 0 1 0 0,0-1-1 0 0,-1 0 1 0 0,7-4-1 0 0,-10 0-2187 0 0,0 2-1288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350 179 312 0 0,'4'-31'4997'0'0,"-4"28"-4320"0"0,0-1-1 0 0,0 1 0 0 0,0-1 1 0 0,-1 1-1 0 0,1 0 0 0 0,-1-1 0 0 0,0 1 1 0 0,0-1-1 0 0,-3-4 0 0 0,3 6-344 0 0,-1-1 1 0 0,0 0-1 0 0,0 1 0 0 0,0 0 0 0 0,0-1 0 0 0,0 1 0 0 0,-1 0 0 0 0,1 0 0 0 0,0 0 0 0 0,-1 1 0 0 0,0-1 0 0 0,1 1 1 0 0,-1-1-1 0 0,0 1 0 0 0,0 0 0 0 0,0 0 0 0 0,0 0 0 0 0,0 0 0 0 0,0 1 0 0 0,0-1 0 0 0,-3 0 0 0 0,-2 1 5 0 0,0 0 0 0 0,0 0 0 0 0,0 1 0 0 0,0 0 0 0 0,1 0 0 0 0,-1 1 0 0 0,1 0 0 0 0,-1 0 0 0 0,-11 5 0 0 0,-1 2 246 0 0,0 2 0 0 0,-19 12 0 0 0,27-16-251 0 0,0 1 1 0 0,1 1-1 0 0,0 0 1 0 0,0 1-1 0 0,1 0 1 0 0,0 0-1 0 0,-15 22 0 0 0,23-29-244 0 0,0 1 0 0 0,0-1-1 0 0,0 1 1 0 0,0-1-1 0 0,1 1 1 0 0,-1 0 0 0 0,1 0-1 0 0,0 0 1 0 0,0 0-1 0 0,0 0 1 0 0,1 0 0 0 0,-1 0-1 0 0,1 0 1 0 0,0 0-1 0 0,0 0 1 0 0,1 0 0 0 0,-1 0-1 0 0,1 0 1 0 0,0 0-1 0 0,0 0 1 0 0,0 0-1 0 0,0 0 1 0 0,1-1 0 0 0,0 1-1 0 0,-1 0 1 0 0,2-1-1 0 0,-1 1 1 0 0,0-1 0 0 0,0 0-1 0 0,1 0 1 0 0,3 4-1 0 0,4 3 55 0 0,1-1 1 0 0,0 0-1 0 0,0-1 0 0 0,1 0 0 0 0,0-1 0 0 0,0 0 0 0 0,22 9 0 0 0,-23-12-128 0 0,-1 0 1 0 0,0-1-1 0 0,1 0 1 0 0,-1-1-1 0 0,1-1 1 0 0,0 1-1 0 0,0-1 0 0 0,0-1 1 0 0,-1 0-1 0 0,18-3 1 0 0,-24 2-68 0 0,-1 1 1 0 0,1-1-1 0 0,-1-1 0 0 0,0 1 0 0 0,0 0 1 0 0,0-1-1 0 0,0 0 0 0 0,0 1 1 0 0,0-1-1 0 0,0-1 0 0 0,0 1 1 0 0,-1 0-1 0 0,5-5 0 0 0,-3 2-5 0 0,0 0 0 0 0,-1-1 0 0 0,1 1-1 0 0,-1-1 1 0 0,0 0 0 0 0,3-11 0 0 0,0-5-34 0 0,-1 1 0 0 0,-1-1 0 0 0,1-28 0 0 0,-4 43 64 0 0,0-6 2 0 0,0 0-1 0 0,-2 0 1 0 0,1-1-1 0 0,-1 1 1 0 0,-1 0 0 0 0,-1 0-1 0 0,1 0 1 0 0,-2 1-1 0 0,-6-17 1 0 0,7 23-220 0 0,1 0 0 0 0,-2 0 0 0 0,1 0 0 0 0,0 0 0 0 0,-1 1 0 0 0,0-1 0 0 0,-1 1 0 0 0,1 0 0 0 0,-1 0 0 0 0,0 1 0 0 0,0-1 0 0 0,0 1 0 0 0,-1 0 0 0 0,1 1 0 0 0,-1-1 0 0 0,0 1 0 0 0,0 0 0 0 0,-1 1 0 0 0,-10-4 0 0 0,16 5-470 0 0,-2 0 378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62 247 352 0 0,'-18'59'6397'0'0,"16"-54"-5183"0"0,-1 0-1 0 0,1 0 1 0 0,-1-1 0 0 0,0 1 0 0 0,-4 4-1 0 0,0-5 3487 0 0,6-4-4582 0 0,1 0 0 0 0,-1-1 0 0 0,0 1-1 0 0,1 0 1 0 0,-1-1 0 0 0,1 1 0 0 0,-1 0 0 0 0,1-1 0 0 0,-1 1 0 0 0,1-1 0 0 0,-1 1 0 0 0,1-1 0 0 0,0 1 0 0 0,-1-1 0 0 0,1 1 0 0 0,0-1 0 0 0,-1 1 0 0 0,1-2 0 0 0,-7-21 1119 0 0,6 11-916 0 0,1-1-1 0 0,1 1 1 0 0,0-1 0 0 0,0 1-1 0 0,2 0 1 0 0,-1-1-1 0 0,1 1 1 0 0,1 1-1 0 0,8-19 1 0 0,-8 21-177 0 0,0 0 0 0 0,1 1 0 0 0,0-1 1 0 0,0 1-1 0 0,1 0 0 0 0,0 0 0 0 0,0 1 0 0 0,1 0 0 0 0,0 0 1 0 0,1 0-1 0 0,-1 1 0 0 0,15-9 0 0 0,-18 13-62 0 0,0 0 0 0 0,1 0-1 0 0,-1 0 1 0 0,1 1 0 0 0,-1 0-1 0 0,1-1 1 0 0,0 2 0 0 0,-1-1-1 0 0,1 1 1 0 0,0-1 0 0 0,0 1-1 0 0,-1 0 1 0 0,1 1 0 0 0,0-1-1 0 0,4 2 1 0 0,-2 0 2 0 0,0 1 0 0 0,0-1 0 0 0,0 1 0 0 0,0 1 0 0 0,-1-1 0 0 0,1 1 0 0 0,-1 0 0 0 0,0 1 0 0 0,5 4 1 0 0,0 1 45 0 0,-1 1 0 0 0,0 0 0 0 0,-1 0 0 0 0,0 1 0 0 0,0 0 0 0 0,-2 1 0 0 0,0 0 0 0 0,0 0 0 0 0,6 18 0 0 0,-11-25-73 0 0,0-1 0 0 0,-1 1 1 0 0,0-1-1 0 0,0 1 1 0 0,0 0-1 0 0,-1 7 0 0 0,0-13-67 0 0,0 1 0 0 0,0-1 0 0 0,0 0 0 0 0,0 0-1 0 0,0 0 1 0 0,0 0 0 0 0,-1 1 0 0 0,1-1 0 0 0,0 0 0 0 0,0 0-1 0 0,0 0 1 0 0,0 0 0 0 0,0 0 0 0 0,-1 1 0 0 0,1-1 0 0 0,0 0-1 0 0,0 0 1 0 0,0 0 0 0 0,0 0 0 0 0,-1 0 0 0 0,1 0-1 0 0,0 0 1 0 0,0 0 0 0 0,0 0 0 0 0,0 0 0 0 0,-1 0 0 0 0,1 0-1 0 0,0 0 1 0 0,0 0 0 0 0,0 0 0 0 0,-1 0 0 0 0,1 0 0 0 0,0 0-1 0 0,0 0 1 0 0,0 0 0 0 0,-1 0 0 0 0,1 0 0 0 0,0 0 0 0 0,0 0-1 0 0,0 0 1 0 0,0 0 0 0 0,-1-1 0 0 0,1 1 0 0 0,0 0 0 0 0,0 0-1 0 0,0 0 1 0 0,-1 0 0 0 0,-1-12-56 0 0,2 6 20 0 0,-1 0 0 0 0,1-1-1 0 0,0 1 1 0 0,3-12 0 0 0,-1 7-2 0 0,3-7-7 0 0,1 4 29 0 0,0 1-1 0 0,0 0 1 0 0,2 1-1 0 0,-1 0 1 0 0,2 0-1 0 0,-1 0 1 0 0,1 1-1 0 0,1 1 1 0 0,0-1-1 0 0,1 1 1 0 0,0 1-1 0 0,15-10 1 0 0,-20 15 92 0 0,0 0 0 0 0,1 0 0 0 0,0 0 0 0 0,0 1 0 0 0,0 0 0 0 0,0 0 0 0 0,0 1 0 0 0,1 0 0 0 0,-1 0 0 0 0,1 1 0 0 0,-1 0 0 0 0,1 0 0 0 0,-1 1 0 0 0,1 0 1 0 0,0 0-1 0 0,-1 1 0 0 0,1 0 0 0 0,0 0 0 0 0,-1 0 0 0 0,0 1 0 0 0,1 1 0 0 0,-1-1 0 0 0,0 1 0 0 0,12 7 0 0 0,-12-6 28 0 0,-1 1 0 0 0,0 0 0 0 0,0 0 0 0 0,0 0 0 0 0,-1 1 0 0 0,0-1 1 0 0,0 2-1 0 0,0-1 0 0 0,-1 0 0 0 0,0 1 0 0 0,0 0 0 0 0,-1 0 0 0 0,0 0 0 0 0,0 0 0 0 0,0 0 0 0 0,1 10 0 0 0,1 7-1015 0 0,-2 0-1 0 0,0 1 0 0 0,-1 43 0 0 0,-2-67 354 0 0,0 0 0 0 0,0 0 0 0 0,0 0-1 0 0,1 0 1 0 0,-1 0 0 0 0,0 0-1 0 0,1-1 1 0 0,-1 1 0 0 0,0 0 0 0 0,1 0-1 0 0,-1 0 1 0 0,1 0 0 0 0,-1-1 0 0 0,1 1-1 0 0,0 0 1 0 0,-1-1 0 0 0,2 2-1 0 0,2 3-2730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210 374 180 0 0,'-2'-1'282'0'0,"1"1"0"0"0,-1-1 0 0 0,0 1 0 0 0,1 0 0 0 0,-1-1 0 0 0,0 1 0 0 0,1 0 1 0 0,-1 0-1 0 0,1 0 0 0 0,-1 0 0 0 0,0 0 0 0 0,1 0 0 0 0,-1 0 0 0 0,0 1 0 0 0,1-1 0 0 0,-1 0 0 0 0,1 1 0 0 0,-1 0 0 0 0,0-1 0 0 0,1 1 0 0 0,0 0 0 0 0,-1 0 1 0 0,1 0-1 0 0,-1 0 0 0 0,1 0 0 0 0,0 0 0 0 0,0 0 0 0 0,0 0 0 0 0,-1 0 0 0 0,0 3 0 0 0,-6 5 780 0 0,0 1 1 0 0,1 1-1 0 0,-7 12 0 0 0,4-6 443 0 0,-86 143 8487 0 0,86-142-8794 0 0,2-6 3716 0 0,8-12-4836 0 0,10-23 206 0 0,6-11-41 0 0,7-27-19 0 0,102-276-167 0 0,-83 205-222 0 0,-38 120 144 0 0,-3 8 17 0 0,0 0 0 0 0,0 1 1 0 0,0-1-1 0 0,0 0 0 0 0,1 1 1 0 0,0-1-1 0 0,-1 1 1 0 0,1 0-1 0 0,1-1 0 0 0,-1 1 1 0 0,0 0-1 0 0,4-3 0 0 0,9 17 38 0 0,-10-6-17 0 0,0 0-1 0 0,-1 1 1 0 0,0-1-1 0 0,-1 1 1 0 0,1 0-1 0 0,-1 0 1 0 0,3 8-1 0 0,3 4 32 0 0,80 175 494 0 0,-64-144-362 0 0,43 60 0 0 0,-52-87-224 0 0,2 0-1 0 0,0-1 0 0 0,1-1 0 0 0,34 28 0 0 0,-48-44-120 0 0,-1-1-1 0 0,1 0 1 0 0,0 0 0 0 0,-1 0-1 0 0,2 0 1 0 0,-1-1-1 0 0,9 3 1 0 0,-12-5 104 0 0,-1 1-1 0 0,0-1 1 0 0,0 0-1 0 0,1 0 1 0 0,-1 0 0 0 0,1 0-1 0 0,-1 0 1 0 0,0 0-1 0 0,0-1 1 0 0,1 1 0 0 0,-1 0-1 0 0,0 0 1 0 0,1-1-1 0 0,-1 1 1 0 0,0-1 0 0 0,0 0-1 0 0,1 1 1 0 0,-1-1-1 0 0,0 0 1 0 0,0 1 0 0 0,0-1-1 0 0,0 0 1 0 0,0 0 0 0 0,0 0-1 0 0,0 0 1 0 0,-1 0-1 0 0,1 0 1 0 0,0 0 0 0 0,0 0-1 0 0,-1-1 1 0 0,1 1-1 0 0,-1 0 1 0 0,1 0 0 0 0,-1-1-1 0 0,1 1 1 0 0,-1 0-1 0 0,0 0 1 0 0,1-2 0 0 0,0-1-10 0 0,0 0 1 0 0,-1 0-1 0 0,1 0 1 0 0,-1 0 0 0 0,0 0-1 0 0,0 0 1 0 0,0 0-1 0 0,0 0 1 0 0,-1 0-1 0 0,0 0 1 0 0,0 1 0 0 0,0-1-1 0 0,0 0 1 0 0,-2-5-1 0 0,0 4 38 0 0,-1-1-1 0 0,1 1 0 0 0,-1-1 0 0 0,0 1 0 0 0,0 0 0 0 0,0 1 0 0 0,-1-1 0 0 0,-5-4 1 0 0,-5-2 61 0 0,-1 1 0 0 0,1 0 1 0 0,-2 1-1 0 0,1 1 0 0 0,-24-8 1 0 0,1 2 221 0 0,-1 1 1 0 0,0 2-1 0 0,-1 2 1 0 0,0 2-1 0 0,-1 1 0 0 0,1 2 1 0 0,-80 4-1 0 0,113 1-293 0 0,1-1-1 0 0,-1 2 1 0 0,1-1-1 0 0,0 1 0 0 0,-14 5 1 0 0,19-6-115 0 0,1 0 1 0 0,0-1-1 0 0,-1 1 1 0 0,1 0-1 0 0,0 0 1 0 0,-1 0-1 0 0,1 0 1 0 0,0 0-1 0 0,0 0 0 0 0,0 0 1 0 0,0 0-1 0 0,0 0 1 0 0,0 1-1 0 0,0-1 1 0 0,0 0-1 0 0,1 1 1 0 0,-1-1-1 0 0,0 1 1 0 0,1-1-1 0 0,-1 1 1 0 0,1-1-1 0 0,0 1 1 0 0,-1-1-1 0 0,1 1 1 0 0,0-1-1 0 0,0 1 1 0 0,0-1-1 0 0,0 1 1 0 0,0-1-1 0 0,0 1 0 0 0,1 0 1 0 0,-1-1-1 0 0,0 1 1 0 0,1-1-1 0 0,0 2 1 0 0,1 0-465 0 0,0 0 1 0 0,-1 0 0 0 0,1 0-1 0 0,1 0 1 0 0,-1-1-1 0 0,0 1 1 0 0,0-1 0 0 0,1 0-1 0 0,0 0 1 0 0,2 2 0 0 0,13 10-2232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46 400 0 0,'0'0'3020'0'0,"0"2"-1864"0"0,7 47 3114 0 0,2 22-858 0 0,-7-41-1493 0 0,-2 1-1 0 0,-1 0 0 0 0,-10 60 0 0 0,11-91-1827 0 0,-1 1-1 0 0,1 0 1 0 0,0 0 0 0 0,0-1-1 0 0,0 1 1 0 0,0 0-1 0 0,0-1 1 0 0,-1 1 0 0 0,1 0-1 0 0,0-1 1 0 0,0 1-1 0 0,-1 0 1 0 0,1-1 0 0 0,-1 1-1 0 0,1-1 1 0 0,0 1-1 0 0,-1-1 1 0 0,1 1 0 0 0,-1 0-1 0 0,0-1 1 0 0,1 0-1 0 0,-2 1 1 0 0,2-1-20 0 0,-1 0 1 0 0,1 0 0 0 0,-1-1-1 0 0,1 1 1 0 0,0-1-1 0 0,-1 1 1 0 0,1 0-1 0 0,-1-1 1 0 0,1 1-1 0 0,0-1 1 0 0,-1 1-1 0 0,1-1 1 0 0,0 1-1 0 0,-1-1 1 0 0,1 1-1 0 0,0-1 1 0 0,0 1-1 0 0,-1-1 1 0 0,1 0-1 0 0,0 0 1 0 0,-7-37 1103 0 0,7 8-745 0 0,2 1-1 0 0,1 0 1 0 0,7-33 0 0 0,-7 48-269 0 0,1 1-1 0 0,0 0 0 0 0,1 0 0 0 0,0 0 0 0 0,1 1 1 0 0,0 0-1 0 0,1 0 0 0 0,16-21 0 0 0,-21 30-110 0 0,0 1 0 0 0,0-1-1 0 0,0 1 1 0 0,0 0 0 0 0,1 0-1 0 0,-1 0 1 0 0,1 0 0 0 0,-1 0-1 0 0,1 1 1 0 0,0-1 0 0 0,-1 1-1 0 0,1-1 1 0 0,0 1 0 0 0,0 0-1 0 0,0 0 1 0 0,0 1 0 0 0,0-1-1 0 0,0 1 1 0 0,0-1 0 0 0,1 1 0 0 0,-1 0-1 0 0,0 0 1 0 0,0 0 0 0 0,0 1-1 0 0,0-1 1 0 0,0 1 0 0 0,0-1-1 0 0,0 1 1 0 0,0 0 0 0 0,0 0-1 0 0,0 1 1 0 0,0-1 0 0 0,-1 0-1 0 0,1 1 1 0 0,0 0 0 0 0,4 4-1 0 0,0 0 29 0 0,0 0 0 0 0,-1 0-1 0 0,0 1 1 0 0,0 0 0 0 0,0 0-1 0 0,-1 1 1 0 0,0-1-1 0 0,-1 1 1 0 0,0 0 0 0 0,0 1-1 0 0,4 13 1 0 0,-4-8 73 0 0,-2-1 1 0 0,0 1-1 0 0,0 0 0 0 0,-2 24 1 0 0,0-36 86 0 0,1-6-204 0 0,2-4-17 0 0,0 0-1 0 0,0 0 1 0 0,1 0-1 0 0,0 0 1 0 0,0 1 0 0 0,1-1-1 0 0,-1 1 1 0 0,2 1-1 0 0,-1-1 1 0 0,11-9-1 0 0,-14 14 1 0 0,0 0 0 0 0,1 0 0 0 0,-1 0 0 0 0,0 0 0 0 0,1 0 0 0 0,-1 1 0 0 0,1 0 0 0 0,-1-1 0 0 0,1 1 0 0 0,0 0 0 0 0,-1 0 0 0 0,1 0-1 0 0,0 1 1 0 0,0-1 0 0 0,0 1 0 0 0,-1-1 0 0 0,1 1 0 0 0,0 0 0 0 0,0 0 0 0 0,0 0 0 0 0,0 1 0 0 0,0-1 0 0 0,0 1 0 0 0,-1-1 0 0 0,1 1 0 0 0,0 0 0 0 0,0 0 0 0 0,-1 0-1 0 0,1 1 1 0 0,-1-1 0 0 0,1 0 0 0 0,-1 1 0 0 0,1 0 0 0 0,-1 0 0 0 0,0-1 0 0 0,4 5 0 0 0,25 28 81 0 0,-21-21-46 0 0,2-1 0 0 0,0 0 0 0 0,22 18 0 0 0,-31-29-52 0 0,-1 0 0 0 0,1 0 0 0 0,0 0 0 0 0,-1 0 0 0 0,1 0 0 0 0,0 0 0 0 0,-1-1 0 0 0,1 0 0 0 0,0 1 0 0 0,0-1 0 0 0,0 0 0 0 0,-1 0 0 0 0,1-1 0 0 0,0 1 0 0 0,0 0 0 0 0,-1-1 0 0 0,1 0 0 0 0,0 0 0 0 0,-1 0 0 0 0,4-1 0 0 0,7-4 0 0 0,-1 0 0 0 0,21-14 0 0 0,-25 15 0 0 0,10-7-147 0 0,1 1 1 0 0,-1 1-1 0 0,2 1 0 0 0,24-8 0 0 0,-38 15 79 0 0,-1 0-1 0 0,1 1 1 0 0,-1 0-1 0 0,1 0 0 0 0,-1 0 1 0 0,1 0-1 0 0,0 1 1 0 0,-1 0-1 0 0,1 0 1 0 0,0 1-1 0 0,0 0 1 0 0,-1 0-1 0 0,1 0 0 0 0,-1 0 1 0 0,1 1-1 0 0,-1 0 1 0 0,0 0-1 0 0,1 1 1 0 0,-1-1-1 0 0,8 7 0 0 0,7 4-5205 0 0,-4-8-1308 0 0,-5-3 3370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129 271 7737 0 0,'-44'-77'7933'0'0,"19"31"-1722"0"0,-34-91 1 0 0,58 134-5405 0 0,2 3-836 0 0,-1-1-1 0 0,1 0 1 0 0,-1 1-1 0 0,1-1 1 0 0,-1 1-1 0 0,1-1 1 0 0,-1 1-1 0 0,1-1 1 0 0,0 1-1 0 0,-1-1 1 0 0,1 1 0 0 0,0 0-1 0 0,0-1 1 0 0,-1 1-1 0 0,1 0 1 0 0,0 0-1 0 0,0-1 1 0 0,-1 1-1 0 0,1 0 1 0 0,0 0-1 0 0,0 0 1 0 0,-1 0 0 0 0,1 0-1 0 0,0 0 1 0 0,0 0-1 0 0,0 0 1 0 0,-1 1-1 0 0,1-1 1 0 0,0 0-1 0 0,0 0 1 0 0,-1 1 0 0 0,1-1-1 0 0,1 1 1 0 0,30 16-1298 0 0,-22-11 591 0 0,78 49-8145 0 0,-54-36 5975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1712 0 0,'4'7'596'0'0,"1"1"0"0"0,-1-1 1 0 0,-1 1-1 0 0,1 0 0 0 0,-1 0 0 0 0,-1 0 0 0 0,1 0 0 0 0,-1 0 0 0 0,-1 1 1 0 0,0-1-1 0 0,0 1 0 0 0,0 9 0 0 0,-2 16 1595 0 0,-8 58 0 0 0,5-59-1070 0 0,0 61 2801 0 0,5-32 2180 0 0,-1-62-6066 0 0,0 0 0 0 0,0 1 0 0 0,0-1 0 0 0,0 0 1 0 0,0 0-1 0 0,0 0 0 0 0,0 0 0 0 0,0 0 0 0 0,0 1 0 0 0,0-1 0 0 0,0 0 1 0 0,0 0-1 0 0,0 0 0 0 0,0 0 0 0 0,0 0 0 0 0,0 0 0 0 0,0 1 0 0 0,0-1 0 0 0,0 0 1 0 0,0 0-1 0 0,0 0 0 0 0,0 0 0 0 0,0 0 0 0 0,1 0 0 0 0,-1 0 0 0 0,0 1 1 0 0,0-1-1 0 0,0 0 0 0 0,0 0 0 0 0,0 0 0 0 0,0 0 0 0 0,1 0 0 0 0,-1 0 1 0 0,0 0-1 0 0,0 0 0 0 0,0 0 0 0 0,0 0 0 0 0,0 0 0 0 0,0 0 0 0 0,1 0 0 0 0,-1 0 1 0 0,0 0-1 0 0,0 0 0 0 0,0 0 0 0 0,0 0 0 0 0,0 0 0 0 0,1 0 0 0 0,-1 0 1 0 0,10-5 1214 0 0,4-6-556 0 0,5-8-107 0 0,-1-1 0 0 0,19-28 1 0 0,-19 25-85 0 0,25-28 1 0 0,-36 45-409 0 0,-1-1 0 0 0,1 1 0 0 0,0 1 0 0 0,1-1 0 0 0,-1 1 1 0 0,1 1-1 0 0,12-6 0 0 0,-17 8-76 0 0,0 1-1 0 0,0 1 1 0 0,0-1 0 0 0,0 0 0 0 0,0 1 0 0 0,0-1 0 0 0,0 1 0 0 0,0 0 0 0 0,0 0 0 0 0,0 0 0 0 0,0 1 0 0 0,-1-1 0 0 0,1 1 0 0 0,0-1 0 0 0,0 1 0 0 0,0 0 0 0 0,0 0-1 0 0,0 0 1 0 0,-1 1 0 0 0,1-1 0 0 0,0 1 0 0 0,-1-1 0 0 0,1 1 0 0 0,-1 0 0 0 0,4 4 0 0 0,1 1-17 0 0,-1 0-1 0 0,0 0 1 0 0,-1 1-1 0 0,0 0 1 0 0,0 0-1 0 0,-1 0 1 0 0,0 0-1 0 0,0 1 1 0 0,-1 0-1 0 0,0 0 1 0 0,2 11-1 0 0,0 6-40 0 0,-1-1 0 0 0,-2 1 0 0 0,-1 31 0 0 0,1-45-878 0 0,-2-12 447 0 0,0 1 1 0 0,0 0-1 0 0,0-1 0 0 0,1 1 0 0 0,-1-1 1 0 0,0 1-1 0 0,0-1 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32 584 0 0,'-16'11'15339'0'0,"17"-10"-15095"0"0,-1 0 1 0 0,1-1-1 0 0,-1 1 0 0 0,0-1 0 0 0,1 1 1 0 0,-1 0-1 0 0,1-1 0 0 0,0 1 0 0 0,-1-1 1 0 0,1 1-1 0 0,-1-1 0 0 0,1 0 1 0 0,0 1-1 0 0,-1-1 0 0 0,1 0 0 0 0,0 1 1 0 0,0-1-1 0 0,-1 0 0 0 0,2 0 1 0 0,44 10 2747 0 0,208-3 1794 0 0,-204-10-3741 0 0,0-2 0 0 0,0-1 0 0 0,51-16 0 0 0,2-10-3371 0 0,-101 32 1048 0 0,5-1 379 0 0,-2 2-1129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 7189 0 0,'-22'9'5259'0'0,"14"-6"-3160"0"0,0 0 1 0 0,1 1-1 0 0,-1 0 0 0 0,-7 5 2424 0 0,18-7-3521 0 0,6 0-580 0 0,-1 1 1 0 0,0-2-1 0 0,1 1 1 0 0,-1-1-1 0 0,1 0 1 0 0,13-1-1 0 0,58-6 1175 0 0,-41 2-606 0 0,245-36-1147 0 0,-261 37-8461 0 0,-12 3 5189 0 0,4-1 47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537 152 176 0 0,'7'-13'793'0'0,"-3"7"370"0"0,-1 0-1 0 0,0-1 1 0 0,0 0-1 0 0,0 0 1 0 0,-1 0 0 0 0,1-7-1 0 0,-2 12-933 0 0,-1 0-1 0 0,0 1 0 0 0,0-1 1 0 0,0 0-1 0 0,0 0 0 0 0,-1 0 1 0 0,1 1-1 0 0,0-1 1 0 0,-1 0-1 0 0,1 1 0 0 0,-1-1 1 0 0,0 0-1 0 0,1 1 0 0 0,-1-1 1 0 0,0 0-1 0 0,0 1 1 0 0,0-1-1 0 0,0 1 0 0 0,0 0 1 0 0,-1-1-1 0 0,1 1 0 0 0,0 0 1 0 0,-1 0-1 0 0,1 0 1 0 0,-1 0-1 0 0,1 0 0 0 0,-1 0 1 0 0,1 0-1 0 0,-1 0 0 0 0,-2 0 1 0 0,-6-3 268 0 0,-1 0-1 0 0,0 1 1 0 0,0 1 0 0 0,0 0-1 0 0,0 0 1 0 0,0 1 0 0 0,-16 0 0 0 0,5 2 262 0 0,1 1 1 0 0,-42 8-1 0 0,44-6-463 0 0,0 2 0 0 0,1 0-1 0 0,-1 1 1 0 0,2 1 0 0 0,-1 0 0 0 0,1 2-1 0 0,0 0 1 0 0,1 1 0 0 0,0 0-1 0 0,0 1 1 0 0,2 1 0 0 0,-1 1-1 0 0,2 0 1 0 0,0 1 0 0 0,1 0-1 0 0,0 1 1 0 0,1 0 0 0 0,1 1 0 0 0,-13 28-1 0 0,20-39-193 0 0,1 0 0 0 0,0 1 0 0 0,1-1 0 0 0,-1 0 0 0 0,1 1 0 0 0,0-1 0 0 0,1 1 0 0 0,-1 0 0 0 0,1-1 0 0 0,1 1 0 0 0,-1-1 0 0 0,1 1 0 0 0,1-1 0 0 0,-1 1 0 0 0,1-1 0 0 0,0 0-1 0 0,0 1 1 0 0,1-1 0 0 0,-1 0 0 0 0,2 0 0 0 0,-1-1 0 0 0,0 1 0 0 0,1-1 0 0 0,0 0 0 0 0,1 0 0 0 0,8 9 0 0 0,0-3 60 0 0,0 0 0 0 0,1-1 0 0 0,1-1-1 0 0,-1 0 1 0 0,1-1 0 0 0,1-1 0 0 0,-1 0 0 0 0,1-1-1 0 0,20 5 1 0 0,0-2-151 0 0,0-2 0 0 0,1-1-1 0 0,0-2 1 0 0,48 0 0 0 0,-66-4-12 0 0,0-1 0 0 0,0-1 0 0 0,0 0 0 0 0,0-2 0 0 0,0 0 0 0 0,0-1 0 0 0,-1-1 0 0 0,0-1 0 0 0,0 0 0 0 0,17-11 0 0 0,-24 11 1 0 0,-1 0 0 0 0,-1-1 0 0 0,1 0 0 0 0,-1 0 0 0 0,-1-1 0 0 0,0-1 0 0 0,0 1 0 0 0,-1-1 0 0 0,0 0 0 0 0,-1-1 0 0 0,0 0 0 0 0,0 0 0 0 0,-1 0 0 0 0,-1-1 0 0 0,0 1 0 0 0,4-20 0 0 0,-6 20 0 0 0,0 1 0 0 0,-1-1 0 0 0,0 0 0 0 0,-1 1 0 0 0,0-1 0 0 0,0 0 0 0 0,-1 0 0 0 0,-1 1 0 0 0,0-1 0 0 0,0 1 0 0 0,-1 0 0 0 0,-1-1 0 0 0,1 1 0 0 0,-2 0 0 0 0,1 1 0 0 0,-1-1 0 0 0,-1 1 0 0 0,0 0 0 0 0,-8-9 0 0 0,3 6-209 0 0,0 0 0 0 0,-1 1 0 0 0,0 0 0 0 0,-1 1 0 0 0,-1 0-1 0 0,1 1 1 0 0,-2 1 0 0 0,1 0 0 0 0,-1 1 0 0 0,0 1 0 0 0,0 0 0 0 0,-1 1 0 0 0,0 1 0 0 0,0 0 0 0 0,0 1 0 0 0,0 0 0 0 0,-1 2-1 0 0,1 0 1 0 0,-18 1 0 0 0,1 8-3117 0 0,4 8-5247 0 0,22-10 5712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1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1 496 0 0,'0'0'146'0'0,"1"0"0"0"0,-1 0 0 0 0,0-1 0 0 0,0 1 0 0 0,1 0 0 0 0,-1 0 0 0 0,0 0 0 0 0,1 0 0 0 0,-1 1 0 0 0,0-1 0 0 0,0 0 0 0 0,1 0 0 0 0,-1 0 0 0 0,0 0 0 0 0,0 0 0 0 0,1 0 0 0 0,-1 0 0 0 0,0 0 0 0 0,0 0 0 0 0,0 1 0 0 0,1-1 0 0 0,-1 0 0 0 0,0 0 0 0 0,0 0 0 0 0,0 1 0 0 0,1-1 0 0 0,-1 0 0 0 0,0 0 0 0 0,0 0 0 0 0,0 1 0 0 0,0-1 0 0 0,0 0 0 0 0,1 0 0 0 0,-1 1 0 0 0,0-1 0 0 0,0 0 0 0 0,0 0 0 0 0,0 1 0 0 0,0-1 0 0 0,0 0 0 0 0,0 0 0 0 0,0 1 0 0 0,0-1 0 0 0,0 0 0 0 0,0 1 0 0 0,0-1 0 0 0,0 1 0 0 0,-6 11 1575 0 0,5-10-1617 0 0,-10 13 804 0 0,0 0 1 0 0,0 0 0 0 0,-2-2-1 0 0,0 1 1 0 0,-16 12-1 0 0,-12 12 785 0 0,-105 93 3135 0 0,5-5 231 0 0,115-103-3499 0 0,13-11-1820 0 0,0 0-3796 0 0,22-9-1860 0 0,-8-3 4995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156 204 416 0 0,'-1'4'937'0'0,"-17"73"5429"0"0,8-34-2571 0 0,-1 0 0 0 0,-21 51 0 0 0,32-93-3762 0 0,0-1 1 0 0,0 0-1 0 0,0 0 1 0 0,0 0-1 0 0,-1 1 1 0 0,1-1-1 0 0,0 0 1 0 0,0 0-1 0 0,0 0 1 0 0,-1 1-1 0 0,1-1 1 0 0,0 0-1 0 0,0 0 1 0 0,0 0-1 0 0,-1 0 1 0 0,1 0-1 0 0,0 0 1 0 0,0 0-1 0 0,-1 0 1 0 0,1 0-1 0 0,0 1 1 0 0,-1-1-1 0 0,1 0 1 0 0,0 0-1 0 0,0 0 1 0 0,-1 0-1 0 0,1-1 1 0 0,0 1-1 0 0,0 0 1 0 0,-1 0-1 0 0,1 0 1 0 0,0 0-1 0 0,0 0 1 0 0,-1 0-1 0 0,1 0 1 0 0,0 0-1 0 0,0 0 1 0 0,0-1-1 0 0,-1 1 1 0 0,1 0-1 0 0,0 0 1 0 0,0 0-1 0 0,0 0 1 0 0,-1-1-1 0 0,-4-6 71 0 0,0 0 1 0 0,0 0-1 0 0,0 0 0 0 0,1-1 0 0 0,0 1 1 0 0,1-1-1 0 0,-1 0 0 0 0,-3-15 0 0 0,-16-79 326 0 0,19 77-285 0 0,3 23-134 0 0,0 0 1 0 0,0-1-1 0 0,1 0 0 0 0,-1 1 0 0 0,1-1 0 0 0,0 1 1 0 0,0-1-1 0 0,0 1 0 0 0,0-1 0 0 0,0 0 1 0 0,1 1-1 0 0,-1-1 0 0 0,1 1 0 0 0,0-1 1 0 0,-1 1-1 0 0,3-5 0 0 0,-2 7-6 0 0,-1-1 0 0 0,1 1-1 0 0,0-1 1 0 0,-1 1 0 0 0,1 0 0 0 0,0-1-1 0 0,-1 1 1 0 0,1 0 0 0 0,0-1 0 0 0,-1 1-1 0 0,1 0 1 0 0,0 0 0 0 0,-1 0 0 0 0,1-1-1 0 0,0 1 1 0 0,0 0 0 0 0,-1 0 0 0 0,1 0-1 0 0,0 0 1 0 0,-1 1 0 0 0,2-1 0 0 0,26 12 69 0 0,16 18 37 0 0,53 49 1 0 0,23 17-220 0 0,-103-85-124 0 0,0 0 0 0 0,2-1 0 0 0,-1 0 0 0 0,1-2 0 0 0,26 9 0 0 0,-43-16 200 0 0,0-1 0 0 0,0 1 0 0 0,0 0 1 0 0,0-1-1 0 0,0 0 0 0 0,0 1 0 0 0,1-1 0 0 0,-1 0 0 0 0,0 0 0 0 0,0 0 0 0 0,0-1 0 0 0,0 1 0 0 0,1 0 0 0 0,-1-1 0 0 0,0 0 0 0 0,0 1 1 0 0,0-1-1 0 0,0 0 0 0 0,0 0 0 0 0,0 0 0 0 0,-1 0 0 0 0,1 0 0 0 0,0-1 0 0 0,2-1 0 0 0,-2 0 38 0 0,1 0 1 0 0,-1-1-1 0 0,0 1 0 0 0,1-1 0 0 0,-1 0 0 0 0,-1 0 1 0 0,1 0-1 0 0,-1 0 0 0 0,1 0 0 0 0,-1 0 0 0 0,0-7 1 0 0,2-10 149 0 0,-2 0 0 0 0,0 0 1 0 0,-5-40-1 0 0,-5 5-283 0 0,-3 1 0 0 0,-36-107 0 0 0,46 156-89 0 0,2 5 20 0 0,0 0 0 0 0,0 1 0 0 0,0-1 0 0 0,0 0 0 0 0,0 1 0 0 0,0-1 0 0 0,0 1 0 0 0,0-1 0 0 0,0 0 0 0 0,0 1 0 0 0,0-1 0 0 0,0 0 0 0 0,0 1 0 0 0,0-1 0 0 0,1 0 0 0 0,-1 1 0 0 0,0-1 0 0 0,0 1 1 0 0,1-1-1 0 0,-1 1 0 0 0,0-1 0 0 0,1 1 0 0 0,-1-1 0 0 0,1 1 0 0 0,-1-1 0 0 0,0 1 0 0 0,1-1 0 0 0,-1 1 0 0 0,1-1 0 0 0,0 1 0 0 0,-1 0 0 0 0,1-1 0 0 0,-1 1 0 0 0,1 0 0 0 0,-1 0 0 0 0,1 0 0 0 0,0-1 0 0 0,-1 1 0 0 0,2 0 0 0 0,-1-1-98 0 0,8-3-1830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129 249 964 0 0,'-1'-1'432'0'0,"0"1"0"0"0,0-1 0 0 0,1 1 0 0 0,-1 0 0 0 0,0-1 0 0 0,0 0-1 0 0,0 1 1 0 0,1-1 0 0 0,-1 1 0 0 0,0-1 0 0 0,1 0 0 0 0,-1 0 0 0 0,0 1 0 0 0,1-1 0 0 0,-1 0 0 0 0,1 0 0 0 0,-1 0-1 0 0,1 0 1 0 0,0 1 0 0 0,-1-3 0 0 0,6-17 4387 0 0,35-22-1304 0 0,-18 20-514 0 0,-20 20-2835 0 0,-1-1 1 0 0,1 1-1 0 0,-1-1 0 0 0,1 1 1 0 0,-1-1-1 0 0,0 0 1 0 0,0 0-1 0 0,0 0 1 0 0,-1 1-1 0 0,1-1 1 0 0,0 0-1 0 0,-1 0 0 0 0,0 0 1 0 0,0 0-1 0 0,0 0 1 0 0,0 0-1 0 0,0 0 1 0 0,-1 0-1 0 0,1 0 1 0 0,-2-4-1 0 0,0 3-72 0 0,0 0 0 0 0,0-1 0 0 0,-1 1 0 0 0,1 0 0 0 0,-1 0 0 0 0,0 0-1 0 0,0 1 1 0 0,0-1 0 0 0,0 1 0 0 0,-1 0 0 0 0,1 0 0 0 0,-5-3 0 0 0,2 2-276 0 0,-1 0 0 0 0,1 0 0 0 0,0 0 0 0 0,-1 1 0 0 0,0 0 0 0 0,0 0 0 0 0,0 1 0 0 0,0 0 0 0 0,0 0 0 0 0,-1 1 0 0 0,1 0 0 0 0,0 0 0 0 0,-1 1 0 0 0,1 0 0 0 0,0 0 0 0 0,-1 0 0 0 0,-7 3 0 0 0,4 2-374 0 0,11-4 216 0 0,-1 0 0 0 0,0-1 0 0 0,1 1 1 0 0,-1 0-1 0 0,1 0 0 0 0,-1 0 0 0 0,1-1 1 0 0,-1 1-1 0 0,1 0 0 0 0,0 0 0 0 0,-1 0 1 0 0,1 0-1 0 0,0 0 0 0 0,0 0 0 0 0,0 0 1 0 0,0 0-1 0 0,0 0 0 0 0,0 0 0 0 0,0 0 1 0 0,0 0-1 0 0,0 0 0 0 0,0 0 0 0 0,1 1 1 0 0,2 10-2079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46 436 0 0,'-19'-8'15347'0'0,"214"1"-9493"0"0,101-20-2422 0 0,-289 26-4347 0 0,18-1-655 0 0,-3 1-6927 0 0,-13 1 6083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1 688 0 0,'-1'0'176'0'0,"1"0"-1"0"0,0 1 1 0 0,-1-1-1 0 0,1 1 1 0 0,0-1-1 0 0,0 1 1 0 0,-1-1-1 0 0,1 1 1 0 0,0-1-1 0 0,0 1 1 0 0,0-1-1 0 0,0 1 1 0 0,-1-1-1 0 0,1 1 1 0 0,0-1-1 0 0,0 1 1 0 0,0-1-1 0 0,0 1 1 0 0,0-1-1 0 0,0 1 1 0 0,1-1-1 0 0,-1 1 1 0 0,0-1-1 0 0,0 1 1 0 0,0-1-1 0 0,0 1 1 0 0,1-1-1 0 0,-1 1 1 0 0,0-1-1 0 0,0 1 1 0 0,1-1-1 0 0,-1 1 1 0 0,0-1-1 0 0,1 0 1 0 0,-1 1-1 0 0,0-1 1 0 0,1 0-1 0 0,-1 1 1 0 0,1-1 0 0 0,-1 0-1 0 0,0 1 1 0 0,1-1-1 0 0,-1 0 1 0 0,1 0-1 0 0,-1 0 1 0 0,1 1-1 0 0,0-1 1 0 0,29 10 2680 0 0,-25-9-1968 0 0,25 7 1390 0 0,0-2 1 0 0,52 4 0 0 0,64-5 696 0 0,-106-5-2367 0 0,489-15 4288 0 0,-474 12-3991 0 0,-43 3-5160 0 0,-2 0-4746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32 456 0 0,'-2'-2'523'0'0,"-5"-12"1660"0"0,5 2 3577 0 0,3 12-5514 0 0,0-1 0 0 0,-1 1 0 0 0,1 0 1 0 0,0-1-1 0 0,0 1 0 0 0,0 0 0 0 0,0-1 0 0 0,0 1 0 0 0,0 0 0 0 0,-1 0 0 0 0,1 0 0 0 0,0 0 0 0 0,0 0 1 0 0,0 0-1 0 0,0 0 0 0 0,0 0 0 0 0,0 0 0 0 0,1 1 0 0 0,21 2 1865 0 0,176 27 5129 0 0,103-9-4009 0 0,-294-21-3154 0 0,27 3 141 0 0,-32-3-206 0 0,-1 0 0 0 0,0 1 1 0 0,0-1-1 0 0,0 1 1 0 0,0-1-1 0 0,0 1 0 0 0,0 0 1 0 0,0 0-1 0 0,0 0 1 0 0,0 0-1 0 0,-1 0 0 0 0,4 3 1 0 0,-5-4-14 0 0,1 1-1 0 0,-1-1 1 0 0,1 1 0 0 0,-1 0 0 0 0,0-1 0 0 0,1 1-1 0 0,-1 0 1 0 0,0 0 0 0 0,1-1 0 0 0,-1 1-1 0 0,0 0 1 0 0,0 0 0 0 0,0-1 0 0 0,0 1 0 0 0,0 0-1 0 0,0 0 1 0 0,0-1 0 0 0,0 1 0 0 0,0 0 0 0 0,0 0-1 0 0,0-1 1 0 0,0 1 0 0 0,-1 0 0 0 0,1 0 0 0 0,0-1-1 0 0,-1 1 1 0 0,1 0 0 0 0,0-1 0 0 0,-1 1-1 0 0,0 1 1 0 0,0 0 1 0 0,-7 13-12 0 0,-1 0-1 0 0,0 0 1 0 0,-1-1 0 0 0,-1 0-1 0 0,0-1 1 0 0,0 0 0 0 0,-16 12 0 0 0,-1 4 6 0 0,-134 118-20 0 0,27-27 81 0 0,120-105 87 0 0,0 1 0 0 0,2 1 0 0 0,-20 29 0 0 0,33-46-138 0 0,0 1-1 0 0,0-1 0 0 0,-1 1 1 0 0,1-1-1 0 0,0 1 0 0 0,0-1 1 0 0,0 1-1 0 0,0 0 0 0 0,0-1 1 0 0,0 1-1 0 0,0-1 0 0 0,0 1 1 0 0,0 0-1 0 0,0-1 0 0 0,0 1 1 0 0,0-1-1 0 0,0 1 1 0 0,1 0-1 0 0,-1-1 0 0 0,0 1 1 0 0,0-1-1 0 0,1 1 0 0 0,-1-1 1 0 0,0 1-1 0 0,1 0 0 0 0,2 3-3365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103 793 496 0 0,'-14'55'2598'0'0,"-22"76"3216"0"0,20-74-2598 0 0,-7 15 6847 0 0,14-118-7790 0 0,4-67-665 0 0,13-144 1 0 0,-3 187-1275 0 0,3 1 1 0 0,28-117 0 0 0,-27 156-205 0 0,1 1 0 0 0,22-47 0 0 0,-24 62-70 0 0,1 0 0 0 0,0 0 0 0 0,0 1 0 0 0,1 0 0 0 0,1 1 1 0 0,0 0-1 0 0,19-15 0 0 0,-12 13 6 0 0,2 0-1 0 0,0 2 1 0 0,0 0-1 0 0,44-18 1 0 0,-47 24-16 0 0,1 0 1 0 0,-1 1 0 0 0,1 0-1 0 0,0 2 1 0 0,1 0 0 0 0,-1 1 0 0 0,30 1-1 0 0,-20 4 4 0 0,0 1-1 0 0,-1 1 1 0 0,1 1-1 0 0,32 13 1 0 0,-47-15-28 0 0,-1 0 0 0 0,1 2 1 0 0,-1-1-1 0 0,0 2 0 0 0,-1 0 0 0 0,1 0 1 0 0,-2 1-1 0 0,1 0 0 0 0,-1 1 0 0 0,10 10 1 0 0,-15-13-11 0 0,-1-1 0 0 0,1 1 0 0 0,-1 0 0 0 0,-1 1 1 0 0,1-1-1 0 0,-1 1 0 0 0,0-1 0 0 0,-1 1 0 0 0,1 0 1 0 0,-1 0-1 0 0,-1 0 0 0 0,1 0 0 0 0,-1 1 0 0 0,-1-1 1 0 0,1 0-1 0 0,-1 0 0 0 0,0 1 0 0 0,-1-1 0 0 0,-2 11 1 0 0,0-6 1 0 0,0 0 0 0 0,-1-1 0 0 0,0 0 0 0 0,0 0 0 0 0,-2 0 0 0 0,1 0 0 0 0,-11 13 0 0 0,-4 7 18 0 0,-2-2 0 0 0,-1 0 0 0 0,-2-2 0 0 0,0 0 0 0 0,-43 33 1 0 0,46-42-4 0 0,-1-2 1 0 0,0-1 0 0 0,-1 0 0 0 0,-1-2-1 0 0,0-1 1 0 0,-1-1 0 0 0,0-1-1 0 0,-32 8 1 0 0,48-16-10 0 0,1-1-1 0 0,-1 1 1 0 0,1-2-1 0 0,-10 1 1 0 0,16-2-17 0 0,1 1 1 0 0,-1 0 0 0 0,1 0-1 0 0,-1-1 1 0 0,1 0 0 0 0,-1 1-1 0 0,1-1 1 0 0,-1 0-1 0 0,-1-2 1 0 0,3 3-7 0 0,0-1 0 0 0,0 1 0 0 0,0-1 0 0 0,0 0 0 0 0,1 1 0 0 0,-1-1 0 0 0,0 0 0 0 0,1 0 0 0 0,-1 0 0 0 0,1 1 0 0 0,-1-1 0 0 0,1 0 0 0 0,-1 0 0 0 0,1 0 0 0 0,-1 0 0 0 0,1 0-1 0 0,0 0 1 0 0,0 0 0 0 0,-1 0 0 0 0,1 0 0 0 0,0 0 0 0 0,0-2 0 0 0,0 1-1 0 0,1 1-1 0 0,-1-1 1 0 0,1 0-1 0 0,-1 0 0 0 0,1 0 1 0 0,0 1-1 0 0,0-1 1 0 0,0 0-1 0 0,0 1 1 0 0,0-1-1 0 0,0 1 1 0 0,0-1-1 0 0,0 1 0 0 0,1 0 1 0 0,-1-1-1 0 0,0 1 1 0 0,1 0-1 0 0,-1 0 1 0 0,1 0-1 0 0,0 0 1 0 0,-1 0-1 0 0,1 0 0 0 0,2 0 1 0 0,2-2 8 0 0,1 1 0 0 0,-1-1 0 0 0,0 1-1 0 0,1 1 1 0 0,8-2 0 0 0,-7 3 6 0 0,0-1-1 0 0,1 1 0 0 0,-1 1 0 0 0,0-1 1 0 0,0 1-1 0 0,1 1 0 0 0,-1 0 0 0 0,0 0 1 0 0,0 0-1 0 0,-1 1 0 0 0,16 7 0 0 0,-13-4 7 0 0,0 1-1 0 0,-1 0 0 0 0,1 0 0 0 0,-1 1 0 0 0,0 0 0 0 0,-1 0 0 0 0,13 17 1 0 0,-9-8 9 0 0,-1 1 1 0 0,0 0 0 0 0,-1 1-1 0 0,-2 0 1 0 0,1 1 0 0 0,-2 0 0 0 0,-1 0-1 0 0,0 0 1 0 0,2 24 0 0 0,3 80 28 0 0,-11-123-179 0 0,0 0 1 0 0,0 0-1 0 0,0 0 1 0 0,0 0-1 0 0,1 0 1 0 0,-1 0-1 0 0,0 0 1 0 0,1 0 0 0 0,-1 0-1 0 0,1 0 1 0 0,-1 0-1 0 0,1 0 1 0 0,-1-1-1 0 0,1 1 1 0 0,0 0-1 0 0,-1 0 1 0 0,1-1-1 0 0,0 1 1 0 0,-1 0-1 0 0,1-1 1 0 0,0 1-1 0 0,0-1 1 0 0,0 1 0 0 0,0-1-1 0 0,0 1 1 0 0,-1-1-1 0 0,1 0 1 0 0,0 0-1 0 0,0 1 1 0 0,0-1-1 0 0,0 0 1 0 0,0 0-1 0 0,2 0 1 0 0,3 1-1660 0 0,0-2 0 0 0,-1 1 0 0 0,1 0 0 0 0,9-3-1 0 0,-9 2-90 0 0,10-2-1196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61 676 0 0,'2'-41'6821'0'0,"-2"31"-4952"0"0,0 10-1766 0 0,0-1-1 0 0,0 1 1 0 0,0-1-1 0 0,0 1 0 0 0,0-1 1 0 0,-1 1-1 0 0,1 0 1 0 0,0-1-1 0 0,0 1 1 0 0,0 0-1 0 0,0-1 1 0 0,-1 1-1 0 0,1-1 0 0 0,0 1 1 0 0,0 0-1 0 0,-1 0 1 0 0,1-1-1 0 0,0 1 1 0 0,-1 0-1 0 0,1-1 0 0 0,0 1 1 0 0,-1 0-1 0 0,1 0 1 0 0,0 0-1 0 0,-1-1 1 0 0,1 1-1 0 0,-1 0 1 0 0,1 0-1 0 0,0 0 0 0 0,-1 0 1 0 0,1 0-1 0 0,-1 0 1 0 0,1 0-1 0 0,0 0 1 0 0,-1 0-1 0 0,1 0 1 0 0,-1 0-1 0 0,1 0 0 0 0,-1 0 1 0 0,1 0-1 0 0,0 0 1 0 0,-1 0-1 0 0,1 0 1 0 0,-1 0-1 0 0,1 1 1 0 0,0-1-1 0 0,-1 0 0 0 0,-17 8 1414 0 0,5 0-915 0 0,1 1 0 0 0,0 0 0 0 0,0 1-1 0 0,-12 14 1 0 0,4-5-11 0 0,2-1-57 0 0,0-1 0 0 0,1 2 0 0 0,1 1 0 0 0,1 0-1 0 0,0 0 1 0 0,2 2 0 0 0,0 0 0 0 0,-10 25 0 0 0,22-43-435 0 0,0 0 0 0 0,-1-1 0 0 0,1 1 0 0 0,1 0 0 0 0,-1 0 0 0 0,1 0 0 0 0,-1-1 1 0 0,1 1-1 0 0,0 0 0 0 0,1 0 0 0 0,-1 0 0 0 0,0 0 0 0 0,1-1 0 0 0,0 1 0 0 0,0 0 0 0 0,3 5 0 0 0,-2-4-1 0 0,1-1-1 0 0,-1 0 0 0 0,1 0 0 0 0,0 0 1 0 0,1 0-1 0 0,-1-1 0 0 0,1 1 0 0 0,-1-1 1 0 0,1 0-1 0 0,0 0 0 0 0,6 4 1 0 0,3-1 68 0 0,0 1 1 0 0,1-2 0 0 0,-1 0 0 0 0,1-1 0 0 0,0 0 0 0 0,0-1 0 0 0,27 3 0 0 0,-20-5-27 0 0,0-1-1 0 0,1 0 1 0 0,-1-2 0 0 0,1 0 0 0 0,-1-2 0 0 0,0 0 0 0 0,0-1 0 0 0,30-12 0 0 0,-14 1-776 0 0,-1-2-1 0 0,0-1 0 0 0,51-37 0 0 0,-67 36-1669 0 0,-15 11-1211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63 100 60 0 0,'-18'-2'1329'0'0,"-9"0"2416"0"0,10-3 8568 0 0,21 4-10886 0 0,33-7 1180 0 0,0 1 0 0 0,42-2 0 0 0,33-5 319 0 0,-73 5-3152 0 0,-36 8-95 0 0,0 0 1 0 0,-1 0-1 0 0,1 0 0 0 0,0-1 1 0 0,0 1-1 0 0,0-1 1 0 0,-1 1-1 0 0,1-1 1 0 0,-1 0-1 0 0,3-3 0 0 0,0 2-1832 0 0,1-1 1239 0 0,-11-13-9638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82 158 248 0 0,'-13'-4'631'0'0,"-32"-8"3477"0"0,42 11-3324 0 0,1 0-1 0 0,-1-1 0 0 0,1 1 1 0 0,0 0-1 0 0,-1-1 0 0 0,1 1 0 0 0,0-1 1 0 0,-3-2 1694 0 0,7 2-816 0 0,0-1-1281 0 0,0 1-1 0 0,0-1 1 0 0,1 1-1 0 0,-1 0 1 0 0,1 0 0 0 0,0 0-1 0 0,-1 0 1 0 0,1 1-1 0 0,0-1 1 0 0,0 1 0 0 0,6-3-1 0 0,40-9 1855 0 0,-31 9-1632 0 0,396-65 8989 0 0,-356 62-9216 0 0,-51 6-393 0 0,55-3-1193 0 0,-54 4-334 0 0,14 3-11938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61 584 0 0,'-24'2'18444'0'0,"30"-2"-17020"0"0,141 4 4205 0 0,213-18 1024 0 0,-323 11-6647 0 0,1-2 1 0 0,-1-1 0 0 0,0-2-1 0 0,43-16 1 0 0,-66 20-2815 0 0,-10 3 1296 0 0,0 0 0 0 0,-1 1 0 0 0,1-1 1 0 0,0 1-1 0 0,-1 0 0 0 0,1 0 0 0 0,3 1 0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09:38:2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0 236,'-8'3'1274,"-18"13"9033,43-7-6878,-2-4-2193,1 0 0,1-1 0,-1-1 0,0-1 0,1 0 0,33-2 0,-26 1-197,62 0 2876,110-12 0,-170 8-3915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3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15 250 8 0 0,'-3'-4'410'0'0,"1"0"0"0"0,1 0 0 0 0,-1 0-1 0 0,1 0 1 0 0,-1-1 0 0 0,1 1 0 0 0,0 0 0 0 0,1 0 0 0 0,-1-1 0 0 0,1 1-1 0 0,0-1 1 0 0,0 1 0 0 0,0 0 0 0 0,1-1 0 0 0,-1 1 0 0 0,1 0 0 0 0,0 0-1 0 0,0-1 1 0 0,1 1 0 0 0,-1 0 0 0 0,1 0 0 0 0,0 0 0 0 0,0 0 0 0 0,0 1-1 0 0,1-1 1 0 0,-1 0 0 0 0,1 1 0 0 0,0 0 0 0 0,0-1 0 0 0,0 1 0 0 0,0 1-1 0 0,6-5 1 0 0,10-7 192 0 0,0 1 0 0 0,2 0 0 0 0,-1 2 0 0 0,2 0 0 0 0,-1 1 0 0 0,1 1 0 0 0,1 1 0 0 0,-1 2 0 0 0,2 0 0 0 0,24-3 0 0 0,-32 6-389 0 0,0 2 0 0 0,-1 0 0 0 0,1 0 0 0 0,0 2 0 0 0,0 0 0 0 0,0 0 0 0 0,0 2 0 0 0,-1 0 0 0 0,1 1 0 0 0,-1 0 0 0 0,0 1 1 0 0,0 1-1 0 0,0 0 0 0 0,-1 1 0 0 0,0 1 0 0 0,14 10 0 0 0,-22-14-127 0 0,-1 1 0 0 0,0-1 0 0 0,0 1 0 0 0,0 1 0 0 0,0-1 0 0 0,-1 1 0 0 0,0-1 0 0 0,0 1 0 0 0,0 0 0 0 0,-1 1 0 0 0,0-1 0 0 0,0 1 0 0 0,0-1 0 0 0,2 13 0 0 0,-4-11-12 0 0,0 0 0 0 0,0 0 0 0 0,-1-1 0 0 0,0 1 0 0 0,-1 0 0 0 0,0 0 0 0 0,0 0 0 0 0,0 0 0 0 0,-1-1 0 0 0,-1 1 0 0 0,1-1-1 0 0,-1 1 1 0 0,-4 7 0 0 0,-1 0-8 0 0,-1-1-1 0 0,-1 0 0 0 0,0-1 1 0 0,0 0-1 0 0,-1 0 0 0 0,-1-1 1 0 0,0-1-1 0 0,-1 0 0 0 0,0 0 1 0 0,0-1-1 0 0,-19 9 0 0 0,11-7 0 0 0,0-1 0 0 0,-1-1 0 0 0,-1-2 0 0 0,1 0 0 0 0,-2-1 0 0 0,1-1 0 0 0,-29 3 0 0 0,47-8-42 0 0,0 0-1 0 0,0-1 1 0 0,1 0 0 0 0,-1 0 0 0 0,0-1 0 0 0,0 1-1 0 0,0-1 1 0 0,0 0 0 0 0,-8-3 0 0 0,11 3 4 0 0,2-2 4 0 0,0 3-30 0 0,-1 0 1 0 0,1 0-1 0 0,0-1 0 0 0,0 1 1 0 0,0 0-1 0 0,0-1 0 0 0,0 1 0 0 0,0 0 1 0 0,0-1-1 0 0,0 1 0 0 0,0 0 1 0 0,0 0-1 0 0,0-1 0 0 0,0 1 0 0 0,0 0 1 0 0,0-1-1 0 0,0 1 0 0 0,0 0 1 0 0,0 0-1 0 0,1-1 0 0 0,-1 1 0 0 0,0 0 1 0 0,0-1-1 0 0,0 1 0 0 0,0 0 1 0 0,1 0-1 0 0,-1-1 0 0 0,0 1 0 0 0,0 0 1 0 0,0 0-1 0 0,1 0 0 0 0,-1-1 1 0 0,1 1-1 0 0,12-4 21 0 0,1 0 0 0 0,0 1 0 0 0,0 1 0 0 0,0 0 1 0 0,0 1-1 0 0,0 1 0 0 0,0 0 0 0 0,1 0 0 0 0,15 4 0 0 0,-9-1-3 0 0,0 2 0 0 0,-1 0 0 0 0,1 1 0 0 0,-1 1 0 0 0,31 16 0 0 0,-41-18-11 0 0,0 1 1 0 0,0 1 0 0 0,0 0 0 0 0,-1 0-1 0 0,0 1 1 0 0,-1 0 0 0 0,1 0 0 0 0,-2 1 0 0 0,14 18-1 0 0,-18-22-1 0 0,0-1 0 0 0,-1 1-1 0 0,1 0 1 0 0,-1 0-1 0 0,0 0 1 0 0,-1 0-1 0 0,1 0 1 0 0,-1 1-1 0 0,0-1 1 0 0,0 0 0 0 0,0 1-1 0 0,-1-1 1 0 0,0 1-1 0 0,0-1 1 0 0,0 1-1 0 0,-1-1 1 0 0,0 0 0 0 0,0 1-1 0 0,0-1 1 0 0,-1 0-1 0 0,1 1 1 0 0,-1-1-1 0 0,-4 7 1 0 0,-1-2 23 0 0,0 0 1 0 0,-1-1-1 0 0,0 0 1 0 0,0-1-1 0 0,-1 1 1 0 0,0-2-1 0 0,-1 1 1 0 0,1-1-1 0 0,-1-1 1 0 0,-1 1-1 0 0,1-2 1 0 0,-1 0-1 0 0,0 0 1 0 0,0-1-1 0 0,-13 3 1 0 0,-2 1 147 0 0,-2-2 0 0 0,1-1 0 0 0,0-1 0 0 0,-1-1 1 0 0,-42-1-1 0 0,52-3 18 0 0,1 0 0 0 0,-34-8 0 0 0,46 8-262 0 0,0 0 0 0 0,0-1 0 0 0,0 1 0 0 0,0-1 1 0 0,0-1-1 0 0,1 1 0 0 0,-1-1 0 0 0,1 1 0 0 0,-1-1 1 0 0,1 0-1 0 0,0-1 0 0 0,0 1 0 0 0,-6-8 0 0 0,9 9-128 0 0,0 1 0 0 0,0 0-1 0 0,1 0 1 0 0,-1 0 0 0 0,0 0-1 0 0,1-1 1 0 0,-1 1-1 0 0,1 0 1 0 0,-1 0 0 0 0,1-1-1 0 0,0 1 1 0 0,-1 0 0 0 0,1-1-1 0 0,0 1 1 0 0,0-1 0 0 0,0 1-1 0 0,0 0 1 0 0,0-1-1 0 0,0 1 1 0 0,0 0 0 0 0,1-1-1 0 0,-1 1 1 0 0,0 0 0 0 0,2-3-1 0 0,-1 2-478 0 0,0 1 1 0 0,0-1-1 0 0,0 1 0 0 0,0 0 0 0 0,1-1 0 0 0,-1 1 0 0 0,0 0 1 0 0,1 0-1 0 0,-1 0 0 0 0,1 0 0 0 0,2-1 0 0 0,3-2-2172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3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98 424 0 0,'1'-2'1136'0'0,"0"-1"-691"0"0,1 0 0 0 0,0 0 0 0 0,0 1 0 0 0,0-1 0 0 0,1 1 0 0 0,-1 0 0 0 0,1-1 1 0 0,-1 1-1 0 0,1 0 0 0 0,0 1 0 0 0,-1-1 0 0 0,1 0 0 0 0,0 1 0 0 0,0-1 0 0 0,0 1 0 0 0,1 0 0 0 0,-1 0 0 0 0,0 0 0 0 0,0 1 0 0 0,1-1 0 0 0,5 1 0 0 0,12-2 1079 0 0,0 1 0 0 0,27 2 1 0 0,-30 0-859 0 0,40 1 729 0 0,1-3 0 0 0,0-2 0 0 0,-1-2 0 0 0,76-18 0 0 0,-104 11-1024 0 0,-25 10-308 0 0,0 0-1 0 0,0 0 1 0 0,1 0-1 0 0,-1 0 1 0 0,0 1-1 0 0,1 0 1 0 0,5-1-1 0 0,-11 2-58 0 0,1 0 0 0 0,0 0-1 0 0,-1 0 1 0 0,1 1 0 0 0,-1-1-1 0 0,1 0 1 0 0,-1 0 0 0 0,1 1 0 0 0,-1-1-1 0 0,1 0 1 0 0,-1 0 0 0 0,1 1-1 0 0,-1-1 1 0 0,0 1 0 0 0,1-1-1 0 0,-1 0 1 0 0,1 1 0 0 0,-1-1 0 0 0,0 1-1 0 0,1-1 1 0 0,-1 1 0 0 0,0-1-1 0 0,0 1 1 0 0,1-1 0 0 0,-1 1-1 0 0,0-1 1 0 0,0 1 0 0 0,0 0 0 0 0,0-1-1 0 0,0 1 1 0 0,0-1 0 0 0,0 1-1 0 0,0-1 1 0 0,0 1 0 0 0,0 0-1 0 0,0-1 1 0 0,0 1 0 0 0,0-1 0 0 0,0 1-1 0 0,0-1 1 0 0,-1 1 0 0 0,1 0-1 0 0,-10 32 81 0 0,7-27-56 0 0,-18 45 267 0 0,-3-1 1 0 0,-38 59-1 0 0,-8 16 474 0 0,55-91-424 0 0,2 1 0 0 0,-12 46 0 0 0,24-79-527 0 0,0 8-305 0 0,3 6-497 0 0,4-10-2161 0 0,1 2-3545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53 496 0 0,'0'0'1071'0'0,"36"4"7577"0"0,101-12-135 0 0,67-22-4359 0 0,-124 17-2664 0 0,-25 8-3343 0 0,-21 4-6849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97 116 404 0 0,'-30'-4'1449'0'0,"19"3"221"0"0,0-1-1 0 0,1 0 1 0 0,-1 0-1 0 0,-12-10 7638 0 0,23 12-9169 0 0,13-6 1656 0 0,16-3-1071 0 0,127-15 4586 0 0,-16 2-3080 0 0,-48 4-8228 0 0,-68 10-422 0 0,-14 2 3743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3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197 197 140 0 0,'7'-8'903'0'0,"1"0"1"0"0,0 0-1 0 0,0 0 0 0 0,1 1 1 0 0,0 1-1 0 0,0-1 0 0 0,0 1 1 0 0,1 1-1 0 0,14-6 0 0 0,16-5 1310 0 0,44-12-1 0 0,-57 20-1381 0 0,23-8 711 0 0,140-39 7593 0 0,-197 56-8919 0 0,-23 5-51 0 0,-392 87 778 0 0,372-74-874 0 0,46-18-59 0 0,1 1 0 0 0,-1 0 0 0 0,1-1 0 0 0,0 2 0 0 0,0-1 0 0 0,0 0 0 0 0,0 1 0 0 0,0-1 0 0 0,1 1 0 0 0,-1 0 0 0 0,-2 4 0 0 0,4-5-5 0 0,1-1 0 0 0,-1 0 0 0 0,1 1 1 0 0,0-1-1 0 0,0 1 0 0 0,0-1 0 0 0,0 1 0 0 0,0-1 0 0 0,0 1 0 0 0,0-1 0 0 0,0 0 1 0 0,0 1-1 0 0,1-1 0 0 0,-1 1 0 0 0,1-1 0 0 0,-1 0 0 0 0,1 1 0 0 0,-1-1 0 0 0,1 0 1 0 0,0 0-1 0 0,0 1 0 0 0,-1-1 0 0 0,1 0 0 0 0,0 0 0 0 0,0 0 0 0 0,0 0 0 0 0,2 1 0 0 0,34 29 62 0 0,-32-28-57 0 0,31 20 73 0 0,77 36 1 0 0,-83-46-70 0 0,-2 2 0 0 0,1 0 0 0 0,-2 2 0 0 0,0 1 0 0 0,31 27 0 0 0,-55-43-16 0 0,-1 0 0 0 0,1 1-1 0 0,-1-1 1 0 0,1 1 0 0 0,-1 0 0 0 0,0-1 0 0 0,0 1 0 0 0,0 0 0 0 0,-1 0-1 0 0,1 0 1 0 0,-1 0 0 0 0,0 0 0 0 0,1 1 0 0 0,-1-1 0 0 0,-1 0-1 0 0,1 1 1 0 0,0-1 0 0 0,-1 1 0 0 0,0-1 0 0 0,0 0 0 0 0,0 1 0 0 0,0 4-1 0 0,-2-2 7 0 0,0 0 0 0 0,-1 0 0 0 0,1 0 0 0 0,-1 0 0 0 0,0 0 0 0 0,-1 0 0 0 0,1-1 0 0 0,-1 0 0 0 0,0 0 0 0 0,-1 0 0 0 0,-5 6 0 0 0,1-4 31 0 0,0 0-1 0 0,0 0 1 0 0,-1 0-1 0 0,0-1 1 0 0,-19 8 0 0 0,-5-2 95 0 0,0-1 1 0 0,-1-1-1 0 0,-41 5 1 0 0,41-9 33 0 0,1-2-1 0 0,-1-1 1 0 0,-53-3 0 0 0,64-2-1268 0 0,-32-7 0 0 0,55 8 158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1 548 680 0 0,'2'-2'483'0'0,"1"-1"0"0"0,-1 0 0 0 0,1 1 0 0 0,0 0 0 0 0,0-1 0 0 0,0 1 0 0 0,0 0 0 0 0,0 1 0 0 0,0-1 0 0 0,1 0 0 0 0,-1 1 0 0 0,0 0 1 0 0,1 0-1 0 0,0 0 0 0 0,-1 0 0 0 0,6 0 0 0 0,8-1 1065 0 0,0 1 0 0 0,20 1 0 0 0,-32 0-1119 0 0,20 2 797 0 0,1 1 0 0 0,-2 1 0 0 0,1 1 0 0 0,36 12 0 0 0,-21-3 2355 0 0,72 38-1 0 0,-112-52-3521 0 0,1 0-1 0 0,-1 0 0 0 0,0 1 0 0 0,0-1 1 0 0,1 0-1 0 0,-1 0 0 0 0,0 0 0 0 0,0 0 0 0 0,1 0 1 0 0,-1 0-1 0 0,0 0 0 0 0,0 0 0 0 0,1 0 1 0 0,-1 0-1 0 0,0 0 0 0 0,1 0 0 0 0,-1 0 0 0 0,0 0 1 0 0,0 0-1 0 0,1 0 0 0 0,-1 0 0 0 0,0 0 0 0 0,0 0 1 0 0,1 0-1 0 0,-1 0 0 0 0,0 0 0 0 0,0 0 1 0 0,1 0-1 0 0,-1-1 0 0 0,0 1 0 0 0,0 0 0 0 0,0 0 1 0 0,1 0-1 0 0,-1-1 0 0 0,0 1 0 0 0,3-13 862 0 0,-6-25-670 0 0,1 25 18 0 0,2-28-75 0 0,1 0-1 0 0,8-45 1 0 0,-5 54-131 0 0,-1 9 5 0 0,0 1-1 0 0,2-1 1 0 0,0 1-1 0 0,2-1 1 0 0,16-36-1 0 0,-17 47-4 0 0,0 0 0 0 0,1 1 0 0 0,1 0-1 0 0,0 0 1 0 0,1 0 0 0 0,0 1 0 0 0,0 0 0 0 0,1 1 0 0 0,0 0-1 0 0,1 1 1 0 0,14-9 0 0 0,-14 10-50 0 0,0 1 0 0 0,0 1 0 0 0,1 0 0 0 0,0 0 0 0 0,0 1 1 0 0,0 1-1 0 0,1 0 0 0 0,-1 1 0 0 0,1 0 0 0 0,-1 1 0 0 0,24 0 0 0 0,-30 1-10 0 0,0 1 0 0 0,0 0-1 0 0,0 0 1 0 0,-1 0 0 0 0,1 1 0 0 0,0-1 0 0 0,-1 2 0 0 0,0-1-1 0 0,1 0 1 0 0,-1 1 0 0 0,0 0 0 0 0,0 0 0 0 0,0 1-1 0 0,-1-1 1 0 0,1 1 0 0 0,-1 0 0 0 0,0 0 0 0 0,0 0 0 0 0,0 1-1 0 0,-1 0 1 0 0,1-1 0 0 0,-1 1 0 0 0,0 0 0 0 0,-1 1 0 0 0,1-1-1 0 0,-1 0 1 0 0,3 11 0 0 0,-3-7-2 0 0,-1-1 0 0 0,0 1 0 0 0,0 0 0 0 0,0 0 0 0 0,-1-1 0 0 0,-1 1 0 0 0,1 0 0 0 0,-2 0 0 0 0,1-1 0 0 0,-1 1 0 0 0,0 0 0 0 0,-7 14 0 0 0,-3 6 0 0 0,-2-1 0 0 0,-21 32 0 0 0,28-48 0 0 0,-33 47 0 0 0,29-45 0 0 0,0 2 0 0 0,1 0 0 0 0,0 0 0 0 0,2 0 0 0 0,-12 29 0 0 0,20-43 0 0 0,-1 1 0 0 0,0-1 0 0 0,1 1 0 0 0,-1-1 0 0 0,1 1 0 0 0,0 0 0 0 0,0-1 0 0 0,0 1 0 0 0,0-1 0 0 0,0 1 0 0 0,0-1 0 0 0,1 1 0 0 0,-1 0 0 0 0,1-1 0 0 0,0 1 0 0 0,0-1 0 0 0,0 0 0 0 0,0 1 0 0 0,0-1 0 0 0,2 4 0 0 0,0-3 0 0 0,0 0 0 0 0,0 0 0 0 0,1 0 0 0 0,-1-1 0 0 0,1 1 0 0 0,-1-1 0 0 0,1 1 0 0 0,0-1 0 0 0,0-1 0 0 0,0 1 0 0 0,5 2 0 0 0,9 0 0 0 0,0 0 0 0 0,0 0 0 0 0,0-2 0 0 0,29 1 0 0 0,2-4 0 0 0,-1-2 0 0 0,64-13 0 0 0,-61 8 0 0 0,-44 7 10 0 0,17-8-62 0 0,-15 6 17 0 0,1-2-711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4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12719 2528 768 0 0,'20'5'2028'0'0,"0"-2"1"0"0,1 0-1 0 0,-1-1 1 0 0,1-1-1 0 0,34-2 0 0 0,-26-3-867 0 0,0 0-1 0 0,0-2 0 0 0,39-13 0 0 0,-10-3-379 0 0,-1-2 0 0 0,-1-3 0 0 0,60-40 0 0 0,-79 45-309 0 0,-1-3 1 0 0,64-56 0 0 0,-87 69-379 0 0,-1 0 0 0 0,-1 0 0 0 0,0-1 0 0 0,-1-1 1 0 0,0 0-1 0 0,-1 0 0 0 0,-1-1 0 0 0,0 0 0 0 0,-1-1 1 0 0,8-25-1 0 0,-13 26-26 0 0,0 1 0 0 0,0-1 0 0 0,-2 0 0 0 0,0 0 0 0 0,0 0 0 0 0,-2 0 0 0 0,1 1 0 0 0,-2-1 0 0 0,0 1 0 0 0,-10-27 0 0 0,-4-4 120 0 0,-41-80 1 0 0,23 64-12 0 0,-72-98 1 0 0,46 85-46 0 0,-3 4 1 0 0,-4 2-1 0 0,-2 3 1 0 0,-133-93-1 0 0,56 58 12 0 0,-4 7 0 0 0,-3 7 0 0 0,-5 6 0 0 0,-196-69 0 0 0,47 45 19 0 0,-431-87 1 0 0,304 104 135 0 0,-507-34 1 0 0,420 91 230 0 0,-1 23 0 0 0,-837 95 0 0 0,335 78 530 0 0,734-104-760 0 0,11-1-20 0 0,-1021 208 662 0 0,1206-250-900 0 0,-572 105 260 0 0,3-38-44 0 0,333-78-136 0 0,287-8-113 0 0,-159-2 54 0 0,-201-30 1 0 0,-116-44 5 0 0,426 60-61 0 0,-156-32 15 0 0,-59-40-19 0 0,257 70 32 0 0,1-3-1 0 0,1-3 1 0 0,-92-57 0 0 0,106 55 39 0 0,1-1 0 0 0,-38-38 1 0 0,54 45-22 0 0,0-1 0 0 0,1 0 1 0 0,2-2-1 0 0,-23-39 1 0 0,0-5-10 0 0,35 61-45 0 0,-3 0 0 0 0,2 2 0 0 0,-1 3-12 0 0,5 1-89 0 0,0 0 0 0 0,0 0 0 0 0,0 0 0 0 0,0 0-1 0 0,0 0 1 0 0,0 0 0 0 0,0 0 0 0 0,0 1 0 0 0,1-1 0 0 0,-1 0 0 0 0,0 1 0 0 0,0-1 0 0 0,0 0-1 0 0,0 1 1 0 0,1 0 0 0 0,-1-1 0 0 0,0 1 0 0 0,-1 0 0 0 0,-2 4-3920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4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70 292 136 0 0,'-6'0'20781'0'0,"5"6"-19619"0"0,0-1-3300 0 0,-9 24 4098 0 0,-1 0 0 0 0,-1 0 0 0 0,-17 26 0 0 0,38-92 1244 0 0,6-22-2970 0 0,90-283 1303 0 0,-105 342-1537 0 0,0-1 0 0 0,0 1 0 0 0,0 0 1 0 0,0 0-1 0 0,0-1 0 0 0,0 1 1 0 0,0 0-1 0 0,0-1 0 0 0,1 1 0 0 0,-1 0 1 0 0,0 0-1 0 0,0-1 0 0 0,0 1 0 0 0,0 0 1 0 0,1 0-1 0 0,-1-1 0 0 0,0 1 0 0 0,0 0 1 0 0,1 0-1 0 0,-1 0 0 0 0,0-1 0 0 0,0 1 1 0 0,1 0-1 0 0,-1 0 0 0 0,0 0 0 0 0,1 0 1 0 0,-1 0-1 0 0,0 0 0 0 0,0 0 1 0 0,1-1-1 0 0,-1 1 0 0 0,0 0 0 0 0,1 0 1 0 0,-1 0-1 0 0,0 0 0 0 0,1 0 0 0 0,-1 0 1 0 0,0 1-1 0 0,1-1 0 0 0,-1 0 0 0 0,0 0 1 0 0,0 0-1 0 0,1 0 0 0 0,-1 0 0 0 0,0 0 1 0 0,1 0-1 0 0,-1 1 0 0 0,0-1 0 0 0,0 0 1 0 0,1 0-1 0 0,-1 0 0 0 0,0 1 1 0 0,1-1-1 0 0,10 14-3 0 0,-10-13 3 0 0,34 49 0 0 0,2-2 0 0 0,3-1 0 0 0,81 75 0 0 0,-71-80 0 0 0,-3 0 0 0 0,1-3 0 0 0,78 48 0 0 0,-94-76 0 0 0,-23-12 0 0 0,4-3 0 0 0,-13 4 0 0 0,1 0 0 0 0,-1 0 0 0 0,0-1 0 0 0,0 1 0 0 0,1 0 0 0 0,-1 0 0 0 0,0 0 0 0 0,0 0 0 0 0,0 0 0 0 0,1-1 0 0 0,-1 1 0 0 0,0 0 0 0 0,0 0 0 0 0,0 0 0 0 0,0-1 0 0 0,1 1 0 0 0,-1 0 0 0 0,0 0 0 0 0,0 0 0 0 0,0-1 0 0 0,0 1 0 0 0,0 0 0 0 0,0-1 0 0 0,0 1 0 0 0,1 0 0 0 0,-1 0 0 0 0,0-1 0 0 0,0 1 0 0 0,0 0 0 0 0,0 0 0 0 0,0-1 0 0 0,0 1 0 0 0,0 0 0 0 0,0 0 0 0 0,-1-1 0 0 0,1 1 0 0 0,0 0 0 0 0,0 0 0 0 0,0-1 0 0 0,-2-3 0 0 0,0 1 0 0 0,-1 0 0 0 0,1-1 0 0 0,-1 1 0 0 0,1 0 0 0 0,-1 0 0 0 0,0 0 0 0 0,0 1 0 0 0,-1-1 0 0 0,1 1 0 0 0,0 0 0 0 0,-1 0 0 0 0,0 0 0 0 0,1 0 0 0 0,-1 0 0 0 0,0 1 0 0 0,-7-2 0 0 0,-13-4 0 0 0,-42-7 0 0 0,50 12 0 0 0,-46-8 0 0 0,-1 4 0 0 0,0 2 0 0 0,0 3 0 0 0,-86 9 0 0 0,191-29 0 0 0,42-4 0 0 0,49-17 0 0 0,-127 39 0 0 0,-6 2 0 0 0,0 1 0 0 0,0 0 0 0 0,0 0 0 0 0,0 0 0 0 0,0 0 0 0 0,0 0 0 0 0,0 0 0 0 0,0-1 0 0 0,0 1 0 0 0,0 0 0 0 0,0 0 0 0 0,0 0 0 0 0,0 0 0 0 0,0 0 0 0 0,0-1 0 0 0,0 1 0 0 0,0 0 0 0 0,0 0 0 0 0,0 0 0 0 0,0 0 0 0 0,0 0 0 0 0,0-1 0 0 0,-1 1 0 0 0,1 0 0 0 0,0 0 0 0 0,0 0 0 0 0,0 0 0 0 0,0 0 0 0 0,0 0 0 0 0,0 0 0 0 0,0 0 0 0 0,0-1 0 0 0,-1 1 0 0 0,1 0 0 0 0,0 0 0 0 0,0 0 0 0 0,0 0 0 0 0,0 0 0 0 0,0 0 0 0 0,0 0 0 0 0,-1 0 0 0 0,1 0 0 0 0,0 0 0 0 0,0 0 0 0 0,0 0 0 0 0,0 0 0 0 0,0 0 0 0 0,-1 0 0 0 0,1 0 0 0 0,0 0 0 0 0,0 0 0 0 0,0 0 0 0 0,0 0 0 0 0,0 0 0 0 0,-1 0 0 0 0,-15-1 0 0 0,-1 0 0 0 0,-34 3 0 0 0,17 0 0 0 0,-29 3-681 0 0,46-3 172 0 0,0 0 1 0 0,0-1 0 0 0,-1-1 0 0 0,-23-3 0 0 0,32 0-2192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4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0 364 0 0,'-29'2'3802'0'0,"28"-1"-3369"0"0,0-1-1 0 0,0 0 1 0 0,0 0-1 0 0,0 1 1 0 0,0-1-1 0 0,1 0 1 0 0,-1 1-1 0 0,0-1 1 0 0,0 1-1 0 0,0-1 1 0 0,0 1-1 0 0,1-1 1 0 0,-1 1-1 0 0,0 0 1 0 0,-1 2 1716 0 0,4-3-468 0 0,7 4-438 0 0,0-1 0 0 0,0-1 0 0 0,16 3-1 0 0,61 1 1304 0 0,-41-5-1494 0 0,642 33 8662 0 0,-675-33-9714 0 0,7 0 0 0 0,-1 0 0 0 0,26-4 0 0 0,-38 2-63 0 0,1 1 451 0 0,-7 19-16577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4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1 748 0 0,'-6'2'1426'0'0,"-23"11"9749"0"0,31-11-9523 0 0,1 1-1196 0 0,0-1 1 0 0,0 1-1 0 0,0-1 1 0 0,0 0-1 0 0,1 0 1 0 0,-1 0 0 0 0,1 0-1 0 0,0 0 1 0 0,-1-1-1 0 0,1 0 1 0 0,0 0-1 0 0,0 0 1 0 0,5 1-1 0 0,63 5 2270 0 0,-48-5-2063 0 0,404 8 6410 0 0,-307-10-6160 0 0,-48-2-925 0 0,-72 2-147 0 0,-4 2-509 0 0,-18 10-1118 0 0,13-6-1889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8 144 248 0 0,'-1'-1'265'0'0,"0"0"1"0"0,0-1-1 0 0,1 1 0 0 0,-1 0 0 0 0,0 0 1 0 0,1-1-1 0 0,-1 1 0 0 0,1-1 1 0 0,-1 1-1 0 0,1 0 0 0 0,0-1 1 0 0,-1 1-1 0 0,1-1 0 0 0,0 1 0 0 0,0-1 1 0 0,0 1-1 0 0,0 0 0 0 0,0-1 1 0 0,1 1-1 0 0,-1-1 0 0 0,0 1 0 0 0,1 0 1 0 0,-1-1-1 0 0,1 1 0 0 0,-1-1 1 0 0,1 1-1 0 0,0 0 0 0 0,-1 0 0 0 0,1-1 1 0 0,0 1-1 0 0,0 0 0 0 0,0 0 1 0 0,0 0-1 0 0,0 0 0 0 0,0 0 0 0 0,0 0 1 0 0,0 0-1 0 0,1 1 0 0 0,1-2 1 0 0,12-9 697 0 0,1 1 1 0 0,0 0-1 0 0,0 2 1 0 0,27-11-1 0 0,-21 12-456 0 0,1 0 0 0 0,0 1 0 0 0,0 1 0 0 0,1 1-1 0 0,-1 1 1 0 0,1 2 0 0 0,0 0 0 0 0,0 1-1 0 0,-1 1 1 0 0,27 6 0 0 0,-41-6-301 0 0,0 2 1 0 0,0-1-1 0 0,0 1 0 0 0,0 0 1 0 0,0 1-1 0 0,0 0 0 0 0,-1 1 1 0 0,0 0-1 0 0,12 9 0 0 0,-18-12-151 0 0,1 0 1 0 0,-1 0-1 0 0,0 0 0 0 0,1 1 0 0 0,-1-1 1 0 0,0 1-1 0 0,-1-1 0 0 0,1 1 0 0 0,0 0 1 0 0,-1 0-1 0 0,1 0 0 0 0,-1 0 0 0 0,0 0 1 0 0,0 0-1 0 0,0 0 0 0 0,-1 0 0 0 0,1 1 1 0 0,-1-1-1 0 0,1 0 0 0 0,-1 0 0 0 0,0 1 0 0 0,0-1 1 0 0,-1 0-1 0 0,1 0 0 0 0,-1 1 0 0 0,1-1 1 0 0,-1 0-1 0 0,0 0 0 0 0,0 0 0 0 0,-3 5 1 0 0,-3 4 10 0 0,0 0 0 0 0,-1-1 1 0 0,0 1-1 0 0,-1-1 0 0 0,0-1 1 0 0,-1 0-1 0 0,0 0 0 0 0,0-1 1 0 0,-1 0-1 0 0,0-1 0 0 0,-15 8 1 0 0,-3 0 18 0 0,0-1 0 0 0,-1-1 1 0 0,-52 16-1 0 0,62-26-45 0 0,12-2-7 0 0,21-1-9 0 0,23 0 44 0 0,-1 2 1 0 0,1 2-1 0 0,-1 1 1 0 0,0 1-1 0 0,-1 2 1 0 0,0 2-1 0 0,36 16 1 0 0,-62-24-49 0 0,0 1 0 0 0,0 1 0 0 0,0-1-1 0 0,0 1 1 0 0,-1 1 0 0 0,0-1 0 0 0,0 1 0 0 0,0 1 0 0 0,-1-1 0 0 0,9 12 0 0 0,-13-15-9 0 0,0 0 0 0 0,0 0 0 0 0,-1 0 0 0 0,1 0 0 0 0,-1 0 0 0 0,0 0 0 0 0,0 0 1 0 0,0 0-1 0 0,0 1 0 0 0,-1-1 0 0 0,1 0 0 0 0,-1 1 0 0 0,0-1 0 0 0,0 0 0 0 0,0 1 0 0 0,0-1 0 0 0,-1 0 0 0 0,1 1 1 0 0,-1-1-1 0 0,0 0 0 0 0,0 0 0 0 0,0 0 0 0 0,-1 0 0 0 0,1 0 0 0 0,-1 0 0 0 0,1 0 0 0 0,-1 0 0 0 0,0 0 1 0 0,0 0-1 0 0,0-1 0 0 0,-4 4 0 0 0,-8 7 42 0 0,0 0 1 0 0,0-1-1 0 0,-1-1 1 0 0,0 0-1 0 0,-1-2 0 0 0,-1 1 1 0 0,1-2-1 0 0,-1 0 1 0 0,-1-1-1 0 0,1-1 1 0 0,-1-1-1 0 0,0 0 0 0 0,-27 3 1 0 0,17-5-130 0 0,0 0-1 0 0,-1-2 1 0 0,1-2-1 0 0,0 0 1 0 0,0-2 0 0 0,0-1-1 0 0,0-1 1 0 0,-36-11 0 0 0,58 14-262 0 0,2 1-48 0 0,0 0 0 0 0,0 0 0 0 0,0-1 0 0 0,0 0 0 0 0,0 1 0 0 0,0-1 0 0 0,0 0 0 0 0,1-1 0 0 0,-5-2 0 0 0,25-7-10352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0 184 428 0 0,'11'-12'2587'0'0,"-8"8"-1905"0"0,0 0 0 0 0,1 1 0 0 0,-1-1 1 0 0,1 1-1 0 0,0 0 0 0 0,0 0 0 0 0,5-3 0 0 0,20-8 1023 0 0,0 1 0 0 0,2 1 0 0 0,32-8 0 0 0,99-18 2225 0 0,-62 21-2097 0 0,29-6 1449 0 0,-115 19-2586 0 0,-17 3-134 0 0,-19 4-428 0 0,-55 12-278 0 0,-25 3-12 0 0,-186 58-1 0 0,282-74 181 0 0,0 0 0 0 0,0 1 1 0 0,0 0-1 0 0,0 0 0 0 0,1 0 0 0 0,-1 1 1 0 0,1 0-1 0 0,0 0 0 0 0,-6 6 1 0 0,10-9-6 0 0,0 1 1 0 0,0 0 0 0 0,0-1 0 0 0,0 1 0 0 0,0 0 0 0 0,0-1 0 0 0,0 1-1 0 0,1 0 1 0 0,-1 0 0 0 0,1 0 0 0 0,-1-1 0 0 0,1 1 0 0 0,-1 0 0 0 0,1 0 0 0 0,0 0-1 0 0,0 0 1 0 0,0 0 0 0 0,0 0 0 0 0,1 0 0 0 0,-1 0 0 0 0,0 0 0 0 0,1-1-1 0 0,0 1 1 0 0,-1 0 0 0 0,1 0 0 0 0,0 0 0 0 0,0-1 0 0 0,0 1 0 0 0,0 0 0 0 0,0-1-1 0 0,0 1 1 0 0,0-1 0 0 0,0 1 0 0 0,1-1 0 0 0,1 2 0 0 0,9 8 90 0 0,0-1 0 0 0,1 0 0 0 0,1 0 0 0 0,-1-1 0 0 0,1-1 0 0 0,29 12 0 0 0,-3 0 76 0 0,53 24 99 0 0,64 33 326 0 0,-136-65-491 0 0,0 1 0 0 0,0 1-1 0 0,-1 1 1 0 0,32 31 0 0 0,-49-44-110 0 0,-1 1 0 0 0,0 0 0 0 0,1 0 0 0 0,-1-1 0 0 0,0 1 0 0 0,0 1 0 0 0,-1-1 0 0 0,1 0 0 0 0,-1 0 0 0 0,1 1 0 0 0,-1-1 0 0 0,0 0 0 0 0,0 1 0 0 0,-1 0 0 0 0,1-1 0 0 0,-1 1 0 0 0,0-1 0 0 0,0 1 0 0 0,0 6 0 0 0,-1-6-6 0 0,-1 1 0 0 0,1-1 1 0 0,-1 0-1 0 0,1 0 1 0 0,-1-1-1 0 0,0 1 0 0 0,-1 0 1 0 0,1-1-1 0 0,-1 1 0 0 0,1-1 1 0 0,-1 0-1 0 0,0 1 0 0 0,0-1 1 0 0,0-1-1 0 0,-1 1 0 0 0,-3 2 1 0 0,-7 4 9 0 0,0-2-1 0 0,0 0 1 0 0,0 0 0 0 0,-1-2 0 0 0,0 1 0 0 0,0-2 0 0 0,0 0 0 0 0,-1-1 0 0 0,1-1-1 0 0,-1 0 1 0 0,-20 0 0 0 0,9-2-451 0 0,0-2 0 0 0,0 0 0 0 0,1-2 1 0 0,0-1-1 0 0,-49-15 0 0 0,63 14 446 0 0,5 2-1962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0 220 468 0 0,'5'1'770'0'0,"-1"0"0"0"0,1 1 0 0 0,-1-1 0 0 0,1 1-1 0 0,-1 0 1 0 0,0 0 0 0 0,0 0 0 0 0,0 0 0 0 0,0 1 0 0 0,0 0 0 0 0,-1 0-1 0 0,1 0 1 0 0,-1 0 0 0 0,6 7 0 0 0,-3 0 1210 0 0,0 0 0 0 0,-1 0 0 0 0,1 0 0 0 0,9 26 6245 0 0,-18-53-7112 0 0,-4-28-972 0 0,8 26 5 0 0,0 1 0 0 0,1-1 0 0 0,1 1 0 0 0,0-1 1 0 0,2 1-1 0 0,0 0 0 0 0,10-21 0 0 0,-11 30-101 0 0,0 1 1 0 0,0 0-1 0 0,1 0 1 0 0,0 0-1 0 0,1 1 1 0 0,0 0-1 0 0,9-8 0 0 0,-11 11-11 0 0,0 0 0 0 0,1 1 0 0 0,0 0 0 0 0,0 0-1 0 0,0 0 1 0 0,0 0 0 0 0,0 1 0 0 0,0 0 0 0 0,1 0-1 0 0,-1 0 1 0 0,1 1 0 0 0,9-2 0 0 0,-7 3 11 0 0,1 0 0 0 0,-1 0 0 0 0,1 1 0 0 0,-1 0 0 0 0,0 0 0 0 0,1 1 1 0 0,-1 0-1 0 0,0 1 0 0 0,0 0 0 0 0,0 0 0 0 0,0 1 0 0 0,-1 0 0 0 0,14 8 0 0 0,-11-4 1 0 0,1 0-1 0 0,-1 0 1 0 0,-1 1-1 0 0,0 0 1 0 0,0 0-1 0 0,0 1 1 0 0,-1 1-1 0 0,8 14 1 0 0,-8-12 1 0 0,-2 1 0 0 0,1-1 1 0 0,6 24-1 0 0,-11-31-32 0 0,-1 1 0 0 0,1 0 0 0 0,-1 0 0 0 0,0 0 0 0 0,-1 0 0 0 0,0 0 0 0 0,0 0 0 0 0,0 0 0 0 0,-3 13 0 0 0,0-15-15 0 0,3-4-1 0 0,0-1 1 0 0,0 1-1 0 0,-1-1 0 0 0,1 0 1 0 0,0 1-1 0 0,-1-1 0 0 0,1 0 1 0 0,0 1-1 0 0,-1-1 1 0 0,1 0-1 0 0,0 0 0 0 0,-1 1 1 0 0,1-1-1 0 0,-1 0 0 0 0,1 0 1 0 0,0 0-1 0 0,-1 0 0 0 0,1 1 1 0 0,-1-1-1 0 0,1 0 0 0 0,-1 0 1 0 0,1 0-1 0 0,-1 0 1 0 0,1 0-1 0 0,0 0 0 0 0,-1 0 1 0 0,1 0-1 0 0,-1 0 0 0 0,1-1 1 0 0,-1 1-1 0 0,1 0 0 0 0,-1 0 1 0 0,1 0-1 0 0,0 0 0 0 0,-1-1 1 0 0,1 1-1 0 0,-1 0 1 0 0,1 0-1 0 0,0-1 0 0 0,-1 1 1 0 0,1 0-1 0 0,0-1 0 0 0,-1 1 1 0 0,1-1-1 0 0,-7-10-50 0 0,5 7 39 0 0,1 0 1 0 0,-1-1-1 0 0,1 0 1 0 0,-1 1-1 0 0,1-1 0 0 0,1 0 1 0 0,-1 0-1 0 0,1 1 1 0 0,0-1-1 0 0,0 0 1 0 0,0 0-1 0 0,1 0 0 0 0,-1 1 1 0 0,1-1-1 0 0,0 0 1 0 0,3-6-1 0 0,1-4-17 0 0,1 0 1 0 0,1 0-1 0 0,11-19 0 0 0,-16 29 28 0 0,1 1 0 0 0,0-1 0 0 0,0 1 0 0 0,0 0 0 0 0,1 0 1 0 0,0 0-1 0 0,0 0 0 0 0,0 1 0 0 0,0-1 0 0 0,0 1 0 0 0,0 0 0 0 0,1 1 0 0 0,0-1 0 0 0,7-3 0 0 0,-6 5 31 0 0,0-1-1 0 0,0 1 0 0 0,0 0 1 0 0,-1 1-1 0 0,1-1 1 0 0,0 1-1 0 0,0 0 0 0 0,0 1 1 0 0,0 0-1 0 0,0 0 0 0 0,0 0 1 0 0,10 4-1 0 0,6 3-26 0 0,0 2 1 0 0,-1 1-1 0 0,0 0 1 0 0,0 2-1 0 0,-1 0 1 0 0,25 23-1 0 0,-33-25-104 0 0,-1 0 1 0 0,-1 1-1 0 0,0 0 0 0 0,0 1 0 0 0,14 26 1 0 0,-5-10-247 0 0,-14-21-1369 0 0,-4-7 913 0 0,0 0 1 0 0,0-1-1 0 0,1 1 1 0 0,-1 0 0 0 0,0 0-1 0 0,0 0 1 0 0,0-1-1 0 0,0 1 1 0 0,1-1-1 0 0,-1 1 1 0 0,0-1 0 0 0,0 1-1 0 0,3-1 1 0 0,9 2-2431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0 648 0 0,'-4'7'6216'0'0,"12"-5"-5374"0"0,-1 0-1 0 0,1-1 1 0 0,0 1 0 0 0,0-2-1 0 0,-1 1 1 0 0,1-1 0 0 0,0 0-1 0 0,0-1 1 0 0,11-2 0 0 0,26 0 1652 0 0,-37 3-2425 0 0,16 1-1609 0 0,-8-2-4004 0 0,-3-1 3697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8:5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101 361 168 0 0,'12'-6'8249'0'0,"-10"11"-7645"0"0,0-1-1 0 0,0 1 1 0 0,-1 0 0 0 0,0-1 0 0 0,0 1-1 0 0,0 0 1 0 0,-1 0 0 0 0,1 0 0 0 0,-1 0 0 0 0,0-1-1 0 0,0 1 1 0 0,-2 7 0 0 0,-2 11 1784 0 0,-9 30-1 0 0,3-15 139 0 0,-5 19 5100 0 0,17-60-7171 0 0,6-11-249 0 0,0 0 0 0 0,-2-1 1 0 0,1 0-1 0 0,4-20 0 0 0,-2 9-118 0 0,28-82-88 0 0,41-188 0 0 0,-76 279 0 0 0,-2 13 0 0 0,0-1 0 0 0,1 0 0 0 0,0 1 0 0 0,0-1 0 0 0,0 1 0 0 0,0 0 0 0 0,1-1 0 0 0,0 1 0 0 0,2-5 0 0 0,-4 9 0 0 0,0 0 0 0 0,0 0 0 0 0,0 0 0 0 0,0-1 0 0 0,0 1 0 0 0,0 0 0 0 0,0 0 0 0 0,0 0 0 0 0,0 0 0 0 0,1 0 0 0 0,-1 0 0 0 0,0 0 0 0 0,0 0 0 0 0,0-1 0 0 0,0 1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0,3 3 0 0 0,-1-1 0 0 0,1 1 0 0 0,-1 0 0 0 0,1-1 0 0 0,-1 1 0 0 0,0 0 0 0 0,0 0 0 0 0,-1 0 0 0 0,1 1 0 0 0,1 3 0 0 0,16 43 0 0 0,-10-26 0 0 0,15 35 0 0 0,3 0 0 0 0,54 84 0 0 0,-57-107 0 0 0,1-2 0 0 0,1-1 0 0 0,2-1 0 0 0,61 54 0 0 0,-83-81-126 0 0,1 0 1 0 0,0 0-1 0 0,0 0 0 0 0,0-1 1 0 0,1 0-1 0 0,-1-1 1 0 0,1 1-1 0 0,0-2 0 0 0,0 1 1 0 0,11 1-1 0 0,-16-3 72 0 0,1-1 0 0 0,-1 1-1 0 0,1-1 1 0 0,-1 0 0 0 0,1-1 0 0 0,-1 1 0 0 0,1-1 0 0 0,-1 1-1 0 0,0-1 1 0 0,1 0 0 0 0,-1 0 0 0 0,0-1 0 0 0,1 1-1 0 0,-1-1 1 0 0,0 1 0 0 0,0-1 0 0 0,0 0 0 0 0,0 0 0 0 0,-1 0-1 0 0,1-1 1 0 0,-1 1 0 0 0,1-1 0 0 0,-1 1 0 0 0,0-1-1 0 0,0 0 1 0 0,4-6 0 0 0,-6 8 45 0 0,1 0-1 0 0,0 0 1 0 0,-1-1 0 0 0,1 1 0 0 0,-1 0-1 0 0,0-1 1 0 0,1 1 0 0 0,-1 0-1 0 0,0-1 1 0 0,0 1 0 0 0,0-1-1 0 0,0 1 1 0 0,0 0 0 0 0,0-1-1 0 0,0 1 1 0 0,0-1 0 0 0,-1 1-1 0 0,1 0 1 0 0,-1-1 0 0 0,1 1-1 0 0,-1 0 1 0 0,1 0 0 0 0,-1-1 0 0 0,1 1-1 0 0,-1 0 1 0 0,0 0 0 0 0,0 0-1 0 0,0 0 1 0 0,0 0 0 0 0,0 0-1 0 0,0 0 1 0 0,0 0 0 0 0,-1-1-1 0 0,-4-3 28 0 0,-1 1 0 0 0,1 0-1 0 0,-1 0 1 0 0,-11-5-1 0 0,-10-2 103 0 0,-1 1 0 0 0,-1 1 0 0 0,1 1 1 0 0,-48-5-1 0 0,-123-3 732 0 0,139 14-447 0 0,0 2 1 0 0,1 2-1 0 0,-74 13 0 0 0,128-13-567 0 0,-1-1 1 0 0,1 1-1 0 0,-1 0 1 0 0,-8 5-1 0 0,14-7 127 0 0,0 0 0 0 0,0 1-1 0 0,0-1 1 0 0,0 0 0 0 0,1 1-1 0 0,-1-1 1 0 0,0 1-1 0 0,1-1 1 0 0,-1 1 0 0 0,0-1-1 0 0,1 1 1 0 0,-1-1 0 0 0,0 1-1 0 0,1 0 1 0 0,-1-1-1 0 0,1 1 1 0 0,-1 0 0 0 0,1-1-1 0 0,0 1 1 0 0,-1 0 0 0 0,1 0-1 0 0,0 0 1 0 0,-1-1-1 0 0,1 1 1 0 0,0 0 0 0 0,0 0-1 0 0,0 0 1 0 0,0 0 0 0 0,0-1-1 0 0,0 1 1 0 0,0 0-1 0 0,0 0 1 0 0,0 0 0 0 0,0 0-1 0 0,0-1 1 0 0,0 1 0 0 0,1 0-1 0 0,-1 0 1 0 0,0 0-1 0 0,1-1 1 0 0,-1 1 0 0 0,0 0-1 0 0,1 0 1 0 0,-1-1 0 0 0,1 1-1 0 0,0 1 1 0 0,2 0-840 0 0,-1 1 0 0 0,1 0 0 0 0,0-1 0 0 0,0 0 0 0 0,0 1 1 0 0,0-1-1 0 0,0 0 0 0 0,0-1 0 0 0,0 1 0 0 0,1-1 0 0 0,4 2 0 0 0,15 2-2517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39:58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352 143 104 0 0,'9'-25'5096'0'0,"4"-12"3557"0"0,-13 35-7982 0 0,0-9 2274 0 0,-1 8-2661 0 0,0 0 0 0 0,0 0 0 0 0,0 0 0 0 0,-1 0 0 0 0,1 0 0 0 0,-1 1 0 0 0,0-1 1 0 0,0 0-1 0 0,0 1 0 0 0,0-1 0 0 0,0 1 0 0 0,0-1 0 0 0,-1 1 0 0 0,1 0 0 0 0,-5-2 0 0 0,1 0-10 0 0,1 1-1 0 0,-1 1 1 0 0,0-1-1 0 0,0 1 1 0 0,0 0-1 0 0,0 0 1 0 0,-11-1-1 0 0,4 2-33 0 0,1 0-1 0 0,-1 1 1 0 0,0 0-1 0 0,0 1 1 0 0,0 0-1 0 0,0 1 1 0 0,-20 5-1 0 0,24-4-73 0 0,-1 1 0 0 0,1-1 0 0 0,0 1 0 0 0,0 1 0 0 0,0 0 0 0 0,1 0 0 0 0,-1 0 1 0 0,-10 11-1 0 0,15-12-101 0 0,0 0 1 0 0,1 0 0 0 0,0 0 0 0 0,-1 0 0 0 0,2 1-1 0 0,-1 0 1 0 0,0-1 0 0 0,1 1 0 0 0,0 0 0 0 0,0 0 0 0 0,0 1-1 0 0,1-1 1 0 0,0 0 0 0 0,0 0 0 0 0,0 1 0 0 0,0-1-1 0 0,1 7 1 0 0,0-2-1 0 0,1 1 0 0 0,0-1 0 0 0,0 0 0 0 0,1 0 0 0 0,0 0 0 0 0,1 0 0 0 0,0 0 0 0 0,0-1 0 0 0,1 1 0 0 0,7 10 0 0 0,-8-15-41 0 0,0 0 0 0 0,0 0-1 0 0,1-1 1 0 0,0 0-1 0 0,0 1 1 0 0,0-1-1 0 0,0 0 1 0 0,1-1-1 0 0,-1 1 1 0 0,1-1-1 0 0,0 0 1 0 0,0 0 0 0 0,0-1-1 0 0,1 1 1 0 0,-1-1-1 0 0,1 0 1 0 0,-1-1-1 0 0,1 1 1 0 0,7 0-1 0 0,3 0 29 0 0,-1-1 0 0 0,0 0-1 0 0,1-2 1 0 0,-1 1-1 0 0,1-2 1 0 0,-1 0 0 0 0,0-1-1 0 0,22-7 1 0 0,-31 9 7 0 0,-1-2 0 0 0,1 1-1 0 0,0-1 1 0 0,-1 0 0 0 0,1 0 0 0 0,-1 0 0 0 0,0-1 0 0 0,0 0 0 0 0,0 0-1 0 0,-1 0 1 0 0,1-1 0 0 0,-1 1 0 0 0,0-1 0 0 0,0 0 0 0 0,-1 0-1 0 0,1-1 1 0 0,-1 1 0 0 0,-1-1 0 0 0,1 1 0 0 0,-1-1 0 0 0,0 0 0 0 0,0 0-1 0 0,2-9 1 0 0,-4 8-39 0 0,1-1 0 0 0,-1 0 0 0 0,0 0-1 0 0,0 0 1 0 0,-1 1 0 0 0,0-1 0 0 0,0 0-1 0 0,-1 0 1 0 0,0 1 0 0 0,-1 0 0 0 0,1-1-1 0 0,-1 1 1 0 0,-1 0 0 0 0,1 0 0 0 0,-1 0 0 0 0,-1 1-1 0 0,1-1 1 0 0,-1 1 0 0 0,0 0 0 0 0,0 0-1 0 0,-1 1 1 0 0,0 0 0 0 0,0 0 0 0 0,0 0-1 0 0,-1 1 1 0 0,1 0 0 0 0,-1 0 0 0 0,0 0-1 0 0,0 1 1 0 0,0 0 0 0 0,-1 0 0 0 0,1 1 0 0 0,-10-2-1 0 0,10 3-21 0 0,0 1 0 0 0,-1-1 0 0 0,1 1 0 0 0,0 1-1 0 0,0-1 1 0 0,0 1 0 0 0,0 0 0 0 0,0 1 0 0 0,0 0-1 0 0,1 0 1 0 0,-1 0 0 0 0,0 1 0 0 0,1 0 0 0 0,0 1 0 0 0,-1-1-1 0 0,2 1 1 0 0,-1 0 0 0 0,-6 5 0 0 0,8-5 0 0 0,0 0 1 0 0,0 1-1 0 0,0-1 0 0 0,0 1 1 0 0,1 0-1 0 0,-1 0 1 0 0,1 0-1 0 0,1 0 1 0 0,-1 0-1 0 0,1 1 0 0 0,0-1 1 0 0,0 1-1 0 0,0 0 1 0 0,1-1-1 0 0,0 1 0 0 0,0 0 1 0 0,1 0-1 0 0,-1 0 1 0 0,1 0-1 0 0,0 0 0 0 0,1-1 1 0 0,1 7-1 0 0,-1-6 7 0 0,1 0 0 0 0,0 0-1 0 0,0 0 1 0 0,1-1 0 0 0,0 1 0 0 0,0-1-1 0 0,0 1 1 0 0,0-1 0 0 0,1 0 0 0 0,0-1-1 0 0,0 1 1 0 0,0-1 0 0 0,1 1 0 0 0,0-1-1 0 0,-1-1 1 0 0,1 1 0 0 0,1-1-1 0 0,-1 1 1 0 0,0-2 0 0 0,1 1 0 0 0,0 0-1 0 0,-1-1 1 0 0,8 2 0 0 0,-7-3-1 0 0,-1 1 0 0 0,1-1 1 0 0,0 0-1 0 0,0 0 0 0 0,0-1 1 0 0,0 1-1 0 0,-1-1 0 0 0,1-1 0 0 0,0 1 1 0 0,0-1-1 0 0,0 0 0 0 0,0 0 1 0 0,-1-1-1 0 0,1 0 0 0 0,-1 0 0 0 0,1 0 1 0 0,-1 0-1 0 0,0-1 0 0 0,1 0 1 0 0,-1 0-1 0 0,-1-1 0 0 0,1 1 0 0 0,0-1 1 0 0,5-6-1 0 0,-7 5-1 0 0,1 1 1 0 0,-2 0-1 0 0,1-1 0 0 0,0 0 1 0 0,-1 0-1 0 0,0 1 1 0 0,0-1-1 0 0,0 0 0 0 0,-1-1 1 0 0,1 1-1 0 0,-1 0 0 0 0,0 0 1 0 0,-1-1-1 0 0,1 1 1 0 0,-1 0-1 0 0,0-1 0 0 0,-1 1 1 0 0,1 0-1 0 0,-1-1 0 0 0,0 1 1 0 0,-1 0-1 0 0,1 0 1 0 0,-1 0-1 0 0,0 0 0 0 0,0 0 1 0 0,0 0-1 0 0,-1 0 0 0 0,0 1 1 0 0,-5-8-1 0 0,3 5-6 0 0,0 0-1 0 0,-1 1 1 0 0,1 0-1 0 0,-1 0 0 0 0,0 1 1 0 0,0 0-1 0 0,-1 0 1 0 0,0 0-1 0 0,0 1 1 0 0,0 0-1 0 0,0 0 1 0 0,-1 1-1 0 0,1 0 1 0 0,-1 0-1 0 0,0 0 1 0 0,0 1-1 0 0,0 1 1 0 0,-16-2-1 0 0,9 3-1 0 0,0 0 0 0 0,0 2 0 0 0,0 0 0 0 0,0 1 0 0 0,0 0 1 0 0,0 1-1 0 0,-18 7 0 0 0,29-9 1 0 0,-1 1 0 0 0,1-1 0 0 0,0 0 1 0 0,0 1-1 0 0,0 0 0 0 0,0 0 0 0 0,1 0 1 0 0,-1 1-1 0 0,1-1 0 0 0,0 1 0 0 0,-5 6 0 0 0,6-6 3 0 0,1-1 0 0 0,-1 1 0 0 0,1-1 0 0 0,0 1-1 0 0,0 0 1 0 0,0 0 0 0 0,0-1 0 0 0,1 1 0 0 0,-1 0 0 0 0,1 0-1 0 0,0 0 1 0 0,0 0 0 0 0,1 0 0 0 0,-1-1 0 0 0,1 1-1 0 0,1 6 1 0 0,1-2 5 0 0,-1 0 0 0 0,1 0-1 0 0,1 0 1 0 0,0 0 0 0 0,0-1-1 0 0,0 1 1 0 0,1-1 0 0 0,0 0 0 0 0,0-1-1 0 0,0 1 1 0 0,1-1 0 0 0,0 0-1 0 0,1-1 1 0 0,-1 1 0 0 0,1-1-1 0 0,0 0 1 0 0,0-1 0 0 0,1 0 0 0 0,-1 0-1 0 0,1 0 1 0 0,0-1 0 0 0,0-1-1 0 0,0 1 1 0 0,0-1 0 0 0,1 0-1 0 0,-1-1 1 0 0,1 0 0 0 0,-1 0 0 0 0,0-1-1 0 0,1 0 1 0 0,-1-1 0 0 0,1 0-1 0 0,-1 0 1 0 0,1 0 0 0 0,-1-1-1 0 0,0-1 1 0 0,0 1 0 0 0,0-1-1 0 0,0-1 1 0 0,0 1 0 0 0,-1-2 0 0 0,0 1-1 0 0,12-9 1 0 0,-16 10-4 0 0,0 1 0 0 0,0-1 0 0 0,0 0 0 0 0,-1-1 0 0 0,1 1 0 0 0,-1 0 0 0 0,1-1 0 0 0,-1 1 0 0 0,0-1 0 0 0,-1 0 0 0 0,1 1 0 0 0,-1-1 0 0 0,1 0 0 0 0,-1 0 0 0 0,0 0 0 0 0,-1 0 0 0 0,1 0 0 0 0,-1 0 0 0 0,1 0 0 0 0,-1-1 0 0 0,0 1 0 0 0,-1 0 0 0 0,1 0 0 0 0,-1 0 0 0 0,-1-6 0 0 0,0 5 0 0 0,0-1 0 0 0,0 1 0 0 0,0 0 0 0 0,-1 0 0 0 0,0 0 0 0 0,0 0 0 0 0,0 0 0 0 0,0 0 0 0 0,-1 1 0 0 0,1 0 0 0 0,-1 0 0 0 0,-1 0 0 0 0,1 0 0 0 0,0 0 0 0 0,-1 1 0 0 0,0 0 0 0 0,-8-5 0 0 0,2 3 0 0 0,0 1 0 0 0,0 0 0 0 0,0 1 0 0 0,0 0 0 0 0,-1 0 0 0 0,1 1 0 0 0,-20 0 0 0 0,25 2 0 0 0,0 0 0 0 0,0 0 0 0 0,0 1 0 0 0,1 0 0 0 0,-1 0 0 0 0,0 1 0 0 0,0-1 0 0 0,1 1 0 0 0,-1 1 0 0 0,1-1 0 0 0,0 1 0 0 0,-1 0 0 0 0,1 0 0 0 0,0 0 0 0 0,1 1 0 0 0,-9 7 0 0 0,10-8 0 0 0,0 0 0 0 0,0 0 0 0 0,1 1 0 0 0,0-1 0 0 0,-1 0 0 0 0,1 1 0 0 0,0 0 0 0 0,1-1 0 0 0,-1 1 0 0 0,1 0 0 0 0,-1 0 0 0 0,1 0 0 0 0,0 0 0 0 0,1 0 0 0 0,-1 0 0 0 0,1 0 0 0 0,0 5 0 0 0,0-4 0 0 0,1 0 0 0 0,0 0 0 0 0,0 0 0 0 0,0 1 0 0 0,1-1 0 0 0,0 0 0 0 0,0 0 0 0 0,0-1 0 0 0,1 1 0 0 0,-1 0 0 0 0,7 7 0 0 0,-3-5 0 0 0,0 0 0 0 0,0-1 0 0 0,0 0 0 0 0,0 0 0 0 0,1-1 0 0 0,0 0 0 0 0,0 0 0 0 0,1 0 0 0 0,-1-1 0 0 0,1 0 0 0 0,0-1 0 0 0,0 1 0 0 0,0-1 0 0 0,1-1 0 0 0,14 3 0 0 0,-16-5 0 0 0,-1 0 0 0 0,1 0 0 0 0,-1 0 0 0 0,1-1 0 0 0,-1 0 0 0 0,0 0 0 0 0,1-1 0 0 0,-1 0 0 0 0,0 0 0 0 0,0 0 0 0 0,0-1 0 0 0,0 1 0 0 0,-1-2 0 0 0,1 1 0 0 0,-1-1 0 0 0,8-6 0 0 0,-10 7 0 0 0,1 0 0 0 0,-1 0 0 0 0,0-1 0 0 0,-1 0 0 0 0,1 1 0 0 0,-1-1 0 0 0,1 0 0 0 0,-1 0 0 0 0,0 0 0 0 0,-1 0 0 0 0,1-1 0 0 0,-1 1 0 0 0,0 0 0 0 0,0-1 0 0 0,0 1 0 0 0,0-1 0 0 0,-1 1 0 0 0,0-1 0 0 0,0 1 0 0 0,0-1 0 0 0,-1 1 0 0 0,1-1 0 0 0,-1 1 0 0 0,-2-6 0 0 0,2 4 0 0 0,-1 1 0 0 0,-1 0 0 0 0,1-1 0 0 0,-1 1 0 0 0,0 1 0 0 0,0-1 0 0 0,0 0 0 0 0,-1 1 0 0 0,-6-7 0 0 0,7 8 0 0 0,1 0 0 0 0,-1 1 0 0 0,0 0 0 0 0,0-1 0 0 0,-1 1 0 0 0,1 0 0 0 0,0 1 0 0 0,-1-1 0 0 0,1 1 0 0 0,-1-1 0 0 0,1 1 0 0 0,-1 0 0 0 0,0 0 0 0 0,0 1 0 0 0,-5-1 0 0 0,5 1 0 0 0,0 0 0 0 0,0 0 0 0 0,0 1 0 0 0,0 0 0 0 0,-1 0 0 0 0,1 0 0 0 0,1 0 0 0 0,-1 1 0 0 0,0-1 0 0 0,0 1 0 0 0,1 0 0 0 0,-1 0 0 0 0,-6 5 0 0 0,3 0 0 0 0,0-1 0 0 0,1 1 0 0 0,-11 15 0 0 0,12-16 0 0 0,2-2 0 0 0,0 1 0 0 0,1 0 0 0 0,-1 0 0 0 0,1 0 0 0 0,0 0 0 0 0,0 0 0 0 0,0 1 0 0 0,1-1 0 0 0,0 1 0 0 0,-1 5 0 0 0,2-9 0 0 0,0-1 0 0 0,0 1 0 0 0,0 0 0 0 0,0-1 0 0 0,1 1 0 0 0,-1-1 0 0 0,0 1 0 0 0,1-1 0 0 0,-1 1 0 0 0,1-1 0 0 0,-1 1 0 0 0,1-1 0 0 0,0 1 0 0 0,0-1 0 0 0,-1 1 0 0 0,1-1 0 0 0,2 2 0 0 0,-1-2 0 0 0,-1 1 0 0 0,1-1 0 0 0,0 0 0 0 0,0 0 0 0 0,0-1 0 0 0,0 1 0 0 0,0 0 0 0 0,0 0 0 0 0,0-1 0 0 0,0 0 0 0 0,0 1 0 0 0,0-1 0 0 0,0 0 0 0 0,0 0 0 0 0,0 0 0 0 0,0 0 0 0 0,4-1 0 0 0,-5 1-14 0 0,-1 1-1 0 0,1-1 1 0 0,0 0 0 0 0,-1 0-1 0 0,1 0 1 0 0,0 0 0 0 0,-1 0-1 0 0,1 0 1 0 0,0 0 0 0 0,-1-1-1 0 0,1 1 1 0 0,0 0 0 0 0,-1 0-1 0 0,1 0 1 0 0,-1-1 0 0 0,1 1-1 0 0,0 0 1 0 0,-1-1 0 0 0,1 1-1 0 0,-1 0 1 0 0,1-1 0 0 0,-1 1-1 0 0,1-1 1 0 0,-1 1 0 0 0,1-1-1 0 0,-1 1 1 0 0,0-1-1 0 0,1 1 1 0 0,-1-1 0 0 0,0 1-1 0 0,1-1 1 0 0,-1 0 0 0 0,0 1-1 0 0,0-1 1 0 0,1 0 0 0 0,-1 1-1 0 0,0-1 1 0 0,0 1 0 0 0,0-1-1 0 0,0 0 1 0 0,0 1 0 0 0,0-1-1 0 0,0 0 1 0 0,0 1 0 0 0,0-1-1 0 0,0 0 1 0 0,-1 1 0 0 0,1-1-1 0 0,0 0 1 0 0,0 1 0 0 0,0-1-1 0 0,-1 1 1 0 0,1-1 0 0 0,0 0-1 0 0,-1 1 1 0 0,1-1 0 0 0,-1 1-1 0 0,1-1 1 0 0,0 1 0 0 0,-2-1-1 0 0,-1-3-293 0 0,0-1 1 0 0,-1 1-1 0 0,0 0 0 0 0,-7-6 0 0 0,-6-1-1206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05.7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97 180 0 0,'-2'-16'2588'0'0,"2"-58"10697"0"0,0 67-7473 0 0,8 58-4452 0 0,3-1 0 0 0,16 49 1 0 0,-12-50-657 0 0,-2 0-67 0 0,-7-25-337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09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43 162 292 0 0,'-42'2'15292'0'0,"46"-2"-14212"0"0,95 1 4138 0 0,58-11-2644 0 0,-73 3-1733 0 0,40-1 104 0 0,359-31 1534 0 0,118-33 282 0 0,-332 56-1877 0 0,-74 7-483 0 0,-161 5-13003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10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32 240 0 0,'-23'-11'1685'0'0,"14"6"1329"0"0,0 1-1 0 0,0 0 0 0 0,-14-3 1 0 0,22 7-2829 0 0,0 0 1 0 0,1 0 0 0 0,-1 0 0 0 0,1 0 0 0 0,-1 0 0 0 0,0 1 0 0 0,1-1-1 0 0,-1 0 1 0 0,0 0 0 0 0,1 1 0 0 0,-1-1 0 0 0,1 0 0 0 0,-1 1-1 0 0,1-1 1 0 0,-1 0 0 0 0,1 1 0 0 0,-1-1 0 0 0,1 1 0 0 0,-1-1 0 0 0,1 1-1 0 0,0-1 1 0 0,-1 1 0 0 0,1-1 0 0 0,0 1 0 0 0,-1 0 0 0 0,1-1-1 0 0,0 1 1 0 0,0-1 0 0 0,0 1 0 0 0,-1 0 0 0 0,1-1 0 0 0,0 1 0 0 0,0 1-1 0 0,-3 20 1820 0 0,3-21-1850 0 0,0 29 926 0 0,1 1 1 0 0,1-1-1 0 0,2 1 0 0 0,8 33 1 0 0,2-9 1369 0 0,28 69 1 0 0,-33-108-2452 0 0,-9-29 0 0 0,-9-33 0 0 0,3 29 0 0 0,0 0 0 0 0,-1 1 0 0 0,-1 0 0 0 0,-1 0 0 0 0,-13-19 0 0 0,-60-67 0 0 0,46 59 0 0 0,24 27 0 0 0,12 16 0 0 0,0 0 0 0 0,-1-1 0 0 0,1 1 0 0 0,0 0 0 0 0,0 0 0 0 0,0-1 0 0 0,0 1 0 0 0,-1 0 0 0 0,1 0 0 0 0,0-1 0 0 0,0 1 0 0 0,0 0 0 0 0,0-1 0 0 0,0 1 0 0 0,0 0 0 0 0,0 0 0 0 0,0-1 0 0 0,0 1 0 0 0,0 0 0 0 0,0-1 0 0 0,0 1 0 0 0,0 0 0 0 0,0-1 0 0 0,0 1 0 0 0,0 0 0 0 0,0 0 0 0 0,0-1 0 0 0,0 1 0 0 0,1-2 0 0 0,0 1 0 0 0,0 0 0 0 0,0-1 0 0 0,0 1 0 0 0,0 0 0 0 0,1 0 0 0 0,-1 0 0 0 0,0 0 0 0 0,1 0 0 0 0,-1 0 0 0 0,0 0 0 0 0,1 0 0 0 0,-1 1 0 0 0,1-1 0 0 0,0 1 0 0 0,-1-1 0 0 0,1 1 0 0 0,-1-1 0 0 0,4 1 0 0 0,40-3 0 0 0,-31 3 0 0 0,456 13 0 0 0,-462-13 0 0 0,26 7 0 0 0,-18-1 0 0 0,7 3 0 0 0,-22-6 0 0 0,2 4 0 0 0,-3-6 0 0 0,0 0 0 0 0,1-1 0 0 0,-1 1 0 0 0,0 0 0 0 0,0 0 0 0 0,0 0 0 0 0,0 0 0 0 0,0 0 0 0 0,0 0 0 0 0,0 0 0 0 0,0 0 0 0 0,0 0 0 0 0,-1 0 0 0 0,1 0 0 0 0,0 0 0 0 0,0 0 0 0 0,-1 0 0 0 0,1 0 0 0 0,-1 0 0 0 0,1-1 0 0 0,-1 1 0 0 0,1 0 0 0 0,-1 0 0 0 0,0 0 0 0 0,1-1 0 0 0,-2 2 0 0 0,0 0 0 0 0,-8 9 0 0 0,-1 1 0 0 0,0-1 0 0 0,-1-1 0 0 0,0 0 0 0 0,0-1 0 0 0,-23 13 0 0 0,19-11 0 0 0,-158 90 0 0 0,116-69 0 0 0,44-26 0 0 0,14-6 0 0 0,1-1 0 0 0,-1 1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0,-1 0 0 0 0,1 0 0 0 0,0 0 0 0 0,0 0 0 0 0,0 0 0 0 0,0 0 0 0 0,0 0 0 0 0,0 0 0 0 0,0-1 0 0 0,0 1 0 0 0,0 0 0 0 0,0 0 0 0 0,0 0 0 0 0,0 0 0 0 0,-1 0 0 0 0,1 0 0 0 0,0 0 0 0 0,0 0 0 0 0,0 0 0 0 0,0 0 0 0 0,0 0 0 0 0,0 0 0 0 0,0 0 0 0 0,0 0 0 0 0,0 0 0 0 0,-1 0 0 0 0,1 0 0 0 0,0 0 0 0 0,0 0 0 0 0,3-5 0 0 0,1-1 0 0 0,0 0 0 0 0,0 1 0 0 0,0 0 0 0 0,0 0 0 0 0,1 0 0 0 0,5-4 0 0 0,46-37 0 0 0,-34 30 0 0 0,15-16 0 0 0,-38 32 0 0 0,1 0 0 0 0,0 0 0 0 0,0 0 0 0 0,0 0 0 0 0,0 0 0 0 0,0 0 0 0 0,0 0 0 0 0,0 0 0 0 0,0 0 0 0 0,0 0 0 0 0,0 0 0 0 0,-1 0 0 0 0,1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0,-24 6 0 0 0,21-6-549 0 0,-1 1-1 0 0,1 1 1 0 0,0-1 0 0 0,-1 1 0 0 0,1-1-1 0 0,0 1 1 0 0,0 0 0 0 0,0 0 0 0 0,0 0-1 0 0,0 0 1 0 0,1 1 0 0 0,-1-1 0 0 0,1 1-1 0 0,-1 0 1 0 0,1 0 0 0 0,0 0 0 0 0,0 0-1 0 0,0 0 1 0 0,-2 6 0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14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39 460 0 0,'-2'-39'14040'0'0,"8"60"-13316"0"0,31 306 5555 0 0,-30-221-5075 0 0,2 631 4018 0 0,-17-609-4524 0 0,-2 76 884 0 0,10-201-1539 0 0,0 0 1 0 0,1 0-1 0 0,-1 0 1 0 0,1 0-1 0 0,0 0 0 0 0,0 0 1 0 0,0 0-1 0 0,0 0 1 0 0,1 0-1 0 0,-1 0 1 0 0,1 0-1 0 0,0-1 1 0 0,0 1-1 0 0,0 0 1 0 0,0-1-1 0 0,0 0 0 0 0,0 1 1 0 0,1-1-1 0 0,-1 0 1 0 0,1 0-1 0 0,-1-1 1 0 0,1 1-1 0 0,0 0 1 0 0,0-1-1 0 0,0 0 1 0 0,0 0-1 0 0,6 2 0 0 0,7 2 48 0 0,0-1 0 0 0,0-1-1 0 0,33 2 1 0 0,-46-4-80 0 0,391 2 632 0 0,-308-6-549 0 0,400-14 136 0 0,-71-8-229 0 0,104-7-1 0 0,-3 4 0 0 0,342-4 0 0 0,-792 30 0 0 0,263-7 0 0 0,55-1 0 0 0,-4-1 0 0 0,-290 8 0 0 0,208-10 0 0 0,33-12 0 0 0,640-43 0 0 0,-312 25 0 0 0,-275 21 0 0 0,140 6 0 0 0,-358 14 0 0 0,-84 1 0 0 0,-21 1 0 0 0,285-3 0 0 0,178 21 0 0 0,-119 13 0 0 0,-86-3 0 0 0,13 6 0 0 0,-224-22 0 0 0,528 53 0 0 0,-1-31 0 0 0,-631-34 0 0 0,44 2 0 0 0,1-3 0 0 0,0-2 0 0 0,67-12 0 0 0,-112 14 6 0 0,-2 1-12 0 0,0 0 1 0 0,-1 0 0 0 0,1 0-1 0 0,-1-1 1 0 0,1 1 0 0 0,0-1-1 0 0,-1 1 1 0 0,1-1 0 0 0,-1 0-1 0 0,1 1 1 0 0,-1-1-1 0 0,0 0 1 0 0,1 0 0 0 0,-1 0-1 0 0,0 0 1 0 0,3-2 0 0 0,-4 2-422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16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1 460 524 0 0,'5'-4'580'0'0,"1"-1"0"0"0,0 2-1 0 0,1-1 1 0 0,-1 1 0 0 0,0 0 0 0 0,1 0 0 0 0,0 0 0 0 0,0 1-1 0 0,10-2 1 0 0,69-9 2446 0 0,-71 11-2570 0 0,374-36 5716 0 0,-138 14-4666 0 0,1810-153 6285 0 0,-1505 142-6330 0 0,574-39 1056 0 0,-760 56-1615 0 0,429-4 523 0 0,-373 16-887 0 0,-42 6-242 0 0,157 12 51 0 0,266 4-337 0 0,-73-3-12 0 0,-572-6 2 0 0,-66-2 0 0 0,12 1 0 0 0,19 2 0 0 0,60 2 0 0 0,278 3 0 0 0,-20-21 0 0 0,6 0 0 0 0,-395 8 0 0 0,277-12 0 0 0,6-41 0 0 0,-249 37 0 0 0,-50 8 0 0 0,-39 7 0 0 0,1 1 0 0 0,0 0 0 0 0,-1 0 0 0 0,1 0 0 0 0,0 0 0 0 0,0 0 0 0 0,-1 0 0 0 0,1 0 0 0 0,0 0 0 0 0,-1 1 0 0 0,1-1 0 0 0,0 1 0 0 0,-1-1 0 0 0,1 1 0 0 0,-1 0 0 0 0,1 0 0 0 0,-1 0 0 0 0,1-1 0 0 0,-1 1 0 0 0,0 0 0 0 0,1 1 0 0 0,-1-1 0 0 0,0 0 0 0 0,0 0 0 0 0,0 1 0 0 0,2 1 0 0 0,-1 1 0 0 0,-1-1 0 0 0,0 1 0 0 0,0-1 0 0 0,0 1 0 0 0,0-1 0 0 0,-1 1 0 0 0,1-1 0 0 0,-1 5 0 0 0,1-2 0 0 0,56 357 0 0 0,-16-121 0 0 0,-23 27 0 0 0,-12-100 0 0 0,18 1 0 0 0,-3-35 0 0 0,-7 85 0 0 0,-7-118 0 0 0,0-18 0 0 0,-5-63 0 0 0,0-1 0 0 0,7 29 0 0 0,6 27 0 0 0,-14-68 0 0 0,1 0 0 0 0,-2-1 0 0 0,-3-2-69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25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16 154 284 0 0,'-12'-10'4342'0'0,"8"-6"6896"0"0,5 16-11024 0 0,60-3 3526 0 0,33 5-1647 0 0,9 0-745 0 0,126-6 1917 0 0,266-39 0 0 0,-453 36-3180 0 0,66-20-1 0 0,-61 9-4128 0 0,-2-4-5276 0 0,-34 15 6475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25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64 620 0 0,'-27'-28'5032'0'0,"12"7"2865"0"0,15 20-7788 0 0,0 1 1 0 0,0 0 0 0 0,0-1-1 0 0,0 1 1 0 0,0-1 0 0 0,1 1-1 0 0,-1-1 1 0 0,0 1 0 0 0,0-1-1 0 0,0 1 1 0 0,0-1 0 0 0,0 1-1 0 0,1 0 1 0 0,-1-1 0 0 0,0 1-1 0 0,0-1 1 0 0,1 1 0 0 0,-1 0 0 0 0,0-1-1 0 0,1 1 1 0 0,-1 0 0 0 0,0-1-1 0 0,1 1 1 0 0,-1 0 0 0 0,1-1-1 0 0,-1 1 1 0 0,0 0 0 0 0,1 0-1 0 0,-1 0 1 0 0,1-1 0 0 0,-1 1-1 0 0,1 0 1 0 0,-1 0 0 0 0,1 0-1 0 0,-1 0 1 0 0,1 0 0 0 0,-1 0-1 0 0,0 0 1 0 0,1 0 0 0 0,-1 0 0 0 0,2 0-1 0 0,22-2 1728 0 0,-23 2-1652 0 0,33 0 888 0 0,0 2 0 0 0,-1 1-1 0 0,0 2 1 0 0,60 17 0 0 0,-82-20-866 0 0,0 1 0 0 0,-1 0 0 0 0,1 1 0 0 0,-1 1 0 0 0,0-1 0 0 0,0 2-1 0 0,0-1 1 0 0,-1 1 0 0 0,1 1 0 0 0,14 13 0 0 0,-22-18-162 0 0,-1 1 0 0 0,1-1 0 0 0,-1 0-1 0 0,0 1 1 0 0,0-1 0 0 0,0 1 0 0 0,0-1-1 0 0,0 1 1 0 0,0 0 0 0 0,0-1 0 0 0,-1 1-1 0 0,0 0 1 0 0,1-1 0 0 0,-1 1 0 0 0,0 0 0 0 0,0 0-1 0 0,-1-1 1 0 0,1 1 0 0 0,0 0 0 0 0,-1-1-1 0 0,-1 5 1 0 0,-2 5 52 0 0,-1 0-1 0 0,0 0 0 0 0,-8 13 1 0 0,10-19-62 0 0,-79 122 531 0 0,54-87-234 0 0,-33 60 0 0 0,52-85-325 0 0,6-9-198 0 0,-1-1 1 0 0,1 1-1 0 0,0 0 0 0 0,0 0 1 0 0,1 0-1 0 0,-2 10 0 0 0,3-15-723 0 0,-1 5-3525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26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29 5280 0 0,'-9'0'1617'0'0,"-26"1"10968"0"0,51 2-11739 0 0,79 6 2641 0 0,120-5-1 0 0,-158-4-2613 0 0,87-7 821 0 0,-115 3-2651 0 0,35-9-1 0 0,-47 9 135 0 0,22-8-9018 0 0,-30 7 6877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11 744 0 0,'6'-2'560'0'0,"1"0"0"0"0,-1 0 0 0 0,0 1 0 0 0,1 0 0 0 0,-1 0 0 0 0,0 0 0 0 0,1 1 1 0 0,-1 0-1 0 0,1 0 0 0 0,-1 0 0 0 0,1 1 0 0 0,-1 0 0 0 0,0 0 0 0 0,11 4 0 0 0,8 4 647 0 0,-1 1 0 0 0,29 16-1 0 0,-47-23-905 0 0,16 9 608 0 0,0 1 0 0 0,-1 1 1 0 0,-1 1-1 0 0,31 28 0 0 0,-40-32-455 0 0,0 0-1 0 0,-1 1 1 0 0,0 0 0 0 0,-1 1-1 0 0,0 0 1 0 0,-1 0-1 0 0,0 1 1 0 0,8 24 0 0 0,-13-31-264 0 0,-1 1 0 0 0,-1-1 0 0 0,1 1 1 0 0,-2 0-1 0 0,1-1 0 0 0,-1 1 0 0 0,0 0 1 0 0,0 0-1 0 0,-1-1 0 0 0,0 1 0 0 0,0 0 0 0 0,-1-1 1 0 0,0 1-1 0 0,0-1 0 0 0,-1 0 0 0 0,0 0 1 0 0,0 0-1 0 0,-7 10 0 0 0,2-4-649 0 0,-2 0 1 0 0,1-1-1 0 0,-2 0 1 0 0,1-1-1 0 0,-2 0 1 0 0,1-1-1 0 0,-1 0 1 0 0,-16 9-1 0 0,25-17-223 0 0,1-1 1 0 0,-1 1 0 0 0,1-1-1 0 0,-1 0 1 0 0,0 0-1 0 0,1 0 1 0 0,-1 0-1 0 0,-5 1 1 0 0,-8-2-1899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27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32 6557 0 0,'-69'-20'15428'0'0,"69"20"-15368"0"0,0 0 0 0 0,0 0 0 0 0,0 0 0 0 0,0 0 0 0 0,-2-1 1264 0 0,2 1-1264 0 0,0 0 0 0 0,0 0 1 0 0,0 0-1 0 0,0 0 0 0 0,0 0 0 0 0,0 0 0 0 0,0 0 0 0 0,0-1 1 0 0,0 1-1 0 0,0 0 0 0 0,0 0 0 0 0,0 0 0 0 0,0 0 0 0 0,0 0 0 0 0,0 0 1 0 0,0 0-1 0 0,0-1 963 0 0,1 1-963 0 0,7-4 707 0 0,15 0-494 0 0,51 4 490 0 0,1 3-1 0 0,-1 4 0 0 0,76 17 1 0 0,-144-23-739 0 0,0 0 0 0 0,0 1 0 0 0,0 0 0 0 0,0 0 0 0 0,-1 1 0 0 0,1 0 0 0 0,-1 0 0 0 0,6 3 0 0 0,-9-4-26 0 0,-1-1 1 0 0,1 1-1 0 0,-1-1 0 0 0,1 1 0 0 0,-1 0 1 0 0,1 0-1 0 0,-1 0 0 0 0,0-1 0 0 0,0 1 1 0 0,0 0-1 0 0,0 0 0 0 0,-1 1 0 0 0,1-1 1 0 0,0 0-1 0 0,-1 0 0 0 0,1 0 0 0 0,-1 0 1 0 0,0 1-1 0 0,0-1 0 0 0,0 0 0 0 0,0 0 1 0 0,0 0-1 0 0,0 1 0 0 0,-2 3 0 0 0,0 4-41 0 0,-1 0 0 0 0,-1 0-1 0 0,0-1 1 0 0,0 1 0 0 0,-1-1-1 0 0,0 0 1 0 0,-7 9 0 0 0,-5 5-63 0 0,-27 27 0 0 0,-147 128-318 0 0,130-125 312 0 0,29-26 50 0 0,16-15 130 0 0,-25 27 534 0 0,41-87 25 0 0,4 16-495 0 0,-2 0 0 0 0,0 0-1 0 0,-2-1 1 0 0,-2 1 0 0 0,-1 0-1 0 0,-10-47 1 0 0,7 59-20 0 0,0-1-1 0 0,-17-33 1 0 0,0-4 355 0 0,22 56-237 0 0,5 6-196 0 0,1 0-21 0 0,2 0 0 0 0,-1 0 0 0 0,0 0 0 0 0,1 0 0 0 0,-1-1 0 0 0,1 0 0 0 0,0-1 0 0 0,0 1 0 0 0,0-2 0 0 0,10 3 0 0 0,5-1 65 0 0,-1 0-1 0 0,32-1 1 0 0,-52-2-66 0 0,-1 1-17 0 0,0 0 1 0 0,-1 0-1 0 0,1-1 0 0 0,-1 1 0 0 0,1 0 0 0 0,-1-1 0 0 0,1 1 0 0 0,-1-1 0 0 0,0 1 1 0 0,1 0-1 0 0,-1-1 0 0 0,0 0 0 0 0,1 1 0 0 0,-1-1 0 0 0,0 1 0 0 0,1-1 0 0 0,-1 0 1 0 0,0 1-1 0 0,0-1 0 0 0,0 0 0 0 0,1 0 0 0 0,-1 0 0 0 0,0 0 0 0 0,0 0 0 0 0,0 0 1 0 0,1 0-1 0 0,-1 0 0 0 0,-1 0 0 0 0,3 12-1464 0 0,-2 12-5662 0 0,0-16 3170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29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1 417 496 0 0,'4'-38'8750'0'0,"-2"35"-6464"0"0,3 7-144 0 0,2 5-916 0 0,1 14 95 0 0,-1 0 0 0 0,-1 1 0 0 0,4 34 0 0 0,6 25 396 0 0,-8-50-1053 0 0,2-1 1 0 0,1 0 0 0 0,24 49-1 0 0,-30-72-551 0 0,0 0-1 0 0,1-1 1 0 0,0 1-1 0 0,0-2 1 0 0,0 1 0 0 0,1-1-1 0 0,0 0 1 0 0,1 0-1 0 0,0 0 1 0 0,0-1-1 0 0,0-1 1 0 0,1 1-1 0 0,-1-1 1 0 0,1-1-1 0 0,1 0 1 0 0,15 5-1 0 0,3-2 16 0 0,0-1-1 0 0,1-2 0 0 0,0-1 0 0 0,32-1 1 0 0,119-10 124 0 0,-146 6-201 0 0,445-48 775 0 0,-33 2-18 0 0,386 9 245 0 0,-355 18-753 0 0,132-3 100 0 0,16-1-192 0 0,204-2 117 0 0,-425 20-254 0 0,-135-8 29 0 0,-185 6-61 0 0,-53 6-20 0 0,298-40 293 0 0,1 0 2 0 0,3 23-31 0 0,-147 21-238 0 0,499-15 207 0 0,-469-8-252 0 0,-107 8 0 0 0,144 2 0 0 0,218 10 0 0 0,-315-6 0 0 0,159-30 0 0 0,12-20 0 0 0,-283 49 0 0 0,-34 6 0 0 0,0 0 0 0 0,1 0 0 0 0,-2 1 0 0 0,1-1 0 0 0,1-2 0 0 0,-3-2 0 0 0,1-4 0 0 0,-3-4 0 0 0,-6 13 0 0 0,1-1 0 0 0,0 1 0 0 0,-1 0 0 0 0,1 0 0 0 0,-1 0 0 0 0,0-1 0 0 0,1 1 0 0 0,-1 0 0 0 0,0-1 0 0 0,0 1 0 0 0,-1 0 0 0 0,1 0 0 0 0,-1-4 0 0 0,-1 0 0 0 0,-1-17 0 0 0,2 14 0 0 0,-8-21 0 0 0,0-1 0 0 0,-14-51 0 0 0,20 67 0 0 0,0-2 0 0 0,-2 2 0 0 0,2 0 0 0 0,1 1 0 0 0,2 14 2 0 0,0-1-1 0 0,0 0 1 0 0,0 1-1 0 0,-1-1 1 0 0,1 0-1 0 0,0 0 1 0 0,0 1-1 0 0,-1-1 1 0 0,1 1-1 0 0,-1-1 1 0 0,1 0-1 0 0,-1 1 1 0 0,1-1 0 0 0,0 1-1 0 0,-1-1 1 0 0,0 1-1 0 0,1-1 1 0 0,-1 1-1 0 0,1-1 1 0 0,-2 0-1 0 0,-2 2-162 0 0,-5-2-3016 0 0,3 2 747 0 0,-1 0-2268 0 0,-19-1 871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1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47 162 88 0 0,'-10'-11'1408'0'0,"-8"-5"1706"0"0,4 11 2202 0 0,13 7-4997 0 0,1-1 0 0 0,-1 1 1 0 0,1-1-1 0 0,-1 1 0 0 0,1-1 0 0 0,-1 1 1 0 0,1-1-1 0 0,0 1 0 0 0,0-1 1 0 0,0 1-1 0 0,0-1 0 0 0,0 1 1 0 0,0-1-1 0 0,0 2 0 0 0,5 21 594 0 0,0-2 0 0 0,1 1 0 0 0,1-1 0 0 0,1 0-1 0 0,13 24 1 0 0,-1-2-39 0 0,121 258 3876 0 0,-135-289-4469 0 0,-3-6-12 0 0,0 0 1 0 0,1 0 0 0 0,-1-1 0 0 0,1 1 0 0 0,1-1-1 0 0,-1 0 1 0 0,1-1 0 0 0,7 8 0 0 0,-11-12-209 0 0,1-1 1 0 0,-1 1 0 0 0,0-1-1 0 0,0 0 1 0 0,0 0 0 0 0,1 1-1 0 0,-1-1 1 0 0,0 0 0 0 0,0 0-1 0 0,1 0 1 0 0,-1 0 0 0 0,0 0-1 0 0,0 0 1 0 0,1-1 0 0 0,-1 1-1 0 0,0 0 1 0 0,0-1 0 0 0,0 1-1 0 0,1-1 1 0 0,-1 1 0 0 0,0-1-1 0 0,0 1 1 0 0,0-1 0 0 0,0 0-1 0 0,0 1 1 0 0,0-1 0 0 0,0 0-1 0 0,0 0 1 0 0,0 0 0 0 0,-1 0-1 0 0,1 0 1 0 0,0 0-1 0 0,-1 0 1 0 0,2-2 0 0 0,3-5 94 0 0,0 1 0 0 0,0-1-1 0 0,5-13 1 0 0,12-34 247 0 0,28-108-1 0 0,-3-63 254 0 0,-16 3-656 0 0,-31 223-1 0 0,0 0 1 0 0,0-1-1 0 0,0 1 0 0 0,0-1 0 0 0,0 1 1 0 0,0 0-1 0 0,0-1 0 0 0,0 1 1 0 0,0 0-1 0 0,0-1 0 0 0,0 1 0 0 0,0 0 1 0 0,0-1-1 0 0,0 1 0 0 0,0 0 1 0 0,1-1-1 0 0,-1 1 0 0 0,0 0 0 0 0,0-1 1 0 0,0 1-1 0 0,0 0 0 0 0,1 0 1 0 0,-1-1-1 0 0,0 1 0 0 0,0 0 0 0 0,1 0 1 0 0,-1-1-1 0 0,0 1 0 0 0,0 0 1 0 0,1 0-1 0 0,-1 0 0 0 0,1-1 0 0 0,-1 1-81 0 0,1-1-569 0 0,3 3-1220 0 0,29 20-6787 0 0,-17-7 4979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1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59 196 0 0,'-6'-10'813'0'0,"2"5"665"0"0,1-1-1 0 0,-1 0 0 0 0,-1 1 1 0 0,1 0-1 0 0,-1 0 0 0 0,1 0 1 0 0,-9-6-1 0 0,12 10-399 0 0,-29 14 2908 0 0,21-6-3423 0 0,0 1-1 0 0,0 0 0 0 0,1 1 1 0 0,0 0-1 0 0,1 0 1 0 0,0 0-1 0 0,0 1 0 0 0,1 0 1 0 0,0 1-1 0 0,1-1 0 0 0,-7 19 1 0 0,9-20-273 0 0,0 0-1 0 0,1 1 1 0 0,0 0 0 0 0,0 0-1 0 0,1 0 1 0 0,0 0 0 0 0,1 0 0 0 0,0 0-1 0 0,0 0 1 0 0,1 0 0 0 0,1-1-1 0 0,-1 1 1 0 0,2 0 0 0 0,3 10 0 0 0,-2-9-123 0 0,1 0 1 0 0,1 0-1 0 0,0 0 0 0 0,0-1 1 0 0,1 0-1 0 0,0 0 1 0 0,1-1-1 0 0,0 0 1 0 0,1 0-1 0 0,0-1 0 0 0,10 8 1 0 0,-12-11-64 0 0,0-1 0 0 0,0 0 0 0 0,1 0 1 0 0,-1 0-1 0 0,1-1 0 0 0,0 0 0 0 0,0 0 0 0 0,0-1 1 0 0,1 0-1 0 0,-1-1 0 0 0,0 0 0 0 0,1 0 0 0 0,-1 0 0 0 0,1-1 1 0 0,-1-1-1 0 0,14-1 0 0 0,-5-1-286 0 0,-1 0 0 0 0,0-1 0 0 0,0-1 0 0 0,0-1 0 0 0,0 0 0 0 0,-1-1-1 0 0,0-1 1 0 0,0 0 0 0 0,-1-1 0 0 0,0 0 0 0 0,14-13 0 0 0,-15 5-3497 0 0,-9 4-5842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2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29 111 132 0 0,'-9'0'1138'0'0,"-11"-7"13434"0"0,43-5-8900 0 0,38-6 160 0 0,-3 1-4187 0 0,-52 15-2036 0 0,1-1 0 0 0,-1 0-1 0 0,0 0 1 0 0,0-1 0 0 0,-1 0 0 0 0,10-6-1 0 0,-14 8-464 0 0,0 1 0 0 0,0 0 0 0 0,0-1-1 0 0,-1 1 1 0 0,1-1 0 0 0,0 1-1 0 0,0-1 1 0 0,-1 1 0 0 0,1-1-1 0 0,-1 1 1 0 0,1-4 0 0 0,-1 4 586 0 0,1-4-2424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2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65 176 336 0 0,'-3'-1'363'0'0,"-33"-9"2973"0"0,35 10-2900 0 0,-1-1 0 0 0,0 1 1 0 0,1-1-1 0 0,-1 1 0 0 0,1-1 1 0 0,-1 0-1 0 0,1 0 0 0 0,0 0 1 0 0,-1 0-1 0 0,1 0 0 0 0,0 0 1 0 0,0 0-1 0 0,-1 0 0 0 0,1 0 0 0 0,0-1 1 0 0,0 1-1 0 0,-1-2 0 0 0,2 2-17 0 0,0 1 0 0 0,0-1 0 0 0,0 0 0 0 0,0 0 0 0 0,0 0 0 0 0,0 1 0 0 0,0-1 0 0 0,0 0 0 0 0,0 0 0 0 0,1 0 0 0 0,-1 1 0 0 0,0-1-1 0 0,1 0 1 0 0,-1 0 0 0 0,0 1 0 0 0,1-1 0 0 0,0 0 0 0 0,12-12 2902 0 0,22-6-594 0 0,-30 16-1515 0 0,129-50 2784 0 0,-34 15-1914 0 0,-94 34-2082 0 0,-1 2-148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3.1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18 628 0 0,'-29'-2'15740'0'0,"79"14"-11978"0"0,235-2 611 0 0,-210-10-3900 0 0,379 4 2246 0 0,-316 0-2047 0 0,398-13 2929 0 0,-528 8-3530 0 0,-1 1 1 0 0,0-2-1 0 0,0 1 1 0 0,0-1-1 0 0,0 0 1 0 0,11-5-1 0 0,2-9-2390 0 0,-18 10-642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43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5545 0 0,'-6'1'861'0'0,"-7"1"1029"0"0,-1 1 0 0 0,1 1-1 0 0,0 0 1 0 0,0 1 0 0 0,0 0 0 0 0,-24 14-1 0 0,37-19-1774 0 0,-1 0-1 0 0,0 1 0 0 0,1-1 0 0 0,-1 0 0 0 0,1 1 0 0 0,-1-1 1 0 0,0 1-1 0 0,1-1 0 0 0,-1 1 0 0 0,1-1 0 0 0,-1 1 1 0 0,1-1-1 0 0,0 1 0 0 0,-1-1 0 0 0,1 1 0 0 0,0 0 0 0 0,-1-1 1 0 0,1 1-1 0 0,0-1 0 0 0,-1 1 0 0 0,1 0 0 0 0,0 0 0 0 0,0-1 1 0 0,0 1-1 0 0,0 0 0 0 0,0-1 0 0 0,0 2 0 0 0,0-1 12 0 0,1 0-1 0 0,-1 0 0 0 0,1 0 0 0 0,0 0 1 0 0,-1-1-1 0 0,1 1 0 0 0,0 0 1 0 0,0 0-1 0 0,-1-1 0 0 0,1 1 0 0 0,0-1 1 0 0,0 1-1 0 0,0 0 0 0 0,0-1 1 0 0,0 0-1 0 0,1 1 0 0 0,5 2 182 0 0,0-1-1 0 0,1 0 1 0 0,-1 0 0 0 0,11 1-1 0 0,108 4 982 0 0,1175-39 3697 0 0,-916-11-4985 0 0,-380 43-158 0 0,-6 3-287 0 0,-12 6-1120 0 0,-21 10-2980 0 0,13-9 201 0 0,0-1 624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14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0 252 0 0,'-20'11'2958'0'0,"18"-10"-1966"0"0,-1 1-1 0 0,0-1 0 0 0,0 0 1 0 0,1 1-1 0 0,-1 0 0 0 0,1 0 1 0 0,-1-1-1 0 0,1 1 0 0 0,0 1 1 0 0,-1-1-1 0 0,1 0 0 0 0,1 1 1 0 0,-4 4 2781 0 0,12 0-1899 0 0,-6-6-1745 0 0,-1 0-1 0 0,1 0 1 0 0,-1 0 0 0 0,1-1 0 0 0,-1 1 0 0 0,1 0-1 0 0,0-1 1 0 0,-1 1 0 0 0,1 0 0 0 0,0-1 0 0 0,0 1-1 0 0,-1-1 1 0 0,1 1 0 0 0,0-1 0 0 0,1 1 0 0 0,32 8 2386 0 0,55 6 0 0 0,34-8-1962 0 0,-107-8-1622 0 0,-7-1-1994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14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1 176 0 0,'0'0'1081'0'0,"11"12"3791"0"0,32-3 3477 0 0,27-3-1684 0 0,-11 0-2982 0 0,69 13-105 0 0,-127-18-3813 0 0,3-1-196 0 0,18 3-526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9 308 0 0,'-13'-3'583'0'0,"-1"1"1"0"0,1 0-1 0 0,-1 1 0 0 0,0 0 0 0 0,0 1 1 0 0,1 1-1 0 0,-1 0 0 0 0,0 0 1 0 0,1 2-1 0 0,-1 0 0 0 0,1 0 0 0 0,-14 6 1 0 0,13-2-60 0 0,0-1 1 0 0,1 1 0 0 0,0 1-1 0 0,0 1 1 0 0,1 0 0 0 0,0 0-1 0 0,-18 20 1 0 0,23-22-150 0 0,0 0-1 0 0,1 1 1 0 0,0 0 0 0 0,0 0 0 0 0,1 1-1 0 0,0 0 1 0 0,1 0 0 0 0,0 0 0 0 0,0 0-1 0 0,1 0 1 0 0,0 1 0 0 0,-3 17 0 0 0,6-18-83 0 0,0 1 1 0 0,1-1 0 0 0,0 1 0 0 0,0-1-1 0 0,1 1 1 0 0,0-1 0 0 0,1 0 0 0 0,0 0-1 0 0,0 0 1 0 0,1 0 0 0 0,0 0 0 0 0,8 10-1 0 0,-1-1 83 0 0,2 0 0 0 0,0 0-1 0 0,1-1 1 0 0,21 19 0 0 0,-18-21-399 0 0,0-1 1 0 0,1-1-1 0 0,0-1 0 0 0,1 0 1 0 0,24 10-1 0 0,-23-13-1792 0 0,0-1-1 0 0,36 9 1 0 0,-30-12-1028 0 0,-2-5 409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15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93 580 0 0,'5'-3'1491'0'0,"0"-1"0"0"0,0 1-1 0 0,0-1 1 0 0,1 2 0 0 0,8-5-1 0 0,58-14 5528 0 0,-62 18-6125 0 0,135-43 8054 0 0,-144 46-8733 0 0,-7 1-463 0 0,-16 3 174 0 0,-1 1-1 0 0,1 1 1 0 0,0 1-1 0 0,1 1 1 0 0,0 1-1 0 0,0 1 1 0 0,1 1-1 0 0,0 1 1 0 0,0 0-1 0 0,-28 26 1 0 0,46-37 87 0 0,0 1 1 0 0,0 0-1 0 0,0 0 1 0 0,1 0-1 0 0,-1 0 1 0 0,1 0-1 0 0,-1 0 1 0 0,1 1-1 0 0,0-1 1 0 0,0 0-1 0 0,0 1 1 0 0,0-1-1 0 0,1 1 1 0 0,-1-1-1 0 0,1 1 1 0 0,-1-1-1 0 0,1 6 1 0 0,0-4 38 0 0,1-1 0 0 0,-1 1 0 0 0,1-1 1 0 0,0 1-1 0 0,0-1 0 0 0,1 1 0 0 0,-1-1 0 0 0,1 1 1 0 0,0-1-1 0 0,0 0 0 0 0,2 4 0 0 0,7 6 179 0 0,1 0 0 0 0,0-1 0 0 0,1-1 0 0 0,19 14 0 0 0,-19-15-183 0 0,-8-5-9 0 0,10 6 112 0 0,0 2 0 0 0,14 16-1 0 0,-26-26-143 0 0,0 0-1 0 0,0 1 1 0 0,0 0 0 0 0,-1 0-1 0 0,1 0 1 0 0,-1 0-1 0 0,0 0 1 0 0,0 0-1 0 0,-1 0 1 0 0,1 1-1 0 0,-1-1 1 0 0,0 1-1 0 0,0-1 1 0 0,0 8-1 0 0,-1-10-8 0 0,0 0 0 0 0,-1 0-1 0 0,1 0 1 0 0,-1 0 0 0 0,0 0 0 0 0,0 0-1 0 0,1 0 1 0 0,-1 0 0 0 0,-1 0-1 0 0,1 0 1 0 0,0 0 0 0 0,0-1 0 0 0,-1 1-1 0 0,1 0 1 0 0,-1-1 0 0 0,1 1-1 0 0,-1-1 1 0 0,0 0 0 0 0,1 1 0 0 0,-1-1-1 0 0,0 0 1 0 0,0 0 0 0 0,0 0-1 0 0,0 0 1 0 0,0-1 0 0 0,-3 2 0 0 0,-4 1-44 0 0,0-1 1 0 0,-1 1 0 0 0,1-1 0 0 0,-16 0 0 0 0,5-1-335 0 0,1-1 1 0 0,-1-1-1 0 0,-35-7 1 0 0,54 8 165 0 0,-3 0-36 0 0,-33-7-3218 0 0,36 7 2751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16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1 146 752 0 0,'0'0'9362'0'0,"4"2"-7835"0"0,10 8-33 0 0,0 0 0 0 0,0 0 0 0 0,-1 1 0 0 0,-1 1 0 0 0,22 25 0 0 0,15 15 1025 0 0,-26-29-1501 0 0,-17-16-688 0 0,0-1 0 0 0,0 1 1 0 0,1-1-1 0 0,0-1 0 0 0,0 1 0 0 0,0-1 1 0 0,1 0-1 0 0,-1-1 0 0 0,11 5 1 0 0,-16-9-282 0 0,-1 0 0 0 0,0 0 0 0 0,0 0 0 0 0,1 0 0 0 0,-1 0 0 0 0,0 0 0 0 0,0 0 0 0 0,1 0 0 0 0,-1-1 0 0 0,0 1 0 0 0,0 0 0 0 0,0-1 0 0 0,1 1 0 0 0,-1-1 0 0 0,0 0 0 0 0,0 1 0 0 0,0-1 0 0 0,0 0 0 0 0,0 1 0 0 0,0-1 0 0 0,0 0 0 0 0,0 0 0 0 0,0 0 0 0 0,-1 0 0 0 0,1 0 0 0 0,0 0 0 0 0,-1 0 0 0 0,1 0 0 0 0,0 0 0 0 0,-1-1 0 0 0,1 0 0 0 0,3-7 104 0 0,-1 1-1 0 0,0-1 0 0 0,3-10 1 0 0,-4 10 47 0 0,19-63 473 0 0,31-102 1598 0 0,-45 159-5440 0 0,-5 11 1430 0 0,0 0-1 0 0,-1 0 1 0 0,1-1-1 0 0,-1 1 1 0 0,0 0-1 0 0,1-8 1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02.9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83 64 0 0,'-3'-1'10696'0'0,"77"5"-8220"0"0,134-9 0 0 0,-96 0-1596 0 0,-26 3-280 0 0,73-3 2439 0 0,160-24 1 0 0,-154 11-1936 0 0,-38 5 287 0 0,-109 8 278 0 0,-6 1-4335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03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83 148 0 0,'-9'-19'5765'0'0,"0"0"-1"0"0,-18-26 3983 0 0,28 49-9256 0 0,50 105 2874 0 0,65 206 0 0 0,-104-274-3065 0 0,-6-16 9 0 0,2-1-1 0 0,14 31 1 0 0,-8-24-239 0 0,-13-30-352 0 0,7-1-2741 0 0,4-13 131 0 0,-4-9-6418 0 0,-7 15 6837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0:04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87 186 104 0 0,'-39'-76'4514'0'0,"3"-1"5202"0"0,31 67-7761 0 0,4 9-1611 0 0,0 0 1 0 0,1 0-1 0 0,-1 0 1 0 0,1 0-1 0 0,-1 0 1 0 0,1 0-1 0 0,-1 0 1 0 0,1 0-1 0 0,-1 0 1 0 0,1-1-1 0 0,0 1 1 0 0,0 0-1 0 0,0-2 1 0 0,0 2-277 0 0,0 1 1 0 0,1-1-1 0 0,-1 1 0 0 0,1 0 1 0 0,-1-1-1 0 0,1 1 0 0 0,-1 0 1 0 0,1-1-1 0 0,-1 1 0 0 0,1 0 1 0 0,-1 0-1 0 0,1-1 0 0 0,-1 1 1 0 0,1 0-1 0 0,-1 0 0 0 0,1 0 1 0 0,0 0-1 0 0,-1 0 0 0 0,1 0 1 0 0,-1 0-1 0 0,1 0 0 0 0,-1 0 1 0 0,1 0-1 0 0,0 0 0 0 0,-1 0 1 0 0,2 0-1 0 0,20 3 751 0 0,-19-3-695 0 0,180 13 2645 0 0,36 4-1086 0 0,-207-15-1599 0 0,0 1 0 0 0,0 0-1 0 0,16 7 1 0 0,-24-9-72 0 0,-1 0 0 0 0,0 0 0 0 0,0 1 0 0 0,0-1 0 0 0,0 1 0 0 0,-1 0 0 0 0,1 0 1 0 0,0 0-1 0 0,-1 0 0 0 0,1 0 0 0 0,-1 1 0 0 0,0-1 0 0 0,0 1 0 0 0,0-1 0 0 0,0 1 0 0 0,0 0 0 0 0,2 5 0 0 0,-3-4-8 0 0,-1-1 0 0 0,0 1 0 0 0,1 0 0 0 0,-1-1 0 0 0,-1 1 0 0 0,1 0 0 0 0,0 0 0 0 0,-1-1 0 0 0,0 1 0 0 0,0-1 0 0 0,0 1 0 0 0,0-1 0 0 0,-1 1 0 0 0,1-1 0 0 0,-1 1 0 0 0,0-1 0 0 0,0 0 0 0 0,0 0 0 0 0,-4 5 0 0 0,-7 6 17 0 0,0 0 0 0 0,-23 20 1 0 0,20-20 13 0 0,-154 124 740 0 0,149-127-174 0 0,58-47-518 0 0,65-52 0 0 0,-24 23-19 0 0,-74 63-60 0 0,4-9 8 0 0,-12 11-19 0 0,-19 5 2 0 0,0 2-1 0 0,0 0 1 0 0,1 1-1 0 0,-36 19 1 0 0,23-11 18 0 0,20-8 155 0 0,26-12 114 0 0,29-13 186 0 0,-11 1 28 0 0,-28 16-360 0 0,8-12 396 0 0,-6 9-560 0 0,-3 2-179 0 0,-17 3-2179 0 0,8 1-363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21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233 164 196 0 0,'2'-2'374'0'0,"0"0"-1"0"0,0 0 1 0 0,-1 0-1 0 0,1-1 1 0 0,-1 1-1 0 0,0 0 1 0 0,0 0-1 0 0,0-1 1 0 0,0 1-1 0 0,0-1 1 0 0,0 1-1 0 0,0-1 1 0 0,-1 1-1 0 0,0-1 1 0 0,1 1-1 0 0,-1-1 1 0 0,0 1-1 0 0,0-1 1 0 0,0 0-1 0 0,0 1 1 0 0,-1-1-1 0 0,1 1 1 0 0,-1-1-1 0 0,0 1 1 0 0,0-1 0 0 0,1 1-1 0 0,-2-1 1 0 0,1 1-1 0 0,0 0 1 0 0,0 0-1 0 0,-1-1 1 0 0,-2-3-1 0 0,2 4-210 0 0,0-1 0 0 0,0 1 0 0 0,-1-1 0 0 0,1 1 0 0 0,0 0 0 0 0,-1 0 0 0 0,1 0 0 0 0,-1 0 0 0 0,0 0 0 0 0,0 1 0 0 0,0-1 0 0 0,1 1 0 0 0,-1 0 0 0 0,-1 0 0 0 0,1 0 0 0 0,0 0 0 0 0,0 0 0 0 0,0 1-1 0 0,0-1 1 0 0,-1 1 0 0 0,1 0 0 0 0,0 0 0 0 0,0 0 0 0 0,-1 0 0 0 0,1 1 0 0 0,-6 1 0 0 0,1 1-90 0 0,0 1-1 0 0,1 1 0 0 0,-1-1 1 0 0,1 1-1 0 0,0 0 0 0 0,1 1 1 0 0,-1 0-1 0 0,1 0 1 0 0,0 0-1 0 0,1 1 0 0 0,-1-1 1 0 0,1 1-1 0 0,-7 14 0 0 0,9-15-26 0 0,-1 0 0 0 0,1 1 0 0 0,0-1 0 0 0,1 1-1 0 0,-1 0 1 0 0,1 0 0 0 0,1 0 0 0 0,-1 0-1 0 0,1 0 1 0 0,1 0 0 0 0,-1 0 0 0 0,1 0 0 0 0,0 0-1 0 0,1 1 1 0 0,-1-1 0 0 0,4 12 0 0 0,-2-15-6 0 0,-1 0 0 0 0,1-1 0 0 0,0 1 0 0 0,0-1 0 0 0,0 0 0 0 0,0 1 1 0 0,1-1-1 0 0,0 0 0 0 0,-1 0 0 0 0,1-1 0 0 0,0 1 0 0 0,0 0 0 0 0,0-1 0 0 0,1 0 0 0 0,-1 0 1 0 0,0 0-1 0 0,1 0 0 0 0,0 0 0 0 0,-1-1 0 0 0,1 0 0 0 0,0 1 0 0 0,0-1 0 0 0,-1-1 1 0 0,1 1-1 0 0,0-1 0 0 0,0 1 0 0 0,0-1 0 0 0,0 0 0 0 0,0 0 0 0 0,7-2 0 0 0,-5 1 91 0 0,1 0 0 0 0,-1 0-1 0 0,0-1 1 0 0,1 0-1 0 0,-1 0 1 0 0,0 0-1 0 0,0-1 1 0 0,-1 0-1 0 0,1 0 1 0 0,0-1 0 0 0,-1 1-1 0 0,0-1 1 0 0,0 0-1 0 0,0-1 1 0 0,0 1-1 0 0,-1-1 1 0 0,0 0 0 0 0,5-7-1 0 0,-4 3 12 0 0,0-1-1 0 0,-1 0 0 0 0,-1 0 1 0 0,1 0-1 0 0,-2 0 1 0 0,1-1-1 0 0,-1 1 1 0 0,-1-1-1 0 0,0 0 1 0 0,0 1-1 0 0,-2-13 1 0 0,1 17-108 0 0,0 0 1 0 0,-1 0-1 0 0,0 0 0 0 0,0 0 1 0 0,-1 0-1 0 0,0 0 1 0 0,0 0-1 0 0,0 1 1 0 0,-1-1-1 0 0,1 1 1 0 0,-1 0-1 0 0,-1-1 1 0 0,1 1-1 0 0,-1 1 0 0 0,0-1 1 0 0,0 0-1 0 0,0 1 1 0 0,0 0-1 0 0,-1 0 1 0 0,0 0-1 0 0,-5-3 1 0 0,6 5-30 0 0,0 0 1 0 0,0 0 0 0 0,0 1 0 0 0,-1 0 0 0 0,1-1-1 0 0,0 1 1 0 0,-1 1 0 0 0,1-1 0 0 0,0 1 0 0 0,-1-1-1 0 0,1 1 1 0 0,-1 0 0 0 0,1 1 0 0 0,-8 1 0 0 0,6-1-5 0 0,-1 1 1 0 0,0 1-1 0 0,0-1 1 0 0,1 1-1 0 0,0 0 1 0 0,-1 1-1 0 0,1-1 1 0 0,-10 9-1 0 0,10-7-2 0 0,0 0-1 0 0,0 1 1 0 0,1-1-1 0 0,0 1 1 0 0,0 0-1 0 0,0 1 0 0 0,0-1 1 0 0,1 1-1 0 0,0 0 1 0 0,1 0-1 0 0,0 0 1 0 0,0 0-1 0 0,0 0 1 0 0,1 1-1 0 0,0 0 0 0 0,0-1 1 0 0,0 11-1 0 0,2-13 7 0 0,0-1-1 0 0,0 0 0 0 0,1 0 1 0 0,-1 0-1 0 0,1 1 0 0 0,0-1 1 0 0,0 0-1 0 0,0 0 0 0 0,1 0 1 0 0,0 0-1 0 0,0 0 1 0 0,0-1-1 0 0,0 1 0 0 0,0-1 1 0 0,1 1-1 0 0,5 5 0 0 0,-4-5 7 0 0,0-1-1 0 0,0 0 1 0 0,1 0-1 0 0,0 0 1 0 0,0 0-1 0 0,-1-1 1 0 0,1 0-1 0 0,1 0 1 0 0,-1 0-1 0 0,0-1 1 0 0,10 2 0 0 0,-2-1 32 0 0,0-1 0 0 0,1-1 1 0 0,-1 0-1 0 0,1-1 0 0 0,-1 0 1 0 0,0-1-1 0 0,0-1 1 0 0,1 0-1 0 0,22-9 0 0 0,-30 10-7 0 0,-1-1-1 0 0,1 1 0 0 0,-1-1 1 0 0,0-1-1 0 0,0 1 0 0 0,0-1 1 0 0,-1 0-1 0 0,1 0 0 0 0,-1 0 1 0 0,0 0-1 0 0,0-1 0 0 0,0 0 0 0 0,5-9 1 0 0,-7 10-21 0 0,-1 1 0 0 0,1-1 0 0 0,-1 0 1 0 0,0 1-1 0 0,0-1 0 0 0,0 0 0 0 0,0 0 1 0 0,-1 0-1 0 0,0 0 0 0 0,1 0 0 0 0,-2 0 1 0 0,1 0-1 0 0,0 0 0 0 0,-1 0 0 0 0,1 0 0 0 0,-1 0 1 0 0,0 1-1 0 0,-1-1 0 0 0,1 0 0 0 0,-1 1 1 0 0,-3-8-1 0 0,3 8-13 0 0,0-1 0 0 0,0 1-1 0 0,-1 0 1 0 0,1 0 0 0 0,-1 0 0 0 0,0 0 0 0 0,1 0 0 0 0,-1 1 0 0 0,-1-1 0 0 0,1 1 0 0 0,0 0 0 0 0,0 0 0 0 0,-1 0-1 0 0,1 0 1 0 0,-1 1 0 0 0,0-1 0 0 0,-6-1 0 0 0,5 2-4 0 0,0 1-1 0 0,-1-1 1 0 0,1 1-1 0 0,-1 0 1 0 0,1 1 0 0 0,0-1-1 0 0,-1 1 1 0 0,1 0 0 0 0,0 0-1 0 0,0 1 1 0 0,-10 3-1 0 0,8-2 0 0 0,0 0-1 0 0,1 1 1 0 0,-1-1 0 0 0,1 1-1 0 0,0 1 1 0 0,0-1-1 0 0,0 1 1 0 0,1 0 0 0 0,0 0-1 0 0,0 1 1 0 0,0 0-1 0 0,0-1 1 0 0,1 2-1 0 0,0-1 1 0 0,0 0 0 0 0,1 1-1 0 0,0 0 1 0 0,-5 13-1 0 0,8-17 5 0 0,-1 0 1 0 0,1 0-1 0 0,0 0 0 0 0,-1 0 0 0 0,1 0 0 0 0,1 0 0 0 0,-1 0 0 0 0,0-1 0 0 0,1 1 0 0 0,-1 0 0 0 0,1 0 0 0 0,0 0 0 0 0,0-1 0 0 0,0 1 0 0 0,0 0 1 0 0,1-1-1 0 0,1 4 0 0 0,0-2 11 0 0,0-1 0 0 0,0 0 0 0 0,0 0 0 0 0,0-1 1 0 0,0 1-1 0 0,1-1 0 0 0,-1 1 0 0 0,1-1 0 0 0,-1 0 1 0 0,1 0-1 0 0,4 1 0 0 0,1 0 52 0 0,0 0 1 0 0,0-1-1 0 0,1 0 1 0 0,-1-1-1 0 0,0 0 1 0 0,1 0-1 0 0,-1-1 0 0 0,1 0 1 0 0,-1-1-1 0 0,11-2 1 0 0,-11 1 17 0 0,0 0 0 0 0,-1 0 1 0 0,1-1-1 0 0,-1-1 0 0 0,0 1 1 0 0,0-1-1 0 0,0-1 0 0 0,0 0 1 0 0,12-10-1 0 0,-17 13-60 0 0,-1 0 1 0 0,1-1-1 0 0,-1 0 0 0 0,0 1 0 0 0,0-1 1 0 0,0 0-1 0 0,0 0 0 0 0,-1 0 0 0 0,1 0 1 0 0,-1 0-1 0 0,1 0 0 0 0,-1-1 0 0 0,0 1 1 0 0,0 0-1 0 0,-1-1 0 0 0,1 1 0 0 0,-1-1 1 0 0,0 1-1 0 0,0-1 0 0 0,0 1 0 0 0,0 0 1 0 0,0-1-1 0 0,-1 1 0 0 0,0-1 0 0 0,1 1 1 0 0,-1 0-1 0 0,0-1 0 0 0,-3-3 0 0 0,2 1-12 0 0,-2 1 1 0 0,1-1-1 0 0,-1 1 0 0 0,0 0 0 0 0,0 0 0 0 0,0 1 0 0 0,0-1 1 0 0,-1 1-1 0 0,0 0 0 0 0,0 0 0 0 0,0 0 0 0 0,-1 1 0 0 0,1 0 0 0 0,-1 0 1 0 0,0 0-1 0 0,1 1 0 0 0,-8-3 0 0 0,2 2-13 0 0,0 0 1 0 0,-1 0-1 0 0,1 1 0 0 0,0 1 1 0 0,-1-1-1 0 0,1 2 0 0 0,-1 0 1 0 0,-19 2-1 0 0,27-1-126 0 0,0 0 0 0 0,0 0 0 0 0,0 0 0 0 0,0 1 0 0 0,0-1 0 0 0,0 1 0 0 0,0 0-1 0 0,1 0 1 0 0,-1 0 0 0 0,1 1 0 0 0,-4 2 0 0 0,6-4-55 0 0,0 0 1 0 0,0 0-1 0 0,0 0 0 0 0,1 0 1 0 0,-1 0-1 0 0,0 0 0 0 0,1 0 1 0 0,-1 0-1 0 0,0 0 0 0 0,1 0 1 0 0,0 1-1 0 0,-1-1 0 0 0,1 0 1 0 0,0 0-1 0 0,-1 1 0 0 0,1 1 0 0 0,0-1-222 0 0,0-1 0 0 0,1 1 0 0 0,-1-1 0 0 0,1 1 0 0 0,-1-1 0 0 0,1 1 0 0 0,-1-1 0 0 0,1 1 0 0 0,0-1 0 0 0,0 1-1 0 0,0-1 1 0 0,0 0 0 0 0,0 0 0 0 0,0 1 0 0 0,0-1 0 0 0,2 2 0 0 0,14 9-2558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22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74 484 0 0,'-1'-2'1054'0'0,"-5"-8"859"0"0,1 1 1 0 0,-1 0-1 0 0,-8-8 0 0 0,12 15-1386 0 0,0-1-1 0 0,-1 1 1 0 0,1 0-1 0 0,-1-1 1 0 0,1 1-1 0 0,-1 1 1 0 0,0-1-1 0 0,0 0 1 0 0,0 1-1 0 0,0-1 1 0 0,0 1-1 0 0,0 0 1 0 0,0 0-1 0 0,-4-1 1 0 0,4 2-383 0 0,1 0 0 0 0,0 1 0 0 0,-1-1 0 0 0,1 0 0 0 0,0 1 1 0 0,-1 0-1 0 0,1-1 0 0 0,0 1 0 0 0,0 0 0 0 0,0 0 0 0 0,0 0 0 0 0,0 1 0 0 0,0-1 1 0 0,0 0-1 0 0,0 1 0 0 0,0-1 0 0 0,-2 3 0 0 0,0 1 144 0 0,-1 0 0 0 0,1 0 0 0 0,-1 0 0 0 0,-4 8 0 0 0,8-10-193 0 0,-1-1 0 0 0,1 1 0 0 0,0-1 0 0 0,-1 1 0 0 0,1-1 1 0 0,1 1-1 0 0,-1 0 0 0 0,0 0 0 0 0,1-1 0 0 0,-1 1 0 0 0,1 0 1 0 0,0 0-1 0 0,0 0 0 0 0,0 0 0 0 0,0-1 0 0 0,0 1 0 0 0,1 0 1 0 0,-1 0-1 0 0,1 0 0 0 0,0-1 0 0 0,2 6 0 0 0,-1-5-22 0 0,-1-1 0 0 0,1 1-1 0 0,0-1 1 0 0,0 0 0 0 0,1 1-1 0 0,-1-1 1 0 0,0 0 0 0 0,1 0-1 0 0,0-1 1 0 0,-1 1 0 0 0,1-1-1 0 0,0 1 1 0 0,0-1 0 0 0,0 0-1 0 0,-1 0 1 0 0,1 0 0 0 0,1 0-1 0 0,-1 0 1 0 0,6 0 0 0 0,-4 0 42 0 0,0-1 1 0 0,0 1-1 0 0,1-1 1 0 0,-1 0-1 0 0,0-1 1 0 0,0 1-1 0 0,1-1 1 0 0,-1 0-1 0 0,0-1 1 0 0,0 1-1 0 0,0-1 1 0 0,0 0-1 0 0,4-2 1 0 0,-6 2-38 0 0,0 0 0 0 0,-1 0 0 0 0,1 0 0 0 0,-1 0 1 0 0,0 0-1 0 0,0-1 0 0 0,0 1 0 0 0,0-1 0 0 0,0 1 0 0 0,0-1 1 0 0,-1 0-1 0 0,1 1 0 0 0,-1-1 0 0 0,0 0 0 0 0,1 0 0 0 0,-2 0 1 0 0,1 0-1 0 0,0-1 0 0 0,0 1 0 0 0,-1 0 0 0 0,0 0 0 0 0,0-6 1 0 0,0 7-39 0 0,0 1 0 0 0,0-1 0 0 0,0 1 0 0 0,0-1 0 0 0,0 1 0 0 0,0-1 0 0 0,0 1 0 0 0,-1-1 0 0 0,1 1 0 0 0,-1-1 0 0 0,1 1 0 0 0,-1 0 1 0 0,0-1-1 0 0,1 1 0 0 0,-1 0 0 0 0,0 0 0 0 0,0-1 0 0 0,0 1 0 0 0,0 0 0 0 0,0 0 0 0 0,0 0 0 0 0,0 0 0 0 0,0 0 0 0 0,0 0 0 0 0,-1 0 0 0 0,1 1 1 0 0,0-1-1 0 0,-3-1 0 0 0,3 2 132 0 0,-1 10-510 0 0,1-8-92 0 0,1 0 0 0 0,0 0 0 0 0,-1 0 0 0 0,1 0 0 0 0,0 0 0 0 0,0-1 0 0 0,0 1 0 0 0,0 0 0 0 0,1 3 0 0 0,2 9-6732 0 0,-1-8 4144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26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725 100 460 0 0,'12'-33'1831'0'0,"-8"19"506"0"0,2 0 0 0 0,8-17 0 0 0,-13 25-1185 0 0,-1 6-1106 0 0,0 0-1 0 0,0 0 1 0 0,0 0-1 0 0,0 0 0 0 0,0 0 1 0 0,0 0-1 0 0,0 0 1 0 0,0 0-1 0 0,0-1 1 0 0,0 1-1 0 0,0 0 1 0 0,0 0-1 0 0,-1 0 0 0 0,1 0 1 0 0,0 0-1 0 0,0 0 1 0 0,0 0-1 0 0,0 0 1 0 0,0 0-1 0 0,0 0 1 0 0,0 0-1 0 0,0 0 0 0 0,0 0 1 0 0,0 0-1 0 0,0 0 1 0 0,0 0-1 0 0,-1 0 1 0 0,1 0-1 0 0,0 0 1 0 0,0 0-1 0 0,0 0 0 0 0,0 0 1 0 0,0 0-1 0 0,0 0 1 0 0,0 0-1 0 0,0 0 1 0 0,0 0-1 0 0,0 0 1 0 0,0 0-1 0 0,-1 0 0 0 0,1 0 1 0 0,0 0-1 0 0,0 0 1 0 0,0 0-1 0 0,0 0 1 0 0,0 0-1 0 0,0 0 1 0 0,0 0-1 0 0,0 1 0 0 0,0-1 1 0 0,0 0-1 0 0,0 0 1 0 0,0 0-1 0 0,0 0 1 0 0,0 0-1 0 0,0 0 1 0 0,0 0-1 0 0,0 0 0 0 0,0 0 1 0 0,0 0-1 0 0,0 0 1 0 0,0 0-1 0 0,0 1 1 0 0,0-1-1 0 0,0 0 1 0 0,0 0-1 0 0,0 0 0 0 0,0 0 1 0 0,-83 130 1746 0 0,-84 124-605 0 0,-131 136 578 0 0,216-276-1240 0 0,-18 24 183 0 0,72-105-874 0 0,28-33-113 0 0,3-4-2135 0 0,60-62-3300 0 0,-34 36 3829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2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700 11 304 0 0,'6'-10'7759'0'0,"-8"30"-5605"0"0,-5 0-1512 0 0,-1 1 1 0 0,0-1-1 0 0,-1-1 1 0 0,-20 31-1 0 0,17-29-294 0 0,-159 257 3001 0 0,97-173-2326 0 0,-178 281 3737 0 0,212-311-2225 0 0,-53 137-1 0 0,92-211-2223 0 0,1 0-373 0 0,0-1 10 0 0,0 0-1 0 0,0 0 1 0 0,0 1-1 0 0,1-1 1 0 0,-1 0-1 0 0,0 1 0 0 0,0-1 1 0 0,0 0-1 0 0,0 0 1 0 0,0 1-1 0 0,0-1 1 0 0,0 0-1 0 0,0 0 0 0 0,0 1 1 0 0,1-1-1 0 0,-1 0 1 0 0,0 0-1 0 0,0 0 1 0 0,0 1-1 0 0,1-1 0 0 0,-1 0 1 0 0,0 0-1 0 0,0 0 1 0 0,0 0-1 0 0,1 1 1 0 0,-1-1-1 0 0,0 0 1 0 0,0 0-1 0 0,1 0 0 0 0,-1 0 1 0 0,0 0-1 0 0,0 0 1 0 0,1 0-1 0 0,-1 0 1 0 0,0 0-1 0 0,1 0 0 0 0,-1 0 1 0 0,0 0-1 0 0,0 0 1 0 0,1 0-1 0 0,-1 0 1 0 0,0 0-1 0 0,0 0 1 0 0,1 0-1 0 0,-1 0 0 0 0,0 0 1 0 0,1 0-1 0 0,-1 0 1 0 0,0-1-1 0 0,0 1 1 0 0,0 0-1 0 0,1 0 0 0 0,-1 0 1 0 0,0-1-1 0 0,16-8-3497 0 0,-15 8 3385 0 0,14-10-3442 0 0,0 1 518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35.0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28 121 188 0 0,'-27'12'8055'0'0,"27"-12"-7948"0"0,0 1-1 0 0,0 0 1 0 0,1 0 0 0 0,-1-1 0 0 0,0 1 0 0 0,1 0 0 0 0,-1-1 0 0 0,1 1-1 0 0,-1 0 1 0 0,1-1 0 0 0,-1 1 0 0 0,1 0 0 0 0,-1-1 0 0 0,1 1 0 0 0,0-1-1 0 0,-1 1 1 0 0,1-1 0 0 0,0 0 0 0 0,0 1 0 0 0,-1-1 0 0 0,1 0 0 0 0,0 1-1 0 0,0-1 1 0 0,1 0 0 0 0,22 6 1431 0 0,-22-6-1349 0 0,40 6 1429 0 0,1-2 0 0 0,46-2 0 0 0,90-10 393 0 0,-104 4-1226 0 0,250-10 1017 0 0,48 5-609 0 0,-62 3-559 0 0,23-6-194 0 0,-201 7-291 0 0,244-15 240 0 0,5-25 358 0 0,-292 23 250 0 0,-20 4-2098 0 0,-63 18 486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378 121 384 0 0,'1'-2'200'0'0,"1"1"-1"0"0,0-1 1 0 0,0 0 0 0 0,-1 0-1 0 0,1-1 1 0 0,-1 1 0 0 0,0 0-1 0 0,1 0 1 0 0,-1-1 0 0 0,0 1-1 0 0,0 0 1 0 0,-1-1 0 0 0,1 1-1 0 0,0-1 1 0 0,-1 1 0 0 0,1-1-1 0 0,-1 0 1 0 0,0 1 0 0 0,0-1-1 0 0,0 1 1 0 0,0-1 0 0 0,-1 1 0 0 0,1-1-1 0 0,-1 0 1 0 0,1 1 0 0 0,-1 0-1 0 0,0-1 1 0 0,0 1 0 0 0,-2-4-1 0 0,1 3 123 0 0,-1-1-1 0 0,1 1 0 0 0,-1 0 1 0 0,0 0-1 0 0,0 0 0 0 0,0 0 1 0 0,0 0-1 0 0,0 1 0 0 0,-1-1 1 0 0,1 1-1 0 0,-1 0 0 0 0,0 0 1 0 0,0 1-1 0 0,0-1 0 0 0,1 1 1 0 0,-1-1-1 0 0,-8 0 0 0 0,-3 0 146 0 0,1 1-1 0 0,-1 1 0 0 0,0 0 0 0 0,1 1 0 0 0,-1 1 0 0 0,1 0 0 0 0,-26 8 0 0 0,21-5-115 0 0,1 2 0 0 0,0 0 0 0 0,0 1 0 0 0,1 1 0 0 0,-24 15 0 0 0,36-20-198 0 0,-1 0 1 0 0,1 0-1 0 0,0 1 0 0 0,0 0 1 0 0,1-1-1 0 0,-7 10 0 0 0,10-13-112 0 0,0 1-1 0 0,0-1 0 0 0,0 1 0 0 0,0-1 0 0 0,1 1 0 0 0,-1 0 0 0 0,0-1 0 0 0,1 1 0 0 0,0 0 0 0 0,-1-1 0 0 0,1 1 1 0 0,0 0-1 0 0,0 0 0 0 0,0-1 0 0 0,0 1 0 0 0,0 0 0 0 0,0 0 0 0 0,0 0 0 0 0,1-1 0 0 0,-1 1 0 0 0,1 0 0 0 0,-1-1 1 0 0,1 1-1 0 0,0 0 0 0 0,-1-1 0 0 0,1 1 0 0 0,0-1 0 0 0,0 1 0 0 0,2 1 0 0 0,5 6 60 0 0,0-1 0 0 0,0-1 0 0 0,1 0-1 0 0,0 0 1 0 0,0 0 0 0 0,1-1 0 0 0,17 7-1 0 0,78 29 249 0 0,-85-34-271 0 0,96 29 233 0 0,-60-20-145 0 0,-1 2 0 0 0,71 36 0 0 0,-122-53-144 0 0,1 0-1 0 0,-2 1 0 0 0,1-1 1 0 0,0 1-1 0 0,-1 0 0 0 0,1 0 1 0 0,-1 1-1 0 0,0-1 0 0 0,5 7 1 0 0,-7-9-14 0 0,-1 0 0 0 0,1 0 0 0 0,0 1 0 0 0,-1-1 0 0 0,1 1 1 0 0,-1-1-1 0 0,0 0 0 0 0,1 1 0 0 0,-1-1 0 0 0,0 1 0 0 0,0-1 0 0 0,0 0 0 0 0,0 1 1 0 0,0-1-1 0 0,0 1 0 0 0,-1-1 0 0 0,1 1 0 0 0,0-1 0 0 0,-1 0 0 0 0,1 1 1 0 0,-1-1-1 0 0,1 0 0 0 0,-1 1 0 0 0,0-1 0 0 0,1 0 0 0 0,-1 0 0 0 0,0 1 0 0 0,0-1 1 0 0,0 0-1 0 0,0 0 0 0 0,0 0 0 0 0,0 0 0 0 0,0 0 0 0 0,0-1 0 0 0,-2 2 0 0 0,-9 6 24 0 0,0 0-1 0 0,-1 0 0 0 0,0-2 1 0 0,0 0-1 0 0,0 0 0 0 0,-1-1 1 0 0,-21 5-1 0 0,8-4-32 0 0,-1-1 0 0 0,-56 2-1 0 0,63-5-517 0 0,0-2 0 0 0,-1-1-1 0 0,1 0 1 0 0,-1-2-1 0 0,1 0 1 0 0,-31-10-1 0 0,32 4-1508 0 0,13 0-4162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3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105 225 272 0 0,'-37'12'1913'0'0,"21"-8"993"0"0,-29 13 1 0 0,38-11-730 0 0,11-1 196 0 0,18-1-282 0 0,50-5-575 0 0,0-4 0 0 0,103-19 0 0 0,-109 14-938 0 0,108-18 710 0 0,171-23 982 0 0,204-11 574 0 0,437-7 1599 0 0,-814 61-3591 0 0,-121 6-475 0 0,88-7 551 0 0,-131 7-928 0 0,0 2 0 0 0,1 0 0 0 0,-1 0 0 0 0,-1 0 0 0 0,1-1 0 0 0,0 0 0 0 0,1 2 0 0 0,-5-1-7 0 0,-3 1-20 0 0,0-1-262 0 0,-4 5-2563 0 0,-4 7-288 0 0,-5 0-3871 0 0,3-7 3679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49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0 240 0 0,'-18'4'10010'0'0,"377"19"-2863"0"0,-274-19-6562 0 0,367 8 1706 0 0,-304-10-1805 0 0,1082-14 2783 0 0,-1178 9-3015 0 0,0 1 326 0 0,-1-2-1 0 0,74-15 0 0 0,-125 19-639 0 0,3-1 323 0 0,-3 1-328 0 0,0 0-174 0 0,-3 0-670 0 0,-44 4-1495 0 0,-6 5-5210 0 0,34-5 5043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49.5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64 404 0 0,'2'5'7891'0'0,"-2"-5"-7772"0"0,18 3 2277 0 0,29-1-700 0 0,319-9 4196 0 0,175-3-2458 0 0,331-11 862 0 0,-373-15-985 0 0,-472 37-3682 0 0,-23 0-3180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1:54.8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375 145 400 0 0,'12'-22'3786'0'0,"-5"11"-313"0"0,-1 0-1 0 0,7-17 0 0 0,-13 27-3270 0 0,1-1 0 0 0,0 0 0 0 0,-1 1 0 0 0,1-1 0 0 0,-1 0 0 0 0,0 1-1 0 0,0-1 1 0 0,1 0 0 0 0,-1 0 0 0 0,0 1 0 0 0,0-1 0 0 0,-1 0 0 0 0,1 0 0 0 0,0 1 0 0 0,-1-1-1 0 0,1 0 1 0 0,-1 0 0 0 0,1 1 0 0 0,-1-1 0 0 0,0 1 0 0 0,1-1 0 0 0,-3-2 0 0 0,1 1-30 0 0,-1 1 1 0 0,1 0 0 0 0,-1 0 0 0 0,1 0 0 0 0,-1 0 0 0 0,0 0 0 0 0,0 1 0 0 0,0-1 0 0 0,0 1 0 0 0,0 0 0 0 0,-5-2 0 0 0,-3 0 37 0 0,0 1 0 0 0,0 0 0 0 0,0 1 0 0 0,0 0 0 0 0,-1 1 1 0 0,-15 1-1 0 0,15 1-123 0 0,0 1 1 0 0,1 0-1 0 0,-1 1 0 0 0,0 0 1 0 0,1 0-1 0 0,0 1 1 0 0,0 1-1 0 0,0 0 1 0 0,1 1-1 0 0,0-1 0 0 0,0 2 1 0 0,-13 12-1 0 0,13-9-1 0 0,0-1 0 0 0,0 1 0 0 0,1 1 0 0 0,0 0 0 0 0,1 0 0 0 0,1 0 0 0 0,0 1 0 0 0,1 0-1 0 0,0 1 1 0 0,-5 16 0 0 0,10-24-55 0 0,0 0 0 0 0,0 0 0 0 0,0 0 0 0 0,1 0 0 0 0,0 0 0 0 0,0 0-1 0 0,0 1 1 0 0,1-1 0 0 0,0 0 0 0 0,0 0 0 0 0,0 0 0 0 0,1 0 0 0 0,0 0 0 0 0,0-1 0 0 0,1 1-1 0 0,-1 0 1 0 0,1-1 0 0 0,1 0 0 0 0,-1 1 0 0 0,1-1 0 0 0,0-1 0 0 0,0 1 0 0 0,0 0-1 0 0,5 3 1 0 0,-2-2-3 0 0,0 0-1 0 0,1-1 1 0 0,-1 0-1 0 0,1 0 0 0 0,0 0 1 0 0,1-1-1 0 0,-1-1 1 0 0,1 1-1 0 0,-1-1 1 0 0,1-1-1 0 0,0 0 0 0 0,0 0 1 0 0,0 0-1 0 0,0-1 1 0 0,15-1-1 0 0,-15 0-16 0 0,1-1-1 0 0,0-1 1 0 0,0 0-1 0 0,-1 0 1 0 0,1-1-1 0 0,-1 0 1 0 0,0-1-1 0 0,0 0 1 0 0,0 0-1 0 0,0-1 1 0 0,-1 0-1 0 0,0-1 1 0 0,0 1-1 0 0,0-2 1 0 0,-1 1-1 0 0,0-1 1 0 0,0 0-1 0 0,0-1 1 0 0,-1 1-1 0 0,0-1 1 0 0,-1-1-1 0 0,0 1 1 0 0,0-1-1 0 0,-1 1 1 0 0,0-2-1 0 0,0 1 1 0 0,-1 0-1 0 0,0-1 1 0 0,-1 1-1 0 0,0-1 1 0 0,-1 0-1 0 0,0 1 1 0 0,0-19-1 0 0,-1 20-10 0 0,0 1-1 0 0,-1 0 0 0 0,0 0 1 0 0,0 0-1 0 0,-1 0 0 0 0,1 1 1 0 0,-2-1-1 0 0,1 0 0 0 0,-1 1 1 0 0,0-1-1 0 0,0 1 0 0 0,0 0 0 0 0,-1 0 1 0 0,0 0-1 0 0,-9-9 0 0 0,9 11 1 0 0,0 0-1 0 0,-1 1 1 0 0,1-1-1 0 0,-1 1 0 0 0,0 0 1 0 0,0 1-1 0 0,0-1 0 0 0,0 1 1 0 0,0 0-1 0 0,0 0 1 0 0,-1 1-1 0 0,1-1 0 0 0,-1 1 1 0 0,1 0-1 0 0,-1 1 1 0 0,1-1-1 0 0,-1 1 0 0 0,1 1 1 0 0,-1-1-1 0 0,-8 2 0 0 0,-7 2 1 0 0,1 1 0 0 0,0 0-1 0 0,0 2 1 0 0,1 0 0 0 0,-24 13-1 0 0,31-14 1 0 0,1 1 0 0 0,-1 0 0 0 0,1 1 0 0 0,0 1 0 0 0,1 0 0 0 0,0 0-1 0 0,1 1 1 0 0,0 0 0 0 0,-8 12 0 0 0,14-18 3 0 0,0 0 0 0 0,1 0 0 0 0,0 0 0 0 0,0 0 0 0 0,0 1 0 0 0,0-1 0 0 0,1 1 0 0 0,-1 0 0 0 0,1-1 0 0 0,0 1 0 0 0,1 0 0 0 0,-1-1-1 0 0,1 1 1 0 0,0 0 0 0 0,0 0 0 0 0,1 0 0 0 0,-1-1 0 0 0,1 1 0 0 0,0 0 0 0 0,0-1 0 0 0,1 1 0 0 0,-1 0 0 0 0,1-1 0 0 0,0 0 0 0 0,0 1 0 0 0,1-1 0 0 0,-1 0 0 0 0,1 0 0 0 0,0 0 0 0 0,4 3 0 0 0,-1 0 9 0 0,0-1 0 0 0,1 0 0 0 0,0 0 1 0 0,0 0-1 0 0,0-1 0 0 0,1 0 0 0 0,0-1 1 0 0,0 0-1 0 0,0 0 0 0 0,0-1 0 0 0,1 0 1 0 0,0 0-1 0 0,-1-1 0 0 0,1 0 0 0 0,12 1 0 0 0,-9-2 4 0 0,0-1 0 0 0,0-1 0 0 0,0 0 0 0 0,0 0 0 0 0,0-1 0 0 0,0-1 0 0 0,-1 0-1 0 0,1-1 1 0 0,-1 0 0 0 0,0 0 0 0 0,0-1 0 0 0,18-12 0 0 0,-22 13-12 0 0,0-1 1 0 0,-1 0-1 0 0,0 0 1 0 0,0-1 0 0 0,0 0-1 0 0,0 0 1 0 0,-1 0-1 0 0,0-1 1 0 0,-1 0-1 0 0,1 0 1 0 0,-1 0-1 0 0,-1 0 1 0 0,1-1-1 0 0,-1 1 1 0 0,0-1 0 0 0,-1 0-1 0 0,0 0 1 0 0,0 0-1 0 0,0-13 1 0 0,-1 18-9 0 0,-1 0 0 0 0,0-1 0 0 0,0 1 0 0 0,0 0 0 0 0,-1 0 0 0 0,1 0 0 0 0,-1 0 0 0 0,1 0 0 0 0,-1 0 0 0 0,0 0 0 0 0,0 1 0 0 0,-1-1 0 0 0,1 0 0 0 0,-1 0 0 0 0,1 1 0 0 0,-1-1 0 0 0,0 1 0 0 0,0-1 0 0 0,0 1 0 0 0,0 0 0 0 0,0 0 0 0 0,0 0 0 0 0,-1 0 0 0 0,1 0 0 0 0,-1 0 0 0 0,1 1 0 0 0,-5-3 0 0 0,2 2 0 0 0,0 1 0 0 0,0-1 1 0 0,0 1-1 0 0,0 0 0 0 0,-1 0 1 0 0,1 1-1 0 0,0 0 0 0 0,0 0 0 0 0,-1 0 1 0 0,1 0-1 0 0,0 1 0 0 0,0 0 1 0 0,0 0-1 0 0,0 0 0 0 0,-8 3 0 0 0,0 1 15 0 0,1 1-1 0 0,0 0 0 0 0,0 1 0 0 0,0 1 0 0 0,1-1 0 0 0,0 2 0 0 0,-10 9 0 0 0,16-13 21 0 0,0 0 1 0 0,0-1-1 0 0,1 2 1 0 0,0-1-1 0 0,0 1 1 0 0,0-1-1 0 0,1 1 1 0 0,0 0-1 0 0,0 0 1 0 0,0 0-1 0 0,1 1 0 0 0,0-1 1 0 0,0 1-1 0 0,1-1 1 0 0,0 1-1 0 0,-1 8 1 0 0,3-9 9 0 0,-1-1 0 0 0,1 0 0 0 0,0 0 0 0 0,1 0 0 0 0,-1 1 0 0 0,1-2 0 0 0,0 1 0 0 0,1 0 0 0 0,-1 0 0 0 0,1 0 0 0 0,0-1 0 0 0,0 0 0 0 0,0 1 1 0 0,0-1-1 0 0,1 0 0 0 0,0-1 0 0 0,0 1 0 0 0,0-1 0 0 0,0 1 0 0 0,0-1 0 0 0,1-1 0 0 0,-1 1 0 0 0,1-1 0 0 0,0 1 0 0 0,5 1 0 0 0,-4-2-1 0 0,0 1 1 0 0,0-1-1 0 0,0-1 0 0 0,0 1 1 0 0,0-1-1 0 0,1 0 0 0 0,-1 0 0 0 0,0-1 1 0 0,0 1-1 0 0,1-2 0 0 0,-1 1 1 0 0,0-1-1 0 0,1 0 0 0 0,-1 0 1 0 0,0 0-1 0 0,0-1 0 0 0,0 0 0 0 0,0 0 1 0 0,0-1-1 0 0,10-6 0 0 0,-13 7-27 0 0,0-1 0 0 0,0 0 0 0 0,-1 0 0 0 0,1 0 0 0 0,-1-1 0 0 0,0 1 0 0 0,0-1 0 0 0,0 1 0 0 0,0-1 0 0 0,0 0 0 0 0,-1 1 0 0 0,0-1 0 0 0,0 0 0 0 0,0 0 0 0 0,0 0 0 0 0,0 0 0 0 0,-1 0 0 0 0,0 0 0 0 0,0 0 0 0 0,0 0 0 0 0,0 0 0 0 0,-2-6 0 0 0,2 7-11 0 0,-1 0-1 0 0,1 0 1 0 0,-1 0-1 0 0,0 0 0 0 0,0 1 1 0 0,0-1-1 0 0,0 0 0 0 0,0 0 1 0 0,-1 1-1 0 0,1-1 0 0 0,-1 1 1 0 0,0-1-1 0 0,0 1 1 0 0,0-1-1 0 0,0 1 0 0 0,0 0 1 0 0,0 0-1 0 0,-1 0 0 0 0,1 0 1 0 0,-1 1-1 0 0,1-1 0 0 0,-1 1 1 0 0,0-1-1 0 0,0 1 1 0 0,1 0-1 0 0,-1 0 0 0 0,0 0 1 0 0,0 1-1 0 0,-5-2 0 0 0,1 2 7 0 0,0 0 0 0 0,1 0 0 0 0,-1 1 0 0 0,1 0 0 0 0,-1 0 0 0 0,1 0 0 0 0,0 1 0 0 0,-1 0 0 0 0,1 0 0 0 0,-6 4 0 0 0,8-4 8 0 0,1-1-1 0 0,-1 1 1 0 0,1 1 0 0 0,0-1-1 0 0,0 0 1 0 0,0 1 0 0 0,0 0 0 0 0,1-1-1 0 0,-1 1 1 0 0,1 0 0 0 0,-1 0-1 0 0,1 1 1 0 0,0-1 0 0 0,0 0 0 0 0,1 1-1 0 0,-1-1 1 0 0,1 1 0 0 0,-2 4-1 0 0,3-7-4 0 0,0 0 0 0 0,-1 0 0 0 0,1 0 0 0 0,0 0-1 0 0,0 0 1 0 0,0 0 0 0 0,0 1 0 0 0,0-1 0 0 0,0 0-1 0 0,1 0 1 0 0,-1 0 0 0 0,0 0 0 0 0,1 0 0 0 0,-1 0-1 0 0,0 0 1 0 0,1 0 0 0 0,-1 0 0 0 0,1 0 0 0 0,-1 0-1 0 0,1 0 1 0 0,0 0 0 0 0,0 0 0 0 0,1 1 7 0 0,0-1 0 0 0,0 1 1 0 0,0-1-1 0 0,0 0 0 0 0,0 1 1 0 0,0-1-1 0 0,0 0 0 0 0,1 0 1 0 0,3 0-1 0 0,1 1 25 0 0,0-1 0 0 0,-1 0 0 0 0,1 0 0 0 0,0-1 0 0 0,0 0 0 0 0,8-1 0 0 0,-12 1-8 0 0,1-1-1 0 0,-1 0 0 0 0,1 0 1 0 0,-1 0-1 0 0,1-1 1 0 0,-1 1-1 0 0,0-1 1 0 0,0 0-1 0 0,0 0 1 0 0,0 0-1 0 0,0 0 0 0 0,0 0 1 0 0,-1-1-1 0 0,1 0 1 0 0,3-4-1 0 0,-5 5-52 0 0,1 1 0 0 0,-1-1 0 0 0,0 0 0 0 0,0 0 1 0 0,0 0-1 0 0,0 0 0 0 0,0-1 0 0 0,0 1 0 0 0,-1 0 0 0 0,1 0 0 0 0,-1 0 0 0 0,1-1 0 0 0,-1 1 0 0 0,0 0 0 0 0,0 0 1 0 0,0-1-1 0 0,0 1 0 0 0,0 0 0 0 0,-1 0 0 0 0,1-1 0 0 0,-1 1 0 0 0,1 0 0 0 0,-1 0 0 0 0,0 0 0 0 0,-1-3 1 0 0,1 4-400 0 0,1 1 360 0 0,1 0-1 0 0,-1 0 0 0 0,0-1 1 0 0,0 1-1 0 0,0 0 0 0 0,-1 0 0 0 0,1-1 1 0 0,0 1-1 0 0,0 0 0 0 0,0 0 0 0 0,0-1 1 0 0,0 1-1 0 0,0 0 0 0 0,0 0 1 0 0,0-1-1 0 0,0 1 0 0 0,0 0 0 0 0,-1 0 1 0 0,1 0-1 0 0,0-1 0 0 0,0 1 0 0 0,0 0 1 0 0,-1 0-1 0 0,1 0 0 0 0,0 0 1 0 0,0-1-1 0 0,0 1 0 0 0,-1 0 0 0 0,1 0 1 0 0,0 0-1 0 0,0 0 0 0 0,-1 0 0 0 0,1 0 1 0 0,0 0-1 0 0,0 0 0 0 0,0-1 1 0 0,-1 1-1 0 0,1 0 0 0 0,0 0 0 0 0,-1 0 1 0 0,1 0-1 0 0,0 0 0 0 0,0 1 0 0 0,-1-1 1 0 0,1 0-1 0 0,0 0 0 0 0,0 0 1 0 0,0 0-1 0 0,-1 0 0 0 0,1 0 0 0 0,0 0 1 0 0,0 0-1 0 0,-1 0 0 0 0,1 1 0 0 0,0-1 1 0 0,0 0-1 0 0,-11 7-6609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02.8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111 141 400 0 0,'10'-24'6242'0'0,"-7"18"-5565"0"0,1 1 0 0 0,-1 0-1 0 0,1 0 1 0 0,0 0 0 0 0,0 0 0 0 0,1 0 0 0 0,-1 1 0 0 0,6-5-1 0 0,-4 4 30 0 0,0 0-1 0 0,0 0 1 0 0,-1-1-1 0 0,9-12 1 0 0,-11 13-475 0 0,-3 5-157 0 0,1-1-1 0 0,-1 1 0 0 0,1 0 1 0 0,-1-1-1 0 0,0 1 1 0 0,1-1-1 0 0,-1 1 0 0 0,0 0 1 0 0,0-1-1 0 0,1 1 1 0 0,-1-1-1 0 0,0 1 0 0 0,0-1 1 0 0,1 1-1 0 0,-1-1 1 0 0,0 1-1 0 0,0-1 0 0 0,0 1 1 0 0,0-1-1 0 0,0 0 0 0 0,0 1 1 0 0,0-1-1 0 0,0 1 1 0 0,0-1-1 0 0,0 1 0 0 0,0-1 1 0 0,0 1-1 0 0,0-1 1 0 0,-1 1-1 0 0,1-1 0 0 0,0 1 1 0 0,0-1-1 0 0,-1 1 1 0 0,1-1-1 0 0,0 1 0 0 0,-1-1 1 0 0,1 1-1 0 0,0-1 1 0 0,-1 1-1 0 0,1 0 0 0 0,0-1 1 0 0,-1 1-1 0 0,1 0 1 0 0,-1-1-1 0 0,1 1 0 0 0,-1 0 1 0 0,1 0-1 0 0,-1-1 1 0 0,-2-1 410 0 0,-1 3-260 0 0,-6 1-128 0 0,1 0-1 0 0,0 1 1 0 0,0 0-1 0 0,0 0 0 0 0,1 1 1 0 0,-1 0-1 0 0,1 0 1 0 0,0 1-1 0 0,0 1 1 0 0,0-1-1 0 0,1 1 1 0 0,0 0-1 0 0,0 1 0 0 0,1-1 1 0 0,-1 2-1 0 0,-7 11 1 0 0,8-11-16 0 0,0 1 1 0 0,1 0-1 0 0,0 0 1 0 0,0 1-1 0 0,1-1 0 0 0,0 1 1 0 0,1 0-1 0 0,0 0 1 0 0,1 0-1 0 0,0 0 1 0 0,1 0-1 0 0,0 1 0 0 0,0-1 1 0 0,1 0-1 0 0,2 17 1 0 0,-1-21-12 0 0,0 0-1 0 0,0 0 1 0 0,1 0 0 0 0,0 0-1 0 0,0-1 1 0 0,1 1 0 0 0,-1-1 0 0 0,1 1-1 0 0,1-1 1 0 0,-1 0 0 0 0,1 0-1 0 0,0 0 1 0 0,0 0 0 0 0,5 4 0 0 0,-3-4 9 0 0,1 0 0 0 0,-1-1 0 0 0,1 1 0 0 0,0-2 0 0 0,0 1 0 0 0,0-1 0 0 0,0 0 0 0 0,1 0 0 0 0,-1-1 0 0 0,10 2 0 0 0,-4-2 9 0 0,1-1 0 0 0,-1 0 1 0 0,1-1-1 0 0,-1 0 0 0 0,1-1 0 0 0,-1 0 0 0 0,1-1 1 0 0,-1-1-1 0 0,0 0 0 0 0,0-1 0 0 0,0 0 1 0 0,21-11-1 0 0,-30 13-64 0 0,0-1 1 0 0,1 0-1 0 0,-1 0 1 0 0,0 0 0 0 0,-1 0-1 0 0,1 0 1 0 0,-1-1-1 0 0,1 0 1 0 0,-1 1-1 0 0,0-1 1 0 0,0-1 0 0 0,-1 1-1 0 0,1 0 1 0 0,-1-1-1 0 0,2-4 1 0 0,-2 2-5 0 0,0 1-1 0 0,-1-1 1 0 0,0 0-1 0 0,0 0 1 0 0,0 0 0 0 0,-1 0-1 0 0,0 0 1 0 0,0 0 0 0 0,0 0-1 0 0,-3-7 1 0 0,2 5-14 0 0,-1 0 1 0 0,-1 0-1 0 0,0 1 1 0 0,0-1 0 0 0,0 1-1 0 0,-1-1 1 0 0,-1 1-1 0 0,1 0 1 0 0,-1 0 0 0 0,-1 1-1 0 0,1 0 1 0 0,-1 0-1 0 0,-1 0 1 0 0,1 1-1 0 0,-1 0 1 0 0,-13-9 0 0 0,14 11-10 0 0,0 2 1 0 0,-1-1 0 0 0,0 1 0 0 0,0 0 0 0 0,0 0 0 0 0,0 1 0 0 0,0 0 0 0 0,0 0 0 0 0,0 0 0 0 0,0 1 0 0 0,0 0 0 0 0,0 1 0 0 0,0 0 0 0 0,0 0 0 0 0,0 0 0 0 0,0 1 0 0 0,0 0 0 0 0,0 0 0 0 0,1 1 0 0 0,-8 3 0 0 0,7-3 5 0 0,1 1 0 0 0,-1-1-1 0 0,0 1 1 0 0,1 1 0 0 0,0-1 0 0 0,0 1 0 0 0,0 1 0 0 0,0-1 0 0 0,1 1 0 0 0,0-1 0 0 0,0 2 0 0 0,1-1 0 0 0,-1 0 0 0 0,1 1 0 0 0,1 0-1 0 0,-1 0 1 0 0,1 0 0 0 0,-2 9 0 0 0,3-11 20 0 0,2-1-1 0 0,-1 1 1 0 0,0-1-1 0 0,1 1 1 0 0,0 0-1 0 0,0-1 1 0 0,1 1-1 0 0,-1 0 1 0 0,1-1-1 0 0,0 1 1 0 0,0-1 0 0 0,0 1-1 0 0,1-1 1 0 0,0 1-1 0 0,0-1 1 0 0,0 0-1 0 0,4 7 1 0 0,-2-6 11 0 0,1 1 1 0 0,0-1 0 0 0,0 0-1 0 0,0 0 1 0 0,1 0 0 0 0,0-1-1 0 0,0 0 1 0 0,0 0 0 0 0,0 0-1 0 0,12 5 1 0 0,-9-6 3 0 0,0 1 0 0 0,0-1 1 0 0,1 0-1 0 0,-1-1 0 0 0,1 0 0 0 0,-1-1 0 0 0,1 0 0 0 0,0 0 1 0 0,-1-1-1 0 0,1 0 0 0 0,0-1 0 0 0,0 0 0 0 0,-1 0 0 0 0,1-1 0 0 0,-1 0 1 0 0,1-1-1 0 0,11-5 0 0 0,-18 6-32 0 0,0-1 1 0 0,1 1-1 0 0,-1-1 1 0 0,0 1-1 0 0,-1-1 1 0 0,1 0-1 0 0,0-1 1 0 0,-1 1-1 0 0,0 0 1 0 0,1-1-1 0 0,-1 1 1 0 0,-1-1-1 0 0,1 1 1 0 0,0-1-1 0 0,-1 0 1 0 0,0 0-1 0 0,0 0 0 0 0,0 0 1 0 0,0 0-1 0 0,-1 0 1 0 0,1 0-1 0 0,-1 0 1 0 0,0 0-1 0 0,-1 0 1 0 0,1 0-1 0 0,0 0 1 0 0,-1 0-1 0 0,0 0 1 0 0,0 0-1 0 0,0 0 1 0 0,-1 1-1 0 0,1-1 1 0 0,-1 0-1 0 0,0 1 1 0 0,0-1-1 0 0,0 1 0 0 0,-1-1 1 0 0,1 1-1 0 0,-1 0 1 0 0,0 0-1 0 0,1 0 1 0 0,-5-2-1 0 0,3 2-9 0 0,1 1 0 0 0,0 0-1 0 0,-1 0 1 0 0,0 0 0 0 0,0 1-1 0 0,1-1 1 0 0,-1 1 0 0 0,0 0-1 0 0,0 0 1 0 0,0 0 0 0 0,0 0 0 0 0,0 1-1 0 0,0 0 1 0 0,0 0 0 0 0,-1 0-1 0 0,1 0 1 0 0,0 1 0 0 0,0-1-1 0 0,0 1 1 0 0,0 0 0 0 0,0 0-1 0 0,1 1 1 0 0,-1-1 0 0 0,0 1-1 0 0,-4 2 1 0 0,0 1 18 0 0,1-1 0 0 0,-1 1-1 0 0,1 1 1 0 0,0-1 0 0 0,1 1 0 0 0,-1 0 0 0 0,1 1-1 0 0,0 0 1 0 0,1-1 0 0 0,-8 14 0 0 0,11-17 17 0 0,1 0 0 0 0,-1 0 0 0 0,1 0 0 0 0,-1 1 0 0 0,1-1 0 0 0,0 0 0 0 0,1 1 1 0 0,-1-1-1 0 0,1 1 0 0 0,-1-1 0 0 0,1 0 0 0 0,0 1 0 0 0,0-1 0 0 0,0 1 0 0 0,1-1 1 0 0,-1 1-1 0 0,1-1 0 0 0,0 1 0 0 0,2 4 0 0 0,-1-4 17 0 0,0 1 0 0 0,1-1 1 0 0,-1 0-1 0 0,1 0 0 0 0,0 0 0 0 0,0 0 1 0 0,1-1-1 0 0,-1 1 0 0 0,1-1 0 0 0,-1 0 1 0 0,1 0-1 0 0,8 4 0 0 0,-7-4 0 0 0,0 0 1 0 0,0-1-1 0 0,0 0 0 0 0,1 0 0 0 0,-1 0 0 0 0,1-1 1 0 0,-1 1-1 0 0,1-1 0 0 0,0-1 0 0 0,-1 1 1 0 0,7-1-1 0 0,-8 0-22 0 0,-1-1 1 0 0,1 1-1 0 0,0-1 1 0 0,-1 1-1 0 0,1-1 1 0 0,-1 0 0 0 0,1-1-1 0 0,-1 1 1 0 0,0-1-1 0 0,0 1 1 0 0,1-1-1 0 0,-1 0 1 0 0,0 0-1 0 0,0 0 1 0 0,-1-1-1 0 0,1 1 1 0 0,4-6-1 0 0,-5 5-7 0 0,0 0 0 0 0,0 0 0 0 0,0 0 0 0 0,-1 0 0 0 0,1 0 0 0 0,-1-1 0 0 0,0 1 0 0 0,0 0 0 0 0,0-1-1 0 0,0 1 1 0 0,0-7 0 0 0,-1 9-17 0 0,0-1 0 0 0,0 1 0 0 0,0-1-1 0 0,0 1 1 0 0,0-1 0 0 0,-1 1-1 0 0,1-1 1 0 0,0 1 0 0 0,-1-1 0 0 0,1 1-1 0 0,-1-1 1 0 0,1 1 0 0 0,-1 0 0 0 0,0-1-1 0 0,0 1 1 0 0,1 0 0 0 0,-1 0 0 0 0,0-1-1 0 0,0 1 1 0 0,0 0 0 0 0,0 0 0 0 0,-1 0-1 0 0,1 0 1 0 0,0 0 0 0 0,0 0 0 0 0,0 1-1 0 0,-1-1 1 0 0,1 0 0 0 0,-3 0 0 0 0,1 0-2 0 0,1 0 0 0 0,-1 1 0 0 0,1-1 0 0 0,-1 1 0 0 0,1 0 0 0 0,-1 0-1 0 0,0 0 1 0 0,1 0 0 0 0,-1 0 0 0 0,1 1 0 0 0,-1-1 0 0 0,1 1 0 0 0,-1 0 0 0 0,1-1 0 0 0,-1 1 0 0 0,-3 3 0 0 0,-1-2 3 0 0,-2 2 5 0 0,0 0 1 0 0,-1 1 0 0 0,-11 7 0 0 0,19-10 23 0 0,-1-1 0 0 0,0 1 0 0 0,1 0 0 0 0,-1 1 0 0 0,1-1 0 0 0,0 0 0 0 0,-1 1 0 0 0,1-1 0 0 0,0 1 0 0 0,1 0 0 0 0,-1 0 0 0 0,0-1 1 0 0,1 1-1 0 0,-2 4 0 0 0,3-7-25 0 0,0 1 1 0 0,0-1 0 0 0,0 0 0 0 0,0 1-1 0 0,0-1 1 0 0,-1 0 0 0 0,1 1-1 0 0,0-1 1 0 0,0 0 0 0 0,0 1 0 0 0,0-1-1 0 0,1 0 1 0 0,-1 1 0 0 0,0-1 0 0 0,0 0-1 0 0,0 1 1 0 0,0-1 0 0 0,0 0 0 0 0,0 1-1 0 0,0-1 1 0 0,1 0 0 0 0,-1 1 0 0 0,0-1-1 0 0,0 0 1 0 0,0 1 0 0 0,1-1-1 0 0,-1 0 1 0 0,0 0 0 0 0,0 1 0 0 0,1-1-1 0 0,-1 0 1 0 0,14 2 167 0 0,18-10-20 0 0,-28 7-152 0 0,-3 1-2 0 0,5-1-1 0 0,1-1 0 0 0,-1 0 0 0 0,0 0 0 0 0,0 0 1 0 0,-1-1-1 0 0,1 0 0 0 0,-1 0 0 0 0,1 0 0 0 0,-1-1 0 0 0,0 0 1 0 0,0 0-1 0 0,8-8 0 0 0,-8 5 0 0 0,-2 2 0 0 0,-4-1 0 0 0,-6 1 0 0 0,-4 3 0 0 0,11 2 0 0 0,-25 0-1966 0 0,22 0 1689 0 0,2 1-588 0 0,-3 1-1716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42:2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1 92,'-29'8'1194,"2"-1"2573,-28 13 0,55-20-3679,-1 0 1,1 0-1,0 0 0,0 0 1,-1 1-1,1-1 0,0 0 0,0 0 1,-1 0-1,1 1 0,0-1 1,0 0-1,0 0 0,0 0 0,-1 1 1,1-1-1,0 0 0,0 0 1,0 1-1,0-1 0,0 0 1,0 0-1,0 1 0,0-1 0,0 0 1,0 1-1,0-1 0,0 0 1,0 0-1,0 1 0,0-1 0,0 0 1,0 1-1,0-1 0,0 0 1,0 0-1,0 1 0,0-1 0,1 0 1,-1 0-1,0 1 0,0-1 1,0 0-1,0 0 0,1 0 0,-1 1 1,0-1-1,0 0 0,0 0 1,1 0-1,-1 0 0,0 1 0,0-1 1,1 0-1,-1 0 0,1 0 1,11 8 1303,0-4-927,0 0 0,1 0 0,-1-2 0,1 1 0,-1-2 0,1 1 0,15-2 0,2 2 147,430 17 2962,-205-12-2259,298 21 805,-466-23-1915,429 24 1015,-511-29-1211,1326 39 3116,-1102-37-2192,-228-2-1239,10-16-5499,-25 2-4873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42:28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17 144,'-50'8'7433,"55"-8"-5860,271-2 7923,-93-3-6279,343 18 1676,-2 14-2912,3-20-680,-393-8-1026,28 7 80,5-1 14,24-7 94,226-11 804,-414 13-1269,0 0 1,0 0-1,0 0 1,0-1-1,0 0 1,0 1-1,-1-1 1,1 0-1,0 0 1,0 0-1,-1-1 1,1 1-1,3-3 1,-6 3-151,25-25-5393,-1 15-2276,-1 3 4526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42:28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0 332,'-11'2'935,"7"-2"-257,1 0-1,-1 0 0,1 1 0,-1-1 0,1 1 1,-1 0-1,1 0 0,-1 0 0,1 1 0,0-1 1,0 1-1,-6 4 1563,22 5 815,-4-7-2511,-1-1-1,1 1 0,0-2 0,0 1 0,0-1 1,12 1-1,-8-1-168,425 37 4925,-311-33-4398,468 3 3519,-551-10-4091,-22 2-195,1-2 0,0-1-1,28-5 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42:29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44,'0'0'199,"0"0"1,-1 0-1,1 0 1,-1 0-1,1 0 1,0 0-1,-1 1 1,1-1-1,0 0 0,-1 0 1,1 0-1,0 1 1,-1-1-1,1 0 1,0 1-1,0-1 1,-1 0-1,1 0 0,0 1 1,0-1-1,0 1 1,-1-1-1,1 0 1,0 1-1,0-1 1,0 0-1,0 1 0,0-1 1,0 1-1,0-1 1,10 6 1787,27-1 375,103-4 2957,65-4-1691,572 7 6951,-565 2-7914,-197-6-2665,-1 0 0,-3-1 0,3 0 0,-1-1 0,-2 1 0,2-1 0,-2-1 0,0 0 0,-1 1 0,0 0 0,-2-1-160,-7 3-609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31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4 252 0 0,'6'-4'5164'0'0,"5"20"-3491"0"0,-1 1-1 0 0,-1 0 0 0 0,0 0 1 0 0,7 24-1 0 0,22 78 970 0 0,-33-101-2228 0 0,21 94 1494 0 0,-5 1 1 0 0,11 177-1 0 0,-20-139-801 0 0,15 250 1371 0 0,-11-113-701 0 0,2-83-377 0 0,-11-175-2451 0 0,-7-28 747 0 0,1-1 0 0 0,0 0 0 0 0,-1 0 0 0 0,1 1 0 0 0,0-1 0 0 0,0 0 0 0 0,-1 0-1 0 0,1 0 1 0 0,0 0 0 0 0,0 0 0 0 0,0 0 0 0 0,1 0 0 0 0,-1 0 0 0 0,0 0 0 0 0,0 0-1 0 0,0-1 1 0 0,1 1 0 0 0,0 0 0 0 0,7-5-5389 0 0,-7 3 4848 0 0,7-7-1888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82 416 0 0,'0'-12'3191'0'0,"-1"9"-2846"0"0,0 0 0 0 0,0 0 0 0 0,0 0 0 0 0,0 0 0 0 0,-1 0 0 0 0,1 1-1 0 0,-1-1 1 0 0,0 0 0 0 0,0 1 0 0 0,0 0 0 0 0,0-1 0 0 0,0 1 0 0 0,-1 0 0 0 0,1 0 0 0 0,-1 0 0 0 0,1 0 0 0 0,-1 1 0 0 0,0-1 0 0 0,1 1-1 0 0,-1-1 1 0 0,0 1 0 0 0,0 0 0 0 0,-6-1 0 0 0,-5-2 297 0 0,0 0 1 0 0,0 1-1 0 0,-28-1 0 0 0,10 2 20 0 0,0 3 1 0 0,0 0-1 0 0,0 2 1 0 0,0 2-1 0 0,1 0 1 0 0,0 2-1 0 0,0 2 0 0 0,-35 14 1 0 0,59-20-388 0 0,-1 0 0 0 0,1 1 0 0 0,-1 1 1 0 0,1-1-1 0 0,1 1 0 0 0,-9 7 0 0 0,14-11-216 0 0,-1 0-1 0 0,1 0 1 0 0,0 0-1 0 0,0-1 1 0 0,0 2 0 0 0,1-1-1 0 0,-1 0 1 0 0,0 0 0 0 0,0 0-1 0 0,0 0 1 0 0,1 1-1 0 0,-1-1 1 0 0,1 0 0 0 0,-1 0-1 0 0,1 1 1 0 0,-1-1-1 0 0,1 0 1 0 0,0 1 0 0 0,0-1-1 0 0,0 1 1 0 0,0-1-1 0 0,0 0 1 0 0,0 1 0 0 0,0-1-1 0 0,0 1 1 0 0,0-1 0 0 0,1 0-1 0 0,-1 1 1 0 0,0-1-1 0 0,1 0 1 0 0,-1 1 0 0 0,1-1-1 0 0,0 0 1 0 0,-1 0-1 0 0,1 0 1 0 0,0 1 0 0 0,0-1-1 0 0,0 0 1 0 0,0 0-1 0 0,0 0 1 0 0,0 0 0 0 0,2 1-1 0 0,4 3 58 0 0,1 0-1 0 0,0 0 0 0 0,0-1 1 0 0,0 0-1 0 0,1 0 0 0 0,-1-1 0 0 0,1 0 1 0 0,0-1-1 0 0,0 0 0 0 0,17 2 1 0 0,-3-2-135 0 0,1-1 1 0 0,-1-1-1 0 0,25-3 0 0 0,-43 3 38 0 0,0 0-1 0 0,0-1 0 0 0,-1 0 0 0 0,1 0 1 0 0,0 0-1 0 0,-1 0 0 0 0,1-1 0 0 0,-1 0 1 0 0,0 0-1 0 0,1 0 0 0 0,-1 0 0 0 0,0-1 1 0 0,0 1-1 0 0,0-1 0 0 0,-1 0 0 0 0,1 0 1 0 0,-1-1-1 0 0,1 1 0 0 0,-1-1 0 0 0,0 0 1 0 0,-1 0-1 0 0,1 0 0 0 0,-1 0 0 0 0,1 0 1 0 0,-1 0-1 0 0,2-7 0 0 0,-4 10 33 0 0,0 0 0 0 0,0-1 1 0 0,1 1-1 0 0,-1 0 0 0 0,0 0 0 0 0,1 0 0 0 0,-1 0 0 0 0,1 0 1 0 0,-1 0-1 0 0,1 0 0 0 0,-1 0 0 0 0,1 0 0 0 0,0 0 1 0 0,0 1-1 0 0,-1-1 0 0 0,1 0 0 0 0,0 0 0 0 0,0 1 0 0 0,0-1 1 0 0,0 0-1 0 0,0 1 0 0 0,1-2 0 0 0,0 2-14 0 0,0 0-1 0 0,-1 0 1 0 0,1 0-1 0 0,-1 0 1 0 0,1 0-1 0 0,-1 0 1 0 0,1 1-1 0 0,-1-1 1 0 0,1 1-1 0 0,-1-1 1 0 0,1 1-1 0 0,-1-1 1 0 0,1 1-1 0 0,1 1 1 0 0,225 101 1221 0 0,-192-91-2085 0 0,47 10 0 0 0,-56-17-1570 0 0,-1-1 1 0 0,44 0 0 0 0,-48-5-1056 0 0,3-3 496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32.6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67 88 0 0,'-4'-7'6361'0'0,"13"4"-5689"0"0,0 0-1 0 0,0 1 1 0 0,0 1-1 0 0,0-1 1 0 0,17 1-1 0 0,56 2 1308 0 0,-44 1-1417 0 0,341-4 2771 0 0,49-10-1733 0 0,606-20 1147 0 0,720 27-40 0 0,-1375 13-2427 0 0,266 27 267 0 0,-17-1-173 0 0,-505-28-279 0 0,60 1 60 0 0,-61-6-58 0 0,-67-1-22 0 0,321-15 890 0 0,-313 9-607 0 0,69 4 1 0 0,24 6 577 0 0,-154-4-908 0 0,-1 0 0 0 0,1 0 1 0 0,-1 1-1 0 0,1-1 0 0 0,-1 1 1 0 0,1-1-1 0 0,-1 1 1 0 0,1-1-1 0 0,-1 1 0 0 0,1 0 1 0 0,-1 0-1 0 0,0 0 0 0 0,0 0 1 0 0,1 0-1 0 0,-1 0 0 0 0,0 0 1 0 0,0 0-1 0 0,0 0 1 0 0,0 0-1 0 0,0 1 0 0 0,0-1 1 0 0,0 0-1 0 0,-1 1 0 0 0,1-1 1 0 0,0 0-1 0 0,0 4 1 0 0,2 3 141 0 0,-1 0 0 0 0,0 1 0 0 0,1 13 0 0 0,-1-11-72 0 0,11 112 754 0 0,-11-81-578 0 0,3 0 1 0 0,14 61 0 0 0,61 124 369 0 0,-27-86-253 0 0,-40-91-205 0 0,-1 0-1 0 0,-3 2 0 0 0,5 96 1 0 0,-6-48-63 0 0,22 197-123 0 0,-27-251 0 0 0,4 91 0 0 0,-8-129 0 0 0,-2 0-160 0 0,-8-1-3587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33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0 656 0 0,'0'0'6205'0'0,"2"1"-4873"0"0,5 3-259 0 0,-1-1 1 0 0,1 0 0 0 0,0-1 0 0 0,9 2-1 0 0,59 8 2282 0 0,-30-7-2361 0 0,335 23 2259 0 0,-321-25-3049 0 0,737 21 3101 0 0,136-25-518 0 0,-214-3-986 0 0,-436 4-1050 0 0,155 3 71 0 0,469 26-21 0 0,-450-23-585 0 0,-375-7-175 0 0,283-3 167 0 0,97 0-71 0 0,-2 26 17 0 0,-359-12-124 0 0,426 31 317 0 0,-374-38-347 0 0,-147-3-163 0 0,-3 0-638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50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0 432 0 0,'-19'4'5420'0'0,"-38"11"0"0"0,56-15-4645 0 0,-6 8 447 0 0,8-3 2152 0 0,3-2-3208 0 0,-1 0 1 0 0,1 0-1 0 0,0-1 0 0 0,0 1 1 0 0,0-1-1 0 0,0 0 0 0 0,0 0 1 0 0,0 0-1 0 0,1-1 1 0 0,-1 1-1 0 0,1-1 0 0 0,7 1 1 0 0,63 7 849 0 0,1-3 0 0 0,94-4 1 0 0,-146-2-915 0 0,438-7 2060 0 0,450 3 1294 0 0,-619 12-2579 0 0,453 5 1308 0 0,-223-26-1236 0 0,-427 11-1061 0 0,-94 2-198 0 0,0-4-1750 0 0,-30-6-8628 0 0,12 5 7533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2:51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0 232 0 0,'13'3'10262'0'0,"56"7"-5839"0"0,214 22 721 0 0,141 2-2176 0 0,-80-23-991 0 0,34-9-440 0 0,-3-8-335 0 0,-1-9-80 0 0,606-23 1992 0 0,-597 39-2560 0 0,-139 3-322 0 0,-217-4-232 0 0,-16 0 0 0 0,-4 0 0 0 0,15 0 0 0 0,35 1 0 0 0,-49 0 0 0 0,-2 0-55 0 0,-5-1-257 0 0,-25-9-15895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 0 0,'0'0'3074'0'0,"1"6"-1834"0"0,14 56 2536 0 0,11 128 0 0 0,-10-56-1836 0 0,-12-108-1704 0 0,40 305 1600 0 0,-43-321-2281 0 0,2 48-5535 0 0,-3-52 4340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17 487 592 0 0,'-3'-9'587'0'0,"0"0"0"0"0,0 0 0 0 0,1 0 0 0 0,0 0 1 0 0,1 0-1 0 0,0-1 0 0 0,0 1 0 0 0,1-1 0 0 0,2-17 0 0 0,0 15-86 0 0,1 0-1 0 0,0 1 1 0 0,1-1 0 0 0,0 1 0 0 0,1-1-1 0 0,0 2 1 0 0,9-15 0 0 0,-1 6-8 0 0,0 1-1 0 0,2 0 1 0 0,0 1 0 0 0,20-18-1 0 0,-33 33-457 0 0,17-15 383 0 0,0 1 0 0 0,1 0-1 0 0,1 1 1 0 0,1 2 0 0 0,0 0 0 0 0,0 1-1 0 0,2 1 1 0 0,-1 2 0 0 0,1 0 0 0 0,0 1-1 0 0,30-5 1 0 0,-33 9-190 0 0,0 1-1 0 0,1 1 0 0 0,-1 1 1 0 0,1 1-1 0 0,-1 0 0 0 0,1 2 1 0 0,-1 1-1 0 0,1 0 0 0 0,-1 1 1 0 0,0 2-1 0 0,-1 0 1 0 0,1 1-1 0 0,23 13 0 0 0,-33-14-116 0 0,0 0 0 0 0,0 1-1 0 0,-1 1 1 0 0,0-1 0 0 0,-1 2-1 0 0,0 0 1 0 0,0 0 0 0 0,0 0 0 0 0,9 16-1 0 0,-13-19-48 0 0,-1 1 0 0 0,0 0 0 0 0,-1 0-1 0 0,0 0 1 0 0,0 0 0 0 0,0 1 0 0 0,-1-1 0 0 0,0 1-1 0 0,-1-1 1 0 0,1 1 0 0 0,-1 0 0 0 0,-1-1 0 0 0,0 1-1 0 0,0 0 1 0 0,0 0 0 0 0,-3 14 0 0 0,-1-7 30 0 0,-1 0 1 0 0,0-1 0 0 0,-1 1-1 0 0,-1-1 1 0 0,0 0 0 0 0,-1-1-1 0 0,0 0 1 0 0,-12 15 0 0 0,5-11 34 0 0,0-1 0 0 0,-1 0 0 0 0,0-1 1 0 0,-1-1-1 0 0,-27 17 0 0 0,20-16 12 0 0,0-1-1 0 0,-1-2 1 0 0,-1 0-1 0 0,0-2 1 0 0,-1-1-1 0 0,0-1 1 0 0,0-1-1 0 0,-1-1 1 0 0,-44 3-1 0 0,60-9-125 0 0,1 1 1 0 0,0-2-1 0 0,0 0 0 0 0,0 0 0 0 0,1-1 0 0 0,-1 0 1 0 0,0-1-1 0 0,-18-6 0 0 0,-15-16-3486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1 584 0 0,'-1'1'9984'0'0,"-3"13"-9366"0"0,-13 32 2514 0 0,2 1 1 0 0,-11 61-1 0 0,13-10-505 0 0,10-72-1900 0 0,2-19-562 0 0,1 1 0 0 0,0-1 1 0 0,0 0-1 0 0,1 0 0 0 0,0 0 0 0 0,0 0 0 0 0,1 0 1 0 0,0 0-1 0 0,0 0 0 0 0,0 0 0 0 0,1 0 1 0 0,0-1-1 0 0,0 0 0 0 0,1 1 0 0 0,0-1 1 0 0,0 0-1 0 0,1-1 0 0 0,7 9 0 0 0,-6-8-61 0 0,0 0 1 0 0,1-1-1 0 0,0 0 0 0 0,0 0 0 0 0,1 0 1 0 0,-1-1-1 0 0,1 0 0 0 0,0-1 0 0 0,0 1 1 0 0,0-2-1 0 0,0 1 0 0 0,1-1 0 0 0,-1 0 1 0 0,17 1-1 0 0,-9-3-118 0 0,0 0 0 0 0,0-1 1 0 0,0-1-1 0 0,0 0 0 0 0,0-1 0 0 0,-1-1 1 0 0,1 0-1 0 0,-1-1 0 0 0,0-1 0 0 0,-1 0 1 0 0,1-1-1 0 0,-1-1 0 0 0,13-10 0 0 0,-23 15-703 0 0,18-17-909 0 0,-16 12-1540 0 0,-2-2-3421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55 364 0 0,'-22'-4'17995'0'0,"147"-13"-12055"0"0,16-2-5091 0 0,-133 18-1347 0 0,13-4-2751 0 0,-8-1-3671 0 0,-9 3 4440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60 112 572 0 0,'-22'-8'2684'0'0,"-1"0"1922"0"0,9 5 4411 0 0,16 1-7607 0 0,3-1-838 0 0,0 0 1 0 0,0 0-1 0 0,0 1 1 0 0,1 0-1 0 0,-1 0 0 0 0,1 1 1 0 0,6-2-1 0 0,48-7 1904 0 0,-15 4-1098 0 0,21-6 254 0 0,-23 5 58 0 0,73-22-1 0 0,-114 28-2487 0 0,15-4 873 0 0,-11 4-3703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14 545 580 0 0,'-5'22'1408'0'0,"-3"21"1672"0"0,8-41-2695 0 0,0 0-1 0 0,0 0 0 0 0,0 0 0 0 0,0 0 1 0 0,0 0-1 0 0,0 0 0 0 0,0 0 0 0 0,1 0 1 0 0,-1 0-1 0 0,1 0 0 0 0,0 0 0 0 0,-1 0 0 0 0,1 0 1 0 0,0-1-1 0 0,0 1 0 0 0,2 2 0 0 0,-3-4-230 0 0,1 1-1 0 0,0-1 0 0 0,-1 1 0 0 0,1-1 1 0 0,0 0-1 0 0,-1 1 0 0 0,1-1 0 0 0,0 0 1 0 0,-1 0-1 0 0,1 0 0 0 0,0 1 0 0 0,0-1 0 0 0,-1 0 1 0 0,1 0-1 0 0,0 0 0 0 0,0 0 0 0 0,-1 0 1 0 0,1 0-1 0 0,0-1 0 0 0,0 1 0 0 0,-1 0 1 0 0,1 0-1 0 0,0 0 0 0 0,0-1 0 0 0,-1 1 1 0 0,1 0-1 0 0,0-1 0 0 0,-1 1 0 0 0,2-1 1 0 0,18-15 1358 0 0,-12 7-1189 0 0,-1 0-1 0 0,-1 0 1 0 0,1-1 0 0 0,-1 0 0 0 0,-1 0 0 0 0,0 0 0 0 0,0-1 0 0 0,3-12 0 0 0,1-9 284 0 0,9-50 1 0 0,-14 58-287 0 0,-1-1 0 0 0,-2 0 0 0 0,0 0 0 0 0,-5-45 1 0 0,3 57-184 0 0,-1 0 1 0 0,-1 0-1 0 0,-1 0 1 0 0,1 1-1 0 0,-2 0 1 0 0,0-1-1 0 0,0 1 1 0 0,-1 1-1 0 0,-1-1 1 0 0,-14-19-1 0 0,17 27-77 0 0,3 2-36 0 0,0 1 0 0 0,0-1-1 0 0,0 1 1 0 0,0 0 0 0 0,-1-1 0 0 0,1 1-1 0 0,0 0 1 0 0,-1 0 0 0 0,1 0 0 0 0,-1 0-1 0 0,1 0 1 0 0,-3-1 0 0 0,3 2 60 0 0,-13 14 267 0 0,13-10-288 0 0,0-1 0 0 0,0 0 0 0 0,1 1-1 0 0,0-1 1 0 0,-1 1 0 0 0,1-1 0 0 0,0 0-1 0 0,0 1 1 0 0,1-1 0 0 0,-1 1 0 0 0,1-1-1 0 0,0 0 1 0 0,0 1 0 0 0,0-1 0 0 0,0 0-1 0 0,0 0 1 0 0,3 4 0 0 0,0 1 66 0 0,1-1 0 0 0,-1 0 0 0 0,1 1 0 0 0,1-2 0 0 0,11 13 0 0 0,-8-11-69 0 0,1-1 0 0 0,-1 0 0 0 0,1 0 0 0 0,1-1 1 0 0,-1 0-1 0 0,1-1 0 0 0,0 0 0 0 0,0-1 0 0 0,0 0 0 0 0,1-1 0 0 0,-1 0 0 0 0,1-1 1 0 0,0 0-1 0 0,0-1 0 0 0,0-1 0 0 0,15 0 0 0 0,-16 0-100 0 0,-1-1 1 0 0,0-1-1 0 0,0 0 0 0 0,0 0 0 0 0,0-1 0 0 0,0 0 1 0 0,-1-1-1 0 0,1 0 0 0 0,-1 0 0 0 0,0-1 1 0 0,0 0-1 0 0,0-1 0 0 0,-1 0 0 0 0,0 0 1 0 0,0-1-1 0 0,-1 0 0 0 0,1 0 0 0 0,-2-1 1 0 0,9-10-1 0 0,-7 5-48 0 0,-1 1 0 0 0,0-1 0 0 0,9-25 0 0 0,-14 32 97 0 0,0 0 0 0 0,0 0 1 0 0,-1 0-1 0 0,0 0 0 0 0,0 0 1 0 0,0-1-1 0 0,-1 1 0 0 0,0 0 1 0 0,0-1-1 0 0,-1 1 1 0 0,-1-7-1 0 0,2 12 2 0 0,0 0 0 0 0,0 1 0 0 0,0-1 0 0 0,0 0 1 0 0,0 1-1 0 0,0-1 0 0 0,-1 1 0 0 0,1-1 0 0 0,0 1 0 0 0,0-1 0 0 0,-1 0 1 0 0,1 1-1 0 0,0-1 0 0 0,-1 1 0 0 0,1-1 0 0 0,-1 1 0 0 0,1 0 1 0 0,-1-1-1 0 0,1 1 0 0 0,0-1 0 0 0,-1 1 0 0 0,0 0 0 0 0,1-1 0 0 0,-1 1 1 0 0,1 0-1 0 0,-1 0 0 0 0,1-1 0 0 0,-2 1 0 0 0,1 0 8 0 0,0 0 1 0 0,0 1-1 0 0,0-1 0 0 0,0 0 0 0 0,0 1 1 0 0,0-1-1 0 0,0 1 0 0 0,0-1 0 0 0,0 1 1 0 0,0-1-1 0 0,0 1 0 0 0,1 0 0 0 0,-1-1 1 0 0,-1 3-1 0 0,-23 31 359 0 0,25-34-374 0 0,-11 23 170 0 0,0 0 0 0 0,2 0 1 0 0,1 1-1 0 0,1 0 0 0 0,1 0 0 0 0,1 1 0 0 0,-3 36 0 0 0,6-49-63 0 0,2 0-1 0 0,-1 1 0 0 0,2-1 1 0 0,-1 0-1 0 0,2 1 0 0 0,-1-1 1 0 0,2 0-1 0 0,6 21 0 0 0,-7-29-163 0 0,0 0-1 0 0,0 1 1 0 0,0-1-1 0 0,0 0 0 0 0,1 0 1 0 0,0-1-1 0 0,0 1 1 0 0,0-1-1 0 0,0 1 0 0 0,1-1 1 0 0,4 3-1 0 0,-5-3-208 0 0,1-1-1 0 0,0 0 0 0 0,0 0 1 0 0,0-1-1 0 0,0 1 1 0 0,0-1-1 0 0,0 0 1 0 0,0 0-1 0 0,0 0 0 0 0,0-1 1 0 0,1 1-1 0 0,-1-1 1 0 0,0 0-1 0 0,5-1 0 0 0,2 0-1655 0 0,-1 0-1 0 0,0-1 0 0 0,11-4 1 0 0,17-5-1336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34 300 0 0,'-2'-3'320'0'0,"0"0"59"0"0,1 1-1 0 0,-1 0 1 0 0,1 0 0 0 0,-1 0-1 0 0,1 0 1 0 0,-1 0 0 0 0,0 0-1 0 0,0 0 1 0 0,0 0 0 0 0,0 1-1 0 0,0-1 1 0 0,-1 1 0 0 0,1 0-1 0 0,0 0 1 0 0,-1-1 0 0 0,-2 0-1 0 0,3 3-93 0 0,1 0 0 0 0,-1 0 0 0 0,0 0 0 0 0,1 0 0 0 0,-1 0 0 0 0,1 0 0 0 0,-1 1 0 0 0,1-1-1 0 0,0 0 1 0 0,-1 1 0 0 0,1-1 0 0 0,0 1 0 0 0,0 0 0 0 0,0-1 0 0 0,0 1 0 0 0,0 0 0 0 0,0-1 0 0 0,0 3-1 0 0,-2 1 329 0 0,-9 18 282 0 0,1 0-1 0 0,1 1 0 0 0,1 0 1 0 0,1 0-1 0 0,1 1 1 0 0,2 0-1 0 0,0 0 1 0 0,1 0-1 0 0,0 38 0 0 0,5-50-622 0 0,1 0-1 0 0,0 1 0 0 0,1-1 0 0 0,0 0 0 0 0,1 0 1 0 0,0 0-1 0 0,1-1 0 0 0,1 0 0 0 0,0 0 0 0 0,1 0 1 0 0,0 0-1 0 0,0-1 0 0 0,2-1 0 0 0,15 18 0 0 0,-17-21-137 0 0,0-1 0 0 0,1 1 0 0 0,0-1-1 0 0,0 0 1 0 0,1-1 0 0 0,-1 0 0 0 0,1-1 0 0 0,0 1-1 0 0,11 2 1 0 0,-13-5-77 0 0,1 0 0 0 0,-1 0 0 0 0,1-1 0 0 0,-1-1 0 0 0,1 1-1 0 0,0-1 1 0 0,-1 0 0 0 0,1-1 0 0 0,-1 1 0 0 0,1-2 0 0 0,0 1 0 0 0,12-5 0 0 0,39-22 93 0 0,-45 20-290 0 0,0 1 0 0 0,27-9 0 0 0,-38 15-192 0 0,0 1 0 0 0,0-1 0 0 0,0 1 0 0 0,0 0 0 0 0,0 0 0 0 0,0 0 0 0 0,0 0 0 0 0,0 1-1 0 0,0-1 1 0 0,0 1 0 0 0,0 0 0 0 0,0-1 0 0 0,0 2 0 0 0,5 1 0 0 0,18 5-6536 0 0,-13-7 4115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124 214 580 0 0,'-12'12'2087'0'0,"0"0"-1"0"0,0 1 1 0 0,1 1 0 0 0,1 0-1 0 0,0 0 1 0 0,1 1 0 0 0,0 0-1 0 0,1 0 1 0 0,-9 29 3251 0 0,18-46-3417 0 0,3-14-798 0 0,7-27-892 0 0,2-27 629 0 0,-4 0 1 0 0,1-110-1 0 0,-8 205-134 0 0,2-1-1 0 0,6 26 1 0 0,-3-24-724 0 0,2-1 0 0 0,1 0 0 0 0,1-1 0 0 0,1 0 1 0 0,1-1-1 0 0,1 0 0 0 0,1-1 0 0 0,2-1 0 0 0,-1 0 0 0 0,2-1 0 0 0,1-1 0 0 0,0-1 1 0 0,2 0-1 0 0,0-2 0 0 0,0 0 0 0 0,37 19 0 0 0,-56-34-68 0 0,0 0 0 0 0,1 0 0 0 0,-1 0 0 0 0,0 0 1 0 0,1 0-1 0 0,-1-1 0 0 0,1 1 0 0 0,-1-1 0 0 0,1 0 0 0 0,-1 1 0 0 0,1-1 0 0 0,0 0 0 0 0,-1 0 1 0 0,1-1-1 0 0,-1 1 0 0 0,1-1 0 0 0,-1 1 0 0 0,1-1 0 0 0,-1 0 0 0 0,1 0 0 0 0,3-2 1 0 0,-4 2 6 0 0,0 0 0 0 0,-1-1 0 0 0,1 0 0 0 0,0 1 0 0 0,-1-1 0 0 0,0 0 0 0 0,1 0 0 0 0,-1 0 0 0 0,0 0 0 0 0,0 0 0 0 0,0 0 0 0 0,0 0 0 0 0,0 0 0 0 0,0 0 0 0 0,-1 0 0 0 0,1 0 0 0 0,-1-1 0 0 0,0 1 0 0 0,1 0 0 0 0,-1-1 0 0 0,0 1 0 0 0,0 0 0 0 0,-1 0 0 0 0,1-1 0 0 0,-1-2 0 0 0,0 2 36 0 0,0 0 0 0 0,0 0 0 0 0,0-1 0 0 0,-1 1 0 0 0,1 0 0 0 0,-1 0 0 0 0,0 1 0 0 0,0-1 0 0 0,0 0 0 0 0,0 1 0 0 0,-1-1 0 0 0,1 1 0 0 0,-1-1 0 0 0,1 1 0 0 0,-1 0 0 0 0,0 0 0 0 0,0 1 0 0 0,0-1 1 0 0,0 0-1 0 0,-5-1 0 0 0,-3-2 28 0 0,0 1 1 0 0,-1 1 0 0 0,1 0 0 0 0,-21-3 0 0 0,5 4 32 0 0,-1 1 0 0 0,1 2 0 0 0,-1 0 0 0 0,1 2 0 0 0,-1 1 0 0 0,1 1 0 0 0,0 2 0 0 0,1 0 0 0 0,-48 21 0 0 0,64-22-748 0 0,28-15-13890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155 188 12181 0 0,'-38'-45'9202'0'0,"-59"-53"1499"0"0,94 94-10195 0 0,-13-15-329 0 0,15 13-177 0 0,7-3 0 0 0,-3 8-14 0 0,-1 0 0 0 0,0 0 0 0 0,1 0 0 0 0,-1 1 0 0 0,1-1 0 0 0,-1 0 0 0 0,1 1 0 0 0,-1 0 0 0 0,1 0 0 0 0,-1 0 0 0 0,1 0 1 0 0,-1 0-1 0 0,1 0 0 0 0,-1 0 0 0 0,1 1 0 0 0,-1 0 0 0 0,1-1 0 0 0,-1 1 0 0 0,3 1 0 0 0,9 4-257 0 0,0 0 1 0 0,14 9-1 0 0,-20-10 57 0 0,102 54-10351 0 0,-69-41 6982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0 700 0 0,'-1'3'1402'0'0,"-5"15"1249"0"0,0 0 1 0 0,-2-1 0 0 0,-18 31-1 0 0,18-35-2014 0 0,-43 69 4428 0 0,-83 103 1 0 0,46-68-2252 0 0,65-82-2168 0 0,13-19-729 0 0,-1-1 0 0 0,0 0-1 0 0,0-1 1 0 0,-23 21 0 0 0,33-34-781 0 0,-3 3 603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54 816 0 0,'-8'-15'2021'0'0,"-4"-7"1252"0"0,9 8 4184 0 0,3 14-7333 0 0,1 0 0 0 0,-1-1 1 0 0,0 1-1 0 0,1 0 0 0 0,-1 0 1 0 0,0 0-1 0 0,1-1 0 0 0,-1 1 1 0 0,0 0-1 0 0,1 0 0 0 0,-1 0 1 0 0,1 0-1 0 0,-1 0 1 0 0,0 0-1 0 0,1 0 0 0 0,-1 0 1 0 0,1 0-1 0 0,-1 0 0 0 0,0 0 1 0 0,1 0-1 0 0,-1 0 0 0 0,0 0 1 0 0,1 0-1 0 0,-1 0 0 0 0,1 0 1 0 0,-1 0-1 0 0,0 0 1 0 0,1 0-1 0 0,-1 1 0 0 0,1-1 1 0 0,23 14 1367 0 0,-1 1 0 0 0,0 1 0 0 0,36 33 1 0 0,62 69 1536 0 0,-79-76-2422 0 0,242 224 4581 0 0,-265-249-4965 0 0,-11-9-176 0 0,0-1 0 0 0,0 0 0 0 0,0-1 0 0 0,1 1 0 0 0,0-2 0 0 0,18 10 0 0 0,-23-15-291 0 0,0 1 0 0 0,-1-1 0 0 0,1 0 0 0 0,-1 1 0 0 0,1-2 0 0 0,0 1 0 0 0,-1 0 0 0 0,1-1 0 0 0,0 0 0 0 0,-1 1 0 0 0,1-1 0 0 0,-1-1 0 0 0,0 1 0 0 0,6-3 0 0 0,43-27-5636 0 0,-49 29 5582 0 0,18-12-3524 0 0,10-6 548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84 236 0 0,'-6'-23'21719'0'0,"23"28"-20616"0"0,0-2 0 0 0,1 0 0 0 0,-1-1 1 0 0,20-1-1 0 0,75-4 1060 0 0,-89 2-1730 0 0,39-4 52 0 0,-1-1 0 0 0,0-4 0 0 0,115-33 1 0 0,-173 42-1344 0 0,11-4-660 0 0,-10 5-2115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5 612 0 0,'-7'3'1101'0'0,"-17"15"3746"0"0,24-17-4328 0 0,-1-1 1 0 0,0 1-1 0 0,1 0 0 0 0,-1 0 0 0 0,1 0 1 0 0,-1 0-1 0 0,1 0 0 0 0,-1-1 0 0 0,1 1 1 0 0,-1 0-1 0 0,1 0 0 0 0,0 0 0 0 0,0 0 1 0 0,0 0-1 0 0,-1 2 0 0 0,3-2-192 0 0,-1-1-1 0 0,0 1 1 0 0,1 0 0 0 0,-1-1-1 0 0,1 1 1 0 0,-1-1 0 0 0,0 1 0 0 0,1-1-1 0 0,-1 0 1 0 0,3 1 148 0 0,22 2 919 0 0,0-1 1 0 0,0-1-1 0 0,1-1 1 0 0,46-6-1 0 0,-30 2-356 0 0,16 0-124 0 0,1 1 1703 0 0,115-22-1 0 0,-171 24-2998 0 0,-4 1 49 0 0,1 0 1 0 0,0 0 0 0 0,0 0 0 0 0,-1-1-1 0 0,1 1 1 0 0,0 0 0 0 0,0 0-1 0 0,-1 0 1 0 0,1-1 0 0 0,0 1-1 0 0,-1 0 1 0 0,1-1 0 0 0,0 1 0 0 0,-1-1-1 0 0,1 1 1 0 0,0-1 0 0 0,-1 1-1 0 0,1-1 1 0 0,-1 1 0 0 0,1-1-1 0 0,-1 1 1 0 0,1-1 0 0 0,-1 0-1 0 0,0 1 1 0 0,1-2 0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35 100 0 0,'-2'-3'310'0'0,"-1"1"0"0"0,1-1-1 0 0,0 0 1 0 0,-1 1 0 0 0,0 0 0 0 0,0-1 0 0 0,0 1-1 0 0,0 0 1 0 0,0 0 0 0 0,0 1 0 0 0,0-1 0 0 0,-1 1-1 0 0,1-1 1 0 0,-1 1 0 0 0,1 0 0 0 0,-1 1 0 0 0,1-1-1 0 0,-1 0 1 0 0,1 1 0 0 0,-1 0 0 0 0,0 0 0 0 0,1 0 0 0 0,-7 1-1 0 0,-1 0 205 0 0,1 1 0 0 0,-1 0 0 0 0,1 1 0 0 0,0 0 0 0 0,0 1-1 0 0,-18 8 1 0 0,8 0 11 0 0,0 1-1 0 0,1 1 0 0 0,1 1 0 0 0,-17 16 0 0 0,-56 67 998 0 0,59-59-894 0 0,2 1-1 0 0,2 1 0 0 0,1 1 1 0 0,3 2-1 0 0,-21 51 0 0 0,36-76-257 0 0,2 1 0 0 0,0 1 0 0 0,1-1 1 0 0,-5 35-1 0 0,9-42-157 0 0,1 1 1 0 0,1-1-1 0 0,0 0 1 0 0,1 1-1 0 0,0-1 1 0 0,1 0-1 0 0,0 1 1 0 0,6 16-1 0 0,-1-10-33 0 0,1-1-1 0 0,1 0 1 0 0,0-1-1 0 0,1 0 1 0 0,1 0-1 0 0,1-1 1 0 0,0-1-1 0 0,1 0 1 0 0,1 0-1 0 0,17 14 1 0 0,-16-17-509 0 0,1-1 0 0 0,0-1 1 0 0,1 0-1 0 0,0-1 1 0 0,0-1-1 0 0,28 10 0 0 0,-38-17-711 0 0,0 0-1 0 0,0 0 0 0 0,0 0 1 0 0,0-1-1 0 0,0 0 0 0 0,0-1 1 0 0,12 0-1 0 0,2-4-1386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1 469 608 0 0,'0'-1'271'0'0,"0"1"-1"0"0,0-1 1 0 0,-1 1 0 0 0,1-1-1 0 0,0 1 1 0 0,0-1 0 0 0,0 1-1 0 0,0-1 1 0 0,0 1 0 0 0,0-1-1 0 0,0 1 1 0 0,0-1 0 0 0,1 0-1 0 0,-1 1 1 0 0,0-1 0 0 0,0 1-1 0 0,0-1 1 0 0,1 1 0 0 0,-1 0-1 0 0,0-1 1 0 0,0 1 0 0 0,1-1-1 0 0,9 2 2610 0 0,16 21-780 0 0,-22-19-1460 0 0,133 146 5220 0 0,-122-132-5562 0 0,40 46 1398 0 0,3 8 852 0 0,4-4 0 0 0,90 77 0 0 0,-151-143-2478 0 0,1 1 0 0 0,0 0 0 0 0,0-1 0 0 0,1 0 0 0 0,-1 1 0 0 0,0-1 0 0 0,0 0 0 0 0,1 0 0 0 0,-1 0 0 0 0,0 0 0 0 0,1-1-1 0 0,-1 1 1 0 0,1-1 0 0 0,-1 1 0 0 0,1-1 0 0 0,-1 0 0 0 0,1 0 0 0 0,-1 0 0 0 0,1 0 0 0 0,-1 0 0 0 0,1-1 0 0 0,-1 1 0 0 0,1-1 0 0 0,-1 0 0 0 0,0 1 0 0 0,1-1-1 0 0,-1 0 1 0 0,0-1 0 0 0,1 1 0 0 0,-1 0 0 0 0,0 0 0 0 0,0-1 0 0 0,0 0 0 0 0,0 1 0 0 0,3-4 0 0 0,2-4 15 0 0,0 1 0 0 0,-1-1-1 0 0,0 0 1 0 0,0-1 0 0 0,-1 1 0 0 0,0-1 0 0 0,3-10 0 0 0,14-47 195 0 0,24-113 0 0 0,-31 95 5 0 0,7-132 0 0 0,-17-85-557 0 0,-5 280 162 0 0,0 21-28 0 0,0-1 0 0 0,0 1 0 0 0,0 0 0 0 0,0-1-1 0 0,0 1 1 0 0,0 0 0 0 0,0-1 0 0 0,0 1 0 0 0,1 0 0 0 0,-1-1 0 0 0,1 1 0 0 0,-1 0 0 0 0,1-1 0 0 0,-1 1 0 0 0,1 0 0 0 0,0 0 0 0 0,-1 0 0 0 0,1 0 0 0 0,0 0 0 0 0,0 0 0 0 0,0 0 0 0 0,2-2 0 0 0,-2 3-39 0 0,1-1 0 0 0,-1 1 0 0 0,0-1 0 0 0,1 1 0 0 0,-1 0 0 0 0,1 0 0 0 0,-1 0 0 0 0,1 0 0 0 0,-1 0 0 0 0,1 0 0 0 0,-1 0 0 0 0,1 0 0 0 0,-1 1 0 0 0,1-1 0 0 0,-1 1 0 0 0,1-1 0 0 0,0 1 0 0 0,9 4-1581 0 0,-1 1-1 0 0,0-1 0 0 0,0 2 1 0 0,9 7-1 0 0,9 8-1110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88 0 0,'0'0'10865'0'0,"-4"1"-9859"0"0,-1 1-606 0 0,1 1 0 0 0,-1-1 0 0 0,0 1 0 0 0,1 0 0 0 0,0 0 1 0 0,-1 0-1 0 0,1 1 0 0 0,0-1 0 0 0,1 1 0 0 0,-1 0 0 0 0,1 0 0 0 0,0 0 0 0 0,-4 7 0 0 0,-7 11 1136 0 0,-15 33 0 0 0,20-38-941 0 0,2 1 0 0 0,0 1 0 0 0,1-1 0 0 0,1 1 1 0 0,0 0-1 0 0,2 0 0 0 0,-3 33 0 0 0,6-44-452 0 0,0 0-1 0 0,0 0 1 0 0,0 0-1 0 0,1-1 1 0 0,1 1-1 0 0,-1 0 1 0 0,1-1 0 0 0,0 1-1 0 0,1-1 1 0 0,0 0-1 0 0,0 1 1 0 0,0-2-1 0 0,1 1 1 0 0,0 0-1 0 0,1-1 1 0 0,-1 1 0 0 0,1-1-1 0 0,1 0 1 0 0,-1-1-1 0 0,1 1 1 0 0,0-1-1 0 0,6 4 1 0 0,-6-6-84 0 0,-1 0 1 0 0,1-1-1 0 0,0 0 0 0 0,0 0 1 0 0,0 0-1 0 0,0-1 1 0 0,0 0-1 0 0,0 0 0 0 0,0-1 1 0 0,1 1-1 0 0,-1-1 0 0 0,0-1 1 0 0,0 1-1 0 0,0-1 0 0 0,0 0 1 0 0,9-3-1 0 0,10-3-248 0 0,0-2-1 0 0,33-15 0 0 0,-57 24 179 0 0,23-11-811 0 0,32-20 0 0 0,-8-4-3454 0 0,-42 28 2550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68 148 0 0,'-25'-1'176'0'0,"-16"3"21669"0"0,71-5-19309 0 0,51-4-26 0 0,46-6 5 0 0,-102 9-3153 0 0,31-10 1 0 0,-41 6-2116 0 0,-15 8 2542 0 0,1 0 0 0 0,-1 0 0 0 0,0 0 0 0 0,1 0 0 0 0,-1-1 0 0 0,0 1 0 0 0,1 0-1 0 0,-1 0 1 0 0,0 0 0 0 0,0-1 0 0 0,1 1 0 0 0,-1 0 0 0 0,0 0 0 0 0,0-1-1 0 0,1 1 1 0 0,-1 0 0 0 0,0-1 0 0 0,0 1 0 0 0,0 0 0 0 0,0-1 0 0 0,1 1 0 0 0,-1 0-1 0 0,0 0 1 0 0,0-1 0 0 0,0 1 0 0 0,0-1 0 0 0,0 1 0 0 0,0 0 0 0 0,0-1-1 0 0,0 1 1 0 0,0 0 0 0 0,0-1 0 0 0,0 1 0 0 0,0 0 0 0 0,0-1 0 0 0,0 1 0 0 0,0 0-1 0 0,-1-1 1 0 0,1 1 0 0 0,0 0 0 0 0,0-1 0 0 0,0 1 0 0 0,0 0 0 0 0,-1 0-1 0 0,1-1 1 0 0,0 1 0 0 0,-1-1 0 0 0,-7-5-2456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131 140 252 0 0,'-32'-32'1060'0'0,"4"4"460"0"0,4 6 200 0 0,9 5 25 0 0,2 4-73 0 0,4 3-104 0 0,0 0-140 0 0,9 7 960 0 0,15-1-1516 0 0,-4 4-248 0 0,6 4-296 0 0,7 1-324 0 0,20 9-828 0 0,3 3 192 0 0,-3 0-1660 0 0,9 3 384 0 0,-5-4 316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183 185 1764 0 0,'-81'-36'2794'0'0,"36"18"328"0"0,3-2 3441 0 0,41 19-6329 0 0,0 1 0 0 0,1 0 0 0 0,-1 0 0 0 0,0-1 0 0 0,0 1 0 0 0,1 0 0 0 0,-1-1 0 0 0,0 1 0 0 0,1-1 0 0 0,-1 1 0 0 0,1-1 0 0 0,-1 1 0 0 0,0-1 0 0 0,1 1 0 0 0,-1-1 0 0 0,1 1 0 0 0,0-1 0 0 0,-1 0 0 0 0,1 1 0 0 0,-1-1 0 0 0,1 0 0 0 0,0 0 0 0 0,0 1 0 0 0,-1-1 0 0 0,1 0 0 0 0,0 1 0 0 0,0-1 0 0 0,0 0 0 0 0,0 0 0 0 0,0 0 0 0 0,0 1 0 0 0,0-1 0 0 0,0 0 0 0 0,0 0 0 0 0,0 1 0 0 0,0-1 0 0 0,0 0 0 0 0,1 0 0 0 0,-1 1 0 0 0,1-2 0 0 0,1-1 86 0 0,0 1 0 0 0,0 0 0 0 0,0 0 0 0 0,0 1 0 0 0,0-1 0 0 0,1 0 0 0 0,-1 1 0 0 0,1-1 0 0 0,-1 1 0 0 0,6-2 0 0 0,32-12 642 0 0,0 2 0 0 0,1 2 0 0 0,0 2 0 0 0,49-5 0 0 0,-81 13-1708 0 0,0 1 0 0 0,0 0-1 0 0,-1 0 1 0 0,17 3 0 0 0,13 9-8562 0 0,-25-5 6029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83 429 7097 0 0,'-3'7'1772'0'0,"-3"2"932"0"0,2 0 1 0 0,-1 1-1 0 0,1 0 1 0 0,1-1-1 0 0,-4 17 1553 0 0,10-26-3293 0 0,-3 1-920 0 0,0-1-1 0 0,0 0 1 0 0,0 0 0 0 0,1 0 0 0 0,-1 0 0 0 0,0 0-1 0 0,0 0 1 0 0,1 0 0 0 0,-1 1 0 0 0,0-1 0 0 0,0 0-1 0 0,1 0 1 0 0,-1 0 0 0 0,0 0 0 0 0,1 0 0 0 0,-1 0-1 0 0,0 0 1 0 0,0 0 0 0 0,1 0 0 0 0,-1 0 0 0 0,0-1-1 0 0,0 1 1 0 0,1 0 0 0 0,-1 0 0 0 0,0 0 0 0 0,0 0 0 0 0,1 0-1 0 0,-1 0 1 0 0,0 0 0 0 0,0-1 0 0 0,0 1 0 0 0,1 0-1 0 0,3-6 107 0 0,1 0 0 0 0,-1 0-1 0 0,-1-1 1 0 0,1 1 0 0 0,-1-1 0 0 0,0 0-1 0 0,-1 0 1 0 0,0 0 0 0 0,0 0-1 0 0,0 0 1 0 0,-1 0 0 0 0,0 0-1 0 0,0-1 1 0 0,-1-10 0 0 0,0-5-115 0 0,-1-1 1 0 0,-1 0 0 0 0,-7-31 0 0 0,-1 15-91 0 0,-2 0 1 0 0,-1 1-1 0 0,-25-50 1 0 0,25 57 1249 0 0,15 33-1177 0 0,1-1 1 0 0,-1 1-1 0 0,1-1 1 0 0,-1 1 0 0 0,0 0-1 0 0,1 0 1 0 0,-1 0-1 0 0,0 1 1 0 0,0-1-1 0 0,0 0 1 0 0,4 3-1 0 0,23 23 93 0 0,-19-18-100 0 0,13 12-11 0 0,0-1 0 0 0,2-1 0 0 0,36 21 0 0 0,-52-35 0 0 0,0-1 0 0 0,0 0 0 0 0,1 0 0 0 0,-1-1 0 0 0,1 0 0 0 0,-1-1 0 0 0,1 0 0 0 0,0 0 0 0 0,0-1 0 0 0,0-1 0 0 0,0 0 0 0 0,0 0 0 0 0,0 0 0 0 0,14-4 0 0 0,-16 3-93 0 0,0-1 0 0 0,0-1 1 0 0,0 1-1 0 0,-1-1 0 0 0,1-1 0 0 0,-1 1 0 0 0,0-1 1 0 0,0-1-1 0 0,0 1 0 0 0,0-1 0 0 0,11-11 0 0 0,-12 9-20 0 0,1-1 0 0 0,-1 0 0 0 0,-1 0-1 0 0,1-1 1 0 0,-1 1 0 0 0,-1-1 0 0 0,0 0-1 0 0,0-1 1 0 0,4-12 0 0 0,-4 8 118 0 0,-2 9 85 0 0,-1 1 0 0 0,1-1-1 0 0,-1 0 1 0 0,0 1 0 0 0,0-8-1 0 0,-1 11 452 0 0,0 1-517 0 0,0-1-1 0 0,0 1 1 0 0,0 0 0 0 0,0 0-1 0 0,1 0 1 0 0,-1 0 0 0 0,0-1-1 0 0,0 1 1 0 0,0 0 0 0 0,0 0-1 0 0,-1 0 1 0 0,1 0 0 0 0,0-1-1 0 0,0 1 1 0 0,0 0 0 0 0,0 0-1 0 0,0 0 1 0 0,0 0 0 0 0,0 0-1 0 0,0-1 1 0 0,0 1 0 0 0,0 0-1 0 0,0 0 1 0 0,0 0 0 0 0,-1 0-1 0 0,1 0 1 0 0,0 0 0 0 0,0-1-1 0 0,0 1 1 0 0,0 0 0 0 0,0 0-1 0 0,0 0 1 0 0,-1 0 0 0 0,1 0 0 0 0,0 0-1 0 0,0 0 1 0 0,0 0 0 0 0,0 0-1 0 0,-1 0 1 0 0,1 0 0 0 0,0 0-1 0 0,0 0 1 0 0,0 0 0 0 0,0 0-1 0 0,-1 0 1 0 0,1 0 0 0 0,-3 10-14 0 0,1 1 0 0 0,-1 0 0 0 0,2-1 0 0 0,0 1 0 0 0,0 17 0 0 0,6 60-19 0 0,-2-60 7 0 0,-3-19-49 0 0,1 7-903 0 0,1 1 0 0 0,0-1 0 0 0,1 0 1 0 0,9 31-1 0 0,-11-44 768 0 0,0 0 0 0 0,0-1 0 0 0,1 1 0 0 0,-1 0 0 0 0,1 0-1 0 0,-1-1 1 0 0,1 1 0 0 0,0 0 0 0 0,0-1 0 0 0,0 0 0 0 0,0 1 0 0 0,1-1 0 0 0,-1 0 0 0 0,1 0 0 0 0,-1-1 0 0 0,1 1 0 0 0,0 0 0 0 0,-1-1 0 0 0,1 1 0 0 0,0-1-1 0 0,0 0 1 0 0,0 0 0 0 0,0 0 0 0 0,0-1 0 0 0,0 1 0 0 0,0-1 0 0 0,1 1 0 0 0,-1-1 0 0 0,0 0 0 0 0,0 0 0 0 0,0-1 0 0 0,6 0 0 0 0,13-4-3551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86 8997 0 0,'-8'4'2753'0'0,"1"1"0"0"0,0 0 0 0 0,-10 8 0 0 0,-18 23 2546 0 0,23-20-3765 0 0,0 1-1 0 0,-17 32 1 0 0,27-44-1377 0 0,-7 13 1194 0 0,-11 28-1 0 0,25-65-1350 0 0,-1-1 0 0 0,-2 0 0 0 0,0-1 0 0 0,-1 1 0 0 0,-1-23 0 0 0,1-35 0 0 0,1 63 0 0 0,-1 7 0 0 0,-1-1 0 0 0,1 0 0 0 0,-1 0 0 0 0,-1 1 0 0 0,-2-12 0 0 0,25 57 0 0 0,-9-11 0 0 0,2-1 0 0 0,0 0 0 0 0,2-1 0 0 0,1 0 0 0 0,1-2 0 0 0,0 0 0 0 0,2-1 0 0 0,0-1 0 0 0,30 20 0 0 0,-26-22 0 0 0,28 14 0 0 0,-43-26 0 0 0,1-1 0 0 0,0-1 0 0 0,-1 0 0 0 0,2 0 0 0 0,20 4 0 0 0,-27-8 0 0 0,-1 0 0 0 0,0 0 0 0 0,1 0 0 0 0,-1 0 0 0 0,0-1 0 0 0,1 0 0 0 0,7-2 0 0 0,-10 2 0 0 0,0 1 0 0 0,0-1 0 0 0,0 0 0 0 0,0 0 0 0 0,0 0 0 0 0,0 0 0 0 0,0 0 0 0 0,0 0 0 0 0,0-1 0 0 0,-1 1 0 0 0,1-1 0 0 0,-1 1 0 0 0,1-1 0 0 0,-1 0 0 0 0,1 1 0 0 0,-1-1 0 0 0,2-3 0 0 0,-2-3 0 0 0,-6-4 0 0 0,3 10 0 0 0,0 0 0 0 0,0 1 0 0 0,0-1 0 0 0,-1 0 0 0 0,1 1 0 0 0,0-1 0 0 0,-1 1 0 0 0,1 0 0 0 0,-1 0 0 0 0,1 0 0 0 0,-1 0 0 0 0,0 1 0 0 0,1-1 0 0 0,-1 0 0 0 0,0 1 0 0 0,0 0 0 0 0,-3 0 0 0 0,-53 3 0 0 0,45-2 0 0 0,-114 19 21 0 0,78-11-75 0 0,-54 4-1 0 0,103-13-19 0 0,-26-1-2268 0 0,26 0 1826 0 0,0 1-1 0 0,0 0 1 0 0,0 0 0 0 0,0-1-1 0 0,1 1 1 0 0,-1 0 0 0 0,0-1-1 0 0,0 1 1 0 0,1 0-1 0 0,-1-1 1 0 0,0 0 0 0 0,0 1-1 0 0,1-1 1 0 0,-1 1-1 0 0,0-1 1 0 0,0-1 0 0 0,-2-6-3167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246 121 11361 0 0,'-26'-18'3330'0'0,"-1"1"-1"0"0,-1 1 1 0 0,-1 1-1 0 0,0 2 1 0 0,-32-10 0 0 0,16 5-1902 0 0,90 42-1463 0 0,-28-17 219 0 0,107 45-11165 0 0,-80-39 7220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1 196 0 0,'1'2'476'0'0,"1"0"-1"0"0,0 0 1 0 0,-1 0-1 0 0,0 0 1 0 0,1 0 0 0 0,-1 0-1 0 0,0 1 1 0 0,0-1-1 0 0,0 1 1 0 0,0-1 0 0 0,-1 1-1 0 0,1-1 1 0 0,-1 1-1 0 0,1-1 1 0 0,-1 1 0 0 0,0-1-1 0 0,0 1 1 0 0,0-1-1 0 0,0 1 1 0 0,-1 0 0 0 0,0 4-1 0 0,-3 7 1717 0 0,0-1 1 0 0,-11 26-1 0 0,8-21-1040 0 0,-29 74 2793 0 0,-4-2-1 0 0,-76 127 0 0 0,106-205-6323 0 0</inkml:trace>
  <inkml:trace contextRef="#ctx0" brushRef="#br0" timeOffset="1">49 78 368 0 0,'-8'-8'1784'0'0,"-16"-12"2805"0"0,8 14 7161 0 0,24 23-8262 0 0,-3-9-2805 0 0,0 1 0 0 0,1-1 1 0 0,0-1-1 0 0,1 1 1 0 0,0-1-1 0 0,15 13 0 0 0,-4-3 156 0 0,76 62 2251 0 0,-14-11-1055 0 0,-69-58-2020 0 0,25 24-6 0 0,2-2-1 0 0,58 38 1 0 0,-92-68-545 0 0,-1 0 0 0 0,1 0 0 0 0,0 0 0 0 0,0-1 0 0 0,1 1 0 0 0,-1-1 1 0 0,0 0-1 0 0,0 0 0 0 0,1-1 0 0 0,-1 1 0 0 0,0-1 0 0 0,1 0 0 0 0,-1 0 0 0 0,0 0 0 0 0,1-1 0 0 0,-1 1 0 0 0,0-1 0 0 0,0 0 0 0 0,1-1 1 0 0,3-1-1 0 0,11-4-3151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10681 0 0,'0'0'18651'0'0,"1"2"-17423"0"0,1 0-1128 0 0,0-1 0 0 0,1 1 0 0 0,-1 0 0 0 0,1 0 0 0 0,-1-1-1 0 0,1 0 1 0 0,0 1 0 0 0,-1-1 0 0 0,1 0 0 0 0,0 0 0 0 0,0-1 0 0 0,5 2 0 0 0,44 2 755 0 0,-38-4-802 0 0,332-7-53 0 0,-337 7-475 0 0,-4 0-615 0 0,0 0 0 0 0,0-1 0 0 0,0 1 0 0 0,0-1 1 0 0,0 0-1 0 0,0 0 0 0 0,0-1 0 0 0,-1 1 0 0 0,8-4 0 0 0,-8 0-2577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5877 0 0,'0'0'8100'0'0,"3"5"-6227"0"0,16 25-133 0 0,-1 1 0 0 0,14 36 0 0 0,26 71 341 0 0,-48-113-1796 0 0,36 102 1438 0 0,-27-73-398 0 0,1 0 0 0 0,35 63 0 0 0,-54-116-1274 0 0,0 1 0 0 0,-1-1 0 0 0,1 1 0 0 0,0-1 0 0 0,0 1 0 0 0,0-1 0 0 0,0 0 0 0 0,0 0 0 0 0,0 1 0 0 0,0-1-1 0 0,0 0 1 0 0,1 0 0 0 0,-1 0 0 0 0,0 0 0 0 0,1 0 0 0 0,-1-1 0 0 0,1 1 0 0 0,-1 0 0 0 0,1-1 0 0 0,-1 1 0 0 0,3 0 0 0 0,-2-2-6 0 0,-1 1 1 0 0,1 0-1 0 0,-1-1 1 0 0,1 0-1 0 0,0 1 1 0 0,-1-1-1 0 0,0 0 1 0 0,1 0-1 0 0,-1 0 1 0 0,1 0-1 0 0,-1 0 1 0 0,0 0-1 0 0,0-1 1 0 0,0 1-1 0 0,0 0 1 0 0,0 0-1 0 0,0-1 1 0 0,0 1-1 0 0,0-1 1 0 0,0 1-1 0 0,0-2 1 0 0,7-14 149 0 0,-1-1 0 0 0,-1 1 0 0 0,0-1 1 0 0,-2 0-1 0 0,0 0 0 0 0,3-28 1 0 0,-1 7-52 0 0,6-31-144 0 0,51-243 0 0 0,-56 281 0 0 0,-6 25 0 0 0,0 0 0 0 0,0 0 0 0 0,1 0 0 0 0,0 1 0 0 0,0-1 0 0 0,0 1 0 0 0,1-1 0 0 0,0 1 0 0 0,0 0 0 0 0,1 0 0 0 0,5-7 0 0 0,-8 12-51 0 0,0 1 0 0 0,1-1 0 0 0,-1 0-1 0 0,0 0 1 0 0,1 1 0 0 0,-1-1 0 0 0,1 1 0 0 0,0 0 0 0 0,-1-1-1 0 0,1 1 1 0 0,-1 0 0 0 0,1 0 0 0 0,-1 0 0 0 0,1 0 0 0 0,0 0-1 0 0,2 0 1 0 0,29 7-2122 0 0,-25-5 1310 0 0,60 20-7458 0 0,-27-7 4803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3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1 956 0 0,'10'5'3284'0'0,"1"-1"-1910"0"0,1-1 1 0 0,-1 0 0 0 0,1-1-1 0 0,-1 0 1 0 0,1-1 0 0 0,24 0-1 0 0,5 1 973 0 0,-13 0-67 0 0,44 11-1 0 0,-65-11-1919 0 0,0 0-1 0 0,0 0 1 0 0,0 1 0 0 0,-1-1-1 0 0,1 1 1 0 0,-1 1-1 0 0,1-1 1 0 0,-1 1-1 0 0,-1 1 1 0 0,1-1-1 0 0,10 10 1 0 0,-14-10-252 0 0,0-1 1 0 0,0 1-1 0 0,0 0 0 0 0,-1-1 1 0 0,0 1-1 0 0,1 0 0 0 0,-1 0 1 0 0,0 0-1 0 0,-1 0 0 0 0,1 0 1 0 0,-1 0-1 0 0,0 0 0 0 0,0 0 1 0 0,0 0-1 0 0,0 0 0 0 0,-1 0 1 0 0,1 0-1 0 0,-1 0 1 0 0,0 0-1 0 0,-1 0 0 0 0,-2 6 1 0 0,-3 7 58 0 0,0 0 0 0 0,-1-1 1 0 0,-15 21-1 0 0,-39 45 356 0 0,46-63-302 0 0,0 0-1 0 0,1 1 0 0 0,2 1 1 0 0,-15 29-1 0 0,27-49-175 0 0,0 1 0 0 0,0 0 0 0 0,1-1 1 0 0,-1 1-1 0 0,1-1 0 0 0,-1 1 0 0 0,1 0 0 0 0,-1 0 0 0 0,1-1 0 0 0,0 1 0 0 0,0 0 0 0 0,0-1 0 0 0,0 1 0 0 0,0 0 0 0 0,1 0 0 0 0,-1-1 0 0 0,0 1 0 0 0,1 0 0 0 0,0 1 0 0 0,0-2-2 0 0,0 1 0 0 0,0-1 1 0 0,1 0-1 0 0,-1 0 0 0 0,0 0 0 0 0,1 0 1 0 0,-1 0-1 0 0,0 0 0 0 0,1 0 0 0 0,-1 0 1 0 0,1 0-1 0 0,0-1 0 0 0,-1 1 0 0 0,1-1 1 0 0,0 1-1 0 0,-1-1 0 0 0,1 1 0 0 0,0-1 1 0 0,2 0-1 0 0,26 1-145 0 0,0-2 0 0 0,-1 0 0 0 0,1-2 0 0 0,-1-2 1 0 0,39-9-1 0 0,-30 5-891 0 0,10-3-1754 0 0,-19-2-6469 0 0,-23 10 6137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58 156 688 0 0,'-56'-8'10384'0'0,"56"8"-10288"0"0,0 0-1 0 0,0 0 1 0 0,0 0 0 0 0,0 0 0 0 0,0 0 0 0 0,1 0 0 0 0,-1 0 0 0 0,0-1-1 0 0,0 1 1 0 0,0 0 0 0 0,1 0 383 0 0,-1 0-383 0 0,0 0 0 0 0,0-1 0 0 0,0 1 0 0 0,0 0 0 0 0,0 0 0 0 0,0 0-1 0 0,0 0 1 0 0,0 0 0 0 0,0-1 0 0 0,0 1 0 0 0,0 0 0 0 0,1 0 0 0 0,-1 0 0 0 0,0 0-1 0 0,0 0 1 0 0,0-1 0 0 0,0 1 0 0 0,0 0 0 0 0,0 0 0 0 0,-1 0 0 0 0,1 0-1 0 0,0 0 1 0 0,0-1 0 0 0,0 1 0 0 0,0 0 0 0 0,0 0 0 0 0,0 0 0 0 0,0 0-1 0 0,0 0 1 0 0,0 0 0 0 0,-1-1 383 0 0,1 1-383 0 0,0 0 0 0 0,0 0 0 0 0,0 0 0 0 0,0 0 0 0 0,0-1 0 0 0,0 1 0 0 0,-1 0-1 0 0,1 0 1 0 0,0 0 0 0 0,0 0 0 0 0,0 0 0 0 0,0 0 0 0 0,0 0 0 0 0,-1 0-1 0 0,1 0 1 0 0,10-6 1598 0 0,-10 6-1633 0 0,26-10 2699 0 0,1 0-1 0 0,54-12 1 0 0,-4 2-916 0 0,-49 11-1625 0 0,56-19-1804 0 0,-30 4-7184 0 0,-34 13 5457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11773 0 0,'6'-14'10435'0'0,"3"8"-3680"0"0,-8 6-6470 0 0,1 0-1 0 0,0 0 1 0 0,0 0-1 0 0,-1 0 1 0 0,1 1 0 0 0,0-1-1 0 0,0 0 1 0 0,-1 1-1 0 0,1 0 1 0 0,0-1-1 0 0,-1 1 1 0 0,3 1-1 0 0,13 8-268 0 0,-1 1 0 0 0,0 0 0 0 0,0 1 0 0 0,-1 1-1 0 0,-1 0 1 0 0,24 29 0 0 0,-14-16-22 0 0,77 84 6 0 0,129 183 0 0 0,-220-277 0 0 0,0 0 0 0 0,0 1 0 0 0,-2 0 0 0 0,0 0 0 0 0,-1 1 0 0 0,8 29 0 0 0,-13-38 0 0 0,-1-1 0 0 0,0 1 0 0 0,0 0 0 0 0,-1 0 0 0 0,0-1 0 0 0,0 1 0 0 0,-1 0 0 0 0,0 0 0 0 0,-1-1 0 0 0,0 1 0 0 0,0-1 0 0 0,-1 1 0 0 0,0-1 0 0 0,0 0 0 0 0,-1 0 0 0 0,-5 8 0 0 0,-3 0 0 0 0,1 0 0 0 0,-2-2 0 0 0,0 1 0 0 0,-1-1 0 0 0,0-1 0 0 0,-1-1 0 0 0,-31 20 0 0 0,45-31-7 0 0,0 0-1 0 0,-1-1 1 0 0,1 1-1 0 0,-1 0 1 0 0,1-1-1 0 0,-1 1 1 0 0,0-1-1 0 0,1 0 1 0 0,-1 1-1 0 0,1-1 1 0 0,-1 0-1 0 0,0 0 1 0 0,1 0-1 0 0,-1 0 1 0 0,0 0-1 0 0,1 0 1 0 0,-1-1-1 0 0,1 1 1 0 0,-4-2-1 0 0,5 2-345 0 0,0-1-1 0 0,0 0 1 0 0,0 1-1 0 0,0-1 1 0 0,0 0-1 0 0,0 0 1 0 0,0 1-1 0 0,0-1 1 0 0,0 0 0 0 0,0 1-1 0 0,0-1 1 0 0,1 0-1 0 0,-1 1 1 0 0,0-1-1 0 0,0 0 1 0 0,1 1-1 0 0,-1-1 1 0 0,0 0 0 0 0,1 1-1 0 0,-1-1 1 0 0,1 1-1 0 0,-1-1 1 0 0,1 0-1 0 0,-1 1 1 0 0,1-1-1 0 0,0-1-824 0 0,5-9-2637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471 416 64 0 0,'-3'0'936'0'0,"-19"-9"2594"0"0,-2 1 0 0 0,-42-7 0 0 0,46 11-2006 0 0,-1 2 1 0 0,1 1-1 0 0,-38 2 1 0 0,45 0-1073 0 0,0 0 1 0 0,0 1 0 0 0,0 1 0 0 0,1 0-1 0 0,-1 1 1 0 0,1 0 0 0 0,-1 1 0 0 0,1 0-1 0 0,0 1 1 0 0,1 1 0 0 0,0-1 0 0 0,0 2-1 0 0,0 0 1 0 0,1 0 0 0 0,0 1 0 0 0,-9 10-1 0 0,16-16-349 0 0,1-1-1 0 0,-1 1 1 0 0,1 0 0 0 0,0 0-1 0 0,0 0 1 0 0,0 1-1 0 0,0-1 1 0 0,1 0-1 0 0,-1 1 1 0 0,1-1 0 0 0,0 1-1 0 0,0 0 1 0 0,0-1-1 0 0,0 1 1 0 0,1 0 0 0 0,-1-1-1 0 0,1 1 1 0 0,0 0-1 0 0,0 0 1 0 0,0 0-1 0 0,1-1 1 0 0,-1 1 0 0 0,1 0-1 0 0,0-1 1 0 0,0 1-1 0 0,0-1 1 0 0,1 1-1 0 0,-1-1 1 0 0,1 1 0 0 0,0-1-1 0 0,0 0 1 0 0,0 0-1 0 0,0 0 1 0 0,1 0-1 0 0,-1 0 1 0 0,1 0 0 0 0,0-1-1 0 0,0 1 1 0 0,0-1-1 0 0,0 0 1 0 0,0 0-1 0 0,0 0 1 0 0,0 0 0 0 0,1 0-1 0 0,4 1 1 0 0,5 2-24 0 0,-1-1 0 0 0,1 0-1 0 0,0-1 1 0 0,0 0 0 0 0,0-1 0 0 0,0-1 0 0 0,1 0 0 0 0,-1 0 0 0 0,0-2 0 0 0,1 1 0 0 0,-1-2 0 0 0,0 0 0 0 0,0 0 0 0 0,0-1-1 0 0,0-1 1 0 0,14-6 0 0 0,-11 3-97 0 0,-1 0 0 0 0,0-1 0 0 0,0 0-1 0 0,-1-2 1 0 0,0 1 0 0 0,0-2 0 0 0,-1 0 0 0 0,0-1-1 0 0,-1 0 1 0 0,-1 0 0 0 0,0-1 0 0 0,11-17 0 0 0,-9 7-21 0 0,-1 0 1 0 0,0 0-1 0 0,-2-1 1 0 0,-1 0-1 0 0,-1-1 1 0 0,6-27 0 0 0,-7 17 81 0 0,-2-1 1 0 0,-2 0 0 0 0,-1-67 0 0 0,-2 90 97 0 0,-1 1 0 0 0,-4-20 1 0 0,5 31-133 0 0,0 1 0 0 0,0-1 0 0 0,0 1 0 0 0,0-1 1 0 0,-1 1-1 0 0,1-1 0 0 0,0 1 0 0 0,0 0 0 0 0,0-1 1 0 0,-1 1-1 0 0,1-1 0 0 0,0 1 0 0 0,-1-1 0 0 0,1 1 1 0 0,0 0-1 0 0,-1-1 0 0 0,1 1 0 0 0,-1 0 0 0 0,1-1 1 0 0,0 1-1 0 0,-1 0 0 0 0,1 0 0 0 0,-1-1 0 0 0,1 1 1 0 0,-1 0-1 0 0,1 0 0 0 0,-1 0 0 0 0,1 0 0 0 0,-1 0 1 0 0,1-1-1 0 0,-1 1 0 0 0,1 0 0 0 0,-1 0 1 0 0,1 0-1 0 0,-1 0 0 0 0,1 1 0 0 0,-1-1 0 0 0,1 0 1 0 0,-1 0-1 0 0,1 0 0 0 0,-1 0 0 0 0,1 0 0 0 0,-1 1 1 0 0,1-1-1 0 0,0 0 0 0 0,-1 0 0 0 0,1 1 0 0 0,-1-1 1 0 0,1 0-1 0 0,0 1 0 0 0,-1-1 0 0 0,0 1 0 0 0,-19 19 186 0 0,11-7-178 0 0,1 0 1 0 0,0 0 0 0 0,1 1-1 0 0,1 0 1 0 0,0 0 0 0 0,0 1-1 0 0,2-1 1 0 0,0 1 0 0 0,1 0-1 0 0,0 0 1 0 0,1 1-1 0 0,1-1 1 0 0,0 0 0 0 0,1 1-1 0 0,1-1 1 0 0,0 0 0 0 0,1 1-1 0 0,1-1 1 0 0,0 0 0 0 0,1 0-1 0 0,1-1 1 0 0,0 1 0 0 0,1-1-1 0 0,0 0 1 0 0,2 0 0 0 0,-1-1-1 0 0,2 0 1 0 0,-1 0 0 0 0,2-1-1 0 0,15 16 1 0 0,-7-11-166 0 0,0-1 1 0 0,1 0-1 0 0,1-2 1 0 0,0 0-1 0 0,1-1 1 0 0,0-2-1 0 0,38 16 1 0 0,-25-14-159 0 0,0-2 1 0 0,1-1 0 0 0,0-2-1 0 0,55 6 1 0 0,-78-14-241 0 0,-1 0 1 0 0,1 0-1 0 0,-1-1 1 0 0,1 0-1 0 0,-1-1 0 0 0,0 0 1 0 0,1-1-1 0 0,-1 0 0 0 0,0-1 1 0 0,-1 0-1 0 0,19-10 0 0 0,-23 10 81 0 0,0 1 0 0 0,1-1 0 0 0,-2-1 0 0 0,1 1 0 0 0,0-1 0 0 0,-1 0 0 0 0,0 0 0 0 0,0-1 0 0 0,-1 1 0 0 0,1-1 0 0 0,-1 0 0 0 0,-1 0 0 0 0,1-1 0 0 0,-1 1 0 0 0,0-1 0 0 0,0 1 0 0 0,-1-1 0 0 0,0 0 0 0 0,2-12 0 0 0,-3 15 548 0 0,-1-1 0 0 0,0 0-1 0 0,0 0 1 0 0,0 0 0 0 0,-1 0 0 0 0,1 1 0 0 0,-1-1-1 0 0,0 0 1 0 0,-1 0 0 0 0,1 1 0 0 0,-1-1 0 0 0,0 1 0 0 0,0-1-1 0 0,0 1 1 0 0,-1 0 0 0 0,0 0 0 0 0,1 0 0 0 0,-1 0-1 0 0,-1 0 1 0 0,1 1 0 0 0,0-1 0 0 0,-1 1 0 0 0,0 0-1 0 0,0 0 1 0 0,-5-3 0 0 0,4 3 278 0 0,-1 1 0 0 0,1-1 0 0 0,-1 1 0 0 0,0 0 0 0 0,0 0 0 0 0,1 0 0 0 0,-1 1 1 0 0,0 0-1 0 0,0 0 0 0 0,-1 1 0 0 0,1 0 0 0 0,0 0 0 0 0,0 0 0 0 0,0 1 0 0 0,0-1 0 0 0,0 1 0 0 0,0 1 0 0 0,0-1 0 0 0,-10 5 0 0 0,8-2 0 0 0,0 0-1 0 0,0 1 1 0 0,0 0 0 0 0,0 0-1 0 0,1 0 1 0 0,-1 1 0 0 0,1 0-1 0 0,1 1 1 0 0,-1 0-1 0 0,-8 12 1 0 0,13-16-219 0 0,-1 1 1 0 0,1 0-1 0 0,0 1 1 0 0,0-1-1 0 0,0 0 0 0 0,1 1 1 0 0,0-1-1 0 0,0 0 1 0 0,0 1-1 0 0,0 0 1 0 0,0-1-1 0 0,1 1 0 0 0,0-1 1 0 0,0 1-1 0 0,0 0 1 0 0,1-1-1 0 0,0 1 0 0 0,0-1 1 0 0,0 1-1 0 0,0-1 1 0 0,0 1-1 0 0,1-1 0 0 0,3 5 1 0 0,-4-5-149 0 0,1-1 1 0 0,0 1-1 0 0,-1-1 1 0 0,1 0 0 0 0,1 0-1 0 0,-1 0 1 0 0,0 0-1 0 0,1 0 1 0 0,0-1-1 0 0,0 1 1 0 0,-1-1-1 0 0,2 1 1 0 0,-1-1-1 0 0,0 0 1 0 0,0 0-1 0 0,1-1 1 0 0,-1 1 0 0 0,0-1-1 0 0,1 1 1 0 0,0-1-1 0 0,-1 0 1 0 0,1 0-1 0 0,0-1 1 0 0,0 1-1 0 0,-1-1 1 0 0,1 0-1 0 0,0 0 1 0 0,0 0 0 0 0,-1 0-1 0 0,1-1 1 0 0,0 0-1 0 0,0 1 1 0 0,-1-1-1 0 0,1-1 1 0 0,-1 1-1 0 0,1 0 1 0 0,-1-1-1 0 0,1 0 1 0 0,-1 0-1 0 0,0 0 1 0 0,0 0 0 0 0,0 0-1 0 0,0-1 1 0 0,0 1-1 0 0,0-1 1 0 0,-1 0-1 0 0,4-5 1 0 0,17-33-12 0 0,-19 33 213 0 0,0 0-1 0 0,0 0 1 0 0,1 1-1 0 0,5-8 1 0 0,-9 14-180 0 0,0 1 0 0 0,0-1 0 0 0,0 1 1 0 0,-1 0-1 0 0,1-1 0 0 0,0 1 1 0 0,0 0-1 0 0,0 0 0 0 0,0-1 0 0 0,-1 1 1 0 0,1 0-1 0 0,0 0 0 0 0,0 0 1 0 0,0 0-1 0 0,0 0 0 0 0,0 0 0 0 0,0 0 1 0 0,-1 1-1 0 0,1-1 0 0 0,0 0 1 0 0,0 0-1 0 0,0 1 0 0 0,0-1 0 0 0,-1 0 1 0 0,1 1-1 0 0,0-1 0 0 0,0 1 0 0 0,-1-1 1 0 0,1 1-1 0 0,0 0 0 0 0,0 0 1 0 0,26 24 517 0 0,-22-21-492 0 0,15 15-408 0 0,1-2 0 0 0,1 0 0 0 0,0-1 0 0 0,1-2 0 0 0,1 0-1 0 0,0-2 1 0 0,1 0 0 0 0,0-2 0 0 0,1 0 0 0 0,43 9 0 0 0,-34-17-7939 0 0,-17-3 4804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1 308 704 0 0,'5'-20'995'0'0,"0"0"0"0"0,2 1 0 0 0,0 0 1 0 0,1 0-1 0 0,1 0 0 0 0,1 1 0 0 0,1 1 0 0 0,16-23 0 0 0,-19 30-208 0 0,1 0 0 0 0,1 0-1 0 0,0 1 1 0 0,0 0 0 0 0,1 0-1 0 0,0 1 1 0 0,0 1 0 0 0,1 0-1 0 0,0 0 1 0 0,0 1 0 0 0,0 1 0 0 0,1 0-1 0 0,22-6 1 0 0,-30 10-522 0 0,0 0-1 0 0,0 0 1 0 0,0 1 0 0 0,0-1-1 0 0,0 1 1 0 0,0 0 0 0 0,1 0 0 0 0,-1 1-1 0 0,0 0 1 0 0,0 0 0 0 0,0 0 0 0 0,0 0-1 0 0,0 1 1 0 0,-1 0 0 0 0,1 0-1 0 0,0 0 1 0 0,-1 0 0 0 0,1 1 0 0 0,-1 0-1 0 0,7 5 1 0 0,-7-3-93 0 0,0-1 1 0 0,0 1 0 0 0,0 0-1 0 0,0 0 1 0 0,-1 1-1 0 0,0-1 1 0 0,0 1-1 0 0,-1 0 1 0 0,1-1-1 0 0,-1 1 1 0 0,-1 0-1 0 0,1 0 1 0 0,-1 0-1 0 0,0 1 1 0 0,0-1-1 0 0,0 10 1 0 0,-3 12 195 0 0,-1-1 0 0 0,-1 1 0 0 0,-1-1 1 0 0,-1 0-1 0 0,-15 40 0 0 0,10-34 96 0 0,1 0 0 0 0,-8 64 0 0 0,17-95-464 0 0,1 1 0 0 0,0-1 0 0 0,0 0 0 0 0,0 1 0 0 0,1-1 0 0 0,-1 1 0 0 0,1-1 0 0 0,-1 0 0 0 0,1 1 0 0 0,0-1 0 0 0,-1 0 0 0 0,1 0 0 0 0,0 0 0 0 0,1 1 0 0 0,-1-1 0 0 0,0 0 0 0 0,2 2 0 0 0,0-1 0 0 0,0-1 0 0 0,0 1 0 0 0,1 0 0 0 0,-1-1 0 0 0,0 0 0 0 0,1 0 0 0 0,-1 0 0 0 0,1 0 0 0 0,5 2 0 0 0,4 0 0 0 0,0-1 0 0 0,0 0 0 0 0,1-1 0 0 0,-1 0 0 0 0,15-1 0 0 0,10-2-67 0 0,-1-2 1 0 0,0-2-1 0 0,0-1 0 0 0,37-11 0 0 0,-55 12-8 0 0,-4 4-1958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80 371 108 0 0,'-5'0'370'0'0,"-7"-1"1139"0"0,0 2 1 0 0,1-1 0 0 0,-1 2-1 0 0,-15 4 3684 0 0,27-6-5070 0 0,0 0 0 0 0,0 0 0 0 0,0 0-1 0 0,0 0 1 0 0,0 1 0 0 0,0-1 0 0 0,0 0-1 0 0,0 0 1 0 0,0 0 0 0 0,0 0 0 0 0,0 1-1 0 0,0-1 1 0 0,0 0 0 0 0,0 0 0 0 0,0 0 0 0 0,7 6 1413 0 0,16 3-399 0 0,42 3 1192 0 0,114 7 0 0 0,-115-14-1847 0 0,885 17 3531 0 0,805-80-1003 0 0,-550-57-1523 0 0,-725 63-849 0 0,884-99 1394 0 0,-1066 121-1949 0 0,91-12-66 0 0,-378 40-123 0 0,-6 1-58 0 0,1 0 1 0 0,-1 1-1 0 0,1-1 1 0 0,-1 1-1 0 0,0 0 1 0 0,1 0-1 0 0,-1 0 1 0 0,1 0 0 0 0,6 2-1 0 0,-15 10-4290 0 0,-12 4-3212 0 0,7-9 4425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309 406 656 0 0,'-146'254'11210'0'0,"61"-99"-2603"0"0,84-153-8427 0 0,1-1 1 0 0,-1 0-1 0 0,1 1 0 0 0,-1-1 0 0 0,0 0 0 0 0,0 0 1 0 0,0 0-1 0 0,0 0 0 0 0,1 1 0 0 0,-2-1 0 0 0,1 0 1 0 0,0-1-1 0 0,0 1 0 0 0,0 0 0 0 0,0 0 1 0 0,0 0-1 0 0,-1-1 0 0 0,1 1 0 0 0,0-1 0 0 0,-1 1 1 0 0,1-1-1 0 0,0 1 0 0 0,-3-1 0 0 0,2 0-33 0 0,1-1-1 0 0,-1 0 0 0 0,1 1 1 0 0,-1-1-1 0 0,1 0 1 0 0,-1 0-1 0 0,1 0 1 0 0,-1 0-1 0 0,1 0 0 0 0,0-1 1 0 0,0 1-1 0 0,-1 0 1 0 0,1 0-1 0 0,0-1 1 0 0,0 1-1 0 0,0-1 0 0 0,1 1 1 0 0,-1-1-1 0 0,0 0 1 0 0,0-1-1 0 0,-4-8 103 0 0,1 0 1 0 0,0-1-1 0 0,1 0 0 0 0,0 0 0 0 0,1 1 1 0 0,0-1-1 0 0,0-19 0 0 0,6-85 484 0 0,0 77-577 0 0,2 0 0 0 0,2 1-1 0 0,1 0 1 0 0,28-74 0 0 0,-24 82-42 0 0,1 0 0 0 0,1 1 0 0 0,2 0 0 0 0,1 1 0 0 0,1 1 0 0 0,28-30 0 0 0,-37 46-66 0 0,0 1 0 0 0,1 1 0 0 0,0 0 0 0 0,1 0 0 0 0,0 1 0 0 0,25-12-1 0 0,-32 18-30 0 0,-1 0-1 0 0,0 0 0 0 0,1 1 0 0 0,0 0 0 0 0,-1 0 0 0 0,1 0 0 0 0,0 1 1 0 0,0-1-1 0 0,-1 1 0 0 0,10 1 0 0 0,-11 0-12 0 0,0 0 1 0 0,1 0-1 0 0,-1 0 0 0 0,0 0 0 0 0,0 0 1 0 0,0 1-1 0 0,0 0 0 0 0,0-1 0 0 0,-1 1 1 0 0,1 0-1 0 0,0 0 0 0 0,-1 1 1 0 0,1-1-1 0 0,-1 0 0 0 0,0 1 0 0 0,0-1 1 0 0,2 4-1 0 0,1 4-4 0 0,0-1 0 0 0,0 1 0 0 0,-1 0 0 0 0,-1 0 0 0 0,0 1 0 0 0,0-1 0 0 0,-1 1 0 0 0,0-1 0 0 0,-1 1 0 0 0,0 0 0 0 0,-1-1 0 0 0,0 1 0 0 0,-1 0 0 0 0,0-1 0 0 0,-4 17 0 0 0,-2 8 0 0 0,-2-2 0 0 0,-2 1 0 0 0,-17 39 0 0 0,12-37-12 0 0,-2 0 1 0 0,-1-2-1 0 0,-1 0 1 0 0,-2-1-1 0 0,-2-1 0 0 0,-1-1 1 0 0,-1-1-1 0 0,-1-2 1 0 0,-57 46-1 0 0,83-73 11 0 0,-5 4-14 0 0,-1 0 1 0 0,1-1-1 0 0,-14 7 0 0 0,19-10-3 0 0,-1 0 1 0 0,1-1-1 0 0,0 1 1 0 0,0-1-1 0 0,0 0 1 0 0,0 1-1 0 0,-1-1 1 0 0,1 0-1 0 0,0 0 1 0 0,0 1-1 0 0,0-1 1 0 0,-1 0-1 0 0,1 0 1 0 0,0 0-1 0 0,0-1 1 0 0,0 1 0 0 0,-1 0-1 0 0,1 0 1 0 0,0-1-1 0 0,0 1 1 0 0,0-1-1 0 0,0 1 1 0 0,-1-1-1 0 0,1 1 1 0 0,0-1-1 0 0,0 0 1 0 0,0 1-1 0 0,0-1 1 0 0,0 0-1 0 0,1 0 1 0 0,-1 0-1 0 0,-1-1 1 0 0,2 1 10 0 0,-1 1 1 0 0,1-1 0 0 0,0 0-1 0 0,0 1 1 0 0,0-1 0 0 0,0 0-1 0 0,0 1 1 0 0,0-1 0 0 0,1 0-1 0 0,-1 1 1 0 0,0-1-1 0 0,0 0 1 0 0,0 1 0 0 0,1-1-1 0 0,-1 0 1 0 0,0 1 0 0 0,1-1-1 0 0,-1 1 1 0 0,0-1 0 0 0,1 1-1 0 0,-1-1 1 0 0,1 1 0 0 0,-1-1-1 0 0,1 1 1 0 0,-1-1 0 0 0,1 0-1 0 0,15-12 40 0 0,-16 13-33 0 0,4-3 23 0 0,1 0 1 0 0,-1 0-1 0 0,1 0 0 0 0,-1 1 1 0 0,1 0-1 0 0,0 0 0 0 0,0 0 0 0 0,0 0 1 0 0,0 1-1 0 0,0 0 0 0 0,0 0 1 0 0,0 0-1 0 0,1 1 0 0 0,-1 0 1 0 0,7 0-1 0 0,-6 1-4 0 0,1 0-1 0 0,-1 1 1 0 0,1 0 0 0 0,-1 0-1 0 0,0 0 1 0 0,0 1-1 0 0,0 0 1 0 0,0 0 0 0 0,0 0-1 0 0,-1 1 1 0 0,10 8 0 0 0,-3-2-1 0 0,-1 1 0 0 0,0 0-1 0 0,-1 1 1 0 0,14 22 0 0 0,28 57 102 0 0,-36-59-77 0 0,39 54 0 0 0,-55-85-141 0 0,1 0 1 0 0,0 1-1 0 0,0-1 1 0 0,0 0-1 0 0,1 0 1 0 0,-1 0-1 0 0,0 0 1 0 0,0 0-1 0 0,0 0 1 0 0,1-1-1 0 0,-1 1 1 0 0,1 0-1 0 0,-1-1 1 0 0,0 1-1 0 0,1-1 1 0 0,-1 1-1 0 0,1-1 1 0 0,-1 1-1 0 0,1-1 1 0 0,-1 0-1 0 0,1 0 1 0 0,0 0-1 0 0,-1 0 1 0 0,1 0-1 0 0,-1 0 1 0 0,1-1-1 0 0,1 1 1 0 0,4-3-764 0 0,-1 1 0 0 0,0-1 1 0 0,0 0-1 0 0,0-1 1 0 0,7-4-1 0 0,7-4-1104 0 0,12-8-1856 0 0,3-3 547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8 404 0 0,'-2'-1'384'0'0,"1"0"-1"0"0,0 1 1 0 0,-1-1 0 0 0,1 0-1 0 0,-1 0 1 0 0,1 1 0 0 0,-1-1-1 0 0,1 1 1 0 0,-1-1 0 0 0,1 1-1 0 0,-1 0 1 0 0,1-1 0 0 0,-1 1-1 0 0,0 0 1 0 0,1 0 0 0 0,-1 0-1 0 0,0 1 1 0 0,1-1 0 0 0,-1 0-1 0 0,1 0 1 0 0,-4 2-1 0 0,2-1 17 0 0,0 1 0 0 0,1 0 0 0 0,-1-1 0 0 0,0 1-1 0 0,1 0 1 0 0,-1 1 0 0 0,1-1 0 0 0,-1 0 0 0 0,1 1-1 0 0,-2 3 1 0 0,-3 4 476 0 0,0 1-1 0 0,1 0 1 0 0,1 0 0 0 0,-8 23-1 0 0,7-14 76 0 0,0 1 0 0 0,2 0 0 0 0,1 0 0 0 0,0 1 0 0 0,2-1 0 0 0,0 1 0 0 0,4 37 0 0 0,-2-46-646 0 0,1 0 0 0 0,1-1 0 0 0,0 1-1 0 0,1-1 1 0 0,0 0 0 0 0,0 0 0 0 0,1 0 0 0 0,1-1 0 0 0,0 1-1 0 0,1-2 1 0 0,0 1 0 0 0,1-1 0 0 0,0 0 0 0 0,13 13 0 0 0,-15-17-180 0 0,1-1 1 0 0,1 0 0 0 0,-1 0 0 0 0,1 0-1 0 0,0-1 1 0 0,0 0 0 0 0,0-1-1 0 0,0 0 1 0 0,1 0 0 0 0,-1-1 0 0 0,1 0-1 0 0,0 0 1 0 0,-1-1 0 0 0,1 0-1 0 0,0-1 1 0 0,0 0 0 0 0,0 0-1 0 0,0-1 1 0 0,0 0 0 0 0,-1 0 0 0 0,1-1-1 0 0,0-1 1 0 0,9-3 0 0 0,2-2-265 0 0,0 0 1 0 0,0-2 0 0 0,-1 0-1 0 0,-1-1 1 0 0,0-1-1 0 0,0-1 1 0 0,-1-1 0 0 0,21-21-1 0 0,-29 26-668 0 0,31-34-825 0 0,-21 10-6309 0 0,-18 29 4408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44 118 892 0 0,'-9'1'865'0'0,"5"0"-91"0"0,1 0-1 0 0,-1-1 1 0 0,0 0 0 0 0,1 0 0 0 0,-1 0-1 0 0,0 0 1 0 0,-5-1 5807 0 0,13-1-4758 0 0,9-5-276 0 0,1 1-1 0 0,-1 0 0 0 0,1 1 0 0 0,21-5 0 0 0,66-9 2588 0 0,3-1-1377 0 0,-100 19-2805 0 0,34-11 13 0 0,-36 11-443 0 0,0 0 1 0 0,1 0-1 0 0,-1-1 1 0 0,0 1 0 0 0,0 0-1 0 0,0-1 1 0 0,0 1-1 0 0,0-1 1 0 0,0 0 0 0 0,-1 0-1 0 0,1 1 1 0 0,2-5 0 0 0,-4-3-5630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77 180 112 0 0,'-15'-3'981'0'0,"-24"-9"2659"0"0,37 11-3277 0 0,1 1-1 0 0,0 0 1 0 0,0-1-1 0 0,0 1 0 0 0,0-1 1 0 0,-1 0-1 0 0,1 1 1 0 0,0-1-1 0 0,0 0 1 0 0,0 1-1 0 0,0-1 1 0 0,1 0-1 0 0,-1 0 1 0 0,0 0-1 0 0,0 0 1 0 0,0 0-1 0 0,1 0 1 0 0,-1 0-1 0 0,0 0 1 0 0,1 0-1 0 0,-1 0 1 0 0,1-1-1 0 0,-1-1 1 0 0,1 2-149 0 0,1 0 1 0 0,-1 0-1 0 0,1 0 1 0 0,-1 1-1 0 0,1-1 1 0 0,0 0-1 0 0,-1 0 1 0 0,1 0 0 0 0,0 1-1 0 0,0-1 1 0 0,-1 0-1 0 0,1 1 1 0 0,0-1-1 0 0,0 1 1 0 0,1-2 0 0 0,0 1 324 0 0,11-9 548 0 0,1 2 0 0 0,0-1 1 0 0,0 2-1 0 0,24-10 0 0 0,62-17 2556 0 0,20 7 229 0 0,-40 16-6530 0 0,-73 10-790 0 0,0 0-1701 0 0,-4 1 4524 0 0,2-3-2542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1 424 0 0,'-6'14'11188'0'0,"8"-11"-10527"0"0,-1-1 0 0 0,1 0 1 0 0,0 1-1 0 0,0-1 0 0 0,0 0 1 0 0,1 0-1 0 0,-1-1 0 0 0,0 1 1 0 0,1 0-1 0 0,-1-1 0 0 0,4 2 1 0 0,0 0 407 0 0,1 0 0 0 0,1-1 0 0 0,13 4 1 0 0,-2-3 176 0 0,1-1 1 0 0,27 0 0 0 0,-3-4 243 0 0,68-10-1 0 0,-9-7-5298 0 0,-90 17-10 0 0,-3 0-2632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0 332 0 0,'-22'23'4052'0'0,"14"-14"-214"0"0,-1 0 3323 0 0,26-1-3112 0 0,-6-7-3141 0 0,0 1-1 0 0,0-2 0 0 0,0 1 0 0 0,0-2 0 0 0,0 1 0 0 0,17-4 0 0 0,-3 1 274 0 0,0 0-858 0 0,100-11 2663 0 0,-83 6-6496 0 0,-2-2-4978 0 0,-26 6 5355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13 355 304 0 0,'-3'-5'388'0'0,"1"1"-1"0"0,1-1 1 0 0,-1 0-1 0 0,1 0 1 0 0,0 0-1 0 0,0 0 1 0 0,0 0-1 0 0,1 0 1 0 0,0 0-1 0 0,0 0 1 0 0,0-1 0 0 0,1 1-1 0 0,1-9 1 0 0,1 5 76 0 0,0 1 1 0 0,0-1 0 0 0,0 1 0 0 0,1 0 0 0 0,1 0 0 0 0,-1 1-1 0 0,8-10 1 0 0,6-4 519 0 0,1 0-1 0 0,1 1 1 0 0,37-29-1 0 0,-54 47-918 0 0,14-11 658 0 0,0 0 0 0 0,0 1-1 0 0,1 1 1 0 0,38-16 0 0 0,-50 24-430 0 0,1 1 0 0 0,0 0 1 0 0,0 0-1 0 0,0 1 0 0 0,0 0 0 0 0,0 0 0 0 0,13 1 1 0 0,-16 0-124 0 0,0 1 1 0 0,0-1-1 0 0,0 1 1 0 0,0 0-1 0 0,0 0 1 0 0,-1 1-1 0 0,1-1 1 0 0,0 1-1 0 0,-1 0 1 0 0,1 0-1 0 0,-1 0 1 0 0,0 0 0 0 0,1 1-1 0 0,4 4 1 0 0,-4-3-46 0 0,-1 1 0 0 0,0-1 0 0 0,0 1 0 0 0,0 0 1 0 0,0 0-1 0 0,-1 0 0 0 0,0 0 0 0 0,0 0 0 0 0,0 0 1 0 0,-1 1-1 0 0,1-1 0 0 0,-1 1 0 0 0,-1-1 0 0 0,1 1 1 0 0,-1-1-1 0 0,0 1 0 0 0,0-1 0 0 0,0 1 0 0 0,-1-1 1 0 0,-2 9-1 0 0,0 0 15 0 0,-1-1 1 0 0,0 0-1 0 0,-1 0 1 0 0,0 0 0 0 0,-1-1-1 0 0,0 1 1 0 0,-9 10-1 0 0,7-11-17 0 0,0-1 0 0 0,-1-1 0 0 0,-1 1 0 0 0,1-2 1 0 0,-2 1-1 0 0,1-1 0 0 0,-1-1 0 0 0,-1 0 0 0 0,1 0 0 0 0,-1-1 0 0 0,0-1 0 0 0,-1 0 0 0 0,0-1 0 0 0,-16 5 0 0 0,16-9 192 0 0,18-8 13 0 0,17-7-150 0 0,-14 11-136 0 0,1 0 0 0 0,0 0 0 0 0,0 0 1 0 0,0 1-1 0 0,0 1 0 0 0,0 0 0 0 0,0 0 1 0 0,16 1-1 0 0,-1 1 90 0 0,47 9 0 0 0,-49-6-69 0 0,0 2 0 0 0,0 0 0 0 0,0 2 0 0 0,-1 0 0 0 0,32 18 0 0 0,-44-21-34 0 0,-1 0 0 0 0,0 1 0 0 0,0-1 0 0 0,0 1 0 0 0,-1 1 0 0 0,0 0 0 0 0,0 0 0 0 0,0 0 0 0 0,-1 1 0 0 0,0 0 0 0 0,-1 0 0 0 0,0 0 0 0 0,0 1 0 0 0,-1 0 0 0 0,6 13 0 0 0,-9-16 22 0 0,0 0 0 0 0,0 0-1 0 0,0 0 1 0 0,0 0-1 0 0,-1 0 1 0 0,0 0 0 0 0,-1 0-1 0 0,1 0 1 0 0,-1 0-1 0 0,0 0 1 0 0,-1 0-1 0 0,1 0 1 0 0,-1 0 0 0 0,0 0-1 0 0,-1-1 1 0 0,1 1-1 0 0,-1-1 1 0 0,0 0 0 0 0,0 0-1 0 0,-1 0 1 0 0,0 0-1 0 0,0 0 1 0 0,0-1-1 0 0,0 0 1 0 0,-1 0 0 0 0,-6 6-1 0 0,-2-1 75 0 0,0-1 0 0 0,0 0-1 0 0,-1 0 1 0 0,1-1 0 0 0,-2-1-1 0 0,1 0 1 0 0,-1-1 0 0 0,1-1 0 0 0,-20 4-1 0 0,16-6-115 0 0,0-1-1 0 0,0 0 0 0 0,0-1 0 0 0,-1-1 1 0 0,1-1-1 0 0,-22-5 0 0 0,-7-4-622 0 0,-48-19 0 0 0,27 3-719 0 0,61 24 948 0 0,0-1 0 0 0,0 0 0 0 0,1 0 0 0 0,0-1 0 0 0,0 0 0 0 0,0 0 0 0 0,-7-7 0 0 0,12 11 31 0 0,0 0 0 0 0,0 0 0 0 0,1-1-1 0 0,-1 1 1 0 0,0 0 0 0 0,1 0 0 0 0,-1-1-1 0 0,0 1 1 0 0,1 0 0 0 0,0 0 0 0 0,-1-1 0 0 0,1 1-1 0 0,0-1 1 0 0,0 1 0 0 0,-1 0 0 0 0,1-1 0 0 0,0 1-1 0 0,0 0 1 0 0,1-1 0 0 0,-1 1 0 0 0,0-1-1 0 0,0 1 1 0 0,1 0 0 0 0,-1-1 0 0 0,2-1 0 0 0,2-9-2677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71 10477 0 0,'0'-1'935'0'0,"-1"-1"0"0"0,0 0 1 0 0,0 0-1 0 0,1 0 0 0 0,-1 1 0 0 0,1-1 0 0 0,0 0 1 0 0,0 0-1 0 0,-1 0 0 0 0,1 0 0 0 0,0 0 1 0 0,1-3-1 0 0,-1 4-687 0 0,0 0 1 0 0,1 0 0 0 0,-1 0-1 0 0,1 0 1 0 0,-1 0-1 0 0,1 0 1 0 0,-1 0 0 0 0,1 1-1 0 0,-1-1 1 0 0,1 0-1 0 0,0 0 1 0 0,0 0 0 0 0,-1 1-1 0 0,1-1 1 0 0,0 0-1 0 0,0 1 1 0 0,1-2-1 0 0,2 1-105 0 0,-1 0 0 0 0,1 0 0 0 0,0 0 0 0 0,0 0 0 0 0,-1 0-1 0 0,1 1 1 0 0,0-1 0 0 0,0 1 0 0 0,0 0 0 0 0,0 0-1 0 0,4 1 1 0 0,96 17 1231 0 0,19 1-746 0 0,-74-16-635 0 0,0-2 0 0 0,-1-1 0 0 0,1-3 0 0 0,0-2-1 0 0,-1-2 1 0 0,67-19 0 0 0,-97 20-50 0 0,-9 3 57 0 0,0 0-1 0 0,1 0 1 0 0,-1 1 0 0 0,17-2 0 0 0,-25 4 11 0 0,0 0 0 0 0,-1 0 0 0 0,1 1 0 0 0,0-1 0 0 0,0 0 0 0 0,-1 1 0 0 0,1-1 0 0 0,-1 0 0 0 0,1 1-1 0 0,0-1 1 0 0,-1 1 0 0 0,1-1 0 0 0,-1 1 0 0 0,1-1 0 0 0,-1 1 0 0 0,1-1 0 0 0,-1 1 0 0 0,1 0 0 0 0,-1-1 0 0 0,0 1 0 0 0,1 0 0 0 0,-1-1 0 0 0,0 1 0 0 0,0 0 0 0 0,1-1 0 0 0,-1 1 0 0 0,0 0 0 0 0,0 0 0 0 0,0-1 0 0 0,0 1 0 0 0,0 0 0 0 0,0 0 0 0 0,0-1 0 0 0,0 1 0 0 0,-1 1 0 0 0,-3 30 282 0 0,4-30-266 0 0,-7 34 21 0 0,-27 173 693 0 0,32-183-663 0 0,1-1 0 0 0,1 1 0 0 0,1 0 0 0 0,2-1 0 0 0,1 1 0 0 0,8 32 0 0 0,-8-43-193 0 0,-4-11 29 0 0,1-1-1 0 0,-1 0 0 0 0,1 1 1 0 0,0-1-1 0 0,0 0 0 0 0,0 0 1 0 0,1 1-1 0 0,-1-1 1 0 0,1 0-1 0 0,-1 0 0 0 0,1 0 1 0 0,0-1-1 0 0,0 1 0 0 0,1 0 1 0 0,-1-1-1 0 0,4 4 1 0 0,-2-5-418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1 120 0 0,'-4'1'571'0'0,"0"0"1"0"0,0 0-1 0 0,0 1 0 0 0,0-1 0 0 0,1 1 1 0 0,-1 0-1 0 0,1 0 0 0 0,-1 1 1 0 0,1-1-1 0 0,0 1 0 0 0,-1-1 0 0 0,1 1 1 0 0,1 0-1 0 0,-1 0 0 0 0,0 1 0 0 0,-2 3 1 0 0,-36 68 4523 0 0,14-23-1968 0 0,13-31-1925 0 0,9-11-363 0 0,-1-1-1 0 0,-1 0 1 0 0,1 0-1 0 0,-1 0 1 0 0,-10 9 0 0 0,16-18-798 0 0,1 1 1 0 0,0-1 0 0 0,0 0-1 0 0,-1 0 1 0 0,1 1 0 0 0,0-1-1 0 0,-1 0 1 0 0,1 0 0 0 0,0 1 0 0 0,-1-1-1 0 0,1 0 1 0 0,0 0 0 0 0,-1 0-1 0 0,1 0 1 0 0,0 0 0 0 0,-1 1 0 0 0,1-1-1 0 0,-1 0 1 0 0,1 0 0 0 0,0 0-1 0 0,-1 0 1 0 0,1 0 0 0 0,0 0-1 0 0,-1 0 1 0 0,1 0 0 0 0,-1 0 0 0 0,1 0-1 0 0,0-1 1 0 0,-1 1 0 0 0,1 0-1 0 0,0 0 1 0 0,-1 0 0 0 0,1 0-1 0 0,0 0 1 0 0,-1-1 0 0 0,1 1 0 0 0,0 0-1 0 0,-1 0 1 0 0,1-1 0 0 0,0 1-1 0 0,-1-1 1 0 0,-4-19 616 0 0,6-24-272 0 0,0 36-340 0 0,1 0 0 0 0,1 0-1 0 0,-1-1 1 0 0,1 1 0 0 0,0 1 0 0 0,1-1 0 0 0,0 0-1 0 0,6-7 1 0 0,-7 10-6 0 0,0 1 1 0 0,0 0-1 0 0,0 0 0 0 0,0 1 1 0 0,1-1-1 0 0,0 1 0 0 0,0 0 1 0 0,0 0-1 0 0,0 0 0 0 0,0 0 1 0 0,1 1-1 0 0,-1-1 0 0 0,1 1 1 0 0,7-2-1 0 0,-10 4-15 0 0,0-1 0 0 0,0 1 0 0 0,0 1 0 0 0,0-1 0 0 0,0 0 0 0 0,0 0 0 0 0,0 1-1 0 0,0-1 1 0 0,0 1 0 0 0,0 0 0 0 0,0 0 0 0 0,0-1 0 0 0,0 1 0 0 0,-1 0 0 0 0,1 1 0 0 0,0-1 0 0 0,-1 0 0 0 0,1 0 0 0 0,-1 1 0 0 0,1-1 0 0 0,-1 1 0 0 0,0-1 0 0 0,1 1 0 0 0,0 2-1 0 0,23 42 294 0 0,-17-15-770 0 0,7 21-1487 0 0,-14-50 1472 0 0,0 0 0 0 0,-1 0 1 0 0,1-1-1 0 0,0 1 0 0 0,0 0 0 0 0,0-1 0 0 0,0 1 1 0 0,1-1-1 0 0,-1 0 0 0 0,0 1 0 0 0,0-1 0 0 0,1 0 0 0 0,-1 0 1 0 0,1 0-1 0 0,-1 0 0 0 0,1 0 0 0 0,0 0 0 0 0,-1 0 1 0 0,1 0-1 0 0,0-1 0 0 0,0 1 0 0 0,2 0 0 0 0,5-1-2261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538 633 780 0 0,'1'-2'524'0'0,"-1"0"-1"0"0,1 0 1 0 0,-1 0 0 0 0,0 0-1 0 0,1 0 1 0 0,-1 0-1 0 0,0 0 1 0 0,0 0 0 0 0,0 0-1 0 0,-1 1 1 0 0,1-1 0 0 0,0 0-1 0 0,-1 0 1 0 0,1 0-1 0 0,-1 0 1 0 0,0 0 0 0 0,-1-2-1 0 0,0 0-57 0 0,0 1 0 0 0,0 0 0 0 0,-1-1 0 0 0,1 1 0 0 0,-1 0-1 0 0,0 1 1 0 0,0-1 0 0 0,-4-2 0 0 0,-4-3 139 0 0,0 1 0 0 0,0 1 1 0 0,-1 0-1 0 0,-16-5 0 0 0,8 4-100 0 0,-1 1 0 0 0,0 1 0 0 0,0 1 0 0 0,0 1 0 0 0,-1 0 0 0 0,1 2-1 0 0,-41 2 1 0 0,47 0-287 0 0,0 1 0 0 0,0 1 0 0 0,1 0 0 0 0,-1 0 0 0 0,1 2 0 0 0,0-1 0 0 0,0 2 0 0 0,1 0 0 0 0,-1 1-1 0 0,1 0 1 0 0,1 1 0 0 0,-15 11 0 0 0,24-16-114 0 0,0-1 1 0 0,0 1-1 0 0,0 0 0 0 0,1 0 0 0 0,-1 1 1 0 0,1-1-1 0 0,0 0 0 0 0,0 1 0 0 0,0-1 1 0 0,-1 5-1 0 0,2-7-64 0 0,1 1-1 0 0,0-1 1 0 0,-1 1 0 0 0,1-1 0 0 0,0 1-1 0 0,0-1 1 0 0,0 0 0 0 0,0 1 0 0 0,0-1-1 0 0,0 1 1 0 0,0-1 0 0 0,1 1 0 0 0,-1-1 0 0 0,1 1-1 0 0,-1-1 1 0 0,1 0 0 0 0,-1 1 0 0 0,1-1-1 0 0,0 0 1 0 0,-1 0 0 0 0,1 1 0 0 0,0-1-1 0 0,0 0 1 0 0,0 0 0 0 0,0 0 0 0 0,0 0-1 0 0,0 0 1 0 0,0 0 0 0 0,1 0 0 0 0,-1-1-1 0 0,2 2 1 0 0,11 5 72 0 0,0 0 1 0 0,1-1-1 0 0,-1-1 0 0 0,1 0 1 0 0,0-1-1 0 0,1-1 0 0 0,-1 0 0 0 0,0-1 1 0 0,28 0-1 0 0,-12-2-52 0 0,0-2 0 0 0,0-1 0 0 0,60-13 0 0 0,-75 11-46 0 0,0 0 0 0 0,0-1 0 0 0,0 0-1 0 0,0-2 1 0 0,-1 0 0 0 0,-1 0 0 0 0,1-1 0 0 0,-1-1 0 0 0,-1 0 0 0 0,0-1 0 0 0,0-1-1 0 0,-1 0 1 0 0,-1-1 0 0 0,0 0 0 0 0,0 0 0 0 0,-2-1 0 0 0,1-1 0 0 0,-2 1 0 0 0,0-2-1 0 0,9-25 1 0 0,-8 19-18 0 0,-1 1 0 0 0,-1-1 0 0 0,-1 0 1 0 0,-1 0-1 0 0,-1-1 0 0 0,-1 1 0 0 0,-1-1 0 0 0,-1-25 0 0 0,-1 47 2 0 0,0 1 0 0 0,0 0 0 0 0,0-1 0 0 0,1 1 0 0 0,-1-1 0 0 0,0 1-1 0 0,0-1 1 0 0,0 1 0 0 0,-1 0 0 0 0,1-1 0 0 0,0 1 0 0 0,0-1 0 0 0,0 1 0 0 0,0-1 0 0 0,0 1 0 0 0,0 0 0 0 0,-1-1 0 0 0,1 1 0 0 0,0-1 0 0 0,0 1 0 0 0,-1 0 0 0 0,1-1-1 0 0,0 1 1 0 0,0 0 0 0 0,-1-1 0 0 0,1 1 0 0 0,0 0 0 0 0,-1 0 0 0 0,1-1 0 0 0,0 1 0 0 0,-1 0 0 0 0,1 0 0 0 0,-1-1 0 0 0,-11 11 10 0 0,-9 24 105 0 0,16-21-66 0 0,-11 20 195 0 0,-15 48 0 0 0,29-72-179 0 0,-1 1-1 0 0,1-1 0 0 0,0 0 0 0 0,1 1 1 0 0,0-1-1 0 0,0 1 0 0 0,1 0 1 0 0,1-1-1 0 0,-1 1 0 0 0,5 15 0 0 0,-4-20-90 0 0,1-1 0 0 0,0 1 0 0 0,0-1 0 0 0,0 1 0 0 0,1-1 0 0 0,-1 0 0 0 0,1 0 0 0 0,0 0 0 0 0,0 0 0 0 0,1-1 0 0 0,-1 1 0 0 0,1-1 0 0 0,0 0 0 0 0,0 0 0 0 0,0 0-1 0 0,0 0 1 0 0,0-1 0 0 0,0 1 0 0 0,1-1 0 0 0,-1-1 0 0 0,1 1 0 0 0,0 0 0 0 0,0-1 0 0 0,-1 0 0 0 0,1 0 0 0 0,9 0 0 0 0,-7-1-81 0 0,0 1 1 0 0,0-1-1 0 0,0-1 1 0 0,0 0 0 0 0,0 0-1 0 0,-1 0 1 0 0,1 0-1 0 0,0-1 1 0 0,-1 0-1 0 0,1-1 1 0 0,-1 0-1 0 0,0 0 1 0 0,1 0-1 0 0,-1 0 1 0 0,-1-1-1 0 0,1 0 1 0 0,-1 0 0 0 0,8-8-1 0 0,-5 3 63 0 0,-1 0 0 0 0,0 0 1 0 0,0-1-1 0 0,6-12 0 0 0,-15 28 261 0 0,1 0 1 0 0,0 0-1 0 0,0 0 0 0 0,0 0 1 0 0,1 1-1 0 0,0-1 1 0 0,1 0-1 0 0,-1 0 0 0 0,1 0 1 0 0,0 0-1 0 0,4 11 1 0 0,-2-8-103 0 0,0-1-1 0 0,1 0 1 0 0,1-1 0 0 0,-1 1 0 0 0,1-1 0 0 0,0 0 0 0 0,1 0 0 0 0,0 0-1 0 0,0-1 1 0 0,0 0 0 0 0,13 9 0 0 0,-9-9-51 0 0,1 0 0 0 0,-1-1 1 0 0,1 0-1 0 0,1 0 0 0 0,-1-1 0 0 0,1-1 0 0 0,-1 0 1 0 0,14 2-1 0 0,-3-1-134 0 0,0-2 1 0 0,0 0-1 0 0,1-2 0 0 0,-1 0 1 0 0,0-1-1 0 0,0-2 0 0 0,0 0 1 0 0,28-8-1 0 0,-35 7-4 0 0,-1-1 0 0 0,1-1 0 0 0,-1 0-1 0 0,-1-1 1 0 0,1-1 0 0 0,-1 0 0 0 0,0-1 0 0 0,-1 0 0 0 0,0-1 0 0 0,-1 0 0 0 0,1-1 0 0 0,17-23 0 0 0,-9 6 17 0 0,-2 0 0 0 0,0-2 0 0 0,-2 0 0 0 0,-2-1 0 0 0,0-1 0 0 0,-2 0 0 0 0,-2-1 0 0 0,-1 0 0 0 0,-1 0 0 0 0,-2-1 0 0 0,2-36 0 0 0,-7 56 125 0 0,-1 0 0 0 0,-3-23 0 0 0,3 32-24 0 0,-1 0-1 0 0,0 1 0 0 0,0-1 0 0 0,-1 1 1 0 0,1 0-1 0 0,-1-1 0 0 0,0 1 0 0 0,0 0 0 0 0,0 0 1 0 0,-1 0-1 0 0,-3-4 0 0 0,6 7-28 0 0,-1 1 1 0 0,1 0-1 0 0,0-1 1 0 0,0 1-1 0 0,0 0 1 0 0,-1-1-1 0 0,1 1 1 0 0,0 0-1 0 0,-1 0 0 0 0,1 0 1 0 0,0-1-1 0 0,-1 1 1 0 0,1 0-1 0 0,0 0 1 0 0,-1 0-1 0 0,1 0 1 0 0,0-1-1 0 0,-1 1 0 0 0,1 0 1 0 0,-1 0-1 0 0,1 0 1 0 0,0 0-1 0 0,-1 0 1 0 0,1 0-1 0 0,0 0 1 0 0,-1 0-1 0 0,1 0 0 0 0,-1 0 1 0 0,1 0-1 0 0,0 1 1 0 0,-1-1-1 0 0,1 0 1 0 0,0 0-1 0 0,-1 0 1 0 0,1 0-1 0 0,0 1 0 0 0,-1-1 1 0 0,1 0-1 0 0,0 0 1 0 0,-1 0-1 0 0,1 1 1 0 0,-6 4 51 0 0,1 1 1 0 0,-1 0-1 0 0,1 0 1 0 0,1 0 0 0 0,-1 1-1 0 0,1 0 1 0 0,0 0-1 0 0,-5 14 1 0 0,-23 70 360 0 0,25-71-331 0 0,-3 11 158 0 0,1-1 1 0 0,2 2-1 0 0,-7 62 1 0 0,13-84-226 0 0,1 0 0 0 0,0 0 0 0 0,1 0 0 0 0,0 0 0 0 0,0 0 1 0 0,1-1-1 0 0,0 1 0 0 0,1 0 0 0 0,0-1 0 0 0,1 0 0 0 0,0 0 0 0 0,0 0 1 0 0,1 0-1 0 0,0 0 0 0 0,0-1 0 0 0,14 15 0 0 0,-9-13-235 0 0,1-1 0 0 0,0 0 0 0 0,0-1 0 0 0,1 0-1 0 0,0 0 1 0 0,0-2 0 0 0,1 1 0 0 0,24 7 0 0 0,-16-7-1641 0 0,34 6 0 0 0,20-4-7762 0 0,-58-9 6629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134 170 308 0 0,'-48'-3'2165'0'0,"4"1"1966"0"0,2-7 7738 0 0,59 0-8625 0 0,-2 3-2226 0 0,1 1 1 0 0,-1 0 0 0 0,1 1 0 0 0,26-3-1 0 0,-2 0 97 0 0,48-10 1119 0 0,30-7 818 0 0,-40 6-3929 0 0,-14-2-3285 0 0,-1-3-4320 0 0,-39 13 5105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80 0 0,'1'-13'4748'0'0,"4"7"-3808"0"0,1 0 0 0 0,-1 0 0 0 0,1 0 0 0 0,0 1 0 0 0,1 0 0 0 0,-1 0 0 0 0,1 1 0 0 0,0-1 0 0 0,11-4 0 0 0,71-28 2814 0 0,2 7-188 0 0,1 3-1 0 0,124-18 1 0 0,-200 44-2330 0 0,-14 3-512 0 0,-24 11-328 0 0,-47 15-425 0 0,-6-5 122 0 0,31-11 47 0 0,0 2 1 0 0,-76 37 0 0 0,116-49-103 0 0,1 1 0 0 0,-1-1 1 0 0,0 0-1 0 0,1 1 0 0 0,0 0 0 0 0,-5 5 0 0 0,7-8-23 0 0,1 1 0 0 0,-1 0-1 0 0,1-1 1 0 0,-1 1 0 0 0,1 0-1 0 0,-1 0 1 0 0,1 0-1 0 0,-1 0 1 0 0,1 0 0 0 0,0 0-1 0 0,-1-1 1 0 0,1 1 0 0 0,0 0-1 0 0,0 0 1 0 0,0 0-1 0 0,0 0 1 0 0,0 0 0 0 0,0 0-1 0 0,0 0 1 0 0,0 0 0 0 0,0 0-1 0 0,0 0 1 0 0,1 0-1 0 0,-1 0 1 0 0,0 0 0 0 0,1 0-1 0 0,-1-1 1 0 0,0 1 0 0 0,1 0-1 0 0,-1 0 1 0 0,1 0-1 0 0,-1-1 1 0 0,1 1 0 0 0,0 0-1 0 0,-1 0 1 0 0,2 0 0 0 0,10 9 42 0 0,1 0 1 0 0,0-1 0 0 0,0-1-1 0 0,1 0 1 0 0,0-1 0 0 0,21 8-1 0 0,-2 0-23 0 0,33 15-34 0 0,306 157 0 0 0,-363-182 0 0 0,12 7 0 0 0,21 18 0 0 0,-37-27 0 0 0,0 1 0 0 0,-1 0 0 0 0,0 0 0 0 0,1 1 0 0 0,-2-1 0 0 0,1 1 0 0 0,0 0 0 0 0,-1 0 0 0 0,0 0 0 0 0,3 7 0 0 0,-6-10 0 0 0,1-1 0 0 0,-1 1 0 0 0,0 0 0 0 0,1 0 0 0 0,-1-1 0 0 0,0 1 0 0 0,0 0 0 0 0,0 0 0 0 0,0-1 0 0 0,-1 1 0 0 0,1 0 0 0 0,0 0 0 0 0,-1-1 0 0 0,1 1 0 0 0,-1 0 0 0 0,0-1 0 0 0,1 1 0 0 0,-1-1 0 0 0,0 1 0 0 0,0-1 0 0 0,0 1 0 0 0,0-1 0 0 0,0 1 0 0 0,-1-1 0 0 0,1 0 0 0 0,0 0 0 0 0,-1 1 0 0 0,1-1 0 0 0,0 0 0 0 0,-1 0 0 0 0,1-1 0 0 0,-1 1 0 0 0,0 0 0 0 0,-1 0 0 0 0,-6 3 0 0 0,-1 0 0 0 0,1-1 0 0 0,0 0 0 0 0,-17 3 0 0 0,-13 0 0 0 0,0-3 0 0 0,-1-1 0 0 0,1-1 0 0 0,-66-9 0 0 0,20-4 0 0 0,-88-25 0 0 0,158 33-95 0 0,-6-1-841 0 0,-30-11-1 0 0,47 15 709 0 0,-1-1 0 0 0,1 0 1 0 0,0 0-1 0 0,0-1 0 0 0,0 1 1 0 0,0-1-1 0 0,0 0 0 0 0,0 0 0 0 0,1 0 1 0 0,0-1-1 0 0,-1 1 0 0 0,-3-7 1 0 0,6 9-248 0 0,1 0 0 0 0,-1 0 1 0 0,1 0-1 0 0,-1 0 1 0 0,1 0-1 0 0,-1-1 0 0 0,1 1 1 0 0,0 0-1 0 0,0 0 1 0 0,0 0-1 0 0,0-1 0 0 0,0 1 1 0 0,0 0-1 0 0,0 0 1 0 0,0-1-1 0 0,1-1 0 0 0,4-9-2914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6773 0 0,'3'-14'2484'0'0,"-1"1"1"0"0,2 0-1 0 0,7-21 1 0 0,-3 16-1262 0 0,1 0 1 0 0,11-18 0 0 0,-5 14-583 0 0,1-1 1 0 0,1 2-1 0 0,34-33 1 0 0,-38 41-198 0 0,2 0 0 0 0,27-17 1 0 0,-34 25-292 0 0,-1 1 1 0 0,0 0-1 0 0,1 1 1 0 0,-1 0-1 0 0,1 0 1 0 0,0 1-1 0 0,0 0 1 0 0,15-2-1 0 0,-21 3-102 0 0,1 1-1 0 0,0 0 0 0 0,0 0 1 0 0,-1 0-1 0 0,1 0 1 0 0,0 1-1 0 0,-1-1 0 0 0,1 1 1 0 0,-1 0-1 0 0,1-1 0 0 0,0 1 1 0 0,-1 0-1 0 0,0 1 0 0 0,1-1 1 0 0,-1 0-1 0 0,0 1 0 0 0,1-1 1 0 0,-1 1-1 0 0,2 2 1 0 0,-1-1 6 0 0,-1 0 1 0 0,0 0 0 0 0,0 1 0 0 0,0-1 0 0 0,0 1 0 0 0,-1-1 0 0 0,1 1 0 0 0,-1 0 0 0 0,0-1 0 0 0,0 1 0 0 0,1 8 0 0 0,-1-1 31 0 0,-1 1 0 0 0,0 0 0 0 0,0-1 1 0 0,-1 1-1 0 0,-1-1 0 0 0,0 1 0 0 0,-7 19 1 0 0,3-13-48 0 0,-1-1 0 0 0,-1 0 0 0 0,-1-1 0 0 0,-1 1 0 0 0,0-2 0 0 0,-1 1 0 0 0,0-2 0 0 0,-1 0 0 0 0,-1 0 0 0 0,0-1 0 0 0,-1 0 0 0 0,-1-1 0 0 0,0-1 0 0 0,-27 16 0 0 0,37-24-56 0 0,-1 0-1 0 0,0-1 1 0 0,1 1-1 0 0,-1-1 1 0 0,0 0-1 0 0,0-1 1 0 0,0 1-1 0 0,0-1 1 0 0,0 0-1 0 0,-1-1 1 0 0,1 0-1 0 0,0 0 1 0 0,0 0-1 0 0,0 0 1 0 0,-1-1-1 0 0,1 0 1 0 0,0-1-1 0 0,-9-2 1 0 0,27 13 123 0 0,0 1-1 0 0,-1 1 1 0 0,0 0-1 0 0,13 17 1 0 0,20 21 144 0 0,-24-29-119 0 0,1-2-1 0 0,0 0 1 0 0,2-1 0 0 0,0-2-1 0 0,0 0 1 0 0,30 13 0 0 0,-43-24-87 0 0,-1 1 0 0 0,2-2 0 0 0,-1 1 0 0 0,0-1 0 0 0,0-1 0 0 0,1 0 0 0 0,0-1 0 0 0,-1 0 0 0 0,1 0 0 0 0,0-1 0 0 0,-1 0 0 0 0,1-1 0 0 0,0 0 0 0 0,-1-1 0 0 0,1 0 0 0 0,-1-1 0 0 0,0 0 0 0 0,19-9 0 0 0,-21 7-24 0 0,0 0 0 0 0,0 0 0 0 0,-1-1-1 0 0,0 0 1 0 0,0-1 0 0 0,-1 1 0 0 0,0-1 0 0 0,0 0 0 0 0,0-1 0 0 0,-1 0 0 0 0,0 0 0 0 0,-1 0 0 0 0,0 0-1 0 0,0-1 1 0 0,4-13 0 0 0,-4 10-38 0 0,-1 0 0 0 0,0 0 0 0 0,-1 0-1 0 0,0-1 1 0 0,-1 1 0 0 0,-1-1 0 0 0,0 0 0 0 0,0 1-1 0 0,-1-1 1 0 0,-1 1 0 0 0,-3-13 0 0 0,-7-3-1057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25 888 0 0,'-5'-3'541'0'0,"1"1"486"0"0,-1 0-1 0 0,1 0 0 0 0,-1 0 0 0 0,0 0 1 0 0,-9-2-1 0 0,12 4-726 0 0,0 0 1 0 0,0 0-1 0 0,0 0 0 0 0,0 1 1 0 0,0-1-1 0 0,0 0 0 0 0,0 1 1 0 0,0-1-1 0 0,0 1 1 0 0,0 0-1 0 0,0 0 0 0 0,0 0 1 0 0,0 0-1 0 0,0 0 0 0 0,1 0 1 0 0,-1 0-1 0 0,0 0 1 0 0,-1 2-1 0 0,-7 7 490 0 0,0 0-1 0 0,1 1 1 0 0,0 0-1 0 0,1 1 1 0 0,0-1 0 0 0,-10 23-1 0 0,3-2 931 0 0,-16 51-1 0 0,29-76-1504 0 0,-1 0 0 0 0,1 1 1 0 0,1-1-1 0 0,-1 1 0 0 0,1-1 0 0 0,0 1 1 0 0,1 0-1 0 0,0-1 0 0 0,0 1 0 0 0,1 0 1 0 0,0-1-1 0 0,0 1 0 0 0,1 0 0 0 0,0-1 0 0 0,0 0 1 0 0,1 1-1 0 0,0-1 0 0 0,0 0 0 0 0,0-1 1 0 0,1 1-1 0 0,0 0 0 0 0,1-1 0 0 0,-1 0 0 0 0,1 0 1 0 0,1 0-1 0 0,-1-1 0 0 0,1 0 0 0 0,0 0 1 0 0,0 0-1 0 0,7 4 0 0 0,-5-4-74 0 0,1-1-1 0 0,-1 0 1 0 0,1 0-1 0 0,0-1 1 0 0,0 0-1 0 0,1-1 1 0 0,-1 0 0 0 0,0 0-1 0 0,1-1 1 0 0,-1 0-1 0 0,1-1 1 0 0,18-1-1 0 0,-16 0-160 0 0,-1-1 0 0 0,0 0-1 0 0,1-1 1 0 0,-1 0-1 0 0,-1-1 1 0 0,1 0-1 0 0,0 0 1 0 0,-1-1 0 0 0,0-1-1 0 0,13-9 1 0 0,-18 11-35 0 0,0-1 0 0 0,0 1 0 0 0,0-1 0 0 0,-1 0 0 0 0,0-1 0 0 0,0 1 1 0 0,-1-1-1 0 0,1 1 0 0 0,-1-1 0 0 0,0 0 0 0 0,-1-1 0 0 0,0 1 0 0 0,0 0 0 0 0,0-1 0 0 0,0 1 0 0 0,-1-1 1 0 0,0 1-1 0 0,-1-1 0 0 0,0 0 0 0 0,0 1 0 0 0,0-1 0 0 0,0 0 0 0 0,-3-7 0 0 0,1 1 3 0 0,-1 0 0 0 0,0 0 0 0 0,-1 0 0 0 0,0 1 0 0 0,-1-1 0 0 0,-1 1-1 0 0,0 0 1 0 0,0 1 0 0 0,-2-1 0 0 0,-12-15 0 0 0,8 14-15 0 0,0 0-1 0 0,-2 1 1 0 0,1 0 0 0 0,-1 1-1 0 0,-1 1 1 0 0,0 0 0 0 0,-1 1-1 0 0,-25-11 1 0 0,28 15-642 0 0,0 1-1 0 0,0 0 0 0 0,-24-4 1 0 0,29 10-193 0 0,6 0-1106 0 0,14 8-7449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10697 0 0,'23'12'9720'0'0,"2"-2"-3348"0"0,27 3-1068 0 0,56-1-6243 0 0,-77-9 2549 0 0,28 1-1685 0 0,0-3 0 0 0,104-10 1 0 0,-44-13-4786 0 0,-69 11-3150 0 0,-24 4 4641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306 142 7753 0 0,'-13'-19'8636'0'0,"12"3"-3344"0"0,2 14-5115 0 0,0 0 0 0 0,0 0 0 0 0,0 1 0 0 0,0-1 0 0 0,1 0-1 0 0,-1 0 1 0 0,1 1 0 0 0,-1-1 0 0 0,1 1 0 0 0,0-1 0 0 0,0 1 0 0 0,-1 0 0 0 0,1 0 0 0 0,0-1 0 0 0,3 0 0 0 0,13-7 199 0 0,0 1 1 0 0,1 1 0 0 0,0 0 0 0 0,26-5 0 0 0,82-10 787 0 0,-106 19-1012 0 0,12-2 278 0 0,-1 1 0 0 0,61 1-1 0 0,-93 3-438 0 0,0 0 0 0 0,0-1 0 0 0,0 1 0 0 0,1 0 0 0 0,-1 0 0 0 0,0 0 1 0 0,0 0-1 0 0,0 0 0 0 0,0 0 0 0 0,1 0 0 0 0,-1 0 0 0 0,0 0 0 0 0,0 0 0 0 0,0 0 0 0 0,0 0 0 0 0,0 0 0 0 0,1 0 0 0 0,-1 0 0 0 0,0 1 0 0 0,0-1 0 0 0,0 0 0 0 0,0 0 0 0 0,0 0 0 0 0,1 0 0 0 0,-1 0 0 0 0,0 0 0 0 0,0 0 0 0 0,0 0 0 0 0,0 0 0 0 0,0 0 0 0 0,0 1 0 0 0,0-1 0 0 0,1 0 0 0 0,-1 0 0 0 0,0 0 0 0 0,0 0 0 0 0,0 0 0 0 0,0 1 0 0 0,0-1 0 0 0,0 0 0 0 0,0 0 0 0 0,0 0 1 0 0,0 0-1 0 0,0 0 0 0 0,0 1 0 0 0,0-1 0 0 0,0 0 0 0 0,0 0 0 0 0,0 0 0 0 0,0 0 0 0 0,0 1 0 0 0,0-1 0 0 0,0 0 0 0 0,-10 9-139 0 0,-24 7-9 0 0,-120 28-231 0 0,-40 15 277 0 0,186-56 131 0 0,1 0 0 0 0,0 0 0 0 0,0 1 0 0 0,0 0 0 0 0,-11 8 0 0 0,17-11-5 0 0,0 0 0 0 0,0 0 0 0 0,0 0 0 0 0,-1 0 0 0 0,1 0 0 0 0,0 0 0 0 0,1 1 0 0 0,-1-1 0 0 0,0 0 0 0 0,0 1 0 0 0,1-1 0 0 0,-1 1 0 0 0,0-1 0 0 0,1 1 0 0 0,-1-1 0 0 0,1 1 0 0 0,0-1 0 0 0,0 1 0 0 0,0-1 0 0 0,-1 1 0 0 0,1 0 0 0 0,0-1 0 0 0,1 1 0 0 0,-1-1 0 0 0,0 1 1 0 0,0-1-1 0 0,1 1 0 0 0,-1-1 0 0 0,1 1 0 0 0,-1-1 0 0 0,1 1 0 0 0,0-1 0 0 0,0 0 0 0 0,-1 1 0 0 0,3 1 0 0 0,7 9 74 0 0,1-1 1 0 0,0-1-1 0 0,1 1 0 0 0,0-2 1 0 0,0 1-1 0 0,1-2 0 0 0,16 9 1 0 0,-10-6 26 0 0,143 83 542 0 0,-79-49-7 0 0,122 89 0 0 0,-204-133-642 0 0,10 8 64 0 0,0 0 1 0 0,16 18 0 0 0,-25-26-59 0 0,-1 1 0 0 0,1 0 0 0 0,-1-1 0 0 0,0 1 0 0 0,1 0 1 0 0,-1-1-1 0 0,0 1 0 0 0,0 0 0 0 0,0 0 0 0 0,0 0 0 0 0,0 0 0 0 0,-1 0 1 0 0,1 0-1 0 0,-1 0 0 0 0,1 1 0 0 0,-1-1 0 0 0,0 0 0 0 0,0 0 0 0 0,0 0 1 0 0,0 0-1 0 0,0 1 0 0 0,0-1 0 0 0,0 0 0 0 0,-1 0 0 0 0,1 0 0 0 0,-2 4 1 0 0,0-4 12 0 0,-1 1 1 0 0,1-1-1 0 0,0 0 1 0 0,-1 1-1 0 0,1-1 1 0 0,-1 0-1 0 0,0-1 1 0 0,0 1 0 0 0,0 0-1 0 0,0-1 1 0 0,0 0-1 0 0,0 1 1 0 0,-4 0-1 0 0,-45 10 89 0 0,50-12-109 0 0,-62 7-257 0 0,0-3 1 0 0,-123-7-1 0 0,131 0-277 0 0,-218-13-3248 0 0,138 3-4119 0 0,73 3 4569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0 712 0 0,'-7'4'564'0'0,"0"1"0"0"0,0 0 0 0 0,1-1 0 0 0,-1 2 0 0 0,1-1 0 0 0,0 1 0 0 0,1 0-1 0 0,-1 0 1 0 0,1 1 0 0 0,1 0 0 0 0,-7 11 0 0 0,-3 8 1407 0 0,-17 51 0 0 0,28-70-1662 0 0,-7 22 451 0 0,2 0 0 0 0,1 1 0 0 0,2 0 0 0 0,0 0 0 0 0,2 1 0 0 0,1-1 0 0 0,2 1 0 0 0,1-1 0 0 0,1 1 0 0 0,2-1 1 0 0,9 39-1 0 0,-5-42-614 0 0,2 1 1 0 0,0-2 0 0 0,2 1-1 0 0,1-2 1 0 0,1 1 0 0 0,1-2 0 0 0,1 0-1 0 0,1-1 1 0 0,1 0 0 0 0,1-2 0 0 0,1 0-1 0 0,1-1 1 0 0,1-1 0 0 0,0-1-1 0 0,2-2 1 0 0,31 19 0 0 0,-13-15-639 0 0,1-1 1 0 0,0-3-1 0 0,1-1 1 0 0,1-2-1 0 0,51 8 1 0 0,-3-7-2303 0 0,128 5-1 0 0,-72-19 257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19 172 0 0,'6'-3'558'0'0,"0"0"0"0"0,1 0 0 0 0,-1 1 0 0 0,1 0 0 0 0,0 0 0 0 0,-1 1 0 0 0,1 0 0 0 0,0 0 0 0 0,0 1 0 0 0,0-1 0 0 0,0 2 0 0 0,0-1 0 0 0,0 1 0 0 0,0 0 0 0 0,0 0-1 0 0,0 1 1 0 0,-1 0 0 0 0,12 4 0 0 0,1 2 296 0 0,-1 0 0 0 0,0 1 0 0 0,0 1 0 0 0,-1 1 0 0 0,20 16 0 0 0,-25-17-477 0 0,0 0 0 0 0,-1 1 1 0 0,-1 0-1 0 0,1 0 0 0 0,-2 1 1 0 0,0 0-1 0 0,0 1 1 0 0,-1 0-1 0 0,-1 1 0 0 0,0-1 1 0 0,-1 1-1 0 0,0 1 0 0 0,-1-1 1 0 0,-1 1-1 0 0,0 0 0 0 0,-1 0 1 0 0,-1 0-1 0 0,0 0 0 0 0,-1 0 1 0 0,-1 1-1 0 0,0-1 0 0 0,-1 0 1 0 0,-1 0-1 0 0,-3 18 0 0 0,-1-11 11 0 0,-1 1-1 0 0,-1-2 1 0 0,0 1-1 0 0,-2-1 0 0 0,-19 32 1 0 0,21-39-485 0 0,-1-2 0 0 0,-1 1 1 0 0,1-1-1 0 0,-2-1 0 0 0,0 0 1 0 0,0 0-1 0 0,-1-1 0 0 0,0-1 0 0 0,-20 12 1 0 0,10-13-4196 0 0,20-7 2741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63 192 0 0,'15'-11'1054'0'0,"1"1"0"0"0,1 1 0 0 0,18-8-1 0 0,-28 14-356 0 0,0 1 0 0 0,0-1-1 0 0,0 1 1 0 0,0 1 0 0 0,1-1-1 0 0,-1 1 1 0 0,1 0 0 0 0,-1 1-1 0 0,1 0 1 0 0,13 1-1 0 0,-20 0-499 0 0,1-1-1 0 0,0 0 1 0 0,0 1 0 0 0,-1-1-1 0 0,1 1 1 0 0,0 0-1 0 0,-1-1 1 0 0,1 1-1 0 0,-1 0 1 0 0,1 0-1 0 0,-1 0 1 0 0,1 0-1 0 0,-1 1 1 0 0,0-1-1 0 0,1 0 1 0 0,-1 0-1 0 0,0 1 1 0 0,0-1-1 0 0,1 3 1 0 0,0-2 33 0 0,-1 1-1 0 0,0 0 1 0 0,-1 0 0 0 0,1 0 0 0 0,0 0-1 0 0,-1 0 1 0 0,1 0 0 0 0,-1 0 0 0 0,0-1-1 0 0,0 7 1 0 0,-2 4 218 0 0,0 0 0 0 0,-1 0 1 0 0,-1-1-1 0 0,-5 15 0 0 0,8-24-390 0 0,-42 92 1624 0 0,1-3-225 0 0,37-80-1115 0 0,1 0 0 0 0,1 0 0 0 0,0 1-1 0 0,1-1 1 0 0,-2 22 0 0 0,4-30-213 0 0,0 0 0 0 0,0-1 1 0 0,1 1-1 0 0,-1 0 0 0 0,1 0 0 0 0,0 0 0 0 0,0 0 1 0 0,0-1-1 0 0,0 1 0 0 0,1-1 0 0 0,0 1 0 0 0,-1-1 0 0 0,1 1 1 0 0,0-1-1 0 0,1 0 0 0 0,2 4 0 0 0,0-2 9 0 0,0-1 0 0 0,0 0 0 0 0,0 0-1 0 0,0-1 1 0 0,1 0 0 0 0,-1 1 0 0 0,1-2 0 0 0,0 1 0 0 0,7 2-1 0 0,6 0 90 0 0,1 0 0 0 0,0-2 0 0 0,0 0 0 0 0,0-1 0 0 0,25-1 0 0 0,-28 0-779 0 0,-1-2 0 0 0,0 0-1 0 0,1-1 1 0 0,16-5-1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9 258 544 0 0,'-1'-1'308'0'0,"1"1"0"0"0,-1 0 0 0 0,1 0 1 0 0,-1-1-1 0 0,1 1 0 0 0,-1 0 0 0 0,1-1 0 0 0,-1 1 0 0 0,1 0 0 0 0,0-1 0 0 0,-1 1 1 0 0,1-1-1 0 0,0 1 0 0 0,-1-1 0 0 0,1 1 0 0 0,0-1 0 0 0,-1 1 0 0 0,1-1 0 0 0,0 1 1 0 0,0-2-1 0 0,7-4 2691 0 0,29 1-1286 0 0,-21 3-468 0 0,103-16 1908 0 0,1011-94 5122 0 0,17 61-3785 0 0,71 35-1719 0 0,-491 12-1665 0 0,-542 3-1106 0 0,256-13 0 0 0,-431 13-17 0 0,-6 1-21 0 0,0 0-1 0 0,0 0 1 0 0,0 0 0 0 0,0-1 0 0 0,0 1 0 0 0,-1-1 0 0 0,1 0 0 0 0,0 1 0 0 0,0-1 0 0 0,-1-1 0 0 0,1 1 0 0 0,3-2 0 0 0,-4 2-51 0 0,-8-1-2546 0 0,-21-2 581 0 0,-25 3-7197 0 0,28 2 6126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204 339 320 0 0,'-13'15'995'0'0,"-17"19"2540"0"0,27-31-2636 0 0,0 0 1 0 0,0 0-1 0 0,0-1 1 0 0,-1 1-1 0 0,1-1 0 0 0,-1 0 1 0 0,-6 3-1 0 0,8-4-572 0 0,0-1 0 0 0,-1 0 1 0 0,1 0-1 0 0,0 0 0 0 0,0 0 0 0 0,0 0 0 0 0,0-1 0 0 0,0 1 0 0 0,-1-1 0 0 0,1 1 1 0 0,0-1-1 0 0,0 0 0 0 0,0 0 0 0 0,0 0 0 0 0,1 0 0 0 0,-1 0 0 0 0,0 0 1 0 0,0 0-1 0 0,1-1 0 0 0,-1 1 0 0 0,0-1 0 0 0,-2-2 0 0 0,-2-3 298 0 0,0 0 0 0 0,0 0-1 0 0,-9-15 1 0 0,8 9-34 0 0,0 0 1 0 0,0-1-1 0 0,1 1 0 0 0,1-1 0 0 0,-6-23 1 0 0,10 31-447 0 0,0 0 1 0 0,1 1-1 0 0,-1-1 1 0 0,1 0 0 0 0,0 0-1 0 0,0 0 1 0 0,1 0-1 0 0,0 0 1 0 0,0 0-1 0 0,0 1 1 0 0,1-1 0 0 0,0 0-1 0 0,0 1 1 0 0,1-1-1 0 0,-1 1 1 0 0,7-10 0 0 0,-1 5-74 0 0,-1 1 1 0 0,2 0-1 0 0,-1 0 1 0 0,1 1-1 0 0,1 0 1 0 0,-1 0-1 0 0,1 1 1 0 0,1 0 0 0 0,-1 1-1 0 0,18-7 1 0 0,-4 3-746 0 0,0 2 1 0 0,1 0-1 0 0,0 2 1 0 0,26-4-1 0 0,-17 7-2071 0 0,2 6-3988 0 0,-21 1 3983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0 852 0 0,'13'7'10763'0'0,"-7"-4"-9033"0"0,7 2 385 0 0,-1-1-1 0 0,1 0 1 0 0,0-1-1 0 0,25 3 0 0 0,56 0 1114 0 0,-42-4-1701 0 0,222 9 2568 0 0,-253-9-4095 0 0,0-2 0 0 0,1 0 0 0 0,-1-2 0 0 0,1 0 0 0 0,-1-1 0 0 0,0-1 0 0 0,0-1 0 0 0,31-12 0 0 0,-38 9-11725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0 960 0 0,'-19'15'2705'0'0,"-2"3"1655"0"0,20-17-3607 0 0,0 0 0 0 0,0 1 0 0 0,-1-1 0 0 0,1 1 1 0 0,0-1-1 0 0,0 1 0 0 0,0 0 0 0 0,0-1 0 0 0,1 1 0 0 0,-2 3 0 0 0,5 0 2669 0 0,15 2-1198 0 0,-17-7-2082 0 0,42 7 2725 0 0,0-2 0 0 0,63 0-1 0 0,-71-5-1429 0 0,-9 1-1605 0 0,71 0 1226 0 0,-85-2-3061 0 0,0-1 0 0 0,0 0 0 0 0,13-4 0 0 0,-15 2-2168 0 0,1 0 600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51 184 0 0,'-3'-5'518'0'0,"0"2"-1"0"0,0-1 1 0 0,-1 0 0 0 0,1 1-1 0 0,-1-1 1 0 0,1 1 0 0 0,-1 0-1 0 0,0 0 1 0 0,0 1-1 0 0,-1-1 1 0 0,1 1 0 0 0,0 0-1 0 0,-1 0 1 0 0,0 0 0 0 0,1 1-1 0 0,-1-1 1 0 0,0 1 0 0 0,0 0-1 0 0,0 1 1 0 0,1-1 0 0 0,-1 1-1 0 0,0 0 1 0 0,0 0 0 0 0,-10 2-1 0 0,-3 0 162 0 0,0 1 0 0 0,0 1 0 0 0,0 0 0 0 0,0 2 0 0 0,1 0 0 0 0,-1 0 0 0 0,1 2 0 0 0,1 0-1 0 0,-22 15 1 0 0,25-14-257 0 0,0 0-1 0 0,1 1 1 0 0,0 0-1 0 0,1 1 0 0 0,0 0 1 0 0,1 1-1 0 0,0 0 0 0 0,1 0 1 0 0,1 1-1 0 0,0 1 1 0 0,-10 20-1 0 0,16-30-295 0 0,0 1 0 0 0,1-1 0 0 0,0 0 0 0 0,0 0 0 0 0,0 1 0 0 0,0-1 0 0 0,0 0 1 0 0,1 1-1 0 0,0-1 0 0 0,0 1 0 0 0,0-1 0 0 0,1 0 0 0 0,-1 1 0 0 0,1-1 0 0 0,0 1 0 0 0,0-1 0 0 0,1 0 0 0 0,-1 0 0 0 0,5 7 0 0 0,-2-4 2 0 0,0-1-1 0 0,1 0 0 0 0,0-1 0 0 0,0 1 0 0 0,1-1 0 0 0,0 0 1 0 0,0 0-1 0 0,0-1 0 0 0,0 0 0 0 0,13 7 0 0 0,0-2 25 0 0,1-1 1 0 0,0-1-1 0 0,0 0 0 0 0,1-2 0 0 0,0 0 0 0 0,-1-1 0 0 0,2-1 0 0 0,-1-1 0 0 0,0-1 0 0 0,0-1 0 0 0,1-1 0 0 0,-1-1 1 0 0,0-1-1 0 0,0 0 0 0 0,0-2 0 0 0,33-12 0 0 0,-48 15-131 0 0,-1 0-1 0 0,1-1 1 0 0,-1 0-1 0 0,0 0 1 0 0,0 0 0 0 0,-1-1-1 0 0,1 1 1 0 0,-1-1 0 0 0,1 0-1 0 0,-1-1 1 0 0,-1 1-1 0 0,1-1 1 0 0,5-7 0 0 0,-7 7-12 0 0,0 1 0 0 0,0-1 0 0 0,-1 0 0 0 0,0 0 1 0 0,1 0-1 0 0,-1 1 0 0 0,-1-1 0 0 0,1 0 0 0 0,-1-1 0 0 0,0 1 1 0 0,0 0-1 0 0,0 0 0 0 0,-1 0 0 0 0,0 0 0 0 0,0 0 0 0 0,-2-7 1 0 0,-2-3 3 0 0,-1 1 0 0 0,0-1 1 0 0,-1 1-1 0 0,-1 1 0 0 0,0-1 1 0 0,-1 1-1 0 0,0 1 1 0 0,-1-1-1 0 0,-19-17 0 0 0,15 17-92 0 0,0 1-1 0 0,0 1 0 0 0,-1 1 0 0 0,0 0 0 0 0,-1 0 0 0 0,-1 2 1 0 0,1 0-1 0 0,-20-6 0 0 0,32 13-84 0 0,0 0 1 0 0,1 0 0 0 0,-1 1-1 0 0,0-1 1 0 0,0 1-1 0 0,0 0 1 0 0,0 0 0 0 0,-4 1-1 0 0,-10 0-8349 0 0,31 13 1901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64 167 220 0 0,'-32'-82'4113'0'0,"0"-2"12657"0"0,32 89-15884 0 0,2 16-600 0 0,0-1 1 0 0,2 1-1 0 0,0-1 1 0 0,1 0 0 0 0,1 0-1 0 0,12 25 1 0 0,-11-28-1375 0 0,2-1 0 0 0,0 1 0 0 0,0-2-1 0 0,2 1 1 0 0,0-1 0 0 0,0-1 0 0 0,23 22 0 0 0,4-6-1533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68 16 0 0,'-6'-6'591'0'0,"0"0"1"0"0,-1 0-1 0 0,0 0 1 0 0,-1 1-1 0 0,1-1 0 0 0,-1 2 1 0 0,0-1-1 0 0,0 1 0 0 0,0 1 1 0 0,-1-1-1 0 0,1 1 1 0 0,-1 1-1 0 0,0 0 0 0 0,0 0 1 0 0,0 1-1 0 0,0 0 1 0 0,0 0-1 0 0,0 1 0 0 0,0 0 1 0 0,0 0-1 0 0,0 1 1 0 0,0 1-1 0 0,-15 3 0 0 0,0 2 142 0 0,1 0-1 0 0,0 2 1 0 0,0 0-1 0 0,1 1 1 0 0,0 2 0 0 0,0 0-1 0 0,1 1 1 0 0,1 2-1 0 0,1 0 1 0 0,0 0-1 0 0,1 2 1 0 0,-24 27-1 0 0,32-31-403 0 0,1-1-1 0 0,0 1 0 0 0,1 1 1 0 0,0 0-1 0 0,1 0 1 0 0,1 0-1 0 0,0 1 0 0 0,1 0 1 0 0,-4 16-1 0 0,7-18-129 0 0,0 0 0 0 0,1-1 0 0 0,1 1-1 0 0,0 0 1 0 0,0-1 0 0 0,1 1 0 0 0,1 0 0 0 0,0-1-1 0 0,1 1 1 0 0,0-1 0 0 0,1 0 0 0 0,7 15 0 0 0,-3-8-1 0 0,2-1 0 0 0,0 0 1 0 0,1-1-1 0 0,1 0 1 0 0,0-1-1 0 0,1 0 0 0 0,1-1 1 0 0,27 23-1 0 0,-26-24 0 0 0,1-2-1 0 0,0 0 1 0 0,1-1-1 0 0,0 0 1 0 0,1-1-1 0 0,22 8 1 0 0,-29-13-243 0 0,1-1 1 0 0,-1-1-1 0 0,1 0 1 0 0,0 0-1 0 0,0-1 0 0 0,1-1 1 0 0,-1 0-1 0 0,0-1 1 0 0,0 0-1 0 0,0 0 1 0 0,16-4-1 0 0,-26 4 19 0 0,0 0 1 0 0,0-1-1 0 0,1 1 0 0 0,-1-1 0 0 0,0 0 0 0 0,0 0 1 0 0,0 1-1 0 0,0-1 0 0 0,0 0 0 0 0,0-1 0 0 0,0 1 0 0 0,0 0 1 0 0,-1-1-1 0 0,1 1 0 0 0,0-1 0 0 0,-1 1 0 0 0,1-1 1 0 0,-1 0-1 0 0,1 1 0 0 0,-1-1 0 0 0,0 0 0 0 0,0 0 0 0 0,0 0 1 0 0,1-3-1 0 0,-1 1 12 0 0,-1 0 1 0 0,0 1 0 0 0,0-1-1 0 0,0 0 1 0 0,0 1 0 0 0,0-1-1 0 0,-1 0 1 0 0,0 1-1 0 0,1-1 1 0 0,-1 0 0 0 0,-1 1-1 0 0,1 0 1 0 0,-1-1 0 0 0,1 1-1 0 0,-3-4 1 0 0,-3-5 10 0 0,-1 0-1 0 0,-1 1 1 0 0,0 0 0 0 0,-1 0-1 0 0,0 1 1 0 0,0 1 0 0 0,-1-1-1 0 0,0 2 1 0 0,-1-1 0 0 0,1 1 0 0 0,-2 1-1 0 0,-17-8 1 0 0,14 8 11 0 0,0 0 0 0 0,-1 1 0 0 0,0 1 0 0 0,0 1-1 0 0,0 0 1 0 0,0 1 0 0 0,-1 1 0 0 0,1 1 0 0 0,-33 1 0 0 0,44 0-5 0 0,0 1 0 0 0,0 0 1 0 0,0 0-1 0 0,0 1 0 0 0,1 0 0 0 0,-1 0 1 0 0,1 0-1 0 0,-1 0 0 0 0,1 1 0 0 0,0 0 1 0 0,0 0-1 0 0,0 1 0 0 0,0-1 0 0 0,-6 7 1 0 0,9-8-54 0 0,0 1 0 0 0,0-1 1 0 0,0 1-1 0 0,1 0 0 0 0,-1-1 1 0 0,1 1-1 0 0,0 0 1 0 0,-1 0-1 0 0,1 0 0 0 0,1 0 1 0 0,-1 0-1 0 0,0 0 0 0 0,1 1 1 0 0,-1-1-1 0 0,1 0 0 0 0,0 0 1 0 0,0 0-1 0 0,0 0 0 0 0,1 1 1 0 0,-1-1-1 0 0,1 0 1 0 0,0 0-1 0 0,0 0 0 0 0,0 0 1 0 0,0 0-1 0 0,0 0 0 0 0,0 0 1 0 0,3 3-1 0 0,-1 0-296 0 0,1-1 1 0 0,0 1-1 0 0,0 0 0 0 0,1-1 1 0 0,-1 0-1 0 0,1 0 1 0 0,0 0-1 0 0,0-1 0 0 0,1 0 1 0 0,7 5-1 0 0,-2-3-1066 0 0,0 0 1 0 0,1 0-1 0 0,0-2 0 0 0,18 6 1 0 0,19 2-1876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57 6477 0 0,'-48'-57'13722'0'0,"40"59"-11210"0"0,3 10-1877 0 0,1 0 1 0 0,0 0-1 0 0,1 0 0 0 0,0 1 1 0 0,1 0-1 0 0,-1 25 0 0 0,1-24-232 0 0,1 7-38 0 0,0 0 0 0 0,1 0 0 0 0,1 0 0 0 0,0 0 0 0 0,2-1 1 0 0,1 1-1 0 0,0-1 0 0 0,2 1 0 0 0,15 36 0 0 0,-16-46-363 0 0,0-1 0 0 0,0 0-1 0 0,1-1 1 0 0,0 0 0 0 0,1 0 0 0 0,0 0 0 0 0,1 0-1 0 0,0-1 1 0 0,0-1 0 0 0,0 1 0 0 0,1-1 0 0 0,0-1-1 0 0,1 0 1 0 0,-1 0 0 0 0,1 0 0 0 0,0-2-1 0 0,1 1 1 0 0,-1-1 0 0 0,1-1 0 0 0,15 4 0 0 0,-18-5-295 0 0,-1-1 1 0 0,1 0 0 0 0,-1-1-1 0 0,1 1 1 0 0,0-2 0 0 0,-1 1-1 0 0,1-1 1 0 0,0 0 0 0 0,-1 0-1 0 0,11-4 1 0 0,-12 3 116 0 0,-1-1 0 0 0,1 0 0 0 0,-1 0 0 0 0,0 0 0 0 0,0 0 0 0 0,0-1 0 0 0,0 0 0 0 0,-1 0 0 0 0,1 0 0 0 0,-1-1 0 0 0,0 0 0 0 0,0 1 0 0 0,4-8 0 0 0,8-16 263 0 0,-1 0-1 0 0,-1-1 0 0 0,-2 0 0 0 0,0-1 0 0 0,7-36 1 0 0,-19 65-5 0 0,0 0 0 0 0,1 0 0 0 0,-1 0-1 0 0,0 0 1 0 0,0 0 0 0 0,1 0 0 0 0,-1 0 0 0 0,0 0 0 0 0,1 0 0 0 0,-1 0 0 0 0,1 0 0 0 0,0 0 0 0 0,-1 0 0 0 0,1 1 0 0 0,-1-1 0 0 0,1 0 0 0 0,0 1 0 0 0,0-1 0 0 0,-1 0-1 0 0,1 1 1 0 0,0-1 0 0 0,1 0 0 0 0,-1 1-24 0 0,0 0 0 0 0,0 0-1 0 0,0 0 1 0 0,0 0 0 0 0,-1 0 0 0 0,1 1-1 0 0,0-1 1 0 0,0 0 0 0 0,0 0-1 0 0,0 1 1 0 0,-1-1 0 0 0,1 0-1 0 0,0 1 1 0 0,0-1 0 0 0,0 1 0 0 0,-1-1-1 0 0,1 1 1 0 0,0 0 0 0 0,0 0-1 0 0,6 6 206 0 0,-1 1 0 0 0,-1-1 0 0 0,9 15 0 0 0,-10-15-103 0 0,127 182 1203 0 0,-98-150-1008 0 0,1 0 1 0 0,65 54-1 0 0,-67-65-355 0 0,2-2 0 0 0,66 39 0 0 0,-88-58 0 0 0,1-1 0 0 0,0 0 0 0 0,0 0 0 0 0,0-1 0 0 0,1-1 0 0 0,-1 0 0 0 0,1-1 0 0 0,0-1 0 0 0,0 0 0 0 0,1-1 0 0 0,-1 0 0 0 0,0-1 0 0 0,15-2 0 0 0,-25 1 0 0 0,0 0 0 0 0,0 0 0 0 0,0 0 0 0 0,0-1 0 0 0,0 0 0 0 0,0 0 0 0 0,0 0 0 0 0,-1 0 0 0 0,1-1 0 0 0,0 1 0 0 0,-1-1 0 0 0,0 0 0 0 0,0 0 0 0 0,0 0 0 0 0,0 0 0 0 0,0-1 0 0 0,-1 1 0 0 0,1-1 0 0 0,-1 0 0 0 0,0 1 0 0 0,0-1 0 0 0,-1 0 0 0 0,1 0 0 0 0,-1 0 0 0 0,0-1 0 0 0,2-6 0 0 0,0-6 0 0 0,-1-1 0 0 0,-1 0 0 0 0,0 0 0 0 0,-1 1 0 0 0,-3-21 0 0 0,-4-23-177 0 0,-25-96-1 0 0,-30-58-548 0 0,32 117 405 0 0,28 95 521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21 697 180 0 0,'1'0'212'0'0,"-1"1"-1"0"0,1-1 1 0 0,0 1 0 0 0,0 0 0 0 0,-1-1-1 0 0,1 1 1 0 0,-1 0 0 0 0,1 0-1 0 0,-1 0 1 0 0,1-1 0 0 0,-1 1 0 0 0,1 0-1 0 0,-1 0 1 0 0,1 0 0 0 0,-1 0-1 0 0,0 0 1 0 0,0 0 0 0 0,1 0 0 0 0,-1 0-1 0 0,0 0 1 0 0,0 1 0 0 0,3 22 1293 0 0,-1 55 2618 0 0,-10 105-1 0 0,1-64-1354 0 0,-3 83 3684 0 0,8-194-2649 0 0,-1-20-2899 0 0,-3-31-496 0 0,30-540 1819 0 0,-14 503-2017 0 0,21-91 0 0 0,-22 134-112 0 0,2 1-1 0 0,1 1 0 0 0,1 0 1 0 0,2 1-1 0 0,24-39 0 0 0,-27 54-62 0 0,0 0-1 0 0,1 1 0 0 0,1 0 1 0 0,1 1-1 0 0,0 1 1 0 0,1 1-1 0 0,1 0 0 0 0,0 1 1 0 0,25-14-1 0 0,-32 21-20 0 0,0 1-1 0 0,1 0 0 0 0,-1 1 1 0 0,1 0-1 0 0,0 0 1 0 0,0 1-1 0 0,0 1 1 0 0,1 0-1 0 0,-1 1 1 0 0,1 0-1 0 0,-1 0 0 0 0,1 2 1 0 0,-1-1-1 0 0,0 1 1 0 0,1 1-1 0 0,-1 0 1 0 0,0 0-1 0 0,0 1 1 0 0,14 6-1 0 0,-16-5-13 0 0,-1 0 0 0 0,0 1 0 0 0,0-1 0 0 0,0 1 0 0 0,-1 1 0 0 0,0 0 0 0 0,0 0 0 0 0,0 0 0 0 0,0 1 0 0 0,-1 0 0 0 0,0 0 0 0 0,-1 1 0 0 0,0-1 0 0 0,0 1 0 0 0,4 10 0 0 0,-4-7 0 0 0,-1 1 0 0 0,0 0 0 0 0,-1 0 0 0 0,0 1 0 0 0,-1-1 0 0 0,0 1 0 0 0,-1-1 0 0 0,0 1 0 0 0,-1-1 0 0 0,-1 1 0 0 0,-2 17 0 0 0,-3 6 0 0 0,-2-1 0 0 0,-2 0 0 0 0,-1 0 0 0 0,-1-1 0 0 0,-2 0 0 0 0,-2-1 0 0 0,0-1 0 0 0,-3 0 0 0 0,-30 41 0 0 0,30-49 0 0 0,0-1 0 0 0,-2-1 0 0 0,-1 0 0 0 0,0-2 0 0 0,-2 0 0 0 0,0-2 0 0 0,-1 0 0 0 0,-1-2 0 0 0,0-1 0 0 0,-1-1 0 0 0,-1-1 0 0 0,-32 10 0 0 0,44-18 0 0 0,1-1 0 0 0,-2-1 0 0 0,-18 3 0 0 0,29-6 0 0 0,0 0 0 0 0,0 1 0 0 0,0-2 0 0 0,0 1 0 0 0,0-1 0 0 0,0 0 0 0 0,0 0 0 0 0,0-1 0 0 0,0 0 0 0 0,0 0 0 0 0,1 0 0 0 0,-6-3 0 0 0,10 4-3 0 0,0 1 0 0 0,0 0-1 0 0,0-1 1 0 0,0 1 0 0 0,0-1 0 0 0,0 1-1 0 0,1-1 1 0 0,-1 1 0 0 0,0-1 0 0 0,0 1-1 0 0,1-1 1 0 0,-1 0 0 0 0,0 1 0 0 0,1-1-1 0 0,-1 0 1 0 0,0 0 0 0 0,1 0 0 0 0,-1 1-1 0 0,1-1 1 0 0,0 0 0 0 0,-1 0 0 0 0,1 0-1 0 0,0 0 1 0 0,-1 0 0 0 0,1 0 0 0 0,0 0-1 0 0,0 0 1 0 0,0 0 0 0 0,0 0 0 0 0,0 0-1 0 0,0 0 1 0 0,0 0 0 0 0,0 0 0 0 0,0 0-1 0 0,0 0 1 0 0,1 1 0 0 0,-1-1 0 0 0,0 0-1 0 0,1 0 1 0 0,-1 0 0 0 0,1 0 0 0 0,-1 0-1 0 0,1 0 1 0 0,-1 1 0 0 0,1-1 0 0 0,-1 0-1 0 0,1 0 1 0 0,0 1 0 0 0,-1-1 0 0 0,2 0-1 0 0,1-2-12 0 0,1 0-1 0 0,0 0 0 0 0,0 1 0 0 0,0 0 0 0 0,0 0 0 0 0,0 0 1 0 0,0 0-1 0 0,0 0 0 0 0,8-1 0 0 0,2 1 34 0 0,1 1-1 0 0,0 0 1 0 0,-1 1-1 0 0,1 1 1 0 0,-1 0-1 0 0,1 1 1 0 0,-1 1-1 0 0,1 0 1 0 0,15 6-1 0 0,12 6 69 0 0,66 33-1 0 0,-83-36-84 0 0,0 2 0 0 0,-1 1 0 0 0,-1 0 0 0 0,0 2 0 0 0,-1 0 0 0 0,-1 2 0 0 0,-1 1 0 0 0,-1 0 0 0 0,30 40 0 0 0,-48-59-216 0 0,0 0 0 0 0,0 1 0 0 0,1-1 1 0 0,-1 0-1 0 0,0 0 0 0 0,1 0 0 0 0,-1 0 0 0 0,1 0 0 0 0,-1 0 0 0 0,1 0 1 0 0,0 0-1 0 0,-1 0 0 0 0,1-1 0 0 0,0 1 0 0 0,0-1 0 0 0,-1 1 1 0 0,1-1-1 0 0,0 0 0 0 0,0 0 0 0 0,0 0 0 0 0,0 0 0 0 0,-1 0 0 0 0,1 0 1 0 0,2-1-1 0 0,4 0-1231 0 0,0-1 0 0 0,-1 0 1 0 0,1-1-1 0 0,7-3 0 0 0,5-4-2004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97 420 0 0,'-13'-59'6858'0'0,"0"22"4168"0"0,11 37-10877 0 0,1 1 1 0 0,0 0 0 0 0,0 0-1 0 0,-1 0 1 0 0,1-1-1 0 0,0 1 1 0 0,0 1 0 0 0,0-1-1 0 0,0 0 1 0 0,0 0-1 0 0,-1 2 1 0 0,1-1 111 0 0,-4 5 150 0 0,1 0 0 0 0,0 0 0 0 0,0 0 0 0 0,0 1 0 0 0,1 0 1 0 0,0 0-1 0 0,-3 14 0 0 0,-1 2 208 0 0,-3 3 55 0 0,2 1 0 0 0,2 0 1 0 0,0 0-1 0 0,2 0 1 0 0,1 1-1 0 0,1 55 1 0 0,3-70-401 0 0,0 0 1 0 0,2 0 0 0 0,0 0 0 0 0,0 0 0 0 0,1 0 0 0 0,11 23-1 0 0,-10-28-105 0 0,0 0-1 0 0,0 0 0 0 0,1-1 0 0 0,1 1 0 0 0,-1-1 0 0 0,1-1 0 0 0,0 1 0 0 0,1-1 0 0 0,0-1 1 0 0,11 9-1 0 0,-13-12-168 0 0,0 1 0 0 0,0-1 1 0 0,1 0-1 0 0,-1 0 1 0 0,1 0-1 0 0,-1-1 1 0 0,1 0-1 0 0,0-1 0 0 0,0 0 1 0 0,-1 0-1 0 0,1 0 1 0 0,12-1-1 0 0,-9 0 0 0 0,0-2 0 0 0,-1 1 0 0 0,1-2 1 0 0,-1 1-1 0 0,1-1 0 0 0,-1 0 0 0 0,0-1 0 0 0,9-5 0 0 0,8-7 0 0 0,-2-1 0 0 0,0-1 0 0 0,-1 0-1 0 0,37-40 1 0 0,-53 51-56 0 0,4-4-667 0 0,0 0-1 0 0,0-1 1 0 0,-1 0-1 0 0,16-27 0 0 0,-22 29-268 0 0,-4 9 198 0 0,1-1-1 0 0,-1 1 1 0 0,0 0 0 0 0,0-1-1 0 0,0 1 1 0 0,0 0-1 0 0,0-1 1 0 0,0 1 0 0 0,0-1-1 0 0,0 1 1 0 0,0 0-1 0 0,-1 0 1 0 0,0-2 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71 6501 0 0,'-67'9'8222'0'0,"42"-5"-3909"0"0,-36 1 2315 0 0,74-4-2954 0 0,41-2-1918 0 0,-20-3-950 0 0,62-9 442 0 0,-87 11-1672 0 0,0-1 1 0 0,0 1-1 0 0,-1-1 1 0 0,1-1-1 0 0,-1 1 1 0 0,0-2-1 0 0,0 1 1 0 0,9-7-1 0 0,-16 10-243 0 0,1 0 0 0 0,-1 0 0 0 0,1-1 1 0 0,-1 1-1 0 0,1 0 0 0 0,-1-1 0 0 0,0 0 0 0 0,0 1 0 0 0,0-1 0 0 0,0 0 1 0 0,0 1-1 0 0,0-1 0 0 0,0 0 0 0 0,0-2 0 0 0,1-5-2645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92 604 0 0,'-28'-3'1232'0'0,"-48"-2"4267"0"0,27-1 10050 0 0,190-22-12255 0 0,1 6 1 0 0,150-3-1 0 0,-220 26-7618 0 0,-42 0-10 0 0,35-3 0 0 0,-40-1 945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0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36 170 128 0 0,'0'1'452'0'0,"0"0"0"0"0,1 1 1 0 0,-1-1-1 0 0,0 0 0 0 0,1 1 0 0 0,-1-1 1 0 0,1 0-1 0 0,-1 1 0 0 0,1-1 0 0 0,0 0 0 0 0,-1 0 1 0 0,1 1-1 0 0,0-1 0 0 0,0 0 0 0 0,0 0 1 0 0,0 0-1 0 0,0 0 0 0 0,0 0 0 0 0,0 0 0 0 0,0-1 1 0 0,0 1-1 0 0,1 0 0 0 0,-1-1 0 0 0,3 2 1 0 0,-2-1 30 0 0,1-1 0 0 0,0 0 0 0 0,0 0 1 0 0,-1 0-1 0 0,1 0 0 0 0,0 0 0 0 0,0 0 1 0 0,0-1-1 0 0,-1 1 0 0 0,1-1 0 0 0,5-1 1 0 0,3-3 361 0 0,1-1 1 0 0,0 0-1 0 0,-1 0 1 0 0,14-11 0 0 0,-18 11-524 0 0,0 0 1 0 0,0-1 0 0 0,0 0-1 0 0,-1 0 1 0 0,0 0-1 0 0,7-10 1 0 0,-10 12-277 0 0,0-1 0 0 0,0 1 0 0 0,-1 0 0 0 0,0-1 1 0 0,1 1-1 0 0,-2-1 0 0 0,1 1 0 0 0,-1-1 0 0 0,0 0 0 0 0,1-10 0 0 0,-2 15-51 0 0,0 0 1 0 0,0 0-1 0 0,0 0 0 0 0,0 0 1 0 0,-1 0-1 0 0,1 0 0 0 0,0 0 0 0 0,0 0 1 0 0,-1 0-1 0 0,1 0 0 0 0,-1 0 0 0 0,1 0 1 0 0,-1 0-1 0 0,1 0 0 0 0,-1 0 1 0 0,0 0-1 0 0,1 0 0 0 0,-1 1 0 0 0,0-1 1 0 0,0 0-1 0 0,0 0 0 0 0,1 1 0 0 0,-1-1 1 0 0,0 1-1 0 0,0-1 0 0 0,0 0 1 0 0,0 1-1 0 0,0 0 0 0 0,0-1 0 0 0,0 1 1 0 0,0 0-1 0 0,0-1 0 0 0,0 1 0 0 0,0 0 1 0 0,-2 0-1 0 0,-1 0 42 0 0,0 0 0 0 0,1 0 1 0 0,-1 0-1 0 0,1 1 0 0 0,-1-1 0 0 0,1 1 1 0 0,-1 0-1 0 0,1 0 0 0 0,-6 3 0 0 0,-3 2 191 0 0,1 1 0 0 0,-1 0 0 0 0,2 1 0 0 0,-1 0 0 0 0,1 1 0 0 0,-15 16 0 0 0,5-2 690 0 0,-30 48 0 0 0,48-68-846 0 0,0-1 1 0 0,0 1 0 0 0,1 0-1 0 0,-1 0 1 0 0,1 1-1 0 0,0-1 1 0 0,0 0-1 0 0,0 0 1 0 0,0 1-1 0 0,0-1 1 0 0,1 1 0 0 0,-1-1-1 0 0,1 0 1 0 0,0 1-1 0 0,0-1 1 0 0,1 1-1 0 0,-1-1 1 0 0,1 0-1 0 0,-1 1 1 0 0,1-1 0 0 0,0 0-1 0 0,3 7 1 0 0,-2-6-15 0 0,1 0 1 0 0,0 1-1 0 0,1-1 1 0 0,-1 0-1 0 0,1-1 1 0 0,-1 1-1 0 0,1-1 1 0 0,1 1 0 0 0,-1-1-1 0 0,0 0 1 0 0,1-1-1 0 0,-1 1 1 0 0,1-1-1 0 0,6 3 1 0 0,7 1-326 0 0,0-1 0 0 0,0 0 0 0 0,0-1 0 0 0,1-1 0 0 0,-1-1 1 0 0,1 0-1 0 0,34-3 0 0 0,7-4-4853 0 0,63-14-1 0 0,-101 15 3071 0 0,25-5-690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 0 0,'0'3'990'0'0,"0"1"0"0"0,0-1 1 0 0,0 0-1 0 0,1 1 0 0 0,-1-1 0 0 0,1 0 0 0 0,0 1 0 0 0,0-1 1 0 0,0 0-1 0 0,1 0 0 0 0,-1 0 0 0 0,1 0 0 0 0,0 0 0 0 0,-1 0 1 0 0,1 0-1 0 0,1 0 0 0 0,2 2 0 0 0,-2-1-281 0 0,1-1 1 0 0,0 0-1 0 0,0-1 1 0 0,1 1-1 0 0,-1-1 1 0 0,0 0-1 0 0,7 3 1 0 0,9 1-51 0 0,0 0 0 0 0,1-1 0 0 0,-1-2 0 0 0,1 0 0 0 0,0-1 0 0 0,41-1 0 0 0,-14-4 1301 0 0,90-18-1 0 0,-109 13-5714 0 0,35-13 0 0 0,-42 13 1760 0 0</inkml:trace>
  <inkml:trace contextRef="#ctx0" brushRef="#br0" timeOffset="1">219 316 9629 0 0,'-19'16'4824'0'0,"12"-11"-3207"0"0,0 1 0 0 0,1 0 0 0 0,-1 0 0 0 0,1 0 1 0 0,1 1-1 0 0,-9 12 0 0 0,13-18-1528 0 0,1-1-1 0 0,0 0 1 0 0,0 1-1 0 0,0-1 1 0 0,-1 0 0 0 0,1 1-1 0 0,0-1 1 0 0,0 1-1 0 0,0-1 1 0 0,0 0-1 0 0,0 1 1 0 0,0-1 0 0 0,0 0-1 0 0,0 1 1 0 0,0-1-1 0 0,0 1 1 0 0,0-1 0 0 0,0 0-1 0 0,0 1 1 0 0,0-1-1 0 0,0 1 1 0 0,0-1-1 0 0,0 0 1 0 0,0 1 0 0 0,0-1-1 0 0,1 0 1 0 0,-1 1-1 0 0,0-1 1 0 0,0 0 0 0 0,0 1-1 0 0,1-1 1 0 0,-1 0-1 0 0,1 1 1 0 0,14 3 1056 0 0,22-6-655 0 0,-34 1-267 0 0,327-44 2581 0 0,-221 26-5047 0 0,0-1-4181 0 0,-90 15 2292 0 0,-3 0 594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28 502 1048 0 0,'-5'-8'699'0'0,"1"-1"0"0"0,1 0 1 0 0,-1-1-1 0 0,1 1 0 0 0,1 0 0 0 0,0-1 0 0 0,0 0 1 0 0,1 1-1 0 0,0-1 0 0 0,1 0 0 0 0,0 0 0 0 0,0 1 1 0 0,1-1-1 0 0,3-11 0 0 0,-1 7-77 0 0,2 0 0 0 0,0 0 1 0 0,0 0-1 0 0,2 0 0 0 0,-1 1 0 0 0,2 0 1 0 0,0 1-1 0 0,0-1 0 0 0,13-13 0 0 0,-3 5 23 0 0,1 1-1 0 0,1 0 0 0 0,0 2 1 0 0,1 0-1 0 0,1 2 0 0 0,1 0 1 0 0,48-24-1 0 0,-59 34-373 0 0,0 1-1 0 0,0 0 1 0 0,1 1-1 0 0,-1 1 1 0 0,1 0-1 0 0,0 0 1 0 0,0 1-1 0 0,0 1 1 0 0,0 0-1 0 0,0 1 1 0 0,0 1-1 0 0,0 0 1 0 0,0 0-1 0 0,0 1 1 0 0,0 1-1 0 0,0 0 1 0 0,-1 1-1 0 0,0 0 1 0 0,19 10-1 0 0,-24-11-146 0 0,0 1-1 0 0,1 1 1 0 0,-2 0-1 0 0,1 0 1 0 0,-1 0-1 0 0,1 1 1 0 0,-1 0-1 0 0,-1 0 1 0 0,1 0-1 0 0,-1 1 1 0 0,0 0-1 0 0,-1 0 1 0 0,0 0-1 0 0,0 0 1 0 0,0 1-1 0 0,-1-1 1 0 0,4 15-1 0 0,-5-11-29 0 0,0 0 0 0 0,-1 0-1 0 0,0 0 1 0 0,-1 0 0 0 0,0 0-1 0 0,-1 0 1 0 0,0 0 0 0 0,-1 0 0 0 0,0-1-1 0 0,0 1 1 0 0,-1 0 0 0 0,-9 19-1 0 0,1-9-16 0 0,0-2 0 0 0,-2 0-1 0 0,0 0 1 0 0,-1-1 0 0 0,-1-1-1 0 0,0 0 1 0 0,-1-1 0 0 0,-25 19-1 0 0,17-16-37 0 0,-1-2 0 0 0,0 0 1 0 0,-1-2-1 0 0,-1 0 0 0 0,-1-2 0 0 0,0-1 0 0 0,-31 8 0 0 0,56-19-39 0 0,-1 0 0 0 0,0 0 0 0 0,1 0 0 0 0,-1 0 0 0 0,0-1 0 0 0,0 0 0 0 0,0 1 0 0 0,1-2 0 0 0,-7 1 0 0 0,10 0 0 0 0,-1-1 0 0 0,1 1 0 0 0,0 0 0 0 0,0 0 0 0 0,-1 0 0 0 0,1 0 0 0 0,0 0 0 0 0,0 0 0 0 0,-1-1 0 0 0,1 1 0 0 0,0 0 0 0 0,0 0 0 0 0,0 0 0 0 0,-1 0 0 0 0,1-1 0 0 0,0 1 0 0 0,0 0 0 0 0,0 0 0 0 0,0-1 0 0 0,-1 1 0 0 0,1 0 0 0 0,0 0 0 0 0,0-1 0 0 0,0 1 0 0 0,0 0 0 0 0,0-1 0 0 0,0 1 0 0 0,0 0 0 0 0,0 0 0 0 0,0-1 0 0 0,0 1 0 0 0,0 0 0 0 0,0-1 0 0 0,0 1 0 0 0,0 0 0 0 0,0 0 0 0 0,0-1 0 0 0,0 1 0 0 0,0 0 0 0 0,0 0 0 0 0,0-1 0 0 0,1 1 0 0 0,-1 0 0 0 0,0 0 0 0 0,0-1 0 0 0,0 1 0 0 0,0 0 0 0 0,1 0 0 0 0,-1-1 0 0 0,0 1 0 0 0,1 0 0 0 0,3-4 0 0 0,0 1 0 0 0,0 0 0 0 0,1 0 0 0 0,-1 0 0 0 0,1 0 0 0 0,0 1 0 0 0,0 0 0 0 0,0 0 0 0 0,8-2 0 0 0,-1-1 0 0 0,10-2 0 0 0,0 0 0 0 0,0 1 0 0 0,1 1 0 0 0,0 2 0 0 0,0 0 0 0 0,0 1 0 0 0,1 2 0 0 0,-1 0 0 0 0,27 4 0 0 0,-28-1 0 0 0,-1 1 0 0 0,1 0 0 0 0,-1 2 0 0 0,0 0 0 0 0,0 2 0 0 0,0 0 0 0 0,-1 2 0 0 0,-1 0 0 0 0,33 22 0 0 0,-42-24 0 0 0,0 0 0 0 0,-1 0 0 0 0,0 1 0 0 0,0 1 0 0 0,-1-1 0 0 0,0 1 0 0 0,9 17 0 0 0,-15-23 0 0 0,1 0 0 0 0,-1 1 0 0 0,0-1 0 0 0,0 1 0 0 0,-1-1 0 0 0,1 1 0 0 0,-1 0 0 0 0,0 0 0 0 0,0 0 0 0 0,-1 0 0 0 0,1 0 0 0 0,-1 0 0 0 0,0-1 0 0 0,-1 1 0 0 0,1 0 0 0 0,-1 0 0 0 0,0 0 0 0 0,0 0 0 0 0,0 0 0 0 0,-1-1 0 0 0,0 1 0 0 0,-3 5 0 0 0,-3 2 0 0 0,0 0 0 0 0,-1-1 0 0 0,-1 0 0 0 0,0-1 0 0 0,0 0 0 0 0,-1-1 0 0 0,0 0 0 0 0,-1-1 0 0 0,0 0 0 0 0,0 0 0 0 0,-1-2 0 0 0,0 1 0 0 0,-26 8 0 0 0,6-4 0 0 0,-1-2 0 0 0,-1-1 0 0 0,1-2 0 0 0,-58 3 0 0 0,56-7 0 0 0,-68-5 0 0 0,92 2 0 0 0,0-1 0 0 0,0 0 0 0 0,1-1 0 0 0,-1 0 0 0 0,1-1 0 0 0,0 0 0 0 0,0 0 0 0 0,0-1 0 0 0,-17-11 0 0 0,26 14-211 0 0,0 1 1 0 0,0-1-1 0 0,-1 0 0 0 0,1 0 1 0 0,0 0-1 0 0,1 0 0 0 0,-1 0 1 0 0,0 0-1 0 0,1 0 0 0 0,-1 0 0 0 0,1-1 1 0 0,0 1-1 0 0,0-1 0 0 0,-1 1 1 0 0,2-1-1 0 0,-1 1 0 0 0,0-1 1 0 0,0 0-1 0 0,1 1 0 0 0,0-1 1 0 0,-1 0-1 0 0,1 0 0 0 0,0 1 1 0 0,0-1-1 0 0,1 0 0 0 0,0-4 0 0 0,1 0-619 0 0,1 0-1 0 0,0-1 0 0 0,0 1 1 0 0,1 0-1 0 0,0 1 0 0 0,0-1 0 0 0,0 1 1 0 0,6-7-1 0 0,19-20-2530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9817 0 0,'21'-25'11338'0'0,"8"3"-7845"0"0,32-12-2805 0 0,-56 31-180 0 0,31-14 258 0 0,1 2 0 0 0,1 1 1 0 0,73-15-1 0 0,123-9 1228 0 0,-189 32-1593 0 0,-35 4-308 0 0,1 0 119 0 0,0 1-1 0 0,0 0 0 0 0,19 1 0 0 0,-30 0-209 0 0,1 0-1 0 0,-1 0 1 0 0,0 0-1 0 0,0 0 1 0 0,0 0-1 0 0,0 0 1 0 0,0 0-1 0 0,0 0 1 0 0,0 0-1 0 0,0 0 1 0 0,0 0-1 0 0,1 0 1 0 0,-1 0-1 0 0,0 0 0 0 0,0 0 1 0 0,0 0-1 0 0,0 0 1 0 0,0 0-1 0 0,0 0 1 0 0,0 0-1 0 0,0 0 1 0 0,0 0-1 0 0,1 0 1 0 0,-1 0-1 0 0,0 0 1 0 0,0 0-1 0 0,0 0 1 0 0,0 0-1 0 0,0 0 1 0 0,0 1-1 0 0,0-1 1 0 0,0 0-1 0 0,0 0 1 0 0,0 0-1 0 0,0 0 1 0 0,0 0-1 0 0,0 0 0 0 0,1 0 1 0 0,-1 0-1 0 0,0 0 1 0 0,0 0-1 0 0,0 0 1 0 0,0 1-1 0 0,0-1 1 0 0,0 0-1 0 0,0 0 1 0 0,0 0-1 0 0,0 0 1 0 0,0 0-1 0 0,0 0 1 0 0,0 0-1 0 0,0 0 1 0 0,0 1-1 0 0,0-1 1 0 0,0 0-1 0 0,0 0 1 0 0,0 0-1 0 0,0 0 1 0 0,-1 0-1 0 0,-6 5 9 0 0,-15 3-39 0 0,-113 24-32 0 0,85-22 103 0 0,1 1 1 0 0,0 3 0 0 0,-84 37 0 0 0,130-50-30 0 0,0 0 1 0 0,1 0 0 0 0,-1 1 0 0 0,0 0 0 0 0,1 0 0 0 0,-1-1-1 0 0,1 1 1 0 0,0 1 0 0 0,-1-1 0 0 0,1 0 0 0 0,0 0 0 0 0,0 1-1 0 0,-2 4 1 0 0,3-5-8 0 0,1 0-1 0 0,0-1 0 0 0,0 1 0 0 0,0-1 0 0 0,0 1 1 0 0,0 0-1 0 0,0-1 0 0 0,0 1 0 0 0,0-1 1 0 0,1 1-1 0 0,-1-1 0 0 0,1 1 0 0 0,-1 0 1 0 0,1-1-1 0 0,-1 0 0 0 0,1 1 0 0 0,0-1 0 0 0,0 1 1 0 0,0-1-1 0 0,0 0 0 0 0,0 0 0 0 0,0 1 1 0 0,0-1-1 0 0,0 0 0 0 0,1 0 0 0 0,-1 0 1 0 0,0 0-1 0 0,3 1 0 0 0,24 17-5 0 0,1-1 0 0 0,2-1 0 0 0,56 23 0 0 0,-43-21 0 0 0,33 16 0 0 0,107 51 0 0 0,-144-65 0 0 0,-2 2 0 0 0,52 39 0 0 0,-84-57 0 0 0,0-1 0 0 0,0 2 0 0 0,-1-1 0 0 0,0 1 0 0 0,0-1 0 0 0,6 12 0 0 0,-10-16 0 0 0,0 1 0 0 0,0 0 0 0 0,0-1 0 0 0,0 1 0 0 0,-1 0 0 0 0,1-1 0 0 0,-1 1 0 0 0,1 0 0 0 0,-1 0 0 0 0,0 0 0 0 0,0-1 0 0 0,1 1 0 0 0,-1 0 0 0 0,-1 0 0 0 0,1 0 0 0 0,0 0 0 0 0,0 0 0 0 0,-1-1 0 0 0,1 1 0 0 0,-1 0 0 0 0,1 0 0 0 0,-1-1 0 0 0,0 1 0 0 0,0 0 0 0 0,0-1 0 0 0,0 1 0 0 0,0-1 0 0 0,0 1 0 0 0,0-1 0 0 0,0 1 0 0 0,-1-1 0 0 0,-2 2 0 0 0,-5 4 0 0 0,0 0 0 0 0,-1-1 0 0 0,1-1 0 0 0,-2 1 0 0 0,1-2 0 0 0,0 1 0 0 0,-1-2 0 0 0,0 1 0 0 0,-12 1 0 0 0,-18 3 0 0 0,-47 2 0 0 0,47-6 0 0 0,-82 4 0 0 0,-222-15 0 0 0,331 5-1395 0 0,41-5-9171 0 0,-24 6 9737 0 0,25-3-2594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0 860 0 0,'-1'1'325'0'0,"0"-1"-1"0"0,0 1 1 0 0,0-1-1 0 0,0 1 0 0 0,0-1 1 0 0,0 1-1 0 0,0 0 1 0 0,1-1-1 0 0,-1 1 1 0 0,0 0-1 0 0,0 0 1 0 0,1 0-1 0 0,-1 0 1 0 0,0 0-1 0 0,1-1 1 0 0,-1 1-1 0 0,1 0 1 0 0,-1 0-1 0 0,1 0 1 0 0,-1 1-1 0 0,1-1 1 0 0,0 0-1 0 0,0 0 1 0 0,-1 0-1 0 0,1 2 1 0 0,1-2-7 0 0,-1 1 1 0 0,1-1-1 0 0,0 1 1 0 0,-1-1-1 0 0,1 1 1 0 0,0-1-1 0 0,0 0 1 0 0,0 1-1 0 0,0-1 1 0 0,0 0-1 0 0,0 0 1 0 0,0 0 0 0 0,1 1-1 0 0,-1-1 1 0 0,0 0-1 0 0,1-1 1 0 0,-1 1-1 0 0,2 1 1 0 0,8 4 419 0 0,-1-1 0 0 0,1-1 0 0 0,0 0 0 0 0,0 0 0 0 0,0-1 0 0 0,1 0 0 0 0,16 1 0 0 0,86 1 2342 0 0,-30-2-1131 0 0,-82-3-1895 0 0,0 0 1 0 0,0 1 0 0 0,0-1-1 0 0,0 1 1 0 0,0 0-1 0 0,0-1 1 0 0,0 1-1 0 0,0 0 1 0 0,-1 0 0 0 0,1 0-1 0 0,0 0 1 0 0,-1 1-1 0 0,1-1 1 0 0,-1 0 0 0 0,1 1-1 0 0,-1-1 1 0 0,1 1-1 0 0,-1-1 1 0 0,0 1 0 0 0,0 0-1 0 0,0-1 1 0 0,0 1-1 0 0,0 0 1 0 0,0 0 0 0 0,0 3-1 0 0,3 5 98 0 0,-2 1 1 0 0,1 0-1 0 0,1 19 0 0 0,-1-5 78 0 0,37 309 1747 0 0,-32-251-1398 0 0,-5-42-264 0 0,-3-27-294 0 0,0 0-1 0 0,2 0 1 0 0,0-1 0 0 0,5 21 0 0 0,-4-28-1702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92 280 0 0,'-4'-1'583'0'0,"-25"-3"3489"0"0,27 4-3321 0 0,-1 0-1 0 0,1-1 1 0 0,0 1-1 0 0,0-1 1 0 0,0 0-1 0 0,-9-5 8286 0 0,14 4-7264 0 0,15-7-558 0 0,-1 1 0 0 0,1 0 0 0 0,0 2 0 0 0,1 0 0 0 0,-1 1 0 0 0,24-3 0 0 0,15-5 593 0 0,-43 10-924 0 0,10 0-5683 0 0,-2-1-2880 0 0,-13 1 4431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19 589 10545 0 0,'-6'11'16894'0'0,"21"4"-12930"0"0,15 5-4946 0 0,-21-15 3016 0 0,-2-1-1933 0 0,-2-1-66 0 0,-1-1 0 0 0,1 0 0 0 0,0 1 1 0 0,0-1-1 0 0,7 1 0 0 0,-7-4-35 0 0,1-6 0 0 0,-6 5 0 0 0,0-1 0 0 0,0 1 0 0 0,0 0 0 0 0,-1-1 0 0 0,1 1 0 0 0,-1-1 0 0 0,1 1 0 0 0,-1 0 0 0 0,0-1 0 0 0,0 1 0 0 0,0 0 0 0 0,0 0 0 0 0,-2-4 0 0 0,-3-6 0 0 0,-6-13 0 0 0,-10-24 0 0 0,1-2 0 0 0,-14-57 0 0 0,31 92 0 0 0,0 0 0 0 0,1 0 0 0 0,1-1 0 0 0,1 1 0 0 0,0-1 0 0 0,1 1 0 0 0,1-1 0 0 0,1 1 0 0 0,0-1 0 0 0,1 1 0 0 0,7-23 0 0 0,-5 28 0 0 0,-1 0 0 0 0,2 0 0 0 0,0 1 0 0 0,0 0 0 0 0,0 0 0 0 0,1 0 0 0 0,15-14 0 0 0,-17 19 0 0 0,0 0 0 0 0,0 0 0 0 0,1 0 0 0 0,-1 1 0 0 0,1 0 0 0 0,0 0 0 0 0,1 1 0 0 0,-1-1 0 0 0,1 1 0 0 0,-1 1 0 0 0,1-1 0 0 0,0 1 0 0 0,12-2 0 0 0,-14 4 0 0 0,-1 0 0 0 0,0 0 0 0 0,1 0 0 0 0,-1 1 0 0 0,0 0 0 0 0,1 0 0 0 0,-1 0 0 0 0,0 0 0 0 0,0 1 0 0 0,0 0 0 0 0,0 0 0 0 0,0 0 0 0 0,-1 0 0 0 0,1 0 0 0 0,0 1 0 0 0,-1 0 0 0 0,0-1 0 0 0,0 1 0 0 0,0 1 0 0 0,0-1 0 0 0,0 0 0 0 0,0 1 0 0 0,-1-1 0 0 0,0 1 0 0 0,3 4 0 0 0,0 2 0 0 0,-1 0 0 0 0,1 0 0 0 0,-2 0 0 0 0,1 1 0 0 0,-1-1 0 0 0,-1 1 0 0 0,0-1 0 0 0,1 22 0 0 0,-11 128 0 0 0,2-78 0 0 0,6-74 0 0 0,0 0 0 0 0,0 0 0 0 0,0 0 0 0 0,1-1 0 0 0,0 1 0 0 0,1 0 0 0 0,0 0 0 0 0,0 0 0 0 0,0-1 0 0 0,4 9 0 0 0,-3-12 0 0 0,0 1 0 0 0,0 0 0 0 0,1-1 0 0 0,-1 1 0 0 0,1-1 0 0 0,0 0 0 0 0,0 0 0 0 0,0-1 0 0 0,0 1 0 0 0,1-1 0 0 0,-1 0 0 0 0,1 0 0 0 0,0 0 0 0 0,0-1 0 0 0,7 3 0 0 0,5 0 0 0 0,0 0 0 0 0,0-1 0 0 0,0-1 0 0 0,1-1 0 0 0,-1 0 0 0 0,1-1 0 0 0,0-1 0 0 0,20-2 0 0 0,1-3 0 0 0,-1-1 0 0 0,61-18 0 0 0,-48 7 0 0 0,-1-3 0 0 0,52-27 0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39:5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13081 0 0,'1'4'1835'0'0,"-1"0"-1"0"0,0 0 1 0 0,0-1-1 0 0,0 1 1 0 0,-1 0-1 0 0,-1 7 1 0 0,-11 23 3481 0 0,3-16-4929 0 0,-19 26 0 0 0,17-28 332 0 0,-21 30-763 0 0,-62 70 0 0 0,75-96-3838 0 0,-24 19-1 0 0,31-30-267 0 0,1-3 595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 6333 0 0,'-1'-1'12158'0'0,"-15"16"-9487"0"0,-20 25-3132 0 0,35-39 849 0 0,-224 234 3424 0 0,214-221-4217 0 0,33-14-11826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398 179 96 0 0,'6'-5'825'0'0,"0"0"1"0"0,0-1-1 0 0,-1 0 1 0 0,0 0-1 0 0,7-11 0 0 0,-11 16-601 0 0,0 0 0 0 0,0 0-1 0 0,0-1 1 0 0,-1 1-1 0 0,1 0 1 0 0,-1-1-1 0 0,1 1 1 0 0,-1-1-1 0 0,0 1 1 0 0,1-1-1 0 0,-1 1 1 0 0,0-1-1 0 0,0 1 1 0 0,0-1-1 0 0,0 1 1 0 0,0 0-1 0 0,0-1 1 0 0,-1 1-1 0 0,1-1 1 0 0,0 1-1 0 0,-1-1 1 0 0,1 1-1 0 0,-1 0 1 0 0,1-1-1 0 0,-1 1 1 0 0,0 0-1 0 0,0-1 1 0 0,1 1-1 0 0,-1 0 1 0 0,0 0-1 0 0,0 0 1 0 0,0 0-1 0 0,0 0 1 0 0,0 0-1 0 0,-1 0 1 0 0,1 0-1 0 0,-2-1 1 0 0,-5-2 185 0 0,1 0 0 0 0,-1 1 0 0 0,0 0 0 0 0,0 1 0 0 0,0 0 0 0 0,0 0-1 0 0,-1 1 1 0 0,1-1 0 0 0,0 2 0 0 0,-1-1 0 0 0,1 1 0 0 0,0 1 0 0 0,-1-1 0 0 0,1 2 0 0 0,-11 1 0 0 0,0 2 113 0 0,-1 0-1 0 0,1 2 1 0 0,0 0 0 0 0,1 1-1 0 0,-23 13 1 0 0,27-13-144 0 0,1 0 0 0 0,0 2 0 0 0,1 0 0 0 0,0 0 0 0 0,0 1-1 0 0,-11 14 1 0 0,17-18-156 0 0,0 0 0 0 0,1 1-1 0 0,0-1 1 0 0,1 1 0 0 0,0 0-1 0 0,0 0 1 0 0,1 1 0 0 0,0-1-1 0 0,0 1 1 0 0,1-1 0 0 0,0 1-1 0 0,-1 11 1 0 0,3-15-140 0 0,0-1 1 0 0,0 0-1 0 0,1 0 1 0 0,0 0-1 0 0,0 0 1 0 0,0 0-1 0 0,0 0 1 0 0,0 0-1 0 0,1 0 1 0 0,0 0-1 0 0,0 0 1 0 0,0-1-1 0 0,0 1 1 0 0,0-1-1 0 0,1 1 1 0 0,0-1-1 0 0,0 0 1 0 0,-1 0-1 0 0,2 0 1 0 0,-1-1-1 0 0,0 1 1 0 0,1-1-1 0 0,-1 1 1 0 0,1-1-1 0 0,-1 0 1 0 0,7 2-1 0 0,3 2 85 0 0,1-1 0 0 0,0-1-1 0 0,0 1 1 0 0,0-2 0 0 0,1 0 0 0 0,17 1-1 0 0,-13-3-124 0 0,1-1-1 0 0,0 0 1 0 0,-1-2-1 0 0,1 0 1 0 0,-1-1-1 0 0,1-1 1 0 0,-1-1-1 0 0,0-1 1 0 0,33-14-1 0 0,-44 16-75 0 0,1-1 0 0 0,-1 0-1 0 0,0 0 1 0 0,0-1 0 0 0,0 0 0 0 0,-1-1-1 0 0,0 1 1 0 0,0-1 0 0 0,9-13-1 0 0,-13 14 9 0 0,1 0 0 0 0,0-1 0 0 0,-1 1 0 0 0,-1-1 0 0 0,1 0 0 0 0,-1 0 0 0 0,0 0 0 0 0,0 0 0 0 0,-1 0 0 0 0,0 0 0 0 0,0 0 0 0 0,-1 0 0 0 0,0 0 0 0 0,-1-9 0 0 0,0 6 25 0 0,-1 0 1 0 0,0 0 0 0 0,-1 0 0 0 0,0 0 0 0 0,-1 1-1 0 0,0-1 1 0 0,0 1 0 0 0,-1 0 0 0 0,0 0-1 0 0,-1 1 1 0 0,0 0 0 0 0,0 0 0 0 0,-1 0 0 0 0,1 0-1 0 0,-2 1 1 0 0,1 0 0 0 0,-1 1 0 0 0,-10-6 0 0 0,9 5-205 0 0,-1 1 1 0 0,1 1-1 0 0,-2-1 1 0 0,1 2-1 0 0,-1 0 1 0 0,1 0-1 0 0,-1 1 1 0 0,0 0 0 0 0,0 0-1 0 0,0 2 1 0 0,-1-1-1 0 0,1 1 1 0 0,0 1-1 0 0,-1 0 1 0 0,1 1-1 0 0,-15 2 1 0 0,13 1-2687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73 131 9593 0 0,'-72'-131'17496'0'0,"72"167"-13805"0"0,-1 17-4005 0 0,6 3-684 0 0,2 33-2996 0 0,1-30-3338 0 0,-2-32 4223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33 512 0 0,'-8'-5'883'0'0,"0"1"0"0"0,-1 0 0 0 0,0 0 1 0 0,0 0-1 0 0,0 1 0 0 0,0 1 0 0 0,0 0 0 0 0,-1 0 0 0 0,1 1 0 0 0,-1 0 0 0 0,1 0 0 0 0,-1 1 1 0 0,1 1-1 0 0,-1-1 0 0 0,1 1 0 0 0,-11 3 0 0 0,4 0-27 0 0,0 1-1 0 0,0 0 1 0 0,1 0 0 0 0,0 2-1 0 0,0 0 1 0 0,1 1 0 0 0,-1 0-1 0 0,-19 16 1 0 0,29-20-571 0 0,0 0-1 0 0,1 0 0 0 0,0 1 1 0 0,-1-1-1 0 0,2 1 1 0 0,-1 0-1 0 0,0 0 0 0 0,1 1 1 0 0,0-1-1 0 0,-5 11 1 0 0,8-13-206 0 0,-1-1 0 0 0,0 0 0 0 0,1 1 1 0 0,0-1-1 0 0,-1 0 0 0 0,1 1 0 0 0,0-1 1 0 0,0 1-1 0 0,0-1 0 0 0,1 0 0 0 0,-1 1 0 0 0,1-1 1 0 0,-1 0-1 0 0,1 1 0 0 0,0-1 0 0 0,0 0 1 0 0,0 0-1 0 0,0 0 0 0 0,0 1 0 0 0,0-1 0 0 0,0 0 1 0 0,1-1-1 0 0,-1 1 0 0 0,1 0 0 0 0,0 0 1 0 0,-1-1-1 0 0,1 1 0 0 0,0 0 0 0 0,0-1 0 0 0,3 2 1 0 0,6 4 74 0 0,1-1 0 0 0,0-1 0 0 0,0 1 0 0 0,0-2 0 0 0,1 0-1 0 0,24 5 1 0 0,-5-4-138 0 0,52 1 0 0 0,-51-5-857 0 0,0-2-1 0 0,-1-1 0 0 0,52-10 1 0 0,-65 8-1279 0 0,0-2 0 0 0,0 0 0 0 0,-1-1 0 0 0,20-10 0 0 0,-15 4-613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0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466 108 644 0 0,'2'-3'655'0'0,"0"-1"1"0"0,0 0-1 0 0,0 1 0 0 0,-1-1 0 0 0,1 0 0 0 0,-1 0 1 0 0,0 0-1 0 0,0 0 0 0 0,-1 0 0 0 0,1 0 1 0 0,-1 0-1 0 0,0 0 0 0 0,0-1 0 0 0,0 1 1 0 0,-1-5-1 0 0,0 7-443 0 0,1 0 1 0 0,-1-1-1 0 0,0 1 1 0 0,0 0-1 0 0,0 0 1 0 0,0 0-1 0 0,-1 0 1 0 0,1 0-1 0 0,-1 1 0 0 0,1-1 1 0 0,-1 0-1 0 0,1 1 1 0 0,-1-1-1 0 0,0 1 1 0 0,0-1-1 0 0,0 1 1 0 0,0 0-1 0 0,0 0 1 0 0,0 0-1 0 0,0 0 1 0 0,0 0-1 0 0,0 0 1 0 0,0 1-1 0 0,-1-1 0 0 0,1 1 1 0 0,0-1-1 0 0,-4 1 1 0 0,-6-1 230 0 0,1 1 0 0 0,0 0 1 0 0,0 1-1 0 0,0 1 0 0 0,0-1 0 0 0,1 2 0 0 0,-1 0 1 0 0,0 0-1 0 0,1 0 0 0 0,0 2 0 0 0,-19 9 1 0 0,10-3 13 0 0,1 1 1 0 0,0 0-1 0 0,1 2 1 0 0,0 0-1 0 0,-15 17 1 0 0,19-18-114 0 0,0 2 0 0 0,1-1 0 0 0,1 2 0 0 0,1-1 0 0 0,0 1 0 0 0,1 1-1 0 0,0 0 1 0 0,-8 25 0 0 0,14-30-153 0 0,0-1-1 0 0,0 1 1 0 0,1 0-1 0 0,1 0 1 0 0,0 0-1 0 0,0 0 1 0 0,1 0-1 0 0,1 0 1 0 0,0 0-1 0 0,1 0 1 0 0,0 0-1 0 0,1 0 1 0 0,0 0-1 0 0,6 13 1 0 0,-2-10-98 0 0,0-1 1 0 0,1 0-1 0 0,0-1 1 0 0,1 0 0 0 0,1 0-1 0 0,0-1 1 0 0,1 0-1 0 0,0-1 1 0 0,1 0 0 0 0,20 15-1 0 0,-20-18-43 0 0,0 0-1 0 0,0-1 1 0 0,1 0-1 0 0,0-1 1 0 0,0 0-1 0 0,0-1 1 0 0,1-1-1 0 0,-1 0 1 0 0,1 0-1 0 0,0-2 1 0 0,0 0-1 0 0,16 1 1 0 0,-25-3-50 0 0,1-1 1 0 0,0 1-1 0 0,0-1 1 0 0,-1 0-1 0 0,1-1 1 0 0,0 1-1 0 0,-1-1 1 0 0,0 0-1 0 0,1-1 0 0 0,-1 1 1 0 0,5-4-1 0 0,-8 4 0 0 0,0 1-1 0 0,-1 0 0 0 0,1 0 0 0 0,-1 0 1 0 0,1-1-1 0 0,-1 1 0 0 0,1-1 0 0 0,-1 1 0 0 0,0-1 1 0 0,0 0-1 0 0,0 0 0 0 0,0 1 0 0 0,0-1 1 0 0,0 0-1 0 0,0 0 0 0 0,-1 0 0 0 0,1 0 1 0 0,-1 0-1 0 0,1 0 0 0 0,-1 0 0 0 0,0 0 1 0 0,0 0-1 0 0,0 0 0 0 0,0 0 0 0 0,0 0 1 0 0,0 0-1 0 0,-1 0 0 0 0,1 0 0 0 0,0 0 0 0 0,-1 0 1 0 0,0 0-1 0 0,1 1 0 0 0,-1-1 0 0 0,-2-3 1 0 0,0 1-22 0 0,0 0 0 0 0,0 0 0 0 0,0 1 0 0 0,0 0 0 0 0,-1-1 0 0 0,1 1 0 0 0,-1 0 1 0 0,0 1-1 0 0,0-1 0 0 0,0 1 0 0 0,0 0 0 0 0,0 0 0 0 0,-1 0 0 0 0,1 0 0 0 0,-1 1 0 0 0,1-1 1 0 0,-1 1-1 0 0,0 0 0 0 0,-5 0 0 0 0,-13-1-56 0 0,0 0 1 0 0,-35 2 0 0 0,57 0 73 0 0,-26 2-80 0 0,0 0 1 0 0,1 2 0 0 0,-37 9 0 0 0,54-11-98 0 0,0 0 0 0 0,0 1 0 0 0,0 1 0 0 0,1 0 0 0 0,-1 0 0 0 0,1 0 0 0 0,0 1 1 0 0,0 0-1 0 0,0 1 0 0 0,1 0 0 0 0,0 0 0 0 0,0 1 0 0 0,-7 7 0 0 0,13-12-170 0 0,0 0-1 0 0,-1 1 1 0 0,1-1 0 0 0,0 0-1 0 0,0 1 1 0 0,1-1 0 0 0,-1 0-1 0 0,0 1 1 0 0,1-1 0 0 0,-1 1-1 0 0,1-1 1 0 0,0 1 0 0 0,0-1-1 0 0,0 1 1 0 0,0-1 0 0 0,0 1 0 0 0,1-1-1 0 0,-1 1 1 0 0,1-1 0 0 0,-1 1-1 0 0,1-1 1 0 0,0 0 0 0 0,0 1-1 0 0,0-1 1 0 0,0 0 0 0 0,1 0-1 0 0,-1 0 1 0 0,1 0 0 0 0,-1 0-1 0 0,4 4 1 0 0,22 19-2791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0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83 644 0 0,'0'0'433'0'0,"-1"-1"0"0"0,1 0 0 0 0,-1 0 0 0 0,1 0 0 0 0,-1 1 0 0 0,1-1 0 0 0,-1 0 0 0 0,0 1 0 0 0,1-1 0 0 0,-1 0 0 0 0,0 1 0 0 0,0-1 0 0 0,1 1 0 0 0,-1-1 0 0 0,0 1 0 0 0,0-1 0 0 0,0 1 0 0 0,0 0 0 0 0,-1-1 0 0 0,1 1-299 0 0,1 0-1 0 0,-1 1 1 0 0,1-1-1 0 0,-1 0 1 0 0,1 0-1 0 0,-1 1 1 0 0,1-1 0 0 0,-1 0-1 0 0,1 0 1 0 0,-1 1-1 0 0,1-1 1 0 0,-1 1-1 0 0,1-1 1 0 0,0 0-1 0 0,-1 1 1 0 0,1-1 0 0 0,0 1-1 0 0,-1-1 1 0 0,1 1-1 0 0,0-1 1 0 0,0 1-1 0 0,-1-1 1 0 0,1 2 0 0 0,-3 5 316 0 0,1 1 0 0 0,0-1 0 0 0,-1 14 0 0 0,2-15 430 0 0,-3 24-65 0 0,1 1-1 0 0,2-1 1 0 0,1 0-1 0 0,2 1 1 0 0,0-1-1 0 0,3 0 1 0 0,0 0-1 0 0,2 0 1 0 0,1-1 0 0 0,1 0-1 0 0,1 0 1 0 0,2-1-1 0 0,16 28 1 0 0,-24-49-630 0 0,0 0 1 0 0,0-1 0 0 0,1 1 0 0 0,0-1-1 0 0,1 0 1 0 0,-1 0 0 0 0,1-1-1 0 0,0 0 1 0 0,9 6 0 0 0,-11-8-136 0 0,0-1 0 0 0,0-1 0 0 0,0 1 1 0 0,-1 0-1 0 0,2-1 0 0 0,-1 0 0 0 0,0 0 1 0 0,0 0-1 0 0,0-1 0 0 0,0 1 0 0 0,1-1 1 0 0,-1 0-1 0 0,0 0 0 0 0,0-1 0 0 0,1 1 0 0 0,-1-1 1 0 0,0 0-1 0 0,0 0 0 0 0,5-2 0 0 0,0-1-99 0 0,0 0 0 0 0,0-1 0 0 0,0-1-1 0 0,0 1 1 0 0,-1-1 0 0 0,0-1 0 0 0,0 1-1 0 0,-1-1 1 0 0,1-1 0 0 0,-2 0 0 0 0,1 0-1 0 0,-1 0 1 0 0,0 0 0 0 0,8-17-1 0 0,3-11 13 0 0,-1 0 0 0 0,16-55 0 0 0,-24 66 134 0 0,6-14 717 0 0,-13 39-331 0 0,0 4-237 0 0,6 21-27 0 0,0 0 0 0 0,2-1 0 0 0,1 0 0 0 0,1-1 1 0 0,1 0-1 0 0,1 0 0 0 0,1-1 0 0 0,1-1 0 0 0,34 38 0 0 0,-21-29-142 0 0,1-2-1 0 0,38 28 1 0 0,-53-46-59 0 0,0-1 0 0 0,0 0 1 0 0,24 10-1 0 0,-31-16-15 0 0,1 0 0 0 0,0-1 1 0 0,0 0-1 0 0,0 0 0 0 0,0-1 0 0 0,0 1 0 0 0,0-2 0 0 0,12 1 0 0 0,-15-2-3 0 0,0 0 0 0 0,0 0 0 0 0,-1 0 0 0 0,1-1 0 0 0,0 1 0 0 0,-1-1 0 0 0,1 0 0 0 0,-1-1 0 0 0,0 1 0 0 0,1-1 0 0 0,-1 1 0 0 0,0-1 0 0 0,-1-1 0 0 0,1 1 0 0 0,0 0 0 0 0,-1-1 0 0 0,0 0 0 0 0,0 0 0 0 0,0 0 0 0 0,0 0 0 0 0,-1 0 0 0 0,0-1 0 0 0,1 1 0 0 0,0-6 0 0 0,4-8 0 0 0,0-1 0 0 0,-2-1 0 0 0,0 1 0 0 0,3-32 0 0 0,-2-19 0 0 0,-3 0 0 0 0,-3-1 0 0 0,-4 1 0 0 0,-22-129 0 0 0,24 176 2 0 0,1 17-4 0 0,0-1 0 0 0,0 1 0 0 0,0 0 0 0 0,-3-10 0 0 0,7 9-403 0 0,15 13-14295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310 284 48 0 0,'-2'17'525'0'0,"-2"1"0"0"0,0-1 0 0 0,0 0 0 0 0,-2 0 0 0 0,0-1 0 0 0,-1 0 1 0 0,-10 18-1 0 0,-4 10 438 0 0,-55 113 1609 0 0,-52 119 4159 0 0,121-258-6144 0 0,2-9-2 0 0,1 1-1 0 0,0 0 1 0 0,0 0 0 0 0,1 1-1 0 0,1-1 1 0 0,0 0 0 0 0,0 1-1 0 0,0 15 1 0 0,2-26-546 0 0,0 0-1 0 0,0 1 1 0 0,0-1-1 0 0,0 0 1 0 0,0 0 0 0 0,0 1-1 0 0,0-1 1 0 0,0 0 0 0 0,1 0-1 0 0,-1 1 1 0 0,0-1 0 0 0,0 0-1 0 0,0 0 1 0 0,0 1 0 0 0,0-1-1 0 0,0 0 1 0 0,1 0-1 0 0,-1 0 1 0 0,0 1 0 0 0,0-1-1 0 0,0 0 1 0 0,1 0 0 0 0,-1 0-1 0 0,0 0 1 0 0,0 0 0 0 0,0 1-1 0 0,1-1 1 0 0,-1 0 0 0 0,0 0-1 0 0,0 0 1 0 0,1 0 0 0 0,-1 0-1 0 0,0 0 1 0 0,0 0-1 0 0,1 0 1 0 0,-1 0 0 0 0,0 0-1 0 0,0 0 1 0 0,1 0 0 0 0,-1 0-1 0 0,0 0 1 0 0,0 0 0 0 0,1 0-1 0 0,-1 0 1 0 0,12-6 764 0 0,-11 6-829 0 0,8-5 197 0 0,-1-1-1 0 0,0 0 1 0 0,-1 0 0 0 0,0 0-1 0 0,0-1 1 0 0,0 0 0 0 0,-1 0 0 0 0,8-11-1 0 0,5-11 214 0 0,17-37 0 0 0,-6 6-117 0 0,-2-2 1 0 0,-4-1-1 0 0,17-66 0 0 0,-28 78-33 0 0,-2-1 0 0 0,-2 0 0 0 0,-3 0 0 0 0,-1-87 0 0 0,-22-63 1498 0 0,14 193-1616 0 0,2 6 77 0 0,1 6 549 0 0,73 279-214 0 0,-28-145-347 0 0,83 175 0 0 0,-104-264-188 0 0,1-1 0 0 0,36 48-1 0 0,-44-72-98 0 0,1 0 0 0 0,1-1 0 0 0,1-1-1 0 0,1 0 1 0 0,30 22 0 0 0,-49-42 91 0 0,6 5-116 0 0,0 0 1 0 0,0-1 0 0 0,0-1-1 0 0,11 5 1 0 0,-18-8 106 0 0,0-1 1 0 0,0 1-1 0 0,0-1 1 0 0,0 1-1 0 0,0-1 1 0 0,0 0 0 0 0,0 1-1 0 0,0-1 1 0 0,0 0-1 0 0,0 0 1 0 0,0 0-1 0 0,0 0 1 0 0,0 0 0 0 0,0 0-1 0 0,0 0 1 0 0,0 0-1 0 0,1 0 1 0 0,-1 0-1 0 0,0-1 1 0 0,0 1-1 0 0,0 0 1 0 0,0-1 0 0 0,0 1-1 0 0,0-1 1 0 0,-1 1-1 0 0,1-1 1 0 0,0 1-1 0 0,0-1 1 0 0,0 0 0 0 0,0 1-1 0 0,-1-1 1 0 0,1 0-1 0 0,0 0 1 0 0,-1 0-1 0 0,1 0 1 0 0,0 0 0 0 0,-1 1-1 0 0,1-1 1 0 0,-1 0-1 0 0,1 0 1 0 0,-1 0-1 0 0,0 0 1 0 0,0 0-1 0 0,1 0 1 0 0,-1-1 0 0 0,0 1-1 0 0,0 0 1 0 0,0-1-1 0 0,1-7 5 0 0,-1 0 1 0 0,0 0-1 0 0,0 1 0 0 0,-1-1 0 0 0,0 0 0 0 0,-1 1 0 0 0,0-1 0 0 0,0 1 0 0 0,-1 0 1 0 0,0-1-1 0 0,0 1 0 0 0,-1 0 0 0 0,0 1 0 0 0,0-1 0 0 0,-1 1 0 0 0,-7-9 1 0 0,6 8 57 0 0,-1 1 0 0 0,0 0 1 0 0,0 0-1 0 0,-1 0 1 0 0,0 1-1 0 0,0 0 1 0 0,-1 1-1 0 0,1 0 0 0 0,-1 0 1 0 0,0 1-1 0 0,-1 0 1 0 0,1 0-1 0 0,-1 1 1 0 0,-9-2-1 0 0,-10 1 66 0 0,0 1 0 0 0,-1 1 1 0 0,1 2-1 0 0,0 1 0 0 0,0 1 0 0 0,-33 6 1 0 0,15 2 37 0 0,2 1 0 0 0,-1 2 0 0 0,-46 21 0 0 0,-11 15 82 0 0,90-42-214 0 0,0 2-1 0 0,0 0 0 0 0,1 0 1 0 0,0 1-1 0 0,-14 14 0 0 0,24-21-33 0 0,0-1 0 0 0,0 0 0 0 0,1 1 0 0 0,-1-1 0 0 0,0 1 0 0 0,1 0 0 0 0,0-1 0 0 0,-1 1 0 0 0,1 0 0 0 0,-1 6-1 0 0,2-8-8 0 0,0 0-1 0 0,0 1 0 0 0,0-1 0 0 0,0 0 0 0 0,0 0 0 0 0,0 1 0 0 0,0-1 1 0 0,1 0-1 0 0,-1 0 0 0 0,0 1 0 0 0,1-1 0 0 0,-1 0 0 0 0,1 0 0 0 0,0 0 1 0 0,-1 0-1 0 0,1 0 0 0 0,0 0 0 0 0,-1 0 0 0 0,1 0 0 0 0,0 0 0 0 0,0 0 1 0 0,0 0-1 0 0,0 0 0 0 0,0 0 0 0 0,0-1 0 0 0,0 1 0 0 0,0 0 0 0 0,0-1 1 0 0,3 1-1 0 0,8 5-266 0 0,1-2 0 0 0,0 0 0 0 0,0-1 0 0 0,1 0 0 0 0,26 2 1 0 0,73-3-1626 0 0,-85-2 1180 0 0,158-5-4764 0 0,-88-4 2291 0 0,-21-1 463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43 756 0 0,'-1'-2'335'0'0,"-8"-23"2707"0"0,-1 9 3463 0 0,-2 40-1930 0 0,8 7-2187 0 0,0 45 0 0 0,12 82 509 0 0,-7-146-2628 0 0,6 64 1487 0 0,26 107 1 0 0,-5-74-3646 0 0,-24-101 1018 0 0,-1-1-1697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112 522 636 0 0,'-69'-25'3632'0'0,"47"18"1628"0"0,2 1 5923 0 0,31 8-10378 0 0,1 0 1 0 0,0-1-1 0 0,0 0 0 0 0,0-1 1 0 0,22-2-1 0 0,63-13 963 0 0,-81 13-1494 0 0,169-39 1379 0 0,-145 30-1100 0 0,0-2 1 0 0,65-31 0 0 0,-87 34-407 0 0,1 0 0 0 0,-2-1 0 0 0,1-1-1 0 0,-2-1 1 0 0,1 0 0 0 0,-2-1 0 0 0,14-16-1 0 0,-19 18-130 0 0,-1 0 0 0 0,-1 0 0 0 0,0 0 0 0 0,-1-1 0 0 0,0 0 0 0 0,-1-1-1 0 0,-1 1 1 0 0,0-1 0 0 0,0 0 0 0 0,-2-1 0 0 0,3-15 0 0 0,-6 26-17 0 0,1 1 1 0 0,-1-1 0 0 0,0 1 0 0 0,-1-1 0 0 0,1 0 0 0 0,-1 1 0 0 0,1-1 0 0 0,-1 1-1 0 0,0-1 1 0 0,-1 1 0 0 0,1-1 0 0 0,0 1 0 0 0,-1 0 0 0 0,-4-6 0 0 0,5 7 7 0 0,1 1 1 0 0,-1 0 0 0 0,0 0 0 0 0,-1 0 0 0 0,1-1 0 0 0,0 1 0 0 0,0 0 0 0 0,0 1 0 0 0,-1-1 0 0 0,1 0 0 0 0,0 0 0 0 0,-1 0 0 0 0,1 1 0 0 0,-1-1-1 0 0,1 1 1 0 0,-1-1 0 0 0,1 1 0 0 0,-1 0 0 0 0,1-1 0 0 0,-1 1 0 0 0,1 0 0 0 0,-1 0 0 0 0,1 0 0 0 0,-1 0 0 0 0,1 0 0 0 0,-1 1 0 0 0,0-1 0 0 0,1 0-1 0 0,-1 1 1 0 0,1-1 0 0 0,-1 1 0 0 0,1-1 0 0 0,0 1 0 0 0,-1 0 0 0 0,-1 1 0 0 0,-7 5 5 0 0,1 1 1 0 0,0-1-1 0 0,0 2 1 0 0,1-1-1 0 0,0 1 0 0 0,1 0 1 0 0,0 1-1 0 0,1 0 1 0 0,-11 19-1 0 0,5-3 16 0 0,0 1-1 0 0,-14 51 1 0 0,21-59-29 0 0,0 0 0 0 0,1 0 0 0 0,2 1 0 0 0,0 0 0 0 0,1 0 0 0 0,1-1 0 0 0,0 1 0 0 0,2 0 0 0 0,4 23 0 0 0,-4-35 0 0 0,0 0 0 0 0,1 1 0 0 0,0-1 0 0 0,0 0 0 0 0,1 0 0 0 0,-1-1 0 0 0,2 1 0 0 0,-1-1 0 0 0,1 0 0 0 0,0 0 0 0 0,1 0 0 0 0,-1-1 0 0 0,2 0 0 0 0,-1 0 0 0 0,0 0 0 0 0,1-1 0 0 0,0 0 0 0 0,0 0 0 0 0,1-1 0 0 0,-1 0 0 0 0,1 0 0 0 0,0-1 0 0 0,15 5 0 0 0,0-3-606 0 0,1 0 1 0 0,0-2-1 0 0,0-1 1 0 0,0 0-1 0 0,0-2 0 0 0,35-4 1 0 0,-8-3-1485 0 0,0-2 0 0 0,50-16-1 0 0,-55 10-1622 0 0,-6-2 534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97 608 0 0,'-3'-6'922'0'0,"0"-1"1"0"0,-1 1-1 0 0,1 0 0 0 0,-1 0 1 0 0,-1 0-1 0 0,1 0 1 0 0,-1 1-1 0 0,0-1 0 0 0,0 1 1 0 0,0 0-1 0 0,-1 1 0 0 0,0 0 1 0 0,0-1-1 0 0,-10-4 0 0 0,11 7-501 0 0,0 0-1 0 0,0 1 0 0 0,0-1 1 0 0,0 1-1 0 0,0 0 0 0 0,0 0 1 0 0,0 1-1 0 0,0 0 0 0 0,0 0 1 0 0,0 0-1 0 0,0 0 0 0 0,0 1 1 0 0,0 0-1 0 0,0 0 0 0 0,0 0 1 0 0,0 0-1 0 0,0 1 0 0 0,0 0 1 0 0,1 0-1 0 0,-1 0 0 0 0,-7 6 1 0 0,-10 7 269 0 0,1 1 1 0 0,1 1-1 0 0,0 0 1 0 0,1 2 0 0 0,-24 31-1 0 0,31-36-371 0 0,2 1 0 0 0,0 0 0 0 0,1 0-1 0 0,0 1 1 0 0,1 1 0 0 0,1-1 0 0 0,1 1 0 0 0,0 0-1 0 0,-3 20 1 0 0,8-32-283 0 0,0 1-1 0 0,1-1 1 0 0,0 0-1 0 0,0 1 1 0 0,1-1-1 0 0,-1 1 1 0 0,1-1-1 0 0,0 1 1 0 0,1-1 0 0 0,-1 0-1 0 0,1 0 1 0 0,0 0-1 0 0,0 0 1 0 0,1 0-1 0 0,-1 0 1 0 0,1 0-1 0 0,0-1 1 0 0,1 1-1 0 0,-1-1 1 0 0,1 0-1 0 0,0 0 1 0 0,0-1-1 0 0,0 1 1 0 0,0-1-1 0 0,1 1 1 0 0,-1-1 0 0 0,7 2-1 0 0,-5-1-1 0 0,0-1 0 0 0,1 0 0 0 0,-1-1 0 0 0,1 0 1 0 0,0 0-1 0 0,0 0 0 0 0,0-1 0 0 0,0 0 0 0 0,0 0 0 0 0,0-1 0 0 0,0 0 0 0 0,0 0 0 0 0,0 0 0 0 0,0-1 0 0 0,0 0 0 0 0,0-1 1 0 0,0 1-1 0 0,0-1 0 0 0,-1-1 0 0 0,1 1 0 0 0,8-6 0 0 0,-9 4-35 0 0,0 0 0 0 0,0-1 0 0 0,0 0 0 0 0,0 0 1 0 0,-1 0-1 0 0,0-1 0 0 0,0 0 0 0 0,0 0 0 0 0,-1 0 0 0 0,0-1 0 0 0,0 1 0 0 0,0-1 1 0 0,-1 0-1 0 0,0 0 0 0 0,2-10 0 0 0,-1 3-68 0 0,0-1-1 0 0,-1 0 1 0 0,-1 0 0 0 0,-1 0 0 0 0,0 0-1 0 0,-1 0 1 0 0,0-1 0 0 0,-1 1 0 0 0,-1 0-1 0 0,-1 0 1 0 0,0 0 0 0 0,-1 1 0 0 0,0-1-1 0 0,-1 1 1 0 0,-1 0 0 0 0,-7-15 0 0 0,6 17-473 0 0,-1 0 0 0 0,0 1-1 0 0,0 0 1 0 0,-1 0 0 0 0,-1 1 0 0 0,-15-14 0 0 0,41 39-6092 0 0,11 12 2466 0 0,-7-8 2254 0 0,11 13-670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2312 0 0,'2'2'184'0'0,"2"3"388"0"0,0 0 1 0 0,-1 0-1 0 0,1 1 1 0 0,-1 0-1 0 0,0-1 1 0 0,0 1 0 0 0,-1 0-1 0 0,3 11 5307 0 0,-4-22-4519 0 0,0-37 1043 0 0,10-113 2216 0 0,-8 136-4227 0 0,1 0 1 0 0,1 0 0 0 0,1 1-1 0 0,0 0 1 0 0,1 0-1 0 0,12-22 1 0 0,-11 27-43 0 0,0 0 1 0 0,1 1-1 0 0,0 0 0 0 0,1 0 1 0 0,21-18-1 0 0,-27 26-195 0 0,0 0-1 0 0,1 0 0 0 0,-1 1 1 0 0,1 0-1 0 0,0 0 0 0 0,0 0 0 0 0,0 1 1 0 0,0-1-1 0 0,1 1 0 0 0,-1 0 1 0 0,1 1-1 0 0,-1-1 0 0 0,1 1 1 0 0,0 1-1 0 0,-1-1 0 0 0,1 1 1 0 0,0-1-1 0 0,9 2 0 0 0,-13 0-104 0 0,-1-1 0 0 0,1 0 0 0 0,-1 1 0 0 0,1-1 0 0 0,-1 1 0 0 0,1-1 0 0 0,-1 1-1 0 0,0 0 1 0 0,1-1 0 0 0,-1 1 0 0 0,0 0 0 0 0,0 0 0 0 0,1 0 0 0 0,-1 0 0 0 0,0 0-1 0 0,0 0 1 0 0,0 1 0 0 0,0-1 0 0 0,0 0 0 0 0,-1 0 0 0 0,1 1 0 0 0,1 2 0 0 0,-1-1 15 0 0,-1 0 1 0 0,1 0-1 0 0,0 0 1 0 0,-1 0-1 0 0,0 0 1 0 0,0 1 0 0 0,0-1-1 0 0,0 0 1 0 0,-1 0-1 0 0,0 5 1 0 0,-3 5 85 0 0,0-1 1 0 0,0 1-1 0 0,-2-1 0 0 0,-6 13 1 0 0,-29 45 188 0 0,26-46-226 0 0,1 0-1 0 0,1 0 1 0 0,2 2 0 0 0,0-1-1 0 0,-8 29 1 0 0,18-49-114 0 0,0 1 0 0 0,0-1 0 0 0,0 0 0 0 0,1 1 0 0 0,0-1 0 0 0,0 1 0 0 0,0-1 0 0 0,1 1 0 0 0,0-1 0 0 0,0 0 0 0 0,0 1 0 0 0,0-1 0 0 0,1 0 0 0 0,0 0 0 0 0,5 10 0 0 0,-3-9 0 0 0,1 0 0 0 0,0 0 0 0 0,-1 0 0 0 0,2-1 0 0 0,-1 1 0 0 0,1-1 0 0 0,0 0 0 0 0,0-1 0 0 0,0 0 0 0 0,10 5 0 0 0,1-1 0 0 0,0-1 0 0 0,0 0 0 0 0,0-1 0 0 0,1-2 0 0 0,0 1 0 0 0,0-2 0 0 0,1-1 0 0 0,29 1 0 0 0,-23-4-1415 0 0,1-2 0 0 0,-1-1 0 0 0,0-1 0 0 0,-1-1 0 0 0,1-1 0 0 0,-1-2 0 0 0,0 0 0 0 0,-1-1 0 0 0,41-25 0 0 0,-31 14-1777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62 521 468 0 0,'-5'6'1476'0'0,"0"0"1"0"0,0 0-1 0 0,1 0 0 0 0,0 1 1 0 0,0 0-1 0 0,0 0 0 0 0,1 0 1 0 0,0 1-1 0 0,1-1 0 0 0,-3 9 1 0 0,-3 23 11909 0 0,14-91-12742 0 0,0-95 0 0 0,-5 82-504 0 0,7-312 763 0 0,-8 375-742 0 0,2 10-11 0 0,16 59-126 0 0,3 18-21 0 0,4-2-1 0 0,39 88 0 0 0,-48-138-2 0 0,2 0 0 0 0,0-2 0 0 0,2 0 0 0 0,2-2 0 0 0,44 49 0 0 0,-47-58 0 0 0,1-1 0 0 0,1-2 0 0 0,25 18 0 0 0,-32-25 0 0 0,1-2 0 0 0,-1 1 0 0 0,2-2 0 0 0,-1 0 0 0 0,1-1 0 0 0,18 5 0 0 0,-31-11-90 0 0,1 1 1 0 0,-1-1-1 0 0,1 1 1 0 0,-1-1-1 0 0,1 0 1 0 0,-1 0-1 0 0,1-1 1 0 0,-1 1-1 0 0,0-1 1 0 0,6-1-1 0 0,-7 1 62 0 0,-1 1-1 0 0,0-1 1 0 0,0 1-1 0 0,0-1 1 0 0,0 1 0 0 0,0-1-1 0 0,0 0 1 0 0,0 0-1 0 0,0 1 1 0 0,-1-1 0 0 0,1 0-1 0 0,0 0 1 0 0,0 0-1 0 0,-1 0 1 0 0,1 0 0 0 0,0 0-1 0 0,-1 0 1 0 0,1 0-1 0 0,-1-1 1 0 0,1 1-1 0 0,-1 0 1 0 0,0 0 0 0 0,1 0-1 0 0,-1 0 1 0 0,0-1-1 0 0,0 1 1 0 0,0 0 0 0 0,0 0-1 0 0,0 0 1 0 0,0-1-1 0 0,0 1 1 0 0,-1 0 0 0 0,1 0-1 0 0,0 0 1 0 0,-1 0-1 0 0,1-1 1 0 0,0 1 0 0 0,-2-1-1 0 0,0-6-12 0 0,-1 1 1 0 0,0-1-1 0 0,0 1 0 0 0,-1 0 0 0 0,0 0 1 0 0,-1 0-1 0 0,1 1 0 0 0,-10-11 0 0 0,3 8 118 0 0,-1 0 0 0 0,0 1 0 0 0,0 1 0 0 0,0 0 0 0 0,-1 0-1 0 0,0 1 1 0 0,-1 1 0 0 0,1 0 0 0 0,-1 1 0 0 0,0 0 0 0 0,0 1-1 0 0,0 1 1 0 0,-1 0 0 0 0,1 1 0 0 0,-21 1 0 0 0,12 1 59 0 0,0 0 1 0 0,0 2 0 0 0,0 1 0 0 0,0 1-1 0 0,1 0 1 0 0,-1 2 0 0 0,1 1-1 0 0,-36 18 1 0 0,49-22-150 0 0,1 1 0 0 0,0 0-1 0 0,0 0 1 0 0,1 1 0 0 0,-1 0 0 0 0,1 1-1 0 0,0-1 1 0 0,1 1 0 0 0,0 1 0 0 0,0-1 0 0 0,-5 9-1 0 0,10-14-148 0 0,1-1-1 0 0,-1 0 1 0 0,1 1-1 0 0,-1-1 1 0 0,1 0-1 0 0,0 1 1 0 0,-1-1-1 0 0,1 1 1 0 0,0-1 0 0 0,0 1-1 0 0,0-1 1 0 0,0 0-1 0 0,0 1 1 0 0,0-1-1 0 0,1 1 1 0 0,-1-1-1 0 0,0 1 1 0 0,1-1-1 0 0,-1 0 1 0 0,1 1-1 0 0,-1-1 1 0 0,1 0-1 0 0,0 0 1 0 0,0 1-1 0 0,-1-1 1 0 0,1 0-1 0 0,0 0 1 0 0,0 0-1 0 0,0 0 1 0 0,0 0-1 0 0,0 0 1 0 0,2 1 0 0 0,1 1-755 0 0,1 0 1 0 0,-1-1-1 0 0,1 1 1 0 0,0-1-1 0 0,0 0 1 0 0,0 0-1 0 0,0-1 1 0 0,6 2-1 0 0,31 4-2340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71 582 7061 0 0,'0'0'7743'0'0,"2"4"-6234"0"0,0 0-1222 0 0,0 0-1 0 0,0 1 1 0 0,-1-1-1 0 0,0 0 1 0 0,0 0-1 0 0,0 1 0 0 0,0-1 1 0 0,-1 1-1 0 0,0-1 1 0 0,1 0-1 0 0,-2 1 1 0 0,1-1-1 0 0,0 1 0 0 0,-1-1 1 0 0,0 0-1 0 0,-2 7 1 0 0,-14 67 3294 0 0,17-77-3221 0 0,-8-47 1241 0 0,4-2-1401 0 0,3-1-1 0 0,1 1 1 0 0,3 0-1 0 0,2-1 1 0 0,2 1-1 0 0,2 1 1 0 0,2 0-1 0 0,18-50 1 0 0,-23 83-141 0 0,0-1 0 0 0,0 1 0 0 0,1 0 0 0 0,1 1 0 0 0,0 0 1 0 0,1 0-1 0 0,1 0 0 0 0,0 2 0 0 0,0-1 0 0 0,1 1 0 0 0,1 1 1 0 0,16-13-1 0 0,-19 18-26 0 0,0-1 0 0 0,0 1-1 0 0,0 1 1 0 0,1 0 0 0 0,0 0 0 0 0,-1 1 0 0 0,1 0 0 0 0,1 1 0 0 0,-1 0-1 0 0,0 0 1 0 0,1 1 0 0 0,-1 1 0 0 0,0 0 0 0 0,1 0 0 0 0,-1 1 0 0 0,1 0-1 0 0,-1 1 1 0 0,17 4 0 0 0,-20-4-39 0 0,-1 0 0 0 0,0 1-1 0 0,0-1 1 0 0,0 1 0 0 0,0 0 0 0 0,0 1 0 0 0,-1-1-1 0 0,1 1 1 0 0,-1 0 0 0 0,0 1 0 0 0,0-1 0 0 0,-1 1-1 0 0,1 0 1 0 0,-1 0 0 0 0,0 1 0 0 0,5 8-1 0 0,-5-6-16 0 0,-1-1 0 0 0,0 1 0 0 0,-1-1 0 0 0,0 1 0 0 0,0 0 0 0 0,0 0 0 0 0,-1 0 0 0 0,-1 0 0 0 0,1 0 0 0 0,-1 0 0 0 0,0 0 0 0 0,-1 0 0 0 0,-2 10 0 0 0,-1 0 2 0 0,-1 0-1 0 0,-1-1 1 0 0,0 0 0 0 0,-1 0 0 0 0,-1 0-1 0 0,-12 19 1 0 0,-2-3 23 0 0,-42 52 0 0 0,43-62 23 0 0,0-1 0 0 0,-1 0-1 0 0,-1-2 1 0 0,-28 19-1 0 0,34-27 20 0 0,-2-1-1 0 0,1-1 0 0 0,-1 0 0 0 0,-1-2 0 0 0,0 0 0 0 0,-31 7 0 0 0,21-10 52 0 0,30-5-91 0 0,-1 0-1 0 0,0 0 1 0 0,1 0-1 0 0,-1 0 1 0 0,0 0-1 0 0,1 0 1 0 0,-1 0-1 0 0,0-1 0 0 0,1 1 1 0 0,-1 0-1 0 0,1 0 1 0 0,-1 0-1 0 0,0-1 1 0 0,1 1-1 0 0,-1 0 1 0 0,1 0-1 0 0,-1-1 1 0 0,1 1-1 0 0,-1-1 1 0 0,1 1-1 0 0,-1-1 0 0 0,1 1 1 0 0,-1 0-1 0 0,1-1 1 0 0,-1 0-1 0 0,1 1 1 0 0,0-1-1 0 0,-1 1 1 0 0,1-1-1 0 0,0 1 1 0 0,0-1-1 0 0,-1 0 0 0 0,1 1 1 0 0,0-1-1 0 0,0 0 1 0 0,0 1-1 0 0,0-2 1 0 0,3-2 17 0 0,8-5-15 0 0,-1 1 0 0 0,1 0 0 0 0,1 1 1 0 0,-1 0-1 0 0,1 1 0 0 0,0 0 0 0 0,1 1 0 0 0,0 1 0 0 0,-1 0 0 0 0,1 0 1 0 0,15-1-1 0 0,3 0 13 0 0,0 1 1 0 0,0 2-1 0 0,58 3 1 0 0,-69 1-27 0 0,0 0-1 0 0,-1 2 0 0 0,1 0 1 0 0,-1 1-1 0 0,0 0 1 0 0,20 11-1 0 0,-32-14 6 0 0,-1 1 0 0 0,0 0 0 0 0,0 0 0 0 0,-1 1 1 0 0,1 0-1 0 0,-1 0 0 0 0,0 0 0 0 0,0 1 0 0 0,0-1 0 0 0,0 1 0 0 0,-1 0 0 0 0,0 1 0 0 0,0-1 1 0 0,0 1-1 0 0,-1 0 0 0 0,0 0 0 0 0,0 0 0 0 0,0 0 0 0 0,-1 0 0 0 0,0 1 0 0 0,2 10 0 0 0,-4-9 28 0 0,0-1 0 0 0,0 1-1 0 0,-1-1 1 0 0,0 1 0 0 0,-1-1-1 0 0,0 1 1 0 0,0-1-1 0 0,0 0 1 0 0,-1 1 0 0 0,0-1-1 0 0,0-1 1 0 0,-1 1 0 0 0,0 0-1 0 0,0-1 1 0 0,-1 0 0 0 0,1 0-1 0 0,-8 7 1 0 0,-10 10 151 0 0,0-2-1 0 0,-40 30 1 0 0,60-49-170 0 0,-22 16 146 0 0,0-2 0 0 0,-2 0 0 0 0,1-1 1 0 0,-2-2-1 0 0,-39 15 0 0 0,46-22-66 0 0,0 0-1 0 0,-1-1 1 0 0,0-1-1 0 0,0 0 0 0 0,0-2 1 0 0,0-1-1 0 0,0 0 1 0 0,-23-3-1 0 0,37 1-86 0 0,0 0 0 0 0,0 0 0 0 0,0-1 0 0 0,0 0 0 0 0,1 0 0 0 0,-1-1 0 0 0,0 0 0 0 0,1 0 0 0 0,-8-5 0 0 0,12 7 0 0 0,0-1 0 0 0,0 1 0 0 0,0-1 0 0 0,0 0 0 0 0,0 0 0 0 0,0 0 0 0 0,0 0 0 0 0,1 0 0 0 0,-1-1 0 0 0,1 1 0 0 0,0 0 0 0 0,0-1 0 0 0,-1 1 0 0 0,2-1 0 0 0,-1 1 0 0 0,0-1 0 0 0,0 1 0 0 0,1-1 0 0 0,-1 0 0 0 0,1 1 0 0 0,0-1 0 0 0,0 0 0 0 0,0 1 0 0 0,0-1 0 0 0,0 0 0 0 0,1 0 0 0 0,0-3 0 0 0,3-4 0 0 0,0 0 0 0 0,0 0 0 0 0,1 0 0 0 0,0 0 0 0 0,1 1 0 0 0,0 0 0 0 0,0 0 0 0 0,1 1 0 0 0,0 0 0 0 0,1 0 0 0 0,-1 0 0 0 0,1 1 0 0 0,1 1 0 0 0,12-9 0 0 0,7-3 0 0 0,1 1 0 0 0,1 1 0 0 0,42-15 0 0 0,-41 19 0 0 0,2 1 0 0 0,-1 2 0 0 0,1 0 0 0 0,0 3 0 0 0,1 1 0 0 0,0 1 0 0 0,39 1 0 0 0,-58 4 0 0 0,-1 0 0 0 0,0 1 0 0 0,1 0 0 0 0,-1 2 0 0 0,0-1 0 0 0,-1 2 0 0 0,1-1 0 0 0,19 11 0 0 0,-24-10 0 0 0,-1 1 0 0 0,1 0 0 0 0,-1 0 0 0 0,0 1 0 0 0,0 0 0 0 0,-1 0 0 0 0,0 1 0 0 0,0 0 0 0 0,-1 0 0 0 0,0 1 0 0 0,0 0 0 0 0,8 18 0 0 0,-11-19 3 0 0,0 1 0 0 0,0-1 0 0 0,-1 1 0 0 0,0 0 1 0 0,1 12-1 0 0,6 27-113 0 0,-9-47-376 0 0,1-5-1574 0 0,5-22-1852 0 0,-1 0 1 0 0,3-48-1 0 0,-4 17 758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78 427 4056 0 0,'1'-57'2585'0'0,"-7"-66"-1"0"0,3 100-698 0 0,-12-41 0 0 0,10 47-51 0 0,-1 1 0 0 0,0 0 0 0 0,-12-18 0 0 0,15 29-1025 0 0,1 0 0 0 0,-1 0 1 0 0,1 0-1 0 0,0 0 0 0 0,0 0 0 0 0,0 0 0 0 0,1 0 0 0 0,-1-7 1 0 0,2 11-760 0 0,0 1 1 0 0,0-1 0 0 0,0 0 0 0 0,0 0 0 0 0,1 0 0 0 0,-1 1 0 0 0,0-1 0 0 0,1 0-1 0 0,-1 1 1 0 0,0-1 0 0 0,1 0 0 0 0,-1 1 0 0 0,1-1 0 0 0,-1 0 0 0 0,1 1 0 0 0,-1-1 0 0 0,1 1-1 0 0,-1-1 1 0 0,1 1 0 0 0,0-1 0 0 0,-1 1 0 0 0,1-1 0 0 0,0 1 0 0 0,0 0 0 0 0,1-1-1 0 0,16-5-259 0 0,-17 6 206 0 0,6-1-292 0 0,1 0 1 0 0,-1 1 0 0 0,1 0-1 0 0,-1 0 1 0 0,1 1 0 0 0,-1 0-1 0 0,0 0 1 0 0,1 1-1 0 0,9 3 1 0 0,1 0-692 0 0,80 21-6240 0 0,-50-12 4203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84 172 0 0,'-10'-23'1642'0'0,"8"17"-607"0"0,0 1 1 0 0,0 0-1 0 0,0 0 1 0 0,-1 0-1 0 0,0 1 1 0 0,0-1-1 0 0,0 0 0 0 0,0 1 1 0 0,-1 0-1 0 0,-6-6 1 0 0,9 9-810 0 0,0 1 0 0 0,0 0 0 0 0,1-1 0 0 0,-1 1 0 0 0,0 0 1 0 0,0 0-1 0 0,0 0 0 0 0,0 0 0 0 0,0 0 0 0 0,1 0 0 0 0,-1 0 0 0 0,0 0 0 0 0,0 0 0 0 0,0 0 0 0 0,0 0 1 0 0,0 1-1 0 0,1-1 0 0 0,-1 0 0 0 0,0 1 0 0 0,0-1 0 0 0,0 0 0 0 0,1 1 0 0 0,-1-1 0 0 0,0 1 0 0 0,1-1 1 0 0,-1 1-1 0 0,0 0 0 0 0,1-1 0 0 0,-1 1 0 0 0,1-1 0 0 0,-1 1 0 0 0,1 0 0 0 0,-1 0 0 0 0,0 1 1 0 0,-17 27 2165 0 0,18-27-2170 0 0,-9 15 305 0 0,1 0 0 0 0,1 1 0 0 0,1 0 0 0 0,1 0 0 0 0,0 1 0 0 0,1-1 0 0 0,1 1 0 0 0,1 0 0 0 0,0 0 0 0 0,2 0 0 0 0,0 0 0 0 0,4 21 0 0 0,-1-18-111 0 0,1-1-1 0 0,13 36 1 0 0,-15-51-545 0 0,0-1-1 0 0,1 1 0 0 0,0-1 1 0 0,0 0-1 0 0,0 0 0 0 0,1 0 1 0 0,-1 0-1 0 0,1 0 0 0 0,0-1 1 0 0,1 1-1 0 0,-1-1 0 0 0,1 0 1 0 0,-1-1-1 0 0,12 7 0 0 0,-13-9-456 0 0,0 1-1 0 0,1-1 0 0 0,-1 0 0 0 0,0 0 0 0 0,1-1 1 0 0,-1 1-1 0 0,6-1 0 0 0,11-1-8715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0 732 0 0,'-3'8'1469'0'0,"0"1"0"0"0,0-1-1 0 0,0 0 1 0 0,1 1 0 0 0,0 0 0 0 0,0 12-1 0 0,0 58 2990 0 0,2-60-3329 0 0,7 176 4443 0 0,-4-133-4134 0 0,10 95 1675 0 0,-9-135-2661 0 0,0 0 0 0 0,1-1 0 0 0,1 0 0 0 0,2 0 0 0 0,9 21 0 0 0,-14-37-366 0 0,0 0 1 0 0,0 0 0 0 0,1 0-1 0 0,-1 0 1 0 0,1-1 0 0 0,0 1-1 0 0,0-1 1 0 0,1 0 0 0 0,0 0-1 0 0,-1-1 1 0 0,1 0 0 0 0,0 1-1 0 0,0-1 1 0 0,1-1-1 0 0,-1 1 1 0 0,1-1 0 0 0,-1 0-1 0 0,1 0 1 0 0,0-1 0 0 0,0 0-1 0 0,-1 0 1 0 0,1 0 0 0 0,10 0-1 0 0,1-2-206 0 0,0 0-1 0 0,0 0 1 0 0,0-2-1 0 0,0 0 1 0 0,0-1-1 0 0,31-12 1 0 0,-19 5-398 0 0,-2-1 1 0 0,35-20-1 0 0,-50 24-459 0 0,0 0-1 0 0,17-16 1 0 0,-22 18-543 0 0,-1 0 0 0 0,-1-1 1 0 0,1 0-1 0 0,-1 0 0 0 0,6-10 1 0 0,-5 5-1408 0 0</inkml:trace>
  <inkml:trace contextRef="#ctx0" brushRef="#br0" timeOffset="1">153 620 668 0 0,'-21'4'1800'0'0,"-17"1"2529"0"0,13-3 7888 0 0,27-2-11963 0 0,0 0 0 0 0,0-1 0 0 0,0 1 0 0 0,0-1 0 0 0,0 1-1 0 0,0-1 1 0 0,0 0 0 0 0,0 0 0 0 0,0 1 0 0 0,3-3 0 0 0,4-2 274 0 0,169-44 5129 0 0,-110 32-4284 0 0,-18 1-1584 0 0,-46 15-276 0 0,0-1-1 0 0,-1 0 1 0 0,1 0 0 0 0,-1 0 0 0 0,7-5 0 0 0,-10 7 195 0 0,1-1-1 0 0,-1 1 1 0 0,0 0-1 0 0,0-1 1 0 0,1 1-1 0 0,-1-1 1 0 0,0 1 0 0 0,0-1-1 0 0,1 0 1 0 0,-1 1-1 0 0,0-1 1 0 0,0 1-1 0 0,0-1 1 0 0,0 1 0 0 0,0-1-1 0 0,0 1 1 0 0,0-1-1 0 0,0 1 1 0 0,0-1-1 0 0,0 0 1 0 0,0 1 0 0 0,0-1-1 0 0,-1 1 1 0 0,1-1-1 0 0,0 1 1 0 0,0-1-1 0 0,0 1 1 0 0,-1-1 0 0 0,1 1-1 0 0,0-1 1 0 0,-1 1-1 0 0,-3-6-707 0 0,-11-7-1720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345 204 2472 0 0,'-51'-24'3403'0'0,"-2"1"0"0"0,-106-30-1 0 0,142 49-1976 0 0,8 2 105 0 0,1-1-1 0 0,-1 1 0 0 0,0-1 1 0 0,1-1-1 0 0,-12-5 0 0 0,19 8-1450 0 0,1 1 0 0 0,0 0 0 0 0,0-1 0 0 0,0 1 0 0 0,0 0 0 0 0,0 0 0 0 0,0-1 0 0 0,0 1-1 0 0,0 0 1 0 0,0-1 0 0 0,0 1 0 0 0,0 0 0 0 0,0-1 0 0 0,0 1 0 0 0,0 0 0 0 0,0-1 0 0 0,0 1 0 0 0,0 0 0 0 0,0 0 0 0 0,0-1 0 0 0,0 1-1 0 0,1 0 1 0 0,-1-1 0 0 0,0 1 0 0 0,0 0 0 0 0,0 0 0 0 0,0-1 0 0 0,1 1 0 0 0,-1 0 0 0 0,0 0 0 0 0,0 0 0 0 0,1-1 0 0 0,-1 1 0 0 0,0 0 0 0 0,0 0-1 0 0,1 0 1 0 0,-1-1 0 0 0,12-7 927 0 0,9-1-190 0 0,1 1 0 0 0,0 1 0 0 0,0 1-1 0 0,36-6 1 0 0,96-2 529 0 0,-42 13-2760 0 0,164 20 0 0 0,-192-11-882 0 0,26 1-5760 0 0,-69-8 4699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253 429 8193 0 0,'-5'52'11995'0'0,"-7"-1"-7441"0"0,-25 48-3335 0 0,28-77-41 0 0,1 0-543 0 0,-2 1-1 0 0,-1-1 0 0 0,0 0 1 0 0,-2-1-1 0 0,0-1 1 0 0,-25 30-1 0 0,37-48-564 0 0,-1-1 0 0 0,1 1 0 0 0,-1-1-1 0 0,0 1 1 0 0,1-1 0 0 0,-1 1 0 0 0,0-1 0 0 0,0 0 0 0 0,0 0-1 0 0,0 0 1 0 0,0 0 0 0 0,0 0 0 0 0,0 0 0 0 0,-1-1-1 0 0,1 1 1 0 0,-2 0 0 0 0,3-1-70 0 0,0 0 0 0 0,0 0 0 0 0,1 0 0 0 0,-1 0 0 0 0,0 0 0 0 0,1 0 0 0 0,-1-1 0 0 0,0 1 0 0 0,1 0 0 0 0,-1 0 0 0 0,0-1 0 0 0,1 1 0 0 0,-1 0 0 0 0,0-1 0 0 0,1 1 0 0 0,-1 0 0 0 0,1-1 0 0 0,-1 1 0 0 0,1-1 0 0 0,-1 1 0 0 0,1-1 0 0 0,-1 1 0 0 0,1-1 0 0 0,-1 1 0 0 0,1-1 0 0 0,0 0 0 0 0,-1 1 0 0 0,1-1 0 0 0,0 0 0 0 0,-1-1 0 0 0,-3-4 0 0 0,0 0 0 0 0,0-1 0 0 0,0 1 0 0 0,1-1 0 0 0,0 0 0 0 0,1 0 0 0 0,0-1 0 0 0,0 1 0 0 0,0 0 0 0 0,1-1 0 0 0,-1-7 0 0 0,1 6 0 0 0,1-1 0 0 0,0 1 0 0 0,0-1 0 0 0,1 1 0 0 0,1 0 0 0 0,-1-1 0 0 0,1 1 0 0 0,4-11 0 0 0,-5 17 0 0 0,0 1 0 0 0,0 0 0 0 0,0-1 0 0 0,0 1 0 0 0,0 0 0 0 0,1 0 0 0 0,-1 0 0 0 0,1 0 0 0 0,-1 0 0 0 0,1 0 0 0 0,0 0 0 0 0,0 1 0 0 0,0-1 0 0 0,0 1 0 0 0,0-1 0 0 0,0 1 0 0 0,0 0 0 0 0,0 0 0 0 0,4-2 0 0 0,-3 3 0 0 0,0-1 0 0 0,-1 1 0 0 0,1 0 0 0 0,0 0 0 0 0,-1 0 0 0 0,1 0 0 0 0,0 1 0 0 0,0-1 0 0 0,-1 1 0 0 0,1-1 0 0 0,-1 1 0 0 0,1 0 0 0 0,-1 0 0 0 0,1 0 0 0 0,-1 1 0 0 0,1-1 0 0 0,-1 0 0 0 0,3 3 0 0 0,24 18 0 0 0,-1 2 0 0 0,-1 1 0 0 0,24 30 0 0 0,38 35 0 0 0,-75-78 0 0 0,1 0 0 0 0,1-1 0 0 0,-1 0 0 0 0,30 13 0 0 0,-34-18 0 0 0,0-2 0 0 0,0 0 0 0 0,0 0 0 0 0,1-1 0 0 0,-1 0 0 0 0,1-1 0 0 0,0-1 0 0 0,0 0 0 0 0,13 0 0 0 0,-18-2 0 0 0,0 1 0 0 0,0-1 0 0 0,-1-1 0 0 0,1 1 0 0 0,0-1 0 0 0,-1 0 0 0 0,0-1 0 0 0,1 1 0 0 0,-1-1 0 0 0,0-1 0 0 0,0 1 0 0 0,-1-1 0 0 0,1 0 0 0 0,-1 0 0 0 0,1-1 0 0 0,-2 0 0 0 0,7-6 0 0 0,-3 0 0 0 0,-1 0 0 0 0,0-1 0 0 0,-1 1 0 0 0,0-1 0 0 0,0-1 0 0 0,-2 1 0 0 0,1-1 0 0 0,-2 0 0 0 0,4-23 0 0 0,0-10 0 0 0,-1-61 0 0 0,-5 100 0 0 0,-1-62 0 0 0,-2 0 0 0 0,-17-103 0 0 0,14 136 0 0 0,-18-60 0 0 0,19 83 0 0 0,-1 1 0 0 0,0-1 0 0 0,0 1 0 0 0,-1 0 0 0 0,-1 1 0 0 0,0-1 0 0 0,-15-18 0 0 0,20 28-8 0 0,1 0 0 0 0,-1 0 0 0 0,0 0-1 0 0,0 0 1 0 0,0 0 0 0 0,0 1 0 0 0,0-1 0 0 0,0 1 0 0 0,-1-1 0 0 0,1 1 0 0 0,0 0-1 0 0,-1 0 1 0 0,1 0 0 0 0,-1 0 0 0 0,1 0 0 0 0,-1 1 0 0 0,1-1 0 0 0,-1 1 0 0 0,0-1-1 0 0,-4 1 1 0 0,7 0-53 0 0,0 0 0 0 0,-1 1-1 0 0,1-1 1 0 0,0 0 0 0 0,-1 0-1 0 0,1 0 1 0 0,0 1 0 0 0,0-1-1 0 0,-1 0 1 0 0,1 1 0 0 0,0-1-1 0 0,0 0 1 0 0,-1 0 0 0 0,1 1-1 0 0,0-1 1 0 0,0 0 0 0 0,0 1-1 0 0,0-1 1 0 0,-1 0 0 0 0,1 1-1 0 0,0-1 1 0 0,0 1 0 0 0,0-1-1 0 0,0 0 1 0 0,0 1 0 0 0,0-1-1 0 0,0 0 1 0 0,0 1 0 0 0,0-1-1 0 0,0 1 1 0 0,0-1 0 0 0,0 0-1 0 0,1 1 1 0 0,-1-1-1 0 0,0 0 1 0 0,0 1 0 0 0,0 0-1 0 0,7 13-1947 0 0,-6-13 1774 0 0,22 32-7882 0 0,-9-18 4707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12757 0 0,'-1'60'9447'0'0,"-2"-4"-4804"0"0,0-22-3629 0 0,-2-1 0 0 0,-1 1 0 0 0,-14 40 0 0 0,0-18-392 0 0,-2-1-1 0 0,-44 78 0 0 0,30-76-1027 0 0,-2-2 1 0 0,-59 64-1 0 0,31-41-391 0 0,50-58-2730 0 0,-1 0 1 0 0,-37 32-1 0 0,23-30 68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33 244 132 0 0,'-33'-21'9464'0'0,"38"22"-7669"0"0,82 13 1816 0 0,89 3 0 0 0,93-8-1050 0 0,-260-9-2408 0 0,311-4 2492 0 0,-305 4-2517 0 0,159-12 1218 0 0,-138 8-1054 0 0,-1-1 0 0 0,61-18 0 0 0,-92 21-277 0 0,1 1 0 0 0,-1-1 0 0 0,1 0 0 0 0,-1 0 0 0 0,1-1 0 0 0,-1 1 0 0 0,0-1 0 0 0,0 0 0 0 0,0 0 0 0 0,-1 0 0 0 0,1 0 0 0 0,-1-1 0 0 0,0 0 0 0 0,0 1 0 0 0,0-1 0 0 0,0 0 0 0 0,0-1 0 0 0,3-7-1 0 0,-5 8-8 0 0,0 0 0 0 0,0 0 0 0 0,-1 0-1 0 0,1 0 1 0 0,-1 0 0 0 0,0 0-1 0 0,0 0 1 0 0,0 0 0 0 0,-1 0-1 0 0,1 0 1 0 0,-1 0 0 0 0,0 0-1 0 0,0 0 1 0 0,-1 0 0 0 0,1 0-1 0 0,-1 0 1 0 0,0 1 0 0 0,1-1-1 0 0,-2 0 1 0 0,1 1 0 0 0,0 0-1 0 0,-6-6 1 0 0,3 3 29 0 0,0 1-1 0 0,0 0 0 0 0,-1 1 1 0 0,1-1-1 0 0,-1 1 0 0 0,0 0 1 0 0,0 1-1 0 0,0-1 1 0 0,-1 1-1 0 0,1 1 0 0 0,-1-1 1 0 0,0 1-1 0 0,0 0 1 0 0,-12-2-1 0 0,16 4 8 0 0,0 0 0 0 0,-1 0 0 0 0,1 0 0 0 0,-1 0 0 0 0,1 1-1 0 0,0-1 1 0 0,-1 1 0 0 0,1 0 0 0 0,0 0 0 0 0,0 0 0 0 0,-1 0 0 0 0,1 1 0 0 0,0-1 0 0 0,-3 3 0 0 0,3-1 8 0 0,0-1 1 0 0,0 1-1 0 0,0 0 0 0 0,1 0 1 0 0,-1 0-1 0 0,1 0 0 0 0,0 1 1 0 0,-1-1-1 0 0,2 1 0 0 0,-1-1 1 0 0,0 1-1 0 0,1 0 1 0 0,0-1-1 0 0,-2 8 0 0 0,-2 13 165 0 0,2 0 1 0 0,1 0-1 0 0,0 0 0 0 0,2 0 0 0 0,5 46 0 0 0,29 123 671 0 0,-20-125-635 0 0,26 108 600 0 0,73 202 0 0 0,-90-325-851 0 0,-15-36 0 0 0,-1 1 0 0 0,9 29 0 0 0,-16-46-8 0 0,0-1 1 0 0,0 1-1 0 0,0-1 1 0 0,1 1-1 0 0,-1-1 1 0 0,0 1-1 0 0,0-1 0 0 0,0 1 1 0 0,0-1-1 0 0,0 1 1 0 0,0-1-1 0 0,0 0 0 0 0,0 1 1 0 0,0-1-1 0 0,0 1 1 0 0,-1-1-1 0 0,1 1 1 0 0,0-1-1 0 0,0 1 0 0 0,0-1 1 0 0,0 1-1 0 0,-1-1 1 0 0,1 0-1 0 0,0 1 1 0 0,0-1-1 0 0,-1 0 0 0 0,1 1 1 0 0,0-1-1 0 0,-1 0 1 0 0,1 1-1 0 0,-1-1 0 0 0,1 0 1 0 0,0 1-1 0 0,-1-1 1 0 0,1 0-1 0 0,-1 0 1 0 0,1 0-1 0 0,0 1 0 0 0,-1-1 1 0 0,1 0-1 0 0,-1 0 1 0 0,1 0-1 0 0,-1 0 0 0 0,1 0 1 0 0,-1 0-1 0 0,1 0 1 0 0,-1 0-1 0 0,0 0 1 0 0,-28-6-578 0 0,24 4 506 0 0,-241-62-1006 0 0,140 42 922 0 0,0 4 1 0 0,-1 5-1 0 0,-159 0 1 0 0,255 13 194 0 0,-19-1 188 0 0,1 2 0 0 0,-1 1-1 0 0,1 0 1 0 0,-59 15 0 0 0,87-17-193 0 0,0 1 0 0 0,0-1 0 0 0,-1 0 0 0 0,1 1 0 0 0,0-1-1 0 0,0 1 1 0 0,0 0 0 0 0,0-1 0 0 0,0 1 0 0 0,0 0 0 0 0,0 0 0 0 0,-2 1 0 0 0,3-1-10 0 0,0-1 1 0 0,0 0 0 0 0,0 1 0 0 0,0-1 0 0 0,0 0 0 0 0,0 0-1 0 0,0 1 1 0 0,-1-1 0 0 0,1 0 0 0 0,0 1 0 0 0,0-1 0 0 0,0 0 0 0 0,0 1-1 0 0,1-1 1 0 0,-1 0 0 0 0,0 1 0 0 0,0-1 0 0 0,0 0 0 0 0,0 1-1 0 0,0-1 1 0 0,0 0 0 0 0,0 1 0 0 0,1-1 0 0 0,-1 0 0 0 0,0 1-1 0 0,0-1 1 0 0,0 0 0 0 0,1 0 0 0 0,-1 1 0 0 0,0-1 0 0 0,3 2 63 0 0,0 0 1 0 0,0 0 0 0 0,0 0 0 0 0,0 0 0 0 0,0-1 0 0 0,1 1-1 0 0,-1-1 1 0 0,5 1 0 0 0,41 10-82 0 0,2-3 0 0 0,84 5 0 0 0,-93-11 0 0 0,693 24 0 0 0,-717-27-8 0 0,0 1-71 0 0,-1-2 1 0 0,22-2-1 0 0,-35 2 30 0 0,0 0-1 0 0,0 1 0 0 0,0-2 1 0 0,0 1-1 0 0,0 0 1 0 0,0-1-1 0 0,0 0 1 0 0,0 0-1 0 0,-1 0 0 0 0,1 0 1 0 0,-1 0-1 0 0,0-1 1 0 0,0 0-1 0 0,5-4 1 0 0,10-7-12057 0 0,-10 9 8733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129 180 8069 0 0,'12'-49'7485'0'0,"7"1"-3367"0"0,-16 40-3634 0 0,1 1 0 0 0,0 0 1 0 0,0 0-1 0 0,1 0 0 0 0,0 0 0 0 0,0 1 1 0 0,1 0-1 0 0,-1 0 0 0 0,1 0 1 0 0,10-6-1 0 0,-16 12-420 0 0,0-1 1 0 0,1 1-1 0 0,-1 0 1 0 0,0-1-1 0 0,1 1 1 0 0,-1 0-1 0 0,0 0 1 0 0,1-1-1 0 0,-1 1 1 0 0,1 0-1 0 0,-1 0 1 0 0,0 0-1 0 0,1 0 1 0 0,-1 0-1 0 0,1-1 1 0 0,-1 1-1 0 0,1 0 1 0 0,-1 0-1 0 0,0 0 1 0 0,1 0-1 0 0,-1 0 1 0 0,1 0-1 0 0,-1 0 1 0 0,1 1-1 0 0,-1-1 1 0 0,0 0-1 0 0,1 0 1 0 0,-1 0-1 0 0,1 0 0 0 0,-1 0 1 0 0,1 1-1 0 0,2 13 856 0 0,-9 21-125 0 0,-17 24 104 0 0,-38 72 0 0 0,49-108-787 0 0,-21 41 199 0 0,-32 70 799 0 0,57-115-978 0 0,1 1-1 0 0,1 0 1 0 0,1 1 0 0 0,-6 37 0 0 0,11-53-132 0 0,-1 0 0 0 0,1 0 0 0 0,-1 0 0 0 0,1 0 0 0 0,1 0 0 0 0,-1 0 0 0 0,1 0 0 0 0,0 0 0 0 0,0 0 0 0 0,0 0 0 0 0,1 0 0 0 0,0 0 0 0 0,0-1 0 0 0,0 1 0 0 0,0-1 0 0 0,1 1 0 0 0,-1-1 0 0 0,1 0 0 0 0,1 0 0 0 0,-1 0 0 0 0,0 0 0 0 0,1-1 0 0 0,0 1 0 0 0,0-1 0 0 0,0 0 0 0 0,0 0 0 0 0,0-1 0 0 0,0 1 0 0 0,1-1 0 0 0,0 0 0 0 0,-1 0 0 0 0,8 2 0 0 0,6 1 0 0 0,1-1 0 0 0,0 0 0 0 0,0-2 0 0 0,-1 0 0 0 0,1-1 0 0 0,1-1 0 0 0,32-4 0 0 0,137-33 0 0 0,-154 29 0 0 0,8 4-12730 0 0,-33 4 9295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40 738 460 0 0,'-17'6'1853'0'0,"16"-6"-1425"0"0,0 0-1 0 0,0 1 1 0 0,0-1-1 0 0,1 0 1 0 0,-1 0-1 0 0,0 0 1 0 0,0 0-1 0 0,0 0 1 0 0,0-1-1 0 0,0 1 1 0 0,0 0-1 0 0,0 0 1 0 0,0 0 0 0 0,0-1-1 0 0,1 1 1 0 0,-1-1-1 0 0,-1 0 1 0 0,1 1-90 0 0,1-1 0 0 0,-1 1 1 0 0,1-1-1 0 0,-1 1 0 0 0,1-1 0 0 0,0 0 1 0 0,-1 1-1 0 0,1-1 0 0 0,-1 0 0 0 0,1 0 1 0 0,0 1-1 0 0,0-1 0 0 0,0 0 0 0 0,-1 0 1 0 0,1 1-1 0 0,0-1 0 0 0,0 0 1 0 0,0 0-1 0 0,0 1 0 0 0,0-3 0 0 0,5-15 323 0 0,17-48 1966 0 0,17-82 0 0 0,-26 86-2232 0 0,-4-1 1 0 0,-2-1 0 0 0,-2-76 0 0 0,-6 120-299 0 0,0 0-1 0 0,-6-23 0 0 0,6 35-57 0 0,-1 0 0 0 0,0 1 0 0 0,-1-1 0 0 0,0 0 0 0 0,0 1 0 0 0,0 0 0 0 0,-10-14 0 0 0,13 21-34 0 0,0-1 0 0 0,0 1 0 0 0,-1-1 0 0 0,1 1 0 0 0,0 0 0 0 0,0-1 0 0 0,-1 1 0 0 0,1 0 0 0 0,0-1 0 0 0,-1 1 0 0 0,1 0 0 0 0,-1 0 0 0 0,1-1 0 0 0,0 1 1 0 0,-1 0-1 0 0,1 0 0 0 0,-1 0 0 0 0,1-1 0 0 0,-1 1 0 0 0,1 0 0 0 0,0 0 0 0 0,-1 0 0 0 0,1 0 0 0 0,-1 0 0 0 0,1 0 0 0 0,-1 0 0 0 0,1 0 0 0 0,-1 0 0 0 0,1 0 0 0 0,-1 0 0 0 0,-10 12 149 0 0,1 21 199 0 0,8-20-250 0 0,1-1 0 0 0,1 0 0 0 0,0 1 0 0 0,1-1 0 0 0,0 1 0 0 0,0-1 0 0 0,2 0 0 0 0,0 0 0 0 0,0 0 0 0 0,1 0 0 0 0,0 0 1 0 0,1-1-1 0 0,7 13 0 0 0,-7-14-75 0 0,1-1 1 0 0,0 1 0 0 0,0-1-1 0 0,1 0 1 0 0,0-1-1 0 0,1 1 1 0 0,0-2 0 0 0,0 1-1 0 0,1-1 1 0 0,0 0-1 0 0,0-1 1 0 0,0 0 0 0 0,1 0-1 0 0,19 7 1 0 0,-23-11-169 0 0,1 0 0 0 0,0 0 0 0 0,-1-1 0 0 0,1 0 1 0 0,0 0-1 0 0,0-1 0 0 0,0 0 0 0 0,0 0 0 0 0,0 0 0 0 0,0-1 0 0 0,0 0 0 0 0,-1-1 1 0 0,1 0-1 0 0,0 0 0 0 0,-1 0 0 0 0,1 0 0 0 0,-1-1 0 0 0,0 0 0 0 0,0-1 1 0 0,0 1-1 0 0,10-9 0 0 0,-7 4-13 0 0,0 0 0 0 0,-1-1 1 0 0,0 0-1 0 0,0 0 0 0 0,-1-1 1 0 0,0 0-1 0 0,-1-1 0 0 0,0 1 1 0 0,-1-1-1 0 0,0 0 0 0 0,5-18 1 0 0,-9 29 152 0 0,19-76 94 0 0,-19 68 166 0 0,0 0 0 0 0,0 0 0 0 0,0-1 0 0 0,-1 1 0 0 0,0 0 0 0 0,-1-1 1 0 0,-1-8-1 0 0,-1 11 3485 0 0,2 19-2812 0 0,4 26-315 0 0,11 46 910 0 0,16 72-680 0 0,-26-144-1173 0 0,-1 0 1 0 0,2-1-1 0 0,0 0 1 0 0,0 0-1 0 0,11 15 1 0 0,-12-21-211 0 0,0-1 1 0 0,0 1-1 0 0,1-1 0 0 0,-1 0 1 0 0,7 4-1 0 0,-7-6-441 0 0,-1 0 1 0 0,2 0-1 0 0,-1-1 0 0 0,0 0 0 0 0,0 0 1 0 0,1 0-1 0 0,8 3 0 0 0,10-1-2406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208 230 8001 0 0,'-44'23'9003'0'0,"6"4"-4285"0"0,29-19-4269 0 0,0 1-1 0 0,1-1 1 0 0,0 1-1 0 0,1 0 1 0 0,0 1-1 0 0,1 0 1 0 0,-1 0-1 0 0,2 0 1 0 0,0 1-1 0 0,-5 13 1 0 0,-5 15 741 0 0,7-20 233 0 0,-9 31 1 0 0,30-128-977 0 0,3-134-1 0 0,-14 180-476 0 0,0 9 89 0 0,-1-1-1 0 0,-1 1 1 0 0,-1 0-1 0 0,-1 0 1 0 0,-6-29-1 0 0,8 51-47 0 0,-1 0 0 0 0,1 0 0 0 0,0 1-1 0 0,0-1 1 0 0,-1 0 0 0 0,1 0 0 0 0,-1 0 0 0 0,1 0 0 0 0,-1 0 0 0 0,1 0 0 0 0,-1 0 0 0 0,1 1-1 0 0,-1-1 1 0 0,0 0 0 0 0,1 1 0 0 0,-2-2 0 0 0,1 2-1 0 0,1 0-1 0 0,0 0 1 0 0,-1 0 0 0 0,1 0-1 0 0,0 0 1 0 0,-1 0 0 0 0,1 0-1 0 0,0 0 1 0 0,-1 0 0 0 0,1 0-1 0 0,0 0 1 0 0,-1 0 0 0 0,1 1-1 0 0,0-1 1 0 0,-1 0 0 0 0,1 0-1 0 0,0 0 1 0 0,-1 1 0 0 0,1-1-1 0 0,0 0 1 0 0,0 0 0 0 0,-1 0-1 0 0,1 1 1 0 0,0-1 0 0 0,0 0-1 0 0,0 1 1 0 0,-1-1 0 0 0,1 0-1 0 0,0 1 1 0 0,-2 2 28 0 0,1 0 1 0 0,0 0-1 0 0,0 0 1 0 0,0 0-1 0 0,0 0 1 0 0,0 0-1 0 0,1 0 1 0 0,-1 1 0 0 0,1 2-1 0 0,0 9-38 0 0,2-1 0 0 0,0 0 0 0 0,0 0 0 0 0,2 0 0 0 0,0 0 0 0 0,0 0 0 0 0,1-1 0 0 0,1 0 0 0 0,10 18 0 0 0,-1-5 0 0 0,1-2 0 0 0,2 0 0 0 0,31 34 0 0 0,-16-22 0 0 0,3-1 0 0 0,46 35 0 0 0,-52-47 0 0 0,2-1 0 0 0,0-1 0 0 0,44 20 0 0 0,-73-40-28 0 0,-1 0-1 0 0,0 0 1 0 0,1 0-1 0 0,-1 0 1 0 0,0 0 0 0 0,1-1-1 0 0,-1 1 1 0 0,1-1 0 0 0,0 0-1 0 0,-1 0 1 0 0,1 0-1 0 0,-1 0 1 0 0,1 0 0 0 0,-1 0-1 0 0,1-1 1 0 0,-1 1 0 0 0,1-1-1 0 0,-1 0 1 0 0,0 0-1 0 0,1 0 1 0 0,-1 0 0 0 0,0 0-1 0 0,1 0 1 0 0,2-3 0 0 0,-2 1-19 0 0,0 0 0 0 0,0 0 0 0 0,-1 0 0 0 0,1 0 0 0 0,-1 0 1 0 0,0 0-1 0 0,0-1 0 0 0,0 1 0 0 0,-1-1 0 0 0,1 0 0 0 0,-1 0 1 0 0,0 1-1 0 0,0-1 0 0 0,0 0 0 0 0,0-6 0 0 0,0 7 42 0 0,-1 0-1 0 0,0 1 1 0 0,0-1-1 0 0,0 0 1 0 0,0 0-1 0 0,0 0 1 0 0,-1 1-1 0 0,1-1 1 0 0,-1 0-1 0 0,0 1 1 0 0,0-1-1 0 0,0 0 1 0 0,0 1 0 0 0,0-1-1 0 0,-1 1 1 0 0,1 0-1 0 0,-1-1 1 0 0,-2-1-1 0 0,1 0 14 0 0,0 1 0 0 0,-1 1-1 0 0,1-1 1 0 0,-1 0 0 0 0,0 1 0 0 0,0 0 0 0 0,0 0-1 0 0,0 0 1 0 0,0 0 0 0 0,-7-1 0 0 0,-2 0 31 0 0,1 0 1 0 0,-2 2 0 0 0,1-1-1 0 0,0 1 1 0 0,0 1 0 0 0,0 1-1 0 0,-14 1 1 0 0,6 1-198 0 0,0 0 0 0 0,1 1-1 0 0,0 2 1 0 0,0 0 0 0 0,0 0 0 0 0,1 2 0 0 0,0 1 0 0 0,0 0 0 0 0,-24 17-1 0 0,30-14-1516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2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222 227 12993 0 0,'-57'-67'10325'0'0,"-38"-24"-3528"0"0,52 51-4201 0 0,16 11-2540 0 0,71 56-1298 0 0,67 61-10407 0 0,-75-64 8243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1 496 0 0,'-1'4'749'0'0,"0"0"-1"0"0,0 1 0 0 0,0-1 1 0 0,-1 0-1 0 0,0 0 1 0 0,1 0-1 0 0,-2 0 1 0 0,1 0-1 0 0,0 0 1 0 0,-1 0-1 0 0,-3 3 1 0 0,-6 11 955 0 0,-67 111 4542 0 0,-48 61-2047 0 0,-113 115 910 0 0,199-258-5517 0 0,13-16-3091 0 0,28-30 3285 0 0,0-1 1 0 0,0 0 0 0 0,-3 2-2561 0 0,2-2 2561 0 0,1 0-1 0 0,0 1 1 0 0,-1-1 0 0 0,1 0-1 0 0,0 0 1 0 0,0 0 0 0 0,-1 0-1 0 0,1 0 1 0 0,0 0 0 0 0,-1 0-1 0 0,1 0 1 0 0,0-1 0 0 0,-1 1-1 0 0,1 0 1 0 0</inkml:trace>
  <inkml:trace contextRef="#ctx0" brushRef="#br0" timeOffset="1">50 90 584 0 0,'-28'-41'4640'0'0,"6"15"6899"0"0,25 32-9696 0 0,41 60 1512 0 0,64 77 1 0 0,-74-100-2598 0 0,123 147 2588 0 0,209 193 0 0 0,-319-334-3346 0 0,-27-27 0 0 0,42 34 0 0 0,-61-55-103 0 0,1 0 0 0 0,0 1-1 0 0,0-1 1 0 0,0-1 0 0 0,-1 1 0 0 0,1 0 0 0 0,0 0 0 0 0,0-1-1 0 0,0 1 1 0 0,0-1 0 0 0,0 0 0 0 0,0 1 0 0 0,0-1 0 0 0,0 0-1 0 0,0 0 1 0 0,0 0 0 0 0,0-1 0 0 0,1 1 0 0 0,2-1-1 0 0,7-8-2392 0 0,9-10-5586 0 0,-8 6 4631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34 636 0 0,'-40'-8'1839'0'0,"-3"-2"1949"0"0,1-2 10918 0 0,53 10-13965 0 0,-1 1 0 0 0,1 0-1 0 0,-1 1 1 0 0,15 2 0 0 0,-2-1 181 0 0,233 0 3746 0 0,-139-1-4831 0 0,-101 0 6 0 0,1 2-1 0 0,-1 1 1 0 0,1 0-1 0 0,-1 1 1 0 0,0 0 0 0 0,-1 1-1 0 0,1 1 1 0 0,-1 1-1 0 0,18 10 1 0 0,19 7-1850 0 0,-27-16-260 0 0,14 1-5307 0 0,-24-6 4717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27 100 808 0 0,'-26'13'13490'0'0,"31"-12"-12921"0"0,0-1 0 0 0,-1 1 0 0 0,1-1 0 0 0,0 0 1 0 0,0 0-1 0 0,0-1 0 0 0,0 1 0 0 0,5-2 0 0 0,0 1 105 0 0,608-85 11846 0 0,-544 73-12367 0 0,-58 8-244 0 0,-15 5-407 0 0,1-1-225 0 0,6-1 126 0 0,7-2-5444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73 628 0 0,'0'1'313'0'0,"0"0"1"0"0,1 0-1 0 0,-1 0 0 0 0,0 0 1 0 0,1 0-1 0 0,-1-1 0 0 0,0 1 0 0 0,1 0 1 0 0,-1 0-1 0 0,1 0 0 0 0,0-1 1 0 0,-1 1-1 0 0,1 0 0 0 0,0-1 1 0 0,-1 1-1 0 0,1 0 0 0 0,0-1 0 0 0,0 1 1 0 0,-1-1-1 0 0,1 1 0 0 0,0-1 1 0 0,0 1-1 0 0,0-1 0 0 0,0 0 1 0 0,0 1-1 0 0,0-1 0 0 0,0 0 0 0 0,-1 0 1 0 0,1 0-1 0 0,0 0 0 0 0,0 0 1 0 0,2 0-1 0 0,39 0 4257 0 0,-33 0-3652 0 0,161-15 5432 0 0,86-25-1354 0 0,-143 20-2790 0 0,-34 5-1099 0 0,-78 15-1404 0 0,2 0-1246 0 0,5 0 1219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1 516 144 0 0,'0'0'77'0'0,"0"0"0"0"0,0-1 0 0 0,0 1 0 0 0,0-1 0 0 0,0 1 0 0 0,0-1-1 0 0,0 1 1 0 0,0 0 0 0 0,1-1 0 0 0,-1 1 0 0 0,0 0 0 0 0,0-1 0 0 0,0 1 0 0 0,1-1 0 0 0,-1 1 0 0 0,0 0 0 0 0,0-1 0 0 0,1 1 0 0 0,-1 0 0 0 0,0 0-1 0 0,0-1 1 0 0,1 1 0 0 0,-1 0 0 0 0,0 0 0 0 0,1-1 0 0 0,-1 1 0 0 0,1 0 0 0 0,-1 0 0 0 0,0 0 0 0 0,1 0 0 0 0,-1-1 0 0 0,1 1 0 0 0,-1 0-1 0 0,0 0 1 0 0,1 0 0 0 0,-1 0 0 0 0,1 0 0 0 0,-1 0 0 0 0,0 0 0 0 0,1 0 0 0 0,-1 0 0 0 0,1 0 0 0 0,-1 0 0 0 0,0 1 0 0 0,1-1 0 0 0,-1 0-1 0 0,1 0 1 0 0,-1 0 0 0 0,0 0 0 0 0,1 1 0 0 0,-1-1 0 0 0,0 0 0 0 0,1 0 0 0 0,-1 1 0 0 0,1 0 0 0 0,20 21 1940 0 0,-7-4-1393 0 0,-2 1 0 0 0,0-1 0 0 0,12 29 0 0 0,-13-23-234 0 0,99 224 2491 0 0,-70-153-1722 0 0,95 203 2321 0 0,-105-244-2273 0 0,1-1-1 0 0,3-2 1 0 0,54 63-1 0 0,-72-95-420 0 0,1-1 0 0 0,1 0 0 0 0,0-1 0 0 0,29 19-1 0 0,-46-35-697 0 0,0 0-1 0 0,1 0 1 0 0,-1 0 0 0 0,1-1-1 0 0,-1 1 1 0 0,1 0-1 0 0,0-1 1 0 0,-1 1-1 0 0,1-1 1 0 0,0 0-1 0 0,-1 0 1 0 0,1 1 0 0 0,0-1-1 0 0,-1 0 1 0 0,1-1-1 0 0,0 1 1 0 0,-1 0-1 0 0,1 0 1 0 0,0-1 0 0 0,-1 1-1 0 0,1-1 1 0 0,-1 1-1 0 0,1-1 1 0 0,-1 0-1 0 0,1 1 1 0 0,-1-1-1 0 0,1 0 1 0 0,-1 0 0 0 0,1 0-1 0 0,-1 0 1 0 0,0 0-1 0 0,0 0 1 0 0,2-3-1 0 0,3-3 140 0 0,-1-1 0 0 0,0 0 1 0 0,0 0-1 0 0,7-16 0 0 0,-10 19-181 0 0,13-29 396 0 0,11-37 0 0 0,81-303 929 0 0,-16-50-671 0 0,11-185-677 0 0,-100 595-21 0 0,5-30 4 0 0,-6 40-10 0 0,0 1-1 0 0,0 0 1 0 0,0 0 0 0 0,0-1 0 0 0,1 1 0 0 0,-1 0 0 0 0,1 0-1 0 0,0 1 1 0 0,3-6 0 0 0,-4 7-63 0 0,0 1 0 0 0,0-1 0 0 0,0 1 0 0 0,0 0 0 0 0,0-1 0 0 0,0 1 0 0 0,-1 0 0 0 0,1-1 0 0 0,0 1 0 0 0,0 0 0 0 0,0 0 0 0 0,0 0 0 0 0,0 0 0 0 0,0 0-1 0 0,0 0 1 0 0,0 0 0 0 0,0 0 0 0 0,0 1 0 0 0,0-1 0 0 0,0 0 0 0 0,1 1 0 0 0,22 9-1381 0 0,-24-10 1422 0 0,23 11-2788 0 0,-1 2 0 0 0,-1 1 0 0 0,37 30 0 0 0,-31-18-361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66 568 0 0,'5'-10'765'0'0,"12"-23"1446"0"0,-16 31-1855 0 0,0 0 1 0 0,0 0-1 0 0,0 1 1 0 0,1-1-1 0 0,-1 1 1 0 0,0-1-1 0 0,1 1 1 0 0,-1-1-1 0 0,1 1 1 0 0,0 0-1 0 0,-1 0 1 0 0,1 0-1 0 0,4-2 1322 0 0,-5 4-394 0 0,1 3-936 0 0,-1 0 0 0 0,0 0-1 0 0,0 0 1 0 0,0 0 0 0 0,0 0-1 0 0,-1 0 1 0 0,1 0-1 0 0,-1 0 1 0 0,0 0 0 0 0,-1 0-1 0 0,1 0 1 0 0,-2 7 0 0 0,-14 54 1503 0 0,12-51-1438 0 0,-36 106 2301 0 0,25-80-1225 0 0,1 1 1 0 0,3 1-1 0 0,-11 65 0 0 0,21-101-1212 0 0,1 0 0 0 0,-1-1 0 0 0,1 1 0 0 0,1 0 0 0 0,-1 0 0 0 0,1 0 1 0 0,0-1-1 0 0,0 1 0 0 0,0 0 0 0 0,4 6 0 0 0,-4-9-143 0 0,1 0 0 0 0,0 0 0 0 0,0 0 1 0 0,0-1-1 0 0,0 1 0 0 0,1-1 0 0 0,-1 1 0 0 0,1-1 1 0 0,-1 0-1 0 0,1 0 0 0 0,0 0 0 0 0,0 0 1 0 0,0 0-1 0 0,0-1 0 0 0,0 0 0 0 0,0 1 0 0 0,0-1 1 0 0,0 0-1 0 0,4 0 0 0 0,15 3-71 0 0,-1-2-1 0 0,1 0 1 0 0,0-2 0 0 0,-1 0 0 0 0,1-1 0 0 0,23-5-1 0 0,-11 2-61 0 0,146-21-1 0 0,-40 4 0 0 0,-133 20 0 0 0,-1-2-53 0 0,-5 3-265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25 169 536 0 0,'-25'7'7285'0'0,"28"-6"-5852"0"0,9 3-695 0 0,0-1 1 0 0,0-1 0 0 0,0 0 0 0 0,0-1 0 0 0,1 0 0 0 0,18-1 0 0 0,-11 0-259 0 0,1210-22 8838 0 0,-868 10-7535 0 0,177-11 445 0 0,-12-14-438 0 0,-54 3-235 0 0,-240 13-1072 0 0,269-17 221 0 0,-489 37-1317 0 0,-10 1 30 0 0,-1-1 0 0 0,1 1 0 0 0,0-1 0 0 0,0 1 0 0 0,0 0 0 0 0,0 0 0 0 0,0 1 0 0 0,0-1 0 0 0,0 0 0 0 0,0 1 0 0 0,-1 0 0 0 0,1 0 0 0 0,0 0 0 0 0,0 0 0 0 0,-1 0 0 0 0,1 0 0 0 0,-1 1 0 0 0,1-1 0 0 0,-1 1 0 0 0,1 0 0 0 0,3 3 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156 547 776 0 0,'2'6'5971'0'0,"6"37"-3180"0"0,-26 308 6251 0 0,6-213-5767 0 0,-2-9 2610 0 0,14-128-5812 0 0,0-1 0 0 0,0 1 0 0 0,0-1 0 0 0,0 1-1 0 0,0-1 1 0 0,0 1 0 0 0,0-1 0 0 0,-1 1 0 0 0,1-1 0 0 0,0 1 0 0 0,0-1 0 0 0,0 1 0 0 0,0-1 0 0 0,-1 1 0 0 0,1-1 0 0 0,0 0-1 0 0,-1 1 1 0 0,1-1 0 0 0,0 1 0 0 0,-1-1 0 0 0,1 0 0 0 0,0 1 0 0 0,-1-1 0 0 0,1 0 0 0 0,-1 1 0 0 0,1-1 0 0 0,0 0 0 0 0,-1 0-1 0 0,1 0 1 0 0,-2 1 0 0 0,2-1-2 0 0,-1-1 0 0 0,0 1 0 0 0,0 0 0 0 0,0-1-1 0 0,0 1 1 0 0,1-1 0 0 0,-1 1 0 0 0,0-1 0 0 0,1 1-1 0 0,-1-1 1 0 0,0 0 0 0 0,1 1 0 0 0,-1-1 0 0 0,1 0-1 0 0,-2-1 1 0 0,-17-33 948 0 0,2-12-865 0 0,2 0 0 0 0,2-1-1 0 0,-12-97 1 0 0,18 63-154 0 0,3 1 0 0 0,10-125 0 0 0,0 145 0 0 0,15-65 0 0 0,-15 99 0 0 0,1 0 0 0 0,2 1 0 0 0,0 0 0 0 0,25-44 0 0 0,-27 57 0 0 0,2 1 0 0 0,0 1 0 0 0,0 0 0 0 0,1 0 0 0 0,0 1 0 0 0,1 0 0 0 0,0 0 0 0 0,0 1 0 0 0,1 1 0 0 0,0 0 0 0 0,1 1 0 0 0,0 0 0 0 0,0 1 0 0 0,0 0 0 0 0,1 1 0 0 0,0 1 0 0 0,18-4 0 0 0,-22 6 0 0 0,1 0 0 0 0,0 1 0 0 0,-1 0 0 0 0,1 1 0 0 0,0 0 0 0 0,0 0 0 0 0,0 1 0 0 0,-1 1 0 0 0,1 0 0 0 0,-1 0 0 0 0,1 1 0 0 0,-1 0 0 0 0,0 1 0 0 0,0 0 0 0 0,0 1 0 0 0,-1 0 0 0 0,1 1 0 0 0,-1-1 0 0 0,0 2 0 0 0,-1-1 0 0 0,0 1 0 0 0,0 1 0 0 0,10 11 0 0 0,-9-8 0 0 0,-1 0 0 0 0,-1 1 1 0 0,0 0-1 0 0,-1 0 0 0 0,0 1 0 0 0,0 0 0 0 0,-2 0 1 0 0,1 0-1 0 0,-2 0 0 0 0,0 1 0 0 0,0 0 0 0 0,0 17 1 0 0,-3-13-1 0 0,0 1 0 0 0,-1 0 0 0 0,-1 0 1 0 0,-1-1-1 0 0,0 1 0 0 0,-2-1 0 0 0,0 0 1 0 0,-11 27-1 0 0,7-25-2 0 0,-1 0 1 0 0,-1 0-1 0 0,0-1 1 0 0,-1 0-1 0 0,-2-1 1 0 0,0 0-1 0 0,0-1 1 0 0,-2-1-1 0 0,0 0 0 0 0,-1-1 1 0 0,0-1-1 0 0,-1-1 1 0 0,-1 0-1 0 0,0-2 1 0 0,-36 18-1 0 0,47-26-148 0 0,-1 0 1 0 0,1-1-1 0 0,-1 0 1 0 0,0 0-1 0 0,0-1 1 0 0,0 0-1 0 0,1-1 1 0 0,-1 1-1 0 0,0-2 1 0 0,-17-2-1 0 0,51 15 179 0 0,-1 1 0 0 0,-1 0 0 0 0,0 2 0 0 0,24 21 0 0 0,-12-6 173 0 0,-2 2 1 0 0,-2 1 0 0 0,30 40-1 0 0,72 116 507 0 0,-129-184-708 0 0,11 16-143 0 0,-8-11-156 0 0,0 0 0 0 0,9 17 0 0 0,-16-29-162 0 0,0-1 0 0 0,1 1 0 0 0,-1 0 0 0 0,1-1 0 0 0,-1 1 0 0 0,1 0 0 0 0,0 0 0 0 0,0 0-1 0 0,0 0 1 0 0,0-1 0 0 0,0 1 0 0 0,0 1 0 0 0,3-5 0 0 0,0 1-2316 0 0,1-6-980 0 0,3 1 539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50 452 0 0,'-20'6'13786'0'0,"48"-4"-11330"0"0,-1 0 1 0 0,1-2-1 0 0,27-4 0 0 0,8 0-340 0 0,-49 4-1800 0 0,432-27 5697 0 0,-382 15-7463 0 0,-43 6-1960 0 0,-1 0-4017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1 480 0 0,'-1'0'230'0'0,"1"0"-1"0"0,-1 1 1 0 0,1-1-1 0 0,-1 0 0 0 0,1 0 1 0 0,0 1-1 0 0,-1-1 1 0 0,1 0-1 0 0,-1 1 1 0 0,1-1-1 0 0,0 0 1 0 0,-1 1-1 0 0,1-1 1 0 0,0 1-1 0 0,-1-1 1 0 0,1 1-1 0 0,0-1 1 0 0,0 0-1 0 0,-1 1 1 0 0,1-1-1 0 0,0 1 1 0 0,0-1-1 0 0,0 1 1 0 0,0-1-1 0 0,0 1 1 0 0,0 0-1 0 0,0-1 1 0 0,0 1-1 0 0,0-1 1 0 0,0 1-1 0 0,0-1 1 0 0,0 1-1 0 0,0-1 1 0 0,0 1-1 0 0,0-1 1 0 0,1 1-1 0 0,-1-1 1 0 0,0 1-1 0 0,1 0 1 0 0,0 0 165 0 0,1 0 1 0 0,0 0 0 0 0,0 0-1 0 0,0 0 1 0 0,-1 0 0 0 0,1 0-1 0 0,0-1 1 0 0,0 1 0 0 0,0-1 0 0 0,4 1-1 0 0,51 3 3390 0 0,210-19 5259 0 0,-165 6-8178 0 0,-88 9-2484 0 0,-3-1-1379 0 0,-1 0-3521 0 0,2-2 3677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20 393 752 0 0,'-3'-8'633'0'0,"0"0"-1"0"0,0 1 0 0 0,0-1 1 0 0,1-1-1 0 0,0 1 1 0 0,1 0-1 0 0,0 0 1 0 0,0-1-1 0 0,1 1 0 0 0,0-1 1 0 0,0 1-1 0 0,3-10 1 0 0,-1 6 8 0 0,1 1 1 0 0,0-1-1 0 0,1 1 1 0 0,0-1 0 0 0,1 1-1 0 0,0 1 1 0 0,14-20-1 0 0,-9 15-98 0 0,0 1-1 0 0,2 1 0 0 0,0 0 0 0 0,0 1 1 0 0,1 0-1 0 0,1 1 0 0 0,0 0 0 0 0,0 1 0 0 0,1 1 1 0 0,0 0-1 0 0,28-11 0 0 0,-28 16-250 0 0,-1 0 1 0 0,1 0-1 0 0,0 1 0 0 0,1 1 0 0 0,-1 1 0 0 0,0 0 0 0 0,0 1 1 0 0,1 1-1 0 0,-1 0 0 0 0,0 1 0 0 0,0 0 0 0 0,0 1 0 0 0,0 1 1 0 0,0 1-1 0 0,14 6 0 0 0,-17-6-155 0 0,0 1 1 0 0,0 0 0 0 0,-1 1-1 0 0,1 0 1 0 0,-2 1 0 0 0,1 0-1 0 0,-1 1 1 0 0,0 0 0 0 0,-1 1-1 0 0,0-1 1 0 0,-1 2-1 0 0,0-1 1 0 0,0 1 0 0 0,-1 1-1 0 0,-1-1 1 0 0,0 1 0 0 0,8 21-1 0 0,-12-27-84 0 0,0 1 1 0 0,-1 0-1 0 0,1 0 0 0 0,-1 0 1 0 0,0 0-1 0 0,-1 1 0 0 0,0-1 1 0 0,0 0-1 0 0,-1 0 0 0 0,1 0 0 0 0,-2 0 1 0 0,1 0-1 0 0,-1 0 0 0 0,0 0 1 0 0,-5 10-1 0 0,3-8-16 0 0,-1-1 0 0 0,0 1 0 0 0,-1-1 0 0 0,0 0 0 0 0,-1-1 0 0 0,1 0 1 0 0,-1 0-1 0 0,-1 0 0 0 0,1-1 0 0 0,-12 8 0 0 0,3-4-16 0 0,0-1-1 0 0,-1-1 1 0 0,0 0 0 0 0,-1-1-1 0 0,0-1 1 0 0,0 0 0 0 0,0-2-1 0 0,0 0 1 0 0,-1-1 0 0 0,1 0-1 0 0,-28-1 1 0 0,38-2-25 0 0,0-1-1 0 0,0 1 1 0 0,0-1 0 0 0,1-1 0 0 0,-1 1-1 0 0,0-2 1 0 0,0 1 0 0 0,-12-6-1 0 0,20 8 5 0 0,0 0-1 0 0,0 0 0 0 0,-1 0 0 0 0,1 0 0 0 0,0 0 1 0 0,0 0-1 0 0,-1-1 0 0 0,1 1 0 0 0,0 0 0 0 0,0 0 1 0 0,0 0-1 0 0,-1 0 0 0 0,1-1 0 0 0,0 1 0 0 0,0 0 1 0 0,0 0-1 0 0,0 0 0 0 0,-1 0 0 0 0,1-1 0 0 0,0 1 1 0 0,0 0-1 0 0,0 0 0 0 0,0-1 0 0 0,0 1 0 0 0,0 0 1 0 0,0 0-1 0 0,0-1 0 0 0,0 1 0 0 0,0 0 0 0 0,-1 0 1 0 0,1-1-1 0 0,0 1 0 0 0,1 0 0 0 0,-1 0 0 0 0,0-1 1 0 0,0 1-1 0 0,0 0 0 0 0,0 0 0 0 0,0-1 0 0 0,0 1 1 0 0,0 0-1 0 0,0 0 0 0 0,0-1 0 0 0,0 1 0 0 0,1 0 1 0 0,-1 0-1 0 0,0 0 0 0 0,0-1 0 0 0,0 1 0 0 0,0 0 1 0 0,1 0-1 0 0,-1 0 0 0 0,0-1 0 0 0,0 1 0 0 0,0 0 1 0 0,1 0-1 0 0,13-6 12 0 0,9 1 33 0 0,1 2-1 0 0,-1 0 1 0 0,0 2-1 0 0,1 0 1 0 0,-1 2 0 0 0,26 4-1 0 0,0 0 66 0 0,76 19 0 0 0,-91-15-64 0 0,-1 0 0 0 0,1 2 1 0 0,52 26-1 0 0,-75-32-65 0 0,0 1 0 0 0,0 1-1 0 0,-1 0 1 0 0,0 0 0 0 0,-1 1 0 0 0,1 0 0 0 0,-2 0 0 0 0,1 1-1 0 0,-1 0 1 0 0,0 1 0 0 0,-1 0 0 0 0,0 0 0 0 0,8 16 0 0 0,-14-22 5 0 0,1 1 1 0 0,0-1-1 0 0,-1 1 1 0 0,0 0 0 0 0,0-1-1 0 0,-1 1 1 0 0,1 0-1 0 0,-1 0 1 0 0,0-1 0 0 0,0 1-1 0 0,0 0 1 0 0,-1 0-1 0 0,-1 7 1 0 0,-1-5 8 0 0,1 0-1 0 0,-1-1 1 0 0,0 1 0 0 0,0 0 0 0 0,-1-1 0 0 0,0 0-1 0 0,0 0 1 0 0,-6 7 0 0 0,1-3 27 0 0,-1 1-1 0 0,-1-2 1 0 0,0 1 0 0 0,0-2 0 0 0,-1 1 0 0 0,0-2-1 0 0,0 1 1 0 0,-20 7 0 0 0,6-6 41 0 0,0 0-1 0 0,-1-2 1 0 0,-1-1 0 0 0,1-1-1 0 0,-1-1 1 0 0,0-2-1 0 0,-43-1 1 0 0,39-2-92 0 0,0-2 0 0 0,0-2 0 0 0,1-1-1 0 0,-1-1 1 0 0,1-1 0 0 0,-36-16 0 0 0,47 16-373 0 0,-30-18 1 0 0,46 24 123 0 0,0-1-1 0 0,-1 0 1 0 0,1 0 0 0 0,0 0 0 0 0,1 0 0 0 0,-1-1-1 0 0,0 0 1 0 0,1 0 0 0 0,0 0 0 0 0,0 0-1 0 0,0 0 1 0 0,-3-8 0 0 0,6 11-98 0 0,-1 0 0 0 0,1 0 0 0 0,0 0 0 0 0,0 0 0 0 0,0 0-1 0 0,1 0 1 0 0,-1 0 0 0 0,0 0 0 0 0,0 0 0 0 0,1 0 0 0 0,-1 0 0 0 0,0 0 0 0 0,1 0 0 0 0,-1 0 0 0 0,1 0 0 0 0,-1 1 0 0 0,1-1-1 0 0,-1 0 1 0 0,1 0 0 0 0,0 0 0 0 0,-1 1 0 0 0,3-2 0 0 0,-3 2 276 0 0,7-7-2751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1 261 640 0 0,'2'-5'911'0'0,"0"-1"1"0"0,0 1-1 0 0,1 0 1 0 0,0 0-1 0 0,0 0 0 0 0,0 1 1 0 0,1-1-1 0 0,6-6 1 0 0,-3 5-70 0 0,0 0 0 0 0,0 0 0 0 0,1 1 0 0 0,14-8 0 0 0,3 2 377 0 0,1 0 0 0 0,43-10 1 0 0,-52 16-561 0 0,221-52 3599 0 0,-12 5-1525 0 0,-222 51-2667 0 0,-2 0-42 0 0,-1 1 1 0 0,1 0-1 0 0,0-1 0 0 0,0 1 0 0 0,0-1 1 0 0,0 0-1 0 0,0 1 0 0 0,0-1 1 0 0,-1 0-1 0 0,1 0 0 0 0,0 0 0 0 0,-1 0 1 0 0,1-1-1 0 0,-1 1 0 0 0,2-2 1 0 0,-6 3-31 0 0,-28 0-14 0 0,-1 2 0 0 0,1 1 0 0 0,0 1 0 0 0,-44 12 0 0 0,47-10 9 0 0,-142 38-27 0 0,137-34 66 0 0,0 3-1 0 0,1 0 0 0 0,-30 19 1 0 0,57-30-1 0 0,1 1 1 0 0,-1 0 0 0 0,1 0-1 0 0,0 1 1 0 0,0-1-1 0 0,0 1 1 0 0,0 0-1 0 0,-5 7 1 0 0,8-10-8 0 0,0 0 0 0 0,0 1 1 0 0,1-1-1 0 0,-1 1 0 0 0,1-1 0 0 0,-1 1 0 0 0,1 0 0 0 0,0-1 1 0 0,0 1-1 0 0,0-1 0 0 0,-1 1 0 0 0,1-1 0 0 0,1 1 1 0 0,-1 0-1 0 0,0-1 0 0 0,0 1 0 0 0,1-1 0 0 0,-1 1 1 0 0,1-1-1 0 0,-1 1 0 0 0,1-1 0 0 0,-1 1 0 0 0,1-1 1 0 0,0 1-1 0 0,0-1 0 0 0,0 0 0 0 0,0 1 0 0 0,0-1 1 0 0,0 0-1 0 0,0 0 0 0 0,0 0 0 0 0,0 0 0 0 0,3 2 1 0 0,6 5 78 0 0,1 0 0 0 0,1 0 0 0 0,-1-1 0 0 0,1 0 0 0 0,13 5 0 0 0,119 50 416 0 0,91 45 394 0 0,-204-90-898 0 0,0 1 1 0 0,-1 1-1 0 0,-1 2 1 0 0,-1 1-1 0 0,30 31 1 0 0,-52-47-39 0 0,-1-1 0 0 0,0 1 0 0 0,-1 0 0 0 0,1 0 1 0 0,-1 1-1 0 0,-1-1 0 0 0,1 1 0 0 0,-1 0 1 0 0,0 0-1 0 0,2 9 0 0 0,-4-12 33 0 0,0 0 0 0 0,-1-1 1 0 0,0 1-1 0 0,0 0 0 0 0,0 0 1 0 0,0-1-1 0 0,0 1 0 0 0,-1 0 0 0 0,0-1 1 0 0,1 1-1 0 0,-1 0 0 0 0,-1-1 0 0 0,1 1 1 0 0,0-1-1 0 0,-1 1 0 0 0,0-1 0 0 0,0 0 1 0 0,0 0-1 0 0,0 0 0 0 0,0 0 0 0 0,-1 0 1 0 0,-4 4-1 0 0,-5 3 75 0 0,0-1 0 0 0,0 0 0 0 0,-1-2-1 0 0,0 1 1 0 0,0-1 0 0 0,-1-1 0 0 0,1 0 0 0 0,-1-1 0 0 0,-1-1 0 0 0,1 0 0 0 0,-28 3 0 0 0,-1-2-5 0 0,0-2 1 0 0,-81-4 0 0 0,107 0-174 0 0,-57-6-634 0 0,67 6 357 0 0,1 0 1 0 0,-1-1-1 0 0,1 0 1 0 0,0 0-1 0 0,0 0 1 0 0,0-1 0 0 0,0 0-1 0 0,-11-7 1 0 0,16 9-121 0 0,-7-8-1206 0 0,10-2-4730 0 0,9-6 3681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225 363 356 0 0,'-15'-38'2168'0'0,"-2"1"0"0"0,-1 0-1 0 0,-1 1 1 0 0,-3 1 0 0 0,-45-57 0 0 0,61 84-1479 0 0,-12-13 4526 0 0,-25-37 2438 0 0,48 58-7265 0 0,15 1-1139 0 0,-1 1 1 0 0,1 1 0 0 0,-1 0-1 0 0,32 11 1 0 0,-5-1-2725 0 0,4-3 128 0 0,-1 0 478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139 529 1220 0 0,'-2'1'575'0'0,"0"0"-1"0"0,0 0 1 0 0,0 0-1 0 0,0 0 1 0 0,-1-1 0 0 0,1 1-1 0 0,0-1 1 0 0,-1 0-1 0 0,1 1 1 0 0,0-1 0 0 0,-1 0-1 0 0,1 0 1 0 0,0 0-1 0 0,-1-1 1 0 0,1 1-1 0 0,-4-2 1 0 0,0 1 431 0 0,0 0 0 0 0,1-1 0 0 0,-1 0 0 0 0,0-1 0 0 0,-6-3 0 0 0,8 3-647 0 0,0 0 1 0 0,0-1 0 0 0,0 1 0 0 0,0-1-1 0 0,1 0 1 0 0,-1 0 0 0 0,1 0 0 0 0,0-1-1 0 0,1 1 1 0 0,-1-1 0 0 0,1 0 0 0 0,0 1-1 0 0,0-1 1 0 0,0 0 0 0 0,1 0 0 0 0,-1-1-1 0 0,1-4 1 0 0,-2-7 95 0 0,1 0-1 0 0,1-1 1 0 0,2-33-1 0 0,1 30-208 0 0,1 1-1 0 0,0-1 1 0 0,2 1 0 0 0,0 0 0 0 0,2 0-1 0 0,8-19 1 0 0,-11 30-159 0 0,0 0 0 0 0,0 1 0 0 0,1-1-1 0 0,0 1 1 0 0,1 0 0 0 0,0 1 0 0 0,0-1 0 0 0,0 1 0 0 0,1 1 0 0 0,0-1-1 0 0,1 1 1 0 0,-1 0 0 0 0,1 0 0 0 0,0 1 0 0 0,12-5 0 0 0,-17 9-52 0 0,0 0 1 0 0,0 0 0 0 0,0 0 0 0 0,1 0 0 0 0,-1 1-1 0 0,0-1 1 0 0,1 1 0 0 0,-1 0 0 0 0,1 0 0 0 0,-1 0 0 0 0,0 0-1 0 0,1 1 1 0 0,-1-1 0 0 0,0 1 0 0 0,1 0 0 0 0,4 2-1 0 0,-3-1 3 0 0,0 1 0 0 0,0 0-1 0 0,0 0 1 0 0,-1 1 0 0 0,1-1 0 0 0,-1 1-1 0 0,0 0 1 0 0,0 0 0 0 0,4 5-1 0 0,0 2 18 0 0,0 1-1 0 0,-1-1 1 0 0,0 1-1 0 0,-1 1 1 0 0,0-1-1 0 0,-1 1 1 0 0,5 19-1 0 0,-7-19-3 0 0,-1 0 0 0 0,0 0-1 0 0,0-1 1 0 0,-1 15 0 0 0,-1-24-39 0 0,0-1 0 0 0,0 1 0 0 0,0 0 0 0 0,0-1 0 0 0,-1 1 0 0 0,1 0-1 0 0,-1 0 1 0 0,0-1 0 0 0,1 1 0 0 0,-1-1 0 0 0,0 1 0 0 0,-1-1 0 0 0,1 1 0 0 0,0-1 0 0 0,-1 0 0 0 0,1 1 0 0 0,-1-1 0 0 0,0 0 0 0 0,0 0 0 0 0,0 0 0 0 0,0 0 0 0 0,0-1 0 0 0,0 1 0 0 0,0 0 0 0 0,-4 1 0 0 0,5-2-8 0 0,-1-1-1 0 0,1 0 1 0 0,0 1 0 0 0,-1-1 0 0 0,1 0 0 0 0,-1 1 0 0 0,1-1 0 0 0,0 0-1 0 0,-1 0 1 0 0,1 0 0 0 0,-1 0 0 0 0,1 0 0 0 0,0-1 0 0 0,-1 1-1 0 0,1 0 1 0 0,-1-1 0 0 0,1 1 0 0 0,0-1 0 0 0,-1 1 0 0 0,1-1-1 0 0,-2-1 1 0 0,1 0-2 0 0,-1 0 0 0 0,1 0 0 0 0,0 0 0 0 0,0 0 0 0 0,0-1 0 0 0,1 1 0 0 0,-1-1 0 0 0,0 1 0 0 0,1-1 0 0 0,-2-3 0 0 0,0-1 0 0 0,1 0-1 0 0,-1-1 0 0 0,1 1 0 0 0,1-1 0 0 0,-1 1 0 0 0,1-1 0 0 0,0-12 0 0 0,2 9 11 0 0,0 1 0 0 0,1-1 1 0 0,0 1-1 0 0,0-1 0 0 0,1 1 0 0 0,1 0 0 0 0,0 0 1 0 0,0 0-1 0 0,0 0 0 0 0,2 1 0 0 0,-1 0 0 0 0,1 0 0 0 0,0 0 1 0 0,1 1-1 0 0,0 0 0 0 0,0 0 0 0 0,1 1 0 0 0,0-1 0 0 0,0 2 1 0 0,17-11-1 0 0,-15 11 61 0 0,1 0 0 0 0,0 1 1 0 0,1 0-1 0 0,-1 1 0 0 0,1 0 1 0 0,0 1-1 0 0,0 0 0 0 0,0 1 1 0 0,1 0-1 0 0,-1 1 0 0 0,0 1 1 0 0,1 0-1 0 0,-1 0 0 0 0,0 1 1 0 0,0 1-1 0 0,1 0 0 0 0,21 7 1 0 0,-24-6-48 0 0,1 1 1 0 0,-1 1 0 0 0,0 0 0 0 0,0 0 0 0 0,0 1 0 0 0,-1 0 0 0 0,0 1 0 0 0,0 0 0 0 0,-1 0-1 0 0,0 1 1 0 0,0 0 0 0 0,0 1 0 0 0,-1-1 0 0 0,-1 1 0 0 0,8 13 0 0 0,-7-8-6 0 0,-1 0 0 0 0,0 0 0 0 0,-1 1 1 0 0,0-1-1 0 0,-1 1 0 0 0,-1 0 0 0 0,-1 0 0 0 0,0 0 1 0 0,-1 1-1 0 0,-1 24 0 0 0,0-30-604 0 0,0 23-6142 0 0,1-32 6477 0 0,-1 0 0 0 0,0 0-1 0 0,0 0 1 0 0,1 0 0 0 0,-1 0 0 0 0,0 0 0 0 0,1 0 0 0 0,-1 0-1 0 0,1 0 1 0 0,0 0 0 0 0,-1 0 0 0 0,1 0 0 0 0,0 0-1 0 0,-1-1 1 0 0,1 1 0 0 0,0 0 0 0 0,0-1 0 0 0,0 1 0 0 0,0 0-1 0 0,-1-1 1 0 0,1 1 0 0 0,0-1 0 0 0,0 1 0 0 0,0-1 0 0 0,2 1-1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105 591 660 0 0,'-78'175'16508'0'0,"77"-173"-16060"0"0,-1 3 591 0 0,0-1 0 0 0,0 0 1 0 0,0 1-1 0 0,-1-1 0 0 0,-4 6 1411 0 0,6-14-1856 0 0,-2-20-85 0 0,1 0 0 0 0,0-1 0 0 0,3-29 1 0 0,14-87 35 0 0,-13 125-471 0 0,18-130 605 0 0,57-214-1 0 0,-77 360-660 0 0,0 0 0 0 0,0 0-1 0 0,0 0 1 0 0,0-1 0 0 0,0 1-1 0 0,0 0 1 0 0,0 0-1 0 0,0 0 1 0 0,0-1 0 0 0,0 1-1 0 0,0 0 1 0 0,0 0 0 0 0,0 0-1 0 0,0-1 1 0 0,0 1 0 0 0,0 0-1 0 0,1 0 1 0 0,-1 0-1 0 0,0 0 1 0 0,0-1 0 0 0,0 1-1 0 0,0 0 1 0 0,0 0 0 0 0,0 0-1 0 0,1 0 1 0 0,-1 0-1 0 0,0-1 1 0 0,0 1 0 0 0,0 0-1 0 0,0 0 1 0 0,1 0 0 0 0,-1 0-1 0 0,0 0 1 0 0,0 0 0 0 0,0 0-1 0 0,1 0 1 0 0,-1 0-1 0 0,0 0 1 0 0,0 0 0 0 0,0 0-1 0 0,1 0 1 0 0,-1 0 0 0 0,0 0-1 0 0,0 0 1 0 0,0 0-1 0 0,1 0 1 0 0,-1 0 0 0 0,0 0-1 0 0,0 0 1 0 0,0 0 0 0 0,0 0-1 0 0,1 0 1 0 0,-1 0 0 0 0,0 0-1 0 0,0 1 1 0 0,1-1-1 0 0,9 16 481 0 0,9 36 32 0 0,-16-42-269 0 0,94 248 172 0 0,-69-193-348 0 0,68 110 1 0 0,-69-136-86 0 0,1-1 0 0 0,2-1 0 0 0,37 35 0 0 0,-38-43-37 0 0,1-1-1 0 0,54 37 1 0 0,-64-51-34 0 0,1-2 1 0 0,0 0-1 0 0,0-1 0 0 0,1-1 0 0 0,39 11 0 0 0,-57-20-101 0 0,0 0 1 0 0,1 0-1 0 0,-1 0 0 0 0,0-1 0 0 0,1 1 0 0 0,-1-1 1 0 0,1 0-1 0 0,-1 0 0 0 0,1-1 0 0 0,-1 0 0 0 0,0 1 1 0 0,1-1-1 0 0,-1-1 0 0 0,6-1 0 0 0,-8 1 136 0 0,0 1-1 0 0,0 0 0 0 0,0-1 1 0 0,-1 1-1 0 0,1-1 0 0 0,0 1 1 0 0,-1-1-1 0 0,0 0 0 0 0,1 0 1 0 0,-1 1-1 0 0,0-1 1 0 0,0 0-1 0 0,0 0 0 0 0,0 0 1 0 0,0 0-1 0 0,0-1 0 0 0,-1 1 1 0 0,1 0-1 0 0,-1 0 0 0 0,1 0 1 0 0,-1-1-1 0 0,0 1 0 0 0,0 0 1 0 0,0 0-1 0 0,0-1 0 0 0,0 1 1 0 0,-1 0-1 0 0,1 0 1 0 0,-1 0-1 0 0,0-4 0 0 0,-1-1 47 0 0,0 0 1 0 0,0 0-1 0 0,-1 1 0 0 0,0-1 0 0 0,0 1 0 0 0,-1-1 0 0 0,1 1 0 0 0,-1 0 1 0 0,-1 0-1 0 0,1 1 0 0 0,-9-9 0 0 0,4 6 29 0 0,1 1 0 0 0,-1 1 0 0 0,0 0 0 0 0,-1 0 0 0 0,0 0 0 0 0,-20-7 0 0 0,7 5 64 0 0,-1 1 0 0 0,0 2 0 0 0,0 0 0 0 0,-1 1 0 0 0,1 2 0 0 0,-30 0 0 0 0,18 3 124 0 0,-1 1 1 0 0,1 1 0 0 0,-62 15 0 0 0,74-11-764 0 0,-1 1 1 0 0,-24 12-1 0 0,30-11-1807 0 0,1 0 0 0 0,-34 25-1 0 0,37-23-1309 0 0,1-2 524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25 205 880 0 0,'-1'-2'278'0'0,"1"1"0"0"0,0-1 1 0 0,1 0-1 0 0,-1 1 0 0 0,0-1 0 0 0,0 1 0 0 0,1-1 1 0 0,-1 1-1 0 0,1-1 0 0 0,-1 1 0 0 0,1-1 0 0 0,0 1 1 0 0,-1-1-1 0 0,1 1 0 0 0,0 0 0 0 0,0-1 0 0 0,0 1 1 0 0,0 0-1 0 0,0 0 0 0 0,0 0 0 0 0,1 0 0 0 0,-1 0 1 0 0,0 0-1 0 0,0 0 0 0 0,3-1 0 0 0,42-24 2439 0 0,-36 21-2022 0 0,59-26 2382 0 0,2 2 1 0 0,83-20-1 0 0,-98 32-1042 0 0,-23 6 1287 0 0,-40 12-2984 0 0,-79 26 266 0 0,1 3-1 0 0,-153 78 1 0 0,228-103-565 0 0,1 0 0 0 0,0 1-1 0 0,-15 13 1 0 0,22-17-29 0 0,1-1 1 0 0,-1 1-1 0 0,1-1 0 0 0,0 1 0 0 0,-1-1 0 0 0,1 1 0 0 0,0 0 1 0 0,0 0-1 0 0,0 0 0 0 0,0 0 0 0 0,1 0 0 0 0,-1 2 1 0 0,0-3-1 0 0,1 0 1 0 0,0 0 0 0 0,0 0 0 0 0,0 0 0 0 0,1 0-1 0 0,-1 0 1 0 0,0 0 0 0 0,0 0 0 0 0,1 0 0 0 0,-1 0-1 0 0,0 0 1 0 0,1 0 0 0 0,-1 0 0 0 0,1 0 0 0 0,-1 0-1 0 0,1 0 1 0 0,0 0 0 0 0,-1 0 0 0 0,1 0 0 0 0,0-1-1 0 0,0 1 1 0 0,0 0 0 0 0,-1 0 0 0 0,2 0 0 0 0,8 6 56 0 0,0-1 0 0 0,0-1 0 0 0,1 1 0 0 0,-1-2 1 0 0,1 1-1 0 0,0-1 0 0 0,21 4 0 0 0,-16-3-4 0 0,392 125 1035 0 0,-394-125-1061 0 0,102 45 140 0 0,-103-43-210 0 0,0 0 0 0 0,0 1 0 0 0,-1 0 0 0 0,0 1 0 0 0,0 0 0 0 0,12 15 0 0 0,-22-23 32 0 0,0 1 0 0 0,-1-1-1 0 0,0 1 1 0 0,1 0 0 0 0,-1-1-1 0 0,0 1 1 0 0,0 0 0 0 0,0 0-1 0 0,0 0 1 0 0,0 0 0 0 0,0 0-1 0 0,-1 0 1 0 0,1 0 0 0 0,-1 0 0 0 0,1 0-1 0 0,-1 0 1 0 0,0 1 0 0 0,0-1-1 0 0,0 0 1 0 0,0 0 0 0 0,0 0-1 0 0,-1 0 1 0 0,1 0 0 0 0,0 1 0 0 0,-1-1-1 0 0,0 0 1 0 0,1 0 0 0 0,-1 0-1 0 0,0 0 1 0 0,0 0 0 0 0,0-1-1 0 0,0 1 1 0 0,-1 0 0 0 0,1 0 0 0 0,0-1-1 0 0,-1 1 1 0 0,1-1 0 0 0,-1 1-1 0 0,0-1 1 0 0,-1 2 0 0 0,-6 3 46 0 0,0 1 0 0 0,0-2 0 0 0,0 1 0 0 0,-1-2 1 0 0,1 1-1 0 0,-18 5 0 0 0,-2-2 90 0 0,0-1 0 0 0,0-2 1 0 0,-1 0-1 0 0,-36 0 0 0 0,7-5 83 0 0,-67-7 0 0 0,93 3-1756 0 0,-60-16 1 0 0,86 16 583 0 0,2-5-7196 0 0,5 8 7670 0 0,0 1 1 0 0,0-1 0 0 0,0-1-1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0:5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1 237 140 0 0,'8'0'684'0'0,"0"-1"0"0"0,1 2 0 0 0,-1-1 0 0 0,0 1-1 0 0,1 0 1 0 0,-1 1 0 0 0,0 0 0 0 0,0 0 0 0 0,0 1 0 0 0,-1 0 0 0 0,1 0 0 0 0,-1 1 0 0 0,1 0-1 0 0,-1 0 1 0 0,0 1 0 0 0,-1 0 0 0 0,10 8 0 0 0,7 10 1292 0 0,-1 0 1 0 0,-1 2-1 0 0,22 33 1 0 0,-4-6 1182 0 0,-36-47-2864 0 0,41 45 2718 0 0,-41-47-2683 0 0,1 1 0 0 0,0-1 0 0 0,0 0-1 0 0,0 0 1 0 0,0 0 0 0 0,1-1-1 0 0,-1 1 1 0 0,1-1 0 0 0,0 0-1 0 0,7 2 1 0 0,-11-4-291 0 0,1 0 1 0 0,0 0-1 0 0,-1 0 0 0 0,1 0 0 0 0,0 0 0 0 0,-1-1 0 0 0,1 1 1 0 0,-1 0-1 0 0,1-1 0 0 0,0 0 0 0 0,-1 1 0 0 0,1-1 1 0 0,-1 0-1 0 0,0 1 0 0 0,1-1 0 0 0,-1 0 0 0 0,1 0 1 0 0,-1 0-1 0 0,0 0 0 0 0,0-1 0 0 0,0 1 0 0 0,0 0 0 0 0,0 0 1 0 0,0-1-1 0 0,0 1 0 0 0,0-1 0 0 0,0 1 0 0 0,0-1 1 0 0,-1 1-1 0 0,2-3 0 0 0,2-7 230 0 0,0 0 1 0 0,-1 1 0 0 0,3-16-1 0 0,-5 20-245 0 0,17-84-24 0 0,22-92 0 0 0,-30 146 0 0 0,2 0 0 0 0,1 1 0 0 0,18-33 0 0 0,-30 66-842 0 0,0 1 0 0 0,0-1 0 0 0,0 1 1 0 0,0 0-1 0 0,0-1 0 0 0,0 1 0 0 0,1 0 0 0 0,-1 0 0 0 0,1-1 0 0 0,-1 1 0 0 0,1 0 1 0 0,2-1-1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83 268 0 0,'-1'-12'672'0'0,"-6"-28"2507"0"0,7 38-2900 0 0,-1 0 0 0 0,1 0 1 0 0,-1 0-1 0 0,1 0 0 0 0,-1 1 1 0 0,0-1-1 0 0,0 0 0 0 0,0 1 0 0 0,0-1 1 0 0,0 1-1 0 0,0-1 0 0 0,-1 1 1 0 0,1 0-1 0 0,0-1 0 0 0,-1 1 1 0 0,1 0-1 0 0,-3-2 0 0 0,3 3-145 0 0,0 0 0 0 0,0 0 0 0 0,0 0 0 0 0,0 0 0 0 0,0 0 0 0 0,0 0 0 0 0,0 0 0 0 0,0 1 0 0 0,0-1 0 0 0,0 0 0 0 0,0 0 0 0 0,1 1 0 0 0,-1-1 0 0 0,0 1 0 0 0,0-1 0 0 0,0 1 0 0 0,0-1 0 0 0,1 1 0 0 0,-1-1 0 0 0,0 1 0 0 0,1 0 0 0 0,-1-1 0 0 0,-1 3 0 0 0,-14 17 875 0 0,16-20-963 0 0,-33 52 1948 0 0,-44 96 0 0 0,-15 77 671 0 0,83-195-2148 0 0,0 0 0 0 0,2 0 0 0 0,-4 37 0 0 0,10-55-274 0 0,1 0 0 0 0,0 1-1 0 0,0-1 1 0 0,1 0 0 0 0,1 0-1 0 0,0 1 1 0 0,0-1 0 0 0,2 0-1 0 0,-1-1 1 0 0,9 18 0 0 0,-8-20-132 0 0,0 0 1 0 0,0-1-1 0 0,1 0 1 0 0,1 0 0 0 0,-1 0-1 0 0,1-1 1 0 0,1 0-1 0 0,-1 0 1 0 0,1 0-1 0 0,0-1 1 0 0,1 0 0 0 0,-1-1-1 0 0,1 1 1 0 0,0-2-1 0 0,1 1 1 0 0,-1-1 0 0 0,1 0-1 0 0,0-1 1 0 0,0 0-1 0 0,0 0 1 0 0,0-1 0 0 0,1 0-1 0 0,-1-1 1 0 0,0 0-1 0 0,1 0 1 0 0,-1-1-1 0 0,1 0 1 0 0,-1-1 0 0 0,13-2-1 0 0,-6 0-162 0 0,1-1 0 0 0,-1 0 0 0 0,0-2-1 0 0,0 0 1 0 0,0-1 0 0 0,-1 0 0 0 0,0-1-1 0 0,22-16 1 0 0,-24 14-578 0 0,0 0-1 0 0,-1-1 1 0 0,0-1-1 0 0,0 0 1 0 0,11-16 0 0 0,-15 12-2064 0 0,-5 1-3830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73 852 0 0,'-23'-1'1197'0'0,"-28"-2"2887"0"0,19-3 5302 0 0,36 5-7785 0 0,18-2-266 0 0,0 1-1 0 0,0 0 1 0 0,42 4-1 0 0,-13-1-259 0 0,299 2 4147 0 0,-346-3-5175 0 0,14 1 69 0 0,32-5 1 0 0,-46 3-423 0 0,0 0 1 0 0,0 1-1 0 0,-1-1 1 0 0,1-1 0 0 0,0 1-1 0 0,0 0 1 0 0,-1-1-1 0 0,1 0 1 0 0,-1 0-1 0 0,1 0 1 0 0,-1 0-1 0 0,0 0 1 0 0,0-1-1 0 0,4-3 1 0 0,-6 5-329 0 0,3-6-997 0 0,-6 0-4620 0 0,-4-8 3519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136 213 100 0 0,'-30'-9'873'0'0,"-26"-9"1958"0"0,51 16-2021 0 0,0-1 0 0 0,0 1 0 0 0,0-1 1 0 0,0 0-1 0 0,1 0 0 0 0,-1 0 0 0 0,-6-7 1 0 0,10 9-656 0 0,1 1 1 0 0,0-1-1 0 0,-1 1 1 0 0,1-1-1 0 0,-1 1 1 0 0,1-1-1 0 0,0 0 1 0 0,0 1-1 0 0,-1-1 1 0 0,1 0-1 0 0,0 1 1 0 0,0-1-1 0 0,0 0 1 0 0,0 0-1 0 0,-1 1 0 0 0,1-1 1 0 0,0 0-1 0 0,1 1 1 0 0,-1-1-1 0 0,0 0 1 0 0,0 1-1 0 0,0-1 1 0 0,0 0-1 0 0,0 0 1 0 0,1 1-1 0 0,-1-1 1 0 0,0 0-1 0 0,1 1 1 0 0,-1-1-1 0 0,0 1 1 0 0,1-1-1 0 0,-1 1 1 0 0,1-1-1 0 0,-1 0 1 0 0,1 1-1 0 0,0-1 1 0 0,26-19 2220 0 0,3 5-1225 0 0,1 1-1 0 0,1 1 1 0 0,0 2 0 0 0,46-10 0 0 0,138-13 2123 0 0,-187 31-2941 0 0,1 1 0 0 0,32 3 0 0 0,-46 1-1085 0 0,0 0 0 0 0,-1 1 1 0 0,1 0-1 0 0,-1 1 0 0 0,23 10 1 0 0,7 1-6185 0 0,-22-7 4021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1 336 0 0,'2'4'391'0'0,"0"0"1"0"0,0 0-1 0 0,-1 0 0 0 0,1 0 1 0 0,-1 0-1 0 0,0 0 0 0 0,-1 0 1 0 0,1 1-1 0 0,-1-1 0 0 0,1 0 1 0 0,-1 0-1 0 0,-1 1 0 0 0,1-1 1 0 0,0 0-1 0 0,-1 1 0 0 0,0-1 1 0 0,0 0-1 0 0,-3 7 0 0 0,-9 22 1774 0 0,-1 0 0 0 0,-25 43 0 0 0,-47 62 3277 0 0,60-98-3742 0 0,18-27-1011 0 0,6-9-322 0 0,0 1-1 0 0,-1-1 1 0 0,0 0-1 0 0,0 0 1 0 0,0 0-1 0 0,0-1 1 0 0,0 1-1 0 0,-1-1 1 0 0,-6 5 1217 0 0,8-9-1075 0 0,0-3-405 0 0,0 1 0 0 0,0 0 0 0 0,0-1 1 0 0,0 1-1 0 0,1-1 0 0 0,-1 1 0 0 0,1-1 1 0 0,0 0-1 0 0,0 1 0 0 0,0-1 1 0 0,1 0-1 0 0,-1 0 0 0 0,1 0 0 0 0,0 0 1 0 0,1-4-1 0 0,0-9 52 0 0,0 1 1 0 0,6-25-1 0 0,-5 32-115 0 0,0 0 0 0 0,1 0 0 0 0,0 1 0 0 0,0-1 0 0 0,1 1 0 0 0,0 0 0 0 0,0 0 0 0 0,8-10 0 0 0,-10 15-20 0 0,1 0 0 0 0,-1 0 0 0 0,1 1 1 0 0,0-1-1 0 0,0 1 0 0 0,0 0 0 0 0,0 0 0 0 0,0 0 0 0 0,1 0 0 0 0,-1 0 0 0 0,0 1 0 0 0,1 0 1 0 0,-1 0-1 0 0,1 0 0 0 0,0 0 0 0 0,-1 0 0 0 0,1 0 0 0 0,0 1 0 0 0,-1 0 0 0 0,1 0 0 0 0,0 0 1 0 0,0 0-1 0 0,-1 1 0 0 0,7 1 0 0 0,7 2 96 0 0,1 2 0 0 0,-1 0 0 0 0,-1 1 0 0 0,1 0 0 0 0,25 17 0 0 0,71 53 722 0 0,-108-73-801 0 0,54 40 94 0 0,136 92 239 0 0,-165-118-338 0 0,1-1-1 0 0,0-2 0 0 0,1-1 1 0 0,60 17-1 0 0,-59-28-32 0 0,-20-6 0 0 0,-11 1 0 0 0,-1 1 0 0 0,1 0 0 0 0,-1-1 0 0 0,1 1 0 0 0,-1-1 0 0 0,1 0 0 0 0,-1 1 0 0 0,0-1 0 0 0,1 0 0 0 0,-1 0 0 0 0,0 0 0 0 0,0 0 0 0 0,-1 0 0 0 0,1 0 0 0 0,0 0 0 0 0,-1 0 0 0 0,1 0 0 0 0,-1 0 0 0 0,0 0 0 0 0,1 0 0 0 0,-1-4 0 0 0,-1-5 0 0 0,0 1 0 0 0,0-1 0 0 0,-4-13 0 0 0,3 11 0 0 0,-11-45-197 0 0,-2 1 1 0 0,-29-68-1 0 0,-60-103-560 0 0,104 227 656 0 0,-1 0 0 0 0,1 0 0 0 0,-1 0 1 0 0,1 0-1 0 0,-1 0 0 0 0,1 0 1 0 0,0 0-1 0 0,-1 0 0 0 0,1 0 1 0 0,0 0-1 0 0,0-1 0 0 0,0 1 0 0 0,0 0 1 0 0,0 0-1 0 0,0 0 0 0 0,0 0 1 0 0,0 0-1 0 0,1-2 0 0 0,-1 3 18 0 0,0-1-1 0 0,1 0 0 0 0,-1 1 1 0 0,1-1-1 0 0,-1 1 0 0 0,1-1 1 0 0,-1 1-1 0 0,1 0 0 0 0,0-1 1 0 0,-1 1-1 0 0,1 0 0 0 0,-1-1 1 0 0,1 1-1 0 0,0 0 0 0 0,-1 0 1 0 0,1-1-1 0 0,0 1 0 0 0,-1 0 1 0 0,1 0-1 0 0,0 0 0 0 0,-1 0 1 0 0,2 0-1 0 0,6 0-829 0 0,0 1-1 0 0,0 0 1 0 0,0 0 0 0 0,10 4-1 0 0,-3-1-1252 0 0,26 3-1313 0 0,7-2 502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 6877 0 0,'-11'-25'12320'0'0,"-5"67"-9955"0"0,4 22 270 0 0,-5 105 1 0 0,16-134-2189 0 0,1-1 0 0 0,2 1 0 0 0,2-1 0 0 0,14 62 0 0 0,-17-92-739 0 0,0 0 0 0 0,0-1 0 0 0,1 1 0 0 0,-1-1 0 0 0,1 1 0 0 0,0-1 0 0 0,4 6 0 0 0,5 1-9223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147 185 708 0 0,'-42'-19'1962'0'0,"-11"-4"2355"0"0,44 18-2092 0 0,1 0-1 0 0,0 0 1 0 0,-13-10-1 0 0,21 15-2009 0 0,-1 0 0 0 0,1-1 0 0 0,0 1 0 0 0,-1 0 0 0 0,1-1 0 0 0,0 1 0 0 0,-1 0 0 0 0,1-1 0 0 0,0 1 0 0 0,-1-1 0 0 0,1 1 0 0 0,0 0 0 0 0,0-1 0 0 0,0 1 0 0 0,0-1 0 0 0,-1 1 0 0 0,1-1 0 0 0,0 1 0 0 0,0-1 0 0 0,0 1 0 0 0,0-1 0 0 0,0 1 0 0 0,0-1 0 0 0,0 1 0 0 0,0 0 0 0 0,0-1 0 0 0,0 1 0 0 0,0-1 0 0 0,1 0 0 0 0,11-10 1951 0 0,25-5-742 0 0,-36 16-1215 0 0,60-17 985 0 0,2 2 0 0 0,118-12 0 0 0,134 14 1857 0 0,-240 15-6717 0 0,93 15-1 0 0,71 24-5232 0 0,-237-41 8876 0 0,46 9-2808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1 704 0 0,'0'0'2928'0'0,"-4"2"-1093"0"0,0 1-1356 0 0,0 0 1 0 0,0-1 0 0 0,0 1 0 0 0,1 1 0 0 0,-1-1 0 0 0,1 0 0 0 0,-1 1 0 0 0,1 0 0 0 0,1 0 0 0 0,-1 0 0 0 0,0 0 0 0 0,1 0-1 0 0,0 0 1 0 0,0 1 0 0 0,-2 5 0 0 0,-2 16 652 0 0,1 1 0 0 0,2 0-1 0 0,0 0 1 0 0,2 1 0 0 0,2 29-1 0 0,-1-21-257 0 0,1 62 946 0 0,-3 139 1470 0 0,-2-174-2046 0 0,-20 109 0 0 0,20-153-997 0 0,-1 1 0 0 0,-1-1 0 0 0,-1 0 0 0 0,0-1 0 0 0,-2 1 0 0 0,-17 28-1 0 0,21-39-134 0 0,-1 0 0 0 0,0-1 0 0 0,0 0 0 0 0,0 0-1 0 0,-1-1 1 0 0,0 1 0 0 0,0-1 0 0 0,-1-1-1 0 0,0 0 1 0 0,0 0 0 0 0,0 0 0 0 0,0-1 0 0 0,-1 0-1 0 0,0-1 1 0 0,1 0 0 0 0,-13 3 0 0 0,13-4-73 0 0,0-1 0 0 0,-1 0 0 0 0,1-1 0 0 0,0 1 0 0 0,-1-1 0 0 0,1-1 0 0 0,-1 0 0 0 0,1 0 0 0 0,0-1 0 0 0,0 0 0 0 0,0 0 0 0 0,0-1 0 0 0,0 0 0 0 0,-8-4 0 0 0,12 5-51 0 0,0-1 0 0 0,0 0 0 0 0,0 0 1 0 0,0-1-1 0 0,0 1 0 0 0,1-1 0 0 0,0 1 0 0 0,0-1 0 0 0,0 0 0 0 0,0 0 0 0 0,0 0 1 0 0,1-1-1 0 0,0 1 0 0 0,0-1 0 0 0,0 1 0 0 0,0-1 0 0 0,1 0 0 0 0,0 0 0 0 0,0 1 1 0 0,0-1-1 0 0,0 0 0 0 0,1 0 0 0 0,0 0 0 0 0,0 0 0 0 0,1-8 0 0 0,2-6-24 0 0,0 0-1 0 0,1 0 0 0 0,1 1 0 0 0,0 0 1 0 0,2-1-1 0 0,0 2 0 0 0,1-1 1 0 0,1 1-1 0 0,0 1 0 0 0,2-1 0 0 0,0 2 1 0 0,0-1-1 0 0,16-14 0 0 0,-15 17 29 0 0,1 1 0 0 0,0 0 0 0 0,1 1 0 0 0,1 0-1 0 0,-1 1 1 0 0,2 1 0 0 0,-1 0 0 0 0,1 1 0 0 0,0 1-1 0 0,1 0 1 0 0,0 2 0 0 0,0 0 0 0 0,0 0 0 0 0,26-2 0 0 0,65 5-94 0 0,1 0-5488 0 0,-72-5-1942 0 0,-14-1 4369 0 0</inkml:trace>
  <inkml:trace contextRef="#ctx0" brushRef="#br0" timeOffset="1">708 197 216 0 0,'-17'-23'1754'0'0,"-1"0"0"0"0,-1 2 0 0 0,-32-29 0 0 0,-29-17 11420 0 0,89 67-7563 0 0,44 8-4184 0 0,147 61-3334 0 0,-45-13-6735 0 0,-102-39 5748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527 106 568 0 0,'-27'-6'2759'0'0,"-1"1"-1"0"0,0 1 1 0 0,-30 1 0 0 0,33 3-905 0 0,0 1-1 0 0,0 1 1 0 0,-45 11 0 0 0,53-9-1112 0 0,1 1-1 0 0,-1 1 1 0 0,2 0-1 0 0,-1 1 1 0 0,1 1-1 0 0,-19 12 1 0 0,24-13-315 0 0,0 1 1 0 0,0 0 0 0 0,1 1 0 0 0,0 0 0 0 0,1 0 0 0 0,0 1 0 0 0,1 0 0 0 0,0 0-1 0 0,-8 15 1 0 0,12-19-349 0 0,0 0 0 0 0,1 0 0 0 0,0 0 0 0 0,0 0 0 0 0,0 0 0 0 0,1 0 0 0 0,0 1 0 0 0,0-1-1 0 0,1 1 1 0 0,0-1 0 0 0,0 0 0 0 0,0 1 0 0 0,1-1 0 0 0,0 1 0 0 0,0-1 0 0 0,0 0 0 0 0,1 0 0 0 0,0 1 0 0 0,1-1 0 0 0,-1 0-1 0 0,1-1 1 0 0,0 1 0 0 0,0 0 0 0 0,1-1 0 0 0,0 0 0 0 0,0 0 0 0 0,0 0 0 0 0,0 0 0 0 0,6 4 0 0 0,-2-2 40 0 0,1 1 1 0 0,0-1-1 0 0,1 0 1 0 0,-1-1-1 0 0,1 0 1 0 0,0-1-1 0 0,1 0 1 0 0,-1-1-1 0 0,1 0 1 0 0,0 0-1 0 0,0-1 1 0 0,1-1-1 0 0,-1 0 1 0 0,0 0-1 0 0,18 0 1 0 0,-21-3-120 0 0,0 1 0 0 0,0-1 0 0 0,0 0 0 0 0,0-1 0 0 0,0 0 0 0 0,0 0 0 0 0,0-1 0 0 0,0 0 0 0 0,-1 0 0 0 0,0-1 0 0 0,14-8 0 0 0,-17 9 0 0 0,0 0 0 0 0,-1-1 0 0 0,1 1 0 0 0,-1-1 0 0 0,0 0 0 0 0,0 1 0 0 0,0-1 0 0 0,-1-1 0 0 0,1 1 0 0 0,-1 0 0 0 0,0-1 0 0 0,-1 1 0 0 0,1-1 0 0 0,-1 1 0 0 0,1-1 0 0 0,-1 0 0 0 0,-1 1 0 0 0,1-1 0 0 0,-1 0 0 0 0,1 0 0 0 0,-2-8 0 0 0,-1-4-28 0 0,-1 0-1 0 0,-1 0 1 0 0,-1 0 0 0 0,0 1-1 0 0,-1-1 1 0 0,0 2-1 0 0,-1-1 1 0 0,-1 1 0 0 0,-1 0-1 0 0,0 0 1 0 0,-1 1 0 0 0,-14-16-1 0 0,-3 0-118 0 0,-1 2 0 0 0,-1 0-1 0 0,-1 2 1 0 0,-41-27 0 0 0,78 56-3728 0 0,12 0 2230 0 0,6 2-564 0 0,44 8-4788 0 0,-24-7 4094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83 280 0 0,'1'-1'318'0'0,"-1"1"0"0"0,1 0 1 0 0,-1 0-1 0 0,1 1 0 0 0,0-1 0 0 0,-1 0 0 0 0,1 0 1 0 0,-1 0-1 0 0,1 0 0 0 0,-1 0 0 0 0,1 1 0 0 0,0-1 1 0 0,-1 0-1 0 0,1 0 0 0 0,-1 1 0 0 0,1-1 0 0 0,-1 1 0 0 0,1-1 1 0 0,-1 0-1 0 0,0 1 0 0 0,1-1 0 0 0,-1 1 0 0 0,1-1 1 0 0,-1 1-1 0 0,0-1 0 0 0,1 1 0 0 0,-1-1 0 0 0,0 1 1 0 0,1 1 209 0 0,-1 0 1 0 0,1 0 0 0 0,-1 0-1 0 0,0-1 1 0 0,0 1 0 0 0,0 0 0 0 0,0 0-1 0 0,0 0 1 0 0,-1 3 0 0 0,-2 7 957 0 0,-1-1 1 0 0,-6 16 0 0 0,7-18-637 0 0,-3 7 234 0 0,2-5-15 0 0,0 1 0 0 0,0-2 1 0 0,-1 1-1 0 0,-1 0 0 0 0,-12 18 1 0 0,18-29-1048 0 0,0 0 0 0 0,0 0 0 0 0,0 0 1 0 0,0 0-1 0 0,0-1 0 0 0,0 1 1 0 0,0 0-1 0 0,0 0 0 0 0,0 0 1 0 0,0 0-1 0 0,0 0 0 0 0,0 0 1 0 0,0 0-1 0 0,0 0 0 0 0,0 0 1 0 0,0 0-1 0 0,0 0 0 0 0,0 0 0 0 0,-1-1 1 0 0,1 1-1 0 0,0 0 0 0 0,0 0 1 0 0,0 0-1 0 0,0 0 0 0 0,0 0 1 0 0,0 0-1 0 0,0 0 0 0 0,0 0 1 0 0,0 0-1 0 0,0 0 0 0 0,0 0 1 0 0,0 0-1 0 0,0 0 0 0 0,0 0 1 0 0,0 0-1 0 0,-1 0 0 0 0,1 0 0 0 0,0 0 1 0 0,0 0-1 0 0,0 0 0 0 0,0 0 1 0 0,0 0-1 0 0,0 0 0 0 0,0 0 1 0 0,0 0-1 0 0,0 0 0 0 0,0 0 1 0 0,0 0-1 0 0,0 0 0 0 0,-1 0 1 0 0,1 0-1 0 0,0 0 0 0 0,0 0 0 0 0,0 0 1 0 0,0 0-1 0 0,0 0 0 0 0,0 0 1 0 0,0 0-1 0 0,0 0 0 0 0,0 0 1 0 0,0 0-1 0 0,0 0 0 0 0,0 0 1 0 0,0 0-1 0 0,0 1 0 0 0,0-1 1 0 0,0 0-1 0 0,0 0 0 0 0,-1 0 0 0 0,2-11 285 0 0,8-13-323 0 0,-8 22 24 0 0,1 0-1 0 0,0 0 1 0 0,-1 0 0 0 0,1 0 0 0 0,0 1 0 0 0,0-1 0 0 0,0 1 0 0 0,1-1 0 0 0,-1 1 0 0 0,0 0 0 0 0,1 0-1 0 0,-1 0 1 0 0,0 0 0 0 0,1 0 0 0 0,-1 0 0 0 0,5 0 0 0 0,-3 1 17 0 0,1-1 1 0 0,0 1-1 0 0,0 0 1 0 0,-1 1-1 0 0,1-1 1 0 0,0 1-1 0 0,-1 0 1 0 0,7 3-1 0 0,6 2 89 0 0,0 2 1 0 0,-1 0-1 0 0,26 17 0 0 0,-38-22-96 0 0,96 70 483 0 0,-75-52-342 0 0,0-2-1 0 0,1-1 1 0 0,1-1-1 0 0,54 25 1 0 0,-76-40-168 0 0,0 0 0 0 0,0-1 1 0 0,1 1-1 0 0,-1-1 0 0 0,1 0 0 0 0,-1 0 0 0 0,1-1 1 0 0,-1 0-1 0 0,9 0 0 0 0,-12 0-6 0 0,0-1 0 0 0,0 1 0 0 0,1-1-1 0 0,-1 0 1 0 0,0 0 0 0 0,0 0 0 0 0,0 0 0 0 0,0 0 0 0 0,0 0-1 0 0,0 0 1 0 0,-1-1 0 0 0,1 1 0 0 0,0-1 0 0 0,-1 1 0 0 0,1-1-1 0 0,-1 0 1 0 0,1 1 0 0 0,-1-1 0 0 0,0 0 0 0 0,1 0 0 0 0,-1 0 0 0 0,0 0-1 0 0,-1 0 1 0 0,1 0 0 0 0,1-5 0 0 0,11-46-130 0 0,8-73 0 0 0,-8 45 48 0 0,-6 24 26 0 0,-4 33-66 0 0,10-45 1 0 0,-12 68 67 0 0,-1 0 0 0 0,0 0 1 0 0,1 0-1 0 0,-1 0 0 0 0,1 0 0 0 0,0 1 0 0 0,-1-1 0 0 0,1 0 0 0 0,0 0 0 0 0,-1 0 1 0 0,1 1-1 0 0,0-1 0 0 0,0 0 0 0 0,0 1 0 0 0,0-1 0 0 0,-1 1 0 0 0,1-1 1 0 0,0 1-1 0 0,0-1 0 0 0,0 1 0 0 0,0 0 0 0 0,0-1 0 0 0,0 1 0 0 0,0 0 0 0 0,0 0 1 0 0,1 0-1 0 0,-1 0 0 0 0,0 0 0 0 0,0 0 0 0 0,0 0 0 0 0,0 0 0 0 0,2 0 1 0 0,5 2-255 0 0,0 0 1 0 0,0 0 0 0 0,11 5-1 0 0,-12-5-29 0 0,54 20-4600 0 0,65 13 0 0 0,-73-25 2115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59 112 0 0,'-11'-5'164'0'0,"-16"-7"1741"0"0,1 2-1 0 0,-2 0 1 0 0,-39-7 0 0 0,58 15-1204 0 0,0 1 0 0 0,0 0-1 0 0,0 1 1 0 0,0 0 0 0 0,0 0 0 0 0,0 1 0 0 0,1 0-1 0 0,-1 1 1 0 0,0-1 0 0 0,0 2 0 0 0,1 0 0 0 0,-1 0-1 0 0,1 0 1 0 0,0 1 0 0 0,-12 7 0 0 0,-2 4 304 0 0,2 0 1 0 0,0 1-1 0 0,0 2 1 0 0,2 0-1 0 0,-29 35 1 0 0,36-39-460 0 0,1 1 0 0 0,1 0 0 0 0,0 1-1 0 0,0-1 1 0 0,2 1 0 0 0,0 1 0 0 0,1 0 0 0 0,1 0 0 0 0,-5 23-1 0 0,9-34-409 0 0,0 0-1 0 0,1-1 0 0 0,0 1 0 0 0,0-1 0 0 0,0 1 1 0 0,1 0-1 0 0,0-1 0 0 0,0 1 0 0 0,0-1 0 0 0,0 1 1 0 0,1-1-1 0 0,0 0 0 0 0,0 0 0 0 0,5 7 0 0 0,-3-6-103 0 0,0 0-1 0 0,0 0 1 0 0,1-1-1 0 0,0 0 0 0 0,0 0 1 0 0,1 0-1 0 0,-1-1 1 0 0,1 0-1 0 0,0 0 1 0 0,7 4-1 0 0,4 0-79 0 0,1-1-1 0 0,0 0 1 0 0,1-1-1 0 0,-1-1 1 0 0,1-1-1 0 0,0-1 0 0 0,26 2 1 0 0,48-2-2341 0 0,-67-3-265 0 0,1-2 1 0 0,-1-1-1 0 0,33-7 1 0 0,-11-2-704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57 680 0 0,'-8'-8'642'0'0,"-26"-24"3712"0"0,32 30-3763 0 0,0 0 1 0 0,0 1 0 0 0,-1-1-1 0 0,1 1 1 0 0,-1-1-1 0 0,1 1 1 0 0,-1 0 0 0 0,1 0-1 0 0,-1 0 1 0 0,0 0-1 0 0,0 1 1 0 0,-4-2 0 0 0,5 3-244 0 0,-1-1 1 0 0,1 1-1 0 0,-1 0 1 0 0,1-1-1 0 0,0 1 0 0 0,0 0 1 0 0,0 0-1 0 0,-1 1 1 0 0,1-1-1 0 0,0 0 1 0 0,0 1-1 0 0,1-1 1 0 0,-4 4-1 0 0,-20 23 2112 0 0,10-8-1389 0 0,1 0 1 0 0,2 2-1 0 0,0-1 0 0 0,-12 33 0 0 0,18-38-532 0 0,0 0-1 0 0,1 1 1 0 0,1-1-1 0 0,1 1 0 0 0,0 0 1 0 0,1 1-1 0 0,1 18 1 0 0,2-21-462 0 0,0-1 1 0 0,1 1-1 0 0,1-1 1 0 0,0 1-1 0 0,1-1 1 0 0,1 0 0 0 0,0-1-1 0 0,1 1 1 0 0,0-1-1 0 0,1 0 1 0 0,1 0-1 0 0,0-1 1 0 0,0 0-1 0 0,1-1 1 0 0,1 0-1 0 0,0 0 1 0 0,11 9-1 0 0,-10-12-26 0 0,-1 1-1 0 0,1-2 0 0 0,0 0 0 0 0,1 0 0 0 0,0-1 0 0 0,0-1 0 0 0,0 0 0 0 0,1 0 1 0 0,-1-1-1 0 0,1-1 0 0 0,0 0 0 0 0,0-1 0 0 0,0 0 0 0 0,0-1 0 0 0,1-1 0 0 0,-1 0 1 0 0,0 0-1 0 0,0-2 0 0 0,15-2 0 0 0,-7-1-618 0 0,1-2-1 0 0,-1 0 1 0 0,0-1-1 0 0,-1-1 1 0 0,0-1-1 0 0,0-1 1 0 0,-1-1 0 0 0,0 0-1 0 0,-1-2 1 0 0,-1 0-1 0 0,0-1 1 0 0,-1 0-1 0 0,16-21 1 0 0,-31 35-108 0 0,0-1 0 0 0,0 1 0 0 0,0-1 0 0 0,0 0 0 0 0,0 1 0 0 0,0-1 0 0 0,-1 0 0 0 0,1 0 0 0 0,-1 0 0 0 0,1 1 0 0 0,-1-1 0 0 0,1-2 0 0 0,-1-3-2072 0 0</inkml:trace>
  <inkml:trace contextRef="#ctx0" brushRef="#br0" timeOffset="1">206 376 60 0 0,'-110'-8'5650'0'0,"38"6"5363"0"0,67 0-7347 0 0,11-1-1208 0 0,9-2-1125 0 0,117-12 3179 0 0,-75 12-4223 0 0,63-16-1 0 0,-100 13-2635 0 0,-16 2-1708 0 0,-23-6-5391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98 1072 0 0,'-24'-5'724'0'0,"-61"-11"2610"0"0,30 4 2694 0 0,55 12-5780 0 0,-1 0 1 0 0,1 0 0 0 0,-1 0 0 0 0,1 0 0 0 0,-1 0-1 0 0,1 0 1 0 0,0 0 0 0 0,-1-1 0 0 0,1 1 0 0 0,-1 0-1 0 0,1 0 1 0 0,0 0 0 0 0,-1 0 0 0 0,1-1 0 0 0,-1 1-1 0 0,1 0 1 0 0,0 0 0 0 0,-1-1 0 0 0,1 1 0 0 0,0 0-1 0 0,-1 0 1 0 0,1-1 0 0 0,0 1 0 0 0,0 0 0 0 0,-1-1-1 0 0,1 1 1 0 0,0 0 0 0 0,0-1 0 0 0,0 1 0 0 0,-1-1-1 0 0,1 1 1 0 0,0 0 0 0 0,0-2 0 0 0,12-7 2447 0 0,24-4-875 0 0,21 1-273 0 0,1 3 0 0 0,78-3 1 0 0,118 12 2439 0 0,72 34-4228 0 0,-157-13-207 0 0,-114-15-704 0 0,150 10-10747 0 0,-162-17 8636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500 226 64 0 0,'-1'-10'539'0'0,"-1"0"-1"0"0,0 0 1 0 0,-1 0 0 0 0,0 1-1 0 0,0-1 1 0 0,-1 1 0 0 0,0 0 0 0 0,-1 0-1 0 0,0 0 1 0 0,0 1 0 0 0,-1-1-1 0 0,0 1 1 0 0,-1 0 0 0 0,0 1-1 0 0,0 0 1 0 0,0 0 0 0 0,-1 1-1 0 0,0-1 1 0 0,0 2 0 0 0,-17-10 0 0 0,12 8 128 0 0,0 1 1 0 0,-1 0 0 0 0,1 1 0 0 0,-1 0 0 0 0,-1 1-1 0 0,1 1 1 0 0,-1 0 0 0 0,1 1 0 0 0,-1 0 0 0 0,0 1-1 0 0,1 1 1 0 0,-1 1 0 0 0,-25 3 0 0 0,31-2-244 0 0,0 1 1 0 0,0 0 0 0 0,0 0-1 0 0,0 1 1 0 0,1 0-1 0 0,0 0 1 0 0,-1 1 0 0 0,2 0-1 0 0,-1 1 1 0 0,0 0-1 0 0,-12 12 1 0 0,17-14-245 0 0,-1 0 0 0 0,1 0 0 0 0,0 0 0 0 0,0 1 0 0 0,0-1 0 0 0,0 1 0 0 0,1-1 0 0 0,0 1 0 0 0,0 0 0 0 0,0 0 0 0 0,0 0 0 0 0,1 0 0 0 0,0 0 0 0 0,0 0 0 0 0,0 1 0 0 0,1-1 0 0 0,0 0 0 0 0,0 0 0 0 0,0 1 0 0 0,1-1 0 0 0,-1 0 0 0 0,1 0 0 0 0,2 6 0 0 0,2 2 33 0 0,1 0-1 0 0,0 0 1 0 0,1-1-1 0 0,0 0 0 0 0,1 0 1 0 0,11 12-1 0 0,56 57 927 0 0,-24-36-1139 0 0,1-2 0 0 0,76 47 0 0 0,-16-12 0 0 0,-103-72 0 0 0,36 31 0 0 0,-42-34 0 0 0,-1-1 0 0 0,0 1 0 0 0,1-1 0 0 0,-1 1 0 0 0,0 0 0 0 0,-1-1 0 0 0,1 1 0 0 0,0 0 0 0 0,-1 0 0 0 0,0 1 0 0 0,0-1 0 0 0,0 0 0 0 0,0 0 0 0 0,1 5 0 0 0,-2-7 0 0 0,0 0 0 0 0,0 0 0 0 0,0 0 0 0 0,-1 0 0 0 0,1 0 0 0 0,0 0 0 0 0,0 0 0 0 0,-1 0 0 0 0,1 0 0 0 0,0 0 0 0 0,-1 0 0 0 0,1 0 0 0 0,-1 0 0 0 0,0 0 0 0 0,-3 4 0 0 0,0 0 0 0 0,-1 0 0 0 0,1 0 0 0 0,-1-1 0 0 0,0 0 0 0 0,-1 0 0 0 0,1-1 0 0 0,-1 1 0 0 0,1-1 0 0 0,-1 0 0 0 0,-9 3 0 0 0,-14 4 0 0 0,-35 8 0 0 0,43-13 0 0 0,-259 51 0 0 0,259-54-1395 0 0,32-3-1871 0 0,42-5-3355 0 0,1 2 2938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1248 0 0,'10'0'377'0'0,"35"6"1241"0"0,-43-5-1374 0 0,1-1 1 0 0,-1 1-1 0 0,0-1 1 0 0,0 1-1 0 0,0 0 1 0 0,0 0-1 0 0,0 0 1 0 0,0 0 0 0 0,0 0-1 0 0,0 1 1 0 0,0-1-1 0 0,0 1 1 0 0,0-1-1 0 0,-1 1 1 0 0,1 0-1 0 0,1 2 1 0 0,-3-3-43 0 0,1 0 0 0 0,-1 0 0 0 0,0 0 0 0 0,1 0 0 0 0,-1 0 0 0 0,0 0 0 0 0,0 0 0 0 0,0 0 0 0 0,0 0 0 0 0,0 0 0 0 0,0 0 0 0 0,0 0 0 0 0,0 0-1 0 0,-1 0 1 0 0,1 0 0 0 0,0 0 0 0 0,0 0 0 0 0,-1 0 0 0 0,1 0 0 0 0,-1-1 0 0 0,1 1 0 0 0,-1 0 0 0 0,1 0 0 0 0,-1 0 0 0 0,0 0 0 0 0,0 1 0 0 0,-23 19 2526 0 0,24-20-2699 0 0,-49 34 3823 0 0,-86 45 1 0 0,42-26-2460 0 0,4 5-3371 0 0,53-33-4597 0 0,22-16 3805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38 607 468 0 0,'0'14'762'0'0,"2"-1"0"0"0,-1 1-1 0 0,2 0 1 0 0,3 13 0 0 0,0-3-223 0 0,-1 0-92 0 0,78 388 7263 0 0,-72-316-4032 0 0,-1 111 0 0 0,-10-197-3225 0 0,0 0-1 0 0,0 0 1 0 0,-1-1-1 0 0,-1 1 1 0 0,1-1 0 0 0,-1 1-1 0 0,-1-1 1 0 0,-5 13-1 0 0,8-21-406 0 0,0 0 0 0 0,-1-1 0 0 0,1 1 0 0 0,0-1 0 0 0,-1 1 1 0 0,1-1-1 0 0,-1 1 0 0 0,1-1 0 0 0,-1 1 0 0 0,1-1 0 0 0,-1 1 0 0 0,1-1 0 0 0,-1 0 0 0 0,1 1 0 0 0,-1-1 0 0 0,1 0 0 0 0,-1 0 0 0 0,1 1 0 0 0,-1-1 0 0 0,0 0 0 0 0,1 0 0 0 0,-1 0 0 0 0,0 0 0 0 0,1 0 1 0 0,-1 1-1 0 0,0-1 0 0 0,1 0 0 0 0,-1-1 0 0 0,0 1 0 0 0,1 0 0 0 0,-1 0 0 0 0,1 0 0 0 0,-1 0 0 0 0,0 0 0 0 0,1-1 0 0 0,-1 1 0 0 0,1 0 0 0 0,-1 0 0 0 0,0-1 0 0 0,1 1 0 0 0,-1-1 0 0 0,0 0 0 0 0,-2-1 64 0 0,0 0 0 0 0,0-1 0 0 0,0 0 0 0 0,0 0 0 0 0,0 0 0 0 0,-2-4 0 0 0,-3-6 40 0 0,0 0 0 0 0,1-1 0 0 0,1 0-1 0 0,0-1 1 0 0,1 1 0 0 0,0-1-1 0 0,-4-28 1 0 0,-8-33 93 0 0,4-1 0 0 0,3 0-1 0 0,4-1 1 0 0,6-134 0 0 0,9 109-4 0 0,31-138 0 0 0,-26 185-88 0 0,3 1 0 0 0,43-95 0 0 0,-51 130-83 0 0,1 0 0 0 0,1 1 0 0 0,1 0 0 0 0,0 1 0 0 0,1 1-1 0 0,1 0 1 0 0,1 0 0 0 0,1 1 0 0 0,0 1 0 0 0,33-24 0 0 0,-38 32-17 0 0,0 1 1 0 0,1 0 0 0 0,0 0-1 0 0,0 1 1 0 0,1 1 0 0 0,-1 0-1 0 0,1 1 1 0 0,0 0 0 0 0,0 1-1 0 0,0 0 1 0 0,0 1 0 0 0,1 0-1 0 0,-1 1 1 0 0,0 1 0 0 0,0 0-1 0 0,0 1 1 0 0,0 1 0 0 0,0-1-1 0 0,15 7 1 0 0,-11-3-22 0 0,-1 0-1 0 0,1 1 1 0 0,-1 1-1 0 0,-1 1 1 0 0,20 14-1 0 0,-27-18-15 0 0,-1 1 0 0 0,0 0-1 0 0,0 1 1 0 0,0 0 0 0 0,-1 0 0 0 0,0 0-1 0 0,-1 1 1 0 0,1 0 0 0 0,-1 0-1 0 0,-1 0 1 0 0,0 1 0 0 0,0 0 0 0 0,2 9-1 0 0,-3-6-3 0 0,0 0-1 0 0,-1 0 0 0 0,-1 0 0 0 0,0 0 0 0 0,-1 1 0 0 0,0-1 1 0 0,-1 0-1 0 0,-2 15 0 0 0,-6 17-5 0 0,-2 0 1 0 0,-2-1-1 0 0,-1 0 1 0 0,-3-1-1 0 0,-1-1 1 0 0,-29 47-1 0 0,23-49-2 0 0,-1-1-1 0 0,-3-1 0 0 0,0-2 0 0 0,-3 0 1 0 0,-1-3-1 0 0,-42 35 0 0 0,59-54-1 0 0,-1-1 0 0 0,-1 0 0 0 0,0-1 0 0 0,-1 0 0 0 0,0-2 0 0 0,-1 0 0 0 0,1-1 0 0 0,-29 7 0 0 0,45-14 0 0 0,0-1 0 0 0,-1 1 0 0 0,1-1 0 0 0,-1 0 0 0 0,1 0 0 0 0,0 0 0 0 0,-1 0 0 0 0,1 0 0 0 0,-1-1 0 0 0,1 1 0 0 0,0-1 0 0 0,-1 0 0 0 0,1 1 0 0 0,0-1 0 0 0,0 0 0 0 0,-3-2 0 0 0,4 2 0 0 0,0 0 0 0 0,0 0 0 0 0,0 0 0 0 0,0 0 0 0 0,0 0 0 0 0,0 0 0 0 0,1 0 0 0 0,-1 0 0 0 0,0-1 0 0 0,1 1 0 0 0,-1 0 0 0 0,1-1 0 0 0,-1 1 0 0 0,1 0 0 0 0,0-1 0 0 0,0 1 0 0 0,-1 0 0 0 0,1-1 0 0 0,0 1 0 0 0,0 0 0 0 0,0-1 0 0 0,1 1 0 0 0,-1 0 0 0 0,0-1 0 0 0,0 1 0 0 0,1 0 0 0 0,-1-1 0 0 0,1 1 0 0 0,-1 0 0 0 0,1-1 0 0 0,0 0 0 0 0,4-8 0 0 0,0 1 0 0 0,1 0 0 0 0,0 0 0 0 0,0 0 0 0 0,1 0 0 0 0,0 1 0 0 0,1 0 0 0 0,0 1 0 0 0,0 0 0 0 0,0 0 0 0 0,1 1 0 0 0,0 0 0 0 0,1 0 0 0 0,-1 1 0 0 0,1 0 0 0 0,0 1 0 0 0,13-5 0 0 0,-8 4 0 0 0,1 1 0 0 0,-1 1 0 0 0,1 0 0 0 0,-1 0 0 0 0,1 2 0 0 0,0 0 0 0 0,-1 1 0 0 0,1 0 0 0 0,0 2 0 0 0,0-1 0 0 0,20 7 0 0 0,-22-4 0 0 0,-1 1 0 0 0,0 1 0 0 0,0 0 0 0 0,0 1 0 0 0,-1 1 0 0 0,0 0 0 0 0,0 0 0 0 0,-1 1 0 0 0,0 1 0 0 0,-1-1 0 0 0,0 2 0 0 0,-1 0 0 0 0,0 0 0 0 0,0 0 0 0 0,8 16 0 0 0,-4-3 0 0 0,0 0 0 0 0,-2 1 0 0 0,-1 0 0 0 0,0 0 0 0 0,-2 1 0 0 0,-1 1 0 0 0,4 29 0 0 0,6 57 0 0 0,-17-112-122 0 0,0 0 0 0 0,0-1 0 0 0,0 1 1 0 0,0 0-1 0 0,0-1 0 0 0,0 1 0 0 0,1-1 0 0 0,-1 1 0 0 0,0 0 0 0 0,1-1 0 0 0,-1 1 1 0 0,0-1-1 0 0,1 1 0 0 0,-1-1 0 0 0,0 1 0 0 0,1-1 0 0 0,-1 1 0 0 0,1-1 1 0 0,-1 0-1 0 0,1 1 0 0 0,-1-1 0 0 0,1 1 0 0 0,-1-1 0 0 0,1 0 0 0 0,0 0 0 0 0,-1 1 1 0 0,1-1-1 0 0,-1 0 0 0 0,1 0 0 0 0,0 0 0 0 0,-1 0 0 0 0,1 1 0 0 0,0-1 1 0 0,-1 0-1 0 0,1 0 0 0 0,0 0 0 0 0,-1-1 0 0 0,1 1 0 0 0,25-8-7486 0 0,-20 5 6222 0 0,13-4-1873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75 468 0 0,'3'-8'588'0'0,"17"-37"4644"0"0,-19 43-4408 0 0,1 0 0 0 0,-1 0 1 0 0,1 0-1 0 0,-1 0 0 0 0,1 0 0 0 0,0 0 0 0 0,0 0 0 0 0,0 0 0 0 0,3-2 1708 0 0,6 39 2030 0 0,-10-9-3321 0 0,-2 0 0 0 0,-1 0 0 0 0,-7 41 0 0 0,-27 77 1269 0 0,-1 16-116 0 0,34-147-2251 0 0,-6 65 1055 0 0,8-71-1114 0 0,1 0 0 0 0,0 0 1 0 0,0 0-1 0 0,1-1 1 0 0,0 1-1 0 0,0 0 0 0 0,1 0 1 0 0,4 11-1 0 0,-5-16-84 0 0,0 0 0 0 0,1 0 0 0 0,-1 0 0 0 0,1 0 0 0 0,0 0 0 0 0,0 0 0 0 0,-1-1 0 0 0,1 1 0 0 0,0-1 0 0 0,0 1 0 0 0,1-1 0 0 0,-1 0 0 0 0,0 0 0 0 0,0 0 0 0 0,0 0 0 0 0,1 0 0 0 0,-1-1 0 0 0,1 1 0 0 0,-1-1 0 0 0,0 1 0 0 0,1-1 0 0 0,4 0 0 0 0,6 0 0 0 0,1 0 0 0 0,25-4 0 0 0,-26 2 0 0 0,95-19 23 0 0,21-3-139 0 0,-122 24 229 0 0,11 1-11641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319 820 772 0 0,'-22'9'2564'0'0,"-6"2"6080"0"0,27-11-8467 0 0,1 0 0 0 0,-1 0 1 0 0,1 0-1 0 0,-1 0 0 0 0,0 0 0 0 0,1-1 1 0 0,-1 1-1 0 0,1 0 0 0 0,-1 0 1 0 0,0-1-1 0 0,1 1 0 0 0,-1 0 0 0 0,1-1 1 0 0,-1 1-1 0 0,1 0 0 0 0,-1-1 1 0 0,1 1-1 0 0,-1-1 0 0 0,1 1 0 0 0,0-1 1 0 0,-1 1-1 0 0,1-1 0 0 0,0 1 1 0 0,-1-1-1 0 0,1 0 0 0 0,0 1 0 0 0,-1-1 1 0 0,1 1-1 0 0,0-1 0 0 0,0 0 1 0 0,0 0-1 0 0,-6-22 2672 0 0,6 23-2844 0 0,-11-124 4436 0 0,7 55-3475 0 0,-4-69 388 0 0,-6-65-26 0 0,10 177-1150 0 0,-1-1 0 0 0,-1 1 0 0 0,-1 0 0 0 0,-2 1-1 0 0,-16-36 1 0 0,21 52-104 0 0,-1 1 0 0 0,0 0 0 0 0,0 1-1 0 0,-1-1 1 0 0,-10-9 0 0 0,15 15-46 0 0,-1 0 1 0 0,0 0-1 0 0,0 0 1 0 0,0 1-1 0 0,0-1 1 0 0,-1 1-1 0 0,1-1 1 0 0,0 1-1 0 0,-1 0 1 0 0,1 0 0 0 0,-1 0-1 0 0,1 0 1 0 0,-1 0-1 0 0,1 1 1 0 0,-1-1-1 0 0,1 1 1 0 0,-1-1-1 0 0,0 1 1 0 0,1 0-1 0 0,-1 0 1 0 0,0 0-1 0 0,1 1 1 0 0,-5 0-1 0 0,4 1 17 0 0,0-1 0 0 0,0 1 0 0 0,0 0 0 0 0,0 0 0 0 0,0 0 0 0 0,1 1 0 0 0,-1-1 0 0 0,1 1 0 0 0,-1-1 0 0 0,1 1 0 0 0,0 0 0 0 0,0 0 0 0 0,0 0-1 0 0,1 0 1 0 0,-1 0 0 0 0,1 0 0 0 0,0 0 0 0 0,-1 1 0 0 0,0 4 0 0 0,0 1 63 0 0,0 0 0 0 0,0 1 0 0 0,1-1 0 0 0,0 0 0 0 0,1 1 0 0 0,0 10 0 0 0,2-8-91 0 0,-1 0-1 0 0,1 0 1 0 0,1 0-1 0 0,0 0 1 0 0,1 0-1 0 0,0-1 1 0 0,1 0 0 0 0,1 0-1 0 0,-1 0 1 0 0,1 0-1 0 0,1-1 1 0 0,15 18 0 0 0,-16-21-12 0 0,1-1 1 0 0,0 0-1 0 0,0 0 1 0 0,0 0 0 0 0,1-1-1 0 0,0-1 1 0 0,0 1-1 0 0,0-1 1 0 0,0 0 0 0 0,1-1-1 0 0,0 0 1 0 0,-1 0-1 0 0,1-1 1 0 0,0 0 0 0 0,0-1-1 0 0,1 0 1 0 0,-1 0-1 0 0,10-1 1 0 0,1-2-6 0 0,0 0 0 0 0,0-1 0 0 0,0-1 0 0 0,-1-1 0 0 0,0-1 0 0 0,0-1 0 0 0,0 0 0 0 0,-1-2 0 0 0,0 0 0 0 0,-1 0 0 0 0,0-2 0 0 0,0 0 0 0 0,15-14 0 0 0,-21 16 0 0 0,-8 6 0 0 0,0 0 0 0 0,0 0 0 0 0,0 1 0 0 0,1 0 0 0 0,0-1 0 0 0,7-2 0 0 0,-10 4 0 0 0,0 1 0 0 0,0 0 0 0 0,0 0 0 0 0,1 0 0 0 0,-1 0 0 0 0,0 0 0 0 0,0 0 0 0 0,0 0 0 0 0,0 0 0 0 0,0 0 0 0 0,1 1 0 0 0,-1-1 0 0 0,0 0 0 0 0,0 1 0 0 0,0-1 0 0 0,0 1 0 0 0,0-1 0 0 0,0 1 0 0 0,0 0 0 0 0,0-1 0 0 0,0 1 0 0 0,0 0 0 0 0,0 0 0 0 0,-1-1 0 0 0,1 1 0 0 0,0 0 0 0 0,0 0 0 0 0,-1 0 0 0 0,1 0 0 0 0,0 2 0 0 0,11 17 0 0 0,0 1 0 0 0,8 23 0 0 0,-11-24 0 0 0,0 0 0 0 0,1-1 0 0 0,19 27 0 0 0,-24-39 0 0 0,1 0 0 0 0,0-1 0 0 0,1 1 0 0 0,-1-1 0 0 0,1 0 0 0 0,0-1 0 0 0,1 0 0 0 0,-1 0 0 0 0,1 0 0 0 0,0-1 0 0 0,0-1 0 0 0,0 1 0 0 0,16 3 0 0 0,-15-5 0 0 0,1 0 0 0 0,0-1 0 0 0,0 0 0 0 0,0-1 0 0 0,0 0 0 0 0,0-1 0 0 0,0 0 0 0 0,0 0 0 0 0,0-1 0 0 0,0-1 0 0 0,-1 1 0 0 0,14-7 0 0 0,9-5-2046 0 0,0-1-1 0 0,-1-1 1 0 0,-1-2 0 0 0,-1-1 0 0 0,-1-1-1 0 0,40-37 1 0 0,-52 41-1116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0 392 0 0,'-27'4'2329'0'0,"1"1"0"0"0,-1 0 0 0 0,1 2 0 0 0,-28 12 1 0 0,44-16-1505 0 0,1 2 1 0 0,0-1 0 0 0,-1 1 0 0 0,2 0 0 0 0,-1 1 0 0 0,1 0 0 0 0,0 0 0 0 0,0 1 0 0 0,1 0 0 0 0,-1 0 0 0 0,2 1 0 0 0,-1 0 0 0 0,-10 17 0 0 0,16-22-640 0 0,-1 0 1 0 0,1 0-1 0 0,0 1 0 0 0,0-1 1 0 0,0 1-1 0 0,0-1 1 0 0,0 1-1 0 0,1 0 1 0 0,0-1-1 0 0,0 1 0 0 0,0-1 1 0 0,0 1-1 0 0,0 0 1 0 0,1-1-1 0 0,-1 1 0 0 0,1-1 1 0 0,0 1-1 0 0,0-1 1 0 0,0 1-1 0 0,1-1 0 0 0,-1 0 1 0 0,1 0-1 0 0,0 0 1 0 0,0 0-1 0 0,0 0 0 0 0,0 0 1 0 0,1 0-1 0 0,-1 0 1 0 0,5 3-1 0 0,3 3 52 0 0,1-1-1 0 0,-1 0 1 0 0,2 0 0 0 0,-1-1-1 0 0,1-1 1 0 0,23 9 0 0 0,-8-5-292 0 0,2-2 1 0 0,-1-1-1 0 0,1-1 1 0 0,0-1 0 0 0,0-2-1 0 0,0-1 1 0 0,1-1-1 0 0,45-5 1 0 0,-34-1-1993 0 0,75-18 0 0 0,-76 11-2443 0 0,65-27 0 0 0,-56 15 1524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266 539 2072 0 0,'-142'-292'7969'0'0,"118"249"-6196"0"0,-66-130 7841 0 0,81 147-6825 0 0,9 26-2318 0 0,0-1-505 0 0,0 1 1 0 0,1-1-1 0 0,-1 1 0 0 0,0 0 0 0 0,1 0 0 0 0,-1-1 0 0 0,0 1 0 0 0,1 0 0 0 0,-1 0 1 0 0,1-1-1 0 0,-1 1 0 0 0,0 0 0 0 0,1 0 0 0 0,-1 0 0 0 0,1 0 0 0 0,-1-1 0 0 0,1 1 1 0 0,-1 0-1 0 0,1 0 0 0 0,-1 0 0 0 0,1 0 0 0 0,-1 0 0 0 0,0 0 0 0 0,2 1 1 0 0,80 39-9006 0 0,-43-23 6501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1 580 0 0,'3'10'573'0'0,"-1"0"0"0"0,0 0 0 0 0,0 0 0 0 0,-1 1 0 0 0,0-1 0 0 0,-1 21 0 0 0,-12 62 3008 0 0,8-71-2870 0 0,-6 30 2273 0 0,-20 56 0 0 0,15-58-671 0 0,14-46-2058 0 0,-3 9 1297 0 0,0 0-1 0 0,0 0 1 0 0,-1 0 0 0 0,-13 22 2835 0 0,10-49-3160 0 0,4 10-1000 0 0,2-2-56 0 0,0 1-1 0 0,0-1 1 0 0,1 0 0 0 0,-1 0 0 0 0,1 0 0 0 0,1 1 0 0 0,-1-7 0 0 0,-1-9 197 0 0,0-3-107 0 0,1-1 0 0 0,1 1 0 0 0,0-1-1 0 0,2 1 1 0 0,10-49 0 0 0,-12 72-261 0 0,1 0 0 0 0,-1 0 0 0 0,0 0 0 0 0,0 0 0 0 0,1 0 0 0 0,-1 0 0 0 0,1 0 0 0 0,-1 0 0 0 0,1 0 0 0 0,-1 0 0 0 0,1 0 0 0 0,-1 0 0 0 0,1 0 0 0 0,0 1 0 0 0,0-1 0 0 0,-1 0 0 0 0,1 0 0 0 0,0 1 0 0 0,0-1 0 0 0,1 0 0 0 0,-1 0 0 0 0,0 1 0 0 0,0 0 0 0 0,0 0 0 0 0,0 0 0 0 0,0 0 0 0 0,0 0 0 0 0,0 1 0 0 0,-1-1 0 0 0,1 0 0 0 0,0 0 0 0 0,0 0 0 0 0,0 1 0 0 0,0-1 0 0 0,0 1 0 0 0,-1-1 0 0 0,1 0 0 0 0,0 1 0 0 0,0-1 0 0 0,0 2 0 0 0,6 4 0 0 0,0 1 0 0 0,-1 0 0 0 0,0 0 0 0 0,5 8 0 0 0,-3-3 0 0 0,58 72 0 0 0,-31-40 0 0 0,2-2 0 0 0,1-1 0 0 0,2-2 0 0 0,69 51 0 0 0,-83-72 0 0 0,1 0 0 0 0,0-2 0 0 0,1-1 0 0 0,1-1 0 0 0,0-2 0 0 0,1-1 0 0 0,0-1 0 0 0,1-1 0 0 0,57 8 0 0 0,-56-14 0 0 0,0-1 0 0 0,41-2 0 0 0,-64 0 0 0 0,1-1 0 0 0,-1-1 0 0 0,1 1 0 0 0,-1-1 0 0 0,0-1 0 0 0,0 0 0 0 0,0 0 0 0 0,0-1 0 0 0,0 0 0 0 0,-1-1 0 0 0,0 0 0 0 0,10-6 0 0 0,-15 8 0 0 0,0 0 0 0 0,-1 0 0 0 0,1 0 0 0 0,-1 0 0 0 0,1-1 0 0 0,-1 1 0 0 0,0-1 0 0 0,-1 1 0 0 0,1-1 0 0 0,0 0 0 0 0,-1 1 0 0 0,0-1 0 0 0,0 0 0 0 0,0 0 0 0 0,0 0 0 0 0,-1 0 0 0 0,0-8 0 0 0,0 1 0 0 0,-1-1 0 0 0,0 1 0 0 0,-1 0 0 0 0,-6-22 0 0 0,-1 6 0 0 0,-1 0 0 0 0,-2 1 0 0 0,0 0 0 0 0,-2 1 0 0 0,-30-43 0 0 0,13 28 0 0 0,-2 1 0 0 0,-55-51 0 0 0,85 87-6 0 0,0 1-44 0 0,0 0 0 0 0,1 0 0 0 0,-1 0 0 0 0,1-1 0 0 0,0 1 0 0 0,0-1 1 0 0,0 0-1 0 0,0 1 0 0 0,0-1 0 0 0,1 0 0 0 0,-1 0 0 0 0,0-4 0 0 0,18-4-8900 0 0,-6 6 5088 0 0,2 2 555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76 908 0 0,'-4'1'1068'0'0,"-18"5"2654"0"0,21-6-3249 0 0,0 0 0 0 0,1 1 1 0 0,-1-1-1 0 0,0 0 1 0 0,0 1-1 0 0,1-1 0 0 0,-1 0 1 0 0,0 1-1 0 0,1-1 1 0 0,-1 1-1 0 0,1-1 0 0 0,-1 1 1 0 0,0-1-1 0 0,1 1 0 0 0,-1-1 1 0 0,1 1-1 0 0,-1-1 1 0 0,1 1-1 0 0,0 0 0 0 0,-1-1 1 0 0,1 1-1 0 0,-1 1 1 0 0,18 5 3183 0 0,3-3-2369 0 0,0 0 1 0 0,0-2 0 0 0,1-1-1 0 0,-1 0 1 0 0,26-3 0 0 0,-12 1-471 0 0,45 0-456 0 0,214-9 1858 0 0,-232 5-1756 0 0,0-3 0 0 0,103-28 0 0 0,-153 33-474 0 0,46-16-313 0 0,-51 17 226 0 0,-1 0 1 0 0,1 0-1 0 0,-1-1 1 0 0,0 0-1 0 0,0-1 1 0 0,0 1-1 0 0,6-6 1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1 772 0 0,'-3'7'656'0'0,"2"-5"-90"0"0,-1 0-1 0 0,1 0 1 0 0,0 1-1 0 0,0-1 1 0 0,0 0 0 0 0,1 1-1 0 0,-1-1 1 0 0,0 4-1 0 0,1-5-339 0 0,0 0-1 0 0,1 0 0 0 0,-1 0 0 0 0,0 0 1 0 0,0 0-1 0 0,1 0 0 0 0,-1 0 1 0 0,1 0-1 0 0,-1 0 0 0 0,1-1 1 0 0,-1 1-1 0 0,1 0 0 0 0,-1 0 0 0 0,1 0 1 0 0,0-1-1 0 0,-1 1 0 0 0,1 0 1 0 0,0-1-1 0 0,0 1 0 0 0,0 0 0 0 0,0-1 1 0 0,-1 1-1 0 0,1-1 0 0 0,0 0 1 0 0,0 1-1 0 0,2-1 0 0 0,13 6 809 0 0,0-2 1 0 0,1 0-1 0 0,0-2 0 0 0,0 1 0 0 0,0-2 0 0 0,19 0 1 0 0,-29-1-771 0 0,106-2 4625 0 0,217-32 0 0 0,-220 19-2028 0 0,-91 10-2032 0 0,-6 1-3442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1064 784 0 0,'0'0'1450'0'0,"10"3"2062"0"0,-6-3-3048 0 0,0 0 0 0 0,-1-1 1 0 0,1 1-1 0 0,-1-1 0 0 0,1 0 0 0 0,-1 0 0 0 0,0 0 1 0 0,1 0-1 0 0,3-3 0 0 0,8-2 516 0 0,25-10 635 0 0,-2-1-1 0 0,0-2 1 0 0,-1-1 0 0 0,54-40 0 0 0,-64 39-1060 0 0,0-1 1 0 0,-2-1-1 0 0,0-1 0 0 0,-2-2 1 0 0,-1 0-1 0 0,21-32 0 0 0,-24 28-233 0 0,-1-1-1 0 0,-2-1 0 0 0,-1 0 1 0 0,-1-1-1 0 0,-2-1 0 0 0,12-53 0 0 0,-10 31 228 0 0,-3-1 0 0 0,-2 0 0 0 0,-3 0 0 0 0,-1-103 0 0 0,-9 116 513 0 0,3 36-273 0 0,1 27-524 0 0,5 84 200 0 0,-4 201 248 0 0,-50 23-38 0 0,37-258-571 0 0,4-14-1096 0 0,8-55 940 0 0,0 0 0 0 0,0 0 0 0 0,0 0 1 0 0,0 1-1 0 0,0-1 0 0 0,0 0 0 0 0,0 0 1 0 0,0 0-1 0 0,1 1 0 0 0,-1-1 0 0 0,0 0 1 0 0,0 0-1 0 0,0 0 0 0 0,0 0 0 0 0,0 1 1 0 0,1-1-1 0 0,-1 0 0 0 0,0 0 0 0 0,0 0 0 0 0,0 0 1 0 0,1 0-1 0 0,-1 0 0 0 0,0 0 0 0 0,0 0 1 0 0,0 0-1 0 0,1 1 0 0 0,-1-1 0 0 0,0 0 1 0 0,0 0-1 0 0,1 0 0 0 0,-1 0 0 0 0,0 0 1 0 0,0 0-1 0 0,1 0 0 0 0,-1 0 0 0 0,0-1 1 0 0,0 1-1 0 0,0 0 0 0 0,1 0 0 0 0,-1 0 1 0 0,0 0-1 0 0,1 0 0 0 0,9-4-1028 0 0,-10 4 975 0 0,10-4-1458 0 0,-1-1 0 0 0,-1 0 0 0 0,1 0 0 0 0,-1-1 0 0 0,12-10 0 0 0,-5 4 76 0 0,16-13-1448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60 280 0 0,'3'-3'434'0'0,"39"-34"5629"0"0,-39 35-5324 0 0,0 0 0 0 0,1 0 0 0 0,-1 0 0 0 0,0 0 1 0 0,1 0-1 0 0,0 1 0 0 0,-1-1 0 0 0,1 1 0 0 0,0 0 0 0 0,-1 0 0 0 0,9 0 0 0 0,-11 1-551 0 0,0 0 1 0 0,0 0-1 0 0,0 0 0 0 0,0 0 0 0 0,0 0 1 0 0,1 0-1 0 0,-1 0 0 0 0,0 0 0 0 0,0 1 1 0 0,0-1-1 0 0,0 0 0 0 0,0 1 0 0 0,0-1 0 0 0,0 1 1 0 0,0-1-1 0 0,0 1 0 0 0,0 0 0 0 0,0-1 1 0 0,0 1-1 0 0,-1 0 0 0 0,1 0 0 0 0,0 0 1 0 0,0-1-1 0 0,-1 1 0 0 0,1 0 0 0 0,-1 0 1 0 0,1 0-1 0 0,0 0 0 0 0,-1 0 0 0 0,0 0 1 0 0,1 0-1 0 0,-1 0 0 0 0,0 0 0 0 0,1 1 1 0 0,-1-1-1 0 0,0 0 0 0 0,0 0 0 0 0,0 0 0 0 0,0 0 1 0 0,0 0-1 0 0,0 0 0 0 0,0 0 0 0 0,-1 1 1 0 0,1 0-1 0 0,-1 4 90 0 0,-1-1 0 0 0,1 1 0 0 0,-1-1 0 0 0,0 0 0 0 0,0 1 0 0 0,-1-1-1 0 0,-4 6 1 0 0,-8 12 346 0 0,-2-1 0 0 0,-1-1 0 0 0,-28 25 0 0 0,-67 49 883 0 0,7-7 204 0 0,99-81-1658 0 0,0 0 0 0 0,0 0 0 0 0,1 1 0 0 0,-1 0 0 0 0,2 0 0 0 0,-1 0 0 0 0,1 1 0 0 0,-5 12 0 0 0,9-19-45 0 0,0 1-1 0 0,0 0 0 0 0,0 0 1 0 0,0 0-1 0 0,1 0 0 0 0,-1 0 1 0 0,1-1-1 0 0,0 1 0 0 0,0 0 1 0 0,0 0-1 0 0,0 0 1 0 0,1 0-1 0 0,-1 0 0 0 0,1 0 1 0 0,-1 0-1 0 0,1 0 0 0 0,0-1 1 0 0,0 1-1 0 0,1 0 1 0 0,-1 0-1 0 0,0-1 0 0 0,1 1 1 0 0,0-1-1 0 0,-1 0 0 0 0,1 1 1 0 0,0-1-1 0 0,0 0 1 0 0,1 0-1 0 0,-1 0 0 0 0,0 0 1 0 0,5 2-1 0 0,7 4-7 0 0,-1 0 0 0 0,1-1 0 0 0,0-1 0 0 0,0-1 0 0 0,1 0 0 0 0,0-1 0 0 0,0 0 0 0 0,0-1 0 0 0,28 2 0 0 0,-16-4 0 0 0,0-1 0 0 0,-1-1 0 0 0,1-2 0 0 0,50-10 0 0 0,-63 9-181 0 0,0 1 0 0 0,1-2-1 0 0,-1 0 1 0 0,-1-1 0 0 0,1-1 0 0 0,-1 0-1 0 0,0 0 1 0 0,-1-1 0 0 0,1-1 0 0 0,-2 0-1 0 0,1-1 1 0 0,-1 0 0 0 0,-1-1 0 0 0,0 0 0 0 0,0 0-1 0 0,13-23 1 0 0,-21 28 1627 0 0,-8 10-1090 0 0,4-2-285 0 0,0 1 0 0 0,1-1 1 0 0,-1 0-1 0 0,0 1 0 0 0,1-1 1 0 0,0 1-1 0 0,-1-1 0 0 0,0 4 1 0 0,-5 26 33 0 0,1 0 1 0 0,2 0 0 0 0,-1 50 0 0 0,11 99 103 0 0,-4-150-204 0 0,-2-23-76 0 0,0-4-111 0 0,0 0 1 0 0,0 0 0 0 0,0 0 0 0 0,0 0 0 0 0,1 0 0 0 0,0 0-1 0 0,0 0 1 0 0,0 0 0 0 0,0 0 0 0 0,1 0 0 0 0,2 5-1 0 0,-2-8-1083 0 0,-2 0 633 0 0,1-1-1 0 0,0 1 1 0 0,0-1-1 0 0,0 0 1 0 0,0 1-1 0 0,-1-1 1 0 0,1 0-1 0 0,0 0 1 0 0,0 1-1 0 0,0-1 1 0 0,0 0-1 0 0,0 0 1 0 0,2 0-1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1 207 692 0 0,'2'-8'952'0'0,"0"-1"-1"0"0,1 0 0 0 0,0 1 1 0 0,0-1-1 0 0,1 1 1 0 0,1 0-1 0 0,-1 0 1 0 0,1 0-1 0 0,6-7 1 0 0,-3 6-122 0 0,0 0 1 0 0,1 1-1 0 0,0 0 1 0 0,0 0-1 0 0,1 1 1 0 0,14-9-1 0 0,-9 8-64 0 0,1 1 0 0 0,0 0 0 0 0,0 1 0 0 0,1 0 1 0 0,-1 1-1 0 0,1 1 0 0 0,0 1 0 0 0,0 1 0 0 0,31-1 0 0 0,-35 3-329 0 0,0 1-1 0 0,0 0 1 0 0,0 1 0 0 0,0 1 0 0 0,0 0 0 0 0,-1 1 0 0 0,15 6-1 0 0,-20-7-195 0 0,0 0-1 0 0,0 1 0 0 0,-1 0 0 0 0,0 0 1 0 0,0 1-1 0 0,0 0 0 0 0,8 8 0 0 0,-11-10-49 0 0,0 1-1 0 0,0 0 1 0 0,0 0-1 0 0,-1 0 1 0 0,1 0-1 0 0,-1 1 1 0 0,2 6-1 0 0,-3-7-102 0 0,0 0-1 0 0,0 1 0 0 0,-1-1 0 0 0,1 0 0 0 0,-1 0 0 0 0,0 0 0 0 0,-1 0 0 0 0,1 1 0 0 0,-1-1 0 0 0,0 0 0 0 0,1 0 0 0 0,-2 0 0 0 0,-2 6 0 0 0,-1 4 222 0 0,-2-1 0 0 0,-10 17 0 0 0,4-11-309 0 0,0-1 0 0 0,-1 0 0 0 0,-1-1 0 0 0,-21 19 0 0 0,-72 52 0 0 0,75-64 0 0 0,1 1 0 0 0,2 2 0 0 0,-40 44 0 0 0,68-68 0 0 0,-1 0 0 0 0,1 1 0 0 0,-1-1 0 0 0,1 1 0 0 0,0-1 0 0 0,0 1 0 0 0,1-1 0 0 0,-3 9 0 0 0,4-11 0 0 0,-1 0 0 0 0,1 0 0 0 0,0 1 0 0 0,1-1 0 0 0,-1 0 0 0 0,0 0 0 0 0,0 1 0 0 0,0-1 0 0 0,1 0 0 0 0,-1 0 0 0 0,1 1 0 0 0,-1-1 0 0 0,1 0 0 0 0,-1 0 0 0 0,1 0 0 0 0,0 0 0 0 0,-1 0 0 0 0,1 0 0 0 0,0 0 0 0 0,0 0 0 0 0,0 0 0 0 0,0 0 0 0 0,0-1 0 0 0,0 1 0 0 0,0 0 0 0 0,0 0 0 0 0,0-1 0 0 0,0 1 0 0 0,0-1 0 0 0,1 1 0 0 0,-1-1 0 0 0,0 0 0 0 0,2 1 0 0 0,18 5 0 0 0,0-2 0 0 0,0 0 0 0 0,0-1 0 0 0,1-2 0 0 0,-1 0 0 0 0,30-2 0 0 0,-31 0 0 0 0,-10 1 0 0 0,154-8 0 0 0,-141 6 0 0 0,0-1 0 0 0,0-2 0 0 0,0 0 0 0 0,42-17 0 0 0,-59 19-984 0 0,1 0 0 0 0,-1-1 0 0 0,1 1 0 0 0,-1-1 0 0 0,0-1-1 0 0,-1 1 1 0 0,1-1 0 0 0,-1 0 0 0 0,0 0 0 0 0,0-1 0 0 0,7-11 0 0 0,-2 0-2608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1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3 176 10341 0 0,'-1'-30'5462'0'0,"0"19"-4084"0"0,1-1 0 0 0,-1 1-1 0 0,2 0 1 0 0,0 0 0 0 0,0-1 0 0 0,1 1-1 0 0,0 0 1 0 0,1 0 0 0 0,6-14 0 0 0,-8 23-1190 0 0,0 1 0 0 0,0-1 0 0 0,0 1 0 0 0,1-1 0 0 0,-1 1 0 0 0,1-1 0 0 0,-1 1 1 0 0,1 0-1 0 0,-1 0 0 0 0,1-1 0 0 0,0 1 0 0 0,-1 0 0 0 0,4-1 0 0 0,-4 2 243 0 0,4 7-317 0 0,-5-6-113 0 0,1-1-1 0 0,0 1 1 0 0,-1-1-1 0 0,1 1 1 0 0,-1-1-1 0 0,1 1 1 0 0,-1 0-1 0 0,1-1 1 0 0,-1 1-1 0 0,1 0 1 0 0,-1 0-1 0 0,0-1 1 0 0,1 1-1 0 0,-1 0 1 0 0,0 1-1 0 0,1 13-160 0 0,-1 0 0 0 0,0 0 0 0 0,-1 0 1 0 0,-1 0-1 0 0,-7 28 0 0 0,5-22-452 0 0,-4 45 1 0 0,7-54-465 0 0,1 0 1 0 0,0 0-1 0 0,1 0 1 0 0,0-1-1 0 0,1 1 0 0 0,0 0 1 0 0,1 0-1 0 0,0-1 1 0 0,1 0-1 0 0,9 20 1 0 0,13 5-2138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1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183 157 892 0 0,'-11'-29'4059'0'0,"-4"-8"12887"0"0,15 45-16418 0 0,1 0-1 0 0,0 0 0 0 0,0 0 0 0 0,1 0 1 0 0,0 0-1 0 0,1 0 0 0 0,0 0 0 0 0,4 7 0 0 0,35 58 1268 0 0,-28-50-1126 0 0,63 93 246 0 0,4-4 0 0 0,6-3 1 0 0,143 141-1 0 0,-215-236-915 0 0,2 2 0 0 0,-1 0 0 0 0,-1 1 0 0 0,0 1 0 0 0,20 31 0 0 0,-34-48 0 0 0,0 1 0 0 0,0 0 0 0 0,0-1 0 0 0,0 1 0 0 0,0 0 0 0 0,-1 0 0 0 0,1-1 0 0 0,-1 1 0 0 0,1 0 0 0 0,-1 0 0 0 0,1 0 0 0 0,-1 0 0 0 0,0 0 0 0 0,0 0 0 0 0,0-1 0 0 0,0 1 0 0 0,0 0 0 0 0,-1 0 0 0 0,1 0 0 0 0,-1 0 0 0 0,1 0 0 0 0,-1 0 0 0 0,1-1 0 0 0,-2 4 0 0 0,0-3 0 0 0,0 0 0 0 0,-1 0 0 0 0,1 0 0 0 0,0 0 0 0 0,-1 0 0 0 0,1-1 0 0 0,-1 1 0 0 0,1-1 0 0 0,-1 1 0 0 0,1-1 0 0 0,-1 0 0 0 0,0 0 0 0 0,0 0 0 0 0,-3 0 0 0 0,-10 2 0 0 0,0-1 0 0 0,0 0 0 0 0,-1-1 0 0 0,-21-2 0 0 0,-3-2 0 0 0,0-1 0 0 0,0-3 0 0 0,1-1 0 0 0,0-2 0 0 0,0-1 0 0 0,-67-31 0 0 0,99 39 0 0 0,0-1 0 0 0,1-1 0 0 0,-1 1 0 0 0,1-1 0 0 0,0-1 0 0 0,-10-8 0 0 0,15 12 0 0 0,1 0 0 0 0,-1 0 0 0 0,0 0 0 0 0,1 0 0 0 0,-1 0 0 0 0,1-1 0 0 0,0 1 0 0 0,0 0 0 0 0,0-1 0 0 0,0 1 0 0 0,0-1 0 0 0,0 1 0 0 0,1-1 0 0 0,-1 1 0 0 0,1-1 0 0 0,0 0 0 0 0,0 1 0 0 0,0-1 0 0 0,0 1 0 0 0,0-1 0 0 0,0 0 0 0 0,1 1 0 0 0,-1-1 0 0 0,1 1 0 0 0,0-1 0 0 0,-1 1 0 0 0,3-4 0 0 0,4-7 0 0 0,0 2 0 0 0,1-1 0 0 0,0 1 0 0 0,1 0 0 0 0,16-15 0 0 0,53-44 0 0 0,-66 61 0 0 0,6-6 0 0 0,9-7 0 0 0,0-1 0 0 0,-1-1 0 0 0,-1-1 0 0 0,22-31 0 0 0,-41 48 0 0 0,-1 1 0 0 0,0-1 0 0 0,-1 0 0 0 0,0 0 0 0 0,0 0 0 0 0,-1 0 0 0 0,0-1 0 0 0,-1 0 0 0 0,1 1 0 0 0,-1-1 0 0 0,-1 0 0 0 0,0 0 0 0 0,0 0 0 0 0,-1 0 0 0 0,0 0 0 0 0,-1 0 0 0 0,0 0 0 0 0,0 0 0 0 0,-1 0 0 0 0,-5-16 0 0 0,-1 7 0 0 0,0 1 0 0 0,-2 1 0 0 0,0 0 0 0 0,-1 0 0 0 0,0 1 0 0 0,-1 0 0 0 0,-1 1 0 0 0,-16-15 0 0 0,10 12 0 0 0,0 1 0 0 0,-1 1 0 0 0,-1 1 0 0 0,0 0 0 0 0,-1 2 0 0 0,-32-14 0 0 0,11 9 0 0 0,-1 2 0 0 0,-63-13 0 0 0,106 28-1 0 0,-12-3-205 0 0,-1 1 0 0 0,1 0-1 0 0,-17 0 1 0 0,28 1 146 0 0,-1 1-1 0 0,0 0 1 0 0,1 0-1 0 0,-1 1 1 0 0,1-1-1 0 0,-1 0 1 0 0,1 1-1 0 0,-1 0 0 0 0,1-1 1 0 0,-1 1-1 0 0,1 0 1 0 0,0 0-1 0 0,-1 0 1 0 0,1 1-1 0 0,0-1 1 0 0,0 1-1 0 0,0-1 1 0 0,0 1-1 0 0,0 0 1 0 0,0-1-1 0 0,0 1 1 0 0,0 0-1 0 0,1 0 1 0 0,-2 3-1 0 0,2-4-209 0 0,1 1 0 0 0,-1 0 0 0 0,1-1 0 0 0,0 1 0 0 0,-1 0 0 0 0,1-1 0 0 0,0 1 0 0 0,0 0 0 0 0,0-1 0 0 0,0 1 0 0 0,1 0 0 0 0,-1-1 0 0 0,0 1 0 0 0,1-1 0 0 0,-1 1 0 0 0,1 0 0 0 0,-1-1 0 0 0,2 2 0 0 0,17 29-5633 0 0,-15-28 5120 0 0,15 24-2408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1:1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1118 156 0 0,'1'0'180'0'0,"0"-1"1"0"0,0 1-1 0 0,-1-1 0 0 0,1 1 0 0 0,0 0 1 0 0,0 0-1 0 0,0 0 0 0 0,0-1 0 0 0,0 1 1 0 0,-1 0-1 0 0,1 0 0 0 0,0 0 0 0 0,0 0 1 0 0,0 0-1 0 0,0 1 0 0 0,0-1 0 0 0,0 0 1 0 0,-1 0-1 0 0,1 0 0 0 0,0 1 0 0 0,0-1 1 0 0,0 1-1 0 0,0-1 0 0 0,-1 0 0 0 0,1 1 1 0 0,0-1-1 0 0,0 2 0 0 0,26 16 1900 0 0,-23-14-1552 0 0,24 19 1827 0 0,38 41 0 0 0,-13-11 1003 0 0,-40-44-177 0 0,-22-22-197 0 0,-6-9-2517 0 0,-12-24 311 0 0,2-2 1 0 0,-25-67-1 0 0,32 57-523 0 0,2 0 0 0 0,2-1 0 0 0,3 0 0 0 0,3-1 0 0 0,2 0-1 0 0,3 0 1 0 0,5-61 0 0 0,0 94-143 0 0,1 1 1 0 0,1 0-1 0 0,1 0 0 0 0,1 0 0 0 0,1 0 0 0 0,2 1 0 0 0,0 0 1 0 0,2 1-1 0 0,1 0 0 0 0,25-38 0 0 0,-26 46-36 0 0,2 0 0 0 0,0 1 0 0 0,0 1 0 0 0,1 0 0 0 0,1 1 0 0 0,0 1 0 0 0,1 0 0 0 0,0 1 0 0 0,1 1 0 0 0,0 0 0 0 0,1 1 0 0 0,0 1 0 0 0,0 1 0 0 0,1 0 0 0 0,20-3 0 0 0,-13 5 3 0 0,0 2 0 0 0,0 1 0 0 0,0 0 0 0 0,0 2 0 0 0,0 2 0 0 0,0 0-1 0 0,0 1 1 0 0,0 2 0 0 0,35 10 0 0 0,-48-11-44 0 0,-1 1 0 0 0,1 0 0 0 0,-1 0-1 0 0,0 2 1 0 0,0-1 0 0 0,-1 1 0 0 0,0 1 0 0 0,0 0-1 0 0,-1 1 1 0 0,13 12 0 0 0,-16-13-8 0 0,-1 0-1 0 0,0 0 1 0 0,-1 0-1 0 0,0 1 1 0 0,0 0-1 0 0,-1 0 1 0 0,0 0 0 0 0,0 0-1 0 0,-1 1 1 0 0,-1-1-1 0 0,1 1 1 0 0,-2 0-1 0 0,1 0 1 0 0,-1 13-1 0 0,-1-4 18 0 0,-1 1-1 0 0,-1-1 1 0 0,-1 1-1 0 0,-10 35 0 0 0,-30 66 83 0 0,25-83-9 0 0,-38 59 0 0 0,34-61 165 0 0,-23 49 0 0 0,43-82-253 0 0,1 0-1 0 0,0 0 1 0 0,0 1 0 0 0,0-1 0 0 0,0 0 0 0 0,0 0 0 0 0,1 1 0 0 0,-1-1 0 0 0,1 1 0 0 0,0-1 0 0 0,0 0 0 0 0,0 1-1 0 0,1-1 1 0 0,-1 0 0 0 0,1 1 0 0 0,2 5 0 0 0,-1-5-11 0 0,0 0-1 0 0,0-1 0 0 0,0 1 1 0 0,1 0-1 0 0,0-1 1 0 0,0 0-1 0 0,0 1 1 0 0,0-1-1 0 0,0 0 0 0 0,1-1 1 0 0,0 1-1 0 0,3 2 1 0 0,8 4-18 0 0,1-1 1 0 0,-1-1 0 0 0,1 0-1 0 0,19 5 1 0 0,20 5-1 0 0,0-4 0 0 0,60 8 0 0 0,124 1 0 0 0,-72-20 0 0 0,295-15 0 0 0,-391 11 0 0 0,-44 2 0 0 0,-28 1-3 0 0,-177 43-12146 0 0,153-40 8616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76 1364 0 0,'-3'-4'469'0'0,"0"-1"-1"0"0,0 0 0 0 0,-1 1 1 0 0,1 0-1 0 0,-1 0 1 0 0,0 0-1 0 0,0 0 1 0 0,0 1-1 0 0,0-1 0 0 0,-1 1 1 0 0,1 0-1 0 0,-1 0 1 0 0,0 1-1 0 0,0 0 1 0 0,0-1-1 0 0,-8-1 0 0 0,2 1 668 0 0,1 0-1 0 0,-1 0 1 0 0,0 1-1 0 0,1 0 1 0 0,-1 1-1 0 0,0 1 1 0 0,-17 0-1 0 0,16 2-380 0 0,1 0 0 0 0,0 1-1 0 0,0 0 1 0 0,0 1 0 0 0,0 0 0 0 0,1 1 0 0 0,-1 0-1 0 0,1 1 1 0 0,-16 11 0 0 0,13-7 82 0 0,-1 1 1 0 0,2 0-1 0 0,0 1 1 0 0,0 1-1 0 0,-18 25 1 0 0,28-35-797 0 0,0-1 0 0 0,0 1 0 0 0,1-1 1 0 0,-1 1-1 0 0,1-1 0 0 0,0 1 1 0 0,0 0-1 0 0,0-1 0 0 0,0 1 1 0 0,0 0-1 0 0,1 0 0 0 0,-1 0 1 0 0,1 0-1 0 0,0 0 0 0 0,0 0 1 0 0,0 0-1 0 0,0 0 0 0 0,0-1 1 0 0,1 1-1 0 0,-1 0 0 0 0,1 0 1 0 0,0 0-1 0 0,0 0 0 0 0,0-1 1 0 0,0 1-1 0 0,0 0 0 0 0,3 4 1 0 0,-1-4-9 0 0,0 1 0 0 0,1-1 0 0 0,-1 0 0 0 0,0-1 0 0 0,1 1 0 0 0,0 0-1 0 0,-1-1 1 0 0,1 0 0 0 0,0 0 0 0 0,0 0 0 0 0,1-1 0 0 0,-1 1 0 0 0,0-1 0 0 0,0 0 0 0 0,1 0 0 0 0,-1 0 0 0 0,1-1 0 0 0,4 1 0 0 0,-2-1-138 0 0,0 1 0 0 0,0-2 0 0 0,-1 1 0 0 0,1-1 0 0 0,0 1 0 0 0,0-2 0 0 0,0 1-1 0 0,-1-1 1 0 0,1 0 0 0 0,-1-1 0 0 0,1 1 0 0 0,-1-1 0 0 0,0 0 0 0 0,0-1 0 0 0,0 0 0 0 0,-1 0 0 0 0,1 0 0 0 0,-1 0 0 0 0,0-1 0 0 0,0 0 0 0 0,-1 0 0 0 0,1 0-1 0 0,-1-1 1 0 0,0 0 0 0 0,-1 1 0 0 0,1-1 0 0 0,-1-1 0 0 0,4-9 0 0 0,5-22 2481 0 0,-11 36-1940 0 0,3 5-234 0 0,13 14-199 0 0,1 0 0 0 0,1-2 1 0 0,0 0-1 0 0,1-1 0 0 0,1-1 1 0 0,0-1-1 0 0,1-1 0 0 0,0-1 1 0 0,42 14-1 0 0,-21-12-1822 0 0,2-1 1 0 0,-1-3-1 0 0,1-1 0 0 0,0-3 1 0 0,0-1-1 0 0,58-4 1 0 0,-44-6-1617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3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26 248 496 0 0,'0'-11'4202'0'0,"-1"0"-1379"0"0,0-2 7867 0 0,5 34-9539 0 0,-1-1 0 0 0,0 42 1 0 0,0-3 108 0 0,2-12-453 0 0,3 54 979 0 0,-6-83-1306 0 0,-2-17-369 0 0,1 1 0 0 0,-1 0 1 0 0,0 0-1 0 0,1 0 0 0 0,-1 0 0 0 0,0-1 0 0 0,0 1 0 0 0,-1 0 0 0 0,1 0 0 0 0,0 0 0 0 0,0 0 0 0 0,-1-1 0 0 0,1 1 0 0 0,-2 2 1 0 0,2-2 107 0 0,-2-2-141 0 0,1-1 1 0 0,0 1-1 0 0,0 0 0 0 0,0 0 1 0 0,0-1-1 0 0,0 1 0 0 0,0 0 1 0 0,0-1-1 0 0,0 1 0 0 0,0-1 1 0 0,0 1-1 0 0,0-1 1 0 0,0 0-1 0 0,0 1 0 0 0,0-1 1 0 0,0 0-1 0 0,1 0 0 0 0,-1 1 1 0 0,0-1-1 0 0,-1-2 0 0 0,-2-7 7 0 0,-1 0 0 0 0,1 0-1 0 0,1 0 1 0 0,0-1-1 0 0,0 0 1 0 0,1 1 0 0 0,1-1-1 0 0,-1 0 1 0 0,2-19-1 0 0,1-13 38 0 0,8-46-1 0 0,-7 66-75 0 0,2 1-1 0 0,0 0 0 0 0,1-1 1 0 0,1 2-1 0 0,1-1 1 0 0,1 1-1 0 0,1 0 0 0 0,22-36 1 0 0,-27 51-34 0 0,1 0 1 0 0,0 0 0 0 0,0 1-1 0 0,0-1 1 0 0,0 1-1 0 0,1 0 1 0 0,0 1 0 0 0,0-1-1 0 0,1 1 1 0 0,-1 0-1 0 0,12-4 1 0 0,-16 7-11 0 0,1 0-1 0 0,0 0 1 0 0,0 0-1 0 0,0 0 1 0 0,-1 0 0 0 0,1 1-1 0 0,0 0 1 0 0,0-1-1 0 0,0 1 1 0 0,0 0 0 0 0,0 1-1 0 0,0-1 1 0 0,0 0-1 0 0,-1 1 1 0 0,1 0 0 0 0,0-1-1 0 0,0 1 1 0 0,0 0-1 0 0,-1 0 1 0 0,1 1 0 0 0,-1-1-1 0 0,1 1 1 0 0,-1-1-1 0 0,1 1 1 0 0,-1 0 0 0 0,0 0-1 0 0,0 0 1 0 0,0 0-1 0 0,0 0 1 0 0,0 0 0 0 0,0 0-1 0 0,2 5 1 0 0,4 4 8 0 0,-6-9-6 0 0,-1 0 1 0 0,1 0-1 0 0,0 0 0 0 0,-1 0 1 0 0,1 1-1 0 0,-1-1 0 0 0,1 0 0 0 0,-1 1 1 0 0,0-1-1 0 0,0 1 0 0 0,0 0 1 0 0,-1-1-1 0 0,1 1 0 0 0,-1-1 1 0 0,1 1-1 0 0,-1 0 0 0 0,0 0 0 0 0,0-1 1 0 0,0 1-1 0 0,0 0 0 0 0,-1 4 1 0 0,-2 1-13 0 0,-1 0 1 0 0,0 0 0 0 0,0 0-1 0 0,0 0 1 0 0,-1-1 0 0 0,-1 0-1 0 0,1 0 1 0 0,-1 0 0 0 0,0-1-1 0 0,0 0 1 0 0,-11 8 0 0 0,-3-2-55 0 0,11-6 60 0 0,-1 0-1 0 0,1 0 1 0 0,-9 9-1 0 0,17-15 54 0 0,-1 11 73 0 0,49 68 236 0 0,-19-31 168 0 0,52 68 0 0 0,-15-19-528 0 0,-61-92 0 0 0,-1-2-37 0 0,-3-2-259 0 0,-6 8-5521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3:59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2 215 512 0 0,'-1'-1'7170'0'0,"7"2"-2639"0"0,24 5-863 0 0,40 5-1691 0 0,594 119 5398 0 0,-394-68-6254 0 0,-132-35-509 0 0,658 73 1391 0 0,-190-71-1019 0 0,-115-22-387 0 0,1764-69 1435 0 0,-1435 21-1948 0 0,445-25 17 0 0,3-39-101 0 0,-86 8 0 0 0,7 44 0 0 0,-658 31 0 0 0,126-4 0 0 0,-217 11 0 0 0,6 4 0 0 0,-145 7 0 0 0,316-3 0 0 0,-251 0 0 0 0,-337 6 0 0 0,272-12 0 0 0,-6-23 0 0 0,-213 16-921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4:01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1 292 0 0,'0'0'2780'0'0,"-1"3"-1636"0"0,-1 4-479 0 0,0-1 0 0 0,1 1-1 0 0,0 0 1 0 0,0-1-1 0 0,1 1 1 0 0,0 10 0 0 0,5 49 2000 0 0,-1-27-1679 0 0,12 178 2913 0 0,9 188-155 0 0,-38 454 693 0 0,5-663-3800 0 0,-11 312 1416 0 0,-2 17-52 0 0,21-507-1932 0 0,-2 20 206 0 0,1 0 0 0 0,2 1 0 0 0,13 74 0 0 0,-13-109-238 0 0,1 0 0 0 0,0 0 1 0 0,0 0-1 0 0,0 0 0 0 0,0 0 0 0 0,0 0 0 0 0,1-1 0 0 0,0 1 0 0 0,0-1 1 0 0,0 1-1 0 0,0-1 0 0 0,0 0 0 0 0,1-1 0 0 0,-1 1 0 0 0,1 0 0 0 0,0-1 1 0 0,-1 0-1 0 0,1 0 0 0 0,0 0 0 0 0,8 2 0 0 0,8 3 51 0 0,1-2-1 0 0,-1 0 0 0 0,25 2 0 0 0,-40-7-74 0 0,379 29 379 0 0,-1-27-179 0 0,-338-2-186 0 0,382-3 331 0 0,976 17-226 0 0,-471-3-89 0 0,-565-11-43 0 0,554-21 0 0 0,-464 7 0 0 0,2399-95 0 0 0,-1689 30 0 0 0,370-20 0 0 0,-882 71 0 0 0,-183 8 0 0 0,-10 6 0 0 0,21-1 0 0 0,-448 14 0 0 0,581-24 0 0 0,-6-33 0 0 0,-572 53 0 0 0,19-2 0 0 0,-4 0 0 0 0,-17 2 0 0 0,513-52 0 0 0,-487 53 0 0 0,-39 1-3136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4:02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43 636 0 0,'-3'-7'1544'0'0,"1"1"1"0"0,-2-1-1 0 0,1 1 0 0 0,-7-10 2075 0 0,7 17-2564 0 0,1 0-797 0 0,0 1-1 0 0,0 0 1 0 0,0 0-1 0 0,0-1 1 0 0,0 2-1 0 0,0-1 1 0 0,0 0-1 0 0,1 0 1 0 0,-1 0-1 0 0,1 1 1 0 0,-1-1 0 0 0,1 1-1 0 0,0-1 1 0 0,0 1-1 0 0,0 0 1 0 0,0-1-1 0 0,1 1 1 0 0,-1 4-1 0 0,-9 60 1849 0 0,7 367 2666 0 0,8-207-3572 0 0,-6 76 111 0 0,-1 327 1639 0 0,2-360-1943 0 0,-18 66 1294 0 0,16-325-2102 0 0,2 4 224 0 0,0 25-305 0 0,0-33-118 0 0,0-3 0 0 0,1 5-415 0 0,-1-1-1455 0 0,0-3-900 0 0,0 4-3659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0 135 604 0 0,'0'0'3554'0'0,"5"-1"-2189"0"0,45-7 1028 0 0,1 1 0 0 0,58 1 0 0 0,-7 0-767 0 0,1116-55 5718 0 0,-924 57-6179 0 0,674-26 2523 0 0,-914 24-3502 0 0,-30 3-599 0 0,0 1 1 0 0,1 1 0 0 0,28 2 0 0 0,-44 7-2047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28 588 0 0,'-11'-9'1349'0'0,"10"7"-823"0"0,-1 1-1 0 0,0-1 1 0 0,1 0 0 0 0,-1 1 0 0 0,0 0 0 0 0,0-1 0 0 0,1 1-1 0 0,-1 0 1 0 0,0 0 0 0 0,0 0 0 0 0,-1 0 0 0 0,1 1 0 0 0,0-1-1 0 0,0 1 1 0 0,0-1 0 0 0,0 1 0 0 0,-3-1 0 0 0,4 1-399 0 0,1 1 1 0 0,-1-1 0 0 0,1 0 0 0 0,-1 1-1 0 0,1-1 1 0 0,-1 0 0 0 0,1 1-1 0 0,-1-1 1 0 0,1 1 0 0 0,0-1-1 0 0,-1 1 1 0 0,1-1 0 0 0,-1 1 0 0 0,1-1-1 0 0,0 1 1 0 0,0-1 0 0 0,-1 1-1 0 0,1-1 1 0 0,0 1 0 0 0,0-1 0 0 0,0 1-1 0 0,0 0 1 0 0,-1-1 0 0 0,1 1-1 0 0,0-1 1 0 0,0 1 0 0 0,0 0-1 0 0,0-1 1 0 0,0 1 0 0 0,1 0 0 0 0,1 22 1504 0 0,-1-19-1288 0 0,21 115 3058 0 0,40 122 0 0 0,-28-116-2471 0 0,36 155 961 0 0,33 123 514 0 0,30-13-200 0 0,-43-139-1520 0 0,-85-233-1086 0 0,-4-14 83 0 0,-1-1 1 0 0,1 1 0 0 0,0-1 0 0 0,0 1 0 0 0,0-1-1 0 0,0 0 1 0 0,1 1 0 0 0,-1-1 0 0 0,1 0-1 0 0,0 0 1 0 0,0 0 0 0 0,0 0 0 0 0,0 0-1 0 0,1-1 1 0 0,2 4 0 0 0,5-6-5502 0 0,6-8 2345 0 0,12-12 471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2310 74 204 0 0,'-7'-14'2340'0'0,"1"0"0"0"0,-6-22 1 0 0,8 26 3505 0 0,5 20-368 0 0,0 3-5712 0 0,0 13 1168 0 0,2 1-1 0 0,1 0 1 0 0,7 27-1 0 0,-2-11-249 0 0,20 71 811 0 0,56 154 512 0 0,83 112 598 0 0,-115-268-1870 0 0,150 308 2198 0 0,-157-330-2778 0 0,32 66-51 0 0,-76-151-104 0 0,4 8 0 0 0,17 57 0 0 0,-21-59 0 0 0,-1 4 0 0 0,-1-4 0 0 0,0-10 0 0 0,0-1 0 0 0,-1 1 0 0 0,1 0 0 0 0,-1-1 0 0 0,1 1 0 0 0,0 0 0 0 0,-1-1 0 0 0,1 1 0 0 0,-1-1 0 0 0,1 1 0 0 0,-1-1 0 0 0,0 1 0 0 0,1-1 0 0 0,-1 1 0 0 0,1-1 0 0 0,-1 0 0 0 0,0 1 0 0 0,1-1 0 0 0,-1 0 0 0 0,0 1 0 0 0,0-1 0 0 0,1 0 0 0 0,-1 0 0 0 0,-1 0 0 0 0,-10 2 0 0 0,-8 0 0 0 0,-1-1 0 0 0,0-1 0 0 0,1 0 0 0 0,-35-6 0 0 0,12 2 0 0 0,-219-22 0 0 0,-258-8 0 0 0,7 56 0 0 0,208 4 0 0 0,-13 5 0 0 0,293-29 0 0 0,-754 103 0 0 0,726-100-145 0 0,37-6-838 0 0,15 1 634 0 0,1-1 1 0 0,-1 1-1 0 0,1 0 1 0 0,-1-1-1 0 0,0 1 1 0 0,1-1-1 0 0,-1 0 1 0 0,1 1-1 0 0,-1-1 0 0 0,1 1 1 0 0,0-1-1 0 0,-1 0 1 0 0,1 1-1 0 0,0-1 1 0 0,-1 0-1 0 0,1 0 1 0 0,0 1-1 0 0,0-1 1 0 0,0 0-1 0 0,0 0 1 0 0,-1 1-1 0 0,1-1 1 0 0,0 0-1 0 0,0 0 1 0 0,0 1-1 0 0,1-1 1 0 0,-1 0-1 0 0,0 0 1 0 0,0 1-1 0 0,0-1 1 0 0,1 0-1 0 0,-1 0 1 0 0,0 1-1 0 0,0-1 1 0 0,1 0-1 0 0,-1 1 1 0 0,1-2-1 0 0,5-12-2805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43 104 0 0,'-1'-6'459'0'0,"0"3"-63"0"0,1 1 1 0 0,-1-1-1 0 0,0 0 1 0 0,0 0-1 0 0,0 1 1 0 0,0-1-1 0 0,-1 0 0 0 0,1 1 1 0 0,0 0-1 0 0,-1-1 1 0 0,-5-4 5371 0 0,6 9-4564 0 0,-1 2-874 0 0,1 0-1 0 0,-1 0 1 0 0,1 0 0 0 0,1 0 0 0 0,-1 0 0 0 0,0 0-1 0 0,1 0 1 0 0,0 0 0 0 0,0 0 0 0 0,0 0 0 0 0,0 0-1 0 0,1 0 1 0 0,0 4 0 0 0,17 60 2027 0 0,-10-42-1527 0 0,7 26 1294 0 0,46 98 0 0 0,-40-111-2320 0 0,-4-16-3510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38 199 556 0 0,'-4'-3'772'0'0,"-21"-21"3937"0"0,24 22-4046 0 0,0 1 1 0 0,0 0-1 0 0,1 0 0 0 0,-1 0 0 0 0,0 0 0 0 0,0-1 0 0 0,1 1 0 0 0,-1 0 0 0 0,1-1 0 0 0,0 1 0 0 0,-1 0 0 0 0,1-3 0 0 0,0 3-435 0 0,0 0 1 0 0,1-1-1 0 0,-1 1 0 0 0,1 0 0 0 0,-1-1 0 0 0,1 1 0 0 0,0 0 0 0 0,-1 0 1 0 0,1-1-1 0 0,0 1 0 0 0,0 0 0 0 0,0 0 0 0 0,0 0 0 0 0,0 0 0 0 0,0 0 1 0 0,0 0-1 0 0,0 1 0 0 0,1-1 0 0 0,-1 0 0 0 0,0 0 0 0 0,0 1 0 0 0,1-1 1 0 0,-1 1-1 0 0,0-1 0 0 0,2 1 0 0 0,38-11 3617 0 0,-38 11-3757 0 0,57-14 1595 0 0,-1-3 0 0 0,78-32 0 0 0,-83 28-1467 0 0,-40 15-510 0 0,-12 4 54 0 0,0 1-1 0 0,0 0 0 0 0,0 0 1 0 0,1 0-1 0 0,-1 0 1 0 0,1 0-1 0 0,-1 1 0 0 0,4-2 1 0 0,-3 6-2493 0 0,-3-4 2646 0 0,0 0 0 0 0,1 0 1 0 0,-1 0-1 0 0,0 1 0 0 0,0-1 0 0 0,0 0 0 0 0,0 0 0 0 0,1 0 1 0 0,-1 1-1 0 0,0-1 0 0 0,0 0 0 0 0,0 0 0 0 0,0 0 1 0 0,0 1-1 0 0,0-1 0 0 0,0 0 0 0 0,0 0 0 0 0,1 1 0 0 0,-1-1 1 0 0,0 0-1 0 0,0 0 0 0 0,0 1 0 0 0,0-1 0 0 0,0 0 0 0 0,0 0 1 0 0,0 1-1 0 0,-1-1 0 0 0,1 0 0 0 0,0 0 0 0 0,0 1 0 0 0,0-1 1 0 0,0 0-1 0 0,0 0 0 0 0,0 1 0 0 0,0-1 0 0 0,0 0 0 0 0,-1 0 1 0 0,1 0-1 0 0,0 1 0 0 0,-34 50-7378 0 0,21-32 5121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1908 0 0,'-12'13'933'0'0,"4"-5"-76"0"0,0 1 0 0 0,1 0 0 0 0,0 0 0 0 0,1 0 0 0 0,-9 16 0 0 0,15-24-696 0 0,-1 0 1 0 0,1 0 0 0 0,0-1 0 0 0,0 1-1 0 0,0 0 1 0 0,-1 0 0 0 0,1 0 0 0 0,0-1-1 0 0,0 1 1 0 0,0 0 0 0 0,0 0-1 0 0,1-1 1 0 0,-1 1 0 0 0,0 0 0 0 0,0 0-1 0 0,0-1 1 0 0,1 1 0 0 0,-1 0 0 0 0,0 0-1 0 0,1-1 1 0 0,-1 1 0 0 0,0 0-1 0 0,1-1 1 0 0,-1 1 0 0 0,1 0 0 0 0,-1-1-1 0 0,1 1 1 0 0,0-1 0 0 0,-1 1-1 0 0,1-1 1 0 0,-1 1 0 0 0,1-1 0 0 0,0 0-1 0 0,0 1 1 0 0,-1-1 0 0 0,1 0 0 0 0,0 1-1 0 0,-1-1 1 0 0,1 0 0 0 0,0 0-1 0 0,0 0 1 0 0,0 0 0 0 0,-1 1 0 0 0,1-1-1 0 0,0 0 1 0 0,1-1 0 0 0,6 2 667 0 0,1 0 0 0 0,-1-1 0 0 0,12-1 1 0 0,-14 0-409 0 0,23 0 584 0 0,27-2-2624 0 0,1-3-3915 0 0,-29 1 3273 0 0</inkml:trace>
  <inkml:trace contextRef="#ctx0" brushRef="#br0" timeOffset="1">413 70 8557 0 0,'7'0'13945'0'0,"6"5"-13693"0"0,-10-3-136 0 0,0 0-228 0 0,8-1-1212 0 0,-5-1 692 0 0,8 2-524 0 0,-1-2-2121 0 0,6-2 549 0 0,8-1 452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36 28 0 0,'-1'-2'315'0'0,"1"0"-1"0"0,-2 0 1 0 0,1 0 0 0 0,0 0-1 0 0,0 0 1 0 0,-1 0 0 0 0,1 0-1 0 0,-1 0 1 0 0,1 0 0 0 0,-1 1-1 0 0,0-1 1 0 0,0 1 0 0 0,0-1 0 0 0,0 1-1 0 0,0 0 1 0 0,0 0 0 0 0,0 0-1 0 0,0 0 1 0 0,0 0 0 0 0,-1 0-1 0 0,1 1 1 0 0,0-1 0 0 0,0 1-1 0 0,-1-1 1 0 0,1 1 0 0 0,0 0-1 0 0,-1 0 1 0 0,1 0 0 0 0,-3 0-1 0 0,2 1 176 0 0,0 0-1 0 0,0 1 0 0 0,0-1 1 0 0,1 0-1 0 0,-1 1 0 0 0,1-1 1 0 0,-1 1-1 0 0,1 0 0 0 0,-1 0 1 0 0,1 0-1 0 0,-3 4 0 0 0,-15 23 671 0 0,9-5-285 0 0,0 1 0 0 0,1 1 0 0 0,2 0 0 0 0,0 0 0 0 0,2 0 0 0 0,-3 30 0 0 0,7-40-566 0 0,0 0 1 0 0,2 0 0 0 0,0 0 0 0 0,0 0-1 0 0,2 1 1 0 0,0-1 0 0 0,0-1 0 0 0,2 1-1 0 0,0 0 1 0 0,1-1 0 0 0,10 24 0 0 0,-12-33-333 0 0,1 0 0 0 0,1 0 1 0 0,-1 0-1 0 0,1 0 0 0 0,-1 0 1 0 0,2-1-1 0 0,-1 0 0 0 0,1 0 1 0 0,-1-1-1 0 0,1 1 0 0 0,0-1 1 0 0,1 0-1 0 0,-1-1 1 0 0,1 0-1 0 0,12 5 0 0 0,-10-5-571 0 0,1-1 0 0 0,0 0-1 0 0,0 0 1 0 0,15 0 0 0 0,41-7-6907 0 0,-39-1 4843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520 534 168 0 0,'-25'-18'2332'0'0,"-1"0"0"0"0,-34-17 1 0 0,47 28-921 0 0,0 1 0 0 0,0 1 0 0 0,-1 0 1 0 0,0 1-1 0 0,0 0 0 0 0,0 1 0 0 0,-16-1 0 0 0,17 4-572 0 0,1 0-1 0 0,-1 1 0 0 0,1 0 0 0 0,-1 1 1 0 0,1 1-1 0 0,-1 0 0 0 0,1 1 0 0 0,0 0 1 0 0,-22 11-1 0 0,18-6-193 0 0,0 0 0 0 0,0 1 0 0 0,2 1 1 0 0,-1 0-1 0 0,1 1 0 0 0,-15 17 0 0 0,27-28-620 0 0,1 0-1 0 0,-1 1 0 0 0,1-1 1 0 0,0 0-1 0 0,-1 1 1 0 0,1 0-1 0 0,0-1 0 0 0,0 1 1 0 0,0 0-1 0 0,0 0 1 0 0,0-1-1 0 0,1 1 0 0 0,-1 0 1 0 0,1 0-1 0 0,-1 0 1 0 0,1 0-1 0 0,-1 0 0 0 0,1 0 1 0 0,0 0-1 0 0,0 0 1 0 0,0 0-1 0 0,0 0 0 0 0,0 0 1 0 0,1 0-1 0 0,-1 0 1 0 0,1 0-1 0 0,-1 0 0 0 0,1-1 1 0 0,0 1-1 0 0,-1 0 1 0 0,1 0-1 0 0,0 0 0 0 0,0-1 1 0 0,2 3-1 0 0,1 0 17 0 0,0 0-1 0 0,0 0 1 0 0,1-1 0 0 0,0 1-1 0 0,-1-1 1 0 0,1-1 0 0 0,0 1-1 0 0,0 0 1 0 0,0-1 0 0 0,1 0-1 0 0,5 1 1 0 0,3 1-69 0 0,0-1 1 0 0,0-1-1 0 0,0 0 1 0 0,0-1-1 0 0,0-1 0 0 0,1 0 1 0 0,-1-1-1 0 0,0 0 1 0 0,0-1-1 0 0,0-1 0 0 0,0 0 1 0 0,0-1-1 0 0,23-9 0 0 0,-25 7-1 0 0,0 0 0 0 0,0 0-1 0 0,-1-1 1 0 0,0 0 0 0 0,-1-1-1 0 0,1 0 1 0 0,-1-1 0 0 0,-1 0-1 0 0,0-1 1 0 0,0 0 0 0 0,-1 0-1 0 0,0-1 1 0 0,-1 0 0 0 0,0 0-1 0 0,6-14 1 0 0,12-44-129 0 0,-2-1 0 0 0,21-110-1 0 0,-26 98 305 0 0,-8 31 195 0 0,-4 23 190 0 0,-7 66-255 0 0,0-8-277 0 0,2 0 0 0 0,1 0 0 0 0,2-1 0 0 0,0 1 0 0 0,2-1 0 0 0,1 0 0 0 0,2 0 0 0 0,12 27 0 0 0,-15-41-399 0 0,1 0 1 0 0,1-1-1 0 0,0 0 1 0 0,1 0-1 0 0,1 0 1 0 0,0-1-1 0 0,1-1 1 0 0,0 0-1 0 0,1 0 1 0 0,0-1-1 0 0,1-1 1 0 0,0 0-1 0 0,0-1 1 0 0,1 0-1 0 0,1-1 1 0 0,28 12-1 0 0,-38-19-865 0 0,-1 1 0 0 0,1-1 0 0 0,0 0 0 0 0,0-1 0 0 0,5 1 0 0 0,7 1-1891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75 101 128 0 0,'-7'17'3367'0'0,"-26"139"6162"0"0,4-25-2997 0 0,25-100-4415 0 0,3-21 2236 0 0,7-40-4385 0 0,-1-1-1 0 0,2-60 0 0 0,-8-71-601 0 0,1 52 1122 0 0,0 109-448 0 0,0 0 0 0 0,0 0 0 0 0,0 1 0 0 0,0-1 0 0 0,0 0 0 0 0,0 0 0 0 0,0 0 0 0 0,0 1 0 0 0,1-1 0 0 0,-1 0 0 0 0,0 0 0 0 0,0 0 0 0 0,1 1 0 0 0,-1-1 0 0 0,1 0 0 0 0,-1 1-1 0 0,1-1 1 0 0,-1 0 0 0 0,1 1 0 0 0,-1-1 0 0 0,1 1 0 0 0,-1-1 0 0 0,1 0 0 0 0,0 1 0 0 0,-1-1 0 0 0,1 1 0 0 0,0 0 0 0 0,0-1 0 0 0,-1 1 0 0 0,1 0 0 0 0,0-1 0 0 0,0 1 0 0 0,-1 0 0 0 0,1 0 0 0 0,0 0-1 0 0,0 0 1 0 0,0 0 0 0 0,0-1 0 0 0,-1 2 0 0 0,1-1 0 0 0,0 0 0 0 0,0 0 0 0 0,0 0 0 0 0,-1 0 0 0 0,1 0 0 0 0,0 1 0 0 0,1 0 0 0 0,3 0 99 0 0,0 0 0 0 0,-1 1 0 0 0,1 0 0 0 0,-1 0 0 0 0,1 1 0 0 0,3 2 0 0 0,9 8 159 0 0,-1 1-1 0 0,0 1 1 0 0,-2 0 0 0 0,22 28 0 0 0,46 78 725 0 0,-27-37-169 0 0,18 7-299 0 0,-72-90-652 0 0,-9-1-741 0 0,0 0 517 0 0,0 0-1 0 0,0-1 1 0 0,-9-2 0 0 0,-13-1 52 0 0,-23 2-488 0 0,51 2 342 0 0,-2 1-155 0 0,-1-1 321 0 0,-12 5-935 0 0,16 0-1870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26 660 0 0,'3'-1'1448'0'0,"19"-16"13305"0"0,-18 9-10055 0 0,14 9-5634 0 0,-8 0-4812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36 396 364 0 0,'-5'-5'1478'0'0,"-1"0"-1"0"0,1 0 0 0 0,-1 0 1 0 0,-8-5 4702 0 0,19 10-5013 0 0,206-19 3498 0 0,-125 9-3932 0 0,203-27 1087 0 0,-129 15-867 0 0,205-20 943 0 0,-164 19-909 0 0,53-9 1475 0 0,329-85 0 0 0,-478 94-1339 0 0,161-15-1 0 0,-257 37-1072 0 0,-3 0-14 0 0,-1 0 0 0 0,1 1 0 0 0,-1 0 0 0 0,1 0 0 0 0,7 2 0 0 0,-11-2-20 0 0,0 1 0 0 0,-1-1 0 0 0,1 1 0 0 0,0-1 0 0 0,-1 1 0 0 0,1 0 1 0 0,-1 0-1 0 0,1 0 0 0 0,-1 0 0 0 0,1 0 0 0 0,-1 0 0 0 0,0 0 0 0 0,1 0 0 0 0,-1 1 0 0 0,0-1 1 0 0,0 1-1 0 0,0-1 0 0 0,0 0 0 0 0,0 1 0 0 0,0 0 0 0 0,-1-1 0 0 0,2 2 0 0 0,38 85 271 0 0,108 228-287 0 0,-147-310 0 0 0,0-3 0 0 0,1 1 0 0 0,5 7 0 0 0,1-1 0 0 0,-3 0 0 0 0,0-3 0 0 0,10 12-5655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40 52 0 0,'-5'-3'11114'0'0,"25"-5"-7488"0"0,31-7-642 0 0,-24 10-513 0 0,57-4 0 0 0,87 12 440 0 0,-113-1-2104 0 0,258-2 2122 0 0,-310-1-3331 0 0,12 0-613 0 0,-8 3-2640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1 480 0 0,'-4'0'32'0'0,"-27"6"4421"0"0,31-5-4255 0 0,-1-1 1 0 0,0 0-1 0 0,0 1 0 0 0,1-1 1 0 0,-1 1-1 0 0,0-1 1 0 0,1 1-1 0 0,-1-1 1 0 0,0 1-1 0 0,1-1 1 0 0,-1 1-1 0 0,1-1 1 0 0,-1 1-1 0 0,1 0 1 0 0,-1 0-1 0 0,1-1 0 0 0,-1 1 1 0 0,1 0-1 0 0,0-1 1 0 0,-1 1-1 0 0,1 0 1 0 0,0 0-1 0 0,0 0 1 0 0,-1 0-1 0 0,1-1 1 0 0,0 1-1 0 0,0 0 1 0 0,0 0-1 0 0,0 0 1 0 0,0 0-1 0 0,0-1 0 0 0,0 1 1 0 0,1 1-1 0 0,36 147 8588 0 0,8 30-4747 0 0,-20-83-1720 0 0,4-1 0 0 0,63 141 0 0 0,-87-224-2100 0 0,14 29 475 0 0,-17-39-664 0 0,-1 1 0 0 0,1 0 0 0 0,-1-1 0 0 0,1 1 0 0 0,0-1 0 0 0,0 0 0 0 0,0 0 0 0 0,0 0 0 0 0,1 0 0 0 0,-1 0 0 0 0,3 2 0 0 0,-3-4-163 0 0,-1 1-1 0 0,1-1 1 0 0,-1 0-1 0 0,1 0 1 0 0,-1 0-1 0 0,1 0 1 0 0,0 0-1 0 0,-1-1 1 0 0,1 1-1 0 0,-1 0 1 0 0,1-1-1 0 0,-1 1 1 0 0,0-1 0 0 0,1 1-1 0 0,-1-1 1 0 0,1 0-1 0 0,-1 1 1 0 0,0-1-1 0 0,1 0 1 0 0,-1 0-1 0 0,0 0 1 0 0,0 0-1 0 0,0 0 1 0 0,0 0-1 0 0,2-3 1 0 0,26-34-5682 0 0,-25 33 5101 0 0,10-17-3083 0 0,5-8 547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83 312 0 0,'-3'-23'1146'0'0,"-2"-14"2214"0"0,8 17 1930 0 0,-2 19-5177 0 0,-1 1 0 0 0,0 0 0 0 0,0 0 0 0 0,0 0-1 0 0,1 0 1 0 0,-1-1 0 0 0,0 1 0 0 0,0 0 0 0 0,0 0 0 0 0,1 0 0 0 0,-1 0 0 0 0,0 0 0 0 0,0 0 0 0 0,0 0 0 0 0,1-1 0 0 0,-1 1 0 0 0,0 0 0 0 0,0 0 0 0 0,1 0 0 0 0,-1 0 0 0 0,0 0 0 0 0,0 0 0 0 0,1 0 0 0 0,-1 0 0 0 0,0 0 0 0 0,0 1 0 0 0,1-1 0 0 0,-1 0 0 0 0,0 0 0 0 0,0 0 0 0 0,1 0 0 0 0,-1 0 0 0 0,0 0 0 0 0,0 0 0 0 0,0 0 0 0 0,1 1 0 0 0,-1-1 0 0 0,0 0 0 0 0,0 0 0 0 0,0 1 0 0 0,9 6 1228 0 0,-8-7-1239 0 0,10 13 831 0 0,0 1 0 0 0,0 0 0 0 0,-1 0 0 0 0,-1 1 0 0 0,0 0 0 0 0,12 31 0 0 0,-13-28-364 0 0,43 92 1768 0 0,40 82 653 0 0,-61-137-1868 0 0,51 73 0 0 0,-47-84-644 0 0,2-1 1 0 0,1-2-1 0 0,72 61 0 0 0,-218-109-478 0 0,-161 11 0 0 0,84 3 0 0 0,179-7-84 0 0,-12 0-3136 0 0,-36-4 0 0 0,48 2 2490 0 0,1 1 1 0 0,0-1-1 0 0,-1 1 0 0 0,1-2 1 0 0,0 1-1 0 0,0-1 1 0 0,1 0-1 0 0,-1 0 1 0 0,-9-8-1 0 0,2 1-2516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204 364 516 0 0,'-9'17'2697'0'0,"-20"28"0"0"0,23-37-1040 0 0,0 0 0 0 0,-1 0 0 0 0,0-1 1 0 0,0 0-1 0 0,-10 7 0 0 0,16-13-1371 0 0,1-1-1 0 0,-1 1 0 0 0,0-1 0 0 0,0 1 0 0 0,0-1 0 0 0,0 0 0 0 0,0 1 0 0 0,0-1 1 0 0,0 0-1 0 0,0 0 0 0 0,0 1 0 0 0,1-1 0 0 0,-1 0 0 0 0,0 0 0 0 0,0 0 0 0 0,0 0 1 0 0,0 0-1 0 0,0-1 0 0 0,0 1 0 0 0,0 0 0 0 0,0 0 0 0 0,-2-1 0 0 0,1 0-43 0 0,0-1-1 0 0,0 1 1 0 0,0 0 0 0 0,0-1-1 0 0,0 1 1 0 0,0-1-1 0 0,1 0 1 0 0,-1 0-1 0 0,-1-2 1 0 0,-3-4 166 0 0,1 0 0 0 0,1 0 0 0 0,-7-15 0 0 0,1-1 95 0 0,2-1 0 0 0,0 0 0 0 0,2 0 0 0 0,-6-37 0 0 0,11 51-388 0 0,0 0 0 0 0,1 0-1 0 0,0-1 1 0 0,0 1 0 0 0,1 0-1 0 0,0 0 1 0 0,1 0 0 0 0,1 0-1 0 0,0 1 1 0 0,0-1 0 0 0,1 1-1 0 0,0-1 1 0 0,6-9-1 0 0,-5 13-54 0 0,1 0-1 0 0,0 0 1 0 0,0 1-1 0 0,0-1 1 0 0,1 1-1 0 0,0 1 1 0 0,0-1-1 0 0,0 1 1 0 0,1 1-1 0 0,0-1 0 0 0,12-4 1 0 0,-13 6-22 0 0,1 0 0 0 0,0 0 0 0 0,-1 1 0 0 0,1 0-1 0 0,0 0 1 0 0,1 1 0 0 0,-1 0 0 0 0,0 0 0 0 0,0 1 0 0 0,0 0 0 0 0,1 0 0 0 0,12 3 0 0 0,-18-2-29 0 0,0 0 1 0 0,-1 0 0 0 0,1 0 0 0 0,-1 0 0 0 0,1 0 0 0 0,-1 0 0 0 0,0 1 0 0 0,0-1 0 0 0,1 1 0 0 0,-1-1-1 0 0,0 1 1 0 0,0 0 0 0 0,0 0 0 0 0,-1 0 0 0 0,1 0 0 0 0,0 0 0 0 0,-1 0 0 0 0,1 1 0 0 0,-1-1 0 0 0,0 0-1 0 0,0 1 1 0 0,0-1 0 0 0,0 1 0 0 0,0-1 0 0 0,0 1 0 0 0,-1 0 0 0 0,1 3 0 0 0,0 7 13 0 0,-1 0 1 0 0,0 0 0 0 0,-1 0-1 0 0,-4 21 1 0 0,3-22 2 0 0,0 0 1 0 0,1 0 0 0 0,0 16 0 0 0,2-22 5 0 0,1 0 0 0 0,-1 0 0 0 0,1 0 0 0 0,0 0 1 0 0,0 0-1 0 0,0 0 0 0 0,1-1 0 0 0,0 1 0 0 0,0-1 1 0 0,1 0-1 0 0,-1 0 0 0 0,1 0 0 0 0,0 0 0 0 0,1-1 1 0 0,-1 1-1 0 0,1-1 0 0 0,0 0 0 0 0,0-1 0 0 0,0 1 1 0 0,0-1-1 0 0,1 0 0 0 0,9 4 0 0 0,-7-4-270 0 0,1 0 1 0 0,-1 0-1 0 0,1 0 0 0 0,0-2 0 0 0,0 1 1 0 0,0-1-1 0 0,0 0 0 0 0,0-1 0 0 0,0 0 1 0 0,0 0-1 0 0,0-1 0 0 0,0 0 0 0 0,0-1 1 0 0,-1 0-1 0 0,12-3 0 0 0,83-43-11991 0 0,-83 37 9315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5:5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1240 0 0,'10'-29'19103'0'0,"-8"41"-18444"0"0,-1 1 653 0 0,0 0 0 0 0,-3 23 1 0 0,2 15 1018 0 0,0-44-2037 0 0,1 1-1 0 0,0-1 0 0 0,1 0 0 0 0,0 1 0 0 0,0-1 0 0 0,0 0 0 0 0,1 0 0 0 0,0 0 0 0 0,1 0 0 0 0,8 12 0 0 0,-8-14-150 0 0,0 0 1 0 0,1-1-1 0 0,-1 1 0 0 0,1-1 1 0 0,0 0-1 0 0,0-1 0 0 0,1 1 1 0 0,-1-1-1 0 0,1 0 1 0 0,0 0-1 0 0,0-1 0 0 0,0 1 1 0 0,9 1-1 0 0,2-1-133 0 0,1 0 1 0 0,-1-1-1 0 0,1-1 1 0 0,0-1-1 0 0,21-2 1 0 0,13 1-1966 0 0,-51 1 1717 0 0,14 1-860 0 0,-8 3-1850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0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0 217 584 0 0,'185'0'11219'0'0,"3"-2"-5262"0"0,707-39-2046 0 0,-158-32-2 0 0,-507 59-2773 0 0,-63 4-455 0 0,-117 7-373 0 0,186-19 1392 0 0,-194 14-67 0 0,61-19-1 0 0,-101 26-1564 0 0,5-2-42 0 0,0 1-23 0 0,-1 1-3 0 0,1-1 0 0 0,1-1 0 0 0,-1 1 0 0 0,-3 0-42 0 0,-3 2-226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 84 0 0,'-1'-2'695'0'0,"0"1"1"0"0,0 0-1 0 0,0 0 0 0 0,0-1 1 0 0,0 1-1 0 0,0 0 0 0 0,0 0 1 0 0,-1 0-1 0 0,1 0 1 0 0,0 0-1 0 0,-1 0 0 0 0,1 1 1 0 0,0-1-1 0 0,-1 0 0 0 0,-2 0 1 0 0,0 8 3643 0 0,4 13-3294 0 0,4 17 2371 0 0,16 69 1 0 0,-11-63-2360 0 0,-6-27-880 0 0,10 42 937 0 0,-3-22-5700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288 157 48 0 0,'-5'-7'897'0'0,"-1"1"1"0"0,0 0-1 0 0,0 0 1 0 0,-1 0-1 0 0,0 1 1 0 0,-12-7-1 0 0,6 4 2812 0 0,0 1 0 0 0,-28-9 1453 0 0,40 16-5080 0 0,1 0-1 0 0,0 0 1 0 0,-1 0 0 0 0,1 0 0 0 0,0 1 0 0 0,-1-1 0 0 0,1 0 0 0 0,-1 0-1 0 0,1 0 1 0 0,0 0 0 0 0,-1 0 0 0 0,1 0 0 0 0,-1 0 0 0 0,1 0-1 0 0,0 0 1 0 0,-1 0 0 0 0,1 0 0 0 0,-1 0 0 0 0,1 0 0 0 0,0 0 0 0 0,-1-1-1 0 0,1 1 1 0 0,0 0 0 0 0,-1 0 0 0 0,0-1 20 0 0,0 1 0 0 0,1 0 0 0 0,-1-1 0 0 0,0 1 0 0 0,0 0 0 0 0,1 0 0 0 0,-1 0 0 0 0,0-1 0 0 0,0 1 0 0 0,1 0 0 0 0,-1 0 0 0 0,0 0 0 0 0,0 0 0 0 0,1 0 0 0 0,-1 1-1 0 0,0-1 1 0 0,-1 0 0 0 0,-5 3 250 0 0,0 0 0 0 0,0 0 0 0 0,0 0 0 0 0,0 1 0 0 0,1-1 0 0 0,-1 2 0 0 0,1-1 0 0 0,0 1 0 0 0,1 0 0 0 0,-1 0 0 0 0,1 1 0 0 0,0-1 0 0 0,0 1 0 0 0,-7 12 0 0 0,6-8 118 0 0,0 0-1 0 0,1 1 1 0 0,0-1 0 0 0,1 1-1 0 0,0 0 1 0 0,1 0-1 0 0,0 0 1 0 0,1 1-1 0 0,-1 16 1 0 0,4-9-470 0 0,-1-15 0 0 0,1-1 0 0 0,0 1 0 0 0,0 0 0 0 0,0-1 0 0 0,1 1 0 0 0,-1-1 0 0 0,1 1 0 0 0,0-1 0 0 0,-1 0 0 0 0,2 0 0 0 0,-1 0 0 0 0,0 0 0 0 0,1 0 0 0 0,-1 0 0 0 0,1 0 0 0 0,0-1 0 0 0,0 0 0 0 0,0 1 0 0 0,5 2 0 0 0,8 0 0 0 0,9-6 0 0 0,-21 0 0 0 0,0 0 0 0 0,0 0 0 0 0,-1 0 0 0 0,1-1 0 0 0,0 0 0 0 0,-1 1 0 0 0,1-1 0 0 0,-1-1 0 0 0,1 1 0 0 0,-1 0 0 0 0,0-1 0 0 0,0 0 0 0 0,5-5 0 0 0,-4 2 0 0 0,1 0 0 0 0,-2 0 0 0 0,1 0 0 0 0,-1-1 0 0 0,0 1 0 0 0,0-1 0 0 0,2-8 0 0 0,0-5 0 0 0,-1-1 0 0 0,-1 1 0 0 0,-1-1 0 0 0,0-30 0 0 0,-4-11-2176 0 0,2 61 1786 0 0,2-2-188 0 0,5 6-2947 0 0,3 4 2513 0 0,0 0-1 0 0,0 1 1 0 0,-1-1 0 0 0,0 2-1 0 0,0-1 1 0 0,-1 1-1 0 0,0 1 1 0 0,12 18-1 0 0,-11-13 191 0 0,-1-1-1 0 0,-1 2 1 0 0,0-1-1 0 0,-1 1 0 0 0,0 0 1 0 0,3 21-1 0 0,-7-27 1847 0 0,1-1-1 0 0,0 1 1 0 0,8 18 4569 0 0,-7-32-4434 0 0,7-9-187 0 0,-1 0 1 0 0,-1 0 0 0 0,0 0-1 0 0,12-28 1 0 0,-9 19-2 0 0,22-34 0 0 0,-21 38-641 0 0,1 2 0 0 0,1 0 0 0 0,0 0 1 0 0,1 1-1 0 0,1 1 0 0 0,0 1 0 0 0,24-14 0 0 0,-28 19-140 0 0,0 2-1 0 0,1-1 0 0 0,0 2 0 0 0,1-1 0 0 0,-1 2 0 0 0,1 0 0 0 0,0 1 0 0 0,0 1 1 0 0,0 0-1 0 0,0 1 0 0 0,18 0 0 0 0,-11 2-838 0 0,-6-1-1352 0 0,-1 1 0 0 0,0 0 0 0 0,0 1 0 0 0,0 0 0 0 0,29 10 1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36 616 0 0,'-15'1'1638'0'0,"-23"10"18538"0"0,90-17-16342 0 0,67-18-1 0 0,-36 7-1877 0 0,-81 16-2425 0 0,8 3 108 0 0,-9-2-654 0 0,1 0 1 0 0,-1 1-1 0 0,0-1 0 0 0,0 1 1 0 0,1 0-1 0 0,-1-1 1 0 0,0 1-1 0 0,6 5-4058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0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97 472 0 0,'-2'-1'113'0'0,"-37"-25"19917"0"0,44 23-19403 0 0,0 0 0 0 0,1 0 0 0 0,0 1 1 0 0,-1-1-1 0 0,1 1 0 0 0,0 0 0 0 0,0 1 0 0 0,0 0 0 0 0,0 0 0 0 0,7-1 0 0 0,14-3 657 0 0,136-36 2640 0 0,-149 43-12662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1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9 226 148 0 0,'0'0'4975'0'0,"-7"14"-1645"0"0,5-7 2365 0 0,2-7-5542 0 0,0 1 1 0 0,1 0-1 0 0,-1-1 1 0 0,0 1-1 0 0,0-1 1 0 0,0 1-1 0 0,1-1 1 0 0,-1 1-1 0 0,0-1 1 0 0,1 1-1 0 0,-1 0 1 0 0,0-1-1 0 0,1 0 1 0 0,-1 1-1 0 0,1-1 0 0 0,-1 1 1 0 0,1-1-1 0 0,-1 0 1 0 0,1 1-1 0 0,-1-1 1 0 0,1 0-1 0 0,-1 1 1 0 0,1-1-1 0 0,0 0 1 0 0,0 1-1 0 0,21 0 2354 0 0,31-11 43 0 0,-40 6-1851 0 0,168-40 3811 0 0,89-33-1934 0 0,-40 11-860 0 0,-32 16-1645 0 0,-191 49-71 0 0,1 0 0 0 0,1 0 0 0 0,1-1 0 0 0,-2 0 0 0 0,2 1 0 0 0,-2 0 0 0 0,0 2 0 0 0,-1 0 0 0 0,1 2 0 0 0,3 3 0 0 0,-6 1 0 0 0,8 16 0 0 0,0 0 0 0 0,-2 1 0 0 0,12 40 0 0 0,-5-15 0 0 0,-3-2 0 0 0,4 6 0 0 0,-4-14 0 0 0,-1-7 0 0 0,-1-4 0 0 0,-11-25 0 0 0,6 8 0 0 0,-1-3 0 0 0,2-1 0 0 0,-8-6-773 0 0,0 1 1 0 0,0-1-1 0 0,0 0 1 0 0,0 0-1 0 0,1 0 1 0 0,-1-1-1 0 0,0 1 1 0 0,1 0-1 0 0,-1 0 1 0 0,0-1-1 0 0,1 1 1 0 0,-1-1-1 0 0,1 1 1 0 0,-1-1-1 0 0,3 1 1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1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42 162 628 0 0,'-41'-19'25048'0'0,"57"23"-24477"0"0,0 0-1 0 0,-1 2 0 0 0,1 0 0 0 0,-1 0 1 0 0,0 2-1 0 0,23 14 0 0 0,-18-9 50 0 0,0-2 0 0 0,1-1-1 0 0,0 0 1 0 0,30 8 0 0 0,-39-15-620 0 0,1-3 0 0 0,-4 0 0 0 0,-2-1 0 0 0,-7 2 0 0 0,1-1 0 0 0,-1 0 0 0 0,1 0 0 0 0,-1 0 0 0 0,1 0 0 0 0,-1 0 0 0 0,1 0 0 0 0,-1-1 0 0 0,1 1 0 0 0,-1 0 0 0 0,1 0 0 0 0,-1 0 0 0 0,0 0 0 0 0,1 0 0 0 0,-1-1 0 0 0,1 1 0 0 0,-1 0 0 0 0,1 0 0 0 0,-1-1 0 0 0,0 1 0 0 0,1 0 0 0 0,-1-1 0 0 0,0 1 0 0 0,1 0 0 0 0,-1-1 0 0 0,1 0 0 0 0,0-1 0 0 0,0 1-77 0 0,0-1 0 0 0,-1 1 0 0 0,1 0 0 0 0,0-1 0 0 0,-1 1 1 0 0,1 0-1 0 0,-1-1 0 0 0,0 1 0 0 0,1-1 0 0 0,-1 1 0 0 0,0 0 0 0 0,0-1 0 0 0,0 1 0 0 0,0-1 0 0 0,0 1 0 0 0,0-1 0 0 0,-1 1 1 0 0,1-1-1 0 0,0 1 0 0 0,-1 0 0 0 0,1-1 0 0 0,-1 1 0 0 0,0 0 0 0 0,0-3 0 0 0,0 4 36 0 0,-2-6-247 0 0,0 1 1 0 0,-1 0-1 0 0,0 0 0 0 0,0 1 1 0 0,0-1-1 0 0,0 1 0 0 0,-1-1 1 0 0,0 2-1 0 0,0-1 0 0 0,0 0 1 0 0,-10-4-1 0 0,-8-3-230 0 0,-37-14 1 0 0,39 18 508 0 0,1 1 228 0 0,15 5 21 0 0,1 0-1 0 0,-1-1 0 0 0,0 1 0 0 0,0-1 1 0 0,1 0-1 0 0,-1 0 0 0 0,1 0 0 0 0,0-1 1 0 0,-1 1-1 0 0,1-1 0 0 0,0 0 0 0 0,-6-6 1 0 0,10 8-189 0 0,0 0 0 0 0,-1 0 0 0 0,1 0 1 0 0,0 0-1 0 0,0 0 0 0 0,0 0 0 0 0,0-1 1 0 0,0 1-1 0 0,0 0 0 0 0,0 0 0 0 0,0 0 0 0 0,0 0 1 0 0,0 0-1 0 0,1 0 0 0 0,-1 0 0 0 0,0 0 1 0 0,1 0-1 0 0,-1 0 0 0 0,0 0 0 0 0,1 0 1 0 0,0 0-1 0 0,-1 0 0 0 0,1 1 0 0 0,-1-1 0 0 0,1 0 1 0 0,0 0-1 0 0,0 1 0 0 0,1-2 0 0 0,27-21 1531 0 0,-25 21-1519 0 0,3-2-63 0 0,1 0 0 0 0,0 1 0 0 0,0 0 0 0 0,0 0 0 0 0,0 1 0 0 0,0 0 0 0 0,0 0 0 0 0,1 1 0 0 0,-1 1 0 0 0,1-1 0 0 0,-1 1 0 0 0,1 0 0 0 0,-1 1 0 0 0,0 0 0 0 0,1 0 0 0 0,-1 1 0 0 0,0 0 0 0 0,0 1 0 0 0,0 0 0 0 0,0 0 0 0 0,0 0 0 0 0,-1 1 0 0 0,12 7 0 0 0,-17-8 0 0 0,1-1 0 0 0,-1 0 0 0 0,0 1 0 0 0,1 0 0 0 0,-1-1 0 0 0,-1 1 0 0 0,1 0 0 0 0,0 0 0 0 0,-1 0 0 0 0,1 0 0 0 0,-1 1 0 0 0,0-1 0 0 0,0 0 0 0 0,0 0 0 0 0,0 1 0 0 0,-1-1 0 0 0,0 1 0 0 0,1-1 0 0 0,-1 0 0 0 0,-1 6 0 0 0,0 7 0 0 0,-1 0 0 0 0,-1-1 0 0 0,-6 19 0 0 0,3-7 0 0 0,-3-1 0 0 0,-4 16 0 0 0,12-35-117 0 0,-1-2-99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44 200 884 0 0,'-4'-2'801'0'0,"0"0"0"0"0,1 0-1 0 0,-1 0 1 0 0,1-1 0 0 0,-1 0-1 0 0,1 1 1 0 0,0-1 0 0 0,0 0 0 0 0,-4-6-1 0 0,6 8-514 0 0,0 0-1 0 0,1 0 0 0 0,-1 0 1 0 0,1-1-1 0 0,-1 1 0 0 0,1 0 1 0 0,-1 0-1 0 0,1-1 0 0 0,0 1 1 0 0,0 0-1 0 0,0-1 0 0 0,0 1 1 0 0,-1 0-1 0 0,2-1 0 0 0,-1 1 1 0 0,0 0-1 0 0,0-1 0 0 0,0 1 1 0 0,1 0-1 0 0,-1 0 1 0 0,0-1-1 0 0,1 1 0 0 0,-1 0 1 0 0,1 0-1 0 0,0-1 0 0 0,-1 1 1 0 0,1 0-1 0 0,0 0 0 0 0,0 0 1 0 0,0 0-1 0 0,0 0 0 0 0,0 0 1 0 0,0 0-1 0 0,2-1 0 0 0,3-3 300 0 0,1 0 0 0 0,-1 1 0 0 0,1 0 0 0 0,0 0 0 0 0,1 1 0 0 0,-1 0 0 0 0,9-3-1 0 0,57-12 1120 0 0,-12 4-325 0 0,-51 11-1106 0 0,1 0-1 0 0,-1 0 1 0 0,0-1-1 0 0,0 0 1 0 0,-1-1-1 0 0,1 0 1 0 0,-1-1-1 0 0,0 0 1 0 0,9-8-1 0 0,-17 14-269 0 0,-1 0 0 0 0,0-1 0 0 0,0 1 0 0 0,0 0-1 0 0,0 0 1 0 0,0-1 0 0 0,0 1 0 0 0,0 0-1 0 0,0-1 1 0 0,1 1 0 0 0,-1 0 0 0 0,0 0 0 0 0,0-1-1 0 0,0 1 1 0 0,1 0 0 0 0,-1 0 0 0 0,0-1 0 0 0,0 1-1 0 0,1 0 1 0 0,-1 0 0 0 0,0 0 0 0 0,0 0 0 0 0,1-1-1 0 0,-1 1 1 0 0,0 0 0 0 0,0 0 0 0 0,1 0 0 0 0,-1 0-1 0 0,0 0 1 0 0,1 0 0 0 0,-1 0 0 0 0,0 0-1 0 0,1 0 1 0 0,-1 0 0 0 0,0 0 0 0 0,1 0 0 0 0,-1 0-1 0 0,0 0 1 0 0,1 0 0 0 0,-1 0 0 0 0,0 0 0 0 0,1 0-1 0 0,-2 4-11 0 0,1-1 7 0 0,-3 29 134 0 0,1 0 1 0 0,1 0 0 0 0,7 59 0 0 0,0-58 104 0 0,1-1 0 0 0,2 0-1 0 0,0 0 1 0 0,3 0 0 0 0,18 36 0 0 0,-28-63-193 0 0,1-1 25 0 0,-1 0 0 0 0,0 0 0 0 0,0 0 0 0 0,0 0 0 0 0,-1 1 0 0 0,1-1 0 0 0,-1 1 0 0 0,1 6 0 0 0,-2-9-70 0 0,-24 7-213 0 0,-29 4-147 0 0,-69 28 0 0 0,91-30 1928 0 0,90-28-1542 0 0,101-46 1 0 0,-99 37-31 0 0,19-15-6860 0 0,-60 30 2637 0 0,42-16 0 0 0,-52 24 1235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46:1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92 148 0 0,'28'-46'5042'0'0,"-3"3"4737"0"0,-25 43-9694 0 0,1 0 0 0 0,-1 0 0 0 0,0 0 0 0 0,0-1 0 0 0,0 1 0 0 0,0 0 0 0 0,0 0 0 0 0,1 0 0 0 0,-1 0 0 0 0,0-1 0 0 0,0 1 0 0 0,0 0 0 0 0,0 0 0 0 0,1 0 0 0 0,-1 0 0 0 0,0 0 0 0 0,0 0 0 0 0,1-1 0 0 0,-1 1 0 0 0,0 0 0 0 0,0 0 0 0 0,0 0 0 0 0,1 0 0 0 0,-1 0 0 0 0,0 0 0 0 0,0 0 0 0 0,1 0 0 0 0,-1 0 0 0 0,0 0 0 0 0,0 0 0 0 0,1 0 0 0 0,-1 0 0 0 0,0 0 0 0 0,0 0 0 0 0,0 1 0 0 0,1-1-1 0 0,-1 0 1 0 0,0 0 0 0 0,0 0 0 0 0,0 0 0 0 0,1 0 0 0 0,-1 0 0 0 0,0 1 0 0 0,0-1 0 0 0,0 0 0 0 0,0 0 0 0 0,1 0 0 0 0,-1 0 0 0 0,0 1 0 0 0,0-1 0 0 0,0 0 0 0 0,0 0 0 0 0,0 1 0 0 0,0-1 0 0 0,7 13 2137 0 0,-5-7-1727 0 0,-1 0-1 0 0,0 0 0 0 0,0 0 1 0 0,-1 1-1 0 0,0-1 0 0 0,0 0 1 0 0,0 1-1 0 0,-3 8 0 0 0,1 16 828 0 0,2-19-933 0 0,0 0 1 0 0,0-1-1 0 0,2 1 0 0 0,-1-1 1 0 0,1 0-1 0 0,6 16 0 0 0,-7-24-299 0 0,0 0-1 0 0,1 0 0 0 0,-1 0 0 0 0,1 0 0 0 0,0 0 0 0 0,0-1 0 0 0,0 1 0 0 0,0 0 0 0 0,0-1 0 0 0,1 0 0 0 0,-1 1 1 0 0,1-1-1 0 0,0 0 0 0 0,-1 0 0 0 0,1-1 0 0 0,0 1 0 0 0,0 0 0 0 0,0-1 0 0 0,0 0 0 0 0,1 0 0 0 0,-1 0 1 0 0,0 0-1 0 0,0 0 0 0 0,1-1 0 0 0,-1 1 0 0 0,4-1 0 0 0,44-2-89 0 0,4-1 0 0 0,-52 3-523 0 0,-1 0-1 0 0,0 0 1 0 0,1 0-1 0 0,-1 0 1 0 0,0 0-1 0 0,0 1 1 0 0,1-1-1 0 0,-1 1 1 0 0,0-1 0 0 0,0 1-1 0 0,0 0 1 0 0,0 0-1 0 0,3 1 1 0 0,6 2-4719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2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60 188 0 0,'7'-18'2574'0'0,"-5"13"-950"0"0,0 0 0 0 0,0 1 0 0 0,1-1 0 0 0,0 1 0 0 0,0 0 0 0 0,6-8 1855 0 0,-9 12-3418 0 0,0 0 0 0 0,1 0 0 0 0,-1 0-1 0 0,0-1 1 0 0,0 1 0 0 0,0 0 0 0 0,1 0-1 0 0,-1 0 1 0 0,0 0 0 0 0,0 0-1 0 0,1-1 1 0 0,-1 1 0 0 0,0 0 0 0 0,1 0-1 0 0,-1 0 1 0 0,0 0 0 0 0,0 0-1 0 0,1 0 1 0 0,-1 0 0 0 0,0 0 0 0 0,0 0-1 0 0,1 0 1 0 0,-1 0 0 0 0,0 0-1 0 0,1 0 1 0 0,-1 0 0 0 0,0 0 0 0 0,0 0-1 0 0,1 0 1 0 0,-1 1 0 0 0,0-1 0 0 0,0 0-1 0 0,1 0 1 0 0,-1 0 0 0 0,0 0-1 0 0,0 0 1 0 0,1 1 0 0 0,-1-1 0 0 0,0 0-1 0 0,0 0 1 0 0,0 1 0 0 0,1-1-1 0 0,-1 0 1 0 0,0 0 0 0 0,0 0 0 0 0,0 1-1 0 0,0-1 1 0 0,10 14 2205 0 0,-8-8-1966 0 0,-1-1-1 0 0,0 0 1 0 0,0 1-1 0 0,0-1 1 0 0,-1 1 0 0 0,1-1-1 0 0,-1 0 1 0 0,-1 1-1 0 0,-1 9 1 0 0,-14 54 715 0 0,5-26-444 0 0,-9 31 127 0 0,-4 18 24 0 0,22-82-576 0 0,1 1 1 0 0,-1-1-1 0 0,2 1 0 0 0,0-1 0 0 0,0 1 1 0 0,3 17-1 0 0,-2-24-82 0 0,1 0 0 0 0,-1 1 0 0 0,1-1 1 0 0,-1 0-1 0 0,1 0 0 0 0,0-1 0 0 0,1 1 0 0 0,-1 0 0 0 0,1-1 0 0 0,-1 1 1 0 0,1-1-1 0 0,0 0 0 0 0,1 0 0 0 0,-1 0 0 0 0,0 0 0 0 0,1-1 0 0 0,-1 1 1 0 0,1-1-1 0 0,0 0 0 0 0,0 0 0 0 0,0 0 0 0 0,7 1 0 0 0,8 3 146 0 0,0-2 0 0 0,0 0 0 0 0,36 2 0 0 0,-37-4-83 0 0,60 4 479 0 0,65 8 864 0 0,-141-14-1612 0 0,9 3-981 0 0,14-10-11512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88 562 128 0 0,'-8'7'-552'0'0,"-14"14"16223"0"0,30-30-12302 0 0,-7 8-3197 0 0,0-1-1 0 0,0 0 1 0 0,0 1-1 0 0,0-1 0 0 0,0 0 1 0 0,0 0-1 0 0,0 0 1 0 0,-1 1-1 0 0,1-1 0 0 0,0-3 1 0 0,2-6 467 0 0,7-16 79 0 0,-1 0 1 0 0,-2 0-1 0 0,-1-1 1 0 0,-1 0 0 0 0,1-41-1 0 0,-4 44-416 0 0,-1-1-1 0 0,-1 1 0 0 0,-2-1 1 0 0,-7-41-1 0 0,6 54-217 0 0,0 0-1 0 0,-1 0 1 0 0,-1 1 0 0 0,0 0 0 0 0,-1 0-1 0 0,0 0 1 0 0,0 0 0 0 0,-1 1-1 0 0,-1 0 1 0 0,-15-17 0 0 0,21 27-77 0 0,0-2 15 0 0,-1 0 0 0 0,0 0 0 0 0,0 1 1 0 0,0-1-1 0 0,0 1 0 0 0,-6-4 0 0 0,7 5 11 0 0,-1 5-9 0 0,3-4-23 0 0,-1 0 0 0 0,1 0 1 0 0,0 0-1 0 0,0 0 0 0 0,-1 0 1 0 0,1 0-1 0 0,0 0 0 0 0,0 0 1 0 0,0 0-1 0 0,-1 0 0 0 0,1 1 1 0 0,0-1-1 0 0,0 0 0 0 0,0 0 1 0 0,0 0-1 0 0,-1 0 0 0 0,1 0 1 0 0,0 1-1 0 0,0-1 0 0 0,0 0 1 0 0,0 0-1 0 0,0 0 0 0 0,0 1 1 0 0,-1-1-1 0 0,1 0 0 0 0,0 0 1 0 0,0 0-1 0 0,0 1 0 0 0,0-1 1 0 0,0 0-1 0 0,0 0 0 0 0,0 1 1 0 0,0-1-1 0 0,0 0 0 0 0,0 0 1 0 0,0 0-1 0 0,0 1 0 0 0,0-1 1 0 0,0 0-1 0 0,0 0 0 0 0,1 1 1 0 0,3 8 15 0 0,0 0 1 0 0,1-1 0 0 0,1 1 0 0 0,0-1 0 0 0,0 0 0 0 0,0-1-1 0 0,1 1 1 0 0,0-1 0 0 0,0-1 0 0 0,10 8 0 0 0,-6-6-49 0 0,0-1 0 0 0,1 1 0 0 0,-1-2 1 0 0,1 0-1 0 0,1 0 0 0 0,-1-1 0 0 0,17 4 1 0 0,-26-8 19 0 0,-1-1 0 0 0,0 0 0 0 0,1 1 0 0 0,-1-1 0 0 0,0 0 0 0 0,1 0 0 0 0,-1 0 0 0 0,0 0 0 0 0,1 0 0 0 0,-1-1 0 0 0,0 1 1 0 0,0-1-1 0 0,1 0 0 0 0,-1 1 0 0 0,0-1 0 0 0,0 0 0 0 0,0 0 0 0 0,0 0 0 0 0,0-1 0 0 0,0 1 0 0 0,0 0 0 0 0,2-3 0 0 0,1-2-41 0 0,0 0 0 0 0,0 0 0 0 0,-1 0-1 0 0,0 0 1 0 0,4-10 0 0 0,2-2 15 0 0,10-29 913 0 0,-18 41-192 0 0,-6 31-264 0 0,2-19-401 0 0,-2 16 239 0 0,1 0-1 0 0,0 0 1 0 0,2 0 0 0 0,0 1-1 0 0,4 29 1 0 0,-3-50-339 0 0,1 1 0 0 0,-1 0 1 0 0,1-1-1 0 0,0 1 0 0 0,0-1 0 0 0,0 0 0 0 0,0 1 0 0 0,0-1 0 0 0,1 0 0 0 0,-1 0 0 0 0,0 0 1 0 0,1 0-1 0 0,0 0 0 0 0,0 0 0 0 0,-1 0 0 0 0,1 0 0 0 0,0-1 0 0 0,1 1 0 0 0,-1-1 0 0 0,0 1 1 0 0,0-1-1 0 0,5 2 0 0 0,25 5-3749 0 0,0-10-3458 0 0,-17-1 4191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2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10 480 348 0 0,'0'0'9116'0'0,"0"3"-7466"0"0,4 52 4818 0 0,0-35-5137 0 0,0 0 1 0 0,9 25-1 0 0,0-16-2637 0 0,-11-26 494 0 0,0 0 0 0 0,0 0 1 0 0,0 0-1 0 0,0-1 1 0 0,0 1-1 0 0,0-1 0 0 0,4 3 1 0 0,1 0-1553 0 0</inkml:trace>
  <inkml:trace contextRef="#ctx0" brushRef="#br0" timeOffset="1">160 226 7097 0 0,'-8'-20'2894'0'0,"-2"-1"1"0"0,0 1-1 0 0,-25-35 0 0 0,11 24 340 0 0,-39-39 0 0 0,53 61-6739 0 0,15 23-2773 0 0,0-5 3644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55 159 864 0 0,'3'33'3551'0'0,"1"-8"-563"0"0,-2 0 0 0 0,-3 50 0 0 0,1-75-2950 0 0,-14 110 4912 0 0,11-94-3790 0 0,-1 0-1 0 0,-1-1 1 0 0,0 0-1 0 0,-13 27 1 0 0,18-42-1044 0 0,0 0 0 0 0,0 1 0 0 0,0-1 0 0 0,-1 0 0 0 0,1 1 0 0 0,0-1 1 0 0,0 0-1 0 0,0 1 0 0 0,-1-1 0 0 0,1 0 0 0 0,0 1 0 0 0,0-1 0 0 0,-1 0 0 0 0,1 0 0 0 0,0 1 0 0 0,0-1 0 0 0,-1 0 1 0 0,1 0-1 0 0,0 1 0 0 0,-1-1 0 0 0,1 0 0 0 0,0 0 0 0 0,-1 0 0 0 0,1 0 0 0 0,-1 1 0 0 0,-4-8 803 0 0,3-15-355 0 0,3 17-428 0 0,0-1-1 0 0,0 1 1 0 0,0 0 0 0 0,1 0-1 0 0,0 0 1 0 0,0 0 0 0 0,0 0-1 0 0,0 0 1 0 0,1 0-1 0 0,0 1 1 0 0,0-1 0 0 0,6-6-1 0 0,-7 8-79 0 0,1 1 0 0 0,0 0 0 0 0,0 0 0 0 0,-1 0 0 0 0,2 0-1 0 0,-1 0 1 0 0,0 1 0 0 0,0-1 0 0 0,0 1 0 0 0,1 0-1 0 0,-1 0 1 0 0,0 0 0 0 0,1 0 0 0 0,-1 1 0 0 0,1-1-1 0 0,-1 1 1 0 0,1 0 0 0 0,0 0 0 0 0,-1 0 0 0 0,5 1 0 0 0,37 8 320 0 0,1 2 0 0 0,78 30 0 0 0,-84-25-368 0 0,2-3-1 0 0,0-1 1 0 0,65 10 0 0 0,-91-20-24 0 0,41 2-293 0 0,-54-4 288 0 0,1 0 0 0 0,0 0 0 0 0,-1-1 0 0 0,1 1 0 0 0,0-1 0 0 0,-1 0-1 0 0,1 0 1 0 0,-1 0 0 0 0,1 0 0 0 0,-1-1 0 0 0,0 0 0 0 0,5-2 0 0 0,-7 2 32 0 0,0 1-1 0 0,1-1 0 0 0,-1 0 1 0 0,0 1-1 0 0,0-1 1 0 0,0 0-1 0 0,-1 0 0 0 0,1 0 1 0 0,0 0-1 0 0,-1 0 0 0 0,1 0 1 0 0,-1 0-1 0 0,0 0 1 0 0,1 0-1 0 0,-1 0 0 0 0,0 0 1 0 0,0-1-1 0 0,-1 1 0 0 0,1 0 1 0 0,0 0-1 0 0,-1-3 1 0 0,-14-49 181 0 0,13 48-173 0 0,-29-75 36 0 0,-2 1 0 0 0,-58-96 0 0 0,89 172-55 0 0,-10-18-27 0 0,-16-39-1 0 0,27 60-274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441 644 452 0 0,'2'-2'752'0'0,"0"1"1"0"0,0 0-1 0 0,-1-1 0 0 0,1 1 0 0 0,0-1 1 0 0,-1 0-1 0 0,1 1 0 0 0,-1-1 1 0 0,0 0-1 0 0,1 0 0 0 0,-1 0 1 0 0,0 0-1 0 0,0 0 0 0 0,0 0 0 0 0,-1 0 1 0 0,1-1-1 0 0,0-2 0 0 0,-1 4-578 0 0,-1-1 1 0 0,1 1-1 0 0,-1-1 0 0 0,0 1 0 0 0,1-1 0 0 0,-1 1 0 0 0,0 0 0 0 0,0 0 1 0 0,0-1-1 0 0,0 1 0 0 0,0 0 0 0 0,0 0 0 0 0,0 0 0 0 0,0 0 0 0 0,0 0 1 0 0,-1 0-1 0 0,1 0 0 0 0,0 1 0 0 0,-2-2 0 0 0,-29-13 1590 0 0,14 10-1467 0 0,-1 0 0 0 0,1 0 0 0 0,-1 2 0 0 0,0 0 0 0 0,0 1 0 0 0,0 2 0 0 0,0-1 0 0 0,-1 2 0 0 0,1 1 0 0 0,0 0 0 0 0,0 1 0 0 0,1 1 0 0 0,-1 1 0 0 0,1 1 0 0 0,0 0 0 0 0,0 1 0 0 0,1 1 0 0 0,-18 11 0 0 0,32-16-231 0 0,-1 0 0 0 0,1-1 0 0 0,-1 1 1 0 0,1 1-1 0 0,0-1 0 0 0,0 0 0 0 0,0 1 0 0 0,1 0 0 0 0,-1-1 0 0 0,1 1 1 0 0,0 0-1 0 0,-3 7 0 0 0,5-9-35 0 0,-1 0-1 0 0,1-1 1 0 0,-1 1 0 0 0,1 0 0 0 0,0 0-1 0 0,0 0 1 0 0,0 0 0 0 0,0 0 0 0 0,0 0-1 0 0,0 0 1 0 0,0-1 0 0 0,0 1-1 0 0,1 0 1 0 0,-1 0 0 0 0,1 0 0 0 0,0 0-1 0 0,-1-1 1 0 0,1 1 0 0 0,0 0 0 0 0,0-1-1 0 0,0 1 1 0 0,0 0 0 0 0,1-1 0 0 0,-1 0-1 0 0,0 1 1 0 0,0-1 0 0 0,1 0 0 0 0,-1 1-1 0 0,1-1 1 0 0,-1 0 0 0 0,4 2-1 0 0,5 1 33 0 0,-1 0-1 0 0,0 0 1 0 0,1-1-1 0 0,0-1 1 0 0,0 1-1 0 0,0-1 1 0 0,0-1-1 0 0,0 0 1 0 0,0 0-1 0 0,13-2 0 0 0,14-1 135 0 0,53-11 0 0 0,-64 9-81 0 0,0-2-1 0 0,0-1 1 0 0,-1-1 0 0 0,0-1-1 0 0,0-1 1 0 0,40-24-1 0 0,-49 24-22 0 0,0-1-1 0 0,-1-1 0 0 0,-1 0 1 0 0,0-1-1 0 0,0 0 1 0 0,-1-2-1 0 0,-1 1 0 0 0,0-1 1 0 0,-2-1-1 0 0,13-21 1 0 0,0-11 130 0 0,-3 0 0 0 0,-1-1 0 0 0,-2-1 1 0 0,-3-1-1 0 0,16-103 0 0 0,-29 141-20 0 0,0 1 1 0 0,0-1-1 0 0,-4-24 0 0 0,3 35 190 0 0,-3 6-321 0 0,-2 4-47 0 0,1 0 0 0 0,-1 1 0 0 0,2-1 0 0 0,-1 1-1 0 0,1 0 1 0 0,1-1 0 0 0,0 1 0 0 0,0 1 0 0 0,0-1 0 0 0,1 14 0 0 0,0-4 24 0 0,1 0-1 0 0,0 0 1 0 0,2 1-1 0 0,5 24 1 0 0,-4-31-49 0 0,1-1 0 0 0,1 0 0 0 0,0 0 0 0 0,1 0 0 0 0,0-1 0 0 0,0 0 0 0 0,1 0 0 0 0,1 0 0 0 0,0-1 0 0 0,0 0 0 0 0,14 12 0 0 0,-8-10 0 0 0,0-1 0 0 0,0 0 0 0 0,1 0 0 0 0,0-2 0 0 0,1 0 0 0 0,0 0 0 0 0,26 9 0 0 0,-23-12-321 0 0,-1 0 0 0 0,1-1 0 0 0,1-1 0 0 0,-1-1 0 0 0,37 1 0 0 0,-49-4 167 0 0,0-1 0 0 0,0 1 0 0 0,0-1 0 0 0,0-1-1 0 0,0 1 1 0 0,0-1 0 0 0,0-1 0 0 0,8-3 0 0 0,-10 3 99 0 0,-1 1 0 0 0,0-1 1 0 0,0 0-1 0 0,-1 0 0 0 0,1 0 1 0 0,-1 0-1 0 0,1-1 0 0 0,-1 1 1 0 0,0-1-1 0 0,0 0 1 0 0,-1 0-1 0 0,1 0 0 0 0,3-8 1 0 0,-5 10 6 0 0,0 0-1 0 0,0 0 1 0 0,0 0 0 0 0,-1 0 0 0 0,1-1 0 0 0,0 1 0 0 0,-1 0 0 0 0,0-1 0 0 0,1 1 0 0 0,-1-1 0 0 0,0 1-1 0 0,0 0 1 0 0,0-1 0 0 0,-1 1 0 0 0,1 0 0 0 0,-1-1 0 0 0,1 1 0 0 0,-1 0 0 0 0,0-1 0 0 0,1 1-1 0 0,-1 0 1 0 0,0 0 0 0 0,-1 0 0 0 0,1 0 0 0 0,0 0 0 0 0,-1 0 0 0 0,1 0 0 0 0,-1 0 0 0 0,1 0 0 0 0,-1 1-1 0 0,0-1 1 0 0,0 1 0 0 0,0-1 0 0 0,-3-1 0 0 0,0 1 55 0 0,1-1-1 0 0,-1 1 1 0 0,0 0 0 0 0,0 1-1 0 0,0-1 1 0 0,-1 1 0 0 0,1 0-1 0 0,0 0 1 0 0,0 1 0 0 0,-1-1-1 0 0,1 1 1 0 0,0 0 0 0 0,-1 1-1 0 0,-8 1 1 0 0,5 0 50 0 0,1 1 0 0 0,1 0-1 0 0,-1 0 1 0 0,0 1 0 0 0,1 0 0 0 0,-1 0 0 0 0,1 0-1 0 0,0 1 1 0 0,1 1 0 0 0,-1-1 0 0 0,1 1 0 0 0,0 0-1 0 0,1 0 1 0 0,-7 9 0 0 0,9-10 22 0 0,-1-1-1 0 0,2 1 1 0 0,-1 0 0 0 0,1 0 0 0 0,-1 0 0 0 0,1 0-1 0 0,1 0 1 0 0,-1 0 0 0 0,1 1 0 0 0,0-1-1 0 0,0 0 1 0 0,0 1 0 0 0,1-1 0 0 0,0 1 0 0 0,0-1-1 0 0,0 1 1 0 0,1-1 0 0 0,0 1 0 0 0,0-1-1 0 0,0 0 1 0 0,0 1 0 0 0,5 9 0 0 0,-2-8 32 0 0,1 0 1 0 0,-1 1-1 0 0,1-1 1 0 0,1-1-1 0 0,-1 1 1 0 0,1-1-1 0 0,0 0 1 0 0,0 0-1 0 0,1-1 1 0 0,0 0-1 0 0,0 0 1 0 0,0-1-1 0 0,1 1 1 0 0,11 3-1 0 0,-8-3-671 0 0,0-1 1 0 0,0-1-1 0 0,24 5 0 0 0,-23-7-1962 0 0,1 0 1 0 0,-1 0-1 0 0,21-3 1 0 0,-15-1-754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7 249 252 0 0,'-6'4'12951'0'0,"22"-5"-12228"0"0,1-1 1 0 0,-1 0 0 0 0,1-1 0 0 0,28-10-1 0 0,69-30 1054 0 0,-87 32-1345 0 0,65-26 747 0 0,188-71 2904 0 0,-219 84-1928 0 0,-59 24-2114 0 0,0-2-439 0 0,10-4-119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1 166 444 0 0,'-1'0'172'0'0,"1"0"0"0"0,0 1 1 0 0,0-1-1 0 0,0 0 0 0 0,0 1 0 0 0,0-1 0 0 0,0 0 1 0 0,0 1-1 0 0,0-1 0 0 0,0 0 0 0 0,0 1 0 0 0,0-1 1 0 0,1 0-1 0 0,-1 1 0 0 0,0-1 0 0 0,0 0 0 0 0,0 1 1 0 0,0-1-1 0 0,0 0 0 0 0,1 1 0 0 0,-1-1 0 0 0,0 0 1 0 0,0 0-1 0 0,1 1 0 0 0,-1-1 0 0 0,0 0 0 0 0,0 0 1 0 0,1 0-1 0 0,-1 1 0 0 0,0-1 0 0 0,0 0 0 0 0,1 0 1 0 0,0 0-1 0 0,15 3 1827 0 0,22-6 273 0 0,178-43 4535 0 0,105-51-1000 0 0,-286 86-5225 0 0,0-1-1072 0 0,-13 4-4805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33 172 0 0,'-2'-2'264'0'0,"1"-1"378"0"0,0-1 0 0 0,-1 1-1 0 0,1 0 1 0 0,-1 0 0 0 0,0 1-1 0 0,0-1 1 0 0,-2-3 0 0 0,3 6-522 0 0,1-1 1 0 0,-1 1 0 0 0,1 0 0 0 0,0 0-1 0 0,-1-1 1 0 0,1 1 0 0 0,-1 0-1 0 0,1 0 1 0 0,0 0 0 0 0,-1-1 0 0 0,1 1-1 0 0,-1 0 1 0 0,1 0 0 0 0,-1 0 0 0 0,1 0-1 0 0,-1 0 1 0 0,1 0 0 0 0,-1 0-1 0 0,1 0 1 0 0,-1 0 0 0 0,1 0 0 0 0,-1 1-1 0 0,-1-1-20 0 0,1 1 0 0 0,0 0 0 0 0,0-1 0 0 0,0 1 0 0 0,0 0-1 0 0,0 0 1 0 0,0 0 0 0 0,0 0 0 0 0,0 0 0 0 0,0 0 0 0 0,1 0-1 0 0,-2 1 1 0 0,-7 14 481 0 0,1-1-1 0 0,0 1 0 0 0,1 0 0 0 0,1 0 1 0 0,1 1-1 0 0,0 0 0 0 0,-2 17 1 0 0,-1 18 461 0 0,-1 56 0 0 0,6 24 748 0 0,29 259 1 0 0,-14-294-902 0 0,33 128 0 0 0,-35-188-647 0 0,1 0 0 0 0,3 0-1 0 0,0-1 1 0 0,3-1 0 0 0,1-1 0 0 0,29 43 0 0 0,-46-75-220 0 0,6 7 121 0 0,-1 0-1 0 0,1 0 1 0 0,0-1 0 0 0,1 0-1 0 0,0 0 1 0 0,16 12 0 0 0,-23-19-61 0 0,1 0-104 0 0,17 5-1300 0 0,-18-6 626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0 512 104 0 0,'37'115'1678'0'0,"-5"-31"250"0"0,74 134 0 0 0,-82-176-1017 0 0,1-2-1 0 0,3-1 1 0 0,1-1-1 0 0,1-1 1 0 0,42 37 0 0 0,-68-70-773 0 0,41 33 1123 0 0,-42-35-1078 0 0,0 0 0 0 0,0 0 0 0 0,1 0 0 0 0,-1-1 0 0 0,0 1 0 0 0,1-1 0 0 0,-1 0 0 0 0,1 0 0 0 0,-1 0-1 0 0,1-1 1 0 0,-1 1 0 0 0,1-1 0 0 0,3 0 0 0 0,-5 0-74 0 0,0-1 0 0 0,-1 1 0 0 0,1-1 0 0 0,-1 1 0 0 0,0-1 0 0 0,1 0 0 0 0,-1 0 0 0 0,0 0 0 0 0,1 0 0 0 0,-1 0 0 0 0,0 0 1 0 0,0 0-1 0 0,0 0 0 0 0,0 0 0 0 0,0 0 0 0 0,0-1 0 0 0,0 1 0 0 0,0 0 0 0 0,0-1 0 0 0,-1 1 0 0 0,1-1 0 0 0,-1 1 0 0 0,1-1 0 0 0,-1 1 0 0 0,1-1 0 0 0,-1 1 0 0 0,0-3 0 0 0,2-3 177 0 0,-1 0 0 0 0,-1-1 0 0 0,1 1 0 0 0,-2-12 0 0 0,-13-89 916 0 0,-5 1-1 0 0,-36-112 0 0 0,30 123-677 0 0,17 65-391 0 0,-54-222 1237 0 0,46 172-463 0 0,-7-93 0 0 0,23 170-880 0 0,-1-8 40 0 0,0 1 1 0 0,1-1 0 0 0,0 1 0 0 0,4-23 0 0 0,-4 33-181 0 0,1 0 0 0 0,-1 0 0 0 0,0 0 0 0 0,1 0 1 0 0,-1 0-1 0 0,1 0 0 0 0,-1 0 0 0 0,1 0 0 0 0,0 0 0 0 0,-1 0 0 0 0,1 0 1 0 0,0 0-1 0 0,0 0 0 0 0,0 0 0 0 0,-1 1 0 0 0,1-1 0 0 0,0 0 0 0 0,0 0 1 0 0,0 1-1 0 0,0-1 0 0 0,0 1 0 0 0,1-1 0 0 0,-1 1 0 0 0,0 0 0 0 0,0-1 0 0 0,0 1 1 0 0,2 0-1 0 0,0-1-687 0 0,0 1 0 0 0,0 0 1 0 0,0 1-1 0 0,0-1 0 0 0,0 1 1 0 0,0-1-1 0 0,-1 1 0 0 0,1 0 1 0 0,4 1-1 0 0,5 4-1978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92 0 0,'70'-41'4038'0'0,"-47"26"-984"0"0,49-22 0 0 0,-63 34-2506 0 0,0 0 1 0 0,0 0 0 0 0,0 1-1 0 0,0 0 1 0 0,0 0-1 0 0,1 1 1 0 0,-1 0 0 0 0,0 1-1 0 0,17 1 1 0 0,-22 0-375 0 0,1-1 0 0 0,-1 1 0 0 0,0 0 0 0 0,0 1 0 0 0,1-1-1 0 0,-1 1 1 0 0,0 0 0 0 0,0 0 0 0 0,0 0 0 0 0,-1 0 0 0 0,1 1 0 0 0,-1-1 0 0 0,1 1 0 0 0,4 5-1 0 0,-3-3 13 0 0,-1 1-1 0 0,0 0 0 0 0,-1-1 1 0 0,1 1-1 0 0,-1 0 0 0 0,0 0 0 0 0,-1 1 1 0 0,4 10-1 0 0,-2 2 70 0 0,-1-1 0 0 0,0 1-1 0 0,-2 0 1 0 0,0-1 0 0 0,-1 1 0 0 0,-2 20-1 0 0,-28 126 692 0 0,-1 7 161 0 0,31-167-1061 0 0,-1 1 0 0 0,1 0 0 0 0,1 0 0 0 0,-1-1 0 0 0,1 1-1 0 0,0-1 1 0 0,0 1 0 0 0,0 0 0 0 0,1-1 0 0 0,2 6 0 0 0,-3-9-9 0 0,0 0 0 0 0,1 0 0 0 0,-1 0 0 0 0,0 0 0 0 0,1 0 0 0 0,-1 0 0 0 0,1 0 0 0 0,-1-1 0 0 0,1 1 0 0 0,0-1 0 0 0,0 1 0 0 0,0-1 0 0 0,0 0 0 0 0,0 1 0 0 0,0-1 0 0 0,0 0 0 0 0,0 0 0 0 0,0-1 0 0 0,0 1-1 0 0,1 0 1 0 0,-1-1 0 0 0,0 1 0 0 0,0-1 0 0 0,1 0 0 0 0,-1 0 0 0 0,0 0 0 0 0,4 0 0 0 0,17-3 88 0 0,0-1-1 0 0,0-1 0 0 0,0-1 1 0 0,-1 0-1 0 0,0-2 0 0 0,0-1 1 0 0,-1-1-1 0 0,0 0 0 0 0,-1-2 0 0 0,20-14 1 0 0,-38 25-316 0 0,-1-1 0 0 0,1 1 0 0 0,-1 0 0 0 0,1-1-1 0 0,-1 1 1 0 0,0-1 0 0 0,0 0 0 0 0,0 1 0 0 0,2-3 0 0 0,1-10-8639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104 182 8245 0 0,'-13'2'2247'0'0,"-78"5"13423"0"0,96-10-15097 0 0,17-11 29 0 0,1 1 0 0 0,1 1 0 0 0,34-13-1 0 0,-21 10-202 0 0,32-12 375 0 0,26-11-1518 0 0,-82 32-2968 0 0,-1-1 0 0 0,20-15 1 0 0,-20 13 548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4 0 0,'-32'11'16319'0'0,"34"-10"-15977"0"0,1 0 0 0 0,0 0-1 0 0,0-1 1 0 0,-1 1-1 0 0,1-1 1 0 0,0 1 0 0 0,0-1-1 0 0,0 0 1 0 0,0 0-1 0 0,0-1 1 0 0,-1 1 0 0 0,1-1-1 0 0,0 1 1 0 0,0-1-1 0 0,3-1 1 0 0,46-20 1442 0 0,-31 12-937 0 0,-5 1-126 0 0,1 0-1 0 0,22-17 1 0 0,8-4-2819 0 0,-46 29 1301 0 0,1 1-445 0 0,3-1 1376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4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26 124 0 0,'-2'7'10709'0'0,"6"-6"-9899"0"0,0-1 0 0 0,0 1 0 0 0,0-1-1 0 0,0 0 1 0 0,0 0 0 0 0,-1-1 0 0 0,1 1 0 0 0,0-1 0 0 0,0 0 0 0 0,0 0-1 0 0,4-2 1 0 0,51-17 2007 0 0,-58 19-2884 0 0,16-3-1861 0 0,-3 1-6563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4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60 360 0 0,'-2'3'3305'0'0,"1"-2"-3051"0"0,1-1 0 0 0,0 0 0 0 0,0 1 1 0 0,0-1-1 0 0,0 0 0 0 0,0 1 0 0 0,0-1 1 0 0,0 0-1 0 0,0 0 0 0 0,0 1 0 0 0,0-1 0 0 0,0 0 1 0 0,0 1-1 0 0,0-1 0 0 0,0 0 0 0 0,0 1 1 0 0,0-1-1 0 0,0 0 0 0 0,0 1 0 0 0,1-1 0 0 0,10 3 2621 0 0,16-9-854 0 0,21-17 1677 0 0,10-4-573 0 0,-21 17-3943 0 0,-13 9-5658 0 0,-11-4 4173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4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7369 0 0,'1'-3'1065'0'0,"0"-1"1"0"0,1 1 0 0 0,-1-1 0 0 0,1 1-1 0 0,0 0 1 0 0,0 0 0 0 0,0 0 0 0 0,5-5-1 0 0,-4 6-862 0 0,0 0-1 0 0,0 0 0 0 0,0 0 0 0 0,0 0 0 0 0,0 0 1 0 0,0 1-1 0 0,0 0 0 0 0,1 0 0 0 0,-1 0 0 0 0,1 0 0 0 0,-1 0 1 0 0,1 1-1 0 0,-1-1 0 0 0,6 1 0 0 0,5 0 53 0 0,1 1 1 0 0,0 0-1 0 0,-1 1 0 0 0,1 0 0 0 0,-1 1 1 0 0,26 9-1 0 0,77 38 336 0 0,-110-47-552 0 0,30 15 106 0 0,-1 2 0 0 0,-1 1 0 0 0,-1 2 0 0 0,-1 1 0 0 0,-1 2 0 0 0,-2 1 0 0 0,0 1 0 0 0,-2 2 0 0 0,-1 1 0 0 0,-1 1 0 0 0,-2 1 0 0 0,-1 1 0 0 0,-2 1 0 0 0,-1 1 0 0 0,-2 1 0 0 0,-2 0 0 0 0,19 64 0 0 0,-27-65 52 0 0,-2 2 0 0 0,-1-1 0 0 0,-2 0 0 0 0,-2 1 0 0 0,-1-1 0 0 0,-2 1-1 0 0,-2-1 1 0 0,-15 69 0 0 0,7-62 224 0 0,-2-1 0 0 0,-3 0-1 0 0,-25 49 1 0 0,36-79-309 0 0,-17 26 205 0 0,17-30-458 0 0,1-1-1 0 0,0 1 1 0 0,-7 15 0 0 0,11-21-144 0 0,0 0 0 0 0,-1 0 0 0 0,1 0 0 0 0,-1 0 0 0 0,0 0 0 0 0,0 0 0 0 0,-4 4 0 0 0,-4 0-5178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78 748 0 0,'-12'-8'1126'0'0,"1"1"-1"0"0,-1 1 1 0 0,0 0-1 0 0,0 1 1 0 0,-1 0-1 0 0,0 1 1 0 0,-15-4-1 0 0,-6 2 2038 0 0,-55-5-1 0 0,73 10-2399 0 0,0 1 1 0 0,-1 1-1 0 0,1 1 1 0 0,0 0-1 0 0,0 1 1 0 0,0 0 0 0 0,0 1-1 0 0,1 1 1 0 0,-18 8-1 0 0,22-8-422 0 0,1 0 0 0 0,1 0-1 0 0,-1 1 1 0 0,1 0 0 0 0,0 1 0 0 0,0 0-1 0 0,1 0 1 0 0,0 1 0 0 0,0 0 0 0 0,1 1-1 0 0,0-1 1 0 0,1 1 0 0 0,-1 1 0 0 0,-5 12-1 0 0,10-19-240 0 0,0 1 0 0 0,1 0 0 0 0,-1-1 0 0 0,1 1 0 0 0,0 0 1 0 0,0 0-1 0 0,1-1 0 0 0,-1 1 0 0 0,1 0 0 0 0,0 0 0 0 0,0 0 0 0 0,0 0 0 0 0,0 0 0 0 0,1 0 0 0 0,-1 0 0 0 0,1-1 0 0 0,0 1 0 0 0,0 0 0 0 0,1 0 0 0 0,1 4 0 0 0,0-4-9 0 0,0 0 0 0 0,0 0 0 0 0,0-1 0 0 0,1 1 0 0 0,-1-1 0 0 0,1 1 0 0 0,0-1 1 0 0,0 0-1 0 0,0-1 0 0 0,0 1 0 0 0,0-1 0 0 0,1 1 0 0 0,-1-2 0 0 0,1 1 0 0 0,8 2 0 0 0,-1-1-66 0 0,0 0-1 0 0,0-1 1 0 0,0-1 0 0 0,1 0-1 0 0,-1 0 1 0 0,0-1 0 0 0,1-1-1 0 0,-1 0 1 0 0,23-6-1 0 0,-29 6-17 0 0,1-1 0 0 0,-1 0 0 0 0,0 0 0 0 0,1 0 0 0 0,-1-1 0 0 0,0 0 0 0 0,-1-1 0 0 0,1 1 0 0 0,0-1 0 0 0,-1 0 0 0 0,0 0 0 0 0,0-1 0 0 0,0 0 0 0 0,-1 0 0 0 0,1 0 0 0 0,-1 0 0 0 0,0 0 0 0 0,-1-1 0 0 0,6-10 0 0 0,-5 4-318 0 0,0 1 0 0 0,-1-1 0 0 0,-1 0 0 0 0,1 0 0 0 0,-2 0 0 0 0,0 0 1 0 0,0-1-1 0 0,-1 1 0 0 0,-1 0 0 0 0,0 0 0 0 0,0 0 0 0 0,-1 0 0 0 0,-1 0 0 0 0,-7-20 0 0 0,10 31-44 0 0,0 0 1 0 0,1 1-1 0 0,-1-1 0 0 0,0 0 0 0 0,0 1 0 0 0,0-1 1 0 0,1 0-1 0 0,-1 1 0 0 0,0-1 0 0 0,1 1 0 0 0,-1-1 1 0 0,0 1-1 0 0,1-1 0 0 0,-1 1 0 0 0,1-1 0 0 0,-1 1 1 0 0,1-1-1 0 0,-1 1 0 0 0,1-1 0 0 0,-1 1 0 0 0,1 0 0 0 0,0-1 1 0 0,-1 1-1 0 0,1 0 0 0 0,-1-1 0 0 0,1 1 0 0 0,0 0 1 0 0,-1 0-1 0 0,1 0 0 0 0,1 0 0 0 0,5-1-2576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4972 39 180 0 0,'0'-2'504'0'0,"1"0"1"0"0,0 0-1 0 0,0 0 1 0 0,1 0-1 0 0,-1 0 1 0 0,0 0-1 0 0,1 0 0 0 0,2-2 1 0 0,4 1 265 0 0,2-1-1 0 0,-1 1 1 0 0,0 1 0 0 0,1 0 0 0 0,-1 0 0 0 0,1 1 0 0 0,17-1-1 0 0,70 7 1633 0 0,-88-4-2174 0 0,31 3 416 0 0,-1 2 1 0 0,1 2-1 0 0,-1 1 1 0 0,0 2-1 0 0,-1 2 1 0 0,0 2-1 0 0,41 22 1 0 0,-34-14-38 0 0,53 38 0 0 0,-78-45-245 0 0,1 0 0 0 0,-2 0-1 0 0,0 2 1 0 0,32 39 0 0 0,-32-30-26 0 0,0 1-1 0 0,-2 1 1 0 0,-2 0-1 0 0,0 1 1 0 0,-2 1-1 0 0,-2 0 0 0 0,11 41 1 0 0,-13-31-34 0 0,-2 0 1 0 0,-2 0-1 0 0,-2 0 0 0 0,-1 1 1 0 0,-7 71-1 0 0,-9 10 24 0 0,-6-2 0 0 0,-5 0 0 0 0,-5-2 0 0 0,-5-1 0 0 0,-66 147 0 0 0,19-97-110 0 0,-7-3-1 0 0,-8-4 1 0 0,-7-4-1 0 0,-6-5 0 0 0,-7-5 1 0 0,-152 147-1 0 0,254-278-201 0 0,-250 236 165 0 0,86-108-67 0 0,-5-7 0 0 0,-7-9 1 0 0,-360 181-1 0 0,-61-47-4 0 0,-33-43-56 0 0,-328 51-36 0 0,469-162-64 0 0,168-50-32 0 0,-42-10-385 0 0,378-48 393 0 0,-25-1-882 0 0,16-4-3002 0 0,14-11 821 0 0,-1 8-1102 0 0,2 3 3081 0 0,-3 3 231 0 0,5-7-1721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18 668 0 0,'1'-2'1194'0'0,"-1"-13"2586"0"0,-7 23 2207 0 0,-4 15-1048 0 0,5-8-5937 0 0,-73 182 5397 0 0,15-44-2157 0 0,36-79-1301 0 0,-23 62 734 0 0,10-34-419 0 0,10-28-16 0 0,30-72-1253 0 0,0-1 1 0 0,1 1-1 0 0,-1 0 0 0 0,0-1 0 0 0,1 1 0 0 0,-1 0 0 0 0,1 0 1 0 0,-1-1-1 0 0,1 1 0 0 0,0 0 0 0 0,0 3 0 0 0,12-19-1776 0 0,17-37-967 0 0,38-119-6139 0 0,-52 119 6539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8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54 552 0 0,'-6'-12'975'0'0,"4"9"-241"0"0,1 0 0 0 0,-1-1 0 0 0,0 1 0 0 0,1 0 0 0 0,0-1 0 0 0,0 0 0 0 0,0 1 0 0 0,-1-8 1575 0 0,28 7 3950 0 0,10 14-3173 0 0,59 23-1 0 0,-39-12-1764 0 0,317 104 3532 0 0,-369-123-4822 0 0,60 17 754 0 0,0 3 0 0 0,104 52-1 0 0,-167-74-771 0 0,0 1 1 0 0,-1-1-1 0 0,1 0 0 0 0,0 1 0 0 0,-1-1 0 0 0,1 1 0 0 0,-1-1 0 0 0,1 1 0 0 0,0-1 0 0 0,-1 1 0 0 0,1-1 0 0 0,-1 1 0 0 0,1 0 0 0 0,-1-1 0 0 0,0 1 0 0 0,1 0 0 0 0,-1-1 0 0 0,0 1 0 0 0,1 0 0 0 0,-1 0 0 0 0,0-1 0 0 0,0 1 0 0 0,0 0 0 0 0,0 0 0 0 0,1 1 0 0 0,-2-1-5 0 0,1 0-1 0 0,0 1 1 0 0,-1-1 0 0 0,1 0 0 0 0,-1 1-1 0 0,0-1 1 0 0,1 0 0 0 0,-1 0 0 0 0,0 1-1 0 0,0-1 1 0 0,0 0 0 0 0,0 0 0 0 0,-1 1 0 0 0,-7 6-21 0 0,0-1 0 0 0,0 0 0 0 0,-11 5 0 0 0,6-3 38 0 0,-211 120-98 0 0,175-104 68 0 0,-204 95 7 0 0,50-27 176 0 0,190-86-161 0 0,-157 74 375 0 0,177-87-407 0 0,0 1-1 0 0,-1-1 1 0 0,2 1 0 0 0,-1 0-1 0 0,8-4 1 0 0,323-212-1279 0 0,-281 176 971 0 0,-51 40 276 0 0,0 0-1 0 0,0 0 1 0 0,-1-1 0 0 0,0 1 0 0 0,0-1-1 0 0,0 0 1 0 0,-1 0 0 0 0,4-8 0 0 0,-6 13 38 0 0,-1 1 0 0 0,0-1 0 0 0,1 0 1 0 0,-1 0-1 0 0,0 0 0 0 0,0 0 1 0 0,0 0-1 0 0,0 1 0 0 0,0-1 0 0 0,0 0 1 0 0,0 0-1 0 0,0 0 0 0 0,0 0 0 0 0,0 0 1 0 0,0 0-1 0 0,0 1 0 0 0,-1-1 0 0 0,1 0 1 0 0,0 0-1 0 0,-1 0 0 0 0,1 1 0 0 0,0-1 1 0 0,-1 0-1 0 0,1 0 0 0 0,-2-1 0 0 0,1 1 3 0 0,-1 0 0 0 0,1 0 0 0 0,-1 0 0 0 0,1 1 0 0 0,-1-1-1 0 0,0 0 1 0 0,1 1 0 0 0,-1-1 0 0 0,0 1 0 0 0,1-1 0 0 0,-1 1-1 0 0,-2 0 1 0 0,-8-1-133 0 0,1 1 0 0 0,-1 1 0 0 0,-13 2 0 0 0,17-2-132 0 0,-35-1-4327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06.5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30 20 0 0,'-1'-5'8470'0'0,"35"6"-7242"0"0,1 0 0 0 0,0 2 0 0 0,45 10-1 0 0,3 0-493 0 0,355 18 1843 0 0,6-32-1139 0 0,34-18-331 0 0,-322 13-871 0 0,566-18 646 0 0,-221 26-508 0 0,478 35 171 0 0,-634-24-342 0 0,92 1 3 0 0,229-4 28 0 0,-477-9-216 0 0,480 2 98 0 0,-274-1-21 0 0,283 10 12 0 0,-360-7-95 0 0,977 26 53 0 0,-978-19-68 0 0,76 1-1 0 0,704-12 276 0 0,-535-8 191 0 0,-185 0-245 0 0,-10-1 80 0 0,721-30 706 0 0,-950 29-834 0 0,277-22 292 0 0,-7-31 252 0 0,-387 56-544 0 0,-1-1-723 0 0,-7 5-2791 0 0,-19 1-510 0 0,-2-3 2359 0 0,0 0 428 0 0,-18-2-1641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08.1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33 268 0 0,'-7'-16'2517'0'0,"-2"0"6942"0"0,8 19-8441 0 0,-1 6-337 0 0,1 1 1 0 0,0-1-1 0 0,0 1 1 0 0,1-1-1 0 0,1 16 0 0 0,9 56 1098 0 0,-3-37-1138 0 0,13 131 1188 0 0,20 260 1174 0 0,11 615 360 0 0,-13-255-2149 0 0,-50-174-477 0 0,0-288-454 0 0,23 63 61 0 0,8-115-126 0 0,7 114 167 0 0,-28-60-89 0 0,3-245-216 0 0,0-31-34 0 0,-1-57-39 0 0,0 1-1 0 0,0-1 1 0 0,0 0 0 0 0,0 0-1 0 0,0 1 1 0 0,1-1-1 0 0,-1 0 1 0 0,1 0-1 0 0,-1 0 1 0 0,1 0 0 0 0,0 0-1 0 0,0 1 1 0 0,0-1-1 0 0,0 0 1 0 0,2 2-1 0 0,-2-3-3 0 0,1 0-1 0 0,-1 0 0 0 0,1 0 0 0 0,-1-1 0 0 0,1 1 0 0 0,0 0 0 0 0,-1-1 1 0 0,1 1-1 0 0,0-1 0 0 0,0 0 0 0 0,-1 0 0 0 0,1 1 0 0 0,0-1 1 0 0,0 0-1 0 0,0 0 0 0 0,-1-1 0 0 0,1 1 0 0 0,3-1 0 0 0,37-6-93 0 0,44-14-1 0 0,-27 7 23 0 0,140-27-116 0 0,241-17 1 0 0,-38 31 123 0 0,120 7-22 0 0,-352 15 67 0 0,1137-49-43 0 0,-291 11 60 0 0,-367 19 19 0 0,86 11 17 0 0,213 5 39 0 0,-419 14-17 0 0,13 1 6 0 0,871 23 210 0 0,-493-12-104 0 0,602 18 47 0 0,-1052-17-124 0 0,-121-5-38 0 0,33-2 78 0 0,86 8 42 0 0,-224-8-24 0 0,-159-7-100 0 0,-7 0 51 0 0,1-4-1 0 0,81-8 0 0 0,-157 6-537 0 0,-1 1 0 0 0,1-1-1 0 0,-1 0 1 0 0,0 0 0 0 0,0 0 0 0 0,0 0-1 0 0,0-1 1 0 0,0 1 0 0 0,0-1 0 0 0,0 1 0 0 0,0-1-1 0 0,0 1 1 0 0,0-1 0 0 0,-1 0 0 0 0,1 0 0 0 0,-1 0-1 0 0,0 0 1 0 0,1 0 0 0 0,-1 0 0 0 0,0-1-1 0 0,0 1 1 0 0,0 0 0 0 0,-1 0 0 0 0,1-1 0 0 0,0 1-1 0 0,-1-1 1 0 0,0 1 0 0 0,1 0 0 0 0,-1-4-1 0 0,1-13-2941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09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0 368 0 0,'18'6'7429'0'0,"-8"18"-3989"0"0,11 42 0 0 0,-1 28 119 0 0,0 102-1697 0 0,-7-59-569 0 0,27 267 966 0 0,-38-385-2162 0 0,48 349 1174 0 0,-26-226-715 0 0,7 167 0 0 0,1 213 645 0 0,5 649 539 0 0,-21-895-1457 0 0,-3-99-122 0 0,-8-39-5 0 0,-2 223 352 0 0,-4-293-399 0 0,2 76 114 0 0,6 119 217 0 0,0-159-250 0 0,4 123 521 0 0,-8-207-358 0 0,-2-13-241 0 0,0 0 1 0 0,0 0-1 0 0,0 1 1 0 0,-1 10-1 0 0,-1-11-112 0 0,-4-2-95 0 0,4-4-506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19 592 0 0,'-6'-19'14732'0'0,"-3"21"-9921"0"0,0 2-6330 0 0,8-3 1690 0 0,0 0 0 0 0,0 0 1 0 0,-1 0-1 0 0,1 0 0 0 0,0 0 1 0 0,0 0-1 0 0,0 0 0 0 0,0 0 1 0 0,0 0-1 0 0,1 0 0 0 0,-1 1 1 0 0,0-1-1 0 0,1 0 0 0 0,-1 1 1 0 0,0-1-1 0 0,1 0 0 0 0,0 1 1 0 0,-1 1-1 0 0,0 2 2042 0 0,5-9-2048 0 0,13-10-6 0 0,-13 10 278 0 0,-5 2-542 0 0,-5-9-2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44 120 0 0,'-2'-10'2235'0'0,"-7"-24"7139"0"0,12 54-184 0 0,2 77-6229 0 0,8 235 106 0 0,-9-289-2965 0 0,3 29-832 0 0,23 100-1 0 0,-30-171 649 0 0,0 1-236 0 0,1 0 0 0 0,-1 0 1 0 0,1 0-1 0 0,0 0 1 0 0,0 1-1 0 0,0-1 0 0 0,0 0 1 0 0,0-1-1 0 0,2 4 1 0 0,-3-5-282 0 0,1 1 1 0 0,0 0-1 0 0,0 0 1 0 0,0 0-1 0 0,1-1 1 0 0,-1 1-1 0 0,0 0 1 0 0,0-1-1 0 0,0 1 1 0 0,0-1-1 0 0,1 0 1 0 0,-1 1-1 0 0,2-1 1 0 0,4 2-1792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1 212 456 0 0,'1'-8'583'0'0,"0"0"1"0"0,0 0-1 0 0,1 1 1 0 0,0-1-1 0 0,0 1 0 0 0,0-1 1 0 0,1 1-1 0 0,1 0 1 0 0,-1 0-1 0 0,1 0 0 0 0,0 0 1 0 0,1 1-1 0 0,7-9 1 0 0,-4 7 8 0 0,1 0 0 0 0,-1 0 0 0 0,2 1 1 0 0,-1 1-1 0 0,1-1 0 0 0,0 2 0 0 0,0-1 1 0 0,15-5-1 0 0,0 3 132 0 0,0 0 1 0 0,0 2-1 0 0,1 1 0 0 0,-1 1 1 0 0,1 1-1 0 0,0 1 1 0 0,38 3-1 0 0,-18 2-3 0 0,0 2 0 0 0,53 13 1 0 0,-75-12-445 0 0,-1 0 1 0 0,0 2-1 0 0,-1 1 1 0 0,1 1 0 0 0,38 23-1 0 0,-56-30-204 0 0,-1 0 0 0 0,0 0 0 0 0,0 1 0 0 0,0-1 0 0 0,0 1 0 0 0,0 0 0 0 0,-1 0 0 0 0,0 0 0 0 0,0 1 0 0 0,0-1 0 0 0,0 1 0 0 0,-1-1 0 0 0,1 1 0 0 0,-1 0 0 0 0,0 0 0 0 0,-1 0 0 0 0,2 9 0 0 0,-2-8-7 0 0,-1 0 1 0 0,0 1 0 0 0,0-1-1 0 0,0 0 1 0 0,-1 1 0 0 0,0-1-1 0 0,-1 0 1 0 0,1 0 0 0 0,-1 0-1 0 0,0 0 1 0 0,-1 0 0 0 0,1-1-1 0 0,-1 1 1 0 0,-6 9 0 0 0,-1-1-7 0 0,-1-1 1 0 0,0 0-1 0 0,-1-1 0 0 0,0 0 1 0 0,-1-1-1 0 0,0 0 1 0 0,-1-1-1 0 0,0-1 1 0 0,0 0-1 0 0,-1-1 0 0 0,-22 9 1 0 0,14-8-1 0 0,-1-1-1 0 0,0 0 1 0 0,0-2-1 0 0,-1-1 1 0 0,0-1 0 0 0,0-1-1 0 0,-27 0 1 0 0,34-4-275 0 0,0 0 0 0 0,0-2 0 0 0,0 0 0 0 0,1 0 1 0 0,-1-2-1 0 0,1 0 0 0 0,-31-14 0 0 0,46 18-591 0 0,-7-3-145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79 652 0 0,'3'-18'5529'0'0,"0"14"-4977"0"0,0 1 0 0 0,0-1 0 0 0,0 1 0 0 0,1 0 0 0 0,0 0 0 0 0,-1 0 0 0 0,1 1 0 0 0,0-1 0 0 0,0 1 1 0 0,0 0-1 0 0,1 0 0 0 0,-1 0 0 0 0,6-1 0 0 0,7-2 966 0 0,35-6 1 0 0,-40 9-926 0 0,1 0 1 0 0,-1 1-1 0 0,1 1 0 0 0,-1 0 1 0 0,1 0-1 0 0,18 4 1 0 0,-28-4-502 0 0,0 1 1 0 0,-1 0 0 0 0,1-1 0 0 0,-1 1 0 0 0,1 0-1 0 0,-1 1 1 0 0,1-1 0 0 0,-1 0 0 0 0,0 1-1 0 0,1-1 1 0 0,-1 1 0 0 0,0-1 0 0 0,0 1 0 0 0,0 0-1 0 0,0 0 1 0 0,-1 0 0 0 0,1 0 0 0 0,0 1 0 0 0,-1-1-1 0 0,1 0 1 0 0,-1 1 0 0 0,0-1 0 0 0,0 1 0 0 0,0-1-1 0 0,0 1 1 0 0,0-1 0 0 0,-1 1 0 0 0,1 0-1 0 0,-1-1 1 0 0,0 1 0 0 0,0 0 0 0 0,0-1 0 0 0,0 1-1 0 0,0 0 1 0 0,-1 5 0 0 0,0-1-56 0 0,-1-1-1 0 0,0 1 1 0 0,0 0 0 0 0,-1 0 0 0 0,1-1 0 0 0,-1 0-1 0 0,-1 1 1 0 0,-7 10 0 0 0,-5 4-40 0 0,-18 20 0 0 0,16-21 2 0 0,-31 32-15 0 0,35-40 2 0 0,1 1-1 0 0,1 0 0 0 0,0 1 1 0 0,1 1-1 0 0,0 0 1 0 0,-13 27-1 0 0,23-41 45 0 0,1 0 1 0 0,-1 0-1 0 0,1 1 0 0 0,-1-1 1 0 0,1 0-1 0 0,0 0 0 0 0,-1 0 1 0 0,1 1-1 0 0,0-1 0 0 0,0 0 1 0 0,0 0-1 0 0,0 1 1 0 0,0-1-1 0 0,0 0 0 0 0,0 0 1 0 0,1 0-1 0 0,-1 1 0 0 0,0-1 1 0 0,1 0-1 0 0,-1 0 0 0 0,1 0 1 0 0,-1 0-1 0 0,2 2 0 0 0,0-1 29 0 0,-1 0 0 0 0,1-1 0 0 0,0 0 0 0 0,-1 1 0 0 0,1-1 0 0 0,0 0 0 0 0,0 0 0 0 0,0 0-1 0 0,0 0 1 0 0,0 0 0 0 0,0 0 0 0 0,3 0 0 0 0,7 1 260 0 0,1 0 1 0 0,-1 0-1 0 0,22-2 1 0 0,-31 0-254 0 0,140-4 1726 0 0,-117 2-1629 0 0,-1-2 0 0 0,0 0 1 0 0,38-13-1 0 0,-53 14-1428 0 0,11-3-202 0 0,-15 2-2624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1 152 224 0 0,'2'11'2074'0'0,"0"-1"0"0"0,1 21 0 0 0,-3 5 11368 0 0,0-36-13365 0 0,0 0-1 0 0,0 0 0 0 0,0 0 1 0 0,0 0-1 0 0,0 0 0 0 0,0 0 0 0 0,0 1 1 0 0,0-1-1 0 0,0 0 0 0 0,0 0 1 0 0,0 0-1 0 0,0 0 0 0 0,0 0 0 0 0,0 1 230 0 0,1-1-230 0 0,-1 0 0 0 0,0 0 1 0 0,0 0-1 0 0,0 0 0 0 0,0 0 0 0 0,0 0 1 0 0,0 0-1 0 0,0 0 0 0 0,0 0 1 0 0,1 0-1 0 0,-1 0 0 0 0,0 0 0 0 0,0 0 1 0 0,0 0-1 0 0,0 0 0 0 0,0 0 1 0 0,0 0-1 0 0,0 0 0 0 0,1 0 0 0 0,-1 0 1 0 0,0 0-1 0 0,0 0 0 0 0,0 0 1 0 0,0 0-1 0 0,0 0 0 0 0,0 0 0 0 0,0 0 1 0 0,1 0-1 0 0,-1 0 0 0 0,0 0 1 0 0,0 0-1 0 0,0-1 229 0 0,0 1-229 0 0,20-35 1518 0 0,2 0 1 0 0,28-35-1 0 0,-42 60-1439 0 0,0 1 0 0 0,0 1 0 0 0,0-1 0 0 0,1 1 0 0 0,1 1 0 0 0,-1-1 0 0 0,1 2 0 0 0,1-1 0 0 0,-1 1 0 0 0,1 1 0 0 0,0 0 0 0 0,14-4 0 0 0,-21 8-82 0 0,1 0 0 0 0,0 0-1 0 0,-1 1 1 0 0,1-1 0 0 0,-1 1-1 0 0,1 1 1 0 0,0-1 0 0 0,-1 0-1 0 0,1 1 1 0 0,-1 0 0 0 0,1 0-1 0 0,-1 1 1 0 0,1-1 0 0 0,-1 1-1 0 0,0 0 1 0 0,7 4 0 0 0,3 3 130 0 0,-1 1 0 0 0,-1 0 0 0 0,18 18 0 0 0,-21-18-558 0 0,1 0 0 0 0,0-1 0 0 0,0-1 0 0 0,1 0 0 0 0,17 9-1 0 0,6-2-3753 0 0,0-2 0 0 0,73 18 0 0 0,-69-23 942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74 352 0 0,'-7'-1'749'0'0,"-26"-3"3007"0"0,12-5 7570 0 0,25 7-9763 0 0,11-5-352 0 0,0 0-1 0 0,0 1 1 0 0,0 0 0 0 0,1 1-1 0 0,29-5 1 0 0,89-7 1732 0 0,-105 19-4995 0 0,-11 3-6862 0 0,-12-3 6000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132 193 40 0 0,'-1'2'692'0'0,"1"0"-1"0"0,-1 0 1 0 0,-1 0-1 0 0,1 0 1 0 0,0 0-1 0 0,0 0 1 0 0,-1 0-1 0 0,1 0 1 0 0,-1 0-1 0 0,0-1 1 0 0,0 1-1 0 0,1-1 1 0 0,-1 1-1 0 0,0-1 1 0 0,0 0-1 0 0,0 1 1 0 0,0-1-1 0 0,-3 1 1 0 0,3-2-244 0 0,1 0-1 0 0,-1 1 1 0 0,1-1 0 0 0,-1 0 0 0 0,0 0 0 0 0,1 0 0 0 0,-1 0 0 0 0,1 0 0 0 0,-1-1 0 0 0,1 1 0 0 0,-1 0 0 0 0,1-1 0 0 0,-1 1 0 0 0,-1-2 0 0 0,-14-11 47 0 0,10 6 8 0 0,1 0 0 0 0,0 0 0 0 0,0-1 0 0 0,1 0 0 0 0,0 0 0 0 0,0-1 0 0 0,1 1 0 0 0,-4-14 0 0 0,7 19-365 0 0,0 0 0 0 0,0 0 0 0 0,0 0 0 0 0,0 0 0 0 0,1-1 0 0 0,0 1 0 0 0,-1 0 0 0 0,1 0 0 0 0,0-1 0 0 0,1 1 0 0 0,-1 0 0 0 0,1 0 0 0 0,-1 0 0 0 0,1-1 1 0 0,0 1-1 0 0,0 0 0 0 0,0 0 0 0 0,1 0 0 0 0,-1 0 0 0 0,1 0 0 0 0,-1 1 0 0 0,1-1 0 0 0,0 0 0 0 0,0 1 0 0 0,0-1 0 0 0,1 1 0 0 0,-1 0 0 0 0,3-2 0 0 0,-2 2-30 0 0,0 0 0 0 0,-1 1 1 0 0,1-1-1 0 0,0 1 0 0 0,1 0 0 0 0,-1 0 1 0 0,0 0-1 0 0,0 0 0 0 0,0 1 0 0 0,0-1 1 0 0,1 1-1 0 0,-1 0 0 0 0,0 0 1 0 0,0 0-1 0 0,1 0 0 0 0,-1 1 0 0 0,0-1 1 0 0,0 1-1 0 0,0 0 0 0 0,1 0 1 0 0,4 2-1 0 0,0 0 63 0 0,-1 1 0 0 0,1 0 0 0 0,-1 0 0 0 0,0 1 0 0 0,0 0 0 0 0,-1 0 1 0 0,8 7-1 0 0,-10-8-164 0 0,1 1 0 0 0,-1 0-1 0 0,0 0 1 0 0,0 0 0 0 0,0 0 0 0 0,-1 1 0 0 0,0 0 0 0 0,0-1 0 0 0,0 1 0 0 0,-1 0 0 0 0,0 0 0 0 0,2 7 0 0 0,-4-12-43 0 0,0-1 20 0 0,0 0 1 0 0,0 0-1 0 0,0 1 1 0 0,0-1-1 0 0,0 0 1 0 0,0 0-1 0 0,0 0 1 0 0,0 1 0 0 0,0-1-1 0 0,0 0 1 0 0,0 0-1 0 0,0 0 1 0 0,0 1-1 0 0,-1-1 1 0 0,1 0-1 0 0,0 0 1 0 0,0 0 0 0 0,0 1-1 0 0,0-1 1 0 0,0 0-1 0 0,0 0 1 0 0,-1 0-1 0 0,1 0 1 0 0,0 1-1 0 0,0-1 1 0 0,0 0-1 0 0,0 0 1 0 0,-1 0 0 0 0,1 0-1 0 0,0 0 1 0 0,0 0-1 0 0,0 1 1 0 0,-1-1-1 0 0,1 0 1 0 0,0 0-1 0 0,0 0 1 0 0,0 0-1 0 0,-1 0 1 0 0,1 0 0 0 0,0 0-1 0 0,0 0 1 0 0,-1 0-1 0 0,1 0 1 0 0,0 0-1 0 0,-2-2-2 0 0,1 0 0 0 0,0 0 0 0 0,0-1 0 0 0,0 1 0 0 0,0 0 0 0 0,1 0 0 0 0,-1-1 0 0 0,0 1 0 0 0,1 0 0 0 0,0-1 0 0 0,-1 1 0 0 0,1 0 0 0 0,0-1 0 0 0,0 1 0 0 0,1 0 0 0 0,-1-1 0 0 0,1-3 0 0 0,1 0 10 0 0,-1 1 0 0 0,1 0 0 0 0,1 0 0 0 0,-1 0 0 0 0,1 0 0 0 0,0 0 0 0 0,5-7 0 0 0,-3 6 94 0 0,0 0-1 0 0,0 1 1 0 0,0 0 0 0 0,0 0-1 0 0,1 0 1 0 0,0 1-1 0 0,0-1 1 0 0,0 1 0 0 0,0 1-1 0 0,1-1 1 0 0,-1 1-1 0 0,12-3 1 0 0,-12 3-76 0 0,3 2-8 0 0,15 7-4 0 0,-17-4 2 0 0,0 1 0 0 0,-1 0 0 0 0,1 1 0 0 0,-1-1 0 0 0,0 1 0 0 0,0 0 0 0 0,0 1 0 0 0,-1-1 0 0 0,0 1 0 0 0,0 0 0 0 0,7 8 0 0 0,-3-1 0 0 0,-1 1 0 0 0,0-1 0 0 0,-1 1 0 0 0,10 23 0 0 0,-4 2-574 0 0,-6-33-5777 0 0,-6-5 5863 0 0,0 0-1 0 0,-1 1 1 0 0,1-1-1 0 0,0 0 1 0 0,-1 0-1 0 0,1 0 1 0 0,0 0-1 0 0,0 0 1 0 0,-1 0-1 0 0,1 0 1 0 0,0 0-1 0 0,0-1 1 0 0,1 1 445 0 0,7-2-3293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44 552 0 0,'-1'-3'768'0'0,"0"1"0"0"0,0 0 0 0 0,0 0 0 0 0,0-1 0 0 0,-1 1-1 0 0,1 0 1 0 0,-1 0 0 0 0,1 0 0 0 0,-1 0 0 0 0,1 0 0 0 0,-1 1 0 0 0,0-1 0 0 0,0 1 0 0 0,0-1-1 0 0,0 1 1 0 0,-4-2 0 0 0,2 1-84 0 0,0 0-1 0 0,0 1 1 0 0,0 0-1 0 0,0 0 1 0 0,-1 0 0 0 0,1 0-1 0 0,0 1 1 0 0,-9 0-1 0 0,1 1 195 0 0,0 0 0 0 0,0 1 0 0 0,0 1 0 0 0,1 0 0 0 0,-22 8 0 0 0,20-5-188 0 0,0 0-1 0 0,1 1 0 0 0,0 0 0 0 0,-20 15 1 0 0,26-17-342 0 0,0 1 0 0 0,0-1 1 0 0,1 1-1 0 0,0 0 1 0 0,0 0-1 0 0,0 0 0 0 0,1 1 1 0 0,0 0-1 0 0,0-1 1 0 0,-3 10-1 0 0,4-2 59 0 0,4-12-404 0 0,-1 0 0 0 0,0 0 0 0 0,1 1-1 0 0,-1-1 1 0 0,1 0 0 0 0,0 0-1 0 0,-1 1 1 0 0,1-1 0 0 0,0 0 0 0 0,1 0-1 0 0,-1 0 1 0 0,0 0 0 0 0,0-1 0 0 0,1 1-1 0 0,-1 0 1 0 0,1 0 0 0 0,0-1 0 0 0,-1 1-1 0 0,3 1 1 0 0,0-1-2 0 0,0 0 1 0 0,0 0-1 0 0,0-1 0 0 0,0 1 1 0 0,0-1-1 0 0,0 0 1 0 0,0 0-1 0 0,0 0 0 0 0,8 0 1 0 0,0-1-4 0 0,0 0 0 0 0,-1-1 1 0 0,1 0-1 0 0,-1-1 0 0 0,1 0 0 0 0,-1-1 1 0 0,12-4-1 0 0,-5-1 2 0 0,0 0 0 0 0,17-11 0 0 0,30-16 0 0 0,-54 31 0 0 0,0 3 0 0 0,-9 2-484 0 0,0-1 1 0 0,0 1-1 0 0,0-1 0 0 0,0 1 0 0 0,-1 0 1 0 0,1-1-1 0 0,0 1 0 0 0,-1 0 1 0 0,1 0-1 0 0,1 2 0 0 0,-2-3 79 0 0,0 1-1 0 0,-1-1 1 0 0,1 1 0 0 0,0-1 0 0 0,0 1-1 0 0,-1-1 1 0 0,1 1 0 0 0,0-1-1 0 0,0 0 1 0 0,0 0 0 0 0,-1 1-1 0 0,1-1 1 0 0,0 0 0 0 0,0 0-1 0 0,0 0 1 0 0,1 0 0 0 0,5-1-3117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128 168 956 0 0,'-17'-22'3608'0'0,"-33"-31"1"0"0,8 10 4283 0 0,40 41-7206 0 0,0-1 0 0 0,0 1-1 0 0,0-1 1 0 0,1 1 0 0 0,-1-1 0 0 0,1 0 0 0 0,-1 0 0 0 0,1 1 0 0 0,0-1 0 0 0,0 0 0 0 0,0-4 0 0 0,1 7-623 0 0,0-1 0 0 0,0 1 0 0 0,0-1 0 0 0,0 1 0 0 0,0-1 1 0 0,1 1-1 0 0,-1 0 0 0 0,0-1 0 0 0,0 1 0 0 0,0-1 0 0 0,1 1 0 0 0,-1-1 1 0 0,0 1-1 0 0,1-1 0 0 0,-1 1 0 0 0,0 0 0 0 0,1-1 0 0 0,-1 1 1 0 0,1 0-1 0 0,-1-1 0 0 0,0 1 0 0 0,1 0 0 0 0,-1 0 0 0 0,1-1 1 0 0,-1 1-1 0 0,1 0 0 0 0,-1 0 0 0 0,1 0 0 0 0,-1 0 0 0 0,1 0 1 0 0,-1 0-1 0 0,1-1 0 0 0,16-1-95 0 0,-17 2 26 0 0,10 0-1143 0 0,1 0 0 0 0,-1 1 0 0 0,0 0 0 0 0,0 1 0 0 0,19 5 0 0 0,1 0-1162 0 0,13 1-625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0 864 0 0,'-31'26'4394'0'0,"4"-5"1238"0"0,-45 46 1 0 0,-1 15-480 0 0,-109 132 3638 0 0,180-212-8936 0 0,-10 16-600 0 0,7-7-3460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24 476 0 0,'-12'-19'10039'0'0,"12"19"-9739"0"0,1-1 0 0 0,-1 1 0 0 0,1 0 0 0 0,-1-1 0 0 0,1 1 0 0 0,0 0 0 0 0,-1-1 0 0 0,1 1 0 0 0,0 0 0 0 0,-1 0 0 0 0,1-1 0 0 0,0 1 0 0 0,-1 0 0 0 0,1 0 0 0 0,0 0 0 0 0,-1 0 0 0 0,1 0 0 0 0,0 0 0 0 0,-1 0 0 0 0,1 0 0 0 0,1 1 0 0 0,19 7 1476 0 0,1 2 0 0 0,-2 1 1 0 0,0 0-1 0 0,29 22 0 0 0,76 69 2288 0 0,-41-31-1418 0 0,-53-46-2592 0 0,1 1-51 0 0,63 40 1 0 0,-92-65-289 0 0,0 0-1 0 0,-1 0 1 0 0,1 0-1 0 0,0 0 1 0 0,0-1-1 0 0,0 1 1 0 0,0-1-1 0 0,0 0 1 0 0,0 0-1 0 0,0 0 1 0 0,0 0 0 0 0,0 0-1 0 0,0-1 1 0 0,5-1-1 0 0,40-15-6494 0 0,-40 13 5905 0 0,10-4-2693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59 476 0 0,'-28'-3'27404'0'0,"68"3"-26602"0"0,1-2-1 0 0,0-1 1 0 0,-1-3 0 0 0,48-12 0 0 0,15-2 76 0 0,-89 17-2899 0 0,-12 2 1082 0 0,1 1 1 0 0,0-1-1 0 0,-1 1 1 0 0,1-1-1 0 0,0 1 1 0 0,0 0-1 0 0,-1 0 1 0 0,1 0-1 0 0,0 0 1 0 0,3 1 0 0 0,0 1-2563 0 0</inkml:trace>
  <inkml:trace contextRef="#ctx0" brushRef="#br0" timeOffset="1">125 216 732 0 0,'-5'3'700'0'0,"-25"17"4145"0"0,17-5 2131 0 0,24-9-1779 0 0,13-1-2654 0 0,12-1-169 0 0,1-3 0 0 0,47-2-1 0 0,-17-1-954 0 0,-47 2-1409 0 0,88-2 1740 0 0,-73-1-4316 0 0,-1-2-3647 0 0,-26 2 2457 0 0,-2 0 539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6 647 1144 0 0,'-5'-3'14264'0'0,"16"-8"-12353"0"0,0 1 0 0 0,21-14 0 0 0,-21 17-1244 0 0,-1-1 0 0 0,0 0 1 0 0,-1 0-1 0 0,1-1 0 0 0,-2 0 0 0 0,15-19 0 0 0,-14 12-455 0 0,-1-1 0 0 0,0 0 0 0 0,-1 0 0 0 0,-1-1 0 0 0,-1 0 0 0 0,0 0 0 0 0,-1 0-1 0 0,-1-1 1 0 0,-1 1 0 0 0,-1-1 0 0 0,-1-24 0 0 0,-2 2-76 0 0,-3 1-1 0 0,-1 0 0 0 0,-1 0 1 0 0,-16-44-1 0 0,11 45 1825 0 0,19 59-929 0 0,34 89-745 0 0,68 196 173 0 0,-101-282-494 0 0,-3-7-147 0 0,0-1 0 0 0,1 1 0 0 0,9 16 0 0 0,-4-26-2729 0 0,8-3-6624 0 0,-11-3 6182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161 145 168 0 0,'-13'-19'2162'0'0,"11"17"-1315"0"0,0-1 0 0 0,0 1 0 0 0,-1 0 1 0 0,1 0-1 0 0,0 0 0 0 0,-1 0 0 0 0,1 0 0 0 0,-4-1 1 0 0,5 3-396 0 0,-1-1-1 0 0,1 0 1 0 0,-1 1 0 0 0,0-1 0 0 0,1 1-1 0 0,-1 0 1 0 0,1 0 0 0 0,-1-1 0 0 0,0 1 0 0 0,1 0-1 0 0,-1 1 1 0 0,0-1 0 0 0,1 0 0 0 0,-1 0-1 0 0,-1 1 1 0 0,-19 10 889 0 0,16-5-786 0 0,-1 0-1 0 0,1 0 0 0 0,0 0 0 0 0,1 1 0 0 0,0 0 0 0 0,0 0 0 0 0,0 0 1 0 0,1 1-1 0 0,0-1 0 0 0,0 1 0 0 0,1 0 0 0 0,0 0 0 0 0,0 0 1 0 0,1 1-1 0 0,0-1 0 0 0,-1 15 0 0 0,2-15-286 0 0,1 0 0 0 0,0 0-1 0 0,0 1 1 0 0,1-1 0 0 0,0 0-1 0 0,0 0 1 0 0,1 0 0 0 0,0 0 0 0 0,1 0-1 0 0,0 0 1 0 0,0 0 0 0 0,0-1 0 0 0,1 0-1 0 0,0 1 1 0 0,1-2 0 0 0,-1 1 0 0 0,8 8-1 0 0,-5-8-279 0 0,0-1-1 0 0,1 1 1 0 0,-1-1-1 0 0,1-1 1 0 0,0 1-1 0 0,1-1 1 0 0,-1-1-1 0 0,1 0 1 0 0,0 0-1 0 0,0 0 0 0 0,0-1 1 0 0,1-1-1 0 0,-1 0 1 0 0,15 2-1 0 0,-17-3-147 0 0,1-1 0 0 0,0 0 0 0 0,-1 0-1 0 0,1-1 1 0 0,0 1 0 0 0,-1-2-1 0 0,1 1 1 0 0,-1-1 0 0 0,1 0 0 0 0,-1-1-1 0 0,0 0 1 0 0,0 0 0 0 0,0 0 0 0 0,-1-1-1 0 0,1 0 1 0 0,-1-1 0 0 0,0 1 0 0 0,9-9-1 0 0,-1-3-124 0 0,-1 0 0 0 0,-1 0 0 0 0,17-32 0 0 0,0 3 683 0 0,-19 35 125 0 0,-1 12 568 0 0,3 22 1047 0 0,-8-15-1912 0 0,2 2-226 0 0,0 0 0 0 0,1 0 0 0 0,0-1 0 0 0,1 0 0 0 0,0 0 0 0 0,0-1 0 0 0,1 0 0 0 0,1 0 0 0 0,-1-1 0 0 0,21 13 0 0 0,-14-11 0 0 0,2 0 0 0 0,-1-1 0 0 0,1-1 0 0 0,0-1 0 0 0,1 0 0 0 0,22 4 0 0 0,-29-8 0 0 0,1-1 0 0 0,-1 0 0 0 0,1-1 0 0 0,-1-1 0 0 0,0 0 0 0 0,19-2 0 0 0,-27 1 0 0 0,1 0 0 0 0,-1 1 0 0 0,0-1 0 0 0,0-1 0 0 0,0 1 0 0 0,0-1 0 0 0,0 1 0 0 0,0-1 0 0 0,-1 0 0 0 0,1-1 0 0 0,-1 1 0 0 0,1-1 0 0 0,-1 1 0 0 0,0-1 0 0 0,0 0 0 0 0,0 0 0 0 0,0 0 0 0 0,0-1 0 0 0,-1 1 0 0 0,1-1 0 0 0,-1 1 0 0 0,2-6 0 0 0,3-11 0 0 0,-1 1 0 0 0,-1-1 0 0 0,-1 0 0 0 0,-1-1 0 0 0,0 1 0 0 0,-2 0 0 0 0,0-1 0 0 0,-2 1 0 0 0,0-1 0 0 0,-1 1 0 0 0,-8-36 0 0 0,6 43-11 0 0,-1-1 1 0 0,0 1-1 0 0,-1-1 1 0 0,0 2-1 0 0,-1-1 0 0 0,-1 1 1 0 0,0 0-1 0 0,0 0 1 0 0,-1 1-1 0 0,-15-14 0 0 0,17 20-1618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1 214 344 0 0,'0'-22'2252'0'0,"1"9"3159"0"0,2 15-3656 0 0,7 8-842 0 0,-1-1 0 0 0,0 1 0 0 0,-1 1 0 0 0,0 0-1 0 0,-1 0 1 0 0,12 24 0 0 0,31 83 2535 0 0,-41-96-2669 0 0,26 74 1635 0 0,17 42 502 0 0,-41-113-2060 0 0,1-1 0 0 0,1-1-1 0 0,23 32 1 0 0,-35-54-788 0 0,0 1 0 0 0,0-1 1 0 0,0 0-1 0 0,0 0 0 0 0,0 1 0 0 0,0-1 1 0 0,0 0-1 0 0,0 0 0 0 0,0 0 0 0 0,1 0 1 0 0,-1 0-1 0 0,0-1 0 0 0,1 1 0 0 0,-1 0 1 0 0,0-1-1 0 0,1 1 0 0 0,-1-1 0 0 0,1 1 1 0 0,-1-1-1 0 0,1 1 0 0 0,-1-1 0 0 0,3 0 1 0 0,-2 0-16 0 0,-1-1 1 0 0,1 0-1 0 0,0 1 1 0 0,-1-1 0 0 0,1 0-1 0 0,-1 0 1 0 0,0 1-1 0 0,1-1 1 0 0,-1 0 0 0 0,0-1-1 0 0,1 1 1 0 0,-1 0 0 0 0,0 0-1 0 0,0 0 1 0 0,0-1-1 0 0,2-2 1 0 0,2-6 62 0 0,1 0 0 0 0,-2-1 0 0 0,1 1-1 0 0,3-18 1 0 0,11-48 42 0 0,11-85 0 0 0,-3-80 101 0 0,-27 239-259 0 0,3-91 0 0 0,-3 61 0 0 0,6-52 0 0 0,-6 83-147 0 0,0 0 0 0 0,0 0 0 0 0,0 1 0 0 0,0-1 0 0 0,0 0 0 0 0,0 0 0 0 0,0 0 0 0 0,1 1 0 0 0,-1-1 0 0 0,0 0 0 0 0,1 0 0 0 0,-1 1 0 0 0,0-1 0 0 0,1 0 0 0 0,-1 0 0 0 0,1 1 0 0 0,-1-1 0 0 0,1 1 0 0 0,0-1 1 0 0,-1 0-1 0 0,1 1 0 0 0,0-1 0 0 0,-1 1 0 0 0,1 0 0 0 0,0-1 0 0 0,-1 1 0 0 0,1-1 0 0 0,0 1 0 0 0,0 0 0 0 0,-1 0 0 0 0,1-1 0 0 0,0 1 0 0 0,0 0 0 0 0,0 0 0 0 0,0 0 0 0 0,-1 0 0 0 0,3 0 0 0 0,0 1-909 0 0,1 0 1 0 0,0 0-1 0 0,0 0 0 0 0,0 0 0 0 0,-1 1 1 0 0,7 3-1 0 0,7 4-2334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478 532 112 0 0,'-11'-9'986'0'0,"0"1"0"0"0,0 1-1 0 0,-1 0 1 0 0,1 0 0 0 0,-2 1 0 0 0,1 0-1 0 0,-1 1 1 0 0,0 1 0 0 0,0 0 0 0 0,0 1-1 0 0,-1 0 1 0 0,1 1 0 0 0,-1 0 0 0 0,1 1 0 0 0,-21 1-1 0 0,19 1-276 0 0,0 0 0 0 0,0 0-1 0 0,0 2 1 0 0,1 0-1 0 0,-1 0 1 0 0,1 1-1 0 0,0 1 1 0 0,0 1 0 0 0,0 0-1 0 0,1 0 1 0 0,0 2-1 0 0,0-1 1 0 0,1 2 0 0 0,-14 10-1 0 0,23-16-501 0 0,0-1 0 0 0,0 1 0 0 0,1 0 0 0 0,-1 0 0 0 0,1 0-1 0 0,-1 0 1 0 0,1 0 0 0 0,0 1 0 0 0,0-1 0 0 0,1 0 0 0 0,-1 1 0 0 0,1 0 0 0 0,-1-1 0 0 0,1 1-1 0 0,0 0 1 0 0,1 0 0 0 0,-1 0 0 0 0,1-1 0 0 0,-1 7 0 0 0,4-3 416 0 0,1-3-583 0 0,0 0 1 0 0,1-1 0 0 0,-1 0 0 0 0,1 1-1 0 0,-1-1 1 0 0,1-1 0 0 0,0 1 0 0 0,0-1-1 0 0,0 0 1 0 0,9 2 0 0 0,-3-1 57 0 0,0-1 0 0 0,1 0-1 0 0,-1-1 1 0 0,21 0 0 0 0,-11-2-5 0 0,0-1 0 0 0,0-1-1 0 0,0-1 1 0 0,0-1-1 0 0,24-9 1 0 0,-30 7-180 0 0,1 0-1 0 0,-2 0 1 0 0,1-2 0 0 0,-1 0-1 0 0,0 0 1 0 0,-1-2 0 0 0,0 1-1 0 0,0-2 1 0 0,-1 0 0 0 0,-1 0 0 0 0,0-1-1 0 0,-1 0 1 0 0,12-21 0 0 0,5-14-408 0 0,-2-2 0 0 0,30-88 0 0 0,-45 110 455 0 0,5-16 254 0 0,-2-1-1 0 0,8-56 1 0 0,-21 100-197 0 0,0 1-1 0 0,0 0 1 0 0,1-1 0 0 0,-1 1 0 0 0,0-1 0 0 0,0 1-1 0 0,0 0 1 0 0,0-1 0 0 0,0 1 0 0 0,0-1-1 0 0,0 1 1 0 0,0 0 0 0 0,0-1 0 0 0,0 1 0 0 0,0-1-1 0 0,0 1 1 0 0,0 0 0 0 0,0-1 0 0 0,0 1 0 0 0,-1-1-1 0 0,1 1 1 0 0,0 0 0 0 0,0-1 0 0 0,0 1 0 0 0,-1 0-1 0 0,1-1 1 0 0,0 1 0 0 0,0 0 0 0 0,-1-1-1 0 0,1 1 1 0 0,0 0 0 0 0,-1-1 0 0 0,1 1 0 0 0,0 0-1 0 0,-1 0 1 0 0,1 0 0 0 0,0-1 0 0 0,-1 1 0 0 0,1 0-1 0 0,0 0 1 0 0,-1 0 0 0 0,1 0 0 0 0,-1 0 0 0 0,-1-1 98 0 0,2 3-90 0 0,-1 0 0 0 0,0 0 0 0 0,0-1 0 0 0,0 1 0 0 0,0 0 0 0 0,0-1 0 0 0,0 1 0 0 0,0-1 1 0 0,-2 3-1 0 0,-9 12 203 0 0,3 3-188 0 0,1 0 0 0 0,1 1 0 0 0,0 0 0 0 0,2 0 0 0 0,0 0 0 0 0,1 1 0 0 0,1 0-1 0 0,1-1 1 0 0,1 1 0 0 0,3 40 0 0 0,0-48-24 0 0,0-1 0 0 0,0 0 0 0 0,1 0 0 0 0,1-1 0 0 0,0 1 0 0 0,0-1-1 0 0,1 0 1 0 0,1 0 0 0 0,0 0 0 0 0,0-1 0 0 0,1 1 0 0 0,0-2 0 0 0,1 1 0 0 0,0-1 0 0 0,1 0 0 0 0,0-1-1 0 0,0 0 1 0 0,1 0 0 0 0,0-1 0 0 0,11 6 0 0 0,19 8-285 0 0,1-3 0 0 0,1-1 0 0 0,0-3 0 0 0,1-1 0 0 0,1-2 0 0 0,0-2 0 0 0,0-1 0 0 0,83 2-1 0 0,-127-10 270 0 0,16 0-2080 0 0,-1 0 0 0 0,1 0 0 0 0,0-2 0 0 0,21-3-1 0 0,7-7-1337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27 444 0 0,'70'-16'10075'0'0,"3"8"-4070"0"0,-38 6-4262 0 0,0 1 0 0 0,-1 3 0 0 0,1 0 0 0 0,44 11 1 0 0,-71-12-1428 0 0,0 1-1 0 0,-1 0 1 0 0,1 1 0 0 0,-1-1 0 0 0,1 1 0 0 0,-1 1 0 0 0,9 5 0 0 0,-14-7-233 0 0,0-1-1 0 0,0 1 0 0 0,0-1 1 0 0,0 1-1 0 0,-1 0 1 0 0,1 0-1 0 0,-1 0 1 0 0,1 0-1 0 0,-1 0 1 0 0,0 0-1 0 0,1 0 1 0 0,-1 0-1 0 0,0 1 1 0 0,-1-1-1 0 0,1 0 1 0 0,0 1-1 0 0,-1-1 0 0 0,1 0 1 0 0,-1 1-1 0 0,0-1 1 0 0,1 1-1 0 0,-1-1 1 0 0,0 1-1 0 0,-1-1 1 0 0,1 0-1 0 0,0 1 1 0 0,-2 4-1 0 0,-2 5 27 0 0,-1 1 0 0 0,0-1 0 0 0,-1 0-1 0 0,-1-1 1 0 0,1 1 0 0 0,-2-1 0 0 0,0-1 0 0 0,0 1 0 0 0,-17 15-1 0 0,-11 9 99 0 0,-50 34 0 0 0,63-51-112 0 0,10-8-46 0 0,-38 33 112 0 0,46-39-140 0 0,1 1 0 0 0,0-1 0 0 0,0 1 0 0 0,1 0 0 0 0,-1 0 0 0 0,1 0 0 0 0,0 1 0 0 0,-3 7 0 0 0,6-12-18 0 0,0 0 0 0 0,1-1 0 0 0,-1 1 0 0 0,0 0 1 0 0,0 0-1 0 0,0-1 0 0 0,0 1 0 0 0,1 0 0 0 0,-1-1 1 0 0,0 1-1 0 0,1 0 0 0 0,-1-1 0 0 0,1 1 0 0 0,-1 0 1 0 0,1-1-1 0 0,-1 1 0 0 0,1-1 0 0 0,-1 1 0 0 0,1-1 1 0 0,-1 1-1 0 0,1-1 0 0 0,0 1 0 0 0,-1-1 1 0 0,2 1-1 0 0,16 9 99 0 0,-5-6-65 0 0,0-1-1 0 0,1 1 1 0 0,-1-2 0 0 0,28 2 0 0 0,59-5 224 0 0,-41 0-193 0 0,-42 1-1155 0 0,1-1 0 0 0,31-5 0 0 0,-44 5 743 0 0,0 0 1 0 0,0-1 0 0 0,0 1-1 0 0,0-1 1 0 0,0 0-1 0 0,0-1 1 0 0,0 1-1 0 0,0-1 1 0 0,-1 0-1 0 0,0 0 1 0 0,1-1-1 0 0,-1 1 1 0 0,4-5 0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91 940 0 0,'-11'0'2344'0'0,"0"-1"1"0"0,0 0-1 0 0,-14-3 0 0 0,24 4-2230 0 0,1 0 1 0 0,0 0-1 0 0,0 0 1 0 0,0 0-1 0 0,0 0 0 0 0,-1 0 1 0 0,1 0-1 0 0,0 0 0 0 0,0 0 1 0 0,0-1-1 0 0,0 1 1 0 0,-2-1 1257 0 0,2 1-1257 0 0,0 0-1 0 0,0 0 0 0 0,0 0 1 0 0,0 0-1 0 0,0-1 1 0 0,-1 1-1 0 0,1 0 0 0 0,0 0 1 0 0,0 0-1 0 0,0 0 1 0 0,0-1-1 0 0,0 1 0 0 0,0 0 1 0 0,0 0-1 0 0,0 0 1 0 0,0 0-1 0 0,0-1 0 0 0,0 1 1 0 0,0 0-1 0 0,0 0 0 0 0,0 0 1 0 0,0 0-1 0 0,0 0 1 0 0,2-2 1257 0 0,-2 2-1257 0 0,0 0-1 0 0,0 0 1 0 0,0 0-1 0 0,0-1 0 0 0,0 1 1 0 0,1 0-1 0 0,-1 0 0 0 0,0 0 1 0 0,10-6 2851 0 0,-2 3-2641 0 0,0 0 349 0 0,0 1 1 0 0,0 0 0 0 0,0 1 0 0 0,0 0 0 0 0,0 0-1 0 0,10 0 1 0 0,4 0 219 0 0,-15 0-848 0 0,319-34 5557 0 0,-251 17-18740 0 0,-67 17 9772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28 372 0 0,'33'1'12442'0'0,"-1"1"-5159"0"0,-2-1-2863 0 0,58-3 0 0 0,-7-13-1675 0 0,-9 2-5198 0 0,-68 13 1014 0 0,11-2-2035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1 484 0 0,'-2'1'1278'0'0,"2"0"-1023"0"0,0-1 1 0 0,0 0-1 0 0,-1 0 1 0 0,1 1-1 0 0,0-1 1 0 0,0 0-1 0 0,0 1 1 0 0,0-1-1 0 0,0 1 1 0 0,-1-1-1 0 0,1 0 1 0 0,0 1-1 0 0,0-1 1 0 0,0 0-1 0 0,0 1 1 0 0,0-1 0 0 0,0 0-1 0 0,0 1 1 0 0,0-1-1 0 0,0 1 1 0 0,1-1-1 0 0,-1 0 1 0 0,0 1-1 0 0,0-1 1 0 0,0 0-1 0 0,0 1 1 0 0,0-1-1 0 0,1 1 1 0 0,13 6 4864 0 0,28-3-575 0 0,-34-3-3744 0 0,124-2 4993 0 0,-51-1-3355 0 0,-16 0-501 0 0,-2 0-3134 0 0,-58 2 210 0 0,10-3-11372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26 364 0 0,'0'-1'19'0'0,"0"-23"11862"0"0,0 24-11620 0 0,0 0 0 0 0,1 0 1 0 0,-1 0-1 0 0,0 0 0 0 0,1-1 0 0 0,-1 1 0 0 0,0 0 0 0 0,1 0 0 0 0,2 0 2607 0 0,23 36 3693 0 0,-3 25-4380 0 0,-2 1 0 0 0,-4 0 0 0 0,11 70 0 0 0,-28-127-2181 0 0,1-2 0 0 0,-1 0 0 0 0,0 0 0 0 0,1 0 0 0 0,0 0 0 0 0,0 0 0 0 0,0 0 0 0 0,0 0 0 0 0,0 0 0 0 0,3 5 0 0 0,-3-8-162 0 0,-1 1-1 0 0,1-1 1 0 0,-1 0 0 0 0,1 1-1 0 0,0-1 1 0 0,-1 0 0 0 0,1 1-1 0 0,-1-1 1 0 0,1 0 0 0 0,0 0-1 0 0,-1 0 1 0 0,1 0 0 0 0,0 0-1 0 0,-1 0 1 0 0,1 0 0 0 0,0 0-1 0 0,-1 0 1 0 0,1 0 0 0 0,0 0-1 0 0,0 0 1 0 0,-1 0 0 0 0,1 0-1 0 0,-1-1 1 0 0,1 1 0 0 0,0 0-1 0 0,18-8-6584 0 0,-18 7 5797 0 0,11-4-2625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387 197 424 0 0,'6'-11'2023'0'0,"-3"8"-834"0"0,-1 0-1 0 0,0 0 1 0 0,-1-1-1 0 0,1 1 1 0 0,0 0 0 0 0,-1-1-1 0 0,0 1 1 0 0,1-6-1 0 0,-2 7-895 0 0,0 1-1 0 0,0-1 1 0 0,0 0-1 0 0,-1 1 1 0 0,1-1-1 0 0,0 1 0 0 0,-1-1 1 0 0,0 1-1 0 0,1 0 1 0 0,-1-1-1 0 0,0 1 1 0 0,0-1-1 0 0,1 1 1 0 0,-1 0-1 0 0,0 0 1 0 0,0-1-1 0 0,-1 1 1 0 0,1 0-1 0 0,0 0 1 0 0,0 0-1 0 0,0 0 1 0 0,-1 1-1 0 0,1-1 1 0 0,0 0-1 0 0,-3 0 1 0 0,-3-4 273 0 0,-2 2 1 0 0,1-1 0 0 0,0 1-1 0 0,-1 1 1 0 0,1-1 0 0 0,-1 1 0 0 0,0 1-1 0 0,1 0 1 0 0,-13 0 0 0 0,0 0 279 0 0,0 2 1 0 0,-37 6 0 0 0,43-4-440 0 0,0 0-1 0 0,1 1 1 0 0,0 1 0 0 0,-26 11 0 0 0,33-12-246 0 0,0 0 1 0 0,0 1-1 0 0,0-1 1 0 0,0 1-1 0 0,1 1 1 0 0,0-1 0 0 0,0 1-1 0 0,1 0 1 0 0,-1 0-1 0 0,-5 10 1 0 0,8-13-162 0 0,2 1 0 0 0,-1-1 0 0 0,0 0 0 0 0,0 1 0 0 0,1 0 0 0 0,0-1 0 0 0,0 1 0 0 0,0 0 0 0 0,0 0 0 0 0,1-1 0 0 0,-1 1 0 0 0,1 0 0 0 0,0 0 0 0 0,0 0 0 0 0,0 0 0 0 0,2 5 0 0 0,-1-4 0 0 0,1 0 0 0 0,-1 0 0 0 0,2-1 0 0 0,-1 1 0 0 0,0 0 0 0 0,1-1 0 0 0,0 0 0 0 0,0 1 0 0 0,0-1 0 0 0,7 7 0 0 0,2-1 0 0 0,0 0 0 0 0,0-1 0 0 0,1-1 0 0 0,0 0 0 0 0,1 0 0 0 0,-1-1 0 0 0,18 5 0 0 0,-9-4 0 0 0,0-1 0 0 0,0-2 0 0 0,0 0 0 0 0,1-1 0 0 0,0-1 0 0 0,0-1 0 0 0,0-1 0 0 0,27-3 0 0 0,-40 1 0 0 0,0-1 0 0 0,0 0 0 0 0,0 0 0 0 0,-1-1 0 0 0,1 0 0 0 0,-1-1 0 0 0,0 0 0 0 0,0 0 0 0 0,11-8 0 0 0,-14 8 0 0 0,0 0 0 0 0,-1-1 0 0 0,0 0 0 0 0,0 0 0 0 0,-1 0 0 0 0,1-1 0 0 0,-1 1 0 0 0,-1-1 0 0 0,1 0 0 0 0,-1 0 0 0 0,1 0 0 0 0,-2-1 0 0 0,1 1 0 0 0,2-12 0 0 0,-3 12 0 0 0,-1 0 0 0 0,0 0 0 0 0,-1 0 0 0 0,1 0 0 0 0,-1 0 0 0 0,0 0 0 0 0,-1 0 0 0 0,0 0 0 0 0,0 0 0 0 0,0 0 0 0 0,0 0 0 0 0,-4-7 0 0 0,2 4 0 0 0,-1 1 0 0 0,-1 0 0 0 0,1 0 0 0 0,-2 0 0 0 0,1 0 0 0 0,-1 1 0 0 0,-9-9 0 0 0,1 2 0 0 0,-1 2 0 0 0,-1 0 0 0 0,0 0 0 0 0,0 2 0 0 0,-1 0 0 0 0,-37-16 0 0 0,28 16-449 0 0,-1 1 0 0 0,-38-8 0 0 0,51 15 158 0 0,0 0 0 0 0,0 0 0 0 0,-1 1-1 0 0,1 1 1 0 0,-1 0 0 0 0,-22 4 0 0 0,15 4-3293 0 0,12 1-4148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1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0 129 312 0 0,'2'0'549'0'0,"0"0"-1"0"0,-1 0 1 0 0,1 0 0 0 0,0 0 0 0 0,0 0-1 0 0,-1 1 1 0 0,1-1 0 0 0,0 0 0 0 0,-1 1-1 0 0,1-1 1 0 0,-1 1 0 0 0,1 0 0 0 0,0-1-1 0 0,-1 1 1 0 0,0 0 0 0 0,1 0-1 0 0,-1 0 1 0 0,1 0 0 0 0,1 2 0 0 0,26 28 4553 0 0,-22-23-3877 0 0,56 70 6197 0 0,23 24-2111 0 0,-82-98-5195 0 0,51 47 1432 0 0,-49-46-1453 0 0,1 0-1 0 0,-1-1 1 0 0,1 1-1 0 0,0-2 1 0 0,0 1-1 0 0,1-1 1 0 0,7 3-1 0 0,-13-6-94 0 0,-1 1 0 0 0,1-1 0 0 0,0 0 0 0 0,-1 1 0 0 0,1-1 0 0 0,0 0 0 0 0,0 0 0 0 0,-1-1 0 0 0,1 1 0 0 0,0 0 0 0 0,-1 0 0 0 0,1-1 0 0 0,0 1 0 0 0,-1-1 0 0 0,1 0 0 0 0,0 1 0 0 0,-1-1 0 0 0,1 0 0 0 0,-1 0 0 0 0,0 0 0 0 0,1 0 0 0 0,-1 0 0 0 0,0 0 0 0 0,1 0 0 0 0,1-3 0 0 0,1-1 0 0 0,0-1 0 0 0,-1 0 0 0 0,0 1 0 0 0,5-13 0 0 0,-4 10 0 0 0,112-231 0 0 0,-61 131 0 0 0,-39 77 0 0 0,-16 31-332 0 0,0-1 0 0 0,1 1 0 0 0,-1-1 1 0 0,0 1-1 0 0,0-1 0 0 0,0 1 0 0 0,0 0 0 0 0,0-1 0 0 0,1 1 1 0 0,-1-1-1 0 0,0 1 0 0 0,0-1 0 0 0,1 1 0 0 0,3-3-2986 0 0,-4 3 2986 0 0,1 0 0 0 0,0-1 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238 116 536 0 0,'-24'-5'483'0'0,"-11"-5"16804"0"0,35 10-17201 0 0,18-3 1058 0 0,45 0 795 0 0,39 0 649 0 0,194-35 0 0 0,-292 38-2544 0 0,0-1-1 0 0,0 1 0 0 0,0-1 1 0 0,0-1-1 0 0,0 1 1 0 0,0 0-1 0 0,0-1 0 0 0,0 0 1 0 0,-1 0-1 0 0,1 0 1 0 0,-1 0-1 0 0,0 0 0 0 0,1-1 1 0 0,-1 0-1 0 0,0 0 1 0 0,0 1-1 0 0,4-8 1 0 0,-6 9-27 0 0,-7-4-3 0 0,5 4-15 0 0,1 1 0 0 0,0-1 1 0 0,0 1-1 0 0,-1-1 1 0 0,1 1-1 0 0,0-1 1 0 0,-1 1-1 0 0,1 0 0 0 0,0-1 1 0 0,-1 1-1 0 0,1-1 1 0 0,-1 1-1 0 0,1 0 1 0 0,0-1-1 0 0,-1 1 0 0 0,1 0 1 0 0,-1 0-1 0 0,1-1 1 0 0,-1 1-1 0 0,1 0 1 0 0,-1 0-1 0 0,1 0 0 0 0,-2-1 1 0 0,-2 1 6 0 0,0 0 1 0 0,1 0 0 0 0,-1 0-1 0 0,0 1 1 0 0,0 0 0 0 0,0-1-1 0 0,0 1 1 0 0,1 0-1 0 0,-1 1 1 0 0,0-1 0 0 0,1 1-1 0 0,-1-1 1 0 0,1 1 0 0 0,-1 0-1 0 0,1 0 1 0 0,0 1-1 0 0,0-1 1 0 0,0 1 0 0 0,0 0-1 0 0,1-1 1 0 0,-1 1-1 0 0,0 0 1 0 0,-1 4 0 0 0,-2 1 69 0 0,1 0 0 0 0,1 1 0 0 0,0-1 0 0 0,0 1 0 0 0,0-1 0 0 0,1 1 0 0 0,1 1 0 0 0,-3 13 0 0 0,2 2 184 0 0,2-1 1 0 0,0 1 0 0 0,2-1 0 0 0,1 0 0 0 0,8 43 0 0 0,38 117 1114 0 0,-42-165-1208 0 0,12 35 517 0 0,38 79-1 0 0,-50-121-683 0 0,-4-8-6 0 0,1 0 0 0 0,-1 0-1 0 0,-1 0 1 0 0,1 0 0 0 0,-1 0 0 0 0,1 0-1 0 0,-1 0 1 0 0,0 1 0 0 0,0 7-1 0 0,-1-11-146 0 0,-113-2-1105 0 0,-182 8 478 0 0,263-4 784 0 0,-38 4 288 0 0,0 2 0 0 0,-91 26 0 0 0,160-36-286 0 0,1 1 1 0 0,0 0-1 0 0,0 0 1 0 0,-1 0-1 0 0,1 0 1 0 0,0 0-1 0 0,0 0 1 0 0,-1 0-1 0 0,1 0 1 0 0,0 0-1 0 0,0 0 1 0 0,0 1-1 0 0,-1-1 1 0 0,1 0-1 0 0,0 0 1 0 0,0 0-1 0 0,-1 0 1 0 0,1 0-1 0 0,0 0 1 0 0,0 0-1 0 0,0 1 1 0 0,-1-1-1 0 0,1 0 1 0 0,0 0-1 0 0,0 0 1 0 0,0 0-1 0 0,0 1 1 0 0,-1-1-1 0 0,1 0 1 0 0,0 0-1 0 0,0 0 1 0 0,0 1-1 0 0,0-1 1 0 0,0 0-1 0 0,0 0 1 0 0,0 1-1 0 0,0-1 1 0 0,0 0-1 0 0,0 0 1 0 0,-1 0-1 0 0,1 1 1 0 0,12 3 458 0 0,23-1 171 0 0,473-48-636 0 0,-338 32-12988 0 0,-155 12 9599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72 0 0,'-1'-1'423'0'0,"1"-1"0"0"0,0 1 0 0 0,-1-1-1 0 0,1 1 1 0 0,0-1 0 0 0,0 1 0 0 0,0-1 0 0 0,0 1 0 0 0,0 0 0 0 0,0-1 0 0 0,1 1-1 0 0,-1-1 1 0 0,0 1 0 0 0,1-1 0 0 0,-1 1 0 0 0,1 0 0 0 0,0-1 0 0 0,-1 1 0 0 0,3-3-1 0 0,-1 2 222 0 0,0-1-1 0 0,0 1 1 0 0,1 0-1 0 0,-1 0 1 0 0,1 0-1 0 0,-1 0 0 0 0,1 0 1 0 0,5-2-1 0 0,2-1 547 0 0,1 1 0 0 0,0 0 0 0 0,0 1-1 0 0,15-3 1 0 0,-4 3 153 0 0,1 0-1 0 0,0 1 1 0 0,27 2 0 0 0,-39 0-858 0 0,1 1 1 0 0,-1 1-1 0 0,0 0 1 0 0,0 0 0 0 0,0 1-1 0 0,0 1 1 0 0,-1-1-1 0 0,15 9 1 0 0,-23-11-445 0 0,0 0 0 0 0,0 0 0 0 0,-1 0 0 0 0,1 1 0 0 0,0-1 0 0 0,-1 1 0 0 0,1-1 0 0 0,-1 1 0 0 0,1-1 0 0 0,-1 1 0 0 0,0 0 0 0 0,0 0 0 0 0,0 0 0 0 0,0 0 0 0 0,0 0 0 0 0,0 0 0 0 0,0 0 0 0 0,-1 0 0 0 0,1 0 0 0 0,-1 0 1 0 0,0 0-1 0 0,1 0 0 0 0,-1 0 0 0 0,0 1 0 0 0,0-1 0 0 0,0 0 0 0 0,-1 0 0 0 0,1 0 0 0 0,0 0 0 0 0,-1 0 0 0 0,1 1 0 0 0,-1-1 0 0 0,-2 3 0 0 0,-2 7 227 0 0,0-1 0 0 0,-1-1 0 0 0,-1 1 0 0 0,-11 15 0 0 0,13-21-246 0 0,-22 28-22 0 0,-3-1 0 0 0,0-1 0 0 0,-2-2 0 0 0,-46 32 0 0 0,-39 36 0 0 0,112-93 0 0 0,3-3 0 0 0,0 0 0 0 0,0 1 0 0 0,1-1 0 0 0,-1 0 0 0 0,1 1 0 0 0,0-1 0 0 0,-1 1 0 0 0,1 0 0 0 0,0-1 0 0 0,0 1 0 0 0,0 0 0 0 0,0 0 0 0 0,0 0 0 0 0,0 0 0 0 0,0 0 0 0 0,0 3 0 0 0,1-4 0 0 0,0 0 0 0 0,0 0 0 0 0,0 1 0 0 0,0-1 0 0 0,0 0 0 0 0,0 0 0 0 0,0 0 0 0 0,1 0 0 0 0,-1 1 0 0 0,0-1 0 0 0,1 0 0 0 0,-1 0 0 0 0,1 0 0 0 0,-1 0 0 0 0,1 0 0 0 0,-1 0 0 0 0,1 0 0 0 0,0 0 0 0 0,0 0 0 0 0,0 0 0 0 0,-1 0 0 0 0,1-1 0 0 0,0 1 0 0 0,0 0 0 0 0,0 0 0 0 0,0-1 0 0 0,0 1 0 0 0,0-1 0 0 0,0 1 0 0 0,0-1 0 0 0,1 1 0 0 0,-1-1 0 0 0,0 0 0 0 0,0 1 0 0 0,0-1 0 0 0,0 0 0 0 0,1 0 0 0 0,0 0 0 0 0,2 1 0 0 0,22 4 0 0 0,1-1 0 0 0,-1-1 0 0 0,0-1 0 0 0,1-2 0 0 0,41-4 0 0 0,-16 1 0 0 0,-30 3 0 0 0,-1-1 0 0 0,0-1 0 0 0,0-1 0 0 0,0-1 0 0 0,0-1 0 0 0,21-8 0 0 0,-40 12-555 0 0,0 0 0 0 0,0 0 0 0 0,0 0 0 0 0,0 0 0 0 0,0-1 0 0 0,0 1 0 0 0,-1-1 0 0 0,1 1 0 0 0,-1-1 0 0 0,3-2 0 0 0,-4 3 311 0 0,1 1-1 0 0,-1-1 1 0 0,1 0-1 0 0,-1 1 1 0 0,0-1-1 0 0,1 0 1 0 0,-1 0-1 0 0,0 0 1 0 0,0 1-1 0 0,0-1 1 0 0,1 0-1 0 0,-1 0 1 0 0,0 0-1 0 0,0 1 1 0 0,0-1-1 0 0,0 0 1 0 0,0 0-1 0 0,0 0 1 0 0,-1 1-1 0 0,1-1 1 0 0,0 0-1 0 0,0 0 1 0 0,0 1-1 0 0,-1-1 1 0 0,1 0-1 0 0,0 0 1 0 0,-1 1-1 0 0,1-1 1 0 0,-1 0-1 0 0,1 1 1 0 0,-2-2-1 0 0,-5-4-2984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92 7089 0 0,'-28'-1'4659'0'0,"16"1"-2379"0"0,0 0-1 0 0,0-1 1 0 0,0 0 0 0 0,0-1-1 0 0,-18-5 1 0 0,30 7-2197 0 0,-1 0 0 0 0,1 0 0 0 0,0 0 0 0 0,-1 0 0 0 0,1-1 0 0 0,0 1 0 0 0,0 0 0 0 0,-1 0 0 0 0,1 0 0 0 0,0 0 0 0 0,0 0 0 0 0,-1 0 0 0 0,1 0 0 0 0,0-1 0 0 0,0 1 0 0 0,-1 0 0 0 0,1 0 0 0 0,0 0 0 0 0,0-1 0 0 0,0 1 0 0 0,-1 0 1 0 0,1 0-1 0 0,0 0 0 0 0,0-1 0 0 0,0 1 0 0 0,0 0 0 0 0,0-1 0 0 0,-1 1 0 0 0,1 0 0 0 0,0 0 0 0 0,0-1 0 0 0,0 1 0 0 0,0 0 0 0 0,0 0 0 0 0,0-1 0 0 0,0 1 0 0 0,0 0 0 0 0,0-1 0 0 0,0 1 0 0 0,0 0 0 0 0,0 0 0 0 0,0-1 0 0 0,1 1 0 0 0,-1 0 0 0 0,0-1 0 0 0,0 1 0 0 0,0 0 1 0 0,0 0-1 0 0,0-1 0 0 0,0 1 0 0 0,1 0 0 0 0,-1-1 0 0 0,12-7 1008 0 0,-11 7-1101 0 0,11-5 190 0 0,1 0-1 0 0,0 0 0 0 0,0 1 1 0 0,1 1-1 0 0,17-4 1 0 0,68-6 572 0 0,-79 12-722 0 0,-2-1-1293 0 0,0 1 0 0 0,0 0 0 0 0,0 2 0 0 0,1 0 0 0 0,-1 1 0 0 0,0 1 0 0 0,0 0 0 0 0,0 2 0 0 0,24 7 0 0 0,-31-7-2188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375 128 832 0 0,'-1'-5'454'0'0,"0"-1"0"0"0,0 0-1 0 0,0 0 1 0 0,-1 1 0 0 0,0-1-1 0 0,0 1 1 0 0,0-1 0 0 0,-1 1 0 0 0,0 0-1 0 0,0 0 1 0 0,0 0 0 0 0,0 0 0 0 0,-1 1-1 0 0,0-1 1 0 0,0 1 0 0 0,0 0 0 0 0,-1 0-1 0 0,1 0 1 0 0,-1 1 0 0 0,0 0-1 0 0,0 0 1 0 0,0 0 0 0 0,0 0 0 0 0,-6-2-1 0 0,3 3 268 0 0,0-1-1 0 0,0 1 0 0 0,0 0 0 0 0,0 0 0 0 0,-1 1 0 0 0,1 1 0 0 0,0-1 0 0 0,-1 1 1 0 0,1 1-1 0 0,0-1 0 0 0,-1 1 0 0 0,1 1 0 0 0,0-1 0 0 0,0 2 0 0 0,0-1 0 0 0,-12 6 1 0 0,8-2-88 0 0,0 1 0 0 0,0 1 0 0 0,0 0-1 0 0,1 1 1 0 0,0 0 0 0 0,-11 13 0 0 0,17-18-418 0 0,1 0-1 0 0,0 0 0 0 0,1 1 1 0 0,-1 0-1 0 0,1 0 0 0 0,0 0 0 0 0,0 0 1 0 0,1 1-1 0 0,-1-1 0 0 0,1 1 1 0 0,0-1-1 0 0,1 1 0 0 0,-1 0 0 0 0,1 0 1 0 0,0-1-1 0 0,1 1 0 0 0,-1 8 1 0 0,2-10-210 0 0,-1-1 0 0 0,1 0 0 0 0,0 1 0 0 0,0-1 0 0 0,1 0 0 0 0,-1 1 0 0 0,1-1 0 0 0,-1 0 0 0 0,1 0 0 0 0,0 0 0 0 0,0 0 0 0 0,0-1 0 0 0,0 1 0 0 0,1 0 0 0 0,-1-1 1 0 0,1 0-1 0 0,0 0 0 0 0,0 1 0 0 0,-1-1 0 0 0,1-1 0 0 0,1 1 0 0 0,-1 0 0 0 0,0-1 0 0 0,0 0 0 0 0,0 0 0 0 0,5 1 0 0 0,-3 0-66 0 0,0-1 0 0 0,0 0-1 0 0,0-1 1 0 0,1 1 0 0 0,-1-1 0 0 0,0 0 0 0 0,0 0-1 0 0,0-1 1 0 0,1 1 0 0 0,-1-1 0 0 0,0 0 0 0 0,0-1-1 0 0,0 1 1 0 0,0-1 0 0 0,0 0 0 0 0,-1 0-1 0 0,6-3 1 0 0,3-5-102 0 0,-1-1 1 0 0,0 0-1 0 0,0-1 0 0 0,16-22 0 0 0,-7 9 345 0 0,-20 23-163 0 0,0 1 1 0 0,0 0-1 0 0,0 0 1 0 0,0 0 0 0 0,0 0-1 0 0,0 0 1 0 0,0 0-1 0 0,1 0 1 0 0,-1 0 0 0 0,0 1-1 0 0,0-1 1 0 0,1 0 0 0 0,-1 1-1 0 0,1-1 1 0 0,-1 1-1 0 0,0-1 1 0 0,1 1 0 0 0,-1 0-1 0 0,1-1 1 0 0,-1 1 0 0 0,1 0-1 0 0,-1 0 1 0 0,1 0-1 0 0,-1 0 1 0 0,1 0 0 0 0,-1 1-1 0 0,1-1 1 0 0,-1 0 0 0 0,0 1-1 0 0,1-1 1 0 0,-1 1-1 0 0,1-1 1 0 0,1 2 0 0 0,3 2 126 0 0,-1 1 1 0 0,1-1-1 0 0,-1 1 1 0 0,0 1-1 0 0,8 9 1 0 0,1 1-34 0 0,6 5-113 0 0,41 33 0 0 0,-51-46 0 0 0,0-1 0 0 0,1-1 0 0 0,0 1 0 0 0,0-2 0 0 0,1 0 0 0 0,21 7 0 0 0,-15-7-998 0 0,0-1 0 0 0,0 0 0 0 0,1-2 0 0 0,-1 0 0 0 0,1-1-1 0 0,-1-1 1 0 0,1-1 0 0 0,-1-1 0 0 0,1 0 0 0 0,-1-1 0 0 0,0-1 0 0 0,22-8 0 0 0,-16 1-2392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29 148 0 0,'6'7'1758'0'0,"0"1"-1"0"0,-1 0 0 0 0,-1 0 1 0 0,1 0-1 0 0,-1 0 1 0 0,0 1-1 0 0,-1 0 1 0 0,0-1-1 0 0,-1 1 1 0 0,0 0-1 0 0,0 1 1 0 0,-1-1-1 0 0,0 0 1 0 0,0 19-1 0 0,-1-27-1643 0 0,0-1-1 0 0,0 1 1 0 0,0-1-1 0 0,0 1 0 0 0,0 0 1 0 0,0-1-1 0 0,0 1 0 0 0,0-1 1 0 0,0 1-1 0 0,0-1 1 0 0,-1 1-1 0 0,1 0 0 0 0,0-1 1 0 0,0 1-1 0 0,0-1 0 0 0,-1 1 1 0 0,1-1-1 0 0,0 1 1 0 0,-1-1-1 0 0,1 1 0 0 0,-1 0 1 0 0,-7-5 2321 0 0,-6-15-1136 0 0,13 13-1297 0 0,-1-1 0 0 0,2 0 1 0 0,-1 0-1 0 0,0 1 0 0 0,1-1 0 0 0,1 0 0 0 0,-1 0 0 0 0,1 0 1 0 0,0 0-1 0 0,1 1 0 0 0,-1-1 0 0 0,1 0 0 0 0,0 1 1 0 0,1 0-1 0 0,5-11 0 0 0,-6 14-2 0 0,-1 0 0 0 0,1 0-1 0 0,0 0 1 0 0,0 0 0 0 0,0 0 0 0 0,0 0-1 0 0,1 1 1 0 0,-1-1 0 0 0,1 1 0 0 0,-1 0 0 0 0,1 0-1 0 0,0 0 1 0 0,0 0 0 0 0,0 0 0 0 0,0 0 0 0 0,0 1-1 0 0,0-1 1 0 0,1 1 0 0 0,-1 0 0 0 0,0 0-1 0 0,1 0 1 0 0,-1 1 0 0 0,1-1 0 0 0,-1 1 0 0 0,0 0-1 0 0,1 0 1 0 0,-1 0 0 0 0,1 0 0 0 0,-1 1-1 0 0,1-1 1 0 0,6 3 0 0 0,-6-2 0 0 0,0 1 0 0 0,-1 0 0 0 0,1 0 0 0 0,0 0 0 0 0,-1 1 0 0 0,1-1 0 0 0,-1 1 0 0 0,0 0 0 0 0,0 0 0 0 0,0 0 0 0 0,0 0 0 0 0,0 0 0 0 0,2 5 0 0 0,3 5 0 0 0,-1 0 0 0 0,7 20 0 0 0,-9-22 0 0 0,-3-5 0 0 0,-2-6 0 0 0,1 0 0 0 0,-1 1 0 0 0,0-1 0 0 0,0 0 0 0 0,0 0 0 0 0,1 0 0 0 0,-1 0 0 0 0,0 1 0 0 0,0-1 0 0 0,0 0 0 0 0,1 0 0 0 0,-1 0 0 0 0,0 0 0 0 0,0 0 0 0 0,1 0 0 0 0,-1 0 0 0 0,0 0 0 0 0,0 0 0 0 0,1 0 0 0 0,-1 1 0 0 0,0-1 0 0 0,0 0 0 0 0,1-1 0 0 0,-1 1 0 0 0,0 0 0 0 0,0 0 0 0 0,1 0 0 0 0,-1 0 0 0 0,0 0 0 0 0,0 0 0 0 0,1 0 0 0 0,-1 0 0 0 0,0 0 0 0 0,0 0 0 0 0,0-1 0 0 0,1 1 0 0 0,-1 0 0 0 0,0 0 0 0 0,0 0 0 0 0,0 0 0 0 0,1-1 0 0 0,-1 1 0 0 0,0 0 0 0 0,0 0 0 0 0,0 0 0 0 0,0-1 0 0 0,9-7 0 0 0,0-1 0 0 0,0 1 0 0 0,1-1 0 0 0,0 1 0 0 0,15-8 0 0 0,-20 13 0 0 0,0 1 0 0 0,-1 0 0 0 0,1 1 0 0 0,0-1 0 0 0,0 1 0 0 0,0 0 0 0 0,0 0 0 0 0,0 1 0 0 0,0-1 0 0 0,0 1 0 0 0,0 0 0 0 0,0 0 0 0 0,9 2 0 0 0,-6 0 0 0 0,0 0 0 0 0,1 1 0 0 0,-1-1 0 0 0,-1 1 0 0 0,1 1 0 0 0,0 0 0 0 0,-1 0 0 0 0,8 5 0 0 0,5 7 0 0 0,25 23 0 0 0,12 10 0 0 0,-57-48 0 0 0,1 0 0 0 0,0-1 0 0 0,0 1 0 0 0,0 0 0 0 0,0 0 0 0 0,1 0 0 0 0,-1-1 0 0 0,0 1 0 0 0,0-1 0 0 0,0 1 0 0 0,0-1 0 0 0,1 1 0 0 0,-1-1 0 0 0,0 0 0 0 0,1 0 0 0 0,-1 1 0 0 0,0-1 0 0 0,0 0 0 0 0,1 0 0 0 0,-1 0 0 0 0,0 0 0 0 0,1-1 0 0 0,-1 1 0 0 0,0 0 0 0 0,0-1 0 0 0,1 1 0 0 0,-1 0 0 0 0,0-1 0 0 0,0 1 0 0 0,0-1 0 0 0,0 0 0 0 0,1 1 0 0 0,0-2 0 0 0,30-22-282 0 0,67-45-2849 0 0,-84 60 2401 0 0,1 1 0 0 0,0 1-1 0 0,0 0 1 0 0,33-9 0 0 0,-30 14-6739 0 0,-10 0 4344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99 8621 0 0,'-22'-20'9215'0'0,"-36"-43"1"0"0,58 63-9204 0 0,0 0 1 0 0,0-1-1 0 0,-1 1 0 0 0,1 0 1 0 0,0 0-1 0 0,0-1 0 0 0,-1 1 1 0 0,1 0-1 0 0,0 0 0 0 0,0-1 1 0 0,-1 1-1 0 0,1 0 0 0 0,0-1 1 0 0,0 1-1 0 0,0 0 0 0 0,0-1 1 0 0,0 1-1 0 0,-1 0 1 0 0,1-1-1 0 0,0 1 0 0 0,0 0 1 0 0,0-1-1 0 0,0 1 0 0 0,0-1 1 0 0,0 1-1 0 0,0 0 0 0 0,0-1 1 0 0,0 1-1 0 0,1 0 0 0 0,-1-1 1 0 0,0 1-1 0 0,0 0 1 0 0,0-1-1 0 0,0 1 0 0 0,0 0 1 0 0,0-1-1 0 0,1 1 0 0 0,-1 0 1 0 0,0 0-1 0 0,0-1 0 0 0,1 1 1 0 0,-1 0-1 0 0,0 0 0 0 0,0-1 1 0 0,1 1-1 0 0,-1 0 1 0 0,0 0-1 0 0,1 0 0 0 0,-1-1 1 0 0,0 1-1 0 0,1 0 0 0 0,-1 0 1 0 0,0 0-1 0 0,1 0 0 0 0,-1 0 1 0 0,0 0-1 0 0,1 0 0 0 0,-1 0 1 0 0,0 0-1 0 0,1 0 0 0 0,-1 0 1 0 0,0 0-1 0 0,1 0 1 0 0,-1 0-1 0 0,0 0 0 0 0,1 0 1 0 0,0 0-1 0 0,21 2-1985 0 0,-14 1 738 0 0,-1 0 1 0 0,0 0-1 0 0,0 0 1 0 0,-1 1-1 0 0,1 0 0 0 0,-1 1 1 0 0,1 0-1 0 0,6 7 0 0 0,2 2-1303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5264 0 0,'14'33'2183'0'0,"-1"1"0"0"0,-2 1 0 0 0,-2 0 0 0 0,11 68 0 0 0,-10 3 6227 0 0,-6-90-5524 0 0,-3-15-2809 0 0,-1-1 1 0 0,0 0 0 0 0,0 0 0 0 0,0 1 0 0 0,1-1 0 0 0,-1 0 0 0 0,0 0 0 0 0,0 0-1 0 0,0 0 1 0 0,1 1 0 0 0,-1-1 0 0 0,0 0 0 0 0,0 0 0 0 0,1 0 0 0 0,-1 0 0 0 0,0 0-1 0 0,1 0 1 0 0,-1 1 0 0 0,0-1 0 0 0,0 0 0 0 0,1 0 0 0 0,-1 0 0 0 0,0 0-1 0 0,1 0 1 0 0,-1 0 0 0 0,0 0 0 0 0,0 0 0 0 0,1-1 0 0 0,-1 1 0 0 0,3-1 252 0 0,0 0 1 0 0,-1-1-1 0 0,0 0 1 0 0,1 1 0 0 0,-1-1-1 0 0,0 0 1 0 0,3-4-1 0 0,8-5-251 0 0,-1 2-63 0 0,0 1-1 0 0,0 0 1 0 0,1 1-1 0 0,0 0 0 0 0,0 1 1 0 0,1 0-1 0 0,0 1 1 0 0,0 1-1 0 0,0 0 0 0 0,0 1 1 0 0,26-2-1 0 0,-31 4-13 0 0,0 1 1 0 0,0 1-1 0 0,0-1 0 0 0,0 1 1 0 0,0 1-1 0 0,0 0 0 0 0,-1 0 0 0 0,1 1 1 0 0,-1 0-1 0 0,1 0 0 0 0,-1 1 1 0 0,0 0-1 0 0,0 0 0 0 0,-1 1 0 0 0,1 0 1 0 0,-1 0-1 0 0,0 1 0 0 0,-1 0 0 0 0,1 0 1 0 0,7 11-1 0 0,-8-10-2 0 0,-1 1 0 0 0,0 0 0 0 0,0 0 0 0 0,-1 0 0 0 0,0 1 0 0 0,0 0 0 0 0,3 13 0 0 0,-2 3 0 0 0,4 38 0 0 0,-6-45 0 0 0,-2-13 0 0 0,1-2-152 0 0,10-12-3028 0 0,6-11-5346 0 0,-3 6 4943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38 588 0 0,'-31'4'21799'0'0,"83"-3"-18967"0"0,0-1-1 0 0,66-10 1 0 0,-23 2-954 0 0,21-6-1829 0 0,-42 4-552 0 0,-71 10 757 0 0,5-1-2779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84 0 0,'-10'8'922'0'0,"-17"12"2992"0"0,16-4 4538 0 0,31-8-2694 0 0,9-7-2261 0 0,38-3 0 0 0,77-17 1074 0 0,-72 8-2357 0 0,-8 2-5605 0 0,-21 1-8966 0 0,-32 5 9417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1156 0 0,'0'-2'837'0'0,"1"0"0"0"0,-1-1-1 0 0,0 1 1 0 0,1 0 0 0 0,-1 0 0 0 0,1 0-1 0 0,-1-1 1 0 0,1 1 0 0 0,0 0 0 0 0,0 0-1 0 0,0 0 1 0 0,2-3 0 0 0,0 3 4 0 0,-1-1 1 0 0,1 0-1 0 0,-1 0 1 0 0,1 1-1 0 0,0-1 1 0 0,6-3-1 0 0,3 0 199 0 0,1 0-1 0 0,-1 0 1 0 0,17-4-1 0 0,-10 4-78 0 0,279-86 6159 0 0,-198 64-4654 0 0,-98 27-2430 0 0,6-3 54 0 0,-7 3-134 0 0,-5 3-93 0 0,-1-1 96 0 0,0 1 0 0 0,1-1 1 0 0,-1 0-1 0 0,0 0 0 0 0,1-1 0 0 0,-6 1 0 0 0,-17 2-87 0 0,-6 2 17 0 0,-115 25-167 0 0,131-25 295 0 0,0 0 0 0 0,0 1-1 0 0,0 1 1 0 0,1 0-1 0 0,0 2 1 0 0,-20 13 0 0 0,34-21 4 0 0,0 0 0 0 0,0 1 0 0 0,0-1 1 0 0,1 1-1 0 0,-1 0 0 0 0,0-1 1 0 0,1 1-1 0 0,-1 0 0 0 0,1 0 0 0 0,0 0 1 0 0,-1 0-1 0 0,1 0 0 0 0,0 0 1 0 0,0 0-1 0 0,0 1 0 0 0,1-1 0 0 0,-1 0 1 0 0,0 0-1 0 0,1 1 0 0 0,-1-1 1 0 0,1 5-1 0 0,1-4 5 0 0,-1 0-1 0 0,1 0 1 0 0,0 1 0 0 0,1-1-1 0 0,-1 0 1 0 0,0 0 0 0 0,1 0-1 0 0,0-1 1 0 0,-1 1 0 0 0,1 0-1 0 0,0 0 1 0 0,0-1 0 0 0,1 0 0 0 0,-1 1-1 0 0,5 3 1 0 0,29 21-26 0 0,2-1 0 0 0,0-1 0 0 0,47 21 0 0 0,-7-4 0 0 0,-16-11 0 0 0,22 14 0 0 0,-74-39 0 0 0,-1 1 0 0 0,1 0 0 0 0,-1 0 0 0 0,-1 0 0 0 0,15 18 0 0 0,-22-24 0 0 0,0 0 0 0 0,1 0 0 0 0,-1 0 0 0 0,0 1 0 0 0,0-1 0 0 0,-1 1 0 0 0,1-1 0 0 0,0 1 0 0 0,0-1 0 0 0,-1 1 0 0 0,1-1 0 0 0,-1 1 0 0 0,1 0 0 0 0,-1-1 0 0 0,0 1 0 0 0,0 0 0 0 0,1-1 0 0 0,-1 1 0 0 0,0 0 0 0 0,0-1 0 0 0,-1 1 0 0 0,1 0 0 0 0,0-1 0 0 0,-1 1 0 0 0,1 0 0 0 0,-1-1 0 0 0,1 1 0 0 0,-1-1 0 0 0,0 1 0 0 0,1-1 0 0 0,-1 1 0 0 0,0-1 0 0 0,0 1 0 0 0,0-1 0 0 0,0 0 0 0 0,-1 0 0 0 0,1 1 0 0 0,0-1 0 0 0,0 0 0 0 0,-3 1 0 0 0,-3 3 0 0 0,0-1 0 0 0,0 0 0 0 0,-1-1 0 0 0,1 0 0 0 0,-1 0 0 0 0,-13 3 0 0 0,-16 2 0 0 0,0-1 0 0 0,-70 3 0 0 0,-78-11 0 0 0,135 0 0 0 0,48 1-1 0 0,-26 0-1052 0 0,0-1 1 0 0,-49-10 0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90 253 768 0 0,'-10'3'3957'0'0,"8"-2"-2944"0"0,0-1 0 0 0,1 1 0 0 0,-1-1 0 0 0,0 1 0 0 0,0-1 0 0 0,0 0 0 0 0,0 1 0 0 0,0-1 0 0 0,0 0 0 0 0,0 0 0 0 0,0 0 0 0 0,0-1-1 0 0,-3 0 1 0 0,3 0-508 0 0,0 0 0 0 0,0 0-1 0 0,0-1 1 0 0,0 1 0 0 0,0-1-1 0 0,1 1 1 0 0,-1-1 0 0 0,0 0-1 0 0,-1-2 1 0 0,-1-1-324 0 0,1 0 0 0 0,0-1 0 0 0,0 1 0 0 0,0-1 0 0 0,0 0 0 0 0,1 0 0 0 0,0 0 0 0 0,0 0 0 0 0,1-1 0 0 0,0 1 0 0 0,0 0 0 0 0,0-1 0 0 0,1 1 0 0 0,0 0 0 0 0,0-1 0 0 0,1 1 0 0 0,-1-1 0 0 0,1 1 0 0 0,1 0 0 0 0,-1 0 0 0 0,1-1 0 0 0,0 1 0 0 0,1 0 0 0 0,-1 1 0 0 0,6-9 0 0 0,-5 8-34 0 0,0 1-1 0 0,0 0 1 0 0,0 0 0 0 0,1 1 0 0 0,0-1-1 0 0,0 1 1 0 0,0 0 0 0 0,0 0-1 0 0,1 0 1 0 0,-1 0 0 0 0,1 1 0 0 0,0 0-1 0 0,0 0 1 0 0,0 0 0 0 0,1 1-1 0 0,-1-1 1 0 0,1 1 0 0 0,-1 1 0 0 0,1-1-1 0 0,0 1 1 0 0,0 0 0 0 0,-1 0-1 0 0,1 1 1 0 0,0-1 0 0 0,0 1 0 0 0,0 1-1 0 0,9 0 1 0 0,-7 1-147 0 0,1 0 0 0 0,-1 1 0 0 0,1 0 0 0 0,-1 0 0 0 0,0 1 0 0 0,0 0 0 0 0,0 1 0 0 0,-1-1 0 0 0,0 1 0 0 0,0 1 0 0 0,0-1 0 0 0,0 1 0 0 0,-1 0 0 0 0,0 1 0 0 0,0 0 0 0 0,-1 0 0 0 0,0 0 0 0 0,0 0 0 0 0,0 1 0 0 0,-1 0 0 0 0,0 0 0 0 0,-1 0 0 0 0,4 14 0 0 0,-6-20 0 0 0,-1-1 0 0 0,0 0 0 0 0,0 1 0 0 0,0-1 0 0 0,0 1 0 0 0,0-1 0 0 0,0 1 0 0 0,0-1 0 0 0,0 1 0 0 0,0-1 0 0 0,-1 1 0 0 0,1-1 0 0 0,-1 1 0 0 0,1-1 0 0 0,-1 0 0 0 0,1 1 0 0 0,-1-1 0 0 0,0 0 0 0 0,0 0 0 0 0,0 1 0 0 0,1-1 0 0 0,-1 0 0 0 0,0 0 0 0 0,0 0 0 0 0,-1 0 0 0 0,1 0 0 0 0,0 0 0 0 0,-2 1 0 0 0,-7-2 0 0 0,2-5 0 0 0,4-5 0 0 0,4 5 0 0 0,0 0 0 0 0,1 0 0 0 0,0 0 0 0 0,0 1 0 0 0,0-1 0 0 0,1 0 0 0 0,-1 1 0 0 0,1-1 0 0 0,0 1 0 0 0,0-1 0 0 0,1 1 0 0 0,-1 0 0 0 0,1 0 0 0 0,0 0 0 0 0,0 1 0 0 0,0-1 0 0 0,7-5 0 0 0,1-2 0 0 0,1 1 0 0 0,1 0 0 0 0,0 1 0 0 0,15-9 0 0 0,-21 13 0 0 0,1 2 0 0 0,-1-1 0 0 0,1 1 0 0 0,0 0 0 0 0,0 0 0 0 0,0 1 0 0 0,0 0 0 0 0,0 0 0 0 0,0 1 0 0 0,1 0 0 0 0,-1 1 0 0 0,1-1 0 0 0,-1 2 0 0 0,0-1 0 0 0,1 1 0 0 0,-1 1 0 0 0,0-1 0 0 0,0 1 0 0 0,0 1 0 0 0,0 0 0 0 0,0 0 0 0 0,-1 0 0 0 0,1 1 0 0 0,-1 0 0 0 0,0 0 0 0 0,0 1 0 0 0,0 0 0 0 0,-1 0 0 0 0,1 1 0 0 0,-1 0 0 0 0,-1 0 0 0 0,1 0 0 0 0,-1 1 0 0 0,0-1 0 0 0,0 1 0 0 0,5 13 0 0 0,-6-13 0 0 0,-1 0 0 0 0,0 0 0 0 0,-1 1 0 0 0,1-1 0 0 0,1 15 0 0 0,7 24 0 0 0,-11-45-267 0 0,0-1-1 0 0,1 1 1 0 0,-1 0 0 0 0,0 0-1 0 0,1-1 1 0 0,-1 1 0 0 0,1 0-1 0 0,-1-1 1 0 0,1 1-1 0 0,-1-1 1 0 0,1 1 0 0 0,0 0-1 0 0,-1-1 1 0 0,1 1 0 0 0,0-1-1 0 0,-1 0 1 0 0,1 1 0 0 0,0-1-1 0 0,0 0 1 0 0,-1 1 0 0 0,1-1-1 0 0,0 0 1 0 0,0 0-1 0 0,0 1 1 0 0,-1-1 0 0 0,1 0-1 0 0,0 0 1 0 0,0 0 0 0 0,0 0-1 0 0,-1 0 1 0 0,1 0 0 0 0,0-1-1 0 0,0 1 1 0 0,0 0 0 0 0,-1 0-1 0 0,1 0 1 0 0,0-1 0 0 0,1 0-1 0 0,0 1-985 0 0,12-4-2360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204 457 812 0 0,'-12'5'1757'0'0,"-1"2"1"0"0,1 0-1 0 0,1 1 1 0 0,-1 0-1 0 0,2 0 0 0 0,-16 16 1 0 0,-51 66 10557 0 0,75-87-11920 0 0,2-3-203 0 0,-10 11 3668 0 0,9-11-3804 0 0,1 0 1 0 0,0 1 0 0 0,-1-1-1 0 0,1 0 1 0 0,0 0 0 0 0,-1 0-1 0 0,1 0 1 0 0,-1 0 0 0 0,1 0 0 0 0,0 0-1 0 0,-1 0 1 0 0,1 0 0 0 0,-1 0-1 0 0,1 0 1 0 0,-1 0 0 0 0,1 0-1 0 0,0 0 1 0 0,-1 0 0 0 0,1 0-1 0 0,0 0 1 0 0,-1-1 0 0 0,1 1 0 0 0,-1 0-1 0 0,1 0 1 0 0,0 0 0 0 0,-1-1-1 0 0,1 1 1 0 0,0 0 0 0 0,0 0-1 0 0,-1-1 1 0 0,1 1 0 0 0,0 0-1 0 0,0-1 1 0 0,-1 1 0 0 0,1 0 0 0 0,0-1-1 0 0,0 1 1 0 0,0 0 0 0 0,-1-1-1 0 0,1 1 1 0 0,0-1 0 0 0,0 1-1 0 0,0 0 1 0 0,0-1 0 0 0,0 1 0 0 0,0-1-1 0 0,0 1 1 0 0,0 0 0 0 0,0-1-1 0 0,0 0 1 0 0,-2-7-57 0 0,1-1 0 0 0,0 1 0 0 0,1 0 0 0 0,0-1 0 0 0,0 0 0 0 0,1 1 0 0 0,1-10 0 0 0,1-15 0 0 0,51-331 0 0 0,-39 284 0 0 0,-13 66 0 0 0,-2 8 0 0 0,1 1 0 0 0,0-1 0 0 0,0 1 0 0 0,1-1 0 0 0,-1 1 0 0 0,5-8 0 0 0,-2 9 0 0 0,5 7 0 0 0,1 7 0 0 0,-1 0 0 0 0,0 1 0 0 0,-1 0 0 0 0,0 0 0 0 0,-1 1 0 0 0,9 18 0 0 0,0-1 0 0 0,12 17 0 0 0,2-2 0 0 0,60 68 0 0 0,-63-84 0 0 0,0-1 0 0 0,2-2 0 0 0,1-1 0 0 0,49 31 0 0 0,-51-37 0 0 0,2-1 0 0 0,0-1 0 0 0,56 20 0 0 0,-84-35 0 0 0,10 0 0 0 0,-5-3 0 0 0,-7 1 0 0 0,0 1 0 0 0,0 0 0 0 0,1 0 0 0 0,-1 0 0 0 0,0-1 0 0 0,0 1 0 0 0,0 0 0 0 0,0 0 0 0 0,1 0 0 0 0,-1-1 0 0 0,0 1 0 0 0,0 0 0 0 0,0 0 0 0 0,0-1 0 0 0,0 1 0 0 0,0 0 0 0 0,0-1 0 0 0,0 1 0 0 0,0 0 0 0 0,0 0 0 0 0,0-1 0 0 0,0 1 0 0 0,0 0 0 0 0,0 0 0 0 0,0-1 0 0 0,0 1 0 0 0,0 0 0 0 0,0 0 0 0 0,0-1 0 0 0,0 1 0 0 0,-1 0 0 0 0,-1-5 0 0 0,-1-1 0 0 0,0 2 0 0 0,-1-1 0 0 0,1 0 0 0 0,-1 1 0 0 0,0-1 0 0 0,0 1 0 0 0,0 0 0 0 0,0 1 0 0 0,-1-1 0 0 0,0 1 0 0 0,1 0 0 0 0,-8-4 0 0 0,-6-3 0 0 0,-1 1 0 0 0,-28-10 0 0 0,8 6 0 0 0,-1 2 0 0 0,0 2 0 0 0,-52-6 0 0 0,61 12 0 0 0,0 2 0 0 0,1 1 0 0 0,-1 1 0 0 0,0 1 0 0 0,-31 7 0 0 0,59-8-1153 0 0,-1 0 0 0 0,1-1 1 0 0,-1 2-1 0 0,1-1 0 0 0,0 0 0 0 0,-1 1 1 0 0,1-1-1 0 0,0 1 0 0 0,-5 4 0 0 0,2-2-2484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1 489 436 0 0,'3'3'951'0'0,"23"26"986"0"0,-2 2 0 0 0,22 34 0 0 0,-9-11-208 0 0,183 240 4564 0 0,-40-77-1214 0 0,-179-216-5015 0 0,-1 0 0 0 0,1 0 0 0 0,0 0 0 0 0,0 0 0 0 0,0 0 0 0 0,0 0 0 0 0,1 0 0 0 0,-1 0 0 0 0,0 0 0 0 0,0 0 0 0 0,0-1 0 0 0,1 1 0 0 0,-1 0 0 0 0,0-1 0 0 0,1 1 0 0 0,-1-1 0 0 0,1 0 0 0 0,-1 1 0 0 0,0-1 0 0 0,1 0 0 0 0,-1 0 0 0 0,1 0 0 0 0,-1 0 0 0 0,1 0 0 0 0,-1 0 0 0 0,1 0 0 0 0,-1-1 0 0 0,0 1 0 0 0,1 0 0 0 0,-1-1 0 0 0,1 1 0 0 0,-1-1 0 0 0,0 0 0 0 0,1 1 0 0 0,-1-1 0 0 0,0 0 0 0 0,0 0 0 0 0,0 0 0 0 0,0 0 0 0 0,0 0 0 0 0,0 0 0 0 0,0 0 0 0 0,0 0 0 0 0,0 0 0 0 0,1-2 0 0 0,4-5 240 0 0,-1-1 1 0 0,0 0-1 0 0,0-1 1 0 0,6-17-1 0 0,-10 25-292 0 0,19-64 931 0 0,-3-1 1 0 0,13-99-1 0 0,-28 153-896 0 0,33-273 1416 0 0,-21-152 1168 0 0,-14 378-2351 0 0,0 59-371 0 0,0 0 0 0 0,0 0 0 0 0,0 0 0 0 0,0 0 1 0 0,0 0-1 0 0,1 0 0 0 0,-1 0 0 0 0,0 0 0 0 0,0 0 0 0 0,1 0 1 0 0,-1 0-1 0 0,1 0 0 0 0,-1 0 0 0 0,1-1 0 0 0,0 1-29 0 0,-1 1-1 0 0,0 0 0 0 0,1 0 0 0 0,-1-1 0 0 0,0 1 1 0 0,1 0-1 0 0,-1 0 0 0 0,1 0 0 0 0,-1 0 0 0 0,0 0 1 0 0,1-1-1 0 0,-1 1 0 0 0,0 0 0 0 0,1 0 0 0 0,-1 0 0 0 0,1 0 1 0 0,-1 0-1 0 0,0 0 0 0 0,1 0 0 0 0,-1 0 0 0 0,1 1 1 0 0,-1-1-1 0 0,0 0 0 0 0,1 0 0 0 0,0 0 0 0 0,2 2-1116 0 0,1 1 0 0 0,0-1 0 0 0,-1 0-1 0 0,1 1 1 0 0,4 4 0 0 0,-4-3 123 0 0,12 11-2140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78 276 0 0,'-2'-18'2015'0'0,"2"14"-1127"0"0,-1-1 0 0 0,1 1 0 0 0,-1 0 0 0 0,1-1 0 0 0,-1 1 0 0 0,0 0 0 0 0,-1 0 0 0 0,1-1 0 0 0,-1 1 0 0 0,0 0 0 0 0,0 1 0 0 0,-3-6 941 0 0,3 9-1503 0 0,0 0 1 0 0,1 0-1 0 0,-1 0 1 0 0,0 0-1 0 0,0 0 1 0 0,1 1-1 0 0,-1-1 0 0 0,0 1 1 0 0,-2 0-1 0 0,-2 4 28 0 0,1 0 0 0 0,0 0 0 0 0,0 1 0 0 0,1 0 0 0 0,0 0 0 0 0,0 0 0 0 0,0 0-1 0 0,-3 8 1 0 0,-21 55 1378 0 0,22-53-1316 0 0,1 1 1 0 0,1-1-1 0 0,1 1 0 0 0,0 0 0 0 0,-1 28 0 0 0,4-37-306 0 0,1-1 0 0 0,-1 1 0 0 0,1 0 0 0 0,0-1 0 0 0,1 1 1 0 0,0-1-1 0 0,0 1 0 0 0,1-1 0 0 0,0 0 0 0 0,0 0 0 0 0,1 0 0 0 0,-1-1 0 0 0,2 1 1 0 0,-1-1-1 0 0,6 7 0 0 0,-2-5-17 0 0,1 0 0 0 0,0-1 1 0 0,0 0-1 0 0,1 0 0 0 0,0-1 0 0 0,0-1 1 0 0,0 0-1 0 0,1 0 0 0 0,0 0 1 0 0,0-2-1 0 0,0 1 0 0 0,0-2 0 0 0,1 1 1 0 0,-1-1-1 0 0,1-1 0 0 0,-1 0 0 0 0,1-1 1 0 0,16-1-1 0 0,-13 0-241 0 0,0-1 1 0 0,0-1-1 0 0,1 0 0 0 0,-2-1 0 0 0,29-11 1 0 0,-31 10-567 0 0,-1-1 1 0 0,0 0-1 0 0,0 0 1 0 0,-1-1-1 0 0,0-1 0 0 0,0 0 1 0 0,13-13-1 0 0,-21 18-2 0 0,0 0-959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27 692 0 0,'-3'-3'570'0'0,"0"1"0"0"0,0-1-1 0 0,0 1 1 0 0,0 0 0 0 0,-1 0-1 0 0,1 0 1 0 0,0 0 0 0 0,-1 1 0 0 0,0-1-1 0 0,1 1 1 0 0,-1 0 0 0 0,0 0 0 0 0,0 0-1 0 0,0 1 1 0 0,0-1 0 0 0,0 1 0 0 0,-4 0-1 0 0,-1 1 79 0 0,-1 0-1 0 0,1 1 1 0 0,0 0-1 0 0,0 0 1 0 0,0 1 0 0 0,-10 4-1 0 0,4 0 161 0 0,0 0 1 0 0,0 1-1 0 0,1 0 0 0 0,0 1 0 0 0,-23 20 1 0 0,31-23-497 0 0,-1 0-1 0 0,1 0 1 0 0,0 1 0 0 0,0 0 0 0 0,1 0 0 0 0,0 0 0 0 0,1 1-1 0 0,-1 0 1 0 0,1 0 0 0 0,1 0 0 0 0,-1 0 0 0 0,-2 13 0 0 0,5-18-192 0 0,1 1 1 0 0,-1-1 0 0 0,1 0-1 0 0,0 0 1 0 0,0 0 0 0 0,0 1 0 0 0,0-1-1 0 0,1 0 1 0 0,-1 0 0 0 0,1 1 0 0 0,0-1-1 0 0,0 0 1 0 0,0 0 0 0 0,0 0 0 0 0,1 0-1 0 0,3 5 1 0 0,-2-4-7 0 0,0 0 1 0 0,1 0-1 0 0,0 0 0 0 0,0 0 0 0 0,0 0 1 0 0,1-1-1 0 0,-1 0 0 0 0,1 0 0 0 0,5 3 1 0 0,6 1 56 0 0,0 0 0 0 0,0-2 0 0 0,0 0 1 0 0,1-1-1 0 0,21 4 0 0 0,22-2-27 0 0,-1-1 0 0 0,111-7-1 0 0,119-32-4338 0 0,-123 0-4569 0 0,-115 17 6007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51 428 0 0,'-45'-4'3605'0'0,"2"-1"11616"0"0,47 5-14024 0 0,13-1-228 0 0,260-24 6525 0 0,-240 17-8654 0 0,-17 0-3445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2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37 148 360 0 0,'0'0'122'0'0,"-12"-7"168"0"0,-6-8 4894 0 0,17 14-4977 0 0,0 1 0 0 0,1-1-1 0 0,-1 1 1 0 0,1-1 0 0 0,0 0-1 0 0,-1 1 1 0 0,1-1 0 0 0,-1 0-1 0 0,1 0 1 0 0,0 1 0 0 0,0-1-1 0 0,-1 0 1 0 0,1 0-1 0 0,0 1 1 0 0,0-1 0 0 0,0 0-1 0 0,0 0 1 0 0,0 0 0 0 0,0 1-1 0 0,0-1 1 0 0,0 0 0 0 0,0 0-1 0 0,0 0 1 0 0,1 1 0 0 0,-1-1-1 0 0,0 0 1 0 0,0 0-1 0 0,1 1 1 0 0,-1-1 0 0 0,0 0-1 0 0,1 1 1 0 0,-1-1 0 0 0,1 0-1 0 0,-1 1 1 0 0,1-1 0 0 0,-1 1-1 0 0,1-1 1 0 0,0 1 0 0 0,-1-1-1 0 0,1 1 1 0 0,0-1-1 0 0,-1 1 1 0 0,2-1 0 0 0,10-7 1059 0 0,0 1 1 0 0,1 1-1 0 0,-1 0 1 0 0,1 1-1 0 0,24-7 1 0 0,72-10 2631 0 0,-37 8-1763 0 0,-54 10-1786 0 0,24-5 816 0 0,-16 7-3340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60 464 0 0,'4'-4'311'0'0,"-2"3"134"0"0,-1-1 0 0 0,1 1-1 0 0,-1 0 1 0 0,1 0 0 0 0,-1-1 0 0 0,0 1 0 0 0,0 0-1 0 0,0-1 1 0 0,0 1 0 0 0,0-1 0 0 0,0 0 0 0 0,0 1 0 0 0,0-1-1 0 0,-1 0 1 0 0,1 1 0 0 0,-1-1 0 0 0,1 0 0 0 0,-1 0 0 0 0,0 0-1 0 0,1 1 1 0 0,-1-1 0 0 0,0 0 0 0 0,0 0 0 0 0,-1 0 0 0 0,1-2-1 0 0,-1 3-282 0 0,1 0-1 0 0,-1 1 0 0 0,0-1 0 0 0,0 0 0 0 0,1 1 0 0 0,-1-1 0 0 0,0 0 0 0 0,0 1 0 0 0,0-1 0 0 0,0 1 0 0 0,1-1 0 0 0,-1 1 0 0 0,0 0 0 0 0,0-1 1 0 0,0 1-1 0 0,0 0 0 0 0,0 0 0 0 0,-2-1 0 0 0,-20 0 1025 0 0,20 0-899 0 0,-23 1 399 0 0,0 1 0 0 0,1 1 0 0 0,-1 0 0 0 0,1 2 0 0 0,-29 9 0 0 0,11 0-9 0 0,1 1 0 0 0,-44 23 0 0 0,68-29-356 0 0,1 1-1 0 0,1 1 0 0 0,-18 14 1 0 0,27-19-124 0 0,0 1 1 0 0,1 0 0 0 0,0 0 0 0 0,0 0 0 0 0,1 0 0 0 0,0 1 0 0 0,0 0 0 0 0,0 0 0 0 0,-5 13 0 0 0,8-17-114 0 0,1-1 1 0 0,1 1-1 0 0,-1 0 1 0 0,0 0-1 0 0,1 0 1 0 0,-1 0 0 0 0,1 0-1 0 0,0 0 1 0 0,0 0-1 0 0,0 0 1 0 0,0-1-1 0 0,1 1 1 0 0,-1 0-1 0 0,1 0 1 0 0,0 0-1 0 0,1 4 1 0 0,0-3 4 0 0,1 0 0 0 0,-1 1 1 0 0,1-1-1 0 0,0-1 0 0 0,0 1 0 0 0,0 0 1 0 0,0-1-1 0 0,1 1 0 0 0,4 3 0 0 0,4 1 59 0 0,-1-1-1 0 0,1 0 1 0 0,1 0-1 0 0,-1-1 1 0 0,1-1-1 0 0,14 4 1 0 0,-3-2-16 0 0,1-2-1 0 0,0 0 0 0 0,0-2 1 0 0,0 0-1 0 0,34-2 1 0 0,-39-2-644 0 0,0-1 0 0 0,-1 0-1 0 0,1-1 1 0 0,-1-1 0 0 0,0-1 0 0 0,0-1 0 0 0,25-11 0 0 0,-40 15-256 0 0,19-9-1272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40 800 0 0,'-19'-1'1799'0'0,"-15"-3"10338"0"0,52-2-9078 0 0,19-1-840 0 0,0 2 1 0 0,57 0-1 0 0,-15 1-586 0 0,-2-1-3095 0 0,-31 3-7442 0 0,-31 2 6209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82 660 0 0,'-2'-7'6657'0'0,"15"1"-4852"0"0,1 0 0 0 0,0 1 0 0 0,15-3 0 0 0,88-12 4020 0 0,-29 6-2183 0 0,-18 2-2783 0 0,-23 8-8184 0 0,-39 6 1896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0 648 0 0,'-2'1'489'0'0,"-1"0"0"0"0,1 1 1 0 0,-1-1-1 0 0,1 0 0 0 0,0 1 0 0 0,0 0 1 0 0,0-1-1 0 0,0 1 0 0 0,0 0 0 0 0,0 0 0 0 0,0 0 1 0 0,0 1-1 0 0,1-1 0 0 0,-1 0 0 0 0,1 0 1 0 0,0 1-1 0 0,0-1 0 0 0,-1 1 0 0 0,0 4 0 0 0,-1 5 922 0 0,0 0 0 0 0,1 1 0 0 0,-1 14-1 0 0,1-3-211 0 0,-66 275 7295 0 0,40-195-6392 0 0,28-101-2059 0 0,-10 29 924 0 0,3 0 0 0 0,1 1 0 0 0,1 0 0 0 0,-1 47 0 0 0,6-78-966 0 0,1 1 0 0 0,-1-1 0 0 0,1 1 0 0 0,0 0-1 0 0,-1-1 1 0 0,1 1 0 0 0,0-1 0 0 0,0 1 0 0 0,1-1 0 0 0,-1 0-1 0 0,0 0 1 0 0,1 1 0 0 0,0-1 0 0 0,-1 0 0 0 0,1 0 0 0 0,0-1-1 0 0,0 1 1 0 0,0 0 0 0 0,0 0 0 0 0,0-1 0 0 0,1 1 0 0 0,-1-1-1 0 0,0 0 1 0 0,1 0 0 0 0,-1 0 0 0 0,1 0 0 0 0,3 1-1 0 0,8 2 0 0 0,1-1-1 0 0,0 0 0 0 0,26 1 0 0 0,-23-3 0 0 0,419 38 1 0 0,-432-37 0 0 0,18-2 0 0 0,-2-5-12179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8 589 76 0 0,'-1'-1'292'0'0,"0"1"0"0"0,1-1 0 0 0,-1 1 1 0 0,1-1-1 0 0,-1 1 0 0 0,1-1 0 0 0,-1 1 0 0 0,1-1 0 0 0,-1 1 0 0 0,1-1 0 0 0,0 0 1 0 0,-1 1-1 0 0,1-1 0 0 0,0 0 0 0 0,0 0 0 0 0,-1 1 0 0 0,1-1 0 0 0,1-5 4646 0 0,2-2-2473 0 0,1-1 0 0 0,0 1 0 0 0,9-13 0 0 0,-8 13-1424 0 0,0-1-1 0 0,0 1 0 0 0,-1-1 1 0 0,0 0-1 0 0,4-11 0 0 0,-4-2-639 0 0,0 0 0 0 0,-1-1 0 0 0,-1 1 0 0 0,-2-36 0 0 0,-15-91 2588 0 0,0 11-1590 0 0,14 131-1399 0 0,0-14 0 0 0,4 21 0 0 0,3 6 0 0 0,4 11 0 0 0,-2 10 0 0 0,-1 1 0 0 0,0-1 0 0 0,-3 1 0 0 0,0 0 0 0 0,0 37 0 0 0,2 9 0 0 0,-1-3 0 0 0,-4-39 0 0 0,2 0 0 0 0,11 52 0 0 0,-14-82-221 0 0,1-1 0 0 0,-1 1 1 0 0,1-1-1 0 0,-1 0 0 0 0,1 1 0 0 0,0-1 0 0 0,-1 0 0 0 0,1 0 1 0 0,0 1-1 0 0,0-1 0 0 0,0 0 0 0 0,0 0 0 0 0,0 0 1 0 0,0 0-1 0 0,0 0 0 0 0,0 0 0 0 0,0-1 0 0 0,0 1 0 0 0,1 0 1 0 0,-1 0-1 0 0,3 0 0 0 0,0 0-974 0 0,1 0-1 0 0,-1 0 1 0 0,0-1 0 0 0,1 1-1 0 0,6-1 1 0 0,-6 0 703 0 0,4 0-2979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579 147 656 0 0,'-1'-8'775'0'0,"0"1"1"0"0,-1 0-1 0 0,0 0 0 0 0,0-1 1 0 0,-1 1-1 0 0,0 1 0 0 0,0-1 1 0 0,0 0-1 0 0,-1 1 0 0 0,0 0 1 0 0,0-1-1 0 0,-1 2 0 0 0,0-1 1 0 0,0 0-1 0 0,0 1 0 0 0,-1 0 1 0 0,1 0-1 0 0,-10-5 0 0 0,9 7-328 0 0,0 0 0 0 0,0 0-1 0 0,0 0 1 0 0,0 1 0 0 0,-1 0-1 0 0,1 0 1 0 0,-1 1 0 0 0,1 0-1 0 0,-1 0 1 0 0,0 0 0 0 0,1 1-1 0 0,-1 0 1 0 0,-10 1 0 0 0,1 2 0 0 0,-1 1 0 0 0,1 1 0 0 0,0 0 0 0 0,0 1 0 0 0,0 0 0 0 0,1 1 0 0 0,0 1 0 0 0,0 1 0 0 0,1 0 0 0 0,0 1 0 0 0,1 0 0 0 0,0 1 0 0 0,1 0 0 0 0,-19 22 0 0 0,26-25-202 0 0,-1-1 0 0 0,1 1-1 0 0,1 0 1 0 0,-1 1 0 0 0,1-1 0 0 0,1 1 0 0 0,0 0 0 0 0,0 0 0 0 0,-2 10-1 0 0,3-5 78 0 0,0 0 0 0 0,0 1 0 0 0,2-1 0 0 0,-1 0 0 0 0,3 18 0 0 0,1-19-320 0 0,0 0 0 0 0,1-1 0 0 0,0 1 0 0 0,1-1 1 0 0,0 1-1 0 0,1-2 0 0 0,1 1 0 0 0,0-1 0 0 0,0 0 0 0 0,1 0 0 0 0,0-1 0 0 0,1 0 0 0 0,0 0 0 0 0,1-1 0 0 0,0 0 0 0 0,0-1 0 0 0,1 0 0 0 0,0-1 0 0 0,14 8 0 0 0,-15-11-2 0 0,0 0 0 0 0,1-1 0 0 0,-1 0 0 0 0,1-1 0 0 0,-1 0 0 0 0,1 0 0 0 0,0-1 0 0 0,0-1 0 0 0,-1 0 0 0 0,20-2 0 0 0,-23 1 0 0 0,0 0 0 0 0,0 0 0 0 0,0-1 0 0 0,0 0 0 0 0,-1 0 0 0 0,1 0 0 0 0,-1-1 0 0 0,0 0 0 0 0,0 0 0 0 0,0-1 0 0 0,0 0 0 0 0,0 0 0 0 0,-1 0 0 0 0,1-1 0 0 0,-1 0 0 0 0,-1 0 0 0 0,8-9 0 0 0,-11 13-1 0 0,0 0 1 0 0,0 0-1 0 0,-1-1 1 0 0,1 1-1 0 0,0-1 1 0 0,0 1-1 0 0,-1-1 0 0 0,1 1 1 0 0,-1-1-1 0 0,1 1 1 0 0,-1-1-1 0 0,0 0 0 0 0,0 1 1 0 0,1-1-1 0 0,-1 1 1 0 0,0-1-1 0 0,-1 0 1 0 0,1 1-1 0 0,0-1 0 0 0,0 1 1 0 0,-1-1-1 0 0,0-2 1 0 0,0 2-2 0 0,0 0-1 0 0,-1 1 1 0 0,1-1 0 0 0,0 0 0 0 0,-1 0 0 0 0,0 1 0 0 0,1-1 0 0 0,-1 1-1 0 0,0 0 1 0 0,0-1 0 0 0,0 1 0 0 0,0 0 0 0 0,-4-2 0 0 0,-6-1-9 0 0,0 0 1 0 0,-1 1 0 0 0,1 0 0 0 0,-18-1-1 0 0,-4 0 22 0 0,-1 2 0 0 0,0 1 0 0 0,-46 6 0 0 0,58-3-4 0 0,1 2 0 0 0,0 0 1 0 0,0 2-1 0 0,0 0 0 0 0,0 2 1 0 0,-23 11-1 0 0,39-16-396 0 0,1 0 0 0 0,-1 0 1 0 0,1 0-1 0 0,0 1 0 0 0,0 0 0 0 0,1 0 0 0 0,-1 1 1 0 0,1-1-1 0 0,-6 8 0 0 0,9-10 213 0 0,0 0 0 0 0,0-1 0 0 0,0 1 1 0 0,0 0-1 0 0,0 0 0 0 0,1-1 0 0 0,-1 1 0 0 0,1 0 1 0 0,-1 0-1 0 0,1 0 0 0 0,0 0 0 0 0,-1 0 0 0 0,1 0 0 0 0,0 0 1 0 0,1 0-1 0 0,-1 0 0 0 0,0 0 0 0 0,0-1 0 0 0,1 1 0 0 0,-1 0 1 0 0,1 0-1 0 0,0 0 0 0 0,-1 0 0 0 0,1-1 0 0 0,0 1 0 0 0,0 0 1 0 0,0-1-1 0 0,0 1 0 0 0,1-1 0 0 0,-1 1 0 0 0,0-1 0 0 0,1 1 1 0 0,1 1-1 0 0,14 10-3645 0 0,3-2 550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1 484 0 0,'-6'2'6777'0'0,"12"2"-2812"0"0,10 2-1927 0 0,22-2 1868 0 0,60 0-1 0 0,-44-3-1853 0 0,3-1 456 0 0,-1-3 0 0 0,86-14 0 0 0,-141 16-3306 0 0,0 1 0 0 0,0 0 1 0 0,-1 0-1 0 0,1 0 1 0 0,0 0-1 0 0,0 0 0 0 0,0 0 1 0 0,0 0-1 0 0,0 0 0 0 0,0 0 1 0 0,0 1-1 0 0,0-1 0 0 0,0 0 1 0 0,0 1-1 0 0,1 0 0 0 0,2 1-2269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29 165 436 0 0,'-2'-1'325'0'0,"-1"-1"0"0"0,1 0 0 0 0,0 0 0 0 0,0 1 0 0 0,0-2 0 0 0,0 1 0 0 0,0 0 0 0 0,1 0 0 0 0,-1 0-1 0 0,1-1 1 0 0,-1 1 0 0 0,1-1 0 0 0,0 1 0 0 0,0-1 0 0 0,-2-3 0 0 0,3 4-78 0 0,1 0 0 0 0,-1 0 0 0 0,0 0 1 0 0,0 0-1 0 0,1 0 0 0 0,-1 0 0 0 0,1 0 0 0 0,-1 0 0 0 0,1 0 0 0 0,0 0 0 0 0,0 0 0 0 0,0 0 1 0 0,0 1-1 0 0,0-1 0 0 0,0 0 0 0 0,0 1 0 0 0,1-1 0 0 0,-1 1 0 0 0,1-1 0 0 0,-1 1 0 0 0,1 0 1 0 0,-1 0-1 0 0,3-2 0 0 0,11-7 532 0 0,0 0-1 0 0,1 2 1 0 0,-1-1 0 0 0,2 2 0 0 0,-1 0 0 0 0,1 1 0 0 0,30-7 0 0 0,-25 8-58 0 0,0 2 0 0 0,0 0 0 0 0,-1 1 0 0 0,1 2 0 0 0,0 0 0 0 0,24 3 0 0 0,-40-2-498 0 0,0 0-1 0 0,0 0 1 0 0,-1 1-1 0 0,1 0 1 0 0,0 0-1 0 0,-1 0 1 0 0,0 0-1 0 0,1 1 1 0 0,-1 0-1 0 0,7 5 1 0 0,-10-6-128 0 0,0 0 0 0 0,1 0 1 0 0,-1 1-1 0 0,0-1 0 0 0,-1 0 1 0 0,1 1-1 0 0,0-1 0 0 0,-1 1 1 0 0,1 0-1 0 0,-1 0 1 0 0,0-1-1 0 0,0 1 0 0 0,0 0 1 0 0,0 0-1 0 0,0 0 0 0 0,-1 0 1 0 0,0 0-1 0 0,1 0 0 0 0,-1 0 1 0 0,0 0-1 0 0,0 0 0 0 0,-1 4 1 0 0,-1 5 29 0 0,-1 0 0 0 0,0-1 1 0 0,-1 1-1 0 0,0-1 1 0 0,-1 1-1 0 0,0-1 1 0 0,-1-1-1 0 0,0 1 1 0 0,-9 10-1 0 0,-12 14 158 0 0,-34 34-1 0 0,56-64-247 0 0,-61 60 281 0 0,40-41-147 0 0,2 0-1 0 0,-30 38 0 0 0,53-61-143 0 0,0 1 0 0 0,0-1 0 0 0,0 1 0 0 0,0 0 0 0 0,0-1 0 0 0,0 1 0 0 0,0 0 0 0 0,0 0 0 0 0,1-1 0 0 0,-1 1 0 0 0,1 0 0 0 0,-1 0 1 0 0,1 0-1 0 0,0 0 0 0 0,-1 0 0 0 0,1 0 0 0 0,0-1 0 0 0,0 1 0 0 0,1 0 0 0 0,-1 2 0 0 0,1-2 11 0 0,0 0-1 0 0,0-1 1 0 0,1 1 0 0 0,-1-1 0 0 0,0 1-1 0 0,0-1 1 0 0,1 0 0 0 0,-1 1 0 0 0,1-1-1 0 0,-1 0 1 0 0,1 0 0 0 0,0 0 0 0 0,-1 0 0 0 0,1 0-1 0 0,0 0 1 0 0,0-1 0 0 0,0 1 0 0 0,0-1-1 0 0,-1 1 1 0 0,5 0 0 0 0,15 3 96 0 0,0-1 0 0 0,1-1-1 0 0,35-1 1 0 0,67-11 544 0 0,-64 5-549 0 0,-25 0-1661 0 0,18 0-4153 0 0,-50 5 5273 0 0,1 0 0 0 0,0 1-1 0 0,0-1 1 0 0,-1 1 0 0 0,1 0 0 0 0,0 0-1 0 0,-1 0 1 0 0,1 1 0 0 0,-1-1 0 0 0,1 1-1 0 0,4 3 1 0 0,0 0-3017 0 0,1-3 492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59 64 0 0,'-11'-6'953'0'0,"-1"0"0"0"0,0 0 0 0 0,0 1 0 0 0,0 1 0 0 0,0 0 0 0 0,-16-3-1 0 0,-77-8 6839 0 0,95 14-6898 0 0,0 1-1 0 0,0 0 1 0 0,0 1 0 0 0,0 0 0 0 0,0 1 0 0 0,0 0 0 0 0,0 0 0 0 0,1 1-1 0 0,-1 0 1 0 0,-9 5 0 0 0,11-4-465 0 0,0 0 0 0 0,0 1 0 0 0,1 0 0 0 0,0 0 0 0 0,0 1 0 0 0,0 0-1 0 0,0 0 1 0 0,1 1 0 0 0,0-1 0 0 0,0 1 0 0 0,1 1 0 0 0,0-1 0 0 0,0 1 0 0 0,1 0 0 0 0,0 0-1 0 0,0 0 1 0 0,-4 17 0 0 0,6-20-412 0 0,1 0 0 0 0,0 0 0 0 0,0 0 0 0 0,1 0 0 0 0,-1 0 0 0 0,1 0 0 0 0,0 0 0 0 0,1-1 0 0 0,-1 1 0 0 0,1 0 0 0 0,0 0 0 0 0,0 0 0 0 0,0 0 0 0 0,1 0 0 0 0,-1-1 0 0 0,1 1 0 0 0,0-1 0 0 0,1 1 0 0 0,-1-1 0 0 0,1 0 0 0 0,0 0 0 0 0,0 0 0 0 0,0 0 0 0 0,1-1 0 0 0,-1 1 0 0 0,1-1 0 0 0,0 0-1 0 0,0 0 1 0 0,0 0 0 0 0,0 0 0 0 0,0-1 0 0 0,1 0 0 0 0,-1 0 0 0 0,1 0 0 0 0,-1 0 0 0 0,1-1 0 0 0,0 1 0 0 0,0-1 0 0 0,0-1 0 0 0,0 1 0 0 0,0-1 0 0 0,0 1 0 0 0,0-2 0 0 0,6 1 0 0 0,-5-1-16 0 0,0 1 0 0 0,0-1 0 0 0,0 0 0 0 0,0-1 0 0 0,-1 1 0 0 0,1-1 0 0 0,0 0 0 0 0,-1-1 0 0 0,1 1 0 0 0,-1-1 0 0 0,0 0 0 0 0,0-1 0 0 0,0 1 0 0 0,0-1 0 0 0,-1 0 0 0 0,1 0 0 0 0,-1 0 0 0 0,0-1 0 0 0,0 1 0 0 0,0-1 0 0 0,-1 0 0 0 0,0 0 0 0 0,0-1 0 0 0,0 1 0 0 0,-1 0 0 0 0,0-1 0 0 0,0 0 0 0 0,0 1 0 0 0,0-1 0 0 0,-1 0 0 0 0,0 0 0 0 0,0 0 0 0 0,-1 0 0 0 0,0 0 0 0 0,0-10 0 0 0,-3 0-233 0 0,0-1-1 0 0,-1 1 1 0 0,0 0 0 0 0,-2 0-1 0 0,0 1 1 0 0,-14-28 0 0 0,12 26 23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491 256 600 0 0,'0'-6'943'0'0,"-1"0"-1"0"0,1-1 1 0 0,-1 1-1 0 0,0 0 1 0 0,-1 0-1 0 0,0 0 1 0 0,0 0-1 0 0,0 0 1 0 0,0 0-1 0 0,-1 0 1 0 0,-5-7-1 0 0,3 6-263 0 0,1 1 1 0 0,-2 0-1 0 0,1 0 0 0 0,-1 0 0 0 0,0 1 0 0 0,0 0 1 0 0,0 0-1 0 0,-10-5 0 0 0,5 3-180 0 0,-1 2 1 0 0,0-1-1 0 0,0 2 0 0 0,-1-1 0 0 0,1 2 1 0 0,-1 0-1 0 0,0 0 0 0 0,0 1 0 0 0,0 1 1 0 0,0 0-1 0 0,-14 1 0 0 0,15 1-233 0 0,-1 1-1 0 0,1 0 0 0 0,-1 1 1 0 0,1 1-1 0 0,0 0 0 0 0,0 0 1 0 0,0 1-1 0 0,1 1 0 0 0,0 0 1 0 0,-18 12-1 0 0,21-12-86 0 0,1 0 1 0 0,-1 0-1 0 0,1 0 0 0 0,1 1 0 0 0,-1 0 0 0 0,1 0 0 0 0,0 0 1 0 0,1 1-1 0 0,0 0 0 0 0,0 0 0 0 0,0 1 0 0 0,1-1 0 0 0,1 1 1 0 0,-6 16-1 0 0,8-20-93 0 0,0 1 0 0 0,1-1 0 0 0,0 0 0 0 0,0 0 1 0 0,0 0-1 0 0,0 0 0 0 0,1 0 0 0 0,0 0 0 0 0,0 0 0 0 0,0 0 0 0 0,0 0 1 0 0,1 0-1 0 0,0 0 0 0 0,4 7 0 0 0,-1-5 10 0 0,-1 0 0 0 0,2 0 0 0 0,-1 0-1 0 0,1-1 1 0 0,0 1 0 0 0,0-2 0 0 0,1 1 0 0 0,8 5 0 0 0,1 0 37 0 0,1-2 0 0 0,1 1 0 0 0,-1-2 0 0 0,2 0 0 0 0,-1-2 0 0 0,38 10 0 0 0,-38-13-134 0 0,0 0 1 0 0,0-2-1 0 0,0 0 0 0 0,0 0 1 0 0,0-2-1 0 0,1 0 0 0 0,-1-1 1 0 0,0-1-1 0 0,0-1 0 0 0,-1-1 1 0 0,27-9-1 0 0,-35 10-16 0 0,0 0-1 0 0,-1-1 1 0 0,1 1-1 0 0,-1-1 1 0 0,0-1-1 0 0,-1 0 1 0 0,1 0-1 0 0,-1 0 1 0 0,-1-1-1 0 0,1 0 1 0 0,-1 0-1 0 0,0-1 1 0 0,-1 0-1 0 0,0 0 1 0 0,0 0-1 0 0,0-1 1 0 0,-1 1-1 0 0,-1-1 1 0 0,1 0 0 0 0,-1 0-1 0 0,-1-1 1 0 0,0 1-1 0 0,2-16 1 0 0,-4 17-1 0 0,1 0 0 0 0,-1 1 0 0 0,-1-1 0 0 0,0 0 0 0 0,0 0 0 0 0,0 1 0 0 0,-1-1 0 0 0,0 0 1 0 0,-1 1-1 0 0,1 0 0 0 0,-1 0 0 0 0,-5-9 0 0 0,2 7-2 0 0,0-1 0 0 0,-1 1 0 0 0,0 0-1 0 0,-1 1 1 0 0,0 0 0 0 0,0 0 0 0 0,-17-11 0 0 0,9 8-203 0 0,-1 1-1 0 0,0 0 1 0 0,0 2-1 0 0,-1 0 1 0 0,0 1 0 0 0,-1 0-1 0 0,1 2 1 0 0,-1 0-1 0 0,-29-3 1 0 0,36 7-493 0 0,0 0 0 0 0,-25 2-1 0 0,8 6-2540 0 0,3 8-4404 0 0,20-10 4817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1180 0 0,'6'0'1316'0'0,"0"1"0"0"0,0 0-1 0 0,0 0 1 0 0,0 0 0 0 0,9 4-1 0 0,30 16 2670 0 0,-21-6-1632 0 0,31 27 1 0 0,-37-26-1090 0 0,0 0 0 0 0,-2 2 0 0 0,0 0 0 0 0,15 22 0 0 0,45 84 6942 0 0,-74-122-7792 0 0,6 3-353 0 0,2-6-61 0 0,-7-1 0 0 0,-1 0 0 0 0,0 0 0 0 0,1 0 0 0 0,-1-1 0 0 0,0 1 0 0 0,0 0 0 0 0,-1-1 0 0 0,1 1 0 0 0,0-1 0 0 0,-1 0 0 0 0,2-3 0 0 0,13-39 0 0 0,-8 18 0 0 0,27-78 0 0 0,-19 53 0 0 0,26-57 0 0 0,-41 106 0 0 0,7-11 0 0 0,-7 13-47 0 0,-1 1 1 0 0,1-1-1 0 0,0 1 1 0 0,-1-1-1 0 0,1 1 1 0 0,0-1-1 0 0,0 1 1 0 0,-1 0-1 0 0,1-1 1 0 0,0 1-1 0 0,0 0 1 0 0,0-1-1 0 0,-1 1 1 0 0,1 0-1 0 0,0 0 1 0 0,0 0-1 0 0,0 0 1 0 0,0 0-1 0 0,-1 0 1 0 0,1 0-1 0 0,0 0 1 0 0,0 0-1 0 0,0 0 1 0 0,0 0-1 0 0,-1 1 1 0 0,1-1-1 0 0,0 0 1 0 0,0 1-1 0 0,-1-1 1 0 0,1 0-1 0 0,0 1 1 0 0,1 0-1 0 0,0 1-462 0 0,50 18-10033 0 0,-28-15 7083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39 380 0 0,'0'0'353'0'0,"-1"0"1"0"0,1-1-1 0 0,-1 1 1 0 0,1 0-1 0 0,-1-1 1 0 0,1 1-1 0 0,-1 0 1 0 0,1-1-1 0 0,-1 1 0 0 0,1-1 1 0 0,0 1-1 0 0,-1-1 1 0 0,1 1-1 0 0,0-1 1 0 0,-1 1-1 0 0,1-1 0 0 0,0 1 1 0 0,0-1-1 0 0,-1 1 1 0 0,1-1-1 0 0,0 1 1 0 0,0-1-1 0 0,0 0 0 0 0,0 1 1 0 0,0-2-1 0 0,0 1-128 0 0,0 1 0 0 0,1-1 0 0 0,-1 1 0 0 0,1-1 0 0 0,-1 0 0 0 0,1 1 0 0 0,-1-1 0 0 0,1 1 0 0 0,-1-1 0 0 0,1 1 0 0 0,-1-1 0 0 0,1 1 0 0 0,0 0 0 0 0,-1-1 0 0 0,1 1 0 0 0,0 0 0 0 0,0-1 0 0 0,33-7 3709 0 0,108 0 1586 0 0,76 13-1801 0 0,-114-2-2272 0 0,121-2 2014 0 0,-112-2-2394 0 0,-104 1-1067 0 0,-9 0 0 0 0,1 0 0 0 0,-1 0 0 0 0,1 0 0 0 0,-1 0 0 0 0,1 0 0 0 0,-1 0 0 0 0,1 0 0 0 0,-1 0 0 0 0,1 0 0 0 0,-1 0 0 0 0,0 0 0 0 0,1 0 0 0 0,-1 0 0 0 0,1 0 0 0 0,-1 1 0 0 0,1-1 0 0 0,-1 0 0 0 0,1 0 0 0 0,-1 1 0 0 0,0-1 0 0 0,1 0 0 0 0,-1 0 0 0 0,0 1 0 0 0,1-1 0 0 0,-1 0 0 0 0,1 2 0 0 0,2 2 0 0 0,-1 6 0 0 0,-2-5 0 0 0,-1-3 0 0 0,-1 29 0 0 0,-7 16 0 0 0,-1 6 0 0 0,6-1 0 0 0,3-1 0 0 0,5 70 0 0 0,23 104 0 0 0,-15-137 0 0 0,51 259 0 0 0,-44-256 0 0 0,4 20 0 0 0,-22-104 0 0 0,-6-2 0 0 0,4-4 0 0 0,0-1 0 0 0,0 1 0 0 0,0 0 0 0 0,0-1 0 0 0,0 1 0 0 0,0-1 0 0 0,0 0 0 0 0,0 1 0 0 0,0-1 0 0 0,0 0 0 0 0,0 1 0 0 0,-1-1 0 0 0,1 0 0 0 0,0 0 0 0 0,0 0 0 0 0,0 0 0 0 0,0 0 0 0 0,0 0 0 0 0,0 0 0 0 0,-2-1 0 0 0,-1 0 0 0 0,-190-16 0 0 0,99 6 0 0 0,-9 0 0 0 0,-134-10 0 0 0,199 18 18 0 0,-44-1-127 0 0,82 4-555 0 0,4 1-1468 0 0,0 0 895 0 0,4 3-505 0 0,0-3-3916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1 444 0 0,'0'0'165'0'0,"-1"0"0"0"0,1 0 0 0 0,0 0 0 0 0,-1 0 0 0 0,1 0 0 0 0,-1 0 0 0 0,1 0 0 0 0,0 1 0 0 0,-1-1 0 0 0,1 0 0 0 0,0 0 0 0 0,-1 0 0 0 0,1 1-1 0 0,0-1 1 0 0,-1 0 0 0 0,1 1 0 0 0,0-1 0 0 0,-1 0 0 0 0,1 0 0 0 0,0 1 0 0 0,0-1 0 0 0,0 1 0 0 0,-1-1 0 0 0,1 9 745 0 0,0-1 0 0 0,1 1 0 0 0,0-1 0 0 0,0 0 0 0 0,1 1-1 0 0,0-1 1 0 0,5 13 0 0 0,28 58 1730 0 0,-23-55-1563 0 0,8 16 768 0 0,1-1 0 0 0,2-1 0 0 0,2-1-1 0 0,55 62 1 0 0,-79-98-1812 0 0,0-1 0 0 0,-1 1-1 0 0,1 0 1 0 0,0 0 0 0 0,0-1 0 0 0,-1 1 0 0 0,1 0 0 0 0,0 0-1 0 0,-1 0 1 0 0,1 0 0 0 0,-1 0 0 0 0,1 0 0 0 0,-1 0-1 0 0,0 0 1 0 0,1 0 0 0 0,-1 1 0 0 0,-14-2-411 0 0,4-2 391 0 0,-38-4-107 0 0,0 2 1 0 0,0 2 0 0 0,0 3 0 0 0,-1 1 0 0 0,1 3-1 0 0,1 1 1 0 0,-1 3 0 0 0,1 2 0 0 0,0 1-1 0 0,-62 27 1 0 0,86-29 306 0 0,0 1 0 0 0,-31 21 0 0 0,47-28-90 0 0,0 1 0 0 0,0 0 0 0 0,1 1 0 0 0,0-1 0 0 0,0 1 0 0 0,0 0-1 0 0,1 1 1 0 0,0 0 0 0 0,0-1 0 0 0,1 2 0 0 0,-5 9 0 0 0,8-15-49 0 0,0 1 1 0 0,0-1-1 0 0,0 1 1 0 0,1-1-1 0 0,-1 1 1 0 0,1 0-1 0 0,0-1 1 0 0,0 1-1 0 0,0-1 1 0 0,0 1-1 0 0,0 0 1 0 0,1-1-1 0 0,-1 1 1 0 0,1-1-1 0 0,-1 1 1 0 0,1-1-1 0 0,1 4 1 0 0,1-2 26 0 0,-1 1 0 0 0,1-1 1 0 0,0 0-1 0 0,0 0 1 0 0,0 0-1 0 0,1-1 0 0 0,-1 1 1 0 0,7 4-1 0 0,2 1 86 0 0,1-1 1 0 0,0 0-1 0 0,0-1 1 0 0,1-1-1 0 0,15 6 0 0 0,4-2 57 0 0,0-1 0 0 0,0-2 0 0 0,1-1 1 0 0,-1-2-1 0 0,55 1 0 0 0,-26-6-364 0 0,0-3 0 0 0,72-14 1 0 0,-134 18 114 0 0,27-5-599 0 0,0-1 0 0 0,44-15 0 0 0,-62 18-112 0 0,-1-1 1 0 0,1-1-1 0 0,-1 1 0 0 0,14-11 0 0 0,-18 11-262 0 0,1-1-1 0 0,-1 1 0 0 0,1-1 1 0 0,-1 1-1 0 0,0-1 0 0 0,-1-1 0 0 0,1 1 1 0 0,2-7-1 0 0,4-10-1795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173 125 8 0 0,'-18'-29'1111'0'0,"8"14"638"0"0,0-1 0 0 0,-13-14 0 0 0,20 27-1236 0 0,0 0 0 0 0,0 0 0 0 0,0 0-1 0 0,0 0 1 0 0,0 1 0 0 0,0-1 0 0 0,-1 1 0 0 0,1 0-1 0 0,-1 0 1 0 0,0 0 0 0 0,1 1 0 0 0,-1-1-1 0 0,0 1 1 0 0,-7-2 0 0 0,9 3-303 0 0,0 0 0 0 0,0 0-1 0 0,0 1 1 0 0,0-1 0 0 0,0 1 0 0 0,0-1 0 0 0,1 1-1 0 0,-1-1 1 0 0,0 1 0 0 0,0 0 0 0 0,1 0 0 0 0,-1 0 0 0 0,0 0-1 0 0,1 0 1 0 0,-1 0 0 0 0,1 0 0 0 0,-1 1 0 0 0,1-1-1 0 0,0 0 1 0 0,0 1 0 0 0,-1-1 0 0 0,1 1 0 0 0,0 0-1 0 0,0-1 1 0 0,0 1 0 0 0,1 0 0 0 0,-2 2 0 0 0,0 0 114 0 0,1 0 1 0 0,-1 0 0 0 0,1 1-1 0 0,-1-1 1 0 0,2 1 0 0 0,-1-1-1 0 0,0 1 1 0 0,1 0 0 0 0,0-1-1 0 0,0 8 1 0 0,2-5-145 0 0,0-1 1 0 0,0 1-1 0 0,1-1 0 0 0,-1 0 0 0 0,1 0 0 0 0,1 0 0 0 0,-1-1 1 0 0,1 1-1 0 0,0-1 0 0 0,0 0 0 0 0,0 1 0 0 0,1-2 1 0 0,0 1-1 0 0,0-1 0 0 0,0 0 0 0 0,1 0 0 0 0,-1 0 1 0 0,1-1-1 0 0,0 1 0 0 0,0-1 0 0 0,0-1 0 0 0,8 3 0 0 0,-4-1-36 0 0,0-1 0 0 0,1 0 0 0 0,-1-1 0 0 0,0 0-1 0 0,1-1 1 0 0,-1 0 0 0 0,1 0 0 0 0,-1-1-1 0 0,1-1 1 0 0,-1 1 0 0 0,1-2 0 0 0,-1 0 0 0 0,19-5-1 0 0,-26 6-122 0 0,0-1 0 0 0,0 1 0 0 0,0-1 0 0 0,0 0 0 0 0,0 0 0 0 0,0 0 0 0 0,5-4 0 0 0,-7 5-32 0 0,-1 0 1 0 0,1 0 0 0 0,0 0 0 0 0,0 0 0 0 0,0 0-1 0 0,-1-1 1 0 0,1 1 0 0 0,0 0 0 0 0,-1 0 0 0 0,1 0-1 0 0,-1-1 1 0 0,0 1 0 0 0,1 0 0 0 0,-1 0 0 0 0,0-1-1 0 0,0 1 1 0 0,0 0 0 0 0,0-1 0 0 0,0 1 0 0 0,0 0-1 0 0,0-1 1 0 0,0 1 0 0 0,0 0 0 0 0,-1-1 0 0 0,1 1-1 0 0,0 0 1 0 0,-1 0 0 0 0,0-2 0 0 0,-2-2-81 0 0,0 0-1 0 0,0 0 1 0 0,-1 1 0 0 0,1-1 0 0 0,-1 1 0 0 0,0-1-1 0 0,0 1 1 0 0,-1 0 0 0 0,1 1 0 0 0,-10-6 0 0 0,11 6-140 0 0,-1 1 0 0 0,0 0 0 0 0,0 0 0 0 0,0 1 0 0 0,0-1 0 0 0,-1 1 0 0 0,1 0-1 0 0,0 0 1 0 0,-1 0 0 0 0,1 1 0 0 0,0 0 0 0 0,-1-1 0 0 0,1 2 0 0 0,0-1 0 0 0,-1 0 0 0 0,-5 2 0 0 0,-1 4-3173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0 389 532 0 0,'1'4'1352'0'0,"3"12"596"0"0,0 1 0 0 0,2-1 0 0 0,12 27 1 0 0,5 15 1495 0 0,-16-38-1884 0 0,0 1 0 0 0,-2-1 0 0 0,-1 2 0 0 0,0-1 0 0 0,-2 0 1 0 0,0 1-1 0 0,-2 26 0 0 0,0-47-1386 0 0,0 0 0 0 0,0 0 0 0 0,0 0 0 0 0,0 0 0 0 0,0 1 0 0 0,-1-1 1 0 0,1 0-1 0 0,0 0 0 0 0,-1 0 0 0 0,1 0 0 0 0,-1 0 0 0 0,0 0 0 0 0,1 0 1 0 0,-1 0-1 0 0,1 0 0 0 0,-1-1 0 0 0,0 1 0 0 0,0 0 0 0 0,0 0 0 0 0,0 0 0 0 0,1-1 1 0 0,-2 1-1 0 0,1 0 424 0 0,-2-4-57 0 0,-3-3-446 0 0,1-1 0 0 0,0 0 0 0 0,0 0 0 0 0,1-1 0 0 0,-1 1 0 0 0,2-1 0 0 0,-1 0-1 0 0,1 0 1 0 0,0 0 0 0 0,1-1 0 0 0,-2-12 0 0 0,-1-8 199 0 0,1 1 0 0 0,1-37 0 0 0,4 31-294 0 0,1 1 0 0 0,2-1 0 0 0,1 1 0 0 0,2 0 0 0 0,1 1 0 0 0,1 0 0 0 0,2 0 0 0 0,27-55 0 0 0,-30 73 0 0 0,0 1 0 0 0,1 0 0 0 0,0 0 0 0 0,1 1 0 0 0,0 0 0 0 0,1 1 0 0 0,0 0 0 0 0,1 1 0 0 0,21-15 0 0 0,-24 19 0 0 0,1-1 0 0 0,1 2 0 0 0,-1 0 0 0 0,1 0 0 0 0,0 1 0 0 0,0 0 0 0 0,1 1 0 0 0,-1 0 0 0 0,1 1 0 0 0,0 0 0 0 0,-1 1 0 0 0,1 0 0 0 0,13 1 0 0 0,-15 2 0 0 0,-1-1 0 0 0,0 1 0 0 0,1 0 0 0 0,-1 1 0 0 0,0 0 0 0 0,0 1 0 0 0,0-1 0 0 0,-1 2 0 0 0,0-1 0 0 0,1 1 0 0 0,-1 1 0 0 0,9 7 0 0 0,-12-9 0 0 0,-1 0 0 0 0,0 0 0 0 0,0 1 0 0 0,0-1 0 0 0,-1 1 0 0 0,1 0 0 0 0,-1 0 0 0 0,0 0 0 0 0,0 0 0 0 0,-1 1 0 0 0,0-1 0 0 0,0 1 0 0 0,0-1 0 0 0,0 1 0 0 0,-1 0 0 0 0,0-1 0 0 0,0 1 0 0 0,-1 0 0 0 0,0 0 0 0 0,0 0 0 0 0,-1 7 0 0 0,-2 5 0 0 0,-1 0 0 0 0,-1-1 0 0 0,-1 0 0 0 0,0 0 0 0 0,-1 0 0 0 0,-1-1 0 0 0,-1 0 0 0 0,0 0 0 0 0,-1-1 0 0 0,0 0 0 0 0,-17 17 0 0 0,6-10 0 0 0,-1 0 0 0 0,-1-2 0 0 0,-1-1 0 0 0,-1 0 0 0 0,-52 29 0 0 0,73-46 0 0 0,-1-1 0 0 0,1 1 0 0 0,0-1 0 0 0,-1 1 0 0 0,1-1 0 0 0,-7 0 0 0 0,8-1 0 0 0,20 0 0 0 0,-7 1 0 0 0,0 1 0 0 0,0 0 0 0 0,-1 1 0 0 0,1 0 0 0 0,-1 0 0 0 0,1 1 0 0 0,-1 0 0 0 0,0 1 0 0 0,11 7 0 0 0,-9-5 0 0 0,36 23 0 0 0,-2 1 0 0 0,-1 3 0 0 0,55 54 0 0 0,-24-21 0 0 0,-64-57-1241 0 0,0-1-1 0 0,1-1 1 0 0,1 0-1 0 0,-1-1 1 0 0,1 0-1 0 0,0-1 1 0 0,0-1-1 0 0,1 0 1 0 0,0 0 0 0 0,24 3-1 0 0,-20-7-2036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6 416 0 0,'-3'-1'534'0'0,"1"0"1"0"0,-1 0-1 0 0,1 0 1 0 0,-1 1-1 0 0,1-1 1 0 0,-1 1-1 0 0,1-1 0 0 0,-1 1 1 0 0,1 0-1 0 0,-1 0 1 0 0,0 0-1 0 0,1 1 0 0 0,-1-1 1 0 0,1 0-1 0 0,-1 1 1 0 0,1 0-1 0 0,-4 1 1 0 0,2 0 36 0 0,-1 0 0 0 0,1 0 0 0 0,0 1 0 0 0,0 0 0 0 0,-1 0 0 0 0,2 0 0 0 0,-1 1 1 0 0,-5 5-1 0 0,2-1 161 0 0,0 1-1 0 0,1 0 1 0 0,0 0 0 0 0,1 0 0 0 0,0 1 0 0 0,0 0 0 0 0,-6 20 0 0 0,8-17-164 0 0,1 1 0 0 0,0-1 0 0 0,0 0 0 0 0,1 1 1 0 0,1-1-1 0 0,0 1 0 0 0,1-1 0 0 0,1 0 0 0 0,0 1 1 0 0,0-1-1 0 0,1 0 0 0 0,7 18 0 0 0,-6-23-371 0 0,-1-1-1 0 0,1 1 1 0 0,0-1-1 0 0,0 0 0 0 0,1 0 1 0 0,0 0-1 0 0,0 0 1 0 0,1-1-1 0 0,0 0 1 0 0,0 0-1 0 0,0-1 0 0 0,1 1 1 0 0,0-1-1 0 0,0-1 1 0 0,0 1-1 0 0,1-1 1 0 0,-1-1-1 0 0,1 1 0 0 0,0-1 1 0 0,14 3-1 0 0,-8-3-247 0 0,1-1 0 0 0,-1-1 0 0 0,1 0-1 0 0,-1-1 1 0 0,1-1 0 0 0,-1 0 0 0 0,1-1-1 0 0,-1 0 1 0 0,1-1 0 0 0,23-9 0 0 0,-11 2-1201 0 0,-2-2 1 0 0,0 0 0 0 0,0-1 0 0 0,37-28-1 0 0,-49 30-1636 0 0,-2-1-4359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60 388 0 0,'-26'-3'2004'0'0,"-9"-2"3039"0"0,18 6 8927 0 0,91-11-9213 0 0,-2 0-2287 0 0,-2-6-3953 0 0,-63 14 854 0 0,13-5-2826 0 0,-10 0-3560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182 151 344 0 0,'-23'-7'596'0'0,"-70"-20"3357"0"0,36 1 3486 0 0,57 26-7270 0 0,-1 0 0 0 0,1-1 0 0 0,-1 1 0 0 0,1 0 0 0 0,-1 0 0 0 0,1-1 0 0 0,-1 1 0 0 0,1-1-1 0 0,0 1 1 0 0,-1 0 0 0 0,1-1 0 0 0,-1 1 0 0 0,1-1 0 0 0,0 1 0 0 0,-1-1 0 0 0,1 1-1 0 0,0-1 1 0 0,0 1 0 0 0,0-1 0 0 0,-1 1 0 0 0,1-1 0 0 0,0 1 0 0 0,0-1 0 0 0,0 0 0 0 0,0 1-1 0 0,0-1 1 0 0,0 1 0 0 0,0-1 0 0 0,0 1 0 0 0,0-1 0 0 0,0 1 0 0 0,0-1 0 0 0,0 0-1 0 0,0 1 1 0 0,1-1 0 0 0,-1 1 0 0 0,0-1 0 0 0,0 1 0 0 0,1-1 0 0 0,-1 1 0 0 0,0-1-1 0 0,1 1 1 0 0,-1-1 0 0 0,0 1 0 0 0,1 0 0 0 0,-1-1 0 0 0,0 1 0 0 0,1-1 0 0 0,-1 1 0 0 0,1 0-1 0 0,-1-1 1 0 0,1 1 0 0 0,-1 0 0 0 0,1 0 0 0 0,0-1 0 0 0,32-16 2277 0 0,-6 8-1318 0 0,1 1-1 0 0,0 1 0 0 0,39-5 1 0 0,85 0 1447 0 0,-103 11-2075 0 0,1 2 1 0 0,56 9-1 0 0,-39 1-4212 0 0,0 4-5204 0 0,-42-10 5456 0 0</inkml:trace>
  <inkml:trace contextRef="#ctx0" brushRef="#br0" timeOffset="1">1789 327 36 0 0,'2'3'809'0'0,"0"1"-1"0"0,-1 0 1 0 0,0 0 0 0 0,0 0-1 0 0,0 1 1 0 0,-1-1 0 0 0,1 0-1 0 0,-1 0 1 0 0,0 0-1 0 0,0 0 1 0 0,0 1 0 0 0,-2 6-1 0 0,0-3 25 0 0,0 0 0 0 0,-1 0 0 0 0,0-1 0 0 0,0 1 0 0 0,-1-1 0 0 0,-4 8 0 0 0,-5 4 492 0 0,-1 0 0 0 0,-1 0 0 0 0,-27 24 0 0 0,-60 49 1423 0 0,66-65-5050 0 0,-1-1-4067 0 0,20-15 3666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62 496 0 0,'1'-3'320'0'0,"1"-5"381"0"0,0 1-1 0 0,1 0 0 0 0,0 0 1 0 0,4-8-1 0 0,-6 14-529 0 0,-1 0 0 0 0,0 1 1 0 0,1-1-1 0 0,-1 0 0 0 0,1 0 0 0 0,-1 0 1 0 0,1 0-1 0 0,0 1 0 0 0,-1-1 0 0 0,1 0 0 0 0,0 1 1 0 0,0-1-1 0 0,-1 0 0 0 0,1 1 0 0 0,0-1 1 0 0,0 1-1 0 0,0-1 0 0 0,0 1 0 0 0,0 0 1 0 0,0-1-1 0 0,0 1 0 0 0,0 0 0 0 0,-1 0 1 0 0,1 0-1 0 0,0-1 0 0 0,0 1 0 0 0,0 0 0 0 0,0 0 1 0 0,0 0-1 0 0,0 1 0 0 0,0-1 0 0 0,0 0 1 0 0,0 0-1 0 0,0 0 0 0 0,0 1 0 0 0,0-1 1 0 0,0 0-1 0 0,0 1 0 0 0,0-1 0 0 0,0 1 0 0 0,1 0 1 0 0,7 7 580 0 0,-1 0-1 0 0,0 0 1 0 0,0 1 0 0 0,0 0 0 0 0,-1 1 0 0 0,-1-1 0 0 0,1 1 0 0 0,-2 0 0 0 0,1 1-1 0 0,6 19 1 0 0,3 13 1346 0 0,13 60 0 0 0,-4 1 228 0 0,27 105 1119 0 0,-35-160-5071 0 0,-9-33-1456 0 0,1 0-3513 0 0,-5-11 3432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46 190 480 0 0,'-10'28'3656'0'0,"7"-19"-1743"0"0,0 0 0 0 0,0-1 0 0 0,-1 1 0 0 0,0-1 0 0 0,0 0 0 0 0,-8 10 7270 0 0,10-26-7106 0 0,2-15-1875 0 0,3 7 83 0 0,1 1-1 0 0,0 0 0 0 0,2 1 0 0 0,-1-1 0 0 0,2 1 0 0 0,0 0 0 0 0,0 1 0 0 0,19-24 0 0 0,-22 30-216 0 0,2 1 1 0 0,-1 0-1 0 0,1 0 1 0 0,-1 1-1 0 0,2 0 1 0 0,-1 0-1 0 0,0 0 1 0 0,1 1-1 0 0,0-1 0 0 0,0 2 1 0 0,0-1-1 0 0,1 1 1 0 0,-1 0-1 0 0,1 1 1 0 0,0-1-1 0 0,0 2 1 0 0,-1-1-1 0 0,17 0 1 0 0,-19 2-23 0 0,1 0 0 0 0,-1 1 0 0 0,1 0 0 0 0,-1 0 0 0 0,1 0 0 0 0,-1 1 0 0 0,0 0 0 0 0,0 0 0 0 0,0 0 0 0 0,0 0 0 0 0,0 1 0 0 0,0 0 0 0 0,-1 0 0 0 0,1 0 0 0 0,-1 1 0 0 0,0 0 0 0 0,0-1 0 0 0,4 6 0 0 0,4 7 110 0 0,0 0 1 0 0,-1 0-1 0 0,14 32 1 0 0,-2-7-47 0 0,-23-40-245 0 0,1-5-562 0 0,1-8 603 0 0,1 0 0 0 0,1 0 1 0 0,0 1-1 0 0,0-1 0 0 0,1 1 1 0 0,1 0-1 0 0,0 0 1 0 0,13-18-1 0 0,-13 22 98 0 0,0-1 1 0 0,0 1 0 0 0,1 0-1 0 0,0 1 1 0 0,0 0-1 0 0,0 0 1 0 0,1 0-1 0 0,0 1 1 0 0,0 0-1 0 0,0 0 1 0 0,1 1 0 0 0,12-4-1 0 0,-18 7 30 0 0,-1 0 0 0 0,1 0 0 0 0,0 1 0 0 0,-1-1-1 0 0,1 1 1 0 0,0 0 0 0 0,-1 0 0 0 0,1 0 0 0 0,0 0 0 0 0,0 0 0 0 0,-1 1 0 0 0,1-1-1 0 0,0 1 1 0 0,-1-1 0 0 0,1 1 0 0 0,-1 0 0 0 0,1 0 0 0 0,-1 1 0 0 0,1-1-1 0 0,-1 0 1 0 0,0 1 0 0 0,0-1 0 0 0,0 1 0 0 0,1 0 0 0 0,-2 0 0 0 0,1 0-1 0 0,0 0 1 0 0,0 0 0 0 0,1 2 0 0 0,4 8 49 0 0,-1-1 0 0 0,0 1-1 0 0,-1-1 1 0 0,-1 1 0 0 0,4 14 0 0 0,9 21-1638 0 0,-14-43 1076 0 0,-1 1 0 0 0,1-1 1 0 0,0 0-1 0 0,1 0 1 0 0,-1 0-1 0 0,1 0 0 0 0,-1 0 1 0 0,1-1-1 0 0,6 5 1 0 0,24 11-7146 0 0,-18-13 4457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6 289 788 0 0,'-1'-5'341'0'0,"-1"-1"0"0"0,1 1 0 0 0,1-1 0 0 0,-1 1 0 0 0,1-1 0 0 0,0 1-1 0 0,0-1 1 0 0,0 0 0 0 0,1 1 0 0 0,0-1 0 0 0,0 1 0 0 0,1 0 0 0 0,-1-1 0 0 0,1 1 0 0 0,0 0 0 0 0,1 0 0 0 0,-1 0-1 0 0,1 0 1 0 0,0 0 0 0 0,0 0 0 0 0,0 1 0 0 0,1 0 0 0 0,0 0 0 0 0,7-7 0 0 0,-1 1 257 0 0,1 1 1 0 0,-1 1 0 0 0,1 0-1 0 0,1 0 1 0 0,22-10 0 0 0,-3 2 96 0 0,0 2 0 0 0,1 1 0 0 0,1 2 0 0 0,1 0 0 0 0,-1 3 0 0 0,1 1 0 0 0,1 1 0 0 0,-1 2 0 0 0,1 1 0 0 0,56 4 1 0 0,-57 1-68 0 0,1 2 0 0 0,-1 1 0 0 0,0 2 0 0 0,65 23 0 0 0,-88-25-365 0 0,1 0-1 0 0,-1 1 1 0 0,0 0-1 0 0,0 1 1 0 0,0 0-1 0 0,-1 1 1 0 0,16 16-1 0 0,-20-18-107 0 0,-1 0 1 0 0,0 1-1 0 0,0 0 0 0 0,-1 0 1 0 0,1 1-1 0 0,-2-1 0 0 0,1 1 0 0 0,-1 0 1 0 0,0 0-1 0 0,0 0 0 0 0,-1 0 1 0 0,2 17-1 0 0,-3-15-30 0 0,-1-1 1 0 0,0 1-1 0 0,0-1 1 0 0,-1 0-1 0 0,0 1 0 0 0,0-1 1 0 0,-1 0-1 0 0,-1 0 1 0 0,0 0-1 0 0,0 0 0 0 0,-5 10 1 0 0,1-6 17 0 0,0-1 0 0 0,0-1 0 0 0,-2 1 0 0 0,1-1 0 0 0,-1-1-1 0 0,-20 18 1 0 0,5-8-69 0 0,-1-2-1 0 0,-1-1 0 0 0,0-1 0 0 0,-1-1 1 0 0,-1-2-1 0 0,-31 12 0 0 0,-48 11-1181 0 0,35-20-3461 0 0,55-15-2716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11 544 0 0,'0'0'953'0'0,"0"-1"-379"0"0,-1 0 0 0 0,0 0-1 0 0,0 0 1 0 0,0 0 0 0 0,1 0-1 0 0,-1 0 1 0 0,0 1-1 0 0,-1-1 1 0 0,1 0 0 0 0,0 0-1 0 0,-2 0 1 0 0,0 3-218 0 0,-1-1 1 0 0,0 1 0 0 0,1 0 0 0 0,0 0-1 0 0,-1 0 1 0 0,1 1 0 0 0,0-1-1 0 0,0 1 1 0 0,0 0 0 0 0,0 0-1 0 0,1 0 1 0 0,-1 0 0 0 0,1 0-1 0 0,-3 5 1 0 0,-7 11 1105 0 0,-11 26-1 0 0,21-42-1289 0 0,-6 14 425 0 0,1 0 1 0 0,0 0-1 0 0,2 1 1 0 0,0-1-1 0 0,0 1 1 0 0,2 1-1 0 0,0-1 1 0 0,0 29-1 0 0,3-40-512 0 0,0-1-1 0 0,1 0 1 0 0,0 1 0 0 0,0-1-1 0 0,0 0 1 0 0,0 0-1 0 0,1 0 1 0 0,0 0-1 0 0,1 0 1 0 0,-1 0-1 0 0,1 0 1 0 0,0-1-1 0 0,0 1 1 0 0,1-1-1 0 0,0 0 1 0 0,0 0-1 0 0,0 0 1 0 0,0-1 0 0 0,1 1-1 0 0,0-1 1 0 0,0 0-1 0 0,0-1 1 0 0,0 1-1 0 0,1-1 1 0 0,-1 0-1 0 0,1 0 1 0 0,0-1-1 0 0,10 4 1 0 0,-3-3-236 0 0,1 0 0 0 0,0 0 1 0 0,0-2-1 0 0,0 1 0 0 0,1-2 0 0 0,-1 0 1 0 0,0-1-1 0 0,0 0 0 0 0,0-1 0 0 0,15-4 0 0 0,-7 0-1169 0 0,0 0-1 0 0,-1-2 1 0 0,0-1-1 0 0,0 0 0 0 0,30-19 1 0 0,-40 20-1195 0 0,-4 1 362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67 292 0 0,'-22'-2'6982'0'0,"32"-3"248"0"0,15 0-2010 0 0,-3 2-4433 0 0,23-1 1284 0 0,-13 3-1311 0 0,-1-3 1 0 0,1 0-1 0 0,-1-2 0 0 0,36-11 1 0 0,-48 7-2723 0 0,-12 5-1784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78 500 0 0,'-10'-1'538'0'0,"-38"-3"2998"0"0,16-2 7664 0 0,36 4-9518 0 0,29-9-48 0 0,1 1 0 0 0,0 2 0 0 0,1 1 0 0 0,47-3 0 0 0,-45 6-694 0 0,-13 1-419 0 0,5-2 240 0 0,0 2 0 0 0,0 1 0 0 0,1 1 1 0 0,41 4-1 0 0,-68-2-1481 0 0,0-1-1 0 0,0 1 1 0 0,1 0 0 0 0,-1 0 0 0 0,0 1-1 0 0,0-1 1 0 0,5 4 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0 278 428 0 0,'4'-11'515'0'0,"0"1"-1"0"0,0 1 1 0 0,1-1-1 0 0,0 1 1 0 0,1 0 0 0 0,0 0-1 0 0,12-13 1 0 0,-6 10 199 0 0,0 1 1 0 0,1 1-1 0 0,0 0 1 0 0,25-15-1 0 0,-1 5 650 0 0,0 1-1 0 0,1 2 0 0 0,75-23 0 0 0,-90 33-640 0 0,1 1 0 0 0,-1 2 0 0 0,1 0-1 0 0,0 2 1 0 0,0 1 0 0 0,0 0 0 0 0,1 2-1 0 0,35 6 1 0 0,-55-7-539 0 0,-1 1 1 0 0,1 1-1 0 0,0-1 0 0 0,0 1 0 0 0,-1 0 0 0 0,1 0 1 0 0,-1 0-1 0 0,0 1 0 0 0,1 0 0 0 0,-1-1 1 0 0,0 2-1 0 0,6 5 0 0 0,-7-6-86 0 0,-1 0 1 0 0,0 0 0 0 0,0 0-1 0 0,0 0 1 0 0,-1 0-1 0 0,1 1 1 0 0,-1-1-1 0 0,0 1 1 0 0,0-1-1 0 0,0 1 1 0 0,0-1-1 0 0,0 1 1 0 0,-1-1 0 0 0,1 1-1 0 0,-1 0 1 0 0,0-1-1 0 0,-1 1 1 0 0,0 5-1 0 0,-2 6 106 0 0,0-1 0 0 0,-2 0 0 0 0,1 0 0 0 0,-2 0 0 0 0,-12 22 0 0 0,-41 60 439 0 0,56-91-621 0 0,-33 46 469 0 0,-3-2 0 0 0,-1-1 1 0 0,-77 69-1 0 0,47-45 392 0 0,63-64-724 0 0,0 0 0 0 0,1 1 0 0 0,0 0 0 0 0,0 1 0 0 0,1-1 0 0 0,1 1 0 0 0,-5 12 0 0 0,8-19-107 0 0,0-1 0 0 0,1 1 0 0 0,-1 0 0 0 0,1 0 0 0 0,0-1 1 0 0,0 1-1 0 0,0 0 0 0 0,0-1 0 0 0,0 1 0 0 0,1 0 0 0 0,-1 0 0 0 0,1-1 0 0 0,0 1 0 0 0,0-1 1 0 0,0 1-1 0 0,2 3 0 0 0,0-1-2 0 0,-1-1-1 0 0,2 0 1 0 0,-1 0 0 0 0,0 0 0 0 0,1 0 0 0 0,0 0 0 0 0,0-1-1 0 0,5 4 1 0 0,4 1-53 0 0,0 0-1 0 0,0-1 1 0 0,1-1-1 0 0,0 0 1 0 0,16 5-1 0 0,89 18-1380 0 0,16 6-2507 0 0,-114-28-203 0 0,41 20 1 0 0,-38-13 972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1100 0 0,'-1'1'584'0'0,"0"-1"1"0"0,1 1-1 0 0,-1-1 1 0 0,0 1-1 0 0,0 0 0 0 0,0-1 1 0 0,1 1-1 0 0,-1 0 0 0 0,0 0 1 0 0,1 0-1 0 0,-1 0 0 0 0,1-1 1 0 0,-1 1-1 0 0,1 0 0 0 0,-1 0 1 0 0,0 2-1 0 0,1-3-387 0 0,1 1 0 0 0,-1-1 0 0 0,0 1 0 0 0,0-1 0 0 0,0 0 0 0 0,0 1 0 0 0,0-1 0 0 0,1 1 0 0 0,-1-1 0 0 0,0 0 0 0 0,0 1 0 0 0,1-1 0 0 0,-1 0-1 0 0,0 1 1 0 0,1-1 0 0 0,-1 0 0 0 0,0 1 0 0 0,1-1 0 0 0,-1 0 0 0 0,1 0 0 0 0,-1 0 0 0 0,0 1 0 0 0,1-1 0 0 0,-1 0 0 0 0,1 0 0 0 0,0 0 0 0 0,6 2 827 0 0,1 0 1 0 0,-1-1-1 0 0,14 1 0 0 0,-1-1 1668 0 0,-19-1-2568 0 0,0 0 1 0 0,0 0-1 0 0,0 1 0 0 0,0-1 0 0 0,0 0 0 0 0,-1 0 0 0 0,1 0 0 0 0,0 1 0 0 0,0-1 0 0 0,0 0 0 0 0,-1 1 0 0 0,1-1 0 0 0,0 1 0 0 0,0-1 0 0 0,-1 1 0 0 0,1-1 0 0 0,0 1 0 0 0,-1 0 0 0 0,1-1 0 0 0,-1 1 0 0 0,1 0 0 0 0,-1-1 0 0 0,1 1 0 0 0,-1 0 0 0 0,1 0 0 0 0,0 1 0 0 0,-1-1-7 0 0,-1 0-1 0 0,1 0 1 0 0,0 0-1 0 0,0 0 1 0 0,0 0 0 0 0,-1 0-1 0 0,1 0 1 0 0,-1 0-1 0 0,1 0 1 0 0,-1 0-1 0 0,1 0 1 0 0,-1 0-1 0 0,1 0 1 0 0,-1 0-1 0 0,0 0 1 0 0,0 0-1 0 0,-1 1 1 0 0,-1 1 41 0 0,0 0-1 0 0,0-1 1 0 0,-1 1 0 0 0,1-1 0 0 0,-1 1-1 0 0,1-1 1 0 0,-1 0 0 0 0,0-1 0 0 0,0 1-1 0 0,0-1 1 0 0,-6 2 0 0 0,7-3-117 0 0,1 0 0 0 0,-1 0 1 0 0,1 0-1 0 0,-1 0 0 0 0,1 0 1 0 0,0-1-1 0 0,-1 1 0 0 0,1-1 1 0 0,-1 1-1 0 0,1-1 0 0 0,0 0 1 0 0,0 0-1 0 0,-4-3 0 0 0,5 3-79 0 0,0 1-1 0 0,0-1 0 0 0,0 0 0 0 0,0 0 0 0 0,0-1 0 0 0,0 1 1 0 0,0 0-1 0 0,1 0 0 0 0,-1 0 0 0 0,0 0 0 0 0,1-1 0 0 0,-1 1 1 0 0,1 0-1 0 0,0-1 0 0 0,-1 1 0 0 0,1 0 0 0 0,0-1 0 0 0,0 1 0 0 0,0 0 1 0 0,0-1-1 0 0,0 1 0 0 0,0 0 0 0 0,0-1 0 0 0,0 1 0 0 0,1-1 1 0 0,-1 1-1 0 0,0 0 0 0 0,1 0 0 0 0,-1-1 0 0 0,2-1 0 0 0,9-14-1982 0 0,-9 15 912 0 0,1 0-1 0 0,-1 1 0 0 0,1-1 1 0 0,0 0-1 0 0,-1 1 1 0 0,1 0-1 0 0,0 0 1 0 0,5-2-1 0 0,7-2-1949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 9045 0 0,'3'-14'15332'0'0,"14"19"-10855"0"0,23 22-4934 0 0,-37-24 1522 0 0,60 50 485 0 0,-45-36-1210 0 0,1-1 1 0 0,0-1-1 0 0,0-1 0 0 0,39 21 1 0 0,-48-31-1330 0 0,-18-10 808 0 0,-25-7 271 0 0,17 11-26 0 0,0 0 0 0 0,0 1-1 0 0,-1 1 1 0 0,1 1 0 0 0,0 1 0 0 0,0 0 0 0 0,0 0 0 0 0,-22 8 0 0 0,15-3 29 0 0,1 2 0 0 0,-1 0 0 0 0,2 1 0 0 0,0 1 0 0 0,-22 15 0 0 0,29-17-93 0 0,1 2 0 0 0,0-1 0 0 0,0 2 0 0 0,1-1 0 0 0,1 2 0 0 0,-18 23 0 0 0,26-31 0 0 0,-1-1 0 0 0,1 1 0 0 0,1 0 0 0 0,-1 1 0 0 0,1-1 0 0 0,0 0 0 0 0,0 1 0 0 0,0-1 0 0 0,1 1 0 0 0,0-1 0 0 0,0 1 0 0 0,0 0 0 0 0,1-1 0 0 0,0 1 0 0 0,0 0 0 0 0,0 0 0 0 0,1-1 0 0 0,0 1 0 0 0,0 0 0 0 0,0-1 0 0 0,1 1 0 0 0,0-1 0 0 0,3 9 0 0 0,2-3 0 0 0,-1-1 0 0 0,1 1 0 0 0,1-1 0 0 0,0-1 0 0 0,0 1 0 0 0,1-1 0 0 0,0-1 0 0 0,1 0 0 0 0,10 8 0 0 0,0-4 0 0 0,0-1 0 0 0,0 0 0 0 0,1-2 0 0 0,35 12 0 0 0,-10-7-222 0 0,71 11 0 0 0,-86-20-302 0 0,1-2-1 0 0,-1-1 0 0 0,56-3 1 0 0,-78 0-718 0 0,-1-1-1 0 0,1 1 1 0 0,-1-2 0 0 0,1 1 0 0 0,-1-1 0 0 0,9-4-1 0 0,18-13-2444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41 160 7961 0 0,'-32'-18'11539'0'0,"26"16"-8154"0"0,6 2-3322 0 0,0 0-1 0 0,0 0 1 0 0,-1 1-1 0 0,1-1 1 0 0,0 0-1 0 0,0 0 1 0 0,0 1-1 0 0,-1-1 1 0 0,1 0-1 0 0,0 1 1 0 0,0-1-1 0 0,0 0 1 0 0,0 1-1 0 0,0-1 1 0 0,0 0-1 0 0,-1 1 1 0 0,1-1-1 0 0,0 1 1 0 0,0-1-1 0 0,0 0 1 0 0,0 1-1 0 0,0-1 0 0 0,1 0 1 0 0,-1 1-1 0 0,0-1 1 0 0,0 0-1 0 0,0 1 1 0 0,0-1-1 0 0,0 0 1 0 0,0 1-1 0 0,1-1 1 0 0,-1 0-1 0 0,0 1 1 0 0,0-1-1 0 0,0 0 1 0 0,1 1-1 0 0,-1-1 1 0 0,0 0-1 0 0,0 0 1 0 0,1 1-1 0 0,-1-1 1 0 0,0 0-1 0 0,1 0 1 0 0,-1 0-1 0 0,0 0 1 0 0,1 1-1 0 0,12 9 506 0 0,-4-4-323 0 0,0-1 0 0 0,1-1 1 0 0,-1 0-1 0 0,1 0 0 0 0,0-1 1 0 0,0 0-1 0 0,12 2 0 0 0,-15-4-179 0 0,0 0 0 0 0,0 0 0 0 0,0-1 0 0 0,1 0 0 0 0,-1 0 0 0 0,0-1 0 0 0,0 0 1 0 0,0 0-1 0 0,0 0 0 0 0,0-1 0 0 0,8-3 0 0 0,-13 4-69 0 0,-1 0-1 0 0,1 1 1 0 0,-1-1 0 0 0,1 0 0 0 0,-1 0 0 0 0,0 0 0 0 0,1 0 0 0 0,-1 0 0 0 0,0 0 0 0 0,0 0 0 0 0,0 0-1 0 0,0-1 1 0 0,0 1 0 0 0,0 0 0 0 0,0-1 0 0 0,0 1 0 0 0,-1-1 0 0 0,1 1 0 0 0,0-1 0 0 0,-1 1 0 0 0,1-3-1 0 0,-1 2-6 0 0,0-1 0 0 0,0 1 0 0 0,0-1 0 0 0,0 1-1 0 0,0-1 1 0 0,-1 1 0 0 0,1-1 0 0 0,-1 1 0 0 0,0 0-1 0 0,0-1 1 0 0,0 1 0 0 0,-1-3 0 0 0,-4-5-44 0 0,0 1-1 0 0,0 0 1 0 0,-1 0 0 0 0,-14-13 0 0 0,9 11-69 0 0,1 0 0 0 0,-21-14 0 0 0,28 22-53 0 0,0 1 0 0 0,0-1 0 0 0,0 1 0 0 0,0 0 0 0 0,0 0-1 0 0,0 1 1 0 0,0-1 0 0 0,-1 1 0 0 0,1 0 0 0 0,-1 0 0 0 0,1 1 0 0 0,-1-1 0 0 0,-7 1-1 0 0,11 0 120 0 0,1 0 0 0 0,0 0 0 0 0,-1 0 0 0 0,1 0 0 0 0,0 0 0 0 0,-1 0 0 0 0,1 0 0 0 0,0 0 0 0 0,0 0 0 0 0,-1 0 0 0 0,1 0 0 0 0,0 0 0 0 0,-1 1 0 0 0,1-1 0 0 0,0 0 0 0 0,0 0 0 0 0,-1 0 0 0 0,1 0 0 0 0,0 0 0 0 0,0 1 0 0 0,-1-1 0 0 0,1 0 0 0 0,0 0 0 0 0,0 1 0 0 0,0-1 0 0 0,-1 0 0 0 0,1 0 0 0 0,0 1 0 0 0,0-1 0 0 0,0 0 0 0 0,0 0 0 0 0,0 1 0 0 0,0-1 0 0 0,-1 0 0 0 0,1 1 0 0 0,0-1 0 0 0,0 0 0 0 0,0 0 0 0 0,0 1 0 0 0,0-1-1 0 0,0 0 1 0 0,0 1 0 0 0,0-1 0 0 0,0 0 0 0 0,0 1 0 0 0,0-1 0 0 0,1 0 0 0 0,-1 1 0 0 0,8 11-2002 0 0,-5-8 1185 0 0,1 0 0 0 0,0-1 0 0 0,0 0 0 0 0,0 1 1 0 0,1-2-1 0 0,8 6 0 0 0,20 10-1673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143 650 184 0 0,'5'32'2786'0'0,"-2"1"-1"0"0,-2 64 1 0 0,-4-67 2776 0 0,-9 47 1 0 0,12-77-5459 0 0,0 0 0 0 0,0 0-1 0 0,0 1 1 0 0,0-1 0 0 0,0 0 0 0 0,0 0 0 0 0,0 0 0 0 0,0 1 0 0 0,0-1-1 0 0,0 0 1 0 0,0 0 0 0 0,0 0 0 0 0,0 0 0 0 0,0 1 0 0 0,-1-1 0 0 0,1 0 0 0 0,0 0-1 0 0,0 0 1 0 0,0 0 0 0 0,0 1 0 0 0,0-1 0 0 0,-1 0 0 0 0,1 0 0 0 0,0 0-1 0 0,0 0 1 0 0,0 0 0 0 0,0 0 0 0 0,-1 0 0 0 0,1 0 0 0 0,0 1 0 0 0,0-1 0 0 0,0 0-1 0 0,0 0 1 0 0,-1 0 0 0 0,1 0 0 0 0,0 0 0 0 0,0 0 0 0 0,0 0 0 0 0,-1 0-1 0 0,1 0 1 0 0,0 0 0 0 0,0 0 0 0 0,0 0 0 0 0,-1 0 0 0 0,1 0 0 0 0,0-1 0 0 0,0 1-1 0 0,0 0 1 0 0,0 0 0 0 0,-1 0 0 0 0,-11-11 1358 0 0,-8-22-760 0 0,2-4-268 0 0,2-1-1 0 0,2-1 1 0 0,2 0-1 0 0,1 0 0 0 0,-9-63 1 0 0,17 71-267 0 0,0 0 0 0 0,2 0 0 0 0,2 0-1 0 0,0 0 1 0 0,2 0 0 0 0,2 0 0 0 0,15-59 0 0 0,-12 70-58 0 0,0-1 1 0 0,1 1-1 0 0,1 0 0 0 0,21-31 1 0 0,-23 39-74 0 0,1 1 0 0 0,0 0 0 0 0,1 0 0 0 0,0 1 0 0 0,0 1 1 0 0,1-1-1 0 0,0 2 0 0 0,1 0 0 0 0,0 0 0 0 0,0 1 0 0 0,1 0 1 0 0,0 1-1 0 0,0 1 0 0 0,0 0 0 0 0,1 0 0 0 0,0 2 0 0 0,0-1 1 0 0,0 2-1 0 0,0 0 0 0 0,0 1 0 0 0,0 0 0 0 0,0 1 0 0 0,1 1 1 0 0,-1 0-1 0 0,0 1 0 0 0,0 0 0 0 0,0 1 0 0 0,0 1 1 0 0,-1 0-1 0 0,1 1 0 0 0,12 6 0 0 0,-16-6-36 0 0,-1 0 0 0 0,1 1 0 0 0,-1 0 0 0 0,0 0 0 0 0,0 1 0 0 0,-1 0 0 0 0,0 0 0 0 0,13 15 0 0 0,-18-17 0 0 0,0-1 0 0 0,0 1 0 0 0,0 0 0 0 0,-1 0 0 0 0,1 0 0 0 0,-1 0 0 0 0,0 0 0 0 0,0 0 0 0 0,-1 0 0 0 0,0 1 0 0 0,0-1 0 0 0,0 1 0 0 0,-1-1 0 0 0,1 1 0 0 0,-1-1 0 0 0,0 1 0 0 0,-1-1 0 0 0,0 1 0 0 0,-2 9 0 0 0,-1-3 0 0 0,0-1 0 0 0,-1 1 0 0 0,-1-1 0 0 0,0 0 0 0 0,0 0 0 0 0,-1 0 0 0 0,-1-1 0 0 0,1 0 0 0 0,-2-1 0 0 0,1 1 0 0 0,-1-2 0 0 0,-1 1 0 0 0,0-1 0 0 0,0-1 0 0 0,0 0 0 0 0,-18 9 0 0 0,-16 6 0 0 0,-1-2 0 0 0,-90 26 0 0 0,103-36 0 0 0,21-7-12 0 0,4-1-23 0 0,-1 0-1 0 0,1 1 1 0 0,0 0 0 0 0,0 0-1 0 0,-13 8 1 0 0,31 2-10 0 0,4 0 102 0 0,1 0 1 0 0,27 16 0 0 0,11 7 25 0 0,146 115-70 0 0,-16 5-13 0 0,-178-151 0 0 0,331 294 0 0 0,-331-294 0 0 0,-5-3-27 0 0,1-1 0 0 0,-1 1 0 0 0,0-1 0 0 0,1 0 0 0 0,-1 1 1 0 0,1-1-1 0 0,-1 0 0 0 0,1 0 0 0 0,0 0 0 0 0,0 0 0 0 0,-1-1 1 0 0,1 1-1 0 0,0 0 0 0 0,0-1 0 0 0,0 1 0 0 0,3-1 0 0 0,-3 0-1133 0 0,5-2-4922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28 312 0 0,'1'-2'422'0'0,"0"0"0"0"0,0 0 0 0 0,1 0 0 0 0,-1 0 0 0 0,1 0 0 0 0,-1 0 0 0 0,1 0 0 0 0,0 1 0 0 0,0-1-1 0 0,0 1 1 0 0,0-1 0 0 0,0 1 0 0 0,0-1 0 0 0,4 0 0 0 0,-4 1-170 0 0,-1 1-1 0 0,1 0 0 0 0,-1 0 1 0 0,1 0-1 0 0,-1 0 1 0 0,1 1-1 0 0,0-1 1 0 0,-1 0-1 0 0,1 1 1 0 0,-1-1-1 0 0,1 1 0 0 0,-1-1 1 0 0,0 1-1 0 0,1 0 1 0 0,-1 0-1 0 0,0-1 1 0 0,1 1-1 0 0,-1 0 1 0 0,0 0-1 0 0,0 0 0 0 0,0 1 1 0 0,0-1-1 0 0,0 0 1 0 0,2 2-1 0 0,1 3 203 0 0,0 1 0 0 0,0-1-1 0 0,0 1 1 0 0,-1 0 0 0 0,0 0 0 0 0,0 0 0 0 0,-1 0-1 0 0,1 0 1 0 0,-2 1 0 0 0,1-1 0 0 0,-1 1-1 0 0,0 8 1 0 0,1 9 433 0 0,-2 0 0 0 0,-4 33 0 0 0,-6 7 976 0 0,-19 68-1 0 0,1-5 573 0 0,27-124-2332 0 0,-1 9 396 0 0,0-1 0 0 0,1 1 1 0 0,0 19-1 0 0,1-30-376 0 0,0 1 0 0 0,0-1 1 0 0,0 1-1 0 0,1 0 1 0 0,-1-1-1 0 0,1 1 0 0 0,-1-1 1 0 0,1 1-1 0 0,0-1 0 0 0,0 1 1 0 0,1-1-1 0 0,-1 0 1 0 0,0 0-1 0 0,1 1 0 0 0,-1-1 1 0 0,1 0-1 0 0,0 0 0 0 0,-1-1 1 0 0,1 1-1 0 0,0 0 1 0 0,0 0-1 0 0,1-1 0 0 0,2 2 1 0 0,6 2-116 0 0,1-1 0 0 0,0 0 0 0 0,1-1 1 0 0,-1 0-1 0 0,0-1 0 0 0,1-1 0 0 0,0 0 1 0 0,21-1-1 0 0,2-3-16 0 0,64-12 1 0 0,-32-7-13773 0 0,-58 18 10526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25 208 0 0,'-1'-1'438'0'0,"0"-1"0"0"0,-1 0-1 0 0,1 0 1 0 0,-1 0 0 0 0,1 1 0 0 0,-1-1-1 0 0,0 1 1 0 0,0-1 0 0 0,1 1 0 0 0,-1 0 0 0 0,0 0-1 0 0,0 0 1 0 0,0 0 0 0 0,-1 0 0 0 0,1 0 0 0 0,0 0-1 0 0,0 1 1 0 0,0-1 0 0 0,-1 1 0 0 0,1-1-1 0 0,0 1 1 0 0,0 0 0 0 0,-5 0 0 0 0,4 1-79 0 0,-1 0 0 0 0,0 1 0 0 0,1-1 0 0 0,-1 1 0 0 0,1-1 0 0 0,-1 1 0 0 0,1 0 0 0 0,0 1 0 0 0,0-1 0 0 0,0 0 0 0 0,0 1 0 0 0,-5 5 0 0 0,-1 4 292 0 0,-1 0 0 0 0,1 1 0 0 0,1 0 0 0 0,0 1 1 0 0,1-1-1 0 0,-6 17 0 0 0,6-9 14 0 0,1 0 0 0 0,1 0-1 0 0,1 0 1 0 0,0 1 0 0 0,2-1 0 0 0,1 1 0 0 0,1 36 0 0 0,1-46-489 0 0,0-1 1 0 0,1 0-1 0 0,0 0 1 0 0,0 0-1 0 0,1 0 1 0 0,1-1-1 0 0,0 1 1 0 0,0-1-1 0 0,1 0 1 0 0,0 0-1 0 0,1 0 1 0 0,0-1-1 0 0,1 0 1 0 0,0 0-1 0 0,0 0 1 0 0,16 13-1 0 0,-19-19-396 0 0,0 0 0 0 0,1 0 0 0 0,0-1 0 0 0,-1 1 0 0 0,1-1-1 0 0,0 0 1 0 0,0 0 0 0 0,1-1 0 0 0,7 2 0 0 0,28-2-8356 0 0,-27-4 5579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0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6 548 0 0,'6'-5'12911'0'0,"-3"10"-12155"0"0,1 1 0 0 0,-1 0 0 0 0,0 0 0 0 0,0 0 0 0 0,0 0 0 0 0,-1 0 0 0 0,0 0-1 0 0,-1 1 1 0 0,1-1 0 0 0,0 13 0 0 0,2 77 2734 0 0,-4-86-3101 0 0,-3 71 797 0 0,-4-1-1 0 0,-3 0 1 0 0,-3 0 0 0 0,-5-1-1 0 0,-36 106 1 0 0,54-180-1186 0 0,-1-1 0 0 0,-15 24 0 0 0,16-28 0 0 0,0 0 0 0 0,0 0 0 0 0,0 0 0 0 0,0 0 0 0 0,0 1 0 0 0,0-1 0 0 0,0 0 0 0 0,0 0 0 0 0,0 0 0 0 0,0 0 0 0 0,0 0 0 0 0,0 0 0 0 0,0 0 0 0 0,0 1 0 0 0,0-1 0 0 0,0 0 0 0 0,0 0 0 0 0,0 0 0 0 0,-1 0 0 0 0,1 0 0 0 0,0 0 0 0 0,0 0 0 0 0,0 0 0 0 0,0 0 0 0 0,0 0 0 0 0,0 0 0 0 0,0 0 0 0 0,0 0 0 0 0,-1 1 0 0 0,1-1 0 0 0,0 0 0 0 0,0 0 0 0 0,0 0 0 0 0,0 0 0 0 0,0 0 0 0 0,0 0 0 0 0,0 0 0 0 0,-1 0 0 0 0,1 0 0 0 0,0 0 0 0 0,0 0 0 0 0,0 0 0 0 0,0 0 0 0 0,0-1 0 0 0,0 1 0 0 0,0 0 0 0 0,-1 0 0 0 0,1 0 0 0 0,0 0 0 0 0,0 0 0 0 0,0 0 0 0 0,0 0 0 0 0,0 0 0 0 0,0 0 0 0 0,0 0 0 0 0,0 0 0 0 0,0 0 0 0 0,0 0 0 0 0,-1-1 0 0 0,1 1 0 0 0,0 0 0 0 0,-2-4-17 0 0,-1-1 0 0 0,1 1-1 0 0,0-1 1 0 0,0 0 0 0 0,1 0 0 0 0,-1 0 0 0 0,1 0 0 0 0,0 0-1 0 0,1 0 1 0 0,-1 0 0 0 0,1-8 0 0 0,3-67-391 0 0,-1 56 268 0 0,2-27-276 0 0,2 0 1 0 0,2 1-1 0 0,20-66 1 0 0,-20 88 354 0 0,2 1-1 0 0,1 1 1 0 0,0 0 0 0 0,2 0 0 0 0,1 1-1 0 0,2 1 1 0 0,26-34 0 0 0,-35 50 133 0 0,1 1 0 0 0,-1 0 0 0 0,1 1 0 0 0,1 0 0 0 0,-1 0 0 0 0,1 1 0 0 0,0 0 0 0 0,1 0 0 0 0,-1 1 0 0 0,11-3 0 0 0,-15 5 5 0 0,0 1 1 0 0,0 0-1 0 0,0 0 1 0 0,1 0-1 0 0,-1 1 1 0 0,0 0 0 0 0,0 0-1 0 0,1 0 1 0 0,7 2-1 0 0,-10-2-9 0 0,0 1 1 0 0,0 0-1 0 0,1 1 0 0 0,-1-1 0 0 0,0 0 1 0 0,0 1-1 0 0,-1 0 0 0 0,1 0 0 0 0,0 0 1 0 0,0 0-1 0 0,-1 0 0 0 0,1 0 1 0 0,-1 1-1 0 0,0-1 0 0 0,4 6 0 0 0,-4-5-62 0 0,-1-1 0 0 0,1 1-1 0 0,-1 0 1 0 0,0-1 0 0 0,0 1 0 0 0,0 0-1 0 0,0 0 1 0 0,-1 0 0 0 0,1 0-1 0 0,-1 0 1 0 0,1 0 0 0 0,-1 0 0 0 0,0 0-1 0 0,0 0 1 0 0,-1 4 0 0 0,-1-1 4 0 0,1 0-1 0 0,-1 0 1 0 0,0-1 0 0 0,0 1 0 0 0,0-1 0 0 0,-1 0 0 0 0,-5 8 0 0 0,1-3-1 0 0,0 0 1 0 0,-1-1-1 0 0,-1 0 1 0 0,1 0-1 0 0,-1-1 1 0 0,0 0-1 0 0,-14 8 1 0 0,11-9-486 0 0,-1-1 0 0 0,1 0 0 0 0,-1 0 0 0 0,0-1 0 0 0,-17 3 0 0 0,23-6 76 0 0,-1 0 0 0 0,0-1 1 0 0,0 0-1 0 0,0-1 1 0 0,1 0-1 0 0,-1 0 0 0 0,0 0 1 0 0,0-1-1 0 0,0 0 1 0 0,-13-4-1 0 0,20-7-10114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174 527 24 0 0,'0'4'19616'0'0,"2"-8"-19184"0"0,1 0 0 0 0,0 0-1 0 0,-1 0 1 0 0,0 0-1 0 0,2-6 1 0 0,-1-1 106 0 0,0 0 1 0 0,0 0-1 0 0,1-15 1 0 0,0-77 930 0 0,-5 90-1250 0 0,1-9-19 0 0,-1 0 0 0 0,-1 1-1 0 0,-1-1 1 0 0,-1 1 0 0 0,-1 0-1 0 0,-10-28 1 0 0,11 38-113 0 0,0 0 0 0 0,-2 1-1 0 0,1-1 1 0 0,-1 1 0 0 0,-1 0 0 0 0,0 1 0 0 0,0-1-1 0 0,-1 1 1 0 0,0 1 0 0 0,-1 0 0 0 0,0 0 0 0 0,0 0-1 0 0,-13-7 1 0 0,21 14-45 0 0,0 0 0 0 0,-1 0 0 0 0,1 0 0 0 0,-1 0 0 0 0,1 0 0 0 0,-1 1-1 0 0,1-1 1 0 0,-1 0 0 0 0,1 1 0 0 0,-1 0 0 0 0,0-1 0 0 0,1 1 0 0 0,-1 0 0 0 0,0 0-1 0 0,1-1 1 0 0,-1 1 0 0 0,0 1 0 0 0,1-1 0 0 0,-1 0 0 0 0,0 0 0 0 0,1 1 0 0 0,-1-1-1 0 0,0 1 1 0 0,1-1 0 0 0,-1 1 0 0 0,1 0 0 0 0,-1-1 0 0 0,1 1 0 0 0,-1 0 0 0 0,1 0-1 0 0,0 0 1 0 0,-2 2 0 0 0,1-1 24 0 0,1 1 0 0 0,-1-1 0 0 0,1 1 0 0 0,0-1 0 0 0,0 1-1 0 0,0-1 1 0 0,0 1 0 0 0,0 0 0 0 0,0 0 0 0 0,1-1 0 0 0,0 1-1 0 0,-1 0 1 0 0,1 0 0 0 0,0 0 0 0 0,0-1 0 0 0,1 1 0 0 0,-1 0 0 0 0,0 0-1 0 0,2 3 1 0 0,2 5 18 0 0,0 1 0 0 0,0-1-1 0 0,1 0 1 0 0,1-1 0 0 0,0 1 0 0 0,1-1-1 0 0,-1 0 1 0 0,2-1 0 0 0,0 0 0 0 0,0 0-1 0 0,0-1 1 0 0,1 1 0 0 0,0-2 0 0 0,1 1-1 0 0,0-2 1 0 0,11 7 0 0 0,-8-5-138 0 0,1-1 0 0 0,-1-1 0 0 0,2 0 0 0 0,-1 0 0 0 0,1-1 0 0 0,0-1 0 0 0,0-1 0 0 0,0 0 0 0 0,0-1 0 0 0,0-1 0 0 0,1 0 0 0 0,17-2 0 0 0,-24 0 5 0 0,-1 0 1 0 0,0-1 0 0 0,0 0 0 0 0,0 0 0 0 0,0-1 0 0 0,0 0-1 0 0,-1-1 1 0 0,1 1 0 0 0,-1-2 0 0 0,0 1 0 0 0,10-8 0 0 0,0-4 20 0 0,-1 0 0 0 0,26-31 0 0 0,12-15 731 0 0,-53 62-696 0 0,0-1 1 0 0,-1 1-1 0 0,1-1 0 0 0,-1 1 1 0 0,1 0-1 0 0,0-1 0 0 0,0 1 1 0 0,-1 0-1 0 0,1-1 0 0 0,0 1 1 0 0,-1 0-1 0 0,1 0 0 0 0,0 0 1 0 0,0 0-1 0 0,-1-1 0 0 0,1 1 1 0 0,0 0-1 0 0,0 0 0 0 0,-1 1 1 0 0,1-1-1 0 0,0 0 0 0 0,0 0 1 0 0,-1 0-1 0 0,1 0 1 0 0,0 1-1 0 0,0-1 0 0 0,-1 0 1 0 0,1 1-1 0 0,0-1 0 0 0,-1 0 1 0 0,1 1-1 0 0,-1-1 0 0 0,1 1 1 0 0,0-1-1 0 0,-1 1 0 0 0,1-1 1 0 0,-1 1-1 0 0,1 0 0 0 0,-1-1 1 0 0,0 1-1 0 0,1 0 0 0 0,-1-1 1 0 0,1 2-1 0 0,19 38 267 0 0,-16-31-251 0 0,6 13-23 0 0,2 0 0 0 0,0-1 0 0 0,2-1 0 0 0,0 0 0 0 0,1-1 0 0 0,1 0 0 0 0,1-1 0 0 0,27 22 0 0 0,-40-37-216 0 0,-1-1 1 0 0,1 0-1 0 0,-1 0 0 0 0,1 0 1 0 0,0 0-1 0 0,0 0 0 0 0,0-1 0 0 0,0 0 1 0 0,0 0-1 0 0,0 0 0 0 0,0 0 1 0 0,0-1-1 0 0,0 0 0 0 0,0 1 1 0 0,1-1-1 0 0,-1-1 0 0 0,0 1 1 0 0,0-1-1 0 0,0 0 0 0 0,0 0 0 0 0,0 0 1 0 0,0 0-1 0 0,0 0 0 0 0,0-1 1 0 0,0 0-1 0 0,0 0 0 0 0,-1 0 1 0 0,6-4-1 0 0,0-1-507 0 0,-1 1 1 0 0,0-1-1 0 0,0-1 1 0 0,0 0-1 0 0,-1 0 1 0 0,0 0-1 0 0,-1-1 0 0 0,0 0 1 0 0,0 0-1 0 0,5-12 1 0 0,3-17-2461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222 452 5092 0 0,'-1'-22'734'0'0,"-2"1"0"0"0,0 0 0 0 0,-1 0 0 0 0,-1 0 0 0 0,-1 0 0 0 0,0 1 0 0 0,-2 0 0 0 0,-1 0-1 0 0,0 0 1 0 0,-21-31 0 0 0,9 22 1446 0 0,-30-33-1 0 0,-1 0 2954 0 0,39 37-2497 0 0,12 24-2202 0 0,3-1-341 0 0,-1 1-228 0 0,1 0 0 0 0,-1-1 0 0 0,0 1 0 0 0,1 0 0 0 0,-1 0 0 0 0,1 0 1 0 0,-1 1-1 0 0,1-1 0 0 0,-1 0 0 0 0,1 1 0 0 0,0-1 0 0 0,-1 1 0 0 0,1-1 0 0 0,0 1 1 0 0,0 0-1 0 0,-1-1 0 0 0,1 1 0 0 0,0 0 0 0 0,0 0 0 0 0,-1 1 0 0 0,1-1 0 0 0,0 0 1 0 0,0 0-1 0 0,2 2 0 0 0,6 0-1565 0 0,0 2 0 0 0,0-1 0 0 0,10 7-1 0 0,12 6-981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1 332 0 0,'2'16'1487'0'0,"-1"1"0"0"0,0 0 0 0 0,-2 0-1 0 0,0 0 1 0 0,-5 28 0 0 0,-26 82 8507 0 0,23-98-7510 0 0,8-23-1552 0 0,-1 0-1 0 0,-1-1 1 0 0,1 1-1 0 0,-1-1 1 0 0,-3 6 0 0 0,4-9 825 0 0,2-2-1724 0 0,-1 0 1 0 0,1 0 0 0 0,0 0-1 0 0,0 0 1 0 0,0 1 0 0 0,0-1-1 0 0,-1 0 1 0 0,1 0 0 0 0,0 0 0 0 0,0 0-1 0 0,0 0 1 0 0,-1 0 0 0 0,1 0-1 0 0,0 0 1 0 0,0 0 0 0 0,0 0-1 0 0,0 0 1 0 0,-1 0 0 0 0,1 0-1 0 0,0 0 1 0 0,0 0 0 0 0,0 0 0 0 0,-1-1-1 0 0,1 1 1 0 0,0 0 0 0 0,0 0-1 0 0,0 0 1 0 0,0 0 0 0 0,-1 0-1 0 0,1 0 1 0 0,0 0 0 0 0,0 0-1 0 0,0-1 1 0 0,0 1 0 0 0,0 0 0 0 0,0 0-1 0 0,-1 0 1 0 0,1 0 0 0 0,0-1-1 0 0,0 1 1 0 0,0 0 0 0 0,0 0-1 0 0,0-1 1 0 0,-2-4 89 0 0,0 0-1 0 0,1 0 1 0 0,-1-1 0 0 0,1 1-1 0 0,1-1 1 0 0,-1 0-1 0 0,1 1 1 0 0,0-1 0 0 0,0 1-1 0 0,0-1 1 0 0,1 0-1 0 0,0 1 1 0 0,0-1 0 0 0,0 1-1 0 0,1 0 1 0 0,0-1-1 0 0,4-7 1 0 0,-1 8-123 0 0,9 6 0 0 0,-9 1 0 0 0,-1 1 0 0 0,1-1 0 0 0,-1 1 0 0 0,0 0 0 0 0,0 0 0 0 0,0 1 0 0 0,5 5 0 0 0,30 35 0 0 0,-22-23 0 0 0,21 21 0 0 0,2-3 0 0 0,1-1 0 0 0,2-1 0 0 0,2-3 0 0 0,65 39 0 0 0,-76-54 0 0 0,1-1 0 0 0,1-1 0 0 0,0-2 0 0 0,1-2 0 0 0,0-1 0 0 0,1-2 0 0 0,0-2 0 0 0,60 6 0 0 0,-82-13 0 0 0,0 0 0 0 0,0-1 0 0 0,0-1 0 0 0,0-1 0 0 0,0 0 0 0 0,20-6 0 0 0,-32 7 0 0 0,-1 0 0 0 0,1 0 0 0 0,0-1 0 0 0,0 1 0 0 0,-1-1 0 0 0,1 0 0 0 0,-1 0 0 0 0,0 0 0 0 0,1-1 0 0 0,-1 1 0 0 0,0-1 0 0 0,0 0 0 0 0,-1 0 0 0 0,1 0 0 0 0,0 0 0 0 0,-1 0 0 0 0,0 0 0 0 0,0-1 0 0 0,0 1 0 0 0,0-1 0 0 0,-1 1 0 0 0,1-1 0 0 0,-1 0 0 0 0,0 0 0 0 0,0 1 0 0 0,0-1 0 0 0,0 0 0 0 0,-1 0 0 0 0,0 0 0 0 0,0-7 0 0 0,-1-3 0 0 0,-1-1 0 0 0,-1 1 0 0 0,0 0 0 0 0,-1 0 0 0 0,0 0 0 0 0,-1 0 0 0 0,-1 1 0 0 0,0 0 0 0 0,-1 0 0 0 0,-1 0 0 0 0,1 1 0 0 0,-12-13 0 0 0,-2 0 0 0 0,-1 1 0 0 0,-2 1 0 0 0,0 1 0 0 0,-37-27 0 0 0,39 34-77 0 0,-8-7-365 0 0,30 22 431 0 0,0 0 0 0 0,0 0 0 0 0,0 0 0 0 0,0 0 0 0 0,0 0 0 0 0,0 0 0 0 0,0 0 0 0 0,0 0 0 0 0,0 0 0 0 0,0 0 0 0 0,0 0 0 0 0,0 0 0 0 0,0 0 0 0 0,0 0-1 0 0,0-1 1 0 0,0 1 0 0 0,0 0 0 0 0,0 0 0 0 0,0 0 0 0 0,0 0 0 0 0,0 0 0 0 0,0 0 0 0 0,0 0 0 0 0,0 0 0 0 0,0 0 0 0 0,0 0 0 0 0,0 0 0 0 0,0 0 0 0 0,0 0 0 0 0,0 0 0 0 0,0 0 0 0 0,0 0 0 0 0,0-1 0 0 0,0 1 0 0 0,0 0 0 0 0,18 9-522 0 0,-17-9 402 0 0,16 9-2533 0 0,0-1-1 0 0,0 0 0 0 0,27 7 0 0 0,1-6-853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1 339 744 0 0,'1'-15'946'0'0,"1"0"0"0"0,1 0 0 0 0,1-1 0 0 0,0 2-1 0 0,1-1 1 0 0,11-24 0 0 0,-10 28-375 0 0,0 0 1 0 0,1 1-1 0 0,1 0 0 0 0,0 0 0 0 0,0 1 0 0 0,0 0 0 0 0,1 1 0 0 0,1-1 0 0 0,15-9 1 0 0,-4 4 51 0 0,1 1 0 0 0,0 0 1 0 0,1 2-1 0 0,1 1 0 0 0,0 1 1 0 0,0 1-1 0 0,1 1 0 0 0,-1 1 1 0 0,2 1-1 0 0,-1 1 0 0 0,0 1 1 0 0,1 2-1 0 0,-1 0 0 0 0,1 2 1 0 0,-1 1-1 0 0,41 8 1 0 0,-50-7-276 0 0,0 1 1 0 0,0 1 0 0 0,-1 1-1 0 0,0 0 1 0 0,0 1 0 0 0,0 0 0 0 0,19 14-1 0 0,-30-18-245 0 0,0 0 0 0 0,0 0 0 0 0,0 1 0 0 0,0 0 0 0 0,-1-1 0 0 0,1 1-1 0 0,-1 1 1 0 0,0-1 0 0 0,0 0 0 0 0,-1 1 0 0 0,1-1 0 0 0,-1 1 0 0 0,0 0 0 0 0,0 0 0 0 0,0 0-1 0 0,-1 0 1 0 0,0 0 0 0 0,0 0 0 0 0,0 1 0 0 0,-1-1 0 0 0,0 0 0 0 0,0 0 0 0 0,0 0-1 0 0,0 1 1 0 0,-1-1 0 0 0,0 0 0 0 0,-2 8 0 0 0,-5 10 179 0 0,0-1 0 0 0,-2 0 0 0 0,-23 41 0 0 0,18-39 71 0 0,-2 0 1 0 0,-1 0-1 0 0,0-2 0 0 0,-41 39 0 0 0,27-30-62 0 0,13-12-228 0 0,-63 71 88 0 0,74-80-148 0 0,0 0 0 0 0,1 1 0 0 0,1 0 0 0 0,0 0 0 0 0,0 1 0 0 0,1 0 0 0 0,-4 15 0 0 0,8-24-3 0 0,0 0 1 0 0,1 0-1 0 0,-1 0 0 0 0,1 0 1 0 0,0 1-1 0 0,0-1 0 0 0,0 0 1 0 0,0 0-1 0 0,1 0 0 0 0,0 0 1 0 0,-1 1-1 0 0,1-1 0 0 0,0 0 1 0 0,0 0-1 0 0,2 3 0 0 0,0-1 1 0 0,0 0 0 0 0,1 0-1 0 0,-1 0 1 0 0,1-1 0 0 0,0 0-1 0 0,0 1 1 0 0,8 5 0 0 0,3 0-12 0 0,0 0 1 0 0,1-1-1 0 0,-1 0 1 0 0,25 8-1 0 0,55 20-1591 0 0,43 14-4939 0 0,-66-26 2442 0 0,-17-5 590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2:4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0 456 0 0,'-26'16'2693'0'0,"6"-3"1079"0"0,0 0 8228 0 0,61-19-7547 0 0,-35 4-3881 0 0,0 1 1 0 0,0 0 0 0 0,0 0 0 0 0,0 0-1 0 0,0 1 1 0 0,0 0 0 0 0,12 1-1 0 0,-18-1-523 0 0,1 0 0 0 0,-1 0-1 0 0,0 0 1 0 0,0 0 0 0 0,1 0-1 0 0,-1 0 1 0 0,0 0 0 0 0,0 1-1 0 0,1-1 1 0 0,-1 0 0 0 0,0 0-1 0 0,0 0 1 0 0,0 0 0 0 0,1 0-1 0 0,-1 0 1 0 0,0 1 0 0 0,0-1-1 0 0,0 0 1 0 0,1 0 0 0 0,-1 0-1 0 0,0 0 1 0 0,0 1 0 0 0,0-1-1 0 0,0 0 1 0 0,0 0 0 0 0,1 0-1 0 0,-1 1 1 0 0,0-1 0 0 0,0 0 0 0 0,0 0-1 0 0,0 1 1 0 0,0-1 0 0 0,0 0-1 0 0,0 0 1 0 0,0 1 0 0 0,0-1-1 0 0,0 0 1 0 0,0 0 0 0 0,0 1-1 0 0,0-1 1 0 0,0 0 0 0 0,0 0-1 0 0,0 1 1 0 0,-10 12 769 0 0,-21 9 233 0 0,3-7-802 0 0,6-1-111 0 0,-1-1 0 0 0,-1-2 0 0 0,-39 14 0 0 0,77-42-284 0 0,12-7-1754 0 0,28-30-8619 0 0,-27 27 7059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257 944 216 0 0,'-2'4'436'0'0,"-19"45"3308"0"0,19-46-3192 0 0,1 0-1 0 0,-1 0 1 0 0,0 0-1 0 0,0 0 0 0 0,0 0 1 0 0,-1-1-1 0 0,1 1 0 0 0,0-1 1 0 0,-1 0-1 0 0,0 0 1 0 0,0 0-1 0 0,1 0 0 0 0,-5 2 1 0 0,6-4-362 0 0,0 0 0 0 0,0 0 1 0 0,0 1-1 0 0,0-1 0 0 0,0 0 1 0 0,0 0-1 0 0,0 0 0 0 0,0 0 1 0 0,0 0-1 0 0,0-1 0 0 0,0 1 1 0 0,0 0-1 0 0,0 0 0 0 0,0-1 0 0 0,1 1 1 0 0,-1 0-1 0 0,0-1 0 0 0,0 1 1 0 0,0-1-1 0 0,0 1 0 0 0,0-1 1 0 0,1 0-1 0 0,-1 1 0 0 0,0-1 1 0 0,0 0-1 0 0,1 0 0 0 0,-1 1 1 0 0,1-1-1 0 0,-2-1 0 0 0,-15-29 922 0 0,13 23-402 0 0,-5-12-54 0 0,0-1 1 0 0,2-1-1 0 0,-9-40 0 0 0,3 9-55 0 0,-11-35 15 0 0,1 6 472 0 0,-18-111-1 0 0,38 168-893 0 0,0 0 0 0 0,2 0 0 0 0,0 0 0 0 0,2-1 1 0 0,1 1-1 0 0,1 0 0 0 0,1 0 0 0 0,1 0 0 0 0,10-26 0 0 0,-11 40-132 0 0,0 1 0 0 0,1-1 0 0 0,0 2 0 0 0,1-1 0 0 0,0 0 0 0 0,1 1 0 0 0,0 0 0 0 0,0 1 0 0 0,1 0 0 0 0,0 0 0 0 0,1 0 0 0 0,-1 1 0 0 0,1 0 0 0 0,17-9 0 0 0,-18 12-29 0 0,1 0-1 0 0,-1 1 0 0 0,1 0 0 0 0,-1 0 1 0 0,1 1-1 0 0,0 0 0 0 0,0 1 0 0 0,0 0 1 0 0,0 0-1 0 0,0 1 0 0 0,0 0 0 0 0,1 0 1 0 0,-1 1-1 0 0,0 0 0 0 0,0 1 0 0 0,0 0 1 0 0,-1 1-1 0 0,14 4 0 0 0,-12-3-17 0 0,-1 0 0 0 0,0 1-1 0 0,0 0 1 0 0,-1 0 0 0 0,1 1 0 0 0,-1 0 0 0 0,0 1 0 0 0,-1-1-1 0 0,0 2 1 0 0,0-1 0 0 0,0 1 0 0 0,-1 0 0 0 0,0 0-1 0 0,0 0 1 0 0,-1 1 0 0 0,-1 0 0 0 0,1 0 0 0 0,-1 0-1 0 0,-1 1 1 0 0,1 0 0 0 0,-2-1 0 0 0,1 1 0 0 0,-2 0 0 0 0,1 0-1 0 0,-1 0 1 0 0,-1 0 0 0 0,0 1 0 0 0,0-1 0 0 0,-1 0-1 0 0,0 0 1 0 0,-3 11 0 0 0,-1-2 9 0 0,0-1 1 0 0,-1 0-1 0 0,-1 0 1 0 0,-1-1-1 0 0,-1 0 0 0 0,0 0 1 0 0,-1-1-1 0 0,-1 0 1 0 0,0 0-1 0 0,-1-2 0 0 0,-25 25 1 0 0,35-37-26 0 0,1-1 0 0 0,0 0 0 0 0,-1 0 0 0 0,1 0 0 0 0,-1 0 0 0 0,1-1 0 0 0,-1 1 0 0 0,1 0 0 0 0,-1 0 1 0 0,1-1-1 0 0,-1 1 0 0 0,0-1 0 0 0,0 0 0 0 0,1 1 0 0 0,-1-1 0 0 0,0 0 0 0 0,1 0 0 0 0,-1 0 0 0 0,0 0 0 0 0,0 0 0 0 0,1-1 0 0 0,-1 1 1 0 0,0-1-1 0 0,1 1 0 0 0,-1-1 0 0 0,0 1 0 0 0,1-1 0 0 0,-1 0 0 0 0,1 0 0 0 0,-1 1 0 0 0,1-1 0 0 0,-1 0 0 0 0,0-2 0 0 0,1 2 48 0 0,5 4 65 0 0,2 1-38 0 0,0 0 0 0 0,0 0-1 0 0,0 1 1 0 0,-1 0 0 0 0,1 0 0 0 0,-1 1-1 0 0,5 7 1 0 0,32 50 494 0 0,-10-14-221 0 0,79 109 873 0 0,-109-156-1504 0 0,-1 0 0 0 0,0 0 0 0 0,1-1 0 0 0,-1 1-1 0 0,1-1 1 0 0,0 1 0 0 0,0-1 0 0 0,-1 0 0 0 0,1 1 0 0 0,0-1 0 0 0,0 0 0 0 0,0 0 0 0 0,0-1 0 0 0,0 1-1 0 0,0 0 1 0 0,1 0 0 0 0,-1-1 0 0 0,0 0 0 0 0,0 1 0 0 0,0-1 0 0 0,4 0 0 0 0,0-1-709 0 0,0 0 0 0 0,-1 0 0 0 0,1-1 0 0 0,-1 0 0 0 0,1 0-1 0 0,-1 0 1 0 0,8-5 0 0 0,0 0-2190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27 588 0 0,'-6'-11'2715'0'0,"6"10"-2443"0"0,-1 1 0 0 0,1-1 0 0 0,0 0 0 0 0,-1 0 0 0 0,1 0 1 0 0,-1 0-1 0 0,1 1 0 0 0,-1-1 0 0 0,1 0 0 0 0,-1 1 0 0 0,1-1 0 0 0,-1 0 0 0 0,0 1 1 0 0,1-1-1 0 0,-1 1 0 0 0,0-1 0 0 0,1 1 0 0 0,-1-1 0 0 0,0 1 0 0 0,0-1 1 0 0,0 1-1 0 0,1 0 0 0 0,-1-1 0 0 0,0 1 0 0 0,0 0 0 0 0,0 0 0 0 0,0 0 0 0 0,0 0 1 0 0,1 0-1 0 0,-1 0 0 0 0,0 0 0 0 0,-1 0 0 0 0,0 1 38 0 0,0 0 0 0 0,0 0 0 0 0,1 1 0 0 0,-1-1 0 0 0,1 1-1 0 0,-1-1 1 0 0,1 1 0 0 0,-1 0 0 0 0,1-1 0 0 0,0 1 0 0 0,0 0 0 0 0,-1 2 0 0 0,0 0 260 0 0,-5 10 94 0 0,0 0 1 0 0,1 1-1 0 0,0-1 1 0 0,2 1-1 0 0,-1 1 1 0 0,2-1-1 0 0,0 0 1 0 0,1 1-1 0 0,1 0 1 0 0,0 27 0 0 0,2-29-382 0 0,1 1-1 0 0,0-1 1 0 0,1 1 0 0 0,1-1 0 0 0,0 0 0 0 0,0 0 0 0 0,9 16 0 0 0,-8-20-122 0 0,0 1-1 0 0,1-1 0 0 0,1 0 1 0 0,0 0-1 0 0,0-1 1 0 0,0 1-1 0 0,1-2 0 0 0,1 1 1 0 0,13 10-1 0 0,-18-16-96 0 0,1-1-1 0 0,0 1 1 0 0,-1-1-1 0 0,1 1 1 0 0,0-1-1 0 0,0-1 1 0 0,1 1-1 0 0,-1-1 1 0 0,0 0-1 0 0,0 0 1 0 0,11 0-1 0 0,-6-1-40 0 0,-1-1-1 0 0,0 0 0 0 0,1 0 0 0 0,-1-1 0 0 0,0 0 0 0 0,12-5 0 0 0,-1-1-147 0 0,-1-2 0 0 0,0 0 0 0 0,0 0 0 0 0,-1-2 0 0 0,20-17 0 0 0,-27 21-95 0 0,-6 4-145 0 0,0 1 0 0 0,0-1 0 0 0,-1 0 0 0 0,1 0 1 0 0,-1 0-1 0 0,0-1 0 0 0,0 1 0 0 0,-1-1 0 0 0,0 0 0 0 0,5-8 0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93 180 0 0,'-8'0'979'0'0,"-22"-5"2898"0"0,15-5 6238 0 0,20 7-8823 0 0,4-3-840 0 0,5 1 1016 0 0,0 0 0 0 0,0 0 0 0 0,1 1 0 0 0,27-3 0 0 0,23-7 1267 0 0,-41 8-2518 0 0,10-3-1769 0 0,-16-1-8330 0 0,-13 6 7182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88 159 768 0 0,'-20'-3'1462'0'0,"11"3"298"0"0,-1-2 0 0 0,0 1 0 0 0,1-1 0 0 0,-1-1 0 0 0,-9-3 564 0 0,21-3 4642 0 0,12 0-6096 0 0,0 1 1 0 0,1 0-1 0 0,0 1 1 0 0,29-10-1 0 0,75-17 1980 0 0,-95 27-2331 0 0,20-5 438 0 0,0 2 0 0 0,1 2 0 0 0,77-5 0 0 0,-91 18-2796 0 0,-3 7-4064 0 0,-15-6 1374 0 0,-3-1 1172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47 250 604 0 0,'-46'-21'7158'0'0,"46"21"-7040"0"0,0 0-1 0 0,0-1 0 0 0,0 1 1 0 0,0 0-1 0 0,0 0 1 0 0,-1-1-1 0 0,1 1 1 0 0,0 0-1 0 0,0 0 1 0 0,0-1-1 0 0,0 1 1 0 0,0 0-1 0 0,0-1 1 0 0,0 1-1 0 0,0 0 0 0 0,0 0 1 0 0,0-1-1 0 0,1 1 1 0 0,-1 0-1 0 0,0 0 1 0 0,0-1-1 0 0,0 1 1 0 0,0 0-1 0 0,0 0 1 0 0,0-1-1 0 0,0 1 0 0 0,1 0 1 0 0,-1 0-1 0 0,0-1 1 0 0,0 1-1 0 0,0 0 1 0 0,1 0-1 0 0,-1 0 1 0 0,0 0-1 0 0,0-1 1 0 0,1 1-1 0 0,-1 0 1 0 0,0 0-1 0 0,0 0 0 0 0,1 0 1 0 0,-1 0-1 0 0,0 0 1 0 0,0 0-1 0 0,1 0 1 0 0,-1-1-1 0 0,0 1 1 0 0,0 0-1 0 0,1 0 1 0 0,-1 0-1 0 0,14-6 1151 0 0,62-18 2141 0 0,101-20-1 0 0,-34 10-1816 0 0,-108 25-1061 0 0,-10 4 101 0 0,0-2 0 0 0,-1 0 0 0 0,0-2 0 0 0,-1 0 0 0 0,38-22 0 0 0,-58 28-402 0 0,1 1 0 0 0,-1-1 0 0 0,0 0 0 0 0,0 0 0 0 0,0 0 0 0 0,-1-1 0 0 0,4-4 0 0 0,-2 3 1649 0 0,-4 23-1124 0 0,0-15-792 0 0,0 25 90 0 0,2 0 1 0 0,0 0-1 0 0,2 0 1 0 0,1 0-1 0 0,1 0 1 0 0,2-1-1 0 0,12 32 1 0 0,-3-19 13 0 0,2 0-1 0 0,1-2 1 0 0,48 68 0 0 0,-54-86-67 0 0,13 26 0 0 0,-15-24 0 0 0,-4-9 0 0 0,-7-2 0 0 0,-11-5 0 0 0,-8-3 0 0 0,1-1 0 0 0,-30 0 0 0 0,-8 1 0 0 0,-17 4 0 0 0,-124 28 0 0 0,186-32 0 0 0,11-3 0 0 0,-1 0 0 0 0,0 0 0 0 0,0 0 0 0 0,0 0 0 0 0,0 0 0 0 0,0 1 0 0 0,0-1 0 0 0,0 0 0 0 0,0 0 0 0 0,0 0 0 0 0,1 0 0 0 0,-1 0 0 0 0,0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0,16 2 0 0 0,0-1 0 0 0,1-1 0 0 0,30-3 0 0 0,63-13 0 0 0,-79 11 0 0 0,201-43-4306 0 0,-177 36 2900 0 0,-9-1-6482 0 0,-23 4 4602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1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82 336 0 0,'-6'-24'2494'0'0,"6"20"-1209"0"0,-1-1 0 0 0,1 1 0 0 0,-2-1 0 0 0,1 1 0 0 0,0-1 0 0 0,-1 1 0 0 0,0 0 0 0 0,0 0 0 0 0,0-1 0 0 0,-5-6 0 0 0,7 11-1125 0 0,-1 0-1 0 0,0-1 1 0 0,1 1 0 0 0,-1 0 0 0 0,0-1-1 0 0,1 1 1 0 0,-1 0 0 0 0,0 0 0 0 0,1-1-1 0 0,-1 1 1 0 0,0 0 0 0 0,1 0 0 0 0,-1 0-1 0 0,0 0 1 0 0,0 0 0 0 0,1 0 0 0 0,-1 0-1 0 0,0 0 1 0 0,1 1 0 0 0,-1-1 0 0 0,0 0-1 0 0,1 0 1 0 0,-1 0 0 0 0,0 1 0 0 0,0-1-1 0 0,-16 10 1539 0 0,3 3-827 0 0,1 1 0 0 0,-1 0-1 0 0,2 0 1 0 0,0 1 0 0 0,-19 33-1 0 0,24-35-499 0 0,0 0 0 0 0,1 1 0 0 0,0-1-1 0 0,1 1 1 0 0,1 1 0 0 0,0-1-1 0 0,1 1 1 0 0,-2 17 0 0 0,5-23-332 0 0,0 0 0 0 0,1 0 0 0 0,0 0 0 0 0,0 0 0 0 0,1 0 1 0 0,0 0-1 0 0,1 0 0 0 0,0-1 0 0 0,0 1 0 0 0,1-1 0 0 0,0 0 0 0 0,0 0 0 0 0,1 0 0 0 0,0-1 1 0 0,0 1-1 0 0,1-1 0 0 0,0 0 0 0 0,0-1 0 0 0,1 0 0 0 0,-1 0 0 0 0,2 0 0 0 0,13 8 0 0 0,-5-4 6 0 0,0-1 0 0 0,0-1-1 0 0,0-1 1 0 0,1 0-1 0 0,0-2 1 0 0,1 0 0 0 0,-1 0-1 0 0,1-2 1 0 0,0 0-1 0 0,30 1 1 0 0,-29-4-45 0 0,-1-1 0 0 0,1-1 0 0 0,0 0 0 0 0,-1-1 0 0 0,0-1 0 0 0,0-1 0 0 0,0 0 0 0 0,0-2 0 0 0,32-16 0 0 0,-40 18 0 0 0,0-2 0 0 0,0 1 0 0 0,-1-2 0 0 0,0 1 0 0 0,0-1 0 0 0,-1-1 0 0 0,0 1 0 0 0,0-1 0 0 0,-1-1 0 0 0,0 1 0 0 0,-1-1 0 0 0,0-1 0 0 0,0 1-1 0 0,-1-1 1 0 0,-1 0 0 0 0,6-20 0 0 0,-8 26-30 0 0,-1 1-1 0 0,-1-1 1 0 0,1 1 0 0 0,-1-1-1 0 0,1 1 1 0 0,-1-1-1 0 0,0 1 1 0 0,-1-1-1 0 0,1 1 1 0 0,-1-1-1 0 0,0 1 1 0 0,0-1 0 0 0,-1 1-1 0 0,1 0 1 0 0,-5-8-1 0 0,5 9 42 0 0,-1 1-1 0 0,0 0 1 0 0,0 0-1 0 0,0-1 1 0 0,0 1-1 0 0,0 0 1 0 0,0 1-1 0 0,0-1 1 0 0,-1 0 0 0 0,1 1-1 0 0,-1-1 1 0 0,1 1-1 0 0,-1 0 1 0 0,0 0-1 0 0,1 0 1 0 0,-1 0-1 0 0,0 0 1 0 0,0 0-1 0 0,0 1 1 0 0,0 0-1 0 0,0-1 1 0 0,0 1-1 0 0,1 0 1 0 0,-1 0-1 0 0,-5 2 1 0 0,-4-1-3 0 0,1 2 0 0 0,0 0 0 0 0,1 0 0 0 0,-1 1 0 0 0,0 0 0 0 0,1 1 0 0 0,0 0 0 0 0,0 1 0 0 0,0 0 0 0 0,1 1 0 0 0,0 0 0 0 0,0 0 0 0 0,1 1 0 0 0,0 0 0 0 0,0 0 0 0 0,1 1 0 0 0,-10 15 0 0 0,13-19-5 0 0,0 1-1 0 0,1 0 0 0 0,0 0 0 0 0,0 0 1 0 0,1 0-1 0 0,-1 1 0 0 0,2-1 0 0 0,-1 1 1 0 0,1-1-1 0 0,-1 1 0 0 0,2 0 0 0 0,-1-1 1 0 0,1 1-1 0 0,0 0 0 0 0,0 0 0 0 0,1-1 1 0 0,0 1-1 0 0,0 0 0 0 0,1-1 0 0 0,0 1 1 0 0,0-1-1 0 0,0 0 0 0 0,1 1 0 0 0,0-1 1 0 0,0 0-1 0 0,1-1 0 0 0,-1 1 0 0 0,1 0 1 0 0,0-1-1 0 0,9 8 0 0 0,-6-6-6 0 0,0-1 0 0 0,1 1 1 0 0,-1-2-1 0 0,2 1 0 0 0,-1-1 0 0 0,0 0 1 0 0,1-1-1 0 0,0 0 0 0 0,0 0 0 0 0,0-1 0 0 0,1 0 1 0 0,-1-1-1 0 0,1 0 0 0 0,11 1 0 0 0,-6-2-37 0 0,0-1 0 0 0,0 0-1 0 0,0-1 1 0 0,0-1-1 0 0,0-1 1 0 0,0 0-1 0 0,-1 0 1 0 0,24-10 0 0 0,-18 5-1321 0 0,1-2 0 0 0,32-20 0 0 0,-28 13-3024 0 0,33-29 1 0 0,-23 14 1045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23 140 720 0 0,'-2'-4'362'0'0,"-2"-9"1702"0"0,0 0-1 0 0,0 0 1 0 0,-2-19-1 0 0,5 30-1575 0 0,1-1 0 0 0,0 0-1 0 0,0 1 1 0 0,0-1 0 0 0,0 0 0 0 0,0 0-1 0 0,0 1 1 0 0,1-1 0 0 0,-1 0-1 0 0,1 0 1 0 0,0 1 0 0 0,0-1 0 0 0,0 1-1 0 0,0-1 1 0 0,0 1 0 0 0,1-1 0 0 0,-1 1-1 0 0,1 0 1 0 0,-1 0 0 0 0,1-1 0 0 0,0 1-1 0 0,0 0 1 0 0,2-1 0 0 0,-3 2-337 0 0,0 1 1 0 0,0-1-1 0 0,0 1 0 0 0,0 0 0 0 0,0-1 1 0 0,-1 1-1 0 0,1 0 0 0 0,0 0 1 0 0,0-1-1 0 0,0 1 0 0 0,0 0 0 0 0,0 0 1 0 0,0 0-1 0 0,0 0 0 0 0,0 1 1 0 0,0-1-1 0 0,0 0 0 0 0,0 0 0 0 0,0 0 1 0 0,-1 1-1 0 0,1-1 0 0 0,0 1 1 0 0,0-1-1 0 0,0 0 0 0 0,0 1 0 0 0,-1-1 1 0 0,1 1-1 0 0,0 0 0 0 0,0-1 1 0 0,-1 1-1 0 0,1 0 0 0 0,0-1 0 0 0,-1 1 1 0 0,1 0-1 0 0,-1 0 0 0 0,1-1 1 0 0,-1 1-1 0 0,1 0 0 0 0,-1 0 0 0 0,0 0 1 0 0,1 1-1 0 0,1 3 129 0 0,0-1 0 0 0,0 0 0 0 0,-1 1-1 0 0,0-1 1 0 0,1 1 0 0 0,-1-1 0 0 0,0 9 0 0 0,-3 10 12 0 0,-1 0 0 0 0,0-1-1 0 0,-2 1 1 0 0,-1-1 0 0 0,-10 25 0 0 0,8-25-62 0 0,1 0 0 0 0,1 1 1 0 0,1-1-1 0 0,1 1 0 0 0,-1 28 0 0 0,5-46-230 0 0,0-1 0 0 0,1 1 0 0 0,-1 0 0 0 0,1 0 0 0 0,0-1 0 0 0,1 1 0 0 0,-1-1 0 0 0,1 1 0 0 0,0-1 0 0 0,0 1 0 0 0,0-1 0 0 0,0 0 0 0 0,1 0 0 0 0,4 5 0 0 0,-2-3 0 0 0,0-1 0 0 0,1 0 0 0 0,0 0 0 0 0,-1-1 0 0 0,2 0 0 0 0,-1 0 0 0 0,0 0 0 0 0,12 4 0 0 0,1-1 0 0 0,0-1 0 0 0,0-1 0 0 0,0-1 0 0 0,1-1 0 0 0,0 0 0 0 0,23-1 0 0 0,43 0-39 0 0,94-12 1 0 0,-174 10 55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29 217 196 0 0,'-3'-2'761'0'0,"-16"-12"1796"0"0,18 14-2346 0 0,1 0-1 0 0,0-1 0 0 0,-1 1 0 0 0,1 0 0 0 0,-1 0 0 0 0,1-1 1 0 0,0 1-1 0 0,-1 0 0 0 0,1-1 0 0 0,0 1 0 0 0,0 0 0 0 0,-1-1 0 0 0,1 1 1 0 0,0-1-1 0 0,0 1 0 0 0,-1-1 0 0 0,1 1 0 0 0,0 0 0 0 0,0-1 0 0 0,0 1 1 0 0,0-1-1 0 0,0 1 0 0 0,0-1 0 0 0,0 1 0 0 0,0-1 0 0 0,0 1 1 0 0,0-1-1 0 0,0 1 0 0 0,0-1 0 0 0,0 1 0 0 0,0 0 0 0 0,0-1 0 0 0,0 1 1 0 0,0-1-1 0 0,1 1 0 0 0,-1-1 0 0 0,0 1 0 0 0,1-1 0 0 0,5-4 611 0 0,1 0 0 0 0,0 0 0 0 0,1 0-1 0 0,-1 1 1 0 0,1 1 0 0 0,0-1 0 0 0,9-2-1 0 0,67-17 1232 0 0,-50 14-1063 0 0,43-10 588 0 0,-17 5 210 0 0,64-25 1 0 0,-119 37-1617 0 0,0 1-1 0 0,0-1 1 0 0,-1 0-1 0 0,1-1 1 0 0,0 1-1 0 0,-1-1 1 0 0,0 0-1 0 0,1 0 1 0 0,-1 0-1 0 0,0-1 1 0 0,-1 1 0 0 0,1-1-1 0 0,3-5 973 0 0,-12 12-986 0 0,1-1-111 0 0,0 1-1 0 0,0 0 1 0 0,1 0-1 0 0,-1 0 1 0 0,1 0-1 0 0,0 1 1 0 0,0-1-1 0 0,0 1 1 0 0,0 0-1 0 0,1 0 1 0 0,-1 0-1 0 0,1 0 1 0 0,0 0-1 0 0,0 0 1 0 0,1 1-1 0 0,-1-1 1 0 0,-1 9-1 0 0,-2 10 71 0 0,1 0-1 0 0,1 0 0 0 0,0 0 1 0 0,2 0-1 0 0,1 1 0 0 0,1-1 1 0 0,1 0-1 0 0,9 42 0 0 0,3-5 193 0 0,4 0 0 0 0,26 62 0 0 0,-41-111-308 0 0,-3-11 0 0 0,0 0 0 0 0,0 1 0 0 0,0-1 0 0 0,0 0 0 0 0,0 0 0 0 0,0 0 0 0 0,0 0 0 0 0,0 0 0 0 0,0 0 0 0 0,0 1 0 0 0,0-1 0 0 0,0 0 0 0 0,0 0 0 0 0,0 0 0 0 0,0 0 0 0 0,0 0 0 0 0,0 0 0 0 0,0 0 0 0 0,0 1 0 0 0,0-1 0 0 0,0 0 0 0 0,0 0 0 0 0,0 0 0 0 0,0 0 0 0 0,-1 0 0 0 0,1 0 0 0 0,0 0 0 0 0,0 0 0 0 0,0 0 0 0 0,0 1 0 0 0,0-1 0 0 0,0 0 0 0 0,0 0 0 0 0,-1 0 0 0 0,1 0 0 0 0,0 0 0 0 0,0 0 0 0 0,0 0 0 0 0,0 0 0 0 0,0 0 0 0 0,0 0 0 0 0,-1 0 0 0 0,1 0 0 0 0,0 0 0 0 0,0 0 0 0 0,0 0 0 0 0,0 0 0 0 0,0 0 0 0 0,0 0 0 0 0,-1 0 0 0 0,-10-2 0 0 0,1 0 0 0 0,-1 0 0 0 0,0-1 1 0 0,-18-7-1 0 0,-20-6-4 0 0,26 11 4 0 0,0 1 1 0 0,0 1-1 0 0,-1 1 1 0 0,0 1-1 0 0,1 1 1 0 0,-39 5-1 0 0,53-2 0 0 0,8-3 0 0 0,1 0 0 0 0,0 0 0 0 0,0 0 0 0 0,0 0 0 0 0,0 0 0 0 0,-1 0 0 0 0,1 0 0 0 0,0 0 0 0 0,0 0 0 0 0,0 0 0 0 0,-1 0 0 0 0,1 1 0 0 0,0-1 0 0 0,0 0 0 0 0,0 0 0 0 0,0 0 0 0 0,0 0 0 0 0,-1 0 0 0 0,1 0 0 0 0,0 0 0 0 0,0 1 0 0 0,0-1 0 0 0,0 0 0 0 0,0 0 0 0 0,0 0 0 0 0,0 0 0 0 0,-1 0 0 0 0,1 1 0 0 0,0-1 0 0 0,0 0 0 0 0,0 0 0 0 0,0 0 0 0 0,0 1 0 0 0,0-1 0 0 0,0 0 0 0 0,0 0 0 0 0,0 0 0 0 0,0 0 0 0 0,0 1 0 0 0,0-1 0 0 0,0 0 0 0 0,0 0 0 0 0,0 0 0 0 0,0 1 0 0 0,0-1 0 0 0,0 0 0 0 0,0 0 0 0 0,1 0 0 0 0,1 2 0 0 0,0 0 0 0 0,0-1 0 0 0,0 0 0 0 0,0 1 0 0 0,1-1 0 0 0,-1 0 0 0 0,0 0 0 0 0,1-1 0 0 0,-1 1 0 0 0,1 0 0 0 0,-1-1 0 0 0,1 1 0 0 0,4-1 0 0 0,46 1 0 0 0,-28-1 0 0 0,267-6 0 0 0,-260 5-2697 0 0,1-1-1 0 0,-1-2 1 0 0,-1-1-1 0 0,58-18 1 0 0,-78 18-610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67 16 0 0,'-1'-13'396'0'0,"-4"-21"4134"0"0,5 33-4213 0 0,0 0 0 0 0,-1 0 0 0 0,1 0 0 0 0,-1 0 0 0 0,1 0 0 0 0,-1 0 0 0 0,1 0 0 0 0,-1 0 0 0 0,0 0 0 0 0,1 0 0 0 0,-1 0 0 0 0,0 0 0 0 0,0 1 0 0 0,0-1 0 0 0,0 0 0 0 0,1 0 0 0 0,-1 1 0 0 0,0-1 0 0 0,0 1 0 0 0,0-1 0 0 0,-1 1 0 0 0,1-1 0 0 0,0 1 0 0 0,-1-1 0 0 0,0 1-48 0 0,1 0 0 0 0,-1 0 1 0 0,0 1-1 0 0,1-1 0 0 0,-1 0 1 0 0,1 1-1 0 0,-1-1 0 0 0,0 0 1 0 0,1 1-1 0 0,-1 0 0 0 0,1-1 1 0 0,0 1-1 0 0,-1 0 0 0 0,1 0 1 0 0,-1 0-1 0 0,1 0 0 0 0,0 0 1 0 0,0 0-1 0 0,-1 2 0 0 0,-20 23 2400 0 0,21-26-2568 0 0,-8 15 487 0 0,0 0 0 0 0,1 1 0 0 0,1 0 0 0 0,0 0 0 0 0,2 0 0 0 0,-1 1-1 0 0,2 0 1 0 0,0 0 0 0 0,1 0 0 0 0,1 1 0 0 0,1-1 0 0 0,0 1 0 0 0,1-1 0 0 0,1 0-1 0 0,1 1 1 0 0,0-1 0 0 0,1 0 0 0 0,7 21 0 0 0,-8-32-564 0 0,0-1 1 0 0,0 1-1 0 0,1 0 1 0 0,0-1-1 0 0,0 0 1 0 0,1 1-1 0 0,-1-1 1 0 0,1-1-1 0 0,0 1 1 0 0,0 0-1 0 0,1-1 1 0 0,-1 0-1 0 0,1 0 1 0 0,0 0-1 0 0,0-1 1 0 0,0 0-1 0 0,8 4 0 0 0,-6-5-14 0 0,1 1 0 0 0,-1-1-1 0 0,1 0 1 0 0,0-1-1 0 0,0 0 1 0 0,0 0-1 0 0,0-1 1 0 0,0 0-1 0 0,0 0 1 0 0,0-1-1 0 0,-1 0 1 0 0,1 0-1 0 0,8-3 1 0 0,-1 0-10 0 0,-1 0 0 0 0,1-1 0 0 0,-1-1 0 0 0,0 0 0 0 0,-1 0 0 0 0,1-2 0 0 0,-1 0 0 0 0,-1 0 0 0 0,0-1 0 0 0,0-1 0 0 0,20-20 0 0 0,-31 28-435 0 0,1 0-1 0 0,-1 0 1 0 0,1 0 0 0 0,-1 0 0 0 0,0 0-1 0 0,0 0 1 0 0,0-1 0 0 0,0 1-1 0 0,0 0 1 0 0,0-1 0 0 0,-1 1 0 0 0,1-1-1 0 0,-1 1 1 0 0,0-5 0 0 0,-14-5-11754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74 332 0 0,'-73'-6'3529'0'0,"-11"-3"13956"0"0,83 9-17383 0 0,9-5 1440 0 0,12-2-811 0 0,118-27 3759 0 0,-103 24-6581 0 0,-31 7-444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135 179 1632 0 0,'-35'-9'1839'0'0,"-23"-7"3300"0"0,22 3 2062 0 0,36 13-7080 0 0,-1-1 0 0 0,1 1-1 0 0,0 0 1 0 0,-1 0-1 0 0,1 0 1 0 0,0 0 0 0 0,0-1-1 0 0,-1 1 1 0 0,1 0-1 0 0,0 0 1 0 0,0-1 0 0 0,-1 1-1 0 0,1 0 1 0 0,0 0-1 0 0,0-1 1 0 0,0 1-1 0 0,-1 0 1 0 0,1-1 0 0 0,0 1-1 0 0,0 0 1 0 0,0-1-1 0 0,0 1 1 0 0,0 0 0 0 0,0-1-1 0 0,0 1 1 0 0,0 0-1 0 0,0-1 1 0 0,0 1 0 0 0,0 0-1 0 0,0-1 1 0 0,0 1-1 0 0,3-5 3441 0 0,9-5-2944 0 0,1 1 0 0 0,0 0 0 0 0,1 0 0 0 0,-1 1 0 0 0,2 1-1 0 0,-1 0 1 0 0,27-7 0 0 0,117-29 3953 0 0,-147 41-4539 0 0,-1-1-31 0 0,-5 2 0 0 0,0-1 0 0 0,0 1 0 0 0,0 0 0 0 0,0 1 0 0 0,1-1 0 0 0,-1 1 0 0 0,0 0 0 0 0,10 1 0 0 0,-14 0-257 0 0,-1-1 0 0 0,1 0-1 0 0,-1 0 1 0 0,1 0 0 0 0,-1 1 0 0 0,0-1-1 0 0,1 0 1 0 0,-1 0 0 0 0,0 1 0 0 0,1-1-1 0 0,-1 0 1 0 0,0 1 0 0 0,1-1 0 0 0,-1 1-1 0 0,0-1 1 0 0,1 0 0 0 0,-1 1 0 0 0,0-1-1 0 0,0 1 1 0 0,0-1 0 0 0,0 0 0 0 0,1 1-1 0 0,-1-1 1 0 0,0 1 0 0 0,0-1 0 0 0,0 1 0 0 0,0-1-1 0 0,0 1 1 0 0,0-1 0 0 0,0 1 0 0 0,0-1-1 0 0,0 1 1 0 0,0-1 0 0 0,-1 0 0 0 0,1 1-1 0 0,0-1 1 0 0,0 1 0 0 0,0-1 0 0 0,-1 1-1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39 68 0 0,'-3'-14'1956'0'0,"3"12"-1122"0"0,0 0-1 0 0,0 0 1 0 0,0-1 0 0 0,0 1 0 0 0,0 0 0 0 0,0 0 0 0 0,0 0 0 0 0,3-6 5974 0 0,-3 12-5871 0 0,1 56 1334 0 0,-2-1 0 0 0,-12 67 0 0 0,0 26-947 0 0,11-75-462 0 0,4 1 1 0 0,13 92-1 0 0,-11-138-563 0 0,0-1 416 0 0,1-1 0 0 0,10 35 1 0 0,-100-112 1545 0 0,61 38-2216 0 0,0 1 1 0 0,0 1 0 0 0,-1 2 0 0 0,0 0-1 0 0,0 2 1 0 0,0 0 0 0 0,0 2 0 0 0,0 1 0 0 0,-31 3-1 0 0,22 2 18 0 0,0 1 0 0 0,-1 1 0 0 0,2 2 0 0 0,-1 1-1 0 0,2 2 1 0 0,-37 18 0 0 0,51-20-63 0 0,-1 1 0 0 0,2 0 0 0 0,-1 1 0 0 0,2 1 0 0 0,0 1 0 0 0,0 1 0 0 0,1 0 0 0 0,1 0 0 0 0,1 2 0 0 0,-20 30 0 0 0,25-34 0 0 0,0 0 0 0 0,1 1 0 0 0,1 0 0 0 0,0 0 0 0 0,1 1 0 0 0,0 0 0 0 0,1-1 0 0 0,1 2 0 0 0,1-1 0 0 0,0 0 0 0 0,0 0 0 0 0,2 1 0 0 0,0-1 0 0 0,1 1 0 0 0,3 18 0 0 0,2-8 0 0 0,0 0 0 0 0,2-1 0 0 0,1-1 0 0 0,1 1 0 0 0,1-1 0 0 0,1-1 0 0 0,1 0 0 0 0,1-1 0 0 0,1 0 0 0 0,1-1 0 0 0,0-1 0 0 0,2-1 0 0 0,0 0 0 0 0,2-1 0 0 0,0-1 0 0 0,0-1 0 0 0,2-1 0 0 0,0 0 0 0 0,1-2 0 0 0,0-1 0 0 0,1 0 0 0 0,42 13 0 0 0,-17-11 0 0 0,1-2 0 0 0,1-3 0 0 0,-1-1 0 0 0,1-3 0 0 0,99-3 0 0 0,-104-4 0 0 0,0-3 0 0 0,0-2 0 0 0,0-2 0 0 0,-1-1 0 0 0,-1-3 0 0 0,77-33 0 0 0,-98 35 0 0 0,1-2 0 0 0,-2 0 0 0 0,0-2 0 0 0,0 0 0 0 0,21-22 0 0 0,-32 28 0 0 0,-1-1 0 0 0,0-1 0 0 0,-1 0 0 0 0,0 0 0 0 0,-1-1 0 0 0,0 0 0 0 0,-1-1 0 0 0,0 1 0 0 0,-1-1 0 0 0,0-1 0 0 0,3-13 0 0 0,-7 15 0 0 0,0 0 0 0 0,-1 1 0 0 0,-1-1 0 0 0,0 0 0 0 0,0 0 0 0 0,-1 0 0 0 0,-1 1 0 0 0,0-1 0 0 0,0 0 0 0 0,-1 1 0 0 0,-1 0 0 0 0,0-1 0 0 0,-7-13 0 0 0,-3-2 0 0 0,-1 0 0 0 0,-1 1 0 0 0,-38-47 0 0 0,31 47 0 0 0,0 1 0 0 0,-1 1 0 0 0,-2 2 0 0 0,0 0 0 0 0,-2 2 0 0 0,0 0 0 0 0,-1 2 0 0 0,-1 2 0 0 0,-57-24 0 0 0,68 33-235 0 0,-1 1-1 0 0,0 0 1 0 0,-28-2-1 0 0,39 6 84 0 0,0 2-1 0 0,0-1 0 0 0,0 1 0 0 0,0 0 1 0 0,0 1-1 0 0,1 0 0 0 0,-1 1 1 0 0,0 0-1 0 0,0 0 0 0 0,-9 4 0 0 0,-9 13-10108 0 0,19-14 6851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36 116 0 0,'-3'-36'20403'0'0,"21"432"-13627"0"0,-17-385-6845 0 0,4 33-335 0 0,-4-41 147 0 0,-1 0-1 0 0,1 0 1 0 0,0 0-1 0 0,0-1 1 0 0,0 1-1 0 0,0 0 1 0 0,0-1-1 0 0,1 1 1 0 0,-1-1-1 0 0,1 0 1 0 0,0 1-1 0 0,2 1 1 0 0,-2-3-564 0 0,0 0 0 0 0,-1 0 0 0 0,1 0 0 0 0,0-1 1 0 0,0 1-1 0 0,1-1 0 0 0,-1 0 0 0 0,0 0 0 0 0,0 1 0 0 0,3-1 0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55 110 388 0 0,'-37'-3'4061'0'0,"20"3"6383"0"0,22-1-9852 0 0,1 1 0 0 0,-1-1 0 0 0,0 0 0 0 0,1-1 1 0 0,7-2-1 0 0,19-5 794 0 0,453-75 8998 0 0,-479 83-10723 0 0,-1 0 434 0 0,0 0 0 0 0,0 0 0 0 0,1 1 0 0 0,9 0 0 0 0,-3 3-3729 0 0,0 3-4722 0 0,-6-2 5207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1 253 460 0 0,'0'0'1382'0'0,"0"0"-1268"0"0,0 0 1 0 0,0-1-1 0 0,0 1 1 0 0,0 0-1 0 0,0 0 1 0 0,0 0-1 0 0,0-1 1 0 0,0 1-1 0 0,0 0 1 0 0,0 0-1 0 0,1 0 1 0 0,-1 0-1 0 0,0 0 1 0 0,0-1-1 0 0,0 1 1 0 0,0 0-1 0 0,0 0 1 0 0,0 0-1 0 0,1 0 1 0 0,-1 0-1 0 0,0 0 1 0 0,0-1-1 0 0,0 1 1 0 0,0 0-1 0 0,1 0 1 0 0,-1 0-1 0 0,0 0 1 0 0,0 0-1 0 0,0 0 1 0 0,1 0-1 0 0,-1 0 1 0 0,0 0-1 0 0,0 0 1 0 0,0 0-1 0 0,1 0 1 0 0,-1 0 0 0 0,0 0-1 0 0,0 0 1 0 0,0 0-1 0 0,0 0 1 0 0,1 0-1 0 0,-1 0 1 0 0,0 0-1 0 0,0 1 1 0 0,0-1-1 0 0,1 0 1 0 0,-1 0-1 0 0,0 0 1 0 0,9 11 1102 0 0,0 1 0 0 0,0 0 1 0 0,-2 0-1 0 0,9 17 0 0 0,0 0 49 0 0,34 59 1843 0 0,69 108 1999 0 0,-105-176-4598 0 0,2-1 1 0 0,0 0-1 0 0,0-1 1 0 0,2-1-1 0 0,0-1 1 0 0,1-1-1 0 0,25 16 1 0 0,-38-27-302 0 0,-1-1 0 0 0,0-1 0 0 0,1 1 0 0 0,0-1 0 0 0,-1 0 0 0 0,1 0 0 0 0,11 1 0 0 0,-15-2-146 0 0,0-1 0 0 0,0 0 0 0 0,0 0 1 0 0,0 0-1 0 0,0 0 0 0 0,0-1 0 0 0,0 1 0 0 0,0 0 0 0 0,0-1 1 0 0,0 1-1 0 0,-1-1 0 0 0,1 0 0 0 0,0 0 0 0 0,0 0 0 0 0,-1 0 1 0 0,1 0-1 0 0,0 0 0 0 0,-1 0 0 0 0,1 0 0 0 0,-1 0 1 0 0,0-1-1 0 0,1 1 0 0 0,-1-1 0 0 0,0 1 0 0 0,0-1 0 0 0,0 0 1 0 0,2-2-1 0 0,2-9 148 0 0,0 1 0 0 0,0-1 0 0 0,-1 0 0 0 0,-1 0 0 0 0,2-17 0 0 0,4-71 457 0 0,-6 53-503 0 0,7-383-177 0 0,-11 318-588 0 0,1 111-292 0 0,14 19-5215 0 0,13 24-1204 0 0,-7-9 4272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 72 0 0,'-3'-15'12750'0'0,"3"15"-12613"0"0,-11 10 703 0 0,0-1 1 0 0,1 2-1 0 0,0-1 1 0 0,1 1-1 0 0,0 1 1 0 0,-13 22-1 0 0,11-15-160 0 0,1 1 0 0 0,0-1-1 0 0,2 1 1 0 0,-7 24-1 0 0,13-36-491 0 0,0 0-1 0 0,1-1 0 0 0,0 1 1 0 0,0 0-1 0 0,0 0 1 0 0,1 0-1 0 0,1 0 1 0 0,-1 0-1 0 0,1 0 1 0 0,0 0-1 0 0,1 0 1 0 0,4 12-1 0 0,-4-15-106 0 0,1 0-1 0 0,-1 0 1 0 0,1 0-1 0 0,0 0 1 0 0,1-1 0 0 0,-1 1-1 0 0,1-1 1 0 0,0 0-1 0 0,0 0 1 0 0,0 0-1 0 0,1-1 1 0 0,-1 1-1 0 0,1-1 1 0 0,0 0 0 0 0,0 0-1 0 0,0-1 1 0 0,0 1-1 0 0,7 1 1 0 0,1 0 21 0 0,0-1-1 0 0,0 0 1 0 0,1-1 0 0 0,-1-1 0 0 0,0 0 0 0 0,0-1 0 0 0,1 0-1 0 0,23-4 1 0 0,-20 1-116 0 0,0-1-1 0 0,0 0 0 0 0,0-1 1 0 0,0-1-1 0 0,-1 0 0 0 0,19-12 1 0 0,-19 9-881 0 0,29-24-1 0 0,-10 0-4751 0 0,-30 27 804 0 0,-4 4 3968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134 181 180 0 0,'0'-25'2604'0'0,"-7"-36"-1"0"0,-11-34 18720 0 0,14 103-20492 0 0,-10 21-51 0 0,1 1 0 0 0,2 0 1 0 0,-11 45-1 0 0,-13 106 1283 0 0,30-154-2051 0 0,2 1-1 0 0,1 0 1 0 0,2 35-1 0 0,1-55-11 0 0,-1 0-1 0 0,1 1 0 0 0,1-1 1 0 0,0 0-1 0 0,0 0 0 0 0,0 0 1 0 0,1 0-1 0 0,0-1 0 0 0,0 1 1 0 0,1-1-1 0 0,0 1 1 0 0,1-1-1 0 0,0 0 0 0 0,0-1 1 0 0,8 9-1 0 0,-8-11-315 0 0,0 0 1 0 0,0-1-1 0 0,0 1 0 0 0,1-1 0 0 0,-1-1 1 0 0,1 1-1 0 0,0-1 0 0 0,0 0 1 0 0,0 0-1 0 0,0 0 0 0 0,0-1 0 0 0,8 1 1 0 0,-8-2-957 0 0,0 1 0 0 0,-1-1 0 0 0,1-1 0 0 0,0 1 0 0 0,0-1 0 0 0,0 0 0 0 0,-1 0 0 0 0,8-3 1 0 0,0-1-1678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82 308 0 0,'-36'-1'19178'0'0,"110"-10"-14606"0"0,-47 8-3373 0 0,0-2 0 0 0,0 0 0 0 0,27-9 0 0 0,-16-5-2412 0 0,-17 3-6162 0 0,-17 9 1102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78 110 744 0 0,'-11'-1'910'0'0,"-25"-2"2811"0"0,33 2-2789 0 0,-1 1 1 0 0,1-1-1 0 0,0 0 1 0 0,0 0 0 0 0,-1 0-1 0 0,1 0 1 0 0,-5-3 5944 0 0,12 0-5158 0 0,8-3-784 0 0,0-1-1 0 0,0 1 0 0 0,0 1 1 0 0,1 0-1 0 0,19-5 1 0 0,75-20 1230 0 0,-91 26-2505 0 0,-2 3-987 0 0,-4 1-1078 0 0,1-2-4324 0 0,3-1 3732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20 142 580 0 0,'-19'-1'13151'0'0,"94"5"-10393"0"0,94-7-1 0 0,-111 1-2232 0 0,970-36 4916 0 0,809-46-126 0 0,-1808 82-5309 0 0,-3 1-405 0 0,0-1 1 0 0,48-11-1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33 724 0 0,'0'-3'1352'0'0,"2"-11"1700"0"0,6-1 6221 0 0,2 21-6140 0 0,-7 0-2573 0 0,0-1 0 0 0,0 0 0 0 0,-1 1-1 0 0,0-1 1 0 0,0 1 0 0 0,0 0 0 0 0,1 11-1 0 0,0-3 132 0 0,47 228 4490 0 0,-36-185-4400 0 0,1 9 319 0 0,27 68 0 0 0,16 41 802 0 0,-48-132-2084 0 0,-10-42-241 0 0,1 2-189 0 0,2 3 324 0 0,2 4-866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5 245 944 0 0,'0'-3'555'0'0,"-1"1"0"0"0,0-1 0 0 0,0 1 0 0 0,1-1 0 0 0,-1 1 0 0 0,1-1 0 0 0,0 1 0 0 0,0-1 0 0 0,0 1 0 0 0,0-1 0 0 0,0 0 0 0 0,1 1 0 0 0,0-3 0 0 0,0 3-256 0 0,0 0 0 0 0,0 0 0 0 0,1 1 0 0 0,-1-1 0 0 0,0 1 0 0 0,1-1 0 0 0,-1 1 0 0 0,1 0 0 0 0,-1-1 0 0 0,1 1 0 0 0,0 0 0 0 0,0 0 0 0 0,-1 0 0 0 0,1 1 0 0 0,0-1 0 0 0,0 0 0 0 0,0 0 0 0 0,3 0 0 0 0,31-9 1522 0 0,0 2-1 0 0,53-6 1 0 0,85 2 1005 0 0,-141 10-2378 0 0,309-13 1992 0 0,-254 12-1819 0 0,476-24 1899 0 0,-500 23-2254 0 0,475-49 1814 0 0,-371 19-714 0 0,-167 34-1360 0 0,0 0-1 0 0,0-1 1 0 0,0 1 0 0 0,0 0 0 0 0,0 0 0 0 0,0 0 0 0 0,0 0 0 0 0,0 1 0 0 0,0-1 0 0 0,0 0 0 0 0,0 0 0 0 0,0 1-1 0 0,0-1 1 0 0,0 0 0 0 0,0 1 0 0 0,0-1 0 0 0,0 1 0 0 0,0-1 0 0 0,0 1 0 0 0,0 0 0 0 0,0-1 0 0 0,-1 1 0 0 0,1 0-1 0 0,0 0 1 0 0,0-1 0 0 0,-1 1 0 0 0,1 0 0 0 0,-1 0 0 0 0,1 0 0 0 0,0 1 0 0 0,1 2 21 0 0,0 0-1 0 0,0 0 1 0 0,-1 0 0 0 0,1 1-1 0 0,0 5 1 0 0,108 443-27 0 0,-81-359 0 0 0,4-2 0 0 0,79 153 0 0 0,-94-212 0 0 0,40 79 0 0 0,-55-103 0 0 0,0 2 0 0 0,-5-2 0 0 0,-13-4 0 0 0,7-5 0 0 0,0 0 0 0 0,0-1 0 0 0,1 0 0 0 0,-1 0 0 0 0,-14-5 0 0 0,-9-2 0 0 0,-429-60 0 0 0,-65 31 0 0 0,-582 37 0 0 0,836 2-13418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19 209 452 0 0,'-19'-9'9539'0'0,"20"9"-9459"0"0,28-9 4887 0 0,-24 8-5239 0 0,284-53 6474 0 0,-209 41-5323 0 0,611-66 4024 0 0,-79 35 308 0 0,-599 44-5975 0 0,-12 2-218 0 0,-21 4-5452 0 0,10-3 1467 0 0,5-2 1742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28 788 0 0,'0'-27'13181'0'0,"2"30"-11821"0"0,9 29 1919 0 0,14 56 0 0 0,-12-34-2047 0 0,69 217 3708 0 0,-14-49-1380 0 0,-37-135-2412 0 0,-27-78-1148 0 0,2-4 0 0 0,0-3 0 0 0,-1-2 0 0 0,0 2-53 0 0,-4-2-260 0 0,9-1-5532 0 0,-1 0-437 0 0,-4 3 2810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0 563 264 0 0,'1'-7'6218'0'0,"5"3"-5492"0"0,0 1 0 0 0,0 0 0 0 0,0 0 0 0 0,0 0 0 0 0,0 1 0 0 0,1-1 0 0 0,-1 2 0 0 0,11-3 0 0 0,60-4 2039 0 0,-54 6-2053 0 0,78-4 1171 0 0,0 4 1 0 0,1 5 0 0 0,-1 4-1 0 0,-1 5 1 0 0,122 29 0 0 0,-191-35-394 0 0,-30-6-1148 0 0,14-12 814 0 0,11-33-660 0 0,3 2 0 0 0,1 1 0 0 0,64-69 0 0 0,-40 57-496 0 0,3 3 0 0 0,1 2 0 0 0,123-77 0 0 0,-162 112 16 0 0,-13 9-34 0 0,0 1-1 0 0,1-1 1 0 0,-1 1-1 0 0,1 1 1 0 0,0-1 0 0 0,13-4-1 0 0,-19 8-600 0 0,0 9-5380 0 0,-5 5-3095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 12 0 0,'0'0'945'0'0,"0"0"-764"0"0,-1 0 0 0 0,1 0 0 0 0,0 0-1 0 0,-1-1 1 0 0,1 1 0 0 0,-1 0 0 0 0,1 0-1 0 0,-1 0 1 0 0,1 0 0 0 0,-1 0 0 0 0,1 0-1 0 0,-1 0 1 0 0,1 0 0 0 0,-1 0 0 0 0,1 0-1 0 0,-1 0 1 0 0,1 0 0 0 0,0 0-1 0 0,-1 1 1 0 0,1-1 0 0 0,-1 0 0 0 0,1 0-1 0 0,-1 1 1 0 0,-12 12 1610 0 0,1 1 1 0 0,0 0-1 0 0,-13 23 0 0 0,-4 4-115 0 0,-168 216 7125 0 0,153-202-8183 0 0,57-53-6944 0 0,2-5 3450 0 0,6-4 416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402 143 52 0 0,'-10'25'9205'0'0,"-4"8"-4131"0"0,-75 148 137 0 0,40-91-1513 0 0,-107 150 0 0 0,134-207-2873 0 0,13-20-145 0 0,0 0 1 0 0,0 0-1 0 0,-15 14 0 0 0,24-27-627 0 0,-1 0-1 0 0,1 0 0 0 0,0 1 1 0 0,0-1-1 0 0,0 0 1 0 0,0 0-1 0 0,-1 0 1 0 0,1 1-1 0 0,0-1 0 0 0,0 0 1 0 0,0 0-1 0 0,-1 0 1 0 0,1 0-1 0 0,0 0 1 0 0,0 1-1 0 0,0-1 0 0 0,-1 0 1 0 0,1 0-1 0 0,0 0 1 0 0,0 0-1 0 0,-1 0 1 0 0,1 0-1 0 0,0 0 0 0 0,0 0 1 0 0,-1 0-1 0 0,1 0 1 0 0,0 0-1 0 0,0 0 1 0 0,-1 0-1 0 0,1 0 0 0 0,0 0 1 0 0,0 0-1 0 0,-1 0 1 0 0,1 0-1 0 0,-1-1 1 0 0,-1-9 331 0 0,6-18-392 0 0,92-294 27 0 0,-13 46-19 0 0,-75 238 0 0 0,8-32 0 0 0,-14 64 0 0 0,0 0 0 0 0,0 0 0 0 0,1 0 0 0 0,0 0 0 0 0,0 1 0 0 0,0-1 0 0 0,1 1 0 0 0,6-7 0 0 0,-10 11 0 0 0,1 0 0 0 0,0 0 0 0 0,0 0 0 0 0,0 0 0 0 0,0 1 0 0 0,0-1 0 0 0,0 0 0 0 0,1 1 0 0 0,-1-1 0 0 0,0 1 0 0 0,0-1 0 0 0,0 1 0 0 0,0-1 0 0 0,1 1 0 0 0,-1 0 0 0 0,0 0 0 0 0,0 0 0 0 0,1-1 0 0 0,-1 1 0 0 0,0 0 0 0 0,1 1 0 0 0,0-1 0 0 0,1 1 0 0 0,0 0 0 0 0,-1 0 0 0 0,0 0 0 0 0,1 0 0 0 0,-1 0 0 0 0,0 0 0 0 0,1 1 0 0 0,-1 0 0 0 0,0-1 0 0 0,2 3 0 0 0,5 6 0 0 0,0-1 0 0 0,-2 1 0 0 0,11 17 0 0 0,-14-22 0 0 0,108 199 0 0 0,-64-111 0 0 0,-16-33 0 0 0,3-1 0 0 0,51 65 0 0 0,-53-83 0 0 0,2-1 0 0 0,1-2 0 0 0,3-2 0 0 0,1-1 0 0 0,47 32 0 0 0,-57-47 0 0 0,25 15 0 0 0,-54-34 0 0 0,-1-1 0 0 0,0 0 0 0 0,1 0 0 0 0,-1 1 0 0 0,1-1 0 0 0,-1 0 0 0 0,1 0 0 0 0,-1 1 0 0 0,0-1 0 0 0,1 0 0 0 0,-1 0 0 0 0,1 0 0 0 0,-1 0 0 0 0,1 0 0 0 0,-1 0 0 0 0,1 0 0 0 0,-1 0 0 0 0,1 0 0 0 0,-1 0 0 0 0,1 0 0 0 0,-1 0 0 0 0,1 0 0 0 0,-1 0 0 0 0,1 0 0 0 0,-1 0 0 0 0,0-1 0 0 0,1 1 0 0 0,0 0 0 0 0,5-5 0 0 0,-6 4 0 0 0,0 1 0 0 0,0 0 0 0 0,1-1 0 0 0,-1 1 0 0 0,0 0 0 0 0,0-1 0 0 0,0 1 0 0 0,0 0 0 0 0,0-1 0 0 0,0 1 0 0 0,0 0 0 0 0,0-1 0 0 0,0 1 0 0 0,0 0 0 0 0,0-1 0 0 0,0 1 0 0 0,-1 0 0 0 0,1-1 0 0 0,0 1 0 0 0,0 0 0 0 0,0-1 0 0 0,0 1 0 0 0,0 0 0 0 0,-1-1 0 0 0,1 1 0 0 0,-3-3 0 0 0,0 0 0 0 0,0 0 0 0 0,0 0 0 0 0,0 1 0 0 0,-1-1 0 0 0,1 1 0 0 0,-1 0 0 0 0,1 0 0 0 0,-1 0 0 0 0,0 1 0 0 0,0-1 0 0 0,-6-1 0 0 0,-57-10 0 0 0,48 9 0 0 0,-58-7-83 0 0,-2 3 0 0 0,1 3 0 0 0,-1 4 0 0 0,0 3 0 0 0,0 3 0 0 0,1 4 0 0 0,-93 23 0 0 0,129-20-1520 0 0,17 1-2777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1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74 972 0 0,'-16'-1'1220'0'0,"-59"-4"18044"0"0,85 4-17899 0 0,75-9 3241 0 0,127-32 0 0 0,-197 37-4967 0 0,31-3 1 0 0,-39 7-1463 0 0,1 1 0 0 0,-1 0 1 0 0,0 0-1 0 0,0 1 0 0 0,1 0 0 0 0,11 4 0 0 0,6 3-1356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0 280 0 0,'0'0'9626'0'0,"2"5"-7555"0"0,5 11-649 0 0,0 0 0 0 0,-2 1 0 0 0,0 0 0 0 0,2 18 0 0 0,9 78 1855 0 0,-12-71-1998 0 0,25 312 5114 0 0,-14-135-3662 0 0,-8-145-3662 0 0,-2-74-2420 0 0,0 0 1302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1 203 576 0 0,'0'0'171'0'0,"0"0"0"0"0,-1-1 1 0 0,1 1-1 0 0,0 0 0 0 0,0-1 0 0 0,0 1 0 0 0,0-1 1 0 0,0 1-1 0 0,0 0 0 0 0,0-1 0 0 0,0 1 0 0 0,0 0 1 0 0,0-1-1 0 0,0 1 0 0 0,0-1 0 0 0,0 1 0 0 0,1 0 0 0 0,-1-1 1 0 0,0 1-1 0 0,0 0 0 0 0,0-1 0 0 0,0 1 0 0 0,1 0 1 0 0,-1-1-1 0 0,0 1 0 0 0,0 0 0 0 0,0 0 0 0 0,1-1 1 0 0,-1 1-1 0 0,0 0 0 0 0,1 0 0 0 0,-1-1 0 0 0,0 1 0 0 0,1 0 1 0 0,-1 0-1 0 0,0 0 0 0 0,1-1 0 0 0,-1 1 0 0 0,0 0 1 0 0,1 0-1 0 0,15 12 2668 0 0,15 29-1333 0 0,-30-38-1112 0 0,100 173 4594 0 0,-42-67-2629 0 0,43 75 2097 0 0,-102-183-4418 0 0,0 0 0 0 0,1-1 1 0 0,-1 1-1 0 0,0-1 0 0 0,0 1 0 0 0,1-1 1 0 0,-1 1-1 0 0,0-1 0 0 0,0 1 0 0 0,1-1 1 0 0,-1 1-1 0 0,1-1 0 0 0,-1 0 0 0 0,0 1 1 0 0,1-1-1 0 0,-1 1 0 0 0,1-1 0 0 0,-1 0 1 0 0,1 0-1 0 0,-1 1 0 0 0,1-1 0 0 0,-1 0 1 0 0,1 0-1 0 0,-1 1 0 0 0,1-1 0 0 0,-1 0 0 0 0,1 0 1 0 0,0 0-1 0 0,-1 0 0 0 0,1 0 0 0 0,-1 0 1 0 0,1 0-1 0 0,-1 0 0 0 0,1 0 0 0 0,0 0 1 0 0,-1 0-1 0 0,1 0 0 0 0,-1-1 0 0 0,1 1 1 0 0,-1 0-1 0 0,1 0 0 0 0,-1 0 0 0 0,1-1 1 0 0,-1 1-1 0 0,1 0 0 0 0,-1-1 0 0 0,1 1 1 0 0,-1 0-1 0 0,1-1 0 0 0,-1 1 0 0 0,0-1 1 0 0,1 1-1 0 0,-1-1 0 0 0,1 0 0 0 0,2-3 25 0 0,-1 0 0 0 0,1 0-1 0 0,-1 0 1 0 0,0 0 0 0 0,2-6-1 0 0,84-291 1816 0 0,-61 193-1395 0 0,46-151 2238 0 0,-72 257-2786 0 0,0 1-1 0 0,-1 0 0 0 0,1-1 0 0 0,0 1 1 0 0,0 0-1 0 0,0 0 0 0 0,0-1 0 0 0,0 1 1 0 0,0 0-1 0 0,0 0 0 0 0,0 0 0 0 0,1 1 1 0 0,-1-1-1 0 0,0 0 0 0 0,1 0 1 0 0,-1 1-1 0 0,0-1 0 0 0,1 0 0 0 0,-1 1 1 0 0,1 0-1 0 0,-1-1 0 0 0,1 1 0 0 0,-1 0 1 0 0,1 0-1 0 0,-1-1 0 0 0,1 1 1 0 0,-1 0-1 0 0,1 1 0 0 0,-1-1 0 0 0,1 0 1 0 0,-1 0-1 0 0,2 1 0 0 0,8 1-1508 0 0,0 1 0 0 0,-1 0-1 0 0,14 5 1 0 0,-17-5 24 0 0,13 4-2066 0 0,-3-2 519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 0 0,'0'0'2030'0'0,"24"3"3567"0"0,-14-4-4489 0 0,0 1-1 0 0,-1 0 0 0 0,1 0 0 0 0,-1 1 0 0 0,14 2 0 0 0,-20-2-917 0 0,0-1 1 0 0,-1 1-1 0 0,1 0 0 0 0,0 0 0 0 0,-1 0 0 0 0,1 0 0 0 0,-1 1 1 0 0,0-1-1 0 0,1 1 0 0 0,-1-1 0 0 0,0 1 0 0 0,0 0 0 0 0,0 0 1 0 0,0 0-1 0 0,0 0 0 0 0,-1 0 0 0 0,1 0 0 0 0,-1 1 0 0 0,1-1 1 0 0,-1 0-1 0 0,0 1 0 0 0,0 0 0 0 0,0-1 0 0 0,2 6 0 0 0,-2 2 83 0 0,1 1 0 0 0,-1 0 0 0 0,-1 0 0 0 0,0 0 0 0 0,0-1 0 0 0,-1 1 0 0 0,0 0 0 0 0,-1 0 0 0 0,-6 20 0 0 0,-5 6 122 0 0,-26 51-1 0 0,10-24 79 0 0,18-38-298 0 0,4-13 49 0 0,1 1 0 0 0,0 0 0 0 0,1 1 0 0 0,1-1 0 0 0,1 1 0 0 0,-4 29 1 0 0,7-43-159 0 0,0 1 1 0 0,0-1 0 0 0,0 0 0 0 0,0 0 0 0 0,0 1 0 0 0,1-1 0 0 0,-1 0-1 0 0,1 0 1 0 0,-1 1 0 0 0,1-1 0 0 0,-1 0 0 0 0,1 0 0 0 0,0 0-1 0 0,-1 0 1 0 0,1 0 0 0 0,0 0 0 0 0,0 0 0 0 0,0 0 0 0 0,0 0 0 0 0,1 1-1 0 0,1 0 41 0 0,-1-1-1 0 0,1 1 0 0 0,0-1 0 0 0,0 0 1 0 0,0 0-1 0 0,0 0 0 0 0,0 0 0 0 0,4 0 1 0 0,4 1 179 0 0,0-1 1 0 0,1-1 0 0 0,20-1 0 0 0,-6-2-105 0 0,1-1 1 0 0,-1-1-1 0 0,29-10 1 0 0,-32 7-2723 0 0,39-19 1 0 0,-61 26 1837 0 0,1 0 1 0 0,-1 1 0 0 0,0-1 0 0 0,1 0 0 0 0,-1 0-1 0 0,0 0 1 0 0,0 0 0 0 0,0 0 0 0 0,0 0 0 0 0,0 0 0 0 0,1-2-1 0 0,1-2-1960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2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112 117 176 0 0,'-31'-2'1549'0'0,"17"2"944"0"0,0-1 0 0 0,-28-5 0 0 0,41 6-2306 0 0,1 0 0 0 0,-1 0 1 0 0,1 0-1 0 0,0-1 0 0 0,-1 1 1 0 0,1 0-1 0 0,-1 0 0 0 0,1 0 1 0 0,-1 0-1 0 0,1-1 0 0 0,-1 1 1 0 0,1 0-1 0 0,0 0 0 0 0,-1-1 1 0 0,1 1-1 0 0,-1 0 0 0 0,1 0 1 0 0,0-1-1 0 0,0 1 0 0 0,-1-1 1 0 0,1 1-1 0 0,0 0 1 0 0,-1-1-1 0 0,1 1 0 0 0,0-1 1 0 0,0 1-1 0 0,0 0 0 0 0,-1-1 1 0 0,1 0-1 0 0,8-12 2895 0 0,21-8-272 0 0,-28 21-2656 0 0,22-14 1552 0 0,2 1 0 0 0,25-9 1 0 0,-6 7-5269 0 0,-36 15-1933 0 0,-6 0 4517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16 496 0 0,'0'-1'192'0'0,"0"0"0"0"0,0 1 0 0 0,1-1 0 0 0,-1 0 0 0 0,0 0 0 0 0,0 0 0 0 0,0 0 0 0 0,0 0 0 0 0,1 0 0 0 0,-1 0 0 0 0,1 1 0 0 0,-1-1 0 0 0,0 0 0 0 0,1 0 0 0 0,-1 1-1 0 0,2-2 1 0 0,-2 2-44 0 0,0 0 0 0 0,1 0 0 0 0,-1 0-1 0 0,0 0 1 0 0,1 0 0 0 0,-1 0 0 0 0,0 0 0 0 0,1 0-1 0 0,-1 0 1 0 0,0 0 0 0 0,1 0 0 0 0,-1 1-1 0 0,0-1 1 0 0,0 0 0 0 0,1 0 0 0 0,-1 0-1 0 0,0 0 1 0 0,1 1 0 0 0,-1-1 0 0 0,0 0 0 0 0,0 0-1 0 0,0 1 1 0 0,1-1 0 0 0,-1 0 0 0 0,0 0-1 0 0,0 1 1 0 0,0-1 0 0 0,0 0 0 0 0,1 1-1 0 0,8 18 3590 0 0,-5-7-4054 0 0,45 251 6714 0 0,-19 4-3231 0 0,-25-214-2556 0 0,11 393 2965 0 0,-11-162-1784 0 0,-5-273-1715 0 0,0 5 103 0 0,1 0 0 0 0,1 0 0 0 0,0 0-1 0 0,7 22 1 0 0,-8-34-132 0 0,0 0-1 0 0,1-1 1 0 0,-1 1 0 0 0,1 0-1 0 0,0-1 1 0 0,0 1 0 0 0,1-1-1 0 0,-1 1 1 0 0,1-1-1 0 0,0 0 1 0 0,-1 0 0 0 0,1 0-1 0 0,1-1 1 0 0,-1 1-1 0 0,0-1 1 0 0,1 0 0 0 0,-1 1-1 0 0,1-2 1 0 0,-1 1 0 0 0,1 0-1 0 0,0-1 1 0 0,5 2-1 0 0,21 2 155 0 0,-1-1 0 0 0,1-1 0 0 0,0-2 0 0 0,37-2 0 0 0,-9 0-46 0 0,710-52 741 0 0,-204 6-437 0 0,46-10 161 0 0,-114 8-181 0 0,102 27-439 0 0,-161 9 0 0 0,467-9 0 0 0,33-3 0 0 0,-609 10 0 0 0,388-25 0 0 0,-112-1 0 0 0,-508 35 0 0 0,432-32 0 0 0,-268 20 0 0 0,540-56 0 0 0,-664 57 0 0 0,-126 14-9 0 0,-8-3 0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42 303 496 0 0,'-6'3'1068'0'0,"-16"10"3416"0"0,8-2 4163 0 0,31-4-6194 0 0,-8-6-2040 0 0,0 0 0 0 0,-1 0 1 0 0,1-1-1 0 0,-1 0 0 0 0,1-1 1 0 0,13-2-1 0 0,2 0 103 0 0,419-48 3233 0 0,-257 28-2839 0 0,274-31 1178 0 0,111-7 65 0 0,262-31 1157 0 0,-245 45-3310 0 0,-515 43 0 0 0,-63 4 0 0 0,-1 1 0 0 0,-2 0 0 0 0,-1 2 0 0 0,-2 1 0 0 0,-2 1 0 0 0,-1 3 0 0 0,0 11 0 0 0,-1 0 0 0 0,-1 1 0 0 0,-4 26 0 0 0,-1-4 0 0 0,3 35 0 0 0,3 0 0 0 0,12 101 0 0 0,17 19 0 0 0,-25-179 0 0 0,0-13 0 0 0,1-3-140 0 0,1-1-2199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67 12 0 0,'-12'-1'970'0'0,"3"1"1262"0"0,0 0-1 0 0,0 0 1 0 0,-23 3 8599 0 0,219-23-3634 0 0,98 4-4375 0 0,-201 12-2069 0 0,294-8 2645 0 0,-172 7-3289 0 0,81-1-129 0 0,-282 7 34 0 0,13-5-91 0 0,-12 2 37 0 0,-5 2-534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3 160 0 0,'-5'-1'196'0'0,"1"1"811"0"0,-1-1-1 0 0,1 0 1 0 0,-1 1-1 0 0,1 0 1 0 0,-1 0-1 0 0,-5 1 1 0 0,9-1-754 0 0,0 1 0 0 0,0-1-1 0 0,0 0 1 0 0,0 1 0 0 0,0-1 0 0 0,1 1 0 0 0,-1-1 0 0 0,0 1 0 0 0,0 0 0 0 0,0-1-1 0 0,0 1 1 0 0,1 0 0 0 0,-1-1 0 0 0,0 1 0 0 0,0 0 0 0 0,1 0 0 0 0,-1 0 0 0 0,1-1 0 0 0,-1 1-1 0 0,1 0 1 0 0,-1 0 0 0 0,1 0 0 0 0,-1 0 0 0 0,1 0 0 0 0,0 0 0 0 0,0 0 0 0 0,-1 0-1 0 0,1 0 1 0 0,0 0 0 0 0,0 0 0 0 0,0 1 0 0 0,0 0 0 0 0,13 147 7010 0 0,-1-16-4601 0 0,20 400 4433 0 0,0-286-7095 0 0,-26-225 0 0 0,-6-22-38 0 0,0 0 1 0 0,1 1-1 0 0,-1-1 0 0 0,0 0 1 0 0,0 1-1 0 0,0-1 0 0 0,1 0 1 0 0,-1 0-1 0 0,0 1 0 0 0,1-1 1 0 0,-1 0-1 0 0,0 0 0 0 0,0 0 1 0 0,1 1-1 0 0,-1-1 0 0 0,0 0 1 0 0,1 0-1 0 0,-1 0 0 0 0,0 0 1 0 0,1 0-1 0 0,-1 0 0 0 0,0 1 1 0 0,1-1-1 0 0,-1 0 0 0 0,1 0 1 0 0,-1 0-1 0 0,0 0 0 0 0,1 0 1 0 0,-1 0-1 0 0,0-1 0 0 0,1 1 1 0 0,-1 0-1 0 0,0 0 0 0 0,1 0 1 0 0,-1 0-1 0 0,0 0 0 0 0,1 0 1 0 0,-1-1-1 0 0,0 1 0 0 0,1 0 1 0 0,-1 0-1 0 0,0 0 0 0 0,0-1 1 0 0,1 1-1 0 0,13-10-3327 0 0,4-5-4974 0 0,-4 3 5020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36 692 0 0,'5'-12'1803'0'0,"3"-12"10613"0"0,4 34-9499 0 0,-7-2-2380 0 0,-1-1 0 0 0,0 1 0 0 0,0 0 0 0 0,-1 0 0 0 0,0 0 0 0 0,0 0 0 0 0,-1 1 0 0 0,2 10 0 0 0,-2-9-258 0 0,13 78 3013 0 0,7 169-1 0 0,-19-204-2612 0 0,6 64 176 0 0,5 1 0 0 0,47 182 0 0 0,-20-132-855 0 0,-41-162 0 0 0,11 16 0 0 0,-71-48 0 0 0,-9 2 0 0 0,-1 2 0 0 0,-108-18 0 0 0,-149 7 0 0 0,207 35-1853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127 706 540 0 0,'-1'1'500'0'0,"0"1"1"0"0,-1-1-1 0 0,1-1 0 0 0,-1 1 0 0 0,0 0 1 0 0,1 0-1 0 0,-1-1 0 0 0,0 1 1 0 0,0-1-1 0 0,1 1 0 0 0,-1-1 0 0 0,0 0 1 0 0,0 1-1 0 0,0-1 0 0 0,1 0 1 0 0,-1 0-1 0 0,0 0 0 0 0,0-1 0 0 0,0 1 1 0 0,1 0-1 0 0,-1-1 0 0 0,0 1 1 0 0,0-1-1 0 0,-2-1 0 0 0,-15-15 1976 0 0,13 8-2013 0 0,0 0 0 0 0,1 0-1 0 0,0-1 1 0 0,0 1 0 0 0,1-1 0 0 0,0 0 0 0 0,-3-14 0 0 0,1-5 401 0 0,-5-43 1 0 0,8 48-397 0 0,2 0-1 0 0,1-1 0 0 0,4-29 0 0 0,-1 31-88 0 0,1 1 1 0 0,1-1-1 0 0,1 1 0 0 0,1 0 0 0 0,1 1 0 0 0,15-30 0 0 0,-15 37-146 0 0,1 0 0 0 0,0 0 0 0 0,0 0 0 0 0,2 2 0 0 0,-1-1 0 0 0,2 1 1 0 0,0 1-1 0 0,0 0 0 0 0,20-13 0 0 0,-20 16-71 0 0,0 1 0 0 0,1 0 0 0 0,0 1 0 0 0,0 1 0 0 0,1 0 0 0 0,0 1 0 0 0,15-3 0 0 0,-24 5-97 0 0,1 1 0 0 0,-1 1 0 0 0,1-1 0 0 0,-1 1-1 0 0,1 0 1 0 0,-1 0 0 0 0,1 1 0 0 0,-1-1 0 0 0,1 1 0 0 0,-1 1 0 0 0,0-1 0 0 0,1 1 0 0 0,-1 0 0 0 0,8 4 0 0 0,-10-4-38 0 0,1 0 0 0 0,-2 1 0 0 0,1-1 0 0 0,0 1 0 0 0,0-1 0 0 0,-1 1 0 0 0,1 0 0 0 0,-1 0 0 0 0,0 0 0 0 0,0 1 0 0 0,0-1 0 0 0,0 0 0 0 0,-1 1 0 0 0,0-1 0 0 0,1 1 0 0 0,-1 0 0 0 0,0-1 0 0 0,-1 1 0 0 0,1 0 0 0 0,-1 0 0 0 0,1 6 0 0 0,-2 2 4 0 0,0 0 0 0 0,0-1 0 0 0,-1 1-1 0 0,-1-1 1 0 0,1 1 0 0 0,-2-1 0 0 0,0 0-1 0 0,0 0 1 0 0,-1 0 0 0 0,-1-1 0 0 0,1 1-1 0 0,-2-1 1 0 0,1-1 0 0 0,-12 13 0 0 0,-1 0 21 0 0,-2 0 1 0 0,0-2 0 0 0,-1 0-1 0 0,-38 25 1 0 0,31-27-3 0 0,18-11-70 0 0,0 0 1 0 0,0 1-1 0 0,1 0 1 0 0,-19 18-1 0 0,29-26 19 0 0,0 1 0 0 0,0-1 0 0 0,-1 1 0 0 0,1 0 0 0 0,0-1 0 0 0,0 1 0 0 0,0-1 0 0 0,0 1 0 0 0,0-1 0 0 0,1 1 0 0 0,-1-1 0 0 0,0 1 0 0 0,0-1 0 0 0,0 1 0 0 0,0-1 0 0 0,0 0 0 0 0,1 1 0 0 0,-1-1 0 0 0,0 1 0 0 0,1-1 0 0 0,-1 1 0 0 0,0-1 0 0 0,1 0 0 0 0,-1 1 0 0 0,0-1 0 0 0,1 0 0 0 0,-1 1 0 0 0,0-1 0 0 0,1 0 0 0 0,-1 1 0 0 0,1-1 0 0 0,0 0 0 0 0,17 11 97 0 0,88 30 351 0 0,-74-30-220 0 0,-1 0 0 0 0,-1 2-1 0 0,55 32 1 0 0,-29-1-227 0 0,-37-28 0 0 0,35 23 0 0 0,-44-34-469 0 0,-7-5-1307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1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498 232 704 0 0,'14'-16'2700'0'0,"-9"12"-1410"0"0,-1 0 0 0 0,0-1 0 0 0,0 0 0 0 0,0 1-1 0 0,-1-2 1 0 0,6-9 0 0 0,-8 12-995 0 0,-1 1 0 0 0,1 0 0 0 0,-1-1 0 0 0,1 1 0 0 0,-1-1 0 0 0,0 0 0 0 0,0 1 0 0 0,0-1 0 0 0,0 1 0 0 0,-1-1 0 0 0,1 1 0 0 0,-1-1 0 0 0,1 1 0 0 0,-1 0 0 0 0,0-1 0 0 0,0 1 0 0 0,0 0 0 0 0,0-1 0 0 0,0 1-1 0 0,-1 0 1 0 0,-1-3 0 0 0,-4-4 179 0 0,-1 1 0 0 0,1 0 0 0 0,-1 0 0 0 0,-1 0 0 0 0,1 1 0 0 0,-1 1-1 0 0,-1-1 1 0 0,1 1 0 0 0,-1 1 0 0 0,0 0 0 0 0,0 0 0 0 0,-15-4 0 0 0,7 3 27 0 0,-1 1 1 0 0,0 1-1 0 0,0 0 1 0 0,-1 1 0 0 0,1 1-1 0 0,-27 1 1 0 0,34 2-344 0 0,0 0 0 0 0,1 1 0 0 0,-1 1 1 0 0,1 0-1 0 0,-1 0 0 0 0,1 1 0 0 0,0 1 0 0 0,1-1 0 0 0,-1 2 0 0 0,1 0 1 0 0,0 0-1 0 0,0 1 0 0 0,-9 7 0 0 0,12-7-43 0 0,0-1 0 0 0,0 1 1 0 0,0 1-1 0 0,1-1 0 0 0,0 1 0 0 0,0 0 1 0 0,1 0-1 0 0,0 1 0 0 0,0-1 0 0 0,1 1 1 0 0,1 0-1 0 0,-1 1 0 0 0,1-1 0 0 0,1 1 1 0 0,0-1-1 0 0,-2 13 0 0 0,4-17-115 0 0,0 0 0 0 0,0 1 0 0 0,1-1 0 0 0,-1 0 0 0 0,1 0 0 0 0,0 0 0 0 0,0 0 0 0 0,1 0 0 0 0,-1-1 0 0 0,1 1 0 0 0,0 0 0 0 0,1-1 0 0 0,-1 1 0 0 0,5 6 0 0 0,-1-5 0 0 0,-1 0 0 0 0,1 0 0 0 0,0 0 0 0 0,0-1 0 0 0,1 0 0 0 0,-1 0 0 0 0,1 0 0 0 0,10 4 0 0 0,0-1 0 0 0,0-1 0 0 0,0-1 0 0 0,1 0 0 0 0,0-2 0 0 0,0 0 0 0 0,0-1 0 0 0,24 2 0 0 0,-25-5 0 0 0,0-1 0 0 0,0 0 0 0 0,0-1 0 0 0,-1 0 0 0 0,1-1 0 0 0,-1-2 0 0 0,0 1 0 0 0,0-2 0 0 0,0 0 0 0 0,0-1 0 0 0,-1 0 0 0 0,-1-1 0 0 0,1-1 0 0 0,-1-1 0 0 0,-1 0 0 0 0,1 0 0 0 0,-2-1 0 0 0,0-1 0 0 0,19-23 0 0 0,-28 32 0 0 0,-1 0 0 0 0,0 0 0 0 0,1 0 0 0 0,0 0 0 0 0,0 0 0 0 0,0 0 0 0 0,0 1 0 0 0,4-4 0 0 0,0 5 0 0 0,5 6 0 0 0,-4 1 0 0 0,1 1 0 0 0,-2 0 0 0 0,14 16 0 0 0,11 10 0 0 0,-7-12-188 0 0,0-1 0 0 0,1-1 0 0 0,38 21 1 0 0,-52-34-17 0 0,0 0 0 0 0,0 0 1 0 0,0-1-1 0 0,1-1 0 0 0,0 0 1 0 0,-1-1-1 0 0,1 0 1 0 0,1-1-1 0 0,-1 0 0 0 0,0-1 1 0 0,15-1-1 0 0,-25 0-1031 0 0,1 0-507 0 0,15-9-7431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74 668 0 0,'1'-7'1072'0'0,"1"0"-1"0"0,0 0 1 0 0,1 1 0 0 0,0-1-1 0 0,3-6 1 0 0,-5 11-673 0 0,0 0 1 0 0,0 0-1 0 0,1 1 1 0 0,-1-1 0 0 0,0 1-1 0 0,0-1 1 0 0,1 1-1 0 0,-1-1 1 0 0,1 1-1 0 0,-1 0 1 0 0,1-1-1 0 0,0 1 1 0 0,-1 0 0 0 0,1 0-1 0 0,0 0 1 0 0,0 1-1 0 0,0-1 1 0 0,0 0-1 0 0,0 1 1 0 0,-1-1-1 0 0,1 1 1 0 0,3-1-1 0 0,-4 2-244 0 0,-1-1-1 0 0,1 0 0 0 0,0 0 0 0 0,0 1 0 0 0,0-1 1 0 0,0 0-1 0 0,-1 1 0 0 0,1-1 0 0 0,0 1 0 0 0,0-1 0 0 0,-1 1 1 0 0,1-1-1 0 0,0 1 0 0 0,-1-1 0 0 0,1 1 0 0 0,-1 0 1 0 0,1-1-1 0 0,-1 1 0 0 0,1 0 0 0 0,-1 0 0 0 0,1-1 0 0 0,-1 1 1 0 0,0 0-1 0 0,1 0 0 0 0,-1 0 0 0 0,0 0 0 0 0,0-1 0 0 0,1 1 1 0 0,-1 0-1 0 0,0 0 0 0 0,0 0 0 0 0,0 0 0 0 0,0 1 1 0 0,-2 31 1938 0 0,-5-4-912 0 0,-2 0 0 0 0,-17 41-1 0 0,4-13 43 0 0,14-35-694 0 0,3-12-114 0 0,1 1-1 0 0,1 0 0 0 0,-5 22 0 0 0,8-30-304 0 0,0 0 0 0 0,0 0 0 0 0,0 0-1 0 0,0 1 1 0 0,0-1 0 0 0,0 0 0 0 0,1 0-1 0 0,0 0 1 0 0,0 0 0 0 0,-1 0 0 0 0,2 0-1 0 0,-1 0 1 0 0,0 0 0 0 0,1 0 0 0 0,-1 0-1 0 0,1-1 1 0 0,0 1 0 0 0,4 4 0 0 0,1-1-102 0 0,0 1 0 0 0,0-2 0 0 0,1 1 0 0 0,0-1 0 0 0,0 0 0 0 0,1-1 0 0 0,0 0 0 0 0,-1 0 0 0 0,1-1 0 0 0,0 0 0 0 0,1-1 0 0 0,17 3 0 0 0,10 0-7 0 0,73-2 1 0 0,-90-3-2 0 0,105-5-1834 0 0,-124 5 1280 0 0,0 0 0 0 0,0 0 0 0 0,-1 0 0 0 0,1 0 0 0 0,0 0 0 0 0,-1 0 0 0 0,1 1 0 0 0,0-1 0 0 0,-1 0 0 0 0,1 0 0 0 0,4 4-3878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1779 4 880 0 0,'-2'-4'10416'0'0,"2"12"-5225"0"0,6 25-3604 0 0,0 5 39 0 0,5 63 1000 0 0,37 272 2222 0 0,16-62-2384 0 0,-43-218-1734 0 0,23 87 1558 0 0,-40-167-2215 0 0,4 22-35 0 0,-8-28-38 0 0,0-6 0 0 0,1-1 0 0 0,-1 1 0 0 0,0-1 0 0 0,0 1 0 0 0,0 0 0 0 0,0-1 0 0 0,0 1 0 0 0,0-1 0 0 0,0 1 0 0 0,0 0 0 0 0,0-1 0 0 0,-1 1 0 0 0,1-1 0 0 0,0 1 0 0 0,0 0 0 0 0,0-1 0 0 0,-1 1 0 0 0,1-1 0 0 0,0 1 0 0 0,-1-1 0 0 0,1 1 0 0 0,0-1 0 0 0,-1 1 0 0 0,1-1 0 0 0,0 1 0 0 0,-1-1 0 0 0,1 0 0 0 0,-1 1 0 0 0,1-1 0 0 0,-1 0 0 0 0,1 1 0 0 0,-1-1 0 0 0,0 0 0 0 0,1 0 0 0 0,-1 1 0 0 0,1-1 0 0 0,-2 0 0 0 0,0 1 0 0 0,-16 3 0 0 0,-1 0 0 0 0,0-1 0 0 0,1-1 0 0 0,-21 0 0 0 0,0-1 0 0 0,-297 7 0 0 0,49-4 0 0 0,64 10 0 0 0,-187 6 0 0 0,323-17 0 0 0,1 4 0 0 0,0 3 0 0 0,1 5 0 0 0,-87 25 0 0 0,127-26-142 0 0,43-13-569 0 0,-2 0 1039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239 142 96 0 0,'-1'-5'1377'0'0,"-1"-1"1"0"0,0 1-1 0 0,0 0 1 0 0,0-1-1 0 0,0 1 0 0 0,-1 0 1 0 0,-6-9 1139 0 0,8 13-2359 0 0,1 0 0 0 0,-1 0 1 0 0,1 0-1 0 0,-1 1 0 0 0,0-1 0 0 0,1 0 0 0 0,-1 0 0 0 0,0 1 0 0 0,1-1 0 0 0,-1 0 1 0 0,0 1-1 0 0,0-1 0 0 0,0 1 0 0 0,1-1 0 0 0,-1 1 0 0 0,0 0 0 0 0,0-1 0 0 0,0 1 1 0 0,0 0-1 0 0,0-1 0 0 0,0 1 0 0 0,0 0 0 0 0,0 0 0 0 0,0 0 0 0 0,0 0 1 0 0,-1 0-1 0 0,-26 0 2889 0 0,20 2-2730 0 0,0 0-1 0 0,1 0 0 0 0,-1 1 1 0 0,1 1-1 0 0,0-1 0 0 0,0 1 1 0 0,0 0-1 0 0,0 1 0 0 0,1 0 1 0 0,0 0-1 0 0,0 0 0 0 0,0 1 1 0 0,1-1-1 0 0,-1 1 0 0 0,2 1 1 0 0,-1-1-1 0 0,0 1 0 0 0,1 0 1 0 0,1 0-1 0 0,-1 0 0 0 0,1 0 1 0 0,0 1-1 0 0,-3 12 0 0 0,6-18-263 0 0,-1 0 0 0 0,1 0-1 0 0,0 1 1 0 0,0-1-1 0 0,0 0 1 0 0,0 0 0 0 0,0 0-1 0 0,1 0 1 0 0,-1 0-1 0 0,0 1 1 0 0,1-1-1 0 0,0 0 1 0 0,-1 0 0 0 0,1 0-1 0 0,0 0 1 0 0,0-1-1 0 0,0 1 1 0 0,1 0-1 0 0,-1 0 1 0 0,0 0 0 0 0,1-1-1 0 0,-1 1 1 0 0,1-1-1 0 0,-1 1 1 0 0,1-1-1 0 0,0 0 1 0 0,-1 1 0 0 0,1-1-1 0 0,0 0 1 0 0,0 0-1 0 0,0 0 1 0 0,0-1-1 0 0,0 1 1 0 0,0 0 0 0 0,0-1-1 0 0,3 1 1 0 0,4 1 38 0 0,0 0-1 0 0,1-1 1 0 0,-1 0 0 0 0,0-1 0 0 0,0 0-1 0 0,0 0 1 0 0,10-2 0 0 0,2-1 40 0 0,0-1 0 0 0,0-1-1 0 0,-1-1 1 0 0,35-15 0 0 0,-49 19-100 0 0,-1-1-1 0 0,1-1 1 0 0,-1 1 0 0 0,0-1 0 0 0,0 0-1 0 0,0 0 1 0 0,0 0 0 0 0,-1-1-1 0 0,4-5 1 0 0,-5 7-17 0 0,-1 0 0 0 0,0-1 1 0 0,-1 1-1 0 0,1-1 0 0 0,-1 1 0 0 0,1-1 0 0 0,-1 0 0 0 0,0 1 0 0 0,0-1 1 0 0,-1 0-1 0 0,1 0 0 0 0,-1 0 0 0 0,0 0 0 0 0,0 0 0 0 0,0 1 0 0 0,-1-5 1 0 0,0 2-11 0 0,-1 0 0 0 0,0 0 0 0 0,0 0 1 0 0,0 0-1 0 0,-1 0 0 0 0,0 1 0 0 0,0-1 1 0 0,0 1-1 0 0,-1 0 0 0 0,0 0 0 0 0,0 0 1 0 0,0 0-1 0 0,0 1 0 0 0,-1 0 0 0 0,0 0 1 0 0,0 0-1 0 0,0 0 0 0 0,0 1 0 0 0,-1 0 1 0 0,1 0-1 0 0,-9-3 0 0 0,3 1 24 0 0,0 1 0 0 0,0 1 0 0 0,0 0-1 0 0,0 0 1 0 0,-1 1 0 0 0,1 0 0 0 0,-1 1 0 0 0,0 1-1 0 0,1 0 1 0 0,-22 2 0 0 0,27-1 19 0 0,0 1 1 0 0,0 0-1 0 0,0 0 1 0 0,1 0-1 0 0,-1 1 1 0 0,1 0-1 0 0,-1 0 1 0 0,1 0-1 0 0,0 1 1 0 0,0 0-1 0 0,1 0 1 0 0,-1 0-1 0 0,1 0 1 0 0,0 1-1 0 0,0-1 1 0 0,0 1-1 0 0,1 0 1 0 0,-1 1-1 0 0,1-1 1 0 0,1 0-1 0 0,-1 1 1 0 0,1 0-1 0 0,0-1 1 0 0,0 1-1 0 0,0 0 1 0 0,1 0 0 0 0,-1 7-1 0 0,3-5-47 0 0,0-1 0 0 0,1 1 0 0 0,0-1 0 0 0,0 0 0 0 0,1 0 0 0 0,0 0 0 0 0,0 0 0 0 0,0 0 0 0 0,1-1 0 0 0,0 1 0 0 0,1-1 0 0 0,-1 0 0 0 0,1-1 0 0 0,0 1 0 0 0,7 5 0 0 0,-2-4 0 0 0,1 0 0 0 0,1 0 0 0 0,-1-1 0 0 0,1-1 0 0 0,0 0 0 0 0,0-1 0 0 0,1 0 0 0 0,22 4 0 0 0,-25-6 0 0 0,-1-1 0 0 0,1 0 0 0 0,0-1 0 0 0,0 0 0 0 0,0 0 0 0 0,-1-1 0 0 0,1 0 0 0 0,0-1 0 0 0,-1 0 0 0 0,1 0 0 0 0,-1-1 0 0 0,14-6 0 0 0,-20 8-1 0 0,-1-1 0 0 0,0 1-1 0 0,0-1 1 0 0,0 1 0 0 0,0-1 0 0 0,0 1-1 0 0,0-1 1 0 0,-1 0 0 0 0,1 0 0 0 0,-1 0-1 0 0,1 0 1 0 0,-1 0 0 0 0,0 0 0 0 0,1-1-1 0 0,-1 1 1 0 0,0 0 0 0 0,0-1 0 0 0,0-2-1 0 0,0 0-3 0 0,0 1 0 0 0,-1-1 0 0 0,0 0-1 0 0,0 0 1 0 0,0 1 0 0 0,0-1 0 0 0,-1 0-1 0 0,0 1 1 0 0,-1-7 0 0 0,-1 2-3 0 0,0 1-1 0 0,0-1 1 0 0,-1 1-1 0 0,0 0 1 0 0,0 0 0 0 0,-1 0-1 0 0,0 1 1 0 0,0-1-1 0 0,-12-11 1 0 0,14 16 11 0 0,-1 0-1 0 0,0 0 1 0 0,0 0-1 0 0,0 0 1 0 0,0 1 0 0 0,0-1-1 0 0,-1 1 1 0 0,1 0 0 0 0,-1 0-1 0 0,0 1 1 0 0,1-1-1 0 0,-1 1 1 0 0,0 0 0 0 0,0 1-1 0 0,0-1 1 0 0,1 1 0 0 0,-1 0-1 0 0,0 0 1 0 0,0 0-1 0 0,0 1 1 0 0,0-1 0 0 0,0 1-1 0 0,1 1 1 0 0,-1-1 0 0 0,0 1-1 0 0,1-1 1 0 0,-1 1-1 0 0,-4 3 1 0 0,2-1 2 0 0,0 1 0 0 0,1 0 1 0 0,-1 0-1 0 0,1 0 0 0 0,0 1 0 0 0,0 0 1 0 0,0 0-1 0 0,1 1 0 0 0,0-1 0 0 0,1 1 1 0 0,-1 0-1 0 0,1 0 0 0 0,0 1 0 0 0,1 0 1 0 0,-5 14-1 0 0,7-17-5 0 0,0-1 0 0 0,0 1 0 0 0,0 0 0 0 0,0 0 0 0 0,1 0 0 0 0,0 0 0 0 0,0 0 0 0 0,0-1 0 0 0,1 1 0 0 0,0 0 0 0 0,-1 0 0 0 0,2 0 0 0 0,-1-1 0 0 0,2 6 0 0 0,-1-7 0 0 0,0 0 0 0 0,0 0 0 0 0,0 0 0 0 0,0 0 0 0 0,0 0 0 0 0,1 0 0 0 0,0-1 0 0 0,-1 1 0 0 0,1-1 0 0 0,0 1 0 0 0,0-1 0 0 0,0 0 0 0 0,0 0 0 0 0,0-1 0 0 0,1 1 0 0 0,-1-1 0 0 0,0 1 0 0 0,1-1 0 0 0,5 1 0 0 0,-4-1 0 0 0,-1 0 0 0 0,1 0 0 0 0,0-1 0 0 0,0 1 0 0 0,0-1 0 0 0,0 0 0 0 0,0 0 0 0 0,-1-1 0 0 0,1 1 0 0 0,0-1 0 0 0,0 0 0 0 0,-1-1 0 0 0,1 1 0 0 0,0-1 0 0 0,-1 0 0 0 0,0 0 0 0 0,1 0 0 0 0,-1-1 0 0 0,0 1 0 0 0,0-1 0 0 0,0 0 0 0 0,-1 0 0 0 0,1-1 0 0 0,-1 1 0 0 0,4-5 0 0 0,-4 4 0 0 0,0 0 0 0 0,-1-1 0 0 0,1 0 0 0 0,-1 1 0 0 0,0-1 0 0 0,0 0 0 0 0,-1 0 0 0 0,1-1 0 0 0,-1 1 0 0 0,0 0 0 0 0,0 0 0 0 0,-1 0 0 0 0,0-1 0 0 0,0 1 0 0 0,0 0 0 0 0,0-1 0 0 0,-1 1 0 0 0,0 0 0 0 0,0 0 0 0 0,-1 0 0 0 0,1 0 0 0 0,-4-8 0 0 0,3 10 0 0 0,1-1 0 0 0,-1 1 0 0 0,0 0 0 0 0,0 0 0 0 0,0 0 0 0 0,0 1 0 0 0,0-1 0 0 0,-1 0 0 0 0,1 1 0 0 0,-1-1 0 0 0,0 1 0 0 0,0 0 0 0 0,0 0 0 0 0,0 0 0 0 0,-5-2 0 0 0,3 2 0 0 0,0 0 0 0 0,0 1 0 0 0,0 0 0 0 0,0 0 0 0 0,-1 0 0 0 0,1 1 0 0 0,0 0 0 0 0,0 0 0 0 0,-10 1 0 0 0,1 1 0 0 0,0 1 0 0 0,0 1 0 0 0,0 0 0 0 0,0 1 0 0 0,1 1 0 0 0,-23 12 0 0 0,-2 9 0 0 0,37-26 0 0 0,-1 0 0 0 0,0 1 0 0 0,1-1 0 0 0,-1 1 0 0 0,1-1 0 0 0,0 1 0 0 0,-1-1 0 0 0,1 1 0 0 0,0 0 0 0 0,0 0 0 0 0,0 0 0 0 0,0 0 0 0 0,1 0 0 0 0,-1 0 0 0 0,0 0 0 0 0,1 0 0 0 0,-1 0 0 0 0,1 0 0 0 0,0 4 0 0 0,4 3-51 0 0,-1-6-223 0 0,0 0 0 0 0,0 0 0 0 0,0 0 0 0 0,1-1 0 0 0,-1 0 0 0 0,0 0 0 0 0,1 0 0 0 0,0 0 0 0 0,-1 0 0 0 0,1-1 0 0 0,7 2 0 0 0,47 8-8297 0 0,-28-8 4996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77 208 736 0 0,'-36'-4'3712'0'0,"17"2"739"0"0,-3-1 6587 0 0,49-2-8241 0 0,-9 0-1994 0 0,269-31 3509 0 0,381-34-165 0 0,-166 12-3376 0 0,-399 35-771 0 0,-95 22 0 0 0,-1 0-30 0 0,4 2-3409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26 456 0 0,'-19'-6'1640'0'0,"-9"-2"1652"0"0,4-4 11080 0 0,211 18-7469 0 0,245 43-858 0 0,-404-45-6000 0 0,50 10-17 0 0,-70-12-30 0 0,0 0 0 0 0,0 1 0 0 0,0 0 0 0 0,0 1 0 0 0,0-1 0 0 0,12 9 0 0 0,-18-10 2 0 0,-1-1 0 0 0,1 0 0 0 0,-1 1 0 0 0,1-1 0 0 0,-1 1 0 0 0,0-1 0 0 0,0 1 0 0 0,0 0 0 0 0,0-1 0 0 0,0 1 0 0 0,0 0 0 0 0,0 0 0 0 0,0 0 0 0 0,-1-1 0 0 0,1 1 0 0 0,-1 0 0 0 0,1 0 0 0 0,-1 0 0 0 0,0 0 0 0 0,0 0 0 0 0,0 0 0 0 0,0 0 0 0 0,0 0 0 0 0,0 0 0 0 0,-1 0 0 0 0,1 0 0 0 0,-1 0 0 0 0,1 0 0 0 0,-1 0 0 0 0,0 0 0 0 0,1 0 0 0 0,-1-1 0 0 0,-2 4 0 0 0,-4 6 0 0 0,1-2 0 0 0,-1 1 0 0 0,-1-1 0 0 0,-10 12 0 0 0,15-18 0 0 0,-33 32 0 0 0,-1-1 0 0 0,-51 35 0 0 0,-89 49 0 0 0,103-71 0 0 0,71-45 0 0 0,1 0 0 0 0,-1 0 0 0 0,0 0 0 0 0,0-1 0 0 0,0 1 0 0 0,0-1 0 0 0,-6 2 0 0 0,1-2 0 0 0,0-6 0 0 0,7 1 0 0 0,0 0 0 0 0,0 0 0 0 0,0 0 0 0 0,0 0 0 0 0,0 0 0 0 0,1 0 0 0 0,0 0 0 0 0,-1 0 0 0 0,2 0 0 0 0,0-8 0 0 0,-1-6 0 0 0,-1-10 0 0 0,-1-1 0 0 0,-2 1 0 0 0,0-1 0 0 0,-2 1 0 0 0,-2 1 0 0 0,0-1 0 0 0,-2 1 0 0 0,-24-49 0 0 0,-6-13 0 0 0,37 83 0 0 0,2 1-173 0 0,13 6-6010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97 812 0 0,'-11'-4'17943'0'0,"124"-12"-12269"0"0,67 3-2154 0 0,-88 8-1994 0 0,7-1-1013 0 0,325-33 2266 0 0,-393 32-2779 0 0,-30 7 0 0 0,-1 0 0 0 0,1 0 0 0 0,-1 0 0 0 0,0 0 0 0 0,1 0 0 0 0,-1 0 0 0 0,0 0 0 0 0,1 0 0 0 0,-1 0 0 0 0,0 0 0 0 0,1 0-1 0 0,-1 0 1 0 0,0 0 0 0 0,1 0 0 0 0,-1 0 0 0 0,0 0 0 0 0,1-1 0 0 0,-1 1 0 0 0,0 0 0 0 0,0 0 0 0 0,1 0 0 0 0,-1 0 0 0 0,0-1 0 0 0,0 1 0 0 0,1 0 0 0 0,-1 0 0 0 0,0-1 0 0 0,0 1 0 0 0,1 0 0 0 0,-1-1 0 0 0,0 1 0 0 0,0 0 0 0 0,0-1-1 0 0,0 1 1 0 0,0-1-11 0 0,1 0-152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41 912 0 0,'-31'-27'22258'0'0,"47"26"-21040"0"0,223 17 6852 0 0,-238-16-8063 0 0,38 8 235 0 0,-36-8-237 0 0,-1 1-1 0 0,1 0 0 0 0,-1-1 0 0 0,0 1 1 0 0,0 1-1 0 0,1-1 0 0 0,-1 0 1 0 0,0 0-1 0 0,0 1 0 0 0,0-1 0 0 0,0 1 1 0 0,-1 0-1 0 0,4 3 0 0 0,-2 3-4 0 0,-2-7 0 0 0,-1 0 0 0 0,1 0 0 0 0,-1 1 0 0 0,1-1 0 0 0,-1 0 0 0 0,0 0 0 0 0,1 0 0 0 0,-1 1 0 0 0,0-1 0 0 0,0 0 0 0 0,0 0 0 0 0,0 1 0 0 0,0-1 0 0 0,-1 0 0 0 0,1 0 0 0 0,0 1 0 0 0,0-1 0 0 0,-1 0 0 0 0,0 2 0 0 0,-1 1 0 0 0,0 5 0 0 0,-1 0 0 0 0,0 0 0 0 0,-1 0 0 0 0,0 0 0 0 0,0-1 0 0 0,-1 0 0 0 0,-10 14 0 0 0,-47 50 0 0 0,55-63 0 0 0,-20 19 0 0 0,0-1 0 0 0,-58 44 0 0 0,78-67 0 0 0,-1-3 0 0 0,-4-13 0 0 0,10 7 0 0 0,0 1 0 0 0,1-1 0 0 0,-1 0 0 0 0,1 0 0 0 0,0-1 0 0 0,1 1 0 0 0,-1 0 0 0 0,1 0 0 0 0,0 0 0 0 0,1-6 0 0 0,-1-7 0 0 0,-2 1 0 0 0,0-1 0 0 0,-2 1 0 0 0,0 0 0 0 0,-1 0 0 0 0,-1 0 0 0 0,-8-18 0 0 0,3 9 0 0 0,-9-35 0 0 0,20 60 0 0 0,-1 0 0 0 0,1 0 0 0 0,-1 0 0 0 0,1 0 0 0 0,-1-1 0 0 0,1 1 0 0 0,0 0 0 0 0,0 0 0 0 0,-1-1 0 0 0,1 1 0 0 0,0 0 0 0 0,0 0 0 0 0,1-1 0 0 0,-1 1 0 0 0,0 0 0 0 0,0 0 0 0 0,0-1 0 0 0,1 1 0 0 0,-1 0 0 0 0,2-2 0 0 0,0-1 0 0 0,-2 2 0 0 0,0 0 0 0 0,1 0 0 0 0,0 0 0 0 0,-1 0 0 0 0,1 0 0 0 0,0 0 0 0 0,0 0 0 0 0,0 0 0 0 0,0 0 0 0 0,0 1 0 0 0,1-1 0 0 0,-1 0 0 0 0,0 1 0 0 0,1-1 0 0 0,-1 1 0 0 0,1 0 0 0 0,0-1 0 0 0,-1 1 0 0 0,1 0 0 0 0,0 0 0 0 0,0 0 0 0 0,0 0 0 0 0,-1 0 0 0 0,1 1 0 0 0,0-1 0 0 0,0 0 0 0 0,0 1 0 0 0,1-1 0 0 0,-1 1 0 0 0,2 0 0 0 0,10-1 0 0 0,-2 4 0 0 0,-6 2 0 0 0,-4 5 0 0 0,-4 2 0 0 0,-2-6 0 0 0,-2-3-122 0 0,5-2-609 0 0,0-25-11271 0 0,0 7 8592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72 384 0 0,'-9'-22'2653'0'0,"-16"-28"20016"0"0,27 62-21968 0 0,1-1 1 0 0,6 18 0 0 0,40 69 572 0 0,-22-45-46 0 0,-1 0-1 0 0,23 75 0 0 0,-9-22-1227 0 0,-37-102 0 0 0,0-1-131 0 0,0-1-2406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84 141 348 0 0,'-40'-18'21175'0'0,"56"28"-18395"0"0,12 12-499 0 0,0 0 0 0 0,26 28 0 0 0,-11-10-660 0 0,-26-24-1621 0 0,-4-4 0 0 0,0 0 0 0 0,1-1 0 0 0,19 11 0 0 0,-28-20 0 0 0,3-4 0 0 0,-5-5 0 0 0,-3 3 0 0 0,0 0 0 0 0,-1 0 0 0 0,1 0 0 0 0,-1 0 0 0 0,0 0 0 0 0,0 0 0 0 0,0 0 0 0 0,0 1 0 0 0,-1-1 0 0 0,0 0 0 0 0,0 1 0 0 0,0 0 0 0 0,0-1 0 0 0,0 1 0 0 0,0 0 0 0 0,-1 0 0 0 0,0 0 0 0 0,-4-3 0 0 0,-6-7 0 0 0,-2 1 0 0 0,-24-15 0 0 0,30 21 0 0 0,-15-8 0 0 0,-1 1 0 0 0,-40-16 0 0 0,-25-12 0 0 0,90 41 0 0 0,-1 0 0 0 0,1 0 0 0 0,0 0 0 0 0,0 0 0 0 0,-1-1 0 0 0,1 1 0 0 0,0 0 0 0 0,-1 0 0 0 0,1 0 0 0 0,0 0 0 0 0,0-1 0 0 0,0 1 0 0 0,-1 0 0 0 0,1 0 0 0 0,0 0 0 0 0,0-1 0 0 0,0 1 0 0 0,-1 0 0 0 0,1 0 0 0 0,0-1 0 0 0,0 1 0 0 0,0 0 0 0 0,0 0 0 0 0,0-1 0 0 0,0 1 0 0 0,0 0 0 0 0,0-1 0 0 0,0 1 0 0 0,0 0 0 0 0,0 0 0 0 0,0-1 0 0 0,0 1 0 0 0,0 0 0 0 0,0-1 0 0 0,0 1 0 0 0,0 0 0 0 0,0 0 0 0 0,0-1 0 0 0,0 1 0 0 0,0 0 0 0 0,0 0 0 0 0,0-1 0 0 0,0 1 0 0 0,1 0 0 0 0,-1 0 0 0 0,0-1 0 0 0,0 1 0 0 0,0 0 0 0 0,1-1 0 0 0,10-6 0 0 0,-10 6 0 0 0,12-4 0 0 0,-1 0 0 0 0,1 1 0 0 0,1 0 0 0 0,19-2 0 0 0,-3-1 0 0 0,50-11 0 0 0,0 2 0 0 0,87-4 0 0 0,-167 20 0 0 0,3-1 0 0 0,-1 1 0 0 0,0 0 0 0 0,0 0 0 0 0,1 0 0 0 0,-1 0 0 0 0,0 0 0 0 0,0 0 0 0 0,0 1 0 0 0,1-1 0 0 0,-1 1 0 0 0,0-1 0 0 0,0 1 0 0 0,0 0 0 0 0,0 0 0 0 0,0 0 0 0 0,0 0 0 0 0,0 0 0 0 0,2 2 0 0 0,-4-2 0 0 0,1 0 0 0 0,-1 0 0 0 0,0 0 0 0 0,0 0 0 0 0,0 0 0 0 0,1 0 0 0 0,-1 0 0 0 0,0 0 0 0 0,0 0 0 0 0,0 0 0 0 0,-1 0 0 0 0,1 1 0 0 0,0-1 0 0 0,0 0 0 0 0,-1 0 0 0 0,1 0 0 0 0,0 0 0 0 0,-1 0 0 0 0,1 0 0 0 0,-1 0 0 0 0,0 0 0 0 0,0 1 0 0 0,0 0 0 0 0,-2 5 0 0 0,-1 0 0 0 0,0-1 0 0 0,0 1 0 0 0,0-1 0 0 0,-1 0 0 0 0,0 0 0 0 0,-6 6 0 0 0,-42 34 0 0 0,50-43 0 0 0,-212 158 0 0 0,215-161 0 0 0,0 0 0 0 0,0 0 0 0 0,0 0 0 0 0,1 0 0 0 0,-1 0 0 0 0,0 0 0 0 0,0 0 0 0 0,0 0 0 0 0,0 0 0 0 0,0 0 0 0 0,0 0 0 0 0,0 0 0 0 0,0 0 0 0 0,0 0 0 0 0,0 0 0 0 0,0 0 0 0 0,0 0 0 0 0,0 0 0 0 0,0 0 0 0 0,1 0 0 0 0,-1 0 0 0 0,0 0 0 0 0,0 0 0 0 0,0 0 0 0 0,0 0 0 0 0,0 0 0 0 0,0 0 0 0 0,0 1 0 0 0,0-1 0 0 0,0 0 0 0 0,0 0 0 0 0,0 0 0 0 0,0 0 0 0 0,0 0 0 0 0,0 0 0 0 0,0 0 0 0 0,0 0 0 0 0,15-5 0 0 0,17-9 0 0 0,-26 11 0 0 0,13-5 0 0 0,-1-1 0 0 0,1-1 0 0 0,-2-1 0 0 0,0-1 0 0 0,0 0 0 0 0,17-18 0 0 0,-31 28 0 0 0,-2 1 0 0 0,-1 1 0 0 0,0 0 0 0 0,0 0 0 0 0,0 0 0 0 0,0-1 0 0 0,1 1 0 0 0,-1 0 0 0 0,0 0 0 0 0,0 0 0 0 0,0-1 0 0 0,0 1 0 0 0,0 0 0 0 0,0 0 0 0 0,0-1 0 0 0,0 1 0 0 0,1 0 0 0 0,-1 0 0 0 0,0-1 0 0 0,0 1 0 0 0,0 0 0 0 0,0-1 0 0 0,0 1 0 0 0,-1 0 0 0 0,1 0 0 0 0,0-1 0 0 0,0 1 0 0 0,0 0 0 0 0,0 0 0 0 0,0-1 0 0 0,0 1 0 0 0,0 0 0 0 0,-12-6 0 0 0,3 6-1 0 0,1 1 1 0 0,0-1-1 0 0,-1 1 0 0 0,1 1 1 0 0,0-1-1 0 0,-1 2 0 0 0,1-1 1 0 0,0 1-1 0 0,-11 6 0 0 0,12-3-1663 0 0,7-6 1256 0 0,0 1 0 0 0,0-1 0 0 0,0 1 1 0 0,0 0-1 0 0,0-1 0 0 0,1 1 0 0 0,-1-1 0 0 0,0 1 0 0 0,0-1 0 0 0,0 1 0 0 0,0 0 0 0 0,1-1 0 0 0,-1 1 0 0 0,0-1 0 0 0,0 1 0 0 0,1-1 1 0 0,-1 1-1 0 0,0-1 0 0 0,5 4-3264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75 484 0 0,'-23'-11'19998'0'0,"58"8"-17579"0"0,36-8 0 0 0,-55 8-1809 0 0,-1-1 0 0 0,0 0 0 0 0,0-1 0 0 0,-1-1 0 0 0,17-9 0 0 0,-18 5 391 0 0,-13 10-977 0 0,0 0 0 0 0,0 0 0 0 0,0 0 0 0 0,0 0 0 0 0,0 0 0 0 0,0 0 0 0 0,0 0 0 0 0,0 0 0 0 0,0 0 0 0 0,0 0 0 0 0,0 0 0 0 0,0 0 0 0 0,0 0 0 0 0,0 0 0 0 0,-1 0-1 0 0,1 0 1 0 0,0 0 0 0 0,0 0 0 0 0,0 0 0 0 0,0 0 0 0 0,0 0 0 0 0,0 0 0 0 0,0 0 0 0 0,0 0 0 0 0,0 0 0 0 0,0-1 0 0 0,0 1 0 0 0,0 0 0 0 0,0 0 0 0 0,0 0 0 0 0,0 0 0 0 0,0 0 0 0 0,0 0 0 0 0,0 0 0 0 0,0 0 0 0 0,-1 0 0 0 0,1 0 0 0 0,0 0 0 0 0,0 0 0 0 0,0 0 0 0 0,0 0 0 0 0,0 0 0 0 0,0 0 0 0 0,0-1 0 0 0,0 1 0 0 0,0 0 0 0 0,0 0 0 0 0,0 0 0 0 0,0 0 0 0 0,0 0 0 0 0,0 0 0 0 0,0 0 0 0 0,0 0 0 0 0,0 0 0 0 0,0 0 0 0 0,1 0 0 0 0,-1 0 0 0 0,0 0 0 0 0,0-1 0 0 0,-2 2 39 0 0,1 0 0 0 0,0 0 0 0 0,0 0-1 0 0,-1 0 1 0 0,1 0 0 0 0,0 0 0 0 0,0 0 0 0 0,0 0 0 0 0,0 0 0 0 0,0 0-1 0 0,0 1 1 0 0,1-1 0 0 0,-1 0 0 0 0,0 0 0 0 0,1 1 0 0 0,-1-1 0 0 0,1 1-1 0 0,-1 2 1 0 0,-3 14-50 0 0,0 0-1 0 0,2 0 1 0 0,0 0-1 0 0,1 0 1 0 0,1 0-1 0 0,1 1 1 0 0,0-1-1 0 0,2 0 1 0 0,6 26-1 0 0,2-6-5 0 0,1-1 0 0 0,3 0 0 0 0,23 45 0 0 0,-15-48-7 0 0,-23-34 0 0 0,1 1 0 0 0,-1-1 0 0 0,0 0 0 0 0,0 0 0 0 0,0 1 0 0 0,0-1 0 0 0,1 0 0 0 0,-1 1 0 0 0,0-1 0 0 0,0 0 0 0 0,0 0 0 0 0,0 1 0 0 0,0-1 0 0 0,0 0 0 0 0,0 1 0 0 0,0-1 0 0 0,0 0 0 0 0,0 1 0 0 0,0-1 0 0 0,0 0 0 0 0,0 0 0 0 0,0 1 0 0 0,0-1 0 0 0,-1 0 0 0 0,1 1 0 0 0,0-1 0 0 0,0 0 0 0 0,0 0 0 0 0,0 1 0 0 0,-1-1 0 0 0,1 0 0 0 0,0 0 0 0 0,0 1 0 0 0,0-1 0 0 0,-1 0 0 0 0,1 0 0 0 0,0 1 0 0 0,-6 1 0 0 0,2 0 0 0 0,-1 0 0 0 0,1 0 0 0 0,-1-1 0 0 0,0 0 0 0 0,0 0 0 0 0,1 0 0 0 0,-8 0 0 0 0,-9 2 0 0 0,-22 4 0 0 0,26-5 0 0 0,1 1 0 0 0,-1 1 0 0 0,-30 11 0 0 0,45-15 0 0 0,-5 7 0 0 0,7-6 0 0 0,0-1 0 0 0,-1 0 0 0 0,1 1 0 0 0,0-1 0 0 0,0 0 0 0 0,0 1 0 0 0,0-1 0 0 0,0 1 0 0 0,0-1 0 0 0,0 0 0 0 0,0 1 0 0 0,0-1 0 0 0,0 1 0 0 0,0-1 0 0 0,0 0 0 0 0,0 1 0 0 0,0-1 0 0 0,0 0 0 0 0,0 1 0 0 0,0-1 0 0 0,0 1 0 0 0,1-1 0 0 0,-1 0 0 0 0,0 1 0 0 0,0-1 0 0 0,0 0 0 0 0,1 0 0 0 0,-1 1 0 0 0,0-1 0 0 0,0 0 0 0 0,1 1 0 0 0,-1-1 0 0 0,0 0 0 0 0,0 0 0 0 0,1 1 0 0 0,-1-1 0 0 0,0 0 0 0 0,1 0 0 0 0,-1 0 0 0 0,1 0 0 0 0,-1 0 0 0 0,0 1 0 0 0,1-1 0 0 0,16 5 0 0 0,-16-5 0 0 0,33 4 0 0 0,1-1 0 0 0,-1-2 0 0 0,1-2 0 0 0,54-6 0 0 0,-73 5 0 0 0,22-1 0 0 0,-9 1-11991 0 0,-22 0 8429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19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66 112 236 0 0,'0'0'163'0'0,"-2"-3"2440"0"0,2 3-2441 0 0,-1 0 1 0 0,1 0 0 0 0,0-1-1 0 0,0 1 1 0 0,0 0 0 0 0,-1 0-1 0 0,1 0 1 0 0,0 0 0 0 0,0 0-1 0 0,0 0 1 0 0,-1 0 0 0 0,1 0-1 0 0,0 0 1 0 0,0 0 0 0 0,-1 0-1 0 0,1 0 1 0 0,0 0 0 0 0,-1 0-1 0 0,-5 8 1876 0 0,-4 19-1442 0 0,9-22 351 0 0,-11 38 1789 0 0,2-1 0 0 0,-8 70 0 0 0,17-105 873 0 0,2-19-2443 0 0,1-48-849 0 0,-2 52-254 0 0,-3-117 1432 0 0,4 104-1120 0 0,0 1 0 0 0,2 0-1 0 0,0 0 1 0 0,8-22 0 0 0,-11 41-347 0 0,0 0 0 0 0,0-1 0 0 0,1 1 0 0 0,-1 0 0 0 0,1 0 0 0 0,-1 0 0 0 0,1 0 0 0 0,0 0 0 0 0,-1 0 0 0 0,1 0 0 0 0,0 0 0 0 0,0 0 0 0 0,0 0 0 0 0,-1 0 1 0 0,1 0-1 0 0,0 0 0 0 0,0 1 0 0 0,0-1 0 0 0,0 0 0 0 0,0 1 0 0 0,1-1 0 0 0,-1 1 0 0 0,0-1 0 0 0,0 1 0 0 0,0 0 0 0 0,0-1 0 0 0,1 1 0 0 0,-1 0 0 0 0,0 0 0 0 0,0 0 0 0 0,1 0 0 0 0,-1 0 0 0 0,0 0 0 0 0,0 0 0 0 0,0 0 0 0 0,1 0 0 0 0,-1 1 0 0 0,0-1 0 0 0,0 0 0 0 0,2 2 0 0 0,5 1 70 0 0,0 1 0 0 0,0 0 0 0 0,-1 0 0 0 0,12 9 1 0 0,-11-7-52 0 0,40 25 154 0 0,1-1 0 0 0,1-3 0 0 0,1-2 0 0 0,2-2 0 0 0,0-2 0 0 0,108 26 0 0 0,-157-46-155 0 0,1-1-1 0 0,-1 1 1 0 0,0-1 0 0 0,0 1 0 0 0,0-1 0 0 0,1-1 0 0 0,7 0-1 0 0,-10 0 143 0 0,-23-6-141 0 0,16 5-41 0 0,0 0 0 0 0,0 1 1 0 0,0 0-1 0 0,0-1 0 0 0,-1 2 1 0 0,1-1-1 0 0,-6 0 0 0 0,-59 5 4 0 0,1 3 1 0 0,-81 19-1 0 0,68-6-1461 0 0,71-17-297 0 0,0 1 0 0 0,-17 9-1 0 0,24-9-1424 0 0,-6 0-4406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92 424 0 0,'0'-1'419'0'0,"-1"0"0"0"0,0 0 1 0 0,0 1-1 0 0,1-1 0 0 0,-1 0 0 0 0,0 0 1 0 0,1 0-1 0 0,-1 0 0 0 0,1 0 0 0 0,0 0 0 0 0,-1 0 1 0 0,1-1-1 0 0,0 1 0 0 0,-1 0 0 0 0,1 0 1 0 0,0 0-1 0 0,0 0 0 0 0,0 0 0 0 0,0 0 0 0 0,0-2 1 0 0,1 1-39 0 0,-1 1 0 0 0,1-1 1 0 0,0 1-1 0 0,-1-1 1 0 0,1 1-1 0 0,0 0 0 0 0,0-1 1 0 0,0 1-1 0 0,0 0 1 0 0,0 0-1 0 0,0 0 0 0 0,1 0 1 0 0,0-2-1 0 0,6-2 682 0 0,0 0 1 0 0,0 1-1 0 0,1 0 0 0 0,10-4 0 0 0,-9 4 57 0 0,-2 0-266 0 0,0 1 1 0 0,1 1 0 0 0,-1-1 0 0 0,1 1 0 0 0,-1 1-1 0 0,13-1 1 0 0,-19 1-700 0 0,0 1 0 0 0,0 0-1 0 0,0 0 1 0 0,-1 0 0 0 0,1 0-1 0 0,0 0 1 0 0,0 1 0 0 0,0-1 0 0 0,0 0-1 0 0,-1 1 1 0 0,1-1 0 0 0,0 1-1 0 0,0 0 1 0 0,-1 0 0 0 0,1 0-1 0 0,0 0 1 0 0,-1 0 0 0 0,1 0 0 0 0,-1 0-1 0 0,1 0 1 0 0,-1 0 0 0 0,0 1-1 0 0,0-1 1 0 0,1 1 0 0 0,-1-1 0 0 0,0 1-1 0 0,0-1 1 0 0,0 1 0 0 0,-1 0-1 0 0,1-1 1 0 0,0 1 0 0 0,-1 0 0 0 0,1 0-1 0 0,-1 0 1 0 0,1 3 0 0 0,0 3-142 0 0,-1 1 0 0 0,0 0 1 0 0,0-1-1 0 0,-1 1 0 0 0,0 0 0 0 0,-1-1 1 0 0,-3 11-1 0 0,-3 7 25 0 0,-13 24 1 0 0,-8 23-11 0 0,26-64-28 0 0,0-2 0 0 0,1 1 0 0 0,0 0 0 0 0,0-1 0 0 0,1 1 0 0 0,0 0 0 0 0,0 10 0 0 0,1-15 0 0 0,0-1 0 0 0,1 0 0 0 0,-1 1 0 0 0,1-1 0 0 0,0 0 0 0 0,-1 0 0 0 0,1 0 0 0 0,0 1 0 0 0,1-1 0 0 0,-1 0 0 0 0,0 0 0 0 0,1 0 0 0 0,-1-1 0 0 0,1 1 0 0 0,-1 0 0 0 0,1-1 0 0 0,0 1 0 0 0,-1 0 0 0 0,1-1 0 0 0,0 0 0 0 0,0 0 0 0 0,0 1 0 0 0,0-1 0 0 0,1 0 0 0 0,-1-1 0 0 0,2 2 0 0 0,6 2 0 0 0,-1-1 0 0 0,0 0 0 0 0,1-1 0 0 0,-1 0 0 0 0,1 0 0 0 0,0-1 0 0 0,0-1 0 0 0,0 1 0 0 0,-1-1 0 0 0,1-1 0 0 0,19-3 0 0 0,-24 3-915 0 0,-1 0 0 0 0,1-1-1 0 0,-1 1 1 0 0,0-1 0 0 0,0 0 0 0 0,0 0-1 0 0,0-1 1 0 0,0 1 0 0 0,0-1 0 0 0,0 1-1 0 0,-1-1 1 0 0,0-1 0 0 0,1 1 0 0 0,4-6-1 0 0,-5 3-2349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45 64 0 0,'-27'-1'1857'0'0,"-5"0"2539"0"0,15 2 8619 0 0,51-7-9312 0 0,-13 2-1825 0 0,0-1-1 0 0,0 0 1 0 0,21-9-1 0 0,-35 11-2764 0 0,7-4-9411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25 260 0 0,'3'0'10930'0'0,"19"-1"-10196"0"0,152-1 4977 0 0,222-18-243 0 0,-393 20-5383 0 0,1-1-1 0 0,-1 1 1 0 0,0-1-1 0 0,0 1 1 0 0,1 0-1 0 0,-1 0 1 0 0,0 1-1 0 0,1-1 1 0 0,-1 1-1 0 0,0-1 1 0 0,0 1-1 0 0,1 0 1 0 0,-1 0-1 0 0,0 1 1 0 0,0-1-1 0 0,0 0 1 0 0,0 1-1 0 0,4 3 1 0 0,-4-1-28 0 0,0 1-1 0 0,0 0 1 0 0,0 0 0 0 0,0 0 0 0 0,-1 0-1 0 0,0 0 1 0 0,0 0 0 0 0,-1 1 0 0 0,2 6-1 0 0,39 230 2238 0 0,-28-141-1506 0 0,11 56 269 0 0,35 262 1993 0 0,-46-322-2898 0 0,5 69-2 0 0,8 231-150 0 0,20-89 0 0 0,-34-241 0 0 0,26 192 0 0 0,-37-219 0 0 0,-2-29 0 0 0,0 2 0 0 0,1 1 0 0 0,0 0 0 0 0,0-1 0 0 0,0 1 0 0 0,2 0 0 0 0,-2-2 0 0 0,0-3 0 0 0,1-1 0 0 0,-2-9 0 0 0,2 4 0 0 0,9 41 0 0 0,-8-33 0 0 0,-1-1 0 0 0,0 1 0 0 0,-3 0 0 0 0,-5-3 0 0 0,-8-4 0 0 0,-28 3 0 0 0,0-1 0 0 0,-83-1 0 0 0,65-4 0 0 0,-216 11 0 0 0,234-10 0 0 0,19-2 0 0 0,19-2 0 0 0,-4-2-1661 0 0,11-1-2461 0 0,17-11-376 0 0,10-7 646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0 388 0 0,'-3'1'911'0'0,"0"-1"1"0"0,0 0-1 0 0,0 1 0 0 0,0 0 0 0 0,0 0 1 0 0,0 0-1 0 0,0 0 0 0 0,0 0 0 0 0,1 1 1 0 0,-1-1-1 0 0,0 1 0 0 0,-3 2 0 0 0,6-4-821 0 0,0 1 0 0 0,0-1-1 0 0,0 0 1 0 0,0 0 0 0 0,-1 0-1 0 0,1 1 1 0 0,0-1 0 0 0,0 0-1 0 0,0 0 1 0 0,0 0 0 0 0,0 1-1 0 0,0-1 1 0 0,0 0 0 0 0,0 0-1 0 0,0 0 1 0 0,0 1 0 0 0,0-1-1 0 0,0 0 1 0 0,0 0 0 0 0,0 1-1 0 0,0-1 1 0 0,0 0 0 0 0,0 0-1 0 0,0 0 1 0 0,0 1 0 0 0,0-1-1 0 0,0 0 1 0 0,0 0 0 0 0,0 0-1 0 0,0 1 1 0 0,0-1 0 0 0,0 0-1 0 0,0 0 1 0 0,1 0 0 0 0,-1 1-1 0 0,0-1 1 0 0,0 0 0 0 0,0 0-1 0 0,0 0 1 0 0,1 0-1 0 0,-1 1 1 0 0,0-1 0 0 0,8 5 1125 0 0,-8-4-1202 0 0,13 4 716 0 0,0 1 0 0 0,1-2 1 0 0,0 0-1 0 0,0 0 0 0 0,0-2 0 0 0,27 3 1 0 0,-18-2-266 0 0,128 11 2491 0 0,168-7-1 0 0,-308-7-2875 0 0,15-2-4433 0 0,-12-1-3071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3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32 0 0,'2'-1'8886'0'0,"5"1"-4253"0"0,53 3-740 0 0,27 7-934 0 0,-19-3-1143 0 0,0 3 0 0 0,100 29 1 0 0,-166-39-1783 0 0,-1 0 1 0 0,0 0 0 0 0,1 1-1 0 0,-1-1 1 0 0,1 1-1 0 0,-1-1 1 0 0,0 1 0 0 0,1 0-1 0 0,-1-1 1 0 0,0 1-1 0 0,0 0 1 0 0,0 0 0 0 0,0 0-1 0 0,1 0 1 0 0,-1 0-1 0 0,-1 0 1 0 0,1 0 0 0 0,0 0-1 0 0,0 1 1 0 0,0-1-1 0 0,0 0 1 0 0,-1 0 0 0 0,1 1-1 0 0,-1-1 1 0 0,1 1-1 0 0,-1-1 1 0 0,1 0 0 0 0,-1 3-1 0 0,0 0 0 0 0,-1-1 1 0 0,0 1-1 0 0,1-1 0 0 0,-2 1 0 0 0,1-1 0 0 0,0 0 0 0 0,-1 0 1 0 0,1 0-1 0 0,-1 0 0 0 0,0 0 0 0 0,-3 5 0 0 0,-26 30 113 0 0,-1-1 1 0 0,-46 40-1 0 0,-2 2 143 0 0,-72 63 914 0 0,139-130-1022 0 0,6-6 1948 0 0,-10 8-8330 0 0,20-24-2480 0 0,1 3 5828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11 808 0 0,'-9'-10'14272'0'0,"26"42"-12290"0"0,-1 2 0 0 0,-1 0 0 0 0,-2 1-1 0 0,9 39 1 0 0,25 151 2253 0 0,-30-133-2180 0 0,-5-42-1266 0 0,-9-45-1342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60 0 0,'-5'-3'8083'0'0,"4"26"-4901"0"0,3 31 0 0 0,14 68 954 0 0,-6-55-2335 0 0,-10-64-1762 0 0,26 164 3286 0 0,1-58-4234 0 0,-17-86-2089 0 0,-4-15-3640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6 329 300 0 0,'-2'-6'546'0'0,"1"0"0"0"0,0 0 0 0 0,0 0 1 0 0,1 0-1 0 0,-1 0 0 0 0,1 0 0 0 0,1 0 0 0 0,-1 0 0 0 0,1 0 1 0 0,0 0-1 0 0,1 0 0 0 0,1-6 0 0 0,1 3 70 0 0,-1 1 0 0 0,2 0 0 0 0,-1 0 0 0 0,1 0 0 0 0,0 0 0 0 0,1 1 0 0 0,10-11 0 0 0,1 1 8 0 0,1 1-1 0 0,0 1 0 0 0,2 0 1 0 0,0 2-1 0 0,0 0 0 0 0,1 1 1 0 0,1 1-1 0 0,0 1 0 0 0,0 1 0 0 0,1 1 1 0 0,0 1-1 0 0,0 1 0 0 0,38-5 1 0 0,-24 7-150 0 0,0 2 1 0 0,0 1 0 0 0,0 2-1 0 0,0 1 1 0 0,0 2-1 0 0,-1 2 1 0 0,1 1 0 0 0,42 14-1 0 0,-69-17-366 0 0,0 0 0 0 0,-1 0-1 0 0,1 0 1 0 0,-1 1-1 0 0,0 1 1 0 0,-1 0-1 0 0,1 0 1 0 0,-1 0 0 0 0,0 1-1 0 0,-1 1 1 0 0,1-1-1 0 0,-1 1 1 0 0,10 15 0 0 0,-14-18-72 0 0,-1 0 1 0 0,1 0-1 0 0,-1 0 0 0 0,1 0 1 0 0,-1 1-1 0 0,-1-1 1 0 0,1 0-1 0 0,-1 1 1 0 0,0 0-1 0 0,0-1 1 0 0,-1 1-1 0 0,0-1 1 0 0,0 1-1 0 0,0 0 1 0 0,0-1-1 0 0,-1 1 1 0 0,0 0-1 0 0,0-1 0 0 0,-1 1 1 0 0,1-1-1 0 0,-1 0 1 0 0,-1 1-1 0 0,1-1 1 0 0,-1 0-1 0 0,1 0 1 0 0,-7 7-1 0 0,-1 0-6 0 0,-1 0 0 0 0,0-1 0 0 0,-1 0 0 0 0,0-1-1 0 0,-1 0 1 0 0,0-1 0 0 0,-1 0 0 0 0,0-1 0 0 0,0-1 0 0 0,0 0-1 0 0,-1-1 1 0 0,-25 7 0 0 0,-17 2 31 0 0,0-3-1 0 0,-59 6 1 0 0,114-18-76 0 0,-175 16-1490 0 0,171-13 387 0 0,32 8-11466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92 736 0 0,'1'-3'1236'0'0,"3"-1"-562"0"0,-1 0 0 0 0,0 0 0 0 0,1 0 0 0 0,-1 0 0 0 0,1 1 0 0 0,0-1 0 0 0,1 1 0 0 0,-1 0 0 0 0,0 0 0 0 0,1 1 0 0 0,0-1 0 0 0,-1 1 0 0 0,6-2 0 0 0,17-6 2055 0 0,28-7 0 0 0,-49 16-2427 0 0,9-3 662 0 0,0 1-1 0 0,1 0 0 0 0,-1 1 0 0 0,21 0 1 0 0,-29 2-678 0 0,1 1 0 0 0,-1-1 0 0 0,0 1 0 0 0,0 0 0 0 0,0 1 0 0 0,0 0 0 0 0,0 0 0 0 0,0 0 0 0 0,0 1 0 0 0,-1 0 1 0 0,10 5-1 0 0,-15-6-268 0 0,1-1 1 0 0,-1 0-1 0 0,0 0 1 0 0,1 1-1 0 0,-1-1 1 0 0,0 0 0 0 0,0 1-1 0 0,0-1 1 0 0,0 1-1 0 0,0 0 1 0 0,0-1-1 0 0,-1 1 1 0 0,1 0-1 0 0,-1-1 1 0 0,1 1-1 0 0,-1 0 1 0 0,1 0 0 0 0,-1 0-1 0 0,0-1 1 0 0,0 1-1 0 0,0 0 1 0 0,0 0-1 0 0,0 0 1 0 0,0-1-1 0 0,0 1 1 0 0,-1 0 0 0 0,1 0-1 0 0,-1 0 1 0 0,1-1-1 0 0,-1 1 1 0 0,-1 3-1 0 0,-3 3-75 0 0,1 1-1 0 0,-1-1 1 0 0,0 0-1 0 0,-12 12 1 0 0,-10 10-170 0 0,-49 40 0 0 0,45-42 111 0 0,-40 43 0 0 0,70-71 145 0 0,0 1 0 0 0,0 0 1 0 0,0 0-1 0 0,0 0 1 0 0,1 1-1 0 0,-1-1 0 0 0,0 0 1 0 0,0 0-1 0 0,1 0 1 0 0,-1 1-1 0 0,1-1 0 0 0,-1 0 1 0 0,1 0-1 0 0,-1 1 1 0 0,1-1-1 0 0,0 0 0 0 0,0 1 1 0 0,0-1-1 0 0,-1 1 1 0 0,1-1-1 0 0,1 0 0 0 0,-1 1 1 0 0,0-1-1 0 0,1 2 1 0 0,-1-1 21 0 0,1-1 0 0 0,1 0 0 0 0,-1 1 0 0 0,0-1 1 0 0,0 0-1 0 0,0 0 0 0 0,1 0 0 0 0,-1 0 0 0 0,0 0 1 0 0,1 0-1 0 0,-1 0 0 0 0,1-1 0 0 0,-1 1 0 0 0,1 0 1 0 0,-1-1-1 0 0,4 1 0 0 0,8 2 322 0 0,1-1-1 0 0,-1-1 1 0 0,23 0 0 0 0,-33-1-312 0 0,49-2 788 0 0,-1-3 0 0 0,57-12 0 0 0,-70 7-3423 0 0,-26 6-1288 0 0,-2-2-4080 0 0,-6 3 5139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 20 0 0,'-20'0'1727'0'0,"-48"1"2211"0"0,47 0 2276 0 0,3 0 5076 0 0,94-11-8074 0 0,37-4-1216 0 0,-36 11-4824 0 0,-59 5-2270 0 0,-13-1 1687 0 0,1-1 480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0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5 276 0 0,'1'-5'9017'0'0,"-72"22"-5259"0"0,42-9-2029 0 0,-41 6 1 0 0,52-11-324 0 0,8-1-2518 0 0,24-2-6803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1 119 664 0 0,'0'0'11073'0'0,"1"3"-9299"0"0,9 66 12478 0 0,-13-84-11769 0 0,0 4-2359 0 0,1 1-1 0 0,1 0 1 0 0,-1 0 0 0 0,2-1-1 0 0,0 1 1 0 0,0 0 0 0 0,1-1-1 0 0,2-15 1 0 0,-2 23-91 0 0,0-1 1 0 0,0 1 0 0 0,0-1 0 0 0,1 1-1 0 0,-1 0 1 0 0,1-1 0 0 0,0 1-1 0 0,0 0 1 0 0,0 0 0 0 0,0 0 0 0 0,5-5-1 0 0,-5 7 8 0 0,0-1-1 0 0,0 1 1 0 0,0 0-1 0 0,1-1 1 0 0,-1 1-1 0 0,0 0 0 0 0,1 0 1 0 0,-1 0-1 0 0,1 1 1 0 0,-1-1-1 0 0,1 1 1 0 0,-1-1-1 0 0,1 1 0 0 0,-1 0 1 0 0,1 0-1 0 0,-1 0 1 0 0,1 0-1 0 0,4 1 1 0 0,-3 0-22 0 0,0 0 1 0 0,-1 0 0 0 0,1 0 0 0 0,0 1-1 0 0,0-1 1 0 0,-1 1 0 0 0,1 0 0 0 0,-1 0-1 0 0,1 0 1 0 0,-1 1 0 0 0,0-1 0 0 0,5 5 0 0 0,2 4-35 0 0,-1 1 1 0 0,10 14 0 0 0,5 6-59 0 0,-23-31-75 0 0,3-24-522 0 0,-2 17 699 0 0,0 0-1 0 0,0 0 1 0 0,0 0 0 0 0,1 0-1 0 0,0 0 1 0 0,0 1 0 0 0,1-1-1 0 0,0 1 1 0 0,0 0 0 0 0,0 0-1 0 0,0 1 1 0 0,1-1 0 0 0,0 1-1 0 0,9-7 1 0 0,-12 9-15 0 0,1 1 0 0 0,-1 0-1 0 0,1-1 1 0 0,0 1 0 0 0,0 0 0 0 0,-1 1-1 0 0,1-1 1 0 0,0 0 0 0 0,0 1 0 0 0,0-1-1 0 0,0 1 1 0 0,0 0 0 0 0,0 0 0 0 0,0 0 0 0 0,-1 1-1 0 0,1-1 1 0 0,0 1 0 0 0,0-1 0 0 0,0 1-1 0 0,0 0 1 0 0,-1 0 0 0 0,1 0 0 0 0,0 0 0 0 0,-1 1-1 0 0,1-1 1 0 0,-1 1 0 0 0,1 0 0 0 0,-1-1-1 0 0,0 1 1 0 0,0 0 0 0 0,0 0 0 0 0,0 0-1 0 0,0 1 1 0 0,2 3 0 0 0,22 30-625 0 0,-20-25-34 0 0,2 0 0 0 0,12 14 0 0 0,-17-22 487 0 0,0 0 0 0 0,0 0 1 0 0,0-1-1 0 0,1 1 0 0 0,0-1 1 0 0,-1 0-1 0 0,1 0 0 0 0,0 0 1 0 0,0 0-1 0 0,0 0 0 0 0,6 1 1 0 0,-5-2-1271 0 0,0 0 0 0 0,0-1 1 0 0,0 0-1 0 0,-1 1 0 0 0,1-1 1 0 0,6-1-1 0 0,5-1-1714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25 72 0 0,'-17'-15'7368'0'0,"16"14"-6839"0"0,-1 0 0 0 0,1 0 0 0 0,-1 0 0 0 0,1 0 0 0 0,-1 0 1 0 0,0 1-1 0 0,0-1 0 0 0,1 0 0 0 0,-1 1 0 0 0,0-1 0 0 0,0 1 0 0 0,0 0 0 0 0,-3-1 0 0 0,1 1 46 0 0,0 1 0 0 0,1-1-1 0 0,-1 1 1 0 0,0 0-1 0 0,0-1 1 0 0,-5 3-1 0 0,-4 3 536 0 0,0 0 0 0 0,-22 15-1 0 0,25-15-406 0 0,-8 6 383 0 0,0-1-1 0 0,-17 18 1 0 0,30-25-813 0 0,0 0 1 0 0,1 0-1 0 0,0 1 0 0 0,0 0 0 0 0,0 0 0 0 0,0 0 0 0 0,1 0 0 0 0,0 0 1 0 0,0 1-1 0 0,0 0 0 0 0,-3 10 0 0 0,5-14-186 0 0,1 0 0 0 0,-1-1 0 0 0,1 1 0 0 0,0 0 0 0 0,0 0 0 0 0,0 0 0 0 0,0 0 0 0 0,0-1 0 0 0,0 1 0 0 0,1 0 0 0 0,-1 0 0 0 0,0 0 0 0 0,1-1 0 0 0,0 1 0 0 0,-1 0 0 0 0,1-1 0 0 0,0 1 1 0 0,0 0-1 0 0,0-1 0 0 0,0 1 0 0 0,0-1 0 0 0,2 2 0 0 0,-1-1-6 0 0,1 0 0 0 0,0 0 0 0 0,-1 0 0 0 0,1 0 1 0 0,0-1-1 0 0,0 1 0 0 0,0-1 0 0 0,1 0 0 0 0,-1 0 1 0 0,0 0-1 0 0,5 0 0 0 0,5 1-69 0 0,1-1 0 0 0,-1-1 0 0 0,1 0 0 0 0,23-3 0 0 0,-22 1-212 0 0,0-1 0 0 0,0 0 0 0 0,0-1 1 0 0,0 0-1 0 0,-1-2 0 0 0,0 1 1 0 0,0-2-1 0 0,18-11 0 0 0,-30 17 29 0 0,-1 0 0 0 0,0 0 0 0 0,1 0 0 0 0,-1 0 1 0 0,0 0-1 0 0,0-1 0 0 0,0 1 0 0 0,0 0 0 0 0,0-1 0 0 0,0 1 0 0 0,0-1 0 0 0,-1 1 0 0 0,1-1 0 0 0,1-2 0 0 0,-4-14-10071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282 217 8461 0 0,'-77'-62'10828'0'0,"-112"-63"627"0"0,187 124-11179 0 0,1 1-199 0 0,0-1 1 0 0,0 1-1 0 0,1 0 1 0 0,-1-1-1 0 0,0 1 1 0 0,0-1-1 0 0,1 1 1 0 0,-1-1-1 0 0,0 1 1 0 0,1-1-1 0 0,-1 0 0 0 0,1 1 1 0 0,-1-1-1 0 0,1 0 1 0 0,-1 1-1 0 0,1-1 1 0 0,-1 0-1 0 0,1 1 1 0 0,-1-1-1 0 0,1 0 1 0 0,-1-1-1 0 0,5-5-34 0 0,2 5-188 0 0,0 1 0 0 0,0-1-1 0 0,0 1 1 0 0,0 0 0 0 0,0 1 0 0 0,0 0-1 0 0,0 0 1 0 0,0 0 0 0 0,0 0 0 0 0,10 3-1 0 0,7-1-514 0 0,126 12-9712 0 0,-102-9 6921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1 332 0 0,'14'14'9576'0'0,"-10"14"-2320"0"0,-8 4-3728 0 0,-15 30-849 0 0,15-51-1837 0 0,-12 28 598 0 0,-2-1 0 0 0,-1-1 1 0 0,-28 39-1 0 0,13-20-2606 0 0,32-50-136 0 0</inkml:trace>
  <inkml:trace contextRef="#ctx0" brushRef="#br0" timeOffset="1">1 174 100 0 0,'0'0'11711'0'0,"10"6"-5186"0"0,76 50-514 0 0,96 64 2292 0 0,-176-116-8338 0 0,0-1 0 0 0,0 1 1 0 0,0-1-1 0 0,10 3 1 0 0,-2-2-3597 0 0,1-4-5018 0 0,-7-1 5186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 1124 0 0,'-30'1'22584'0'0,"44"2"-19978"0"0,5-2-1542 0 0,-1 0 0 0 0,1-2 0 0 0,-1 0 0 0 0,28-6 0 0 0,0 1 69 0 0,-16 1-3778 0 0,47-12-1 0 0,-22 3-1169 0 0,-47 14-3513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1 992 0 0,'-7'8'1769'0'0,"-6"6"2632"0"0,10-3 2194 0 0,3-11-6367 0 0,1 1 0 0 0,-1 0 0 0 0,1 0 0 0 0,-1-1 0 0 0,1 1 0 0 0,-1 0 0 0 0,1-1 0 0 0,0 1 0 0 0,-1-1-1 0 0,1 1 1 0 0,0-1 0 0 0,-1 1 0 0 0,1-1 0 0 0,0 0 0 0 0,0 1 0 0 0,0-1 0 0 0,-1 0 0 0 0,1 1 0 0 0,0-1 0 0 0,0 0-1 0 0,0 0 1 0 0,0 0 0 0 0,-1 0 0 0 0,1 0 0 0 0,2 0 0 0 0,22 2 2247 0 0,-25-2-2369 0 0,96-2 5627 0 0,-33-2-6234 0 0,-57 3-1092 0 0,5 0-6812 0 0,-4 0 5408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0 148 668 0 0,'0'0'2936'0'0,"2"2"-1194"0"0,42 58 4106 0 0,15 41-1819 0 0,-39-65-2636 0 0,-4-8-529 0 0,119 193 5191 0 0,-123-203-5403 0 0,-8-11-268 0 0,0-1 0 0 0,0 0 0 0 0,1 0 0 0 0,0 0 0 0 0,0-1 0 0 0,0 0 1 0 0,0 0-1 0 0,10 7 0 0 0,-15-12-351 0 0,1 0 1 0 0,-1 0-1 0 0,0 0 0 0 0,1 0 1 0 0,-1 0-1 0 0,1 0 0 0 0,-1 0 1 0 0,0 0-1 0 0,1 0 0 0 0,-1 0 1 0 0,1 0-1 0 0,-1 0 0 0 0,0 0 1 0 0,1 0-1 0 0,-1 0 0 0 0,1 0 1 0 0,-1 0-1 0 0,0-1 0 0 0,1 1 1 0 0,-1 0-1 0 0,0 0 0 0 0,1 0 1 0 0,-1-1-1 0 0,0 1 0 0 0,1 0 1 0 0,-1-1-1 0 0,0 1 1 0 0,0 0-1 0 0,1-1 0 0 0,-1 1 1 0 0,0 0-1 0 0,0-1 0 0 0,0 1 1 0 0,1 0-1 0 0,-1-1 0 0 0,0 1 1 0 0,0-1-1 0 0,6-15 486 0 0,6-46 617 0 0,9-126 0 0 0,-14 97-482 0 0,16-83-317 0 0,-10 85-263 0 0,-13 87-256 0 0,0 0 0 0 0,0 0 0 0 0,0 0 0 0 0,1 0 0 0 0,-1 1 0 0 0,1-1-1 0 0,-1 0 1 0 0,1 0 0 0 0,-1 1 0 0 0,1-1 0 0 0,0 0 0 0 0,0 1 0 0 0,0-1 0 0 0,0 0 0 0 0,0 1 0 0 0,0-1 0 0 0,1 1 0 0 0,-1 0-1 0 0,0-1 1 0 0,1 1 0 0 0,-1 0 0 0 0,1 0 0 0 0,-1 0 0 0 0,1 0 0 0 0,-1 0 0 0 0,1 0 0 0 0,0 1 0 0 0,0-1 0 0 0,-1 0 0 0 0,1 1-1 0 0,0-1 1 0 0,2 1 0 0 0,2 0-678 0 0,0 0-1 0 0,1 1 1 0 0,-1 0 0 0 0,0 0-1 0 0,0 0 1 0 0,-1 1-1 0 0,1 0 1 0 0,10 4-1 0 0,1 2-2400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52 476 0 0,'45'-24'10497'0'0,"10"5"-3596"0"0,-49 17-6305 0 0,1 0 0 0 0,0 0 0 0 0,-1 1 0 0 0,1 0 0 0 0,0 0 0 0 0,0 1 0 0 0,0 0 0 0 0,0 0 0 0 0,0 1-1 0 0,-1 0 1 0 0,1 0 0 0 0,0 0 0 0 0,10 4 0 0 0,-15-3-506 0 0,0-1 0 0 0,0 0 0 0 0,0 0 0 0 0,0 1 0 0 0,0-1-1 0 0,0 1 1 0 0,-1-1 0 0 0,1 1 0 0 0,0 0 0 0 0,-1 0 0 0 0,1 0 0 0 0,-1 0 0 0 0,0 0 0 0 0,0 0-1 0 0,0 0 1 0 0,0 0 0 0 0,0 1 0 0 0,0-1 0 0 0,0 0 0 0 0,-1 1 0 0 0,1-1 0 0 0,-1 0 0 0 0,0 1-1 0 0,1-1 1 0 0,-1 0 0 0 0,0 1 0 0 0,-1-1 0 0 0,1 1 0 0 0,0-1 0 0 0,-1 0 0 0 0,1 1 0 0 0,-2 3-1 0 0,-3 8 17 0 0,0 0-1 0 0,-1 0 1 0 0,0-1-1 0 0,-10 15 1 0 0,12-21-30 0 0,-13 20 55 0 0,-34 41 0 0 0,34-48 27 0 0,1 1-1 0 0,1 1 0 0 0,-22 41 1 0 0,36-61-144 0 0,0-1 1 0 0,1 0-1 0 0,-1 1 1 0 0,1-1-1 0 0,-1 0 0 0 0,1 1 1 0 0,0-1-1 0 0,-1 0 1 0 0,1 1-1 0 0,0-1 1 0 0,0 1-1 0 0,0-1 0 0 0,0 1 1 0 0,0-1-1 0 0,0 0 1 0 0,1 1-1 0 0,-1-1 1 0 0,0 1-1 0 0,1-1 1 0 0,-1 0-1 0 0,1 1 0 0 0,1 1 1 0 0,-1-2 33 0 0,0 1 0 0 0,1-1 0 0 0,0 1 1 0 0,-1-1-1 0 0,1 1 0 0 0,0-1 0 0 0,0 0 0 0 0,-1 0 1 0 0,1 0-1 0 0,0 0 0 0 0,0 0 0 0 0,0-1 0 0 0,3 2 1 0 0,7 0 165 0 0,0 0 0 0 0,0 0 0 0 0,0-2 0 0 0,14 1 1 0 0,-21-1-205 0 0,15 0-10 0 0,0-1 0 0 0,0 0 0 0 0,0-2 0 0 0,0 0 0 0 0,-1-1 0 0 0,1-1 0 0 0,32-13 0 0 0,-21-2-4392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48 912 0 0,'-27'-3'2452'0'0,"13"1"869"0"0,1 1 6446 0 0,24-11-7256 0 0,-6 10-2134 0 0,1-1-1 0 0,-1 1 1 0 0,1 0-1 0 0,-1 1 1 0 0,1-1 0 0 0,0 1-1 0 0,9-1 1 0 0,-1 0-161 0 0,61-7-4988 0 0,-54 7 1049 0 0,-2 1 1375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0 592 0 0,'0'0'1365'0'0,"-2"1"250"0"0,-12 1 543 0 0,-4 8 5298 0 0,17-9-7147 0 0,1 0 0 0 0,-1-1 1 0 0,1 1-1 0 0,-1 0 1 0 0,1 0-1 0 0,-1 0 0 0 0,1-1 1 0 0,-1 1-1 0 0,1 0 1 0 0,0 0-1 0 0,-1 0 0 0 0,1 0 1 0 0,0 0-1 0 0,0-1 1 0 0,0 1-1 0 0,0 0 0 0 0,0 0 1 0 0,0 0-1 0 0,0 0 1 0 0,0 0-1 0 0,0 0 0 0 0,0 0 1 0 0,0 0-1 0 0,0 0 1 0 0,1-1-1 0 0,-1 1 0 0 0,0 0 1 0 0,1 0-1 0 0,-1 0 1 0 0,1 0-1 0 0,-1-1 0 0 0,1 1 1 0 0,-1 0-1 0 0,1-1 1 0 0,0 1-1 0 0,-1 0 1 0 0,1-1-1 0 0,1 2 0 0 0,-2-2-196 0 0,0 1 0 0 0,1-1-1 0 0,-1 1 1 0 0,1-1-1 0 0,-1 1 1 0 0,1-1 0 0 0,-1 1-1 0 0,1-1 1 0 0,-1 1-1 0 0,1-1 1 0 0,-1 1 0 0 0,1-1-1 0 0,-1 0 1 0 0,1 0-1 0 0,0 1 1 0 0,-1-1 0 0 0,1 0-1 0 0,0 0 1 0 0,-1 0-1 0 0,1 1 1 0 0,0-1 0 0 0,-1 0-1 0 0,1 0 1 0 0,0 0-1 0 0,-1 0 1 0 0,1 0 0 0 0,0 0-1 0 0,-1-1 1 0 0,1 1-1 0 0,0 0 1 0 0,-1 0 0 0 0,1 0-1 0 0,0-1 1 0 0,-1 1-1 0 0,1 0 1 0 0,0-1 0 0 0,-1 1-1 0 0,1 0 1 0 0,-1-1-1 0 0,1 1 1 0 0,-1-1 0 0 0,1 1-1 0 0,0-2 1 0 0,-1 1 59 0 0,-1-1-246 0 0,-4-2-170 0 0,1-1 0 0 0,0 1 0 0 0,-1 0 0 0 0,0 0 0 0 0,0 1 0 0 0,-6-4 0 0 0,-20-5-5009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 56 0 0,'-1'0'169'0'0,"1"-1"-1"0"0,0 0 1 0 0,-1 1 0 0 0,1-1-1 0 0,0 0 1 0 0,0 0 0 0 0,-1 1-1 0 0,1-1 1 0 0,0 0 0 0 0,0 0 0 0 0,0 0-1 0 0,0 1 1 0 0,0-1 0 0 0,0 0-1 0 0,0 0 1 0 0,1 0 0 0 0,-1 1-1 0 0,0-1 1 0 0,0 0 0 0 0,1 0-1 0 0,-1 1 1 0 0,0-1 0 0 0,1 0-1 0 0,-1 1 1 0 0,0-1 0 0 0,1 0-1 0 0,-1 1 1 0 0,1-1 0 0 0,1 0 0 0 0,-1 0 99 0 0,1 0 1 0 0,0 0 0 0 0,-1 1-1 0 0,1-1 1 0 0,0 1 0 0 0,0-1 0 0 0,-1 1-1 0 0,1 0 1 0 0,0 0 0 0 0,0 0 0 0 0,0 0-1 0 0,2 0 1 0 0,8 1 741 0 0,-1 1-1 0 0,22 7 0 0 0,10 5 18 0 0,0 2 0 0 0,-2 2 0 0 0,0 2 1 0 0,-1 1-1 0 0,67 49 0 0 0,-56-30-413 0 0,-2 2 0 0 0,-2 2 0 0 0,62 75 0 0 0,-39-31-122 0 0,-4 3 0 0 0,100 181 0 0 0,-122-181-89 0 0,62 185 0 0 0,2 107 331 0 0,-55-183-350 0 0,75 243 299 0 0,-14-62-348 0 0,-61-210-216 0 0,85 307 255 0 0,80 169 21 0 0,-197-592-369 0 0,236 547 201 0 0,-139-387-93 0 0,-47-102-26 0 0,171 228 120 0 0,-160-244-137 0 0,5-3 0 0 0,3-4 0 0 0,110 84 0 0 0,-94-93 16 0 0,4-4 0 0 0,145 76 1 0 0,-31-39 35 0 0,185 57 97 0 0,18-52-78 0 0,1-42-28 0 0,-109-40 17 0 0,-233-29-110 0 0,804 33 240 0 0,-471-59-117 0 0,-14-15 107 0 0,147-31 169 0 0,-322 23-180 0 0,-71 12 470 0 0,-139 27-728 0 0,-2 6-4781 0 0,-8-4-1478 0 0,-8 0 5175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27 164 16 0 0,'-4'-3'643'0'0,"1"1"163"0"0,0 1 0 0 0,1-1 1 0 0,0 0-1 0 0,-1-1 0 0 0,1 1 1 0 0,0 0-1 0 0,-3-5 4162 0 0,17-2-1192 0 0,-6 6-2963 0 0,1 1-1 0 0,0 0 1 0 0,0 0 0 0 0,0 0 0 0 0,13-1 0 0 0,0 0 245 0 0,-19 3-985 0 0,159-39 4617 0 0,-140 33-4218 0 0,-1-1 0 0 0,0-1 1 0 0,-1-1-1 0 0,0-1 1 0 0,0 0-1 0 0,16-13 0 0 0,-34 23-465 0 0,0 0 1 0 0,1 0-1 0 0,-1-1 0 0 0,0 1 0 0 0,1 0 0 0 0,-1 0 0 0 0,0 0 0 0 0,1 0 1 0 0,-1 0-1 0 0,0 0 0 0 0,1 0 0 0 0,-1 0 0 0 0,1 0 0 0 0,-1 0 0 0 0,0 0 1 0 0,1 0-1 0 0,-1 0 0 0 0,0 0 0 0 0,1 1 0 0 0,-1-1 0 0 0,0 0 0 0 0,1 0 1 0 0,-1 0-1 0 0,0 0 0 0 0,0 1 0 0 0,1-1 0 0 0,-1 0 0 0 0,0 0 0 0 0,1 0 1 0 0,-1 1-1 0 0,0-1 0 0 0,0 0 0 0 0,0 1 0 0 0,1-1 0 0 0,-1 0 0 0 0,0 1 1 0 0,0-1-1 0 0,0 0 0 0 0,0 1 0 0 0,0-1 0 0 0,1 0 0 0 0,-1 1 0 0 0,0-1 1 0 0,0 0-1 0 0,0 1 0 0 0,0-1 0 0 0,0 0 0 0 0,0 1 0 0 0,0-1 0 0 0,0 0 1 0 0,0 1-1 0 0,-1-1 0 0 0,4 24 82 0 0,-3-22-56 0 0,4 72 146 0 0,16 164 1593 0 0,-14-200-1519 0 0,1 0 0 0 0,3 0-1 0 0,0-1 1 0 0,19 42 0 0 0,-11-42-253 0 0,34 51 0 0 0,-22-39 0 0 0,-28-44 0 0 0,-2-4 0 0 0,0-1 0 0 0,0 0 0 0 0,0 1 0 0 0,0-1 0 0 0,0 0 0 0 0,0 0 0 0 0,0 1 0 0 0,-1-1 0 0 0,1 0 0 0 0,0 1 0 0 0,0-1 0 0 0,0 0 0 0 0,0 0 0 0 0,-1 1 0 0 0,1-1 0 0 0,0 0 0 0 0,0 0 0 0 0,0 0 0 0 0,-1 1 0 0 0,1-1 0 0 0,0 0 0 0 0,0 0 0 0 0,-1 0 0 0 0,1 0 0 0 0,0 0 0 0 0,0 1 0 0 0,-1-1 0 0 0,1 0 0 0 0,0 0 0 0 0,-1 0 0 0 0,1 0 0 0 0,0 0 0 0 0,-1 0 0 0 0,1 0 0 0 0,0 0 0 0 0,0 0 0 0 0,-1 0 0 0 0,1 0 0 0 0,-16 0 0 0 0,15 0 0 0 0,-368 23 0 0 0,366-22 0 0 0,11 2 0 0 0,21-1 0 0 0,278-41-163 0 0,-301 38 100 0 0,3-1-6138 0 0,-1 0 770 0 0,-2 0 1848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0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75 128 0 0,'4'-6'1239'0'0,"-1"1"0"0"0,1 0-1 0 0,-1 0 1 0 0,1 0 0 0 0,1 0 0 0 0,-1 1-1 0 0,1-1 1 0 0,0 1 0 0 0,0 0 0 0 0,0 1-1 0 0,0-1 1 0 0,9-3 0 0 0,-7 4-350 0 0,-1 1 0 0 0,1 0 0 0 0,0 1 0 0 0,9-1 0 0 0,-4 0 722 0 0,1 1 0 0 0,24 2 0 0 0,-34-1-1408 0 0,0 0 1 0 0,0 0 0 0 0,0 1 0 0 0,1 0-1 0 0,-2-1 1 0 0,1 1 0 0 0,0 0 0 0 0,0 0-1 0 0,0 1 1 0 0,0-1 0 0 0,-1 1-1 0 0,1-1 1 0 0,-1 1 0 0 0,1 0 0 0 0,-1 0-1 0 0,1 0 1 0 0,-1 0 0 0 0,3 4 0 0 0,-5-4-118 0 0,1-1 0 0 0,0 1 0 0 0,0 0 1 0 0,-1 0-1 0 0,1 0 0 0 0,-1 0 0 0 0,0 0 1 0 0,1 1-1 0 0,-1-1 0 0 0,0 0 0 0 0,0 0 1 0 0,0 0-1 0 0,-1 0 0 0 0,1 0 0 0 0,0 0 1 0 0,-1 0-1 0 0,0 0 0 0 0,1 0 0 0 0,-1 0 1 0 0,-1 3-1 0 0,-4 6 111 0 0,0-1 0 0 0,-10 15 0 0 0,7-12 58 0 0,-78 101 182 0 0,0-2-145 0 0,85-111-292 0 0,1 1 0 0 0,0 0 0 0 0,0-1 0 0 0,0 1 0 0 0,0 0 0 0 0,0 0 0 0 0,1 0 0 0 0,-1 0 0 0 0,0 0 0 0 0,1 0 0 0 0,-1 0 0 0 0,1 0 0 0 0,0 0 0 0 0,0 0 0 0 0,0 0 0 0 0,0 0 0 0 0,0 0 0 0 0,0 0 0 0 0,0 0 0 0 0,1 0 0 0 0,-1 0 0 0 0,1 0 0 0 0,-1 0 0 0 0,2 2 0 0 0,0-2 0 0 0,-1 0 0 0 0,1 0 0 0 0,0 1 0 0 0,0-2 0 0 0,0 1 0 0 0,1 0 0 0 0,-1 0 0 0 0,0-1 0 0 0,1 1 0 0 0,-1-1 0 0 0,1 1 0 0 0,-1-1 0 0 0,1 0 0 0 0,-1 0 0 0 0,1-1 0 0 0,4 2 0 0 0,7 1 0 0 0,1-1 0 0 0,0 0 0 0 0,0-1 0 0 0,0-1 0 0 0,22-2 0 0 0,74-15 0 0 0,-85 12 0 0 0,-7 1-2764 0 0,23-11-9190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1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52 16 0 0,'-62'-4'2444'0'0,"12"2"2314"0"0,0-5 8461 0 0,79-9-8911 0 0,-3 10-1981 0 0,48-7 0 0 0,-40 10-4820 0 0,-2 2-6010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1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45 368 0 0,'-1'3'1410'0'0,"-17"88"10172"0"0,5-35-5680 0 0,9-47-3469 0 0,-1-15 371 0 0,-1-19-1231 0 0,6 14-1322 0 0,1 1-1 0 0,-1-1 0 0 0,2 0 1 0 0,0 1-1 0 0,0-1 1 0 0,1 1-1 0 0,5-15 0 0 0,-6 21-131 0 0,0-1 0 0 0,0 0-1 0 0,0 1 1 0 0,1-1 0 0 0,-1 1-1 0 0,1 0 1 0 0,0 0-1 0 0,0 0 1 0 0,1 0 0 0 0,-1 1-1 0 0,1-1 1 0 0,0 1 0 0 0,0 0-1 0 0,0 0 1 0 0,0 0-1 0 0,1 1 1 0 0,7-4 0 0 0,-9 5-75 0 0,-1 0 0 0 0,1 1 1 0 0,-1-1-1 0 0,1 1 0 0 0,-1 0 1 0 0,1 0-1 0 0,0 0 1 0 0,-1 0-1 0 0,1 0 0 0 0,-1 0 1 0 0,1 1-1 0 0,-1-1 0 0 0,1 1 1 0 0,-1 0-1 0 0,1 0 0 0 0,-1 0 1 0 0,0 0-1 0 0,1 0 0 0 0,-1 0 1 0 0,0 1-1 0 0,0-1 0 0 0,4 4 1 0 0,2 3 219 0 0,0 1 0 0 0,0-1 0 0 0,-1 2 0 0 0,7 10 0 0 0,4 6-48 0 0,-18-26-216 0 0,1 0 0 0 0,-1 0 0 0 0,0 0 0 0 0,0 1 0 0 0,1-1 0 0 0,-1 0 0 0 0,0 0 0 0 0,1 0 0 0 0,-1 0 0 0 0,0 0 0 0 0,1 0 0 0 0,-1 0 0 0 0,0 0 0 0 0,1 0 0 0 0,-1 0 0 0 0,0 0 0 0 0,1 0 0 0 0,-1 0 0 0 0,0 0 0 0 0,1 0 0 0 0,-1 0 0 0 0,0 0 0 0 0,1 0 0 0 0,-1 0 0 0 0,0 0 0 0 0,1-1 0 0 0,-1 1 0 0 0,0 0 0 0 0,1 0 0 0 0,-1 0 0 0 0,0 0 0 0 0,0-1 0 0 0,1 1 0 0 0,-1 0 0 0 0,0 0 0 0 0,0-1 0 0 0,1 1 0 0 0,10-13 0 0 0,-8 10 0 0 0,2-2 0 0 0,0 0 0 0 0,0 0 0 0 0,1 1 0 0 0,0 0 0 0 0,-1 0 0 0 0,2 0 0 0 0,-1 1 0 0 0,0 0 0 0 0,1 0 0 0 0,-1 1 0 0 0,1-1 0 0 0,9-1 0 0 0,-11 4 0 0 0,-1-1 0 0 0,1 1 0 0 0,0 0 0 0 0,-1 0 0 0 0,1 1 0 0 0,-1-1 0 0 0,1 1 0 0 0,-1 0 0 0 0,1 0 0 0 0,-1 1 0 0 0,1-1 0 0 0,-1 1 0 0 0,0 0 0 0 0,0 0 0 0 0,0 1 0 0 0,0-1 0 0 0,0 1 0 0 0,-1 0 0 0 0,7 5 0 0 0,5 7-90 0 0,27 20 0 0 0,-35-31-7 0 0,-1 0 1 0 0,1-1-1 0 0,0 1 1 0 0,0-1-1 0 0,0 0 1 0 0,0-1-1 0 0,14 3 1 0 0,3-1-2876 0 0,13-5-6148 0 0,-21-2 5738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1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5 772 0 0,'-5'-1'743'0'0,"0"0"-1"0"0,0 0 0 0 0,0 0 1 0 0,0 1-1 0 0,0-1 1 0 0,0 1-1 0 0,0 1 1 0 0,0-1-1 0 0,0 1 1 0 0,0 0-1 0 0,1 0 0 0 0,-1 0 1 0 0,0 0-1 0 0,0 1 1 0 0,1 0-1 0 0,-1 0 1 0 0,1 0-1 0 0,-1 1 1 0 0,1 0-1 0 0,-6 4 0 0 0,1 0 222 0 0,0 0 0 0 0,1 1 0 0 0,0 0 0 0 0,0 0 0 0 0,1 0 0 0 0,0 1 0 0 0,1 0 0 0 0,-7 12 0 0 0,12-19-796 0 0,0-1 0 0 0,0 1 0 0 0,0 0 0 0 0,0 0 0 0 0,1 0 0 0 0,-1 0 0 0 0,0 0 0 0 0,1 0-1 0 0,-1 0 1 0 0,1 0 0 0 0,0 0 0 0 0,0 1 0 0 0,0-1 0 0 0,0 0 0 0 0,0 0 0 0 0,0 0 0 0 0,1 0 0 0 0,-1 0 0 0 0,1 0 0 0 0,-1 0 0 0 0,1 0 0 0 0,0 0 0 0 0,0 0 0 0 0,1 2 0 0 0,-1-2 8 0 0,1 0 0 0 0,0-1 1 0 0,0 1-1 0 0,0 0 1 0 0,0-1-1 0 0,0 0 1 0 0,0 1-1 0 0,0-1 1 0 0,0 0-1 0 0,1 0 1 0 0,-1 0-1 0 0,0 0 1 0 0,1-1-1 0 0,-1 1 1 0 0,1-1-1 0 0,-1 1 1 0 0,1-1-1 0 0,-1 0 1 0 0,5 0-1 0 0,5-1-176 0 0,0 0 0 0 0,0-1 0 0 0,0-1 0 0 0,0 0 0 0 0,0-1 0 0 0,-1 0 0 0 0,11-6 0 0 0,-6 4 0 0 0,1 0 0 0 0,22-6 0 0 0,-36 12-370 0 0,0 0 0 0 0,0 0 0 0 0,1 0 0 0 0,-1 0 0 0 0,0 0 1 0 0,0 1-1 0 0,0-1 0 0 0,0 1 0 0 0,0 0 0 0 0,-1 0 0 0 0,1 0 0 0 0,0 0 0 0 0,0 1 0 0 0,0-1 0 0 0,-1 1 1 0 0,1 0-1 0 0,3 3 0 0 0,-3-3-264 0 0,0 0 0 0 0,0 0 0 0 0,0 0 1 0 0,1 0-1 0 0,-1-1 0 0 0,0 1 0 0 0,6 1 1 0 0,0-2-2972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45 267 680 0 0,'-30'-133'7786'0'0,"18"85"-1445"0"0,11 45-5949 0 0,1 1 1 0 0,-1 0-1 0 0,1 0 0 0 0,0-1 1 0 0,-1 1-1 0 0,1 0 1 0 0,0-1-1 0 0,0 1 1 0 0,1 0-1 0 0,-1-1 0 0 0,0 1 1 0 0,1 0-1 0 0,0-1 1 0 0,-1 1-1 0 0,1 0 1 0 0,0 0-1 0 0,0 0 0 0 0,0 0 1 0 0,0 0-1 0 0,1 0 1 0 0,-1 0-1 0 0,3-3 1 0 0,0 2-237 0 0,-1 0 1 0 0,1 1 0 0 0,0-1-1 0 0,0 1 1 0 0,0 0-1 0 0,0 0 1 0 0,0 0 0 0 0,0 1-1 0 0,0 0 1 0 0,1-1 0 0 0,5 0-1 0 0,18-1-2358 0 0,0 0 0 0 0,0 2-1 0 0,50 5 1 0 0,-25-1-696 0 0</inkml:trace>
  <inkml:trace contextRef="#ctx0" brushRef="#br0" timeOffset="3.44">606 54 492 0 0,'-2'8'1892'0'0,"-1"-1"-1"0"0,0 1 1 0 0,0-1 0 0 0,-8 13-1 0 0,-22 28 3098 0 0,14-21-3049 0 0,-12 20 921 0 0,-2-1 1 0 0,-1-1-1 0 0,-3-2 1 0 0,-67 61-1 0 0,101-101-3150 0 0,-1 0-1 0 0,1 0 1 0 0,-1-1 0 0 0,0 1-1 0 0,0-1 1 0 0,-5 3 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1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44 168 0 0,'-18'-23'2709'0'0,"-4"2"11496"0"0,22 25-12063 0 0,1 0-1719 0 0,1 0 0 0 0,-1 0 0 0 0,1 0 0 0 0,-1 0 1 0 0,1-1-1 0 0,0 1 0 0 0,0 0 0 0 0,1-1 0 0 0,-1 0 0 0 0,1 1 0 0 0,0-1 1 0 0,-1 0-1 0 0,1 0 0 0 0,5 3 0 0 0,11 9 1191 0 0,25 16-1 0 0,-32-22-1121 0 0,25 16 377 0 0,0-1 1 0 0,1-2-1 0 0,65 27 0 0 0,-99-47-858 0 0,-2-1-29 0 0,1 0 0 0 0,-1-1 0 0 0,0 1 1 0 0,0-1-1 0 0,0 1 0 0 0,1-1 0 0 0,-1 0 0 0 0,5 0 1 0 0,5-3-5589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1 117 292 0 0,'3'1'9114'0'0,"6"1"-4230"0"0,51 9-1408 0 0,-12-4-2587 0 0,0-3-1 0 0,1-1 0 0 0,-1-3 0 0 0,1-1 0 0 0,-1-3 1 0 0,0-2-1 0 0,0-2 0 0 0,55-17 0 0 0,-98 23-818 0 0,-1 1-1 0 0,0-1 0 0 0,1 0 0 0 0,-1-1 1 0 0,0 1-1 0 0,0 0 0 0 0,-1-1 0 0 0,1 0 1 0 0,0 0-1 0 0,-1 0 0 0 0,0-1 0 0 0,0 1 1 0 0,0-1-1 0 0,0 0 0 0 0,0 1 0 0 0,-1-1 1 0 0,1-1-1 0 0,-1 1 0 0 0,0 0 0 0 0,-1 0 1 0 0,1-1-1 0 0,1-8 0 0 0,-3 13-58 0 0,0-1 0 0 0,0 1 0 0 0,0-1 0 0 0,1 0 0 0 0,-1 1-1 0 0,-1-1 1 0 0,1 0 0 0 0,0 1 0 0 0,0-1 0 0 0,0 1 0 0 0,0-1 0 0 0,0 0 0 0 0,0 1-1 0 0,-1-1 1 0 0,1 1 0 0 0,0-1 0 0 0,-1 1 0 0 0,1-1 0 0 0,0 1 0 0 0,-1-1-1 0 0,1 1 1 0 0,0-1 0 0 0,-1 1 0 0 0,1-1 0 0 0,-1 1 0 0 0,1 0 0 0 0,-1-1 0 0 0,1 1-1 0 0,-1 0 1 0 0,1-1 0 0 0,-1 1 0 0 0,0 0 0 0 0,1 0 0 0 0,-1-1 0 0 0,1 1 0 0 0,-1 0-1 0 0,0 0 1 0 0,1 0 0 0 0,-1 0 0 0 0,1 0 0 0 0,-1 0 0 0 0,0 0 0 0 0,1 0 0 0 0,-1 0-1 0 0,1 0 1 0 0,-1 0 0 0 0,-1 1 0 0 0,-27 6 153 0 0,23-4-132 0 0,0 0 1 0 0,0 0 0 0 0,1 1 0 0 0,-1 0-1 0 0,1 0 1 0 0,0 0 0 0 0,0 1-1 0 0,1-1 1 0 0,-1 1 0 0 0,1 0 0 0 0,0 1-1 0 0,-4 6 1 0 0,3-3 61 0 0,0 1 0 0 0,0 0 0 0 0,1 0 0 0 0,1 1-1 0 0,0-1 1 0 0,-3 19 0 0 0,3 0 158 0 0,1 0 1 0 0,1 0-1 0 0,2 1 0 0 0,6 43 0 0 0,-1-33 6 0 0,2 0-1 0 0,2-1 1 0 0,1 0-1 0 0,19 43 1 0 0,-17-52-68 0 0,-4-10-198 0 0,9 29-1 0 0,-18-48-167 0 0,-19 7-946 0 0,-278 35-90 0 0,275-40 1232 0 0,13-2 38 0 0,0 0 1 0 0,1 1-1 0 0,-1 0 0 0 0,0 0 0 0 0,-13 6 504 0 0,25-7-511 0 0,-1 0 0 0 0,0-1 0 0 0,1 1-1 0 0,-1-1 1 0 0,1 1 0 0 0,-1-1 0 0 0,0 0 0 0 0,1 0-1 0 0,-1 0 1 0 0,3 0 0 0 0,0 0 43 0 0,80-5 785 0 0,120-21 0 0 0,-142 16-729 0 0,53-10-4778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3 120 120 0 0,'-3'-10'3853'0'0,"5"6"-3242"0"0,0 0 0 0 0,0 0-1 0 0,1 1 1 0 0,-1-1 0 0 0,1 1-1 0 0,0 0 1 0 0,0 0 0 0 0,0 0 0 0 0,0 0-1 0 0,0 0 1 0 0,1 1 0 0 0,-1-1 0 0 0,1 1-1 0 0,7-4 1 0 0,11-4 1519 0 0,29-10-1 0 0,-48 19-1860 0 0,16-6 657 0 0,0 2 0 0 0,0 0-1 0 0,0 1 1 0 0,22-2-1 0 0,-32 5-555 0 0,1 1-1 0 0,-1 0 0 0 0,0 0 0 0 0,1 1 0 0 0,-1 0 1 0 0,0 1-1 0 0,0 0 0 0 0,0 0 0 0 0,0 1 1 0 0,16 7-1 0 0,-22-9-278 0 0,-1 1 0 0 0,1-1 0 0 0,0 1 1 0 0,-1 0-1 0 0,1 0 0 0 0,-1 0 0 0 0,0 0 1 0 0,0 1-1 0 0,0-1 0 0 0,0 0 0 0 0,0 1 1 0 0,0 0-1 0 0,-1-1 0 0 0,1 1 0 0 0,-1 0 1 0 0,1 0-1 0 0,-1 0 0 0 0,1 3 0 0 0,-2-1-28 0 0,1 0 0 0 0,0 0-1 0 0,-1 0 1 0 0,0 0-1 0 0,0 0 1 0 0,-1 0 0 0 0,0 0-1 0 0,1 0 1 0 0,-2 0-1 0 0,-1 6 1 0 0,-4 7-134 0 0,-1 0 0 0 0,0-1 1 0 0,-1 0-1 0 0,-21 28 0 0 0,-11 8-233 0 0,25-34 108 0 0,1 1 0 0 0,-17 29-1 0 0,29-45 170 0 0,3-3 18 0 0,-1 1 0 0 0,0-1 0 0 0,1 1 0 0 0,-1-1 0 0 0,1 1 0 0 0,0 0 0 0 0,-1-1 0 0 0,1 1-1 0 0,0-1 1 0 0,0 1 0 0 0,0 0 0 0 0,0-1 0 0 0,0 1 0 0 0,1 1 0 0 0,-1-2 18 0 0,0 0 0 0 0,0 1 0 0 0,0-1 0 0 0,1 0-1 0 0,-1 0 1 0 0,0 0 0 0 0,0 0 0 0 0,1 0 0 0 0,-1 0 0 0 0,1 0 0 0 0,-1 0 0 0 0,1 0 0 0 0,-1 0 0 0 0,1 0 0 0 0,0-1 0 0 0,-1 1-1 0 0,1 0 1 0 0,0 0 0 0 0,0 0 0 0 0,0-1 0 0 0,-1 1 0 0 0,3 0 0 0 0,0 1 15 0 0,0-1 1 0 0,0 1-1 0 0,0-1 0 0 0,0 0 1 0 0,0 0-1 0 0,1-1 1 0 0,4 2-1 0 0,6-2 75 0 0,-1 1 1 0 0,24-4-1 0 0,-10 1-261 0 0,83-12 1085 0 0,-98 12-1362 0 0,1-1-1 0 0,0-1 1 0 0,-1 0-1 0 0,0-1 1 0 0,0 0-1 0 0,13-7 0 0 0,-9 0-8995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40 508 0 0,'-34'-2'2559'0'0,"1"0"5550"0"0,33 2-8001 0 0,0 0 0 0 0,0 0 0 0 0,-1 0 0 0 0,1 0 0 0 0,0-1 0 0 0,0 1 1 0 0,0 0-1 0 0,0 0 0 0 0,0 0 0 0 0,0 0 0 0 0,-1-1 0 0 0,1 1 0 0 0,0 0 0 0 0,0 0 1 0 0,0 0-1 0 0,0-1 0 0 0,0 1 0 0 0,0 0 0 0 0,0 0 0 0 0,0 0 0 0 0,0-1 0 0 0,0 1 1 0 0,0 0-1 0 0,0 0 0 0 0,0 0 0 0 0,0-1 0 0 0,0 1 0 0 0,0 0 0 0 0,0 0 1 0 0,1 0-1 0 0,-1-1 0 0 0,3-1 3031 0 0,22-5-1984 0 0,0 1 0 0 0,0 1 0 0 0,0 1-1 0 0,1 1 1 0 0,28 1 0 0 0,-51 2-1763 0 0,18 1 188 0 0,-15 2-2195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56 76 0 0,'-3'-4'690'0'0,"0"-1"-1"0"0,0 0 1 0 0,0 1 0 0 0,-1 0 0 0 0,1-1-1 0 0,-1 1 1 0 0,0 1 0 0 0,0-1-1 0 0,-1 1 1 0 0,1-1 0 0 0,-1 1-1 0 0,-9-4 1 0 0,12 7-535 0 0,1 0-1 0 0,0 0 1 0 0,-1 0-1 0 0,1 0 0 0 0,-1 1 1 0 0,1-1-1 0 0,0 1 1 0 0,-1-1-1 0 0,1 1 1 0 0,0-1-1 0 0,0 1 1 0 0,-1 0-1 0 0,1-1 1 0 0,0 1-1 0 0,0 0 0 0 0,0 0 1 0 0,0 0-1 0 0,0 0 1 0 0,-1 1-1 0 0,-17 21 1280 0 0,19-23-1421 0 0,-15 20 825 0 0,2 1 0 0 0,1 1 0 0 0,0 0 0 0 0,2 0 0 0 0,-13 39 0 0 0,11-21 341 0 0,2 2 1 0 0,-8 59 0 0 0,16-75-628 0 0,1 0 1 0 0,2 0 0 0 0,0 0-1 0 0,1-1 1 0 0,2 1 0 0 0,6 26-1 0 0,8 12 1073 0 0,28 69 0 0 0,-45-131-1747 0 0,0 1 0 0 0,0-1 0 0 0,0 0 0 0 0,1 1 0 0 0,-1-1-1 0 0,1 0 1 0 0,-1 0 0 0 0,1 0 0 0 0,0 0 0 0 0,-1 0 0 0 0,1 0-1 0 0,0 0 1 0 0,0 0 0 0 0,0-1 0 0 0,1 1 0 0 0,-1-1 0 0 0,3 2 0 0 0,-2-2-1021 0 0,0 0 1 0 0,1 0 0 0 0,-1-1 0 0 0,0 1 0 0 0,0-1 0 0 0,1 1 0 0 0,-1-1 0 0 0,7-1 0 0 0,3 0-1735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74 700 0 0,'4'26'3507'0'0,"-2"-19"-2310"0"0,-1 1 1 0 0,0-1-1 0 0,0 1 1 0 0,-1-1 0 0 0,0 1-1 0 0,0 0 1 0 0,-3 12-1 0 0,2-6 373 0 0,1-12-1268 0 0,0 0-1 0 0,0 0 1 0 0,0 0 0 0 0,-1-1 0 0 0,1 1-1 0 0,0 0 1 0 0,-1 0 0 0 0,1 0 0 0 0,-1 0-1 0 0,0 0 1 0 0,1-1 0 0 0,-1 1 0 0 0,0 0-1 0 0,0-1 1 0 0,0 1 0 0 0,0 0-1 0 0,-1-1 1 0 0,-2 3 979 0 0,2-4-1202 0 0,0-1-1 0 0,1 1 1 0 0,-1-1 0 0 0,1 0 0 0 0,-1 0 0 0 0,1 0 0 0 0,-1 0-1 0 0,1 0 1 0 0,-1 0 0 0 0,1 0 0 0 0,0 0 0 0 0,0-1 0 0 0,-1 1-1 0 0,1 0 1 0 0,0-1 0 0 0,0 1 0 0 0,1-1 0 0 0,-3-2 0 0 0,-13-30 533 0 0,16 34-603 0 0,-3-8 135 0 0,0 0 0 0 0,1-1 0 0 0,0 1-1 0 0,1-1 1 0 0,0 1 0 0 0,0-1 0 0 0,1 1 0 0 0,0-1 0 0 0,0 1-1 0 0,1-1 1 0 0,1-10 0 0 0,-1 17-85 0 0,-1-1-1 0 0,1 0 1 0 0,0 1 0 0 0,0-1 0 0 0,0 1-1 0 0,0-1 1 0 0,0 1 0 0 0,0 0 0 0 0,1-1-1 0 0,-1 1 1 0 0,1 0 0 0 0,-1 0 0 0 0,1 0-1 0 0,0 0 1 0 0,0 0 0 0 0,0 0-1 0 0,0 0 1 0 0,0 1 0 0 0,1-1 0 0 0,-1 1-1 0 0,0 0 1 0 0,1-1 0 0 0,-1 1 0 0 0,1 0-1 0 0,-1 1 1 0 0,1-1 0 0 0,-1 0-1 0 0,1 1 1 0 0,0-1 0 0 0,-1 1 0 0 0,1 0-1 0 0,0 0 1 0 0,-1 0 0 0 0,1 0 0 0 0,0 0-1 0 0,-1 1 1 0 0,1-1 0 0 0,0 1 0 0 0,2 0-1 0 0,4 3 5 0 0,0-1 1 0 0,0 1-1 0 0,0 0 0 0 0,-1 1 0 0 0,0 0 0 0 0,1 0 1 0 0,-2 1-1 0 0,1 0 0 0 0,-1 0 0 0 0,0 1 0 0 0,0 0 1 0 0,-1 0-1 0 0,0 1 0 0 0,0 0 0 0 0,0 0 0 0 0,-1 0 1 0 0,-1 0-1 0 0,6 15 0 0 0,-9-23-109 0 0,-1 1 1 0 0,0-1-1 0 0,0 1 1 0 0,0 0-1 0 0,1-1 1 0 0,-1 1-1 0 0,0-1 1 0 0,0 1-1 0 0,0 0 1 0 0,0-1-1 0 0,0 1 1 0 0,0 0-1 0 0,0-1 0 0 0,-1 1 1 0 0,1-1-1 0 0,0 1 1 0 0,0 0-1 0 0,0-1 1 0 0,-1 2-1 0 0,1-2 22 0 0,0 0 0 0 0,-1 0 0 0 0,1 1-1 0 0,0-1 1 0 0,0 0 0 0 0,-1 0 0 0 0,1 0 0 0 0,0 0 0 0 0,-1 0-1 0 0,1 1 1 0 0,0-1 0 0 0,-1 0 0 0 0,1 0 0 0 0,0 0-1 0 0,0 0 1 0 0,-1 0 0 0 0,1 0 0 0 0,0 0 0 0 0,-1 0-1 0 0,1 0 1 0 0,0 0 0 0 0,-1 0 0 0 0,1 0 0 0 0,0 0 0 0 0,0-1-1 0 0,-1 1 1 0 0,0 0 0 0 0,1-1 10 0 0,-1 1 0 0 0,0-1 0 0 0,0 1 0 0 0,0-1 0 0 0,0 0 0 0 0,0 1 0 0 0,1-1 0 0 0,-1 0 0 0 0,0 0 0 0 0,1 0 0 0 0,-1 1 0 0 0,0-1 0 0 0,1 0 0 0 0,-1 0 0 0 0,1 0 0 0 0,0 0 0 0 0,-1 0 0 0 0,1 0 0 0 0,0 0 0 0 0,-1 0 0 0 0,1 0 0 0 0,0 0 0 0 0,0 0 0 0 0,0 0 0 0 0,0-1 0 0 0,0 0 1 0 0,1-3 76 0 0,-1 0 0 0 0,1 0 1 0 0,0 0-1 0 0,1 0 0 0 0,-1 0 1 0 0,1 0-1 0 0,0 0 0 0 0,0 1 1 0 0,1-1-1 0 0,-1 1 1 0 0,1-1-1 0 0,0 1 0 0 0,0 0 1 0 0,0 0-1 0 0,1 0 0 0 0,-1 1 1 0 0,1-1-1 0 0,0 1 0 0 0,0 0 1 0 0,8-5-1 0 0,-8 6 81 0 0,0 1 0 0 0,0-1-1 0 0,0 1 1 0 0,0-1 0 0 0,0 1-1 0 0,0 1 1 0 0,1-1 0 0 0,-1 0 0 0 0,0 1-1 0 0,0 0 1 0 0,1 0 0 0 0,-1 0-1 0 0,0 1 1 0 0,0-1 0 0 0,1 1 0 0 0,-1 0-1 0 0,0 0 1 0 0,0 1 0 0 0,0-1-1 0 0,0 1 1 0 0,0 0 0 0 0,-1 0 0 0 0,1 0-1 0 0,0 0 1 0 0,3 3 0 0 0,8 7-151 0 0,-1 0 1 0 0,0 1 0 0 0,-1 0 0 0 0,0 1 0 0 0,19 27-1 0 0,-31-40-230 0 0,0 0 0 0 0,0 0 1 0 0,0 0-1 0 0,0 0 0 0 0,0-1 0 0 0,0 1 0 0 0,0 0 0 0 0,1 0 0 0 0,-1-1 0 0 0,0 1 0 0 0,0-1 0 0 0,1 1 0 0 0,-1-1 0 0 0,0 1 0 0 0,2-1 1 0 0,13 2-10488 0 0,-8-2 7635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16 16 0 0,'-24'-11'5371'0'0,"18"10"-4491"0"0,0-1 0 0 0,0 2 0 0 0,1-1 1 0 0,-1 1-1 0 0,0-1 0 0 0,0 2 0 0 0,0-1 0 0 0,1 1 0 0 0,-10 1 0 0 0,6 1-40 0 0,0-1 1 0 0,0 2-1 0 0,1-1 1 0 0,-1 1-1 0 0,-11 8 1 0 0,6-3 28 0 0,1 1 0 0 0,1 0 0 0 0,0 1 0 0 0,0 0 1 0 0,1 1-1 0 0,-18 23 0 0 0,25-29-480 0 0,1 0 1 0 0,-1 1-1 0 0,1-1 0 0 0,0 1 1 0 0,0-1-1 0 0,1 1 0 0 0,0 0 1 0 0,-3 12-1 0 0,5-18-328 0 0,0 1-1 0 0,0 0 1 0 0,0-1-1 0 0,-1 1 1 0 0,1 0-1 0 0,1-1 1 0 0,-1 1-1 0 0,0 0 0 0 0,0-1 1 0 0,1 1-1 0 0,-1 0 1 0 0,1-1-1 0 0,-1 1 1 0 0,1-1-1 0 0,0 1 1 0 0,0-1-1 0 0,-1 1 1 0 0,1-1-1 0 0,0 1 1 0 0,0-1-1 0 0,1 0 1 0 0,-1 0-1 0 0,0 1 1 0 0,0-1-1 0 0,1 0 1 0 0,-1 0-1 0 0,0 0 1 0 0,1 0-1 0 0,-1-1 1 0 0,1 1-1 0 0,-1 0 1 0 0,1 0-1 0 0,0-1 1 0 0,-1 1-1 0 0,1-1 1 0 0,-1 0-1 0 0,1 1 1 0 0,0-1-1 0 0,0 0 1 0 0,-1 0-1 0 0,3 0 1 0 0,5 0-34 0 0,-1-1 1 0 0,1 1 0 0 0,0-2-1 0 0,-1 1 1 0 0,1-1 0 0 0,-1 0-1 0 0,12-5 1 0 0,59-30-81 0 0,-46 21 177 0 0,-30 15-304 0 0,0 0-1 0 0,-1 1 0 0 0,1-1 1 0 0,0 1-1 0 0,0 0 0 0 0,0 0 1 0 0,-1 0-1 0 0,1 0 0 0 0,0 0 1 0 0,0 1-1 0 0,0-1 1 0 0,4 3-1 0 0,13 0-3155 0 0,7-3-4224 0 0,-11-3 4405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293 208 300 0 0,'-35'-29'2846'0'0,"-1"1"0"0"0,-1 2 0 0 0,-59-31 0 0 0,43 26 1711 0 0,50 30-3945 0 0,0-1 1 0 0,0 1 0 0 0,1-1 0 0 0,-1 0-1 0 0,0 0 1 0 0,1 0 0 0 0,-1-1-1 0 0,1 1 1 0 0,0 0 0 0 0,0-1-1 0 0,0 0 1 0 0,-3-5 1068 0 0,30 6-102 0 0,-18 1-1557 0 0,1 0 0 0 0,-1 1-1 0 0,0 0 1 0 0,10 1 0 0 0,107 20-2569 0 0,2 6-5002 0 0,-75-16 4656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7245 0 0,'3'8'8679'0'0,"-5"2"-3834"0"0,-8 10-1728 0 0,7-14-2586 0 0,-27 51 1850 0 0,-56 96 123 0 0,-42 16-1057 0 0,127-167-2453 0 0,-14 17 798 0 0,12-13-3589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19 308 0 0,'-17'-18'10568'0'0,"20"19"-8660"0"0,7 2-786 0 0,-1 0-1 0 0,0 1 1 0 0,0 1 0 0 0,0-1-1 0 0,-1 1 1 0 0,0 1 0 0 0,13 10-1 0 0,56 56 2568 0 0,-49-44-2158 0 0,14 15-455 0 0,-22-20-133 0 0,2-1 0 0 0,0-2 0 0 0,2 0-1 0 0,43 28 1 0 0,-61-45-1599 0 0,0-1 0 0 0,0 0 0 0 0,0 0 0 0 0,0-1 0 0 0,1 1 0 0 0,-1-1 0 0 0,0 0 0 0 0,1-1 0 0 0,-1 0 0 0 0,1 0 0 0 0,-1 0 0 0 0,1-1 0 0 0,-1 0 0 0 0,1 0 0 0 0,-1-1 0 0 0,0 1 0 0 0,0-2-1 0 0,0 1 1 0 0,0 0 0 0 0,8-6 0 0 0,-4 3-2601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52 176 0 0,'-6'-1'21666'0'0,"30"5"-20503"0"0,-1-1-1 0 0,1-1 1 0 0,0-1-1 0 0,34-3 1 0 0,98-21 3949 0 0,-148 22-5163 0 0,17-4-1624 0 0,0 0-1 0 0,-1-2 0 0 0,27-11 1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1148 0 0,'-1'1'419'0'0,"1"0"0"0"0,-1 0 0 0 0,1 0 0 0 0,-1 0 0 0 0,1 0-1 0 0,-1 0 1 0 0,1 0 0 0 0,0 0 0 0 0,0 0 0 0 0,0 0 0 0 0,-1 0 0 0 0,1 0 0 0 0,0 0-1 0 0,0 0 1 0 0,0 0 0 0 0,1 0 0 0 0,-1 0 0 0 0,0 2 0 0 0,1-2-70 0 0,0-1-1 0 0,0 1 1 0 0,0 0 0 0 0,0 0 0 0 0,0-1-1 0 0,1 1 1 0 0,-1-1 0 0 0,0 1 0 0 0,0-1 0 0 0,0 1-1 0 0,0-1 1 0 0,1 0 0 0 0,-1 1 0 0 0,0-1-1 0 0,0 0 1 0 0,3 0 0 0 0,57 3 5150 0 0,34-12-1518 0 0,-32 2-1493 0 0,-10 0-2026 0 0,-43 4-3925 0 0,0 1-3291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1 560 176 0 0,'19'4'6820'0'0,"14"-10"-2799"0"0,36-12 0 0 0,-40 8-1924 0 0,43-21-1 0 0,-53 22-1555 0 0,0-2-1 0 0,-1 0 1 0 0,0-1 0 0 0,-1 0-1 0 0,0-2 1 0 0,-1 0 0 0 0,-1-1-1 0 0,15-18 1 0 0,-21 21-338 0 0,-1 0 0 0 0,-1-1 1 0 0,0 0-1 0 0,0 0 0 0 0,-2-1 0 0 0,1 0 1 0 0,-2 0-1 0 0,0 0 0 0 0,-1 0 1 0 0,0 0-1 0 0,-1-1 0 0 0,0 0 0 0 0,-2 1 1 0 0,0-1-1 0 0,0 0 0 0 0,-1 1 0 0 0,-1-1 1 0 0,0 1-1 0 0,-1-1 0 0 0,-1 1 0 0 0,0 0 1 0 0,-11-23-1 0 0,1 20 85 0 0,7 11 81 0 0,2 19-91 0 0,5-9-206 0 0,-1 1-1 0 0,1 0 0 0 0,0-1 0 0 0,1 1 0 0 0,-1 0 0 0 0,1-1 0 0 0,-1 1 0 0 0,4 7 1 0 0,0 7 107 0 0,34 185 1367 0 0,-12-76-852 0 0,-23-114-885 0 0,-3-7-130 0 0,1 0 0 0 0,0 0 0 0 0,1-1 0 0 0,0 1-1 0 0,0 0 1 0 0,0-1 0 0 0,1 0 0 0 0,6 12-1 0 0,4-12-10827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127 123 336 0 0,'-3'-9'2156'0'0,"0"-1"1"0"0,-1 1-1 0 0,0 1 1 0 0,-6-10-1 0 0,10 18-1976 0 0,-1-1 0 0 0,1 1 0 0 0,0-1 0 0 0,-1 1 0 0 0,1 0 0 0 0,0-1 0 0 0,-1 1-1 0 0,1 0 1 0 0,-1-1 0 0 0,1 1 0 0 0,0 0 0 0 0,-1-1 0 0 0,1 1 0 0 0,-1 0 0 0 0,1 0-1 0 0,-1-1 1 0 0,1 1 0 0 0,-1 0 0 0 0,1 0 0 0 0,-1 0 0 0 0,1 0 0 0 0,-1 0 0 0 0,0 0 0 0 0,1 0-1 0 0,-1 0 1 0 0,1 0 0 0 0,-2 0 0 0 0,-14 9 2464 0 0,-9 17-264 0 0,19-16-1769 0 0,-1 2 0 0 0,2-1 0 0 0,-1 1 0 0 0,2-1-1 0 0,-1 1 1 0 0,2 1 0 0 0,0-1 0 0 0,0 0 0 0 0,1 1-1 0 0,-1 13 1 0 0,3-21-455 0 0,0 0 0 0 0,0-1 0 0 0,0 1 0 0 0,1 0 0 0 0,0-1-1 0 0,-1 1 1 0 0,2 0 0 0 0,-1-1 0 0 0,0 1 0 0 0,1-1 0 0 0,0 0 0 0 0,0 1 0 0 0,0-1-1 0 0,1 0 1 0 0,-1 0 0 0 0,1 0 0 0 0,0-1 0 0 0,0 1 0 0 0,1-1 0 0 0,-1 0-1 0 0,0 1 1 0 0,1-1 0 0 0,0-1 0 0 0,0 1 0 0 0,0-1 0 0 0,0 1 0 0 0,0-1 0 0 0,1 0-1 0 0,7 2 1 0 0,-3-1-205 0 0,0 0 0 0 0,1-1 1 0 0,-1 0-1 0 0,0-1 0 0 0,1 0 0 0 0,-1 0 0 0 0,1-1 0 0 0,-1 0 0 0 0,0-1 0 0 0,1 0 0 0 0,-1-1 0 0 0,1 0 0 0 0,-1 0 1 0 0,0-1-1 0 0,0 0 0 0 0,0 0 0 0 0,-1-1 0 0 0,1 0 0 0 0,-1-1 0 0 0,0 0 0 0 0,14-11 0 0 0,10-15-322 0 0,-22 21 304 0 0,-1 0-1 0 0,2 1 0 0 0,15-11 1 0 0,-26 20 88 0 0,1-1-1 0 0,0 1 1 0 0,0 0 0 0 0,-1 0 0 0 0,1 0-1 0 0,0 0 1 0 0,-1 0 0 0 0,1 0 0 0 0,0 0 0 0 0,0 0-1 0 0,-1 0 1 0 0,1 1 0 0 0,0-1 0 0 0,-1 0-1 0 0,1 0 1 0 0,0 1 0 0 0,-1-1 0 0 0,1 0-1 0 0,0 1 1 0 0,-1-1 0 0 0,1 1 0 0 0,-1-1 0 0 0,1 0-1 0 0,-1 1 1 0 0,1 0 0 0 0,-1-1 0 0 0,1 1-1 0 0,-1-1 1 0 0,1 1 0 0 0,-1-1 0 0 0,0 1 0 0 0,1 0-1 0 0,-1-1 1 0 0,0 1 0 0 0,0 0 0 0 0,1-1-1 0 0,-1 2 1 0 0,14 34 671 0 0,-11-27-531 0 0,1 0-142 0 0,1 0-1 0 0,0 0 1 0 0,1-1 0 0 0,-1 1-1 0 0,1-1 1 0 0,1 0 0 0 0,0-1-1 0 0,0 0 1 0 0,0 0-1 0 0,1 0 1 0 0,0-1 0 0 0,0 0-1 0 0,1-1 1 0 0,11 6 0 0 0,-14-8-69 0 0,-1 0 0 0 0,1-1 0 0 0,0 0 0 0 0,0 0 0 0 0,0 0 0 0 0,0-1 0 0 0,0 0 0 0 0,0 0 0 0 0,1 0 0 0 0,-1-1 0 0 0,0 0 0 0 0,0 0-1 0 0,1-1 1 0 0,-1 1 0 0 0,0-1 0 0 0,0-1 0 0 0,0 1 0 0 0,0-1 0 0 0,0 0 0 0 0,0-1 0 0 0,-1 1 0 0 0,1-1 0 0 0,-1 0 0 0 0,8-6 0 0 0,-6 3 31 0 0,-2 0-1 0 0,1 0 1 0 0,0-1-1 0 0,-1 1 0 0 0,-1-1 1 0 0,1 0-1 0 0,-1-1 1 0 0,0 1-1 0 0,0-1 1 0 0,-1 0-1 0 0,0 0 1 0 0,3-14-1 0 0,-3 7 80 0 0,0 0 0 0 0,-1-1 0 0 0,-1 1-1 0 0,0-1 1 0 0,-1 1 0 0 0,-2-18 0 0 0,0 22-37 0 0,0 0 0 0 0,-1 0 0 0 0,0 1-1 0 0,-1-1 1 0 0,0 1 0 0 0,-1 0 0 0 0,0 0 0 0 0,0 0 0 0 0,-1 1 0 0 0,0 0 0 0 0,-1 0-1 0 0,0 0 1 0 0,-1 1 0 0 0,1 0 0 0 0,-17-12 0 0 0,24 20-198 0 0,-1-1 1 0 0,1 1-1 0 0,-1 0 0 0 0,1-1 0 0 0,-1 1 1 0 0,1 0-1 0 0,-1-1 0 0 0,1 1 1 0 0,-1 0-1 0 0,1 0 0 0 0,-1 0 1 0 0,1 0-1 0 0,-1 0 0 0 0,1-1 1 0 0,-1 1-1 0 0,1 0 0 0 0,-1 0 1 0 0,1 0-1 0 0,-1 0 0 0 0,1 0 0 0 0,-1 1 1 0 0,0-1-1 0 0,1 0 0 0 0,-1 0 1 0 0,1 0-1 0 0,-1 0 0 0 0,1 0 1 0 0,-1 1-1 0 0,1-1 0 0 0,-1 0 1 0 0,1 1-1 0 0,0-1 0 0 0,-1 0 1 0 0,1 1-1 0 0,-1-1 0 0 0,1 0 0 0 0,0 1 1 0 0,-1 0-1 0 0,0 0 281 0 0,-1 24-10565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2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13 114 236 0 0,'-1'1'236'0'0,"0"-1"-1"0"0,1 0 1 0 0,-1 0 0 0 0,1 0-1 0 0,-1 1 1 0 0,0-1 0 0 0,1 0-1 0 0,-1 0 1 0 0,1 1 0 0 0,-1-1 0 0 0,1 1-1 0 0,-1-1 1 0 0,1 0 0 0 0,-1 1-1 0 0,1-1 1 0 0,-1 1 0 0 0,1-1-1 0 0,0 1 1 0 0,-1 0 0 0 0,1-1-1 0 0,0 1 1 0 0,-1 0 0 0 0,1 0-46 0 0,0-1 1 0 0,1 1-1 0 0,-1-1 1 0 0,0 1-1 0 0,0-1 0 0 0,1 1 1 0 0,-1-1-1 0 0,1 0 1 0 0,-1 1-1 0 0,0-1 1 0 0,1 0-1 0 0,-1 1 1 0 0,1-1-1 0 0,-1 0 0 0 0,0 1 1 0 0,1-1-1 0 0,-1 0 1 0 0,1 0-1 0 0,-1 0 1 0 0,1 0-1 0 0,0 1 1 0 0,34 6 2941 0 0,239-3 3194 0 0,-211-5-5725 0 0,1227-61 7932 0 0,-848 3-4553 0 0,-426 55-3914 0 0,1 0 0 0 0,21-9 1 0 0,-52 15-12128 0 0,10-1 10837 0 0,0 0-2088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35 456 76 0 0,'-14'-23'3331'0'0,"12"19"-2793"0"0,-1 1 0 0 0,1-1 0 0 0,0 1 0 0 0,0-1 0 0 0,0 0 0 0 0,1 1 0 0 0,-1-1 0 0 0,1 0 0 0 0,0 0 0 0 0,0 0 0 0 0,1 0 0 0 0,-1 0 0 0 0,1-1 0 0 0,0 1 0 0 0,0 0 0 0 0,0-6-1 0 0,5-7 301 0 0,0 0 0 0 0,1 0-1 0 0,1 0 1 0 0,0 1-1 0 0,1 1 1 0 0,1-1 0 0 0,18-23-1 0 0,84-91 3128 0 0,-107 126-3806 0 0,2-4 216 0 0,1 1 0 0 0,0-1 1 0 0,1 1-1 0 0,0 0 0 0 0,0 1 1 0 0,0 0-1 0 0,1 0 0 0 0,-1 1 1 0 0,14-6-1 0 0,-20 11-300 0 0,-1 0-1 0 0,1-1 1 0 0,0 1 0 0 0,0 0 0 0 0,0 0-1 0 0,-1 0 1 0 0,1 0 0 0 0,0 0 0 0 0,0 0-1 0 0,0 1 1 0 0,-1-1 0 0 0,1 1 0 0 0,0-1-1 0 0,0 1 1 0 0,-1 0 0 0 0,1-1 0 0 0,0 1-1 0 0,-1 0 1 0 0,1 0 0 0 0,-1 0 0 0 0,1 0-1 0 0,-1 1 1 0 0,3 1 0 0 0,2 4 113 0 0,0 0 1 0 0,-1 1-1 0 0,9 13 1 0 0,0 1 80 0 0,0-4-143 0 0,0-1 1 0 0,1 0-1 0 0,1-1 1 0 0,0-1-1 0 0,1-1 1 0 0,1 0-1 0 0,25 15 1 0 0,-32-24-95 0 0,-1 0 1 0 0,0 0 0 0 0,1-1-1 0 0,0-1 1 0 0,0 1 0 0 0,0-2 0 0 0,0 0-1 0 0,1 0 1 0 0,-1-1 0 0 0,1 0-1 0 0,-1-1 1 0 0,1 0 0 0 0,-1-1-1 0 0,0 0 1 0 0,1-1 0 0 0,13-4-1 0 0,-14 3 1 0 0,0-1 0 0 0,-1 0 0 0 0,0-1 0 0 0,20-12 0 0 0,-24 13-77 0 0,-1 0 0 0 0,1 0 0 0 0,-1 0 0 0 0,0-1 0 0 0,0 0 0 0 0,-1 0 0 0 0,1 0 0 0 0,-1-1 0 0 0,6-10 0 0 0,-9 14-136 0 0,0 1 0 0 0,0-1-1 0 0,0 0 1 0 0,0 1 0 0 0,1-1 0 0 0,-1 1 0 0 0,0 0 0 0 0,1-1-1 0 0,-1 1 1 0 0,1 0 0 0 0,-1 0 0 0 0,1 0 0 0 0,-1 0 0 0 0,1 0 0 0 0,3-1-1 0 0,30-5-7666 0 0,-26 6 5291 0 0,6-2-524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33 276 0 0,'4'-7'1101'0'0,"8"-18"12241"0"0,0 38-10386 0 0,-9-8-2424 0 0,-1 0 1 0 0,0 0-1 0 0,0 1 0 0 0,-1-1 0 0 0,0 1 1 0 0,0-1-1 0 0,0 1 0 0 0,0 0 1 0 0,-1 9-1 0 0,2 3 302 0 0,8 69 2250 0 0,20 141 2448 0 0,-29-222-5448 0 0,-1-4-138 0 0,0 0-1 0 0,0 0 1 0 0,1 0-1 0 0,-1 0 1 0 0,1 0-1 0 0,0 0 1 0 0,-1 0-1 0 0,1 0 1 0 0,0-1-1 0 0,0 1 1 0 0,2 3-1 0 0,-2-4-415 0 0,10 2-1619 0 0,-6-5 1162 0 0,21-8-9853 0 0,-17 5 7761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3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237 150 92 0 0,'15'-18'1565'0'0,"-1"2"1951"0"0,-1 0 1 0 0,14-21-1 0 0,-27 36-3244 0 0,1 1 0 0 0,-1-1 0 0 0,1 0 0 0 0,-1 0 0 0 0,1 1-1 0 0,-1-1 1 0 0,0 0 0 0 0,0 0 0 0 0,1 0 0 0 0,-1 1-1 0 0,0-1 1 0 0,0 0 0 0 0,0 0 0 0 0,0 0 0 0 0,0 0 0 0 0,0 1-1 0 0,0-1 1 0 0,0 0 0 0 0,0 0 0 0 0,0 0 0 0 0,0 0-1 0 0,-1 1 1 0 0,1-1 0 0 0,-1-1 0 0 0,0 1-72 0 0,1 0 0 0 0,-1 0 0 0 0,0 0-1 0 0,0 0 1 0 0,0 1 0 0 0,0-1 0 0 0,0 0 0 0 0,0 1 0 0 0,-1-1 0 0 0,1 0 0 0 0,0 1-1 0 0,0 0 1 0 0,0-1 0 0 0,-3 1 0 0 0,-1-1 199 0 0,-1 0-1 0 0,1 0 0 0 0,-1 1 1 0 0,0 0-1 0 0,-10 2 1 0 0,-2 2 87 0 0,0 0 0 0 0,0 2 0 0 0,1 0 1 0 0,0 1-1 0 0,1 1 0 0 0,-31 18 0 0 0,40-21-322 0 0,0-1-1 0 0,0 1 1 0 0,0 1-1 0 0,0 0 1 0 0,1 0-1 0 0,0 0 1 0 0,0 1-1 0 0,1-1 1 0 0,0 1-1 0 0,0 1 1 0 0,0-1-1 0 0,1 1 1 0 0,0-1-1 0 0,1 1 0 0 0,0 0 1 0 0,-4 15-1 0 0,7-20-92 0 0,0 0-1 0 0,0 1 1 0 0,0-1-1 0 0,1 0 1 0 0,-1 0-1 0 0,1 1 1 0 0,0-1-1 0 0,0 0 1 0 0,0 0-1 0 0,0 0 1 0 0,0 0-1 0 0,1 0 1 0 0,0 0-1 0 0,-1 0 1 0 0,1-1-1 0 0,0 1 1 0 0,0-1-1 0 0,1 1 1 0 0,-1-1-1 0 0,0 0 1 0 0,1 1-1 0 0,-1-1 1 0 0,1-1-1 0 0,5 4 1 0 0,2 2 0 0 0,1-2 1 0 0,0 1-1 0 0,0-1 1 0 0,1 0-1 0 0,15 3 1 0 0,-4-2-72 0 0,0-1 0 0 0,0-2 0 0 0,1 0 1 0 0,0-1-1 0 0,-1-1 0 0 0,1-2 0 0 0,0 0 0 0 0,0-1 0 0 0,-1-2 0 0 0,0 0 1 0 0,1-2-1 0 0,-2 0 0 0 0,35-15 0 0 0,-53 19 0 0 0,0 0-1 0 0,0 0 1 0 0,0 0 0 0 0,0-1 0 0 0,0 1-1 0 0,-1-1 1 0 0,1 0 0 0 0,-1-1 0 0 0,0 1-1 0 0,0 0 1 0 0,0-1 0 0 0,0 0 0 0 0,-1 1-1 0 0,1-1 1 0 0,-1 0 0 0 0,0 0-1 0 0,0-1 1 0 0,-1 1 0 0 0,1 0 0 0 0,-1-1-1 0 0,1-4 1 0 0,-1 4-2 0 0,-1 0 1 0 0,0 0-1 0 0,0 0 0 0 0,-1 0 0 0 0,1 0 1 0 0,-1 1-1 0 0,0-1 0 0 0,-1 0 0 0 0,1 1 1 0 0,-1-1-1 0 0,0 0 0 0 0,0 1 1 0 0,0 0-1 0 0,0-1 0 0 0,-1 1 0 0 0,0 0 1 0 0,0 0-1 0 0,0 1 0 0 0,-6-6 0 0 0,-3-2-29 0 0,-1 0 0 0 0,-1 1 0 0 0,0 1 0 0 0,0 0 0 0 0,-1 1 0 0 0,0 0 0 0 0,-21-6 0 0 0,0 1-230 0 0,0 2 0 0 0,-44-7 0 0 0,79 18 215 0 0,-6-2-474 0 0,0 1 0 0 0,0 0 0 0 0,-1 0 1 0 0,1 0-1 0 0,0 1 0 0 0,0 0 0 0 0,-1 1 0 0 0,1-1 0 0 0,-8 3 0 0 0,13 3-3955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1032 0 0,'2'2'1804'0'0,"7"11"887"0"0,0-1 0 0 0,0 1 1 0 0,8 16-1 0 0,18 46 3411 0 0,-27-54-4872 0 0,2-1 0 0 0,-1 0 1 0 0,2 0-1 0 0,1-1 0 0 0,0-1 0 0 0,23 25 1 0 0,-33-40-992 0 0,1 0 1 0 0,0 0 0 0 0,0-1-1 0 0,0 1 1 0 0,0-1 0 0 0,0 0-1 0 0,1 0 1 0 0,-1 0 0 0 0,1-1-1 0 0,-1 1 1 0 0,1-1 0 0 0,0 0 0 0 0,-1 0-1 0 0,1 0 1 0 0,0 0 0 0 0,0-1-1 0 0,4 1 1 0 0,-7-1-234 0 0,1-1-1 0 0,-1 1 1 0 0,0-1-1 0 0,1 1 1 0 0,-1-1 0 0 0,0 1-1 0 0,0-1 1 0 0,0 0 0 0 0,1 1-1 0 0,-1-1 1 0 0,0 0 0 0 0,0 0-1 0 0,0 0 1 0 0,0 0-1 0 0,0 0 1 0 0,-1 0 0 0 0,1 0-1 0 0,0 0 1 0 0,0 0 0 0 0,0-2-1 0 0,14-28 15 0 0,-14 27-20 0 0,36-87 0 0 0,25-103 0 0 0,-60 185-2091 0 0,3-14-6629 0 0,-1 17 4958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4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13 512 0 0,'-15'-1'18086'0'0,"29"4"-17124"0"0,0 0 0 0 0,-1-1 0 0 0,1 0 0 0 0,0-1 0 0 0,0 0 0 0 0,0-2 0 0 0,16-1 0 0 0,15 1 305 0 0,11-1 87 0 0,60-9 0 0 0,-78 4-4849 0 0,-36 7 2507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4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1 400 0 0,'0'0'189'0'0,"-1"0"0"0"0,1 0-1 0 0,0 0 1 0 0,-1 0 0 0 0,1 0 0 0 0,0 0 0 0 0,-1 1-1 0 0,1-1 1 0 0,0 0 0 0 0,0 0 0 0 0,-1 0 0 0 0,1 1 0 0 0,0-1-1 0 0,0 0 1 0 0,0 0 0 0 0,-1 0 0 0 0,1 1 0 0 0,0-1-1 0 0,0 0 1 0 0,0 0 0 0 0,0 1 0 0 0,0-1 0 0 0,-1 0-1 0 0,1 1 1 0 0,0-1 0 0 0,0 0 0 0 0,0 1 0 0 0,0-1-1 0 0,0 0 1 0 0,0 0 0 0 0,0 1 0 0 0,0-1 0 0 0,0 0-1 0 0,0 1 1 0 0,0-1 0 0 0,0 0 0 0 0,0 1 0 0 0,0-1 0 0 0,0 0-1 0 0,1 1 1 0 0,-1-1 0 0 0,0 0 0 0 0,0 0 0 0 0,0 1-1 0 0,0-1 1 0 0,1 0 0 0 0,17 8 3950 0 0,27-3-391 0 0,98-9 3669 0 0,-39-1-4543 0 0,-102 6-3651 0 0,0-1 0 0 0,0 0 0 0 0,0 0-1 0 0,0 1 1 0 0,0 0 0 0 0,0-1 0 0 0,0 1 0 0 0,-1 0 0 0 0,4 1 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4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28 876 0 0,'6'-28'12392'0'0,"-6"28"-12209"0"0,1 0 1 0 0,-1 0-1 0 0,0 0 1 0 0,0 0-1 0 0,1 0 1 0 0,-1 0-1 0 0,0 0 1 0 0,0 0-1 0 0,0 0 1 0 0,1 0-1 0 0,-1 0 1 0 0,0 0-1 0 0,0 0 1 0 0,1 1 550 0 0,0-1-551 0 0,10 14 3274 0 0,6 25-1011 0 0,10 38 850 0 0,8 26-484 0 0,-21-56-2067 0 0,0-21-4896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5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88 304 0 0,'-4'-31'7800'0'0,"4"28"-7138"0"0,-1 0 0 0 0,0 0 0 0 0,0 0 0 0 0,0 0 0 0 0,0 0 0 0 0,-1 0 0 0 0,1 0 0 0 0,-1 1 0 0 0,1-1 0 0 0,-1 1 0 0 0,0-1 0 0 0,0 1 0 0 0,0-1 0 0 0,-1 1 1 0 0,1 0-1 0 0,-4-2 0 0 0,4 2-427 0 0,-1 1 1 0 0,1 0 0 0 0,-1 0 0 0 0,1 0-1 0 0,-1 0 1 0 0,0 0 0 0 0,1 1 0 0 0,-1-1 0 0 0,0 1-1 0 0,0 0 1 0 0,0 0 0 0 0,1 0 0 0 0,-1 0 0 0 0,0 0-1 0 0,0 1 1 0 0,0-1 0 0 0,1 1 0 0 0,-1-1-1 0 0,-3 2 1 0 0,-2 1 17 0 0,0 1-1 0 0,0 0 1 0 0,0 0 0 0 0,0 0-1 0 0,0 1 1 0 0,1 0-1 0 0,0 0 1 0 0,0 1 0 0 0,1 0-1 0 0,-1 0 1 0 0,1 1-1 0 0,-7 9 1 0 0,11-12-169 0 0,-1 0 1 0 0,1 0-1 0 0,-1 0 1 0 0,1 0-1 0 0,0 1 0 0 0,1-1 1 0 0,-1 1-1 0 0,1-1 1 0 0,0 1-1 0 0,0 0 1 0 0,0 0-1 0 0,1-1 1 0 0,0 1-1 0 0,0 0 0 0 0,0 0 1 0 0,0-1-1 0 0,1 1 1 0 0,0 0-1 0 0,0 0 1 0 0,0-1-1 0 0,0 1 0 0 0,1-1 1 0 0,0 1-1 0 0,2 5 1 0 0,-1-6-65 0 0,0 1 1 0 0,0-1 0 0 0,0 1 0 0 0,1-1-1 0 0,-1 0 1 0 0,1 0 0 0 0,0-1 0 0 0,0 1 0 0 0,0-1-1 0 0,0 0 1 0 0,1 0 0 0 0,0 0 0 0 0,-1 0-1 0 0,1-1 1 0 0,0 0 0 0 0,0 0 0 0 0,0 0-1 0 0,0-1 1 0 0,0 0 0 0 0,1 0 0 0 0,-1 0-1 0 0,0 0 1 0 0,1-1 0 0 0,-1 0 0 0 0,0 0-1 0 0,9-2 1 0 0,-8 1-45 0 0,0 0 0 0 0,0 0 0 0 0,-1-1 0 0 0,1 0 0 0 0,-1 0 0 0 0,1 0 0 0 0,-1-1 0 0 0,0 1-1 0 0,0-1 1 0 0,0-1 0 0 0,0 1 0 0 0,0-1 0 0 0,-1 0 0 0 0,0 0 0 0 0,0 0 0 0 0,0 0 0 0 0,0-1 0 0 0,-1 0 0 0 0,1 1 0 0 0,-1-1 0 0 0,0-1 0 0 0,-1 1 0 0 0,1 0-1 0 0,1-7 1 0 0,-3 9 28 0 0,-1-1-1 0 0,1 1 1 0 0,-1-1-1 0 0,0 1 1 0 0,0-1-1 0 0,0 1 1 0 0,0 0-1 0 0,-1-1 1 0 0,1 1-1 0 0,-1 0 1 0 0,0-1-1 0 0,0 1 1 0 0,0 0-1 0 0,-1 0 1 0 0,1 0-1 0 0,-1 0 1 0 0,1 0-1 0 0,-1 0 1 0 0,0 0-1 0 0,0 0 1 0 0,-1 1-1 0 0,1-1 1 0 0,0 1-1 0 0,-1-1 1 0 0,-3-1-1 0 0,-8-7-78 0 0,0 1 0 0 0,0 0 0 0 0,-26-12 0 0 0,34 19-5 0 0,-1 0-439 0 0,0 0 0 0 0,-1 0-1 0 0,0 1 1 0 0,1 0 0 0 0,-1 0 0 0 0,0 0 0 0 0,-9 1-1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21 60 0 0,'0'0'641'0'0,"-27"-13"6450"0"0,23 11-6521 0 0,0 1-1 0 0,0 0 1 0 0,0 0 0 0 0,0 0-1 0 0,-1 0 1 0 0,1 1 0 0 0,0 0-1 0 0,-1 0 1 0 0,1 0 0 0 0,0 0-1 0 0,0 1 1 0 0,-1 0 0 0 0,1 0-1 0 0,0 0 1 0 0,0 0 0 0 0,-7 3-1 0 0,2 0 183 0 0,0 1 1 0 0,0-1-1 0 0,0 1 0 0 0,1 1 0 0 0,-16 13 0 0 0,21-17-596 0 0,-1 1 1 0 0,1 1 0 0 0,0-1-1 0 0,0 0 1 0 0,1 1 0 0 0,-1-1-1 0 0,1 1 1 0 0,-1 0 0 0 0,1 0-1 0 0,0 0 1 0 0,1 0 0 0 0,-1 0-1 0 0,1 0 1 0 0,-1 1 0 0 0,1-1-1 0 0,1 0 1 0 0,-1 1 0 0 0,1-1-1 0 0,-1 1 1 0 0,1-1 0 0 0,0 1-1 0 0,1-1 1 0 0,-1 0 0 0 0,1 1-1 0 0,0-1 1 0 0,0 1 0 0 0,0-1-1 0 0,1 0 1 0 0,0 0 0 0 0,-1 0-1 0 0,1 0 1 0 0,1 0 0 0 0,-1 0-1 0 0,1 0 1 0 0,-1-1 0 0 0,1 1-1 0 0,0-1 1 0 0,4 4 0 0 0,1-1-71 0 0,0-1 0 0 0,-1 0 1 0 0,2-1-1 0 0,-1 1 0 0 0,1-1 1 0 0,-1-1-1 0 0,1 0 0 0 0,16 4 1 0 0,-22-6-101 0 0,0-1 0 0 0,0 1 0 0 0,0-1 1 0 0,0 1-1 0 0,0-1 0 0 0,0 0 0 0 0,1 0 0 0 0,-1 0 1 0 0,0-1-1 0 0,0 1 0 0 0,0-1 0 0 0,0 0 0 0 0,0 1 1 0 0,0-1-1 0 0,0-1 0 0 0,0 1 0 0 0,-1 0 0 0 0,1-1 1 0 0,0 1-1 0 0,-1-1 0 0 0,1 0 0 0 0,-1 0 1 0 0,1 0-1 0 0,-1 0 0 0 0,0 0 0 0 0,0-1 0 0 0,0 1 1 0 0,0-1-1 0 0,2-4 0 0 0,-3 4 1 0 0,0 0 0 0 0,0 0 1 0 0,0 0-1 0 0,0 0 0 0 0,-1 0 1 0 0,1 0-1 0 0,-1 0 0 0 0,0-1 0 0 0,0 1 1 0 0,0 0-1 0 0,-1 0 0 0 0,1 0 0 0 0,-1 0 1 0 0,1 0-1 0 0,-1 0 0 0 0,0 0 0 0 0,0 0 1 0 0,-1 0-1 0 0,1 1 0 0 0,0-1 1 0 0,-1 0-1 0 0,0 1 0 0 0,0-1 0 0 0,0 1 1 0 0,-3-5-1 0 0,-6-4-61 0 0,-1 0 1 0 0,0 1-1 0 0,-22-16 1 0 0,30 23 31 0 0,-6-4-360 0 0,-1 0 0 0 0,0 0-1 0 0,-1 1 1 0 0,-21-9 0 0 0,-3 9-10197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5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47 116 416 0 0,'0'58'13524'0'0,"0"-35"-1668"0"0,0-24-11767 0 0,-1 0 0 0 0,0-1 0 0 0,1 1-1 0 0,-1 0 1 0 0,0 0 0 0 0,0 0-1 0 0,0 0 1 0 0,0-1 0 0 0,0 1 0 0 0,0 0-1 0 0,-2-1 1 0 0,1 0 87 0 0,-3-7 161 0 0,1 0-1 0 0,0 1 1 0 0,0-2-1 0 0,1 1 0 0 0,0 0 1 0 0,1-1-1 0 0,-2-16 1 0 0,3 21-226 0 0,-1-40 662 0 0,1 43-721 0 0,1 0-1 0 0,1 0 1 0 0,-1 0-1 0 0,0 0 1 0 0,0 0-1 0 0,1 0 1 0 0,-1 0-1 0 0,1 0 1 0 0,0 0-1 0 0,-1 0 1 0 0,1 0-1 0 0,0 0 1 0 0,0 1-1 0 0,0-1 1 0 0,0 0-1 0 0,1 1 1 0 0,-1-1-1 0 0,2-1 1 0 0,-2 2-24 0 0,1 1 1 0 0,-1 0-1 0 0,1-1 1 0 0,-1 1 0 0 0,1 0-1 0 0,-1 0 1 0 0,1 0-1 0 0,-1 0 1 0 0,1 0 0 0 0,-1 0-1 0 0,1 1 1 0 0,-1-1-1 0 0,1 0 1 0 0,-1 1 0 0 0,0-1-1 0 0,1 1 1 0 0,-1-1-1 0 0,1 1 1 0 0,-1 0 0 0 0,0 0-1 0 0,2 1 1 0 0,23 19 517 0 0,-18-14-546 0 0,-1 0 0 0 0,-1 1 0 0 0,1 0 0 0 0,-1 1 0 0 0,-1-1 0 0 0,1 1 0 0 0,-2 0 0 0 0,1 0 0 0 0,6 19 0 0 0,-11-30-1 0 0,1-1-1 0 0,-1 0 1 0 0,1 0-1 0 0,0 0 1 0 0,0 0-1 0 0,1 1 1 0 0,-1-1-1 0 0,0 0 1 0 0,1 1-1 0 0,2-3 1 0 0,23-31-41 0 0,-22 30 44 0 0,1 0-1 0 0,0 1 1 0 0,0 0 0 0 0,0 0-1 0 0,1 1 1 0 0,0 0 0 0 0,0 0-1 0 0,0 0 1 0 0,12-3 0 0 0,-17 6-1 0 0,1 0 0 0 0,0 1 1 0 0,0-1-1 0 0,0 1 0 0 0,-1 0 1 0 0,1-1-1 0 0,0 1 0 0 0,0 1 1 0 0,0-1-1 0 0,0 0 0 0 0,0 1 1 0 0,-1-1-1 0 0,1 1 0 0 0,0 0 1 0 0,-1 0-1 0 0,1 0 0 0 0,0 0 1 0 0,-1 1-1 0 0,1-1 0 0 0,-1 0 1 0 0,0 1-1 0 0,1 0 0 0 0,-1 0 1 0 0,0 0-1 0 0,0 0 0 0 0,0 0 1 0 0,0 0-1 0 0,0 0 0 0 0,-1 1 1 0 0,2 2-1 0 0,0 0-38 0 0,0 0 1 0 0,-1 0-1 0 0,0 0 0 0 0,0 1 0 0 0,-1-1 1 0 0,0 0-1 0 0,0 1 0 0 0,0-1 1 0 0,0 8-1 0 0,-2 55-812 0 0,-1-29 234 0 0,2-38 30 0 0,1 0 0 0 0,-1 0 0 0 0,1 0-1 0 0,-1 0 1 0 0,1-1 0 0 0,-1 1 0 0 0,1 0-1 0 0,-1 0 1 0 0,1 0 0 0 0,0-1 0 0 0,-1 1 0 0 0,1 0-1 0 0,0-1 1 0 0,0 1 0 0 0,-1-1 0 0 0,1 1-1 0 0,0-1 1 0 0,0 1 0 0 0,1 0 0 0 0,4 1-2714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199 296 72 0 0,'0'0'2246'0'0,"-14"14"4353"0"0,-14 42 3112 0 0,17-35-5552 0 0,-13 31-1 0 0,24-51-4101 0 0,0-1 0 0 0,0 0-1 0 0,0 1 1 0 0,0-1 0 0 0,0 0 0 0 0,0 1 0 0 0,0-1-1 0 0,0 0 1 0 0,-1 1 0 0 0,1-1 0 0 0,0 0-1 0 0,0 0 1 0 0,0 1 0 0 0,0-1 0 0 0,-1 0-1 0 0,1 0 1 0 0,0 1 0 0 0,0-1 0 0 0,-1 0 0 0 0,1 0-1 0 0,0 0 1 0 0,-1 1 0 0 0,1-1 0 0 0,0 0-1 0 0,0 0 1 0 0,-1 0 0 0 0,1 0 0 0 0,0 0-1 0 0,-1 1 1 0 0,1-1 0 0 0,0 0 0 0 0,-1 0 0 0 0,1 0-1 0 0,0 0 1 0 0,-1 0 0 0 0,1 0 0 0 0,0 0-1 0 0,-1 0 1 0 0,1 0 0 0 0,0 0 0 0 0,-1-1-1 0 0,1 1 1 0 0,0 0 0 0 0,-1 0 0 0 0,1 0 0 0 0,0 0-1 0 0,-1 0 1 0 0,1-1 0 0 0,0 1 0 0 0,0 0-1 0 0,-1 0 1 0 0,1 0 0 0 0,0-1 0 0 0,0 1-1 0 0,-1 0 1 0 0,1 0 0 0 0,0-1 0 0 0,0 1 0 0 0,0 0-1 0 0,0-1 1 0 0,-1 1 0 0 0,0-2 17 0 0,0 0-1 0 0,-1 0 1 0 0,1 0 0 0 0,0 0 0 0 0,0 0 0 0 0,0 0-1 0 0,1 0 1 0 0,-2-4 0 0 0,-4-76 446 0 0,4-1 0 0 0,10-92-1 0 0,-5 120-440 0 0,-3 52-79 0 0,-1 2 0 0 0,1 0 0 0 0,0 0 0 0 0,0 0 0 0 0,0 0 0 0 0,0 0 0 0 0,0 0 0 0 0,1 0 0 0 0,-1 0 0 0 0,0 0 0 0 0,0 0 0 0 0,1 1 0 0 0,-1-1 0 0 0,0 0 0 0 0,1 0 0 0 0,-1 0 0 0 0,1 0 0 0 0,-1 1 0 0 0,1-1 0 0 0,1-1 0 0 0,4 0 0 0 0,-3 3 0 0 0,-1 0 0 0 0,1 0 0 0 0,0 0 0 0 0,-1 1 0 0 0,1-1 0 0 0,-1 1 0 0 0,0-1 0 0 0,1 1 0 0 0,-1 0 0 0 0,0 0 0 0 0,2 2 0 0 0,25 31 0 0 0,-17-19 0 0 0,249 257 0 0 0,-256-268-28 0 0,21 15-562 0 0,-25-19 562 0 0,0-1 1 0 0,0 1 0 0 0,1-1 0 0 0,-1 1 0 0 0,0-1-1 0 0,1 1 1 0 0,-1-1 0 0 0,0 0 0 0 0,1 0-1 0 0,-1 1 1 0 0,0-1 0 0 0,1 0 0 0 0,-1 0-1 0 0,0-1 1 0 0,1 1 0 0 0,-1 0 0 0 0,0 0 0 0 0,1-1-1 0 0,-1 1 1 0 0,2-1 0 0 0,-2 0-196 0 0,-2-1-204 0 0,0 0 395 0 0,0 1 0 0 0,-1-1 0 0 0,1 0 0 0 0,-1 1 0 0 0,0-1 0 0 0,1 1 0 0 0,-1-1 0 0 0,0 1 0 0 0,0 0 0 0 0,0 0 0 0 0,0 0 0 0 0,-2-1 0 0 0,-20-7 115 0 0,0 0 0 0 0,0 2 0 0 0,-1 1 0 0 0,0 0 0 0 0,-46-2 0 0 0,28 5 255 0 0,-1 2 0 0 0,1 2 0 0 0,0 2 0 0 0,-53 11 1 0 0,78-7-3053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28 0 0,'-16'1'744'0'0,"-34"4"3193"0"0,48-5-3370 0 0,0 1-1 0 0,0 0 1 0 0,0-1 0 0 0,0 1 0 0 0,0 0-1 0 0,0 0 1 0 0,0 0 0 0 0,0 0-1 0 0,0 1 1 0 0,-4 3 3998 0 0,29 12-264 0 0,-11-13-3410 0 0,-1-1 0 0 0,1-1-1 0 0,0 0 1 0 0,15 1 0 0 0,-11-3-762 0 0,0 0 1 0 0,0-1-1 0 0,16-4 0 0 0,19-8-3019 0 0,-7-7-3324 0 0,-24 6 3626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43 20 0 0,'-1'-4'68'0'0,"0"1"817"0"0,0-1 0 0 0,1 1 0 0 0,-1-1 0 0 0,1 1 0 0 0,-1-1 0 0 0,1-4 0 0 0,0 8-697 0 0,0-1 0 0 0,1 1-1 0 0,-1-1 1 0 0,0 1-1 0 0,0 0 1 0 0,0-1 0 0 0,0 1-1 0 0,0-1 1 0 0,1 1 0 0 0,-1-1-1 0 0,0 1 1 0 0,0 0 0 0 0,1-1-1 0 0,-1 1 1 0 0,0 0 0 0 0,1-1-1 0 0,-1 1 1 0 0,0 0 0 0 0,1-1-1 0 0,-1 1 1 0 0,0 0 0 0 0,1 0-1 0 0,0-1-20 0 0,0 1 0 0 0,0 0-1 0 0,0 0 1 0 0,0 0-1 0 0,0 0 1 0 0,0 0 0 0 0,0 0-1 0 0,0 0 1 0 0,0 0-1 0 0,0 0 1 0 0,0 0 0 0 0,0 1-1 0 0,0-1 1 0 0,2 1 0 0 0,11 5 786 0 0,0 0 1 0 0,1 1-1 0 0,-2 1 1 0 0,1 0-1 0 0,19 17 1 0 0,-3 0 734 0 0,29 33 1 0 0,-36-35-684 0 0,-2 1 0 0 0,-1 1-1 0 0,30 50 1 0 0,-43-64-705 0 0,-2-1 0 0 0,1 1 0 0 0,-2 1 0 0 0,1-1 0 0 0,-2 1 0 0 0,1 0 0 0 0,-2-1-1 0 0,1 1 1 0 0,-2 1 0 0 0,1-1 0 0 0,-2 0 0 0 0,0 0 0 0 0,-1 16 0 0 0,-1-22-162 0 0,1 1 1 0 0,-1 0 0 0 0,0-1-1 0 0,-1 0 1 0 0,0 0 0 0 0,0 0-1 0 0,0 0 1 0 0,0 0 0 0 0,-1 0-1 0 0,0-1 1 0 0,0 1 0 0 0,-1-1-1 0 0,1-1 1 0 0,-8 7 0 0 0,-5 2-1342 0 0,-1 0 1 0 0,-37 20 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68 436 0 0,'0'-1'151'0'0,"0"1"0"0"0,0-1 1 0 0,-1 1-1 0 0,1-1 0 0 0,0 1 0 0 0,0-1 1 0 0,0 1-1 0 0,0-1 0 0 0,0 1 0 0 0,0-1 1 0 0,0 0-1 0 0,0 1 0 0 0,1-1 0 0 0,-1 1 0 0 0,0-1 1 0 0,0 1-1 0 0,0-1 0 0 0,0 1 0 0 0,1-1 1 0 0,-1 1-1 0 0,0-1 0 0 0,1 1 0 0 0,-1-1 1 0 0,0 1-1 0 0,1 0 0 0 0,-1-1 0 0 0,0 1 0 0 0,1-1 1 0 0,-1 1-1 0 0,1 0 0 0 0,-1-1 0 0 0,1 1 1 0 0,-1 0-1 0 0,1 0 0 0 0,-1-1 0 0 0,1 1 0 0 0,-1 0 1 0 0,3-1 1373 0 0,2 2-150 0 0,151 22 5009 0 0,102 9-2331 0 0,-254-31-4004 0 0,192 5 1825 0 0,-165-7-1512 0 0,0-1 1 0 0,0-1 0 0 0,-1-2 0 0 0,41-12 0 0 0,-63 15-276 0 0,-1-1 0 0 0,1 0 0 0 0,-1-1 0 0 0,1 0 0 0 0,-1 0 0 0 0,0 0 0 0 0,-1-1 0 0 0,1 0 0 0 0,-1 0 0 0 0,0-1 0 0 0,0 0 0 0 0,-1 0 0 0 0,0 0 0 0 0,6-9 0 0 0,-11 15-80 0 0,0 0 0 0 0,0 0 0 0 0,0 0 0 0 0,1-1 0 0 0,-1 1 0 0 0,0 0 1 0 0,0 0-1 0 0,0 0 0 0 0,0 0 0 0 0,0 0 0 0 0,0-1 0 0 0,0 1 1 0 0,0 0-1 0 0,0 0 0 0 0,0 0 0 0 0,0 0 0 0 0,0-1 0 0 0,0 1 0 0 0,0 0 1 0 0,0 0-1 0 0,0 0 0 0 0,0 0 0 0 0,0 0 0 0 0,0-1 0 0 0,0 1 0 0 0,0 0 1 0 0,0 0-1 0 0,0 0 0 0 0,0 0 0 0 0,0-1 0 0 0,0 1 0 0 0,0 0 1 0 0,0 0-1 0 0,0 0 0 0 0,0 0 0 0 0,-1 0 0 0 0,1 0 0 0 0,0-1 0 0 0,0 1 1 0 0,0 0-1 0 0,0 0 0 0 0,0 0 0 0 0,0 0 0 0 0,-1 0 0 0 0,1 0 0 0 0,0 0 1 0 0,0 0-1 0 0,0 0 0 0 0,0 0 0 0 0,-1-1 0 0 0,1 1 0 0 0,0 0 1 0 0,0 0-1 0 0,0 0 0 0 0,0 0 0 0 0,0 0 0 0 0,-1 0 0 0 0,-4 3 53 0 0,0 0 1 0 0,0 1-1 0 0,0-1 0 0 0,1 1 0 0 0,-1 0 1 0 0,1 0-1 0 0,0 0 0 0 0,0 1 0 0 0,0-1 0 0 0,1 1 1 0 0,-1 0-1 0 0,1 0 0 0 0,1 0 0 0 0,-1 1 0 0 0,1-1 1 0 0,-1 1-1 0 0,2-1 0 0 0,-1 1 0 0 0,-1 8 1 0 0,0-1 123 0 0,2 0 1 0 0,-1 1-1 0 0,1-1 1 0 0,1 1-1 0 0,0-1 1 0 0,1 1 0 0 0,6 25-1 0 0,1-6 129 0 0,3 0 0 0 0,0-1 0 0 0,22 41 0 0 0,57 87 818 0 0,-79-141-980 0 0,-7-12-84 0 0,0-2-34 0 0,-1 0 0 0 0,0 0 0 0 0,0 1 0 0 0,-1-1-1 0 0,1 1 1 0 0,-1 0 0 0 0,0 0 0 0 0,1 8 0 0 0,-4-12-48 0 0,-1 0 0 0 0,1 0 0 0 0,-1 0 1 0 0,0 0-1 0 0,1-1 0 0 0,-1 1 0 0 0,0-1 0 0 0,0 1 0 0 0,0-1 0 0 0,0 0 0 0 0,0 0 0 0 0,-1 0 1 0 0,1 0-1 0 0,-3 1 0 0 0,-23 6-38 0 0,0 0 1 0 0,-1-2 0 0 0,0-1-1 0 0,-42 1 1 0 0,0 1 0 0 0,-274 40 824 0 0,343-47-232 0 0,6 0-345 0 0,61-3 290 0 0,83-15 1 0 0,-47 4-214 0 0,-50 8-272 0 0,186-17 0 0 0,-236 23-2 0 0,36-3-4175 0 0,-1 2 0 0 0,50 5 0 0 0,-72-4 802 0 0,-1-4 485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38 608 0 0,'3'-5'2209'0'0,"1"0"0"0"0,1 0 0 0 0,-1 0 0 0 0,9-6 0 0 0,-12 10-1822 0 0,0 0-1 0 0,-1 1 0 0 0,1-1 0 0 0,0 1 0 0 0,0-1 0 0 0,0 1 1 0 0,0-1-1 0 0,1 1 0 0 0,-1-1 0 0 0,0 1 0 0 0,0 0 1 0 0,0 0-1 0 0,0-1 0 0 0,0 1 0 0 0,2 0 0 0 0,-3 1-268 0 0,1-1-1 0 0,0 0 1 0 0,-1 0-1 0 0,1 1 1 0 0,0-1-1 0 0,-1 1 0 0 0,1-1 1 0 0,-1 0-1 0 0,1 1 1 0 0,-1-1-1 0 0,1 1 0 0 0,-1-1 1 0 0,1 1-1 0 0,-1 0 1 0 0,1-1-1 0 0,-1 1 0 0 0,0-1 1 0 0,1 1-1 0 0,-1 0 1 0 0,0-1-1 0 0,1 1 1 0 0,-1 0-1 0 0,0 0 0 0 0,0-1 1 0 0,0 1-1 0 0,0 1 1 0 0,1 3 294 0 0,0 0 0 0 0,-1 0 1 0 0,0 0-1 0 0,0 1 1 0 0,-1-1-1 0 0,1 0 1 0 0,-1 0-1 0 0,-2 6 0 0 0,-14 43 1042 0 0,7-28-586 0 0,7-17-519 0 0,0 0 0 0 0,1 0 0 0 0,0 0-1 0 0,1 1 1 0 0,-1-1 0 0 0,1 15-1 0 0,2-21-231 0 0,-1 0 1 0 0,0 1-1 0 0,1-1 0 0 0,0 0 0 0 0,0 0 0 0 0,0 1 0 0 0,0-1 0 0 0,1 0 1 0 0,-1 0-1 0 0,1 0 0 0 0,-1 0 0 0 0,1-1 0 0 0,0 1 0 0 0,0 0 0 0 0,1-1 0 0 0,-1 1 1 0 0,0-1-1 0 0,1 0 0 0 0,-1 0 0 0 0,1 0 0 0 0,4 3 0 0 0,3 0-71 0 0,1 0-1 0 0,0 0 0 0 0,0-1 1 0 0,0 0-1 0 0,1-1 1 0 0,0-1-1 0 0,-1 1 0 0 0,14-1 1 0 0,100 1 232 0 0,-84-3-252 0 0,1 0-334 0 0,-20 2-236 0 0,1-2 0 0 0,-1-1 1 0 0,1-1-1 0 0,31-6 0 0 0,-37 8-4623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48 0 0,'0'0'2238'0'0,"13"21"5962"0"0,-10-4-4937 0 0,-2-13-2174 0 0,0 0 0 0 0,-1 0 0 0 0,1 0 0 0 0,-1 0 0 0 0,1 1-1 0 0,-1-1 1 0 0,-1 0 0 0 0,0 7 0 0 0,1-10 102 0 0,-3-2-451 0 0,2 1-696 0 0,1 0 0 0 0,-1 1 0 0 0,1-1-1 0 0,0 0 1 0 0,-1 0 0 0 0,1 0 0 0 0,0 0 0 0 0,-1 0 0 0 0,1-1 0 0 0,-1 1 0 0 0,1 0 0 0 0,0 0 0 0 0,-1 0 0 0 0,1 0 0 0 0,0 0 0 0 0,-1 0-1 0 0,1-1 1 0 0,0 1 0 0 0,-1 0 0 0 0,1 0 0 0 0,0-1 0 0 0,-1 1 0 0 0,1 0 0 0 0,0 0 0 0 0,-1-1 0 0 0,0-1 33 0 0,0-1 1 0 0,1 1 0 0 0,-1 0-1 0 0,0-1 1 0 0,1 1 0 0 0,0 0-1 0 0,-1-1 1 0 0,1 1-1 0 0,0-1 1 0 0,0 1 0 0 0,0 0-1 0 0,1-1 1 0 0,-1 1 0 0 0,1-1-1 0 0,-1 1 1 0 0,1 0-1 0 0,0 0 1 0 0,0-1 0 0 0,-1 1-1 0 0,2 0 1 0 0,-1 0 0 0 0,0 0-1 0 0,0 0 1 0 0,1 0-1 0 0,-1 0 1 0 0,1 0 0 0 0,0 0-1 0 0,-1 1 1 0 0,1-1 0 0 0,0 1-1 0 0,0-1 1 0 0,0 1-1 0 0,0 0 1 0 0,0-1 0 0 0,0 1-1 0 0,1 0 1 0 0,-1 1 0 0 0,0-1-1 0 0,0 0 1 0 0,1 1-1 0 0,-1-1 1 0 0,1 1 0 0 0,-1 0-1 0 0,0-1 1 0 0,1 1 0 0 0,-1 0-1 0 0,1 1 1 0 0,-1-1-1 0 0,0 0 1 0 0,1 1 0 0 0,-1-1-1 0 0,0 1 1 0 0,1 0 0 0 0,-1 0-1 0 0,4 1 1 0 0,2 4 79 0 0,0 0 1 0 0,0 1-1 0 0,-1 0 1 0 0,0 0-1 0 0,11 15 1 0 0,-12-15-37 0 0,0 0 1 0 0,0 0 0 0 0,1 0 0 0 0,0-1 0 0 0,0 0 0 0 0,14 9 0 0 0,-19-14-122 0 0,1 0 0 0 0,-1 0 0 0 0,1-1 0 0 0,-1 1 0 0 0,1-1 0 0 0,-1 1 0 0 0,1-1 0 0 0,-1 0 0 0 0,1 0 0 0 0,-1 0 0 0 0,1 0 0 0 0,-1-1 0 0 0,1 1 0 0 0,-1-1 0 0 0,1 1 0 0 0,-1-1 0 0 0,0 0 0 0 0,4-2 0 0 0,6-2 0 0 0,-1-2 0 0 0,16-10 0 0 0,-8 5 0 0 0,10-5 0 0 0,1 1 0 0 0,1 1 0 0 0,0 2 0 0 0,38-11 0 0 0,-53 20 0 0 0,-1 0 0 0 0,0 2 0 0 0,1 0 0 0 0,0 0 0 0 0,-1 1 0 0 0,1 2 0 0 0,0-1 0 0 0,0 2 0 0 0,-1 0 0 0 0,1 0 0 0 0,21 8 0 0 0,16 9-28 0 0,70 36-1 0 0,-99-46-1601 0 0,-16-9-1650 0 0,1 0-3530 0 0,-2-3 3214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123 107 8337 0 0,'-41'-43'10122'0'0,"-6"7"-3541"0"0,13 9-2516 0 0,33 26-3724 0 0,58 46-9500 0 0,-42-32 5775 0 0,2-2 486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1 988 0 0,'5'8'783'0'0,"0"0"-1"0"0,0 1 1 0 0,-1-1 0 0 0,0 1-1 0 0,0 0 1 0 0,-1 0-1 0 0,-1 1 1 0 0,1-1 0 0 0,0 11-1 0 0,0 10 4812 0 0,-1 46 0 0 0,-1-70-4527 0 0,-1 0 0 0 0,1 0 0 0 0,0 0-1 0 0,0 0 1 0 0,1-1 0 0 0,3 10-1 0 0,-5-15-1012 0 0,0 1 0 0 0,0-1 0 0 0,0 0 0 0 0,0 0 0 0 0,1 0 0 0 0,-1 0 0 0 0,0 1 0 0 0,0-1 0 0 0,0 0 0 0 0,0 0 0 0 0,0 0 0 0 0,1 0 0 0 0,-1 0 0 0 0,0 1 0 0 0,0-1 0 0 0,0 0 0 0 0,1 0 0 0 0,-1 0 0 0 0,0 0 0 0 0,0 0 0 0 0,0 0 0 0 0,1 0 0 0 0,-1 0 0 0 0,0 0 0 0 0,0 0 0 0 0,1 0 0 0 0,-1 0 0 0 0,0 0 0 0 0,0 0 0 0 0,0 0 0 0 0,1 0 0 0 0,-1 0 0 0 0,0 0 0 0 0,0 0 0 0 0,0 0 0 0 0,1 0 0 0 0,-1 0 0 0 0,0-1 0 0 0,0 1 0 0 0,0 0 0 0 0,1 0 0 0 0,-1 0 0 0 0,0 0 0 0 0,0 0 0 0 0,0 0 0 0 0,0-1 0 0 0,1 1 0 0 0,5-4-25 0 0,22-13 471 0 0,0 1 0 0 0,53-23 1 0 0,-70 36-411 0 0,-1-1 1 0 0,1 2-1 0 0,-1-1 1 0 0,1 1-1 0 0,0 1 1 0 0,0 0-1 0 0,0 0 1 0 0,0 1-1 0 0,0 1 1 0 0,0 0-1 0 0,0 0 1 0 0,18 5-1 0 0,-17-2-90 0 0,-1 0 0 0 0,0 1 0 0 0,0 0 0 0 0,0 1 0 0 0,-1 0 0 0 0,1 0 0 0 0,-2 1 0 0 0,17 15 0 0 0,-19-16 0 0 0,-1 1 0 0 0,0-1 0 0 0,0 1 0 0 0,-1 1 0 0 0,0-1 0 0 0,0 1 0 0 0,-1 0 0 0 0,0 0 0 0 0,0 1 0 0 0,-1-1 0 0 0,0 1 0 0 0,3 14 0 0 0,16 76 0 0 0,-22-99-78 0 0,0 1 1 0 0,0-1-1 0 0,0 1 1 0 0,1-1-1 0 0,-1 1 0 0 0,0-1 1 0 0,0 1-1 0 0,0-1 0 0 0,1 1 1 0 0,-1-1-1 0 0,0 1 1 0 0,1-1-1 0 0,-1 0 0 0 0,0 1 1 0 0,1-1-1 0 0,-1 1 1 0 0,1-1-1 0 0,-1 0 0 0 0,0 0 1 0 0,1 1-1 0 0,-1-1 0 0 0,1 0 1 0 0,-1 0-1 0 0,1 1 1 0 0,-1-1-1 0 0,1 0 0 0 0,-1 0 1 0 0,1 0-1 0 0,-1 0 0 0 0,1 0 1 0 0,-1 0-1 0 0,2 0 1 0 0,-2 0-164 0 0,17-11-10114 0 0,-7 1 6994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1 380 0 0,'-16'1'1667'0'0,"-21"3"3097"0"0,34-3-3803 0 0,0 0 1 0 0,0-1-1 0 0,0 1 1 0 0,0 0-1 0 0,0 0 0 0 0,1 1 1 0 0,-1-1-1 0 0,-4 3 0 0 0,6-3-825 0 0,1-1-1 0 0,0 0 0 0 0,0 0 0 0 0,0 0 1 0 0,-1 1-1 0 0,1-1 0 0 0,0 0 0 0 0,0 0 1 0 0,0 1-1 0 0,0-1 0 0 0,-1 0 0 0 0,1 0 0 0 0,0 1 1 0 0,0-1-1 0 0,0 0 0 0 0,0 0 0 0 0,0 1 1 0 0,0-1-1 0 0,0 0 0 0 0,0 1 0 0 0,0-1 1 0 0,0 0-1 0 0,0 0 0 0 0,0 1 0 0 0,0-1 1 0 0,0 0-1 0 0,0 1 0 0 0,0-1 0 0 0,0 0 1 0 0,0 0-1 0 0,1 1 0 0 0,-1-1 0 0 0,0 0 0 0 0,0 0 1 0 0,0 1-1 0 0,0-1 0 0 0,0 0 0 0 0,1 0 1 0 0,-1 0-1 0 0,0 1 0 0 0,0-1 0 0 0,1 0 1 0 0,9 7 1604 0 0,-9-6-1846 0 0,5 2 491 0 0,1-1 1 0 0,-1 0 0 0 0,1 0-1 0 0,0-1 1 0 0,0 1 0 0 0,0-1-1 0 0,0-1 1 0 0,8 1 0 0 0,2 0 140 0 0,89 3 1639 0 0,188-17 0 0 0,-250 10-1854 0 0,45-6-2815 0 0,-89 9 2393 0 0,1 0-1 0 0,-1 0 0 0 0,0 0 0 0 0,0 0 1 0 0,1 0-1 0 0,-1 0 0 0 0,0 0 0 0 0,1 0 1 0 0,-1 0-1 0 0,0 0 0 0 0,0 0 0 0 0,1 0 1 0 0,-1 0-1 0 0,0 1 0 0 0,1-1 1 0 0,-1 0-1 0 0,0 0 0 0 0,0 0 0 0 0,1 0 1 0 0,-1 0-1 0 0,0 1 0 0 0,0-1 0 0 0,0 0 1 0 0,1 0-1 0 0,-1 1 0 0 0,0-1 0 0 0,0 0 1 0 0,0 0-1 0 0,1 1 0 0 0,-10 16-11758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0 356 0 0,'-8'6'1447'0'0,"-17"10"1493"0"0,15-6 1141 0 0,6-1 3389 0 0,5-7-7212 0 0,0-1 0 0 0,0 0 1 0 0,-1 1-1 0 0,1-1 0 0 0,0 0 0 0 0,0 0 0 0 0,1 1 0 0 0,-1-1 1 0 0,0 0-1 0 0,0 0 0 0 0,1-1 0 0 0,1 2 0 0 0,-2-1 85 0 0,5 2 246 0 0,0 0 1 0 0,0-1-1 0 0,1 0 0 0 0,0 0 0 0 0,-1-1 0 0 0,1 1 1 0 0,0-1-1 0 0,-1-1 0 0 0,1 1 0 0 0,14-2 1 0 0,-7 1 49 0 0,37 0 1828 0 0,77-10-1 0 0,-11-7-5160 0 0,-109 16 1305 0 0,-3 1-1572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705 194 60 0 0,'2'-7'437'0'0,"-1"1"-1"0"0,0-1 1 0 0,0 1 0 0 0,0-1 0 0 0,-1 0-1 0 0,1 1 1 0 0,-2-1 0 0 0,1 0 0 0 0,-1 1-1 0 0,0-1 1 0 0,0 1 0 0 0,-3-9-1 0 0,2 10-180 0 0,0 1-1 0 0,0-1 1 0 0,-1 1-1 0 0,0 0 1 0 0,1 0-1 0 0,-1 0 1 0 0,-1 0-1 0 0,1 0 1 0 0,0 0-1 0 0,-1 1 0 0 0,0 0 1 0 0,0 0-1 0 0,0 0 1 0 0,0 0-1 0 0,0 0 1 0 0,-1 1-1 0 0,-4-2 1 0 0,-6-2 72 0 0,0 1 0 0 0,1 1 0 0 0,-1 1 1 0 0,-1 0-1 0 0,1 0 0 0 0,0 2 0 0 0,-1 0 1 0 0,1 1-1 0 0,-1 0 0 0 0,1 1 1 0 0,-1 1-1 0 0,1 0 0 0 0,0 2 0 0 0,0-1 1 0 0,-27 12-1 0 0,5 1 257 0 0,0 1 0 0 0,0 3 0 0 0,2 0-1 0 0,-53 43 1 0 0,69-49-11 0 0,2 1 0 0 0,-24 24-1 0 0,34-30-272 0 0,0-1 0 0 0,0 1 0 0 0,1 0 0 0 0,0 1 0 0 0,0-1-1 0 0,1 1 1 0 0,-4 12 0 0 0,8-18-179 0 0,0 0 1 0 0,0 0-1 0 0,1 0 0 0 0,-1 0 1 0 0,1 1-1 0 0,0-1 1 0 0,0 0-1 0 0,0 0 0 0 0,1 0 1 0 0,-1 0-1 0 0,1 0 0 0 0,0 0 1 0 0,0 0-1 0 0,1 0 0 0 0,-1 0 1 0 0,1 0-1 0 0,0 0 0 0 0,0 0 1 0 0,0-1-1 0 0,0 1 0 0 0,1-1 1 0 0,-1 0-1 0 0,1 0 0 0 0,0 0 1 0 0,0 0-1 0 0,6 5 0 0 0,2 1 93 0 0,1-1-1 0 0,1 0 0 0 0,-1-1 0 0 0,1 0 0 0 0,1-1 0 0 0,17 7 1 0 0,2-4 71 0 0,0 0 1 0 0,0-2-1 0 0,1-2 1 0 0,0-1-1 0 0,57 0 1 0 0,-21-7-85 0 0,117-18 0 0 0,-167 18-254 0 0,1-1-1 0 0,0-1 0 0 0,-1-1 1 0 0,0-1-1 0 0,0-1 1 0 0,-1 0-1 0 0,34-21 1 0 0,-47 25 38 0 0,0 0-1 0 0,0-1 1 0 0,-1 0 0 0 0,1 0 0 0 0,-1 0 0 0 0,0-1 0 0 0,0 1 0 0 0,-1-1-1 0 0,0-1 1 0 0,0 1 0 0 0,0 0 0 0 0,-1-1 0 0 0,0 0 0 0 0,0 0-1 0 0,-1 0 1 0 0,1 0 0 0 0,-2 0 0 0 0,1 0 0 0 0,-1-1 0 0 0,0 1 0 0 0,-1-1-1 0 0,1 1 1 0 0,-1 0 0 0 0,-3-16 0 0 0,1 12 12 0 0,-1 0 0 0 0,0 0 0 0 0,-1 1 0 0 0,0-1 0 0 0,-1 1 0 0 0,0 0 0 0 0,-1 0 0 0 0,0 0 1 0 0,0 1-1 0 0,-1 0 0 0 0,0 0 0 0 0,-1 1 0 0 0,0 0 0 0 0,0 0 0 0 0,-16-11 0 0 0,3 4-427 0 0,0 1 0 0 0,-1 1 0 0 0,0 1 0 0 0,-1 1-1 0 0,-46-16 1 0 0,65 26 59 0 0,1 0 0 0 0,-1 0-1 0 0,0 0 1 0 0,1 1 0 0 0,-1 0-1 0 0,-4-1 1 0 0,7 1-253 0 0,-1 0 0 0 0,1 1 0 0 0,0-1 0 0 0,-1 0 0 0 0,1 0 0 0 0,0 1 0 0 0,0-1 0 0 0,0 1 0 0 0,-1-1 0 0 0,1 1 0 0 0,0 0 0 0 0,-1 0 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1 656 0 0,'0'0'6608'0'0,"-3"2"-4871"0"0,-14 11-445 0 0,1 0 1 0 0,1 1-1 0 0,0 1 0 0 0,1 1 1 0 0,-16 21-1 0 0,-17 20 616 0 0,-29 22 1064 0 0,-104 84-1 0 0,171-156-2850 0 0,-83 62-598 0 0,69-48-7542 0 0,17-15 5237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0 128 880 0 0,'4'0'7314'0'0,"4"1"-3365"0"0,57 1-467 0 0,-26 0-2386 0 0,216 3 3860 0 0,-212-7-4266 0 0,0-1 0 0 0,-1-3 0 0 0,81-21 1 0 0,-113 25-589 0 0,-1-2 1 0 0,0 1 0 0 0,0-1 0 0 0,-1-1 0 0 0,14-8 0 0 0,-20 11-81 0 0,1 0 1 0 0,0 0-1 0 0,-1 0 1 0 0,0 0-1 0 0,1 0 1 0 0,-1-1-1 0 0,0 1 0 0 0,0-1 1 0 0,-1 0-1 0 0,1 1 1 0 0,0-1-1 0 0,-1 0 1 0 0,0 0-1 0 0,1 0 0 0 0,-1 0 1 0 0,0 0-1 0 0,-1 0 1 0 0,1-1-1 0 0,0-5 1 0 0,-1 9-16 0 0,0-1 1 0 0,0 1-1 0 0,0 0 1 0 0,0-1-1 0 0,0 1 1 0 0,0 0-1 0 0,0-1 0 0 0,0 1 1 0 0,0 0-1 0 0,0-1 1 0 0,0 1-1 0 0,0 0 1 0 0,0-1-1 0 0,0 1 1 0 0,-1 0-1 0 0,1 0 1 0 0,0-1-1 0 0,0 1 1 0 0,0 0-1 0 0,-1-1 1 0 0,1 1-1 0 0,0 0 1 0 0,0 0-1 0 0,0 0 1 0 0,-1-1-1 0 0,1 1 0 0 0,0 0 1 0 0,-1 0-1 0 0,1 0 1 0 0,0 0-1 0 0,0-1 1 0 0,-1 1-1 0 0,1 0 1 0 0,0 0-1 0 0,-1 0 1 0 0,1 0-1 0 0,0 0 1 0 0,-1 0-1 0 0,1 0 1 0 0,0 0-1 0 0,-1 0 1 0 0,1 0-1 0 0,0 0 1 0 0,-1 0-1 0 0,1 0 0 0 0,0 0 1 0 0,-1 0-1 0 0,1 0 1 0 0,0 0-1 0 0,-1 1 1 0 0,-15 8 327 0 0,12-4-234 0 0,0 0-1 0 0,1 0 0 0 0,-1 0 0 0 0,1 1 0 0 0,0 0 1 0 0,0-1-1 0 0,1 1 0 0 0,-1 0 0 0 0,-1 8 1 0 0,-12 58 690 0 0,15-64-721 0 0,-4 28 310 0 0,2 1-1 0 0,1-1 1 0 0,2 1 0 0 0,1 0-1 0 0,8 44 1 0 0,4-7 593 0 0,34 110 0 0 0,-39-162-875 0 0,-5-16-217 0 0,-1 0 0 0 0,0 1 0 0 0,0-1 0 0 0,-1 1 0 0 0,2 12 0 0 0,-3-18 85 0 0,0-1 0 0 0,-1 1 0 0 0,1-1 0 0 0,-1 0 0 0 0,1 1 0 0 0,0-1 0 0 0,-1 0-1 0 0,1 1 1 0 0,-1-1 0 0 0,1 0 0 0 0,-1 1 0 0 0,1-1 0 0 0,-1 0 0 0 0,1 0 0 0 0,-1 0 0 0 0,0 0 0 0 0,1 1-1 0 0,-1-1 1 0 0,1 0 0 0 0,-1 0 0 0 0,1 0 0 0 0,-1 0 0 0 0,1 0 0 0 0,-1 0 0 0 0,0 0 0 0 0,0-1 0 0 0,-19 0-420 0 0,18 1 432 0 0,-56-6-95 0 0,0 2-1 0 0,-1 4 0 0 0,0 2 1 0 0,1 2-1 0 0,-75 15 1 0 0,131-18 164 0 0,0-1 0 0 0,0 0 0 0 0,0 1 0 0 0,0-1 0 0 0,0 1 0 0 0,1-1 0 0 0,-1 1 0 0 0,0 0 0 0 0,0 0 0 0 0,1 0 0 0 0,-4 1 0 0 0,6-1 10 0 0,0-1 0 0 0,-1 1 0 0 0,1-1 0 0 0,0 1 0 0 0,-1-1 0 0 0,1 0 0 0 0,0 1 0 0 0,-1-1 0 0 0,1 0 0 0 0,0 0 0 0 0,0 0 0 0 0,-1 1 0 0 0,1-1 1 0 0,0 0-1 0 0,0 0 0 0 0,-1 0 0 0 0,1 0 0 0 0,1 0 0 0 0,59 0 1471 0 0,475-62-1528 0 0,-510 59-4663 0 0,-1-2 0 0 0,39-10 0 0 0,-55 11 1446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4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88 524 0 0,'1'-1'452'0'0,"0"-1"0"0"0,1 0-1 0 0,-1 0 1 0 0,0 0 0 0 0,0 0 0 0 0,0 0 0 0 0,0 0-1 0 0,0 0 1 0 0,0-1 0 0 0,-1 1 0 0 0,1 0 0 0 0,-1 0-1 0 0,1-1 1 0 0,-1 1 0 0 0,0 0 0 0 0,0-1 0 0 0,0 1-1 0 0,-1-4 1 0 0,0 4-245 0 0,1 1 1 0 0,-1-1-1 0 0,0 1 0 0 0,0 0 0 0 0,0-1 1 0 0,0 1-1 0 0,0 0 0 0 0,0 0 1 0 0,0 0-1 0 0,0-1 0 0 0,0 1 0 0 0,0 1 1 0 0,-1-1-1 0 0,1 0 0 0 0,0 0 0 0 0,-1 0 1 0 0,1 1-1 0 0,-3-2 0 0 0,-26-8 1701 0 0,2 5-1155 0 0,-1 2 1 0 0,1 1-1 0 0,0 1 1 0 0,-1 1-1 0 0,-39 6 1 0 0,22 1 24 0 0,1 1 1 0 0,-70 24 0 0 0,107-30-614 0 0,1 1 0 0 0,0 0-1 0 0,0 0 1 0 0,0 1 0 0 0,0 0 0 0 0,-10 8 0 0 0,16-11-134 0 0,0-1 0 0 0,0 1 1 0 0,0 0-1 0 0,0 1 0 0 0,0-1 0 0 0,0 0 0 0 0,0 0 0 0 0,0 0 0 0 0,1 0 1 0 0,-1 1-1 0 0,0-1 0 0 0,1 0 0 0 0,-1 1 0 0 0,1-1 0 0 0,0 0 0 0 0,-1 1 0 0 0,1-1 1 0 0,0 1-1 0 0,0-1 0 0 0,0 1 0 0 0,0-1 0 0 0,0 0 0 0 0,0 1 0 0 0,0-1 0 0 0,0 1 1 0 0,1-1-1 0 0,-1 0 0 0 0,1 1 0 0 0,-1-1 0 0 0,1 1 0 0 0,-1-1 0 0 0,1 0 0 0 0,0 0 1 0 0,-1 1-1 0 0,1-1 0 0 0,0 0 0 0 0,0 0 0 0 0,0 0 0 0 0,0 0 0 0 0,0 0 0 0 0,0 0 1 0 0,0 0-1 0 0,2 0 0 0 0,15 14 115 0 0,0 0 0 0 0,1-2 1 0 0,0 0-1 0 0,34 16 0 0 0,92 32 261 0 0,-33-15-147 0 0,-82-34-188 0 0,-13-5-9 0 0,0 1 1 0 0,0 1-1 0 0,-1 0 1 0 0,26 19-1 0 0,-41-27-56 0 0,1 0 0 0 0,-1 0-1 0 0,0 0 1 0 0,0 0-1 0 0,0 0 1 0 0,0 0-1 0 0,0 0 1 0 0,0 0 0 0 0,0 0-1 0 0,0 1 1 0 0,-1-1-1 0 0,1 0 1 0 0,0 1-1 0 0,-1-1 1 0 0,1 0 0 0 0,-1 1-1 0 0,1-1 1 0 0,-1 1-1 0 0,0-1 1 0 0,0 1-1 0 0,1 2 1 0 0,-2-2-3 0 0,1-1-1 0 0,-1 0 1 0 0,0 0 0 0 0,1 1-1 0 0,-1-1 1 0 0,0 0 0 0 0,0 0 0 0 0,0 0-1 0 0,1 1 1 0 0,-1-1 0 0 0,-1 0-1 0 0,1 0 1 0 0,0-1 0 0 0,0 1-1 0 0,0 0 1 0 0,0 0 0 0 0,-1 0 0 0 0,0 0-1 0 0,-6 2-23 0 0,1 0 0 0 0,0 0 0 0 0,-1-1-1 0 0,0 0 1 0 0,1-1 0 0 0,-15 2 0 0 0,-258-11-5439 0 0,262 5 4063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60 264 0 0,'6'-11'1601'0'0,"-5"7"-686"0"0,1 0 0 0 0,0 0 0 0 0,0 1 0 0 0,0-1-1 0 0,0 1 1 0 0,0-1 0 0 0,1 1 0 0 0,-1 0 0 0 0,1 0-1 0 0,0 0 1 0 0,0 0 0 0 0,0 1 0 0 0,6-4 1616 0 0,-9 6-2370 0 0,1 0-1 0 0,-1 0 1 0 0,1 1 0 0 0,0-1-1 0 0,-1 0 1 0 0,1 0 0 0 0,-1 1 0 0 0,1-1-1 0 0,0 0 1 0 0,-1 1 0 0 0,1-1 0 0 0,-1 1-1 0 0,1-1 1 0 0,-1 1 0 0 0,1-1 0 0 0,-1 1-1 0 0,0-1 1 0 0,1 1 0 0 0,-1-1-1 0 0,0 1 1 0 0,1-1 0 0 0,-1 1 0 0 0,0 0-1 0 0,0-1 1 0 0,1 1 0 0 0,-1-1 0 0 0,0 1-1 0 0,0 0 1 0 0,0-1 0 0 0,0 1 0 0 0,0 0-1 0 0,0-1 1 0 0,0 1 0 0 0,0 0-1 0 0,0-1 1 0 0,0 2 0 0 0,-3 20 1343 0 0,-17 40 851 0 0,-4 13-335 0 0,22-68-1751 0 0,1 1 1 0 0,0-1 0 0 0,0 1 0 0 0,1-1-1 0 0,0 1 1 0 0,0 0 0 0 0,3 14 0 0 0,-2-18-205 0 0,1 1 0 0 0,0-1 0 0 0,0 1 0 0 0,0-1 0 0 0,0 0 0 0 0,1 0 0 0 0,0 0 0 0 0,0 0 0 0 0,0 0 1 0 0,0 0-1 0 0,0-1 0 0 0,1 0 0 0 0,0 0 0 0 0,-1 0 0 0 0,1 0 0 0 0,0 0 0 0 0,1-1 0 0 0,-1 1 0 0 0,0-1 0 0 0,8 2 0 0 0,7 3 217 0 0,0-1 0 0 0,0-1 0 0 0,30 3 0 0 0,-35-6-611 0 0,1 0 1 0 0,0-2-1 0 0,0 0 1 0 0,-1 0-1 0 0,1-2 1 0 0,0 0-1 0 0,-1 0 1 0 0,26-8-1 0 0,-30 9-2611 0 0,-2 0 375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42 245 368 0 0,'0'0'11661'0'0,"-4"-2"-9777"0"0,2 1-1481 0 0,-1-1 0 0 0,1 1 0 0 0,0-1 0 0 0,-1 0 0 0 0,1 0 0 0 0,0 0 0 0 0,0 0 0 0 0,0 0 0 0 0,0-1 0 0 0,1 1 0 0 0,-1-1 0 0 0,1 1 0 0 0,-1-1 0 0 0,1 1 0 0 0,0-1 0 0 0,0 0 0 0 0,0 1 0 0 0,0-1 0 0 0,1 0 0 0 0,-1-3 0 0 0,-1-1-56 0 0,1-1 1 0 0,1 1-1 0 0,-1-1 0 0 0,1 1 1 0 0,0-1-1 0 0,1 1 0 0 0,0-1 1 0 0,0 1-1 0 0,1-1 0 0 0,0 1 1 0 0,0 0-1 0 0,4-9 0 0 0,-5 12-232 0 0,1 0 0 0 0,0 0 0 0 0,0 0 0 0 0,1 0 0 0 0,-1 0 0 0 0,1 0 0 0 0,0 1 0 0 0,0-1 0 0 0,0 1-1 0 0,0 0 1 0 0,0 0 0 0 0,1 0 0 0 0,-1 0 0 0 0,1 1 0 0 0,0-1 0 0 0,0 1 0 0 0,0 0 0 0 0,0 0 0 0 0,0 1 0 0 0,1-1-1 0 0,5-1 1 0 0,-7 3-50 0 0,0 0-1 0 0,0 0 1 0 0,0 0 0 0 0,0 0-1 0 0,0 1 1 0 0,0-1-1 0 0,0 1 1 0 0,0 0-1 0 0,0-1 1 0 0,-1 1-1 0 0,1 1 1 0 0,0-1-1 0 0,-1 0 1 0 0,1 1 0 0 0,-1-1-1 0 0,1 1 1 0 0,-1 0-1 0 0,0 0 1 0 0,1 0-1 0 0,-1 0 1 0 0,0 0-1 0 0,0 0 1 0 0,-1 1-1 0 0,1-1 1 0 0,1 3 0 0 0,4 7 298 0 0,0 0 0 0 0,-1 1 0 0 0,8 24 0 0 0,-14-36-335 0 0,0-1-25 0 0,0 0 0 0 0,0 0 0 0 0,0 0 0 0 0,1 0 0 0 0,-1 0 0 0 0,0 1 0 0 0,0-1 1 0 0,0 0-1 0 0,0 0 0 0 0,0 0 0 0 0,0 0 0 0 0,0 0 0 0 0,0 1 0 0 0,0-1 0 0 0,0 0 0 0 0,0 0 1 0 0,1 0-1 0 0,-1 0 0 0 0,0 0 0 0 0,0 0 0 0 0,0 0 0 0 0,0 0 0 0 0,0 1 0 0 0,1-1 1 0 0,-1 0-1 0 0,0 0 0 0 0,0 0 0 0 0,0 0 0 0 0,0 0 0 0 0,0 0 0 0 0,1 0 0 0 0,-1 0 0 0 0,0 0 1 0 0,0 0-1 0 0,0 0 0 0 0,0 0 0 0 0,0 0 0 0 0,1 0 0 0 0,-1 0 0 0 0,0 0 0 0 0,0 0 0 0 0,0 0 1 0 0,0 0-1 0 0,1 0 0 0 0,-1-1 0 0 0,0 1 0 0 0,0 0 0 0 0,0 0 0 0 0,0 0 0 0 0,0 0 1 0 0,0 0-1 0 0,1 0 0 0 0,-1 0 0 0 0,0 0 0 0 0,0-1 0 0 0,0 1 0 0 0,0 0 0 0 0,2-3-2 0 0,5-7 0 0 0,0-1 0 0 0,1 1 0 0 0,0 1-1 0 0,0-1 1 0 0,1 1 0 0 0,1 1-1 0 0,-1 0 1 0 0,1 0 0 0 0,1 1-1 0 0,16-9 1 0 0,-18 12-1 0 0,0 0 0 0 0,1 1 0 0 0,-1 0 0 0 0,1 1 0 0 0,-1 0 0 0 0,1 0 0 0 0,0 1 0 0 0,-1 0 0 0 0,1 1 0 0 0,0 0 0 0 0,0 1 0 0 0,0 0 0 0 0,-1 0 0 0 0,1 1 0 0 0,0 1 0 0 0,-1-1 0 0 0,0 1 0 0 0,0 1 0 0 0,0 0 0 0 0,0 0 0 0 0,0 1 0 0 0,-1 0 0 0 0,0 0 0 0 0,0 1 0 0 0,0 0 0 0 0,-1 1 0 0 0,1-1 0 0 0,-2 2 0 0 0,1-1 0 0 0,9 14 0 0 0,-8-9-161 0 0,28 36-1646 0 0,-35-48 1023 0 0,0 1 1 0 0,1-1-1 0 0,-1 1 0 0 0,0-1 1 0 0,0 0-1 0 0,1 1 0 0 0,-1-1 1 0 0,0 0-1 0 0,0 0 0 0 0,1 0 1 0 0,-1 0-1 0 0,0 0 1 0 0,1 0-1 0 0,0-1 0 0 0,-1 1 771 0 0,8-1-3249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8 168 0 0,'-19'-5'3470'0'0,"10"3"-2418"0"0,-1 2 1 0 0,1-1-1 0 0,-1 1 0 0 0,1 1 1 0 0,-1 0-1 0 0,1 0 1 0 0,0 0-1 0 0,-1 2 1 0 0,1-1-1 0 0,0 1 1 0 0,-16 7-1 0 0,5 0 271 0 0,1 0 0 0 0,0 2 0 0 0,0 0 1 0 0,-16 15-1 0 0,27-20-748 0 0,0 0 1 0 0,0 1-1 0 0,1 0 1 0 0,-8 11-1 0 0,12-16-321 0 0,1 1 0 0 0,-1 0 0 0 0,1 0 0 0 0,0-1 0 0 0,0 2 0 0 0,1-1 0 0 0,-1 0 0 0 0,1 0 0 0 0,0 0 0 0 0,0 1 0 0 0,0-1-1 0 0,1 0 1 0 0,-1 7 0 0 0,1-10-188 0 0,0 0 0 0 0,0 0 0 0 0,0 0 0 0 0,1 0 0 0 0,-1 0 0 0 0,0 0 0 0 0,0 0 0 0 0,1 0 0 0 0,-1 0-1 0 0,0 0 1 0 0,1 0 0 0 0,-1 0 0 0 0,1 0 0 0 0,0 0 0 0 0,-1 0 0 0 0,1 0 0 0 0,0-1 0 0 0,-1 1 0 0 0,1 0 0 0 0,0 0-1 0 0,0-1 1 0 0,0 1 0 0 0,0 0 0 0 0,1 0 0 0 0,-1-1-24 0 0,1 1-1 0 0,0-1 1 0 0,0 0-1 0 0,0 1 1 0 0,0-1 0 0 0,0 0-1 0 0,-1 0 1 0 0,1 0-1 0 0,0 0 1 0 0,0-1 0 0 0,0 1-1 0 0,3-1 1 0 0,2-1-38 0 0,0-1-1 0 0,-1 0 1 0 0,1 0 0 0 0,-1 0 0 0 0,0-1-1 0 0,8-5 1 0 0,8-11-12 0 0,-16 14 143 0 0,0 1 0 0 0,1-1 0 0 0,-1 1 0 0 0,1 0 1 0 0,0 1-1 0 0,0-1 0 0 0,0 2 0 0 0,9-5 0 0 0,-13 8-133 0 0,0 0 0 0 0,0 0-1 0 0,0 0 1 0 0,-1 1 0 0 0,1-1-1 0 0,0 1 1 0 0,-1 0 0 0 0,1 0-1 0 0,0 0 1 0 0,-1 0-1 0 0,1 0 1 0 0,-1 0 0 0 0,0 0-1 0 0,1 1 1 0 0,-1 0 0 0 0,0-1-1 0 0,4 4 1 0 0,-2-1-3 0 0,5 3-165 0 0,8 5-2504 0 0,26 15 1 0 0,-38-24 2051 0 0,1 0 1 0 0,-1-1-1 0 0,1 0 1 0 0,0 0-1 0 0,0 0 1 0 0,0 0-1 0 0,0-1 1 0 0,1 0-1 0 0,7 0 1 0 0,2-2-2996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146 150 8965 0 0,'-15'-18'3218'0'0,"0"2"0"0"0,-1 0 0 0 0,0 0 0 0 0,-20-13 1 0 0,29 24-2285 0 0,0-1 1 0 0,0 1 0 0 0,1-1 0 0 0,0 0-1 0 0,-9-12 1405 0 0,16 18-2326 0 0,-1-1 0 0 0,0 1-1 0 0,0-1 1 0 0,1 1 0 0 0,-1-1 0 0 0,0 1-1 0 0,1-1 1 0 0,-1 1 0 0 0,1-1 0 0 0,-1 1-1 0 0,0-1 1 0 0,1 1 0 0 0,-1 0 0 0 0,1-1-1 0 0,-1 1 1 0 0,1 0 0 0 0,-1-1 0 0 0,1 1-1 0 0,0 0 1 0 0,-1 0 0 0 0,1 0 0 0 0,-1-1-1 0 0,1 1 1 0 0,-1 0 0 0 0,1 0-1 0 0,0 0 1 0 0,-1 0 0 0 0,1 0 0 0 0,0 0-1 0 0,-1 0 1 0 0,1 0 0 0 0,-1 0 0 0 0,1 1-1 0 0,-1-1 1 0 0,1 0 0 0 0,0 0 0 0 0,0 1-1 0 0,26 5-712 0 0,-26-6 650 0 0,30 12-2103 0 0,55 27-1 0 0,6 4-6213 0 0,-47-27 5088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0 512 0 0,'-7'20'3246'0'0,"-7"11"-893"0"0,-2 0 1 0 0,-1-1 0 0 0,-1-1-1 0 0,-25 29 1 0 0,-94 101 3893 0 0,131-152-5899 0 0,-50 51 2469 0 0,-5 6-2411 0 0,58-62-1689 0 0</inkml:trace>
  <inkml:trace contextRef="#ctx0" brushRef="#br0" timeOffset="1">0 99 492 0 0,'16'11'13501'0'0,"7"9"-9803"0"0,26 19-1625 0 0,13 7 2062 0 0,-3 2 0 0 0,85 87 0 0 0,-109-102-3537 0 0,-31-30-634 0 0,0 1-264 0 0,1 0-1 0 0,-1 0 0 0 0,1 0 0 0 0,1-1 0 0 0,-1 1 0 0 0,0-1 0 0 0,1-1 1 0 0,-1 1-1 0 0,1-1 0 0 0,9 3 0 0 0,-12-4-895 0 0,3 1-510 0 0,2-2-3864 0 0,3-2 1982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1 452 0 0,'-11'15'16755'0'0,"12"-15"-16535"0"0,-1 0 1 0 0,16 5 4592 0 0,2-1-4211 0 0,65 6 1824 0 0,1-4 0 0 0,0-3 0 0 0,101-10 0 0 0,-151 6-2834 0 0,-1-3 0 0 0,0 0 1 0 0,0-3-1 0 0,38-11 0 0 0,-62 17-1931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9333 0 0,'-9'6'3897'0'0,"7"-5"-2822"0"0,-1 0 0 0 0,1 1 0 0 0,0-1 0 0 0,0 1-1 0 0,-1 0 1 0 0,1 0 0 0 0,0 0 0 0 0,1 0 0 0 0,-1 0 0 0 0,0 0 0 0 0,-2 5 2624 0 0,48 2-582 0 0,292-25-2220 0 0,-311 14-3913 0 0,16-3-6473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1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231 165 272 0 0,'2'-2'1455'0'0,"8"-7"52"0"0,0 1 1 0 0,1 0-1 0 0,0 1 0 0 0,0 0 1 0 0,0 1-1 0 0,18-7 1 0 0,82-27 3034 0 0,-79 29-3280 0 0,137-42 7038 0 0,-172 55-8056 0 0,-19 10-54 0 0,-1-2 0 0 0,-33 12 0 0 0,3-2-59 0 0,18-6-56 0 0,14-6-12 0 0,0 1 0 0 0,1 0-1 0 0,0 1 1 0 0,0 1 0 0 0,-31 24 0 0 0,50-34-44 0 0,0 0 1 0 0,0 0-1 0 0,0 0 0 0 0,0 1 0 0 0,0-1 1 0 0,0 0-1 0 0,0 0 0 0 0,0 0 1 0 0,0 1-1 0 0,0-1 0 0 0,1 1 1 0 0,-1-1-1 0 0,0 0 0 0 0,1 1 1 0 0,0-1-1 0 0,-1 1 0 0 0,1-1 1 0 0,0 1-1 0 0,-1-1 0 0 0,1 1 1 0 0,0 0-1 0 0,0-1 0 0 0,0 1 1 0 0,1-1-1 0 0,-1 1 0 0 0,0-1 1 0 0,1 1-1 0 0,-1-1 0 0 0,1 1 1 0 0,-1-1-1 0 0,1 1 0 0 0,-1-1 1 0 0,1 0-1 0 0,0 1 0 0 0,0-1 0 0 0,0 0 1 0 0,0 0-1 0 0,0 1 0 0 0,0-1 1 0 0,0 0-1 0 0,0 0 0 0 0,0 0 1 0 0,2 1-1 0 0,6 5 99 0 0,0 0 0 0 0,0-1 0 0 0,1 0-1 0 0,15 6 1 0 0,145 58 809 0 0,10 5-278 0 0,-159-65-596 0 0,30 16-150 0 0,-48-24 65 0 0,0 0 0 0 0,0 0 0 0 0,-1 0 0 0 0,1 0 0 0 0,-1 0 0 0 0,1 1 0 0 0,-1-1 0 0 0,0 1 0 0 0,0-1 0 0 0,0 1 0 0 0,-1 0 0 0 0,1 0 0 0 0,1 4 0 0 0,-2-6 24 0 0,-1 0-1 0 0,0-1 0 0 0,0 1 0 0 0,0 0 0 0 0,-1 0 0 0 0,1 0 1 0 0,0 0-1 0 0,0-1 0 0 0,0 1 0 0 0,0 0 0 0 0,-1 0 1 0 0,1 0-1 0 0,0-1 0 0 0,-1 1 0 0 0,1 0 0 0 0,-1 0 0 0 0,1-1 1 0 0,-1 1-1 0 0,1 0 0 0 0,-1-1 0 0 0,1 1 0 0 0,-1-1 0 0 0,0 1 1 0 0,1-1-1 0 0,-1 1 0 0 0,0-1 0 0 0,-1 1 0 0 0,-20 10-34 0 0,0-3 30 0 0,0-2 1 0 0,-1 0-1 0 0,0-2 0 0 0,-37 3 0 0 0,-97-5-8 0 0,111-2-2 0 0,22 0-42 0 0,-352-13-1915 0 0,371 12 1734 0 0,3 2 101 0 0,1-1 1 0 0,-1 0 0 0 0,1 0-1 0 0,-1-1 1 0 0,1 1 0 0 0,0 0 0 0 0,-1 0-1 0 0,1-1 1 0 0,-1 1 0 0 0,1-1-1 0 0,0 1 1 0 0,-3-2 0 0 0,9 1-1898 0 0,164-6-7309 0 0,-104 2 6891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489 142 808 0 0,'-11'-8'1143'0'0,"-1"2"0"0"0,0-1 0 0 0,0 1-1 0 0,0 1 1 0 0,-1 0 0 0 0,0 1 0 0 0,-15-3 0 0 0,12 4-214 0 0,-1 0 0 0 0,0 2 0 0 0,1 0 0 0 0,-1 0 0 0 0,-26 4 0 0 0,29-1-477 0 0,-1 0 1 0 0,1 1-1 0 0,0 1 0 0 0,0 0 1 0 0,0 1-1 0 0,1 0 0 0 0,-1 1 0 0 0,1 1 1 0 0,1 0-1 0 0,-1 0 0 0 0,1 2 1 0 0,1-1-1 0 0,-1 2 0 0 0,1-1 1 0 0,-9 12-1 0 0,16-16-253 0 0,1-1 0 0 0,-1 0 0 0 0,1 1 1 0 0,0-1-1 0 0,1 1 0 0 0,-1 0 0 0 0,1 0 0 0 0,0 0 0 0 0,0 0 0 0 0,1 1 0 0 0,0-1 1 0 0,0 0-1 0 0,0 1 0 0 0,0-1 0 0 0,1 1 0 0 0,0-1 0 0 0,0 1 0 0 0,0-1 0 0 0,1 0 1 0 0,2 11-1 0 0,-1-9-44 0 0,1 0 0 0 0,0 0 0 0 0,0 0 0 0 0,1 0-1 0 0,0-1 1 0 0,0 1 0 0 0,1-1 0 0 0,-1 0 0 0 0,1-1 0 0 0,1 1 0 0 0,-1-1 0 0 0,1 0 0 0 0,0 0 0 0 0,8 5 0 0 0,-4-4-41 0 0,2 1 1 0 0,-1-1-1 0 0,0-1 0 0 0,1 0 1 0 0,0-1-1 0 0,0 0 0 0 0,0-1 1 0 0,1 0-1 0 0,-1-1 0 0 0,1 0 1 0 0,0-1-1 0 0,-1 0 0 0 0,21-2 1 0 0,-25 0-130 0 0,0 0 1 0 0,1-1-1 0 0,-1 0 1 0 0,0 0 0 0 0,0-1-1 0 0,0 1 1 0 0,-1-2-1 0 0,1 1 1 0 0,-1-1 0 0 0,1-1-1 0 0,-1 1 1 0 0,-1-1-1 0 0,1 0 1 0 0,-1-1-1 0 0,1 1 1 0 0,-2-1 0 0 0,1-1-1 0 0,-1 1 1 0 0,0-1-1 0 0,0 0 1 0 0,5-9-1 0 0,-7 9 1 0 0,0 0-1 0 0,0 0 0 0 0,0 0 0 0 0,-1 0 0 0 0,0-1 0 0 0,-1 1 0 0 0,1 0 1 0 0,-1-1-1 0 0,-1 1 0 0 0,0-1 0 0 0,0 0 0 0 0,0 1 0 0 0,-1-1 1 0 0,0 1-1 0 0,0-1 0 0 0,-1 1 0 0 0,0 0 0 0 0,0 0 0 0 0,-1-1 0 0 0,0 1 1 0 0,0 1-1 0 0,-1-1 0 0 0,-6-10 0 0 0,-1 2-117 0 0,-1 1 1 0 0,0 0-1 0 0,-1 1 0 0 0,0 0 1 0 0,-1 1-1 0 0,-1 0 0 0 0,0 2 1 0 0,-22-14-1 0 0,31 21-362 0 0,-10-6-105 0 0,-30-13 1 0 0,25 15-2699 0 0,0 5-3983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6585 0 0,'2'-2'4725'0'0,"-1"1"-4454"0"0,-1 1-1 0 0,1-1 1 0 0,-1 1-1 0 0,0 0 1 0 0,1-1-1 0 0,-1 1 1 0 0,1 0-1 0 0,-1-1 1 0 0,1 1-1 0 0,-1 0 1 0 0,1-1-1 0 0,0 1 1 0 0,-1 0-1 0 0,1 0 1 0 0,-1 0-1 0 0,1 0 1 0 0,-1 0-1 0 0,1 0 1 0 0,0 0-1 0 0,1 2-32 0 0,-1 0 1 0 0,0 0-1 0 0,0 1 0 0 0,0-1 0 0 0,0 0 0 0 0,0 1 1 0 0,-1-1-1 0 0,1 1 0 0 0,-1-1 0 0 0,0 1 0 0 0,1 3 1 0 0,-3 36 1449 0 0,1-9-232 0 0,-3 21 2764 0 0,4-56-4183 0 0,-1 0 1 0 0,1 0-1 0 0,-1-1 1 0 0,1 1-1 0 0,-1 0 0 0 0,1 0 1 0 0,-1 0-1 0 0,-2-3 0 0 0,-4-17 128 0 0,6 12-121 0 0,1 1 1 0 0,0-1-1 0 0,0 0 1 0 0,1 0-1 0 0,1 0 1 0 0,-1 0-1 0 0,2 1 1 0 0,-1-1-1 0 0,1 1 1 0 0,6-13-1 0 0,-6 16-30 0 0,0 1-1 0 0,0-1 1 0 0,1 1 0 0 0,-1 0-1 0 0,1 0 1 0 0,0 0-1 0 0,8-8 1 0 0,-9 11 3 0 0,0 0-1 0 0,0 0 1 0 0,0 0 0 0 0,0 0 0 0 0,0 1 0 0 0,0-1 0 0 0,0 1 0 0 0,1-1-1 0 0,-1 1 1 0 0,1 0 0 0 0,-1 1 0 0 0,1-1 0 0 0,-1 1 0 0 0,6-1 0 0 0,-2 2 42 0 0,0 0 0 0 0,1 0 0 0 0,-1 0 0 0 0,0 1 0 0 0,0 1 0 0 0,0-1 1 0 0,0 1-1 0 0,0 0 0 0 0,-1 0 0 0 0,1 1 0 0 0,-1 0 0 0 0,12 10 0 0 0,1 2 194 0 0,-1 1-1 0 0,23 27 0 0 0,7 26 772 0 0,-48-69-942 0 0,1-5-50 0 0,1-10-24 0 0,2-1 0 0 0,0 1 0 0 0,0-1 0 0 0,2 1 0 0 0,-1 1 0 0 0,11-18 0 0 0,-12 25-2 0 0,0 0 1 0 0,0 1-1 0 0,0-1 1 0 0,0 1-1 0 0,1 0 1 0 0,0 0-1 0 0,8-5 1 0 0,-10 8 16 0 0,0 0 0 0 0,0 0 1 0 0,1 0-1 0 0,-1 0 0 0 0,1 1 0 0 0,0-1 0 0 0,-1 1 1 0 0,1 0-1 0 0,0 0 0 0 0,0 1 0 0 0,0-1 0 0 0,0 1 1 0 0,7 0-1 0 0,-6 1 7 0 0,1 0 1 0 0,-1 0-1 0 0,0 0 0 0 0,1 1 1 0 0,-1 0-1 0 0,0 0 0 0 0,0 0 0 0 0,0 1 1 0 0,-1-1-1 0 0,1 1 0 0 0,0 0 1 0 0,-1 1-1 0 0,0-1 0 0 0,0 1 1 0 0,0 0-1 0 0,0 0 0 0 0,-1 0 1 0 0,6 9-1 0 0,4 8 211 0 0,-1 0 0 0 0,19 45-1 0 0,-16-31-162 0 0,-9-22-965 0 0,-4-8-250 0 0,0 0-1 0 0,0 0 0 0 0,0-1 1 0 0,1 1-1 0 0,4 5 0 0 0,-6-9 881 0 0,0 0-1 0 0,0 0 0 0 0,0 0 0 0 0,0 0 0 0 0,0 0 0 0 0,0 0 0 0 0,1-1 1 0 0,-1 1-1 0 0,0 0 0 0 0,1-1 0 0 0,-1 1 0 0 0,0-1 0 0 0,1 1 0 0 0,-1-1 0 0 0,1 0 1 0 0,-1 1-1 0 0,0-1 0 0 0,1 0 0 0 0,-1 0 0 0 0,1 0 0 0 0,-1 0 0 0 0,1 0 1 0 0,1-1-1 0 0,10-1-2975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5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90 356 0 0,'1'-3'522'0'0,"0"0"0"0"0,-1 1 1 0 0,1-1-1 0 0,-1 0 0 0 0,0 1 0 0 0,0-1 0 0 0,0 0 0 0 0,0 0 1 0 0,0 1-1 0 0,0-1 0 0 0,-1 0 0 0 0,1 1 0 0 0,-1-1 1 0 0,0 0-1 0 0,0 1 0 0 0,0-1 0 0 0,0 1 0 0 0,0-1 0 0 0,-1 1 1 0 0,1 0-1 0 0,-3-4 0 0 0,1 4-159 0 0,-1-1 0 0 0,1 0 0 0 0,-1 1 0 0 0,0 0 0 0 0,0 0 0 0 0,0 0 0 0 0,0 0 0 0 0,0 0 0 0 0,0 1 0 0 0,0 0 0 0 0,-1 0 0 0 0,-6-1 0 0 0,-4 0 214 0 0,0 1 0 0 0,0 1 1 0 0,0 0-1 0 0,0 1 0 0 0,0 0 1 0 0,-19 5-1 0 0,5 1 237 0 0,0 1 0 0 0,-30 13 0 0 0,57-20-744 0 0,-11 4 427 0 0,0 1 1 0 0,-14 8 0 0 0,25-13-403 0 0,0 0 0 0 0,-1 0 1 0 0,1 1-1 0 0,1-1 0 0 0,-1 1 0 0 0,0-1 1 0 0,0 1-1 0 0,0 0 0 0 0,1 0 0 0 0,-1-1 1 0 0,1 1-1 0 0,-1 0 0 0 0,1 0 0 0 0,0 1 1 0 0,0-1-1 0 0,0 0 0 0 0,0 0 0 0 0,0 0 1 0 0,1 1-1 0 0,-2 3 0 0 0,3-5-54 0 0,-1 0 0 0 0,0 1 1 0 0,1-1-1 0 0,-1 0 0 0 0,1 0 0 0 0,-1 0 0 0 0,1 1 0 0 0,0-1 1 0 0,-1 0-1 0 0,1 0 0 0 0,0 0 0 0 0,0 0 0 0 0,0 0 0 0 0,0 0 1 0 0,0 0-1 0 0,0-1 0 0 0,0 1 0 0 0,0 0 0 0 0,0 0 0 0 0,0-1 0 0 0,0 1 1 0 0,0-1-1 0 0,1 1 0 0 0,-1-1 0 0 0,0 1 0 0 0,1-1 0 0 0,-1 0 1 0 0,0 1-1 0 0,0-1 0 0 0,3 0 0 0 0,42 2-19 0 0,-45-2-10 0 0,5 0-34 0 0,-1-1 0 0 0,1 0 0 0 0,-1 0 0 0 0,0-1 0 0 0,1 1 0 0 0,-1-1 0 0 0,0 0 0 0 0,0-1 0 0 0,0 1 0 0 0,0-1-1 0 0,-1 0 1 0 0,1 0 0 0 0,4-4 0 0 0,5-7 57 0 0,1 0-1 0 0,14-18 1 0 0,-26 28 10 0 0,-3 4-24 0 0,0-1 1 0 0,1 0 0 0 0,-1 1-1 0 0,1-1 1 0 0,-1 0 0 0 0,1 1-1 0 0,-1-1 1 0 0,1 1 0 0 0,0-1 0 0 0,-1 1-1 0 0,1-1 1 0 0,0 1 0 0 0,-1 0-1 0 0,1-1 1 0 0,0 1 0 0 0,-1 0-1 0 0,1 0 1 0 0,0-1 0 0 0,0 1 0 0 0,-1 0-1 0 0,1 0 1 0 0,0 0 0 0 0,0 0-1 0 0,-1 0 1 0 0,1 0 0 0 0,0 0 0 0 0,0 0-1 0 0,0 0 1 0 0,-1 0 0 0 0,1 0-1 0 0,0 1 1 0 0,0-1 0 0 0,-1 0-1 0 0,1 0 1 0 0,0 1 0 0 0,-1-1 0 0 0,1 1-1 0 0,0-1 1 0 0,-1 0 0 0 0,1 1-1 0 0,-1-1 1 0 0,2 2 0 0 0,1 2 58 0 0,1 1 0 0 0,-1-1 0 0 0,1 1-1 0 0,-2 0 1 0 0,4 6 0 0 0,6 10 114 0 0,-4-13-245 0 0,-1 0-1 0 0,1-1 0 0 0,0 0 1 0 0,1-1-1 0 0,0 0 1 0 0,0 0-1 0 0,0-1 0 0 0,0 0 1 0 0,1 0-1 0 0,0-1 0 0 0,0 0 1 0 0,16 3-1 0 0,-12-4-814 0 0,0 0-1 0 0,0-2 1 0 0,23 2-1 0 0,-24-4-862 0 0,-1 1 1 0 0,0-2-1 0 0,1 0 1 0 0,13-3-1 0 0,3-5-1115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122 299 516 0 0,'-2'15'3130'0'0,"-2"-1"-1"0"0,-5 16 1 0 0,-4 1 1154 0 0,-2 0 1 0 0,-21 35 0 0 0,17-29 3137 0 0,20-41-6932 0 0,14-30-182 0 0,-2 0 0 0 0,12-45 0 0 0,11-80 735 0 0,-23 99-914 0 0,7-54-129 0 0,-16 87 0 0 0,-1 18 0 0 0,-3 9 0 0 0,0 0 0 0 0,0 0 0 0 0,0 0 0 0 0,0-1 0 0 0,0 1 0 0 0,0 0 0 0 0,0 0 0 0 0,0 0 0 0 0,0 0 0 0 0,0 0 0 0 0,0 0 0 0 0,0 0 0 0 0,0 0 0 0 0,0-1 0 0 0,0 1 0 0 0,0 0 0 0 0,0 0 0 0 0,0 0 0 0 0,0 0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0,0 0 0 0 0,0 0 0 0 0,0 0 0 0 0,0 1 0 0 0,0-1 0 0 0,9 9 0 0 0,-2 2 0 0 0,1-1 0 0 0,-1 1 0 0 0,6 12 0 0 0,5 8 0 0 0,1-3 0 0 0,128 180 0 0 0,-129-186 0 0 0,1-1 0 0 0,1-1 0 0 0,1 0 0 0 0,1-2 0 0 0,0 0 0 0 0,46 26 0 0 0,-64-42-66 0 0,0 0 1 0 0,0-1-1 0 0,0 1 1 0 0,0-1-1 0 0,0 0 1 0 0,6 1-1 0 0,-9-1 44 0 0,0-1 1 0 0,0 0-1 0 0,1 0 0 0 0,-1 0 1 0 0,0 0-1 0 0,0 0 0 0 0,0 0 1 0 0,0 0-1 0 0,0-1 0 0 0,1 1 0 0 0,-1 0 1 0 0,0-1-1 0 0,0 1 0 0 0,0 0 1 0 0,0-1-1 0 0,0 1 0 0 0,0-1 1 0 0,0 0-1 0 0,0 1 0 0 0,0-1 0 0 0,0 0 1 0 0,-1 0-1 0 0,1 0 0 0 0,0 1 1 0 0,0-1-1 0 0,0-2 0 0 0,0 2-7 0 0,-1 1-1 0 0,0-1 0 0 0,1 0 1 0 0,-1 0-1 0 0,0 0 0 0 0,0 0 1 0 0,0 0-1 0 0,0 0 0 0 0,0 0 0 0 0,0 0 1 0 0,0 0-1 0 0,0 0 0 0 0,0 0 1 0 0,0 0-1 0 0,-1 0 0 0 0,1 0 1 0 0,0 0-1 0 0,-1 0 0 0 0,1 0 1 0 0,-1 0-1 0 0,1 0 0 0 0,-1 1 1 0 0,1-1-1 0 0,-1 0 0 0 0,1 0 1 0 0,-1 0-1 0 0,0 1 0 0 0,0-1 1 0 0,0 0-1 0 0,-24-17-47 0 0,8 10 96 0 0,0 1-1 0 0,0 1 1 0 0,0 0-1 0 0,-1 1 1 0 0,0 1-1 0 0,-24-2 1 0 0,-112-2 347 0 0,138 7-315 0 0,-39 1 50 0 0,1 2 1 0 0,0 3-1 0 0,-65 13 1 0 0,111-14 500 0 0,47-10-16959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3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0 342 20 0 0,'0'0'2142'0'0,"6"0"-1462"0"0,241 31 4483 0 0,-103-12-3725 0 0,279-1 1 0 0,399-36 1383 0 0,-722 15-2497 0 0,488-17 681 0 0,-293 8-671 0 0,309-9 536 0 0,1186-21 1166 0 0,-1642 37-1940 0 0,725-32 701 0 0,-1-22-83 0 0,-115-8-340 0 0,126-10-99 0 0,-873 76-299 0 0,353-32-3216 0 0,-356 32 2248 0 0,0 0 0 0 0,0 0 0 0 0,0-1 0 0 0,7-2 0 0 0,-1-1-1122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33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5 156 0 0,'4'-5'7842'0'0,"1"11"-7127"0"0,0 0-1 0 0,-1 0 1 0 0,1 0 0 0 0,-1 1-1 0 0,-1 0 1 0 0,1-1 0 0 0,-1 1-1 0 0,0 1 1 0 0,3 13 0 0 0,0 8 490 0 0,4 38 1 0 0,-6-38-570 0 0,12 148 1367 0 0,-5-49-110 0 0,-7 182 0 0 0,7 255 1179 0 0,-1-343-2442 0 0,15 202 185 0 0,-3-84-221 0 0,13 199 443 0 0,-24-387-779 0 0,-3-44-55 0 0,12 250 457 0 0,-17-259-512 0 0,-3 98 198 0 0,-11 203 574 0 0,1-165-817 0 0,10-191-103 0 0,-1-6 0 0 0,6 54 0 0 0,-5-91 0 0 0,1 0 0 0 0,-1 0 0 0 0,0 0 0 0 0,1 0 0 0 0,-1 0 0 0 0,1 0 0 0 0,-1 0 0 0 0,1 0 0 0 0,0 0 0 0 0,-1 0 0 0 0,1 0 0 0 0,0 0 0 0 0,0-1 0 0 0,-1 1 0 0 0,1 0 0 0 0,0-1 0 0 0,0 1 0 0 0,0 0 0 0 0,0-1 0 0 0,0 1 0 0 0,2 0 0 0 0,17 5 0 0 0,49-2 0 0 0,0-4 0 0 0,97-10 0 0 0,-59 3 0 0 0,621-45 0 0 0,20 18 0 0 0,-116 11 0 0 0,-505 17 0 0 0,20 0 0 0 0,-11 1 0 0 0,674-18 0 0 0,-359 13 0 0 0,334 0 0 0 0,-490 11 0 0 0,49-2 0 0 0,201-5 0 0 0,-177-7 0 0 0,472-10 0 0 0,13 24 0 0 0,187-25 0 0 0,-872 16 0 0 0,29 4 0 0 0,45-3 0 0 0,-238 7-354 0 0,-2 0-100 0 0,0 0 1 0 0,-1 0-1 0 0,1 0 1 0 0,0 0-1 0 0,-1 0 0 0 0,1-1 1 0 0,-1 1-1 0 0,1-1 1 0 0,0 1-1 0 0,2-2 1 0 0,-4 2 285 0 0,1-1 0 0 0,-1 0 0 0 0,1 1 0 0 0,-1-1 1 0 0,1 0-1 0 0,-1 0 0 0 0,1 1 0 0 0,-1-1 1 0 0,0 0-1 0 0,1 0 0 0 0,-1 0 0 0 0,0 1 0 0 0,0-1 1 0 0,0 0-1 0 0,0 0 0 0 0,1 0 0 0 0,-1 0 0 0 0,0 0 1 0 0,-1 1-1 0 0,1-1 0 0 0,0 0 0 0 0,0 0 1 0 0,0 0-1 0 0,0 0 0 0 0,-1 1 0 0 0,1-1 0 0 0,0 0 1 0 0,-1 0-1 0 0,1 0 0 0 0,-1 1 0 0 0,1-1 0 0 0,-1-1 1 0 0,-22-47-3586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3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1 648 0 0,'0'0'1043'0'0,"19"5"3981"0"0,-14-2-4439 0 0,-1 0 0 0 0,0 0-1 0 0,0 1 1 0 0,0-1 0 0 0,0 1-1 0 0,-1 0 1 0 0,1 0 0 0 0,-1 0-1 0 0,0 1 1 0 0,0-1 0 0 0,-1 1-1 0 0,0-1 1 0 0,1 1-1 0 0,-1 0 1 0 0,2 8 0 0 0,2 10 444 0 0,0 0 1 0 0,2 26-1 0 0,-7-36-560 0 0,13 105 2673 0 0,-3 171 1 0 0,1-31-1194 0 0,-3-142-1227 0 0,-3 16-77 0 0,30 272 957 0 0,8-56-346 0 0,-29-210-868 0 0,1-12-269 0 0,7 79 55 0 0,28 171-174 0 0,23 0 0 0 0,-56-290 0 0 0,37 137 0 0 0,3 11 0 0 0,42 184 0 0 0,-39-182 0 0 0,-47-181 0 0 0,-2-10 0 0 0,8 65 0 0 0,-15-80 0 0 0,-4-27 0 0 0,3 19 0 0 0,-4-16 0 0 0,0-6-12 0 0,0 1 0 0 0,0-1 0 0 0,0 1 0 0 0,0-1 0 0 0,0 0 0 0 0,0 1-1 0 0,0-1 1 0 0,0 1 0 0 0,0-1 0 0 0,0 1 0 0 0,0-1 0 0 0,0 0 0 0 0,0 1 0 0 0,0-1 0 0 0,0 1 0 0 0,0-1 0 0 0,0 0 0 0 0,-1 1 0 0 0,1-1 0 0 0,0 0-1 0 0,0 1 1 0 0,0-1 0 0 0,-1 0 0 0 0,1 1 0 0 0,0-1 0 0 0,-1 0 0 0 0,1 1 0 0 0,-1-1 0 0 0,1 1-366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3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5 593 536 0 0,'-5'1'9884'0'0,"11"3"-9445"0"0,0-1 0 0 0,0 1-1 0 0,0-1 1 0 0,0 0 0 0 0,1 0-1 0 0,-1-1 1 0 0,1 0 0 0 0,11 2-1 0 0,65 10 1735 0 0,-58-11-1692 0 0,129 13 2082 0 0,193-6 0 0 0,-147-7-1728 0 0,99 0 382 0 0,-54-1-345 0 0,310-7 529 0 0,-511 4-1334 0 0,463-2 893 0 0,-488 3-939 0 0,266-3 360 0 0,-190 3-270 0 0,207-1 242 0 0,13 0-59 0 0,-270 0-257 0 0,390-1 309 0 0,-323 2-286 0 0,426-5 207 0 0,-235 1-130 0 0,67-9 3 0 0,204-27 24 0 0,-159 14-20 0 0,-7-3 4 0 0,364-24 183 0 0,-629 45-289 0 0,1450-103 452 0 0,-836 67-226 0 0,-448 33-163 0 0,245-12 44 0 0,168-33 23 0 0,-381 25-90 0 0,-177 16-42 0 0,3-1-1 0 0,-17 3-17 0 0,-62 5 2 0 0,42-4 25 0 0,389-34 266 0 0,95-29 217 0 0,-589 69-1052 0 0,-11 3-612 0 0,0 0 0 0 0,26-1 0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40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60 0 0,'13'-34'1747'0'0,"-12"32"-1400"0"0,0 0 1 0 0,0 0-1 0 0,0 1 1 0 0,0-1-1 0 0,0 0 0 0 0,1 1 1 0 0,-1-1-1 0 0,1 0 1 0 0,-1 1-1 0 0,1 0 0 0 0,0-1 1 0 0,0 1-1 0 0,-1 0 1 0 0,4-2-1 0 0,-4 3-225 0 0,-1 0 0 0 0,1 0-1 0 0,0 0 1 0 0,-1 0 0 0 0,1 0 0 0 0,0 0 0 0 0,-1 1-1 0 0,1-1 1 0 0,-1 0 0 0 0,1 0 0 0 0,0 0 0 0 0,-1 1-1 0 0,1-1 1 0 0,0 0 0 0 0,-1 0 0 0 0,1 1 0 0 0,-1-1 0 0 0,1 1-1 0 0,-1-1 1 0 0,1 0 0 0 0,-1 1 0 0 0,1-1 0 0 0,-1 1-1 0 0,1-1 1 0 0,-1 1 0 0 0,0 0 0 0 0,1 0 0 0 0,11 19 1689 0 0,-10-17-1423 0 0,15 36 958 0 0,-1 1 1 0 0,-2 0-1 0 0,-2 1 1 0 0,8 46-1 0 0,1 1 77 0 0,36 221 2191 0 0,-27 5-1072 0 0,-26 315 648 0 0,-46-91-1335 0 0,21-391-1541 0 0,-40 146 1 0 0,18-98-161 0 0,41-184-154 0 0,-2 3 0 0 0,1 1 0 0 0,0 0 0 0 0,1 0 0 0 0,1 0 0 0 0,0 0 0 0 0,1 0 0 0 0,5 29 0 0 0,-5-43 0 0 0,0 1 0 0 0,1-1 0 0 0,-1 0 0 0 0,0 0 0 0 0,1 0 0 0 0,0 0 0 0 0,-1 0 0 0 0,1 0 0 0 0,0 0 0 0 0,-1-1 0 0 0,1 1 0 0 0,0 0 0 0 0,0 0 0 0 0,0 0 0 0 0,-1-1 0 0 0,1 1 0 0 0,0 0 0 0 0,0-1 0 0 0,0 1 0 0 0,0-1 0 0 0,0 1 0 0 0,1-1 0 0 0,-1 0 0 0 0,0 1 0 0 0,0-1 0 0 0,1 0 0 0 0,27 0 0 0 0,-25-1 0 0 0,146-18 0 0 0,252-28 0 0 0,-83 19 0 0 0,-90 8 0 0 0,152-10 0 0 0,-36 7 0 0 0,-3-1 0 0 0,2168-66 0 0 0,-1919 75 0 0 0,9-4 0 0 0,898-10 0 0 0,-875 18 0 0 0,947-64 0 0 0,-1141 48 0 0 0,-131 7 0 0 0,-22 2 0 0 0,22-7 0 0 0,115-9 0 0 0,-54 9 0 0 0,447-21 0 0 0,-480 29 0 0 0,465-28 0 0 0,-749 42 0 0 0,125-7 0 0 0,-116 7 0 0 0,-18 2 0 0 0,23-1 0 0 0,251 2 0 0 0,100-5 0 0 0,-357 3 0 0 0,-37 2 0 0 0,-1 0 0 0 0,-6-2 0 0 0,-4-2-132 0 0,-2 4 88 0 0,0-1-1 0 0,0 1 1 0 0,0 0-1 0 0,0-1 1 0 0,0 1-1 0 0,0 0 1 0 0,0-1-1 0 0,0 1 1 0 0,0 0-1 0 0,0 0 1 0 0,0-1-1 0 0,-1 1 1 0 0,1 0 0 0 0,0-1-1 0 0,0 1 1 0 0,0 0-1 0 0,0 0 1 0 0,0-1-1 0 0,-1 1 1 0 0,1 0-1 0 0,0 0 1 0 0,0 0-1 0 0,0-1 1 0 0,-1 1 0 0 0,1 0-1 0 0,0 0 1 0 0,0 0-1 0 0,-1 0 1 0 0,1-1-1 0 0,-5-3-1704 0 0,2-9-6720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5:4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23 344 0 0,'7'-22'10422'0'0,"-4"25"-9201"0"0,2 4-559 0 0,0 0 1 0 0,0 0-1 0 0,-1 1 0 0 0,0-1 1 0 0,0 1-1 0 0,-1 0 0 0 0,4 14 1 0 0,14 69 1681 0 0,-14-58-1678 0 0,35 255 3431 0 0,-22-119-2296 0 0,107 650 4228 0 0,-86-602-5665 0 0,5 27-184 0 0,-26-42-180 0 0,-13-118 0 0 0,-6-74 0 0 0,11 190 0 0 0,-15-158 0 0 0,3 20 0 0 0,0-47 0 0 0,0-2 0 0 0,1-1 0 0 0,-1 2 0 0 0,0-2 0 0 0,2-1 0 0 0,-1 0 0 0 0,2-1 0 0 0,-3-10 0 0 0,0 0 0 0 0,0 1 0 0 0,0-1 0 0 0,0 0 0 0 0,0 0 0 0 0,1 0 0 0 0,-1 1 0 0 0,0-1 0 0 0,0 0 0 0 0,0 0 0 0 0,1 0 0 0 0,-1 0 0 0 0,0 1 0 0 0,0-1 0 0 0,0 0 0 0 0,1 0 0 0 0,-1 0 0 0 0,0 0 0 0 0,0 0 0 0 0,1 0 0 0 0,-1 0 0 0 0,0 0 0 0 0,0 0 0 0 0,1 0 0 0 0,-1 0 0 0 0,0 0 0 0 0,0 0 0 0 0,1 0 0 0 0,-1 0 0 0 0,0 0 0 0 0,1 0 0 0 0,-1 0 0 0 0,0 0 0 0 0,13-9 0 0 0,-2-6-11628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96 0 0,'-16'-30'15085'0'0,"17"34"-14755"0"0,19 138 3033 0 0,-12-88-2632 0 0,-8-53-683 0 0,3 27 237 0 0,-1-17-199 0 0,0-4 279 0 0,-3-10 180 0 0,-12-58 945 0 0,-2-25-857 0 0,10 15-125 0 0,5 70-420 0 0,-2-15 96 0 0,2 10-179 0 0,0 5-95 0 0,-1-5-680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30 168 0 0,'5'-15'2141'0'0,"-1"0"6880"0"0,5 229-3515 0 0,3-62-2735 0 0,-9-115-1987 0 0,-3-36-734 0 0,2 21 1067 0 0,0 6 1953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102 568 796 0 0,'0'0'2726'0'0,"1"1"-2323"0"0,0 0 1 0 0,1-1 0 0 0,-1 1-1 0 0,0 0 1 0 0,0 0 0 0 0,1 0-1 0 0,-1 0 1 0 0,0 0 0 0 0,0 0-1 0 0,1 2 1 0 0,2 9 679 0 0,-1 1-1 0 0,-1 0 1 0 0,1-1-1 0 0,-1 26 1 0 0,-4 56 1480 0 0,-1-24-957 0 0,-8 105 2942 0 0,8-171-2349 0 0,-2-9-1738 0 0,-2-7-377 0 0,2-5 168 0 0,1 0 0 0 0,0-1-1 0 0,1 1 1 0 0,2 0 0 0 0,0-36-1 0 0,0 30-71 0 0,5-120 641 0 0,1 74-400 0 0,2 2 0 0 0,4-1 0 0 0,24-86 0 0 0,-26 128-151 0 0,1 0 0 0 0,1 0 0 0 0,1 1 0 0 0,26-40 0 0 0,-28 50-118 0 0,1 1 1 0 0,1 0-1 0 0,0 0 0 0 0,1 1 0 0 0,1 1 1 0 0,0 0-1 0 0,0 1 0 0 0,20-11 1 0 0,-25 17-78 0 0,1 0 1 0 0,-1 0-1 0 0,1 1 1 0 0,0 0-1 0 0,0 1 1 0 0,0 0-1 0 0,1 1 1 0 0,-1 0-1 0 0,14 0 1 0 0,-19 2-71 0 0,0 0 1 0 0,0 0-1 0 0,0 0 0 0 0,0 1 1 0 0,-1 0-1 0 0,1 0 1 0 0,0 0-1 0 0,-1 1 0 0 0,1-1 1 0 0,-1 1-1 0 0,1 0 1 0 0,-1 1-1 0 0,0-1 0 0 0,0 1 1 0 0,0 0-1 0 0,0 0 1 0 0,0 0-1 0 0,-1 0 0 0 0,1 1 1 0 0,-1-1-1 0 0,0 1 1 0 0,3 5-1 0 0,-2-3-35 0 0,0 1 0 0 0,-1 0-1 0 0,1 0 1 0 0,-2 0 0 0 0,1 0 0 0 0,-1 1 0 0 0,0-1-1 0 0,-1 1 1 0 0,0-1 0 0 0,1 11 0 0 0,-2-3-59 0 0,-1 0 1 0 0,0 0 0 0 0,-1 0 0 0 0,-6 25-1 0 0,-2-6-53 0 0,-1-1 0 0 0,-3 0 0 0 0,-20 38 1 0 0,19-42 41 0 0,-2-1 1 0 0,0-1 0 0 0,-2 0-1 0 0,-1-2 1 0 0,-2 0-1 0 0,-42 38 1 0 0,30-33 20 0 0,-2-2 1 0 0,-43 25-1 0 0,57-40 8 0 0,1-1 0 0 0,-1-1-1 0 0,-1-1 1 0 0,0-1 0 0 0,-48 12 0 0 0,60-21-54 0 0,16-4 76 0 0,18-6 115 0 0,-9 8 37 0 0,0 1-1 0 0,-1 0 0 0 0,1 0 1 0 0,0 2-1 0 0,0 0 0 0 0,-1 0 1 0 0,1 1-1 0 0,-1 1 0 0 0,1 0 1 0 0,-1 1-1 0 0,0 1 0 0 0,0 0 1 0 0,21 12-1 0 0,-21-10 6 0 0,0 1 1 0 0,-1 1-1 0 0,0 0 0 0 0,0 1 0 0 0,-1 0 1 0 0,0 0-1 0 0,-1 1 0 0 0,-1 1 1 0 0,1 0-1 0 0,-2 0 0 0 0,0 0 0 0 0,11 23 1 0 0,-16-28-121 0 0,-1-1-400 0 0,0-2 0 0 0,0 1 0 0 0,1 0 0 0 0,0 0 0 0 0,0-1 0 0 0,0 1 1 0 0,4 3-1 0 0,22-14-11422 0 0,-18 1 8832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68 456 0 0,'-7'-11'2068'0'0,"-1"0"0"0"0,0 0 1 0 0,-18-18-1 0 0,25 29-1858 0 0,1-1 0 0 0,-1 0 0 0 0,0 1 0 0 0,0-1 0 0 0,0 1 0 0 0,0-1 0 0 0,0 1 0 0 0,0 0 0 0 0,0-1 0 0 0,0 1 0 0 0,0 0 1 0 0,0 0-1 0 0,0-1 0 0 0,0 1 0 0 0,0 0 0 0 0,0 0 0 0 0,0 0 0 0 0,0 0 0 0 0,0 0 0 0 0,0 1 0 0 0,0-1 0 0 0,0 0 0 0 0,0 0 0 0 0,0 1 0 0 0,0-1 0 0 0,0 1 0 0 0,0-1 0 0 0,0 1 1 0 0,1-1-1 0 0,-1 1 0 0 0,0-1 0 0 0,0 1 0 0 0,0 0 0 0 0,1-1 0 0 0,-1 1 0 0 0,0 0 0 0 0,1 0 0 0 0,-2 1 0 0 0,-2 3 353 0 0,0 0 0 0 0,1 0 0 0 0,0 1 0 0 0,-5 8 0 0 0,1 3 226 0 0,1-1 0 0 0,0 1 1 0 0,1 0-1 0 0,1 1 0 0 0,1-1 0 0 0,0 1 0 0 0,0 34 0 0 0,3-39-505 0 0,1 0 0 0 0,0 0 0 0 0,1 0 0 0 0,0 0 0 0 0,1-1 0 0 0,1 1 0 0 0,0-1 0 0 0,0 0 0 0 0,1 0 0 0 0,1 0 0 0 0,10 17 0 0 0,-11-23-304 0 0,-1 0 1 0 0,1 0-1 0 0,0 0 0 0 0,1 0 1 0 0,-1-1-1 0 0,1 0 1 0 0,0 0-1 0 0,0-1 0 0 0,1 0 1 0 0,-1 0-1 0 0,1 0 1 0 0,0-1-1 0 0,0 0 0 0 0,0 0 1 0 0,0 0-1 0 0,1-1 1 0 0,-1-1-1 0 0,1 1 1 0 0,-1-1-1 0 0,1 0 0 0 0,0-1 1 0 0,-1 0-1 0 0,1 0 1 0 0,0 0-1 0 0,-1-1 0 0 0,1 0 1 0 0,-1-1-1 0 0,12-3 1 0 0,10-4-1451 0 0,41-5 0 0 0,-36 11-1880 0 0,0 3-3360 0 0,-17 0 3986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34 4 0 0,'-5'-10'3572'0'0,"4"7"-2568"0"0,0 1-1 0 0,-1 0 1 0 0,1 0-1 0 0,-1 0 1 0 0,1 0-1 0 0,-1 0 1 0 0,0 0-1 0 0,0 0 1 0 0,-3-2 1219 0 0,-11 5 1084 0 0,4 9-2593 0 0,1 0 1 0 0,0 1 0 0 0,0 0-1 0 0,2 1 1 0 0,-1 0 0 0 0,1 1-1 0 0,1-1 1 0 0,1 2 0 0 0,0-1-1 0 0,0 1 1 0 0,-4 15 0 0 0,7-20-538 0 0,2 0 0 0 0,-1 0 0 0 0,2 0 1 0 0,-1 0-1 0 0,1 1 0 0 0,0-1 1 0 0,1 0-1 0 0,0 0 0 0 0,0 1 0 0 0,1-1 1 0 0,1 0-1 0 0,-1 0 0 0 0,1 0 1 0 0,1 0-1 0 0,0 0 0 0 0,0 0 1 0 0,1-1-1 0 0,0 1 0 0 0,9 13 0 0 0,-10-18-113 0 0,0 1 0 0 0,0-2 0 0 0,1 1-1 0 0,0 0 1 0 0,0-1 0 0 0,0 1-1 0 0,0-1 1 0 0,0 0 0 0 0,1 0-1 0 0,-1-1 1 0 0,1 0 0 0 0,0 1 0 0 0,0-1-1 0 0,6 1 1 0 0,-2-1 22 0 0,0 0-1 0 0,0-1 1 0 0,-1 0 0 0 0,1-1-1 0 0,0 0 1 0 0,0-1 0 0 0,15-2 0 0 0,5-3 55 0 0,-1-2 1 0 0,0-1 0 0 0,-1-1-1 0 0,27-14 1 0 0,-34 14-180 0 0,29-18 0 0 0,-7-3-3706 0 0,-42 30 3460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75 396 0 0,'-18'-1'1405'0'0,"-14"-3"15053"0"0,35 2-15128 0 0,20-5 1611 0 0,0 1 0 0 0,46-6-1 0 0,-18 4-1869 0 0,-45 6-1535 0 0,42-10-303 0 0,-33 5-3312 0 0,-1-2-4566 0 0,-9 5 5983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68 123 336 0 0,'-25'-5'1502'0'0,"-17"-5"10403"0"0,43 7-10437 0 0,3 0-956 0 0,0-1-1 0 0,-1 1 0 0 0,1-1 0 0 0,1 1 1 0 0,-1 0-1 0 0,0 1 0 0 0,1-1 0 0 0,-1 1 1 0 0,6-2-1 0 0,51-18 2349 0 0,-47 17-2148 0 0,-8 3-723 0 0,119-34 5387 0 0,-61 28-6539 0 0,-51 8-2342 0 0,0 0 0 0 0,25 4 0 0 0,-22-1 491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111 144 176 0 0,'0'0'7111'0'0,"-2"3"-5473"0"0,-7 17 1291 0 0,-8 13 3378 0 0,16-31-5902 0 0,0 0 1 0 0,0 0-1 0 0,0-1 1 0 0,-1 1-1 0 0,1 0 1 0 0,-1-1-1 0 0,1 1 1 0 0,-1-1-1 0 0,1 1 1 0 0,-1-1-1 0 0,0 0 1 0 0,-4 2-1 0 0,6-3 205 0 0,-3-1-54 0 0,-1-2-423 0 0,0 0 1 0 0,0 0-1 0 0,1 0 0 0 0,-1-1 0 0 0,1 1 0 0 0,-1-1 1 0 0,1 0-1 0 0,0 0 0 0 0,1-1 0 0 0,-1 1 0 0 0,1 0 1 0 0,-1-1-1 0 0,2 0 0 0 0,-1 1 0 0 0,0-1 0 0 0,1 0 0 0 0,0 0 1 0 0,-1-5-1 0 0,0-2 81 0 0,0 1-1 0 0,1-1 1 0 0,1 1 0 0 0,-1-1-1 0 0,2 1 1 0 0,0-1 0 0 0,2-13 0 0 0,-2 24-157 0 0,-1-1 0 0 0,0 1 0 0 0,0-1 0 0 0,1 0 0 0 0,-1 1 0 0 0,1-1 0 0 0,0 1 0 0 0,-1 0 0 0 0,1-1 0 0 0,0 1 0 0 0,0-1 0 0 0,0 1 0 0 0,0 0 0 0 0,0 0 0 0 0,0 0-1 0 0,0-1 1 0 0,0 1 0 0 0,1 0 0 0 0,-1 0 0 0 0,0 1 0 0 0,1-1 0 0 0,-1 0 0 0 0,0 0 0 0 0,3 0 0 0 0,-2 1-2 0 0,0 0 0 0 0,0 0-1 0 0,-1 0 1 0 0,1 0 0 0 0,0 0-1 0 0,0 0 1 0 0,-1 1 0 0 0,1-1-1 0 0,0 1 1 0 0,-1 0-1 0 0,1-1 1 0 0,0 1 0 0 0,-1 0-1 0 0,1 0 1 0 0,-1 0 0 0 0,1 0-1 0 0,-1 0 1 0 0,0 0 0 0 0,1 0-1 0 0,-1 1 1 0 0,2 1 0 0 0,19 24 301 0 0,-1 1 0 0 0,22 41-1 0 0,-11-17-121 0 0,-31-51-234 0 0,-1-1 0 0 0,1 1 0 0 0,-1 0 0 0 0,1-1 0 0 0,-1 1 0 0 0,1-1 0 0 0,0 1 0 0 0,-1-1 0 0 0,1 1 0 0 0,-1-1 0 0 0,1 1 0 0 0,0-1 0 0 0,0 0 0 0 0,-1 1 0 0 0,1-1 0 0 0,0 0 0 0 0,0 0 0 0 0,-1 1 0 0 0,1-1 0 0 0,0 0 0 0 0,0 0 0 0 0,0 0 0 0 0,0 0 0 0 0,-1 0 0 0 0,1 0 0 0 0,0 0 0 0 0,0 0 0 0 0,0 0 0 0 0,-1-1 0 0 0,1 1 0 0 0,0 0 0 0 0,0 0 0 0 0,-1-1 0 0 0,1 1 0 0 0,0-1 0 0 0,-1 1 0 0 0,1 0 0 0 0,0-1 0 0 0,-1 1 0 0 0,1-1 0 0 0,0 0 0 0 0,-1 1 0 0 0,1-2 0 0 0,5-3 0 0 0,0-1 0 0 0,0-1 0 0 0,6-10 0 0 0,-3 6 0 0 0,7-6 0 0 0,30-26 0 0 0,-41 39 0 0 0,0 0 0 0 0,0 1 0 0 0,0-1 0 0 0,1 1 0 0 0,0 0 0 0 0,0 0 0 0 0,-1 1 0 0 0,2-1 0 0 0,-1 1 0 0 0,0 1 0 0 0,8-2 0 0 0,-11 3 0 0 0,1 0 0 0 0,-1 0 0 0 0,1 0 0 0 0,-1 1 0 0 0,1 0 0 0 0,-1-1 0 0 0,1 1 0 0 0,-1 1 0 0 0,0-1 0 0 0,0 0 0 0 0,1 1 0 0 0,4 3 0 0 0,35 30 0 0 0,-7-5 0 0 0,-34-29-627 0 0,1 0 0 0 0,-1 0 1 0 0,0 0-1 0 0,0-1 0 0 0,0 1 0 0 0,1-1 0 0 0,-1 0 0 0 0,0 0 1 0 0,0 1-1 0 0,1-1 0 0 0,-1-1 0 0 0,0 1 0 0 0,0 0 0 0 0,1-1 1 0 0,-1 1-1 0 0,0-1 0 0 0,0 1 0 0 0,5-3 0 0 0,1-3-2948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129 179 10185 0 0,'-34'-44'7921'0'0,"-20"-21"-323"0"0,20 25-3882 0 0,34 40-3702 0 0,-1-1 0 0 0,1 1 0 0 0,-1-1 1 0 0,1 1-1 0 0,-1-1 0 0 0,1 1 0 0 0,-1-1 0 0 0,1 1 0 0 0,0-1 0 0 0,-1 0 1 0 0,1 1-1 0 0,0-1 0 0 0,-1 0 0 0 0,1 1 0 0 0,0-1 0 0 0,0 0 0 0 0,0 1 0 0 0,-1-1 1 0 0,1 0-1 0 0,0 0 0 0 0,0 1 0 0 0,0-1 0 0 0,0 0 0 0 0,0 1 0 0 0,0-1 1 0 0,1 0-1 0 0,-1 0 0 0 0,0 1 0 0 0,0-1 0 0 0,0 0 0 0 0,1 1 0 0 0,-1-1 0 0 0,0 0 1 0 0,1 1-1 0 0,-1-1 0 0 0,1 1 0 0 0,-1-1 0 0 0,1 0 0 0 0,0 0-222 0 0,1 1-1 0 0,-1-1 0 0 0,0 0 1 0 0,0 1-1 0 0,1 0 0 0 0,-1-1 1 0 0,0 1-1 0 0,0 0 0 0 0,1 0 1 0 0,-1 0-1 0 0,0 0 0 0 0,1 0 1 0 0,-1 0-1 0 0,0 0 1 0 0,1 0-1 0 0,-1 0 0 0 0,0 0 1 0 0,1 1-1 0 0,-1-1 0 0 0,2 1 1 0 0,20 8-7200 0 0,-11-4 4291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 0 0,'6'13'665'0'0,"0"0"1"0"0,0 1-1 0 0,-1-1 0 0 0,-1 1 1 0 0,3 16-1 0 0,8 75 4581 0 0,-5-25 421 0 0,3 0 2205 0 0,-12-80-7701 0 0,-1 1-1 0 0,0 0 1 0 0,0-1-1 0 0,0 1 0 0 0,0 0 1 0 0,1-1-1 0 0,-1 1 1 0 0,0-1-1 0 0,1 1 0 0 0,-1 0 1 0 0,1-1-1 0 0,-1 1 1 0 0,0-1-1 0 0,1 1 0 0 0,-1-1 1 0 0,1 1-1 0 0,-1-1 1 0 0,1 0-1 0 0,0 1 0 0 0,-1-1 1 0 0,1 0-1 0 0,-1 1 1 0 0,1-1-1 0 0,0 0 0 0 0,-1 1 1 0 0,1-1-1 0 0,0 0 1 0 0,1 0-10 0 0,0 0 0 0 0,0 0 0 0 0,0 0 0 0 0,-1 0 0 0 0,1-1 0 0 0,0 1 1 0 0,-1 0-1 0 0,1-1 0 0 0,0 0 0 0 0,2 0 0 0 0,34-23 989 0 0,-37 23-992 0 0,32-23 454 0 0,59-34-1 0 0,-78 50-500 0 0,1 1-1 0 0,1 0 0 0 0,-1 2 1 0 0,1 0-1 0 0,0 0 0 0 0,0 2 1 0 0,17-3-1 0 0,-29 6-110 0 0,-1 0 0 0 0,1-1 0 0 0,0 2 0 0 0,0-1 0 0 0,0 0 0 0 0,-1 1 0 0 0,1 0 0 0 0,0-1 0 0 0,-1 2 0 0 0,1-1 0 0 0,0 0 0 0 0,-1 1 0 0 0,1-1 0 0 0,-1 1 0 0 0,6 4 0 0 0,-5-2 0 0 0,0-1 0 0 0,0 1 0 0 0,-1 1 0 0 0,1-1 0 0 0,-1 0 0 0 0,0 1 0 0 0,0-1 0 0 0,-1 1 0 0 0,5 10 0 0 0,0 5 0 0 0,-2 1 0 0 0,0 1 0 0 0,-1-1 0 0 0,2 30 0 0 0,-5-40 0 0 0,-1-1-14 0 0,0-6-47 0 0,0 1 1 0 0,0-1-1 0 0,1 0 1 0 0,-1 0-1 0 0,1 0 1 0 0,-1 0-1 0 0,1 0 1 0 0,1 0-1 0 0,2 6 1 0 0,-2-9-729 0 0,1 0 1 0 0,0 0 0 0 0,-1 0 0 0 0,1 0 0 0 0,0-1 0 0 0,-1 1-1 0 0,1-1 1 0 0,0 0 0 0 0,0 0 0 0 0,0 0 0 0 0,-1 0 0 0 0,1 0-1 0 0,0-1 1 0 0,3 0 0 0 0,-6 1 777 0 0,23-3-3469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28 0 0,'-30'9'19339'0'0,"33"-5"-16975"0"0,-3-4-2299 0 0,0 0 0 0 0,0 1 0 0 0,0-1 0 0 0,0 0 0 0 0,1 1 0 0 0,-1-1 0 0 0,0 0 0 0 0,0 0 0 0 0,0 1 0 0 0,0-1-1 0 0,0 0 1 0 0,1 0 0 0 0,-1 1 0 0 0,0-1 0 0 0,0 0 0 0 0,0 0 0 0 0,1 1 0 0 0,-1-1 0 0 0,0 0 0 0 0,0 0 0 0 0,1 0 0 0 0,-1 1 0 0 0,0-1 0 0 0,1 0 0 0 0,-1 0 0 0 0,0 0 0 0 0,0 0-1 0 0,1 0 1 0 0,-1 0 0 0 0,0 0 0 0 0,1 0 0 0 0,-1 0 0 0 0,20 5 879 0 0,-1-2-1 0 0,1 0 0 0 0,0-2 1 0 0,28 0-1 0 0,83-11 3231 0 0,-128 10-4172 0 0,74-14-8455 0 0,-32 4 3451 0 0,-37 9 1691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8809 0 0,'-3'3'1716'0'0,"-26"20"7045"0"0,28-21-8207 0 0,-1-1-1 0 0,1 0 0 0 0,0 1 1 0 0,-1 0-1 0 0,1-1 1 0 0,0 1-1 0 0,0 0 0 0 0,0-1 1 0 0,0 1-1 0 0,0 0 1 0 0,0 0-1 0 0,1 0 0 0 0,-1 0 1 0 0,0 4-1 0 0,1-6-455 0 0,0 1-1 0 0,1 0 1 0 0,-1 0-1 0 0,0 0 1 0 0,1 0-1 0 0,-1-1 1 0 0,0 1-1 0 0,1 0 1 0 0,-1 0-1 0 0,1-1 1 0 0,-1 1-1 0 0,1 0 1 0 0,-1-1-1 0 0,1 1 0 0 0,0-1 1 0 0,-1 1-1 0 0,1-1 1 0 0,0 1-1 0 0,0-1 1 0 0,-1 1-1 0 0,1-1 1 0 0,0 0-1 0 0,0 1 1 0 0,0-1-1 0 0,-1 0 1 0 0,1 0-1 0 0,2 1 1 0 0,25 3 1410 0 0,-25-3-1168 0 0,27-1-287 0 0,-1 0 0 0 0,1-2 0 0 0,0-1 0 0 0,34-8 1 0 0,-31 5-738 0 0,-18 4-8248 0 0,-12 1 7304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17 394 604 0 0,'-17'-1'11673'0'0,"21"2"-10583"0"0,22 4 265 0 0,0-1 0 0 0,0-1 0 0 0,48-1 0 0 0,-35-2-831 0 0,1352 7 6328 0 0,-846-32-5283 0 0,106-22-308 0 0,-135 6-500 0 0,-180 9-302 0 0,181-17 157 0 0,5 1-70 0 0,-13 5-61 0 0,-45 4 73 0 0,604-45-744 0 0,-975 79-1316 0 0,-31 4-2793 0 0,-42 3-3375 0 0,-16-1 4454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0 475 624 0 0,'2'12'7576'0'0,"4"10"-4804"0"0,9 48-1324 0 0,-6 16 673 0 0,-5 1 1 0 0,-3-1-1 0 0,-13 99 0 0 0,5-130 105 0 0,5-50-1236 0 0,1-6-148 0 0,-1-25-245 0 0,15-342 1213 0 0,-10 325-1666 0 0,20-191 604 0 0,-15 186-468 0 0,3-1 0 0 0,27-81 1 0 0,-32 116-183 0 0,0 1 0 0 0,1 0 1 0 0,0 1-1 0 0,1-1 0 0 0,1 1 1 0 0,0 1-1 0 0,0-1 1 0 0,1 2-1 0 0,0-1 0 0 0,1 2 1 0 0,22-17-1 0 0,-27 22-49 0 0,0 1 0 0 0,1 0 0 0 0,-1 0 0 0 0,1 0-1 0 0,-1 0 1 0 0,1 1 0 0 0,0 0 0 0 0,0 1 0 0 0,0 0 0 0 0,0 0 0 0 0,9 0 0 0 0,-10 1-25 0 0,0 1 1 0 0,-1-1-1 0 0,1 1 0 0 0,0 1 1 0 0,0-1-1 0 0,-1 1 1 0 0,1 0-1 0 0,-1 1 1 0 0,0-1-1 0 0,1 1 1 0 0,-1 0-1 0 0,0 0 0 0 0,-1 1 1 0 0,1-1-1 0 0,4 6 1 0 0,-3-3-16 0 0,-1-1-1 0 0,0 1 1 0 0,0 1 0 0 0,-1-1 0 0 0,1 1-1 0 0,-1-1 1 0 0,-1 1 0 0 0,0 0 0 0 0,0 1 0 0 0,4 12-1 0 0,-4-5-29 0 0,0 0 0 0 0,-1 0 0 0 0,0 0 0 0 0,-1 30 0 0 0,-4-9-30 0 0,-2 0-1 0 0,-1-1 1 0 0,-15 53 0 0 0,12-60 17 0 0,-1-1 0 0 0,-1 1 0 0 0,-1-2-1 0 0,-1 0 1 0 0,-1 0 0 0 0,-2-1 0 0 0,0-1 0 0 0,-2 0 0 0 0,-1-2 0 0 0,0 0 0 0 0,-2-1 0 0 0,0-1 0 0 0,-39 28-1 0 0,55-45 26 0 0,0 0-1 0 0,0-1 0 0 0,0 0 0 0 0,0 0 0 0 0,-1 0 0 0 0,1-1 0 0 0,0 0 0 0 0,-9 1 0 0 0,13-1 8 0 0,0-1-1 0 0,0 0 1 0 0,0 0 0 0 0,0 0-1 0 0,-1 0 1 0 0,1 0-1 0 0,0 0 1 0 0,0 0 0 0 0,0 0-1 0 0,0 0 1 0 0,0 0 0 0 0,0-1-1 0 0,0 1 1 0 0,0 0-1 0 0,0-1 1 0 0,0 1 0 0 0,0-1-1 0 0,0 1 1 0 0,0-1-1 0 0,0 0 1 0 0,0 1 0 0 0,0-1-1 0 0,0 0 1 0 0,1 0 0 0 0,-1 1-1 0 0,0-1 1 0 0,1 0-1 0 0,-1 0 1 0 0,0 0 0 0 0,1 0-1 0 0,-1 0 1 0 0,1 0 0 0 0,-1 0-1 0 0,1 0 1 0 0,0 0-1 0 0,-1 0 1 0 0,1 0 0 0 0,0 0-1 0 0,0 0 1 0 0,0 0-1 0 0,0-1 1 0 0,0 1 0 0 0,0 0-1 0 0,0 0 1 0 0,0 0 0 0 0,0 0-1 0 0,1 0 1 0 0,-1-1-1 0 0,1-2 13 0 0,0 1-1 0 0,0 0 1 0 0,0-1-1 0 0,0 1 1 0 0,0 0-1 0 0,1 0 0 0 0,0 0 1 0 0,-1 0-1 0 0,1 0 1 0 0,0 0-1 0 0,0 1 0 0 0,1-1 1 0 0,-1 1-1 0 0,1-1 1 0 0,-1 1-1 0 0,1 0 1 0 0,0 0-1 0 0,-1 0 0 0 0,1 0 1 0 0,0 1-1 0 0,0-1 1 0 0,1 1-1 0 0,-1-1 1 0 0,0 1-1 0 0,0 0 0 0 0,1 1 1 0 0,-1-1-1 0 0,0 0 1 0 0,8 1-1 0 0,-1-1 33 0 0,0 1-1 0 0,0 0 1 0 0,1 1 0 0 0,-1 0 0 0 0,0 1-1 0 0,0 0 1 0 0,0 1 0 0 0,16 5 0 0 0,-9 0 3 0 0,-1 0 1 0 0,0 1 0 0 0,0 1-1 0 0,-1 0 1 0 0,0 1 0 0 0,-1 1 0 0 0,-1 0-1 0 0,0 1 1 0 0,0 0 0 0 0,20 29 0 0 0,-19-21-8 0 0,0 1 0 0 0,-2 1 0 0 0,-1 0 0 0 0,0 1 1 0 0,-2 0-1 0 0,-1 0 0 0 0,7 32 0 0 0,-15-54 149 0 0,0 1-538 0 0,1 0-1 0 0,0 0 1 0 0,0 0 0 0 0,0 0 0 0 0,0 0 0 0 0,0 0-1 0 0,2 3 1 0 0,-2-5-104 0 0,-1-1-1 0 0,1 1 1 0 0,0 0-1 0 0,0 0 1 0 0,0-1-1 0 0,0 1 1 0 0,0-1-1 0 0,0 1 1 0 0,0-1-1 0 0,0 1 1 0 0,0-1-1 0 0,0 0 1 0 0,0 1-1 0 0,0-1 1 0 0,0 0-1 0 0,0 0 1 0 0,0 0-1 0 0,0 0 1 0 0,0 0-1 0 0,0 0 1 0 0,0 0-1 0 0,0 0 1 0 0,2 0-1 0 0,5-2-2678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211 188 852 0 0,'-38'-27'1548'0'0,"1"0"320"0"0,-1 0 117 0 0,7 0-5 0 0,6 7-56 0 0,7 5-116 0 0,5 2-136 0 0,8 1-152 0 0,0 2 1725 0 0,25 1-2833 0 0,-4 10-452 0 0,9 3-488 0 0,4 2-604 0 0,18 8-1721 0 0,0 1 473 0 0,0 1 400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27 136 0 0,'-16'-20'5827'0'0,"15"19"-5542"0"0,0 0 0 0 0,1 1 1 0 0,-2-1-1 0 0,1 0 1 0 0,0 1-1 0 0,0-1 1 0 0,0 1-1 0 0,0 0 0 0 0,0-1 1 0 0,0 1-1 0 0,0 0 1 0 0,0 0-1 0 0,-1 0 0 0 0,1 0 1 0 0,0 0-1 0 0,0 0 1 0 0,0 0-1 0 0,0 0 1 0 0,-1 0-1 0 0,1 1 0 0 0,-2 0 1 0 0,0 0 88 0 0,0 0 1 0 0,1 1-1 0 0,-1-1 0 0 0,1 1 1 0 0,-1 0-1 0 0,1 0 1 0 0,-1 0-1 0 0,-2 3 0 0 0,-2 4 261 0 0,0 0 0 0 0,0 0-1 0 0,1 1 1 0 0,-5 10-1 0 0,3-3-5 0 0,0 0-1 0 0,1 0 1 0 0,1 1-1 0 0,0 0 1 0 0,2 0-1 0 0,0 0 1 0 0,1 1-1 0 0,1 0 1 0 0,0 24-1 0 0,2-34-414 0 0,0 0-1 0 0,1 0 0 0 0,1 0 1 0 0,-1-1-1 0 0,2 1 0 0 0,-1 0 1 0 0,1-1-1 0 0,0 1 0 0 0,1-1 1 0 0,0 0-1 0 0,0 0 0 0 0,1 0 1 0 0,0-1-1 0 0,0 0 0 0 0,0 0 1 0 0,1 0-1 0 0,1 0 0 0 0,-1-1 1 0 0,1 0-1 0 0,0 0 0 0 0,12 7 1 0 0,-12-9-137 0 0,1-1 1 0 0,-1 0-1 0 0,1 0 1 0 0,-1-1-1 0 0,1 0 0 0 0,0 0 1 0 0,0-1-1 0 0,0 0 1 0 0,0 0-1 0 0,0-1 1 0 0,0 0-1 0 0,0-1 0 0 0,0 1 1 0 0,0-2-1 0 0,0 1 1 0 0,0-1-1 0 0,-1 0 1 0 0,12-5-1 0 0,1-1-544 0 0,0-1 0 0 0,0 0 0 0 0,-1-2 0 0 0,0 0 1 0 0,26-22-1 0 0,-38 27-719 0 0,18-15-574 0 0,-16 4-7624 0 0,-8 11 6622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74 133 452 0 0,'-19'1'1277'0'0,"-15"0"2674"0"0,14-6 6795 0 0,35-5-8266 0 0,-7 7-1602 0 0,0 0 0 0 0,0 0-1 0 0,0 1 1 0 0,16-3 0 0 0,21-7 1244 0 0,-1-3-883 0 0,-29 11-1904 0 0,-1-2 0 0 0,1 1 0 0 0,-1-2 0 0 0,18-11 0 0 0,8-11-7381 0 0,-31 22 5426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115 218 392 0 0,'-27'-10'1658'0'0,"16"7"-48"0"0,1-1 0 0 0,0 1 0 0 0,0-2 0 0 0,1 1 0 0 0,-18-13 0 0 0,26 17-1262 0 0,0-1 0 0 0,0 0 0 0 0,0 1 0 0 0,1-1 0 0 0,-1 0 0 0 0,0 0 0 0 0,1 0 0 0 0,-1 0 0 0 0,1 0-1 0 0,-1 1 1 0 0,1-1 0 0 0,-1 0 0 0 0,1 0 0 0 0,0 0 0 0 0,-1 0 0 0 0,1 0 0 0 0,0-1 0 0 0,0 1 0 0 0,0 0 0 0 0,-1-2-1 0 0,2 1-112 0 0,-1 1-1 0 0,1-1 0 0 0,-1 0 1 0 0,1 0-1 0 0,-1 1 0 0 0,1-1 1 0 0,0 0-1 0 0,0 1 0 0 0,0-1 1 0 0,0 1-1 0 0,1-2 0 0 0,3-3 250 0 0,1 0-1 0 0,-1 0 1 0 0,1 1 0 0 0,8-5-1 0 0,4-3 312 0 0,1 1-1 0 0,0 0 0 0 0,1 2 1 0 0,0 0-1 0 0,1 2 1 0 0,0 0-1 0 0,39-9 1 0 0,-45 15-824 0 0,1-1 1 0 0,-1 2 0 0 0,1 0 0 0 0,31 3 0 0 0,-36-1-960 0 0,1 1 0 0 0,-1 0 1 0 0,0 1-1 0 0,0 1 0 0 0,0-1 1 0 0,0 2-1 0 0,13 7 0 0 0,-5-2-2774 0 0,1 1 538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13 176 232 0 0,'-3'104'23222'0'0,"-1"-116"-20973"0"0,-1-29-1920 0 0,6 27 43 0 0,0 1 1 0 0,1-1-1 0 0,6-18 0 0 0,-6 25-221 0 0,0 1 1 0 0,0 1-1 0 0,0-1 1 0 0,1 0-1 0 0,0 0 1 0 0,0 1-1 0 0,1 0 1 0 0,-1-1-1 0 0,9-7 1 0 0,-12 12-119 0 0,1 1 0 0 0,-1-1 0 0 0,0 1 1 0 0,1 0-1 0 0,-1-1 0 0 0,1 1 0 0 0,-1 0 0 0 0,1-1 0 0 0,-1 1 0 0 0,0 0 1 0 0,1-1-1 0 0,-1 1 0 0 0,1 0 0 0 0,-1 0 0 0 0,1 0 0 0 0,0 0 0 0 0,-1 0 1 0 0,1-1-1 0 0,-1 1 0 0 0,1 0 0 0 0,-1 0 0 0 0,1 0 0 0 0,-1 0 0 0 0,1 1 1 0 0,-1-1-1 0 0,1 0 0 0 0,-1 0 0 0 0,1 0 0 0 0,0 0 0 0 0,0 1 3 0 0,0 0 0 0 0,0 0 0 0 0,-1 0-1 0 0,1-1 1 0 0,0 1 0 0 0,0 0-1 0 0,-1 0 1 0 0,1 0 0 0 0,-1 0 0 0 0,1 0-1 0 0,-1 0 1 0 0,1 1 0 0 0,0 0 0 0 0,7 43 343 0 0,-7-37-212 0 0,0-1-92 0 0,0 0-1 0 0,0 0 1 0 0,-1 0 0 0 0,0 1 0 0 0,-1-1 0 0 0,1 0-1 0 0,-1 0 1 0 0,-1 0 0 0 0,-1 7 0 0 0,2-13-64 0 0,1-4-25 0 0,0-6 39 0 0,1 1 1 0 0,0 0-1 0 0,0 0 1 0 0,1 0 0 0 0,0 0-1 0 0,0 0 1 0 0,1 0-1 0 0,0 1 1 0 0,0-1-1 0 0,1 1 1 0 0,0 0 0 0 0,0 0-1 0 0,11-13 1 0 0,-7 9 45 0 0,1 1 0 0 0,1-1 1 0 0,0 2-1 0 0,0-1 0 0 0,1 1 0 0 0,0 1 0 0 0,22-13 1 0 0,-28 18-71 0 0,1 1 1 0 0,-1-1-1 0 0,0 1 0 0 0,1 1 1 0 0,0-1-1 0 0,0 1 1 0 0,-1 0-1 0 0,1 0 1 0 0,0 0-1 0 0,0 1 1 0 0,0 0-1 0 0,0 0 0 0 0,0 1 1 0 0,7 1-1 0 0,-5 0-1 0 0,-1 0 0 0 0,0 1-1 0 0,0 0 1 0 0,0 1-1 0 0,0-1 1 0 0,-1 1 0 0 0,1 0-1 0 0,-1 1 1 0 0,0 0-1 0 0,8 8 1 0 0,-1 0 0 0 0,-1 1 0 0 0,0 0 0 0 0,-1 1 0 0 0,-1 0 0 0 0,0 1 0 0 0,-1 0 0 0 0,-1 1 0 0 0,0-1 0 0 0,10 34 0 0 0,-14-40-1835 0 0,11-9-9865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26 588 0 0,'-8'-17'7971'0'0,"6"16"-7610"0"0,0 0 0 0 0,0 0 0 0 0,0 0 0 0 0,-1 0 0 0 0,1 0 0 0 0,0 0 0 0 0,0 1-1 0 0,0-1 1 0 0,-1 1 0 0 0,1 0 0 0 0,0-1 0 0 0,-1 1 0 0 0,1 0 0 0 0,0 0-1 0 0,0 0 1 0 0,-1 1 0 0 0,1-1 0 0 0,0 1 0 0 0,0-1 0 0 0,-1 1 0 0 0,1 0 0 0 0,0 0-1 0 0,0 0 1 0 0,-2 1 0 0 0,-9 4 538 0 0,0 1 0 0 0,-19 15 0 0 0,25-17-466 0 0,-11 8 330 0 0,1 0 1 0 0,1 2 0 0 0,0 0-1 0 0,-15 19 1 0 0,24-25-350 0 0,0-1 1 0 0,1 0-1 0 0,0 1 0 0 0,1 0 0 0 0,0 1 0 0 0,1-1 1 0 0,-1 1-1 0 0,2 0 0 0 0,-1 0 0 0 0,-2 17 0 0 0,6-25-339 0 0,-1-1-1 0 0,1 1 1 0 0,0-1 0 0 0,0 1-1 0 0,0-1 1 0 0,0 1-1 0 0,0-1 1 0 0,1 1 0 0 0,-1-1-1 0 0,0 1 1 0 0,1-1-1 0 0,-1 0 1 0 0,1 1-1 0 0,-1-1 1 0 0,1 1 0 0 0,0-1-1 0 0,0 0 1 0 0,0 0-1 0 0,-1 1 1 0 0,1-1-1 0 0,0 0 1 0 0,2 1 0 0 0,-1-1 6 0 0,0 1 0 0 0,0-1 1 0 0,0 0-1 0 0,0 0 0 0 0,1 0 0 0 0,-1 0 1 0 0,0-1-1 0 0,1 1 0 0 0,-1 0 1 0 0,1-1-1 0 0,-1 0 0 0 0,3 0 0 0 0,7 0 34 0 0,0-1-1 0 0,0 0 0 0 0,0-1 1 0 0,14-3-1 0 0,-4-2-96 0 0,-1 0 0 0 0,0-1 0 0 0,20-12 0 0 0,22-9 4 0 0,-61 28-514 0 0,1 1 0 0 0,-1-1 0 0 0,1 1-1 0 0,0-1 1 0 0,-1 1 0 0 0,1 0 0 0 0,-1 0 0 0 0,1 0 0 0 0,0 1-1 0 0,-1-1 1 0 0,1 0 0 0 0,-1 1 0 0 0,1 0 0 0 0,2 1 0 0 0,23 3-4979 0 0,-16-5 2102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178 227 10533 0 0,'-15'-23'5482'0'0,"-27"-27"1"0"0,-56-46 2469 0 0,76 71-6076 0 0,21 24-1196 0 0,3-2-322 0 0,-1 0-380 0 0,1 1 1 0 0,0 0-1 0 0,0 0 1 0 0,1 0 0 0 0,-1 0-1 0 0,0 0 1 0 0,1 0-1 0 0,-1 1 1 0 0,1-1 0 0 0,-1 1-1 0 0,1 0 1 0 0,0-1-1 0 0,0 1 1 0 0,0 1 0 0 0,-1-1-1 0 0,1 0 1 0 0,0 1-1 0 0,0-1 1 0 0,0 1 0 0 0,0 0-1 0 0,0 0 1 0 0,0 0-1 0 0,3 1 1 0 0,14 0-917 0 0,0 1 0 0 0,25 6 0 0 0,-24-4 245 0 0,132 16-9174 0 0,-96-17 6700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0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0 768 0 0,'-87'99'12586'0'0,"-28"58"-4026"0"0,-6-1-3700 0 0,81-108-3548 0 0,26-30-978 0 0,-24 27 989 0 0,11-23-4357 0 0</inkml:trace>
  <inkml:trace contextRef="#ctx0" brushRef="#br0" timeOffset="1">24 128 20 0 0,'-23'-21'17731'0'0,"126"105"-10529"0"0,68 53-1390 0 0,-126-102-5201 0 0,128 91 780 0 0,-167-121-1391 0 0,-2-2 0 0 0,1 0 0 0 0,-1 0 0 0 0,1 0 0 0 0,-1 0 0 0 0,1-1 0 0 0,0 0 0 0 0,0 0 0 0 0,0 0 0 0 0,0 0 0 0 0,9 1 0 0 0,-10-4-840 0 0,0 1 0 0 0,-1 0 1 0 0,1-1-1 0 0,0 0 0 0 0,-1 0 0 0 0,1 0 0 0 0,-1 0 0 0 0,1 0 1 0 0,-1-1-1 0 0,0 1 0 0 0,1-1 0 0 0,-1 0 0 0 0,0 0 0 0 0,5-5 1 0 0,-8 7 814 0 0,5-4-3426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23 128 0 0,'-3'2'1876'0'0,"1"-1"-1087"0"0,1 0 0 0 0,0-1 0 0 0,0 1-1 0 0,0 0 1 0 0,0 0 0 0 0,0 0 0 0 0,-7 10 8660 0 0,24 2-4277 0 0,-6-10-4087 0 0,0 0-1 0 0,0-1 1 0 0,0 1-1 0 0,1-2 0 0 0,-1 0 1 0 0,20 0-1 0 0,64-7 1628 0 0,-77 4-2416 0 0,42-5-289 0 0,0-3 0 0 0,61-18 0 0 0,-76 12-5035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1 556 0 0,'-3'2'2167'0'0,"3"-2"-1896"0"0,0 1 0 0 0,0-1 0 0 0,-1 0 0 0 0,1 1 0 0 0,0-1 0 0 0,0 0 0 0 0,0 1 0 0 0,0-1 0 0 0,-1 1-1 0 0,1-1 1 0 0,0 0 0 0 0,0 1 0 0 0,0-1 0 0 0,0 1 0 0 0,0-1 0 0 0,0 0 0 0 0,0 1 0 0 0,0-1 0 0 0,0 1 0 0 0,0-1-1 0 0,0 0 1 0 0,1 1 0 0 0,-1-1 0 0 0,0 1 0 0 0,0-1 0 0 0,0 0 0 0 0,0 1 0 0 0,1 0 0 0 0,16 5 5137 0 0,26-3-314 0 0,-41-3-4663 0 0,-1 0-424 0 0,218-9 11240 0 0,-186 3-23245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61 159 284 0 0,'-25'5'2498'0'0,"-10"9"9233"0"0,37-13-10645 0 0,4 2-658 0 0,1-1 1 0 0,0 0-1 0 0,0 0 1 0 0,0 0-1 0 0,0-1 1 0 0,0-1-1 0 0,0 1 1 0 0,0-1-1 0 0,10-1 0 0 0,10 2 208 0 0,296-3 3098 0 0,-120-1-2647 0 0,212 1 734 0 0,36-8-637 0 0,-150 3-593 0 0,-118-2-292 0 0,25 0 15 0 0,262-5 305 0 0,-280 7-403 0 0,982-20 738 0 0,-808 18-744 0 0,-4 0-10 0 0,1-3 112 0 0,69 0 194 0 0,-125-1-305 0 0,473-30-201 0 0,-691 40 0 0 0,-79 3 0 0 0,-4 3-101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431 380 596 0 0,'-15'-5'4102'0'0,"-6"-3"1698"0"0,-44-12 1 0 0,44 15-3946 0 0,-1 1 0 0 0,-28 0 0 0 0,35 3-1397 0 0,-1 1 0 0 0,1 1 0 0 0,0 0 0 0 0,-1 1 0 0 0,1 1 0 0 0,0 0 0 0 0,0 1 0 0 0,1 1 0 0 0,-1 0 0 0 0,-14 8 0 0 0,25-10-306 0 0,0-1 0 0 0,0 1 0 0 0,0 0 0 0 0,0 0 0 0 0,1 0 0 0 0,-1 0 0 0 0,1 0 0 0 0,0 1 0 0 0,0 0 0 0 0,0 0 0 0 0,0 0 0 0 0,1 0 0 0 0,0 0 0 0 0,0 0 0 0 0,-3 7 0 0 0,4-8-84 0 0,1 0 0 0 0,-1-1-1 0 0,1 1 1 0 0,-1 0-1 0 0,1 0 1 0 0,0 0 0 0 0,0 0-1 0 0,0 0 1 0 0,0 0-1 0 0,1 0 1 0 0,-1-1 0 0 0,1 1-1 0 0,-1 0 1 0 0,1 0-1 0 0,0 0 1 0 0,0-1 0 0 0,1 1-1 0 0,-1-1 1 0 0,0 1-1 0 0,1-1 1 0 0,0 1 0 0 0,-1-1-1 0 0,1 0 1 0 0,0 0-1 0 0,0 0 1 0 0,3 3 0 0 0,4 1-18 0 0,0 0 1 0 0,1 0 0 0 0,0-1-1 0 0,-1 0 1 0 0,1 0 0 0 0,1-1 0 0 0,-1-1-1 0 0,1 0 1 0 0,-1 0 0 0 0,1-1-1 0 0,0 0 1 0 0,0-1 0 0 0,0 0 0 0 0,0-1-1 0 0,0 0 1 0 0,16-3 0 0 0,-6 0 42 0 0,0-1 0 0 0,-1 0 0 0 0,0-2 0 0 0,0-1 1 0 0,0 0-1 0 0,-1-1 0 0 0,33-19 0 0 0,-33 14-93 0 0,-1 0 0 0 0,0-1 0 0 0,-1-1 0 0 0,-1 0 0 0 0,0-2 0 0 0,25-34 0 0 0,-24 27 0 0 0,0-2 0 0 0,-2 0 0 0 0,-2-1 0 0 0,19-47 0 0 0,-28 60 0 0 0,0 0 0 0 0,-1-1 0 0 0,0 1 0 0 0,-1-1 0 0 0,0-22 0 0 0,-2 23 0 0 0,-4-4 0 0 0,3 3 0 0 0,-3 4 0 0 0,-7 4 0 0 0,9 7 0 0 0,0 1 0 0 0,0-1 0 0 0,0 0 0 0 0,0 1 0 0 0,1 0 0 0 0,-1-1 0 0 0,0 1 0 0 0,0 0 0 0 0,1 0 0 0 0,-1 0 0 0 0,0 0 0 0 0,1 0 0 0 0,-1 0 0 0 0,1 0 0 0 0,0 0 0 0 0,-1 1 0 0 0,1-1 0 0 0,0 1 0 0 0,0-1 0 0 0,-1 2 0 0 0,-24 36 0 0 0,25-36 0 0 0,-5 7 0 0 0,0 0 0 0 0,1 0 0 0 0,1 0 0 0 0,0 1 0 0 0,0 0 0 0 0,1 0 0 0 0,0 0 0 0 0,1 0 0 0 0,0 0 0 0 0,1 0 0 0 0,0 0 0 0 0,1 1 0 0 0,0-1 0 0 0,1 0 0 0 0,0 1 0 0 0,1-1 0 0 0,0 0 0 0 0,1 0 0 0 0,7 19 0 0 0,-3-15-253 0 0,1-1 0 0 0,0-1 0 0 0,1 1-1 0 0,0-1 1 0 0,1-1 0 0 0,1 1 0 0 0,0-2 0 0 0,0 0 0 0 0,1 0-1 0 0,1-1 1 0 0,0 0 0 0 0,0-1 0 0 0,1-1 0 0 0,0 0 0 0 0,0-1-1 0 0,1 0 1 0 0,0-1 0 0 0,0-1 0 0 0,18 4 0 0 0,-12-4-211 0 0,0-1 0 0 0,0-1 1 0 0,1-1-1 0 0,-1-1 0 0 0,1-1 1 0 0,-1-1-1 0 0,1 0 0 0 0,-1-2 1 0 0,0 0-1 0 0,0-2 0 0 0,0 0 1 0 0,0-1-1 0 0,-1-2 0 0 0,20-9 1 0 0,-16 5-2997 0 0,-2-1 496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 0 0,'1'0'9513'0'0,"6"0"-4629"0"0,52 2-1609 0 0,-48-1-3102 0 0,128 9 4821 0 0,-93-12-7372 0 0,-1-5-5098 0 0,-33 5 5144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0 403 512 0 0,'6'-1'6396'0'0,"0"8"-5533"0"0,0 1 0 0 0,-1 0-1 0 0,0 0 1 0 0,0 1 0 0 0,-1-1 0 0 0,0 1-1 0 0,0 0 1 0 0,4 17 0 0 0,-1-5-90 0 0,8 22 678 0 0,0 0 296 0 0,1-1 0 0 0,2 0-1 0 0,35 59 1 0 0,-38-75-747 0 0,-12-21-673 0 0,-1 0 0 0 0,0 0 0 0 0,1 0 0 0 0,0-1 0 0 0,0 1 0 0 0,1-1 0 0 0,-1 1-1 0 0,1-1 1 0 0,0 0 0 0 0,0 0 0 0 0,9 5 0 0 0,-11-8-268 0 0,-1-1 0 0 0,0 0-1 0 0,0 0 1 0 0,0 0 0 0 0,1 0-1 0 0,-1 0 1 0 0,0 0 0 0 0,0 0 0 0 0,1 0-1 0 0,-1 0 1 0 0,0 0 0 0 0,0-1-1 0 0,1 1 1 0 0,-1-1 0 0 0,0 1-1 0 0,0-1 1 0 0,0 1 0 0 0,0-1-1 0 0,0 0 1 0 0,0 1 0 0 0,0-1-1 0 0,0 0 1 0 0,0 0 0 0 0,0 0 0 0 0,0 0-1 0 0,0 0 1 0 0,-1 0 0 0 0,1 0-1 0 0,0 0 1 0 0,0-2 0 0 0,4-5 615 0 0,0 0 0 0 0,7-18 0 0 0,-9 18-556 0 0,10-28-118 0 0,-1-1 0 0 0,9-50 0 0 0,1-3 0 0 0,93-287 0 0 0,-91 301 0 0 0,-18 55 0 0 0,-5 13 0 0 0,1 0 0 0 0,1 0 0 0 0,-1 0 0 0 0,1 1 0 0 0,0 0 0 0 0,1-1 0 0 0,0 1 0 0 0,7-10 0 0 0,-8 14-133 0 0,1 4-562 0 0,13 11-837 0 0,25 24-8480 0 0,-26-20 6519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24 532 0 0,'0'0'1239'0'0,"3"-2"228"0"0,4-1-328 0 0,0-1-1 0 0,1 1 1 0 0,-1 1-1 0 0,1-1 1 0 0,-1 1-1 0 0,1 1 1 0 0,0-1 0 0 0,0 1-1 0 0,11 1 1 0 0,6-1 2448 0 0,46 6 1 0 0,-66-4-3256 0 0,0 0 0 0 0,0 0 0 0 0,0 0 0 0 0,0 1-1 0 0,0-1 1 0 0,-1 1 0 0 0,1 0 0 0 0,-1 1 0 0 0,1-1-1 0 0,-1 1 1 0 0,0 0 0 0 0,6 5 0 0 0,-8-6-228 0 0,0 0 0 0 0,0 0-1 0 0,0 0 1 0 0,-1 1 0 0 0,1-1 0 0 0,-1 1 0 0 0,1-1 0 0 0,-1 1 0 0 0,0-1 0 0 0,0 1 0 0 0,0 0 0 0 0,0 0 0 0 0,-1-1-1 0 0,1 1 1 0 0,-1 0 0 0 0,0 0 0 0 0,0 0 0 0 0,0 0 0 0 0,0-1 0 0 0,0 1 0 0 0,0 0 0 0 0,-1 0 0 0 0,-1 4 0 0 0,-2 7 65 0 0,-2 0 1 0 0,0 0-1 0 0,0 0 1 0 0,-1-1-1 0 0,-1 0 1 0 0,-15 20-1 0 0,-65 65 334 0 0,71-79-366 0 0,-36 41 227 0 0,47-53-225 0 0,0 1 0 0 0,1 1 0 0 0,0-1 0 0 0,0 1 0 0 0,-6 17 0 0 0,11-24-130 0 0,-1-1-1 0 0,1 0 1 0 0,0 1 0 0 0,-1-1-1 0 0,1 0 1 0 0,0 1 0 0 0,0-1 0 0 0,0 0-1 0 0,0 1 1 0 0,0-1 0 0 0,0 0 0 0 0,1 1-1 0 0,-1-1 1 0 0,0 0 0 0 0,1 1-1 0 0,-1-1 1 0 0,1 0 0 0 0,-1 0 0 0 0,1 1-1 0 0,-1-1 1 0 0,1 0 0 0 0,0 0-1 0 0,0 0 1 0 0,1 1 0 0 0,0 0 26 0 0,0 0 0 0 0,1 0 0 0 0,0 0 0 0 0,-1-1 0 0 0,1 1 0 0 0,0-1 1 0 0,0 1-1 0 0,0-1 0 0 0,0 0 0 0 0,3 0 0 0 0,8 2 98 0 0,0-1 0 0 0,-1 0 0 0 0,24-1 0 0 0,-3-1-3375 0 0,59-8-1 0 0,-83 7 2503 0 0,0-1 0 0 0,0 0 0 0 0,0-1 0 0 0,-1 0 0 0 0,1-1 0 0 0,-1 0 0 0 0,0 0 0 0 0,0-1 0 0 0,0 0 0 0 0,12-10 0 0 0,-18 10-2369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80 812 0 0,'-31'-2'2813'0'0,"16"0"842"0"0,-1 1 6162 0 0,17 1-9609 0 0,0-1 0 0 0,1 1 0 0 0,-1 0 0 0 0,0-1 0 0 0,0 1 0 0 0,0-1 0 0 0,1 0 0 0 0,-1 1 0 0 0,0-1 0 0 0,0 0 0 0 0,0 0 0 0 0,1-1 0 0 0,4-2 298 0 0,13-4 949 0 0,2 1-1 0 0,-1 0 1 0 0,40-6-1 0 0,-15 3 57 0 0,-29 6-1547 0 0,39-8 2458 0 0,-28 12-5185 0 0,-25 0 1915 0 0,0 0 1 0 0,0 1 0 0 0,-1-1 0 0 0,1 1 0 0 0,0-1 0 0 0,0 1 0 0 0,-1 0 0 0 0,1 0 0 0 0,0 0-1 0 0,1 1 1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60 916 0 0,'-17'2'13397'0'0,"22"-3"-11707"0"0,128-21 5933 0 0,2 0-4790 0 0,-76 13-2625 0 0,-33 5-3745 0 0,-5 2-4025 0 0,-10 0 4895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1 563 628 0 0,'-1'-2'353'0'0,"1"0"0"0"0,0 1 0 0 0,1-1 1 0 0,-1 0-1 0 0,0 1 0 0 0,0-1 0 0 0,1 1 0 0 0,-1-1 0 0 0,1 0 0 0 0,0 1 0 0 0,-1-1 0 0 0,1 1 1 0 0,0-1-1 0 0,0 1 0 0 0,0-1 0 0 0,0 1 0 0 0,0 0 0 0 0,0 0 0 0 0,0-1 0 0 0,0 1 0 0 0,1 0 1 0 0,-1 0-1 0 0,3-2 0 0 0,-3 3-177 0 0,0 1 1 0 0,0-1 0 0 0,-1 0-1 0 0,1 0 1 0 0,0 0 0 0 0,0 1-1 0 0,0-1 1 0 0,0 0 0 0 0,0 1-1 0 0,-1-1 1 0 0,1 1-1 0 0,0-1 1 0 0,0 1 0 0 0,-1-1-1 0 0,1 1 1 0 0,0-1 0 0 0,-1 1-1 0 0,1 0 1 0 0,-1-1-1 0 0,2 2 1 0 0,10 14 1044 0 0,-11-15-1105 0 0,17 29 1369 0 0,-2 1-1 0 0,-1 0 1 0 0,-1 1-1 0 0,14 50 1 0 0,4 7 703 0 0,89 180 4049 0 0,-108-253-5284 0 0,-13-15-914 0 0,0-1 1 0 0,1 0 0 0 0,-1 0-1 0 0,0 0 1 0 0,1 1 0 0 0,-1-1-1 0 0,0 0 1 0 0,1 0 0 0 0,-1 0-1 0 0,1 0 1 0 0,-1 0-1 0 0,0 0 1 0 0,1 0 0 0 0,-1 0-1 0 0,1 0 1 0 0,-1 0 0 0 0,0 0-1 0 0,1 0 1 0 0,-1 0-1 0 0,1 0 1 0 0,-1 0 0 0 0,0 0-1 0 0,1-1 1 0 0,-1 1 0 0 0,1 0-1 0 0,-1 0 1 0 0,2-2 12 0 0,-1 0-1 0 0,1 0 1 0 0,-1 0-1 0 0,0 0 1 0 0,0 0-1 0 0,0 0 1 0 0,0 0-1 0 0,0 0 1 0 0,0 0-1 0 0,0 0 1 0 0,-1 0 0 0 0,1 0-1 0 0,-1-5 1 0 0,26-199-21 0 0,-2 13-37 0 0,-17 149 6 0 0,53-263 0 0 0,-49 265 0 0 0,3 0 0 0 0,1 0 0 0 0,2 1 0 0 0,1 1 0 0 0,27-39 0 0 0,-40 70-15 0 0,1 2-1 0 0,0-1 1 0 0,10-9 0 0 0,-13 14-5 0 0,-1 1 1 0 0,0 0-1 0 0,1 0 0 0 0,-1 0 1 0 0,1 0-1 0 0,0 1 1 0 0,-1-1-1 0 0,1 1 1 0 0,0-1-1 0 0,0 1 1 0 0,0 0-1 0 0,0 0 1 0 0,0 0-1 0 0,4 0 1 0 0,-4 2-727 0 0,1 1 0 0 0,-1-1 0 0 0,0 1 0 0 0,0 0 0 0 0,0-1-1 0 0,0 1 1 0 0,0 1 0 0 0,-1-1 0 0 0,1 0 0 0 0,-1 1 0 0 0,1-1 0 0 0,-1 1 0 0 0,3 5 0 0 0,5 3-2396 0 0,4 3-83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36 904 0 0,'0'0'259'0'0,"0"0"-1"0"0,-1 0 1 0 0,1-1 0 0 0,0 1-1 0 0,0 0 1 0 0,-1-1-1 0 0,1 1 1 0 0,0-1 0 0 0,0 1-1 0 0,0 0 1 0 0,0-1-1 0 0,-1 1 1 0 0,1 0 0 0 0,0-1-1 0 0,0 1 1 0 0,0-1-1 0 0,0 1 1 0 0,0-1 0 0 0,0 1-1 0 0,0 0 1 0 0,0-1-1 0 0,0 1 1 0 0,0-1 0 0 0,0 1-1 0 0,1 0 1 0 0,-1-1-1 0 0,0 1 1 0 0,0-1 0 0 0,0 1-1 0 0,0 0 1 0 0,1-1-1 0 0,-1 1 1 0 0,0 0 0 0 0,0-1-1 0 0,1 1 1 0 0,-1-1-1 0 0,19-9 4537 0 0,-11 7-3666 0 0,0 1 1 0 0,0 0-1 0 0,13-1 0 0 0,-4 2 315 0 0,0 1 0 0 0,0 0 0 0 0,28 6-1 0 0,-40-6-1251 0 0,0 1-1 0 0,0 0 0 0 0,-1 0 0 0 0,1 1 1 0 0,0 0-1 0 0,-1 0 0 0 0,1 0 1 0 0,-1 0-1 0 0,1 1 0 0 0,-1-1 1 0 0,0 1-1 0 0,0 0 0 0 0,-1 0 0 0 0,1 1 1 0 0,0-1-1 0 0,-1 1 0 0 0,4 5 1 0 0,-5-6-105 0 0,-1 1 1 0 0,0-1-1 0 0,0 1 1 0 0,0 0-1 0 0,0 0 1 0 0,0 0-1 0 0,-1-1 1 0 0,0 1-1 0 0,1 0 1 0 0,-1 0-1 0 0,-1 0 1 0 0,1 0-1 0 0,-1 0 1 0 0,1-1 0 0 0,-1 1-1 0 0,0 0 1 0 0,0-1-1 0 0,-1 1 1 0 0,-1 4-1 0 0,-5 7 21 0 0,0 1 0 0 0,-18 25 1 0 0,24-38-94 0 0,-23 30 16 0 0,-53 53 0 0 0,53-60-82 0 0,0 1-1 0 0,-40 58 0 0 0,64-83 63 0 0,0 0 0 0 0,0-1 0 0 0,0 1 0 0 0,0 0 0 0 0,0 0 0 0 0,0 0 0 0 0,0 0 0 0 0,1 0-1 0 0,-1 0 1 0 0,1 0 0 0 0,-1 0 0 0 0,1 0 0 0 0,0 0 0 0 0,0 0 0 0 0,0 0 0 0 0,0 0 0 0 0,0 0 0 0 0,0 0 0 0 0,1 0 0 0 0,-1 0-1 0 0,0 0 1 0 0,1 0 0 0 0,0 0 0 0 0,0 0 0 0 0,1 3 0 0 0,1-2 27 0 0,-1 0 0 0 0,1-1 0 0 0,-1 0 1 0 0,1 1-1 0 0,0-1 0 0 0,0 0 0 0 0,0-1 0 0 0,0 1 0 0 0,0 0 1 0 0,0-1-1 0 0,0 0 0 0 0,1 1 0 0 0,-1-1 0 0 0,5 0 0 0 0,17 3 47 0 0,1-1 0 0 0,-1-1 0 0 0,0-1 0 0 0,1-1-1 0 0,-1-2 1 0 0,0-1 0 0 0,35-7 0 0 0,-54 8-335 0 0,1 0 0 0 0,0 0 0 0 0,-1-1 0 0 0,12-6 1 0 0,2-7-3015 0 0,-19 15 2379 0 0,0 0-1 0 0,0 0 1 0 0,0-1 0 0 0,0 1-1 0 0,0 0 1 0 0,0-1-1 0 0,0 1 1 0 0,-1-1 0 0 0,1 1-1 0 0,0-3 1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51 640 0 0,'-10'1'983'0'0,"-21"1"2007"0"0,11-1 7072 0 0,23-2-8202 0 0,24-7 1766 0 0,51-8 1 0 0,16-4 782 0 0,-50 11-2729 0 0,-27 8-6919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0 114 708 0 0,'0'0'7187'0'0,"4"1"-5697"0"0,8 3-437 0 0,2-2 1 0 0,-1 0-1 0 0,0 0 0 0 0,22-1 1 0 0,59-5 1057 0 0,-59 1-1446 0 0,10 0 650 0 0,65-13 0 0 0,-94 12-946 0 0,1 0 1 0 0,-2-1-1 0 0,1-1 1 0 0,0 0-1 0 0,-1-1 1 0 0,-1-1 0 0 0,19-12-1 0 0,-30 18-276 0 0,-1 0 1 0 0,1 0-1 0 0,-1 0 0 0 0,0-1 0 0 0,1 1 0 0 0,-1-1 1 0 0,-1 1-1 0 0,1-1 0 0 0,0 0 0 0 0,-1 1 0 0 0,1-1 1 0 0,-1 0-1 0 0,2-4 0 0 0,-3 6 232 0 0,-2 5-227 0 0,-5 8 52 0 0,2 0 1 0 0,0 0 0 0 0,0 1-1 0 0,1 0 1 0 0,-3 22 0 0 0,-8 75 887 0 0,11-73-688 0 0,-1 14 268 0 0,2 0-1 0 0,3 0 1 0 0,1 0 0 0 0,3-1-1 0 0,2 1 1 0 0,2-1 0 0 0,18 59 0 0 0,-19-89-329 0 0,14 27 1 0 0,3 10-346 0 0,-23-57 19 0 0,-1 1-1 0 0,0 0 1 0 0,0 0-1 0 0,0 0 1 0 0,0-1-1 0 0,0 1 1 0 0,0 0-1 0 0,0 0 1 0 0,0 0 0 0 0,0-1-1 0 0,0 1 1 0 0,-1 0-1 0 0,1 0 1 0 0,0 0-1 0 0,0-1 1 0 0,-1 1-1 0 0,1 0 1 0 0,-1-1 0 0 0,1 1-1 0 0,0 0 1 0 0,-1-1-1 0 0,1 1 1 0 0,-1 0-1 0 0,0-1 1 0 0,1 1 0 0 0,-1-1-1 0 0,1 1 1 0 0,-1-1-1 0 0,0 1 1 0 0,1-1-1 0 0,-1 0 1 0 0,0 1-1 0 0,0-1 1 0 0,1 0 0 0 0,-1 1-1 0 0,0-1 1 0 0,0 0-1 0 0,0 0 1 0 0,1 0-1 0 0,-1 0 1 0 0,0 0-1 0 0,-1 0 1 0 0,-46 3-715 0 0,34-3 610 0 0,-109 2-663 0 0,70-3 946 0 0,-80 10 0 0 0,115-4 423 0 0,26-2 564 0 0,26 0 475 0 0,289-29-1603 0 0,-277 20 0 0 0,-25 0-4862 0 0,-21 6 4523 0 0,1 0 0 0 0,0 0-1 0 0,0 0 1 0 0,0-1 0 0 0,0 1-1 0 0,0 0 1 0 0,-1-1 0 0 0,1 1-1 0 0,0 0 1 0 0,0-1 0 0 0,-1 1-1 0 0,1-1 1 0 0,0 1 0 0 0,0-1-1 0 0,-1 1 1 0 0,1-1 0 0 0,-1 0-1 0 0,1 1 1 0 0,0-2 0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98 596 0 0,'-10'-12'9040'0'0,"16"11"-8600"0"0,0 1 0 0 0,0-1 0 0 0,0 1 0 0 0,0 0 0 0 0,0 0 1 0 0,0 1-1 0 0,0 0 0 0 0,10 3 0 0 0,6-1 279 0 0,143 16 2997 0 0,314-6-1 0 0,-472-13-3663 0 0,3 0 74 0 0,1 0 0 0 0,-1-1-1 0 0,0 0 1 0 0,0-1 0 0 0,14-4-1 0 0,-21 6-101 0 0,-1-1 0 0 0,0 0 0 0 0,0 0 0 0 0,0 0 0 0 0,0-1 0 0 0,0 1 0 0 0,0 0 0 0 0,0-1 0 0 0,0 1 0 0 0,-1-1-1 0 0,1 0 1 0 0,0 0 0 0 0,-1 1 0 0 0,0-1 0 0 0,1 0 0 0 0,-1 0 0 0 0,0-1 0 0 0,0 1 0 0 0,0 0 0 0 0,0 0 0 0 0,0 0-1 0 0,-1-1 1 0 0,1 1 0 0 0,-1 0 0 0 0,1-1 0 0 0,-1 1 0 0 0,0 0 0 0 0,0-5 0 0 0,0 3 13 0 0,0-1 0 0 0,0 1 0 0 0,-1 0 0 0 0,1-1 0 0 0,-1 1 0 0 0,0 0 0 0 0,0 0 0 0 0,-1-1 0 0 0,1 1 0 0 0,-1 0 0 0 0,-3-6 1 0 0,4 9 114 0 0,-2 4-65 0 0,1 1-57 0 0,-1 1 1 0 0,1-1 0 0 0,0 0-1 0 0,0 1 1 0 0,1 0-1 0 0,-1-1 1 0 0,1 1-1 0 0,-1 6 1 0 0,-3 46 197 0 0,3-25-154 0 0,-10 112 187 0 0,7 0 0 0 0,5 0-1 0 0,24 167 1 0 0,-21-289-229 0 0,4 52 219 0 0,-8-71-229 0 0,1-3-24 0 0,0 1-1 0 0,-1 0 1 0 0,1-1-1 0 0,-1 1 1 0 0,1 0-1 0 0,-1-1 1 0 0,0 1-1 0 0,1 0 1 0 0,-1-1-1 0 0,1 1 1 0 0,-1-1-1 0 0,0 1 1 0 0,1-1-1 0 0,-1 0 1 0 0,0 1-1 0 0,0-1 1 0 0,1 0-1 0 0,-1 1 1 0 0,0-1-1 0 0,0 0 0 0 0,0 0 1 0 0,1 0-1 0 0,-1 1 1 0 0,0-1-1 0 0,0 0 1 0 0,0 0-1 0 0,0 0 1 0 0,1-1-1 0 0,-1 1 1 0 0,0 0-1 0 0,0 0 1 0 0,0 0-1 0 0,1-1 1 0 0,-1 1-1 0 0,0 0 1 0 0,-1-1-1 0 0,-1 0-16 0 0,-23-2-26 0 0,-1 1 0 0 0,1 1 0 0 0,0 2 0 0 0,0 0 0 0 0,-41 9 0 0 0,43-7 19 0 0,-95 15 69 0 0,-196 55 0 0 0,313-72 3 0 0,0-1 0 0 0,0 1-1 0 0,-1-1 1 0 0,1 1 0 0 0,0 0-1 0 0,0 0 1 0 0,0-1-1 0 0,0 2 1 0 0,0-1 0 0 0,0 0-1 0 0,1 0 1 0 0,-1 0 0 0 0,0 1-1 0 0,1-1 1 0 0,-1 1 0 0 0,1 0-1 0 0,-1-1 1 0 0,1 1-1 0 0,-2 3 1 0 0,4-5 13 0 0,0 1 0 0 0,-1 0-1 0 0,1 0 1 0 0,0 0 0 0 0,0 0-1 0 0,0-1 1 0 0,0 1 0 0 0,0 0 0 0 0,0-1-1 0 0,0 1 1 0 0,0-1 0 0 0,2 2 0 0 0,-3-2-14 0 0,7 2 80 0 0,0 0 0 0 0,1 0 0 0 0,-1 0 0 0 0,0-1 0 0 0,1 0 0 0 0,-1 0 0 0 0,1-1 0 0 0,8 0 0 0 0,2 0 33 0 0,83 1 659 0 0,1-5-1 0 0,111-19 1 0 0,-193 20-440 0 0,0-1 0 0 0,0-1 0 0 0,25-9 0 0 0,-42 13-969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272 143 2852 0 0,'2'-3'289'0'0,"-1"0"0"0"0,1 0 0 0 0,-1 0 0 0 0,1 0 0 0 0,-1 0 0 0 0,0 0 0 0 0,0 0 0 0 0,0 0-1 0 0,-1-1 1 0 0,1 1 0 0 0,-1 0 0 0 0,1-1 0 0 0,-1 1 0 0 0,-1-1 0 0 0,1 1 0 0 0,0 0 0 0 0,-1-1 0 0 0,1 1 0 0 0,-1 0-1 0 0,0 0 1 0 0,0-1 0 0 0,0 1 0 0 0,-1 0 0 0 0,1 0 0 0 0,-1 0 0 0 0,0 0 0 0 0,0 1 0 0 0,0-1 0 0 0,0 0 0 0 0,0 1-1 0 0,0-1 1 0 0,-1 1 0 0 0,-4-4 0 0 0,1 2 369 0 0,-1-1-1 0 0,1 2 0 0 0,-1-1 1 0 0,0 0-1 0 0,-1 1 1 0 0,1 1-1 0 0,0-1 1 0 0,-1 1-1 0 0,1 0 0 0 0,-1 1 1 0 0,0 0-1 0 0,0 0 1 0 0,1 1-1 0 0,-1-1 1 0 0,0 2-1 0 0,0-1 0 0 0,-7 3 1 0 0,9-3-391 0 0,0 2 0 0 0,1-1 0 0 0,-1 1 0 0 0,1-1 0 0 0,-1 2 0 0 0,1-1 0 0 0,0 0 0 0 0,0 1 0 0 0,0 0 0 0 0,0 0 0 0 0,1 1 1 0 0,-1-1-1 0 0,1 1 0 0 0,0 0 0 0 0,0 0 0 0 0,0 1 0 0 0,0-1 0 0 0,1 1 0 0 0,0 0 0 0 0,0 0 0 0 0,0 0 0 0 0,0 0 0 0 0,-2 10 0 0 0,4-12-192 0 0,0 1-1 0 0,0-1 0 0 0,1 0 1 0 0,-1 1-1 0 0,1 0 0 0 0,0-1 1 0 0,0 1-1 0 0,0-1 0 0 0,1 1 1 0 0,-1-1-1 0 0,1 1 0 0 0,0-1 1 0 0,0 1-1 0 0,0-1 1 0 0,0 0-1 0 0,1 0 0 0 0,-1 1 1 0 0,1-1-1 0 0,0 0 0 0 0,0 0 1 0 0,0-1-1 0 0,0 1 0 0 0,1 0 1 0 0,-1-1-1 0 0,1 1 0 0 0,-1-1 1 0 0,7 4-1 0 0,-6-4-116 0 0,0 1 1 0 0,1-2-1 0 0,-1 1 0 0 0,1 0 0 0 0,-1-1 0 0 0,1 1 0 0 0,0-1 1 0 0,0 0-1 0 0,0 0 0 0 0,-1-1 0 0 0,1 1 0 0 0,0-1 1 0 0,0 0-1 0 0,0 0 0 0 0,0 0 0 0 0,0 0 0 0 0,0-1 1 0 0,0 1-1 0 0,0-1 0 0 0,-1 0 0 0 0,1 0 0 0 0,0-1 1 0 0,-1 1-1 0 0,6-4 0 0 0,-2 0-193 0 0,-1 0 0 0 0,0 0 1 0 0,0-1-1 0 0,9-10 0 0 0,12-12 107 0 0,-26 27 361 0 0,0 3-86 0 0,4 10 55 0 0,0 0 1 0 0,1-1-1 0 0,0 1 0 0 0,1-1 1 0 0,0-1-1 0 0,1 1 0 0 0,17 16 1 0 0,-19-21-452 0 0,1 0 0 0 0,0-1 0 0 0,0 0 0 0 0,1 0 1 0 0,-1-1-1 0 0,1 0 0 0 0,0-1 0 0 0,0 1 0 0 0,0-2 0 0 0,1 1 1 0 0,-1-1-1 0 0,1 0 0 0 0,9 0 0 0 0,11 1-2290 0 0,18-4-5969 0 0,-20-1 5400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61 108 336 0 0,'-36'-8'4357'0'0,"24"7"336"0"0,-1 1 4573 0 0,33 6-6830 0 0,-19-5-2297 0 0,1 0 0 0 0,0 0 1 0 0,0 0-1 0 0,0 0 0 0 0,0 0 1 0 0,1-1-1 0 0,-1 1 0 0 0,3 0 0 0 0,21-1 555 0 0,0-1 0 0 0,0-1 0 0 0,0-2-1 0 0,0 0 1 0 0,-1-1 0 0 0,0-2-1 0 0,0-1 1 0 0,-1 0 0 0 0,37-19 0 0 0,-49 20-351 0 0,-1-1 0 0 0,1 0 0 0 0,15-15 0 0 0,-27 23-335 0 0,0 0 0 0 0,0 0-1 0 0,0 0 1 0 0,1 0-1 0 0,-1 0 1 0 0,0 0 0 0 0,0 0-1 0 0,0 0 1 0 0,0 0-1 0 0,0 0 1 0 0,0 0-1 0 0,0 0 1 0 0,1 0 0 0 0,-1 0-1 0 0,0 0 1 0 0,0 0-1 0 0,0 0 1 0 0,0 0-1 0 0,0 0 1 0 0,0 0 0 0 0,0 0-1 0 0,1 0 1 0 0,-1 0-1 0 0,0 0 1 0 0,0 0 0 0 0,0 1-1 0 0,0-1 1 0 0,0 0-1 0 0,0 0 1 0 0,0 0-1 0 0,0 0 1 0 0,0 0 0 0 0,0 0-1 0 0,0 0 1 0 0,0 0-1 0 0,0 0 1 0 0,0 1-1 0 0,1-1 1 0 0,-1 0 0 0 0,0 0-1 0 0,0 0 1 0 0,0 0-1 0 0,0 0 1 0 0,0 0-1 0 0,0 0 1 0 0,0 1 0 0 0,0-1-1 0 0,0 0 1 0 0,0 0-1 0 0,-1 0 1 0 0,1 0 0 0 0,0 0-1 0 0,2 14 82 0 0,-3 17-72 0 0,-12 254 795 0 0,12-198-414 0 0,15 113 0 0 0,32 79-398 0 0,-41-260 0 0 0,-2-9 0 0 0,-1 1 0 0 0,0-1 0 0 0,1 14 0 0 0,-5-19 0 0 0,-6-2 0 0 0,-134-14 0 0 0,-4 21 0 0 0,93-6 0 0 0,307-48 0 0 0,-132 18 0 0 0,-102 23-14 0 0,-2-1-222 0 0,-1 1 1 0 0,1-2-1 0 0,-1 0 0 0 0,29-14 1 0 0,-22 12-10539 0 0,-12 3 7207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29 652 0 0,'19'-29'18646'0'0,"-19"30"-18516"0"0,0-1 0 0 0,0 0 0 0 0,5 7 1736 0 0,-3-1-1221 0 0,-1 1 1 0 0,1-1-1 0 0,-1 1 1 0 0,0 0-1 0 0,-1 0 1 0 0,1-1-1 0 0,-2 1 1 0 0,1 0-1 0 0,-1 0 1 0 0,-2 11-1 0 0,2-7-75 0 0,-5 20-96 0 0,-1-1 0 0 0,-1 1 0 0 0,-2-1-1 0 0,-15 32 1 0 0,9-22 113 0 0,-14 55 0 0 0,29-93-587 0 0,0 0 0 0 0,1 0 0 0 0,0 1 0 0 0,-1-1 0 0 0,1 0 0 0 0,0 0 0 0 0,0 0 0 0 0,0 1 0 0 0,0-1 0 0 0,0 0 0 0 0,1 0 0 0 0,-1 0 0 0 0,1 1 0 0 0,0-1 0 0 0,-1 0 0 0 0,1 0 0 0 0,0 0 0 0 0,0 0 0 0 0,1 2 0 0 0,0-2 0 0 0,1 0 0 0 0,-1 0 0 0 0,0 0 0 0 0,1 0 0 0 0,-1-1 0 0 0,1 1 0 0 0,-1-1 0 0 0,1 1 0 0 0,0-1 0 0 0,0 0 0 0 0,-1 0 0 0 0,1 0 0 0 0,5 0 0 0 0,19 3 0 0 0,1-1 0 0 0,0-2 0 0 0,50-3 0 0 0,-43 0 0 0 0,243-20 0 0 0,-264 20 0 0 0,-2 0-531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0 352 0 0,'0'0'5297'0'0,"2"6"-4371"0"0,4 20 215 0 0,-1 0 0 0 0,-1 1 0 0 0,-1-1 0 0 0,-1 30 0 0 0,7 51 5142 0 0,-8-114-4291 0 0,-2-28-720 0 0,1-30-352 0 0,6 0 170 0 0,-5 60-963 0 0,0-1 0 0 0,0 0 0 0 0,1 1 0 0 0,0-1 0 0 0,0 1 0 0 0,1-1 0 0 0,-1 1 0 0 0,7-9 0 0 0,-8 13-102 0 0,0 0 1 0 0,-1 0 0 0 0,1 1 0 0 0,0-1-1 0 0,0 0 1 0 0,-1 1 0 0 0,1-1 0 0 0,0 0 0 0 0,0 1-1 0 0,0-1 1 0 0,0 1 0 0 0,0-1 0 0 0,0 1-1 0 0,0 0 1 0 0,0-1 0 0 0,0 1 0 0 0,0 0-1 0 0,0-1 1 0 0,0 1 0 0 0,0 0 0 0 0,0 0 0 0 0,0 0-1 0 0,0 0 1 0 0,2 1 0 0 0,-1-1-2 0 0,0 1-1 0 0,1 0 1 0 0,-1 0 0 0 0,0 0 0 0 0,1 0-1 0 0,-1 1 1 0 0,0-1 0 0 0,0 0 0 0 0,0 1-1 0 0,2 2 1 0 0,5 5-23 0 0,0 0 0 0 0,-1 1-1 0 0,8 13 1 0 0,-13-19-1 0 0,5 9-22 0 0,-5-8 40 0 0,0 0 0 0 0,1-1 0 0 0,-1 1 0 0 0,1-1 0 0 0,0 1 0 0 0,5 3 0 0 0,-8-7 35 0 0,0-3 14 0 0,14-42 346 0 0,-14 37-324 0 0,1 0 1 0 0,0 0-1 0 0,0 1 0 0 0,1-1 0 0 0,0 1 1 0 0,0-1-1 0 0,0 1 0 0 0,1 0 1 0 0,7-10-1 0 0,-10 16-68 0 0,0-1 0 0 0,-1 0 0 0 0,1 1 0 0 0,0-1 0 0 0,0 1-1 0 0,0-1 1 0 0,0 1 0 0 0,0-1 0 0 0,0 1 0 0 0,0 0 0 0 0,0-1 0 0 0,1 1 0 0 0,-1 0 0 0 0,0 0 0 0 0,0 0 0 0 0,0 0 0 0 0,0 0 0 0 0,0 0 0 0 0,0 0 0 0 0,0 0 0 0 0,0 1-1 0 0,0-1 1 0 0,0 0 0 0 0,1 1 0 0 0,-1-1 0 0 0,0 0 0 0 0,0 1 0 0 0,-1-1 0 0 0,1 1 0 0 0,0 0 0 0 0,0-1 0 0 0,0 1 0 0 0,0 0 0 0 0,0-1 0 0 0,-1 1 0 0 0,2 2 0 0 0,4 3 53 0 0,0 1 0 0 0,0 1 1 0 0,6 11-1 0 0,-5-9 33 0 0,15 30 165 0 0,-18-32-461 0 0,-1 0 0 0 0,1-1 0 0 0,1 0 0 0 0,-1 0 0 0 0,1 0 0 0 0,10 10 0 0 0,-8-13-357 0 0,-5-4-305 0 0,0 0 0 0 0,0 1 0 0 0,1-1 0 0 0,-1 0 0 0 0,0-1 0 0 0,1 1 0 0 0,-1 0 0 0 0,0-1 0 0 0,0 1 0 0 0,0-1 0 0 0,1 1 0 0 0,1-2 0 0 0,8-3-1881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 0 0,'0'0'8247'0'0,"2"1"-6531"0"0,7 7-151 0 0,0 0-1 0 0,0 1 1 0 0,-1-1-1 0 0,11 17 1 0 0,16 17 308 0 0,-31-37-2489 0 0,1-1 1 0 0,0 0-1 0 0,0 0 0 0 0,0 0 1 0 0,1 0-1 0 0,6 3 0 0 0,-2-4-2050 0 0,0-1 384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119 139 572 0 0,'-55'-54'4748'0'0,"-2"-3"5815"0"0,57 57-10502 0 0,-1 0 1 0 0,1-1-1 0 0,0 1 0 0 0,-1 0 1 0 0,1-1-1 0 0,-1 1 1 0 0,1-1-1 0 0,0 1 0 0 0,-1-1 1 0 0,1 1-1 0 0,0-1 1 0 0,-1 1-1 0 0,1-1 0 0 0,0 1 1 0 0,0-1-1 0 0,-1 1 1 0 0,1-1-1 0 0,0 0 0 0 0,0 1 1 0 0,0-1-1 0 0,0 1 1 0 0,0-1-1 0 0,0 0 0 0 0,0 1 1 0 0,0-1-1 0 0,0 1 0 0 0,0-1 1 0 0,0 0-1 0 0,0 1 1 0 0,1-1-1 0 0,-1 1 0 0 0,0-1 1 0 0,1 0-1 0 0,15-8-5638 0 0,-15 9 5204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1 616 0 0,'25'47'5184'0'0,"28"73"-1"0"0,-26-53-157 0 0,-26-65-4894 0 0,0 0 290 0 0,0 1-1 0 0,0 0 1 0 0,0 0-1 0 0,1-1 1 0 0,-1 1-1 0 0,1-1 1 0 0,-1 1-1 0 0,1-1 1 0 0,0 0-1 0 0,0 0 1 0 0,0 0-1 0 0,6 4 923 0 0,6-16 304 0 0,-9 3-1266 0 0,0 0 1 0 0,0 0-1 0 0,-1-1 1 0 0,0 0-1 0 0,5-12 1 0 0,-2 6 43 0 0,-5 11-354 0 0,11-24 752 0 0,19-29 1 0 0,-28 49-655 0 0,0 1 1 0 0,1 0-1 0 0,0 0 1 0 0,0 1-1 0 0,0-1 1 0 0,1 1-1 0 0,-1 0 1 0 0,1 0-1 0 0,1 1 1 0 0,8-5-1 0 0,-14 8-124 0 0,1 1-1 0 0,0-1 1 0 0,0 0 0 0 0,-1 1 0 0 0,1 0-1 0 0,0-1 1 0 0,0 1 0 0 0,0 0-1 0 0,0 0 1 0 0,0 0 0 0 0,0 0-1 0 0,0 0 1 0 0,-1 0 0 0 0,1 1-1 0 0,0-1 1 0 0,0 1 0 0 0,0-1-1 0 0,-1 1 1 0 0,1 0 0 0 0,0 0-1 0 0,0 0 1 0 0,-1 0 0 0 0,1 0 0 0 0,-1 0-1 0 0,1 0 1 0 0,-1 0 0 0 0,1 0-1 0 0,-1 1 1 0 0,0-1 0 0 0,0 1-1 0 0,0-1 1 0 0,2 2 0 0 0,3 7 87 0 0,0 0 0 0 0,-1 0 0 0 0,0 0 0 0 0,4 13 1 0 0,-2-7-69 0 0,12 45 52 0 0,-15-47-579 0 0,0-1 0 0 0,0 0-1 0 0,13 26 1 0 0,-11-35-2530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31 428 0 0,'0'0'959'0'0,"2"3"170"0"0,4 15-106 0 0,-1 0 0 0 0,-1 0 1 0 0,0 0-1 0 0,-2 0 0 0 0,0 1 1 0 0,-1 18-1 0 0,1-8 44 0 0,2 27 2365 0 0,21 100 2403 0 0,-24-159-4251 0 0,3-13-220 0 0,2-30-1258 0 0,-4 35 509 0 0,20-109 944 0 0,-18 105-1310 0 0,0 1 0 0 0,1 0-1 0 0,1 1 1 0 0,0-1 0 0 0,1 1-1 0 0,11-16 1 0 0,-17 27-208 0 0,0 0 0 0 0,1 1 0 0 0,-1-1 0 0 0,0 0 1 0 0,0 1-1 0 0,1 0 0 0 0,-1-1 0 0 0,1 1 0 0 0,-1 0 0 0 0,1 0 1 0 0,0 0-1 0 0,-1 0 0 0 0,1 0 0 0 0,0 0 0 0 0,0 0 0 0 0,0 1 1 0 0,0-1-1 0 0,0 0 0 0 0,3 1 0 0 0,-3 0-6 0 0,0 0 0 0 0,0 0 0 0 0,0 1 0 0 0,0-1 0 0 0,0 1 0 0 0,-1 0 0 0 0,1-1 0 0 0,0 1 0 0 0,0 0 0 0 0,0 0 0 0 0,-1 0 0 0 0,1 0 0 0 0,0 1 0 0 0,-1-1 0 0 0,3 3 0 0 0,5 6 78 0 0,-2 0 0 0 0,1 0 0 0 0,-2 1 0 0 0,11 20-1 0 0,-15-26-90 0 0,43 87 548 0 0,-44-91-488 0 0,0-4-38 0 0,22-68 172 0 0,-13 38-64 0 0,18-41 0 0 0,-22 62-95 0 0,-1 1 33 0 0,0 0 0 0 0,14-21 0 0 0,-17 30-54 0 0,-1 0 0 0 0,1 0 0 0 0,0 0 0 0 0,-1 0 0 0 0,1 0 0 0 0,0 0 0 0 0,0 1 0 0 0,0-1 0 0 0,1 1 0 0 0,-1-1 0 0 0,0 1 0 0 0,0 0 0 0 0,1 0 0 0 0,-1 0 0 0 0,1 0 0 0 0,-1 0 0 0 0,1 1 0 0 0,-1-1 0 0 0,5 0 0 0 0,-4 2 1 0 0,0-1 0 0 0,-1 0 0 0 0,1 1 0 0 0,-1 0 0 0 0,0 0 0 0 0,1 0 0 0 0,-1 0 0 0 0,0 0 0 0 0,1 0 0 0 0,-1 0 0 0 0,0 1 0 0 0,0-1 0 0 0,0 1 0 0 0,0 0 0 0 0,2 2 0 0 0,27 34 343 0 0,-22-27-300 0 0,7 14-32 0 0,-1 0 0 0 0,-1 1-1 0 0,-1 1 1 0 0,12 36-1 0 0,-21-55-159 0 0,-4-5-294 0 0,1-1 1 0 0,1 1-1 0 0,-1-1 1 0 0,0 0-1 0 0,0 0 1 0 0,1 1 0 0 0,0-1-1 0 0,-1 0 1 0 0,1 0-1 0 0,4 3 1 0 0,-5-4-425 0 0,0-1 0 0 0,0 1 0 0 0,1 0 1 0 0,-1-1-1 0 0,0 1 0 0 0,1-1 0 0 0,-1 1 0 0 0,1-1 0 0 0,-1 0 1 0 0,1 1-1 0 0,-1-1 0 0 0,3 0 0 0 0,3 0-2109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16 292 0 0,'-20'-14'7418'0'0,"17"14"-6780"0"0,0-1 0 0 0,0 1 0 0 0,0 0 1 0 0,0 0-1 0 0,0 0 0 0 0,-1 0 0 0 0,1 1 0 0 0,0-1 0 0 0,0 1 1 0 0,0 0-1 0 0,0-1 0 0 0,-3 3 0 0 0,0 0 14 0 0,-1 0 1 0 0,1 0-1 0 0,1 1 0 0 0,-1 0 1 0 0,-6 5-1 0 0,-2 4 264 0 0,1 0 1 0 0,0 1-1 0 0,-13 19 0 0 0,14-16-252 0 0,1 0-1 0 0,0 1 0 0 0,-9 20 0 0 0,18-33-478 0 0,0 0 1 0 0,0 0 0 0 0,0 0 0 0 0,0 0 0 0 0,1 0 0 0 0,0 1 0 0 0,0-1 0 0 0,0 1-1 0 0,1-1 1 0 0,0 0 0 0 0,0 1 0 0 0,0-1 0 0 0,0 1 0 0 0,1-1 0 0 0,0 0 0 0 0,0 1 0 0 0,3 6-1 0 0,-2-10-110 0 0,-1 1-1 0 0,1-1 1 0 0,0 0-1 0 0,0 0 0 0 0,0 0 1 0 0,0 0-1 0 0,0 0 0 0 0,0 0 1 0 0,0-1-1 0 0,1 1 1 0 0,-1-1-1 0 0,1 1 0 0 0,-1-1 1 0 0,1 0-1 0 0,-1 0 0 0 0,1 0 1 0 0,0 0-1 0 0,0-1 1 0 0,-1 1-1 0 0,1-1 0 0 0,5 1 1 0 0,2-1 88 0 0,-1 0-1 0 0,1 0 1 0 0,0-1 0 0 0,-1 0 0 0 0,11-3 0 0 0,4-2-113 0 0,0-1-1 0 0,-1-1 1 0 0,0-2-1 0 0,27-14 1 0 0,-34 15-944 0 0,1-1 0 0 0,-2-1-1 0 0,20-18 1 0 0,-28 24-1976 0 0,-3 1 711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267 382 152 0 0,'-39'-37'3306'0'0,"1"-2"1"0"0,-61-83-1 0 0,77 89 957 0 0,1-2-1 0 0,-23-51 1 0 0,43 85-4166 0 0,1 1 1 0 0,0-1-1 0 0,-1 0 0 0 0,1 0 1 0 0,0 1-1 0 0,-1-1 1 0 0,1 0-1 0 0,0 0 1 0 0,0 0-1 0 0,0 1 0 0 0,0-1 1 0 0,0 0-1 0 0,0 0 1 0 0,0 0-1 0 0,0 0 1 0 0,0 1-1 0 0,0-1 0 0 0,0 0 1 0 0,1 0-1 0 0,-1 0 1 0 0,0 1-1 0 0,0-1 1 0 0,1 0-1 0 0,0-1 0 0 0,0 1-165 0 0,0 0 0 0 0,0 1 0 0 0,0-1 0 0 0,0 0 0 0 0,0 1 0 0 0,0-1-1 0 0,0 0 1 0 0,1 1 0 0 0,-1 0 0 0 0,0-1 0 0 0,0 1 0 0 0,1 0-1 0 0,-1-1 1 0 0,2 1 0 0 0,8 0-1546 0 0,-1 0 0 0 0,1 0 0 0 0,14 3 0 0 0,-12-1-221 0 0,17 1-905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0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1 120 0 0,'-1'16'3553'0'0,"-1"0"-1"0"0,-1 0 1 0 0,-9 30 0 0 0,-1 4-112 0 0,-2 20-851 0 0,-3-1 1 0 0,-3-1-1 0 0,-3 0 1 0 0,-56 108-1 0 0,74-164-2975 0 0,-3 4-1062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8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532 823 140 0 0,'1'-1'327'0'0,"1"0"-1"0"0,-1-1 1 0 0,0 1 0 0 0,0 0 0 0 0,0 0-1 0 0,0-1 1 0 0,0 1 0 0 0,0-1 0 0 0,-1 1-1 0 0,1-1 1 0 0,0 1 0 0 0,-1-1-1 0 0,1 1 1 0 0,-1-1 0 0 0,0 0 0 0 0,1 1-1 0 0,-1-1 1 0 0,0 0 0 0 0,0 1-1 0 0,0-1 1 0 0,0 1 0 0 0,0-1 0 0 0,0 0-1 0 0,-1-3 1 0 0,0 3 782 0 0,-3-14 1042 0 0,3 12-1810 0 0,-1 0-1 0 0,0-1 1 0 0,0 1 0 0 0,0 0 0 0 0,0 0 0 0 0,-1 1-1 0 0,1-1 1 0 0,-1 0 0 0 0,0 1 0 0 0,0-1 0 0 0,0 1-1 0 0,-1 0 1 0 0,1 0 0 0 0,-1 0 0 0 0,-4-2 0 0 0,-4-2 261 0 0,-1 0 0 0 0,0 1-1 0 0,-15-6 1 0 0,9 6-138 0 0,0 0 0 0 0,-1 1 0 0 0,1 1 0 0 0,-1 1 0 0 0,0 1-1 0 0,0 1 1 0 0,0 0 0 0 0,-23 3 0 0 0,27-1-179 0 0,0 2 1 0 0,0-1-1 0 0,1 2 1 0 0,-1 0-1 0 0,0 1 0 0 0,1 1 1 0 0,0 0-1 0 0,1 1 1 0 0,-1 0-1 0 0,-18 14 0 0 0,30-19-198 0 0,-1 1-1 0 0,1 0 1 0 0,0 0-1 0 0,0 0 1 0 0,0 0-1 0 0,1 0 1 0 0,-1 1-1 0 0,1-1 1 0 0,0 1-1 0 0,0 0 1 0 0,0-1-1 0 0,0 1 1 0 0,1 0-1 0 0,-1 0 1 0 0,1 0-1 0 0,-1 5 1 0 0,5-4 163 0 0,1 0-184 0 0,1-1-1 0 0,0 1 1 0 0,-1-1 0 0 0,2 0 0 0 0,-1-1 0 0 0,0 1 0 0 0,1-1 0 0 0,0 0 0 0 0,9 3 0 0 0,-2-1 9 0 0,-1-2 0 0 0,1 0 0 0 0,0 0 0 0 0,17 1 1 0 0,-1-3 30 0 0,1-1 1 0 0,-1-1 0 0 0,49-9 0 0 0,-59 7-85 0 0,0-2 0 0 0,0 0 1 0 0,-1-1-1 0 0,0-1 0 0 0,0-1 1 0 0,0 0-1 0 0,-1-1 0 0 0,-1-1 1 0 0,1-1-1 0 0,25-21 0 0 0,-22 12-49 0 0,0 0-1 0 0,-2-1 1 0 0,0-1-1 0 0,-1 0 1 0 0,-2-2-1 0 0,24-44 0 0 0,-18 25-35 0 0,-2-1 0 0 0,-2-1-1 0 0,20-82 1 0 0,-29 73 115 0 0,-8 53-24 0 0,0 0-23 0 0,0 1 0 0 0,0 0 0 0 0,0-1 0 0 0,0 1-1 0 0,0 0 1 0 0,0-1 0 0 0,0 1 0 0 0,0 0 0 0 0,-1-1 0 0 0,1 1 0 0 0,0 0-1 0 0,0-1 1 0 0,0 1 0 0 0,0 0 0 0 0,0-1 0 0 0,-1 1 0 0 0,1 0 0 0 0,0 0-1 0 0,0-1 1 0 0,0 1 0 0 0,-1 0 0 0 0,1 0 0 0 0,0-1 0 0 0,0 1 0 0 0,-1 0-1 0 0,1 0 1 0 0,0-1 0 0 0,-1 1 0 0 0,1 0 0 0 0,0 0 0 0 0,-1 0 0 0 0,1 0-1 0 0,0 0 1 0 0,-1 0 0 0 0,1 0 0 0 0,0 0 0 0 0,-1-1 0 0 0,1 1 0 0 0,0 0 0 0 0,-1 0-1 0 0,1 0 1 0 0,0 1 0 0 0,-1-1 0 0 0,1 0 0 0 0,0 0 0 0 0,-1 0 0 0 0,1 0-1 0 0,0 0 1 0 0,-1 0 0 0 0,1 0 0 0 0,0 1 0 0 0,-1-1 0 0 0,1 0 0 0 0,0 0-1 0 0,0 0 1 0 0,-1 1 0 0 0,1-1 0 0 0,0 0 0 0 0,0 0 0 0 0,-1 1 0 0 0,1-1-1 0 0,-17 14 124 0 0,17-14-135 0 0,-5 6 41 0 0,-1 0 0 0 0,1 1 0 0 0,0 0 0 0 0,1 0 0 0 0,0 0 0 0 0,-7 16 0 0 0,-11 45 127 0 0,18-54-134 0 0,1 0-1 0 0,0 0 1 0 0,1 1-1 0 0,1-1 1 0 0,1 0-1 0 0,0 0 1 0 0,0 1-1 0 0,1-1 1 0 0,1 0-1 0 0,1 0 1 0 0,0 0-1 0 0,6 17 1 0 0,-6-23-87 0 0,0 0 1 0 0,1-1-1 0 0,0 1 1 0 0,1-1-1 0 0,-1 0 1 0 0,1 0-1 0 0,0 0 1 0 0,1-1-1 0 0,0 1 1 0 0,0-1-1 0 0,0-1 1 0 0,1 1-1 0 0,0-1 1 0 0,0 0-1 0 0,0-1 1 0 0,1 0-1 0 0,-1 0 1 0 0,1 0-1 0 0,0-1 1 0 0,0 0-1 0 0,15 3 1 0 0,-15-5-85 0 0,1 0 0 0 0,-1 0 0 0 0,1 0 0 0 0,-1-1 0 0 0,0 0 1 0 0,1-1-1 0 0,-1 0 0 0 0,1 0 0 0 0,-1-1 0 0 0,0 0 0 0 0,0-1 0 0 0,0 0 1 0 0,0 0-1 0 0,0 0 0 0 0,0-1 0 0 0,-1 0 0 0 0,0-1 0 0 0,0 1 0 0 0,0-1 1 0 0,0-1-1 0 0,-1 1 0 0 0,0-1 0 0 0,0-1 0 0 0,-1 1 0 0 0,1-1 0 0 0,-2 0 1 0 0,1 0-1 0 0,-1 0 0 0 0,7-15 0 0 0,-9 18 145 0 0,0 0 41 0 0,0 0 1 0 0,0-1-1 0 0,0 0 0 0 0,-1 1 0 0 0,1-1 1 0 0,-1 0-1 0 0,1-9 0 0 0,-2 13 382 0 0,0 1-376 0 0,-1 0-1 0 0,1 0 0 0 0,0 0 0 0 0,-1 0 1 0 0,1 0-1 0 0,0 0 0 0 0,-1 0 1 0 0,1 0-1 0 0,0 0 0 0 0,-1 0 0 0 0,1 0 1 0 0,0 0-1 0 0,-1 1 0 0 0,1-1 1 0 0,0 0-1 0 0,0 0 0 0 0,-1 0 0 0 0,1 0 1 0 0,0 1-1 0 0,-1-1 0 0 0,1 0 0 0 0,0 0 1 0 0,0 1-1 0 0,0-1 0 0 0,-1 0 1 0 0,1 0-1 0 0,0 1 0 0 0,0-1 0 0 0,0 0 1 0 0,0 1-1 0 0,-1-1 0 0 0,1 0 0 0 0,0 0 1 0 0,0 1-1 0 0,0-1 0 0 0,0 0 1 0 0,0 1-1 0 0,0-1 0 0 0,0 0 0 0 0,0 1 1 0 0,0-1-1 0 0,0 1 0 0 0,-3 28 829 0 0,3-13-419 0 0,5 31 0 0 0,-4-39-366 0 0,1 0 0 0 0,1-1 0 0 0,-1 1 0 0 0,1 0 0 0 0,1-1 0 0 0,-1 0 0 0 0,1 1-1 0 0,0-1 1 0 0,1-1 0 0 0,0 1 0 0 0,0-1 0 0 0,9 9 0 0 0,-6-8-42 0 0,0-1 0 0 0,0-1 0 0 0,0 1 0 0 0,0-1 0 0 0,1-1 0 0 0,0 0 0 0 0,0 0 0 0 0,0 0 0 0 0,0-1 0 0 0,12 2 0 0 0,1-1-159 0 0,1-1-1 0 0,-1-1 1 0 0,1 0 0 0 0,-1-2-1 0 0,1-1 1 0 0,0 0 0 0 0,-1-2-1 0 0,0-1 1 0 0,1 0-1 0 0,-2-2 1 0 0,1 0 0 0 0,-1-2-1 0 0,1 0 1 0 0,24-15 0 0 0,-24 11-77 0 0,-1-1 0 0 0,0-2 1 0 0,-1 0-1 0 0,0-1 0 0 0,-1 0 1 0 0,-1-2-1 0 0,-1 0 1 0 0,-1-1-1 0 0,0-1 0 0 0,-2-1 1 0 0,0 0-1 0 0,18-38 1 0 0,-14 19-3 0 0,-2 0 0 0 0,13-49 0 0 0,-24 71 184 0 0,-1 0 0 0 0,-1-1-1 0 0,0 0 1 0 0,-2 1-1 0 0,0-1 1 0 0,-1 0 0 0 0,-4-29-1 0 0,2 39 78 0 0,0 0 0 0 0,-1 0 0 0 0,0 1 0 0 0,0-1 0 0 0,-1 1 0 0 0,0 0 0 0 0,-7-11 0 0 0,9 17-18 0 0,0 0 0 0 0,1-1 0 0 0,-1 1 0 0 0,0 0 0 0 0,0 0-1 0 0,0 1 1 0 0,0-1 0 0 0,-1 0 0 0 0,1 1 0 0 0,0-1 0 0 0,-1 1 0 0 0,-3-2 0 0 0,4 3-4 0 0,0-1 1 0 0,0 1-1 0 0,0 0 1 0 0,1 0-1 0 0,-1 0 1 0 0,0 0 0 0 0,0 0-1 0 0,0 0 1 0 0,0 1-1 0 0,1-1 1 0 0,-1 0-1 0 0,0 1 1 0 0,0-1 0 0 0,1 1-1 0 0,-1 0 1 0 0,0 0-1 0 0,1 0 1 0 0,-1 0-1 0 0,1 0 1 0 0,-1 0-1 0 0,-1 1 1 0 0,-7 7 109 0 0,1 1 0 0 0,0 0 0 0 0,0 0 0 0 0,1 0 0 0 0,1 1 0 0 0,-1 1 0 0 0,2-1 0 0 0,0 1 0 0 0,0 0 0 0 0,-5 16 0 0 0,5-8 108 0 0,0 0 0 0 0,1 1 0 0 0,0-1-1 0 0,2 1 1 0 0,-1 39 0 0 0,5-38-265 0 0,2 0 1 0 0,0 0-1 0 0,1 0 0 0 0,1-1 1 0 0,1 1-1 0 0,1-1 0 0 0,1-1 1 0 0,1 1-1 0 0,1-1 0 0 0,0-1 1 0 0,2 0-1 0 0,0 0 0 0 0,1-1 1 0 0,24 25-1 0 0,-25-31-677 0 0,1-1 1 0 0,1 0-1 0 0,-1 0 1 0 0,2-2-1 0 0,-1 0 1 0 0,1 0-1 0 0,18 6 1 0 0,-10-6-772 0 0,1 0-1 0 0,0-2 1 0 0,1 0 0 0 0,26 2 0 0 0,-33-6-2006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 1012 0 0,'-12'-25'16441'0'0,"24"29"-15412"0"0,-2 0-413 0 0,0 2 0 0 0,0-1 1 0 0,-1 2-1 0 0,0-1 0 0 0,0 1 1 0 0,0 1-1 0 0,8 9 0 0 0,4 2 220 0 0,192 180 3826 0 0,-166-154-3510 0 0,15 15-423 0 0,99 90 1247 0 0,-157-146-1976 0 0,-3-4 0 0 0,-1 1 0 0 0,1 0 0 0 0,0 0 0 0 0,0 0 0 0 0,0 0 0 0 0,0-1 0 0 0,0 1 0 0 0,0 0 0 0 0,0-1 0 0 0,0 1 0 0 0,0-1 0 0 0,0 1 0 0 0,1-1 0 0 0,-1 0 0 0 0,0 1 0 0 0,0-1 0 0 0,0 0 0 0 0,1 0 0 0 0,0 0 0 0 0,-1 0-74 0 0,1 0 1 0 0,-1 0-1 0 0,0 0 0 0 0,0 0 1 0 0,0 0-1 0 0,0 0 0 0 0,1 0 1 0 0,-1-1-1 0 0,0 1 0 0 0,0-1 0 0 0,0 1 1 0 0,0 0-1 0 0,0-1 0 0 0,0 0 1 0 0,0 1-1 0 0,0-1 0 0 0,0 0 1 0 0,0 1-1 0 0,0-1 0 0 0,0 0 1 0 0,-1 0-1 0 0,1 0 0 0 0,0 0 1 0 0,0-1-1 0 0,2-2-664 0 0,20-17-9690 0 0,-19 13 7042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58 668 0 0,'2'-2'1058'0'0,"2"-2"-387"0"0,1-1 0 0 0,0 1-1 0 0,0 1 1 0 0,0-1 0 0 0,1 1-1 0 0,-1-1 1 0 0,1 2 0 0 0,0-1 0 0 0,0 1-1 0 0,0-1 1 0 0,0 1 0 0 0,7-1 0 0 0,8-1 649 0 0,0 0 0 0 0,31 0 1 0 0,-40 3-838 0 0,1 1 1 0 0,-1 0-1 0 0,0 1 1 0 0,0 1-1 0 0,0-1 1 0 0,0 2 0 0 0,14 4-1 0 0,-23-6-397 0 0,-1 0-1 0 0,1 0 1 0 0,0 0-1 0 0,-1 1 1 0 0,1-1-1 0 0,-1 1 1 0 0,1 0-1 0 0,-1-1 1 0 0,0 1-1 0 0,0 0 1 0 0,0 0-1 0 0,0 1 1 0 0,0-1-1 0 0,0 0 1 0 0,0 1 0 0 0,-1-1-1 0 0,1 1 1 0 0,-1-1-1 0 0,0 1 1 0 0,0-1-1 0 0,0 1 1 0 0,0 0-1 0 0,0 0 1 0 0,0 0-1 0 0,-1 0 1 0 0,0-1-1 0 0,1 1 1 0 0,-1 0-1 0 0,0 0 1 0 0,0 0-1 0 0,-1 0 1 0 0,1 0-1 0 0,-1 0 1 0 0,1 0-1 0 0,-3 5 1 0 0,-3 12 72 0 0,-1 0 1 0 0,-1 0-1 0 0,-1 0 1 0 0,-13 20-1 0 0,-50 68 145 0 0,45-71 51 0 0,-42 77 1 0 0,68-111-293 0 0,-1 0 0 0 0,1 0 0 0 0,0 0-1 0 0,0 0 1 0 0,0 0 0 0 0,0 0 0 0 0,1 0 0 0 0,-1 0 0 0 0,1 0-1 0 0,0 0 1 0 0,0 0 0 0 0,0 0 0 0 0,1 6 0 0 0,-1-7-17 0 0,1-1 0 0 0,0 1 1 0 0,0-1-1 0 0,-1 1 0 0 0,1-1 1 0 0,0 0-1 0 0,0 1 0 0 0,0-1 1 0 0,0 0-1 0 0,1 0 0 0 0,-1 0 1 0 0,0 0-1 0 0,0 0 0 0 0,1 0 1 0 0,-1 0-1 0 0,1 0 0 0 0,-1 0 1 0 0,0 0-1 0 0,1-1 0 0 0,0 1 1 0 0,-1-1-1 0 0,1 1 0 0 0,-1-1 1 0 0,1 0-1 0 0,0 1 0 0 0,-1-1 1 0 0,1 0-1 0 0,1 0 0 0 0,23 0 325 0 0,0-1-1 0 0,0 0 1 0 0,0-2-1 0 0,-1-1 1 0 0,1-2-1 0 0,-1 0 1 0 0,0-1-1 0 0,-1-2 1 0 0,24-11-1 0 0,-37 15-695 0 0,26-13 708 0 0,-17 2-6907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38 448 0 0,'-30'-4'15785'0'0,"132"-9"-9464"0"0,20-2-1236 0 0,-119 14-5262 0 0,18-2 936 0 0,-7 2-7829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24 168 0 0,'-1'-24'16108'0'0,"4"29"-15735"0"0,-1 0 0 0 0,1 0 0 0 0,-1 0 0 0 0,0 0 0 0 0,0 1 0 0 0,-1-1 1 0 0,1 0-1 0 0,-1 1 0 0 0,0 6 0 0 0,4 61 1616 0 0,-3-46-1348 0 0,-1-8-283 0 0,0 12 342 0 0,1 1 1 0 0,2-1-1 0 0,10 36 0 0 0,-13-64-854 0 0,0 0 0 0 0,0 0 0 0 0,0 0 0 0 0,0 0 0 0 0,1-1 0 0 0,0 1 0 0 0,-1 0 0 0 0,1-1 0 0 0,3 4 0 0 0,-4-5-306 0 0,0 0 1 0 0,0 0 0 0 0,0-1 0 0 0,0 1-1 0 0,0 0 1 0 0,0-1 0 0 0,0 1 0 0 0,0-1-1 0 0,0 1 1 0 0,1-1 0 0 0,-1 1 0 0 0,0-1-1 0 0,0 0 1 0 0,0 1 0 0 0,3-1 0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40 564 0 0,'-12'0'1176'0'0,"-37"2"4281"0"0,21 6 4960 0 0,44-5-7614 0 0,3-2-1902 0 0,0 0-1 0 0,0-2 1 0 0,0 0-1 0 0,0-1 1 0 0,22-6-1 0 0,-14 4-328 0 0,54-10 1161 0 0,-3 1-1903 0 0,-27 6-7768 0 0,-43 5 4599 0 0,5-1 482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0 620 0 0,'3'37'5728'0'0,"-6"69"0"0"0,0-27 1709 0 0,2-77-5571 0 0,1-2-1808 0 0,0 0 0 0 0,0 0 1 0 0,0 0-1 0 0,0 0 0 0 0,0 0 1 0 0,0 0-1 0 0,0 0 0 0 0,0 0 1 0 0,0 0-1 0 0,0 0 0 0 0,0 0 0 0 0,-1 0 1 0 0,1 0-1 0 0,0 0 0 0 0,0 0 1 0 0,0 0-1 0 0,0 0 0 0 0,0 0 1 0 0,-1 0 465 0 0,1-1-465 0 0,-7-5 680 0 0,-6-12-479 0 0,5 0 222 0 0,0-1-1 0 0,-6-23 1 0 0,12 34-329 0 0,0 1 1 0 0,0-1-1 0 0,1 0 0 0 0,0 1 0 0 0,1-1 0 0 0,0 0 0 0 0,0 1 0 0 0,0-1 1 0 0,2-8-1 0 0,-2 15-111 0 0,1 0 1 0 0,-1-1 0 0 0,0 1-1 0 0,0 0 1 0 0,1-1 0 0 0,-1 1-1 0 0,0 0 1 0 0,1 0 0 0 0,-1-1-1 0 0,1 1 1 0 0,0 0 0 0 0,-1 0-1 0 0,1 0 1 0 0,0 0 0 0 0,0 0-1 0 0,0 0 1 0 0,0 0 0 0 0,0 0-1 0 0,0 0 1 0 0,0 0 0 0 0,0 0-1 0 0,0 1 1 0 0,0-1 0 0 0,0 0-1 0 0,1 1 1 0 0,-1-1 0 0 0,0 1-1 0 0,0-1 1 0 0,1 1 0 0 0,-1 0-1 0 0,0 0 1 0 0,1-1 0 0 0,-1 1-1 0 0,0 0 1 0 0,1 0 0 0 0,-1 0-1 0 0,0 0 1 0 0,1 0 0 0 0,-1 1-1 0 0,0-1 1 0 0,1 0 0 0 0,-1 1-1 0 0,0-1 1 0 0,0 1 0 0 0,1-1-1 0 0,-1 1 1 0 0,0 0 0 0 0,0-1-1 0 0,1 2 1 0 0,5 2 119 0 0,0 0 0 0 0,-1 1 0 0 0,0 0 0 0 0,0 0 0 0 0,0 1 0 0 0,9 11 0 0 0,-5-4 4 0 0,1 1 110 0 0,-1-1 1 0 0,13 24 0 0 0,-14-87-43 0 0,-8 45-221 0 0,1-1 0 0 0,-1 1 0 0 0,1 0 0 0 0,0-1 0 0 0,0 1 0 0 0,1 0 0 0 0,-1 0 0 0 0,5-5 1 0 0,-6 8-4 0 0,1 0 1 0 0,-1 0 0 0 0,1 0-1 0 0,0 0 1 0 0,0 1-1 0 0,0-1 1 0 0,-1 0 0 0 0,2 1-1 0 0,-1 0 1 0 0,0-1 0 0 0,0 1-1 0 0,0 0 1 0 0,1 0 0 0 0,-1 0-1 0 0,0 0 1 0 0,1 1 0 0 0,-1-1-1 0 0,1 1 1 0 0,-1-1 0 0 0,3 1-1 0 0,-2 0 26 0 0,0 1-1 0 0,0-1 0 0 0,0 1 0 0 0,0 0 1 0 0,0 0-1 0 0,-1 0 0 0 0,1 0 1 0 0,0 0-1 0 0,-1 1 0 0 0,1-1 0 0 0,-1 1 1 0 0,1-1-1 0 0,3 5 0 0 0,25 27 354 0 0,-31-33-389 0 0,25 33 0 0 0,-14-18 0 0 0,25 27 0 0 0,-34-40-792 0 0,0-1-1 0 0,0 1 1 0 0,-1-1 0 0 0,1 1-1 0 0,1-1 1 0 0,-1 0-1 0 0,0 1 1 0 0,0-1 0 0 0,0 0-1 0 0,1-1 1 0 0,-1 1 0 0 0,0 0-1 0 0,1-1 1 0 0,-1 1-1 0 0,0-1 1 0 0,1 0 0 0 0,2 1-1 0 0,8-1-2378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25 44 0 0,'0'-1'330'0'0,"0"-1"-1"0"0,-1 1 1 0 0,1 0-1 0 0,-1 0 1 0 0,1 0-1 0 0,-1 0 1 0 0,1-1-1 0 0,-1 1 1 0 0,0 0-1 0 0,1 0 1 0 0,-1 0-1 0 0,0 0 1 0 0,0 0-1 0 0,0 0 1 0 0,0 1-1 0 0,0-1 1 0 0,0 0-1 0 0,0 0 1 0 0,0 1-1 0 0,0-1 1 0 0,0 1-1 0 0,0-1 1 0 0,0 1-1 0 0,-1-1 1 0 0,1 1-1 0 0,0-1 1 0 0,0 1 0 0 0,-1 0-1 0 0,1 0 1 0 0,0 0-1 0 0,0 0 1 0 0,-1 0-1 0 0,1 0 1 0 0,-2 0-1 0 0,-2 2 332 0 0,1 0 0 0 0,-1 0 0 0 0,0 1-1 0 0,1 0 1 0 0,0 0 0 0 0,-1 0 0 0 0,-3 4-1 0 0,4-4-484 0 0,-11 10 832 0 0,1 0 1 0 0,1 0-1 0 0,0 2 1 0 0,1-1-1 0 0,0 2 1 0 0,2-1-1 0 0,-13 25 1 0 0,21-38-829 0 0,1 1 0 0 0,0 0 0 0 0,0-1 0 0 0,0 1-1 0 0,0 0 1 0 0,0 0 0 0 0,1 0 0 0 0,-1 0 0 0 0,1 0 0 0 0,0 0 0 0 0,0 0 0 0 0,0 0 0 0 0,0-1-1 0 0,1 5 1 0 0,-1-5-119 0 0,1-1 0 0 0,-1 0 0 0 0,1 0-1 0 0,0 0 1 0 0,-1 0 0 0 0,1 0 0 0 0,0 0-1 0 0,0 0 1 0 0,0 0 0 0 0,0 0 0 0 0,0 0-1 0 0,0 0 1 0 0,0-1 0 0 0,0 1 0 0 0,0 0-1 0 0,0-1 1 0 0,0 1 0 0 0,0 0 0 0 0,1-1-1 0 0,-1 0 1 0 0,0 1 0 0 0,0-1 0 0 0,1 0-1 0 0,-1 1 1 0 0,0-1 0 0 0,0 0 0 0 0,1 0-1 0 0,-1 0 1 0 0,0 0 0 0 0,1 0 0 0 0,-1-1-1 0 0,0 1 1 0 0,2-1 0 0 0,13-2 68 0 0,-1 0 0 0 0,0-2 0 0 0,0 0 0 0 0,0-1 1 0 0,15-7-1 0 0,-12 4-441 0 0,0 2 0 0 0,32-10 1 0 0,-28 11-4787 0 0,-5 0-4566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164 201 6513 0 0,'-49'-50'7581'0'0,"-60"-67"4189"0"0,109 117-11729 0 0,-1-1 0 0 0,1 1 1 0 0,-1 0-1 0 0,1-1 0 0 0,0 1 0 0 0,-1-1 1 0 0,1 1-1 0 0,0-1 0 0 0,-1 1 1 0 0,1-1-1 0 0,0 1 0 0 0,0-1 1 0 0,0 1-1 0 0,-1-1 0 0 0,1 0 0 0 0,0 1 1 0 0,0-1-1 0 0,0 1 0 0 0,0-1 1 0 0,0 1-1 0 0,0-1 0 0 0,0 0 1 0 0,0 1-1 0 0,0-1 0 0 0,0 1 0 0 0,0-1 1 0 0,1 1-1 0 0,-1-1 0 0 0,0 0 1 0 0,0 1-1 0 0,0-1 0 0 0,1 1 1 0 0,-1-1-1 0 0,1 0 0 0 0,1 0-91 0 0,-1 0-1 0 0,1 0 1 0 0,0 0-1 0 0,-1 0 1 0 0,1 0-1 0 0,0 0 1 0 0,0 0-1 0 0,0 1 1 0 0,0-1-1 0 0,3 0 1 0 0,8-1-1053 0 0,1 1 1 0 0,16 0 0 0 0,-29 1 959 0 0,59 0-6620 0 0,-28 0 3927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1 388 0 0,'-1'15'4368'0'0,"-6"10"781"0"0,-16 34 0 0 0,-17 27 618 0 0,-11 26-884 0 0,40-84-3921 0 0,-2 6-557 0 0,4-12-4077 0 0</inkml:trace>
  <inkml:trace contextRef="#ctx0" brushRef="#br0" timeOffset="1">63 103 8177 0 0,'-4'-3'1413'0'0,"-1"0"0"0"0,0 1 0 0 0,1-1-1 0 0,-1 1 1 0 0,0 0 0 0 0,0 0 0 0 0,0 1 0 0 0,0-1 0 0 0,-9 0 1256 0 0,11 4-1151 0 0,3-2-1488 0 0,0 0 0 0 0,0 0 0 0 0,0 0 1 0 0,0 0-1 0 0,-1 0 0 0 0,1 0 0 0 0,0 0 0 0 0,0 0 0 0 0,0 0 0 0 0,0 0 1 0 0,0 0-1 0 0,0 0 0 0 0,-1 0 0 0 0,1 1 0 0 0,0-1 0 0 0,0 0 0 0 0,0 0 1 0 0,0 0-1 0 0,0 0 0 0 0,0 0 0 0 0,0 0 0 0 0,0 1 0 0 0,-1-1 0 0 0,1 0 1 0 0,0 0-1 0 0,0 0 0 0 0,0 0 0 0 0,0 0 0 0 0,0 1 0 0 0,0-1 0 0 0,0 0 1 0 0,0 0-1 0 0,0 0 0 0 0,0 0 0 0 0,0 1 0 0 0,0-1 0 0 0,0 0 0 0 0,0 0 1 0 0,0 0-1 0 0,0 0 0 0 0,0 0 0 0 0,0 1 0 0 0,1-1 0 0 0,-1 0 0 0 0,8 13 843 0 0,0 0-1 0 0,13 12 1 0 0,4 8-88 0 0,13 20-90 0 0,3-1-1 0 0,52 51 0 0 0,-64-79-3449 0 0,-6-16-7172 0 0,-18-7 6628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92 0 0,'0'0'2288'0'0,"2"5"-787"0"0,63 214 6112 0 0,-18-56-5088 0 0,-39-138-1976 0 0,10 36 1338 0 0,3 0 0 0 0,3-1-1 0 0,35 64 1 0 0,-59-123-1777 0 0,1 0 0 0 0,-1 0-1 0 0,1 1 1 0 0,0-1-1 0 0,-1 0 1 0 0,1-1 0 0 0,0 1-1 0 0,0 0 1 0 0,0 0-1 0 0,0 0 1 0 0,0 0 0 0 0,0-1-1 0 0,0 1 1 0 0,2 1 0 0 0,-3-2-39 0 0,1 0 1 0 0,-1 0 0 0 0,1 0 0 0 0,-1 0 0 0 0,0 0-1 0 0,1 0 1 0 0,-1 0 0 0 0,1 0 0 0 0,-1 0 0 0 0,1-1-1 0 0,-1 1 1 0 0,1 0 0 0 0,-1 0 0 0 0,1 0 0 0 0,-1 0 0 0 0,0-1-1 0 0,1 1 1 0 0,-1 0 0 0 0,1 0 0 0 0,-1-1 0 0 0,0 1-1 0 0,1 0 1 0 0,-1-1 0 0 0,0 1 0 0 0,1-1 0 0 0,1-2 140 0 0,0-1 0 0 0,0 1 1 0 0,-1-1-1 0 0,1 1 0 0 0,-1-1 1 0 0,0 0-1 0 0,1-5 0 0 0,36-255 2475 0 0,-33 210-2448 0 0,15-137 539 0 0,25-213 960 0 0,-35 344-1783 0 0,-4 56-590 0 0,1 6-2362 0 0,-7-2 2997 0 0,20 12-2417 0 0,17 15-5318 0 0,-22-10 4490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7901 0 0,'1'3'10386'0'0,"-1"-2"-10286"0"0,1-1 0 0 0,-1 0 1 0 0,0 1-1 0 0,0-1 0 0 0,1 0 0 0 0,-1 0 1 0 0,0 1-1 0 0,0-1 0 0 0,1 0 0 0 0,-1 0 1 0 0,0 1-1 0 0,0-1 0 0 0,1 0 0 0 0,-1 0 1 0 0,0 0-1 0 0,1 1 0 0 0,-1-1 0 0 0,1 0 0 0 0,-1 0 1 0 0,0 0-1 0 0,1 0 0 0 0,-1 0 0 0 0,0 0 1 0 0,1 0-1 0 0,-1 0 0 0 0,0 0 0 0 0,1 0 1 0 0,0 0-1 0 0,42-11 506 0 0,0-1-1 0 0,-1-2 1 0 0,0-2 0 0 0,-1-2-1 0 0,-1-2 1 0 0,54-35 0 0 0,-78 44-466 0 0,-1-1 1 0 0,0-1-1 0 0,-1 0 1 0 0,0-1 0 0 0,-1 0-1 0 0,-1-1 1 0 0,0 0-1 0 0,-1-1 1 0 0,-1 0-1 0 0,-1-1 1 0 0,0 0 0 0 0,-1-1-1 0 0,0 0 1 0 0,-2 0-1 0 0,0 0 1 0 0,-1-1 0 0 0,-1 0-1 0 0,-1 0 1 0 0,2-34-1 0 0,-5 53-117 0 0,0-1 0 0 0,0 0-1 0 0,0 0 1 0 0,0 0-1 0 0,0 0 1 0 0,0 0 0 0 0,0 0-1 0 0,-1 0 1 0 0,1 1 0 0 0,0-1-1 0 0,0 0 1 0 0,-1 0 0 0 0,1 0-1 0 0,-1 1 1 0 0,0-2 0 0 0,1 1-6 0 0,0 1 0 0 0,-1 0 0 0 0,1 0 1 0 0,0 0-1 0 0,0 0 0 0 0,-1 0 0 0 0,1 0 1 0 0,0 0-1 0 0,0 0 0 0 0,-1 0 0 0 0,1 0 1 0 0,0 0-1 0 0,-1 0 0 0 0,1 0 0 0 0,0 0 1 0 0,0 0-1 0 0,-1 0 0 0 0,1 0 0 0 0,0 0 1 0 0,0 0-1 0 0,-1 0 0 0 0,1 0 0 0 0,0 1 1 0 0,0-1-1 0 0,-1 0 0 0 0,1 0 0 0 0,0 0 1 0 0,0 0-1 0 0,-1 1 0 0 0,1-1 0 0 0,-2 2 45 0 0,0 0-1 0 0,0 0 1 0 0,0 1-1 0 0,0-1 1 0 0,0 1-1 0 0,1-1 1 0 0,-3 4-1 0 0,-4 13 86 0 0,1 1 0 0 0,1-1 0 0 0,-6 34 0 0 0,-4 63 282 0 0,15-103-378 0 0,-15 325 1029 0 0,11-160-478 0 0,4-140-486 0 0,-8 41 0 0 0,7-68-100 0 0,0-1 1 0 0,-1 1 0 0 0,0-1 0 0 0,0 0 0 0 0,-1 0 0 0 0,-1 0-1 0 0,1-1 1 0 0,-13 18 0 0 0,16-25-17 0 0,-1 0 0 0 0,1 0 0 0 0,-1-1 0 0 0,0 1 0 0 0,1 0 0 0 0,-1-1 0 0 0,0 1 0 0 0,0-1 0 0 0,0 0 0 0 0,0 0 0 0 0,0 0 0 0 0,0 0 0 0 0,-1 0 0 0 0,1 0 0 0 0,0-1 0 0 0,-1 1 0 0 0,1-1 0 0 0,0 1 0 0 0,-4-1 0 0 0,2 0 0 0 0,0 0 0 0 0,0-1 0 0 0,0 0 0 0 0,0 0 0 0 0,0 0 0 0 0,0 0 0 0 0,1-1 0 0 0,-1 1 0 0 0,0-1 0 0 0,-5-3 0 0 0,-3-4 0 0 0,0 0 0 0 0,1-1 0 0 0,0 0 0 0 0,0-1 0 0 0,-10-13 0 0 0,8 7 1 0 0,-1-1 0 0 0,2 0-1 0 0,1-1 1 0 0,0 0 0 0 0,-8-22 0 0 0,16 33-3 0 0,0 0 1 0 0,0 0-1 0 0,0-1 1 0 0,1 1-1 0 0,1-1 1 0 0,-1 1-1 0 0,2-1 1 0 0,-1 0-1 0 0,1 1 1 0 0,0-1-1 0 0,1 0 1 0 0,0 1-1 0 0,0-1 1 0 0,1 1-1 0 0,5-16 1 0 0,-4 17-17 0 0,1 1 0 0 0,0 0 0 0 0,0-1 1 0 0,1 2-1 0 0,-1-1 0 0 0,1 1 0 0 0,1-1 1 0 0,-1 1-1 0 0,1 1 0 0 0,-1-1 0 0 0,11-5 0 0 0,-2 2 4 0 0,0 0 0 0 0,0 1-1 0 0,1 1 1 0 0,19-6-1 0 0,-7 6 28 0 0,0 0-1 0 0,0 2 1 0 0,0 1-1 0 0,47 0 1 0 0,110 16 46 0 0,-183-13-60 0 0,10 2-269 0 0,0-1 1 0 0,0-1-1 0 0,0 0 1 0 0,0-1-1 0 0,0 0 0 0 0,16-3 1 0 0,-23 3-201 0 0,0-1 0 0 0,0 1 0 0 0,0-1 1 0 0,0 0-1 0 0,0 0 0 0 0,-1 0 0 0 0,1-1 0 0 0,3-2 1 0 0,-4 2-440 0 0,0 0 0 0 0,0 0 1 0 0,-1 0-1 0 0,1 0 1 0 0,-1 0-1 0 0,0-1 0 0 0,0 1 1 0 0,0-1-1 0 0,2-6 1 0 0,1-7-2073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0 784 0 0,'0'0'4496'0'0,"-15"5"2415"0"0,-1 34-2946 0 0,-19 64 0 0 0,29-81-3316 0 0,1 0 0 0 0,2 0 0 0 0,0 0 0 0 0,0 40 0 0 0,4-54-473 0 0,-1-1-1 0 0,1 1 0 0 0,1-1 1 0 0,-1 1-1 0 0,1-1 0 0 0,1 1 1 0 0,-1-1-1 0 0,1 0 1 0 0,1 0-1 0 0,-1 0 0 0 0,1-1 1 0 0,6 8-1 0 0,-7-10-99 0 0,0 0 0 0 0,0 0 0 0 0,1-1 0 0 0,0 1 0 0 0,-1-1 0 0 0,1 0 0 0 0,1 0-1 0 0,-1-1 1 0 0,0 1 0 0 0,1-1 0 0 0,-1 0 0 0 0,1 0 0 0 0,0 0 0 0 0,-1-1 0 0 0,1 0 0 0 0,0 0 0 0 0,0 0 0 0 0,0 0 0 0 0,7-1-1 0 0,3 0-19 0 0,0-1 0 0 0,0-1 0 0 0,21-5 0 0 0,-29 6-645 0 0,1-1 1 0 0,-1-1-1 0 0,0 0 1 0 0,0 0-1 0 0,0 0 0 0 0,0-1 1 0 0,0 0-1 0 0,8-6 1 0 0,-14 9-319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76 736 0 0,'-9'-10'16062'0'0,"15"6"-15343"0"0,-2 2-2140 0 0,6-2 2362 0 0,0 0-1 0 0,0 0 0 0 0,1 1 1 0 0,-1 0-1 0 0,20-2 1 0 0,14-4 647 0 0,-32 6-1766 0 0,21-8-547 0 0,-16-2-7238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60 181 112 0 0,'-11'-7'1252'0'0,"7"6"-304"0"0,0-1 0 0 0,0 0 1 0 0,1 0-1 0 0,-1 0 0 0 0,1-1 1 0 0,0 1-1 0 0,0-1 0 0 0,0 0 1 0 0,0 0-1 0 0,0 0 0 0 0,0 0 1 0 0,1 0-1 0 0,-1-1 0 0 0,-1-3 1 0 0,4 6-755 0 0,0 0 0 0 0,1 0 1 0 0,-1-1-1 0 0,0 1 1 0 0,1 0-1 0 0,-1 0 0 0 0,1 0 1 0 0,-1 0-1 0 0,1 0 0 0 0,-1 0 1 0 0,1 1-1 0 0,0-1 0 0 0,-1 0 1 0 0,1 0-1 0 0,1-1 1 0 0,-1 1 192 0 0,5-6 278 0 0,0 0 0 0 0,0 0 0 0 0,0 1 0 0 0,1 0 0 0 0,0 0 1 0 0,1 1-1 0 0,-1 0 0 0 0,12-6 0 0 0,7-2 675 0 0,34-11 0 0 0,-49 20-1072 0 0,-4 1-485 0 0,-1 1 1 0 0,1 0-1 0 0,-1 1 1 0 0,1 0-1 0 0,10-1 1 0 0,17 4-8464 0 0,-22-1 5588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1 920 0 0,'18'65'9614'0'0,"-6"-26"-4697"0"0,4 11 1883 0 0,-12-57-2821 0 0,-4-15-3553 0 0,-1 19-295 0 0,1-1-1 0 0,-1 0 1 0 0,1 0-1 0 0,0 1 1 0 0,0-1-1 0 0,0 0 0 0 0,0 0 1 0 0,1 1-1 0 0,0-1 1 0 0,-1 0-1 0 0,1 1 1 0 0,1-1-1 0 0,-1 1 0 0 0,0-1 1 0 0,4-4-1 0 0,-4 7-92 0 0,-1 1 0 0 0,1-1 0 0 0,0 1 0 0 0,0-1 0 0 0,0 1 0 0 0,0 0 0 0 0,-1-1 0 0 0,1 1-1 0 0,0 0 1 0 0,0 0 0 0 0,0 0 0 0 0,0-1 0 0 0,0 1 0 0 0,0 0 0 0 0,0 0 0 0 0,0 1 0 0 0,0-1 0 0 0,-1 0 0 0 0,1 0-1 0 0,0 0 1 0 0,0 0 0 0 0,0 1 0 0 0,1 0 0 0 0,24 11 256 0 0,-19-9-120 0 0,30 16 305 0 0,-25-12-365 0 0,0-1 1 0 0,0 0-1 0 0,17 5 1 0 0,-28-11-117 0 0,0 0 1 0 0,0 0-1 0 0,0 0 1 0 0,0 0 0 0 0,0 0-1 0 0,0 0 1 0 0,-1 0-1 0 0,1 0 1 0 0,0 0 0 0 0,0-1-1 0 0,0 1 1 0 0,-1 0-1 0 0,1-1 1 0 0,0 1 0 0 0,0-1-1 0 0,-1 1 1 0 0,1-1-1 0 0,0 1 1 0 0,0-1 0 0 0,-1 1-1 0 0,1-1 1 0 0,0-1-1 0 0,14-17-54 0 0,-10 12 42 0 0,5-8 3 0 0,-4 8 17 0 0,-1-1 1 0 0,1 1-1 0 0,0 0 0 0 0,0 0 1 0 0,13-10-1 0 0,-17 16 39 0 0,0 0 0 0 0,0 0-1 0 0,0 0 1 0 0,0 0 0 0 0,0 0 0 0 0,1 0 0 0 0,-1 1 0 0 0,0-1 0 0 0,0 1-1 0 0,0-1 1 0 0,1 1 0 0 0,-1 0 0 0 0,0 0 0 0 0,1 0 0 0 0,-1 0-1 0 0,0 0 1 0 0,0 0 0 0 0,1 1 0 0 0,-1-1 0 0 0,0 1 0 0 0,0 0-1 0 0,0-1 1 0 0,0 1 0 0 0,1 0 0 0 0,-1 0 0 0 0,0 1 0 0 0,-1-1-1 0 0,4 3 1 0 0,7 4-157 0 0,-1 0 0 0 0,2 0 0 0 0,-1-1 0 0 0,1-1 1 0 0,-1 0-1 0 0,2-1 0 0 0,-1 0 0 0 0,1-1 0 0 0,-1-1 0 0 0,19 3 0 0 0,-20-4-231 0 0,20 1-3164 0 0,0-2-4586 0 0,-17-2 4818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 6809 0 0,'-1'-1'722'0'0,"-1"0"0"0"0,1 0 0 0 0,-1 0 0 0 0,1 1 0 0 0,-1-1 0 0 0,0 0 0 0 0,1 1 0 0 0,-1-1 0 0 0,0 1 0 0 0,0-1 0 0 0,0 1 0 0 0,1 0 0 0 0,-1 0 0 0 0,0-1 1 0 0,0 2-1 0 0,0-1 0 0 0,-2 0 0 0 0,-1 1-145 0 0,1 0 0 0 0,-1 1 1 0 0,1-1-1 0 0,-1 1 1 0 0,1 0-1 0 0,-7 4 0 0 0,0 1-119 0 0,0 1 0 0 0,1 0-1 0 0,0 0 1 0 0,-9 11 0 0 0,10-9 190 0 0,1 0 1 0 0,-10 14-1 0 0,16-22-527 0 0,1 0 0 0 0,-1 0 1 0 0,1 0-1 0 0,0 0 0 0 0,0 0 0 0 0,0 0 0 0 0,0 0 0 0 0,0 1 0 0 0,1-1 0 0 0,-1 0 1 0 0,1 1-1 0 0,-1-1 0 0 0,1 0 0 0 0,0 1 0 0 0,0-1 0 0 0,0 1 0 0 0,0-1 0 0 0,1 0 1 0 0,-1 1-1 0 0,1 2 0 0 0,0-3-58 0 0,0-1 1 0 0,0 0-1 0 0,0 0 0 0 0,0 0 1 0 0,1 0-1 0 0,-1 0 0 0 0,0 0 1 0 0,0-1-1 0 0,1 1 0 0 0,-1 0 1 0 0,0-1-1 0 0,1 1 1 0 0,-1-1-1 0 0,1 1 0 0 0,-1-1 1 0 0,1 1-1 0 0,-1-1 0 0 0,1 0 1 0 0,-1 0-1 0 0,1 0 0 0 0,-1 0 1 0 0,1 0-1 0 0,-1 0 1 0 0,1 0-1 0 0,2-1 0 0 0,38-10 205 0 0,53-32-299 0 0,-72 33-1200 0 0,-14 8-839 0 0,-5 2-1114 0 0,10-4-6751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109 126 10033 0 0,'-50'-51'11148'0'0,"-6"-7"-3279"0"0,56 58-7841 0 0,0-1 0 0 0,-1 1 1 0 0,1 0-1 0 0,0-1 0 0 0,0 1 0 0 0,0 0 0 0 0,0-1 1 0 0,-1 1-1 0 0,1 0 0 0 0,0-1 0 0 0,0 1 0 0 0,0 0 1 0 0,0-1-1 0 0,0 1 0 0 0,0 0 0 0 0,0-1 0 0 0,0 1 1 0 0,0 0-1 0 0,0-1 0 0 0,0 1 0 0 0,0-1 0 0 0,0 1 1 0 0,0 0-1 0 0,0-1 0 0 0,0 1 0 0 0,0 0 0 0 0,1-1 0 0 0,-1 1 1 0 0,0 0-1 0 0,0-1 0 0 0,0 1 0 0 0,0 0 0 0 0,1 0 1 0 0,-1-1-1 0 0,0 1 0 0 0,0 0 0 0 0,1 0 0 0 0,-1-1 1 0 0,0 1-1 0 0,1 0 0 0 0,-1 0 0 0 0,0-1 0 0 0,1 1 1 0 0,-1 0-1 0 0,0 0 0 0 0,1 0 0 0 0,-1 0 0 0 0,0 0 1 0 0,1 0-1 0 0,-1 0 0 0 0,0 0 0 0 0,1 0 0 0 0,-1 0 1 0 0,1 0-1 0 0,-1 0 0 0 0,0 0 0 0 0,1 0 0 0 0,23-2-148 0 0,-24 2 122 0 0,173 9-6090 0 0,-97-3 73 0 0,-35-4 2852 0 0</inkml:trace>
  <inkml:trace contextRef="#ctx0" brushRef="#br0" timeOffset="1">539 37 472 0 0,'1'2'548'0'0,"0"0"0"0"0,0 0-1 0 0,0 0 1 0 0,0 0 0 0 0,0 1 0 0 0,-1-1 0 0 0,1 0-1 0 0,-1 0 1 0 0,1 1 0 0 0,-1-1 0 0 0,0 0 0 0 0,0 1-1 0 0,0-1 1 0 0,0 0 0 0 0,0 1 0 0 0,-1 3 0 0 0,-11 40 3914 0 0,10-39-3849 0 0,-14 44 3719 0 0,-25 52 0 0 0,-30 46-7 0 0,67-141-4259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45 428 0 0,'-9'-10'806'0'0,"3"3"1177"0"0,0 0 0 0 0,-1 0 0 0 0,-9-6 7402 0 0,17 15-9153 0 0,-1 0 1 0 0,0 0-1 0 0,1 0 0 0 0,-1 0 0 0 0,1 0 0 0 0,0 0 1 0 0,0 0-1 0 0,0 0 0 0 0,0 0 0 0 0,0 0 1 0 0,2 2-1 0 0,0 2 243 0 0,15 22 1329 0 0,0 0-1 0 0,30 35 1 0 0,-2-5 50 0 0,12 18 260 0 0,21 30-1732 0 0,-68-91-3068 0 0,2-4-5393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0 561 516 0 0,'0'-1'100'0'0,"1"1"0"0"0,-1 0-1 0 0,0 0 1 0 0,0-1 0 0 0,1 1 0 0 0,-1 0 0 0 0,0 0-1 0 0,1 0 1 0 0,-1-1 0 0 0,0 1 0 0 0,1 0 0 0 0,-1 0-1 0 0,0 0 1 0 0,1 0 0 0 0,-1 0 0 0 0,0-1-1 0 0,1 1 1 0 0,-1 0 0 0 0,0 0 0 0 0,1 0 0 0 0,-1 0-1 0 0,1 0 1 0 0,-1 0 0 0 0,0 0 0 0 0,1 0 0 0 0,-1 1-1 0 0,0-1 1 0 0,1 0 0 0 0,-1 0 0 0 0,0 0 0 0 0,1 0-1 0 0,15 11 1539 0 0,13 20-236 0 0,-26-27-1043 0 0,33 43 1567 0 0,-2 1-1 0 0,-3 2 1 0 0,34 70-1 0 0,4 7 938 0 0,-56-103-2127 0 0,12 20 907 0 0,-24-41-1431 0 0,1 0 0 0 0,0-1 0 0 0,0 1 0 0 0,0-1 0 0 0,1 0 0 0 0,-1 0 0 0 0,1 0-1 0 0,-1 0 1 0 0,1 0 0 0 0,-1 0 0 0 0,1-1 0 0 0,3 2 0 0 0,-4-2-87 0 0,0-1 1 0 0,0 0 0 0 0,-1 0 0 0 0,1 0-1 0 0,0 0 1 0 0,-1 0 0 0 0,1-1 0 0 0,0 1-1 0 0,0 0 1 0 0,-1-1 0 0 0,1 1 0 0 0,0-1-1 0 0,-1 0 1 0 0,1 1 0 0 0,-1-1-1 0 0,1 0 1 0 0,-1 0 0 0 0,1 0 0 0 0,-1 0-1 0 0,0 0 1 0 0,1 0 0 0 0,-1-1 0 0 0,0 1-1 0 0,0 0 1 0 0,0-1 0 0 0,0 1-1 0 0,1-3 1 0 0,4-5 169 0 0,0 0-1 0 0,9-20 1 0 0,-14 27-211 0 0,18-48 613 0 0,-2-1 1 0 0,18-88-1 0 0,18-216 1001 0 0,-53 353-1685 0 0,17-405 1655 0 0,-17 406-1750 0 0,0 0 0 0 0,0 0 0 0 0,0 0 0 0 0,0 0 0 0 0,0 0 0 0 0,0 0 0 0 0,0 0 0 0 0,0 0 0 0 0,0 1 0 0 0,0-1 0 0 0,1 0 0 0 0,-1 0 0 0 0,0 0 0 0 0,1 0 1 0 0,-1 0-1 0 0,1 1 0 0 0,-1-1 0 0 0,1-1 0 0 0,0 2-85 0 0,-1 0 1 0 0,1 0 0 0 0,-1 0 0 0 0,1 0-1 0 0,-1 0 1 0 0,1 0 0 0 0,-1 0-1 0 0,0 0 1 0 0,1 0 0 0 0,-1 0-1 0 0,1 0 1 0 0,-1 0 0 0 0,1 0-1 0 0,-1 1 1 0 0,0-1 0 0 0,1 0-1 0 0,-1 0 1 0 0,0 0 0 0 0,1 1-1 0 0,-1-1 1 0 0,0 0 0 0 0,1 1-1 0 0,-1-1 1 0 0,0 0 0 0 0,1 1-1 0 0,21 29-7759 0 0,-22-29 7834 0 0,11 18-3141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18 192 0 0,'-3'-2'1084'0'0,"0"-1"1"0"0,0 1-1 0 0,0 0 1 0 0,0-1-1 0 0,0 2 1 0 0,-5-4-1 0 0,6 5-24 0 0,-1 1-30 0 0,-1 0-701 0 0,0 1 1 0 0,0 0-1 0 0,0 0 1 0 0,0 0-1 0 0,0 0 1 0 0,0 1-1 0 0,1 0 1 0 0,-1-1-1 0 0,1 1 1 0 0,0 1-1 0 0,0-1 1 0 0,-6 7-1 0 0,-3 8 530 0 0,-16 25 1 0 0,21-30-490 0 0,-3 4 128 0 0,1 0 0 0 0,0 0 0 0 0,2 1 0 0 0,0 0 0 0 0,1 0 0 0 0,-7 38 0 0 0,12-48-346 0 0,0 0 1 0 0,0 0 0 0 0,1 1 0 0 0,0-1 0 0 0,0 0-1 0 0,1 0 1 0 0,0 0 0 0 0,1 1 0 0 0,0-1-1 0 0,0 0 1 0 0,1-1 0 0 0,0 1 0 0 0,0 0 0 0 0,0-1-1 0 0,1 0 1 0 0,0 1 0 0 0,1-2 0 0 0,10 14-1 0 0,-8-13-78 0 0,0 0 0 0 0,1 0-1 0 0,0-1 1 0 0,0 0-1 0 0,0 0 1 0 0,1-1-1 0 0,0 0 1 0 0,0 0-1 0 0,0-1 1 0 0,0 0 0 0 0,1-1-1 0 0,0 0 1 0 0,-1-1-1 0 0,1 0 1 0 0,0 0-1 0 0,0-1 1 0 0,1 0 0 0 0,-1-1-1 0 0,0 0 1 0 0,0 0-1 0 0,0-1 1 0 0,0-1-1 0 0,0 0 1 0 0,0 0-1 0 0,0-1 1 0 0,-1 0 0 0 0,1-1-1 0 0,-1 0 1 0 0,14-8-1 0 0,35-24-579 0 0,-31 14-1405 0 0,-8-2-4008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77 792 0 0,'-10'0'1124'0'0,"-25"-2"4060"0"0,14-5 5035 0 0,126-10-3520 0 0,-73 10-7020 0 0,37-14 0 0 0,-62 19-334 0 0,12-6-1795 0 0,-9-1-3701 0 0,-7 6 3732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2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138 172 1820 0 0,'-10'-16'977'0'0,"0"1"1"0"0,-1-1-1 0 0,-14-15 0 0 0,5 11 3116 0 0,-31-26 0 0 0,40 34-1661 0 0,12 4 610 0 0,0 7-2882 0 0,0 0 0 0 0,1 0 0 0 0,-1 0 1 0 0,1 1-1 0 0,-1-1 0 0 0,1 1 0 0 0,0-1 0 0 0,-1 1 0 0 0,1-1 1 0 0,-1 1-1 0 0,1 0 0 0 0,0 0 0 0 0,2 0 0 0 0,152 2-2472 0 0,-34 2-3406 0 0,-64-4 3386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2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79 189 744 0 0,'-13'-3'1086'0'0,"-24"-8"3255"0"0,35 11-3793 0 0,-1-1-1 0 0,1 0 1 0 0,0 0-1 0 0,0 0 1 0 0,0 0 0 0 0,0 0-1 0 0,0 0 1 0 0,0-1-1 0 0,0 1 1 0 0,1-1-1 0 0,-1 1 1 0 0,-1-3-1 0 0,2 3-324 0 0,1 0-1 0 0,0 1 0 0 0,0-1 1 0 0,-1 0-1 0 0,1 0 0 0 0,0 0 1 0 0,0 0-1 0 0,0 0 0 0 0,0 0 1 0 0,0 0-1 0 0,1 0 1 0 0,-1 0-1 0 0,0 0 0 0 0,0 0 1 0 0,0 0-1 0 0,1 0 0 0 0,-1 0 1 0 0,1 0-1 0 0,-1 1 0 0 0,1-1 1 0 0,-1 0-1 0 0,1 0 1 0 0,-1 0-1 0 0,1 1 0 0 0,0-1 1 0 0,-1 0-1 0 0,1 1 0 0 0,1-2 1 0 0,25-20 933 0 0,-21 18-348 0 0,23-15 318 0 0,1 2-1 0 0,0 1 1 0 0,1 1-1 0 0,45-14 1 0 0,-40 20-1747 0 0,-25 9-2382 0 0,0 3-3889 0 0,-6-1 4011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3 496 0 0,'0'0'77'0'0,"0"0"-1"0"0,0 0 1 0 0,0 0-1 0 0,0 0 0 0 0,0 0 1 0 0,0-1-1 0 0,0 1 1 0 0,1-1 688 0 0,-1 1-689 0 0,0 0 1 0 0,0 0-1 0 0,1 0 1 0 0,-1 0-1 0 0,0 0 1 0 0,0 0-1 0 0,0 0 1 0 0,0 0-1 0 0,0 0 1 0 0,0 0-1 0 0,0 0 1 0 0,1 0-1 0 0,-1 0 1 0 0,0 0-1 0 0,0 0 1 0 0,0 0-1 0 0,0 0 1 0 0,0 0-1 0 0,0 0 1 0 0,0 0-1 0 0,1 0 1 0 0,-1 0-1 0 0,0 0 0 0 0,0 0 1 0 0,0 0-1 0 0,1 1 689 0 0,-1-1-688 0 0,4 10 1989 0 0,-1 13 625 0 0,-5 15 1131 0 0,1-16-1020 0 0,2 34 0 0 0,0-51-2420 0 0,-1 1 0 0 0,1-1 0 0 0,0 1 0 0 0,1-1-1 0 0,-1 1 1 0 0,1-1 0 0 0,0 0 0 0 0,1 0 0 0 0,-1 0 0 0 0,1 0-1 0 0,4 5 1 0 0,-6-8-264 0 0,0-1 1 0 0,1 0-1 0 0,-1 1 1 0 0,0-1-1 0 0,1 0 0 0 0,0 0 1 0 0,-1 0-1 0 0,1 0 0 0 0,0 0 1 0 0,-1 0-1 0 0,1 0 0 0 0,0 0 1 0 0,0-1-1 0 0,0 1 0 0 0,0-1 1 0 0,-1 1-1 0 0,1-1 0 0 0,0 0 1 0 0,0 0-1 0 0,0 0 0 0 0,0 0 1 0 0,0 0-1 0 0,0 0 0 0 0,2-1 1 0 0,5-1 244 0 0,0-1 0 0 0,-1 0 0 0 0,1 0 0 0 0,9-6 0 0 0,-10 5-97 0 0,-1 1 1 0 0,1-1-1 0 0,11-2 0 0 0,-8 5-96 0 0,-1 1 0 0 0,1 0 0 0 0,0 0-1 0 0,-1 1 1 0 0,1 0 0 0 0,-1 1 0 0 0,1 1-1 0 0,-1-1 1 0 0,12 6 0 0 0,-7-3-7 0 0,0-1-1 0 0,-1-1 0 0 0,25 3 1 0 0,-20-6-588 0 0,0 0-1 0 0,-1-2 1 0 0,1 0-1 0 0,0-1 1 0 0,-1-1 0 0 0,0-1-1 0 0,29-11 1 0 0,-31 7-2235 0 0,-15 8 1927 0 0,0 0 0 0 0,0 0-1 0 0,0 0 1 0 0,0 0 0 0 0,0 0 0 0 0,0 0 0 0 0,0 0 0 0 0,0 0 0 0 0,0 0-1 0 0,-1-1 1 0 0,2 0 0 0 0,-1-5-2148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202 296 1292 0 0,'-19'-32'1900'0'0,"-1"1"-1"0"0,-34-39 1 0 0,-20-9 5199 0 0,70 76-6677 0 0,1 0-2 0 0,1 1 0 0 0,-1 0-1 0 0,1-1 1 0 0,-1 1 0 0 0,1-1 0 0 0,0 0-1 0 0,0 0 1 0 0,0 0 0 0 0,0 0-1 0 0,1 0 1 0 0,-1 0 0 0 0,1 0 0 0 0,0 0-1 0 0,-1-4 1 0 0,2 6-412 0 0,0 0-1 0 0,0 0 1 0 0,0-1 0 0 0,1 1-1 0 0,-1 0 1 0 0,1 0 0 0 0,-1 0-1 0 0,1 0 1 0 0,-1 1 0 0 0,1-1 0 0 0,-1 0-1 0 0,1 0 1 0 0,0 0 0 0 0,0 0-1 0 0,-1 0 1 0 0,1 1 0 0 0,0-1-1 0 0,0 0 1 0 0,0 1 0 0 0,0-1 0 0 0,0 1-1 0 0,0-1 1 0 0,0 1 0 0 0,1-1-1 0 0,28-8-3424 0 0,-26 8 2339 0 0,11-2-1677 0 0,2 2 398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 0 0,'9'21'1846'0'0,"-1"1"0"0"0,-1-1 0 0 0,-1 1 0 0 0,5 39 1 0 0,10 33 4881 0 0,-18-83-5807 0 0,1 0 0 0 0,1 0 0 0 0,0 0 0 0 0,0 0 0 0 0,1-1 0 0 0,8 11 0 0 0,-12-19-717 0 0,-1 0-1 0 0,1 0 1 0 0,0 0-1 0 0,0-1 1 0 0,0 1 0 0 0,0-1-1 0 0,1 1 1 0 0,-1-1-1 0 0,0 0 1 0 0,1 0-1 0 0,-1 0 1 0 0,1 0 0 0 0,-1 0-1 0 0,1 0 1 0 0,-1-1-1 0 0,1 1 1 0 0,-1-1-1 0 0,1 0 1 0 0,0 1 0 0 0,-1-1-1 0 0,1-1 1 0 0,0 1-1 0 0,-1 0 1 0 0,1-1 0 0 0,-1 1-1 0 0,4-2 1 0 0,8-2 279 0 0,0-1 0 0 0,0-1 1 0 0,22-12-1 0 0,-7 3 93 0 0,-24 13-470 0 0,0 0 1 0 0,0 0-1 0 0,0 1 0 0 0,0-1 0 0 0,1 1 1 0 0,-1 0-1 0 0,0 0 0 0 0,9 1 0 0 0,-11 0-58 0 0,-1 0 0 0 0,1 1 0 0 0,-1-1 0 0 0,1 1 0 0 0,-1 0 0 0 0,0 0 0 0 0,1 0 0 0 0,-1 0 0 0 0,0 0 0 0 0,1 0 0 0 0,-1 0 0 0 0,0 1 0 0 0,0-1 0 0 0,0 1 0 0 0,0 0 0 0 0,-1 0 0 0 0,1 0 0 0 0,0-1 0 0 0,-1 1 0 0 0,3 4 0 0 0,7 13 115 0 0,-1 0 1 0 0,0 0-1 0 0,12 39 0 0 0,8 22-4655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1 124 140 0 0,'0'-3'409'0'0,"1"0"0"0"0,0 0 0 0 0,-1 1 0 0 0,1-1 0 0 0,1 0 0 0 0,-1 1 0 0 0,0-1 0 0 0,0 1 0 0 0,1-1 0 0 0,0 1 0 0 0,-1 0 0 0 0,1 0 0 0 0,0 0 0 0 0,0 0 1 0 0,0 0-1 0 0,0 0 0 0 0,0 0 0 0 0,1 1 0 0 0,-1-1 0 0 0,5-2 0 0 0,7-4 828 0 0,1 1 0 0 0,19-7-1 0 0,-31 13-1076 0 0,24-10 1284 0 0,0 2 0 0 0,47-9 0 0 0,-65 16-1065 0 0,1 0 1 0 0,0 1-1 0 0,-1 1 0 0 0,1-1 0 0 0,0 1 1 0 0,0 1-1 0 0,-1 0 0 0 0,1 1 1 0 0,-1-1-1 0 0,1 2 0 0 0,17 6 0 0 0,-24-8-291 0 0,0 1-1 0 0,0-1 1 0 0,0 1-1 0 0,-1 0 1 0 0,1 0-1 0 0,-1 0 1 0 0,1 0-1 0 0,-1 0 1 0 0,0 0-1 0 0,0 1 0 0 0,0-1 1 0 0,0 1-1 0 0,0 0 1 0 0,0-1-1 0 0,-1 1 1 0 0,1 0-1 0 0,1 5 1 0 0,-2-3-36 0 0,0-1 1 0 0,-1 1 0 0 0,1 0 0 0 0,-1-1-1 0 0,0 1 1 0 0,0 0 0 0 0,0-1-1 0 0,-1 1 1 0 0,0 0 0 0 0,-2 8 0 0 0,-4 7-73 0 0,-1-1 0 0 0,-1-1 0 0 0,-1 1 0 0 0,-16 23 0 0 0,21-35 18 0 0,-74 105-344 0 0,47-71 197 0 0,3 2-1 0 0,-26 48 0 0 0,53-89 188 0 0,1 1 0 0 0,0 0 0 0 0,0-1 0 0 0,0 1 1 0 0,0 0-1 0 0,0 0 0 0 0,0 0 0 0 0,1 0 0 0 0,-1 0 0 0 0,1 0 1 0 0,0 0-1 0 0,0 0 0 0 0,0 0 0 0 0,0 0 0 0 0,0-1 1 0 0,2 5-1 0 0,-1-5 11 0 0,0 0 0 0 0,0 0-1 0 0,0 0 1 0 0,1 0 0 0 0,-1 0 0 0 0,0-1 0 0 0,1 1 0 0 0,0 0 0 0 0,-1-1 0 0 0,1 0 0 0 0,0 1 0 0 0,0-1 0 0 0,0 0 0 0 0,-1 0 0 0 0,1 0-1 0 0,1 0 1 0 0,-1 0 0 0 0,0 0 0 0 0,0-1 0 0 0,0 1 0 0 0,0-1 0 0 0,3 1 0 0 0,10 1 201 0 0,-1-1-1 0 0,1 0 1 0 0,0 0 0 0 0,22-4-1 0 0,60-11 713 0 0,-75 9-639 0 0,1 1-9 0 0,41-14 0 0 0,-54 15-1367 0 0,1-2-1 0 0,-1 0 0 0 0,11-7 0 0 0,-15 7-2409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42 107 420 0 0,'-6'-1'1024'0'0,"-16"-4"907"0"0,21 5-1607 0 0,0 0 0 0 0,1 0 0 0 0,-1 0 0 0 0,1-1 0 0 0,-1 1 0 0 0,0 0 0 0 0,1 0 0 0 0,-1-1 0 0 0,1 1 1 0 0,-1 0-1 0 0,0-1 0 0 0,1 1 0 0 0,-1 0 0 0 0,1-1 0 0 0,-1 1 0 0 0,1-1 0 0 0,0 1 0 0 0,-1-1 0 0 0,1 1 1 0 0,-1-1-1 0 0,1 1 0 0 0,0-1 0 0 0,-1 1 0 0 0,1-2 0 0 0,17-9 2696 0 0,3 1-1375 0 0,1 2 0 0 0,-1 0 0 0 0,38-9 0 0 0,-4 2 271 0 0,-33 9-1198 0 0,36-7 0 0 0,-24 10-9547 0 0,-26 3 6154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31 244 0 0,'6'-10'1533'0'0,"3"-3"1697"0"0,-7 5 2932 0 0,9 19-3942 0 0,-6-2-1639 0 0,0 0 0 0 0,-1 1 0 0 0,0-1 0 0 0,-1 1 0 0 0,0 0 1 0 0,0 0-1 0 0,-1 1 0 0 0,1 16 0 0 0,2 5 385 0 0,48 292 4001 0 0,-50-299-5435 0 0,4 13-1076 0 0,0-12-6415 0 0,-4-18 5459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80 132 0 0,'-38'-8'13844'0'0,"42"7"-12442"0"0,25-8 162 0 0,0 2 0 0 0,0 1 0 0 0,0 1-1 0 0,42-1 1 0 0,-13 0-103 0 0,12-1-560 0 0,37-5-3331 0 0,-34 3-5381 0 0,-46 6 5186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0 134 436 0 0,'1'-3'520'0'0,"1"0"-1"0"0,-1 1 1 0 0,1-1 0 0 0,0 0-1 0 0,0 0 1 0 0,0 1-1 0 0,0-1 1 0 0,0 1 0 0 0,1 0-1 0 0,-1-1 1 0 0,1 1 0 0 0,-1 0-1 0 0,1 1 1 0 0,0-1 0 0 0,0 0-1 0 0,0 1 1 0 0,0-1-1 0 0,0 1 1 0 0,0 0 0 0 0,0 0-1 0 0,7-1 1 0 0,6-1 918 0 0,0 1 1 0 0,1 1-1 0 0,19 0 1 0 0,-10 1-549 0 0,70-2 1878 0 0,-47 2-1786 0 0,1-2 0 0 0,-1-2 0 0 0,82-17 0 0 0,-124 19-873 0 0,0-1 0 0 0,0 1-1 0 0,-1-1 1 0 0,1 0-1 0 0,-1-1 1 0 0,0 0 0 0 0,1 0-1 0 0,-2 0 1 0 0,1-1 0 0 0,0 1-1 0 0,5-8 1 0 0,-10 11 503 0 0,-2 5-436 0 0,-8 21 91 0 0,1 0 0 0 0,2 1 1 0 0,-7 51-1 0 0,4 85 759 0 0,8-119-694 0 0,3 1 0 0 0,1 0 1 0 0,3-1-1 0 0,1 0 0 0 0,2 0 0 0 0,2-1 1 0 0,2 0-1 0 0,1-1 0 0 0,30 58 1 0 0,-19-52-290 0 0,30 62-298 0 0,-55-109 207 0 0,0 0 1 0 0,1 1-1 0 0,-1-1 1 0 0,0 0-1 0 0,0 1 1 0 0,0-1-1 0 0,0 0 1 0 0,0 0-1 0 0,0 1 1 0 0,0-1-1 0 0,0 0 0 0 0,0 1 1 0 0,0-1-1 0 0,0 0 1 0 0,0 1-1 0 0,0-1 1 0 0,0 0-1 0 0,0 1 1 0 0,0-1-1 0 0,0 0 1 0 0,0 0-1 0 0,0 1 1 0 0,0-1-1 0 0,-1 0 1 0 0,1 1-1 0 0,0-1 1 0 0,0 0-1 0 0,0 0 1 0 0,0 1-1 0 0,-1-1 1 0 0,1 0-1 0 0,0 0 1 0 0,0 1-1 0 0,-1-1 1 0 0,1 0-1 0 0,-15 2-685 0 0,-22-10 447 0 0,30 6 72 0 0,-46-9-264 0 0,-99-7 0 0 0,122 17 573 0 0,-1 1-1 0 0,0 1 0 0 0,0 2 0 0 0,-50 11 0 0 0,78-14 20 0 0,1 1-19 0 0,1-1 0 0 0,-1 0-1 0 0,0 0 1 0 0,1 1 0 0 0,-1-1 0 0 0,1 1 0 0 0,-1-1-1 0 0,1 1 1 0 0,-1 0 0 0 0,1 0 0 0 0,-1 0 0 0 0,1-1 0 0 0,-1 1-1 0 0,1 1 1 0 0,0-1 0 0 0,-2 2 0 0 0,7-2 394 0 0,17 3-319 0 0,0 0 1 0 0,1-1-1 0 0,-1-2 0 0 0,32 0 0 0 0,91-12 447 0 0,-130 9-610 0 0,41-3-237 0 0,0-3 0 0 0,0-2 0 0 0,55-19 0 0 0,-92 23-2553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6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1032 0 0,'0'0'417'0'0,"0"-1"-1"0"0,1 0 1 0 0,-1 0 0 0 0,1 1 0 0 0,-1-1-1 0 0,0 0 1 0 0,1 1 0 0 0,0-1-1 0 0,-1 0 1 0 0,1 1 0 0 0,-1-1-1 0 0,1 1 1 0 0,0-1 0 0 0,-1 1 0 0 0,1-1-1 0 0,0 1 1 0 0,0-1 0 0 0,-1 1-1 0 0,1 0 1 0 0,0-1 0 0 0,0 1-1 0 0,0 0 1 0 0,0 0 0 0 0,-1 0-1 0 0,1-1 1 0 0,1 1 0 0 0,-1 1-119 0 0,0-1 0 0 0,0 1-1 0 0,0-1 1 0 0,1 1 0 0 0,-1-1 0 0 0,0 1 0 0 0,0 0 0 0 0,0-1 0 0 0,-1 1 0 0 0,1 0-1 0 0,0 0 1 0 0,0 0 0 0 0,0 0 0 0 0,-1 0 0 0 0,2 2 0 0 0,2 3 520 0 0,0 1 0 0 0,-1-1 0 0 0,0 1 0 0 0,3 11 0 0 0,-4-8-201 0 0,0 0 0 0 0,-1-1 1 0 0,0 1-1 0 0,-1 0 1 0 0,0 0-1 0 0,0 0 0 0 0,-3 12 1 0 0,-16 71 1804 0 0,8-48-1331 0 0,9-36-1025 0 0,-3 9 290 0 0,2 0 1 0 0,0 0-1 0 0,1 1 1 0 0,1 18 0 0 0,1-32-297 0 0,0-1 0 0 0,1 1 1 0 0,-1 0-1 0 0,1-1 0 0 0,0 1 1 0 0,1-1-1 0 0,-1 1 0 0 0,1-1 1 0 0,0 0-1 0 0,0 0 0 0 0,0 0 1 0 0,0 0-1 0 0,1 0 0 0 0,0 0 1 0 0,0 0-1 0 0,0-1 0 0 0,0 0 1 0 0,0 1-1 0 0,1-1 0 0 0,-1 0 1 0 0,5 2-1 0 0,2 1-60 0 0,0-1 0 0 0,0-1 0 0 0,0 0 0 0 0,1 0 0 0 0,-1-1 0 0 0,1 0 0 0 0,0-1 0 0 0,16 2 0 0 0,13-2 0 0 0,40-2 0 0 0,-34-1 0 0 0,-37 1 0 0 0,1-1 0 0 0,-2 1-149 0 0,-3-2-1184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18 852 0 0,'0'-1'308'0'0,"0"0"-1"0"0,0 0 1 0 0,0 0 0 0 0,0 0-1 0 0,1-1 1 0 0,-1 1 0 0 0,0 0-1 0 0,1 0 1 0 0,-1 0 0 0 0,0 0-1 0 0,1 0 1 0 0,-1 0 0 0 0,1 0-1 0 0,0 0 1 0 0,0-1 0 0 0,6 4 638 0 0,1 1 1 0 0,-1-1-1 0 0,0 1 1 0 0,1 0 0 0 0,-2 1-1 0 0,1-1 1 0 0,0 1 0 0 0,10 9-1 0 0,50 47 1886 0 0,-43-38-1438 0 0,45 41 915 0 0,90 86 1249 0 0,-131-120-2638 0 0,-2 2 0 0 0,-1 0 0 0 0,28 49 0 0 0,-44-64-548 0 0,0-1 0 0 0,-1 2-1 0 0,-1-1 1 0 0,-1 1 0 0 0,7 27-1 0 0,-12-37-239 0 0,1 0-1 0 0,-2 0 0 0 0,1 1 0 0 0,-1-1 1 0 0,0 0-1 0 0,0 0 0 0 0,-1 0 0 0 0,0 1 0 0 0,0-1 1 0 0,-1 0-1 0 0,0 0 0 0 0,0 0 0 0 0,-1-1 1 0 0,0 1-1 0 0,0 0 0 0 0,-5 6 0 0 0,1-3-289 0 0,-1 0 0 0 0,0 0-1 0 0,-1-1 1 0 0,1-1-1 0 0,-2 0 1 0 0,1 0 0 0 0,-1 0-1 0 0,-21 11 1 0 0,6-6-4011 0 0,-1-1-3465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0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19 96 0 0,'-2'-2'863'0'0,"-5"-5"-646"0"0,-9-1 5097 0 0,16 7-5068 0 0,-1 1 0 0 0,0 0-1 0 0,0 0 1 0 0,0-1 0 0 0,1 1 0 0 0,-1 0 0 0 0,0 0 0 0 0,0 0 0 0 0,0 0 0 0 0,0 0 0 0 0,0 0-1 0 0,1 0 1 0 0,-1 0 0 0 0,0 1 0 0 0,0-1 0 0 0,0 0 0 0 0,1 0 0 0 0,-1 1 0 0 0,0-1 0 0 0,0 1 0 0 0,0-1-1 0 0,1 0 1 0 0,-1 1 0 0 0,0-1 0 0 0,1 1 0 0 0,-1 0 0 0 0,1-1 0 0 0,-1 1 0 0 0,0-1 0 0 0,1 1-1 0 0,-1 0 1 0 0,1 0 0 0 0,0-1 0 0 0,-1 2 0 0 0,-4 9 1160 0 0,0-1 0 0 0,1 1 0 0 0,-5 21 0 0 0,-8 74 2217 0 0,12-60-2125 0 0,3-29-1048 0 0,0 0 0 0 0,1 1 0 0 0,1-1-1 0 0,1 0 1 0 0,0 0 0 0 0,6 22 0 0 0,-6-33-501 0 0,0 0 0 0 0,1 0 0 0 0,0 0 0 0 0,0-1-1 0 0,0 1 1 0 0,1-1 0 0 0,0 1 0 0 0,0-1 0 0 0,0 0 0 0 0,1 0 0 0 0,0 0 0 0 0,0 0 0 0 0,0-1 0 0 0,0 1 0 0 0,1-1 0 0 0,-1 0 0 0 0,1-1-1 0 0,0 1 1 0 0,1-1 0 0 0,8 5 0 0 0,-3-4-637 0 0,0-1-1 0 0,0 0 1 0 0,0-1 0 0 0,15 2-1 0 0,-15-3-849 0 0,0-1 1 0 0,0 0-1 0 0,0 0 0 0 0,17-4 0 0 0,1-3-1339 0 0</inkml:trace>
  <inkml:trace contextRef="#ctx0" brushRef="#br0" timeOffset="1">572 106 412 0 0,'-9'-18'1181'0'0,"4"7"643"0"0,0 1 0 0 0,-14-20 0 0 0,18 28-1382 0 0,-1 0 0 0 0,1 0 0 0 0,-1 0 1 0 0,0 1-1 0 0,0-1 0 0 0,1 0 1 0 0,-1 1-1 0 0,0-1 0 0 0,-1 1 0 0 0,1 0 1 0 0,0-1-1 0 0,0 1 0 0 0,-1 0 0 0 0,1 1 1 0 0,0-1-1 0 0,-1 0 0 0 0,1 1 1 0 0,-1-1-1 0 0,-3 1 0 0 0,4 0-208 0 0,0 0 0 0 0,0 1 0 0 0,-1 0-1 0 0,1-1 1 0 0,0 1 0 0 0,0 0 0 0 0,0 0 0 0 0,0 0 0 0 0,0 1-1 0 0,0-1 1 0 0,0 0 0 0 0,0 1 0 0 0,0 0 0 0 0,1-1-1 0 0,-1 1 1 0 0,1 0 0 0 0,-1-1 0 0 0,1 1 0 0 0,-2 4 0 0 0,-24 44 2071 0 0,24-43-1927 0 0,-12 25 1003 0 0,2 2 0 0 0,-14 58 1 0 0,22-69-627 0 0,1 0 1 0 0,1 0 0 0 0,1 0 0 0 0,1 1-1 0 0,2 29 1 0 0,0-48-702 0 0,0 0 0 0 0,0 0 0 0 0,0 0 0 0 0,0 0-1 0 0,1-1 1 0 0,0 1 0 0 0,0-1 0 0 0,0 1 0 0 0,1-1-1 0 0,0 1 1 0 0,-1-1 0 0 0,1 0 0 0 0,1 0 0 0 0,4 4 0 0 0,-5-5-417 0 0,0 0 0 0 0,0-1 0 0 0,1 0 0 0 0,-1 0 1 0 0,1 0-1 0 0,-1 0 0 0 0,1 0 0 0 0,4 1 1 0 0,-4-2-627 0 0,-1-1 1 0 0,0 1-1 0 0,1 0 1 0 0,-1-1-1 0 0,1 0 1 0 0,-1 0-1 0 0,1 0 1 0 0,-1 0-1 0 0,1-1 1 0 0,3 0-1 0 0,2-1-2203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48 0 0,'3'-4'10858'0'0,"-1"26"-7829"0"0,-1 36 1 0 0,-2-42-1878 0 0,0 0 0 0 0,2 1-1 0 0,0-1 1 0 0,1 0 0 0 0,1 0 0 0 0,5 18 0 0 0,-8-33-1096 0 0,0-1 1 0 0,0 1 0 0 0,1 0 0 0 0,-1-1 0 0 0,0 1 0 0 0,0-1 0 0 0,1 1 0 0 0,-1 0-1 0 0,0-1 1 0 0,1 1 0 0 0,-1-1 0 0 0,1 1 0 0 0,-1-1 0 0 0,1 1 0 0 0,-1-1 0 0 0,1 0-1 0 0,-1 1 1 0 0,1-1 0 0 0,-1 0 0 0 0,1 1 0 0 0,0-1 0 0 0,-1 0 0 0 0,1 0-1 0 0,-1 1 1 0 0,1-1 0 0 0,0 0 0 0 0,0 0 0 0 0,1 0 26 0 0,-1 0 0 0 0,1 0-1 0 0,-1-1 1 0 0,1 1 0 0 0,-1-1 0 0 0,0 1 0 0 0,1-1-1 0 0,-1 1 1 0 0,0-1 0 0 0,1 0 0 0 0,1-1 0 0 0,2-2 98 0 0,0-1 1 0 0,0 1 0 0 0,-1-1 0 0 0,7-8 0 0 0,-8 9-117 0 0,2-3 53 0 0,-1 1 0 0 0,1-1 1 0 0,1 1-1 0 0,-1 0 0 0 0,9-7 0 0 0,-13 12-97 0 0,0 0-1 0 0,0 1 1 0 0,1-1 0 0 0,-1 0-1 0 0,0 1 1 0 0,0-1 0 0 0,0 1 0 0 0,1-1-1 0 0,-1 1 1 0 0,0-1 0 0 0,1 1-1 0 0,-1 0 1 0 0,0 0 0 0 0,1 0 0 0 0,-1 0-1 0 0,0 0 1 0 0,1 0 0 0 0,-1 0-1 0 0,0 0 1 0 0,1 0 0 0 0,-1 0 0 0 0,0 1-1 0 0,1-1 1 0 0,-1 1 0 0 0,0-1-1 0 0,0 1 1 0 0,1-1 0 0 0,-1 1 0 0 0,0 0-1 0 0,0 0 1 0 0,0-1 0 0 0,0 1-1 0 0,0 0 1 0 0,0 0 0 0 0,0 0 0 0 0,0 0-1 0 0,0 0 1 0 0,-1 0 0 0 0,2 2-1 0 0,21 32 526 0 0,-18-25-371 0 0,2 0-1 0 0,-1-1 1 0 0,15 16 0 0 0,-18-22-136 0 0,-1-1 0 0 0,1 1 0 0 0,0-1 0 0 0,0 0 0 0 0,0 0 0 0 0,0 0 0 0 0,0-1 0 0 0,1 1 0 0 0,-1-1 0 0 0,1 0 0 0 0,-1 0 0 0 0,1 0 0 0 0,-1 0 1 0 0,1 0-1 0 0,-1-1 0 0 0,6 0 0 0 0,7-1 4 0 0,0-1 0 0 0,0-1 1 0 0,0 0-1 0 0,0-1 0 0 0,-1-1 0 0 0,0-1 1 0 0,16-8-1 0 0,-7 5 90 0 0,40-13-1 0 0,-56 20-118 0 0,0 1-1 0 0,1 0 1 0 0,-1 0-1 0 0,1 0 1 0 0,0 1-1 0 0,-1 0 1 0 0,1 1-1 0 0,15 3 1 0 0,-10-1-431 0 0,39 7-5534 0 0,-50-9 5513 0 0,1-1 0 0 0,-1 0 0 0 0,0 0-1 0 0,1-1 1 0 0,-1 1 0 0 0,1-1 0 0 0,-1 1 0 0 0,0-1 0 0 0,1 0 0 0 0,-1 0 0 0 0,0 0 0 0 0,0-1 0 0 0,3-1 0 0 0,2-4-3034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214 240 972 0 0,'-11'-19'697'0'0,"0"0"0"0"0,-1 1 0 0 0,0 0-1 0 0,-2 1 1 0 0,-17-18 0 0 0,-25-17 3397 0 0,-4 1 3412 0 0,54 43-2769 0 0,12 7-4227 0 0,7 0-1183 0 0,-5 2-262 0 0,0 0 0 0 0,0 1 0 0 0,12 4 0 0 0,10 3-2259 0 0,9 0 726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8793 0 0,'3'95'14055'0'0,"8"5"-8967"0"0,-8-82-4576 0 0,1 1-1 0 0,0-1 1 0 0,2-1-1 0 0,0 1 1 0 0,1-1-1 0 0,0 0 1 0 0,2 0-1 0 0,14 22 1 0 0,-22-37-503 0 0,1 0 1 0 0,0 0-1 0 0,-1 1 1 0 0,1-1-1 0 0,0 0 1 0 0,0-1-1 0 0,0 1 1 0 0,0 0-1 0 0,1 0 1 0 0,-1-1-1 0 0,0 0 1 0 0,1 1-1 0 0,-1-1 1 0 0,0 0-1 0 0,1 0 1 0 0,0 0-1 0 0,-1 0 1 0 0,1-1-1 0 0,5 1 1 0 0,-2-1-5 0 0,1-1 0 0 0,0 0 1 0 0,-1 0-1 0 0,1-1 0 0 0,-1 0 1 0 0,11-5-1 0 0,-4 2-5 0 0,-7 3 0 0 0,-1-1 0 0 0,0 1 0 0 0,0 1 0 0 0,1-1 0 0 0,7 0 0 0 0,-11 2 0 0 0,0 0 0 0 0,0 0 0 0 0,-1 0 0 0 0,1 0 0 0 0,0 0 0 0 0,0 1 0 0 0,-1-1 0 0 0,1 1 0 0 0,0-1 0 0 0,-1 1 0 0 0,1 0 0 0 0,-1 0 0 0 0,1-1 0 0 0,-1 1 0 0 0,1 0 0 0 0,-1 0 0 0 0,1 1 0 0 0,-1-1 0 0 0,0 0 0 0 0,0 0 0 0 0,0 1 0 0 0,2 1 0 0 0,6 12 0 0 0,1 0 0 0 0,10 25 0 0 0,-14-27 0 0 0,0 0 0 0 0,1 0 0 0 0,0-1 0 0 0,17 21 0 0 0,-23-32-65 0 0,-1-1-1 0 0,0 1 1 0 0,1-1-1 0 0,-1 1 1 0 0,1-1-1 0 0,-1 1 1 0 0,1-1 0 0 0,-1 1-1 0 0,1-1 1 0 0,-1 0-1 0 0,1 1 1 0 0,0-1-1 0 0,-1 0 1 0 0,1 1-1 0 0,0-1 1 0 0,-1 0 0 0 0,1 0-1 0 0,0 0 1 0 0,-1 0-1 0 0,1 0 1 0 0,0 1-1 0 0,-1-1 1 0 0,2 0 0 0 0,-1-1-775 0 0,21-5-11607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0 548 0 0,'-1'0'710'0'0,"-1"1"1"0"0,1-1-1 0 0,0 0 1 0 0,-1 1-1 0 0,1-1 0 0 0,0 1 1 0 0,-1-1-1 0 0,1 1 1 0 0,0 0-1 0 0,0-1 0 0 0,0 1 1 0 0,0 0-1 0 0,-1 0 1 0 0,1 0-1 0 0,0 0 0 0 0,1 0 1 0 0,-1 0-1 0 0,0 0 1 0 0,0 0-1 0 0,0 0 0 0 0,-1 4 3091 0 0,15 5-32 0 0,6 4-1340 0 0,-1-8-1804 0 0,1-1 1 0 0,0-1-1 0 0,1 0 1 0 0,27 0-1 0 0,81-1 3148 0 0,-84-4-3371 0 0,30 2-402 0 0,1-5 0 0 0,77-12 0 0 0,-98 3-12340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1 616 0 0,'0'0'186'0'0,"0"0"-1"0"0,-1 1 1 0 0,1-1-1 0 0,-1 0 1 0 0,1 1 0 0 0,0-1-1 0 0,-1 1 1 0 0,1-1-1 0 0,0 1 1 0 0,-1-1 0 0 0,1 1-1 0 0,0-1 1 0 0,0 1-1 0 0,-1-1 1 0 0,1 1 0 0 0,0 0-1 0 0,0-1 1 0 0,0 1-1 0 0,0-1 1 0 0,0 1 0 0 0,0-1-1 0 0,0 1 1 0 0,0 0-1 0 0,0-1 1 0 0,0 1 0 0 0,0-1-1 0 0,0 1 1 0 0,0-1-1 0 0,1 1 1 0 0,-1 0 0 0 0,0-1-1 0 0,0 1 1 0 0,1-1-1 0 0,-1 1 1 0 0,0-1 0 0 0,1 0-1 0 0,-1 1 1 0 0,0-1-1 0 0,1 1 1 0 0,-1-1-1 0 0,1 1 1 0 0,-1-1 0 0 0,0 0-1 0 0,1 1 1 0 0,-1-1-1 0 0,1 0 1 0 0,0 0 0 0 0,-1 1-1 0 0,1-1 1 0 0,-1 0-1 0 0,1 0 1 0 0,-1 0 0 0 0,1 0-1 0 0,-1 1 1 0 0,2-1-1 0 0,36 5 3811 0 0,-35-5-3672 0 0,82 2 4723 0 0,98-11 1 0 0,-66 2-1237 0 0,-95 5-3031 0 0,3-1-459 0 0,-10 5-6695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47 456 0 0,'-40'15'18368'0'0,"42"-14"-18031"0"0,0 1 0 0 0,0-1 0 0 0,0 0 0 0 0,0 1 0 0 0,1-1 0 0 0,-1 0 0 0 0,0 0 0 0 0,1-1 0 0 0,-1 1 0 0 0,0 0 0 0 0,1-1 0 0 0,-1 1 0 0 0,1-1 0 0 0,3 0 0 0 0,45-1 1722 0 0,-36 1-1427 0 0,77-5 1434 0 0,-1-3-1 0 0,93-20 1 0 0,-64-5-3459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3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18 520 0 0,'-1'1'456'0'0,"0"0"1"0"0,0 0-1 0 0,1 0 1 0 0,-1-1-1 0 0,0 1 1 0 0,0 0-1 0 0,1 0 0 0 0,-1 0 1 0 0,0 0-1 0 0,1 1 1 0 0,-1-1-1 0 0,1 0 0 0 0,-1 0 1 0 0,1 0-1 0 0,0 0 1 0 0,-1 1-1 0 0,1-1 1 0 0,0 0-1 0 0,0 0 0 0 0,0 0 1 0 0,0 1-1 0 0,0-1 1 0 0,0 0-1 0 0,1 3 1 0 0,-1-4-14 0 0,1 1 1 0 0,0 0 0 0 0,-1 0 0 0 0,1 0 0 0 0,-1-1 0 0 0,1 1 0 0 0,0 0 0 0 0,0-1 0 0 0,0 1 0 0 0,-1-1 0 0 0,1 1 0 0 0,0-1 0 0 0,0 1 0 0 0,0-1 0 0 0,1 1 0 0 0,14 2 205 0 0,12-1 1267 0 0,0-1-1 0 0,0-1 1 0 0,35-5 0 0 0,82-20 1818 0 0,-112 19-3215 0 0,-17 4-286 0 0,0-2 1 0 0,0 1 0 0 0,0-2-1 0 0,20-8 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3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1 885 672 0 0,'0'0'7518'0'0,"4"0"-6028"0"0,4-3-773 0 0,1 1 0 0 0,0-1 0 0 0,-1-1-1 0 0,0 1 1 0 0,0-1 0 0 0,0-1 0 0 0,0 1-1 0 0,11-11 1 0 0,-9 6-229 0 0,0 0 0 0 0,0-1 1 0 0,-2 0-1 0 0,1 0 0 0 0,10-17 0 0 0,-9 9-197 0 0,0 0-1 0 0,-2-1 1 0 0,0 0 0 0 0,0-1-1 0 0,-2 0 1 0 0,-1 0 0 0 0,6-37-1 0 0,9-199 1073 0 0,-20 194-963 0 0,-2 0-1 0 0,-11-70 1 0 0,-2 69 30 0 0,20 130 711 0 0,14 54 196 0 0,5 227 1 0 0,-25-284-962 0 0,2 65-8 0 0,-1-127-489 0 0,0-1-1 0 0,0 0 1 0 0,0 0-1 0 0,0 1 1 0 0,1-1-1 0 0,-1 0 1 0 0,0 0-1 0 0,1 0 1 0 0,-1 0-1 0 0,1 1 1 0 0,-1-1-1 0 0,1 0 1 0 0,0 0-1 0 0,-1 0 1 0 0,1 0-1 0 0,0 0 1 0 0,0 0-1 0 0,-1-1 1 0 0,1 1-1 0 0,0 0 0 0 0,1 1 1 0 0,7 0-3414 0 0,3-2-3957 0 0,-4-1 4880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477 166 384 0 0,'4'-7'1001'0'0,"-1"-1"0"0"0,-1 0 0 0 0,1 0 0 0 0,-1 0-1 0 0,-1 0 1 0 0,0-1 0 0 0,0 1 0 0 0,0 0 0 0 0,-1-10 0 0 0,-1 15-684 0 0,1-1 0 0 0,-1 1 0 0 0,0 0 0 0 0,0 0 1 0 0,0-1-1 0 0,0 1 0 0 0,0 0 0 0 0,-1 0 0 0 0,1 0 1 0 0,-1 0-1 0 0,0 0 0 0 0,0 1 0 0 0,0-1 0 0 0,0 0 1 0 0,-1 1-1 0 0,1 0 0 0 0,-1-1 0 0 0,1 1 0 0 0,-1 0 0 0 0,0 0 1 0 0,0 0-1 0 0,0 1 0 0 0,0-1 0 0 0,-4-1 0 0 0,0 1-18 0 0,0 0 0 0 0,-1 0 0 0 0,1 1 0 0 0,0 0 0 0 0,-1 1 0 0 0,1-1 0 0 0,-1 1 0 0 0,1 0 0 0 0,-1 1 0 0 0,1 0 0 0 0,0 0 0 0 0,-1 1 0 0 0,1 0 0 0 0,0 0 0 0 0,-13 6 0 0 0,-3 3 163 0 0,0 1 0 0 0,0 1-1 0 0,-24 19 1 0 0,25-16-60 0 0,1 1-1 0 0,1 1 1 0 0,1 0-1 0 0,0 1 1 0 0,-22 32-1 0 0,34-42-226 0 0,1-1-1 0 0,0 2 1 0 0,1-1-1 0 0,0 1 0 0 0,0-1 1 0 0,1 1-1 0 0,0 0 1 0 0,1 1-1 0 0,0-1 1 0 0,1 1-1 0 0,0-1 0 0 0,1 1 1 0 0,0 0-1 0 0,0 0 1 0 0,1 0-1 0 0,2 13 0 0 0,1-14-96 0 0,0-1 0 0 0,0 0 0 0 0,1 1 0 0 0,0-1 0 0 0,1 0-1 0 0,0-1 1 0 0,0 1 0 0 0,1-1 0 0 0,0 0 0 0 0,0-1 0 0 0,1 1 0 0 0,0-1-1 0 0,1-1 1 0 0,-1 1 0 0 0,1-1 0 0 0,17 10 0 0 0,-6-5 81 0 0,0-1 1 0 0,1 0-1 0 0,0-2 1 0 0,0 0-1 0 0,1-1 1 0 0,36 6-1 0 0,-39-10-367 0 0,-1-1 0 0 0,1-1 0 0 0,0 0 0 0 0,0-1 0 0 0,0-1 0 0 0,19-4 0 0 0,-31 4 126 0 0,1 0 1 0 0,-1-1 0 0 0,1 1-1 0 0,-1-1 1 0 0,0-1-1 0 0,0 1 1 0 0,0-1 0 0 0,0 0-1 0 0,-1 0 1 0 0,1-1-1 0 0,-1 0 1 0 0,0 0 0 0 0,0 0-1 0 0,0-1 1 0 0,0 1-1 0 0,-1-1 1 0 0,0 0 0 0 0,0 0-1 0 0,5-10 1 0 0,-7 13 20 0 0,-1-1 1 0 0,0 1-1 0 0,0-1 1 0 0,0 1-1 0 0,0-1 0 0 0,0 0 1 0 0,-1 0-1 0 0,1 1 1 0 0,-1-1-1 0 0,0 0 1 0 0,0 0-1 0 0,0 1 1 0 0,0-1-1 0 0,0 0 0 0 0,-1 0 1 0 0,1 0-1 0 0,-1 1 1 0 0,0-1-1 0 0,1 0 1 0 0,-3-3-1 0 0,1 2 10 0 0,-1 1-1 0 0,0-1 1 0 0,1 1-1 0 0,-1 0 1 0 0,0 0-1 0 0,0 0 1 0 0,-1 0-1 0 0,1 1 1 0 0,0-1-1 0 0,-1 1 1 0 0,0 0-1 0 0,-5-2 1 0 0,-4-2 14 0 0,0 2 1 0 0,0-1 0 0 0,-1 2 0 0 0,0 0-1 0 0,0 1 1 0 0,0 0 0 0 0,-17 0 0 0 0,15 2 55 0 0,0 1 0 0 0,1 1-1 0 0,-1 1 1 0 0,1 0 0 0 0,-28 9 0 0 0,37-10-1 0 0,-1 1 0 0 0,0 0 0 0 0,1 0 0 0 0,0 0 1 0 0,0 1-1 0 0,0-1 0 0 0,0 2 0 0 0,1-1 0 0 0,-1 0 0 0 0,1 1 0 0 0,0 0 1 0 0,1 1-1 0 0,-1-1 0 0 0,1 1 0 0 0,-4 7 0 0 0,7-12-30 0 0,1 0 0 0 0,-1 0 0 0 0,1 0 0 0 0,-1 1 0 0 0,1-1 0 0 0,-1 0 0 0 0,1 1 0 0 0,0-1 0 0 0,0 0 0 0 0,0 0 0 0 0,0 1 0 0 0,0-1 0 0 0,0 0 0 0 0,0 1 0 0 0,0-1 0 0 0,1 0-1 0 0,-1 1 1 0 0,0-1 0 0 0,1 0 0 0 0,-1 0 0 0 0,1 0 0 0 0,0 2 0 0 0,1-1-154 0 0,-1 0 0 0 0,1 1 0 0 0,0-1 0 0 0,0 0 0 0 0,0-1 0 0 0,0 1 0 0 0,1 0 0 0 0,-1-1 0 0 0,0 1 0 0 0,3 1 0 0 0,5 1-1438 0 0,-1 0 0 0 0,1-1 0 0 0,0 0 0 0 0,16 3 0 0 0,2-2-1435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4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10969 0 0,'-9'11'10167'0'0,"8"-2"-4282"0"0,2-8-5712 0 0,0 0 0 0 0,0 0 0 0 0,0 0 0 0 0,0 0 0 0 0,0 0 0 0 0,0 0 0 0 0,0 0 0 0 0,1-1 0 0 0,-1 1 0 0 0,0 0 1 0 0,0-1-1 0 0,0 1 0 0 0,1 0 0 0 0,-1-1 0 0 0,0 0 0 0 0,2 1 0 0 0,30 7 294 0 0,0-1 0 0 0,1-1 1 0 0,-1-2-1 0 0,1-2 1 0 0,65-3-1 0 0,-84-1-2205 0 0,1-1 0 0 0,-1 0 0 0 0,0-1-1 0 0,-1 0 1 0 0,1-2 0 0 0,17-8 0 0 0,-25 11-1792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126 235 568 0 0,'-5'0'316'0'0,"-52"-7"4106"0"0,53 7-3776 0 0,0 0 0 0 0,0 0-1 0 0,0 0 1 0 0,0 1 0 0 0,0 0-1 0 0,0-1 1 0 0,1 1 0 0 0,-1 0-1 0 0,0 1 1 0 0,1-1 0 0 0,-1 1-1 0 0,-4 2 1 0 0,7-3-426 0 0,0 0 0 0 0,1-1 0 0 0,-1 1 0 0 0,0 0 0 0 0,1 0 0 0 0,-1 0 0 0 0,0 0-1 0 0,1 0 1 0 0,-1-1 0 0 0,1 1 0 0 0,-1 0 0 0 0,1 0 0 0 0,0 1 0 0 0,-1-1 0 0 0,1 0 0 0 0,0 0 0 0 0,0 0 0 0 0,0 0 0 0 0,0 0 0 0 0,0 0 0 0 0,0 0 0 0 0,0 0 0 0 0,0 0 0 0 0,0 0 0 0 0,0 0 0 0 0,0 0-1 0 0,1 0 1 0 0,-1 0 0 0 0,1 1 0 0 0,-1-2 0 0 0,0 1 0 0 0,1 0 0 0 0,0 0 0 0 0,-1 0 0 0 0,1 0 0 0 0,0 0 0 0 0,-1 0 0 0 0,1 0 0 0 0,0-1 0 0 0,1 2 0 0 0,3 3 494 0 0,-1 0 1 0 0,2 0-1 0 0,-1-1 0 0 0,11 7 1 0 0,-10-7-445 0 0,1 0 1 0 0,-1-1-1 0 0,1 0 1 0 0,0-1-1 0 0,0 0 1 0 0,0 0 0 0 0,0 0-1 0 0,0-1 1 0 0,0 0-1 0 0,0 0 1 0 0,1 0-1 0 0,13-2 1 0 0,-15 0-107 0 0,-1 0 1 0 0,0 0-1 0 0,0 0 1 0 0,1 0-1 0 0,-1-1 1 0 0,0 0-1 0 0,0 0 0 0 0,0-1 1 0 0,-1 1-1 0 0,1-1 1 0 0,-1 0-1 0 0,1-1 1 0 0,-1 1-1 0 0,0-1 1 0 0,0 1-1 0 0,0-1 1 0 0,5-8-1 0 0,2-5-164 0 0,-2-1 0 0 0,0 0 0 0 0,-1 0 0 0 0,8-25 0 0 0,-12 28 0 0 0,1-1 0 0 0,1 2 0 0 0,1-1 0 0 0,0 1 0 0 0,1 0 0 0 0,0 0 0 0 0,17-20 0 0 0,-21 30-3 0 0,1 1 0 0 0,-1 0 1 0 0,0 0-1 0 0,1 0 0 0 0,0 1 0 0 0,-1-1 0 0 0,1 1 1 0 0,0 1-1 0 0,0-1 0 0 0,1 0 0 0 0,-1 1 0 0 0,0 0 0 0 0,8 0 1 0 0,6-1-77 0 0,-1 2 1 0 0,30 2-1 0 0,106 12-3591 0 0,0 4-5932 0 0,-102-12 6307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0 601 196 0 0,'4'3'1146'0'0,"-1"0"0"0"0,1-1 1 0 0,-1 1-1 0 0,1-1 0 0 0,0 0 0 0 0,0 0 0 0 0,-1 0 0 0 0,2-1 1 0 0,-1 1-1 0 0,0-1 0 0 0,0 0 0 0 0,8 1 0 0 0,-5-1-234 0 0,0-1 0 0 0,0 0-1 0 0,0-1 1 0 0,0 1 0 0 0,0-1 0 0 0,-1-1-1 0 0,13-3 1 0 0,-11 2-502 0 0,0 0 0 0 0,0 0 0 0 0,0-1 0 0 0,-1 0-1 0 0,1-1 1 0 0,-1 0 0 0 0,0 0 0 0 0,0 0 0 0 0,-1-1 0 0 0,1 0-1 0 0,-1 0 1 0 0,-1-1 0 0 0,8-9 0 0 0,-7 5-138 0 0,0-1 0 0 0,-1 0-1 0 0,-1 0 1 0 0,0 0 0 0 0,0-1 0 0 0,3-22 0 0 0,2-81 361 0 0,-7 84-428 0 0,-1-10 104 0 0,-2 0-1 0 0,-2 0 0 0 0,-1 1 0 0 0,-19-77 0 0 0,27 191 49 0 0,11 86-357 0 0,9 124 0 0 0,-24-278-157 0 0,0 0-1 0 0,1 0 1 0 0,-1 0 0 0 0,1 0 0 0 0,0 0-1 0 0,0 0 1 0 0,1 0 0 0 0,-1 0-1 0 0,6 9 1 0 0,-4-13-1375 0 0,5 0-5178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353 334 756 0 0,'2'-34'6977'0'0,"-1"7"-2437"0"0,-4-12 667 0 0,2 35-4956 0 0,0 1 1 0 0,0-1 0 0 0,0 1-1 0 0,-1 0 1 0 0,1 0-1 0 0,-1 0 1 0 0,0 0 0 0 0,0 0-1 0 0,0 0 1 0 0,0 0-1 0 0,0 0 1 0 0,-1 1 0 0 0,1-1-1 0 0,-1 1 1 0 0,0 0-1 0 0,0 0 1 0 0,-4-3 0 0 0,-1 1 9 0 0,1 1 1 0 0,0 0 0 0 0,-1 1-1 0 0,0-1 1 0 0,1 1 0 0 0,-1 1-1 0 0,0-1 1 0 0,0 1-1 0 0,0 1 1 0 0,0 0 0 0 0,0 0-1 0 0,0 0 1 0 0,0 1 0 0 0,0 0-1 0 0,0 1 1 0 0,0 0-1 0 0,1 0 1 0 0,-9 3 0 0 0,6-1-64 0 0,-1 1-1 0 0,1-1 1 0 0,0 2 0 0 0,0 0 0 0 0,0 0-1 0 0,1 0 1 0 0,0 1 0 0 0,1 1 0 0 0,-1-1-1 0 0,1 1 1 0 0,1 1 0 0 0,-9 11 0 0 0,12-14-159 0 0,0 0 1 0 0,1 0 0 0 0,0 0 0 0 0,0 0 0 0 0,0 0-1 0 0,1 1 1 0 0,0 0 0 0 0,1-1 0 0 0,-1 1-1 0 0,1 0 1 0 0,0 0 0 0 0,1-1 0 0 0,0 1 0 0 0,0 0-1 0 0,1 7 1 0 0,0-5 59 0 0,2 0 0 0 0,-1 0 1 0 0,1-1-1 0 0,0 1 0 0 0,1-1 0 0 0,0 0 0 0 0,0 0 0 0 0,1 0 1 0 0,0 0-1 0 0,8 8 0 0 0,0-1 50 0 0,1 0 0 0 0,1-1 0 0 0,0-1 0 0 0,1-1-1 0 0,0 0 1 0 0,1-1 0 0 0,0-1 0 0 0,1-1 0 0 0,31 13 0 0 0,-14-10-149 0 0,1-2 0 0 0,0-1 0 0 0,47 6 0 0 0,-62-12 0 0 0,0-2 0 0 0,0 0 0 0 0,-1-2 0 0 0,1 0 0 0 0,0-1 0 0 0,-1-1 0 0 0,29-8 0 0 0,-42 9 0 0 0,0-1 0 0 0,0 1 0 0 0,0-1 0 0 0,-1-1 0 0 0,1 1 0 0 0,-1-1 0 0 0,0 0 0 0 0,0-1 0 0 0,-1 1 0 0 0,1-1 0 0 0,-1 0 0 0 0,0-1 0 0 0,0 1 0 0 0,0-1 0 0 0,-1 0 0 0 0,0 0 0 0 0,0 0 0 0 0,-1-1 0 0 0,0 1 0 0 0,0-1 0 0 0,0 0 0 0 0,-1 0 0 0 0,0 0 0 0 0,0 0 0 0 0,-1 0 0 0 0,0-1 0 0 0,0-10 0 0 0,0 3 0 0 0,-2 0 0 0 0,0 0 0 0 0,-1 0 0 0 0,0 0 0 0 0,-2 0 0 0 0,1 1 0 0 0,-2-1 0 0 0,0 1 0 0 0,0 0 0 0 0,-2 1 0 0 0,0-1 0 0 0,0 1 0 0 0,-10-13 0 0 0,-1 2 0 0 0,-2 0 0 0 0,0 1 0 0 0,-1 2 0 0 0,-1 0 0 0 0,-1 1 0 0 0,-1 1 0 0 0,-1 2 0 0 0,-40-23 0 0 0,40 28-1340 0 0,0 1-1 0 0,-1 1 1 0 0,-49-12 0 0 0,64 20 739 0 0,-1-1 1 0 0,0 2 0 0 0,1 0-1 0 0,-1 0 1 0 0,0 1 0 0 0,1 1-1 0 0,-1 0 1 0 0,0 0 0 0 0,1 1-1 0 0,-1 1 1 0 0,-19 6 0 0 0,-2 7-2860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7:4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10 290 452 0 0,'-10'6'15556'0'0,"19"-2"-14536"0"0,0-1 0 0 0,0 0 0 0 0,0-1 0 0 0,0 0 0 0 0,15 2 0 0 0,54 2 1043 0 0,-49-5-1596 0 0,853 19 4866 0 0,-836-20-5164 0 0,248 0 404 0 0,214-5 418 0 0,-226 1-290 0 0,62-1-359 0 0,1039-53-342 0 0,-56-39 0 0 0,-844 72 0 0 0,-264 15 0 0 0,10-1 0 0 0,235-12 0 0 0,-115 7 0 0 0,-91 1 0 0 0,-107 6 0 0 0,304-23 0 0 0,-148 6 0 0 0,-299 25-11 0 0,1 0-63 0 0,3-1-174 0 0,23 1-592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39 312 0 0,'9'-5'392'0'0,"0"0"-1"0"0,1 0 1 0 0,-1 1 0 0 0,1 0 0 0 0,0 0-1 0 0,0 1 1 0 0,0 1 0 0 0,0 0-1 0 0,1 0 1 0 0,-1 1 0 0 0,0 0-1 0 0,1 0 1 0 0,-1 2 0 0 0,19 1-1 0 0,1 3 287 0 0,0 1 0 0 0,-1 2-1 0 0,48 18 1 0 0,-44-13-242 0 0,-1 1 0 0 0,-1 1 0 0 0,0 2 0 0 0,-2 1 0 0 0,0 2 0 0 0,-1 0 0 0 0,0 2 0 0 0,39 43 0 0 0,-57-55-247 0 0,-1 1 0 0 0,-1 0 1 0 0,0 1-1 0 0,-1 0 0 0 0,0 0 1 0 0,-1 0-1 0 0,0 1 0 0 0,-1 0 0 0 0,-1 0 1 0 0,0 0-1 0 0,4 26 0 0 0,-6-22-80 0 0,-1 1-1 0 0,-1 0 0 0 0,0-1 0 0 0,-1 1 0 0 0,-1-1 0 0 0,-1 1 1 0 0,-1-1-1 0 0,-8 25 0 0 0,0-10-228 0 0,-1-1 1 0 0,-2-1-1 0 0,-2 0 0 0 0,0-1 0 0 0,-2 0 0 0 0,-1-2 1 0 0,-1 0-1 0 0,-1-1 0 0 0,-30 25 0 0 0,23-25-768 0 0,-2-1-1 0 0,-1-2 0 0 0,0-1 0 0 0,-2-2 1 0 0,0-1-1 0 0,-56 22 0 0 0,42-23-594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0 332 0 0,'-5'0'314'0'0,"0"0"0"0"0,0 0 0 0 0,-1 1 0 0 0,1-1 0 0 0,0 1 0 0 0,0 0 0 0 0,0 1 0 0 0,0-1 0 0 0,0 1 0 0 0,0 0 0 0 0,0 0 0 0 0,1 1 0 0 0,-1-1 0 0 0,1 1 0 0 0,-1 0 0 0 0,1 0 0 0 0,-6 6 0 0 0,-5 6 387 0 0,0 0 0 0 0,0 2 1 0 0,-14 21-1 0 0,-4 8 364 0 0,2 1 0 0 0,3 1 0 0 0,-27 59 1 0 0,45-82-425 0 0,1 0 1 0 0,1 0-1 0 0,-8 45 0 0 0,14-54-353 0 0,1-1-1 0 0,0 0 1 0 0,1 1-1 0 0,0-1 0 0 0,1 1 1 0 0,1-1-1 0 0,5 22 0 0 0,-4-26-134 0 0,1 0 0 0 0,0-1 0 0 0,0 1 0 0 0,1-1 0 0 0,0 0 0 0 0,1 0 0 0 0,12 16 0 0 0,-1-4-30 0 0,0-2 0 0 0,2 0 0 0 0,0-1 0 0 0,2-1 1 0 0,28 21-1 0 0,-17-18-228 0 0,1-1 0 0 0,0-1 0 0 0,61 23 0 0 0,-34-21-610 0 0,96 19-1 0 0,76-1-2327 0 0,-48-24 542 0 0,-26-12 360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1 102 284 0 0,'0'0'163'0'0,"1"-1"-1"0"0,-1 0 1 0 0,1 1-1 0 0,-1-1 1 0 0,1 1-1 0 0,-1 0 1 0 0,1-1-1 0 0,0 1 1 0 0,-1-1-1 0 0,1 1 1 0 0,0 0 0 0 0,-1-1-1 0 0,1 1 1 0 0,0 0-1 0 0,-1 0 1 0 0,1 0-1 0 0,0-1 1 0 0,-1 1-1 0 0,1 0 1 0 0,0 0-1 0 0,-1 0 1 0 0,1 0-1 0 0,0 0 1 0 0,0 0 0 0 0,-1 1-1 0 0,1-1 1 0 0,0 0-1 0 0,-1 0 1 0 0,1 0-1 0 0,0 1 1 0 0,-1-1-1 0 0,1 0 1 0 0,0 1-1 0 0,-1-1 1 0 0,1 0 0 0 0,0 1-1 0 0,-1-1 1 0 0,1 1-1 0 0,-1-1 1 0 0,1 1-1 0 0,0 0 1 0 0,26 26 2268 0 0,-4 3-815 0 0,-2 1 0 0 0,-1 1-1 0 0,20 42 1 0 0,5 10 707 0 0,-28-55-1506 0 0,-10-15-209 0 0,1 0 0 0 0,0-1 0 0 0,1 0 0 0 0,0 0 0 0 0,1-1 0 0 0,21 20 0 0 0,-31-31-537 0 0,1 0-1 0 0,0-1 1 0 0,0 1 0 0 0,0 0 0 0 0,0-1 0 0 0,0 1 0 0 0,-1-1-1 0 0,1 1 1 0 0,0-1 0 0 0,0 0 0 0 0,0 1 0 0 0,0-1 0 0 0,0 0-1 0 0,1 0 1 0 0,-1 0 0 0 0,0 1 0 0 0,0-1 0 0 0,0 0 0 0 0,0-1-1 0 0,0 1 1 0 0,0 0 0 0 0,0 0 0 0 0,0 0 0 0 0,0 0 0 0 0,0-1-1 0 0,0 1 1 0 0,0-1 0 0 0,0 1 0 0 0,0-1 0 0 0,0 1 0 0 0,0-1-1 0 0,-1 1 1 0 0,1-1 0 0 0,0 0 0 0 0,0 1 0 0 0,0-1 0 0 0,-1 0-1 0 0,2-1 1 0 0,2-4 191 0 0,0 0 0 0 0,-1 0 0 0 0,0 0 0 0 0,5-13 0 0 0,-4 10-84 0 0,64-169 1886 0 0,-9 22-701 0 0,-46 125-1125 0 0,-3 4-216 0 0,22-40 1 0 0,-32 67-171 0 0,1-1 0 0 0,-1 1 1 0 0,0 0-1 0 0,0-1 0 0 0,0 1 0 0 0,0 0 1 0 0,1 0-1 0 0,-1-1 0 0 0,0 1 0 0 0,0 0 1 0 0,0 0-1 0 0,1-1 0 0 0,-1 1 1 0 0,0 0-1 0 0,0 0 0 0 0,1-1 0 0 0,-1 1 1 0 0,0 0-1 0 0,1 0 0 0 0,-1 0 0 0 0,0 0 1 0 0,1 0-1 0 0,-1 0 0 0 0,0 0 0 0 0,1-1 1 0 0,-1 1-1 0 0,0 0 0 0 0,1 0 0 0 0,-1 0 1 0 0,0 0-1 0 0,1 0 0 0 0,-1 0 0 0 0,0 1 1 0 0,1-1-1 0 0,-1 0 0 0 0,0 0 1 0 0,1 0-1 0 0,-1 0 0 0 0,0 0 0 0 0,0 0 1 0 0,1 1-1 0 0,-1-1 0 0 0,11 11-5986 0 0,-11-10 6057 0 0,5 7-3147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82 129 408 0 0,'-11'-9'9400'0'0,"14"6"-8949"0"0,-1 1 0 0 0,1-1 0 0 0,0 1-1 0 0,0-1 1 0 0,0 1 0 0 0,0 0 0 0 0,0 0 0 0 0,0 0 0 0 0,5-1-1 0 0,39-14 2161 0 0,-15 6-1366 0 0,63-20 1196 0 0,7-4-103 0 0,-101 34-1904 0 0,-6 1-198 0 0,-20 4-174 0 0,-35 10-229 0 0,25-4 94 0 0,-10 3-10 0 0,0 2 0 0 0,1 1 0 0 0,-43 24 0 0 0,84-38 83 0 0,0 0-1 0 0,0-1 1 0 0,0 1-1 0 0,0 0 1 0 0,1 1-1 0 0,-1-1 1 0 0,1 0-1 0 0,-1 1 1 0 0,1 0-1 0 0,0-1 1 0 0,-2 5-1 0 0,3-6 11 0 0,1 0-1 0 0,-1 0 1 0 0,1 1-1 0 0,0-1 1 0 0,0 0-1 0 0,-1 0 1 0 0,1 1-1 0 0,0-1 1 0 0,0 0-1 0 0,0 1 1 0 0,0-1-1 0 0,1 0 1 0 0,-1 1-1 0 0,0-1 1 0 0,0 0-1 0 0,1 0 1 0 0,-1 1-1 0 0,1-1 1 0 0,-1 0-1 0 0,1 0 1 0 0,0 0-1 0 0,-1 0 1 0 0,1 0-1 0 0,0 1 1 0 0,0-1-1 0 0,0-1 1 0 0,0 1-1 0 0,0 0 1 0 0,0 0-1 0 0,0 0 1 0 0,0 0-1 0 0,1 0 1 0 0,17 11 111 0 0,1 0 0 0 0,-1-2 0 0 0,2 0-1 0 0,-1-2 1 0 0,43 12 0 0 0,-23-7 29 0 0,6 3 12 0 0,82 30 213 0 0,-114-40-309 0 0,-1 1-1 0 0,1 1 1 0 0,-1 0-1 0 0,0 0 1 0 0,-1 1-1 0 0,18 18 1 0 0,-27-25-48 0 0,-1 1 0 0 0,1 0 0 0 0,-1-1 0 0 0,0 1 0 0 0,0 0 0 0 0,0 0 0 0 0,0 0 0 0 0,-1 0 0 0 0,1 0 0 0 0,-1 1 0 0 0,0-1 1 0 0,0 0-1 0 0,0 1 0 0 0,0-1 0 0 0,-1 1 0 0 0,1-1 0 0 0,-1 1 0 0 0,0-1 0 0 0,0 1 0 0 0,-1 3 0 0 0,0-2 2 0 0,0-1 0 0 0,-1 1 0 0 0,1 0-1 0 0,-1-1 1 0 0,-1 1 0 0 0,1-1 0 0 0,-1 0 0 0 0,1 0-1 0 0,-1 0 1 0 0,0 0 0 0 0,-1 0 0 0 0,1 0 0 0 0,-8 5-1 0 0,1 0 17 0 0,-1-1 0 0 0,0-1 0 0 0,-1 0 0 0 0,1 0-1 0 0,-1-1 1 0 0,0-1 0 0 0,-1 0 0 0 0,0 0 0 0 0,1-1-1 0 0,-1-1 1 0 0,-1 0 0 0 0,1-1 0 0 0,-21 1 0 0 0,11-3-212 0 0,0-1 0 0 0,1-1 1 0 0,-1-1-1 0 0,0-1 0 0 0,0 0 1 0 0,1-2-1 0 0,-23-9 0 0 0,13 4-3757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0 264 736 0 0,'9'16'5852'0'0,"-9"-15"-5296"0"0,1 1-1 0 0,-1 0 1 0 0,1-1-1 0 0,0 1 0 0 0,0-1 1 0 0,0 0-1 0 0,0 1 1 0 0,0-1-1 0 0,7 7 6814 0 0,-7-11-6631 0 0,0-4-341 0 0,0 1 0 0 0,-1-1 0 0 0,1 0 0 0 0,-2 1 0 0 0,1-1 0 0 0,-2-9 0 0 0,-1-29 972 0 0,3 38-1176 0 0,1 1 1 0 0,0-1 0 0 0,0 0 0 0 0,0 0-1 0 0,1 0 1 0 0,0 1 0 0 0,1-1 0 0 0,-1 1 0 0 0,1 0-1 0 0,0 0 1 0 0,6-8 0 0 0,-8 12-125 0 0,1 0-1 0 0,0 0 1 0 0,0 0 0 0 0,0 0 0 0 0,1 0-1 0 0,-1 0 1 0 0,0 1 0 0 0,1-1-1 0 0,-1 1 1 0 0,1-1 0 0 0,0 1-1 0 0,-1 0 1 0 0,1 0 0 0 0,0 0-1 0 0,0 0 1 0 0,0 1 0 0 0,0-1 0 0 0,-1 1-1 0 0,1 0 1 0 0,0 0 0 0 0,0 0-1 0 0,0 0 1 0 0,0 0 0 0 0,0 1-1 0 0,0-1 1 0 0,0 1 0 0 0,-1-1 0 0 0,1 1-1 0 0,3 2 1 0 0,4 1 36 0 0,0 1 0 0 0,0 0 0 0 0,0 1 0 0 0,-1 0 0 0 0,1 0 0 0 0,-1 1 0 0 0,-1 0 0 0 0,0 1 0 0 0,0 0 0 0 0,0 0 0 0 0,-1 1 0 0 0,0 0 0 0 0,-1 0 0 0 0,8 14 0 0 0,-15-30-135 0 0,0-1-1 0 0,1 1 1 0 0,0 0-1 0 0,0 0 0 0 0,1 0 1 0 0,0 0-1 0 0,0 0 1 0 0,4-13-1 0 0,0 10 54 0 0,0 0 0 0 0,0 0 0 0 0,1 0 0 0 0,0 1 1 0 0,0-1-1 0 0,1 1 0 0 0,0 1 0 0 0,1 0 0 0 0,0 0 0 0 0,15-11 0 0 0,-19 16 32 0 0,-1 0 0 0 0,0 1 0 0 0,1 0 0 0 0,0 0 0 0 0,0 0 0 0 0,-1 0-1 0 0,1 1 1 0 0,0-1 0 0 0,0 1 0 0 0,0 0 0 0 0,1 0 0 0 0,-1 1 0 0 0,0-1 0 0 0,0 1 0 0 0,0 0 0 0 0,1 0-1 0 0,-1 0 1 0 0,0 1 0 0 0,0 0 0 0 0,0-1 0 0 0,0 1 0 0 0,0 1 0 0 0,0-1 0 0 0,0 0 0 0 0,0 1 0 0 0,0 0-1 0 0,0 0 1 0 0,-1 0 0 0 0,1 1 0 0 0,-1-1 0 0 0,4 4 0 0 0,1 1 87 0 0,-1 0 0 0 0,0 0 0 0 0,-1 1 0 0 0,1 0 0 0 0,-1 1 0 0 0,-1-1 0 0 0,0 1 0 0 0,6 12 0 0 0,-1 6-382 0 0,11 47 1 0 0,-21-74 233 0 0,8 23-2518 0 0,-5-17-1046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142 477 452 0 0,'-7'22'2857'0'0,"0"1"4290"0"0,-16 36 1 0 0,16-47-792 0 0,8-21-1256 0 0,1-7-5561 0 0,17-162 2218 0 0,9-193 593 0 0,-29 368-2314 0 0,6-9-11 0 0,-5 11-25 0 0,0 1 0 0 0,1 0 0 0 0,-1 0 0 0 0,0 0 0 0 0,0 0 0 0 0,0 0 0 0 0,0-1 0 0 0,0 1 0 0 0,0 0 0 0 0,0 0 0 0 0,0 0 0 0 0,0 0 0 0 0,0 0 0 0 0,0 0 0 0 0,0 0 0 0 0,0 0 0 0 0,0 0 0 0 0,0 0 0 0 0,0-1 0 0 0,1 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1 0 0 0,0-1 0 0 0,0 0 0 0 0,8 9 0 0 0,0 0 0 0 0,-1 1 0 0 0,-1 0 0 0 0,1 1 0 0 0,8 20 0 0 0,1-1 0 0 0,23 36 0 0 0,62 77 0 0 0,-78-113 0 0 0,1-2 0 0 0,2-1 0 0 0,1-1 0 0 0,52 38 0 0 0,-79-64 0 0 0,52 32-1048 0 0,-49-30 962 0 0,1-1-1 0 0,-1 1 0 0 0,1-1 1 0 0,0 1-1 0 0,-1-1 1 0 0,1-1-1 0 0,0 1 1 0 0,0 0-1 0 0,-1-1 1 0 0,1 0-1 0 0,0 0 1 0 0,0 0-1 0 0,5-1 0 0 0,-7 1 38 0 0,-1 0-1 0 0,1-1 1 0 0,0 1-1 0 0,-1-1 0 0 0,1 0 1 0 0,-1 1-1 0 0,1-1 0 0 0,-1 0 1 0 0,0 0-1 0 0,1 0 0 0 0,-1 0 1 0 0,0 0-1 0 0,0 0 0 0 0,1 0 1 0 0,-1 0-1 0 0,0-1 0 0 0,0 1 1 0 0,0 0-1 0 0,0-1 0 0 0,-1 1 1 0 0,1-1-1 0 0,0 1 0 0 0,-1-1 1 0 0,1 1-1 0 0,-1-1 0 0 0,1 1 1 0 0,-1-1-1 0 0,0 0 1 0 0,1 1-1 0 0,-1-1 0 0 0,0 0 1 0 0,0 1-1 0 0,0-1 0 0 0,0 1 1 0 0,-1-1-1 0 0,1 0 0 0 0,0 1 1 0 0,-1-3-1 0 0,-1 0 10 0 0,1-1 0 0 0,-1 1 0 0 0,1 0 0 0 0,-1-1 0 0 0,0 1 0 0 0,-1 0 0 0 0,1 0 0 0 0,-1 1 0 0 0,0-1 0 0 0,0 0 0 0 0,0 1 0 0 0,-6-5 0 0 0,-6-2 57 0 0,0 1 0 0 0,0 1 0 0 0,-1 0 0 0 0,0 1 0 0 0,0 1 0 0 0,-1 1-1 0 0,0 0 1 0 0,0 1 0 0 0,-18-2 0 0 0,-5 1 179 0 0,0 2 1 0 0,-75 5-1 0 0,-14 11 260 0 0,115-10-493 0 0,0 0 0 0 0,0 1 1 0 0,0 1-1 0 0,0 0 0 0 0,0 0 0 0 0,-23 15 0 0 0,35-19-59 0 0,0 0 0 0 0,1 0 0 0 0,-1 0 0 0 0,1 0 0 0 0,-1 1 0 0 0,1-1 0 0 0,-1 1 0 0 0,1-1 0 0 0,0 1 0 0 0,0-1 1 0 0,0 1-1 0 0,0 0 0 0 0,-2 3 0 0 0,3-4-79 0 0,0 0 0 0 0,0 0 1 0 0,0 0-1 0 0,0 0 0 0 0,0 0 0 0 0,0 0 1 0 0,0 0-1 0 0,0 1 0 0 0,0-1 0 0 0,0 0 1 0 0,0 0-1 0 0,1 0 0 0 0,-1 0 0 0 0,0 0 1 0 0,1 0-1 0 0,-1 0 0 0 0,1 0 1 0 0,0 1-1 0 0,2 1-535 0 0,-1 1-1 0 0,1-2 1 0 0,0 1 0 0 0,0 0 0 0 0,1 0-1 0 0,-1-1 1 0 0,1 0 0 0 0,-1 0 0 0 0,1 0-1 0 0,-1 0 1 0 0,7 2 0 0 0,12 4-2002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6 404 0 0,'-3'-4'3807'0'0,"2"4"-3515"0"0,1 0 1 0 0,0-1 0 0 0,-1 1 0 0 0,1 0 0 0 0,-1 0-1 0 0,1 0 1 0 0,0 0 0 0 0,-1-1 0 0 0,1 1 0 0 0,-1 0 0 0 0,1 0-1 0 0,0 0 1 0 0,-1 0 0 0 0,1 0 0 0 0,-1 0 0 0 0,1 0-1 0 0,0 0 1 0 0,-1 0 0 0 0,1 0 0 0 0,-1 1 0 0 0,1-1-1 0 0,0 0 1 0 0,-1 0 0 0 0,1 0 0 0 0,-1 1 0 0 0,0 0 110 0 0,0 0 0 0 0,0 0 0 0 0,0 0 0 0 0,0 1 0 0 0,0-1 0 0 0,0 1 1 0 0,1-1-1 0 0,-1 0 0 0 0,1 1 0 0 0,-2 2 0 0 0,-6 42 3137 0 0,6-10-1008 0 0,2 42 0 0 0,2-44-1454 0 0,2 1 0 0 0,16 66 1 0 0,-9-69-2276 0 0,-1-17-1858 0 0,3-5-5605 0 0,-5-7 6056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3 364 0 0,'0'0'893'0'0,"-5"0"304"0"0,-12-2 163 0 0,0 2-1 0 0,0 0 0 0 0,1 0 0 0 0,-1 2 1 0 0,0 0-1 0 0,1 1 0 0 0,-21 7 1 0 0,30-9-869 0 0,0 2 1 0 0,0-1-1 0 0,1 1 0 0 0,-1 0 1 0 0,1 0-1 0 0,0 1 1 0 0,0 0-1 0 0,0 0 1 0 0,0 1-1 0 0,0-1 1 0 0,1 1-1 0 0,0 0 0 0 0,0 1 1 0 0,0-1-1 0 0,1 1 1 0 0,0 0-1 0 0,0 0 1 0 0,0 0-1 0 0,1 1 0 0 0,-3 7 1 0 0,5-10-270 0 0,0 0 1 0 0,1 0 0 0 0,0 0-1 0 0,-1 0 1 0 0,1 0 0 0 0,0 1-1 0 0,1-1 1 0 0,-1 0 0 0 0,1 0-1 0 0,0 0 1 0 0,0 0 0 0 0,0 0-1 0 0,1 0 1 0 0,-1 0 0 0 0,1 0-1 0 0,0-1 1 0 0,0 1 0 0 0,0 0-1 0 0,1-1 1 0 0,-1 0 0 0 0,1 0-1 0 0,0 1 1 0 0,5 3-1 0 0,0 1 175 0 0,1-1 0 0 0,0 0 0 0 0,0 0-1 0 0,0-1 1 0 0,1 0 0 0 0,0-1 0 0 0,17 7-1 0 0,-13-7-263 0 0,0-1 0 0 0,0-1-1 0 0,21 4 1 0 0,-30-7-128 0 0,0 1-1 0 0,-1-1 0 0 0,1 0 1 0 0,0 0-1 0 0,-1-1 0 0 0,1 1 1 0 0,0-1-1 0 0,-1 0 0 0 0,1 0 1 0 0,-1 0-1 0 0,0-1 1 0 0,1 0-1 0 0,-1 0 0 0 0,0 0 1 0 0,4-3-1 0 0,-6 4-4 0 0,-1 0 0 0 0,1-1 0 0 0,-1 1 0 0 0,1-1 0 0 0,-1 1 0 0 0,0-1 0 0 0,0 1 0 0 0,0-1 0 0 0,0 0 0 0 0,0 0 0 0 0,0 0 0 0 0,0 1 0 0 0,0-1 0 0 0,-1 0 0 0 0,1 0 0 0 0,-1 0 0 0 0,1-4 0 0 0,-1 2 0 0 0,0 0 0 0 0,0 0 0 0 0,-1-1 0 0 0,1 1 0 0 0,-1 0 0 0 0,0 0 0 0 0,0 0 0 0 0,-2-4 0 0 0,-3-5 0 0 0,0 0 0 0 0,-1 0 0 0 0,-17-21 0 0 0,-24-20-646 0 0,32 38-26 0 0,-19-25 0 0 0,35 41 479 0 0,0 0 0 0 0,0 0 0 0 0,-1 0 0 0 0,1 0 0 0 0,0-1 0 0 0,0 1-1 0 0,-1 0 1 0 0,1 0 0 0 0,0-1 0 0 0,0 1 0 0 0,-1 0 0 0 0,1 0-1 0 0,0-1 1 0 0,0 1 0 0 0,0 0 0 0 0,0-1 0 0 0,0 1 0 0 0,-1 0-1 0 0,1-1 1 0 0,0 1 0 0 0,0 0 0 0 0,0 0 0 0 0,0-1 0 0 0,0 1-1 0 0,0 0 1 0 0,0-1 0 0 0,0 1 0 0 0,0 0 0 0 0,0-1 0 0 0,0 1-1 0 0,0 0 1 0 0,0-1 0 0 0,1 1 0 0 0,-1 0 0 0 0,0-1 0 0 0,0 1-1 0 0,0 0 1 0 0,0 0 0 0 0,0-1 0 0 0,1 1 0 0 0,-1 0 0 0 0,0-1 0 0 0,0 1-1 0 0,1 0 1 0 0,-1 0 0 0 0,0 0 0 0 0,0-1 0 0 0,1 1 0 0 0,-1 0-1 0 0,0 0 1 0 0,0 0 0 0 0,1 0 0 0 0,-1-1 0 0 0,0 1 0 0 0,1 0-1 0 0,-1 0 1 0 0,0 0 0 0 0,1 0 0 0 0,-1 0 0 0 0,6-1-65 0 0,9 2-2987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15 136 0 0,'-30'-9'16220'0'0,"228"7"-7793"0"0,13-1-5849 0 0,-200 4-4038 0 0,-4-1-866 0 0,0 1-3939 0 0,1-1 3296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1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173 118 248 0 0,'-7'-7'3174'0'0,"8"6"-2945"0"0,-1 0 1 0 0,1 0 0 0 0,-1 0 0 0 0,1 0 0 0 0,0-1-1 0 0,-1 1 1 0 0,1 0 0 0 0,0 0 0 0 0,0 1-1 0 0,0-1 1 0 0,0 0 0 0 0,-1 0 0 0 0,1 0 0 0 0,0 0-1 0 0,0 1 1 0 0,1-1 0 0 0,-1 1 0 0 0,0-1 0 0 0,0 1-1 0 0,2-2 1 0 0,33-11 1854 0 0,-24 9-1275 0 0,42-15 1639 0 0,1 2 0 0 0,1 3 1 0 0,81-10-1 0 0,-174 43-472 0 0,-127 32-1567 0 0,-107 41-56 0 0,261-88-346 0 0,5-3 1 0 0,0 1 0 0 0,0 0 0 0 0,1 0 0 0 0,-1 1-1 0 0,1-1 1 0 0,-1 1 0 0 0,1 0 0 0 0,0 0-1 0 0,-7 7 1 0 0,10-10-5 0 0,1 1 0 0 0,0-1 0 0 0,0 1 0 0 0,0-1 0 0 0,-1 1 0 0 0,1-1 0 0 0,0 1 0 0 0,0-1 0 0 0,0 1 0 0 0,0-1 0 0 0,0 1 0 0 0,0-1 0 0 0,0 1 0 0 0,0-1 0 0 0,0 1 0 0 0,0-1 0 0 0,0 1 0 0 0,1-1 0 0 0,-1 1 0 0 0,0-1 0 0 0,0 0 0 0 0,0 1 0 0 0,1-1 0 0 0,-1 1 0 0 0,0-1 0 0 0,0 1 0 0 0,1-1 0 0 0,-1 0 0 0 0,0 1 0 0 0,1-1 0 0 0,-1 0 0 0 0,0 1 0 0 0,1-1 0 0 0,-1 0 0 0 0,1 1 0 0 0,18 10 97 0 0,-16-10-74 0 0,50 22 343 0 0,88 26 0 0 0,-85-32-51 0 0,84 39 0 0 0,-135-54-297 0 0,-1 1 0 0 0,1-1 1 0 0,-1 1-1 0 0,0 0 0 0 0,0 0 1 0 0,0 1-1 0 0,0-1 1 0 0,-1 1-1 0 0,5 6 0 0 0,-7-9-14 0 0,0 0 0 0 0,-1 0 0 0 0,1 0 0 0 0,-1 0 0 0 0,1 1 0 0 0,-1-1 0 0 0,1 0 0 0 0,-1 0 0 0 0,0 1 0 0 0,1-1 0 0 0,-1 0 0 0 0,0 1 0 0 0,0-1 0 0 0,0 0 0 0 0,0 1 0 0 0,0-1 0 0 0,0 0 0 0 0,0 1 0 0 0,-1-1 0 0 0,1 0 0 0 0,-1 0 0 0 0,1 1 0 0 0,0-1 0 0 0,-1 0 0 0 0,0 0-1 0 0,1 0 1 0 0,-1 1 0 0 0,0-1 0 0 0,0 0 0 0 0,1 0 0 0 0,-1 0 0 0 0,0 0 0 0 0,0 0 0 0 0,0-1 0 0 0,0 1 0 0 0,0 0 0 0 0,-1 0 0 0 0,1-1 0 0 0,0 1 0 0 0,-2 0 0 0 0,-8 6 13 0 0,-1-1 0 0 0,0 0 0 0 0,-1-1 0 0 0,1-1 1 0 0,-1 0-1 0 0,0 0 0 0 0,-14 1 0 0 0,-95 5 503 0 0,88-9-1992 0 0,1 1 0 0 0,-45 10 1 0 0,74-9-226 0 0,24 4-5860 0 0,-2-5 5342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337 159 524 0 0,'0'-4'615'0'0,"0"-1"0"0"0,0 1 0 0 0,0 0 0 0 0,-1 0 0 0 0,0-1 0 0 0,0 1 0 0 0,0 0 0 0 0,-1 0 0 0 0,1 0 0 0 0,-1 0-1 0 0,0 0 1 0 0,0 0 0 0 0,0 1 0 0 0,0-1 0 0 0,-1 1 0 0 0,-4-6 0 0 0,3 6-118 0 0,0-1 0 0 0,-1 1 0 0 0,1 0 0 0 0,-1 0-1 0 0,1 1 1 0 0,-1-1 0 0 0,0 1 0 0 0,0 0 0 0 0,0 0 0 0 0,-1 0-1 0 0,-8-1 1 0 0,4 2-95 0 0,-1 0 0 0 0,0 0 0 0 0,1 1 0 0 0,-1 0 0 0 0,1 1 0 0 0,-1 0 0 0 0,1 1 0 0 0,-1 0 0 0 0,1 1 0 0 0,0 0-1 0 0,0 0 1 0 0,-17 9 0 0 0,20-8-201 0 0,0 0 0 0 0,0 1 0 0 0,1 0 0 0 0,0 0 0 0 0,0 0 0 0 0,0 1 0 0 0,0 0 0 0 0,1 0 0 0 0,0 0-1 0 0,1 1 1 0 0,-1-1 0 0 0,1 1 0 0 0,-6 15 0 0 0,8-17-89 0 0,0 0-1 0 0,1 1 1 0 0,0-1 0 0 0,0 0-1 0 0,1 1 1 0 0,-1-1 0 0 0,1 1-1 0 0,0-1 1 0 0,0 0 0 0 0,1 1-1 0 0,0-1 1 0 0,0 1 0 0 0,0-1-1 0 0,1 0 1 0 0,-1 0 0 0 0,1 0-1 0 0,0 0 1 0 0,1 0 0 0 0,-1 0-1 0 0,1 0 1 0 0,6 7 0 0 0,0-1 16 0 0,0-1 0 0 0,1 0 0 0 0,1 0 0 0 0,-1-1 0 0 0,2 0 0 0 0,-1-1 0 0 0,1 0 0 0 0,0-1 0 0 0,1-1 0 0 0,-1 1 0 0 0,28 7 0 0 0,-28-10-128 0 0,-1-1-1 0 0,2 0 0 0 0,-1-1 1 0 0,0-1-1 0 0,0 1 1 0 0,0-2-1 0 0,1 0 1 0 0,-1-1-1 0 0,0 0 0 0 0,1 0 1 0 0,-1-1-1 0 0,0-1 1 0 0,0 0-1 0 0,14-7 1 0 0,-21 8-4 0 0,0 0-1 0 0,-1-1 1 0 0,1 0 0 0 0,-1 0 0 0 0,0 0 0 0 0,1 0 0 0 0,-2-1 0 0 0,1 0 0 0 0,0 0 0 0 0,-1 0-1 0 0,0 0 1 0 0,0 0 0 0 0,0-1 0 0 0,0 1 0 0 0,-1-1 0 0 0,1 0 0 0 0,-1 0 0 0 0,0 0 0 0 0,-1 0-1 0 0,1 0 1 0 0,-1 0 0 0 0,0 0 0 0 0,-1 0 0 0 0,1-1 0 0 0,-1 1 0 0 0,0 0 0 0 0,-1-8-1 0 0,0 2 23 0 0,0 0 0 0 0,-1 0-1 0 0,-1 0 1 0 0,0 0-1 0 0,0 1 1 0 0,-1-1-1 0 0,0 1 1 0 0,-1 0-1 0 0,0 0 1 0 0,-1 0-1 0 0,-12-16 1 0 0,6 12-2 0 0,-1 0-1 0 0,0 1 1 0 0,-1 1-1 0 0,0 0 1 0 0,-26-16 0 0 0,32 23-195 0 0,0 0 0 0 0,0 1-1 0 0,-1 0 1 0 0,1 1 0 0 0,-1-1 0 0 0,0 2 0 0 0,0-1 0 0 0,0 1 0 0 0,0 1 0 0 0,-1 0 0 0 0,1 0 0 0 0,0 0 0 0 0,-10 2-1 0 0,14 0-222 0 0,0-1-1 0 0,1 1 1 0 0,-1 0-1 0 0,1 1 1 0 0,-1-1-1 0 0,1 1 1 0 0,-1 0-1 0 0,1 0 1 0 0,-8 6-1 0 0,9-6-464 0 0,0 1-1 0 0,0-1 1 0 0,1 1 0 0 0,-1 0-1 0 0,1 0 1 0 0,-1 0-1 0 0,-2 5 1 0 0,1 3-1820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67 396 0 0,'6'10'1147'0'0,"-1"0"1"0"0,0 0-1 0 0,0 1 1 0 0,-1-1-1 0 0,-1 1 1 0 0,1 0-1 0 0,1 13 0 0 0,-2 0 3039 0 0,0 1 0 0 0,-1 31 3166 0 0,-2-62-6788 0 0,-1-7-271 0 0,2-1 0 0 0,-1 1 0 0 0,2 0 0 0 0,0-1 0 0 0,1 1 0 0 0,0 0 0 0 0,1 0 0 0 0,0 1 0 0 0,8-17 0 0 0,-9 23-200 0 0,-1 0 0 0 0,2 1 0 0 0,-1-1 1 0 0,0 1-1 0 0,1 0 0 0 0,0 0 1 0 0,0 0-1 0 0,0 1 0 0 0,1-1 0 0 0,0 1 1 0 0,0 0-1 0 0,0 1 0 0 0,0-1 1 0 0,0 1-1 0 0,1 0 0 0 0,0 0 1 0 0,-1 1-1 0 0,1-1 0 0 0,0 1 0 0 0,0 0 1 0 0,0 1-1 0 0,0 0 0 0 0,7-1 0 0 0,-7 2-41 0 0,0 1-1 0 0,0 0 0 0 0,-1 0 0 0 0,1 0 0 0 0,-1 1 0 0 0,1-1 0 0 0,-1 2 0 0 0,1-1 0 0 0,-1 0 0 0 0,0 1 0 0 0,0 0 0 0 0,0 0 0 0 0,0 1 0 0 0,-1-1 0 0 0,0 1 0 0 0,1 0 0 0 0,-1 0 0 0 0,0 0 0 0 0,-1 1 0 0 0,1-1 0 0 0,-1 1 0 0 0,0 0 0 0 0,0 0 1 0 0,0 0-1 0 0,-1 1 0 0 0,0-1 0 0 0,0 0 0 0 0,0 1 0 0 0,-1 0 0 0 0,0-1 0 0 0,0 1 0 0 0,0 0 0 0 0,0 6 0 0 0,-2-7-113 0 0,0-11-76 0 0,4-21-63 0 0,1 15 207 0 0,1 1 1 0 0,0 0-1 0 0,1 0 1 0 0,0 1-1 0 0,1 0 1 0 0,9-12-1 0 0,-13 18 8 0 0,0 1-1 0 0,0-1 1 0 0,0 1-1 0 0,1 0 0 0 0,0 0 1 0 0,-1 0-1 0 0,1 0 1 0 0,0 1-1 0 0,0-1 1 0 0,0 1-1 0 0,0 0 0 0 0,1 0 1 0 0,-1 1-1 0 0,1 0 1 0 0,-1-1-1 0 0,1 1 0 0 0,-1 1 1 0 0,1-1-1 0 0,6 0 1 0 0,-7 2-12 0 0,-1 0 1 0 0,1-1 0 0 0,-1 1-1 0 0,0 1 1 0 0,1-1-1 0 0,-1 0 1 0 0,0 1 0 0 0,0 0-1 0 0,0-1 1 0 0,0 1 0 0 0,0 0-1 0 0,0 1 1 0 0,0-1 0 0 0,-1 0-1 0 0,1 1 1 0 0,-1 0-1 0 0,0-1 1 0 0,0 1 0 0 0,0 0-1 0 0,0 0 1 0 0,0 0 0 0 0,-1 1-1 0 0,2 3 1 0 0,2 3 0 0 0,-2 0 1 0 0,0 0-1 0 0,0 0 1 0 0,0 1-1 0 0,-2-1 1 0 0,2 16-1 0 0,2 68-2883 0 0,0-84-1125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48:1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83 318 620 0 0,'-2'3'1446'0'0,"-2"6"-434"0"0,-72 166 19886 0 0,97-244-15784 0 0,9-49-3292 0 0,15-53-1271 0 0,-35 133-218 0 0,-7 24-171 0 0,0 1-1 0 0,1 0 1 0 0,0 0 0 0 0,1 1 0 0 0,10-18 0 0 0,-15 29-162 0 0,1 0 0 0 0,-1 0 0 0 0,1 0 0 0 0,0 0 0 0 0,-1 0 0 0 0,1 1 0 0 0,0-1 0 0 0,0 0 0 0 0,0 1 0 0 0,-1-1 0 0 0,1 0 0 0 0,0 1 0 0 0,0-1 0 0 0,0 1 0 0 0,0 0 0 0 0,0-1 0 0 0,0 1 0 0 0,0 0 0 0 0,0-1 0 0 0,0 1 0 0 0,0 0 0 0 0,0 0 0 0 0,1 0 0 0 0,0 0 0 0 0,0 0 0 0 0,1 1 0 0 0,-1 0 0 0 0,0-1 0 0 0,1 1 0 0 0,-1 0 0 0 0,0 0 0 0 0,1 1 0 0 0,-1-1 0 0 0,0 0 0 0 0,2 3 0 0 0,7 5 0 0 0,-1 0 0 0 0,-1 1 0 0 0,10 12 0 0 0,-12-13 0 0 0,123 158 0 0 0,29 33 0 0 0,-130-168 0 0 0,-20-20 0 0 0,1-1 0 0 0,0 0 0 0 0,1 0 0 0 0,0-2 0 0 0,1 1 0 0 0,0-1 0 0 0,14 8 0 0 0,-25-17-7 0 0,-1 0-1 0 0,1 1 1 0 0,-1-1 0 0 0,1 0 0 0 0,-1 1-1 0 0,1-1 1 0 0,-1 0 0 0 0,1 0 0 0 0,-1 1-1 0 0,1-1 1 0 0,-1 0 0 0 0,1 0 0 0 0,-1 0-1 0 0,1 0 1 0 0,0 0 0 0 0,-1 0 0 0 0,1 0-1 0 0,-1 0 1 0 0,1 0 0 0 0,-1 0 0 0 0,1 0-1 0 0,0 0 1 0 0,-1 0 0 0 0,1 0-1 0 0,-1-1 1 0 0,1 1 0 0 0,-1 0 0 0 0,1 0-1 0 0,-1-1 1 0 0,1 1 0 0 0,-1 0 0 0 0,1-1-1 0 0,-1 1 1 0 0,0 0 0 0 0,1-1 0 0 0,-1 1-1 0 0,1-1 1 0 0,-1 1 0 0 0,0-1 0 0 0,1 1-1 0 0,-1-1 1 0 0,0 1 0 0 0,0-1-1 0 0,1 1 1 0 0,-1-1 0 0 0,0 1 0 0 0,0-1-1 0 0,0 1 1 0 0,0-1 0 0 0,0 0 0 0 0,0 1-1 0 0,0-2 1 0 0,1 0-25 0 0,-1-1 0 0 0,-1 1-1 0 0,1-1 1 0 0,0 1 0 0 0,-1-1-1 0 0,1 1 1 0 0,-1-1 0 0 0,1 1-1 0 0,-1 0 1 0 0,0-1 0 0 0,0 1 0 0 0,-2-2-1 0 0,-3-4 21 0 0,0 1-1 0 0,-1 0 1 0 0,0 0-1 0 0,0 0 1 0 0,-1 1 0 0 0,0 0-1 0 0,0 1 1 0 0,0 0-1 0 0,0 0 1 0 0,-1 1-1 0 0,-17-6 1 0 0,-9-2 74 0 0,-61-12 0 0 0,93 23-59 0 0,-58-11 204 0 0,-2 2 0 0 0,1 2-1 0 0,-89 2 1 0 0,138 6-298 0 0,-27 2-745 0 0,37-2 757 0 0,1 1-1 0 0,-1-1 1 0 0,0 1 0 0 0,1-1 0 0 0,-1 1-1 0 0,1 0 1 0 0,-1 0 0 0 0,1 0 0 0 0,0 0-1 0 0,-1 1 1 0 0,-3 2 0 0 0,6-3-275 0 0,0-1 0 0 0,-1 1 0 0 0,1 0 1 0 0,0 0-1 0 0,-1-1 0 0 0,1 1 0 0 0,0 0 0 0 0,0 0 1 0 0,-1-1-1 0 0,1 1 0 0 0,0 0 0 0 0,0 0 0 0 0,0 0 1 0 0,0 0-1 0 0,0-1 0 0 0,0 1 0 0 0,1 0 0 0 0,-1 0 1 0 0,0 0-1 0 0,0-1 0 0 0,0 1 0 0 0,1 0 0 0 0,-1 0 1 0 0,0-1-1 0 0,1 1 0 0 0,-1 0 0 0 0,1-1 0 0 0,-1 1 1 0 0,1 0-1 0 0,-1-1 0 0 0,2 2 0 0 0,-1 0 530 0 0,8 9-3558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3 141 328 0 0,'-1'-1'274'0'0,"1"-1"1"0"0,-1 1-1 0 0,1-1 0 0 0,0 0 1 0 0,0 1-1 0 0,0-1 0 0 0,0 1 0 0 0,0-1 1 0 0,0 1-1 0 0,0-1 0 0 0,0 0 1 0 0,0 1-1 0 0,1-1 0 0 0,-1 1 1 0 0,1-1-1 0 0,-1 1 0 0 0,1-1 0 0 0,-1 1 1 0 0,1 0-1 0 0,0-1 0 0 0,0 1 1 0 0,0 0-1 0 0,0-1 0 0 0,0 1 1 0 0,0 0-1 0 0,0 0 0 0 0,0 0 0 0 0,0 0 1 0 0,3-2-1 0 0,5-4 881 0 0,0 1 0 0 0,17-11 0 0 0,-26 17-1153 0 0,18-10 732 0 0,1 1-1 0 0,0 0 0 0 0,0 1 1 0 0,1 1-1 0 0,0 1 1 0 0,1 1-1 0 0,-1 1 0 0 0,1 0 1 0 0,0 2-1 0 0,0 0 0 0 0,0 2 1 0 0,25 2-1 0 0,-41-2-622 0 0,0 1-1 0 0,0 0 1 0 0,-1 0-1 0 0,1 1 1 0 0,0 0-1 0 0,-1-1 1 0 0,1 2-1 0 0,-1-1 1 0 0,0 0-1 0 0,5 5 1 0 0,-7-6-76 0 0,0 0 0 0 0,-1 1 0 0 0,1-1 0 0 0,-1 1 0 0 0,1 0 0 0 0,-1-1 0 0 0,0 1 0 0 0,0 0 0 0 0,0 0 0 0 0,0 0 1 0 0,0 0-1 0 0,0-1 0 0 0,-1 2 0 0 0,1-1 0 0 0,0 0 0 0 0,-1 0 0 0 0,0 0 0 0 0,1 0 0 0 0,-1 0 0 0 0,0 0 0 0 0,0 0 0 0 0,0 0 0 0 0,0 1 0 0 0,-1-1 0 0 0,0 4 0 0 0,-4 7 53 0 0,1 0-1 0 0,-2 0 0 0 0,0 0 0 0 0,0-1 0 0 0,-1 0 0 0 0,-17 21 0 0 0,-60 62 128 0 0,69-79-170 0 0,-9 7 1 0 0,13-12-15 0 0,0 0-1 0 0,0 0 0 0 0,1 1 0 0 0,0 1 1 0 0,1 0-1 0 0,-11 20 0 0 0,19-31-16 0 0,1-1 0 0 0,-1 1 0 0 0,1 0 0 0 0,-1 0 0 0 0,1-1 0 0 0,-1 1 0 0 0,1 0 1 0 0,0 0-1 0 0,0 0 0 0 0,0-1 0 0 0,0 1 0 0 0,0 0 0 0 0,0 0 0 0 0,1 0 0 0 0,-1-1 0 0 0,1 1 0 0 0,-1 0 0 0 0,1 0 0 0 0,-1-1 1 0 0,3 4-1 0 0,-1-2 15 0 0,0-1 1 0 0,0 1 0 0 0,1-1 0 0 0,-1 0 0 0 0,1 1 0 0 0,-1-1 0 0 0,1 0 0 0 0,0 0 0 0 0,0-1 0 0 0,5 3 0 0 0,6 2 107 0 0,0-1 1 0 0,1-1-1 0 0,27 5 1 0 0,-41-9-134 0 0,29 4 330 0 0,1-1-1 0 0,58-2 0 0 0,61-13 706 0 0,-117 8-858 0 0,-19 4-576 0 0,-12 0-713 0 0,-1 0 0 0 0,1 1-1 0 0,0-1 1 0 0,0 1 0 0 0,0-1 0 0 0,-1 1 0 0 0,1 0 0 0 0,0-1 0 0 0,-1 1 0 0 0,3 1 0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500 199 480 0 0,'-1'-5'525'0'0,"0"1"0"0"0,-1 0 1 0 0,1-1-1 0 0,-1 1 0 0 0,0 0 0 0 0,0 0 0 0 0,-1 0 0 0 0,1 0 0 0 0,-1 0 1 0 0,0 0-1 0 0,0 1 0 0 0,0-1 0 0 0,0 1 0 0 0,-6-4 0 0 0,3 2 53 0 0,0 1 0 0 0,-1 1-1 0 0,1-1 1 0 0,-1 1 0 0 0,0 0 0 0 0,0 1-1 0 0,0-1 1 0 0,-11-1 0 0 0,3 2-24 0 0,0 0 1 0 0,0 1 0 0 0,0 1-1 0 0,-1 0 1 0 0,1 1-1 0 0,0 1 1 0 0,0 0 0 0 0,-22 7-1 0 0,14-2-134 0 0,1 1-1 0 0,-1 1 1 0 0,1 1-1 0 0,-24 15 1 0 0,38-20-226 0 0,1-1 0 0 0,0 1 0 0 0,1 0 1 0 0,-1 1-1 0 0,1 0 0 0 0,0 0 0 0 0,0 0 1 0 0,1 0-1 0 0,-1 1 0 0 0,2 0 0 0 0,-1 0 1 0 0,1 1-1 0 0,0-1 0 0 0,0 1 0 0 0,-4 13 1 0 0,8-14-62 0 0,-1-1 1 0 0,1 0-1 0 0,-1 0 1 0 0,2 0 0 0 0,-1 0-1 0 0,1 0 1 0 0,0 0 0 0 0,0 0-1 0 0,0 0 1 0 0,1 0-1 0 0,0 0 1 0 0,1 0 0 0 0,-1-1-1 0 0,1 1 1 0 0,0-1 0 0 0,0 0-1 0 0,0 0 1 0 0,1 0-1 0 0,0 0 1 0 0,0 0 0 0 0,7 6-1 0 0,1-1 53 0 0,0 1 1 0 0,0-1-1 0 0,1-1 0 0 0,1 0 0 0 0,-1-1 0 0 0,1-1 0 0 0,18 7 1 0 0,-15-8-127 0 0,0-1 1 0 0,0-1 0 0 0,1-1-1 0 0,-1-1 1 0 0,1 0 0 0 0,0-1 0 0 0,0-1-1 0 0,-1-1 1 0 0,1 0 0 0 0,0-1-1 0 0,-1-1 1 0 0,1-1 0 0 0,-1-1 0 0 0,0 0-1 0 0,0-1 1 0 0,23-12 0 0 0,-33 15-53 0 0,0-2 0 0 0,-1 1 0 0 0,1-1 0 0 0,-1 0 0 0 0,0 0 0 0 0,0 0 0 0 0,-1-1-1 0 0,1 0 1 0 0,-1 0 0 0 0,0 0 0 0 0,-1-1 0 0 0,0 0 0 0 0,7-14 0 0 0,-8 12 25 0 0,0 0 0 0 0,-1 0 0 0 0,1-1 0 0 0,-2 1-1 0 0,1-1 1 0 0,-2 1 0 0 0,1-1 0 0 0,-1 1 0 0 0,0-1-1 0 0,-3-13 1 0 0,0 8-18 0 0,0 0 0 0 0,-1 1 0 0 0,-1 0 0 0 0,0 0 0 0 0,-1 0 0 0 0,0 0-1 0 0,-1 1 1 0 0,-1 0 0 0 0,0 1 0 0 0,0 0 0 0 0,-2 0 0 0 0,1 0 0 0 0,-1 1 0 0 0,-19-15 0 0 0,21 20-259 0 0,-1 0 1 0 0,0 0 0 0 0,-1 0 0 0 0,0 1-1 0 0,1 1 1 0 0,-1 0 0 0 0,-1 0 0 0 0,1 1-1 0 0,0 0 1 0 0,-14-2 0 0 0,10 4-1141 0 0,0 0-1 0 0,0 0 1 0 0,0 2 0 0 0,-21 2 0 0 0,-5 3-2003 0 0,2 0 485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0 444 0 0,'-11'8'567'0'0,"1"-1"1"0"0,0 2-1 0 0,0-1 0 0 0,0 2 1 0 0,1-1-1 0 0,1 1 0 0 0,0 0 0 0 0,0 1 1 0 0,1 0-1 0 0,0 0 0 0 0,1 1 1 0 0,0 0-1 0 0,-5 15 0 0 0,6-10 127 0 0,0 1 0 0 0,1-1 0 0 0,1 1 0 0 0,1 0 0 0 0,0 0 0 0 0,2 0 0 0 0,0 0 0 0 0,1 1-1 0 0,3 19 1 0 0,0-14-262 0 0,1 0 0 0 0,1 0 0 0 0,1-1-1 0 0,0 1 1 0 0,2-2 0 0 0,1 1-1 0 0,1-1 1 0 0,1-1 0 0 0,1 0 0 0 0,0 0-1 0 0,2-1 1 0 0,17 18 0 0 0,-15-21-440 0 0,0-1 0 0 0,1-1 0 0 0,1 0 0 0 0,1-2 1 0 0,0 0-1 0 0,0-1 0 0 0,1-1 0 0 0,25 9 0 0 0,87 27-1546 0 0,-101-37-414 0 0,1-3-1 0 0,51 7 0 0 0,-24-11-329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6537 0 0,'-1'1'5484'0'0,"-10"2"3308"0"0,10-3-8677 0 0,1 0 0 0 0,0 0 0 0 0,0 0 0 0 0,0 0 0 0 0,0 1 1 0 0,0-1-1 0 0,0 0 0 0 0,0 0 0 0 0,0 0 0 0 0,1 1 346 0 0,-1-1-346 0 0,5 3 196 0 0,1 0 1 0 0,0-1-1 0 0,-1 0 0 0 0,1 0 0 0 0,0 0 1 0 0,1-1-1 0 0,-1 0 0 0 0,0 0 0 0 0,11 0 0 0 0,66-2 884 0 0,-53-1-908 0 0,109-9-272 0 0,-93 5-3517 0 0,0 0-4786 0 0,-31 3 5654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29 320 0 0,'-3'-28'14614'0'0,"5"29"-13106"0"0,2 4-882 0 0,0 0 0 0 0,0 0 0 0 0,-1 0 0 0 0,0 1-1 0 0,0-1 1 0 0,0 1 0 0 0,-1 0 0 0 0,1-1 0 0 0,2 13 0 0 0,11 63 1975 0 0,-12-57-1705 0 0,4 24 304 0 0,17 115 2552 0 0,-25-162-3876 0 0,0 1 0 0 0,0-1 0 0 0,1 1 0 0 0,-1-1 0 0 0,1 1 0 0 0,-1-1-1 0 0,1 1 1 0 0,0-1 0 0 0,-1 0 0 0 0,1 1 0 0 0,0-1 0 0 0,0 0 0 0 0,0 0 0 0 0,0 1 0 0 0,0-1 0 0 0,0 0 0 0 0,0 0 0 0 0,0 0 0 0 0,1 0 0 0 0,-1 0 0 0 0,0-1 0 0 0,1 1 0 0 0,-1 0 0 0 0,0-1 0 0 0,3 2 0 0 0,2 0-1554 0 0,0-1-1 0 0,0 0 0 0 0,0 1 0 0 0,0-2 1 0 0,7 1-1 0 0,3 0-1381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1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5 520 0 0,'-2'-5'9989'0'0,"-29"154"-2471"0"0,-11 80-3427 0 0,34-181-3099 0 0,-15 144 1034 0 0,23-186-2769 0 0,0 11-1579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560 172 456 0 0,'-4'-9'784'0'0,"-1"0"-1"0"0,0 1 1 0 0,0 0-1 0 0,-1 0 1 0 0,0 0-1 0 0,-1 1 1 0 0,1 0-1 0 0,-2 0 1 0 0,1 1-1 0 0,0 0 1 0 0,-1 0-1 0 0,0 1 1 0 0,-1 0-1 0 0,1 0 1 0 0,-1 1-1 0 0,0 0 1 0 0,-10-3-1 0 0,7 3-93 0 0,0 1-1 0 0,0 1 0 0 0,-1 0 1 0 0,1 1-1 0 0,0 0 0 0 0,-1 1 1 0 0,1 0-1 0 0,-1 1 0 0 0,1 1 1 0 0,0 0-1 0 0,0 0 0 0 0,-24 9 1 0 0,14-3 92 0 0,0 2 0 0 0,1 0 0 0 0,-41 27 0 0 0,50-28-405 0 0,1-1 0 0 0,0 2-1 0 0,0 0 1 0 0,1 0 0 0 0,1 1-1 0 0,-1 0 1 0 0,-13 22 0 0 0,20-29-339 0 0,1 0 0 0 0,0 0 0 0 0,1 0 0 0 0,-1 0 0 0 0,1 0 0 0 0,-1 0 0 0 0,1 1 0 0 0,0-1 0 0 0,1 0 0 0 0,-1 1 0 0 0,1-1 0 0 0,0 1 0 0 0,0-1 0 0 0,0 0 0 0 0,1 1 0 0 0,0 4 0 0 0,1-4 49 0 0,0 1 1 0 0,0-1-1 0 0,0 0 0 0 0,1 0 1 0 0,0-1-1 0 0,0 1 1 0 0,0 0-1 0 0,0-1 1 0 0,1 0-1 0 0,-1 0 0 0 0,8 6 1 0 0,-2-2 40 0 0,1-1 0 0 0,0 0 0 0 0,0-1 0 0 0,1 0 0 0 0,0-1 0 0 0,0 0 1 0 0,0 0-1 0 0,1-1 0 0 0,0-1 0 0 0,23 4 0 0 0,-24-6-181 0 0,0 0 1 0 0,0-1-1 0 0,0 0 0 0 0,0-1 1 0 0,0 0-1 0 0,0-1 1 0 0,0 0-1 0 0,-1-1 0 0 0,1 0 1 0 0,-1 0-1 0 0,1-1 0 0 0,-1-1 1 0 0,16-9-1 0 0,-19 10 18 0 0,-1-1-1 0 0,0 1 0 0 0,-1-1 1 0 0,1-1-1 0 0,-1 1 0 0 0,0-1 1 0 0,0 1-1 0 0,0-2 0 0 0,-1 1 1 0 0,0 0-1 0 0,0-1 0 0 0,-1 0 1 0 0,0 0-1 0 0,0 0 0 0 0,-1 0 1 0 0,1 0-1 0 0,-1 0 1 0 0,-1-1-1 0 0,0 1 0 0 0,1-14 1 0 0,-2 13 30 0 0,-1 1 0 0 0,0 0 0 0 0,0-1 1 0 0,-1 1-1 0 0,0 0 0 0 0,0 0 0 0 0,-1 0 1 0 0,0 0-1 0 0,0 0 0 0 0,-1 1 1 0 0,1-1-1 0 0,-1 1 0 0 0,-1 0 0 0 0,1 0 1 0 0,-8-7-1 0 0,-1 0-30 0 0,0 0 1 0 0,-2 0-1 0 0,1 2 1 0 0,-30-19 0 0 0,25 19-407 0 0,-31-13 1 0 0,44 21 50 0 0,-1 0-1 0 0,0 1 1 0 0,0 0-1 0 0,-1 1 1 0 0,1-1-1 0 0,0 1 1 0 0,0 0-1 0 0,-9 1 0 0 0,-13 7-8681 0 0,23-4 6059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7997 0 0,'3'-2'1015'0'0,"0"0"1"0"0,0 0 0 0 0,0 0 0 0 0,1 0-1 0 0,-1 0 1 0 0,0 1 0 0 0,1-1 0 0 0,0 1-1 0 0,-1 0 1 0 0,6-1 0 0 0,-2 1-307 0 0,-1 1 0 0 0,0 0-1 0 0,0 0 1 0 0,0 0 0 0 0,11 2 0 0 0,3 3-388 0 0,-1 1 0 0 0,-1 0 0 0 0,20 10 0 0 0,-26-11 313 0 0,56 27 568 0 0,76 50 0 0 0,-104-59-780 0 0,-2 3 0 0 0,-1 1 1 0 0,-1 1-1 0 0,-2 2 0 0 0,38 42 1 0 0,-67-66-346 0 0,0 0 0 0 0,-1 0 1 0 0,0 1-1 0 0,0-1 0 0 0,0 1 0 0 0,-1 0 0 0 0,0 0 1 0 0,4 13-1 0 0,-6-16-15 0 0,0 1 0 0 0,-1 0 0 0 0,1 0 0 0 0,-1 0 0 0 0,0-1 0 0 0,0 1 0 0 0,-1 0-1 0 0,1 0 1 0 0,-1 0 0 0 0,0-1 0 0 0,0 1 0 0 0,-1 0 0 0 0,1-1 0 0 0,-1 1 0 0 0,-4 6 0 0 0,-3 3 7 0 0,-1 0 1 0 0,-1 0-1 0 0,0-1 0 0 0,0-1 0 0 0,-2 0 1 0 0,1-1-1 0 0,-1 0 0 0 0,-1-1 1 0 0,0 0-1 0 0,-1-1 0 0 0,1-1 0 0 0,-19 8 1 0 0,-27 9-1384 0 0,-114 32 0 0 0,157-53 761 0 0,-14 3-1946 0 0,17-6-7543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1 244 220 0 0,'5'-1'624'0'0,"1"0"-1"0"0,-1 1 0 0 0,1 0 1 0 0,-1 0-1 0 0,0 1 1 0 0,1-1-1 0 0,-1 1 1 0 0,1 0-1 0 0,-1 0 1 0 0,0 1-1 0 0,0 0 1 0 0,0 0-1 0 0,0 0 1 0 0,0 0-1 0 0,0 1 1 0 0,-1 0-1 0 0,1 0 1 0 0,-1 0-1 0 0,0 0 1 0 0,1 1-1 0 0,5 7 1 0 0,67 79 5902 0 0,-51-57-4147 0 0,1-1 1 0 0,2-2 0 0 0,53 45 0 0 0,-80-74-2347 0 0,0 0 1 0 0,0 1-1 0 0,0-1 1 0 0,0 0-1 0 0,0 0 0 0 0,0 0 1 0 0,1 0-1 0 0,-1-1 0 0 0,0 1 1 0 0,1 0-1 0 0,-1-1 0 0 0,0 0 1 0 0,1 1-1 0 0,-1-1 1 0 0,1 0-1 0 0,-1-1 0 0 0,3 1 1 0 0,-1-1 59 0 0,0 0 0 0 0,0 0 0 0 0,0-1 0 0 0,-1 1 0 0 0,1-1 0 0 0,0 0 0 0 0,-1 0 0 0 0,1 0 0 0 0,3-4 0 0 0,5-5 220 0 0,0-1 1 0 0,-1 1-1 0 0,19-28 1 0 0,-29 39-314 0 0,68-104 0 0 0,75-149 0 0 0,-133 233 17 0 0,-5 10-47 0 0,0-1 1 0 0,-1 0-1 0 0,0 0 1 0 0,0-1-1 0 0,2-13 0 0 0,-6 19-1154 0 0,-16 16-9871 0 0,3 0 7562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1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92 324 0 0,'-3'0'908'0'0,"-1"0"0"0"0,0 1 0 0 0,0-1 0 0 0,0 1 0 0 0,1 0 0 0 0,-1 0 0 0 0,0 0 0 0 0,-5 3 2752 0 0,25 5-971 0 0,-5-5-2090 0 0,0-1 0 0 0,0-1 0 0 0,0 0 0 0 0,0 0 0 0 0,1-1 0 0 0,10 0 0 0 0,3 1-2 0 0,279 10 3197 0 0,689-3 966 0 0,497-25-1868 0 0,-964 4-2350 0 0,308-18 181 0 0,300-11-184 0 0,-796 27-396 0 0,365-13 504 0 0,-673 26-647 0 0,-8 0 0 0 0,-7 1 0 0 0,-1-1 0 0 0,-5 0 0 0 0,-3-1 0 0 0,0 1-10 0 0,-5 1-167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82 124 0 0,'-10'-25'4366'0'0,"8"22"-3915"0"0,1 0-1 0 0,-1-1 0 0 0,-1 1 0 0 0,1 0 1 0 0,0 0-1 0 0,-1 0 0 0 0,1 0 0 0 0,-1 1 1 0 0,0-1-1 0 0,0 1 0 0 0,0-1 0 0 0,0 1 1 0 0,-1 0-1 0 0,-4-2 0 0 0,2 2 77 0 0,-1-1 1 0 0,1 1-1 0 0,-1 0 0 0 0,0 1 1 0 0,0 0-1 0 0,1 0 0 0 0,-12 0 1 0 0,6 1-103 0 0,0 0 0 0 0,0 2 0 0 0,1-1 0 0 0,-1 1 0 0 0,0 1 0 0 0,1 0 0 0 0,0 1 0 0 0,0 0 0 0 0,-13 7 0 0 0,8-2-33 0 0,2 1 0 0 0,-1 0 0 0 0,1 1 0 0 0,1 0 1 0 0,0 1-1 0 0,0 0 0 0 0,2 1 0 0 0,-1 1 0 0 0,-16 27 0 0 0,23-33-214 0 0,1 0 0 0 0,-1 0-1 0 0,2 0 1 0 0,-1 1 0 0 0,1 0 0 0 0,1-1 0 0 0,0 1 0 0 0,0 0-1 0 0,0 1 1 0 0,1-1 0 0 0,1 0 0 0 0,0 0 0 0 0,0 0 0 0 0,0 0-1 0 0,1 1 1 0 0,1-1 0 0 0,-1 0 0 0 0,2 0 0 0 0,-1 0 0 0 0,7 14-1 0 0,-1-9-45 0 0,0 1 0 0 0,1-1-1 0 0,1-1 1 0 0,0 0 0 0 0,1 0-1 0 0,1-1 1 0 0,-1 0 0 0 0,2-1-1 0 0,0-1 1 0 0,0 0 0 0 0,1 0-1 0 0,0-2 1 0 0,0 1 0 0 0,1-2-1 0 0,0 0 1 0 0,1-1 0 0 0,0 0-1 0 0,-1-1 1 0 0,23 3 0 0 0,-25-6-77 0 0,1 0-1 0 0,0 0 1 0 0,0-2 0 0 0,1 0 0 0 0,-1 0 0 0 0,0-2 0 0 0,0 1 0 0 0,-1-2-1 0 0,1 0 1 0 0,17-6 0 0 0,-20 5-41 0 0,0-1 1 0 0,-1 0-1 0 0,0-1 0 0 0,0 0 0 0 0,0 0 1 0 0,-1-1-1 0 0,0-1 0 0 0,0 1 0 0 0,-1-2 1 0 0,0 1-1 0 0,0-1 0 0 0,-1 0 1 0 0,9-15-1 0 0,-7 10 25 0 0,-1 0 1 0 0,-1 0-1 0 0,0 0 1 0 0,-1-1-1 0 0,-1 0 1 0 0,0-1-1 0 0,2-17 1 0 0,-6 24-17 0 0,0 0 1 0 0,0 1-1 0 0,-1-1 1 0 0,0 0-1 0 0,-1 0 1 0 0,0 0 0 0 0,-1 1-1 0 0,0-1 1 0 0,0 0-1 0 0,0 1 1 0 0,-1-1-1 0 0,-1 1 1 0 0,1 0-1 0 0,-8-11 1 0 0,5 9-78 0 0,-1 0 1 0 0,-1 1-1 0 0,1-1 1 0 0,-2 1-1 0 0,1 1 1 0 0,-1 0-1 0 0,0 0 1 0 0,-1 1 0 0 0,-17-11-1 0 0,10 10-16 0 0,1 0 0 0 0,-1 1 0 0 0,0 0 0 0 0,-1 2 0 0 0,-31-7 0 0 0,16 8-1069 0 0,0 0-1 0 0,-48 2 0 0 0,-58 12-8394 0 0,112-7 6521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1 696 0 0,'-6'-1'6644'0'0,"-9"93"1311"0"0,5 52-3654 0 0,8-104-3140 0 0,1-3-221 0 0,0 0 0 0 0,10 72 0 0 0,-5-89-2927 0 0,12 36 0 0 0,-16-54 1099 0 0,2 2 401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2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97 208 0 0,'-15'-3'972'0'0,"-9"0"10142"0"0,55-6-6895 0 0,197-8 3616 0 0,108-24-4764 0 0,-288 33-2747 0 0,41-7-3214 0 0,-70 16-6274 0 0,-13-1 6476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5 580 0 0,'1'-5'10701'0'0,"7"24"-7804"0"0,8 30-1190 0 0,30 211 3939 0 0,-15-67-2732 0 0,-12-94-1727 0 0,-19-98-1561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212 137 664 0 0,'-1'-8'1999'0'0,"1"0"-1"0"0,-1 1 1 0 0,0-1-1 0 0,-4-11 1 0 0,4 16-1394 0 0,0 0 0 0 0,0 0 0 0 0,0 0 0 0 0,0 0 0 0 0,0 1-1 0 0,-1-1 1 0 0,0 0 0 0 0,1 1 0 0 0,-1 0 0 0 0,0-1 0 0 0,0 1 0 0 0,0 0 0 0 0,-5-4 0 0 0,5 5-391 0 0,0 0 0 0 0,-1 0 0 0 0,0 0 0 0 0,1 1 0 0 0,-1-1 0 0 0,1 1 0 0 0,-1-1 0 0 0,0 1 0 0 0,1 0 0 0 0,-1 0-1 0 0,0 0 1 0 0,1 0 0 0 0,-1 1 0 0 0,0-1 0 0 0,1 1 0 0 0,-1-1 0 0 0,1 1 0 0 0,-1 0 0 0 0,1 0 0 0 0,-1 0 0 0 0,1 1 0 0 0,0-1 0 0 0,-5 3 0 0 0,-1 2 97 0 0,0 0 1 0 0,0 0-1 0 0,1 1 0 0 0,-14 15 1 0 0,14-14-152 0 0,0 1 1 0 0,1 1-1 0 0,0-1 1 0 0,1 1-1 0 0,0 0 1 0 0,0 0-1 0 0,1 1 1 0 0,1-1-1 0 0,0 1 1 0 0,0 0 0 0 0,1 0-1 0 0,0 0 1 0 0,1 0-1 0 0,0 0 1 0 0,1 14-1 0 0,1-17-94 0 0,-1 1 1 0 0,2-1-1 0 0,-1 0 0 0 0,1 0 0 0 0,1 0 0 0 0,-1-1 0 0 0,1 1 1 0 0,1 0-1 0 0,-1-1 0 0 0,1 0 0 0 0,1 0 0 0 0,-1 0 0 0 0,1 0 1 0 0,0-1-1 0 0,1 0 0 0 0,-1 0 0 0 0,1 0 0 0 0,0-1 1 0 0,1 0-1 0 0,0 0 0 0 0,10 6 0 0 0,-9-7-66 0 0,1 1 0 0 0,0-1 0 0 0,0-1 0 0 0,0 0 0 0 0,1 0 0 0 0,-1 0 0 0 0,1-2 0 0 0,0 1 0 0 0,-1-1 0 0 0,1 0 0 0 0,19-2-1 0 0,-24 0-7 0 0,0 1-1 0 0,0-1 0 0 0,0 0 0 0 0,0-1 0 0 0,0 1 0 0 0,0-1 0 0 0,-1 0 0 0 0,1 0 0 0 0,-1-1 0 0 0,1 1 0 0 0,-1-1 1 0 0,0 0-1 0 0,0 0 0 0 0,0-1 0 0 0,-1 1 0 0 0,1-1 0 0 0,-1 0 0 0 0,0 1 0 0 0,0-1 0 0 0,0-1 0 0 0,0 1 0 0 0,-1 0 1 0 0,1-1-1 0 0,2-8 0 0 0,-1 0 66 0 0,0 0 0 0 0,-1-1 1 0 0,-1 1-1 0 0,0 0 0 0 0,-1-1 1 0 0,-1 1-1 0 0,1-1 0 0 0,-2 0 1 0 0,0 1-1 0 0,-1 0 0 0 0,0-1 0 0 0,-1 1 1 0 0,-1 0-1 0 0,-7-20 0 0 0,7 23-72 0 0,-1 0-1 0 0,0 0 0 0 0,-1 0 0 0 0,0 1 1 0 0,0 0-1 0 0,-1 0 0 0 0,0 0 0 0 0,-1 1 1 0 0,0 0-1 0 0,0 0 0 0 0,0 1 0 0 0,-1 0 1 0 0,0 1-1 0 0,-1 0 0 0 0,1 0 0 0 0,-1 1 1 0 0,-21-8-1 0 0,19 9-375 0 0,1 1 0 0 0,-1 0 0 0 0,-23-2 1 0 0,30 5-87 0 0,1 0-1 0 0,-1 0 1 0 0,0 0 0 0 0,1 1 0 0 0,-7 1-1 0 0,8-1-334 0 0,-1 0-1 0 0,1 0 0 0 0,0 1 0 0 0,0-1 0 0 0,0 1 0 0 0,1-1 0 0 0,-1 1 0 0 0,-4 3 0 0 0,3-1-2264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12 216 0 0,'0'0'902'0'0,"-17"-12"5318"0"0,12 13-5616 0 0,1 0 0 0 0,0 1 0 0 0,0-1 0 0 0,0 1 0 0 0,0 0 0 0 0,0 0 1 0 0,0 0-1 0 0,0 0 0 0 0,1 1 0 0 0,-1 0 0 0 0,-5 5 0 0 0,3-2-111 0 0,1 1 0 0 0,0-1 0 0 0,1 1 0 0 0,-1-1 0 0 0,1 1 0 0 0,-3 9 1 0 0,1-2-42 0 0,1-1 0 0 0,1 1 1 0 0,0 0-1 0 0,1 0 0 0 0,1 0 1 0 0,0 0-1 0 0,0 18 0 0 0,2-19-139 0 0,1 1-1 0 0,0-1 0 0 0,1 1 0 0 0,0-1 0 0 0,1 1 1 0 0,1-1-1 0 0,0 0 0 0 0,9 18 0 0 0,-9-24-235 0 0,-1 0 0 0 0,1-1 0 0 0,0 1 0 0 0,1-1 0 0 0,0-1-1 0 0,0 1 1 0 0,0 0 0 0 0,0-1 0 0 0,1 0 0 0 0,0-1 0 0 0,0 1-1 0 0,0-1 1 0 0,1 0 0 0 0,-1-1 0 0 0,1 1 0 0 0,13 3 0 0 0,-16-5-86 0 0,-1-1 1 0 0,1 0-1 0 0,0-1 0 0 0,0 1 1 0 0,0-1-1 0 0,0 1 1 0 0,0-1-1 0 0,0 0 1 0 0,0-1-1 0 0,0 1 0 0 0,0-1 1 0 0,0 0-1 0 0,0 0 1 0 0,-1 0-1 0 0,1 0 1 0 0,0 0-1 0 0,5-4 0 0 0,-5 2 14 0 0,1 0-1 0 0,-1 0 1 0 0,0-1-1 0 0,0 1 0 0 0,0-1 1 0 0,0 0-1 0 0,-1-1 0 0 0,0 1 1 0 0,1-1-1 0 0,-2 1 1 0 0,5-9-1 0 0,-3 5 35 0 0,-1-1 0 0 0,1 0 0 0 0,-2 0 0 0 0,1 0 0 0 0,-1 0 0 0 0,0 0 0 0 0,-1-1 0 0 0,0 1 0 0 0,-1-1 1 0 0,0 1-1 0 0,-1 0 0 0 0,1-1 0 0 0,-2 1 0 0 0,-3-14 0 0 0,2 15-14 0 0,0-1 1 0 0,-1 1 0 0 0,-1 0 0 0 0,0 0-1 0 0,0 0 1 0 0,0 1 0 0 0,-7-9 0 0 0,-21-12-1815 0 0,29 26 874 0 0,0-1 0 0 0,0 1 1 0 0,0 0-1 0 0,0 0 0 0 0,-1 1 0 0 0,-6-3 0 0 0,0 6-4743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7 176 6365 0 0,'-2'-9'1322'0'0,"0"1"-1"0"0,1-1 1 0 0,0 0 0 0 0,1 1 0 0 0,0-1 0 0 0,0 0 0 0 0,2-10 0 0 0,-1 15-1043 0 0,0 0 0 0 0,1 0 0 0 0,-1 0 0 0 0,1 1 0 0 0,-1-1 0 0 0,1 0 0 0 0,0 1 0 0 0,0-1 0 0 0,1 1 0 0 0,-1 0 0 0 0,1 0 0 0 0,0 0 0 0 0,0 0 0 0 0,0 0 0 0 0,0 0 0 0 0,0 1 0 0 0,6-4 0 0 0,1 1 30 0 0,0 0-1 0 0,1 0 1 0 0,-1 1-1 0 0,1 1 1 0 0,0 0-1 0 0,0 0 1 0 0,0 1-1 0 0,0 1 1 0 0,0 0 0 0 0,1 0-1 0 0,-1 1 1 0 0,0 1-1 0 0,13 1 1 0 0,-7 1-8 0 0,-1 0 0 0 0,1 1 0 0 0,-1 0 0 0 0,0 1 0 0 0,0 1 1 0 0,-1 1-1 0 0,0 0 0 0 0,18 12 0 0 0,-30-17-227 0 0,0 0-1 0 0,0 0 1 0 0,0 0 0 0 0,-1 1-1 0 0,1-1 1 0 0,-1 1 0 0 0,1-1-1 0 0,-1 1 1 0 0,0 0 0 0 0,0 0-1 0 0,0 0 1 0 0,-1 0 0 0 0,1 0-1 0 0,-1 0 1 0 0,1 1 0 0 0,-1-1-1 0 0,0 0 1 0 0,-1 1 0 0 0,2 5-1 0 0,-2-7-86 0 0,0 1 0 0 0,-1-1 0 0 0,1 0 1 0 0,-1 1-1 0 0,1-1 0 0 0,-1 0 0 0 0,0 1 0 0 0,0-1 0 0 0,0 0 0 0 0,0 0 0 0 0,0 0 0 0 0,0 0 0 0 0,-1 0 0 0 0,1 0 0 0 0,-1 0 0 0 0,1 0 0 0 0,-1-1 0 0 0,0 1 0 0 0,0-1 0 0 0,0 1 0 0 0,0-1 0 0 0,0 1 0 0 0,0-1 0 0 0,0 0 0 0 0,0 0 0 0 0,0 0 0 0 0,0 0 0 0 0,-1-1 0 0 0,-3 2 0 0 0,-15 3-639 0 0,-1-1 1 0 0,1-1-1 0 0,-1 0 1 0 0,-24-1-1 0 0,-11-2-6665 0 0,42 0 3705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15 111 200 0 0,'7'15'1732'0'0,"0"1"1"0"0,-1 1-1 0 0,4 18 0 0 0,-8-27-447 0 0,0 0 0 0 0,-1 0 0 0 0,0 0 1 0 0,-1 0-1 0 0,0 0 0 0 0,0 0 0 0 0,-1 0 0 0 0,-3 16 0 0 0,4-24-1204 0 0,0-1 1 0 0,0 1-1 0 0,0 0 0 0 0,0-1 1 0 0,0 1-1 0 0,0 0 0 0 0,-1-1 1 0 0,1 1-1 0 0,0 0 0 0 0,0 0 1 0 0,0-1-1 0 0,-1 1 0 0 0,1 0 1 0 0,0 0-1 0 0,0-1 0 0 0,-1 1 1 0 0,1 0-1 0 0,0 0 0 0 0,-1 0 1 0 0,1-1-1 0 0,0 1 1 0 0,-1 0-1 0 0,1 0 0 0 0,0 0 1 0 0,-1 0-1 0 0,1 0 0 0 0,0 0 1 0 0,-1-1-1 0 0,1 1 0 0 0,0 0 1 0 0,-1 0-1 0 0,1 0 0 0 0,0 0 1 0 0,-1 0-1 0 0,1 1 0 0 0,0-1 1 0 0,-1 0-1 0 0,1 0 0 0 0,0 0 1 0 0,-1 0-1 0 0,1 0 0 0 0,0 0 1 0 0,-1 0-1 0 0,1 1 0 0 0,0-1 1 0 0,-1 0-1 0 0,1 0 0 0 0,0 0 1 0 0,0 1-1 0 0,-1-1 0 0 0,1 0 1 0 0,0 1-1 0 0,0-1 0 0 0,0 0 1 0 0,-1 0-1 0 0,1 1 0 0 0,0-1 1 0 0,0 0-1 0 0,0 1 0 0 0,0-1 1 0 0,0 0-1 0 0,-1 1 0 0 0,1-1 1 0 0,0 0-1 0 0,0 1 0 0 0,0-1 1 0 0,0 0-1 0 0,0 1 0 0 0,0 0 1 0 0,-12-26 1493 0 0,7 6-945 0 0,1 0 1 0 0,1 0-1 0 0,-2-24 0 0 0,5 35-442 0 0,-1 0 1 0 0,2 0-1 0 0,-1 0 1 0 0,1 0-1 0 0,0 1 1 0 0,1-1-1 0 0,0 0 1 0 0,0 0-1 0 0,0 1 1 0 0,7-13-1 0 0,-8 18-168 0 0,0 1-1 0 0,0-1 0 0 0,0 0 1 0 0,0 0-1 0 0,0 1 1 0 0,1-1-1 0 0,-1 1 1 0 0,1-1-1 0 0,-1 1 1 0 0,1-1-1 0 0,-1 1 0 0 0,1 0 1 0 0,0 0-1 0 0,-1 0 1 0 0,1 0-1 0 0,0 0 1 0 0,0 0-1 0 0,0 1 1 0 0,0-1-1 0 0,0 0 1 0 0,3 1-1 0 0,-3 0 35 0 0,1 0-1 0 0,0 0 1 0 0,-1 1-1 0 0,1-1 1 0 0,0 1-1 0 0,-1 0 1 0 0,1-1 0 0 0,0 1-1 0 0,-1 1 1 0 0,1-1-1 0 0,-1 0 1 0 0,0 1-1 0 0,5 2 1 0 0,3 5 118 0 0,-1 0 0 0 0,0 0 0 0 0,0 1-1 0 0,-1 0 1 0 0,9 14 0 0 0,-4 1-172 0 0,-13-32 0 0 0,0 0 0 0 0,0 1 0 0 0,0-1 0 0 0,1 0 0 0 0,0 1 0 0 0,0-1 0 0 0,3-8 0 0 0,-1 8 0 0 0,-1 0 0 0 0,1 0 0 0 0,0 1 0 0 0,0-1 0 0 0,1 1 0 0 0,0 0 0 0 0,0 0 0 0 0,10-10 0 0 0,-13 15 0 0 0,0 0 0 0 0,0-1 0 0 0,0 1 0 0 0,1 0 0 0 0,-1 0 0 0 0,0 0 0 0 0,1 0 0 0 0,-1 0 0 0 0,1 1 0 0 0,-1-1 0 0 0,1 0 0 0 0,-1 1 0 0 0,1-1 0 0 0,-1 1 0 0 0,1-1 0 0 0,0 1 0 0 0,-1 0 0 0 0,1 0 0 0 0,-1 0 0 0 0,1 0 0 0 0,0 0 0 0 0,-1 0 0 0 0,1 0 0 0 0,0 0 0 0 0,-1 1 0 0 0,1-1 0 0 0,0 1 0 0 0,-1-1 0 0 0,1 1 0 0 0,-1-1 0 0 0,1 1 0 0 0,-1 0 0 0 0,0 0 0 0 0,1 0 0 0 0,-1 0 0 0 0,0 0 0 0 0,1 0 0 0 0,-1 0 0 0 0,0 0 0 0 0,0 1 0 0 0,0-1 0 0 0,0 0 0 0 0,0 1 0 0 0,1 1 0 0 0,4 8-96 0 0,0 0-1 0 0,-1 1 1 0 0,0-1-1 0 0,0 1 1 0 0,-2 0-1 0 0,1 0 1 0 0,-1 1-1 0 0,1 17 1 0 0,8 29-437 0 0,-5-44-1333 0 0,0-8-1659 0 0,7-7-7561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119 315 684 0 0,'0'0'2877'0'0,"0"5"-1172"0"0,-19 101 8051 0 0,10-57-4376 0 0,2-6 3637 0 0,18-124-8180 0 0,-4-1 0 0 0,-4 0 0 0 0,-12-141 0 0 0,6 174-837 0 0,25 98 0 0 0,-2 3 0 0 0,3-1 0 0 0,2-1 0 0 0,2-1 0 0 0,2-1 0 0 0,54 68 0 0 0,-76-108-36 0 0,35 40-1056 0 0,-37-44 961 0 0,0 1 0 0 0,0-1-1 0 0,0 0 1 0 0,0 0 0 0 0,1 0 0 0 0,-1-1 0 0 0,8 3-1 0 0,-13-5 99 0 0,0-1-1 0 0,1 0 0 0 0,-1 1 0 0 0,1-1 1 0 0,-1 0-1 0 0,1 0 0 0 0,-1 1 0 0 0,1-1 1 0 0,-1 0-1 0 0,1 0 0 0 0,-1 0 0 0 0,1 0 0 0 0,-1 0 1 0 0,1 0-1 0 0,-1 0 0 0 0,1 0 0 0 0,-1 0 1 0 0,1 0-1 0 0,-1 0 0 0 0,1 0 0 0 0,-1 0 1 0 0,1 0-1 0 0,-1 0 0 0 0,1 0 0 0 0,-1-1 0 0 0,1 1 1 0 0,-1 0-1 0 0,1 0 0 0 0,-1-1 0 0 0,1 1 1 0 0,-1 0-1 0 0,0-1 0 0 0,1 1 0 0 0,-1 0 0 0 0,1-1 1 0 0,-1 1-1 0 0,0-1 0 0 0,0 1 0 0 0,1-1 1 0 0,-1 1-1 0 0,0 0 0 0 0,0-1 0 0 0,1 1 1 0 0,-1-1-1 0 0,0 1 0 0 0,0-1 0 0 0,0 1 0 0 0,0-1 1 0 0,0 1-1 0 0,0-1 0 0 0,0 0 0 0 0,0-1 10 0 0,0 0 1 0 0,0 0-1 0 0,0 0 0 0 0,0 0 0 0 0,-1 0 0 0 0,1 1 0 0 0,-1-1 0 0 0,0 0 0 0 0,1 0 0 0 0,-1 0 0 0 0,0 1 1 0 0,-2-4-1 0 0,-1 1 24 0 0,-1 0 0 0 0,1 0 0 0 0,-1 0 0 0 0,0 1 0 0 0,0 0 0 0 0,0 0 0 0 0,0 0 0 0 0,-1 1 0 0 0,1-1 0 0 0,-1 1 0 0 0,1 1 0 0 0,-1-1 0 0 0,-7 0 0 0 0,-12-3 31 0 0,-43 0 0 0 0,53 4-29 0 0,-12 0-79 0 0,0 0 0 0 0,-39 6-1 0 0,8 8-2327 0 0,48-10 392 0 0,0 1 1 0 0,0 0 0 0 0,-13 8-1 0 0,10-3-1054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78 28 0 0,'-5'-19'15786'0'0,"15"17"-8266"0"0,3 1-8954 0 0,-10 1 639 0 0,139-5 4937 0 0,68-4-1532 0 0,17-22-36 0 0,-213 28-2561 0 0,2 0-951 0 0,31-1 0 0 0,-46 4 261 0 0,4 5-2767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80 0 0,'-47'17'2161'0'0,"19"-5"1916"0"0,0-4 8668 0 0,34-6-11325 0 0,4 1-687 0 0,1-1 1 0 0,0 0-1 0 0,0-1 0 0 0,0 0 0 0 0,21-1 0 0 0,64-9 1756 0 0,-55 4-1762 0 0,264-20 3578 0 0,-237 20-3941 0 0,-64 4-517 0 0,-1 1-1 0 0,0 0 1 0 0,1 0-1 0 0,-1 0 1 0 0,0 0-1 0 0,0 0 1 0 0,6 2-1 0 0,-3 0-484 0 0,-4-2-758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82 756 0 0,'-23'-7'11407'0'0,"41"6"483"0"0,-2 1-9612 0 0,1-1-4448 0 0,66-7 2948 0 0,370-48 7050 0 0,-398 48-10298 0 0,-54 8 1778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3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0 716 0 0,'-6'4'635'0'0,"-35"24"3475"0"0,18-4 4482 0 0,25-23-8250 0 0,-1 0 1 0 0,1 0-1 0 0,0 0 1 0 0,-1 0 0 0 0,1 0-1 0 0,0-1 1 0 0,0 1-1 0 0,0-1 1 0 0,-1 1 0 0 0,1-1-1 0 0,0 0 1 0 0,0 0-1 0 0,3 0 1 0 0,30-1 1462 0 0,-26 0-1258 0 0,385-50 8262 0 0,-371 48-10604 0 0,-16 3-1921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35 496 0 0,'4'-13'2179'0'0,"2"-1"843"0"0,-5 7 2446 0 0,11 19-3318 0 0,-7-4-1602 0 0,0 0-1 0 0,-1 0 1 0 0,0 1-1 0 0,0 0 1 0 0,-1 0-1 0 0,0 0 1 0 0,0 0-1 0 0,0 10 1 0 0,4 7 426 0 0,78 301 5631 0 0,-53-213-4628 0 0,-27-102-1058 0 0,-4-12-1268 0 0,-1 1 0 0 0,1-1-1 0 0,-1 0 1 0 0,1 1 0 0 0,-1-1 0 0 0,1 0-1 0 0,-1 0 1 0 0,1 1 0 0 0,0-1 0 0 0,-1 0 0 0 0,1 0-1 0 0,-1 0 1 0 0,1 0 0 0 0,0 0 0 0 0,-1 0 0 0 0,1 0-1 0 0,-1 0 1 0 0,1 0 0 0 0,0 0 0 0 0,-1 0-1 0 0,1 0 1 0 0,-1 0 0 0 0,1 0 0 0 0,0-1 0 0 0,-1 1-1 0 0,1 0 1 0 0,-1 0 0 0 0,1-1 0 0 0,-1 1 0 0 0,1-1-1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313 146 516 0 0,'1'-5'809'0'0,"0"-1"0"0"0,0 1 0 0 0,-1-1 0 0 0,0 1 0 0 0,0 0 0 0 0,-1-1 0 0 0,1 1-1 0 0,-1 0 1 0 0,0-1 0 0 0,-1 1 0 0 0,1 0 0 0 0,-1 0 0 0 0,-4-10 0 0 0,3 11-288 0 0,1-1 0 0 0,0 1 0 0 0,-1 0 0 0 0,0 0-1 0 0,0 0 1 0 0,0 0 0 0 0,-1 0 0 0 0,1 1 0 0 0,-1-1 0 0 0,0 1 0 0 0,0 0 0 0 0,0 0 0 0 0,0 1 0 0 0,-9-5-1 0 0,8 6-290 0 0,1 0-1 0 0,-1 0 0 0 0,0 1 0 0 0,1 0 0 0 0,-1 0 0 0 0,0 0 0 0 0,1 0 0 0 0,-1 1 0 0 0,0-1 0 0 0,1 1 0 0 0,-1 0 1 0 0,1 1-1 0 0,-1-1 0 0 0,1 1 0 0 0,0 0 0 0 0,-1 0 0 0 0,-5 4 0 0 0,-3 2 152 0 0,1 1-1 0 0,-1 0 0 0 0,-21 21 1 0 0,26-21-204 0 0,0 0 1 0 0,0 0-1 0 0,1 1 1 0 0,0 0 0 0 0,1 0-1 0 0,0 1 1 0 0,0 0-1 0 0,1 0 1 0 0,1 0-1 0 0,0 0 1 0 0,0 1 0 0 0,1 0-1 0 0,-1 12 1 0 0,3-14-81 0 0,0-1 0 0 0,1 1-1 0 0,0 0 1 0 0,0-1 0 0 0,1 1 0 0 0,1 0 0 0 0,0-1 0 0 0,0 1 0 0 0,0-1 0 0 0,1 0-1 0 0,1 0 1 0 0,0 0 0 0 0,0 0 0 0 0,1 0 0 0 0,0-1 0 0 0,9 12 0 0 0,-5-9-37 0 0,0-1 0 0 0,1 0 0 0 0,0 0 0 0 0,0-1 0 0 0,1-1 0 0 0,0 1 0 0 0,1-2 0 0 0,0 0 0 0 0,0 0 0 0 0,1-1 0 0 0,0-1 0 0 0,17 6 0 0 0,-19-8-115 0 0,1 0-1 0 0,0-1 1 0 0,0-1-1 0 0,0 0 0 0 0,0 0 1 0 0,0-1-1 0 0,0-1 1 0 0,-1 0-1 0 0,1-1 0 0 0,0 0 1 0 0,0 0-1 0 0,-1-1 1 0 0,1-1-1 0 0,16-8 0 0 0,-21 10 31 0 0,-1-1 0 0 0,0-1 0 0 0,0 0 0 0 0,0 1 0 0 0,-1-2 0 0 0,1 1 0 0 0,-1-1 0 0 0,0 1 0 0 0,-1-2 0 0 0,1 1 0 0 0,-1 0 0 0 0,0-1 0 0 0,0 0 0 0 0,0 0 0 0 0,-1 0 0 0 0,0 0 0 0 0,0 0 0 0 0,2-8 0 0 0,-3 5 27 0 0,-1 1-1 0 0,0-1 1 0 0,0 1 0 0 0,-1-1 0 0 0,0 1 0 0 0,0-1 0 0 0,-1 1 0 0 0,0-1 0 0 0,0 1 0 0 0,-1-1-1 0 0,0 1 1 0 0,-1 0 0 0 0,0 0 0 0 0,-6-12 0 0 0,-2-2 20 0 0,0 0 0 0 0,-2 0 0 0 0,-1 1 0 0 0,-1 1 0 0 0,-27-30 0 0 0,33 41-226 0 0,0 1 0 0 0,0-1 0 0 0,-1 2 0 0 0,0-1 0 0 0,0 1 1 0 0,-1 1-1 0 0,0 0 0 0 0,0 1 0 0 0,0 0 0 0 0,-1 0 0 0 0,0 1 0 0 0,0 1 1 0 0,-18-3-1 0 0,26 5-105 0 0,0 1 1 0 0,-1 0-1 0 0,1 0 1 0 0,0 0-1 0 0,-1 1 0 0 0,1-1 1 0 0,0 1-1 0 0,-1 0 1 0 0,1 1-1 0 0,-5 1 1 0 0,6-1-500 0 0,0-1-1 0 0,0 1 1 0 0,1-1 0 0 0,-1 1 0 0 0,0 0 0 0 0,1 0 0 0 0,0 0 0 0 0,0 0 0 0 0,-3 3 0 0 0,0 3-1718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430 119 12 0 0,'1'-11'2256'0'0,"-1"8"-1763"0"0,0 0 0 0 0,0 0 0 0 0,0 0 0 0 0,0 0-1 0 0,0 1 1 0 0,0-1 0 0 0,-1 0 0 0 0,0 0 0 0 0,1 0 0 0 0,-1 1 0 0 0,0-1-1 0 0,0 0 1 0 0,0 1 0 0 0,-1-1 0 0 0,1 1 0 0 0,-1-1 0 0 0,-2-2-1 0 0,1 1 60 0 0,-1 0 0 0 0,0 0 0 0 0,-1 0 0 0 0,1 0 0 0 0,-1 1 0 0 0,0 0 0 0 0,1 0 0 0 0,-10-4 0 0 0,6 4-165 0 0,0-1 0 0 0,0 1 0 0 0,0 1 0 0 0,-1 0 0 0 0,1 0 0 0 0,-1 1 1 0 0,0 0-1 0 0,1 0 0 0 0,-1 1 0 0 0,0 0 0 0 0,1 0 0 0 0,-11 2 0 0 0,4 3-107 0 0,0 0 0 0 0,0 0-1 0 0,0 2 1 0 0,1 0-1 0 0,0 0 1 0 0,0 1 0 0 0,1 1-1 0 0,0 0 1 0 0,1 1-1 0 0,-1 1 1 0 0,2 0 0 0 0,0 0-1 0 0,0 1 1 0 0,1 0 0 0 0,1 1-1 0 0,0 0 1 0 0,-9 17-1 0 0,15-24-157 0 0,1 0-1 0 0,0 1 1 0 0,0-1-1 0 0,0 0 1 0 0,1 1-1 0 0,0 0 0 0 0,0-1 1 0 0,0 1-1 0 0,1 0 1 0 0,0-1-1 0 0,0 1 1 0 0,1 0-1 0 0,0-1 0 0 0,2 9 1 0 0,0-6-22 0 0,0 0 0 0 0,1 0 0 0 0,0-1 0 0 0,0 1 0 0 0,1-1 0 0 0,0 0 0 0 0,0 0 0 0 0,1-1 0 0 0,8 9 1 0 0,-1-4 8 0 0,0 1 0 0 0,1-2 1 0 0,1 0-1 0 0,0 0 1 0 0,0-2-1 0 0,1 0 0 0 0,0 0 1 0 0,1-2-1 0 0,32 11 1 0 0,-39-15-114 0 0,1-1-1 0 0,-1 0 1 0 0,1-1 0 0 0,-1 0 0 0 0,1 0-1 0 0,-1-1 1 0 0,1-1 0 0 0,0 0 0 0 0,-1 0 0 0 0,0-1-1 0 0,1 0 1 0 0,-1-1 0 0 0,13-5 0 0 0,-18 6-6 0 0,1-1-1 0 0,-1 0 1 0 0,-1 0 0 0 0,1 0 0 0 0,0 0 0 0 0,-1-1 0 0 0,0 1 0 0 0,1-1 0 0 0,-1-1 0 0 0,-1 1 0 0 0,1 0 0 0 0,-1-1 0 0 0,0 0 0 0 0,0 1 0 0 0,0-1 0 0 0,0-1 0 0 0,-1 1 0 0 0,0 0-1 0 0,0 0 1 0 0,-1-1 0 0 0,1 1 0 0 0,-1-1 0 0 0,0 0 0 0 0,-1 1 0 0 0,1-12 0 0 0,-2 6 17 0 0,0 1 0 0 0,-1-1 1 0 0,0 1-1 0 0,0-1 0 0 0,-1 1 0 0 0,-1 0 1 0 0,1 0-1 0 0,-2 1 0 0 0,1-1 0 0 0,-1 1 0 0 0,-1-1 1 0 0,-11-13-1 0 0,5 8 6 0 0,-1 0 1 0 0,0 1-1 0 0,-1 1 0 0 0,0 0 1 0 0,-1 1-1 0 0,-19-11 0 0 0,23 16-37 0 0,0 1 0 0 0,-1 0 0 0 0,1 1 0 0 0,-1 1 0 0 0,-12-4 0 0 0,17 6-266 0 0,1 1 0 0 0,0 0 0 0 0,-1 0 0 0 0,1 0 0 0 0,-1 1 0 0 0,1 0 0 0 0,-1 0 1 0 0,1 1-1 0 0,-1 0 0 0 0,1 0 0 0 0,-10 3 0 0 0,14-3-13 0 0,1 0 0 0 0,-1 0 0 0 0,0 0 0 0 0,1 0 0 0 0,-1 0 0 0 0,1 0 0 0 0,-1 1 0 0 0,1-1 0 0 0,0 1 1 0 0,-1-1-1 0 0,1 1 0 0 0,0-1 0 0 0,-1 3 0 0 0,-5 13-6382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1 313 976 0 0,'60'18'4907'0'0,"245"84"8754"0"0,-14 31-945 0 0,-294-137-12507 0 0,-16-37-84 0 0,8 18-67 0 0,0 0-1 0 0,-10-35 1 0 0,18 46-58 0 0,0 0 0 0 0,1 0 0 0 0,0 0 0 0 0,1 0 0 0 0,1 0 0 0 0,0-1 0 0 0,0 1 0 0 0,1 0 0 0 0,1 0 0 0 0,0 0 0 0 0,0 0 0 0 0,2 0 0 0 0,-1 0 0 0 0,1 0 0 0 0,1 1 0 0 0,0 0 0 0 0,1 0 0 0 0,0 0 0 0 0,0 1 0 0 0,1 0 0 0 0,1 0 0 0 0,0 1 0 0 0,16-16 0 0 0,-9 12 0 0 0,1 1 0 0 0,0 0 0 0 0,1 1 0 0 0,0 1 0 0 0,1 0 0 0 0,0 1 0 0 0,0 2 0 0 0,33-10 0 0 0,-22 9 0 0 0,0 2 0 0 0,1 1 0 0 0,0 1 0 0 0,-1 1 0 0 0,36 2 0 0 0,-59 2 0 0 0,1-1 0 0 0,0 1 0 0 0,-1 0 0 0 0,1 0 0 0 0,-1 1 0 0 0,1-1 0 0 0,-1 2 0 0 0,1-1 0 0 0,-1 1 0 0 0,0 0 0 0 0,0 0 0 0 0,9 7 0 0 0,-13-8 0 0 0,1 0 0 0 0,-1 0 0 0 0,0 1 0 0 0,0-1 0 0 0,0 1 0 0 0,0 0 0 0 0,0 0 0 0 0,-1-1 0 0 0,1 1 0 0 0,-1 0 0 0 0,0 0 0 0 0,0 1 0 0 0,0-1 0 0 0,0 0 0 0 0,-1 0 0 0 0,1 0 0 0 0,-1 0 0 0 0,1 1 0 0 0,-1-1 0 0 0,0 0 0 0 0,-1 1 0 0 0,1-1 0 0 0,0 0 0 0 0,-1 0 0 0 0,0 0 0 0 0,0 1 0 0 0,0-1 0 0 0,-1 3 0 0 0,-8 15 0 0 0,0 0 0 0 0,-1 0 0 0 0,-1-1 0 0 0,-18 22 0 0 0,13-19 0 0 0,1 1 0 0 0,-18 38 0 0 0,30-55 0 0 0,3-6 0 0 0,0 1 0 0 0,0 0 0 0 0,1 0 0 0 0,-1 0 0 0 0,0 0 0 0 0,1 0 0 0 0,-1 0 0 0 0,1 0 0 0 0,0 0 0 0 0,-1 0 0 0 0,1 0 0 0 0,0 0 0 0 0,0 0 0 0 0,0 0 0 0 0,1 0 0 0 0,-1 0 0 0 0,0 0 0 0 0,2 2 0 0 0,-1 0 0 0 0,0-1 0 0 0,0 1 0 0 0,0-1 0 0 0,1 0 0 0 0,0 1 0 0 0,-1-1 0 0 0,1 0 0 0 0,0 0 0 0 0,1 0 0 0 0,-1 0 0 0 0,0 0 0 0 0,1-1 0 0 0,0 1 0 0 0,0-1 0 0 0,-1 0 0 0 0,1 0 0 0 0,1 0 0 0 0,-1 0 0 0 0,0 0 0 0 0,0 0 0 0 0,1-1 0 0 0,-1 0 0 0 0,5 2 0 0 0,11 3 0 0 0,-1-2 0 0 0,1 1 0 0 0,23 1 0 0 0,25-1 0 0 0,122-6 0 0 0,-62-3 0 0 0,-126 4-386 0 0,0 0 1 0 0,1 0-1 0 0,-1 0 0 0 0,1 0 0 0 0,-1 0 1 0 0,0 0-1 0 0,1 0 0 0 0,-1 0 1 0 0,1 0-1 0 0,-1 1 0 0 0,0-1 0 0 0,1 1 1 0 0,-1-1-1 0 0,0 1 0 0 0,1-1 1 0 0,-1 1-1 0 0,0 0 0 0 0,1 0 1 0 0,5 2-4366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506 100 192 0 0,'-2'-2'912'0'0,"-2"-4"-35"0"0,-1 0-1 0 0,1 1 1 0 0,-2 0 0 0 0,1 0-1 0 0,0 0 1 0 0,-1 1 0 0 0,0 0-1 0 0,0 0 1 0 0,-1 0 0 0 0,1 1-1 0 0,-1 0 1 0 0,1 0 0 0 0,-1 0-1 0 0,0 1 1 0 0,-11-2 0 0 0,4 1 298 0 0,-1 0 1 0 0,1 1 0 0 0,-1 1 0 0 0,0 0 0 0 0,0 1 0 0 0,-28 4 0 0 0,22-1-351 0 0,1 2 0 0 0,-1 1 0 0 0,1 0 0 0 0,1 1 1 0 0,-37 20-1 0 0,48-23-547 0 0,0 1 0 0 0,0 1 1 0 0,0-1-1 0 0,1 1 1 0 0,-1 0-1 0 0,2 1 0 0 0,-1 0 1 0 0,1 0-1 0 0,0 0 1 0 0,0 1-1 0 0,1 0 0 0 0,0 0 1 0 0,0 1-1 0 0,1-1 1 0 0,-5 13-1 0 0,8-19-278 0 0,1 1 0 0 0,-1-1 0 0 0,0 0 0 0 0,1 0 0 0 0,-1 0 0 0 0,1 1 0 0 0,0-1 0 0 0,0 0 0 0 0,0 1 0 0 0,0-1 0 0 0,0 0 0 0 0,0 0 0 0 0,1 1 0 0 0,-1-1 0 0 0,1 0 0 0 0,0 0 0 0 0,-1 0 0 0 0,1 1 0 0 0,0-1 0 0 0,0 0 0 0 0,1 0 0 0 0,-1 0 0 0 0,0-1 0 0 0,0 1 0 0 0,1 0 0 0 0,-1 0 0 0 0,1-1 0 0 0,0 1 0 0 0,0-1 0 0 0,-1 1 0 0 0,1-1 0 0 0,0 0 0 0 0,0 0 0 0 0,0 1 0 0 0,0-2 0 0 0,0 1 0 0 0,1 0 0 0 0,2 1 0 0 0,2 0 0 0 0,1-1 0 0 0,0 1 0 0 0,0-1 0 0 0,0-1 0 0 0,0 1 0 0 0,0-1 0 0 0,0-1 0 0 0,0 1 0 0 0,13-4 0 0 0,-12 2 0 0 0,-1 0 0 0 0,0-1 0 0 0,0 0 0 0 0,0 0 0 0 0,0-1 0 0 0,0 0 0 0 0,-1 0 0 0 0,0-1 0 0 0,0 0 0 0 0,0 0 0 0 0,0-1 0 0 0,-1 0 0 0 0,0 0 0 0 0,0-1 0 0 0,-1 1 0 0 0,1-1 0 0 0,-1 0 0 0 0,-1 0 0 0 0,0-1 0 0 0,0 0 0 0 0,0 0 0 0 0,-1 0 0 0 0,0 0 0 0 0,0 0 0 0 0,-1 0 0 0 0,-1-1 0 0 0,3-15 0 0 0,3-66-571 0 0,-7 90 523 0 0,0 0 0 0 0,0-1 0 0 0,0 1 0 0 0,0 0 0 0 0,1-1 0 0 0,-1 1-1 0 0,0 0 1 0 0,0-1 0 0 0,1 1 0 0 0,-1 0 0 0 0,0 0 0 0 0,0 0 0 0 0,1-1 0 0 0,-1 1-1 0 0,0 0 1 0 0,1 0 0 0 0,-1 0 0 0 0,0-1 0 0 0,1 1 0 0 0,-1 0 0 0 0,0 0 0 0 0,1 0-1 0 0,-1 0 1 0 0,0 0 0 0 0,1 0 0 0 0,-1 0 0 0 0,1 0 0 0 0,-1 0 0 0 0,0 0 0 0 0,1 0 0 0 0,-1 0-1 0 0,0 0 1 0 0,1 0 0 0 0,-1 0 0 0 0,1 0 0 0 0,-1 1 0 0 0,0-1 0 0 0,1 0 0 0 0,-1 0-1 0 0,15 7-856 0 0,-15-7 914 0 0,13 8-1337 0 0,0 2-1 0 0,-1-1 1 0 0,0 1 0 0 0,-1 1 0 0 0,0 0 0 0 0,-1 1 0 0 0,0 0 0 0 0,10 17 0 0 0,1 3-1661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39 628 0 0,'-4'-22'2525'0'0,"2"6"7577"0"0,3 21-8508 0 0,19 124 5477 0 0,-7 75-2375 0 0,-11-163-3799 0 0,2-1 0 0 0,2 0 0 0 0,2-1-1 0 0,14 46 1 0 0,-13-72-334 0 0,-7-12-895 0 0,-1 0 1 0 0,0 0-1 0 0,0-1 1 0 0,1 1-1 0 0,-1-1 0 0 0,1 1 1 0 0,-1-1-1 0 0,1 1 1 0 0,-1-1-1 0 0,1 0 1 0 0,-1 0-1 0 0,0 0 1 0 0,3 0-1 0 0,2 0-1562 0 0,-1-1-1 0 0,0 0 1 0 0,1 0 0 0 0,8-3-1 0 0,-13 3 1752 0 0,10-3-2842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360 190 376 0 0,'4'-8'842'0'0,"1"-2"1178"0"0,0-1-1 0 0,0 0 0 0 0,-1 0 0 0 0,-1 0 1 0 0,4-18-1 0 0,-6 25-1609 0 0,-1 1 0 0 0,0-1 0 0 0,0 1-1 0 0,0-1 1 0 0,-1 1 0 0 0,1-1 0 0 0,-1 1 0 0 0,0 0-1 0 0,0-1 1 0 0,0 1 0 0 0,-1 0 0 0 0,1 0 0 0 0,-1 0-1 0 0,1 0 1 0 0,-1 0 0 0 0,0 0 0 0 0,0 0 0 0 0,0 0-1 0 0,-1 1 1 0 0,1-1 0 0 0,-1 1 0 0 0,1 0 0 0 0,-6-4-1 0 0,3 3-174 0 0,-1 0-1 0 0,1 0 0 0 0,0 1 1 0 0,-1 0-1 0 0,1 0 0 0 0,-1 0 1 0 0,1 1-1 0 0,-1 0 0 0 0,0 0 1 0 0,0 0-1 0 0,0 1 0 0 0,0-1 1 0 0,1 2-1 0 0,-1-1 0 0 0,0 1 1 0 0,0-1-1 0 0,0 1 0 0 0,1 1 1 0 0,-1-1-1 0 0,-6 4 0 0 0,-6 2 59 0 0,0 1-1 0 0,0 1 1 0 0,0 0-1 0 0,-26 20 1 0 0,32-20-94 0 0,0 0 1 0 0,0 1-1 0 0,1 0 1 0 0,1 1-1 0 0,-16 21 1 0 0,22-27-98 0 0,0 1-1 0 0,0-1 1 0 0,1 1 0 0 0,0 0 0 0 0,1 0-1 0 0,-1 0 1 0 0,1 1 0 0 0,0-1 0 0 0,0 1 0 0 0,1-1-1 0 0,0 1 1 0 0,0-1 0 0 0,1 1 0 0 0,0 0 0 0 0,1 9-1 0 0,0-6-90 0 0,2-1 0 0 0,-1 1 0 0 0,1-1 0 0 0,1 0 0 0 0,0 0 1 0 0,0 0-1 0 0,0 0 0 0 0,1-1 0 0 0,1 0 0 0 0,-1 0 0 0 0,1 0 0 0 0,1-1 0 0 0,-1 0 0 0 0,1 0 0 0 0,0 0 0 0 0,1-1 0 0 0,0 0 0 0 0,0-1 0 0 0,0 0 0 0 0,1 0 0 0 0,17 7 0 0 0,-12-6 0 0 0,0-1-1 0 0,0-1 0 0 0,1 0 1 0 0,-1-1-1 0 0,1-1 1 0 0,0 0-1 0 0,0 0 1 0 0,0-2-1 0 0,0 0 0 0 0,1-1 1 0 0,-1 0-1 0 0,-1-1 1 0 0,27-7-1 0 0,-35 7-18 0 0,0-1-1 0 0,0 0 1 0 0,0 0-1 0 0,0 0 1 0 0,-1 0-1 0 0,1-1 1 0 0,-1 0 0 0 0,0 0-1 0 0,0-1 1 0 0,0 1-1 0 0,-1-1 1 0 0,1 0-1 0 0,-1-1 1 0 0,0 1 0 0 0,-1-1-1 0 0,1 1 1 0 0,-1-1-1 0 0,4-10 1 0 0,-5 9-2 0 0,1-1 0 0 0,-1 1 0 0 0,0 0 0 0 0,-1-1 1 0 0,0 1-1 0 0,0-1 0 0 0,0 0 0 0 0,-1 1 0 0 0,-1-1 0 0 0,1 0 1 0 0,-1 1-1 0 0,0-1 0 0 0,-1 1 0 0 0,0-1 0 0 0,0 1 0 0 0,-3-8 1 0 0,-2 1 9 0 0,-1 0 0 0 0,0 1 0 0 0,0-1 0 0 0,-2 1 0 0 0,1 1 0 0 0,-2 0 0 0 0,1 0 0 0 0,-15-10 0 0 0,15 13-426 0 0,0 2 0 0 0,0-1 1 0 0,-1 1-1 0 0,0 1 0 0 0,0 0 1 0 0,-1 1-1 0 0,1 0 0 0 0,-1 0 1 0 0,-1 1-1 0 0,-20-3 0 0 0,15 8-2729 0 0,8 2-2252 0 0,7-2 3457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528 210 632 0 0,'14'-19'5959'0'0,"-13"16"-5471"0"0,-1 1 0 0 0,1 0 0 0 0,-1-1-1 0 0,0 1 1 0 0,0-1 0 0 0,0 1 0 0 0,0 0-1 0 0,0-1 1 0 0,0 1 0 0 0,-1-1-1 0 0,1 1 1 0 0,-1 0 0 0 0,0-1 0 0 0,-1-2-1 0 0,0 0 75 0 0,-1 1 0 0 0,0 0 0 0 0,1 0 0 0 0,-1 0 0 0 0,-1 0 0 0 0,-6-6 0 0 0,0 2 22 0 0,0 0-1 0 0,0 1 0 0 0,-1 0 0 0 0,0 0 0 0 0,-14-5 1 0 0,-11-3 499 0 0,0 1 1 0 0,-60-14-1 0 0,83 25-812 0 0,-1 0-1 0 0,1 1 1 0 0,-1 1-1 0 0,0 0 1 0 0,1 1 0 0 0,-1 0-1 0 0,1 1 1 0 0,-1 1 0 0 0,1 0-1 0 0,-1 1 1 0 0,-14 4 0 0 0,22-4-137 0 0,0-1 0 0 0,1 1 0 0 0,-1 0 0 0 0,1 0 1 0 0,0 1-1 0 0,-1 0 0 0 0,2 0 0 0 0,-1 0 1 0 0,0 0-1 0 0,1 1 0 0 0,0 0 0 0 0,0 0 1 0 0,0 0-1 0 0,-4 8 0 0 0,6-9-19 0 0,0 1 0 0 0,0 0 0 0 0,0-1 1 0 0,1 1-1 0 0,0 0 0 0 0,0 0 0 0 0,0 0 0 0 0,1 0 0 0 0,-1 0 0 0 0,1 0 1 0 0,0 0-1 0 0,1 0 0 0 0,-1 0 0 0 0,1 0 0 0 0,0 0 0 0 0,0 0 0 0 0,0-1 0 0 0,4 8 1 0 0,0-1-65 0 0,2 0-1 0 0,-1-1 1 0 0,1 0 0 0 0,1 0 0 0 0,0 0 0 0 0,0-1 0 0 0,1 0 0 0 0,0-1 0 0 0,0 0 0 0 0,1 0 0 0 0,0-1 0 0 0,1 0 0 0 0,-1-1 0 0 0,1 0 0 0 0,0-1 0 0 0,23 7 0 0 0,-22-7-108 0 0,-1-2 1 0 0,1 0 0 0 0,0 0 0 0 0,0-1-1 0 0,0 0 1 0 0,1-1 0 0 0,-1-1 0 0 0,0 0-1 0 0,0 0 1 0 0,0-2 0 0 0,1 1-1 0 0,-1-1 1 0 0,0-1 0 0 0,-1 0 0 0 0,1-1-1 0 0,0 0 1 0 0,12-7 0 0 0,-17 7-12 0 0,-1-1 1 0 0,1 0 0 0 0,-1-1-1 0 0,0 0 1 0 0,0 0-1 0 0,0 0 1 0 0,-1 0-1 0 0,6-9 1 0 0,-1-1 84 0 0,0-1 0 0 0,9-24 1 0 0,-10 13 673 0 0,-8 27-4 0 0,0 4-639 0 0,3 16-48 0 0,-2 0 1 0 0,1 0 0 0 0,-2 0 0 0 0,-2 37 0 0 0,0-4-2 0 0,15 134 1 0 0,-9-137 0 0 0,-5-44-1 0 0,1 4-79 0 0,0 0 0 0 0,0 0 0 0 0,1 0 1 0 0,1 0-1 0 0,4 13 0 0 0,-7-21-803 0 0,3 2-982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4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0 590 1140 0 0,'15'-4'3187'0'0,"-1"1"0"0"0,18-1 0 0 0,-7 2 706 0 0,48 4 0 0 0,87 22 6408 0 0,-160-24-10272 0 0,1 0 0 0 0,-1 0 0 0 0,0 1 0 0 0,1-1 1 0 0,-1 0-1 0 0,1 0 0 0 0,-1 0 0 0 0,1 0 0 0 0,-1 0 0 0 0,1 0 0 0 0,-1 0 0 0 0,1 0 1 0 0,-1 0-1 0 0,1-1 0 0 0,-1 1 0 0 0,1 0 0 0 0,-1 0 0 0 0,1 0 0 0 0,-1 0 0 0 0,1-1 0 0 0,-1 1 1 0 0,0 0-1 0 0,1 0 0 0 0,-1-1 0 0 0,1 1 0 0 0,-1 0 0 0 0,0-1 0 0 0,1 1 0 0 0,-1-1 1 0 0,0 1-1 0 0,1 0 0 0 0,-1-1 0 0 0,0 1 0 0 0,0-1 0 0 0,0 1 0 0 0,1-1 0 0 0,-1 1 1 0 0,0 0-1 0 0,0-1 0 0 0,0 1 0 0 0,0-1 0 0 0,0 1 0 0 0,0-1 0 0 0,0 1 0 0 0,0-1 1 0 0,0 1-1 0 0,0-1 0 0 0,0 1 0 0 0,0-1 0 0 0,0 0 0 0 0,-10-34 1953 0 0,4 16-1470 0 0,-4-27-512 0 0,2-1 0 0 0,2 1 0 0 0,2-2 0 0 0,5-91 0 0 0,0 130 0 0 0,0 0 0 0 0,1 0 0 0 0,1 0 0 0 0,-1 0 0 0 0,1 0 0 0 0,1 1 0 0 0,0-1 0 0 0,0 1 0 0 0,0 0 0 0 0,1 0 0 0 0,0 0 0 0 0,1 1 0 0 0,0 0 0 0 0,0 0 0 0 0,1 0 0 0 0,-1 1 0 0 0,1 0 0 0 0,9-6 0 0 0,-4 5 0 0 0,0 0 0 0 0,1 0 0 0 0,-1 1 0 0 0,1 1 0 0 0,1 0 0 0 0,-1 1 0 0 0,1 0 0 0 0,-1 1 0 0 0,1 1 0 0 0,0 0 0 0 0,20 0 0 0 0,-2 2 0 0 0,1 2 0 0 0,0 1 0 0 0,0 1 0 0 0,-1 2 0 0 0,0 1 0 0 0,0 2 0 0 0,-1 1 0 0 0,0 1 0 0 0,-1 2 0 0 0,0 1 0 0 0,37 23 0 0 0,-62-33 0 0 0,1-1 0 0 0,-2 1 0 0 0,1 0 0 0 0,0 0 0 0 0,-1 0 0 0 0,1 1 0 0 0,-1-1 0 0 0,-1 1 0 0 0,1 0 0 0 0,-1 1 0 0 0,4 5 0 0 0,-6-8 0 0 0,0 1 0 0 0,0-1 0 0 0,0 1 0 0 0,-1-1 0 0 0,1 1 0 0 0,-1 0 0 0 0,0-1 0 0 0,0 1 0 0 0,0 0 0 0 0,0-1 0 0 0,0 1 0 0 0,-1 0 0 0 0,0-1 0 0 0,0 1 0 0 0,0-1 0 0 0,0 1 0 0 0,-1-1 0 0 0,1 0 0 0 0,-1 1 0 0 0,-2 2 0 0 0,-6 10 0 0 0,-20 26 0 0 0,-2-6 0 0 0,-1-1 0 0 0,10-12 0 0 0,23-23 0 0 0,-16 16 0 0 0,-38 41 0 0 0,48-50 0 0 0,0 0 0 0 0,1 0 0 0 0,0 1 0 0 0,0 0 0 0 0,1 0 0 0 0,-5 11 0 0 0,9-18 0 0 0,-1 1 0 0 0,1-1 0 0 0,0 1 0 0 0,-1-1 0 0 0,1 1 0 0 0,0-1 0 0 0,0 1 0 0 0,0 0 0 0 0,0-1 0 0 0,0 1 0 0 0,0-1 0 0 0,1 1 0 0 0,-1-1 0 0 0,0 1 0 0 0,1-1 0 0 0,-1 1 0 0 0,1-1 0 0 0,0 1 0 0 0,-1-1 0 0 0,2 2 0 0 0,0 0 0 0 0,0-1 0 0 0,1 1 0 0 0,-1-1 0 0 0,1 0 0 0 0,-1 1 0 0 0,1-1 0 0 0,0 0 0 0 0,-1-1 0 0 0,5 3 0 0 0,4 1 0 0 0,0 0 0 0 0,1-1 0 0 0,0-1 0 0 0,13 3 0 0 0,13 0 0 0 0,-1-2 0 0 0,1-2 0 0 0,-1-1 0 0 0,1-2 0 0 0,0-2 0 0 0,-1-1 0 0 0,67-17 0 0 0,-98 20 0 0 0,-4 0 0 0 0,0 1 0 0 0,-1 0 0 0 0,1-1 0 0 0,0 1 0 0 0,-1-1 0 0 0,1 0 0 0 0,0 0 0 0 0,-1 0 0 0 0,1 1 0 0 0,-1-1 0 0 0,1-1 0 0 0,-1 1 0 0 0,3-2 0 0 0,-4 3-314 0 0,1 0 0 0 0,-1-1 0 0 0,1 1 0 0 0,-1 0 0 0 0,0 0 0 0 0,1 0 0 0 0,-1-1 1 0 0,1 1-1 0 0,-1 0 0 0 0,0 0 0 0 0,3-3-1884 0 0,-3 3 1884 0 0,0-1 0 0 0,0 1 0 0 0,0-1 1 0 0,1 1-1 0 0,-1-1 0 0 0,0 1 0 0 0,0 0 0 0 0,0-1 0 0 0,0 1 0 0 0,0-1 0 0 0,0 1 0 0 0,0-1 0 0 0,0 0 0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60 392 0 0,'0'-8'1228'0'0,"-1"0"1"0"0,0 0-1 0 0,0 0 0 0 0,-1 1 1 0 0,-4-12 2758 0 0,5 18-3922 0 0,1 1 1 0 0,0 0 0 0 0,0 0-1 0 0,0 0 1 0 0,0 0 0 0 0,0 0-1 0 0,0 0 1 0 0,-1 0 0 0 0,1-1 0 0 0,0 1-1 0 0,0 0 1 0 0,0 0 0 0 0,0 0-1 0 0,-1 0 1 0 0,1 0 0 0 0,0 0-1 0 0,0 0 1 0 0,0 0 0 0 0,0 0-1 0 0,-1 0 1 0 0,1 0 0 0 0,0 0-1 0 0,0 0 1 0 0,0 0 0 0 0,0 0-1 0 0,-1 0 1 0 0,1 0 0 0 0,0 0-1 0 0,0 0 1 0 0,0 0 0 0 0,0 1-1 0 0,0-1 1 0 0,-1 0 0 0 0,1 0-1 0 0,0 0 1 0 0,0 0 0 0 0,0 0-1 0 0,0 0 1 0 0,0 0 0 0 0,-1 0 0 0 0,1 1-1 0 0,0-1 1 0 0,0 0 0 0 0,0 0-1 0 0,0 0 1 0 0,0 0 0 0 0,0 1-1 0 0,-5 13 867 0 0,1 0 1 0 0,0 1-1 0 0,1-1 0 0 0,-1 29 0 0 0,2 66 873 0 0,2-78-1319 0 0,3 87 1414 0 0,19 121 0 0 0,-20-220-1716 0 0,1-1 0 0 0,1 0 0 0 0,1 0 0 0 0,11 27 0 0 0,-12-38-668 0 0,-1 0 1 0 0,2 0-1 0 0,-1 0 0 0 0,6 7 0 0 0,-6-13-2140 0 0,4 1 2180 0 0,4-15-8141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160 249 7297 0 0,'-52'-11'5691'0'0,"22"6"-1098"0"0,-48-19 3608 0 0,84 20-7460 0 0,8-2-648 0 0,2 3 250 0 0,0-1 0 0 0,0 2 0 0 0,19-1 0 0 0,9-2 104 0 0,221-31 974 0 0,267-43 469 0 0,-249 25-872 0 0,-272 51-1015 0 0,22-6-883 0 0,-32 9 756 0 0,-1 0 0 0 0,1 0 0 0 0,0 0 0 0 0,-1 0 0 0 0,1 0 1 0 0,0 0-1 0 0,-1 0 0 0 0,1 0 0 0 0,0 0 0 0 0,-1 0 0 0 0,1 0 0 0 0,0 0 0 0 0,-1 0 1 0 0,1 1-1 0 0,-1-1 0 0 0,1 0 0 0 0,0 0 0 0 0,0 1 0 0 0,17 13-8822 0 0,-13-9 6022 0 0,3 1-106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495 171 328 0 0,'9'-12'8024'0'0,"-10"10"-7738"0"0,0 0 0 0 0,0 1 0 0 0,0-1 1 0 0,-1 1-1 0 0,1-1 0 0 0,0 1 0 0 0,-1 0 0 0 0,1 0 0 0 0,-1-1 0 0 0,1 1 1 0 0,-1 0-1 0 0,1 0 0 0 0,-1 1 0 0 0,0-1 0 0 0,0 0 0 0 0,0 0 0 0 0,1 1 0 0 0,-1-1 1 0 0,-4 0-1 0 0,-44-6 1990 0 0,40 5-1759 0 0,-16 0 176 0 0,1 1 0 0 0,0 0 0 0 0,0 2 0 0 0,0 1 0 0 0,-25 6 0 0 0,30-5-273 0 0,1 2 1 0 0,0 1 0 0 0,1 0-1 0 0,-1 1 1 0 0,1 1 0 0 0,-31 19-1 0 0,43-23-213 0 0,0 0-1 0 0,1 0 1 0 0,-1 1-1 0 0,1-1 1 0 0,0 2-1 0 0,1-1 1 0 0,-1 0 0 0 0,1 1-1 0 0,0 0 1 0 0,0 0-1 0 0,1 0 1 0 0,-5 10-1 0 0,7-12-71 0 0,-1 0 0 0 0,1 1 0 0 0,0-1 1 0 0,1 1-1 0 0,-1-1 0 0 0,1 1 0 0 0,0-1 0 0 0,0 1 0 0 0,0 0 0 0 0,1-1 0 0 0,-1 1 0 0 0,1-1 0 0 0,0 0 0 0 0,1 1 1 0 0,-1-1-1 0 0,1 0 0 0 0,0 1 0 0 0,0-1 0 0 0,0 0 0 0 0,4 6 0 0 0,1-1-37 0 0,0-1 0 0 0,1 0 0 0 0,0 0 1 0 0,0 0-1 0 0,0-1 0 0 0,1 0 0 0 0,0-1 0 0 0,1 0 0 0 0,-1 0 0 0 0,1-1 1 0 0,0 0-1 0 0,1-1 0 0 0,-1 0 0 0 0,1-1 0 0 0,0 0 0 0 0,-1-1 0 0 0,20 2 1 0 0,-12-2 38 0 0,1-1 0 0 0,-1-1 0 0 0,1-1 0 0 0,-1-1 0 0 0,0 0 0 0 0,0-1 0 0 0,0-1 1 0 0,0-1-1 0 0,-1 0 0 0 0,20-10 0 0 0,-33 14-137 0 0,0-1 0 0 0,0 0 0 0 0,0 0 0 0 0,-1-1 0 0 0,1 1 0 0 0,-1-1 0 0 0,1 0 0 0 0,-1 0 0 0 0,0 0 0 0 0,0 0 0 0 0,0-1 0 0 0,0 1 0 0 0,-1-1 0 0 0,1 0 0 0 0,-1 1 0 0 0,0-1 0 0 0,0 0 0 0 0,0 0 0 0 0,-1-1 0 0 0,0 1 0 0 0,0 0 0 0 0,1-6 0 0 0,-1 2 0 0 0,-1 0 0 0 0,0 0 0 0 0,0-1 0 0 0,-1 1 0 0 0,0 0 0 0 0,-1 0 0 0 0,0 0 0 0 0,0 0 0 0 0,-1 0 0 0 0,0 0 0 0 0,-4-8 0 0 0,-1 1-157 0 0,-1 0 0 0 0,-1 0 0 0 0,0 1 0 0 0,-1 0 0 0 0,0 1 0 0 0,-1 0 0 0 0,0 1 1 0 0,-1 1-1 0 0,-1 0 0 0 0,0 0 0 0 0,-19-11 0 0 0,4 6-357 0 0,-1 1 0 0 0,-1 1 0 0 0,0 2 0 0 0,-64-17 1 0 0,73 27-5821 0 0,17 2 3038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16 641 612 0 0,'0'2'663'0'0,"0"0"0"0"0,1-1 0 0 0,-1 1 0 0 0,1 0-1 0 0,0 0 1 0 0,0 0 0 0 0,-1 0 0 0 0,1-1 0 0 0,0 1 0 0 0,1 0 0 0 0,-1-1 0 0 0,0 1-1 0 0,0-1 1 0 0,1 1 0 0 0,-1-1 0 0 0,1 1 0 0 0,-1-1 0 0 0,1 0 0 0 0,1 1 0 0 0,-1-1-62 0 0,0-1 1 0 0,-1 1 0 0 0,1-1-1 0 0,0 0 1 0 0,-1 1-1 0 0,1-1 1 0 0,0 0 0 0 0,-1 0-1 0 0,1 0 1 0 0,0 0 0 0 0,2-1-1 0 0,16-5 911 0 0,-13 3-1122 0 0,0-2-1 0 0,0 1 0 0 0,0-1 0 0 0,-1 1 1 0 0,1-2-1 0 0,-1 1 0 0 0,0-1 0 0 0,-1 0 1 0 0,0 0-1 0 0,1-1 0 0 0,-2 1 0 0 0,1-1 1 0 0,-1 0-1 0 0,0 0 0 0 0,-1-1 0 0 0,0 1 1 0 0,0-1-1 0 0,2-9 0 0 0,1-6-98 0 0,0 0 0 0 0,-2 0 1 0 0,-1 0-1 0 0,-1 0 0 0 0,-1-29 0 0 0,-2 31-227 0 0,0 1 0 0 0,-2 0 0 0 0,0-1 0 0 0,-1 1 0 0 0,-1 0 0 0 0,-1 1 0 0 0,-1-1 0 0 0,0 1 0 0 0,-2 1-1 0 0,0 0 1 0 0,-1 0 0 0 0,-1 0 0 0 0,0 1 0 0 0,-1 1 0 0 0,-20-20 0 0 0,18 20-64 0 0,11 12 0 0 0,-1-1 0 0 0,1 1 0 0 0,-1 0 0 0 0,0 0 0 0 0,0 1 0 0 0,0-1 0 0 0,-1 1 0 0 0,1 0 0 0 0,-10-5 0 0 0,8 9 0 0 0,4 9 0 0 0,3-6 0 0 0,1 0 0 0 0,-1 0 0 0 0,1 0 0 0 0,0-1 0 0 0,0 1 0 0 0,0-1 0 0 0,1 0 0 0 0,-1 1 0 0 0,6 4 0 0 0,30 28 0 0 0,-37-35 0 0 0,23 19 0 0 0,1-1 0 0 0,1 0 0 0 0,1-2 0 0 0,0-2 0 0 0,1 0 0 0 0,1-1 0 0 0,0-2 0 0 0,1-1 0 0 0,0-2 0 0 0,0-1 0 0 0,1-1 0 0 0,0-1 0 0 0,38 1 0 0 0,-60-7 0 0 0,0 0 0 0 0,0 0 0 0 0,0-1 0 0 0,0-1 0 0 0,-1 1 0 0 0,1-2 0 0 0,0 1 0 0 0,-1-1 0 0 0,1 0 0 0 0,10-7 0 0 0,-15 8 0 0 0,-1 1 0 0 0,0-2 0 0 0,0 1 0 0 0,0 0 0 0 0,0-1 0 0 0,0 1 0 0 0,-1-1 0 0 0,1 0 0 0 0,-1 0 0 0 0,1 0 0 0 0,-1 0 0 0 0,0-1 0 0 0,0 1 0 0 0,-1 0 0 0 0,1-1 0 0 0,-1 1 0 0 0,0-1 0 0 0,0 0 0 0 0,0 1 0 0 0,0-1 0 0 0,0 0 0 0 0,-1 0 0 0 0,0 0 0 0 0,0 1 0 0 0,0-1 0 0 0,0 0 0 0 0,-1-4 0 0 0,0 1 0 0 0,-1-1 0 0 0,0 1 0 0 0,0 0 0 0 0,-1-1 0 0 0,-4-9 0 0 0,5 14 0 0 0,0-1 0 0 0,0 1 0 0 0,0 0 0 0 0,0 0 0 0 0,-1 0 0 0 0,1 0 0 0 0,-1 0 0 0 0,0 0 0 0 0,0 1 0 0 0,0-1 0 0 0,0 1 0 0 0,-6-3 0 0 0,2 2 0 0 0,6 3 0 0 0,1 0 0 0 0,-1-1 0 0 0,1 1 0 0 0,-1 0 0 0 0,0 0 0 0 0,1 0 0 0 0,-1 0 0 0 0,1 0 0 0 0,-1 0 0 0 0,1 0 0 0 0,-1 0 0 0 0,0 0 0 0 0,1 1 0 0 0,-1-1 0 0 0,1 0 0 0 0,-1 0 0 0 0,1 0 0 0 0,-1 1 0 0 0,1-1 0 0 0,-1 0 0 0 0,1 1 0 0 0,-1-1 0 0 0,1 0 0 0 0,-1 1 0 0 0,1-1 0 0 0,-1 0 0 0 0,1 1 0 0 0,0-1 0 0 0,-1 1 0 0 0,1-1 0 0 0,0 1 0 0 0,-1-1 0 0 0,1 1 0 0 0,0-1 0 0 0,0 1 0 0 0,0-1 0 0 0,-1 1 0 0 0,-1 4 0 0 0,-1 0 0 0 0,1 0 0 0 0,0 0 0 0 0,0 1 0 0 0,1-1 0 0 0,-1 0 0 0 0,1 1 0 0 0,0-1 0 0 0,1 1 0 0 0,-1-1 0 0 0,1 1 0 0 0,1 5 0 0 0,0 4 0 0 0,0 1 0 0 0,2-1 0 0 0,4 16 0 0 0,-2-11 0 0 0,1 0 0 0 0,2 0 0 0 0,0 0 0 0 0,1-1 0 0 0,0-1 0 0 0,17 24 0 0 0,-20-33 0 0 0,1-1 0 0 0,0 1 0 0 0,1-1 0 0 0,0-1 0 0 0,0 0 0 0 0,1 0 0 0 0,-1 0 0 0 0,2-1 0 0 0,-1 0 0 0 0,1-1 0 0 0,-1 0 0 0 0,1-1 0 0 0,1 0 0 0 0,10 3 0 0 0,-3-2-1627 0 0,1-1 0 0 0,-1-1 1 0 0,1 0-1 0 0,0-2 0 0 0,0 0 0 0 0,27-2 0 0 0,-3-4-2038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561 125 668 0 0,'-8'-7'1090'0'0,"0"0"0"0"0,-1 0-1 0 0,0 1 1 0 0,0 0 0 0 0,0 1-1 0 0,0 0 1 0 0,-1 0 0 0 0,0 1 0 0 0,0 0-1 0 0,-20-5 1 0 0,10 5 331 0 0,0 1 1 0 0,0 0-1 0 0,0 1 0 0 0,-39 2 1 0 0,45 1-829 0 0,1 1 0 0 0,-1 1-1 0 0,1 0 1 0 0,-1 0 0 0 0,1 1 0 0 0,0 1 0 0 0,1 0 0 0 0,-1 1 0 0 0,1 1 0 0 0,0 0 0 0 0,-16 12-1 0 0,23-15-374 0 0,0 0 0 0 0,0 0-1 0 0,0 1 1 0 0,1 0 0 0 0,-1-1-1 0 0,1 2 1 0 0,1-1 0 0 0,-1 0-1 0 0,1 1 1 0 0,0 0 0 0 0,0-1 0 0 0,0 1-1 0 0,1 0 1 0 0,0 1 0 0 0,0-1-1 0 0,1 0 1 0 0,0 0 0 0 0,0 1-1 0 0,0-1 1 0 0,1 1 0 0 0,0-1-1 0 0,0 1 1 0 0,0-1 0 0 0,1 1-1 0 0,0-1 1 0 0,3 10 0 0 0,0-2-217 0 0,1-1 0 0 0,1 0 0 0 0,0 0 0 0 0,1-1 1 0 0,0 0-1 0 0,0 0 0 0 0,2 0 0 0 0,-1-1 0 0 0,2 0 1 0 0,-1-1-1 0 0,1 0 0 0 0,1-1 0 0 0,14 11 0 0 0,-18-15-1 0 0,0-1 0 0 0,1 1 0 0 0,0-1 0 0 0,0 0 0 0 0,0-1-1 0 0,0 0 1 0 0,0 0 0 0 0,1-1 0 0 0,-1 0 0 0 0,1 0 0 0 0,0-1 0 0 0,0 0-1 0 0,-1-1 1 0 0,1 0 0 0 0,0 0 0 0 0,0-1 0 0 0,0 0 0 0 0,-1 0 0 0 0,1-1-1 0 0,-1-1 1 0 0,1 1 0 0 0,12-7 0 0 0,-15 7 0 0 0,-1-1 0 0 0,1-1 0 0 0,-1 1 0 0 0,0-1 0 0 0,0 1 0 0 0,-1-1 0 0 0,1-1 0 0 0,-1 1 0 0 0,0-1 0 0 0,0 1 0 0 0,0-1 0 0 0,0 0 0 0 0,4-10 0 0 0,-5 7 0 0 0,0 0 0 0 0,0 0 0 0 0,0 0 0 0 0,-1 0 0 0 0,-1-1 0 0 0,1 1 0 0 0,-1-1 0 0 0,-1 1 0 0 0,0-11 0 0 0,0 6 0 0 0,-2 0 0 0 0,0 0 0 0 0,0 1 0 0 0,-1-1 0 0 0,0 1 0 0 0,-1 0 0 0 0,-1 0 0 0 0,0 0 0 0 0,-1 0 0 0 0,0 1 0 0 0,0 0 0 0 0,-1 0 0 0 0,-10-11 0 0 0,5 10-23 0 0,0 1-1 0 0,0 1 1 0 0,-1 0-1 0 0,-1 0 1 0 0,1 1 0 0 0,-2 1-1 0 0,1 0 1 0 0,-1 1-1 0 0,-17-5 1 0 0,8 4-82 0 0,0 1 0 0 0,0 1 0 0 0,-1 1 0 0 0,1 2 0 0 0,-33-2 0 0 0,46 5-757 0 0,0 0 1 0 0,-20 3-1 0 0,27-2-553 0 0,0 0-1 0 0,-1 0 0 0 0,1 1 1 0 0,0-1-1 0 0,-6 4 1 0 0,3 0-2156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265 877 8181 0 0,'-1'2'624'0'0,"0"-1"1"0"0,0 1 0 0 0,0-1-1 0 0,0 0 1 0 0,-1 0-1 0 0,1 1 1 0 0,0-1 0 0 0,-1 0-1 0 0,1 0 1 0 0,-1 0-1 0 0,1 0 1 0 0,-1-1 0 0 0,1 1-1 0 0,-1 0 1 0 0,1-1 0 0 0,-1 1-1 0 0,0-1 1 0 0,1 1-1 0 0,-4-1 1 0 0,3 0-340 0 0,-1 0 0 0 0,1 0 0 0 0,-1 0-1 0 0,1-1 1 0 0,0 0 0 0 0,-1 1 0 0 0,1-1 0 0 0,-1 0 0 0 0,1 0-1 0 0,0 0 1 0 0,0 0 0 0 0,-3-2 0 0 0,-5-5-387 0 0,1 0-1 0 0,0 0 1 0 0,0-1-1 0 0,-10-14 1 0 0,13 17 828 0 0,-10-14-612 0 0,1 0 0 0 0,1-1 0 0 0,0-1 0 0 0,2 0 0 0 0,1-1 1 0 0,0 0-1 0 0,2-1 0 0 0,0 0 0 0 0,2 0 0 0 0,1-1 0 0 0,1 0 1 0 0,1 0-1 0 0,1 0 0 0 0,1 0 0 0 0,1-1 0 0 0,2 1 0 0 0,0-1 1 0 0,2 1-1 0 0,1 0 0 0 0,11-40 0 0 0,-9 46-40 0 0,2 1 0 0 0,0-1 0 0 0,2 2 1 0 0,0-1-1 0 0,18-23 0 0 0,-18 27 0 0 0,0 2 0 0 0,1 0 0 0 0,0 0-1 0 0,1 1 1 0 0,0 0 0 0 0,1 1 0 0 0,0 0 0 0 0,0 1 0 0 0,1 1 0 0 0,1 0 0 0 0,-1 1 0 0 0,19-6 0 0 0,-23 9-35 0 0,-1 2 1 0 0,1-1 0 0 0,0 1 0 0 0,0 1 0 0 0,0 0 0 0 0,0 0-1 0 0,0 1 1 0 0,0 0 0 0 0,0 1 0 0 0,0 0 0 0 0,0 0-1 0 0,0 1 1 0 0,0 1 0 0 0,0-1 0 0 0,-1 2 0 0 0,1-1-1 0 0,-1 1 1 0 0,0 1 0 0 0,0 0 0 0 0,10 7 0 0 0,-12-7-14 0 0,-1 0 0 0 0,0 0 1 0 0,1 1-1 0 0,-1 0 0 0 0,-1 0 1 0 0,0 1-1 0 0,0 0 0 0 0,0-1 1 0 0,0 2-1 0 0,-1-1 0 0 0,0 0 1 0 0,-1 1-1 0 0,0 0 0 0 0,3 12 1 0 0,-3-9 1 0 0,-1 1 1 0 0,-1 0-1 0 0,0 0 1 0 0,-1-1 0 0 0,0 1-1 0 0,-1 0 1 0 0,0 0-1 0 0,-1-1 1 0 0,-4 17 0 0 0,-2-3 5 0 0,-2 1 1 0 0,0-1 0 0 0,-1-1 0 0 0,-2 0-1 0 0,0 0 1 0 0,-2-1 0 0 0,0-1-1 0 0,-22 23 1 0 0,21-27 7 0 0,-1-1 0 0 0,0-1 0 0 0,-2-1 0 0 0,1 0 0 0 0,-2-1 0 0 0,0-1 0 0 0,-1-1 0 0 0,0-1 0 0 0,-1-1 0 0 0,-33 11 0 0 0,54-21-44 0 0,-1 1 0 0 0,0-1 0 0 0,1 0-1 0 0,-1 1 1 0 0,0-1 0 0 0,0 0 0 0 0,0 0 0 0 0,1 0 0 0 0,-1 0-1 0 0,0 0 1 0 0,0-1 0 0 0,1 1 0 0 0,-1 0 0 0 0,0-1 0 0 0,0 1-1 0 0,1-1 1 0 0,-4-1 0 0 0,5 1-3 0 0,-1 1-1 0 0,1 0 1 0 0,-1-1 0 0 0,1 1 0 0 0,0-1-1 0 0,-1 1 1 0 0,1-1 0 0 0,0 1-1 0 0,-1 0 1 0 0,1-1 0 0 0,0 1-1 0 0,-1-1 1 0 0,1 0 0 0 0,0 1 0 0 0,0-1-1 0 0,0 1 1 0 0,0-1 0 0 0,0 1-1 0 0,-1-1 1 0 0,1 1 0 0 0,0-1-1 0 0,0 0 1 0 0,1-1 1 0 0,-1 1 0 0 0,0 0 0 0 0,1 0 0 0 0,-1-1 0 0 0,1 1 0 0 0,-1 0 0 0 0,1 0 0 0 0,0-1 0 0 0,-1 1 0 0 0,1 0 0 0 0,0 0 0 0 0,0 0 0 0 0,1-1 0 0 0,3-3 26 0 0,0 0 0 0 0,0 1 1 0 0,0-1-1 0 0,0 1 0 0 0,1 0 0 0 0,-1 1 1 0 0,1-1-1 0 0,0 1 0 0 0,0 1 0 0 0,1-1 1 0 0,-1 1-1 0 0,0 0 0 0 0,1 0 0 0 0,-1 1 1 0 0,9-1-1 0 0,-5 1 57 0 0,1 1 0 0 0,-1 1 0 0 0,0 0 0 0 0,0 0 0 0 0,0 1 0 0 0,-1 0 1 0 0,1 1-1 0 0,0 0 0 0 0,12 6 0 0 0,-1 2 65 0 0,0 0 0 0 0,0 2 0 0 0,-1 0 0 0 0,-1 1 1 0 0,0 1-1 0 0,-1 1 0 0 0,29 34 0 0 0,9 27-144 0 0,-39-53 0 0 0,0 0 0 0 0,24 25 0 0 0,-37-45-637 0 0,0-1 1 0 0,0 0-1 0 0,1 0 1 0 0,-1-1-1 0 0,1 1 1 0 0,-1-1-1 0 0,1 0 1 0 0,0 0-1 0 0,0 0 1 0 0,-1-1-1 0 0,2 0 1 0 0,-1 0-1 0 0,0 0 1 0 0,0-1-1 0 0,0 1 1 0 0,0-1-1 0 0,0 0 1 0 0,0-1-1 0 0,0 1 1 0 0,7-2-1 0 0,9-5-2690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57 392 1896 0 0,'0'0'126'0'0,"0"0"0"0"0,0 1 0 0 0,0-1 0 0 0,0 0 1 0 0,0 0-1 0 0,0 1 0 0 0,0-1 0 0 0,0 0 0 0 0,0 1 0 0 0,0-1 0 0 0,-1 0 0 0 0,1 0 0 0 0,0 1 0 0 0,0-1 0 0 0,0 0 0 0 0,0 0 0 0 0,-1 0 0 0 0,1 1 1 0 0,0-1-1 0 0,0 0 0 0 0,-1 0 0 0 0,1 0 0 0 0,0 0 0 0 0,0 1 0 0 0,-1-1 0 0 0,1 0 0 0 0,0 0 0 0 0,0 0 0 0 0,-1 0 0 0 0,1 0 0 0 0,0 0 0 0 0,-1 0 1 0 0,1 0-1 0 0,0 0 0 0 0,0 0 0 0 0,-1 0 0 0 0,1 0 0 0 0,0 0 0 0 0,-1 0 0 0 0,1 0 0 0 0,0 0 0 0 0,0 0 0 0 0,-1 0 0 0 0,1 0 0 0 0,-1-1 0 0 0,-12-13 2705 0 0,-7-24 466 0 0,17 28-2680 0 0,0-1 0 0 0,1 1-1 0 0,0-1 1 0 0,0 0 0 0 0,1 1-1 0 0,1-1 1 0 0,-1 0 0 0 0,2 0 0 0 0,0 0-1 0 0,0 1 1 0 0,1-1 0 0 0,0 0-1 0 0,5-14 1 0 0,-2 13-185 0 0,0-1 0 0 0,0 1 1 0 0,1 0-1 0 0,1 0 0 0 0,0 1 1 0 0,0 0-1 0 0,1 0 0 0 0,0 1 0 0 0,1-1 1 0 0,15-11-1 0 0,-19 17-223 0 0,1 0 0 0 0,0 1 0 0 0,0 0 0 0 0,1 0 0 0 0,-1 1 1 0 0,1-1-1 0 0,0 2 0 0 0,0-1 0 0 0,0 1 0 0 0,0 0 0 0 0,0 0 0 0 0,8-1 0 0 0,-7 3-475 0 0,0 0-1 0 0,0 0 0 0 0,0 0 1 0 0,10 2-1 0 0,-6 1-1600 0 0,0 0 0 0 0,17 6 1 0 0,6 6-1971 0 0,-1-1 550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23 568 0 0,'-12'-20'7465'0'0,"11"20"-7205"0"0,0 0 0 0 0,1-1-1 0 0,-1 1 1 0 0,0 0 0 0 0,0-1 0 0 0,1 1-1 0 0,-1 0 1 0 0,0 0 0 0 0,1 0-1 0 0,-1-1 1 0 0,0 1 0 0 0,0 0-1 0 0,0 0 1 0 0,1 0 0 0 0,-1 0-1 0 0,0 1 1 0 0,0-1 0 0 0,1 0 0 0 0,-1 0-1 0 0,0 0 1 0 0,1 1 0 0 0,-1-1-1 0 0,-1 1 1 0 0,-7 8 518 0 0,0 0 0 0 0,0 1 0 0 0,1 0 0 0 0,0 1 0 0 0,1 0 0 0 0,0 0-1 0 0,1 1 1 0 0,0-1 0 0 0,1 1 0 0 0,-4 15 0 0 0,3-10-213 0 0,2 0 0 0 0,0 1 0 0 0,1-1-1 0 0,0 1 1 0 0,2-1 0 0 0,0 1 0 0 0,2 21 0 0 0,0-28-293 0 0,1 1-1 0 0,0-1 1 0 0,1 0 0 0 0,0 0-1 0 0,1 0 1 0 0,0 0 0 0 0,0-1-1 0 0,1 1 1 0 0,1-1 0 0 0,0 0-1 0 0,0-1 1 0 0,1 1 0 0 0,15 15-1 0 0,-17-20-220 0 0,1 0-1 0 0,-1-1 1 0 0,1 1 0 0 0,0-1-1 0 0,0-1 1 0 0,0 1-1 0 0,1-1 1 0 0,-1 0-1 0 0,1 0 1 0 0,0-1 0 0 0,0 0-1 0 0,0 0 1 0 0,0-1-1 0 0,0 0 1 0 0,0 0-1 0 0,0 0 1 0 0,1-1 0 0 0,-1 0-1 0 0,0-1 1 0 0,0 1-1 0 0,0-1 1 0 0,0-1-1 0 0,11-3 1 0 0,0-2-550 0 0,1-2 0 0 0,-1 0 1 0 0,-1-1-1 0 0,0-1 0 0 0,0-1 0 0 0,-1 0 0 0 0,-1-2 1 0 0,18-17-1 0 0,-31 29 45 0 0,22-24-770 0 0,-15 9-1788 0 0,-7 1-5083 0 0,-3 8 5511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46 572 0 0,'-43'4'2270'0'0,"0"1"2281"0"0,15-4 3471 0 0,39 0 5 0 0,6 2-6794 0 0,0-1 0 0 0,17 0 0 0 0,6-4-79 0 0,70-6 1623 0 0,-99 7-3036 0 0,1-1-1 0 0,-1-1 1 0 0,0 0 0 0 0,0-1 0 0 0,0 0-1 0 0,0-1 1 0 0,11-6 0 0 0,-15 5-373 0 0,3-9-10228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80 600 0 0,'-30'-9'1757'0'0,"18"5"1550"0"0,-1 1 6013 0 0,59-7-5034 0 0,407-19 5380 0 0,-436 28-9395 0 0,37-7-462 0 0,-18 1-3128 0 0,-4 0-5000 0 0,-18 5 5342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30 800 0 0,'-10'3'2143'0'0,"8"-2"-1337"0"0,0-1-1 0 0,1 0 1 0 0,-1 1 0 0 0,0 0-1 0 0,1-1 1 0 0,-12 10 9829 0 0,34 1-6549 0 0,13-7-2402 0 0,0-1 0 0 0,0-2 0 0 0,0-2 0 0 0,39-5 0 0 0,134-30-528 0 0,-176 30-1065 0 0,-7 0-664 0 0,4-2-1885 0 0,-10 6-8434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7381 0 0,'-2'1'542'0'0,"-27"20"6416"0"0,28-20-6576 0 0,-1 0-1 0 0,1 0 1 0 0,0 0 0 0 0,-1 1-1 0 0,1-1 1 0 0,0 0 0 0 0,0 1 0 0 0,0-1-1 0 0,0 1 1 0 0,0 0 0 0 0,0-1-1 0 0,0 1 1 0 0,1 0 0 0 0,-1-1 0 0 0,0 1-1 0 0,1 2 1 0 0,0-3-252 0 0,0 0 1 0 0,0-1 0 0 0,0 1-1 0 0,1 0 1 0 0,-1-1-1 0 0,0 1 1 0 0,1 0-1 0 0,-1-1 1 0 0,0 1-1 0 0,1 0 1 0 0,-1-1-1 0 0,1 1 1 0 0,-1-1-1 0 0,1 1 1 0 0,-1-1-1 0 0,1 1 1 0 0,0-1-1 0 0,-1 1 1 0 0,1-1-1 0 0,0 0 1 0 0,-1 1-1 0 0,1-1 1 0 0,0 0-1 0 0,-1 0 1 0 0,1 1-1 0 0,0-1 1 0 0,0 0-1 0 0,23 4 1210 0 0,-22-3-1091 0 0,220 5 4212 0 0,-91-6-3192 0 0,55 5-1589 0 0,-147-4-3941 0 0,0-1-4044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0 640 568 0 0,'4'-4'16828'0'0,"14"-12"-16850"0"0,-15 13 2069 0 0,4-5-1326 0 0,0-2 0 0 0,-1 1 0 0 0,0-1 0 0 0,0 0 0 0 0,-1 0 0 0 0,0 0 0 0 0,4-14 0 0 0,-4 6-121 0 0,-1 0-1 0 0,-1 1 1 0 0,3-37 0 0 0,-6 2-242 0 0,-2 0 1 0 0,-10-60-1 0 0,10 99-234 0 0,-4-31 166 0 0,-2 1 0 0 0,-14-45 0 0 0,16 74-9 0 0,4 22 237 0 0,7 26 2 0 0,76 232 383 0 0,7 26-15 0 0,-73-244-982 0 0,-14-48-522 0 0,0 0 0 0 0,0 1-1 0 0,0-1 1 0 0,0 0 0 0 0,0 0 0 0 0,0 0 0 0 0,0 0-1 0 0,0 0 1 0 0,0 0 0 0 0,1 0 0 0 0,-1 0 0 0 0,0-1-1 0 0,0 1 1 0 0,0 0 0 0 0,0 0 0 0 0,0-1 0 0 0,0 1-1 0 0,-1-1 1 0 0,2 0 0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396 128 488 0 0,'0'-3'424'0'0,"-1"1"0"0"0,0-1 1 0 0,1 0-1 0 0,-1 0 0 0 0,0 1 0 0 0,0-1 0 0 0,-1 0 0 0 0,1 1 1 0 0,-1 0-1 0 0,1-1 0 0 0,-1 1 0 0 0,0 0 0 0 0,0-1 0 0 0,0 1 1 0 0,0 0-1 0 0,-4-2 0 0 0,2 1 112 0 0,0 0 0 0 0,-1 1-1 0 0,0-1 1 0 0,1 1 0 0 0,-1 1 0 0 0,0-1 0 0 0,0 1 0 0 0,-9-2-1 0 0,2 1 150 0 0,1 2 0 0 0,-1-1-1 0 0,1 1 1 0 0,-1 1 0 0 0,1 0 0 0 0,-1 1-1 0 0,-18 5 1 0 0,15-2-207 0 0,2 0 0 0 0,-1 2 0 0 0,1 0 1 0 0,0 0-1 0 0,0 1 0 0 0,1 1 0 0 0,0 0 0 0 0,0 0 0 0 0,1 1 0 0 0,0 1 0 0 0,1 0 1 0 0,-14 19-1 0 0,19-23-219 0 0,1 0-1 0 0,0 0 1 0 0,1 0 0 0 0,0 0 0 0 0,0 0 0 0 0,0 0-1 0 0,1 1 1 0 0,0 0 0 0 0,0-1 0 0 0,1 1 0 0 0,0 9-1 0 0,1-10-102 0 0,0-1-1 0 0,1 1 0 0 0,0-1 1 0 0,0 0-1 0 0,1 1 0 0 0,0-1 1 0 0,0 0-1 0 0,0 0 0 0 0,1 0 1 0 0,0 0-1 0 0,0-1 0 0 0,0 1 0 0 0,1-1 1 0 0,0 0-1 0 0,5 6 0 0 0,-1-2-40 0 0,1-1-1 0 0,0 0 0 0 0,1 0 0 0 0,0-1 0 0 0,0-1 0 0 0,1 1 0 0 0,-1-2 0 0 0,1 1 0 0 0,0-2 1 0 0,1 1-1 0 0,-1-2 0 0 0,1 1 0 0 0,0-2 0 0 0,0 1 0 0 0,0-2 0 0 0,20 1 0 0 0,-11-1-121 0 0,-1-2-1 0 0,1 0 0 0 0,-1-2 0 0 0,1 0 0 0 0,-1-1 1 0 0,0-1-1 0 0,-1-1 0 0 0,1-1 0 0 0,21-10 1 0 0,-32 12-35 0 0,-1-1 1 0 0,1 0-1 0 0,-1 0 1 0 0,0 0-1 0 0,0-1 1 0 0,-1 0 0 0 0,0-1-1 0 0,0 0 1 0 0,-1 0-1 0 0,0 0 1 0 0,8-15-1 0 0,-10 16 20 0 0,0-1-1 0 0,0 0 0 0 0,-1 1 0 0 0,0-1 0 0 0,-1-1 0 0 0,0 1 1 0 0,0 0-1 0 0,0 0 0 0 0,-1-1 0 0 0,-1 1 0 0 0,1-1 1 0 0,-1 1-1 0 0,-1-1 0 0 0,-1-11 0 0 0,-1 11 14 0 0,-1 0 0 0 0,1 0 0 0 0,-1 0 1 0 0,-1 1-1 0 0,1-1 0 0 0,-1 1 0 0 0,-1 0 0 0 0,0 1 0 0 0,0-1 0 0 0,0 1 0 0 0,-1 1 0 0 0,0-1 0 0 0,0 1 0 0 0,-1 0 1 0 0,0 1-1 0 0,0-1 0 0 0,-10-4 0 0 0,-5-1-24 0 0,-1 0 1 0 0,1 1-1 0 0,-2 2 0 0 0,1 0 1 0 0,-29-4-1 0 0,34 8-206 0 0,-1 1-1 0 0,0 1 0 0 0,-24 1 1 0 0,36 1-99 0 0,1 0 0 0 0,-1 1 0 0 0,0 0 0 0 0,1 1 0 0 0,-1 0 0 0 0,1 0 0 0 0,0 0 0 0 0,-1 1 0 0 0,1 0 0 0 0,0 0 0 0 0,-6 5 0 0 0,11-7-216 0 0,1 0 0 0 0,-1 0 0 0 0,1 1-1 0 0,0-1 1 0 0,-1 0 0 0 0,1 1 0 0 0,0-1 0 0 0,0 1 0 0 0,0-1 0 0 0,0 1 0 0 0,0 0 0 0 0,0-1 0 0 0,1 1 0 0 0,-1 0 0 0 0,0 2 0 0 0,0 3-2290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1060 0 0,'67'-19'9664'0'0,"3"5"-5260"0"0,-34 6-3086 0 0,74-11 1797 0 0,-46 9 256 0 0,76-22 0 0 0,-155 30-3243 0 0,-1 2 0 0 0,-18 0 0 0 0,31 1-134 0 0,-184 21-202 0 0,147-15 293 0 0,0 1 1 0 0,-66 24-1 0 0,102-30-50 0 0,-1 0-1 0 0,1 0 1 0 0,0 0-1 0 0,0 0 1 0 0,0 0-1 0 0,0 1 1 0 0,0 0 0 0 0,-4 3-1 0 0,7-5-17 0 0,1 0 0 0 0,-1 0 0 0 0,0 0 0 0 0,1 0 0 0 0,-1 1 0 0 0,1-1 0 0 0,-1 0-1 0 0,1 0 1 0 0,-1 0 0 0 0,1 1 0 0 0,0-1 0 0 0,0 0 0 0 0,-1 0 0 0 0,1 1 0 0 0,0-1 0 0 0,0 0 0 0 0,0 0 0 0 0,1 1 0 0 0,-1-1 0 0 0,0 0 0 0 0,0 0-1 0 0,1 0 1 0 0,-1 1 0 0 0,0-1 0 0 0,1 0 0 0 0,0 0 0 0 0,-1 0 0 0 0,1 0 0 0 0,-1 0 0 0 0,1 0 0 0 0,0 0 0 0 0,0 0 0 0 0,0 0 0 0 0,1 2 0 0 0,5 3 47 0 0,-1 1 1 0 0,1-1-1 0 0,1 0 1 0 0,-1 0 0 0 0,1-1-1 0 0,10 6 1 0 0,56 24 308 0 0,-45-22-190 0 0,73 31 383 0 0,-61-28-208 0 0,0 1 1 0 0,-1 3-1 0 0,68 44 1 0 0,-104-61-318 0 0,-1-1 1 0 0,1 1 0 0 0,-1 0 0 0 0,0 1-1 0 0,0-1 1 0 0,0 1 0 0 0,0-1-1 0 0,0 1 1 0 0,-1 0 0 0 0,0 0-1 0 0,1 0 1 0 0,-2 0 0 0 0,1 0-1 0 0,0 0 1 0 0,-1 1 0 0 0,0-1 0 0 0,0 1-1 0 0,1 4 1 0 0,-3-7-28 0 0,0 0 1 0 0,0 1-1 0 0,0-1 1 0 0,-1 0 0 0 0,1 0-1 0 0,0 0 1 0 0,-1 0-1 0 0,0 0 1 0 0,1 0-1 0 0,-1 0 1 0 0,0 0-1 0 0,0-1 1 0 0,0 1-1 0 0,-4 2 1 0 0,-5 3 14 0 0,0-1 0 0 0,-1 0-1 0 0,0-1 1 0 0,0 0 0 0 0,0-1 0 0 0,-22 5 0 0 0,-79 8 94 0 0,101-16-100 0 0,-109 9 145 0 0,-61 8-3174 0 0,171-14 1431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0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8813 0 0,'55'1'13244'0'0,"5"0"-6175"0"0,1 0-4474 0 0,189 10-1558 0 0,-203-8-1028 0 0,-17 0-9 0 0,0-1 0 0 0,49-5 0 0 0,-77 3 0 0 0,-2 1 0 0 0,1-1 0 0 0,-1 0 0 0 0,1 0 0 0 0,0 0 0 0 0,-1 0 0 0 0,1 0 0 0 0,0 0 0 0 0,-1 0 0 0 0,1 0 0 0 0,-1 0 0 0 0,1 0 0 0 0,0 0 0 0 0,-1 0 0 0 0,1 0 0 0 0,0 0 0 0 0,-1-1 0 0 0,1 1 0 0 0,-1 0 0 0 0,1 0 0 0 0,0-1 0 0 0,-1 1 0 0 0,1 0 0 0 0,-1-1 0 0 0,1 1 0 0 0,-1-1 0 0 0,1 1 0 0 0,-1 0 0 0 0,0-1 0 0 0,1 1 0 0 0,-1-1 0 0 0,1 1 0 0 0,-1-1 0 0 0,0 0 0 0 0,0 1 0 0 0,1-1 0 0 0,-1 1 0 0 0,0-1 0 0 0,0 0 0 0 0,0 1 0 0 0,1-1 0 0 0,-1 1 0 0 0,0-1 0 0 0,0 0 0 0 0,0 1 0 0 0,0-1 0 0 0,0 0 0 0 0,0 1 0 0 0,0-1 0 0 0,-1 0 0 0 0,1 1 0 0 0,0-1 0 0 0,-1 0 0 0 0,-5-11 0 0 0,-1 1 0 0 0,0 0 0 0 0,-1 1 0 0 0,-1-1 0 0 0,1 2 0 0 0,-1-1 0 0 0,-12-8 0 0 0,-18-20 0 0 0,15 12 0 0 0,-37-44 0 0 0,56 64 0 0 0,0-1 0 0 0,1 0 0 0 0,0-1 0 0 0,0 1 0 0 0,0-1 0 0 0,1 1 0 0 0,0-1 0 0 0,-2-12 0 0 0,4 16 0 0 0,1 0 0 0 0,0 1 0 0 0,0-1 0 0 0,1 0 0 0 0,-1 0 0 0 0,1 1 0 0 0,0-1 0 0 0,0 1 0 0 0,0-1 0 0 0,0 0 0 0 0,0 1 0 0 0,1 0 0 0 0,0-1 0 0 0,0 1 0 0 0,0 0 0 0 0,0 0 0 0 0,0 0 0 0 0,0 0 0 0 0,1 1 0 0 0,5-6 0 0 0,3-1 0 0 0,-1 1 0 0 0,2 0 0 0 0,-1 0 0 0 0,17-8 0 0 0,-3 4 0 0 0,1 1 0 0 0,0 2 0 0 0,1 0 0 0 0,0 2 0 0 0,52-8 0 0 0,-57 12 0 0 0,1 1 0 0 0,-1 1 0 0 0,1 2 0 0 0,0 0 0 0 0,-1 1 0 0 0,1 1 0 0 0,36 11 0 0 0,-54-13 0 0 0,0 0 0 0 0,-1 1 0 0 0,0 0 0 0 0,1 0 0 0 0,-1 1 0 0 0,0-1 0 0 0,0 1 0 0 0,0 0 0 0 0,0 0 0 0 0,0 0 0 0 0,-1 1 0 0 0,1-1 0 0 0,3 6 0 0 0,-5-6 0 0 0,0 1 0 0 0,0-1 0 0 0,-1 1 0 0 0,1 0 0 0 0,-1 0 0 0 0,0 0 0 0 0,0 0 0 0 0,0 0 0 0 0,0 0 0 0 0,-1 0 0 0 0,1 0 0 0 0,-1 0 0 0 0,0 0 0 0 0,-1 0 0 0 0,1 0 0 0 0,-2 7 0 0 0,-2 3 0 0 0,0 0 0 0 0,-1-1 0 0 0,-1 0 0 0 0,0 0 0 0 0,-13 22 0 0 0,-44 54 0 0 0,56-80 0 0 0,-25 31 0 0 0,10-12 0 0 0,-28 45 0 0 0,45-66 0 0 0,1 1 0 0 0,0 0 0 0 0,0 0 0 0 0,1 0 0 0 0,0 1 0 0 0,1-1 0 0 0,0 1 0 0 0,0 0 0 0 0,0 0 0 0 0,2 0 0 0 0,-1 9 0 0 0,1-14 0 0 0,1 1 0 0 0,0 0 0 0 0,1 0 0 0 0,-1-1 0 0 0,1 1 0 0 0,0-1 0 0 0,0 1 0 0 0,0-1 0 0 0,1 0 0 0 0,-1 1 0 0 0,1-1 0 0 0,0-1 0 0 0,0 1 0 0 0,1 0 0 0 0,-1-1 0 0 0,1 1 0 0 0,-1-1 0 0 0,1 0 0 0 0,7 3 0 0 0,2 2 0 0 0,0 0 0 0 0,0-2 0 0 0,1 0 0 0 0,0 0 0 0 0,17 4 0 0 0,14 1 0 0 0,1-2 0 0 0,1-1 0 0 0,0-3 0 0 0,50-1 0 0 0,-31-5 0 0 0,0-3 0 0 0,87-17 0 0 0,-143 19 0 0 0,1-1 0 0 0,19-7 0 0 0,-30 10-145 0 0,0 0 0 0 0,1 0 0 0 0,-1 0 0 0 0,0 0 0 0 0,0 0 0 0 0,1 0 0 0 0,-1 0-1 0 0,0 0 1 0 0,0 0 0 0 0,1 0 0 0 0,-1 0 0 0 0,0 0 0 0 0,0-1 0 0 0,0 1 0 0 0,1 0 0 0 0,-1 0 0 0 0,0 0 0 0 0,0 0 0 0 0,0-1 0 0 0,0 1 0 0 0,1 0 0 0 0,-1 0-1 0 0,0 0 1 0 0,0-1 0 0 0,0 1 0 0 0,0 0 0 0 0,0 0 0 0 0,0-1 0 0 0,0 1 0 0 0,1 0 0 0 0,-1 0 0 0 0,0-1 0 0 0,0 1 0 0 0,0 0 0 0 0,0 0 0 0 0,0-1 0 0 0,0 1-1 0 0,0 0 1 0 0,0 0 0 0 0,0-1 0 0 0,-1 1 0 0 0,1 0 0 0 0,0 0 0 0 0,0-1 0 0 0,0 1 0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18 192 0 0,'-16'-18'9186'0'0,"16"23"-7799"0"0,-2 26 210 0 0,2-1 1 0 0,1 0-1 0 0,7 44 0 0 0,1 15 32 0 0,-2 76 777 0 0,12 146 897 0 0,-16-291-3293 0 0,11 67 414 0 0,-11-77-1446 0 0,0 0 0 0 0,1 0-1 0 0,6 14 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53 328 0 0,'-6'-5'427'0'0,"1"0"0"0"0,0 0 0 0 0,-1 1 1 0 0,0-1-1 0 0,0 1 0 0 0,0 1 0 0 0,-1-1 0 0 0,1 1 0 0 0,-1 1 0 0 0,0-1 0 0 0,0 1 1 0 0,-9-2-1 0 0,6 2 122 0 0,0 1 0 0 0,0 1 0 0 0,-1-1 1 0 0,1 2-1 0 0,0-1 0 0 0,0 2 0 0 0,-20 4 1 0 0,7 1 372 0 0,0 1 0 0 0,0 2 0 0 0,1 0 0 0 0,1 1 0 0 0,-1 2 0 0 0,-30 22 0 0 0,34-20-195 0 0,1 0 0 0 0,0 0 1 0 0,1 2-1 0 0,0 0 0 0 0,1 1 0 0 0,-22 36 0 0 0,29-41-329 0 0,1 1-1 0 0,0 1 0 0 0,0-1 0 0 0,1 1 0 0 0,1 0 1 0 0,1 1-1 0 0,0-1 0 0 0,1 1 0 0 0,1-1 0 0 0,-1 28 0 0 0,3-36-247 0 0,0 0 0 0 0,1 0-1 0 0,0 0 1 0 0,1 0 0 0 0,-1-1-1 0 0,1 1 1 0 0,0 0 0 0 0,1-1-1 0 0,0 0 1 0 0,0 1 0 0 0,0-1-1 0 0,1-1 1 0 0,0 1 0 0 0,4 5-1 0 0,-1-4-10 0 0,0 0-1 0 0,0 0 1 0 0,1-1-1 0 0,0 0 0 0 0,0 0 1 0 0,0-1-1 0 0,1 0 1 0 0,-1-1-1 0 0,12 5 0 0 0,-5-4 6 0 0,1 0 0 0 0,0 0 0 0 0,0-2-1 0 0,1 0 1 0 0,-1-1 0 0 0,1 0 0 0 0,-1-2-1 0 0,1 0 1 0 0,-1 0 0 0 0,1-2-1 0 0,23-4 1 0 0,-32 3-70 0 0,1 1 0 0 0,0-1 0 0 0,-1 0 0 0 0,1-1 0 0 0,-1 0-1 0 0,0 0 1 0 0,-1 0 0 0 0,9-7 0 0 0,0-3 66 0 0,-2 0 0 0 0,1-1 0 0 0,12-18 0 0 0,-26 32-140 0 0,-1 1 0 0 0,0 0 0 0 0,0 0 0 0 0,0 0 0 0 0,0-1 0 0 0,0 1 0 0 0,0 0 0 0 0,0 0 0 0 0,0 0 0 0 0,0 0 0 0 0,0 0 0 0 0,0-1 0 0 0,0 1 0 0 0,0 0 0 0 0,0 0 0 0 0,0 0 0 0 0,0 0 0 0 0,1 0 0 0 0,-1 0 0 0 0,0-1 0 0 0,0 1 0 0 0,0 0 0 0 0,0 0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0,0 0 0 0 0,0 1 0 0 0,1-1 0 0 0,1 8 1 0 0,0 1 0 0 0,-1-1 1 0 0,0 1-1 0 0,0 0 0 0 0,-1 13 0 0 0,0-6-19 0 0,5 31-1 0 0,-5-44-162 0 0,1-1 0 0 0,-1 0 0 0 0,1 1 0 0 0,0-1 0 0 0,-1 0 0 0 0,1 0-1 0 0,0 0 1 0 0,1 0 0 0 0,-1 0 0 0 0,0 0 0 0 0,0 0 0 0 0,1 0 0 0 0,-1 0 0 0 0,1 0 0 0 0,0-1 0 0 0,-1 1 0 0 0,3 1 0 0 0,26 9-10467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3 580 820 0 0,'-1'-15'578'0'0,"0"0"1"0"0,1 0-1 0 0,0 0 0 0 0,1 0 0 0 0,1 0 1 0 0,1 0-1 0 0,0 0 0 0 0,0 0 1 0 0,2 1-1 0 0,0-1 0 0 0,0 1 0 0 0,14-23 1 0 0,-5 12 71 0 0,1 2 1 0 0,1-1 0 0 0,2 2 0 0 0,0 1 0 0 0,42-39-1 0 0,-35 39-98 0 0,0 1 0 0 0,2 2 0 0 0,0 0 0 0 0,1 2 0 0 0,1 1-1 0 0,0 1 1 0 0,1 2 0 0 0,37-10 0 0 0,-30 12 78 0 0,0 2 1 0 0,0 1-1 0 0,1 3 1 0 0,0 0-1 0 0,0 3 1 0 0,66 5-1 0 0,-77 0-244 0 0,-1 1 0 0 0,1 1 0 0 0,-1 1 1 0 0,32 13-1 0 0,-46-15-197 0 0,1 0 0 0 0,-1 1 0 0 0,0 0 1 0 0,-1 1-1 0 0,0 0 0 0 0,0 1 0 0 0,0 0 0 0 0,-1 1 1 0 0,0 0-1 0 0,15 19 0 0 0,-19-19-38 0 0,1 0-1 0 0,-2 1 1 0 0,1 0-1 0 0,-1 0 1 0 0,-1 0-1 0 0,0 1 1 0 0,-1-1-1 0 0,1 1 1 0 0,-2 0-1 0 0,0 0 1 0 0,0 0-1 0 0,0 21 1 0 0,-3-14 31 0 0,0 0 0 0 0,-1 0 0 0 0,-1 0 0 0 0,-1-1 1 0 0,-8 26-1 0 0,-1-7 127 0 0,-23 46 0 0 0,25-61-167 0 0,-1-1-1 0 0,-1 0 1 0 0,0 0-1 0 0,-2-1 1 0 0,0-1 0 0 0,-1-1-1 0 0,-1 0 1 0 0,-21 17-1 0 0,26-25-98 0 0,0-1-1 0 0,0 0 1 0 0,-1 0-1 0 0,0-1 1 0 0,0-1-1 0 0,-1 0 0 0 0,0-1 1 0 0,0 0-1 0 0,0-1 1 0 0,0-1-1 0 0,-1 0 0 0 0,1-1 1 0 0,-29 1-1 0 0,32-4-136 0 0,1-1 0 0 0,0 0-1 0 0,0 0 1 0 0,0-1 0 0 0,0 0 0 0 0,0-1-1 0 0,0 0 1 0 0,1-1 0 0 0,0 0 0 0 0,0 0-1 0 0,0-1 1 0 0,-11-9 0 0 0,7 4-456 0 0,0-1 0 0 0,0 0 0 0 0,1-1 0 0 0,1 0 0 0 0,0-1 1 0 0,-14-24-1 0 0,21 24-1361 0 0,7 9-1423 0 0,7 6-2163 0 0,12 10 2864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44 276 0 0,'-10'-21'3632'0'0,"-2"-2"5464"0"0,-5 34-5368 0 0,9 0-3048 0 0,1 0 0 0 0,0 1 0 0 0,1 0 0 0 0,0 0 0 0 0,1 0 0 0 0,-4 14 1 0 0,-1 8 629 0 0,-6 37 0 0 0,14-56-1025 0 0,0 0 0 0 0,1 1 0 0 0,0-1 0 0 0,1 0 0 0 0,1 0 0 0 0,0 0-1 0 0,1 1 1 0 0,1-1 0 0 0,1-1 0 0 0,0 1 0 0 0,0 0 0 0 0,2-1 0 0 0,0 0 0 0 0,0 0 0 0 0,16 24 0 0 0,-13-27-58 0 0,-1 0 1 0 0,1 0-1 0 0,1-1 1 0 0,-1 0-1 0 0,2-1 1 0 0,-1 0-1 0 0,1-1 1 0 0,1 0-1 0 0,0-1 1 0 0,0 0-1 0 0,0-1 1 0 0,1 0 0 0 0,-1-1-1 0 0,2 0 1 0 0,-1-1-1 0 0,0-1 1 0 0,23 3-1 0 0,-18-4-335 0 0,1-2 0 0 0,0 0 0 0 0,0-2-1 0 0,0 0 1 0 0,0 0 0 0 0,-1-2 0 0 0,1 0 0 0 0,-1-2 0 0 0,0 0-1 0 0,-1-1 1 0 0,1 0 0 0 0,-1-1 0 0 0,-1-1 0 0 0,0-1 0 0 0,0-1-1 0 0,-1 0 1 0 0,0-1 0 0 0,-1 0 0 0 0,0-1 0 0 0,-1-1 0 0 0,14-17-1 0 0,-24 27-749 0 0,12-19-814 0 0,-13 14-1869 0 0,-2 0-3514 0 0,-1 0 4095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35 332 0 0,'-18'0'769'0'0,"-31"0"3150"0"0,2 5 13486 0 0,51-3-16140 0 0,14 4-291 0 0,0-1 0 0 0,0 0 0 0 0,0-1 0 0 0,1-2 0 0 0,20 2 0 0 0,-2-3-185 0 0,65-6 0 0 0,-89 4-1153 0 0,0-1 0 0 0,0-1-1 0 0,15-4 1 0 0,-24 6-124 0 0,0-1 0 0 0,0 0 0 0 0,0 0 0 0 0,0 0 0 0 0,-1 0 0 0 0,4-3 0 0 0,-5 4-162 0 0,-1-1 0 0 0,1 1 1 0 0,-1-1-1 0 0,0 1 0 0 0,1-1 0 0 0,-1 1 0 0 0,0-1 1 0 0,0 1-1 0 0,0-1 0 0 0,0 0 0 0 0,-1 0 1 0 0,1 0-1 0 0,0 1 0 0 0,0-3 0 0 0,-1-5-2177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72 149 800 0 0,'-29'-5'2387'0'0,"-14"-9"13177"0"0,62 3-13630 0 0,1 2 0 0 0,23-9 0 0 0,92-23 1757 0 0,-118 36-3158 0 0,-11 4-415 0 0,33-11 829 0 0,1 2 1 0 0,0 2 0 0 0,78-6 0 0 0,-86 18-2566 0 0,-3 6-5114 0 0,-18-6 2569 0 0,0-1 704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28 709 832 0 0,'1'0'14630'0'0,"11"-5"-13176"0"0,-6 0-393 0 0,0 0 0 0 0,-1 0 1 0 0,1-1-1 0 0,7-10 1 0 0,0-3 473 0 0,13-27 0 0 0,-25 44-1459 0 0,13-24 344 0 0,-2-1 0 0 0,-1 1 0 0 0,-1-2 0 0 0,-1 0 0 0 0,-2 0 0 0 0,0 0-1 0 0,-2-1 1 0 0,-1 0 0 0 0,-2 0 0 0 0,-1 0 0 0 0,-2-38 0 0 0,-2 51-437 0 0,1 1 0 0 0,-2 0 0 0 0,0 0 0 0 0,-1 0-1 0 0,0 1 1 0 0,-1-1 0 0 0,-9-14 0 0 0,11 22-29 0 0,1 0 0 0 0,-1 1 0 0 0,-1 0 0 0 0,1 0 0 0 0,-1 0 0 0 0,0 0 0 0 0,-1 1 0 0 0,1 0 0 0 0,-1 0-1 0 0,0 1 1 0 0,0-1 0 0 0,-1 1 0 0 0,1 0 0 0 0,-1 1 0 0 0,0 0 0 0 0,-11-4 0 0 0,16 6 42 0 0,1 1 0 0 0,-1-1 0 0 0,1 1 0 0 0,-1 0 0 0 0,0 0 0 0 0,1 0 0 0 0,-1 0 0 0 0,1 0-1 0 0,-1 0 1 0 0,1 0 0 0 0,-1 0 0 0 0,0 0 0 0 0,1 1 0 0 0,-1-1 0 0 0,1 1 0 0 0,0-1 0 0 0,-1 1 0 0 0,1 0 0 0 0,-1 0 0 0 0,1-1 0 0 0,0 1 0 0 0,-1 0 0 0 0,1 0 0 0 0,0 0 0 0 0,0 0-1 0 0,0 0 1 0 0,0 1 0 0 0,0-1 0 0 0,0 0 0 0 0,0 0 0 0 0,0 1 0 0 0,0-1 0 0 0,1 1 0 0 0,-1-1 0 0 0,1 1 0 0 0,-1-1 0 0 0,1 1 0 0 0,-1-1 0 0 0,1 1 0 0 0,0-1 0 0 0,0 4 0 0 0,-1-1 52 0 0,1 1 1 0 0,0 0 0 0 0,0 0 0 0 0,0-1 0 0 0,0 1 0 0 0,1 0 0 0 0,0-1 0 0 0,0 1 0 0 0,1 0 0 0 0,-1-1 0 0 0,1 1 0 0 0,3 6 0 0 0,3-1 38 0 0,-1-1-1 0 0,1 0 1 0 0,1 0 0 0 0,0-1-1 0 0,0 0 1 0 0,0 0-1 0 0,1-1 1 0 0,0 0 0 0 0,1-1-1 0 0,12 5 1 0 0,-1-1 60 0 0,1 0 1 0 0,0-2-1 0 0,0-1 1 0 0,26 4-1 0 0,-37-9-191 0 0,-1 0 0 0 0,1-1-1 0 0,0-1 1 0 0,-1 0 0 0 0,1 0-1 0 0,-1-1 1 0 0,1-1 0 0 0,0 0-1 0 0,-1 0 1 0 0,0-1 0 0 0,0-1 0 0 0,0 0-1 0 0,14-7 1 0 0,-19 8-23 0 0,0-1 1 0 0,0 0-1 0 0,-1 0 0 0 0,1 0 1 0 0,-1 0-1 0 0,0-1 1 0 0,0 0-1 0 0,-1 0 0 0 0,1 0 1 0 0,-1-1-1 0 0,0 0 1 0 0,-1 1-1 0 0,1-1 0 0 0,-1-1 1 0 0,-1 1-1 0 0,1 0 1 0 0,-1-1-1 0 0,0 1 0 0 0,0-1 1 0 0,-1 0-1 0 0,0 0 1 0 0,0 1-1 0 0,0-13 0 0 0,-1 17 55 0 0,-2-19 194 0 0,2 21-157 0 0,-1-1 0 0 0,1 1 0 0 0,0-1 0 0 0,-1 1 1 0 0,1-1-1 0 0,0 1 0 0 0,-1-1 0 0 0,1 1 0 0 0,-1-1 0 0 0,1 1 1 0 0,0 0-1 0 0,-1-1 0 0 0,1 1 0 0 0,-1 0 0 0 0,0-1 0 0 0,1 1 1 0 0,-1 0-1 0 0,1-1 0 0 0,-1 1 0 0 0,1 0 0 0 0,-1 0 1 0 0,0 0-1 0 0,1 0 0 0 0,-1 0 0 0 0,1-1 0 0 0,-1 1 0 0 0,0 0 1 0 0,0 1-1 0 0,-1-1 213 0 0,-2 4-141 0 0,1 1 0 0 0,-1 0-1 0 0,1 1 1 0 0,0-1-1 0 0,0 0 1 0 0,1 1 0 0 0,0 0-1 0 0,0-1 1 0 0,0 1-1 0 0,0 0 1 0 0,0 6-1 0 0,-2 14 427 0 0,0 29-1 0 0,4-54-522 0 0,-2 28 0 0 0,2 1 0 0 0,1 0 0 0 0,2-1 0 0 0,1 1 0 0 0,1-1 0 0 0,1 0 0 0 0,14 40 0 0 0,-19-66-329 0 0,0 1 0 0 0,1 0 1 0 0,-1-1-1 0 0,1 1 0 0 0,0-1 0 0 0,-1 1 0 0 0,2-1 1 0 0,-1 0-1 0 0,0 0 0 0 0,1 0 0 0 0,-1 0 0 0 0,1 0 1 0 0,0 0-1 0 0,0-1 0 0 0,0 0 0 0 0,0 1 1 0 0,1-1-1 0 0,-1 0 0 0 0,1 0 0 0 0,-1-1 0 0 0,1 1 1 0 0,0-1-1 0 0,-1 0 0 0 0,1 0 0 0 0,0 0 0 0 0,0 0 1 0 0,0-1-1 0 0,0 0 0 0 0,-1 1 0 0 0,1-1 0 0 0,0-1 1 0 0,0 1-1 0 0,0 0 0 0 0,5-2 0 0 0,16-3-3316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173 221 380 0 0,'-12'9'1457'0'0,"1"1"0"0"0,0-1 0 0 0,0 2 0 0 0,1-1 0 0 0,1 2 0 0 0,0-1 1 0 0,-10 17-1 0 0,8-8 1227 0 0,0 0 0 0 0,1 1 0 0 0,-13 41 0 0 0,16-41-426 0 0,-3 14 5298 0 0,11-37-7541 0 0,0 0 1 0 0,-1-1-1 0 0,1 1 1 0 0,0 0-1 0 0,-1-1 1 0 0,1 1-1 0 0,-1-1 1 0 0,0 1-1 0 0,0-1 1 0 0,0-2-1 0 0,0-5-5 0 0,9-101-10 0 0,-11-186 0 0 0,-4 244 0 0 0,8 61 0 0 0,0-1 0 0 0,0 1 0 0 0,1-1 0 0 0,0 1 0 0 0,5 8 0 0 0,24 44 0 0 0,-27-51 0 0 0,16 27 0 0 0,1-2 0 0 0,2 0 0 0 0,1-2 0 0 0,39 39 0 0 0,-42-49 0 0 0,2-2 0 0 0,0 0 0 0 0,1-1 0 0 0,1-2 0 0 0,1 0 0 0 0,36 16 0 0 0,-60-32 0 0 0,0 0 0 0 0,-1 0 0 0 0,1 0 0 0 0,0-1 0 0 0,0 1 0 0 0,0 0 0 0 0,6-1 0 0 0,-8 0 0 0 0,0 0 0 0 0,0 0 0 0 0,0 0 0 0 0,0 0 0 0 0,-1 0 0 0 0,1 0 0 0 0,0-1 0 0 0,0 1 0 0 0,0 0 0 0 0,0-1 0 0 0,0 1 0 0 0,-1 0 0 0 0,1-1 0 0 0,0 1 0 0 0,0-1 0 0 0,-1 1 0 0 0,1-1 0 0 0,0 0 0 0 0,-1 1 0 0 0,1-1 0 0 0,-1 0 0 0 0,1 1 0 0 0,0-1 0 0 0,-1 0 0 0 0,0 0 0 0 0,1 1 0 0 0,-1-1 0 0 0,1 0 0 0 0,-1 0 0 0 0,0 0 0 0 0,1-1 0 0 0,-1-1-17 0 0,1 1 0 0 0,0-1 1 0 0,-1 0-1 0 0,0 0 0 0 0,0 0 0 0 0,1 0 1 0 0,-2 0-1 0 0,1 1 0 0 0,0-1 0 0 0,-1 0 1 0 0,1 0-1 0 0,-1 0 0 0 0,0 0 0 0 0,0 1 1 0 0,0-1-1 0 0,0 0 0 0 0,0 1 0 0 0,-1-1 0 0 0,1 1 1 0 0,-1-1-1 0 0,0 1 0 0 0,1 0 0 0 0,-1 0 1 0 0,0 0-1 0 0,0 0 0 0 0,-1 0 0 0 0,1 0 1 0 0,0 0-1 0 0,-1 1 0 0 0,1-1 0 0 0,-1 1 1 0 0,1 0-1 0 0,-1 0 0 0 0,0 0 0 0 0,-5-2 0 0 0,-3 0-45 0 0,0 1 0 0 0,0 0 0 0 0,0 1 0 0 0,0 0 0 0 0,-1 1 0 0 0,1 0 0 0 0,0 0 0 0 0,-14 3 0 0 0,-7 3 191 0 0,0 1 0 0 0,1 2 0 0 0,0 1 0 0 0,0 1 1 0 0,1 2-1 0 0,0 1 0 0 0,1 1 0 0 0,-35 25 0 0 0,61-38-126 0 0,2-2-4 0 0,0 1-1 0 0,0-1 1 0 0,1 0-1 0 0,-1 1 1 0 0,0-1-1 0 0,0 1 1 0 0,1 0-1 0 0,-1-1 1 0 0,0 1-1 0 0,1-1 1 0 0,-1 1-1 0 0,1 0 1 0 0,-1-1-1 0 0,1 1 1 0 0,-1 0 0 0 0,0 1-1 0 0,1-1-197 0 0,3-1-360 0 0,11-2-787 0 0,0 0 0 0 0,-1-1-1 0 0,1-1 1 0 0,-1 0 0 0 0,0-1 0 0 0,0 0 0 0 0,0-1-1 0 0,21-14 1 0 0,3-4-2059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384 131 8221 0 0,'-118'-58'11193'0'0,"86"44"-9225"0"0,0 2 1 0 0,-1 1-1 0 0,-57-10 0 0 0,63 15-803 0 0,17 3-532 0 0,1 1 1 0 0,-1 1 0 0 0,-12-2 647 0 0,26 5-1501 0 0,97 36-2956 0 0,41 14-5842 0 0,-47-22 5723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1 256 0 0,'-109'165'9260'0'0,"-13"23"-19"0"0,48-47-4805 0 0,-48 81 336 0 0,97-186-4458 0 0,7-14-3679 0 0</inkml:trace>
  <inkml:trace contextRef="#ctx0" brushRef="#br0" timeOffset="1">9 131 9033 0 0,'-8'-23'15863'0'0,"8"23"-15762"0"0,26 23 4830 0 0,-13-11-5348 0 0,56 56 2166 0 0,113 102-242 0 0,-144-136-1507 0 0,98 98 0 0 0,-98-90 0 0 0,161 162 0 0 0,-198-204-14 0 0,0 1 0 0 0,0 0 0 0 0,-1-1 0 0 0,1 1 1 0 0,0 0-1 0 0,0-1 0 0 0,0 1 0 0 0,0-1 0 0 0,0 1 0 0 0,0-1 0 0 0,0 0 0 0 0,0 1 1 0 0,0-1-1 0 0,0 0 0 0 0,0 0 0 0 0,0 1 0 0 0,0-1 0 0 0,0 0 0 0 0,0 0 0 0 0,0 0 0 0 0,0 0 1 0 0,0-1-1 0 0,0 1 0 0 0,0 0 0 0 0,0 0 0 0 0,0-1 0 0 0,0 1 0 0 0,0 0 0 0 0,0-1 1 0 0,0 1-1 0 0,0-1 0 0 0,0 1 0 0 0,0-1 0 0 0,-1 0 0 0 0,1 1 0 0 0,0-1 0 0 0,1-1 0 0 0,1 0-226 0 0,35-28-10266 0 0,-22 15 6823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1020 0 0,'-20'9'4901'0'0,"6"5"4211"0"0,14-12-8669 0 0,1-1 0 0 0,0 0-1 0 0,0 1 1 0 0,0-1 0 0 0,0 0 0 0 0,0 0 0 0 0,0 1 0 0 0,0-1 0 0 0,0 0 0 0 0,1 0 0 0 0,-1 0 0 0 0,0 0-1 0 0,1 0 1 0 0,-1-1 0 0 0,3 2 0 0 0,-3-2-187 0 0,12 6 622 0 0,0-1-1 0 0,0 0 1 0 0,0-1-1 0 0,1-1 0 0 0,0 0 1 0 0,19 1-1 0 0,-12-1-341 0 0,104 12 1321 0 0,189-1 0 0 0,-306-14-1972 0 0,1-1 1 0 0,-1 0-1 0 0,1 0 1 0 0,-1 0-1 0 0,1-1 1 0 0,-1-1-1 0 0,0 1 1 0 0,0-1-1 0 0,0-1 0 0 0,8-4 1 0 0,-12 4-1774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1 108 0 0,'-5'3'591'0'0,"-19"16"1944"0"0,24-18-2123 0 0,-1 0 0 0 0,0 0 0 0 0,0 0-1 0 0,1 0 1 0 0,-1 0 0 0 0,1 0 0 0 0,-1 0 0 0 0,1 0 0 0 0,0 0-1 0 0,-1 1 1 0 0,1-1 0 0 0,0 0 0 0 0,0 0 0 0 0,-1 1 0 0 0,6 3 3265 0 0,18 0-921 0 0,-23-5-2702 0 0,56 1 3022 0 0,0-1-1 0 0,73-11 1 0 0,-42 3-1035 0 0,228-7 2874 0 0,-298 17-7127 0 0,-10-1-1449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3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83 280 0 0,'-19'-60'7865'0'0,"5"37"8552"0"0,7 32-15334 0 0,0 0 0 0 0,0 0 1 0 0,-10 19-1 0 0,15-26-1028 0 0,1 1 0 0 0,0-1 1 0 0,0 1-1 0 0,0-1 0 0 0,0 1 0 0 0,0-1 0 0 0,0 1 0 0 0,1 0 0 0 0,-1-1 1 0 0,1 1-1 0 0,0 0 0 0 0,0 0 0 0 0,0-1 0 0 0,0 1 0 0 0,0 0 0 0 0,1-1 0 0 0,-1 1 1 0 0,1 0-1 0 0,0-1 0 0 0,-1 1 0 0 0,1-1 0 0 0,0 1 0 0 0,1-1 0 0 0,0 4 0 0 0,0-5-360 0 0,0 0-1 0 0,-1 1 0 0 0,1-1 1 0 0,0 0-1 0 0,-1 0 1 0 0,1 0-1 0 0,0 0 0 0 0,0 0 1 0 0,0-1-1 0 0,0 1 0 0 0,3 0 1 0 0,1 1-2862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6 496 0 0,'-11'-2'441'0'0,"0"0"-1"0"0,1 1 1 0 0,-1 1 0 0 0,0-1 0 0 0,0 2-1 0 0,0-1 1 0 0,1 1 0 0 0,-1 1-1 0 0,0 0 1 0 0,1 1 0 0 0,-1 0 0 0 0,-13 6-1 0 0,8-1 91 0 0,1 0-1 0 0,0 1 0 0 0,0 0 0 0 0,1 1 1 0 0,0 1-1 0 0,1 0 0 0 0,-18 20 1 0 0,5-4 258 0 0,2 2 1 0 0,0 0 0 0 0,2 1-1 0 0,-22 40 1 0 0,28-38-144 0 0,1 0-1 0 0,1 1 1 0 0,1 1-1 0 0,2 0 1 0 0,2 1 0 0 0,1 0-1 0 0,2 0 1 0 0,1 1 0 0 0,2-1-1 0 0,1 1 1 0 0,5 60-1 0 0,0-58-223 0 0,2 1 0 0 0,2-1 0 0 0,1 0 0 0 0,1 0 0 0 0,3-1-1 0 0,19 44 1 0 0,-17-54-147 0 0,1-1-1 0 0,2 0 0 0 0,0-2 0 0 0,1 0 1 0 0,25 25-1 0 0,-27-33-144 0 0,1-1 0 0 0,0 0 1 0 0,1-2-1 0 0,0 0 0 0 0,1 0 1 0 0,1-2-1 0 0,0 0 0 0 0,22 7 1 0 0,-28-12-474 0 0,0-2 1 0 0,1 0-1 0 0,22 4 1 0 0,4-8-2666 0 0,-34-1 1082 0 0,1 0 0 0 0,-1-1 0 0 0,13-4 0 0 0,-3-2-794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1 345 348 0 0,'0'0'93'0'0,"0"0"0"0"0,0 0-1 0 0,0 0 1 0 0,0-1 0 0 0,0 1 0 0 0,0 0-1 0 0,0 0 1 0 0,0 0 0 0 0,0 0 0 0 0,0-1 0 0 0,0 1-1 0 0,0 0 1 0 0,0 0 0 0 0,0 0 0 0 0,0-1-1 0 0,0 1 1 0 0,0 0 0 0 0,0 0 0 0 0,0 0-1 0 0,0 0 1 0 0,0-1 0 0 0,0 1 0 0 0,0 0 0 0 0,0 0-1 0 0,0 0 1 0 0,0 0 0 0 0,0 0 0 0 0,1-1-1 0 0,-1 1 1 0 0,0 0 0 0 0,0 0 0 0 0,0 0-1 0 0,0 0 1 0 0,0 0 0 0 0,0 0 0 0 0,1-1 0 0 0,-1 1-1 0 0,0 0 1 0 0,0 0 0 0 0,0 0 0 0 0,0 0-1 0 0,1 0 1 0 0,-1 0 0 0 0,0 0 0 0 0,0 0-1 0 0,0 0 1 0 0,0 0 0 0 0,1 0 0 0 0,-1 0 0 0 0,0 0-1 0 0,9 9 1896 0 0,11 23-805 0 0,-18-28-659 0 0,192 390 7138 0 0,-140-277-5983 0 0,-34-74-552 0 0,3 0 1 0 0,45 65-1 0 0,-54-89-621 0 0,1-1 1 0 0,1 0-1 0 0,0-1 0 0 0,1-1 0 0 0,1-1 1 0 0,0 0-1 0 0,32 18 0 0 0,-47-30-416 0 0,1-1 1 0 0,0 0-1 0 0,0-1 0 0 0,0 1 1 0 0,-1-1-1 0 0,2 1 0 0 0,-1-1 1 0 0,0 0-1 0 0,0-1 0 0 0,0 1 1 0 0,0-1-1 0 0,0 0 0 0 0,1 0 1 0 0,-1 0-1 0 0,6-1 0 0 0,-6-1-42 0 0,0 1 0 0 0,0-1 0 0 0,-1 1-1 0 0,1-1 1 0 0,-1 0 0 0 0,1 0 0 0 0,-1-1 0 0 0,0 1 0 0 0,0-1-1 0 0,0 0 1 0 0,0 1 0 0 0,0-1 0 0 0,0-1 0 0 0,-1 1 0 0 0,0 0-1 0 0,3-6 1 0 0,5-10 80 0 0,-1 0 0 0 0,-1 0 0 0 0,0-1 0 0 0,-2 0 0 0 0,7-36 0 0 0,10-110 494 0 0,-20 135-552 0 0,14-137 442 0 0,17-141 381 0 0,26 2 1177 0 0,-39 236-2078 0 0,-21 71-30 0 0,0 0 1 0 0,0 0-1 0 0,1 0 0 0 0,-1 0 0 0 0,0-1 0 0 0,0 1 0 0 0,0 0 0 0 0,0 0 0 0 0,0 0 0 0 0,0 0 1 0 0,1 0-1 0 0,-1 0 0 0 0,0 0 0 0 0,0-1 0 0 0,0 1 0 0 0,0 0 0 0 0,1 0 0 0 0,-1 0 0 0 0,0 0 1 0 0,0 0-1 0 0,0 0 0 0 0,0 0 0 0 0,1 0 0 0 0,-1 0 0 0 0,0 0 0 0 0,0 0 0 0 0,0 0 0 0 0,1 0 0 0 0,-1 0 1 0 0,0 0-1 0 0,0 0 0 0 0,0 0 0 0 0,0 0 0 0 0,1 0 0 0 0,-1 0 0 0 0,0 0 0 0 0,0 1 0 0 0,0-1 1 0 0,0 0-1 0 0,1 0 0 0 0,-1 0 0 0 0,0 0 0 0 0,0 0 0 0 0,0 0 0 0 0,0 1 0 0 0,9 5-1283 0 0,-8-6 1348 0 0,74 62-11419 0 0,-47-37 8254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0 764 0 0,'-35'41'8976'0'0,"4"6"-4641"0"0,-19 52-644 0 0,36-69-2368 0 0,2 0 1 0 0,1 0-1 0 0,-13 63 1 0 0,22-82-1050 0 0,0 0 0 0 0,1 0 0 0 0,0 0 0 0 0,1 0 0 0 0,0 0 0 0 0,1 0 0 0 0,0 0 0 0 0,0 0 0 0 0,1 0 0 0 0,1 0 0 0 0,0 0 0 0 0,0-1 0 0 0,1 0 0 0 0,1 1 0 0 0,6 11 1 0 0,-6-15-164 0 0,0-1 0 0 0,0 0 0 0 0,0-1 0 0 0,0 1 0 0 0,1-1 0 0 0,0 0 0 0 0,0 0 1 0 0,0-1-1 0 0,1 0 0 0 0,11 6 0 0 0,-8-6-37 0 0,2 0 1 0 0,-1 0-1 0 0,0-1 1 0 0,1 0-1 0 0,-1-1 0 0 0,16 1 1 0 0,0-2-280 0 0,1-2 1 0 0,-1 0-1 0 0,0-2 1 0 0,0-1 0 0 0,32-10-1 0 0,-37 8-536 0 0,0-1-1 0 0,35-16 1 0 0,-46 18-225 0 0,-1-1 0 0 0,1 0 1 0 0,-2-1-1 0 0,1 0 0 0 0,0 0 0 0 0,15-17 0 0 0,-16 10-4571 0 0,-7 9 3231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67 764 0 0,'-26'-1'-28'0'0,"-12"-2"17844"0"0,72-1-14472 0 0,31 0-717 0 0,-7 0-436 0 0,104-19 0 0 0,-158 22-2582 0 0,0 0 1 0 0,0 0-1 0 0,0 0 1 0 0,0-1-1 0 0,-1 1 1 0 0,1-1-1 0 0,6-4 1 0 0,0-7-9337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136 191 72 0 0,'-30'-10'1439'0'0,"17"7"420"0"0,-1-2 0 0 0,1 0 0 0 0,0 0 0 0 0,0-1 0 0 0,-17-12 0 0 0,29 18-1674 0 0,0-1 1 0 0,1 1-1 0 0,-1-1 0 0 0,0 1 0 0 0,1-1 0 0 0,-1 0 1 0 0,1 1-1 0 0,-1-1 0 0 0,1 0 0 0 0,-1 0 0 0 0,1 1 0 0 0,-1-1 1 0 0,1 0-1 0 0,-1 0 0 0 0,1 0 0 0 0,0 0 0 0 0,0 0 1 0 0,-1 1-1 0 0,1-1 0 0 0,0 0 0 0 0,0 0 0 0 0,0 0 1 0 0,0 0-1 0 0,0 0 0 0 0,0 0 0 0 0,0 0 0 0 0,1 0 1 0 0,-1 1-1 0 0,0-1 0 0 0,0 0 0 0 0,1 0 0 0 0,-1 0 1 0 0,0 0-1 0 0,1 0 0 0 0,-1 1 0 0 0,1-1 0 0 0,-1 0 1 0 0,1 0-1 0 0,-1 1 0 0 0,1-1 0 0 0,0 0 0 0 0,-1 1 0 0 0,1-1 1 0 0,0 1-1 0 0,1-2 0 0 0,4-2 459 0 0,0-1 0 0 0,0 1 1 0 0,0 0-1 0 0,11-4 0 0 0,20-8 379 0 0,1 3 0 0 0,1 1 0 0 0,0 2 0 0 0,0 1 0 0 0,57-4 0 0 0,-72 11-915 0 0,38 0-1 0 0,-20 7-2517 0 0,-1 9-4191 0 0,-25-7 2975 0 0,-1-3 518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99 572 776 0 0,'2'-6'15319'0'0,"1"-2"-12057"0"0,4-6-2971 0 0,5-12 684 0 0,-6 8-435 0 0,-1 0 1 0 0,0 0-1 0 0,-1-1 0 0 0,-1 1 0 0 0,-1-1 0 0 0,-1 1 0 0 0,0-1 0 0 0,-4-32 1 0 0,0 26-367 0 0,-1 0 0 0 0,-1 0 1 0 0,-1 0-1 0 0,-1 1 1 0 0,-19-44-1 0 0,19 53-91 0 0,-1 1-1 0 0,0-1 1 0 0,-1 1-1 0 0,-1 1 1 0 0,0 0 0 0 0,-1 0-1 0 0,-14-12 1 0 0,17 20 978 0 0,15 15-660 0 0,17 19 84 0 0,-8-14-271 0 0,1-1 0 0 0,1-1 0 0 0,0 0 0 0 0,1-1 0 0 0,28 14 0 0 0,-14-11-53 0 0,1-1 1 0 0,53 14-1 0 0,-66-23-316 0 0,1 0 0 0 0,31 2 0 0 0,-46-7-13 0 0,0 1-1 0 0,1-1 1 0 0,-1-1 0 0 0,1 1-1 0 0,-1-1 1 0 0,0-1-1 0 0,1 1 1 0 0,-1-1 0 0 0,0 0-1 0 0,13-6 1 0 0,-17 6 73 0 0,0 0 0 0 0,0-1 0 0 0,0 1 0 0 0,-1-1 0 0 0,1 1 0 0 0,-1-1 0 0 0,1 0 0 0 0,-1 0-1 0 0,0 0 1 0 0,0 0 0 0 0,0 0 0 0 0,0 0 0 0 0,-1-1 0 0 0,1 1 0 0 0,-1-1 0 0 0,0 1 0 0 0,0-1 0 0 0,1-4 0 0 0,-1 1 135 0 0,0 0 0 0 0,-1-1 1 0 0,0 1-1 0 0,0 0 0 0 0,0 0 1 0 0,-1-1-1 0 0,0 1 0 0 0,-3-9 0 0 0,4 15 49 0 0,0 0-1 0 0,0 0 0 0 0,-1 0 0 0 0,1 0 0 0 0,0 0 1 0 0,-1 0-1 0 0,1 0 0 0 0,-1 0 0 0 0,1 0 0 0 0,-1 0 0 0 0,1 0 1 0 0,-1 0-1 0 0,0 1 0 0 0,0-2 0 0 0,0 2-43 0 0,1 0 0 0 0,0 0-1 0 0,0 0 1 0 0,-1 0 0 0 0,1 0 0 0 0,0 0-1 0 0,0 0 1 0 0,-1 0 0 0 0,1 0-1 0 0,0 0 1 0 0,0 0 0 0 0,-1 0 0 0 0,1 0-1 0 0,0 0 1 0 0,0 1 0 0 0,0-1 0 0 0,-1 0-1 0 0,1 0 1 0 0,0 0 0 0 0,0 0-1 0 0,0 0 1 0 0,-1 1 0 0 0,1-1 0 0 0,0 0-1 0 0,0 0 1 0 0,0 0 0 0 0,0 1-1 0 0,-1-1 1 0 0,1 0 0 0 0,0 0 0 0 0,0 0-1 0 0,0 1 1 0 0,0-1 0 0 0,0 1 0 0 0,-1 1 122 0 0,0 1 0 0 0,0-1 0 0 0,0 1 1 0 0,1 0-1 0 0,-1-1 0 0 0,1 1 1 0 0,-1 0-1 0 0,1 5 0 0 0,3 15-30 0 0,1 0-1 0 0,1 0 0 0 0,0 0 0 0 0,2-1 1 0 0,1 0-1 0 0,1 0 0 0 0,0-1 1 0 0,14 22-1 0 0,-19-38-726 0 0,-1 0-1 0 0,1 0 1 0 0,0 0-1 0 0,0 0 1 0 0,1-1-1 0 0,-1 0 1 0 0,1 0-1 0 0,0 0 1 0 0,0-1-1 0 0,1 1 1 0 0,-1-1 0 0 0,1-1-1 0 0,-1 1 1 0 0,1-1-1 0 0,0 0 1 0 0,0 0-1 0 0,0 0 1 0 0,0-1-1 0 0,12 1 1 0 0,4-3-3002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112 155 616 0 0,'-6'5'1221'0'0,"0"0"-1"0"0,0 1 1 0 0,1-1-1 0 0,-1 1 1 0 0,1 0 0 0 0,-8 13-1 0 0,-20 43 8027 0 0,31-58-8532 0 0,-5 15 2005 0 0,6-15-1845 0 0,0 0 0 0 0,0-1 0 0 0,-1 1 1 0 0,1-1-1 0 0,-1 1 0 0 0,0-1 0 0 0,-3 4 1822 0 0,4-10-2262 0 0,-2-26 361 0 0,3-54 1 0 0,0 40-724 0 0,1 1-72 0 0,0 12-1 0 0,-1 0 0 0 0,-6-33 0 0 0,9 74 0 0 0,0 0 0 0 0,1 0 0 0 0,1 0 0 0 0,0-1 0 0 0,0 1 0 0 0,11 15 0 0 0,1-1 0 0 0,34 40 0 0 0,-31-44 0 0 0,1-1 0 0 0,0-1 0 0 0,1-1 0 0 0,1-1 0 0 0,1-1 0 0 0,0-1 0 0 0,1-1 0 0 0,49 19 0 0 0,-74-33 0 0 0,8 3 0 0 0,0 0 0 0 0,1-1 0 0 0,-1 0 0 0 0,0 0 0 0 0,0-1 0 0 0,12 0 0 0 0,-20-1 0 0 0,0 0 0 0 0,0 0 0 0 0,0 0 0 0 0,0 0 0 0 0,-1 0 0 0 0,1 0 0 0 0,0 0 0 0 0,0 0 0 0 0,0 0 0 0 0,0 0 0 0 0,0 0 0 0 0,0 0 0 0 0,0 0 0 0 0,0-1 0 0 0,0 1 0 0 0,-1 0 0 0 0,1 0 0 0 0,0 0 0 0 0,0 0 0 0 0,0 0 0 0 0,0 0 0 0 0,0 0 0 0 0,0 0 0 0 0,0-1 0 0 0,0 1 0 0 0,0 0 0 0 0,0 0 0 0 0,0 0 0 0 0,0 0 0 0 0,0 0 0 0 0,0 0 0 0 0,0-1 0 0 0,0 1 0 0 0,0 0 0 0 0,0 0 0 0 0,0 0 0 0 0,0 0 0 0 0,0 0 0 0 0,0 0 0 0 0,0 0 0 0 0,0-1 0 0 0,0 1 0 0 0,0 0 0 0 0,0 0 0 0 0,1 0 0 0 0,-1 0 0 0 0,0 0 0 0 0,0 0 0 0 0,0 0 0 0 0,0 0 0 0 0,0-1 0 0 0,0 1 0 0 0,0 0 0 0 0,0 0 0 0 0,1 0 0 0 0,-12-5 0 0 0,0 3 0 0 0,-1 0 0 0 0,1 1 0 0 0,-1 1 0 0 0,-18 0 0 0 0,0 0 0 0 0,-15 0-288 0 0,13 0-561 0 0,0-2 1 0 0,1 0-1 0 0,-50-11 0 0 0,79 12 184 0 0,-1 0 0 0 0,1 1 0 0 0,-1-1 0 0 0,1 0 0 0 0,-1-1 0 0 0,1 1-1 0 0,0 0 1 0 0,0-1 0 0 0,-1 1 0 0 0,1-1 0 0 0,0 0 0 0 0,0 1 0 0 0,1-1 0 0 0,-4-3 0 0 0,0-6-2610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194 149 748 0 0,'-5'-9'855'0'0,"-1"0"-1"0"0,0 0 1 0 0,-1 0 0 0 0,-12-11 0 0 0,13 13 198 0 0,-1 1 1 0 0,-1 0 0 0 0,1 1-1 0 0,-1 0 1 0 0,0 0 0 0 0,0 0-1 0 0,0 1 1 0 0,-1 1-1 0 0,-13-5 1 0 0,9 3 2046 0 0,0 0 0 0 0,-21-12 4815 0 0,40 15-7079 0 0,6-1-713 0 0,1 1-1 0 0,-1 0 1 0 0,1 1-1 0 0,-1 0 1 0 0,1 1-1 0 0,0 0 1 0 0,-1 1-1 0 0,1 1 1 0 0,12 2-1 0 0,120 38-6188 0 0,-84-22 431 0 0,-9-4 2204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0 716 0 0,'-87'122'7408'0'0,"-72"108"3605"0"0,126-180-8395 0 0,-46 54 0 0 0,23-44-3427 0 0,51-56-923 0 0</inkml:trace>
  <inkml:trace contextRef="#ctx0" brushRef="#br0" timeOffset="1">39 90 132 0 0,'-6'-5'902'0'0,"-12"-11"2270"0"0,3 9 8491 0 0,19 12-9716 0 0,29 39 985 0 0,2-2-1 0 0,73 69 0 0 0,-28-30-1147 0 0,8 16 23 0 0,49 49 759 0 0,-135-143-3118 0 0,1 0 0 0 0,0 0-1 0 0,-1-1 1 0 0,1 1 0 0 0,0-1 0 0 0,0 0 0 0 0,1 0-1 0 0,-1 0 1 0 0,0 0 0 0 0,1-1 0 0 0,-1 1-1 0 0,1-1 1 0 0,-1 0 0 0 0,1 0 0 0 0,0 0 0 0 0,-1 0-1 0 0,1-1 1 0 0,0 0 0 0 0,0 1 0 0 0,7-2 0 0 0,4-2-3077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10929 0 0,'2'2'16178'0'0,"3"1"-15914"0"0,0 0-1 0 0,0 0 1 0 0,0-1-1 0 0,1 0 1 0 0,-1 1 0 0 0,1-2-1 0 0,-1 1 1 0 0,1-1-1 0 0,7 2 1 0 0,59 2 2376 0 0,-43-4-2256 0 0,21 3-479 0 0,165 6-2055 0 0,-161-10 842 0 0,-1-3 0 0 0,56-9 0 0 0,-100 10-3126 0 0,-4-2 636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21:42.05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0 650 7281 0 0,'10'-27'6461'0'0,"-10"27"-6347"0"0,0-1-1 0 0,1 1 0 0 0,-1-1 0 0 0,0 1 0 0 0,1-1 0 0 0,-1 1 0 0 0,1-1 0 0 0,-1 1 1 0 0,0 0-1 0 0,1-1 0 0 0,-1 1 0 0 0,1 0 0 0 0,-1-1 0 0 0,1 1 0 0 0,-1 0 1 0 0,1 0-1 0 0,-1-1 0 0 0,1 1 0 0 0,-1 0 0 0 0,1 0 0 0 0,0 0 0 0 0,-1 0 0 0 0,1 0 1 0 0,-1 0-1 0 0,1 0 0 0 0,-1 0 0 0 0,1 0 0 0 0,0 0 0 0 0,-1 0 0 0 0,1 0 0 0 0,-1 0 1 0 0,1 0-1 0 0,-1 1 0 0 0,1-1 0 0 0,-1 0 0 0 0,1 0 0 0 0,-1 1 0 0 0,1-1 0 0 0,-1 0 1 0 0,1 1-1 0 0,-1-1 0 0 0,1 0 0 0 0,-1 1 0 0 0,0-1 0 0 0,1 1 0 0 0,-1-1 1 0 0,0 1-1 0 0,1 0 0 0 0,8 10 410 0 0,-1 0 0 0 0,0 0 1 0 0,0 1-1 0 0,-2 0 1 0 0,1 1-1 0 0,6 20 0 0 0,0-4-46 0 0,248 489 6182 0 0,-258-512-6558 0 0,29 40 735 0 0,-29-42-717 0 0,0-1 0 0 0,0 0 1 0 0,0 0-1 0 0,0 0 1 0 0,1 0-1 0 0,-1-1 0 0 0,1 1 1 0 0,-1-1-1 0 0,1 0 1 0 0,7 3-1 0 0,-10-5-111 0 0,1 0-1 0 0,-1 0 1 0 0,1 1-1 0 0,0-1 1 0 0,-1 0 0 0 0,1-1-1 0 0,-1 1 1 0 0,1 0 0 0 0,0 0-1 0 0,-1-1 1 0 0,1 1-1 0 0,-1-1 1 0 0,1 1 0 0 0,-1-1-1 0 0,1 1 1 0 0,-1-1-1 0 0,0 0 1 0 0,1 0 0 0 0,-1 0-1 0 0,0 0 1 0 0,1 0 0 0 0,-1 0-1 0 0,0 0 1 0 0,0 0-1 0 0,0-1 1 0 0,0 1 0 0 0,0 0-1 0 0,0-1 1 0 0,0 1 0 0 0,-1-1-1 0 0,1 1 1 0 0,0-1-1 0 0,0-1 1 0 0,2-6 21 0 0,0 1 0 0 0,0 0-1 0 0,-1-1 1 0 0,0 0 0 0 0,1-9 0 0 0,3-69-29 0 0,-11-165 0 0 0,0 158 0 0 0,-6-562 0 0 0,11 630 0 0 0,-1-5 0 0 0,2-1 0 0 0,5-31 0 0 0,-6 62-128 0 0,0 0-1 0 0,0-1 1 0 0,1 1-1 0 0,-1 0 1 0 0,0 0-1 0 0,1-1 1 0 0,-1 1-1 0 0,1 0 1 0 0,0 0-1 0 0,-1 0 1 0 0,1-1-1 0 0,0 1 1 0 0,0 0-1 0 0,-1 0 1 0 0,1 0-1 0 0,0 0 1 0 0,0 0-1 0 0,0 1 1 0 0,0-1-1 0 0,0 0 1 0 0,1 0-1 0 0,-1 1 1 0 0,0-1-1 0 0,0 0 1 0 0,0 1 0 0 0,1-1-1 0 0,-1 1 1 0 0,0 0-1 0 0,0-1 1 0 0,1 1-1 0 0,-1 0 1 0 0,0 0-1 0 0,1 0 1 0 0,-1 0-1 0 0,0 0 1 0 0,3 0-1 0 0,4 2-1311 0 0,0-1 1 0 0,0 1-1 0 0,0 1 0 0 0,14 6 0 0 0,-14-6 747 0 0,13 5-2754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1 180 0 0,'1'1'375'0'0,"0"1"0"0"0,0-1 0 0 0,-1 1 0 0 0,1-1 0 0 0,0 0 0 0 0,0 1-1 0 0,0-1 1 0 0,0 0 0 0 0,0 0 0 0 0,1 0 0 0 0,-1 0 0 0 0,0 0 0 0 0,0 0 0 0 0,1 0 0 0 0,-1 0 0 0 0,1-1 0 0 0,-1 1 0 0 0,1 0 0 0 0,-1-1-1 0 0,1 1 1 0 0,-1-1 0 0 0,4 1 0 0 0,44 7 4940 0 0,-32-6-3831 0 0,-10-1-945 0 0,108 23 5489 0 0,-102-20-5399 0 0,0 0 0 0 0,-1 1 1 0 0,1 0-1 0 0,-1 1 1 0 0,0 0-1 0 0,18 14 0 0 0,-27-18-485 0 0,-1 1-1 0 0,1 0 0 0 0,0 0 0 0 0,-1 0 0 0 0,1 1 0 0 0,-1-1 0 0 0,0 0 0 0 0,0 1 0 0 0,0 0 0 0 0,-1-1 0 0 0,1 1 0 0 0,-1 0 0 0 0,0 0 0 0 0,0 0 1 0 0,0 0-1 0 0,-1 0 0 0 0,1 0 0 0 0,-1 0 0 0 0,0 0 0 0 0,0 0 0 0 0,0 0 0 0 0,-1 0 0 0 0,1 0 0 0 0,-3 4 0 0 0,-1 11 176 0 0,-1-1 0 0 0,-1-1 0 0 0,-15 30-1 0 0,20-45-299 0 0,-19 36 266 0 0,-1-2 0 0 0,-48 62 0 0 0,39-59-52 0 0,-38 68 1 0 0,66-104-234 0 0,0 1 0 0 0,0-1 0 0 0,1 1 0 0 0,-1-1 0 0 0,1 1 0 0 0,0 0 0 0 0,0 0 0 0 0,0 0 0 0 0,1-1 0 0 0,-1 1 0 0 0,1 0 0 0 0,0 0 0 0 0,0 0 0 0 0,0 0 0 0 0,2 4 0 0 0,-1-5 0 0 0,0 0 0 0 0,0-1 0 0 0,0 1 0 0 0,1-1 0 0 0,-1 1 0 0 0,1-1 0 0 0,0 1 0 0 0,0-1 0 0 0,0 0 0 0 0,0 0 0 0 0,0 0 0 0 0,0 0 0 0 0,1 0 0 0 0,-1-1 0 0 0,1 1 0 0 0,-1-1 0 0 0,1 1 0 0 0,-1-1 0 0 0,1 0 0 0 0,4 1 0 0 0,6 2-115 0 0,-1-1 0 0 0,1 0 0 0 0,0-1 0 0 0,0 0 0 0 0,1-1 0 0 0,-1-1 0 0 0,0 0 1 0 0,16-3-1 0 0,4-1-362 0 0,0-2 1 0 0,33-10 0 0 0,-62 15 224 0 0,8-3-349 0 0,0 0-1 0 0,15-7 0 0 0,-4-5-2897 0 0,-22 15 2817 0 0,1-1 0 0 0,-1 1 0 0 0,0-1 1 0 0,0 1-1 0 0,0-1 0 0 0,0 1 0 0 0,0-1 0 0 0,0 0 0 0 0,0 0 0 0 0,-1 1 0 0 0,2-4 0 0 0,-1-2-2158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108 180 360 0 0,'-35'0'1811'0'0,"-4"0"1949"0"0,5-5 7852 0 0,38 3-9816 0 0,34-8 589 0 0,1 2 1 0 0,51-4-1 0 0,6-2-453 0 0,-77 11-1796 0 0,22-4 405 0 0,53-17 0 0 0,-79 19-1631 0 0,0-1 0 0 0,18-10-1 0 0,-22 10-1152 0 0,-1-1 0 0 0,0 0 0 0 0,16-15 0 0 0,-1-4-738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8669 0 0,'0'-1'518'0'0,"0"-1"0"0"0,1 1 0 0 0,-1 0 0 0 0,1 0 0 0 0,-1 0 0 0 0,1 0 0 0 0,0-1 1 0 0,-1 1-1 0 0,1 0 0 0 0,0 0 0 0 0,0 0 0 0 0,0 1 0 0 0,-1-1 0 0 0,1 0 0 0 0,0 0 0 0 0,0 0 0 0 0,1 1 0 0 0,-1-1 1 0 0,0 0-1 0 0,0 1 0 0 0,0-1 0 0 0,0 1 0 0 0,0-1 0 0 0,1 1 0 0 0,-1 0 0 0 0,2-1 0 0 0,0 2-178 0 0,0 0 0 0 0,0 0 0 0 0,0 0 0 0 0,0 0 1 0 0,0 0-1 0 0,0 1 0 0 0,-1-1 0 0 0,1 1 0 0 0,0 0 0 0 0,3 3 0 0 0,7 5 149 0 0,-1 1 1 0 0,0 1-1 0 0,15 18 1 0 0,164 212 1936 0 0,-160-198-1929 0 0,-3 2-1 0 0,-1 1 0 0 0,37 95 0 0 0,-55-115-496 0 0,-1 1 0 0 0,-1 0 0 0 0,-1 1 0 0 0,-2 0 0 0 0,-1 0 0 0 0,-1 0 0 0 0,-2 0 0 0 0,0 0 0 0 0,-8 42 0 0 0,5-52 0 0 0,-1-1 0 0 0,-1 1 0 0 0,-1-1 0 0 0,-1 0 0 0 0,0 0 0 0 0,-16 26 0 0 0,16-32 0 0 0,-1-1 0 0 0,-1 1 0 0 0,0-1 0 0 0,0-1 0 0 0,-1 0 0 0 0,0 0 0 0 0,-1-1 0 0 0,0 0 0 0 0,-20 11 0 0 0,26-17-200 0 0,0 0 0 0 0,0-1 0 0 0,-1 0 1 0 0,1 0-1 0 0,-9 2 0 0 0,12-4 111 0 0,1 1 0 0 0,-1-1 0 0 0,1 0 0 0 0,-1 0 0 0 0,1 0 0 0 0,-1 0 0 0 0,0 0-1 0 0,1 0 1 0 0,-1 0 0 0 0,1 0 0 0 0,-1-1 0 0 0,1 1 0 0 0,-1 0 0 0 0,1-1 0 0 0,-1 0 0 0 0,1 1 0 0 0,-1-1 0 0 0,1 0 0 0 0,0 0 0 0 0,-1 1 0 0 0,1-1 0 0 0,0 0 0 0 0,-2-3 0 0 0,3 2-693 0 0,-1 0 1 0 0,1 0 0 0 0,0 0 0 0 0,1 0-1 0 0,-1 0 1 0 0,0 0 0 0 0,1 0-1 0 0,-1 0 1 0 0,1 0 0 0 0,1-4-1 0 0,0 1-934 0 0,3-14-1563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24 0 0,'8'-26'2181'0'0,"1"-1"-1"0"0,1 2 1 0 0,23-44-1 0 0,-28 62-1608 0 0,0-1 0 0 0,1 1-1 0 0,0 1 1 0 0,1-1 0 0 0,-1 1-1 0 0,1 0 1 0 0,1 0 0 0 0,-1 1-1 0 0,1 0 1 0 0,0 0 0 0 0,0 1-1 0 0,11-5 1 0 0,-7 4 211 0 0,1 1 0 0 0,0 0 0 0 0,0 0-1 0 0,0 1 1 0 0,0 1 0 0 0,0 0 0 0 0,25 0 0 0 0,-27 3-481 0 0,0 0 0 0 0,-1 0 0 0 0,1 1 0 0 0,0 1 0 0 0,-1-1 0 0 0,0 2 0 0 0,0-1-1 0 0,0 2 1 0 0,0-1 0 0 0,0 1 0 0 0,-1 1 0 0 0,0-1 0 0 0,0 2 0 0 0,-1-1 0 0 0,12 12 0 0 0,-14-12-146 0 0,0 1 1 0 0,0 0-1 0 0,-1 1 0 0 0,0-1 0 0 0,0 1 0 0 0,-1 0 0 0 0,0 0 1 0 0,-1 1-1 0 0,1-1 0 0 0,-2 1 0 0 0,1-1 0 0 0,-1 1 0 0 0,0 0 1 0 0,-1 0-1 0 0,0 0 0 0 0,-1 0 0 0 0,0 0 0 0 0,-2 18 0 0 0,-1-7-22 0 0,-1 0 0 0 0,-1-1 0 0 0,-1 1 0 0 0,-11 24 0 0 0,-41 73 869 0 0,38-79-718 0 0,1 1 0 0 0,-19 55 0 0 0,37-91-285 0 0,0 0 0 0 0,0 0 0 0 0,0 0 0 0 0,1 0 0 0 0,-1 0 0 0 0,1 0 0 0 0,0 0 0 0 0,0 0 0 0 0,0-1 0 0 0,1 1 0 0 0,-1 0 0 0 0,0 0 0 0 0,1 0 0 0 0,0 0 0 0 0,0 0 0 0 0,0 0 0 0 0,0 0 0 0 0,3 4 0 0 0,-2-4 0 0 0,0 0 0 0 0,1 0 0 0 0,0 0 0 0 0,0-1 0 0 0,0 1 0 0 0,0-1 0 0 0,0 1 0 0 0,1-1 0 0 0,-1 0 0 0 0,0 0 0 0 0,1-1 0 0 0,5 3 0 0 0,2 0 0 0 0,1-1 0 0 0,0-1 0 0 0,0 0 0 0 0,0 0 0 0 0,0-1 0 0 0,0 0 0 0 0,0-1 0 0 0,14-2 0 0 0,8-5-493 0 0,1 0 0 0 0,-2-2 0 0 0,59-25 0 0 0,-37 14-9 0 0,-46 17 190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36 198 44 0 0,'-6'2'796'0'0,"-12"3"429"0"0,7 0 5001 0 0,14-2-4574 0 0,2 0-1258 0 0,-1-1-1 0 0,1 1 1 0 0,0-1 0 0 0,0 1 0 0 0,0-2-1 0 0,0 1 1 0 0,1 0 0 0 0,9 1 0 0 0,56 2 1641 0 0,-31-3-1171 0 0,901 16 6174 0 0,-490-18-5044 0 0,308 2 424 0 0,71 0-579 0 0,982-19 656 0 0,-42-93-1898 0 0,-1259 67-597 0 0,335-33 0 0 0,-799 68-712 0 0,-34 5 212 0 0,-1 1 0 0 0,22-1 0 0 0,-63 13-11487 0 0,3-4 8804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121 774 1216 0 0,'-22'76'4257'0'0,"13"-40"2372"0"0,-25 63 0 0 0,34-99-6503 0 0,0 0 0 0 0,0 0 1 0 0,0 1-1 0 0,0-1 0 0 0,-1 0 0 0 0,1 0 0 0 0,0 1 1 0 0,0-1-1 0 0,0 0 0 0 0,0 0 0 0 0,0 1 0 0 0,0-1 1 0 0,-1 0-1 0 0,1 0 0 0 0,0 0 0 0 0,0 1 0 0 0,0-1 0 0 0,0 0 1 0 0,-1 0-1 0 0,1 0 0 0 0,0 1 0 0 0,0-1 0 0 0,-1 0 1 0 0,1 0-1 0 0,0 0 0 0 0,0 0 0 0 0,-1 0 0 0 0,1 0 1 0 0,0 0-1 0 0,0 0 0 0 0,-1 1 0 0 0,1-1 0 0 0,0 0 0 0 0,0 0 1 0 0,-1 0-1 0 0,1 0 0 0 0,0 0 0 0 0,-1-1 0 0 0,1 1 1 0 0,0 0-1 0 0,0 0 0 0 0,-1 0 0 0 0,1 0 0 0 0,0 0 1 0 0,-1 0-1 0 0,-9-15 1408 0 0,-3-28-858 0 0,5 9-372 0 0,2-1 0 0 0,2 0 1 0 0,1-1-1 0 0,2 1 0 0 0,1-1 1 0 0,5-35-1 0 0,26-128 257 0 0,-22 160-384 0 0,1 0 0 0 0,3 1 0 0 0,22-48 0 0 0,-26 67-80 0 0,2 0 0 0 0,0 0 0 0 0,1 1 0 0 0,1 1 0 0 0,1 0 0 0 0,0 0 0 0 0,2 2 0 0 0,23-20 0 0 0,-27 25-11 0 0,0 1 1 0 0,0 1-1 0 0,1 0 1 0 0,0 1 0 0 0,16-6-1 0 0,-20 9-13 0 0,-1 1-1 0 0,1 1 0 0 0,-1-1 0 0 0,1 2 1 0 0,0-1-1 0 0,0 1 0 0 0,0 0 1 0 0,0 1-1 0 0,14 1 0 0 0,-19-1-61 0 0,0 1-1 0 0,-1 0 0 0 0,1 0 1 0 0,0 1-1 0 0,0-1 0 0 0,-1 1 1 0 0,1 0-1 0 0,0-1 0 0 0,-1 2 1 0 0,0-1-1 0 0,0 0 0 0 0,1 1 1 0 0,-1-1-1 0 0,-1 1 0 0 0,1 0 1 0 0,0 0-1 0 0,-1 0 0 0 0,1 0 1 0 0,-1 1-1 0 0,0-1 0 0 0,0 1 1 0 0,0-1-1 0 0,-1 1 0 0 0,1 0 1 0 0,-1 0-1 0 0,0-1 0 0 0,1 6 1 0 0,0 2 13 0 0,0 0 0 0 0,-1 0 0 0 0,0 1 0 0 0,-1-1 0 0 0,0 1 1 0 0,-1-1-1 0 0,0 0 0 0 0,-4 13 0 0 0,-4 12-24 0 0,-2-2 0 0 0,-1 1 0 0 0,-2-2 0 0 0,-1 1 0 0 0,-2-2 0 0 0,-1 0 0 0 0,-1-2 0 0 0,-43 52 0 0 0,49-66-72 0 0,-1-1 0 0 0,0 0 0 0 0,-1-1 0 0 0,0-1 0 0 0,-2 0 0 0 0,1-1-1 0 0,-1-1 1 0 0,-35 16 0 0 0,49-25-15 0 0,0-1 0 0 0,0 0 0 0 0,0 0 0 0 0,-1 0 0 0 0,1 0 0 0 0,0-1 0 0 0,-1 1 0 0 0,1-1 0 0 0,0 0-1 0 0,-1 0 1 0 0,1 0 0 0 0,0-1 0 0 0,-1 1 0 0 0,1-1 0 0 0,0 1 0 0 0,0-1 0 0 0,-5-2 0 0 0,7 2-69 0 0,5 1 2 0 0,1 0 174 0 0,-1 0 0 0 0,0 0-1 0 0,1 1 1 0 0,-1 0-1 0 0,1-1 1 0 0,-1 2 0 0 0,0-1-1 0 0,0 0 1 0 0,0 1 0 0 0,0 0-1 0 0,0 0 1 0 0,0 0-1 0 0,4 3 1 0 0,13 9 161 0 0,20 19-1 0 0,-26-21-102 0 0,101 87 515 0 0,36 28-442 0 0,-150-126-301 0 0,-1 0 0 0 0,1 0 1 0 0,-1-1-1 0 0,1 1 0 0 0,-1 0 0 0 0,1-1 1 0 0,0 1-1 0 0,-1-1 0 0 0,1 0 0 0 0,0 1 1 0 0,-1-1-1 0 0,1 0 0 0 0,0 0 0 0 0,-1 0 1 0 0,1 0-1 0 0,0 0 0 0 0,-1 0 0 0 0,1-1 1 0 0,0 1-1 0 0,-1-1 0 0 0,1 1 0 0 0,0-1 1 0 0,-1 0-1 0 0,1 1 0 0 0,-1-1 0 0 0,3-1 1 0 0,3-3-1940 0 0,0-1 0 0 0,1 1 0 0 0,10-13 1 0 0,-11 11 84 0 0,9-8-960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15 796 0 0,'0'-1'335'0'0,"-1"0"0"0"0,0 0 0 0 0,1 0 0 0 0,-1 0 0 0 0,0 0-1 0 0,0 0 1 0 0,0 0 0 0 0,0 0 0 0 0,0 1 0 0 0,0-1 0 0 0,0 0 0 0 0,0 1 0 0 0,0-1 0 0 0,0 1-1 0 0,0-1 1 0 0,0 1 0 0 0,-1-1 0 0 0,1 1 0 0 0,0 0 0 0 0,0 0 0 0 0,0-1 0 0 0,-3 1 0 0 0,2 1 4 0 0,0-1-1 0 0,-1 1 1 0 0,1-1 0 0 0,0 1 0 0 0,0 0 0 0 0,0 0 0 0 0,0 0 0 0 0,0 0 0 0 0,0 0 0 0 0,0 0 0 0 0,-3 3 0 0 0,-2 2 339 0 0,1 1 0 0 0,-1 0 0 0 0,1 0 0 0 0,1 0 0 0 0,-7 11 0 0 0,-4 8 404 0 0,2 2 1 0 0,1 0 0 0 0,1 1 0 0 0,1 0-1 0 0,2 1 1 0 0,1 0 0 0 0,1 0 0 0 0,-4 50-1 0 0,10-72-868 0 0,1 0-1 0 0,0-1 1 0 0,1 1-1 0 0,0 0 0 0 0,0-1 1 0 0,0 1-1 0 0,1-1 0 0 0,1 1 1 0 0,-1-1-1 0 0,1 0 1 0 0,0 0-1 0 0,1 0 0 0 0,-1 0 1 0 0,1 0-1 0 0,9 10 0 0 0,-9-13-199 0 0,0 1 0 0 0,1-2-1 0 0,-1 1 1 0 0,0 0 0 0 0,1-1-1 0 0,0 0 1 0 0,0 0 0 0 0,0-1-1 0 0,0 1 1 0 0,0-1-1 0 0,1 0 1 0 0,-1 0 0 0 0,1-1-1 0 0,-1 0 1 0 0,1 0 0 0 0,0 0-1 0 0,-1 0 1 0 0,1-1 0 0 0,0 0-1 0 0,-1-1 1 0 0,1 1-1 0 0,7-2 1 0 0,-1-1-378 0 0,0 0-1 0 0,1-1 1 0 0,-2 0 0 0 0,1-1 0 0 0,0-1-1 0 0,-1 0 1 0 0,0 0 0 0 0,20-16-1 0 0,-18 11-1110 0 0,1-1 0 0 0,-2 0 0 0 0,15-18 0 0 0,-12 9-4617 0 0,-10 11 3550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46 720 0 0,'-46'7'17614'0'0,"54"-6"-15921"0"0,43 0 1437 0 0,0-3-1 0 0,96-14 1 0 0,-142 15-3573 0 0,0 0 1 0 0,0 0-1 0 0,0-1 0 0 0,0 0 1 0 0,8-4-1 0 0,-3-2-2782 0 0,-2-1-3342 0 0,-5 2 3660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71 107 184 0 0,'-49'-9'4096'0'0,"28"4"7202"0"0,26 3-9387 0 0,25-8-65 0 0,0 2 0 0 0,0 2-1 0 0,51-6 1 0 0,-20 4-114 0 0,194-21 4432 0 0,-192 23-7941 0 0,0-1-4120 0 0,-51 5 1712 0 0,1-1 602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5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5 404 0 0,'-11'-5'10864'0'0,"347"73"-2495"0"0,7-31-5255 0 0,349-19-711 0 0,662-83 1020 0 0,-1065 33-1307 0 0,-238 21-2027 0 0,-20 4-3413 0 0,-9 6-6414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54 406 256 0 0,'-22'-24'519'0'0,"-8"-10"6803"0"0,29 30-5517 0 0,3 5-382 0 0,17 12-462 0 0,68 63 1882 0 0,131 148 0 0 0,-216-222-2797 0 0,63 73 1728 0 0,-4 3-1 0 0,81 135 0 0 0,-122-181-1339 0 0,52 83 1861 0 0,-71-114-2253 0 0,-1-1 1 0 0,1 1-1 0 0,0 0 0 0 0,-1 0 1 0 0,1 0-1 0 0,-1-1 0 0 0,1 1 1 0 0,0 0-1 0 0,0-1 0 0 0,0 1 1 0 0,-1 0-1 0 0,1-1 0 0 0,0 1 1 0 0,0-1-1 0 0,0 1 0 0 0,0-1 1 0 0,0 0-1 0 0,0 1 0 0 0,0-1 1 0 0,0 0-1 0 0,0 0 1 0 0,0 0-1 0 0,0 0 0 0 0,0 0 1 0 0,0 0-1 0 0,0 0 0 0 0,0 0 1 0 0,0 0-1 0 0,0 0 0 0 0,0 0 1 0 0,0-1-1 0 0,0 1 0 0 0,0 0 1 0 0,0-1-1 0 0,0 1 0 0 0,-1-1 1 0 0,1 1-1 0 0,0-1 0 0 0,0 1 1 0 0,0-1-1 0 0,0 0 0 0 0,-1 1 1 0 0,1-1-1 0 0,0 0 0 0 0,-1 1 1 0 0,1-1-1 0 0,0-1 0 0 0,4-4 80 0 0,-1-1 0 0 0,0 1 0 0 0,0 0 0 0 0,0-1 0 0 0,4-11 0 0 0,5-25 193 0 0,-2-1 0 0 0,11-78 0 0 0,-4-135 384 0 0,-10 97-374 0 0,-4 111-239 0 0,15-138 253 0 0,-14 163-282 0 0,0 0-1 0 0,1 1 0 0 0,2 0 1 0 0,0 0-1 0 0,19-36 1 0 0,-23 52-232 0 0,1-1 1 0 0,0 1 0 0 0,0 0-1 0 0,0 0 1 0 0,1 1-1 0 0,0-1 1 0 0,0 1 0 0 0,1 0-1 0 0,0 1 1 0 0,0 0 0 0 0,15-9-1 0 0,-20 14-340 0 0,0 0-1 0 0,0 0 0 0 0,0 0 0 0 0,-1 0 1 0 0,1 0-1 0 0,0 1 0 0 0,0-1 1 0 0,0 1-1 0 0,0-1 0 0 0,0 1 0 0 0,-1-1 1 0 0,1 1-1 0 0,0 0 0 0 0,0 0 1 0 0,-1 0-1 0 0,1 0 0 0 0,-1 0 0 0 0,3 3 1 0 0,-2-3-380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12 680 0 0,'0'0'1700'0'0,"-4"12"7096"0"0,7-10-8092 0 0,0 0 0 0 0,0-1 0 0 0,1 1 0 0 0,-1 0 0 0 0,1-1 0 0 0,-1 0 0 0 0,1 0 0 0 0,0 0 0 0 0,-1 0 0 0 0,8 0 0 0 0,44 0 2496 0 0,-28-1-1979 0 0,304-3 7062 0 0,-319 2-8056 0 0,1-1 0 0 0,-1 0-1 0 0,0 0 1 0 0,14-6-1 0 0,20-12-6037 0 0,-44 19 4554 0 0,1 1-530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1 164 0 0,'-1'1'361'0'0,"1"0"1"0"0,-1 0-1 0 0,0 0 1 0 0,1 0-1 0 0,-1 0 0 0 0,1 0 1 0 0,-1 0-1 0 0,1 0 1 0 0,0 0-1 0 0,0 0 0 0 0,-1 0 1 0 0,1 0-1 0 0,0 0 0 0 0,0 0 1 0 0,0 0-1 0 0,0 0 1 0 0,0 0-1 0 0,0 1 0 0 0,0-1 1 0 0,0 0-1 0 0,1 0 1 0 0,-1 0-1 0 0,0 0 0 0 0,2 2 1 0 0,-1-2-8 0 0,0 1 1 0 0,0-1 0 0 0,1 0 0 0 0,-1 0-1 0 0,0 1 1 0 0,1-1 0 0 0,-1 0 0 0 0,1 0-1 0 0,0 0 1 0 0,-1-1 0 0 0,1 1 0 0 0,0 0-1 0 0,2 0 1 0 0,6 2 682 0 0,1-1 1 0 0,-1 0-1 0 0,1-1 0 0 0,11 0 1 0 0,94 1 5669 0 0,141-16 1 0 0,-254 14-7670 0 0,-1-1 0 0 0,1 1 0 0 0,0-1 0 0 0,-1 1 0 0 0,1-1 0 0 0,-1 0 0 0 0,1 0 1 0 0,-1 0-1 0 0,0 0 0 0 0,1-1 0 0 0,-1 1 0 0 0,4-4 0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5 228 0 0,'-5'-4'9593'0'0,"5"4"-9385"0"0,-4 10 3806 0 0,0 29-3349 0 0,2-20 1017 0 0,-54 291 4955 0 0,14-99-3623 0 0,35-166-2127 0 0,-2 78 1 0 0,9-122-973 0 0,0-1 0 0 0,0 0 0 0 0,0 1 0 0 0,0-1 0 0 0,0 1-1 0 0,0-1 1 0 0,0 0 0 0 0,0 1 0 0 0,0-1 0 0 0,0 0 0 0 0,0 1 0 0 0,0-1 0 0 0,0 1 0 0 0,1-1 0 0 0,-1 0 0 0 0,0 1 0 0 0,0-1 0 0 0,0 0-1 0 0,0 1 1 0 0,1-1 0 0 0,-1 0 0 0 0,0 0 0 0 0,0 1 0 0 0,1-1 0 0 0,-1 0 0 0 0,0 0 0 0 0,1 1 0 0 0,-1-1 0 0 0,0 0 0 0 0,0 0 0 0 0,1 0-1 0 0,-1 1 1 0 0,1-1 0 0 0,-1 0 0 0 0,0 0 0 0 0,1 0 0 0 0,-1 0 0 0 0,0 0 0 0 0,1 0 0 0 0,-1 0 0 0 0,0 0 0 0 0,1 0 0 0 0,-1 0 0 0 0,1 0-1 0 0,-1 0 1 0 0,0 0 0 0 0,1 0 0 0 0,-1 0 0 0 0,0 0 0 0 0,1 0 0 0 0,-1-1 0 0 0,0 1 0 0 0,1 0 0 0 0,-1 0 0 0 0,0 0 0 0 0,1-1 0 0 0,-1 1 0 0 0,25-17-3666 0 0,-21 14 2942 0 0,23-19-2247 0 0,3-4 439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15 700 0 0,'-3'-1'561'0'0,"-1"0"0"0"0,1 0 0 0 0,-1 1 0 0 0,1 0 0 0 0,-1-1 0 0 0,1 1-1 0 0,-1 1 1 0 0,1-1 0 0 0,-1 0 0 0 0,0 1 0 0 0,1 0 0 0 0,0 0 0 0 0,-6 2 0 0 0,4-1-3 0 0,-1 1 0 0 0,1 0 0 0 0,0 0 0 0 0,0 1 0 0 0,0 0 0 0 0,0 0 0 0 0,-5 5 0 0 0,-2 5 600 0 0,0 1 1 0 0,0 1-1 0 0,-17 31 0 0 0,15-21-13 0 0,1 0-1 0 0,1 0 0 0 0,-9 31 1 0 0,17-42-587 0 0,0 0 1 0 0,1 0 0 0 0,1 1 0 0 0,0-1-1 0 0,1 0 1 0 0,0 1 0 0 0,3 22 0 0 0,-1-29-388 0 0,1-1 0 0 0,0 0 0 0 0,0 0 0 0 0,1-1 0 0 0,0 1 1 0 0,0 0-1 0 0,1-1 0 0 0,0 0 0 0 0,0 0 0 0 0,1 0 0 0 0,0 0 0 0 0,0-1 1 0 0,0 0-1 0 0,1 0 0 0 0,0 0 0 0 0,0-1 0 0 0,1 0 0 0 0,8 6 0 0 0,-9-7-240 0 0,0-1-1 0 0,0 0 0 0 0,0-1 1 0 0,0 1-1 0 0,0-1 1 0 0,1 0-1 0 0,-1 0 0 0 0,1-1 1 0 0,-1 0-1 0 0,1 0 1 0 0,-1-1-1 0 0,1 0 0 0 0,0 0 1 0 0,-1 0-1 0 0,1-1 0 0 0,0 0 1 0 0,-1 0-1 0 0,1-1 1 0 0,-1 0-1 0 0,0 0 0 0 0,1 0 1 0 0,-1-1-1 0 0,7-4 1 0 0,-6 3-152 0 0,-1 0 1 0 0,1-1-1 0 0,-1 0 1 0 0,0 0 0 0 0,-1 0-1 0 0,1-1 1 0 0,-1 0 0 0 0,0 0-1 0 0,0-1 1 0 0,-1 1-1 0 0,5-10 1 0 0,-3 4 63 0 0,-2 1 0 0 0,1-1 0 0 0,-2 0 0 0 0,1 0 0 0 0,-2 0 0 0 0,3-21-1 0 0,-4 7 162 0 0,-1-1 0 0 0,-1 0 0 0 0,-1 1 0 0 0,-1-1 0 0 0,-2 1 0 0 0,-9-32 0 0 0,10 45 110 0 0,0 0 1 0 0,-1 0-1 0 0,-1 1 1 0 0,-8-14-1 0 0,11 20-29 0 0,-1 0 0 0 0,-1 0 0 0 0,1 0 0 0 0,-1 1 0 0 0,0 0 0 0 0,0 0-1 0 0,-1 0 1 0 0,1 1 0 0 0,-11-7 0 0 0,3 4-584 0 0,-1 1-1 0 0,-22-7 0 0 0,30 11-241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32 0 0,'31'-13'3845'0'0,"50"-21"3339"0"0,41-12-1032 0 0,-80 32-3297 0 0,1 2-1 0 0,85-12 1 0 0,-103 25-1569 0 0,-24-1-1207 0 0,0 0-1 0 0,0 0 1 0 0,0 0 0 0 0,0 0 0 0 0,0 0-1 0 0,0 1 1 0 0,0-1 0 0 0,-1 0 0 0 0,1 1 0 0 0,0-1-1 0 0,0 1 1 0 0,0-1 0 0 0,0 1 0 0 0,0-1 0 0 0,-1 1-1 0 0,1 0 1 0 0,0-1 0 0 0,0 1 0 0 0,-1 0 0 0 0,2 1-1 0 0,-2-2 636 0 0,-1 1-683 0 0,0 0 0 0 0,0-1 0 0 0,0 1 0 0 0,0 0 0 0 0,0 0 0 0 0,0 0 0 0 0,0 0 0 0 0,0 0 0 0 0,1 0 0 0 0,-1 0 0 0 0,0 0 0 0 0,0 1 0 0 0,-2 2 34 0 0,-10 6-1 0 0,0-2 0 0 0,-1 1 0 0 0,0-2 0 0 0,0 0-1 0 0,0 0 1 0 0,-20 4 0 0 0,-15 9-23 0 0,19-7-29 0 0,-1 1 1 0 0,2 2-1 0 0,0 1 0 0 0,-47 37 1 0 0,75-54-8 0 0,0 1 1 0 0,0 0 0 0 0,0 0-1 0 0,0 0 1 0 0,0 0 0 0 0,0 0-1 0 0,0 0 1 0 0,1 0-1 0 0,-1 0 1 0 0,0 1 0 0 0,1-1-1 0 0,-1 0 1 0 0,1 0 0 0 0,-1 1-1 0 0,1-1 1 0 0,0 0-1 0 0,-1 0 1 0 0,1 1 0 0 0,0-1-1 0 0,0 0 1 0 0,0 1 0 0 0,0-1-1 0 0,0 0 1 0 0,0 1-1 0 0,0-1 1 0 0,1 0 0 0 0,-1 1-1 0 0,0-1 1 0 0,1 0 0 0 0,-1 1-1 0 0,1-1 1 0 0,-1 0-1 0 0,1 0 1 0 0,0 0 0 0 0,-1 0-1 0 0,1 1 1 0 0,0-1 0 0 0,0 0-1 0 0,0 0 1 0 0,0-1-1 0 0,0 1 1 0 0,0 0 0 0 0,0 0-1 0 0,0 0 1 0 0,2 0 0 0 0,6 6 53 0 0,0-1 1 0 0,1-1 0 0 0,0 1-1 0 0,13 4 1 0 0,-16-7-47 0 0,84 34 206 0 0,-50-22-467 0 0,0 3-1 0 0,-1 0 1 0 0,-1 3-1 0 0,46 32 1 0 0,-78-47 85 0 0,-1-1-1 0 0,1 1 1 0 0,-1 0-1 0 0,-1 0 1 0 0,1 1 0 0 0,-1 0-1 0 0,0 0 1 0 0,0 0-1 0 0,-1 0 1 0 0,5 12-1 0 0,-8-16 115 0 0,1 1-1 0 0,-1 0 1 0 0,0 0-1 0 0,0 0 0 0 0,-1 0 1 0 0,1 1-1 0 0,-1-1 1 0 0,0 0-1 0 0,0 0 0 0 0,0 0 1 0 0,-1 0-1 0 0,1 0 0 0 0,-1 0 1 0 0,0 0-1 0 0,0 0 1 0 0,0 0-1 0 0,-1 0 0 0 0,1 0 1 0 0,-1-1-1 0 0,0 1 1 0 0,0 0-1 0 0,-1-1 0 0 0,-3 5 1 0 0,-5 3 79 0 0,0 0 1 0 0,0-1-1 0 0,-1 0 1 0 0,0-1-1 0 0,-1-1 1 0 0,0 0-1 0 0,-1 0 1 0 0,1-1 0 0 0,-1-1-1 0 0,-1-1 1 0 0,-27 8-1 0 0,7-5 51 0 0,0-1 0 0 0,0-2 0 0 0,0-1 0 0 0,-38-2 0 0 0,54-2-399 0 0,-51-2-401 0 0,26-7-6083 0 0,38 6 3476 0 0,2 0 477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23 240 0 0,'-2'-2'190'0'0,"1"0"-1"0"0,-1 0 1 0 0,1 1-1 0 0,-1-1 1 0 0,0 1-1 0 0,0-1 1 0 0,0 1-1 0 0,0-1 1 0 0,0 1-1 0 0,0 0 1 0 0,0 0-1 0 0,0 0 1 0 0,0 1-1 0 0,-1-1 1 0 0,1 0-1 0 0,0 1 1 0 0,-1-1-1 0 0,1 1 1 0 0,0 0-1 0 0,-1 0 1 0 0,1 0-1 0 0,0 0 1 0 0,-1 0-1 0 0,1 0 1 0 0,0 1-1 0 0,-1-1 1 0 0,1 1-1 0 0,0 0 1 0 0,0-1-1 0 0,-1 1 1 0 0,1 0-1 0 0,0 0 1 0 0,0 1-1 0 0,0-1 1 0 0,0 0-1 0 0,-2 3 1 0 0,-7 5 360 0 0,1 0-1 0 0,1 1 1 0 0,-1 0-1 0 0,2 1 1 0 0,-12 17 0 0 0,-16 29 810 0 0,3 1 0 0 0,-44 107 1 0 0,-26 139 2136 0 0,90-251-2487 0 0,2 0 1 0 0,-5 56 0 0 0,14-77-426 0 0,1 1 1 0 0,2 0 0 0 0,1 0 0 0 0,9 49 0 0 0,-4-49-69 0 0,2-1-1 0 0,12 35 1 0 0,-15-54-494 0 0,-1 0 0 0 0,1-1-1 0 0,1 1 1 0 0,1-1 0 0 0,-1 0 0 0 0,2-1 0 0 0,15 18 0 0 0,-19-25-344 0 0,-1-1 1 0 0,1 1-1 0 0,0-1 1 0 0,0 0-1 0 0,1 0 1 0 0,-1 0-1 0 0,1 0 1 0 0,-1-1-1 0 0,1 0 1 0 0,10 2-1 0 0,-9-3-862 0 0,0 0-1 0 0,0 0 0 0 0,0-1 0 0 0,1 0 0 0 0,8-1 0 0 0,9-3-1420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1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119 394 568 0 0,'-3'-2'342'0'0,"0"-1"1"0"0,1 0-1 0 0,0 0 0 0 0,-1 1 1 0 0,1-1-1 0 0,0-1 0 0 0,1 1 1 0 0,-1 0-1 0 0,0 0 0 0 0,1-1 1 0 0,0 1-1 0 0,0-1 0 0 0,0 1 1 0 0,0-1-1 0 0,0 1 1 0 0,1-1-1 0 0,0 0 0 0 0,0 1 1 0 0,0-1-1 0 0,0 0 0 0 0,0 1 1 0 0,1-1-1 0 0,-1 0 0 0 0,1 1 1 0 0,0-1-1 0 0,0 1 0 0 0,1-1 1 0 0,2-5-1 0 0,4-5 507 0 0,0 0 0 0 0,0 1 0 0 0,1 0 0 0 0,1 0 0 0 0,17-16 0 0 0,2 0 725 0 0,52-40 0 0 0,-60 53-765 0 0,0 0 0 0 0,34-17 1 0 0,-45 28-396 0 0,1 1 1 0 0,-1-1-1 0 0,1 1 1 0 0,0 1-1 0 0,0 0 1 0 0,0 1-1 0 0,20-2 1 0 0,-29 3-332 0 0,1 1 0 0 0,-1 0 1 0 0,0 0-1 0 0,0 0 1 0 0,1 0-1 0 0,-1 1 0 0 0,0-1 1 0 0,0 1-1 0 0,0-1 1 0 0,1 1-1 0 0,-1 0 1 0 0,0-1-1 0 0,0 1 0 0 0,0 0 1 0 0,0 1-1 0 0,0-1 1 0 0,-1 0-1 0 0,1 0 0 0 0,0 1 1 0 0,0-1-1 0 0,-1 1 1 0 0,1 0-1 0 0,-1-1 0 0 0,0 1 1 0 0,1 0-1 0 0,-1 0 1 0 0,0 0-1 0 0,0 0 1 0 0,0 0-1 0 0,0 0 0 0 0,0 0 1 0 0,-1 0-1 0 0,1 0 1 0 0,-1 1-1 0 0,1-1 0 0 0,-1 0 1 0 0,0 0-1 0 0,0 1 1 0 0,0 3-1 0 0,0 5 83 0 0,-1 0 0 0 0,0-1-1 0 0,-1 1 1 0 0,0 0 0 0 0,-1 0 0 0 0,-6 16 0 0 0,-5 8-15 0 0,-2-1 0 0 0,-1-1 1 0 0,-2 0-1 0 0,-1-1 0 0 0,-2-2 1 0 0,-39 45-1 0 0,36-49-74 0 0,-1-1-1 0 0,-1-1 1 0 0,-1-1-1 0 0,-32 19 1 0 0,-128 64 650 0 0,187-105-360 0 0,5-2-228 0 0,55-8 158 0 0,114-4-1 0 0,65 21 224 0 0,-204-10-3371 0 0,-27 1 1491 0 0,0-1 1 0 0,0-1 0 0 0,0 1 0 0 0,0-1 0 0 0,-1 0 0 0 0,1-1 0 0 0,-1 1 0 0 0,11-10 0 0 0,-8 5-1672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99 704 0 0,'-1'-4'460'0'0,"-1"0"-1"0"0,1 1 1 0 0,-1-1 0 0 0,0 0 0 0 0,0 1-1 0 0,0-1 1 0 0,-1 1 0 0 0,1 0-1 0 0,-1 0 1 0 0,0 0 0 0 0,0 0-1 0 0,0 0 1 0 0,0 1 0 0 0,0-1-1 0 0,-1 1 1 0 0,1 0 0 0 0,-1 0-1 0 0,0 0 1 0 0,1 0 0 0 0,-8-1-1 0 0,5 1-22 0 0,0 1 0 0 0,-1 0 0 0 0,1 0 0 0 0,-1 1 0 0 0,1 0-1 0 0,-1 0 1 0 0,0 1 0 0 0,1-1 0 0 0,0 1 0 0 0,-1 1 0 0 0,1-1-1 0 0,-11 5 1 0 0,1 1 102 0 0,0 1 1 0 0,0 0-1 0 0,1 1 0 0 0,0 0 0 0 0,0 1 0 0 0,1 1 1 0 0,-15 15-1 0 0,21-18-195 0 0,0 0-1 0 0,0 0 1 0 0,1 1-1 0 0,1 0 1 0 0,-1 1 0 0 0,1-1-1 0 0,1 1 1 0 0,0 0-1 0 0,0 1 1 0 0,1-1 0 0 0,0 1-1 0 0,-3 16 1 0 0,6-22-174 0 0,1 0 0 0 0,-1 0 1 0 0,1 1-1 0 0,0-1 0 0 0,1 0 1 0 0,-1 0-1 0 0,1 0 0 0 0,0 0 0 0 0,0 0 1 0 0,1 0-1 0 0,-1 0 0 0 0,1 0 1 0 0,0 0-1 0 0,5 7 0 0 0,-3-6-34 0 0,1 0 1 0 0,-1 0-1 0 0,1-1 0 0 0,0 1 1 0 0,1-1-1 0 0,-1 0 0 0 0,1-1 1 0 0,0 1-1 0 0,10 4 0 0 0,-3-2-37 0 0,0-1-1 0 0,1-1 1 0 0,-1 0-1 0 0,2 0 1 0 0,-1-2-1 0 0,0 1 0 0 0,1-2 1 0 0,-1 0-1 0 0,26 0 1 0 0,-19-3-308 0 0,0-1-1 0 0,-1 0 1 0 0,23-6 0 0 0,-34 6 66 0 0,-1-1 0 0 0,-1 1 0 0 0,1-1 0 0 0,0-1 0 0 0,-1 1 0 0 0,0-1 1 0 0,1-1-1 0 0,-2 1 0 0 0,1-1 0 0 0,10-10 0 0 0,-14 11 108 0 0,0 0 0 0 0,0 0 1 0 0,-1 0-1 0 0,1 0 0 0 0,-1-1 1 0 0,0 0-1 0 0,0 1 0 0 0,-1-1 0 0 0,1 0 1 0 0,-1 1-1 0 0,0-1 0 0 0,-1 0 0 0 0,1 0 1 0 0,-1 0-1 0 0,0 0 0 0 0,0 0 1 0 0,0 0-1 0 0,-1 0 0 0 0,0 0 0 0 0,-1-6 1 0 0,-2-5 70 0 0,-1 1 0 0 0,0-1 0 0 0,-1 1 0 0 0,-15-27 0 0 0,12 27-91 0 0,0 1 0 0 0,-2 1 0 0 0,0-1 0 0 0,0 1 0 0 0,-1 1 0 0 0,-1 0 1 0 0,0 1-1 0 0,-1 1 0 0 0,0 0 0 0 0,0 0 0 0 0,-1 2 0 0 0,0 0 0 0 0,0 0 0 0 0,-28-8 0 0 0,23 10-3317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7569 0 0,'5'5'1890'0'0,"0"0"0"0"0,0 0 1 0 0,1-1-1 0 0,-1 1 0 0 0,1-2 0 0 0,0 1 1 0 0,8 3-1 0 0,-4-2-678 0 0,-1-2 0 0 0,1 1 0 0 0,1-1-1 0 0,11 1 1 0 0,9 0-601 0 0,-1-2 1 0 0,42-1-1 0 0,-38-2 1046 0 0,-25 1-2564 0 0,0-1 0 0 0,0 0 0 0 0,16-4 0 0 0,3-4-8349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10 716 0 0,'-2'-1'1419'0'0,"1"0"-727"0"0,0 0 0 0 0,0 0 1 0 0,0 0-1 0 0,0 1 0 0 0,0-1 1 0 0,-1 0-1 0 0,1 1 0 0 0,0-1 0 0 0,0 1 1 0 0,-1-1-1 0 0,-1 1 0 0 0,2 0-477 0 0,1 0-1 0 0,0 0 1 0 0,-1 0 0 0 0,1 0-1 0 0,-1 0 1 0 0,1 0-1 0 0,0 0 1 0 0,-1 0 0 0 0,1 0-1 0 0,0 0 1 0 0,-1 1-1 0 0,1-1 1 0 0,0 0 0 0 0,-1 0-1 0 0,1 0 1 0 0,0 1-1 0 0,-1-1 1 0 0,1 0-1 0 0,0 0 1 0 0,0 1 0 0 0,-1-1-1 0 0,1 0 1 0 0,0 1-1 0 0,0-1 1 0 0,-1 1 0 0 0,-1 10-338 0 0,-8 119 7785 0 0,-9 62-3144 0 0,3-43-1176 0 0,16-147-3281 0 0,-2 8-47 0 0,1 0 1 0 0,1 1-1 0 0,0-1 1 0 0,2 18-1 0 0,-1-28-113 0 0,-1 1-1 0 0,0-1 0 0 0,0 0 1 0 0,0 1-1 0 0,0-1 0 0 0,1 0 1 0 0,-1 1-1 0 0,0-1 0 0 0,0 0 1 0 0,0 1-1 0 0,1-1 0 0 0,-1 0 1 0 0,0 0-1 0 0,1 1 0 0 0,-1-1 1 0 0,0 0-1 0 0,1 0 0 0 0,-1 0 1 0 0,0 1-1 0 0,1-1 0 0 0,-1 0 1 0 0,0 0-1 0 0,1 0 0 0 0,-1 0 1 0 0,1 0-1 0 0,-1 0 0 0 0,0 0 1 0 0,1 0-1 0 0,-1 0 0 0 0,0 0 1 0 0,1 0-1 0 0,-1 0 0 0 0,1 0 1 0 0,-1 0-1 0 0,0 0 1 0 0,1 0-1 0 0,-1 0 0 0 0,0 0 1 0 0,1-1-1 0 0,-1 1 0 0 0,1 0 1 0 0,-1 0-1 0 0,0 0 0 0 0,1-1 1 0 0,18-11-4092 0 0,-17 10 2651 0 0,14-9-2019 0 0,-1-4 512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5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40 267 256 0 0,'-3'10'3781'0'0,"6"8"-1586"0"0,1 0 0 0 0,1 0 0 0 0,7 19 0 0 0,5 16 823 0 0,-9-21-1155 0 0,-2-13 55 0 0,-1-1-1 0 0,-1 1 1 0 0,3 37 0 0 0,-7-56-1868 0 0,0 1 0 0 0,1-1 1 0 0,-1 0-1 0 0,0 0 0 0 0,0 0 0 0 0,0 1 0 0 0,0-1 0 0 0,0 0 1 0 0,0 0-1 0 0,0 0 0 0 0,0 1 0 0 0,0-1 0 0 0,0 0 1 0 0,-1 0-1 0 0,1 0 0 0 0,0 1 0 0 0,0-1 0 0 0,0 0 0 0 0,0 0 1 0 0,0 0-1 0 0,0 1 0 0 0,0-1 0 0 0,0 0 0 0 0,-1 0 1 0 0,1 0-1 0 0,0 0 0 0 0,0 1 0 0 0,0-1 0 0 0,0 0 1 0 0,0 0-1 0 0,-1 0 0 0 0,1 0 0 0 0,0 0 0 0 0,0 0 0 0 0,0 0 1 0 0,-1 1-1 0 0,1-1 0 0 0,0 0 0 0 0,0 0 0 0 0,0 0 1 0 0,-1 0-1 0 0,1 0 0 0 0,0 0 0 0 0,0 0 0 0 0,0 0 0 0 0,-1 0 1 0 0,1 0-1 0 0,0 0 0 0 0,0 0 0 0 0,-1 0 0 0 0,1 0 1 0 0,0-1-1 0 0,0 1 0 0 0,0 0 0 0 0,-1 0 0 0 0,1 0 0 0 0,0 0 1 0 0,0 0-1 0 0,0 0 0 0 0,0 0 0 0 0,-1-1 0 0 0,1 1 1 0 0,-9-7 84 0 0,1-1 0 0 0,-1 0 0 0 0,2 0 0 0 0,-1-1 0 0 0,1 0 0 0 0,0 0 0 0 0,1-1 0 0 0,0 0 1 0 0,1 0-1 0 0,0 0 0 0 0,-4-13 0 0 0,6 16-86 0 0,0-1-1 0 0,1 1 1 0 0,0-1 0 0 0,1 0-1 0 0,0 0 1 0 0,0 0 0 0 0,0 0-1 0 0,1 0 1 0 0,1 0 0 0 0,-1 0-1 0 0,1 0 1 0 0,0 0 0 0 0,1 0-1 0 0,0 0 1 0 0,0 0 0 0 0,1 1-1 0 0,6-14 1 0 0,1 6 8 0 0,0 1-1 0 0,1-1 1 0 0,1 2-1 0 0,0-1 1 0 0,0 2-1 0 0,24-19 1 0 0,-4 8 95 0 0,1 0 0 0 0,36-17 0 0 0,-31 21 202 0 0,69-25 0 0 0,-5 14-1026 0 0,-79 28-1933 0 0,-1 7-7566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85 368 0 0,'-5'-2'664'0'0,"0"0"0"0"0,-1 1 0 0 0,1-1 0 0 0,0 1 0 0 0,-1 0-1 0 0,1 0 1 0 0,-1 1 0 0 0,1 0 0 0 0,-1 0 0 0 0,1 0 0 0 0,0 0 0 0 0,-1 1 0 0 0,1 0 0 0 0,-9 3 0 0 0,5-1-16 0 0,1 0 0 0 0,0 1 0 0 0,0 0 1 0 0,1 0-1 0 0,-1 1 0 0 0,1 0 0 0 0,0 0 1 0 0,-10 11-1 0 0,6-5 23 0 0,1 1 1 0 0,0 0-1 0 0,1 1 1 0 0,0-1-1 0 0,1 2 1 0 0,0-1-1 0 0,1 1 1 0 0,1 1-1 0 0,0-1 0 0 0,-4 17 1 0 0,9-24-427 0 0,-1 0 1 0 0,2 1 0 0 0,-1-1-1 0 0,1 0 1 0 0,-1 1-1 0 0,2-1 1 0 0,-1 0-1 0 0,1 1 1 0 0,1-1 0 0 0,-1 0-1 0 0,1 0 1 0 0,0 0-1 0 0,1 0 1 0 0,-1 0-1 0 0,2 0 1 0 0,-1-1 0 0 0,1 1-1 0 0,0-1 1 0 0,0 0-1 0 0,0 0 1 0 0,1-1-1 0 0,0 1 1 0 0,0-1 0 0 0,0 0-1 0 0,1 0 1 0 0,0-1-1 0 0,7 5 1 0 0,-5-4-63 0 0,0 0 1 0 0,0-1-1 0 0,1 1 1 0 0,-1-2-1 0 0,1 1 1 0 0,0-1-1 0 0,0-1 1 0 0,0 0-1 0 0,0 0 1 0 0,16 1-1 0 0,-17-3-223 0 0,-1 0-1 0 0,0 0 1 0 0,1-1-1 0 0,-1 0 1 0 0,0 0-1 0 0,0-1 1 0 0,0 0-1 0 0,0 0 1 0 0,0-1-1 0 0,0 1 1 0 0,-1-2-1 0 0,1 1 1 0 0,-1-1-1 0 0,9-5 1 0 0,-12 6 4 0 0,0 0 0 0 0,-1 0 0 0 0,1-1 0 0 0,0 1 0 0 0,-1 0 0 0 0,0-1 0 0 0,1 0 0 0 0,-1 1 0 0 0,-1-1 0 0 0,1 0 0 0 0,-1 0 0 0 0,1 0 0 0 0,-1 0 0 0 0,0 0 0 0 0,-1 0 0 0 0,1-1 0 0 0,-1 1 0 0 0,1 0 0 0 0,-1 0 0 0 0,-1 0 0 0 0,1-1 0 0 0,-1-3 0 0 0,-2-8-23 0 0,0 0 0 0 0,-1 0-1 0 0,-1 0 1 0 0,-9-20 0 0 0,6 18 30 0 0,-1 0 0 0 0,-1 0-1 0 0,0 1 1 0 0,-2 0 0 0 0,0 1 0 0 0,0 0 0 0 0,-29-26-1 0 0,21 24-999 0 0,-37-25 0 0 0,-30-9-6178 0 0,75 46 3668 0 0,2-1 508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9489 0 0,'7'-5'1710'0'0,"1"0"0"0"0,0 0 0 0 0,0 1-1 0 0,1 0 1 0 0,-1 1 0 0 0,12-4 0 0 0,-12 5-1015 0 0,1 1 0 0 0,-1-1 0 0 0,0 1-1 0 0,1 1 1 0 0,0 0 0 0 0,11 1 0 0 0,-10 0-482 0 0,-1 1 0 0 0,1 0 0 0 0,0 1 0 0 0,-1 0 0 0 0,1 1 0 0 0,-1 0 0 0 0,0 0 0 0 0,0 1 0 0 0,0 0 0 0 0,-1 0 0 0 0,0 1 0 0 0,14 12 0 0 0,-6-2-13 0 0,-1 1-1 0 0,0 1 0 0 0,-1 0 1 0 0,-1 1-1 0 0,0 1 0 0 0,-2 0 1 0 0,0 0-1 0 0,-1 1 0 0 0,7 24 1 0 0,-7-13 80 0 0,-1 0 0 0 0,-1 0 1 0 0,-2 1-1 0 0,-2 0 1 0 0,2 56-1 0 0,-7-59-280 0 0,-1-1 0 0 0,-1 0 0 0 0,-2 0 0 0 0,0 0 0 0 0,-2-1 0 0 0,-1 0 0 0 0,-2 0 0 0 0,-1-1 0 0 0,0 0 0 0 0,-2-1 0 0 0,-1 0 0 0 0,-2-1 0 0 0,-28 37 0 0 0,43-60-6 0 0,-1-1 1 0 0,1 1-1 0 0,-1 0 0 0 0,0-1 0 0 0,1 1 1 0 0,-1-1-1 0 0,0 0 0 0 0,0 1 1 0 0,0-1-1 0 0,0 0 0 0 0,0 0 1 0 0,0 0-1 0 0,0-1 0 0 0,0 1 0 0 0,0 0 1 0 0,-1-1-1 0 0,-2 1 0 0 0,5-1-626 0 0,-2-2-682 0 0,1 1 834 0 0,0 0 0 0 0,1-1-1 0 0,-1 1 1 0 0,0 0 0 0 0,1-1 0 0 0,-1 1 0 0 0,1-1-1 0 0,-1 1 1 0 0,1-1 0 0 0,0 1 0 0 0,0-1-1 0 0,-1 1 1 0 0,1-1 0 0 0,0 1 0 0 0,0-1 0 0 0,1 1-1 0 0,-1-1 1 0 0,0 1 0 0 0,0-1 0 0 0,1 1-1 0 0,0-2 1 0 0,5-17-2971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1 266 424 0 0,'0'-11'596'0'0,"1"0"-1"0"0,1 0 1 0 0,0 0-1 0 0,1 0 1 0 0,0 0 0 0 0,0 0-1 0 0,1 1 1 0 0,1 0-1 0 0,-1 0 1 0 0,2 0-1 0 0,-1 0 1 0 0,2 1 0 0 0,-1 0-1 0 0,1 0 1 0 0,0 1-1 0 0,1 0 1 0 0,0 0-1 0 0,0 0 1 0 0,1 1 0 0 0,16-10-1 0 0,-12 9 125 0 0,0 1-1 0 0,1 0 0 0 0,0 1 1 0 0,0 0-1 0 0,1 1 0 0 0,0 1 1 0 0,-1 0-1 0 0,1 1 1 0 0,28-2-1 0 0,-37 4-516 0 0,0 1 1 0 0,0 0-1 0 0,0 1 0 0 0,0-1 1 0 0,0 1-1 0 0,-1 0 0 0 0,1 1 1 0 0,0-1-1 0 0,0 1 0 0 0,-1 0 1 0 0,1 1-1 0 0,-1-1 0 0 0,1 1 1 0 0,-1 0-1 0 0,0 1 0 0 0,0-1 1 0 0,-1 1-1 0 0,1 0 0 0 0,-1 0 1 0 0,0 0-1 0 0,0 1 0 0 0,0-1 1 0 0,0 1-1 0 0,-1 0 0 0 0,0 0 1 0 0,0 1-1 0 0,3 7 0 0 0,-2-1 25 0 0,0-1 1 0 0,-2 1-1 0 0,1 0 0 0 0,-2 1 0 0 0,0-1 0 0 0,0 0 0 0 0,-1 0 0 0 0,0 0 1 0 0,-1 0-1 0 0,-1 1 0 0 0,0-1 0 0 0,-6 20 0 0 0,-5 9 185 0 0,-1 0 0 0 0,-21 39-1 0 0,32-72-374 0 0,-31 60 408 0 0,22-46-126 0 0,0 1 0 0 0,2 0 0 0 0,1 1 0 0 0,-10 38 0 0 0,18-60-290 0 0,1 1-1 0 0,0 0 0 0 0,-1 0 1 0 0,1 0-1 0 0,0-1 0 0 0,0 1 1 0 0,1 0-1 0 0,-1 0 0 0 0,0 0 1 0 0,1-1-1 0 0,0 1 0 0 0,-1 0 0 0 0,1-1 1 0 0,0 1-1 0 0,1 0 0 0 0,-1-1 1 0 0,0 0-1 0 0,3 3 0 0 0,-2-1-15 0 0,1-1 0 0 0,0 0 0 0 0,1-1 0 0 0,-1 1 0 0 0,0 0 0 0 0,1-1 0 0 0,0 0 0 0 0,-1 0 0 0 0,1 0 0 0 0,7 3 0 0 0,2-1-48 0 0,0-1-1 0 0,0 0 1 0 0,0-1-1 0 0,0-1 1 0 0,0 1-1 0 0,22-3 1 0 0,129-20-2395 0 0,-110 11 215 0 0,-36 10-1032 0 0,-8 3-3661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11 234 792 0 0,'-10'13'7959'0'0,"10"-13"-7832"0"0,13 5 4110 0 0,0-3-4885 0 0,33 2 3138 0 0,62-3 0 0 0,-60-2-1720 0 0,1310-54 7880 0 0,-1188 45-7982 0 0,440-18 888 0 0,659-48 2120 0 0,-1224 72-3677 0 0,-23 3-43 0 0,1-1 0 0 0,-1-1 0 0 0,1-1 0 0 0,-1-1 0 0 0,33-12 0 0 0,-54 17-16 0 0,-1 0 0 0 0,1 0-1 0 0,0 0 1 0 0,0-1 0 0 0,-1 1 0 0 0,1 0 0 0 0,0-1 0 0 0,-1 1 0 0 0,1 0 0 0 0,-1-1 0 0 0,1 1 0 0 0,0-1 0 0 0,-1 1 0 0 0,1-1 0 0 0,-1 1 0 0 0,1-1-1 0 0,-1 0 1 0 0,1 1 0 0 0,-1-1 0 0 0,0 1 0 0 0,1-1 0 0 0,-1 0 0 0 0,0 1 0 0 0,1-1 0 0 0,-1-1 0 0 0,0 2-54 0 0,-1-1 0 0 0,1 0 0 0 0,0 0 1 0 0,-1 1-1 0 0,1-1 0 0 0,0 0 0 0 0,-1 1 0 0 0,1-1 0 0 0,-1 1 1 0 0,1-1-1 0 0,-1 1 0 0 0,0-1 0 0 0,1 1 0 0 0,-1-1 0 0 0,0 1 1 0 0,1-1-1 0 0,-1 1 0 0 0,-1-1 0 0 0,-36-12-3684 0 0,-14 2-3489 0 0,26 6 4256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0 260 0 0,'-11'8'12520'0'0,"11"-7"-12095"0"0,3 3 231 0 0,0 0 0 0 0,0-1 1 0 0,0 0-1 0 0,1 1 0 0 0,0-1 1 0 0,-1-1-1 0 0,1 1 1 0 0,0 0-1 0 0,0-1 0 0 0,1 0 1 0 0,6 3-1 0 0,54 16 3185 0 0,-35-14-2993 0 0,1-2 1 0 0,-1-1 0 0 0,1-1-1 0 0,55-3 1 0 0,-18-5 952 0 0,73-14 0 0 0,-114 12-4525 0 0,-18 5 752 0 0,-1-1 1 0 0,1 0 0 0 0,-1 0 0 0 0,0-1-1 0 0,11-7 1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0 328 0 0,'-1'1'441'0'0,"-1"0"1"0"0,1 0-1 0 0,0 1 1 0 0,0-1-1 0 0,0 0 0 0 0,0 1 1 0 0,0-1-1 0 0,0 1 1 0 0,0-1-1 0 0,0 1 0 0 0,1-1 1 0 0,-1 1-1 0 0,0-1 0 0 0,0 4 1 0 0,1-4-197 0 0,0 0 0 0 0,0-1 0 0 0,1 1 0 0 0,-1 0 0 0 0,0-1 0 0 0,0 1 0 0 0,0 0 0 0 0,1-1 0 0 0,-1 1 0 0 0,0-1 0 0 0,1 1 0 0 0,-1 0 0 0 0,1-1 0 0 0,-1 1 0 0 0,0-1 0 0 0,1 1 0 0 0,-1-1 0 0 0,1 1 0 0 0,-1-1 0 0 0,1 1 0 0 0,0-1-1 0 0,-1 0 1 0 0,1 1 0 0 0,1-1 0 0 0,3 3 537 0 0,2-2 0 0 0,-1 1 0 0 0,0-1-1 0 0,0 1 1 0 0,0-2 0 0 0,11 1 0 0 0,52-1 2798 0 0,105-15 0 0 0,-40 1-179 0 0,-51 13-1162 0 0,-82 1-2556 0 0,11 3-2071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397 133 524 0 0,'-6'-3'459'0'0,"-1"0"0"0"0,1 0 0 0 0,-1 1 0 0 0,1-1-1 0 0,-1 2 1 0 0,1-1 0 0 0,-1 1 0 0 0,0 0 0 0 0,0 0 0 0 0,0 1 0 0 0,-13 1 0 0 0,9 0 48 0 0,0 1-1 0 0,0 0 1 0 0,1 1 0 0 0,-1 0 0 0 0,1 1 0 0 0,-20 9-1 0 0,13-3 160 0 0,0 1 1 0 0,0 0-1 0 0,1 2 0 0 0,0-1 0 0 0,1 2 0 0 0,1 0 0 0 0,-24 29 0 0 0,31-33-255 0 0,0 0 0 0 0,0 1 1 0 0,1-1-1 0 0,1 1 0 0 0,0 1 0 0 0,0-1 0 0 0,1 1 0 0 0,0 0 0 0 0,1 0 0 0 0,1 0 0 0 0,-2 21 0 0 0,3-26-228 0 0,2 0 0 0 0,-1 1 0 0 0,1-1 0 0 0,0 0 0 0 0,0-1-1 0 0,1 1 1 0 0,0 0 0 0 0,0 0 0 0 0,0-1 0 0 0,1 1 0 0 0,0-1 0 0 0,0 1 0 0 0,1-1 0 0 0,0-1 0 0 0,0 1 0 0 0,0 0 0 0 0,1-1-1 0 0,0 0 1 0 0,0 0 0 0 0,0 0 0 0 0,12 7 0 0 0,-2-2 50 0 0,1-1-1 0 0,0-1 1 0 0,1-1-1 0 0,0 0 1 0 0,0-1 0 0 0,1-1-1 0 0,0 0 1 0 0,-1-1-1 0 0,1-1 1 0 0,1-1-1 0 0,18 0 1 0 0,-20-2-133 0 0,0 0-1 0 0,0-1 1 0 0,0-1 0 0 0,0-1 0 0 0,0 0-1 0 0,0-1 1 0 0,-1-1 0 0 0,0-1 0 0 0,0 0-1 0 0,0-1 1 0 0,28-17 0 0 0,-40 22-96 0 0,-1-1 1 0 0,0 1-1 0 0,0-1 0 0 0,0 0 0 0 0,0 0 1 0 0,0 0-1 0 0,-1 0 0 0 0,1-1 1 0 0,-1 1-1 0 0,0-1 0 0 0,0 1 1 0 0,0-1-1 0 0,0 0 0 0 0,-1 1 1 0 0,0-1-1 0 0,2-7 0 0 0,-2 4 4 0 0,-1 1 0 0 0,1-1 0 0 0,-1 0 0 0 0,-1 0 0 0 0,1 0 0 0 0,-1 0-1 0 0,-1 0 1 0 0,1 1 0 0 0,-3-8 0 0 0,-6-10 27 0 0,0 0-1 0 0,-2 1 1 0 0,0 0 0 0 0,-16-21-1 0 0,20 32-10 0 0,-9-15-128 0 0,-2 2 0 0 0,0 0 0 0 0,-2 2 0 0 0,-1 0 0 0 0,0 1 0 0 0,-2 1 1 0 0,0 1-1 0 0,-1 1 0 0 0,-1 2 0 0 0,-1 0 0 0 0,-1 2 0 0 0,-42-18 0 0 0,67 33 455 0 0,33-2-13479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83 660 0 0,'-19'-15'2406'0'0,"-38"-22"-1"0"0,48 32-1305 0 0,0 0 0 0 0,0 1 1 0 0,0 0-1 0 0,0 1 0 0 0,-1 0 0 0 0,0 1 0 0 0,-11-2 0 0 0,19 3-880 0 0,0 1 0 0 0,-1 0 0 0 0,1 0-1 0 0,0 0 1 0 0,0 0 0 0 0,-1 1 0 0 0,1-1 0 0 0,0 1 0 0 0,0-1 0 0 0,0 1-1 0 0,0 0 1 0 0,-1-1 0 0 0,1 1 0 0 0,0 1 0 0 0,0-1 0 0 0,1 0 0 0 0,-1 0 0 0 0,0 1-1 0 0,0-1 1 0 0,1 1 0 0 0,-1-1 0 0 0,0 1 0 0 0,1 0 0 0 0,0-1 0 0 0,-1 1-1 0 0,1 0 1 0 0,0 0 0 0 0,0 0 0 0 0,0 0 0 0 0,0 0 0 0 0,0 0 0 0 0,1 1 0 0 0,-1-1-1 0 0,0 4 1 0 0,0 0-310 0 0,0 1-1 0 0,0-1 1 0 0,1 1 0 0 0,0-1-1 0 0,0 1 1 0 0,1-1 0 0 0,-1 1-1 0 0,1-1 1 0 0,1 1-1 0 0,-1-1 1 0 0,4 7 0 0 0,8 19-3453 0 0,22 39 1 0 0,-15-40 1177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647 215 412 0 0,'1'-1'563'0'0,"0"-1"0"0"0,1 1 0 0 0,-1-1 0 0 0,0 0-1 0 0,0 0 1 0 0,0 0 0 0 0,0 1 0 0 0,0-1 0 0 0,0 0 0 0 0,-1 0 0 0 0,1 0 0 0 0,-1 0-1 0 0,1-1 1 0 0,-1 1 0 0 0,0 0 0 0 0,1 0 0 0 0,-1 0 0 0 0,-1-4 0 0 0,1 2-66 0 0,-1 0 0 0 0,0 0 1 0 0,-1 0-1 0 0,1 0 0 0 0,-1 0 0 0 0,1 0 1 0 0,-1 1-1 0 0,-1-1 0 0 0,-1-3 1 0 0,-4-3 190 0 0,0 0 1 0 0,0 1-1 0 0,-1 0 1 0 0,0 0-1 0 0,-20-13 1 0 0,13 12-337 0 0,1 2 1 0 0,-1 0-1 0 0,0 1 1 0 0,-1 1-1 0 0,1 0 1 0 0,-1 1 0 0 0,0 1-1 0 0,-1 0 1 0 0,1 2-1 0 0,-1 0 1 0 0,0 0 0 0 0,1 2-1 0 0,-21 2 1 0 0,19-1-134 0 0,-1 2 1 0 0,1 0 0 0 0,0 1 0 0 0,1 1 0 0 0,-1 1-1 0 0,1 0 1 0 0,0 1 0 0 0,1 1 0 0 0,-1 1 0 0 0,2 1-1 0 0,-1 0 1 0 0,-16 14 0 0 0,27-19-118 0 0,0 0 0 0 0,0 1 0 0 0,1 0 1 0 0,0 0-1 0 0,0 0 0 0 0,0 1 0 0 0,0 0 0 0 0,1 0 0 0 0,0 0 1 0 0,-4 12-1 0 0,7-14-53 0 0,0-1 0 0 0,0 0 0 0 0,0 1 0 0 0,0-1 0 0 0,1 0 0 0 0,0 1 0 0 0,0-1 1 0 0,0 1-1 0 0,0-1 0 0 0,1 0 0 0 0,0 1 0 0 0,0-1 0 0 0,0 0 0 0 0,0 1 0 0 0,1-1 0 0 0,0 0 0 0 0,-1 0 0 0 0,2 0 1 0 0,-1 0-1 0 0,5 6 0 0 0,3 1-12 0 0,0 0 0 0 0,0-1-1 0 0,1-1 1 0 0,0 0 0 0 0,0 0 0 0 0,1-1 0 0 0,0-1 0 0 0,1 0 0 0 0,0 0 0 0 0,0-1-1 0 0,0-1 1 0 0,1 0 0 0 0,0-1 0 0 0,0-1 0 0 0,16 3 0 0 0,-10-3-255 0 0,0-1 0 0 0,1 0 0 0 0,-1-2 1 0 0,1 0-1 0 0,-1-1 0 0 0,1-1 0 0 0,-1-1 0 0 0,0-1 0 0 0,39-13 1 0 0,-54 15 153 0 0,1-1 1 0 0,-1 0-1 0 0,0 0 1 0 0,0 0-1 0 0,0 0 1 0 0,0-1-1 0 0,-1 0 0 0 0,1 0 1 0 0,-1 0-1 0 0,0-1 1 0 0,0 1-1 0 0,-1-1 1 0 0,1 0-1 0 0,-1 0 1 0 0,0 0-1 0 0,0 0 1 0 0,-1-1-1 0 0,1 1 1 0 0,-1-1-1 0 0,1-8 1 0 0,0 3 195 0 0,-1-1-1 0 0,-1 1 1 0 0,0 0 0 0 0,0-1 0 0 0,-2 1 0 0 0,1-1 0 0 0,-1 1 0 0 0,-1-1-1 0 0,-5-18 1 0 0,7 28-46 0 0,-1 0-1 0 0,0 0 1 0 0,1 0-1 0 0,-1 0 0 0 0,0 0 1 0 0,0 0-1 0 0,-1 0 1 0 0,1 1-1 0 0,0-1 1 0 0,-1 0-1 0 0,1 1 0 0 0,-1-1 1 0 0,1 1-1 0 0,-1-1 1 0 0,0 1-1 0 0,-3-2 1 0 0,5 2-49 0 0,-1 1 0 0 0,0 0 0 0 0,0 0 0 0 0,0-1 0 0 0,0 1 1 0 0,0 0-1 0 0,0 0 0 0 0,0 0 0 0 0,0 0 0 0 0,0 0 0 0 0,0 0 1 0 0,0 0-1 0 0,0 1 0 0 0,0-1 0 0 0,1 0 0 0 0,-1 0 0 0 0,0 1 1 0 0,0-1-1 0 0,0 1 0 0 0,0-1 0 0 0,0 1 0 0 0,1-1 0 0 0,-1 1 1 0 0,0-1-1 0 0,0 1 0 0 0,1 0 0 0 0,-1-1 0 0 0,0 1 0 0 0,1 0 1 0 0,-1-1-1 0 0,1 1 0 0 0,-1 0 0 0 0,1 0 0 0 0,-1 0 0 0 0,1 0 1 0 0,0 0-1 0 0,-1-1 0 0 0,1 1 0 0 0,-1 2 0 0 0,-5 18 206 0 0,0 0 0 0 0,1 1 0 0 0,1 0 0 0 0,-2 33 0 0 0,3-31-185 0 0,-6 100-58 0 0,7 162 0 0 0,2-281-765 0 0,0 0-1 0 0,1 1 1 0 0,-1-1 0 0 0,1 0-1 0 0,0 0 1 0 0,1 0 0 0 0,1 5-1 0 0,-3-9 555 0 0,1 0-1 0 0,0 0 0 0 0,-1 0 0 0 0,1 0 0 0 0,0-1 0 0 0,0 1 0 0 0,-1 0 1 0 0,1 0-1 0 0,0 0 0 0 0,0-1 0 0 0,0 1 0 0 0,0 0 0 0 0,0-1 0 0 0,0 1 1 0 0,0-1-1 0 0,0 1 0 0 0,0-1 0 0 0,1 0 0 0 0,-1 1 0 0 0,0-1 0 0 0,0 0 1 0 0,0 0-1 0 0,0 0 0 0 0,0 0 0 0 0,1 0 0 0 0,-1 0 0 0 0,0 0 0 0 0,0 0 1 0 0,0 0-1 0 0,0 0 0 0 0,0-1 0 0 0,1 1 0 0 0,-1-1 0 0 0,0 1 0 0 0,0-1 1 0 0,2 0-1 0 0,10-5-3013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123 167 972 0 0,'7'-17'5387'0'0,"-4"13"-4756"0"0,-1 1 0 0 0,1 0 0 0 0,1 0 1 0 0,-1 0-1 0 0,0 0 0 0 0,1 1 0 0 0,-1-1 1 0 0,1 1-1 0 0,6-3 0 0 0,38-15 1806 0 0,-33 15-1715 0 0,148-43 5248 0 0,-27 9-854 0 0,-117 33-4115 0 0,-33 9-687 0 0,-33 11-371 0 0,-32 11-26 0 0,29-11 121 0 0,2 3 0 0 0,0 1 0 0 0,-53 29 0 0 0,94-44 9 0 0,1 2 0 0 0,-1-1 0 0 0,1 1-1 0 0,0-1 1 0 0,-8 9 0 0 0,13-12-25 0 0,0 0 1 0 0,0 1 0 0 0,0-1-1 0 0,0 0 1 0 0,0 0 0 0 0,0 1-1 0 0,1-1 1 0 0,-1 1-1 0 0,0-1 1 0 0,1 1 0 0 0,-1-1-1 0 0,1 1 1 0 0,-1-1 0 0 0,1 1-1 0 0,0 0 1 0 0,0-1 0 0 0,-1 1-1 0 0,1-1 1 0 0,0 1-1 0 0,1 0 1 0 0,-1-1 0 0 0,0 1-1 0 0,0-1 1 0 0,1 1 0 0 0,-1-1-1 0 0,1 1 1 0 0,-1-1-1 0 0,1 1 1 0 0,0-1 0 0 0,-1 1-1 0 0,1-1 1 0 0,1 2 0 0 0,5 5 58 0 0,0 0 0 0 0,0-1 0 0 0,0 0 1 0 0,1 0-1 0 0,0 0 0 0 0,10 5 0 0 0,58 31 286 0 0,-33-20-157 0 0,4 3-17 0 0,78 48 168 0 0,-106-61-351 0 0,0 0 0 0 0,-1 2-1 0 0,-1 0 1 0 0,18 20 0 0 0,-32-31-29 0 0,0 0 0 0 0,1 0 1 0 0,-2 0-1 0 0,1 0 0 0 0,0 0 0 0 0,-1 1 0 0 0,0-1 1 0 0,0 1-1 0 0,0 0 0 0 0,0-1 0 0 0,-1 1 1 0 0,0 0-1 0 0,0 0 0 0 0,0 6 0 0 0,-1-7 12 0 0,0-1 1 0 0,-1 0-1 0 0,0 1 0 0 0,1-1 0 0 0,-1 0 1 0 0,-1 0-1 0 0,1 0 0 0 0,0 0 1 0 0,-1 0-1 0 0,1 0 0 0 0,-1 0 0 0 0,0 0 1 0 0,0 0-1 0 0,0-1 0 0 0,0 1 0 0 0,-1-1 1 0 0,1 1-1 0 0,-1-1 0 0 0,1 0 0 0 0,-1 0 1 0 0,0 0-1 0 0,-3 1 0 0 0,-10 6 3 0 0,0-2-1 0 0,-1 0 1 0 0,0 0 0 0 0,0-2-1 0 0,0 0 1 0 0,-1-1 0 0 0,1-1-1 0 0,-1 0 1 0 0,0-2 0 0 0,-18 0 0 0 0,-5-1-80 0 0,0-3 1 0 0,0-1-1 0 0,-53-12 1 0 0,69 11-857 0 0,0-2 0 0 0,1-1 0 0 0,-35-15 0 0 0,52 17-1554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6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39 120 0 0,'-3'1'730'0'0,"1"0"-423"0"0,-1 0-1 0 0,1 0 1 0 0,0 1 0 0 0,0-1 0 0 0,0 0-1 0 0,0 1 1 0 0,0 0 0 0 0,0-1-1 0 0,0 1 1 0 0,0 0 0 0 0,1 0-1 0 0,-1 0 1 0 0,1 0 0 0 0,0 0-1 0 0,-2 3 1 0 0,0 1 554 0 0,1-1-1 0 0,0 0 1 0 0,0 1-1 0 0,0-1 1 0 0,1 1 0 0 0,-1 8-1 0 0,1-12-637 0 0,1 0 0 0 0,0 0 0 0 0,0 0 0 0 0,0 0 0 0 0,1 0 0 0 0,-1 0 1 0 0,0 0-1 0 0,1-1 0 0 0,-1 1 0 0 0,1 0 0 0 0,0 0 0 0 0,-1 0 0 0 0,1 0 0 0 0,0 0 0 0 0,0-1 0 0 0,0 1 0 0 0,1 0 0 0 0,-1-1 0 0 0,0 1 0 0 0,1-1 0 0 0,-1 1 1 0 0,0-1-1 0 0,1 0 0 0 0,0 0 0 0 0,-1 0 0 0 0,1 1 0 0 0,0-2 0 0 0,0 1 0 0 0,-1 0 0 0 0,1 0 0 0 0,0 0 0 0 0,0-1 0 0 0,0 1 0 0 0,0-1 0 0 0,3 1 0 0 0,-1-1 51 0 0,0 1 0 0 0,0-1-1 0 0,1 1 1 0 0,-1-1-1 0 0,0 0 1 0 0,0-1-1 0 0,1 1 1 0 0,-1-1-1 0 0,0 0 1 0 0,0 0-1 0 0,0 0 1 0 0,0 0-1 0 0,0-1 1 0 0,0 0-1 0 0,7-4 1 0 0,-6 2-137 0 0,-1 0 0 0 0,1-1 1 0 0,-1 1-1 0 0,0-1 1 0 0,0 0-1 0 0,0 0 1 0 0,-1-1-1 0 0,0 1 1 0 0,0-1-1 0 0,0 0 1 0 0,0 0-1 0 0,-1 0 1 0 0,0 0-1 0 0,-1 0 0 0 0,1 0 1 0 0,0-11-1 0 0,-2 15-207 0 0,0 0-1 0 0,0-1 0 0 0,-1 1 0 0 0,1 0 0 0 0,-1 0 1 0 0,0 0-1 0 0,1-1 0 0 0,-1 1 0 0 0,0 0 1 0 0,0 0-1 0 0,0 0 0 0 0,-1 0 0 0 0,1 0 0 0 0,0 1 1 0 0,-1-1-1 0 0,1 0 0 0 0,-1 0 0 0 0,0 1 0 0 0,1-1 1 0 0,-1 1-1 0 0,0 0 0 0 0,0-1 0 0 0,0 1 1 0 0,0 0-1 0 0,0 0 0 0 0,0 0 0 0 0,0 1 0 0 0,-1-1 1 0 0,1 0-1 0 0,0 1 0 0 0,0-1 0 0 0,-4 1 0 0 0,4 0-363 0 0,-1-1 0 0 0,1 2-1 0 0,0-1 1 0 0,-1 0-1 0 0,1 0 1 0 0,0 1-1 0 0,-1-1 1 0 0,1 1-1 0 0,0-1 1 0 0,0 1-1 0 0,0 0 1 0 0,0 0-1 0 0,-1 0 1 0 0,1 0-1 0 0,1 1 1 0 0,-1-1-1 0 0,0 0 1 0 0,0 1-1 0 0,0 0 1 0 0,1-1-1 0 0,-3 3 1 0 0,-2 5-2075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100 298 344 0 0,'-4'-3'785'0'0,"0"1"1"0"0,0-1-1 0 0,0 1 0 0 0,0 0 1 0 0,-1 0-1 0 0,1 1 1 0 0,0-1-1 0 0,-1 1 0 0 0,-6-1 1 0 0,9 2-507 0 0,0 0 0 0 0,1 1 0 0 0,-1-1-1 0 0,0 0 1 0 0,1 1 0 0 0,-1-1 0 0 0,0 1 0 0 0,1-1 0 0 0,-1 1 0 0 0,1 0 0 0 0,-1 0 0 0 0,1 0 0 0 0,-1 0 0 0 0,1 0 0 0 0,0 0 0 0 0,-1 0 0 0 0,1 0 0 0 0,0 1 0 0 0,0-1 0 0 0,0 1 0 0 0,0-1 0 0 0,0 0 0 0 0,0 1 0 0 0,0-1 0 0 0,0 1 0 0 0,1 0 0 0 0,-1-1 0 0 0,0 4-1 0 0,-2 5 402 0 0,0-1 0 0 0,1 1 0 0 0,0 1 0 0 0,1-1 0 0 0,0 0 0 0 0,0 0 0 0 0,1 0 0 0 0,2 12 0 0 0,1 8 830 0 0,11 42 1 0 0,-7-41-503 0 0,2 0 0 0 0,15 35 0 0 0,-19-54-715 0 0,0-1 1 0 0,1 0-1 0 0,1 0 0 0 0,0 0 1 0 0,0 0-1 0 0,1-1 0 0 0,0-1 1 0 0,15 14-1 0 0,-20-20-328 0 0,0-1 0 0 0,0 1 0 0 0,0-1 0 0 0,1 0 0 0 0,-1 0 0 0 0,1 0 0 0 0,0 0 0 0 0,-1-1 0 0 0,1 1 0 0 0,0-1 0 0 0,0 0 0 0 0,0 0 0 0 0,0 0 0 0 0,0-1 0 0 0,0 1 0 0 0,0-1 0 0 0,0 0 1 0 0,0 0-1 0 0,0-1 0 0 0,1 1 0 0 0,-1-1 0 0 0,7-2 0 0 0,-5 0-174 0 0,0 0 0 0 0,0 0 0 0 0,0 0 1 0 0,-1-1-1 0 0,1 0 0 0 0,-1 0 0 0 0,0-1 1 0 0,0 1-1 0 0,0-1 0 0 0,-1 0 0 0 0,0-1 1 0 0,0 1-1 0 0,5-9 0 0 0,58-109-429 0 0,-23 39 1674 0 0,-44 83-993 0 0,1 0 0 0 0,-1 0 0 0 0,1 0 0 0 0,-1 1 0 0 0,1-1 0 0 0,-1 0 1 0 0,1 0-1 0 0,0 0 0 0 0,-1 1 0 0 0,1-1 0 0 0,0 0 0 0 0,0 0 1 0 0,0 1-1 0 0,0-1 0 0 0,-1 1 0 0 0,1-1 0 0 0,0 1 0 0 0,1-1 0 0 0,-1 1-2 0 0,0 0-1 0 0,-1 0 1 0 0,1 0-1 0 0,-1 0 0 0 0,1 0 1 0 0,0 0-1 0 0,-1 1 1 0 0,1-1-1 0 0,-1 0 0 0 0,1 0 1 0 0,-1 1-1 0 0,1-1 1 0 0,-1 0-1 0 0,1 1 0 0 0,-1-1 1 0 0,1 0-1 0 0,-1 1 1 0 0,1-1-1 0 0,-1 1 0 0 0,0-1 1 0 0,1 1-1 0 0,0 0 1 0 0,2 5 218 0 0,0 0 1 0 0,0 0 0 0 0,-1 0 0 0 0,3 9 0 0 0,-2-7-214 0 0,8 24 397 0 0,2-1 1 0 0,0 0 0 0 0,25 37-1 0 0,-33-58-436 0 0,1-2 0 0 0,1 1 0 0 0,0 0 1 0 0,0-1-1 0 0,0-1 0 0 0,1 1 0 0 0,0-1 0 0 0,1 0 0 0 0,-1-1 0 0 0,1 0 0 0 0,1-1 0 0 0,-1 1 0 0 0,1-2 0 0 0,15 6 0 0 0,-19-8-128 0 0,0-1 0 0 0,-1 1-1 0 0,1-1 1 0 0,0-1 0 0 0,0 1 0 0 0,0-1-1 0 0,0 0 1 0 0,0-1 0 0 0,0 1 0 0 0,-1-1 0 0 0,1 0-1 0 0,0-1 1 0 0,0 1 0 0 0,6-3 0 0 0,-6 0-5 0 0,1 1 1 0 0,0-1 0 0 0,-1-1 0 0 0,0 1-1 0 0,0-1 1 0 0,0 0 0 0 0,0 0 0 0 0,-1 0-1 0 0,9-12 1 0 0,-4 2 28 0 0,-1-1 0 0 0,0 0-1 0 0,-1 0 1 0 0,0-1 0 0 0,-2 0 0 0 0,0-1 0 0 0,-1 1-1 0 0,4-25 1 0 0,-2 0 274 0 0,-2 0 0 0 0,-2 0 0 0 0,-2-1 0 0 0,-1 1 0 0 0,-3 0 0 0 0,-1-1 0 0 0,-16-64 0 0 0,16 91 92 0 0,-1 0 1 0 0,-1 0-1 0 0,0 0 0 0 0,-13-22 0 0 0,15 31-365 0 0,-1 1 0 0 0,1 0 1 0 0,-1 0-1 0 0,0 0 0 0 0,-1 0 0 0 0,-7-6 1 0 0,8 9-495 0 0,0-1 0 0 0,0 1 0 0 0,0 0 0 0 0,0 1 0 0 0,-9-4 0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5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2 842 868 0 0,'-1'1'973'0'0,"1"-1"-865"0"0,0 0 0 0 0,0 0 0 0 0,0 0 0 0 0,0 0 0 0 0,0 1 0 0 0,0-1 1 0 0,0 0-1 0 0,-1 0 0 0 0,1 0 0 0 0,0 0 0 0 0,0 0 0 0 0,0 1 0 0 0,2 1 2378 0 0,-2-1-2378 0 0,0-1 0 0 0,0 0 0 0 0,0 0 0 0 0,1 0 1 0 0,-1 0-1 0 0,0 0 0 0 0,0 0 0 0 0,12-1 2235 0 0,16-9-411 0 0,2-5-834 0 0,-1-2-1 0 0,0-1 1 0 0,-1-1 0 0 0,-1-1 0 0 0,-1-1 0 0 0,27-29 0 0 0,-32 27-656 0 0,-1 0 1 0 0,-1-2-1 0 0,-1 0 1 0 0,-1-2-1 0 0,-1 0 1 0 0,-1 0-1 0 0,-2-1 1 0 0,-1-1-1 0 0,-1 0 1 0 0,-1-1-1 0 0,6-38 1 0 0,-11 46-255 0 0,7-42 666 0 0,6-79-1 0 0,-16 120-598 0 0,-1 16-58 0 0,0 1 0 0 0,0-1 0 0 0,-1 0 0 0 0,0 0-1 0 0,-1 0 1 0 0,0 0 0 0 0,-1-8 0 0 0,1 14 474 0 0,-5 20-254 0 0,-1 1-184 0 0,1 33 398 0 0,3 88 1 0 0,2-69-377 0 0,0-4-131 0 0,-2-3-344 0 0,3 0-1 0 0,11 73 1 0 0,-11-135 18 0 0,1 0-1 0 0,-1 0 1 0 0,1 0 0 0 0,0-1-1 0 0,0 1 1 0 0,1 0-1 0 0,0 2 1 0 0,9 6-2973 0 0,4-8-4821 0 0,5-4 5065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1:5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139 102 444 0 0,'-1'-3'693'0'0,"-1"-1"0"0"0,1 1 1 0 0,-1 0-1 0 0,0 0 0 0 0,1 0 0 0 0,-2 0 0 0 0,1 0 1 0 0,-5-5-1 0 0,7 8-479 0 0,-1-1 1 0 0,1 1-1 0 0,-1-1 0 0 0,0 1 0 0 0,1 0 1 0 0,-1-1-1 0 0,0 1 0 0 0,1 0 1 0 0,-1 0-1 0 0,0-1 0 0 0,0 1 1 0 0,1 0-1 0 0,-1 0 0 0 0,0 0 0 0 0,0 0 1 0 0,1 0-1 0 0,-1 0 0 0 0,0 0 1 0 0,0 1-1 0 0,-1-1-5 0 0,0 1 1 0 0,1-1-1 0 0,-1 1 0 0 0,1 0 1 0 0,-1 0-1 0 0,1 0 0 0 0,0 0 0 0 0,-1 0 1 0 0,1 0-1 0 0,0 0 0 0 0,-2 3 1 0 0,-7 8 376 0 0,1 0 1 0 0,0 0 0 0 0,1 1-1 0 0,1 1 1 0 0,0-1 0 0 0,1 1-1 0 0,0 0 1 0 0,1 0 0 0 0,0 1-1 0 0,2-1 1 0 0,-1 1 0 0 0,2 0-1 0 0,0 0 1 0 0,0 22 0 0 0,4-27-391 0 0,-1 0 1 0 0,1-1 0 0 0,1 1 0 0 0,-1-1-1 0 0,2 0 1 0 0,-1 1 0 0 0,1-1 0 0 0,1-1-1 0 0,0 1 1 0 0,0-1 0 0 0,1 0-1 0 0,-1 0 1 0 0,2 0 0 0 0,-1-1 0 0 0,1 0-1 0 0,0 0 1 0 0,1-1 0 0 0,0 0-1 0 0,11 7 1 0 0,-12-8-170 0 0,1 0 0 0 0,0 0 0 0 0,1-1 0 0 0,-1-1 0 0 0,1 1 0 0 0,0-1 0 0 0,0-1 0 0 0,0 1 0 0 0,0-2 0 0 0,0 1 0 0 0,1-1 0 0 0,-1 0 0 0 0,0-1-1 0 0,1-1 1 0 0,-1 1 0 0 0,0-1 0 0 0,0-1 0 0 0,1 1 0 0 0,-1-2 0 0 0,12-3 0 0 0,-14 2-97 0 0,0 0 0 0 0,-1-1 0 0 0,1 1 0 0 0,-1-1-1 0 0,0-1 1 0 0,0 1 0 0 0,0-1 0 0 0,-1 0 0 0 0,0 0 0 0 0,0 0 0 0 0,-1-1-1 0 0,1 0 1 0 0,-1 0 0 0 0,-1 0 0 0 0,6-14 0 0 0,0-6 366 0 0,-1 1 1 0 0,-1-1-1 0 0,4-32 0 0 0,-11 59-281 0 0,0 0 0 0 0,0 0 0 0 0,0 0-1 0 0,0 0 1 0 0,0 0 0 0 0,0 0 0 0 0,0 0-1 0 0,0 0 1 0 0,0 0 0 0 0,0 0 0 0 0,0 0-1 0 0,0 0 1 0 0,0 0 0 0 0,0 0 0 0 0,0 0-1 0 0,0 0 1 0 0,0 1 0 0 0,0-1 0 0 0,0 0-1 0 0,0 0 1 0 0,0 0 0 0 0,0 0 0 0 0,1 0-1 0 0,-1 0 1 0 0,0 0 0 0 0,0 0 0 0 0,0 0-1 0 0,0 0 1 0 0,0 0 0 0 0,0 0 0 0 0,0 0-1 0 0,0 0 1 0 0,0 0 0 0 0,0 0 0 0 0,0 0-1 0 0,0 0 1 0 0,0 0 0 0 0,0 0 0 0 0,0 0-1 0 0,1 0 1 0 0,-1 0 0 0 0,0 0 0 0 0,0 0-1 0 0,0 0 1 0 0,0 0 0 0 0,0 0 0 0 0,0-1-1 0 0,0 1 1 0 0,0 0 0 0 0,0 0-1 0 0,0 0 1 0 0,0 0 0 0 0,0 0 0 0 0,0 0-1 0 0,0 0 1 0 0,0 0 0 0 0,0 0 0 0 0,0 0-1 0 0,0 0 1 0 0,0 0 0 0 0,0 0 0 0 0,0 0-1 0 0,0 0 1 0 0,0 0 0 0 0,0 0 0 0 0,0 0-1 0 0,0-1 1 0 0,6 11 534 0 0,10 23-270 0 0,1 3-108 0 0,-9-22-105 0 0,0-1 1 0 0,1 1-1 0 0,1-2 1 0 0,0 0-1 0 0,0 0 0 0 0,1 0 1 0 0,1-2-1 0 0,0 1 1 0 0,26 16-1 0 0,-7-8 66 0 0,1-1 0 0 0,1-2 0 0 0,0-1 0 0 0,1-2 0 0 0,35 9 0 0 0,-51-17-147 0 0,0 0 0 0 0,0-2 0 0 0,1 0-1 0 0,-1-2 1 0 0,0 0 0 0 0,1 0 0 0 0,-1-2 0 0 0,0-1 0 0 0,1 0 0 0 0,-1-1 0 0 0,0-1 0 0 0,24-8 0 0 0,-36 10-32 0 0,1-1-1 0 0,-1-1 1 0 0,0 1 0 0 0,0-1-1 0 0,-1 0 1 0 0,1 0 0 0 0,-1-1 0 0 0,0 0-1 0 0,0 0 1 0 0,0 0 0 0 0,-1 0-1 0 0,0-1 1 0 0,0 0 0 0 0,0 1-1 0 0,-1-1 1 0 0,1-1 0 0 0,-2 1-1 0 0,1 0 1 0 0,-1-1 0 0 0,0 0-1 0 0,0 1 1 0 0,0-1 0 0 0,0-12-1 0 0,0-8 67 0 0,-1 1 0 0 0,-2-1 0 0 0,0 0-1 0 0,-10-46 1 0 0,8 50-64 0 0,-1 1 1 0 0,-1-1-1 0 0,-1 1 1 0 0,-1 0-1 0 0,-1 1 1 0 0,-1 0-1 0 0,-1 0 1 0 0,-1 1-1 0 0,-23-33 1 0 0,30 50 158 0 0,0 0-2248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22 420 0 0,'1'-5'10972'0'0,"-2"5"-10765"0"0,24-2 3791 0 0,41 1-3103 0 0,-54 1 297 0 0,700-10 6246 0 0,-546 7-4613 0 0,-162 3-2807 0 0,-1 0 0 0 0,0 0 0 0 0,1 1 0 0 0,-1-1 0 0 0,0 0 0 0 0,1 1 0 0 0,-1-1-1 0 0,0 1 1 0 0,0-1 0 0 0,1 1 0 0 0,-1 0 0 0 0,0 0 0 0 0,0-1 0 0 0,0 1 0 0 0,0 0 0 0 0,0 0 0 0 0,0 0-1 0 0,0 0 1 0 0,0 0 0 0 0,0 0 0 0 0,-1 0 0 0 0,1 1 0 0 0,0-1 0 0 0,-1 0 0 0 0,1 0 0 0 0,-1 1 0 0 0,1-1-1 0 0,-1 0 1 0 0,1 2 0 0 0,1 5 11 0 0,-1 0 1 0 0,0 1-1 0 0,1 13 0 0 0,-1-10 17 0 0,12 143 245 0 0,9 79 94 0 0,59 285 539 0 0,-69-378-508 0 0,-7 163-1 0 0,2 44 75 0 0,8-144-380 0 0,26 291 547 0 0,26-3-225 0 0,-49-382-432 0 0,-5 0 0 0 0,-1 135 0 0 0,-12 35 0 0 0,14 360 0 0 0,-8-233 0 0 0,43 251 0 0 0,-36-519 0 0 0,1 38 0 0 0,8 76 0 0 0,-6-53 0 0 0,26 288 0 0 0,-31-341 0 0 0,36 292 0 0 0,-21-273 0 0 0,-26-162 0 0 0,6 21 0 0 0,-4-15 0 0 0,-1-3 0 0 0,0 0 0 0 0,-2 2 0 0 0,-6-3 0 0 0,0-5 0 0 0,-138-23 0 0 0,91 12 0 0 0,-66-3 0 0 0,51 9 0 0 0,-221-5 0 0 0,261 7 0 0 0,17 0 0 0 0,2 0 0 0 0,1 0 0 0 0,8 1-313 0 0,0 1 1 0 0,0 0-1 0 0,0-1 0 0 0,-1 1 1 0 0,1-1-1 0 0,0 0 0 0 0,0 1 1 0 0,0-1-1 0 0,0 0 0 0 0,0 1 1 0 0,0-1-1 0 0,0 0 0 0 0,0 0 1 0 0,0 0-1 0 0,1 0 0 0 0,-1 0 1 0 0,0 0-1 0 0,1 0 0 0 0,-1 0 1 0 0,0 0-1 0 0,1-1 0 0 0,-1 1 1 0 0,1 0-1 0 0,0 0 0 0 0,-1 0 1 0 0,1-1-1 0 0,0 1 1 0 0,0 0-1 0 0,0 0 0 0 0,0-1 1 0 0,0-1-1 0 0,0 0-780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57 176 0 0,'-29'-15'17766'0'0,"33"14"-14479"0"0,8-1-3658 0 0,289-4 9230 0 0,-191 7-6549 0 0,-106-1-2234 0 0,100-5-457 0 0,-88 3-2047 0 0,0-1 1 0 0,20-7-1 0 0,-10 2-4694 0 0,-12 3 4154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56 704 0 0,'-25'-12'2582'0'0,"-12"-7"5248"0"0,36 19-7728 0 0,1 0-1 0 0,0 0 0 0 0,0 0 1 0 0,0 0-1 0 0,0-1 1 0 0,-1 1-1 0 0,1 0 0 0 0,0 0 1 0 0,0 0-1 0 0,0 0 1 0 0,0 0-1 0 0,0-1 0 0 0,0 1 1 0 0,0 0-1 0 0,-1 0 0 0 0,1 0 1 0 0,0-1-1 0 0,0 1 1 0 0,0 0-1 0 0,0 0 0 0 0,0 0 1 0 0,0 0-1 0 0,0-1 1 0 0,0 1-1 0 0,0 0 0 0 0,0 0 1 0 0,0 0-1 0 0,0-1 0 0 0,0 1 1 0 0,0 0-1 0 0,0 0 1 0 0,0 0-1 0 0,0-1 0 0 0,1 1 1 0 0,-1 0-1 0 0,0 0 0 0 0,0 0 1 0 0,0 0-1 0 0,0-1 1 0 0,0 1-1 0 0,0 0 0 0 0,0 0 1 0 0,1 0-1 0 0,-1 0 1 0 0,0 0-1 0 0,0-1 0 0 0,0 1 1 0 0,0 0-1 0 0,1 0 0 0 0,-1 0 1 0 0,0 0-1 0 0,0 0 1 0 0,0 0-1 0 0,0 0 0 0 0,1 0 1 0 0,-1 0-1 0 0,0 0 0 0 0,0 0 1 0 0,1 0-1 0 0,9-4 1493 0 0,-9 4-1647 0 0,22-5 1354 0 0,1 2 1 0 0,0 1 0 0 0,46 1 0 0 0,-42 2-672 0 0,27-2 183 0 0,-10 0 85 0 0,0 1-1 0 0,-1 2 1 0 0,88 17 0 0 0,-130-19-856 0 0,0 1 0 0 0,0-1 0 0 0,0 1 0 0 0,-1-1 1 0 0,1 1-1 0 0,0 0 0 0 0,0 0 0 0 0,-1 0 0 0 0,1 0 0 0 0,-1 0 1 0 0,1 0-1 0 0,-1 0 0 0 0,1 0 0 0 0,-1 1 0 0 0,0-1 0 0 0,1 1 1 0 0,-1-1-1 0 0,0 1 0 0 0,0-1 0 0 0,0 1 0 0 0,0 0 0 0 0,-1-1 1 0 0,1 1-1 0 0,0 0 0 0 0,-1 0 0 0 0,1-1 0 0 0,-1 1 0 0 0,1 0 1 0 0,-1 0-1 0 0,0 0 0 0 0,0 0 0 0 0,0 0 0 0 0,0-1 1 0 0,0 1-1 0 0,0 0 0 0 0,-1 0 0 0 0,1 0 0 0 0,-1 0 0 0 0,1 0 1 0 0,-1-1-1 0 0,-1 4 0 0 0,-3 8 48 0 0,-1 0 0 0 0,-1 0 1 0 0,0 0-1 0 0,-12 16 0 0 0,12-18-63 0 0,-167 214 859 0 0,25-35-235 0 0,143-182-651 0 0,0 0 0 0 0,0 0 0 0 0,-9 7 0 0 0,13-12-97 0 0,2-2-388 0 0,-1-13-6206 0 0,1 11 6397 0 0,0 0-1 0 0,0 0 0 0 0,0 0 0 0 0,0 0 0 0 0,0 0 0 0 0,0 0 0 0 0,0 0 0 0 0,0 0 1 0 0,0 0-1 0 0,0 0 0 0 0,1 0 0 0 0,-1 0 0 0 0,0 0 0 0 0,1 0 0 0 0,-1 0 0 0 0,1 0 1 0 0,-1 0-1 0 0,2-1 0 0 0,10-16-3115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8 492 0 0,'8'-7'9841'0'0,"-12"26"-7614"0"0,-13 33-1340 0 0,-118 310 4744 0 0,131-351-5643 0 0,2-4-588 0 0,0 0 1 0 0,0 0-1 0 0,0 0 0 0 0,0 7 0 0 0,2-12-31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41 744 0 0,'-32'-40'8570'0'0,"31"40"-8413"0"0,1 0-1 0 0,-1 0 1 0 0,1 0 0 0 0,0 0 0 0 0,-1 0 0 0 0,1 0 0 0 0,0 0 0 0 0,-1 0 0 0 0,1 0 0 0 0,-1 0 0 0 0,1 1 0 0 0,0-1 0 0 0,-1 0 0 0 0,1 0 0 0 0,0 0 0 0 0,0 1 0 0 0,-1-1 0 0 0,1 0 0 0 0,0 1 0 0 0,-1-1 0 0 0,1 0 0 0 0,0 0 0 0 0,0 1 0 0 0,0-1 0 0 0,-1 0 0 0 0,1 1 0 0 0,0-1 0 0 0,0 0 0 0 0,0 1 0 0 0,0-1 0 0 0,0 1 0 0 0,0-1 0 0 0,-1 0 0 0 0,1 1 0 0 0,0-1 0 0 0,0 0 0 0 0,0 1 0 0 0,0-1 0 0 0,1 1 0 0 0,4 24 2210 0 0,18 21-440 0 0,228 316 4799 0 0,-126-216-5194 0 0,-105-124-1526 0 0,-16-17-224 0 0,1 0-1 0 0,-1-1 0 0 0,1 0 1 0 0,0 0-1 0 0,9 6 0 0 0,7-3-3430 0 0,-19-6 2728 0 0,0-1 0 0 0,0 0 1 0 0,0 0-1 0 0,0 0 0 0 0,0 0 0 0 0,0-1 1 0 0,0 1-1 0 0,0 0 0 0 0,3-2 1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0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35 748 0 0,'-15'-1'1021'0'0,"-31"-2"3613"0"0,16 7 6139 0 0,35-2-9404 0 0,15 2-158 0 0,1 0 0 0 0,0-2 0 0 0,29 1 0 0 0,70-5 796 0 0,-101 1-1733 0 0,-6 0-128 0 0,112-3 2556 0 0,166-27 0 0 0,-290 30-3136 0 0,26-3-1070 0 0,-9 0-2423 0 0,-4 3-4468 0 0,-5 1 5488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817 144 508 0 0,'-13'-16'1214'0'0,"-1"0"-1"0"0,0 0 0 0 0,-2 2 1 0 0,1 0-1 0 0,-24-15 1 0 0,31 23-601 0 0,0 1-1 0 0,-1 1 1 0 0,0 0-1 0 0,0 0 1 0 0,0 0 0 0 0,0 1-1 0 0,0 1 1 0 0,-1 0-1 0 0,1 0 1 0 0,-1 1 0 0 0,0 0-1 0 0,1 0 1 0 0,-17 2-1 0 0,1 2-108 0 0,0 2 0 0 0,0 0 0 0 0,1 2 0 0 0,0 1 0 0 0,0 0 0 0 0,1 2 0 0 0,0 1 0 0 0,0 0 0 0 0,1 2 0 0 0,1 1 0 0 0,0 0 0 0 0,-28 27 0 0 0,28-23-179 0 0,1 2 0 0 0,1 0 0 0 0,1 1 0 0 0,0 1 0 0 0,2 0-1 0 0,1 1 1 0 0,0 1 0 0 0,-17 40 0 0 0,20-36-62 0 0,2 1 0 0 0,1 0 0 0 0,1 1 0 0 0,2 0 0 0 0,1 0 0 0 0,1 0 0 0 0,1 1 0 0 0,2 0 0 0 0,4 46 0 0 0,0-44-118 0 0,2 0 0 0 0,1-1 0 0 0,1 1-1 0 0,2-1 1 0 0,1-1 0 0 0,2 1 0 0 0,1-2 0 0 0,1 0-1 0 0,2-1 1 0 0,0 0 0 0 0,31 38 0 0 0,-29-45-40 0 0,0-1 0 0 0,2 0 0 0 0,0-2 0 0 0,29 22 0 0 0,-36-32-43 0 0,0 0-1 0 0,1-1 0 0 0,0-1 1 0 0,1 0-1 0 0,-1-1 0 0 0,1 0 1 0 0,0-1-1 0 0,31 6 0 0 0,-9-7 22 0 0,1-1 1 0 0,-1-2-1 0 0,1-1 0 0 0,55-8 0 0 0,-27-3 72 0 0,104-30 0 0 0,-131 28-75 0 0,0 0 0 0 0,-1-3-1 0 0,0-1 1 0 0,40-26 0 0 0,-57 30-36 0 0,0-2 1 0 0,0-1-1 0 0,-2 0 1 0 0,0-2-1 0 0,-1 0 1 0 0,0-1-1 0 0,26-38 1 0 0,-25 28-45 0 0,-2-1 0 0 0,-1-1 0 0 0,23-63 0 0 0,-32 73 0 0 0,-1-1 0 0 0,-1 0 0 0 0,-1 0 0 0 0,0 0 0 0 0,-2 0 0 0 0,-1 0 0 0 0,-1-26 0 0 0,-3 29 0 0 0,0 0 0 0 0,-1-1 0 0 0,-1 2 0 0 0,0-1 0 0 0,-2 1 0 0 0,0 0 0 0 0,-1 0 0 0 0,-1 1 0 0 0,-1 0 0 0 0,0 0 0 0 0,-1 1 0 0 0,-1 0 0 0 0,-15-15 0 0 0,6 9 0 0 0,-1 1 0 0 0,-1 2 0 0 0,0 0 0 0 0,-1 1 0 0 0,-2 2 0 0 0,1 0 0 0 0,-51-21 0 0 0,50 27-90 0 0,0 1-1 0 0,-1 2 1 0 0,0 0 0 0 0,0 2 0 0 0,-1 1-1 0 0,1 2 1 0 0,-1 0 0 0 0,0 2-1 0 0,1 1 1 0 0,-1 1 0 0 0,1 1-1 0 0,-1 2 1 0 0,1 0 0 0 0,0 2 0 0 0,-39 16-1 0 0,56-19-771 0 0,1 1 0 0 0,-18 11 1 0 0,14-6-1855 0 0,0 0 0 0 0,-20 22 0 0 0,12-7-811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6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1 816 0 0,'-29'15'7181'0'0,"19"-10"-4374"0"0,0 0 0 0 0,0 1-1 0 0,-10 8 1 0 0,15-11-2343 0 0,1 1 0 0 0,1 0 0 0 0,-1 0 0 0 0,0 0 0 0 0,-4 8-1 0 0,3-5 154 0 0,1 0 0 0 0,0 1 0 0 0,1-1 0 0 0,-1 1 0 0 0,-2 12 0 0 0,5-19-533 0 0,1 0 0 0 0,-1 1 0 0 0,1-1 0 0 0,0 1 0 0 0,0-1 0 0 0,0 0 0 0 0,-1 1 0 0 0,2-1 0 0 0,-1 1 0 0 0,0-1-1 0 0,0 0 1 0 0,0 1 0 0 0,0-1 0 0 0,1 1 0 0 0,-1-1 0 0 0,1 0 0 0 0,-1 1 0 0 0,1-1 0 0 0,-1 0 0 0 0,1 0 0 0 0,0 0 0 0 0,0 1 0 0 0,0-1 0 0 0,0 0 0 0 0,-1 0 0 0 0,1 0-1 0 0,1 0 1 0 0,-1 0 0 0 0,0 0 0 0 0,0-1 0 0 0,0 1 0 0 0,0 0 0 0 0,1-1 0 0 0,-1 1 0 0 0,0 0 0 0 0,0-1 0 0 0,1 1 0 0 0,-1-1 0 0 0,3 1 0 0 0,-3-1-44 0 0,1 0 1 0 0,-1 0 0 0 0,0 0 0 0 0,0 0-1 0 0,1 0 1 0 0,-1 0 0 0 0,0 0 0 0 0,1 0 0 0 0,-1 0-1 0 0,0 0 1 0 0,0-1 0 0 0,1 1 0 0 0,-1-1-1 0 0,0 1 1 0 0,0-1 0 0 0,0 1 0 0 0,0-1-1 0 0,1 1 1 0 0,-1-1 0 0 0,0 0 0 0 0,0 0-1 0 0,1-1 1 0 0,14-22 473 0 0,-14 19-501 0 0,-2 4-24 0 0,1 0 0 0 0,-1 0 0 0 0,0 0-1 0 0,0 0 1 0 0,0 0 0 0 0,0 1-1 0 0,0-1 1 0 0,0 0 0 0 0,-1 0 0 0 0,1 0-1 0 0,0 0 1 0 0,0 0 0 0 0,-1 0-1 0 0,1 1 1 0 0,0-1 0 0 0,-1 0-1 0 0,1 0 1 0 0,-1 1 0 0 0,1-1 0 0 0,-1 0-1 0 0,1 0 1 0 0,-1 1 0 0 0,0-1-1 0 0,1 1 1 0 0,-1-1 0 0 0,0 0 0 0 0,1 1-1 0 0,-1-1 1 0 0,-1 0 0 0 0,-21-11-912 0 0,22 12 769 0 0,0-1 0 0 0,0 1 1 0 0,0 0-1 0 0,0 0 0 0 0,1 0 0 0 0,-1 0 0 0 0,0 0 0 0 0,0 0 0 0 0,0 0 1 0 0,0 0-1 0 0,0 1 0 0 0,0-1 0 0 0,0 0 0 0 0,0 1 0 0 0,0-1 1 0 0,1 0-1 0 0,-1 1 0 0 0,0-1 0 0 0,0 1 0 0 0,0-1 0 0 0,1 1 1 0 0,-1-1-1 0 0,0 1 0 0 0,1 0 0 0 0,-1-1 0 0 0,0 1 0 0 0,1 0 1 0 0,-1 0-1 0 0,0 0 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22 172 0 0,'5'-21'9514'0'0,"-13"37"-4723"0"0,1 0-6242 0 0,-190 365 7782 0 0,124-251-4717 0 0,1 5 432 0 0,91-177-10131 0 0,-12-10 3725 0 0,-4 22 2549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78 295 2492 0 0,'-31'-107'2286'0'0,"1"4"526"0"0,14 34 1890 0 0,16 53 4729 0 0,13 37-7145 0 0,15 41-1649 0 0,-3 5 402 0 0,4-1 1 0 0,2-2 0 0 0,3 0 0 0 0,62 84 0 0 0,4-18-1548 0 0,-89-122-1458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114 105 388 0 0,'-30'-2'-1922'0'0,"-5"0"5281"0"0,-14-2 12204 0 0,54 3-13407 0 0,26-1-999 0 0,91-6 1575 0 0,216-15 3491 0 0,-113 3-6576 0 0,-147 8-3333 0 0,-59 8 560 0 0,-1 0 0 0 0,21-9 0 0 0,-18 3 340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165 192 0 0,'-27'-23'1263'0'0,"-2"2"1"0"0,0 1-1 0 0,-2 1 1 0 0,-64-29-1 0 0,77 41-731 0 0,0 1-1 0 0,0 0 1 0 0,0 2 0 0 0,-1 0-1 0 0,1 1 1 0 0,-1 1 0 0 0,0 1-1 0 0,0 0 1 0 0,0 1 0 0 0,0 2 0 0 0,-21 3-1 0 0,7 3 4 0 0,1 2 1 0 0,0 1-1 0 0,1 2 0 0 0,0 1 1 0 0,-54 33-1 0 0,50-23 35 0 0,1 1-1 0 0,2 1 1 0 0,-57 59 0 0 0,61-55-186 0 0,2 2 1 0 0,2 0-1 0 0,1 2 1 0 0,1 1 0 0 0,2 0-1 0 0,1 2 1 0 0,2 0-1 0 0,-16 52 1 0 0,24-60-56 0 0,2 0 0 0 0,0 1 0 0 0,2-1 0 0 0,2 1 0 0 0,0 0 0 0 0,2 0 0 0 0,2 0 0 0 0,0 0 0 0 0,2 0-1 0 0,2 0 1 0 0,14 55 0 0 0,-10-62-152 0 0,0 0-1 0 0,2-1 0 0 0,0 0 0 0 0,2-1 0 0 0,0 0 0 0 0,2-1 1 0 0,0 0-1 0 0,1-1 0 0 0,1-1 0 0 0,0-1 0 0 0,2 0 0 0 0,32 22 1 0 0,-27-22 35 0 0,1-2 1 0 0,1-1-1 0 0,0-1 1 0 0,54 19-1 0 0,-37-20 30 0 0,0-1 0 0 0,67 7 0 0 0,-61-13 21 0 0,68-2 0 0 0,-113-3-254 0 0,183-6 300 0 0,-139 2-242 0 0,1-2-1 0 0,52-14 0 0 0,-77 14-53 0 0,-1-2 0 0 0,0 0 0 0 0,0-1 0 0 0,-1-1 0 0 0,42-27 0 0 0,-51 28-19 0 0,1-2 0 0 0,-1 0 1 0 0,-1 0-1 0 0,0-1 1 0 0,-1-1-1 0 0,0 1 0 0 0,-1-2 1 0 0,0 0-1 0 0,14-27 0 0 0,-15 20 11 0 0,-1 0-1 0 0,0-1 0 0 0,-2 0 0 0 0,-1 0 0 0 0,0 0 0 0 0,-2-1 0 0 0,1-23 0 0 0,-2 6 8 0 0,-3 0 1 0 0,-1-1 0 0 0,-7-39-1 0 0,1 43 1 0 0,-1 0 0 0 0,-1 1 1 0 0,-2 0-1 0 0,-2 1 0 0 0,-1 0 0 0 0,-1 1 0 0 0,-2 0 0 0 0,-2 2 0 0 0,-1 0 0 0 0,-1 2 1 0 0,-2 0-1 0 0,-38-37 0 0 0,17 25-243 0 0,-1 2 1 0 0,-2 2 0 0 0,-2 3-1 0 0,-1 2 1 0 0,-1 2 0 0 0,-110-47-1 0 0,152 74-63 0 0,0 0 0 0 0,0 0 0 0 0,-1 1 0 0 0,-13-2 0 0 0,-7 6-2693 0 0,27 0 2040 0 0,1 0 0 0 0,-1 0 1 0 0,1 0-1 0 0,0 1 1 0 0,0-1-1 0 0,0 1 1 0 0,-4 2-1 0 0,-3 4-2064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8:00:26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33 404 0 0,'-1'-2'1123'0'0,"-5"-28"10677"0"0,8 34-10652 0 0,8 19 193 0 0,-1 1-1 0 0,-1 0 1 0 0,8 43-1 0 0,0 0-53 0 0,28 125 2227 0 0,-16-65-639 0 0,-28-127-2944 0 0,0 1 0 0 0,0 0 0 0 0,0-1 0 0 0,1 1 1 0 0,-1-1-1 0 0,0 1 0 0 0,0-1 0 0 0,1 1 0 0 0,-1-1 1 0 0,0 1-1 0 0,1-1 0 0 0,-1 1 0 0 0,0-1 1 0 0,1 1-1 0 0,-1-1 0 0 0,1 1 0 0 0,-1-1 0 0 0,1 0 1 0 0,-1 1-1 0 0,1-1 0 0 0,-1 0 0 0 0,1 1 1 0 0,-1-1-1 0 0,1 0 0 0 0,-1 0 0 0 0,1 1 0 0 0,-1-1 1 0 0,1 0-1 0 0,0 0 0 0 0,0 0 0 0 0,19-4-9522 0 0,-12 1 6883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98 612 0 0,'7'-21'2570'0'0,"-6"17"-1637"0"0,1 0-1 0 0,0 0 1 0 0,-1 0-1 0 0,0-1 1 0 0,0 1-1 0 0,0 0 1 0 0,-1-5-1 0 0,0 7-717 0 0,0 1 0 0 0,0 0-1 0 0,0-1 1 0 0,-1 1 0 0 0,1 0 0 0 0,-1-1 0 0 0,1 1-1 0 0,-1 0 1 0 0,1-1 0 0 0,-1 1 0 0 0,0 0 0 0 0,0 0 0 0 0,1 0-1 0 0,-1 0 1 0 0,0 0 0 0 0,0 0 0 0 0,0 0 0 0 0,0 0-1 0 0,0 0 1 0 0,0 0 0 0 0,-1 1 0 0 0,1-1 0 0 0,0 0-1 0 0,0 1 1 0 0,-1-1 0 0 0,1 1 0 0 0,0-1 0 0 0,-2 0 0 0 0,-6-1 126 0 0,0 0 1 0 0,0 0 0 0 0,1 1-1 0 0,-1 0 1 0 0,0 1 0 0 0,0 0 0 0 0,0 0-1 0 0,0 1 1 0 0,0 0 0 0 0,0 0 0 0 0,0 1-1 0 0,0 1 1 0 0,1-1 0 0 0,-1 1-1 0 0,1 1 1 0 0,-16 8 0 0 0,4 0-16 0 0,0 0 1 0 0,1 2-1 0 0,0 0 1 0 0,1 2-1 0 0,-20 21 1 0 0,31-30-172 0 0,1 0 0 0 0,0 0 0 0 0,0 1 0 0 0,1-1 0 0 0,0 1 1 0 0,0 1-1 0 0,1-1 0 0 0,0 1 0 0 0,1-1 0 0 0,0 1 0 0 0,-4 15 0 0 0,6-18-86 0 0,1-1 0 0 0,0 1-1 0 0,0-1 1 0 0,0 1-1 0 0,0-1 1 0 0,1 1 0 0 0,0-1-1 0 0,0 1 1 0 0,1-1-1 0 0,-1 0 1 0 0,1 1 0 0 0,0-1-1 0 0,1 0 1 0 0,-1 0-1 0 0,1-1 1 0 0,0 1 0 0 0,0 0-1 0 0,0-1 1 0 0,1 0-1 0 0,0 0 1 0 0,5 5 0 0 0,6 5 27 0 0,1-1 0 0 0,1-1 0 0 0,0 0 0 0 0,0-2 0 0 0,1 0 1 0 0,0 0-1 0 0,1-2 0 0 0,20 6 0 0 0,-22-8-87 0 0,0-2 0 0 0,1 0 0 0 0,-1 0 0 0 0,1-2 0 0 0,0 0 0 0 0,0-2 0 0 0,0 0-1 0 0,0 0 1 0 0,29-6 0 0 0,-41 5-23 0 0,0-1 0 0 0,0 0 0 0 0,-1 0 1 0 0,1 0-1 0 0,0-1 0 0 0,-1 1 0 0 0,1-1 0 0 0,-1-1 0 0 0,0 1 0 0 0,0-1 0 0 0,0 0 0 0 0,0 0 0 0 0,-1 0 0 0 0,1-1 0 0 0,-1 1 0 0 0,-1-1 0 0 0,1 0 0 0 0,0-1 0 0 0,-1 1 0 0 0,0 0 0 0 0,-1-1 0 0 0,1 0 0 0 0,-1 0 0 0 0,2-7 1 0 0,-2 4-14 0 0,0 0 0 0 0,-1 1 1 0 0,0-1-1 0 0,0 0 1 0 0,-1 0-1 0 0,0 1 1 0 0,-1-1-1 0 0,0 0 1 0 0,0 0-1 0 0,-1 1 1 0 0,0-1-1 0 0,-1 1 0 0 0,1 0 1 0 0,-2-1-1 0 0,1 1 1 0 0,-8-12-1 0 0,2 7-49 0 0,-1 0 0 0 0,0 0-1 0 0,-1 1 1 0 0,0 1 0 0 0,-1-1 0 0 0,-24-16-1 0 0,28 22-434 0 0,-1 0-1 0 0,0 1 0 0 0,0 0 0 0 0,0 1 1 0 0,-1 0-1 0 0,1 0 0 0 0,-1 1 1 0 0,0 0-1 0 0,0 1 0 0 0,0 0 0 0 0,-17-1 1 0 0,15 4-7002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2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21 504 0 0,'-9'-4'872'0'0,"1"0"1"0"0,-2 1-1 0 0,1 0 1 0 0,0 1-1 0 0,0 0 1 0 0,-1 1-1 0 0,1 0 1 0 0,-1 0-1 0 0,-14 1 0 0 0,11 1-196 0 0,0 1-1 0 0,1 0 1 0 0,-1 1-1 0 0,1 1 1 0 0,-1 0-1 0 0,-16 7 1 0 0,8 0-36 0 0,1 1 0 0 0,0 1 0 0 0,0 0 1 0 0,1 1-1 0 0,1 1 0 0 0,0 1 0 0 0,-19 23 0 0 0,32-34-434 0 0,1 0-1 0 0,0 1 1 0 0,0-1-1 0 0,0 1 0 0 0,1 0 1 0 0,0-1-1 0 0,0 1 1 0 0,1 1-1 0 0,-1-1 1 0 0,1 0-1 0 0,1 1 0 0 0,-1-1 1 0 0,1 1-1 0 0,0-1 1 0 0,0 1-1 0 0,1 11 1 0 0,1-11-57 0 0,0 0 1 0 0,1 0 0 0 0,0 0 0 0 0,0-1 0 0 0,0 1 0 0 0,1-1 0 0 0,0 1-1 0 0,0-1 1 0 0,1 0 0 0 0,-1 0 0 0 0,1 0 0 0 0,1-1 0 0 0,-1 1 0 0 0,1-1-1 0 0,10 8 1 0 0,-3-3-1 0 0,0-1 0 0 0,1 0-1 0 0,0-1 1 0 0,1 0-1 0 0,0-1 1 0 0,0-1 0 0 0,16 5-1 0 0,-19-7-107 0 0,0-1-1 0 0,1 0 0 0 0,-1-1 1 0 0,1 0-1 0 0,0-1 0 0 0,0 0 1 0 0,-1-1-1 0 0,1-1 0 0 0,0 0 1 0 0,13-2-1 0 0,-21 2-40 0 0,0 0 0 0 0,-1 0-1 0 0,1 0 1 0 0,0-1 0 0 0,-1 1-1 0 0,1-1 1 0 0,-1 0 0 0 0,1 0-1 0 0,-1 0 1 0 0,0 0 0 0 0,0 0 0 0 0,0-1-1 0 0,0 0 1 0 0,-1 0 0 0 0,1 1-1 0 0,-1-1 1 0 0,4-6 0 0 0,-4 4-2 0 0,1 1-1 0 0,-2-1 1 0 0,1 0 0 0 0,0-1 0 0 0,-1 1-1 0 0,0 0 1 0 0,0 0 0 0 0,-1 0-1 0 0,1-1 1 0 0,-1 1 0 0 0,-1-8 0 0 0,-1-3-5 0 0,-1 1-1 0 0,-1 0 1 0 0,0-1 0 0 0,-1 2 0 0 0,0-1 0 0 0,-1 1 0 0 0,-14-24 0 0 0,11 23 9 0 0,-2 0 0 0 0,0 1 0 0 0,0 0 0 0 0,-2 0 1 0 0,-23-19-1 0 0,26 25-235 0 0,0 0 1 0 0,-1 0 0 0 0,0 1 0 0 0,0 1-1 0 0,-1 0 1 0 0,1 1 0 0 0,-1 0 0 0 0,-25-7-1 0 0,14 10-937 0 0,12 5-919 0 0,10-3 1810 0 0,1 1-1 0 0,-1-1 0 0 0,1 0 0 0 0,0 0 1 0 0,-2 3-2239 0 0,1-2 2238 0 0,1-1 0 0 0,0 0 1 0 0,0 1-1 0 0,0-1 0 0 0,0 1 0 0 0,0-1 1 0 0,0 0-1 0 0,-1 1 0 0 0,1 0 0 0 0,0 10-2200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0 374 908 0 0,'1'1'339'0'0,"0"1"0"0"0,0 0-1 0 0,0-1 1 0 0,0 1 0 0 0,1 0 0 0 0,-1-1-1 0 0,0 0 1 0 0,1 1 0 0 0,-1-1 0 0 0,1 0 0 0 0,-1 0-1 0 0,1 1 1 0 0,-1-1 0 0 0,1 0 0 0 0,0-1-1 0 0,0 1 1 0 0,2 1 0 0 0,38 11 3091 0 0,-23-7-2126 0 0,243 74 9889 0 0,-216-58-6040 0 0,-50-25-4940 0 0,-3-3-146 0 0,0 0 0 0 0,0 0-1 0 0,1-1 1 0 0,-1 0 0 0 0,1 0-1 0 0,1-1 1 0 0,0 1 0 0 0,0-1-1 0 0,0-1 1 0 0,1 1 0 0 0,0-1-1 0 0,1 1 1 0 0,0-1 0 0 0,-4-17-1 0 0,3 6 10 0 0,0 0-1 0 0,2 0 1 0 0,0 0-1 0 0,1 0 1 0 0,1 0-1 0 0,3-24 0 0 0,-1 33-43 0 0,0 1-1 0 0,1 0 1 0 0,0 1-1 0 0,1-1 0 0 0,0 1 1 0 0,0-1-1 0 0,1 1 1 0 0,0 0-1 0 0,1 1 0 0 0,0-1 1 0 0,0 1-1 0 0,1 0 1 0 0,0 1-1 0 0,0-1 1 0 0,1 1-1 0 0,-1 1 0 0 0,2 0 1 0 0,-1 0-1 0 0,1 0 1 0 0,9-4-1 0 0,-4 3 39 0 0,1 0 0 0 0,0 1 0 0 0,0 1-1 0 0,0 0 1 0 0,1 1 0 0 0,-1 1 0 0 0,1 0 0 0 0,0 1 0 0 0,0 0-1 0 0,0 2 1 0 0,0 0 0 0 0,19 2 0 0 0,-17 1 30 0 0,-1-1-1 0 0,0 2 1 0 0,0 0 0 0 0,0 1-1 0 0,0 1 1 0 0,-1 1 0 0 0,0 0 0 0 0,22 14-1 0 0,-34-19-90 0 0,-1 1 0 0 0,0 0 0 0 0,1-1 0 0 0,-1 1 0 0 0,-1 0 0 0 0,1 1 0 0 0,0-1 0 0 0,-1 0-1 0 0,1 1 1 0 0,-1 0 0 0 0,0-1 0 0 0,-1 1 0 0 0,1 0 0 0 0,0 0 0 0 0,-1 0 0 0 0,0 0 0 0 0,0 0 0 0 0,0 0 0 0 0,-1 0 0 0 0,1 0-1 0 0,-1 1 1 0 0,0-1 0 0 0,0 0 0 0 0,0 0 0 0 0,-1 0 0 0 0,0 1 0 0 0,0-1 0 0 0,0 0 0 0 0,-2 5 0 0 0,-4 10 32 0 0,0-1 1 0 0,-2 1-1 0 0,0-2 1 0 0,-20 29-1 0 0,-2-2-41 0 0,21-33 0 0 0,1 2 0 0 0,0-1 0 0 0,1 1 0 0 0,0 1 0 0 0,1-1 0 0 0,1 1 0 0 0,-6 18 0 0 0,12-30 0 0 0,0 0 0 0 0,0 0 0 0 0,0 0 0 0 0,0 0 0 0 0,0 0 0 0 0,0-1 0 0 0,0 1 0 0 0,1 0 0 0 0,-1 0 0 0 0,1 0 0 0 0,-1 0 0 0 0,1-1 0 0 0,0 1 0 0 0,0 0 0 0 0,0 0 0 0 0,0-1 0 0 0,0 1 0 0 0,0-1 0 0 0,0 1 0 0 0,1-1 0 0 0,-1 1 0 0 0,0-1 0 0 0,1 0 0 0 0,-1 0 0 0 0,1 1 0 0 0,0-1 0 0 0,-1 0 0 0 0,4 1 0 0 0,3 2 0 0 0,-1-1 0 0 0,1 0 0 0 0,0 0 0 0 0,0 0 0 0 0,11 1 0 0 0,63 7 0 0 0,-1-4 0 0 0,92-4 0 0 0,-165-3-817 0 0,11-1-2921 0 0,-5 2 617 0 0,-3 1 339 0 0,-6 2 1472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15 659 8069 0 0,'0'4'3857'0'0,"-9"70"2703"0"0,5-17-3571 0 0,3 67 0 0 0,7-86 1161 0 0,0-180-2739 0 0,-2 27-905 0 0,22-139 1 0 0,-20 221-409 0 0,1-1 0 0 0,2 1 0 0 0,2 1 0 0 0,0 0 0 0 0,21-39 0 0 0,-24 57-52 0 0,1-1 1 0 0,0 1-1 0 0,1 0 0 0 0,1 1 0 0 0,0 0 1 0 0,0 1-1 0 0,1 0 0 0 0,1 1 1 0 0,0 0-1 0 0,1 1 0 0 0,0 0 0 0 0,20-9 1 0 0,-19 12-13 0 0,0 0 1 0 0,0 1-1 0 0,1 1 1 0 0,0 1-1 0 0,0 0 1 0 0,0 1-1 0 0,34-2 1 0 0,-41 5-22 0 0,1 0 0 0 0,0 0 1 0 0,-1 1-1 0 0,1 1 1 0 0,0 0-1 0 0,-1 0 1 0 0,1 1-1 0 0,-1 0 1 0 0,0 0-1 0 0,0 1 1 0 0,0 1-1 0 0,-1-1 1 0 0,0 1-1 0 0,13 10 1 0 0,-17-11-25 0 0,1 1 0 0 0,-1-1 1 0 0,0 1-1 0 0,-1 0 0 0 0,1 0 1 0 0,-1 1-1 0 0,0-1 0 0 0,0 1 1 0 0,0 0-1 0 0,-1-1 0 0 0,0 1 1 0 0,0 0-1 0 0,-1 0 0 0 0,0 0 1 0 0,0 1-1 0 0,0-1 0 0 0,0 0 0 0 0,-2 11 1 0 0,0 0-38 0 0,0 1 0 0 0,-2-1 0 0 0,0 0 0 0 0,-1 0 0 0 0,-9 23 0 0 0,6-21-7 0 0,-2-1-1 0 0,0 0 1 0 0,0 0 0 0 0,-2-1 0 0 0,0 0 0 0 0,-1-1-1 0 0,-1 0 1 0 0,0-1 0 0 0,-17 14 0 0 0,17-18-17 0 0,0 0 1 0 0,-1 0-1 0 0,0-1 1 0 0,-1-1-1 0 0,0-1 1 0 0,0 0-1 0 0,-1-1 1 0 0,0 0-1 0 0,0-1 1 0 0,-31 6-1 0 0,8-12-214 0 0,22 1-284 0 0,18 0 559 0 0,-1-1 1 0 0,1 1-1 0 0,-1 0 1 0 0,1 0 0 0 0,0 0-1 0 0,-1-1 1 0 0,1 1 0 0 0,0 0-1 0 0,-1-1 1 0 0,1 1-1 0 0,0 0 1 0 0,0-1 0 0 0,0 1-1 0 0,0-1 1 0 0,-1 1 0 0 0,1-1-1 0 0,2 1 1 0 0,23 16 50 0 0,0 2 1 0 0,-1 1 0 0 0,28 29 0 0 0,60 74 428 0 0,-88-95-343 0 0,35 52 300 0 0,-43-56-397 0 0,1 0 0 0 0,38 39 0 0 0,-53-60-335 0 0,0-1 1 0 0,0 1 0 0 0,0-1 0 0 0,0 0 0 0 0,1-1 0 0 0,-1 1 0 0 0,1-1 0 0 0,-1 1-1 0 0,1-1 1 0 0,-1 0 0 0 0,1 0 0 0 0,6 0 0 0 0,-5 0-646 0 0,0-1 1 0 0,0 0-1 0 0,0 0 1 0 0,0-1-1 0 0,-1 1 0 0 0,1-1 1 0 0,0 0-1 0 0,0-1 1 0 0,5-1-1 0 0,10-8-2071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8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37 107 528 0 0,'-14'-41'1871'0'0,"0"2"1598"0"0,7 12 3507 0 0,7 30-6802 0 0,1 0 1 0 0,-1 0 0 0 0,1 0-1 0 0,-1 0 1 0 0,0 0 0 0 0,0 0-1 0 0,-1 0 1 0 0,0 4-1 0 0,0 8 143 0 0,6 68 1493 0 0,4 0 0 0 0,38 152 0 0 0,-33-179-1590 0 0,3-1 0 0 0,44 100 1 0 0,-60-154-652 0 0,4 8-58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38 160 0 0,'-8'-13'3168'0'0,"-1"-2"1406"0"0,7 5 3455 0 0,-2 13-6798 0 0,-4 5-544 0 0,0 0 0 0 0,0 1 1 0 0,0 0-1 0 0,1 1 0 0 0,1-1 0 0 0,-10 19 0 0 0,-30 71 1409 0 0,36-75-1626 0 0,2-7-63 0 0,2 0-1 0 0,0 0 1 0 0,1 0-1 0 0,1 1 0 0 0,0-1 1 0 0,2 1-1 0 0,-2 29 1 0 0,5-38-255 0 0,-1 1 0 0 0,1-1 1 0 0,1 0-1 0 0,-1 0 0 0 0,2 0 0 0 0,-1 0 1 0 0,1-1-1 0 0,0 1 0 0 0,1 0 1 0 0,0-1-1 0 0,1 0 0 0 0,-1 0 1 0 0,1-1-1 0 0,1 1 0 0 0,0-1 1 0 0,10 10-1 0 0,-9-11-99 0 0,0-1 0 0 0,0 0 1 0 0,0 0-1 0 0,1-1 0 0 0,0 0 0 0 0,0 0 1 0 0,0-1-1 0 0,0 0 0 0 0,1 0 0 0 0,0-1 1 0 0,-1 0-1 0 0,1-1 0 0 0,0 0 0 0 0,-1 0 0 0 0,1-1 1 0 0,9 0-1 0 0,6-2-213 0 0,0 0 0 0 0,0-2 0 0 0,-1 0 0 0 0,39-13-1 0 0,-46 11-429 0 0,0 0-1 0 0,19-11 0 0 0,-9 1-7484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49 108 272 0 0,'-7'-2'505'0'0,"-19"-6"3211"0"0,25 8-3377 0 0,0-1 0 0 0,1 1 1 0 0,-1 0-1 0 0,0 0 0 0 0,0-1 1 0 0,0 1-1 0 0,1-1 0 0 0,-1 1 0 0 0,0-1 1 0 0,0 1-1 0 0,1-1 0 0 0,-1 1 1 0 0,0-1-1 0 0,1 1 0 0 0,-1-1 0 0 0,1 0 1 0 0,-1 1-1 0 0,1-1 0 0 0,-1 0 1 0 0,1 0-1 0 0,-1-2 1626 0 0,4 3-1384 0 0,1-1 1 0 0,-1 0-1 0 0,0 0 0 0 0,1 0 0 0 0,-1 0 0 0 0,5-3 0 0 0,9-4 952 0 0,82-18 3010 0 0,2 8-3416 0 0,-61 8-3640 0 0,-25 5-2772 0 0,-12-2 2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130 206 160 0 0,'-41'-16'1600'0'0,"-7"-4"2099"0"0,43 18-2430 0 0,0 0 0 0 0,1-1-1 0 0,-1 0 1 0 0,1 0 0 0 0,0 0-1 0 0,-8-8 1 0 0,12 11-1147 0 0,0-1 1 0 0,0 1-1 0 0,-1 0 1 0 0,1-1-1 0 0,0 1 1 0 0,0 0-1 0 0,0-1 1 0 0,0 1-1 0 0,-1 0 1 0 0,1-1-1 0 0,0 1 1 0 0,0 0-1 0 0,0-1 1 0 0,0 1-1 0 0,0-1 1 0 0,0 1-1 0 0,0 0 1 0 0,0-1-1 0 0,0 1 1 0 0,0 0-1 0 0,1-1 1 0 0,-1 1-1 0 0,0-1 1 0 0,0 1-1 0 0,0 0 1 0 0,0-1-1 0 0,0 1 1 0 0,1 0-1 0 0,-1-1 1 0 0,0 1-1 0 0,0 0 1 0 0,1 0-1 0 0,-1-1 1 0 0,0 1-1 0 0,0 0 1 0 0,1-1-1 0 0,-1 1 1 0 0,1 0-1 0 0,13-9 1506 0 0,-12 8-1548 0 0,32-16 1511 0 0,1 2 0 0 0,0 1 1 0 0,53-12-1 0 0,113-11 1687 0 0,-102 28-2996 0 0,-66 9-3135 0 0,1 1-3411 0 0,-19 0 2656 0 0,0-4 516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56 360 0 0,'20'-14'1119'0'0,"-10"7"893"0"0,1 0 1 0 0,0 0-1 0 0,0 1 0 0 0,23-9 1474 0 0,-34 15-3374 0 0,1 0-1 0 0,-1 1 1 0 0,0-1 0 0 0,1 0 0 0 0,-1 1 0 0 0,1-1-1 0 0,-1 0 1 0 0,0 1 0 0 0,1-1 0 0 0,-1 0-1 0 0,0 1 1 0 0,0-1 0 0 0,1 0 0 0 0,-1 1-1 0 0,0-1 1 0 0,0 1 0 0 0,1-1 0 0 0,-1 1 0 0 0,0-1-1 0 0,0 1 1 0 0,0-1 0 0 0,0 1 0 0 0,0-1-1 0 0,0 1 1 0 0,0-1 0 0 0,0 0 0 0 0,0 1 0 0 0,0-1-1 0 0,0 1 1 0 0,0-1 0 0 0,0 1 0 0 0,0-1-1 0 0,0 1 1 0 0,0-1 0 0 0,-1 1 0 0 0,1-1-1 0 0,0 1 1 0 0,0-1 0 0 0,-1 0 0 0 0,1 1 0 0 0,0-1-1 0 0,-1 1 1 0 0,-17 20 375 0 0,12-16 76 0 0,-28 29 544 0 0,-1-3 0 0 0,-65 45-1 0 0,-88 38 249 0 0,53-45 230 0 0,-154 54 1 0 0,271-116-1443 0 0,8-4-9 0 0,-1 1 0 0 0,1 0-1 0 0,0 1 1 0 0,0 1 0 0 0,0-1 0 0 0,-13 11-1 0 0,23-16-115 0 0,-1 1 1 0 0,1-1-1 0 0,-1 1 0 0 0,1-1 0 0 0,-1 1 0 0 0,1-1 0 0 0,0 1 0 0 0,-1-1 1 0 0,1 1-1 0 0,-1-1 0 0 0,1 1 0 0 0,0 0 0 0 0,0-1 0 0 0,-1 1 0 0 0,1-1 1 0 0,0 1-1 0 0,0 0 0 0 0,0-1 0 0 0,0 1 0 0 0,0 0 0 0 0,0-1 1 0 0,0 1-1 0 0,0 0 0 0 0,0-1 0 0 0,0 1 0 0 0,0 0 0 0 0,0-1 0 0 0,0 1 1 0 0,1 0-1 0 0,-1-1 0 0 0,0 1 0 0 0,0-1 0 0 0,1 1 0 0 0,-1 0 0 0 0,0-1 1 0 0,1 1-1 0 0,-1-1 0 0 0,1 1 0 0 0,-1-1 0 0 0,1 1 0 0 0,-1-1 1 0 0,1 0-1 0 0,-1 1 0 0 0,1-1 0 0 0,-1 1 0 0 0,1-1 0 0 0,0 1 0 0 0,5 2 58 0 0,-1 0 0 0 0,1-1-1 0 0,0 1 1 0 0,7 1 0 0 0,256 71 928 0 0,-74-24-468 0 0,-100-27-275 0 0,-50-13 19 0 0,0 1 0 0 0,52 23 0 0 0,-91-33-721 0 0,-1 0 0 0 0,1 0 0 0 0,-1-1 0 0 0,1 1 0 0 0,0-1 0 0 0,7 0 0 0 0,18-1-8879 0 0,-28 0 7813 0 0,6 0-1540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6217 0 0,'1'-14'3276'0'0,"-1"-1"1"0"0,5-21-1 0 0,-4 31-2796 0 0,0 0 0 0 0,1 1 0 0 0,-1-1-1 0 0,1 0 1 0 0,0 0 0 0 0,0 1 0 0 0,0-1-1 0 0,0 1 1 0 0,1 0 0 0 0,0 0 0 0 0,3-4-1 0 0,-6 7-379 0 0,1 1-1 0 0,-1 0 1 0 0,1-1-1 0 0,-1 1 1 0 0,0-1 0 0 0,1 1-1 0 0,-1 0 1 0 0,1-1-1 0 0,-1 1 1 0 0,1 0-1 0 0,-1 0 1 0 0,1 0-1 0 0,-1-1 1 0 0,1 1-1 0 0,-1 0 1 0 0,1 0-1 0 0,-1 0 1 0 0,1 0-1 0 0,-1 0 1 0 0,1 0-1 0 0,0 0 1 0 0,-1 0 0 0 0,1 0-1 0 0,-1 0 1 0 0,1 0-1 0 0,-1 0 1 0 0,1 0-1 0 0,-1 0 1 0 0,1 1-1 0 0,-1-1 1 0 0,1 0-1 0 0,1 1 27 0 0,-1 1-1 0 0,0-1 0 0 0,1 0 1 0 0,-1 0-1 0 0,0 1 0 0 0,0-1 0 0 0,0 0 1 0 0,0 1-1 0 0,0-1 0 0 0,0 3 1 0 0,13 39 1020 0 0,-13-42-1073 0 0,14 79 1959 0 0,7 140 1 0 0,-10-83-917 0 0,-10-93-1641 0 0,-2-31 100 0 0,1 1-1 0 0,0 0 1 0 0,1-1-1 0 0,7 26 1 0 0,-6-34-3046 0 0,9 1 2008 0 0,-3-7-6372 0 0,6-4 4862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443 184 124 0 0,'2'-7'708'0'0,"-1"0"1"0"0,0 0-1 0 0,0 0 0 0 0,0 0 1 0 0,-1 0-1 0 0,0 0 0 0 0,0-1 1 0 0,-2-10-1 0 0,1 16-431 0 0,0-1 0 0 0,1 0 1 0 0,-1 1-1 0 0,0-1 0 0 0,-1 1 0 0 0,1-1 0 0 0,0 1 1 0 0,-1-1-1 0 0,0 1 0 0 0,1 0 0 0 0,-1 0 0 0 0,0 0 1 0 0,0 0-1 0 0,0 0 0 0 0,0 0 0 0 0,0 1 1 0 0,-1-1-1 0 0,1 0 0 0 0,-1 1 0 0 0,1 0 0 0 0,-1 0 1 0 0,1 0-1 0 0,-1 0 0 0 0,-4-1 0 0 0,-2 0 183 0 0,1 1 0 0 0,-1 0 1 0 0,0 1-1 0 0,0 0 0 0 0,0 0 0 0 0,0 1 0 0 0,0 0 0 0 0,0 1 0 0 0,1 0 0 0 0,-1 0 0 0 0,0 0 0 0 0,-14 8 1 0 0,2 0 115 0 0,0 1 0 0 0,1 0 0 0 0,-32 25 0 0 0,31-19-39 0 0,0 1 0 0 0,2 0 0 0 0,-20 24 0 0 0,33-36-357 0 0,0 1 1 0 0,1 0-1 0 0,0 0 1 0 0,0 1-1 0 0,1 0 0 0 0,0-1 1 0 0,1 2-1 0 0,-1-1 1 0 0,1 0-1 0 0,1 0 1 0 0,0 1-1 0 0,0 0 1 0 0,-1 13-1 0 0,4-17-91 0 0,0 1 1 0 0,0-1-1 0 0,0 0 0 0 0,0 1 0 0 0,1-1 1 0 0,0 0-1 0 0,0 1 0 0 0,0-1 0 0 0,1-1 0 0 0,0 1 1 0 0,0 0-1 0 0,0 0 0 0 0,0-1 0 0 0,1 0 1 0 0,0 0-1 0 0,0 0 0 0 0,0 0 0 0 0,0-1 1 0 0,10 7-1 0 0,-4-3-2 0 0,0-1 0 0 0,1 0-1 0 0,0 0 1 0 0,1-1 0 0 0,-1-1 0 0 0,1 0 0 0 0,23 5 0 0 0,-23-7-83 0 0,0-1 1 0 0,0 0-1 0 0,0-1 0 0 0,0 0 1 0 0,0 0-1 0 0,0-2 1 0 0,19-3-1 0 0,-24 3-7 0 0,0 0 0 0 0,-1-1 1 0 0,1 1-1 0 0,-1-2 0 0 0,0 1 0 0 0,0 0 0 0 0,0-1 0 0 0,0 0 0 0 0,0 0 0 0 0,-1-1 0 0 0,0 0 0 0 0,0 0 0 0 0,0 0 1 0 0,7-10-1 0 0,-1-2 46 0 0,0-1 0 0 0,-1 0 1 0 0,-1 0-1 0 0,0-1 0 0 0,-2 0 1 0 0,0-1-1 0 0,8-39 0 0 0,-13 50-53 0 0,-1 0 0 0 0,0-1 0 0 0,-1 1 0 0 0,0 0-1 0 0,-1 0 1 0 0,0 0 0 0 0,0 0 0 0 0,-1 0 0 0 0,0 0 0 0 0,0 0 0 0 0,-1 0-1 0 0,0 0 1 0 0,-1 1 0 0 0,0 0 0 0 0,0 0 0 0 0,-1 0 0 0 0,0 0-1 0 0,0 1 1 0 0,-1-1 0 0 0,-10-9 0 0 0,6 7-490 0 0,-1 0 0 0 0,-18-12-1 0 0,23 18-534 0 0,1 1 0 0 0,-1 0 0 0 0,1 1 0 0 0,-12-4-1 0 0,9 5-4487 0 0,6 1 4550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570 170 288 0 0,'-7'-21'3277'0'0,"-1"10"-2286"0"0,0 0-1 0 0,-2 1 1 0 0,1 0-1 0 0,-1 1 1 0 0,-1 0 0 0 0,1 0-1 0 0,-1 1 1 0 0,-1 1-1 0 0,0 0 1 0 0,0 0-1 0 0,-18-6 1 0 0,7 4 39 0 0,-1 2-1 0 0,1 1 1 0 0,-1 1-1 0 0,0 0 1 0 0,0 2-1 0 0,-46 0 1 0 0,57 4-684 0 0,0 0 0 0 0,0 1 0 0 0,0 0 0 0 0,1 1 0 0 0,-1 0 0 0 0,-15 7 0 0 0,20-6-165 0 0,1-1 0 0 0,0 1 0 0 0,-1 0 0 0 0,2 1-1 0 0,-1 0 1 0 0,0 0 0 0 0,1 1 0 0 0,0-1-1 0 0,0 1 1 0 0,-8 12 0 0 0,12-15-120 0 0,-1 0 0 0 0,1 1-1 0 0,0-1 1 0 0,0 1 0 0 0,1 0 0 0 0,-1 0 0 0 0,1-1 0 0 0,-1 1 0 0 0,1 0-1 0 0,0 0 1 0 0,1 0 0 0 0,-1 0 0 0 0,1 1 0 0 0,0-1 0 0 0,0 0 0 0 0,0 0-1 0 0,0 0 1 0 0,1 0 0 0 0,0 4 0 0 0,1-2-37 0 0,1 0 0 0 0,-1-1-1 0 0,1 0 1 0 0,0 1 0 0 0,0-1 0 0 0,0 0 0 0 0,1-1-1 0 0,-1 1 1 0 0,1 0 0 0 0,0-1 0 0 0,1 0 0 0 0,4 4-1 0 0,0-1-106 0 0,1 0 0 0 0,-1-1 0 0 0,1 0 0 0 0,0-1-1 0 0,1 0 1 0 0,-1 0 0 0 0,1-1 0 0 0,0-1-1 0 0,0 0 1 0 0,0 0 0 0 0,1-1 0 0 0,-1 0-1 0 0,15-1 1 0 0,-19-2 52 0 0,-1 0 0 0 0,1 0 0 0 0,-1-1 0 0 0,0 0 0 0 0,0 0-1 0 0,0 0 1 0 0,0-1 0 0 0,0 0 0 0 0,0 0 0 0 0,-1-1 0 0 0,1 1 0 0 0,-1-1-1 0 0,0 0 1 0 0,0-1 0 0 0,6-7 0 0 0,7-8 438 0 0,-2-2 0 0 0,21-32 0 0 0,-17 23 816 0 0,-19 30-516 0 0,1 3-345 0 0,0 0-258 0 0,-1 0 1 0 0,1 1-1 0 0,-1-1 0 0 0,0 1 0 0 0,1-1 0 0 0,-1 1 1 0 0,0-1-1 0 0,-1 1 0 0 0,1 0 0 0 0,0 0 1 0 0,-1-1-1 0 0,0 1 0 0 0,1 5 0 0 0,-1 48 663 0 0,-1-36-700 0 0,36 385-37 0 0,-22-305-32 0 0,-13-95-805 0 0,1 0-1 0 0,0 0 1 0 0,0 0-1 0 0,0 0 1 0 0,1 0 0 0 0,3 8-1 0 0,-4-12 370 0 0,0 1 0 0 0,0-1 1 0 0,0 0-1 0 0,0 0 0 0 0,0 0 0 0 0,0 0 0 0 0,0 0 0 0 0,1 0 0 0 0,-1 0 0 0 0,0 0 0 0 0,1 0 0 0 0,-1-1 0 0 0,1 1 0 0 0,-1-1 0 0 0,1 1 0 0 0,2 0 0 0 0,4 1-2931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0 727 748 0 0,'0'-1'283'0'0,"0"0"0"0"0,0 0 0 0 0,0 1-1 0 0,0-1 1 0 0,1 0 0 0 0,-1 0 0 0 0,0 0 0 0 0,0 0 0 0 0,1 1-1 0 0,-1-1 1 0 0,0 0 0 0 0,1 0 0 0 0,-1 1 0 0 0,1-1 0 0 0,-1 0-1 0 0,1 1 1 0 0,-1-1 0 0 0,1 0 0 0 0,-1 1 0 0 0,1-1-1 0 0,0 1 1 0 0,-1-1 0 0 0,1 1 0 0 0,0-1 0 0 0,0 1 0 0 0,2-1 257 0 0,-1 0 0 0 0,1 0 1 0 0,-1 0-1 0 0,1 1 0 0 0,-1-1 1 0 0,1 1-1 0 0,0 0 0 0 0,3 0 0 0 0,7 1 1176 0 0,1 0 0 0 0,19 5 0 0 0,-28-5-1338 0 0,34 10 2530 0 0,37 14 0 0 0,29 8 2352 0 0,-103-32-4495 0 0,1-4-326 0 0,-3 3-430 0 0,0 0-1 0 0,0 0 0 0 0,0 0 1 0 0,0 0-1 0 0,1 0 1 0 0,-1 0-1 0 0,0 0 1 0 0,0 0-1 0 0,0 0 1 0 0,1 0-1 0 0,-1 0 1 0 0,0 0-1 0 0,0 0 0 0 0,0-1 1 0 0,0 1-1 0 0,0 0 1 0 0,1 0-1 0 0,-1 0 1 0 0,0 0-1 0 0,0 0 1 0 0,0-1-1 0 0,0 1 1 0 0,0 0-1 0 0,0 0 1 0 0,0 0-1 0 0,0 0 0 0 0,0-1 1 0 0,0 1-1 0 0,1 0 1 0 0,-1 0-1 0 0,0 0 1 0 0,0 0-1 0 0,0-1 1 0 0,0 1-1 0 0,0 0 1 0 0,0 0-1 0 0,0 0 0 0 0,0-1 1 0 0,0 1-1 0 0,-1 0 1 0 0,1 0-1 0 0,0 0 1 0 0,0-1-1 0 0,-20-45 541 0 0,14 34-427 0 0,0-1-1 0 0,1 1 0 0 0,0-1 0 0 0,-3-17 1 0 0,6 17-95 0 0,1 0 0 0 0,0 0 0 0 0,1 0 1 0 0,1 0-1 0 0,0 0 0 0 0,1 0 1 0 0,0 0-1 0 0,1 0 0 0 0,6-19 0 0 0,4-2 72 0 0,33-62-1 0 0,-32 70-98 0 0,2 1 0 0 0,0 0 0 0 0,1 1 0 0 0,2 1 0 0 0,0 1 0 0 0,1 0 0 0 0,1 2 0 0 0,2 0 0 0 0,31-21 0 0 0,-31 25 0 0 0,1 0 0 0 0,1 2 0 0 0,0 1 0 0 0,1 1 0 0 0,1 1 0 0 0,0 2 0 0 0,33-8 0 0 0,-43 13 0 0 0,0 1 0 0 0,0 0 0 0 0,0 2 0 0 0,0 0 0 0 0,0 1 0 0 0,0 0 0 0 0,0 1 0 0 0,0 2 0 0 0,0-1 0 0 0,0 2 0 0 0,-1 0 0 0 0,1 1 0 0 0,15 7 0 0 0,-28-10 0 0 0,0 0 0 0 0,1 0 0 0 0,-1 1 0 0 0,0-1 0 0 0,-1 1 0 0 0,1 0 0 0 0,0 0 0 0 0,-1 0 0 0 0,0 1 0 0 0,1-1 0 0 0,-1 1 0 0 0,-1 0 0 0 0,1 0 0 0 0,0 0 0 0 0,-1 0 0 0 0,3 8 0 0 0,-3-6 0 0 0,-1 0 0 0 0,1 0 0 0 0,-1 1 0 0 0,-1-1 0 0 0,1 1 0 0 0,-1-1 0 0 0,0 0 0 0 0,-1 1 0 0 0,0-1 0 0 0,-3 13 0 0 0,-4 6 0 0 0,-1 0 0 0 0,-1-1 0 0 0,-1 0 0 0 0,-24 37 0 0 0,-5 2 0 0 0,-17 31 0 0 0,49-80 0 0 0,1 0 0 0 0,1 0 0 0 0,0 1 0 0 0,-6 27 0 0 0,11-35 0 0 0,0 0 0 0 0,1 0 0 0 0,-1 1 0 0 0,1-1 0 0 0,0 0 0 0 0,1 0 0 0 0,0 0 0 0 0,0 1 0 0 0,1-1 0 0 0,0 0 0 0 0,4 10 0 0 0,-2-8 0 0 0,1 1 0 0 0,0 0 0 0 0,1-1 0 0 0,0 0 0 0 0,0 0 0 0 0,16 15 0 0 0,-4-8 0 0 0,1 0 0 0 0,0-1 0 0 0,1-1 0 0 0,0-1 0 0 0,1-1 0 0 0,25 11 0 0 0,-25-14 0 0 0,1 0 0 0 0,-1-2 0 0 0,1 0 0 0 0,1-1 0 0 0,-1-2 0 0 0,1 0 0 0 0,0-1 0 0 0,0-1 0 0 0,30-2 0 0 0,-48 0-45 0 0,0-1-1 0 0,0 0 1 0 0,0 0-1 0 0,0 0 1 0 0,0 0-1 0 0,6-3 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32 868 0 0,'10'-12'602'0'0,"3"-8"16891"0"0,-27 31-15472 0 0,-32 29-578 0 0,-106 83 1049 0 0,151-122-2483 0 0,-137 101 1678 0 0,116-83-1199 0 0,0 1-1 0 0,1 0 1 0 0,-34 44-1 0 0,54-61-423 0 0,-1-1-1 0 0,0 0 1 0 0,1 0-1 0 0,0 1 1 0 0,-1-1-1 0 0,1 1 1 0 0,0-1-1 0 0,0 1 1 0 0,1 0-1 0 0,-1-1 1 0 0,0 1-1 0 0,1 0 1 0 0,0 0-1 0 0,0-1 0 0 0,-1 1 1 0 0,2 0-1 0 0,-1 5 1 0 0,1-5-6 0 0,0 0 1 0 0,1-1-1 0 0,-1 1 1 0 0,1 0-1 0 0,-1 0 0 0 0,1-1 1 0 0,0 1-1 0 0,0-1 1 0 0,0 1-1 0 0,0-1 0 0 0,0 0 1 0 0,0 0-1 0 0,1 0 1 0 0,-1 0-1 0 0,1 0 0 0 0,4 2 1 0 0,19 9 249 0 0,1 0 0 0 0,0-2-1 0 0,48 14 1 0 0,90 14 472 0 0,-128-30-768 0 0,310 72 31 0 0,-343-80-43 0 0,9 2 0 0 0,1 1 0 0 0,0 0 0 0 0,-1 1 0 0 0,0 0 0 0 0,0 1 0 0 0,20 12 0 0 0,-28-14 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1 632 0 0,'-11'0'16204'0'0,"29"13"-10552"0"0,1-2-6250 0 0,103 37 4096 0 0,209 71 644 0 0,-206-85-2523 0 0,148 20-1 0 0,-266-53-1946 0 0,21 4-1352 0 0,-28-5 1533 0 0,0 0-1 0 0,-1 0 0 0 0,1 0 1 0 0,0 0-1 0 0,-1 0 0 0 0,1 0 1 0 0,-1 0-1 0 0,1 1 0 0 0,0-1 1 0 0,-1 0-1 0 0,1 0 0 0 0,0 0 1 0 0,-1 0-1 0 0,1 1 0 0 0,0-1 1 0 0,0 0-1 0 0,-1 0 0 0 0,1 0 0 0 0,0 1 1 0 0,-1-1-1 0 0,1 0 0 0 0,0 1 1 0 0,0-1-1 0 0,0 0 0 0 0,-1 1 1 0 0,1-1-1 0 0,-5 5-1869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8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93 226 6289 0 0,'-90'-21'11037'0'0,"90"21"-10965"0"0,0 0 0 0 0,0 0 0 0 0,-1 0 1 0 0,1 0-1 0 0,0 0 0 0 0,0 0 0 0 0,0-1 1 0 0,0 1-1 0 0,0 0 0 0 0,0 0 0 0 0,0 0 1 0 0,-1 0-1 0 0,1 0 0 0 0,0 0 0 0 0,0 0 1 0 0,0-1-1 0 0,0 1 0 0 0,0 0 0 0 0,0 0 1 0 0,0 0-1 0 0,0 0 0 0 0,0 0 0 0 0,0-1 0 0 0,0 1 1 0 0,0 0-1 0 0,0 0 0 0 0,0 0 0 0 0,0 0 1 0 0,0-1-1 0 0,0 1 0 0 0,0 0 0 0 0,0 0 1 0 0,0 0-1 0 0,0 0 0 0 0,0 0 0 0 0,0-1 1 0 0,0 1-1 0 0,0 0 0 0 0,0 0 0 0 0,0 0 1 0 0,1 0-1 0 0,-1 0 0 0 0,0 0 0 0 0,0-1 1 0 0,0 1-1 0 0,0 0 0 0 0,0 0 0 0 0,0 0 1 0 0,0 0-1 0 0,1 0 0 0 0,-1 0 0 0 0,0 0 1 0 0,0 0-1 0 0,0 0 0 0 0,0 0 0 0 0,0 0 1 0 0,0 0-1 0 0,1 0 0 0 0,-1 0 0 0 0,0-1 1 0 0,0 1-1 0 0,0 0 0 0 0,0 0 0 0 0,1 0 1 0 0,-1 0-1 0 0,0 1 0 0 0,0-1 0 0 0,10-5 41 0 0,-2 3 271 0 0,0 0 1 0 0,0 0-1 0 0,0 1 0 0 0,0 1 0 0 0,0-1 0 0 0,9 2 0 0 0,15-2 352 0 0,-11-1-359 0 0,324-41 3124 0 0,-293 33-3125 0 0,0-2 0 0 0,-1-2-1 0 0,-1-3 1 0 0,74-34 0 0 0,-95 39-107 0 0,-23 9-508 0 0,1 0 0 0 0,0 0 1 0 0,0 0-1 0 0,9-7 0 0 0,-16 10 35 0 0,1-1 1 0 0,0 1-1 0 0,0 0 0 0 0,0-1 1 0 0,0 1-1 0 0,0 0 0 0 0,0 0 0 0 0,0 0 1 0 0,0 0-1 0 0,-1 0 0 0 0,1 0 1 0 0,0 0-1 0 0,0 0 0 0 0,0 0 0 0 0,0 0 1 0 0,0 0-1 0 0,0 1 0 0 0,0-1 0 0 0,0 0 1 0 0,-1 1-1 0 0,1-1 0 0 0,1 1 1 0 0,10 6-7445 0 0,-8-4 4514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0:3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7 180 0 0,'-19'-6'16871'0'0,"28"13"-16261"0"0,1-1 0 0 0,1 0 0 0 0,-1 0 0 0 0,19 6 0 0 0,54 16 1154 0 0,-53-19-1166 0 0,486 126 5339 0 0,-374-102-4248 0 0,-88-23-113 0 0,-52-10-1195 0 0,4 0 191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1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25 760 0 0,'-8'-24'14709'0'0,"-121"133"-10109"0"0,49-38-3023 0 0,73-65-1495 0 0,-8 7-367 0 0,-21 21 0 0 0,60-38-8383 0 0,-6-2 6527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1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1 292 0 0,'0'0'5799'0'0,"-2"4"-4613"0"0,-3 6-529 0 0,0-1 0 0 0,-1 1 1 0 0,0-1-1 0 0,-1 0 0 0 0,-14 15 1 0 0,-48 42 1832 0 0,50-48-1846 0 0,-82 63 3354 0 0,59-49-3827 0 0,2 1-4028 0 0,36-30 1410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2:55.7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2095.28125"/>
      <inkml:brushProperty name="anchorY" value="-217266.28125"/>
      <inkml:brushProperty name="scaleFactor" value="0.5"/>
    </inkml:brush>
  </inkml:definitions>
  <inkml:trace contextRef="#ctx0" brushRef="#br0">50 23 12 0 0,'0'0'0'0'0,"-2"0"604"0"0,0 0 341 0 0,-3 0 24 0 0,0 0 65 0 0,-3 0 12 0 0,2 0-5 0 0,-1 1-5 0 0,2-1-8 0 0,1 1-12 0 0,1 0-35 0 0,2 1 3 0 0,0 0-22 0 0,6 1-28 0 0,6 1-11 0 0,11 1-29 0 0,12 0-26 0 0,11 1-47 0 0,25-1-55 0 0,17 0-58 0 0,21-1-56 0 0,18-1-42 0 0,15-1-69 0 0,22-2-47 0 0,7-2-40 0 0,16-2-42 0 0,1-1-44 0 0,10-2-30 0 0,7 0-30 0 0,-7-2-9 0 0,-10 1-10 0 0,-10 0-9 0 0,-10 1-4 0 0,-14 2 10 0 0,-8 1-22 0 0,-14 1 21 0 0,-15 2-16 0 0,-17 0-5 0 0,-16 1-13 0 0,-15 1-29 0 0,-14-1-22 0 0,-12 1-19 0 0,-10 1-44 0 0,-9-1-51 0 0,-9 1-74 0 0,-4-1-124 0 0,-5 0-130 0 0,-3 0-172 0 0,-9 2-957 0 0,-6-1 921 0 0,-3 1-681 0 0,-5 0-371 0 0,-5 0-2096 0 0,-4-1 1195 0 0,-9 0 47 0 0,6-1-10973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2:56.2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6168.90625"/>
      <inkml:brushProperty name="anchorY" value="-218119.5"/>
      <inkml:brushProperty name="scaleFactor" value="0.5"/>
    </inkml:brush>
  </inkml:definitions>
  <inkml:trace contextRef="#ctx0" brushRef="#br0">86 27 568 0 0,'0'0'0'0'0,"-2"0"964"0"0,-5 2 252 0 0,-2 1 45 0 0,-3 1 49 0 0,0-1-10 0 0,-1 0-14 0 0,2 0 1 0 0,2-1-16 0 0,3 1-53 0 0,2-1 5 0 0,5 0-57 0 0,5 0-29 0 0,9-1-27 0 0,13-1-49 0 0,13 0-55 0 0,28-1-40 0 0,23 1-64 0 0,21-1-58 0 0,16 2-60 0 0,11 0-51 0 0,8 0-67 0 0,5 1-52 0 0,5 0-53 0 0,16-2-58 0 0,0 0-46 0 0,14 0-39 0 0,-6-1-47 0 0,-5-1-29 0 0,-10-2-39 0 0,-15 0-21 0 0,-18-1-25 0 0,-19 1-21 0 0,-17 0-20 0 0,-14 0-15 0 0,-12-1-26 0 0,-11 1 0 0 0,-11 0-30 0 0,-11 0-45 0 0,-9 1-54 0 0,-10-1-119 0 0,-7 1-150 0 0,-7 1-191 0 0,-3 1-238 0 0,-3 0 173 0 0,-8 0-719 0 0,-4 1-3536 0 0,-4-1 1811 0 0,-1 0-77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2:57.1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9894.09375"/>
      <inkml:brushProperty name="anchorY" value="-218939.15625"/>
      <inkml:brushProperty name="scaleFactor" value="0.5"/>
    </inkml:brush>
  </inkml:definitions>
  <inkml:trace contextRef="#ctx0" brushRef="#br0">51 2902 176 0 0,'0'0'0'0'0,"-2"3"764"0"0,-4 5 346 0 0,-3 4 96 0 0,-1 4 92 0 0,1 3 33 0 0,1 2-19 0 0,3 3-30 0 0,3 1-48 0 0,6 4-51 0 0,6 3-60 0 0,8 2-59 0 0,7 1-46 0 0,8-1-68 0 0,8-3-53 0 0,6-3-47 0 0,7-6-60 0 0,6-3-49 0 0,5-5-90 0 0,5-4-23 0 0,16-6-53 0 0,16-6-48 0 0,13-7-28 0 0,7-7-59 0 0,5-8-34 0 0,-1-6-46 0 0,-2-6-35 0 0,-4-6-18 0 0,-5-5-23 0 0,-7-4-20 0 0,-12-2 8 0 0,-7-5-9 0 0,-6-5 11 0 0,-11-1 10 0 0,-5-7-16 0 0,-10-2 16 0 0,-9-1-6 0 0,-7-8-2 0 0,-5-3 5 0 0,-8-1 3 0 0,-7 1-5 0 0,-5-10-13 0 0,-4-4-5 0 0,-5-1-13 0 0,-3 3-12 0 0,-3-10-22 0 0,-3-8 1 0 0,-2-3-21 0 0,-3-4-23 0 0,-3 3-9 0 0,-2 6-19 0 0,-4 1-15 0 0,-2 5-7 0 0,-3-1-9 0 0,-2 6-12 0 0,1 8 2 0 0,1 10-2 0 0,1 9 0 0 0,2 9 9 0 0,0 6-2 0 0,2 6 1 0 0,1 5-5 0 0,1 5-12 0 0,1 5-2 0 0,1 5-14 0 0,2 5-16 0 0,1 5-1 0 0,2 4-15 0 0,1 4-35 0 0,1 2-88 0 0,1 3-95 0 0,1 2-106 0 0,1 3-117 0 0,-1 0-118 0 0,2 2-195 0 0,-1 0-248 0 0,1 0 496 0 0,0 1-635 0 0,-1-1-214 0 0,0 1-379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2:57.7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2597.34375"/>
      <inkml:brushProperty name="anchorY" value="-216871.21875"/>
      <inkml:brushProperty name="scaleFactor" value="0.5"/>
    </inkml:brush>
  </inkml:definitions>
  <inkml:trace contextRef="#ctx0" brushRef="#br0">200 292 536 0 0,'0'0'980'0'0,"0"-2"248"0"0,-1 0 78 0 0,1 0 76 0 0,-2 0 50 0 0,0 0 25 0 0,0 1-10 0 0,-4 4-8 0 0,-2 3-34 0 0,-2 4-38 0 0,-3 3-49 0 0,-1 3-59 0 0,-1 2-73 0 0,0 0-70 0 0,-1 1-82 0 0,1 1-77 0 0,0-2-72 0 0,2-1-82 0 0,1-2-61 0 0,2-2-51 0 0,1-2-46 0 0,1-2-50 0 0,3-2-51 0 0,1-2-38 0 0,1-2-56 0 0,2-1-41 0 0,0-2-35 0 0,2-5-38 0 0,1-4-36 0 0,2-5-36 0 0,5-6-22 0 0,3-7-22 0 0,3-5-24 0 0,4-5-24 0 0,2-3-10 0 0,1-2-19 0 0,2 0 18 0 0,1 0 2 0 0,-1 4 23 0 0,0 3-1 0 0,-3 5 26 0 0,-2 5 8 0 0,-2 5-6 0 0,-3 4-1 0 0,0 4-8 0 0,-3 3 1 0 0,-3 4-1 0 0,-2 2 261 0 0,1 4-312 0 0,0 4 124 0 0,0 3-105 0 0,1 5-194 0 0,0 3 53 0 0,0 5-31 0 0,-1 2 0 0 0,2 2 0 0 0,-1 3 0 0 0,1 0 0 0 0,-1 2 0 0 0,1-1 0 0 0,0 0 0 0 0,0-2 0 0 0,0-1 0 0 0,1-2 0 0 0,-2-3 0 0 0,0-2 0 0 0,0-4 0 0 0,-2-2 0 0 0,0-4 0 0 0,0-3 0 0 0,-2-2 0 0 0,-2-2 0 0 0,3-3 0 0 0,-1-2 0 0 0,-1-1 0 0 0,0-2 0 0 0,-2-2 0 0 0,-1-3 0 0 0,-3 0 0 0 0,-4-1 0 0 0,-2 0 0 0 0,-3 0-140 0 0,-2 2-627 0 0,-1 1-54 0 0,-1 2 351 0 0,0 1-710 0 0,0 3-366 0 0,0 1-3546 0 0,-1 2 1860 0 0,0 2-26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47.7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1855.40625"/>
      <inkml:brushProperty name="anchorY" value="-213149.29688"/>
      <inkml:brushProperty name="scaleFactor" value="0.5"/>
    </inkml:brush>
  </inkml:definitions>
  <inkml:trace contextRef="#ctx0" brushRef="#br0">1 112 220 0 0,'0'0'8561'0'0,"2"3"-7848"0"0,0-1-12 0 0,1 2-32 0 0,1-1-15 0 0,1 1-27 0 0,0-1-23 0 0,2-1-24 0 0,2 1-42 0 0,2 1 22 0 0,2 0-19 0 0,4 1-10 0 0,3 1-1 0 0,4 1-62 0 0,5 1 3 0 0,6 1-10 0 0,5 1-14 0 0,5 1-7 0 0,4-1-8 0 0,2 1-17 0 0,2 0-52 0 0,2 0 13 0 0,2-1-22 0 0,1-1-5 0 0,2 0-9 0 0,4-1-22 0 0,2-1-37 0 0,4-2 14 0 0,2-1-27 0 0,15 0-12 0 0,7 0-16 0 0,4-2-6 0 0,-3-1-29 0 0,-3 0-16 0 0,9-2-17 0 0,2-1-11 0 0,-2 1-22 0 0,-4-1-5 0 0,-6 0-15 0 0,-5 1-1 0 0,-3-1-11 0 0,10 1 7 0 0,4-1-7 0 0,0 0-3 0 0,-3 0 0 0 0,-3 0-4 0 0,8-1-4 0 0,2 1-4 0 0,0 0-4 0 0,-5 0-4 0 0,-5 1-14 0 0,-5-1 4 0 0,-3 0-16 0 0,11 1 4 0 0,4 0-6 0 0,0 1-9 0 0,-4-1-2 0 0,-5 1-5 0 0,-3-1-9 0 0,9 0-12 0 0,4 0 8 0 0,0 0 6 0 0,-6-1-12 0 0,-5 1 4 0 0,-5 0 4 0 0,-4-1 3 0 0,-1 1-5 0 0,11-1-8 0 0,6 1-2 0 0,1-1 4 0 0,-2 0-6 0 0,-4 0 6 0 0,-4 1-2 0 0,10-2-3 0 0,4 1-4 0 0,-1 0 0 0 0,-4 0 0 0 0,-6 0 0 0 0,-6 0-4 0 0,-2 0 5 0 0,9 0-2 0 0,6 1 6 0 0,-1-1-2 0 0,-2 0 1 0 0,-4 0-9 0 0,-5-1 7 0 0,10 0-12 0 0,3 0 8 0 0,1-1-3 0 0,-5 1 6 0 0,-4-1 3 0 0,9 0 4 0 0,1 0 9 0 0,1 0-7 0 0,7-2 12 0 0,2 1-4 0 0,-4-2 7 0 0,-6 1 3 0 0,7-1-1 0 0,6 0 6 0 0,3 0 3 0 0,-5 1 4 0 0,7 0-5 0 0,-3 0 1 0 0,-4 1 0 0 0,5 0 19 0 0,-3 0-1 0 0,-3 0 20 0 0,-8 1 9 0 0,5-1 9 0 0,-2 1 12 0 0,-3-2 12 0 0,-8 1 13 0 0,-7-1 6 0 0,-8-1 4 0 0,-7 0-18 0 0,-5-1 1 0 0,-5-1-6 0 0,-6 1-13 0 0,-8 0-2 0 0,-7 1-47 0 0,-9 1-99 0 0,-6 0-372 0 0,-6 2-154 0 0,-5 0 80 0 0,-5 1-680 0 0,-2 0-586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59:50.1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2980.125"/>
      <inkml:brushProperty name="anchorY" value="-216289.29688"/>
      <inkml:brushProperty name="scaleFactor" value="0.5"/>
    </inkml:brush>
  </inkml:definitions>
  <inkml:trace contextRef="#ctx0" brushRef="#br0">47 1 276 0 0,'0'0'3426'0'0,"-3"0"-2445"0"0,1 0 10 0 0,-1 0 9 0 0,1 1-1 0 0,-1 1-18 0 0,1 1 25 0 0,0 2 0 0 0,0 0 15 0 0,-1 3-12 0 0,0 2 14 0 0,1 2-33 0 0,-1 2-46 0 0,1 2-29 0 0,0 2-44 0 0,0 3-44 0 0,0 2-38 0 0,1 4-46 0 0,-1 2-47 0 0,1 1-43 0 0,-1 3-31 0 0,2 1-39 0 0,1 2-26 0 0,-1 4-29 0 0,1 5-23 0 0,-1 3-25 0 0,0 2-19 0 0,0 0-16 0 0,0 0-17 0 0,-1 0-21 0 0,0 1-14 0 0,0-1-13 0 0,1-2-16 0 0,0 1-11 0 0,1-1-13 0 0,1-2-12 0 0,0-3-8 0 0,-1 2-12 0 0,1-1-12 0 0,0-1-8 0 0,0-2-12 0 0,0-1-17 0 0,0-2-6 0 0,0-2-13 0 0,0-1-12 0 0,0-1-7 0 0,0-1-14 0 0,0 0-6 0 0,-1-1-14 0 0,0 0-11 0 0,0-2 193 0 0,-1-3-280 0 0,0-1 58 0 0,0-3-17 0 0,-1-1-16 0 0,0-2-6 0 0,0-1-92 0 0,-1-2-8 0 0,0 0-3 0 0,0-1-5 0 0,0-2 0 0 0,0-2 0 0 0,0-1 0 0 0,1-1 0 0 0,0-1 0 0 0,-1-2 0 0 0,1-1 0 0 0,0 0 0 0 0,0 0 0 0 0,1-2 0 0 0,-1 2 0 0 0,0-1 0 0 0,0 0 0 0 0,1-1 0 0 0,-1 1 0 0 0,0-2 0 0 0,0-1 0 0 0,1 0 0 0 0,-1 0 0 0 0,0 0 0 0 0,1 0 0 0 0,-1-1 0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00.8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3580.4375"/>
      <inkml:brushProperty name="anchorY" value="-217736.75"/>
      <inkml:brushProperty name="scaleFactor" value="0.5"/>
    </inkml:brush>
  </inkml:definitions>
  <inkml:trace contextRef="#ctx0" brushRef="#br0">15 41 16 0 0,'0'0'448'0'0,"0"-2"247"0"0,0 0 52 0 0,0-2 55 0 0,0 0 12 0 0,0-1-10 0 0,0 0-22 0 0,0 2-17 0 0,0 1-25 0 0,0-2-38 0 0,0 1-16 0 0,0-4 5058 0 0,-1 13-5185 0 0,-1 1-22 0 0,0 2-34 0 0,0 1-31 0 0,1 0-32 0 0,0 2-36 0 0,0 1-27 0 0,0 1-24 0 0,0 1 3 0 0,1 1-42 0 0,-1 1-12 0 0,2 1-3 0 0,-2 2-7 0 0,1 2 1 0 0,0 3-1 0 0,-1 2 0 0 0,1 1 9 0 0,0 2-16 0 0,0 2 0 0 0,0 0-14 0 0,0 2-6 0 0,0 0-14 0 0,1 1-11 0 0,0 1-21 0 0,1 3-15 0 0,0 2-48 0 0,1 0 39 0 0,0 3-15 0 0,1 0 9 0 0,0-1 3 0 0,-1-1 4 0 0,1-3-1 0 0,0 2 15 0 0,0-1-4 0 0,-1 0 7 0 0,0-2 12 0 0,0-1-7 0 0,0-2-12 0 0,-1-1 9 0 0,0-1-13 0 0,-1 0-15 0 0,0 0 3 0 0,-1 0-2 0 0,0 0-4 0 0,0 0 0 0 0,0 1-18 0 0,-1 0-5 0 0,0-1 0 0 0,0 0-10 0 0,0 0-12 0 0,0-1-1 0 0,-1-1-6 0 0,1 0-9 0 0,0-2-7 0 0,-1-1-8 0 0,2-2-3 0 0,-1-2-14 0 0,1-1-2 0 0,0-2-10 0 0,0-1-2 0 0,0-1-14 0 0,0 0 3 0 0,0 0-12 0 0,0-1-1 0 0,0 1-5 0 0,0-1 1 0 0,0-1-1 0 0,0 1-10 0 0,0-1 4 0 0,0 0-7 0 0,0 0 2 0 0,0-2-11 0 0,0-1 4 0 0,1-1 2 0 0,-1-1-5 0 0,0-1 2 0 0,1-2-1 0 0,-1 0 4 0 0,1-1 14 0 0,-1 0 14 0 0,1-1 2 0 0,0-1 25 0 0,1 1 3 0 0,0-2-9 0 0,2 1 5 0 0,0-1 2 0 0,3 0-5 0 0,1 0-12 0 0,3-1-2 0 0,2 0-5 0 0,2 0-9 0 0,3 0-2 0 0,2-1-10 0 0,4 1-11 0 0,2 0 6 0 0,3-1-7 0 0,5 1 6 0 0,5 0-6 0 0,4 0-3 0 0,1 0-4 0 0,2-1 1 0 0,2 0-6 0 0,3 1 2 0 0,-1-1-6 0 0,3 1 2 0 0,-1-1-1 0 0,1 1-5 0 0,0-1 2 0 0,0 1 3 0 0,-1 0-5 0 0,0 0-22 0 0,-1 1 25 0 0,1-1-13 0 0,-1 2 8 0 0,1-1 3 0 0,-1 1 4 0 0,1-1 0 0 0,1 0 4 0 0,1 0-10 0 0,2 0 13 0 0,1-1-14 0 0,2 0 14 0 0,2-1-4 0 0,0 1 10 0 0,3-1 2 0 0,1 0 1 0 0,2-1 14 0 0,1 0 0 0 0,3 0 11 0 0,2 0 2 0 0,1 0 5 0 0,1 0-10 0 0,1 0-1 0 0,0-1 0 0 0,1 0-1 0 0,0 1 4 0 0,1-1-10 0 0,0 0 4 0 0,1 0-7 0 0,0-1-3 0 0,0 0-4 0 0,14 0 1 0 0,6-1-10 0 0,0 0 7 0 0,-3 1-12 0 0,-5-1 8 0 0,-5 1-3 0 0,-4-1 1 0 0,-3 2 5 0 0,12-1 7 0 0,5 2-1 0 0,-1-1 6 0 0,-3 1-2 0 0,-6 0 1 0 0,-6 0 0 0 0,-5 0-14 0 0,-2 0 9 0 0,-2 0 1 0 0,1 0-1 0 0,0 0-4 0 0,1 0 7 0 0,1 0-22 0 0,1-1 16 0 0,3 1-10 0 0,0-1-2 0 0,1-1 6 0 0,1 0-8 0 0,1 1 45 0 0,0-1-60 0 0,-1 0 25 0 0,0 1-14 0 0,-1-1 8 0 0,0 1-3 0 0,-1-1-4 0 0,0 2 2 0 0,0-1 8 0 0,-1 0-7 0 0,1-1-2 0 0,-1 0-32 0 0,0-1 37 0 0,-1 1-8 0 0,-1-1-17 0 0,-1 0 26 0 0,-1 0-4 0 0,-1-1-4 0 0,-1 1 3 0 0,0-1-10 0 0,-1 1 11 0 0,0-1-17 0 0,-1 1 14 0 0,2-2-9 0 0,-1 1 3 0 0,2 0-1 0 0,-1-1 5 0 0,1 0-2 0 0,1 0-13 0 0,-1-1-33 0 0,0 1 55 0 0,0-1-56 0 0,-1 0 59 0 0,0 0-22 0 0,-1 0 8 0 0,0 0-10 0 0,-1 0 7 0 0,0 0-3 0 0,0 0 1 0 0,0-1-5 0 0,0 1 2 0 0,1 0-1 0 0,0-1 0 0 0,2 1-5 0 0,0 0 7 0 0,1 1 6 0 0,0-1-15 0 0,2 1 10 0 0,0 1-9 0 0,1-1 17 0 0,-1 0-38 0 0,0 1 45 0 0,-1 1-24 0 0,-3 0 12 0 0,-2-1 6 0 0,-2 1-6 0 0,-4-1 26 0 0,-4 0-26 0 0,-4-1 9 0 0,-6 0 11 0 0,-7 0-9 0 0,-5 0 4 0 0,-5 0-6 0 0,-5 0-21 0 0,-4 0 5 0 0,-4 0-3 0 0,-2 0 0 0 0,-2 0 0 0 0,-1 0 0 0 0,-2 0 0 0 0,-1 0 0 0 0,-2 0 0 0 0,0 1 0 0 0,-1-1 0 0 0,-2 1 0 0 0,0 0 0 0 0,-2 1 0 0 0,2-2-93 0 0,-2 1-301 0 0,0 0-171 0 0,-1-1-451 0 0,0 0 300 0 0,-2-1-1030 0 0,0-9-9972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9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30 544 0 0,'1'5'687'0'0,"-1"0"1"0"0,1 0-1 0 0,1 0 1 0 0,-1 0-1 0 0,1 0 1 0 0,0 0-1 0 0,0-1 0 0 0,0 1 1 0 0,0-1-1 0 0,6 8 1 0 0,-5-9-255 0 0,-1 0 0 0 0,1-1 0 0 0,0 1 0 0 0,0-1 0 0 0,0 0 1 0 0,0 0-1 0 0,0 0 0 0 0,0 0 0 0 0,1-1 0 0 0,-1 1 0 0 0,0-1 0 0 0,1 0 1 0 0,-1 0-1 0 0,1 0 0 0 0,6 0 0 0 0,8 1 736 0 0,-1 0 0 0 0,0-2 0 0 0,1 0 0 0 0,28-5 0 0 0,-39 4-972 0 0,-1 0-1 0 0,1 0 0 0 0,-1-1 0 0 0,0 0 0 0 0,0 0 0 0 0,1-1 1 0 0,-2 0-1 0 0,1 0 0 0 0,0 0 0 0 0,-1-1 0 0 0,1 1 1 0 0,-1-1-1 0 0,0-1 0 0 0,0 1 0 0 0,6-9 0 0 0,-9 12-156 0 0,-1-1 0 0 0,0 1 0 0 0,0-1-1 0 0,0 1 1 0 0,-1-1 0 0 0,1 1 0 0 0,0-1-1 0 0,0 0 1 0 0,-1 0 0 0 0,1 1 0 0 0,-1-1 0 0 0,0 0-1 0 0,1 0 1 0 0,-1 1 0 0 0,0-1 0 0 0,0-3-1 0 0,-1 3-14 0 0,1 1-1 0 0,0 0 1 0 0,-1 0-1 0 0,0-1 0 0 0,1 1 1 0 0,-1 0-1 0 0,0 0 0 0 0,1 0 1 0 0,-1 0-1 0 0,0 0 0 0 0,0 0 1 0 0,0 0-1 0 0,0 0 0 0 0,0 0 1 0 0,0 0-1 0 0,0 0 1 0 0,-2 0-1 0 0,-1-1 13 0 0,0 0 0 0 0,0 0 0 0 0,-1 1 0 0 0,1-1 0 0 0,0 1 0 0 0,-8-1 0 0 0,-14 1 1 0 0,7 3 65 0 0,1 1-1 0 0,1 0 1 0 0,-1 1-1 0 0,0 1 1 0 0,1 1-1 0 0,0 0 1 0 0,0 2-1 0 0,1 0 1 0 0,0 0-1 0 0,0 2 1 0 0,1 0-1 0 0,0 0 1 0 0,-23 23-1 0 0,34-29 15 0 0,1 0 0 0 0,-1-1 0 0 0,1 1 0 0 0,0 0 0 0 0,0 0-1 0 0,0 1 1 0 0,1-1 0 0 0,0 1 0 0 0,0-1 0 0 0,0 1 0 0 0,0 0 0 0 0,1 0 0 0 0,-1 0 0 0 0,1-1-1 0 0,1 1 1 0 0,-1 0 0 0 0,1 0 0 0 0,0 1 0 0 0,0-1 0 0 0,0 0 0 0 0,0 0 0 0 0,1 0-1 0 0,0 0 1 0 0,0 0 0 0 0,1-1 0 0 0,-1 1 0 0 0,1 0 0 0 0,3 7 0 0 0,2-3-6 0 0,-1 1 0 0 0,1-1 1 0 0,1-1-1 0 0,0 1 0 0 0,0-1 0 0 0,0-1 1 0 0,1 1-1 0 0,0-1 0 0 0,1-1 0 0 0,0 0 1 0 0,0 0-1 0 0,0-1 0 0 0,0 0 0 0 0,1-1 1 0 0,18 5-1 0 0,-18-6-420 0 0,0-1 1 0 0,1 0 0 0 0,-1-1-1 0 0,1 0 1 0 0,0-1-1 0 0,-1 0 1 0 0,1-1-1 0 0,0 0 1 0 0,18-5 0 0 0,-21 4-1081 0 0,0 0 0 0 0,0-1 0 0 0,0 0-1 0 0,0-1 1 0 0,-1 0 0 0 0,1 0 0 0 0,9-8 0 0 0,4-3-1670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01.9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4138.21875"/>
      <inkml:brushProperty name="anchorY" value="-220609.85938"/>
      <inkml:brushProperty name="scaleFactor" value="0.5"/>
    </inkml:brush>
  </inkml:definitions>
  <inkml:trace contextRef="#ctx0" brushRef="#br0">27 9 264 0 0,'0'0'724'0'0,"-1"-2"262"0"0,-1 1 27 0 0,-1-1 13 0 0,0 1-19 0 0,1 0-9 0 0,-2-1 1887 0 0,1 3-1958 0 0,1 1-24 0 0,0 1-23 0 0,0 0-29 0 0,0 3-50 0 0,2 1 2 0 0,0 3-24 0 0,0 1-29 0 0,1 3-22 0 0,0 2-19 0 0,0 2-39 0 0,0 3-30 0 0,1 3-22 0 0,-1 3-31 0 0,0 3-22 0 0,1 1-30 0 0,0 2-27 0 0,-1 1-37 0 0,2 0-26 0 0,-1 2-33 0 0,0 3-23 0 0,0 3-30 0 0,1 3-13 0 0,0 0-31 0 0,-1-3-13 0 0,0-1-9 0 0,-1-3-4 0 0,0-2-5 0 0,-1-2-18 0 0,0 0 0 0 0,-1-1-2 0 0,-1-1-4 0 0,0 0-4 0 0,-1-1-23 0 0,0 1-3 0 0,1-1-10 0 0,-1 0-8 0 0,0 1-17 0 0,-1-1-1 0 0,2 1-20 0 0,-1-1-14 0 0,1 1-7 0 0,1 0-4 0 0,0-1-10 0 0,1 1-2 0 0,-1-1-19 0 0,2-1 9 0 0,0 0-3 0 0,-1 0 9 0 0,1 0-2 0 0,0-1 5 0 0,0-1-5 0 0,0 0 6 0 0,-1-3 8 0 0,0-1 2 0 0,0-1 1 0 0,0 0 0 0 0,0-2-5 0 0,0 0-8 0 0,0 1-2 0 0,0 0-5 0 0,0 2-13 0 0,1 0-2 0 0,0 0-5 0 0,1 0-13 0 0,-1-2-2 0 0,1-1-5 0 0,-1-2-8 0 0,0 0 1 0 0,-1-1-1 0 0,1-1 5 0 0,-1 0-11 0 0,0 0 3 0 0,1-1-6 0 0,-1 0 81 0 0,0 0-121 0 0,1 0 58 0 0,-1-1-15 0 0,1 1-22 0 0,0-1 30 0 0,0 1-14 0 0,0 0 14 0 0,0 0 6 0 0,1 0-20 0 0,0 0 12 0 0,0 0-84 0 0,-1 0 14 0 0,1 0-9 0 0,0-1-1 0 0,-1 0 0 0 0,1 0 0 0 0,0 0 0 0 0,-1-1 0 0 0,1-1 0 0 0,1 0 0 0 0,-1-1 0 0 0,0 0 0 0 0,0-2 0 0 0,0 0 0 0 0,-1-3 0 0 0,0 1 0 0 0,0-1 0 0 0,0-2 0 0 0,1 1 0 0 0,-1-1 0 0 0,1 0 0 0 0,-1 0 0 0 0,0-1 0 0 0,0 0 0 0 0,0 1 0 0 0,-1-2 0 0 0,1 1 0 0 0,-1-1 0 0 0,0-1 0 0 0,0-1 0 0 0,1 0 0 0 0,-1-1 0 0 0,0 3 0 0 0,1-1 0 0 0,0 1 0 0 0,-1 0 0 0 0,1-1 0 0 0,-1 0-597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12.7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5030.75"/>
      <inkml:brushProperty name="anchorY" value="-223817.21875"/>
      <inkml:brushProperty name="scaleFactor" value="0.5"/>
    </inkml:brush>
  </inkml:definitions>
  <inkml:trace contextRef="#ctx0" brushRef="#br0">0 1 332 0 0,'0'0'0'0'0,"2"1"544"0"0,1 2 103 0 0,1 1 17 0 0,-1 1 29 0 0,1 0 13 0 0,-1 1 10 0 0,1 2 3 0 0,-1 2 5 0 0,0 1-14 0 0,0 2-24 0 0,1 1-32 0 0,-1 2-44 0 0,0 2-42 0 0,1 4-43 0 0,0 3-45 0 0,0 6-49 0 0,0 7-33 0 0,1 6-43 0 0,0 6-29 0 0,0 4-25 0 0,-1 3-34 0 0,1 3-27 0 0,0 1-18 0 0,0 0-27 0 0,0 1-13 0 0,0-1-18 0 0,0 0-16 0 0,-1-2-2 0 0,1-1-25 0 0,-1-2-12 0 0,0-4-13 0 0,0-3-7 0 0,-2-6 5 0 0,0-4-21 0 0,-1-3-9 0 0,0-3-7 0 0,-1-1 0 0 0,0-3 9 0 0,-2-1 10 0 0,1 0 17 0 0,0-1 10 0 0,-1-2 4 0 0,0-1 0 0 0,1-1-13 0 0,1-2 4 0 0,0 1-16 0 0,2 0 0 0 0,0 0-16 0 0,1 0-14 0 0,0 1-30 0 0,-1-15-44 0 0,0 5-21 0 0,0-5-20 0 0,0 4-57 0 0,2 6-185 0 0,0-3-169 0 0,-1-2-317 0 0,0-5-1635 0 0,-1-2 872 0 0,0-3-9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14.1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6038.6875"/>
      <inkml:brushProperty name="anchorY" value="-226343.73438"/>
      <inkml:brushProperty name="scaleFactor" value="0.5"/>
    </inkml:brush>
  </inkml:definitions>
  <inkml:trace contextRef="#ctx0" brushRef="#br0">542 0 60 0 0,'0'0'4544'0'0,"-4"7"-3593"0"0,-6 7-40 0 0,-7 8-34 0 0,-6 6-33 0 0,-5 5-32 0 0,-5 4-36 0 0,-3 3-45 0 0,-2 1-34 0 0,-1 0-60 0 0,-1-1-39 0 0,1-1-51 0 0,2-3-47 0 0,1-2-48 0 0,4-3-38 0 0,3-5-80 0 0,5-4-103 0 0,3-4-136 0 0,5-3-243 0 0,3-4-296 0 0,3-2-241 0 0,2-3-239 0 0,3-1 422 0 0,2-3-1838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14.41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4649.125"/>
      <inkml:brushProperty name="anchorY" value="-226055.29688"/>
      <inkml:brushProperty name="scaleFactor" value="0.5"/>
    </inkml:brush>
  </inkml:definitions>
  <inkml:trace contextRef="#ctx0" brushRef="#br0">689 1 136 0 0,'0'0'2700'0'0,"1"2"-1638"0"0,-1 0 14 0 0,-1 4 7 0 0,-2 3-13 0 0,-2 3-10 0 0,-5 7-7 0 0,-4 4-14 0 0,-6 5-16 0 0,-4 4-1 0 0,-5 4-10 0 0,-3 3-8 0 0,-11 8-27 0 0,-5 3-35 0 0,-3 1-29 0 0,1-3-47 0 0,2-4-51 0 0,3-3-65 0 0,3-5-57 0 0,2-3-66 0 0,4-3-53 0 0,3-3-63 0 0,4-4-101 0 0,4-4-165 0 0,5-3-275 0 0,3-4-791 0 0,5-3 283 0 0,5-3-3502 0 0,2-3 1667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313 476 380 0 0,'1'4'923'0'0,"2"23"653"0"0,-1 0 0 0 0,-4 49 1 0 0,-14 58 648 0 0,7-71-1138 0 0,-13 55 1712 0 0,-4-1 1 0 0,-6-1 0 0 0,-77 188 0 0 0,109-304-2759 0 0,-1 2 155 0 0,0 0 0 0 0,1 0 0 0 0,-1 1 0 0 0,0-1 0 0 0,0 0 0 0 0,0 0 0 0 0,-1 0 0 0 0,1-1 0 0 0,0 1 0 0 0,-1 0 0 0 0,1 0 0 0 0,-1-1 0 0 0,0 1 0 0 0,-2 1 0 0 0,4-3-154 0 0,-1-1 0 0 0,0 1 0 0 0,1 0 0 0 0,-1-1 0 0 0,1 1 0 0 0,-1 0 0 0 0,1-1 0 0 0,-1 1 0 0 0,1-1 0 0 0,-1 1 0 0 0,1-1 0 0 0,0 1 0 0 0,-1-1 0 0 0,1 0 0 0 0,0 1 0 0 0,-1-1 0 0 0,1 1 0 0 0,0-1 0 0 0,0 0-1 0 0,0 1 1 0 0,-1-1 0 0 0,1-1 0 0 0,-4-16 371 0 0,-5-75 461 0 0,4-111 0 0 0,5 167-778 0 0,19-393 913 0 0,-11 365-829 0 0,3 0 1 0 0,2 0-1 0 0,4 2 0 0 0,35-91 0 0 0,-41 129-94 0 0,1 1-1 0 0,1 0 1 0 0,1 1 0 0 0,1 0-1 0 0,1 2 1 0 0,20-23 0 0 0,-27 35-49 0 0,0-1 1 0 0,0 2 0 0 0,1 0-1 0 0,0 0 1 0 0,1 0 0 0 0,0 1-1 0 0,0 1 1 0 0,0 0 0 0 0,1 0-1 0 0,-1 1 1 0 0,2 1 0 0 0,-1 0-1 0 0,0 1 1 0 0,20-3 0 0 0,-26 5-24 0 0,0 1 0 0 0,0 0 0 0 0,0 0 0 0 0,0 0 0 0 0,0 1 0 0 0,0 0 0 0 0,0 0 0 0 0,0 1 0 0 0,0 0 0 0 0,0 0 1 0 0,0 0-1 0 0,-1 0 0 0 0,1 1 0 0 0,4 3 0 0 0,-3-1-1 0 0,-1 0 0 0 0,-1 0 0 0 0,1 0 1 0 0,-1 1-1 0 0,1 0 0 0 0,-2 0 0 0 0,1 0 1 0 0,-1 1-1 0 0,7 13 0 0 0,-4-4-47 0 0,-1 0 1 0 0,0 1-1 0 0,-1 0 0 0 0,-1 0 1 0 0,-1 0-1 0 0,-1 1 0 0 0,0-1 1 0 0,-1 1-1 0 0,-1 17 0 0 0,-4 18-139 0 0,-1-1 0 0 0,-3 0 0 0 0,-2-1 0 0 0,-3 0 0 0 0,-1-1 0 0 0,-3 0-1 0 0,-2-1 1 0 0,-32 59 0 0 0,34-78 58 0 0,-2-1 0 0 0,-1 0-1 0 0,-1-2 1 0 0,-1 0 0 0 0,-44 41-1 0 0,46-51 70 0 0,-1-1 0 0 0,-1 0 0 0 0,0-2 0 0 0,-1 0 1 0 0,0-1-1 0 0,-1-2 0 0 0,-1-1 0 0 0,-29 10 0 0 0,44-18 44 0 0,0 1 1 0 0,0-1-1 0 0,-1-1 1 0 0,-12 1 0 0 0,21-2 4 0 0,-1 0 0 0 0,0 0 0 0 0,0 0 1 0 0,0 0-1 0 0,1-1 0 0 0,-1 1 0 0 0,0-1 1 0 0,0 0-1 0 0,1 1 0 0 0,-1-1 0 0 0,0-1 1 0 0,1 1-1 0 0,-1 0 0 0 0,1 0 1 0 0,0-1-1 0 0,-1 0 0 0 0,1 1 0 0 0,0-1 1 0 0,-4-4-1 0 0,6 6-2 0 0,-1-1 1 0 0,1 0-1 0 0,0 1 1 0 0,-1-1-1 0 0,1 0 1 0 0,0 1-1 0 0,-1-1 1 0 0,1 0-1 0 0,0 0 1 0 0,0 0-1 0 0,0 1 1 0 0,-1-1-1 0 0,1 0 1 0 0,0 0-1 0 0,0 0 1 0 0,0 1-1 0 0,0-1 1 0 0,1 0-1 0 0,-1 0 1 0 0,0 1-1 0 0,0-1 1 0 0,0 0-1 0 0,1 0 1 0 0,-1 0-1 0 0,1-1 1 0 0,0 1 5 0 0,0-1 0 0 0,1 0 0 0 0,-1 0 0 0 0,1 1 0 0 0,0-1 0 0 0,-1 1 0 0 0,1-1 0 0 0,0 1 0 0 0,3-2 1 0 0,2-1 31 0 0,0 0 0 0 0,1 1 0 0 0,-1 0 0 0 0,11-2 0 0 0,-5 2 36 0 0,0 1-1 0 0,0 1 0 0 0,1 0 1 0 0,-1 1-1 0 0,0 1 0 0 0,0 0 1 0 0,0 0-1 0 0,0 1 1 0 0,0 1-1 0 0,0 0 0 0 0,23 10 1 0 0,-15-4 64 0 0,0 1 0 0 0,-1 1 0 0 0,0 0 0 0 0,0 2 0 0 0,-2 0 0 0 0,19 17 0 0 0,-3 3 165 0 0,-2 2-1 0 0,-1 1 0 0 0,-1 2 0 0 0,-3 1 1 0 0,-1 1-1 0 0,23 47 0 0 0,-38-64-83 0 0,-9-16-165 0 0,1-1 0 0 0,0 0 0 0 0,0 0 0 0 0,1 0-1 0 0,-1 0 1 0 0,7 7 0 0 0,-9-13-161 0 0,-1 0 1 0 0,0 0-1 0 0,1 1 0 0 0,-1-1 0 0 0,1 0 0 0 0,-1 0 0 0 0,1 0 1 0 0,-1 1-1 0 0,0-1 0 0 0,1 0 0 0 0,-1 0 0 0 0,1 0 0 0 0,-1 0 1 0 0,1 0-1 0 0,-1 0 0 0 0,1 0 0 0 0,-1 0 0 0 0,1 0 0 0 0,-1 0 0 0 0,1 0 1 0 0,-1 0-1 0 0,1-1 0 0 0,-1 1 0 0 0,0 0 0 0 0,1 0 0 0 0,-1 0 1 0 0,1-1-1 0 0,-1 1 0 0 0,1 0 0 0 0,-1 0 0 0 0,0-1 0 0 0,1 0 1 0 0,14-13-5034 0 0,-4 1-3589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80 608 0 0,'21'-47'6316'0'0,"-6"16"6016"0"0,-7 44-10031 0 0,-8-10-2104 0 0,0 1-1 0 0,0 0 1 0 0,0-1-1 0 0,0 1 1 0 0,0-1-1 0 0,-1 1 1 0 0,1 0-1 0 0,-1-1 1 0 0,0 1-1 0 0,0-1 1 0 0,-3 5-1 0 0,-1 9 315 0 0,-45 121 1887 0 0,30-91-1077 0 0,-24 99-1 0 0,42-141-1233 0 0,1 1 0 0 0,0-1-1 0 0,1 1 1 0 0,-1 0 0 0 0,1 0 0 0 0,0-1 0 0 0,0 1 0 0 0,1 0 0 0 0,0-1 0 0 0,0 1 0 0 0,0 0 0 0 0,1-1-1 0 0,0 1 1 0 0,0-1 0 0 0,0 0 0 0 0,1 0 0 0 0,-1 0 0 0 0,1 0 0 0 0,0 0 0 0 0,1 0 0 0 0,-1-1 0 0 0,1 0-1 0 0,0 1 1 0 0,0-1 0 0 0,0-1 0 0 0,1 1 0 0 0,0-1 0 0 0,-1 1 0 0 0,1-1 0 0 0,0-1 0 0 0,0 1 0 0 0,1-1-1 0 0,-1 0 1 0 0,0 0 0 0 0,1 0 0 0 0,-1-1 0 0 0,9 2 0 0 0,13 0-87 0 0,0-1 0 0 0,0-1 0 0 0,0-2 0 0 0,43-5 0 0 0,107-30 0 0 0,-158 31-12340 0 0,-14 3 8839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2 705 696 0 0,'0'0'212'0'0,"0"1"-1"0"0,0-1 1 0 0,0 0 0 0 0,0 1-1 0 0,-1-1 1 0 0,1 1 0 0 0,0-1-1 0 0,0 1 1 0 0,0-1 0 0 0,0 0-1 0 0,0 1 1 0 0,0-1 0 0 0,0 1-1 0 0,0-1 1 0 0,0 1 0 0 0,0-1-1 0 0,1 1 1 0 0,-1-1 0 0 0,0 0-1 0 0,0 1 1 0 0,0-1 0 0 0,0 1-1 0 0,1-1 1 0 0,-1 0-1 0 0,0 1 1 0 0,0-1 0 0 0,1 1-1 0 0,-1-1 1 0 0,0 0 0 0 0,1 1-1 0 0,12-6 3988 0 0,12-19-1099 0 0,-15 11-2404 0 0,1 0-1 0 0,-2-1 1 0 0,0 0-1 0 0,-1 0 1 0 0,12-27 0 0 0,21-82 1187 0 0,-31 88-1463 0 0,-3-1 0 0 0,0 0 0 0 0,-3 0-1 0 0,-1-1 1 0 0,-1 1 0 0 0,-2-1 0 0 0,-6-44 0 0 0,4 70-241 0 0,0 0 1 0 0,-1 0-1 0 0,0 0 1 0 0,-6-13-1 0 0,7 20-104 0 0,0 0 0 0 0,0 0 0 0 0,0 1 0 0 0,0-1 1 0 0,0 1-1 0 0,-1 0 0 0 0,1-1 0 0 0,-1 1 0 0 0,0 0 0 0 0,0 0 0 0 0,0 1 0 0 0,-1-1 0 0 0,1 1 1 0 0,-7-4-1 0 0,9 5-44 0 0,0 1 1 0 0,-1-1-1 0 0,1 1 1 0 0,0 0-1 0 0,0-1 1 0 0,0 1-1 0 0,0 0 1 0 0,0 0-1 0 0,0 0 1 0 0,0 0-1 0 0,-1 0 1 0 0,1 0-1 0 0,0 0 1 0 0,0 0-1 0 0,0 0 1 0 0,0 1-1 0 0,0-1 1 0 0,0 0-1 0 0,-1 1 1 0 0,1-1 0 0 0,0 1-1 0 0,-1 0 1 0 0,0 1 13 0 0,1-1 1 0 0,-1 1-1 0 0,1-1 1 0 0,-1 1 0 0 0,1 0-1 0 0,-1 0 1 0 0,1 0 0 0 0,0-1-1 0 0,0 1 1 0 0,-2 4-1 0 0,0 3 102 0 0,1 0-1 0 0,0 1 1 0 0,0-1-1 0 0,-1 14 1 0 0,3-9-30 0 0,0 1 1 0 0,1 0-1 0 0,0-1 1 0 0,1 1-1 0 0,1-1 1 0 0,1 1-1 0 0,0-1 1 0 0,0 0 0 0 0,1-1-1 0 0,1 1 1 0 0,1-1-1 0 0,0 0 1 0 0,0 0-1 0 0,1-1 1 0 0,1 0 0 0 0,0-1-1 0 0,18 19 1 0 0,-18-22-126 0 0,0 1 0 0 0,0-2 1 0 0,1 1-1 0 0,-1-1 0 0 0,2 0 1 0 0,-1-1-1 0 0,1 0 0 0 0,0-1 1 0 0,0 0-1 0 0,1-1 0 0 0,-1 0 1 0 0,1-1-1 0 0,0 0 0 0 0,0-1 1 0 0,0 0-1 0 0,0-1 0 0 0,0-1 1 0 0,0 0-1 0 0,1 0 0 0 0,-1-1 1 0 0,20-4-1 0 0,-22 2-17 0 0,0-1-1 0 0,0 0 0 0 0,0 0 1 0 0,0-1-1 0 0,-1 0 1 0 0,0-1-1 0 0,0 0 1 0 0,-1 0-1 0 0,1-1 1 0 0,8-10-1 0 0,0-1 110 0 0,0-2 0 0 0,-1 0 0 0 0,14-24 0 0 0,-27 38 57 0 0,0 1 0 0 0,1 0 0 0 0,0-1 0 0 0,0 2 1 0 0,0-1-1 0 0,1 0 0 0 0,8-6 0 0 0,-12 11-114 0 0,0 0 1 0 0,0 0-1 0 0,0 0 0 0 0,0 0 0 0 0,0 0 1 0 0,0 0-1 0 0,0 0 0 0 0,0 1 0 0 0,0-1 1 0 0,0 0-1 0 0,0 0 0 0 0,0 1 0 0 0,0-1 1 0 0,-1 1-1 0 0,1-1 0 0 0,0 1 0 0 0,0-1 1 0 0,0 1-1 0 0,-1 0 0 0 0,1-1 0 0 0,0 1 1 0 0,0 1-1 0 0,16 17 470 0 0,-7-3-293 0 0,2 0-1 0 0,0-1 1 0 0,0 0-1 0 0,22 19 0 0 0,-29-30-479 0 0,-1-1 0 0 0,0 0 0 0 0,1 0 0 0 0,-1-1 0 0 0,1 1-1 0 0,0-1 1 0 0,0 0 0 0 0,0 0 0 0 0,7 1 0 0 0,-9-2-405 0 0,1-1 0 0 0,-1 0 0 0 0,1 0 0 0 0,-1 0 0 0 0,1 0 0 0 0,-1 0-1 0 0,1-1 1 0 0,-1 1 0 0 0,1-1 0 0 0,-1 0 0 0 0,0 0 0 0 0,1 0 0 0 0,-1-1 0 0 0,0 1 0 0 0,5-4 0 0 0,7-8-2675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341 302 752 0 0,'-9'-17'763'0'0,"0"1"0"0"0,-2 1 0 0 0,0 0 0 0 0,0 0 0 0 0,-1 1-1 0 0,-1 1 1 0 0,-1 0 0 0 0,-22-18 0 0 0,-3 4 2836 0 0,-2 1 0 0 0,-47-21 1 0 0,81 43-2873 0 0,4 3-283 0 0,-1-1 0 0 0,1 1 0 0 0,0-1-1 0 0,0 0 1 0 0,-1 0 0 0 0,1 0 0 0 0,1 0 0 0 0,-1-1-1 0 0,0 1 1 0 0,0-1 0 0 0,-3-5 0 0 0,7 7-418 0 0,0 0-1 0 0,1 0 1 0 0,-1 0 0 0 0,0-1 0 0 0,1 2 0 0 0,-1-1-1 0 0,1 0 1 0 0,-1 0 0 0 0,1 0 0 0 0,-1 1 0 0 0,1-1-1 0 0,-1 1 1 0 0,1-1 0 0 0,0 1 0 0 0,1-1 0 0 0,16-1-1174 0 0,0 1 0 0 0,0 1 0 0 0,0 1-1 0 0,0 0 1 0 0,0 1 0 0 0,21 6 0 0 0,-18-4-222 0 0,26 3-1284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2 144 0 0,'1'24'1360'0'0,"-2"-1"1"0"0,0 1-1 0 0,-1 0 0 0 0,-9 35 0 0 0,-32 93 5170 0 0,16-61-2563 0 0,23-77-3274 0 0,-1 7 1032 0 0,-1 1 1 0 0,-2-1-1 0 0,0-1 0 0 0,-10 21 0 0 0,17-41-1630 0 0,1 0 0 0 0,0 1-1 0 0,0-1 1 0 0,0 0 0 0 0,0 0 0 0 0,-1 1 0 0 0,1-1-1 0 0,0 0 1 0 0,0 0 0 0 0,0 0 0 0 0,-1 1-1 0 0,1-1 1 0 0,0 0 0 0 0,0 0 0 0 0,-1 0 0 0 0,1 0-1 0 0,0 1 1 0 0,-1-1 0 0 0,1 0 0 0 0,0 0-1 0 0,0 0 1 0 0,-1 0 0 0 0,1 0 0 0 0,0 0 0 0 0,-1 0-1 0 0,1 0 1 0 0,0 0 0 0 0,-1 0 0 0 0,1 0-1 0 0,0 0 1 0 0,-1 0 0 0 0,1 0 0 0 0,-10-8 634 0 0,-3-18-456 0 0,7 8-64 0 0,2-1-1 0 0,0 0 1 0 0,1 0-1 0 0,1-1 0 0 0,1 1 1 0 0,0-1-1 0 0,2 1 1 0 0,4-35-1 0 0,-4 53-208 0 0,-1-1 0 0 0,0 1 0 0 0,0 0 0 0 0,0 0 0 0 0,1 0 0 0 0,-1 0 0 0 0,1-1 0 0 0,-1 1 0 0 0,1 0 0 0 0,-1 0 0 0 0,1 0 0 0 0,0 0 0 0 0,0 0 0 0 0,-1 0 0 0 0,1 0 0 0 0,0 0 0 0 0,0 1 0 0 0,0-1 0 0 0,1-1 0 0 0,-1 2 0 0 0,0-1 0 0 0,0 1 0 0 0,0 0 0 0 0,0 0 0 0 0,0 0 0 0 0,0 0 0 0 0,0 0 0 0 0,0 0 0 0 0,0 0 0 0 0,0 0 0 0 0,-1 1 0 0 0,1-1 0 0 0,0 0 0 0 0,0 0 0 0 0,0 1 0 0 0,0-1 0 0 0,0 0 0 0 0,0 1 0 0 0,1 0 0 0 0,4 4 0 0 0,0 0 0 0 0,0 0 0 0 0,0 1 0 0 0,8 10 0 0 0,-9-11 0 0 0,78 94 0 0 0,52 56 0 0 0,-119-140 0 0 0,1 0 0 0 0,0-1 0 0 0,1-1 0 0 0,0-1 0 0 0,1 0 0 0 0,0-2 0 0 0,25 11 0 0 0,-40-19 0 0 0,1-1 0 0 0,0 1 0 0 0,0-1 0 0 0,0 0 0 0 0,-1 0 0 0 0,1 0 0 0 0,0-1 0 0 0,0 1 0 0 0,0-1 0 0 0,0 0 0 0 0,0-1 0 0 0,0 0 0 0 0,9-1 0 0 0,-10 0 0 0 0,0 0 0 0 0,-1 1 0 0 0,1-1 0 0 0,-1 0 0 0 0,0-1 0 0 0,0 1 0 0 0,1-1 0 0 0,-1 1 0 0 0,-1-1 0 0 0,1 0 0 0 0,0 0 0 0 0,-1 0 0 0 0,0-1 0 0 0,1 1 0 0 0,-1 0 0 0 0,0-1 0 0 0,-1 1 0 0 0,3-7 0 0 0,3-10 0 0 0,-2 0 0 0 0,0 0 0 0 0,-1 0 0 0 0,0 0 0 0 0,-2-1 0 0 0,0-22 0 0 0,-3 2 0 0 0,-1 0 0 0 0,-9-45 0 0 0,7 60 0 0 0,-2 0 0 0 0,0 0 0 0 0,-2 0 0 0 0,-1 1 0 0 0,-1 0 0 0 0,-2 0 0 0 0,-19-32 0 0 0,30 56-93 0 0,0-1 0 0 0,0 1 0 0 0,1 0 0 0 0,-1 0 0 0 0,0-1 0 0 0,1 1 0 0 0,-1 0 0 0 0,1-1 0 0 0,0 1 0 0 0,-1-1 0 0 0,1 1 0 0 0,0 0 0 0 0,0-3 0 0 0,0 3-57 0 0,0 0 0 0 0,0 1 0 0 0,1-1 0 0 0,-1 1 0 0 0,0-1 0 0 0,0 0 1 0 0,1 1-1 0 0,-1-1 0 0 0,0 1 0 0 0,1-1 0 0 0,-1 0 0 0 0,1 1 0 0 0,-1-1 0 0 0,1 1 0 0 0,-1-1 1 0 0,1 1-1 0 0,-1 0 0 0 0,1-1 0 0 0,-1 1 0 0 0,2-1 0 0 0,1 0-759 0 0,1 0-1 0 0,-1-1 1 0 0,1 2 0 0 0,0-1-1 0 0,0 0 1 0 0,0 1 0 0 0,4-1-1 0 0,1 1-563 0 0,17-4-1883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37 772 0 0,'-27'15'19505'0'0,"35"-5"-16499"0"0,12 1-1187 0 0,1-5-991 0 0,1-2 0 0 0,0 0 0 0 0,0-1 0 0 0,45 1 0 0 0,88-13 2697 0 0,-116 5-3525 0 0,1-1 0 0 0,-1-1 0 0 0,-1-3 0 0 0,1-1 0 0 0,-2-1 0 0 0,37-18 0 0 0,-60 20-292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1:59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48 732 0 0,'5'6'2127'0'0,"0"0"1"0"0,-1 0-1 0 0,0 1 0 0 0,6 11 0 0 0,-2 2 1911 0 0,9 34-1 0 0,-4-11-463 0 0,-10-37-2925 0 0,-2 1 1 0 0,1-1-1 0 0,-1 0 1 0 0,0 1-1 0 0,0-1 1 0 0,0 1-1 0 0,-1-1 0 0 0,0 1 1 0 0,-2 12 316 0 0,1-19-942 0 0,1 0 1 0 0,0 0-1 0 0,0 1 0 0 0,-1-1 0 0 0,1 0 0 0 0,0 0 1 0 0,0 0-1 0 0,0 0 0 0 0,-1 0 0 0 0,1 0 1 0 0,0 0-1 0 0,0 0 0 0 0,-1 0 0 0 0,1 0 0 0 0,0 0 1 0 0,0 0-1 0 0,-1 0 0 0 0,1 0 0 0 0,0 0 0 0 0,-1 0 1 0 0,1 0-1 0 0,0 0 0 0 0,0 0 0 0 0,0 0 1 0 0,-1 0-1 0 0,1 0 0 0 0,0 0 0 0 0,0 0 0 0 0,-1-1 1 0 0,1 1-1 0 0,0 0 0 0 0,0 0 0 0 0,0 0 1 0 0,-1 0-1 0 0,1-1 0 0 0,0 1 0 0 0,0 0 0 0 0,0 0 1 0 0,-1-1-1 0 0,-2-5 21 0 0,0-1 0 0 0,0 0 0 0 0,0 0 0 0 0,1 0-1 0 0,0 0 1 0 0,0 0 0 0 0,1-1 0 0 0,0 1 0 0 0,0 0 0 0 0,1-1 0 0 0,0 1 0 0 0,0 0 0 0 0,1-1 0 0 0,2-10 0 0 0,-2 6 17 0 0,2-1 0 0 0,0 1 0 0 0,0 0 0 0 0,1 0 0 0 0,0 0 0 0 0,1 0 0 0 0,1 1 1 0 0,7-13-1 0 0,-10 21-53 0 0,-1-1 1 0 0,1 1 0 0 0,-1 0 0 0 0,1 0 0 0 0,0 0 0 0 0,1 0 0 0 0,-1 0 0 0 0,0 1 0 0 0,1-1-1 0 0,-1 1 1 0 0,1 0 0 0 0,0 0 0 0 0,0 1 0 0 0,0-1 0 0 0,0 1 0 0 0,8-2 0 0 0,-7 2 12 0 0,1 1 1 0 0,0 0-1 0 0,0 0 1 0 0,0 0-1 0 0,0 1 1 0 0,0 0-1 0 0,-1 0 1 0 0,1 1-1 0 0,0-1 1 0 0,10 6-1 0 0,-1 1 19 0 0,0 0-1 0 0,0 1 0 0 0,0 1 0 0 0,-1 1 0 0 0,-1 0 1 0 0,0 0-1 0 0,13 16 0 0 0,-12-11-40 0 0,-1 0 0 0 0,0 0 0 0 0,-1 1 0 0 0,15 31 0 0 0,-18-29-13869 0 0,-4-16 10632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1012 0 0,'-2'2'602'0'0,"1"0"0"0"0,0 0-1 0 0,-1 0 1 0 0,1 0 0 0 0,0 0-1 0 0,0 1 1 0 0,0-1 0 0 0,0 0-1 0 0,1 0 1 0 0,-1 1 0 0 0,0 2 0 0 0,1-4-346 0 0,1 0-1 0 0,-1 0 1 0 0,0 0 0 0 0,1 0 0 0 0,-1 0 0 0 0,1 0 0 0 0,-1 0 0 0 0,1 0 0 0 0,0 0 0 0 0,-1 0 0 0 0,1 0 0 0 0,0-1 0 0 0,-1 1 0 0 0,1 0 0 0 0,0 0 0 0 0,0-1 0 0 0,0 1 0 0 0,0-1-1 0 0,0 1 1 0 0,0-1 0 0 0,0 1 0 0 0,0-1 0 0 0,0 1 0 0 0,0-1 0 0 0,0 0 0 0 0,0 0 0 0 0,0 1 0 0 0,0-1 0 0 0,2 0 0 0 0,19 3 973 0 0,-1-1 1 0 0,2-1 0 0 0,-1-1 0 0 0,0-1-1 0 0,0-1 1 0 0,25-6 0 0 0,-4 2 70 0 0,317-46 5648 0 0,-341 51-6983 0 0,-15-1 374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1 331 580 0 0,'0'0'2168'0'0,"3"4"-880"0"0,42 52 1735 0 0,64 111 0 0 0,-78-117-2224 0 0,213 352 5729 0 0,-168-257-3854 0 0,-6-11 449 0 0,-70-133-3026 0 0,1 0 0 0 0,-1 0 0 0 0,0 0-1 0 0,1-1 1 0 0,-1 1 0 0 0,0 0 0 0 0,1-1 0 0 0,-1 1-1 0 0,1 0 1 0 0,-1-1 0 0 0,1 1 0 0 0,0-1 0 0 0,-1 1-1 0 0,1-1 1 0 0,0 1 0 0 0,-1-1 0 0 0,1 1 0 0 0,0-1 0 0 0,-1 0-1 0 0,1 1 1 0 0,0-1 0 0 0,0 0 0 0 0,-1 1 0 0 0,1-1-1 0 0,1 0 1 0 0,-1 0-36 0 0,-1-1-1 0 0,1 1 1 0 0,0-1 0 0 0,0 1-1 0 0,-1-1 1 0 0,1 1 0 0 0,0-1-1 0 0,-1 0 1 0 0,1 1 0 0 0,-1-1-1 0 0,1 0 1 0 0,-1 1-1 0 0,1-1 1 0 0,-1 0 0 0 0,1 1-1 0 0,-1-1 1 0 0,0 0 0 0 0,1-1-1 0 0,2-8 281 0 0,-1 1-1 0 0,4-20 0 0 0,15-284 1726 0 0,-19 269-1955 0 0,28-340 1328 0 0,-18 299-1021 0 0,3 0 1 0 0,39-119-1 0 0,-52 199-419 0 0,3-12-51 0 0,2 1 0 0 0,13-27-1 0 0,-19 40 34 0 0,0 0-1 0 0,1 0 1 0 0,0 0-1 0 0,0 1 1 0 0,0-1-1 0 0,0 1 0 0 0,0-1 1 0 0,0 1-1 0 0,0 0 1 0 0,1 0-1 0 0,-1 0 1 0 0,1 0-1 0 0,0 0 1 0 0,-1 0-1 0 0,1 1 0 0 0,0 0 1 0 0,0-1-1 0 0,0 1 1 0 0,0 0-1 0 0,0 0 1 0 0,1 1-1 0 0,2-1 1 0 0,-1 1-287 0 0,0 0 0 0 0,0 1 0 0 0,0 0 0 0 0,-1 0 0 0 0,1 1 0 0 0,0-1 0 0 0,-1 1 0 0 0,1 0 0 0 0,-1 0 0 0 0,8 6 0 0 0,40 32-3664 0 0,-38-27 1685 0 0,18 13-1476 0 0,0 0 544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56 608 0 0,'11'-7'1919'0'0,"0"0"0"0"0,1 1 0 0 0,-1 0 0 0 0,1 1 0 0 0,22-7 0 0 0,-21 9-1086 0 0,-1 0 1 0 0,1 0-1 0 0,0 1 0 0 0,-1 1 0 0 0,1 0 0 0 0,0 0 1 0 0,0 2-1 0 0,0-1 0 0 0,0 2 0 0 0,13 2 0 0 0,-24-3-708 0 0,1 0 0 0 0,0 0-1 0 0,-1-1 1 0 0,1 2 0 0 0,-1-1-1 0 0,1 0 1 0 0,-1 1 0 0 0,0-1-1 0 0,1 1 1 0 0,-1-1 0 0 0,0 1-1 0 0,0 0 1 0 0,0 0 0 0 0,0 0 0 0 0,0 0-1 0 0,-1 1 1 0 0,1-1 0 0 0,-1 0-1 0 0,2 4 1 0 0,-1-2-15 0 0,-1 0 1 0 0,0 0-1 0 0,0 0 0 0 0,0 1 1 0 0,-1-1-1 0 0,1 0 0 0 0,-1 1 1 0 0,0-1-1 0 0,-1 0 1 0 0,1 1-1 0 0,-2 4 0 0 0,-1 6 23 0 0,-1-1-1 0 0,-1-1 0 0 0,0 1 0 0 0,-1-1 1 0 0,0 0-1 0 0,-11 17 0 0 0,-68 88 501 0 0,56-82-423 0 0,1 2 0 0 0,3 1 0 0 0,-27 52 1 0 0,50-87-177 0 0,1 0 1 0 0,-1 0 0 0 0,1 0 0 0 0,-1 0 0 0 0,1 0 0 0 0,0 0 0 0 0,1 0 0 0 0,-1 1 0 0 0,1 3 0 0 0,0-6-7 0 0,0-1-1 0 0,1 1 1 0 0,-1-1 0 0 0,1 1-1 0 0,-1-1 1 0 0,1 1 0 0 0,-1-1-1 0 0,1 1 1 0 0,0-1 0 0 0,0 0-1 0 0,0 1 1 0 0,0-1-1 0 0,0 0 1 0 0,0 0 0 0 0,0 0-1 0 0,0 0 1 0 0,1 0 0 0 0,-1 0-1 0 0,0 0 1 0 0,1 0 0 0 0,-1 0-1 0 0,0-1 1 0 0,1 1-1 0 0,-1 0 1 0 0,1-1 0 0 0,-1 0-1 0 0,3 1 1 0 0,10 3 149 0 0,1-1 1 0 0,-1-1-1 0 0,1 0 1 0 0,20 0-1 0 0,63-6 486 0 0,-69 2-480 0 0,-13 1-129 0 0,1-1-1 0 0,-1-1 0 0 0,0 0 0 0 0,27-10 0 0 0,-41 13-263 0 0,17-11-717 0 0,0 1-2015 0 0,-11-3-6764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3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39 364 0 0,'-14'-2'1275'0'0,"-16"-1"2561"0"0,10-1 6982 0 0,24 4-9453 0 0,160 2 5464 0 0,88-27-2348 0 0,-238 22-5192 0 0,8-1-328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47 222 280 0 0,'-5'1'383'0'0,"1"-1"315"0"0,0 1 1 0 0,1-1-1 0 0,-1 1 0 0 0,0 0 0 0 0,0 0 0 0 0,1 1 1 0 0,-1-1-1 0 0,1 1 0 0 0,-6 2 2547 0 0,39 11 525 0 0,0-11-2634 0 0,1-1 1 0 0,0-1-1 0 0,54-5 1 0 0,-25 0-354 0 0,554-28 2816 0 0,-517 25-3228 0 0,255-15 994 0 0,167-13 447 0 0,-34 6-261 0 0,798-89 3029 0 0,-1255 114-4488 0 0,-6 0-39 0 0,38-8 0 0 0,-56 10-86 0 0,-3 1-243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151 162 140 0 0,'0'0'837'0'0,"13"2"6670"0"0,57 1-4771 0 0,217-17 2142 0 0,-215 6-3323 0 0,140-33 1 0 0,-201 38-1333 0 0,0 0 1 0 0,-1-1-1 0 0,0 0 0 0 0,19-12 1 0 0,-26 15-155 0 0,0-1 0 0 0,-1 0 0 0 0,1 1 0 0 0,-1-1 0 0 0,0-1 0 0 0,1 1 0 0 0,-1 0 1 0 0,0 0-1 0 0,0-1 0 0 0,0 1 0 0 0,-1-1 0 0 0,1 0 0 0 0,0 0 0 0 0,-1 1 0 0 0,0-1 0 0 0,0 0 1 0 0,0 0-1 0 0,0 0 0 0 0,0 0 0 0 0,-1 0 0 0 0,1-5 0 0 0,-1 8-58 0 0,1-1 0 0 0,-1 1 1 0 0,0-1-1 0 0,0 1 0 0 0,0-1 0 0 0,0 1 1 0 0,0-1-1 0 0,0 1 0 0 0,0-1 0 0 0,0 1 1 0 0,0-1-1 0 0,0 1 0 0 0,0-1 0 0 0,-1 1 1 0 0,1-1-1 0 0,0 1 0 0 0,0 0 0 0 0,0-1 0 0 0,-1 1 1 0 0,1-1-1 0 0,0 1 0 0 0,0-1 0 0 0,-1 1 1 0 0,1 0-1 0 0,0-1 0 0 0,-1 1 0 0 0,1 0 1 0 0,-1-1-1 0 0,1 1 0 0 0,0 0 0 0 0,-1 0 1 0 0,1-1-1 0 0,-1 1 0 0 0,-1 0 5 0 0,1 0-1 0 0,0 0 1 0 0,0 1 0 0 0,0-1-1 0 0,0 1 1 0 0,0-1-1 0 0,0 1 1 0 0,0-1 0 0 0,0 1-1 0 0,0-1 1 0 0,0 1 0 0 0,1 0-1 0 0,-3 1 1 0 0,-22 27 210 0 0,11 1-52 0 0,1 1 0 0 0,1 0 0 0 0,1 0-1 0 0,2 1 1 0 0,2 0 0 0 0,-7 55-1 0 0,9-17 259 0 0,2 0 0 0 0,8 78 0 0 0,0-88-114 0 0,2 0-1 0 0,3 0 1 0 0,3-1-1 0 0,2 0 1 0 0,3-1-1 0 0,35 78 1 0 0,-47-124-294 0 0,-3-8-57 0 0,-1 1 0 0 0,1 0-1 0 0,-1 0 1 0 0,0 0 0 0 0,0 0-1 0 0,1 7 1 0 0,-3-11-76 0 0,-27-5-438 0 0,-39-15 267 0 0,1 2 1 0 0,-2 3-1 0 0,-125-9 0 0 0,102 20 358 0 0,-1 3 0 0 0,-123 17 0 0 0,198-15 2 0 0,-2 0 172 0 0,0 1-1 0 0,0 0 1 0 0,-23 8-1 0 0,41-11-226 0 0,0 0-1 0 0,0 0 1 0 0,0 0-1 0 0,-1 0 0 0 0,1 0 1 0 0,0 0-1 0 0,0 0 1 0 0,0 0-1 0 0,0 0 0 0 0,0 0 1 0 0,-1 0-1 0 0,1 0 1 0 0,0 0-1 0 0,0 0 0 0 0,0 0 1 0 0,0 0-1 0 0,-1 0 1 0 0,1 0-1 0 0,0 0 0 0 0,0 0 1 0 0,0 1-1 0 0,0-1 1 0 0,0 0-1 0 0,-1 0 0 0 0,1 0 1 0 0,0 0-1 0 0,0 0 1 0 0,0 0-1 0 0,0 0 0 0 0,0 1 1 0 0,0-1-1 0 0,0 0 1 0 0,0 0-1 0 0,0 0 0 0 0,0 0 1 0 0,-1 0-1 0 0,1 1 1 0 0,0-1-1 0 0,0 0 0 0 0,0 0 1 0 0,0 0-1 0 0,0 0 1 0 0,0 1-1 0 0,0-1 0 0 0,0 0 1 0 0,0 0-1 0 0,0 0 1 0 0,0 0-1 0 0,0 1 0 0 0,0-1 1 0 0,1 0-1 0 0,-1 0 1 0 0,0 0-1 0 0,0 0 0 0 0,0 0 1 0 0,0 1-1 0 0,13 4 377 0 0,22 0-94 0 0,263-2 1141 0 0,-193-6-1128 0 0,284-18 1097 0 0,-379 19-1798 0 0,0 0 0 0 0,0 0 1 0 0,-1-1-1 0 0,11-4 0 0 0,-11 4-1384 0 0,7 1-7808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86 320 0 0,'4'-7'1183'0'0,"0"-1"1"0"0,1 0-1 0 0,0 1 0 0 0,10-12 1 0 0,-12 14-148 0 0,1 1 0 0 0,0 0 1 0 0,1 0-1 0 0,-1 1 0 0 0,1-1 1 0 0,-1 1-1 0 0,1 0 1 0 0,6-3-1 0 0,-10 6-936 0 0,-1 0 0 0 0,0 0-1 0 0,1 0 1 0 0,-1 0 0 0 0,1 0 0 0 0,-1 0 0 0 0,0-1-1 0 0,1 1 1 0 0,-1 0 0 0 0,0 0 0 0 0,1 0 0 0 0,-1 1-1 0 0,1-1 1 0 0,-1 0 0 0 0,0 0 0 0 0,1 0 0 0 0,-1 0-1 0 0,0 0 1 0 0,1 0 0 0 0,-1 0 0 0 0,0 1 0 0 0,1-1-1 0 0,-1 0 1 0 0,0 0 0 0 0,1 0 0 0 0,-1 1 0 0 0,0-1-1 0 0,0 0 1 0 0,1 1 0 0 0,-1-1 0 0 0,0 0 0 0 0,0 0-1 0 0,1 1 1 0 0,-1-1 0 0 0,0 0 0 0 0,0 1 0 0 0,0-1-1 0 0,0 1 1 0 0,0-1 0 0 0,0 0 0 0 0,1 1 0 0 0,-1-1-1 0 0,0 0 1 0 0,0 1 0 0 0,0-1 0 0 0,0 1 0 0 0,0-1-1 0 0,0 0 1 0 0,0 1 0 0 0,-1-1 0 0 0,1 0 0 0 0,0 1-1 0 0,-3 24 1243 0 0,2-23-1063 0 0,-6 24 664 0 0,-2 1 0 0 0,-1-1-1 0 0,-26 49 1 0 0,-14 33 783 0 0,46-95-1447 0 0,0-1 1 0 0,0 1-1 0 0,2 0 0 0 0,-1 0 0 0 0,2 0 0 0 0,0 0 0 0 0,0 13 0 0 0,1-23-251 0 0,1 0-1 0 0,-1 1 1 0 0,1-1-1 0 0,-1 0 1 0 0,1 0-1 0 0,0 1 1 0 0,0-1-1 0 0,0 0 1 0 0,1 0-1 0 0,-1 0 1 0 0,1 0 0 0 0,0-1-1 0 0,0 1 1 0 0,0 0-1 0 0,0-1 1 0 0,3 4-1 0 0,-1-3 57 0 0,1 1 0 0 0,-1-1 0 0 0,1 0-1 0 0,0 0 1 0 0,-1-1 0 0 0,1 0 0 0 0,1 1 0 0 0,-1-2-1 0 0,6 3 1 0 0,10 0 229 0 0,0-1 0 0 0,0 0-1 0 0,42-2 1 0 0,-56-1-307 0 0,-1 0-41 0 0,7 1-584 0 0,0-1 0 0 0,1-1 1 0 0,-1 0-1 0 0,0-1 0 0 0,0 0 0 0 0,14-5 1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113 536 560 0 0,'-16'21'22199'0'0,"24"-46"-21085"0"0,-2 1-1 0 0,-1-1 0 0 0,-1 1 0 0 0,-1-1 1 0 0,0-30-1 0 0,-4 29-793 0 0,0 1 0 0 0,-2-1 0 0 0,-1 1 0 0 0,-1 0 0 0 0,-1 0 0 0 0,-1 1 0 0 0,-2-1 0 0 0,-19-39 0 0 0,-33-48 128 0 0,75 125-448 0 0,1 0 0 0 0,0-1 0 0 0,31 19 0 0 0,-39-26 0 0 0,23 13 0 0 0,-1-1 0 0 0,2-1 0 0 0,0-1 0 0 0,1-2 0 0 0,1-2 0 0 0,0 0 0 0 0,0-3 0 0 0,1 0 0 0 0,39 3 0 0 0,-62-10-32 0 0,0-1 1 0 0,0 0-1 0 0,0 0 0 0 0,0-1 0 0 0,0 0 1 0 0,-1-1-1 0 0,1-1 0 0 0,0 1 1 0 0,10-6-1 0 0,-17 7 18 0 0,0-1-1 0 0,0 0 1 0 0,-1 0 0 0 0,1 0-1 0 0,-1-1 1 0 0,1 1 0 0 0,-1-1-1 0 0,0 0 1 0 0,0 0 0 0 0,0 0-1 0 0,-1 0 1 0 0,1 0 0 0 0,-1-1-1 0 0,1 1 1 0 0,-1-1 0 0 0,0 1-1 0 0,-1-1 1 0 0,1 0 0 0 0,-1 0-1 0 0,1 0 1 0 0,-1 0 0 0 0,0 0-1 0 0,-1 0 1 0 0,1 0 0 0 0,-1 0-1 0 0,1-7 1 0 0,-1 7-31 0 0,-1-1 0 0 0,1 1 0 0 0,0 0-1 0 0,-1-1 1 0 0,0 1 0 0 0,0 0 0 0 0,0-1 0 0 0,-1 1 0 0 0,-2-4 0 0 0,4 7 37 0 0,0-1 68 0 0,-1 2-41 0 0,1 1-1 0 0,0-1 0 0 0,0 0 0 0 0,0 0 1 0 0,0 0-1 0 0,0 0 0 0 0,0 1 1 0 0,0-1-1 0 0,0 0 0 0 0,0 0 1 0 0,0 0-1 0 0,0 0 0 0 0,0 0 0 0 0,0 1 1 0 0,-1-1-1 0 0,1 0 0 0 0,0 0 1 0 0,0 0-1 0 0,0 0 0 0 0,0 0 1 0 0,0 0-1 0 0,-1 0 0 0 0,1 0 0 0 0,0 1 1 0 0,0-1-1 0 0,0 0 0 0 0,0 0 1 0 0,0 0-1 0 0,-1 0 0 0 0,1 0 1 0 0,0 0-1 0 0,0 0 0 0 0,0 0 1 0 0,0 0-1 0 0,-1 0 0 0 0,1 0 0 0 0,0 0 1 0 0,0 0-1 0 0,0 0 0 0 0,0 0 1 0 0,-1 0-1 0 0,1 0 0 0 0,0 0 1 0 0,0-1-1 0 0,0 1 0 0 0,0 0 0 0 0,0 0 1 0 0,-1 0-1 0 0,1 0 0 0 0,0 0 1 0 0,0 0-1 0 0,0 0 0 0 0,0 0 1 0 0,0-1-1 0 0,0 1 0 0 0,-1 0 0 0 0,1 0 1 0 0,0 0-1 0 0,0-1 0 0 0,3 27-16 0 0,1-1-1 0 0,1 0 0 0 0,1-1 0 0 0,18 46 0 0 0,-17-53-1 0 0,1-1 0 0 0,0 0 0 0 0,1 0 0 0 0,1-1 0 0 0,0 0-1 0 0,1-1 1 0 0,1 0 0 0 0,14 13 0 0 0,-22-23-579 0 0,1 0 0 0 0,-1-1 0 0 0,1 0 0 0 0,0 0 0 0 0,1 0 0 0 0,-1 0 0 0 0,0-1 0 0 0,1 0 0 0 0,-1 0 0 0 0,1 0 0 0 0,0-1 0 0 0,0 0 0 0 0,-1 0 0 0 0,1 0 0 0 0,0-1 0 0 0,0 0 0 0 0,0 0 0 0 0,0 0 0 0 0,9-3 0 0 0,1-2-3054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183 225 624 0 0,'-4'2'1287'0'0,"-1"-1"1"0"0,0 1-1 0 0,1 0 1 0 0,0 0-1 0 0,-1 0 0 0 0,-6 6 1 0 0,-23 24 4278 0 0,18-11-2238 0 0,-21 34 0 0 0,30-44-2278 0 0,-1 3-41 0 0,-2 0 676 0 0,1 1 0 0 0,0 1 0 0 0,-6 17 0 0 0,17-81 425 0 0,-1 39-2110 0 0,26-360 0 0 0,-30 341 0 0 0,3 28 0 0 0,0 0 0 0 0,0 0 0 0 0,0 0 0 0 0,0 0 0 0 0,0 1 0 0 0,0-1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0,0-1 0 0 0,0 1 0 0 0,0 0 0 0 0,0 0 0 0 0,0 0 0 0 0,0 0 0 0 0,0 0 0 0 0,0 0 0 0 0,0 0 0 0 0,-1 0 0 0 0,1 0 0 0 0,0 0 0 0 0,0 0 0 0 0,0 0 0 0 0,0 0 0 0 0,0 0 0 0 0,-1 14 0 0 0,2 2 0 0 0,0 0 0 0 0,1-1 0 0 0,1 1 0 0 0,1-1 0 0 0,0 1 0 0 0,1-1 0 0 0,7 17 0 0 0,1-5 0 0 0,0-1 0 0 0,32 45 0 0 0,-34-56 0 0 0,1-1 0 0 0,0 0 0 0 0,1-1 0 0 0,1 0 0 0 0,0-1 0 0 0,0 0 0 0 0,1-1 0 0 0,1-1 0 0 0,20 10 0 0 0,-24-14 0 0 0,0-1 0 0 0,0 0 0 0 0,1-1 0 0 0,-1 0 0 0 0,1-1 0 0 0,0 0 0 0 0,0-1 0 0 0,0-1 0 0 0,0 0 0 0 0,0-1 0 0 0,0 0 0 0 0,1-1 0 0 0,22-5 0 0 0,2-10 0 0 0,-106 30-2516 0 0,66-13 1579 0 0,0-1 0 0 0,1 0 0 0 0,-1-1 0 0 0,0 1 0 0 0,0 0 0 0 0,0 0 0 0 0,0-1 0 0 0,0 1 0 0 0,0-1-1 0 0,1 0 1 0 0,-3-1 0 0 0,-1-1-2320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343 282 752 0 0,'-19'-26'2118'0'0,"-2"2"0"0"0,0 0 0 0 0,-45-39-1 0 0,-84-50 11846 0 0,142 108-12919 0 0,0 0-1 0 0,0 1 1 0 0,0 0-1 0 0,-1 0 1 0 0,-14-4-1 0 0,21 8-1151 0 0,4 2-1133 0 0,8 8-175 0 0,1 0 0 0 0,-1-1 0 0 0,1-1 0 0 0,1 0 0 0 0,0 0 0 0 0,16 7 0 0 0,11 5-1701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0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51 80 0 0,'-7'-6'749'0'0,"0"1"0"0"0,0 0 0 0 0,-1 0 0 0 0,0 0 0 0 0,0 1 0 0 0,0 1 0 0 0,-1-1 0 0 0,1 1 0 0 0,-1 0 0 0 0,1 1 1 0 0,-1 0-1 0 0,0 1 0 0 0,0-1 0 0 0,0 2 0 0 0,0-1 0 0 0,0 1 0 0 0,0 1 0 0 0,0 0 0 0 0,0 0 0 0 0,0 1 0 0 0,0 0 0 0 0,0 0 0 0 0,0 1 0 0 0,1 0 0 0 0,0 0 0 0 0,-1 1 0 0 0,1 0 0 0 0,1 1 0 0 0,-15 10 0 0 0,21-14-623 0 0,1-1 0 0 0,-1 1-1 0 0,0-1 1 0 0,1 1 0 0 0,-1 0-1 0 0,0-1 1 0 0,1 1 0 0 0,-1 0-1 0 0,1 0 1 0 0,-1 0 0 0 0,1-1-1 0 0,0 1 1 0 0,-1 0-1 0 0,1 0 1 0 0,0 0 0 0 0,-1 0-1 0 0,1 0 1 0 0,0 0 0 0 0,0-1-1 0 0,0 1 1 0 0,0 0 0 0 0,0 0-1 0 0,0 0 1 0 0,0 0 0 0 0,0 0-1 0 0,1 1 1 0 0,-1 0 7 0 0,1 0 0 0 0,0 0 0 0 0,0-1 0 0 0,1 1 0 0 0,-1 0 0 0 0,0-1 0 0 0,1 1 0 0 0,-1-1 0 0 0,0 1 0 0 0,1-1 0 0 0,2 2 0 0 0,7 4 128 0 0,0 0 1 0 0,1-1-1 0 0,13 5 1 0 0,-17-8 63 0 0,14 7-2 0 0,15 6 235 0 0,36 23-1 0 0,-64-34-454 0 0,1 1-1 0 0,-1 1 1 0 0,-1 0 0 0 0,1 0 0 0 0,-1 0-1 0 0,0 1 1 0 0,-1 1 0 0 0,12 15 0 0 0,-16-19-85 0 0,-1 0 0 0 0,1 0 0 0 0,-1 0 0 0 0,0 0 0 0 0,0 1 0 0 0,0-1 0 0 0,-1 1 0 0 0,0-1 0 0 0,0 1 0 0 0,0-1 0 0 0,-1 1 0 0 0,0 0 0 0 0,0-1 0 0 0,0 1 0 0 0,-1-1 0 0 0,0 1 1 0 0,0-1-1 0 0,0 1 0 0 0,-1-1 0 0 0,0 1 0 0 0,0-1 0 0 0,0 0 0 0 0,0 0 0 0 0,-1 0 0 0 0,0 0 0 0 0,0 0 0 0 0,-1-1 0 0 0,1 1 0 0 0,-1-1 0 0 0,0 0 0 0 0,0 0 0 0 0,0-1 0 0 0,0 1 1 0 0,-1-1-1 0 0,0 0 0 0 0,1 0 0 0 0,-1 0 0 0 0,0 0 0 0 0,0-1 0 0 0,-1 0 0 0 0,1 0 0 0 0,0-1 0 0 0,-1 1 0 0 0,1-1 0 0 0,-1 0 0 0 0,-6 0 0 0 0,9-1-39 0 0,0 0-1 0 0,-1 0 1 0 0,1 0 0 0 0,0 0-1 0 0,-1 0 1 0 0,1-1-1 0 0,0 1 1 0 0,0-1-1 0 0,-1 0 1 0 0,1 0 0 0 0,0 0-1 0 0,0-1 1 0 0,0 1-1 0 0,0-1 1 0 0,0 1-1 0 0,1-1 1 0 0,-1 0 0 0 0,0 0-1 0 0,1 0 1 0 0,-1-1-1 0 0,-2-2 1 0 0,4 2-3 0 0,-1 1 0 0 0,1-1 1 0 0,-1 1-1 0 0,1-1 1 0 0,0 0-1 0 0,0 1 0 0 0,1-1 1 0 0,-1 0-1 0 0,0 0 0 0 0,1 0 1 0 0,0 0-1 0 0,0 1 0 0 0,0-1 1 0 0,0 0-1 0 0,0 0 0 0 0,0 0 1 0 0,1 0-1 0 0,-1 0 0 0 0,1 1 1 0 0,0-1-1 0 0,0 0 0 0 0,0 0 1 0 0,0 1-1 0 0,2-4 1 0 0,1-1-8 0 0,0 1 0 0 0,0 0 0 0 0,0 0 1 0 0,1 0-1 0 0,0 0 0 0 0,0 1 0 0 0,1 0 1 0 0,-1 0-1 0 0,1 0 0 0 0,0 1 0 0 0,0 0 1 0 0,1 0-1 0 0,-1 0 0 0 0,1 1 0 0 0,0 0 1 0 0,0 1-1 0 0,0-1 0 0 0,0 1 0 0 0,9-1 1 0 0,-2 1-18 0 0,-1 0 0 0 0,0 1 0 0 0,1 1 0 0 0,-1 0 1 0 0,1 1-1 0 0,-1 1 0 0 0,1 0 0 0 0,-1 0 1 0 0,22 8-1 0 0,35 17-590 0 0,29 9-3935 0 0,-95-35 3374 0 0,0 0 0 0 0,1 0 0 0 0,-1-1 0 0 0,0 1 1 0 0,9-1-1 0 0,3-2-1811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 9849 0 0,'6'30'13285'0'0,"-8"4"-8092"0"0,-12 32-4448 0 0,9-46 491 0 0,-11 45-826 0 0,-3-1 0 0 0,-2-1 0 0 0,-3 0-1 0 0,-3-2 1 0 0,-53 88 0 0 0,78-145-729 0 0,-1 1 0 0 0,0-1 1 0 0,-1 1-1 0 0,1-1 0 0 0,-1 0 0 0 0,0 0 1 0 0,0 0-1 0 0,0-1 0 0 0,-9 7 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4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 1116 0 0,'-27'-37'16656'0'0,"31"40"-14887"0"0,13 13-269 0 0,-2 0 0 0 0,0 2 0 0 0,20 27 0 0 0,-8-8-183 0 0,22 26 1495 0 0,116 114 0 0 0,142 68-2527 0 0,-298-238-285 0 0,-5-4 0 0 0,0 0 0 0 0,0 0 0 0 0,0-1 0 0 0,1 1 0 0 0,-1-1 0 0 0,1 0 0 0 0,6 2 0 0 0,-10-4-443 0 0,1 1 0 0 0,-1-1 0 0 0,0 0 0 0 0,1 0 0 0 0,-1-1 1 0 0,0 1-1 0 0,0 0 0 0 0,0 0 0 0 0,1-1 0 0 0,-1 1 0 0 0,0 0 0 0 0,0-1 0 0 0,0 1 0 0 0,1-1 0 0 0,-1 0 0 0 0,0 1 0 0 0,0-1 1 0 0,0 0-1 0 0,0 0 0 0 0,0 1 0 0 0,-1-1 0 0 0,1 0 0 0 0,0 0 0 0 0,0 0 0 0 0,0-2 0 0 0,1 2-506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6 588 0 0,'-14'6'6813'0'0,"14"-5"-6495"0"0,0 0 1 0 0,0-1 0 0 0,0 1-1 0 0,-1 0 1 0 0,1 0-1 0 0,0-1 1 0 0,0 1 0 0 0,0 0-1 0 0,1 0 1 0 0,-1-1-1 0 0,0 1 1 0 0,0 0 0 0 0,0 0-1 0 0,1-1 1 0 0,-1 1 0 0 0,0 0-1 0 0,0-1 1 0 0,1 1-1 0 0,-1 0 1 0 0,1-1 0 0 0,-1 1-1 0 0,1 0 1 0 0,17 10 2914 0 0,26-2-277 0 0,-43-9-2733 0 0,45 3 1234 0 0,1-2 0 0 0,-1-3 0 0 0,72-11 0 0 0,-18 2-191 0 0,101-11 269 0 0,-195 20-2679 0 0,10 1-752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11 480 0 0,'-1'1'338'0'0,"1"-1"-1"0"0,-1 0 1 0 0,1 1 0 0 0,-1-1-1 0 0,1 0 1 0 0,-1 1-1 0 0,1-1 1 0 0,-1 1 0 0 0,1-1-1 0 0,-1 1 1 0 0,1-1 0 0 0,0 1-1 0 0,-1 0 1 0 0,1-1 0 0 0,0 1-1 0 0,-1-1 1 0 0,1 1-1 0 0,0 0 1 0 0,0-1 0 0 0,0 1-1 0 0,-1 0 1 0 0,1-1 0 0 0,0 1-1 0 0,0 0 1 0 0,0 0 0 0 0,1 0-124 0 0,-1-1 1 0 0,1 1 0 0 0,-1 0 0 0 0,1-1 0 0 0,-1 1 0 0 0,1-1 0 0 0,0 0-1 0 0,-1 1 1 0 0,1-1 0 0 0,-1 1 0 0 0,1-1 0 0 0,0 0 0 0 0,0 1 0 0 0,-1-1 0 0 0,1 0-1 0 0,0 0 1 0 0,-1 0 0 0 0,2 1 0 0 0,44 1 2626 0 0,-39-2-1854 0 0,256-20 7145 0 0,-102 5-3762 0 0,-161 15-4413 0 0,31 0-273 0 0,-13 5-7705 0 0,-10-5 1431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1060 372 0 0,'0'0'4802'0'0,"2"1"-4343"0"0,-1-1-1 0 0,0 0 1 0 0,1 1 0 0 0,-1-1 0 0 0,0 0-1 0 0,1 0 1 0 0,-1 0 0 0 0,1 0 0 0 0,-1 0-1 0 0,0-1 1 0 0,2 1 0 0 0,23-12 1010 0 0,0-1-1 0 0,-1-1 1 0 0,-1-1-1 0 0,0-1 1 0 0,31-28 0 0 0,-15 9-559 0 0,-3-2 0 0 0,35-43 0 0 0,-50 50-441 0 0,-2-1 0 0 0,-1 0 0 0 0,-1-2 0 0 0,-1 0 0 0 0,18-56 1 0 0,-16 28 231 0 0,-3 0 0 0 0,11-77 0 0 0,-1-124 1793 0 0,-30 238-1322 0 0,-1 44-1096 0 0,1-1-1 0 0,1 1 0 0 0,0 1 0 0 0,2-1 0 0 0,1 30 0 0 0,0-4-17 0 0,-28 406 754 0 0,26-431-817 0 0,0-13-196 0 0,1 0-1 0 0,0 0 1 0 0,0-1-1 0 0,1 1 0 0 0,0 0 1 0 0,0 0-1 0 0,1 0 1 0 0,0 0-1 0 0,4 13 0 0 0,-4-20-21 0 0,0 0-1 0 0,0 0 0 0 0,0 1 1 0 0,0-1-1 0 0,0 0 0 0 0,0 0 0 0 0,0 0 1 0 0,1 0-1 0 0,-1-1 0 0 0,0 1 1 0 0,1 0-1 0 0,-1-1 0 0 0,1 1 1 0 0,-1 0-1 0 0,1-1 0 0 0,-1 0 0 0 0,1 1 1 0 0,-1-1-1 0 0,1 0 0 0 0,-1 0 1 0 0,1 0-1 0 0,-1 0 0 0 0,2 0 1 0 0,41-5-6724 0 0,-35 4 5368 0 0,14-3-1199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272 264 464 0 0,'15'-26'2734'0'0,"-7"11"-855"0"0,0 1 0 0 0,6-17 0 0 0,-12 28-1333 0 0,-1-1 1 0 0,0 1-1 0 0,0-1 0 0 0,0 0 0 0 0,-1 1 0 0 0,1-1 1 0 0,-1 1-1 0 0,0-1 0 0 0,0 0 0 0 0,0 0 0 0 0,0 1 1 0 0,-1-1-1 0 0,1 1 0 0 0,-3-7 0 0 0,2 8-382 0 0,0 0-1 0 0,0 1 0 0 0,0-1 0 0 0,0 0 1 0 0,-1 1-1 0 0,1-1 0 0 0,0 1 1 0 0,-1-1-1 0 0,0 1 0 0 0,1 0 0 0 0,-1 0 1 0 0,0 0-1 0 0,1 0 0 0 0,-1 0 1 0 0,0 0-1 0 0,0 0 0 0 0,0 0 0 0 0,0 1 1 0 0,0-1-1 0 0,0 1 0 0 0,0-1 1 0 0,0 1-1 0 0,0 0 0 0 0,0 0 0 0 0,0 0 1 0 0,-3 0-1 0 0,-3 1 120 0 0,1-1 0 0 0,-1 1 1 0 0,1 1-1 0 0,0-1 0 0 0,-1 1 0 0 0,-6 3 0 0 0,-1 2-38 0 0,1 1 0 0 0,0 0 0 0 0,0 0 0 0 0,0 2 0 0 0,1 0 0 0 0,1 0 0 0 0,0 1 0 0 0,0 1 0 0 0,1 0 0 0 0,0 0-1 0 0,1 1 1 0 0,1 1 0 0 0,0 0 0 0 0,1 0 0 0 0,0 0 0 0 0,1 1 0 0 0,-7 23 0 0 0,12-32-135 0 0,1 0-1 0 0,0 0 1 0 0,0 0 0 0 0,0 1 0 0 0,1-1-1 0 0,0 0 1 0 0,0 0 0 0 0,1 1 0 0 0,0-1-1 0 0,0 0 1 0 0,0 0 0 0 0,1 0 0 0 0,4 11-1 0 0,-2-9-21 0 0,0 0 1 0 0,0-1-1 0 0,1 0 0 0 0,0 0 0 0 0,1 0 0 0 0,-1 0 0 0 0,1-1 0 0 0,1 0 0 0 0,8 7 0 0 0,-5-6 4 0 0,0 1-1 0 0,1-2 1 0 0,0 0-1 0 0,0 0 1 0 0,1-1-1 0 0,-1 0 1 0 0,1-1-1 0 0,0 0 1 0 0,0-1 0 0 0,1 0-1 0 0,-1-1 1 0 0,1-1-1 0 0,21 1 1 0 0,-23-3-60 0 0,1-1 0 0 0,-1 0 0 0 0,0-1 0 0 0,0 0 0 0 0,-1 0 0 0 0,1-1 0 0 0,-1-1 1 0 0,1 1-1 0 0,-1-2 0 0 0,-1 1 0 0 0,1-2 0 0 0,-1 1 0 0 0,0-1 0 0 0,0-1 0 0 0,-1 1 0 0 0,0-1 0 0 0,-1-1 0 0 0,1 1 0 0 0,-1-2 0 0 0,-1 1 1 0 0,0 0-1 0 0,0-1 0 0 0,7-19 0 0 0,-9 18-28 0 0,0 0 0 0 0,0 0 1 0 0,-1 0-1 0 0,-1 0 0 0 0,0 0 1 0 0,0-1-1 0 0,-1 1 0 0 0,-1-1 1 0 0,0 1-1 0 0,0-1 0 0 0,-1 1 1 0 0,-1 0-1 0 0,0-1 0 0 0,0 1 0 0 0,-1 0 1 0 0,-1 0-1 0 0,0 0 0 0 0,0 0 1 0 0,-1 1-1 0 0,0 0 0 0 0,-1 0 1 0 0,0 0-1 0 0,-11-13 0 0 0,5 10-11 0 0,-1 1 0 0 0,0 0 0 0 0,-1 0 0 0 0,0 1-1 0 0,0 1 1 0 0,-29-15 0 0 0,33 20-262 0 0,0 0-1 0 0,-1 0 1 0 0,0 2 0 0 0,0-1 0 0 0,0 1-1 0 0,0 1 1 0 0,-1 0 0 0 0,1 0 0 0 0,-1 1-1 0 0,1 1 1 0 0,-19 1 0 0 0,27-1-94 0 0,0 1 1 0 0,-1-1-1 0 0,1 1 1 0 0,0 0-1 0 0,-1 0 1 0 0,1 1 0 0 0,0-1-1 0 0,-6 4 1 0 0,8-4-202 0 0,0 0 0 0 0,0 0 0 0 0,0 0 0 0 0,0 0 0 0 0,0 0 0 0 0,0 0 0 0 0,1 0 0 0 0,-1 0 1 0 0,0 0-1 0 0,0 0 0 0 0,1 0 0 0 0,-1 0 0 0 0,1 1 0 0 0,-1-1 0 0 0,0 2 0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8825 0 0,'16'-6'8724'0'0,"-2"3"-3792"0"0,-11 3-4679 0 0,0 0 0 0 0,0 0 0 0 0,0 0 0 0 0,0 0 0 0 0,0 1 0 0 0,-1 0 0 0 0,1-1-1 0 0,0 1 1 0 0,0 0 0 0 0,0 0 0 0 0,-1 1 0 0 0,1-1 0 0 0,2 2 0 0 0,18 11 258 0 0,-1 1 0 0 0,-1 1 0 0 0,-1 1 1 0 0,25 25-1 0 0,68 86 936 0 0,-66-72-873 0 0,3 2-130 0 0,102 113 1280 0 0,-152-170-1724 0 0,1 0 0 0 0,0-1 0 0 0,-1 1 0 0 0,1-1 0 0 0,-1 1 0 0 0,1-1 0 0 0,0 1 0 0 0,-1-1 0 0 0,1 1 0 0 0,0-1 0 0 0,-1 0 0 0 0,1 1 0 0 0,0-1 0 0 0,-1 0 0 0 0,1 0 0 0 0,0 0 0 0 0,0 1 0 0 0,0-1 0 0 0,-1 0 0 0 0,1 0 0 0 0,0 0 0 0 0,0 0 0 0 0,-1 0 0 0 0,1 0 0 0 0,0 0 0 0 0,0-1 0 0 0,0 1 0 0 0,-1 0 0 0 0,1 0 0 0 0,0-1 0 0 0,0 1 0 0 0,-1 0 0 0 0,1-1 0 0 0,0 1 0 0 0,-1 0 0 0 0,1-1 0 0 0,-1 1 0 0 0,1-1 0 0 0,0 0 0 0 0,-1 1 0 0 0,1-1 0 0 0,-1 1 0 0 0,1-1 0 0 0,-1 0 0 0 0,0 1 0 0 0,1-1 0 0 0,-1 0 0 0 0,0 1 0 0 0,1-1 0 0 0,-1 0 0 0 0,0-1 0 0 0,8-23 0 0 0,-2-1 0 0 0,5-45 0 0 0,-2 6 0 0 0,22-82 0 0 0,64-186 0 0 0,-27 166 0 0 0,-66 158 38 0 0,-2 7-54 0 0,0 0 1 0 0,1 0 0 0 0,-1 0 0 0 0,0 0-1 0 0,1 0 1 0 0,0 0 0 0 0,-1 1 0 0 0,1-1-1 0 0,0 0 1 0 0,0 0 0 0 0,0 1-1 0 0,0-1 1 0 0,0 0 0 0 0,3-2 0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2:5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11 129 224 0 0,'-11'7'7728'0'0,"35"5"-4574"0"0,42-7-1475 0 0,0-2 0 0 0,79-9-1 0 0,-55 2-814 0 0,632-27 3366 0 0,-496 20-3589 0 0,310-10 640 0 0,-186 14-526 0 0,777-20 1090 0 0,-953 23-1606 0 0,824-11 1260 0 0,-468 5-44 0 0,-159-1-435 0 0,129 5-65 0 0,-331 6-731 0 0,84 0 504 0 0,-101-1-267 0 0,-51 1-217 0 0,0 0-92 0 0,-33 0-120 0 0,130 0-32 0 0,-185 1-261 0 0,-13-1 250 0 0,0 0 0 0 0,0 0 0 0 0,0 0 0 0 0,0 0 0 0 0,0 0 0 0 0,0 0 0 0 0,0 0 0 0 0,0 0-1 0 0,0 0 1 0 0,0 0 0 0 0,0 0 0 0 0,-1 0 0 0 0,1 0 0 0 0,0 0 0 0 0,0 0 0 0 0,0 0 0 0 0,0 0 0 0 0,0 0 0 0 0,0 0 0 0 0,0 0-1 0 0,0 0 1 0 0,0 0 0 0 0,0 0 0 0 0,0 0 0 0 0,0 0 0 0 0,0 0 0 0 0,0 1 0 0 0,0-1 0 0 0,0 0 0 0 0,0 0 0 0 0,0 0 0 0 0,0 0-1 0 0,0 0 1 0 0,0 0 0 0 0,0 0 0 0 0,0 0 0 0 0,0 0 0 0 0,0 0 0 0 0,0 0 0 0 0,0 0 0 0 0,0 0 0 0 0,0 0 0 0 0,0 0 0 0 0,0 0-1 0 0,0 0 1 0 0,0 1 0 0 0,0-1 0 0 0,0 0 0 0 0,0 0 0 0 0,0 0 0 0 0,0 0 0 0 0,0 0 0 0 0,0 0 0 0 0,0 0 0 0 0,0 0 0 0 0,0 0-1 0 0,0 0 1 0 0,0 0 0 0 0,0 0 0 0 0,1 0 0 0 0,-1 0 0 0 0,0 0 0 0 0,-25 8-2194 0 0,2-1-177 0 0,7 4-5539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427 149 540 0 0,'-17'-3'4026'0'0,"17"3"-3938"0"0,0 0 0 0 0,0 0 0 0 0,0 0 0 0 0,0 0 0 0 0,-1 0 0 0 0,1 0-1 0 0,0 0 1 0 0,0 0 0 0 0,0 0 0 0 0,0 0 0 0 0,0 0 0 0 0,0 0 0 0 0,-1 0 0 0 0,1 0-1 0 0,0 0 1 0 0,0 0 0 0 0,-1-1 1142 0 0,1 1-1142 0 0,0 0 0 0 0,-1 0 0 0 0,1 0 0 0 0,0 0 0 0 0,0 0-1 0 0,0-1 1 0 0,0 1 0 0 0,0 0 0 0 0,0 0 0 0 0,0 0 0 0 0,0 0 0 0 0,0 0-1 0 0,0 0 1 0 0,0-1 0 0 0,0 1 0 0 0,0 0 0 0 0,0 0 0 0 0,0 0 0 0 0,0 0 0 0 0,0 0-1 0 0,0 0 1 0 0,0-1 0 0 0,0 1 0 0 0,0 0 0 0 0,0 0 0 0 0,1-1 527 0 0,-1 1-527 0 0,50-20 2184 0 0,1 2 0 0 0,75-16 0 0 0,60-20 163 0 0,-185 54-2422 0 0,0-1-1 0 0,-1 1 0 0 0,1 0 1 0 0,0 0-1 0 0,0 0 1 0 0,-1 0-1 0 0,1-1 1 0 0,0 1-1 0 0,-1 0 0 0 0,1-1 1 0 0,0 1-1 0 0,-1 0 1 0 0,1-1-1 0 0,-1 1 1 0 0,1-1-1 0 0,0 1 0 0 0,-1-1 1 0 0,1 1-1 0 0,-1-1 1 0 0,0 1-1 0 0,1-1 1 0 0,-1 0-1 0 0,1 1 0 0 0,-1-2 1 0 0,-16-1 31 0 0,-34 4-102 0 0,-139 22-45 0 0,151-16 128 0 0,0 2 0 0 0,-69 25 0 0 0,100-31 18 0 0,-1 1-1 0 0,1 0 1 0 0,0 0 0 0 0,0 0 0 0 0,-10 9-1 0 0,16-13-12 0 0,0 1-1 0 0,0 0 0 0 0,0 0 0 0 0,0 0 0 0 0,0 0 1 0 0,0 0-1 0 0,0 0 0 0 0,0 0 0 0 0,0 0 0 0 0,1 0 1 0 0,-1 0-1 0 0,0 0 0 0 0,1 0 0 0 0,-1 0 1 0 0,1 1-1 0 0,-1-1 0 0 0,1 0 0 0 0,0 1 0 0 0,-1-1 1 0 0,1 0-1 0 0,0 1 0 0 0,0-1 0 0 0,0 0 0 0 0,0 0 1 0 0,0 1-1 0 0,0-1 0 0 0,0 0 0 0 0,1 1 1 0 0,-1-1-1 0 0,0 0 0 0 0,1 1 0 0 0,-1-1 0 0 0,1 0 1 0 0,-1 0-1 0 0,1 0 0 0 0,0 1 0 0 0,-1-1 1 0 0,1 0-1 0 0,0 0 0 0 0,0 0 0 0 0,0 0 0 0 0,2 1 1 0 0,21 17 393 0 0,1-2 1 0 0,1 0 0 0 0,1-2 0 0 0,54 23 0 0 0,3 2 336 0 0,-49-21-372 0 0,-1 1 0 0 0,36 28-1 0 0,-56-37-239 0 0,0 1 0 0 0,-1 0 0 0 0,-1 1 0 0 0,0 0-1 0 0,0 1 1 0 0,-2 0 0 0 0,10 17 0 0 0,-18-28-111 0 0,0 0-1 0 0,0 0 1 0 0,-1 0 0 0 0,0 0 0 0 0,1 0-1 0 0,-1 0 1 0 0,0 0 0 0 0,-1 0 0 0 0,1 0 0 0 0,0 1-1 0 0,-1-1 1 0 0,0 0 0 0 0,0 0 0 0 0,0 1-1 0 0,0-1 1 0 0,0 0 0 0 0,-1 1 0 0 0,1-1 0 0 0,-1 0-1 0 0,0 0 1 0 0,0 0 0 0 0,0 0 0 0 0,-1 0-1 0 0,-1 5 1 0 0,-1-4-5 0 0,1 0-1 0 0,-1 0 0 0 0,0 0 1 0 0,0-1-1 0 0,-1 1 0 0 0,1-1 1 0 0,-1 0-1 0 0,1 0 0 0 0,-1-1 1 0 0,0 1-1 0 0,0-1 0 0 0,0 0 1 0 0,0 0-1 0 0,-8 1 0 0 0,-16 3-4 0 0,0-1-1 0 0,1-2 1 0 0,-1 0-1 0 0,-1-2 1 0 0,-29-3-1 0 0,-152-23-527 0 0,108 11 26 0 0,58 8 93 0 0,-172-12-3591 0 0,214 18 4216 0 0,33 6-11366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481 182 356 0 0,'-8'-7'980'0'0,"-1"0"-1"0"0,0 1 1 0 0,0 1-1 0 0,-1-1 1 0 0,1 1 0 0 0,-1 1-1 0 0,0 0 1 0 0,0 0-1 0 0,-1 1 1 0 0,-12-2 0 0 0,9 3-306 0 0,0 0 1 0 0,0 1-1 0 0,-1 1 1 0 0,1 0-1 0 0,0 1 1 0 0,0 1 0 0 0,-19 4-1 0 0,14-2-69 0 0,1 2 0 0 0,-1 0 1 0 0,1 1-1 0 0,1 1 0 0 0,-29 16 0 0 0,39-19-329 0 0,-1 0 0 0 0,1 0 0 0 0,0 0 0 0 0,1 1 1 0 0,-1 0-1 0 0,1 1 0 0 0,0-1 0 0 0,0 1 0 0 0,1 0 0 0 0,0 1 0 0 0,0-1 1 0 0,1 1-1 0 0,0 0 0 0 0,-4 12 0 0 0,7-15-161 0 0,0-1-1 0 0,1 1 1 0 0,-1-1 0 0 0,1 0 0 0 0,0 1-1 0 0,0-1 1 0 0,1 1 0 0 0,-1-1 0 0 0,1 0-1 0 0,0 1 1 0 0,0-1 0 0 0,1 0 0 0 0,-1 0-1 0 0,1 0 1 0 0,0 0 0 0 0,0 0-1 0 0,0 0 1 0 0,1 0 0 0 0,-1 0 0 0 0,1-1-1 0 0,0 0 1 0 0,0 1 0 0 0,0-1 0 0 0,6 4-1 0 0,3 3 78 0 0,1-1-1 0 0,-1 0 1 0 0,2-1-1 0 0,-1 0 1 0 0,25 9-1 0 0,-21-11-214 0 0,0-1 0 0 0,0-1 0 0 0,1-1-1 0 0,-1 0 1 0 0,1-1 0 0 0,0-1 0 0 0,-1-1 0 0 0,1 0 0 0 0,0-1 0 0 0,0-1 0 0 0,-1-1-1 0 0,1 0 1 0 0,-1-2 0 0 0,0 0 0 0 0,25-11 0 0 0,-37 14-14 0 0,0 0 0 0 0,0-1 1 0 0,0 1-1 0 0,0-1 0 0 0,-1 0 0 0 0,1-1 1 0 0,-1 1-1 0 0,0-1 0 0 0,0 0 0 0 0,0 0 0 0 0,0 0 1 0 0,-1 0-1 0 0,0-1 0 0 0,0 0 0 0 0,5-8 1 0 0,-6 6 20 0 0,0 1 0 0 0,0-1 0 0 0,-1 1 0 0 0,1-1 0 0 0,-2 1 0 0 0,1-1 0 0 0,-1 0 0 0 0,1 0 0 0 0,-2 1 0 0 0,1-1 1 0 0,-3-10-1 0 0,0 3 17 0 0,-1 1 1 0 0,0 0-1 0 0,-1 0 1 0 0,-1 0 0 0 0,0 1-1 0 0,0 0 1 0 0,-1 0-1 0 0,-1 0 1 0 0,0 1-1 0 0,-1 0 1 0 0,0 1 0 0 0,-11-11-1 0 0,3 7-108 0 0,-2 0 0 0 0,0 1 0 0 0,0 1 0 0 0,-1 0 0 0 0,-1 2 1 0 0,1 0-1 0 0,-2 2 0 0 0,1 0 0 0 0,-1 1 0 0 0,0 2 0 0 0,-1 0 0 0 0,-30-3 0 0 0,48 8-138 0 0,1 0-1 0 0,0 0 1 0 0,-1 0 0 0 0,1 1-1 0 0,-1 0 1 0 0,1-1 0 0 0,-1 1-1 0 0,-7 3 1 0 0,11-3-117 0 0,-1 0 0 0 0,1 0 0 0 0,-1 0 0 0 0,1 0 0 0 0,0 0 0 0 0,-1 0 0 0 0,1 1 0 0 0,0-1 0 0 0,0 0 0 0 0,0 0 0 0 0,0 1 0 0 0,0-1 0 0 0,0 1 0 0 0,0-1 0 0 0,0 1 0 0 0,0 0 0 0 0,1-1 0 0 0,-1 1 0 0 0,1 0 0 0 0,-1-1 0 0 0,1 1 0 0 0,0 0 0 0 0,-1-1 0 0 0,1 3 0 0 0,0 7-2130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0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200 278 7961 0 0,'-49'-51'4539'0'0,"22"25"-2119"0"0,2-1 0 0 0,0-1 0 0 0,2-1 0 0 0,-20-35 0 0 0,42 63-2300 0 0,0 0 0 0 0,0-1 1 0 0,0 1-1 0 0,0-1 0 0 0,1 1 0 0 0,-1-1 0 0 0,1 1 0 0 0,-1-1 0 0 0,1 1 0 0 0,0-1 0 0 0,-1 1 0 0 0,1-1 1 0 0,0 0-1 0 0,0 1 0 0 0,0-1 0 0 0,0 1 0 0 0,0-1 0 0 0,1 0 0 0 0,-1 1 0 0 0,0-1 0 0 0,1-1 0 0 0,0 2-47 0 0,0 0 0 0 0,0 0 0 0 0,0-1 0 0 0,0 1 0 0 0,1 0 0 0 0,-1 0-1 0 0,0 0 1 0 0,0 0 0 0 0,1 1 0 0 0,-1-1 0 0 0,0 0 0 0 0,1 1 0 0 0,-1-1-1 0 0,1 0 1 0 0,-1 1 0 0 0,1 0 0 0 0,1-1 0 0 0,6 0 58 0 0,0 0-1 0 0,0 0 1 0 0,0 1 0 0 0,0 0-1 0 0,16 3 1 0 0,-3 1-647 0 0,-1 1 0 0 0,0 0 0 0 0,0 2 0 0 0,0 0 0 0 0,-1 1 0 0 0,0 1 0 0 0,0 1 0 0 0,-1 1 0 0 0,24 18 0 0 0,36 25-6518 0 0,-37-27 4095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6989 0 0,'1'4'6784'0'0,"5"14"-1917"0"0,10 85 2451 0 0,-5-27-4841 0 0,-5-32 1618 0 0,-8-49-3907 0 0,-3-8-182 0 0,1-1 0 0 0,0 0 0 0 0,0 0 0 0 0,2 0-1 0 0,0 0 1 0 0,0 0 0 0 0,1-1 0 0 0,2-24 0 0 0,0 20-6 0 0,1 0-1 0 0,1 0 0 0 0,1 0 1 0 0,0 0-1 0 0,2 1 1 0 0,9-23-1 0 0,-13 36 1 0 0,0 1 0 0 0,1-1 0 0 0,0 0 0 0 0,0 1 0 0 0,1-1 0 0 0,-1 1 0 0 0,1 0 0 0 0,0 0 0 0 0,0 0 0 0 0,5-3 0 0 0,-7 6 0 0 0,-1 0 0 0 0,1 0 0 0 0,-1 0 0 0 0,1 0 0 0 0,0 0 0 0 0,0 1 0 0 0,-1-1 0 0 0,1 0 0 0 0,0 1 0 0 0,0 0 0 0 0,0-1 0 0 0,0 1 0 0 0,-1 0 0 0 0,1 0 0 0 0,0 0 0 0 0,0 0 0 0 0,0 0 0 0 0,0 0 0 0 0,0 1 0 0 0,0-1 0 0 0,-1 1 0 0 0,1-1 0 0 0,0 1 0 0 0,0-1 0 0 0,-1 1 0 0 0,1 0 0 0 0,0 0 0 0 0,-1 0 0 0 0,1 0 0 0 0,-1 0 0 0 0,1 1 0 0 0,1 1 0 0 0,3 3 0 0 0,-1 1 0 0 0,0 0 0 0 0,0 0 0 0 0,0 0 0 0 0,-1 1 0 0 0,0-1 0 0 0,-1 1 0 0 0,0 0 0 0 0,0 0 0 0 0,4 16 0 0 0,-5-12 0 0 0,0 0 0 0 0,-1-1 0 0 0,0 1 0 0 0,-1 0 0 0 0,0 0 0 0 0,0-1 0 0 0,-5 20 0 0 0,5-30 0 0 0,0 1 0 0 0,0-1 0 0 0,-1 1 0 0 0,1 0 0 0 0,-1-1 0 0 0,1 1 0 0 0,-1-1 0 0 0,1 1 0 0 0,-1-1 0 0 0,0 0 0 0 0,0 1 0 0 0,0-1 0 0 0,0 1 0 0 0,0-1 0 0 0,0 0 0 0 0,0 0 0 0 0,0 0 0 0 0,0 0 0 0 0,0 0 0 0 0,-2 1 0 0 0,-3 0-20 0 0,6-2 10 0 0,-1 0-1 0 0,1-1 1 0 0,-1 1-1 0 0,1 0 1 0 0,0-1 0 0 0,-1 1-1 0 0,1 0 1 0 0,-1-1-1 0 0,1 1 1 0 0,0 0-1 0 0,-1-1 1 0 0,1 1 0 0 0,0-1-1 0 0,-1 1 1 0 0,1-1-1 0 0,0 1 1 0 0,0-1 0 0 0,-1 1-1 0 0,1-1 1 0 0,0 1-1 0 0,0-1 1 0 0,0 1 0 0 0,0-1-1 0 0,0 1 1 0 0,0-1-1 0 0,0 1 1 0 0,0-1-1 0 0,0 1 1 0 0,0-1 0 0 0,0 0-1 0 0,0 1 1 0 0,0-1-1 0 0,0 0 1 0 0,1-16-91 0 0,1 7 117 0 0,0 0 1 0 0,1 0-1 0 0,0 1 1 0 0,0-1-1 0 0,1 1 0 0 0,1-1 1 0 0,-1 1-1 0 0,1 1 1 0 0,1-1-1 0 0,0 1 1 0 0,0 0-1 0 0,1 0 1 0 0,-1 0-1 0 0,2 1 1 0 0,-1 0-1 0 0,1 1 1 0 0,0 0-1 0 0,0 0 1 0 0,1 0-1 0 0,17-7 1 0 0,-20 11-14 0 0,0 0 0 0 0,0 0-1 0 0,0 0 1 0 0,0 1 0 0 0,1 0 0 0 0,-1 1 0 0 0,0-1 0 0 0,1 1 0 0 0,-1 1 0 0 0,1-1 0 0 0,-1 1 0 0 0,0 0 0 0 0,0 0 0 0 0,1 1 0 0 0,-1 0 0 0 0,0 0 0 0 0,0 0 0 0 0,0 1 0 0 0,-1 0-1 0 0,1 0 1 0 0,-1 0 0 0 0,1 1 0 0 0,-1 0 0 0 0,0 0 0 0 0,-1 0 0 0 0,1 0 0 0 0,-1 1 0 0 0,0 0 0 0 0,0 0 0 0 0,0 0 0 0 0,0 0 0 0 0,-1 1 0 0 0,0 0 0 0 0,0-1 0 0 0,-1 1-1 0 0,0 0 1 0 0,0 0 0 0 0,0 0 0 0 0,-1 1 0 0 0,1-1 0 0 0,-1 0 0 0 0,-1 1 0 0 0,1 5 0 0 0,-2 4-1736 0 0,0 0-1 0 0,-1 0 1 0 0,0 0-1 0 0,-2 0 1 0 0,-7 24-1 0 0,10-32-5191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179 367 300 0 0,'-8'27'5774'0'0,"2"1"1"0"0,-6 53-1 0 0,7-34 6867 0 0,2-52-12072 0 0,-15-34-95 0 0,1 0 0 0 0,3-1-1 0 0,-11-47 1 0 0,19 65-435 0 0,-18-67-39 0 0,-15-121 0 0 0,39 210 0 0 0,0-1 0 0 0,-1 1 0 0 0,1-1 0 0 0,0 1 0 0 0,0-1 0 0 0,0 0 0 0 0,-1 1 0 0 0,1-1 0 0 0,0 1 0 0 0,0-1 0 0 0,0 1 0 0 0,0-1 0 0 0,0 1 0 0 0,0-1 0 0 0,0 0 0 0 0,0 1 0 0 0,0-1 0 0 0,1 1 0 0 0,-1-1 0 0 0,0 1 0 0 0,0-1 0 0 0,0 1 0 0 0,1-1 0 0 0,-1 0 0 0 0,0 1 0 0 0,0 0 0 0 0,1-2 0 0 0,0 2 0 0 0,-1 0 0 0 0,0 0 0 0 0,0 0 0 0 0,1-1 0 0 0,-1 1 0 0 0,0 0 0 0 0,1 0 0 0 0,-1 0 0 0 0,0 0 0 0 0,1 0 0 0 0,-1 0 0 0 0,0 0 0 0 0,1 0 0 0 0,-1 0 0 0 0,0 0 0 0 0,1 0 0 0 0,-1 0 0 0 0,1 0 0 0 0,-1 0 0 0 0,0 0 0 0 0,1 0 0 0 0,-1 0 0 0 0,0 0 0 0 0,1 0 0 0 0,-1 0 0 0 0,1 1 0 0 0,14 7 0 0 0,0 2 0 0 0,-1-1 0 0 0,1 2 0 0 0,-2 0 0 0 0,18 18 0 0 0,-13-12 0 0 0,145 135 0 0 0,113 99 0 0 0,-248-227 0 0 0,2-1 0 0 0,0-1 0 0 0,2-1 0 0 0,50 25 0 0 0,-54-38 0 0 0,-28-7 0 0 0,1-1 0 0 0,0 0 0 0 0,0 0 0 0 0,-1 0 0 0 0,1 0 0 0 0,0 1 0 0 0,-1-1 0 0 0,1 0 0 0 0,0 0 0 0 0,0 0 0 0 0,-1 0 0 0 0,1 0 0 0 0,0-1 0 0 0,-1 1 0 0 0,1 0 0 0 0,0 0 0 0 0,0 0 0 0 0,-1-1 0 0 0,1 1 0 0 0,0 0 0 0 0,-1-1 0 0 0,1 1 0 0 0,-1 0 0 0 0,1-1 0 0 0,0 1 0 0 0,-1-1 0 0 0,1 1 0 0 0,0-2 0 0 0,0 1 0 0 0,-1 1 0 0 0,1 0 0 0 0,0-1 0 0 0,-1 1 0 0 0,1-1 0 0 0,0 1 0 0 0,-1-1 0 0 0,1 1 0 0 0,-1-1 0 0 0,1 1 0 0 0,-1-1 0 0 0,1 1 0 0 0,-1-1 0 0 0,1 0 0 0 0,-1 1 0 0 0,0-1 0 0 0,1 0 0 0 0,-1 1 0 0 0,0-1 0 0 0,1 0 0 0 0,-1 0 0 0 0,0 1 0 0 0,0-1 0 0 0,0 0 0 0 0,0 0 0 0 0,0 1 0 0 0,0-1 0 0 0,0 0 0 0 0,0-1 0 0 0,0 1 0 0 0,0-2 0 0 0,0 0 0 0 0,0 1 0 0 0,-1-1 0 0 0,1 0 0 0 0,-1 1 0 0 0,1-1 0 0 0,-1 1 0 0 0,0-1 0 0 0,0 1 0 0 0,0-1 0 0 0,0 1 0 0 0,0 0 0 0 0,-1 0 0 0 0,1-1 0 0 0,-3-1 0 0 0,-26-27 0 0 0,16 20 0 0 0,0 0 0 0 0,-1 1 0 0 0,0 1 0 0 0,-1 0 0 0 0,0 2 0 0 0,0-1 0 0 0,-1 2 0 0 0,-27-7 0 0 0,-6 1 0 0 0,-85-8 0 0 0,-17 10 0 0 0,125 11 0 0 0,1 0 0 0 0,0 2 0 0 0,-46 10 0 0 0,66-12-633 0 0,1 1 0 0 0,-1 0-1 0 0,1 0 1 0 0,0 0 0 0 0,-1 1 0 0 0,1 0 0 0 0,0 0-1 0 0,-4 4 1 0 0,8-7 446 0 0,0 1 0 0 0,0 0 0 0 0,0 0 0 0 0,0 0 0 0 0,0 0-1 0 0,0 1 1 0 0,0-1 0 0 0,1 0 0 0 0,-1 0 0 0 0,0 0 0 0 0,1 1 0 0 0,-1-1-1 0 0,1 0 1 0 0,0 1 0 0 0,-1-1 0 0 0,1 0 0 0 0,0 1 0 0 0,0-1 0 0 0,0 0-1 0 0,0 1 1 0 0,0-1 0 0 0,0 1 0 0 0,0-1 0 0 0,0 0 0 0 0,0 1 0 0 0,1-1-1 0 0,-1 0 1 0 0,1 1 0 0 0,-1-1 0 0 0,1 0 0 0 0,-1 0 0 0 0,1 1-1 0 0,0-1 1 0 0,-1 0 0 0 0,1 0 0 0 0,0 0 0 0 0,0 0 0 0 0,0 0 0 0 0,2 2-1 0 0,5 5-3169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60 468 0 0,'-18'9'15275'0'0,"21"-7"-14729"0"0,0 0-1 0 0,1 0 0 0 0,-1-1 0 0 0,0 1 0 0 0,0-1 0 0 0,1 0 0 0 0,-1 0 1 0 0,1 0-1 0 0,-1 0 0 0 0,1 0 0 0 0,0-1 0 0 0,4 1 0 0 0,55-2 2150 0 0,-35 0-1683 0 0,52-4 1017 0 0,0-3-1 0 0,133-31 1 0 0,-175 31-1885 0 0,-3-1-978 0 0,-23 5 246 0 0,0 1-1 0 0,1 1 0 0 0,-1 0 1 0 0,13-1-1 0 0,-26 20-10633 0 0,-2-10 10028 0 0,-4 2-1647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59 796 0 0,'-1'1'522'0'0,"1"0"0"0"0,-1 0-1 0 0,0 1 1 0 0,1-1 0 0 0,0 0 0 0 0,-1 0-1 0 0,1 0 1 0 0,0 1 0 0 0,-1-1 0 0 0,1 0 0 0 0,0 1-1 0 0,0-1 1 0 0,0 2 0 0 0,1-2-246 0 0,0 0-1 0 0,-1 0 1 0 0,1 0 0 0 0,0-1 0 0 0,-1 1 0 0 0,1 0 0 0 0,0-1-1 0 0,0 1 1 0 0,0 0 0 0 0,0-1 0 0 0,0 1 0 0 0,0-1-1 0 0,-1 0 1 0 0,1 1 0 0 0,0-1 0 0 0,0 0 0 0 0,0 0-1 0 0,2 1 1 0 0,6 1 909 0 0,0 0 0 0 0,0-1 0 0 0,0 0 0 0 0,10 0 0 0 0,70-7 2644 0 0,-70 4-3159 0 0,64-7 2312 0 0,-1-4 0 0 0,105-31 0 0 0,-151 30-4384 0 0,-23 6-6113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3 191 560 0 0,'-1'-2'330'0'0,"0"-1"-1"0"0,1 1 1 0 0,0-1 0 0 0,0 0-1 0 0,-1 1 1 0 0,2-1-1 0 0,-1 0 1 0 0,0 0 0 0 0,0 1-1 0 0,1-1 1 0 0,-1 1 0 0 0,1-1-1 0 0,0 0 1 0 0,0 1-1 0 0,0-1 1 0 0,0 1 0 0 0,1 0-1 0 0,-1-1 1 0 0,0 1 0 0 0,1 0-1 0 0,0 0 1 0 0,-1 0-1 0 0,1 0 1 0 0,4-3 0 0 0,4-4 582 0 0,1 0 1 0 0,0 0 0 0 0,17-9-1 0 0,-24 16-616 0 0,16-10 631 0 0,1 1 0 0 0,0 1 1 0 0,1 1-1 0 0,0 0 1 0 0,0 2-1 0 0,1 1 0 0 0,0 1 1 0 0,0 1-1 0 0,0 0 1 0 0,0 2-1 0 0,45 1 1 0 0,-65 2-800 0 0,0-1 1 0 0,1 0 0 0 0,-1 1 0 0 0,0-1 0 0 0,0 1 0 0 0,0 0 0 0 0,0 0 0 0 0,0 1 0 0 0,0-1 0 0 0,0 0-1 0 0,0 1 1 0 0,0 0 0 0 0,0 0 0 0 0,-1 0 0 0 0,1 0 0 0 0,-1 0 0 0 0,1 0 0 0 0,-1 1 0 0 0,0-1-1 0 0,0 1 1 0 0,0-1 0 0 0,0 1 0 0 0,1 3 0 0 0,-1-1-29 0 0,-1 0 1 0 0,1 0-1 0 0,-1 0 0 0 0,0 0 0 0 0,-1 0 1 0 0,1 0-1 0 0,-1 0 0 0 0,0 0 1 0 0,0 0-1 0 0,-1 1 0 0 0,1-1 0 0 0,-1 0 1 0 0,0 0-1 0 0,-3 8 0 0 0,-4 8 57 0 0,0-1 0 0 0,-2 1 0 0 0,0-1-1 0 0,-1-1 1 0 0,-16 22 0 0 0,-78 89 490 0 0,18-26-195 0 0,84-99-418 0 0,0-1 0 0 0,-1 1-1 0 0,2 0 1 0 0,-1-1-1 0 0,1 1 1 0 0,-1 0-1 0 0,1 1 1 0 0,-2 9-1 0 0,4-13-23 0 0,0-1-1 0 0,0 1 0 0 0,0-1 1 0 0,0 1-1 0 0,0-1 0 0 0,0 0 1 0 0,0 1-1 0 0,1-1 0 0 0,-1 1 1 0 0,1-1-1 0 0,-1 0 0 0 0,1 1 1 0 0,-1-1-1 0 0,1 0 0 0 0,0 0 1 0 0,-1 0-1 0 0,1 1 0 0 0,0-1 0 0 0,0 0 1 0 0,0 0-1 0 0,0 0 0 0 0,0 0 1 0 0,0 0-1 0 0,0 0 0 0 0,1-1 1 0 0,-1 1-1 0 0,0 0 0 0 0,0-1 1 0 0,1 1-1 0 0,-1 0 0 0 0,0-1 1 0 0,1 0-1 0 0,-1 1 0 0 0,1-1 1 0 0,-1 0-1 0 0,0 0 0 0 0,1 1 1 0 0,1-1-1 0 0,21 3 80 0 0,1-1 0 0 0,-1-1 0 0 0,0-1 0 0 0,35-5 0 0 0,97-22 365 0 0,-99 16-304 0 0,84-22 407 0 0,-44 9-2131 0 0,-79 22-322 0 0,-11 1-1053 0 0,3 0-5745 0 0,-2-1 5663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564 218 212 0 0,'1'-3'417'0'0,"0"0"-1"0"0,0 0 1 0 0,0-1 0 0 0,0 1 0 0 0,0 0-1 0 0,-1 0 1 0 0,1-1 0 0 0,-1 1-1 0 0,0-1 1 0 0,0 1 0 0 0,0 0-1 0 0,-1-1 1 0 0,1 1 0 0 0,-1 0-1 0 0,1-1 1 0 0,-1 1 0 0 0,-3-6 0 0 0,2 5 86 0 0,-1 0 1 0 0,1 0 0 0 0,-1 1-1 0 0,0-1 1 0 0,0 1 0 0 0,0 0-1 0 0,-1-1 1 0 0,1 1 0 0 0,-1 1-1 0 0,1-1 1 0 0,-9-3 0 0 0,0 0 218 0 0,0 0 1 0 0,-1 2-1 0 0,0-1 1 0 0,0 2-1 0 0,0 0 1 0 0,0 0-1 0 0,0 1 1 0 0,-15 0-1 0 0,6 2-164 0 0,0 1-1 0 0,0 1 1 0 0,-1 1 0 0 0,1 1-1 0 0,1 1 1 0 0,-1 1-1 0 0,-29 12 1 0 0,36-13-294 0 0,1 2 1 0 0,0 0-1 0 0,1 0 0 0 0,0 2 0 0 0,0-1 1 0 0,0 2-1 0 0,1-1 0 0 0,1 2 0 0 0,0 0 1 0 0,0 0-1 0 0,-13 19 0 0 0,22-27-158 0 0,-1 1-1 0 0,1 0 0 0 0,0 0 1 0 0,0 0-1 0 0,0 1 1 0 0,1-1-1 0 0,-1 0 0 0 0,1 1 1 0 0,0-1-1 0 0,0 0 0 0 0,1 1 1 0 0,0 0-1 0 0,-1-1 1 0 0,1 1-1 0 0,1-1 0 0 0,-1 1 1 0 0,2 4-1 0 0,-1-3-2 0 0,2 1 0 0 0,-1-1 0 0 0,1 0 0 0 0,-1 0 0 0 0,2-1-1 0 0,-1 1 1 0 0,1 0 0 0 0,-1-1 0 0 0,2 0 0 0 0,7 8 0 0 0,0-2 50 0 0,1 0 0 0 0,-1-2 1 0 0,2 0-1 0 0,-1 0 0 0 0,1-1 1 0 0,1-1-1 0 0,-1 0 0 0 0,31 9 1 0 0,-17-9-174 0 0,0-2 1 0 0,1 0 0 0 0,0-2 0 0 0,0-2 0 0 0,0 0 0 0 0,0-2-1 0 0,0-1 1 0 0,-1-1 0 0 0,1-2 0 0 0,-1-1 0 0 0,34-11 0 0 0,-51 13-13 0 0,0 0 0 0 0,-1-1 0 0 0,1 0 0 0 0,-1-1 0 0 0,0 0 1 0 0,0-1-1 0 0,-1 0 0 0 0,0 0 0 0 0,0-1 0 0 0,-1 0 0 0 0,9-10 0 0 0,-13 13 25 0 0,0 0-1 0 0,-1 0 0 0 0,0 0 1 0 0,1-1-1 0 0,-2 1 0 0 0,1-1 1 0 0,-1 0-1 0 0,1 0 0 0 0,-2 0 0 0 0,1 0 1 0 0,-1 0-1 0 0,1 0 0 0 0,-2 0 1 0 0,1 0-1 0 0,-1-1 0 0 0,0 1 0 0 0,0 0 1 0 0,-1 0-1 0 0,0-1 0 0 0,0 1 1 0 0,0 0-1 0 0,-4-10 0 0 0,-1 3 2 0 0,-1 0 1 0 0,0 1-1 0 0,0 0 0 0 0,-2 0 0 0 0,1 1 0 0 0,-1 0 0 0 0,-1 0 1 0 0,0 1-1 0 0,-1 0 0 0 0,0 1 0 0 0,0 0 0 0 0,-16-8 0 0 0,5 3-278 0 0,0 2-1 0 0,-1 1 0 0 0,-1 0 0 0 0,0 2 0 0 0,0 1 1 0 0,-29-6-1 0 0,43 12-276 0 0,0 0 0 0 0,0 1 1 0 0,-16-1-1 0 0,-1 7-2740 0 0,24-4 2272 0 0,0 0 0 0 0,0 0 0 0 0,0 1 0 0 0,0-1 0 0 0,1 1 0 0 0,-5 4 0 0 0,-1 2-1832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0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77 284 0 0,'-11'-7'1042'0'0,"0"0"0"0"0,-1 0 0 0 0,0 1 0 0 0,0 1 0 0 0,0 0 0 0 0,0 1 0 0 0,-1 0 0 0 0,0 1-1 0 0,0 0 1 0 0,0 1 0 0 0,0 0 0 0 0,0 1 0 0 0,-15 1 0 0 0,-1 1 185 0 0,0 1-1 0 0,0 2 0 0 0,0 0 1 0 0,-51 17-1 0 0,62-15-710 0 0,0 1 0 0 0,0 0-1 0 0,1 2 1 0 0,0 0-1 0 0,-19 14 1 0 0,28-18-258 0 0,1 0 0 0 0,0 1 0 0 0,0 0-1 0 0,1 1 1 0 0,0-1 0 0 0,0 1 0 0 0,0 0 0 0 0,1 0 0 0 0,0 1 0 0 0,0 0 0 0 0,1 0-1 0 0,0 0 1 0 0,-3 11 0 0 0,6-14-133 0 0,0 0-1 0 0,1 1 1 0 0,-1 0-1 0 0,1-1 1 0 0,0 1-1 0 0,1-1 1 0 0,-1 1-1 0 0,1-1 1 0 0,0 1-1 0 0,1-1 0 0 0,-1 0 1 0 0,1 1-1 0 0,0-1 1 0 0,0 0-1 0 0,1 0 1 0 0,-1 0-1 0 0,1-1 1 0 0,0 1-1 0 0,1-1 1 0 0,-1 1-1 0 0,1-1 1 0 0,0 0-1 0 0,5 4 1 0 0,2 2 61 0 0,0-1 0 0 0,0 0 0 0 0,1-1-1 0 0,0 0 1 0 0,1-1 0 0 0,0-1 0 0 0,25 10 0 0 0,-20-11-171 0 0,0 0-1 0 0,0-1 0 0 0,1-1 0 0 0,-1-1 1 0 0,1-1-1 0 0,-1 0 0 0 0,1-2 0 0 0,-1 0 1 0 0,1-1-1 0 0,-1 0 0 0 0,1-2 1 0 0,-1 0-1 0 0,0-1 0 0 0,-1-1 0 0 0,1-1 1 0 0,31-16-1 0 0,-43 19-37 0 0,0 0 0 0 0,-1 0 0 0 0,1 0-1 0 0,-1-1 1 0 0,0 0 0 0 0,0 0 0 0 0,-1 0 0 0 0,1 0 0 0 0,-1-1-1 0 0,0 1 1 0 0,-1-1 0 0 0,0 0 0 0 0,1 0 0 0 0,-2-1 0 0 0,1 1 0 0 0,-1-1-1 0 0,0 1 1 0 0,0-1 0 0 0,-1 0 0 0 0,0 0 0 0 0,0 0 0 0 0,-1 1 0 0 0,0-1-1 0 0,0 0 1 0 0,0 0 0 0 0,-1 0 0 0 0,0 0 0 0 0,0 0 0 0 0,-1 1-1 0 0,0-1 1 0 0,0 1 0 0 0,0-1 0 0 0,-1 1 0 0 0,0 0 0 0 0,-5-7 0 0 0,0 1-12 0 0,-1 0 0 0 0,0 1 0 0 0,-1 0 0 0 0,-1 0 0 0 0,1 1 1 0 0,-1 1-1 0 0,-1 0 0 0 0,0 1 0 0 0,0 0 0 0 0,-1 0 0 0 0,-16-6 1 0 0,12 7-416 0 0,0 0 1 0 0,-1 1-1 0 0,1 1 1 0 0,-1 0 0 0 0,-1 2-1 0 0,1 0 1 0 0,0 1 0 0 0,-27 0-1 0 0,42 3 63 0 0,0-1 0 0 0,0 0 0 0 0,0 1 0 0 0,0-1 0 0 0,0 1 0 0 0,1 0 0 0 0,-5 1 0 0 0,-14 14-6662 0 0,14-9 4138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8237 0 0,'100'21'13705'0'0,"-3"11"-8473"0"0,87 52-910 0 0,-121-51-3051 0 0,-58-32-1271 0 0,1-3 0 0 0,-8-16 0 0 0,-8-16 0 0 0,-2 1 0 0 0,-16-34 0 0 0,-13-37 0 0 0,35 85 0 0 0,0-1 0 0 0,1 0 0 0 0,-3-30 0 0 0,8 43 0 0 0,-1 0 0 0 0,2-1 0 0 0,-1 1 0 0 0,1-1 0 0 0,0 1 0 0 0,0 0 0 0 0,1-1 0 0 0,0 1 0 0 0,0 0 0 0 0,1 0 0 0 0,-1 0 0 0 0,9-12 0 0 0,-5 10 0 0 0,1 0 0 0 0,1 0 0 0 0,0 0 0 0 0,0 1 0 0 0,0 1 0 0 0,1-1 0 0 0,1 1 0 0 0,15-9 0 0 0,1 2 0 0 0,51-21 0 0 0,-50 26 0 0 0,1 1 0 0 0,0 1 0 0 0,0 1 0 0 0,36-3 0 0 0,103 5 0 0 0,-94 7 0 0 0,0 3 0 0 0,91 18 0 0 0,-128-17 0 0 0,44 16 0 0 0,-70-20 0 0 0,0 1 0 0 0,1 0 0 0 0,-2 1 0 0 0,1 0 0 0 0,-1 1 0 0 0,0 0 0 0 0,0 1 0 0 0,13 11 0 0 0,-19-15 0 0 0,-1 0 0 0 0,0 1 0 0 0,0-1 0 0 0,0 1 0 0 0,0-1 0 0 0,0 1 0 0 0,-1 0 0 0 0,1-1 0 0 0,-1 1 0 0 0,0 0 0 0 0,-1 0 0 0 0,1 0 0 0 0,0 0 0 0 0,-1 0 0 0 0,0 0 0 0 0,0 0 0 0 0,0 0 0 0 0,-1 0 0 0 0,1 0 0 0 0,-1 0 0 0 0,0 0 0 0 0,0 0 0 0 0,0-1 0 0 0,-1 1 0 0 0,1 0 0 0 0,-3 3 0 0 0,-4 8 0 0 0,0 0 0 0 0,-1 0 0 0 0,-1-1 0 0 0,-19 23 0 0 0,-75 66 0 0 0,73-75 0 0 0,1 1 0 0 0,-37 48 0 0 0,65-75 0 0 0,1 0 0 0 0,-1 0 0 0 0,1 0 0 0 0,0 0 0 0 0,0 0 0 0 0,0 0 0 0 0,0 0 0 0 0,0 0 0 0 0,0 0 0 0 0,0 1 0 0 0,1-1 0 0 0,-1 0 0 0 0,1 1 0 0 0,0-1 0 0 0,0 0 0 0 0,-1 1 0 0 0,2-1 0 0 0,-1 0 0 0 0,0 1 0 0 0,1 3 0 0 0,1-3 0 0 0,-1 0 0 0 0,1 0 0 0 0,0 0 0 0 0,-1 0 0 0 0,1-1 0 0 0,1 1 0 0 0,-1-1 0 0 0,0 1 0 0 0,0-1 0 0 0,1 0 0 0 0,0 0 0 0 0,-1 0 0 0 0,1 0 0 0 0,4 1 0 0 0,8 5 0 0 0,0-1 0 0 0,1-1 0 0 0,-1-1 0 0 0,1 0 0 0 0,0-1 0 0 0,0 0 0 0 0,25 1 0 0 0,120-1 0 0 0,-105-5 0 0 0,114-6 0 0 0,-159 5-231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33.9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56 676 252604 63430,'0'-2'1052'-1375'-180,"2"-3"192"17"-13,0-1 92 1358 193,1-3 17 0 0,0 1-45 0 0,0 0-48 0 0,0 1-40 0 0,-1 3-40 0 0,0 0-32 0 0,0 2-24 0 0,-1 1-24 0 0,1 4-40 0 0,1 5-52 0 0,0 3-47 0 0,0 4-53 0 0,0 5-68 0 0,0 4-60 0 0,1 2-60 0 0,0 5-60 0 0,2 3-56 0 0,1 2-56 0 0,1 1-56 0 0,0-1-40 0 0,1-3-44 0 0,-1-3-52 0 0,1-3-72 0 0,-1-3-88 0 0,1-2-120 0 0,-1-3-200 0 0,0-2-256 0 0,-1-2-160 0 0,-1-2-168 0 0,0-3-244 0 0,-1-1 332 0 0,0-2-500 0 0,-2-2-2200 0 0,0-2 551 0 0,-1-1 461 0 0,-1 0-9205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3T09:53:37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5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33 430 644 0 0,'-6'6'426'0'0,"3"-4"509"0"0,1 0 0 0 0,-1 0 0 0 0,1 0 0 0 0,0 0 0 0 0,0 0 0 0 0,0 1 0 0 0,0-1 0 0 0,0 1 0 0 0,1 0 0 0 0,-1 0 0 0 0,-1 4 1642 0 0,32 5 4316 0 0,-15-13-6291 0 0,-1-1-1 0 0,0-1 0 0 0,0 0 1 0 0,0-1-1 0 0,0 0 1 0 0,0-1-1 0 0,-1 0 0 0 0,21-13 1 0 0,-19 9-350 0 0,-1-1 0 0 0,0 0 0 0 0,0-1 1 0 0,-1 0-1 0 0,-1-1 0 0 0,16-20 0 0 0,-12 10-357 0 0,-1 0 0 0 0,-1-1 1 0 0,-1 0-1 0 0,-1-1 0 0 0,-1 0 0 0 0,-1-1 0 0 0,-1 0 1 0 0,8-50-1 0 0,-14 12 197 0 0,-3 49 612 0 0,-1 37-249 0 0,2 325 2595 0 0,3-124-1644 0 0,-2-207-2007 0 0,0-16-50 0 0,25-15-8309 0 0,-15 8 5199 0 0,0-2 540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0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247 1 240 0 0,'-11'18'5096'0'0,"4"-8"-2801"0"0,0-1 0 0 0,-1 0 0 0 0,-11 10 0 0 0,-31 21 2841 0 0,33-28-3687 0 0,2 1 0 0 0,-1 1 0 0 0,-23 27 0 0 0,30-29-511 0 0,0 0 1 0 0,0 1-1 0 0,-12 26 0 0 0,19-36-769 0 0,1 1-1 0 0,-1 0 1 0 0,1 0-1 0 0,0 0 0 0 0,0-1 1 0 0,0 1-1 0 0,1 0 0 0 0,-1 0 1 0 0,1 0-1 0 0,0 1 0 0 0,0-1 1 0 0,1 0-1 0 0,-1 0 0 0 0,1 0 1 0 0,0-1-1 0 0,0 1 1 0 0,0 0-1 0 0,0 0 0 0 0,1 0 1 0 0,2 3-1 0 0,-1-1-166 0 0,1 0 1 0 0,1 0-1 0 0,-1-1 1 0 0,1 0-1 0 0,0 0 1 0 0,0 0-1 0 0,0 0 1 0 0,0-1-1 0 0,1 0 1 0 0,0 0-1 0 0,0-1 1 0 0,0 1-1 0 0,1-1 1 0 0,10 3-1 0 0,-13-4-2 0 0,1-1 0 0 0,-1 0 0 0 0,0 0-1 0 0,1-1 1 0 0,-1 1 0 0 0,1-1-1 0 0,-1 0 1 0 0,1 0 0 0 0,-1-1-1 0 0,1 1 1 0 0,-1-1 0 0 0,1 0 0 0 0,-1 0-1 0 0,0 0 1 0 0,0-1 0 0 0,1 0-1 0 0,-1 0 1 0 0,0 0 0 0 0,0 0-1 0 0,-1 0 1 0 0,1-1 0 0 0,0 0 0 0 0,-1 1-1 0 0,4-5 1 0 0,-2 1 0 0 0,-1 0 0 0 0,0 0 0 0 0,0 0 0 0 0,0 0 0 0 0,-1 0 0 0 0,0-1 0 0 0,0 0 0 0 0,0 0 0 0 0,-1 0 0 0 0,0 0 0 0 0,-1 0 0 0 0,0 0 0 0 0,0 0 0 0 0,0 0 0 0 0,-1 0 0 0 0,0-1 0 0 0,0 1 0 0 0,-2-11 0 0 0,1 13 0 0 0,0 0 0 0 0,0 0 0 0 0,0 0 0 0 0,0 0 0 0 0,-1 0 0 0 0,0 0 0 0 0,0 1 0 0 0,0-1 0 0 0,-1 1 0 0 0,1-1 0 0 0,-1 1 0 0 0,0 0 0 0 0,-1 0 0 0 0,1 0 0 0 0,0 0 0 0 0,-1 1 0 0 0,0 0 0 0 0,0-1 0 0 0,0 1 0 0 0,0 1 0 0 0,-1-1 0 0 0,1 0 0 0 0,-1 1 0 0 0,0 0 0 0 0,1 0 0 0 0,-9-1 0 0 0,12 2-22 0 0,0 1 1 0 0,1 0-1 0 0,-1 0 1 0 0,0 0-1 0 0,0 0 1 0 0,0 0-1 0 0,0 0 1 0 0,0 0-1 0 0,0 0 0 0 0,1 0 1 0 0,-1 0-1 0 0,0 0 1 0 0,0 1-1 0 0,0-1 1 0 0,0 0-1 0 0,0 0 1 0 0,1 1-1 0 0,-1-1 0 0 0,0 1 1 0 0,0-1-1 0 0,1 1 1 0 0,-1-1-1 0 0,0 1 1 0 0,1-1-1 0 0,-1 1 0 0 0,1 0 1 0 0,-1-1-1 0 0,0 1 1 0 0,1 0-1 0 0,-1 0 1 0 0,1-1-1 0 0,-1 3 1 0 0,1 6-4253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3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1 111 176 0 0,'19'-67'4102'0'0,"-1"24"6930"0"0,-15 59-8896 0 0,6 52 945 0 0,23 85-1 0 0,57 89 461 0 0,-27-84-1992 0 0,-47-113-5148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14 182 536 0 0,'-2'-5'463'0'0,"-1"0"0"0"0,1 0-1 0 0,1 0 1 0 0,-1-1 0 0 0,1 1 0 0 0,0 0-1 0 0,0-1 1 0 0,0-5 0 0 0,2 8-200 0 0,-1 0-1 0 0,0 0 1 0 0,1 0 0 0 0,0 0-1 0 0,0-1 1 0 0,0 1 0 0 0,0 1 0 0 0,0-1-1 0 0,1 0 1 0 0,-1 0 0 0 0,1 0-1 0 0,0 1 1 0 0,0-1 0 0 0,0 1-1 0 0,0-1 1 0 0,2-1 0 0 0,6-5 181 0 0,0 1-1 0 0,0 1 1 0 0,1 0 0 0 0,0 1 0 0 0,0 0-1 0 0,0 0 1 0 0,1 1 0 0 0,-1 0 0 0 0,1 2-1 0 0,1-1 1 0 0,-1 1 0 0 0,0 1 0 0 0,15-2 0 0 0,6 2 437 0 0,1 0 0 0 0,0 2 1 0 0,60 8-1 0 0,-61-4-361 0 0,0 2-1 0 0,-1 2 1 0 0,0 0 0 0 0,0 2 0 0 0,-1 2-1 0 0,0 1 1 0 0,54 31 0 0 0,-79-40-413 0 0,0 0 1 0 0,-1 0 0 0 0,1 1 0 0 0,-1-1-1 0 0,0 1 1 0 0,0 1 0 0 0,-1-1-1 0 0,0 1 1 0 0,4 6 0 0 0,-6-10-53 0 0,-1 1 1 0 0,1 0 0 0 0,-1 1 0 0 0,0-1-1 0 0,0 0 1 0 0,-1 0 0 0 0,1 0 0 0 0,0 1 0 0 0,-1-1-1 0 0,0 0 1 0 0,0 0 0 0 0,0 1 0 0 0,0-1-1 0 0,-1 0 1 0 0,1 1 0 0 0,-1-1 0 0 0,0 0-1 0 0,0 0 1 0 0,0 0 0 0 0,0 0 0 0 0,0 0 0 0 0,-3 4-1 0 0,-4 4 26 0 0,1 0-1 0 0,-2-1 1 0 0,1 0-1 0 0,-1-1 1 0 0,-1 0-1 0 0,0 0 0 0 0,0-1 1 0 0,-1-1-1 0 0,0 1 1 0 0,0-2-1 0 0,-1 1 1 0 0,-14 5-1 0 0,-12 3 103 0 0,-1-1-1 0 0,-66 14 1 0 0,-89 4-26 0 0,64-25-2818 0 0,118-6 285 0 0,4 0-3420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613 115 292 0 0,'-12'-9'959'0'0,"0"1"0"0"0,-1 0 0 0 0,-1 1 0 0 0,1 1 0 0 0,-1 0-1 0 0,0 1 1 0 0,0 0 0 0 0,-1 1 0 0 0,1 0 0 0 0,-18-1 0 0 0,8 3-142 0 0,0 1 0 0 0,1 1 0 0 0,-1 1 0 0 0,0 1 1 0 0,-38 8-1 0 0,43-6-307 0 0,0 1-1 0 0,1 1 1 0 0,0 1 0 0 0,1 1 0 0 0,-1 0 0 0 0,-20 14 0 0 0,27-15-145 0 0,1 0 0 0 0,0 1 0 0 0,1 0 0 0 0,-1 0 0 0 0,2 1 0 0 0,-1 1 0 0 0,1-1 0 0 0,1 1 0 0 0,-1 0 0 0 0,-8 18 0 0 0,14-23-179 0 0,0-1 0 0 0,0 1-1 0 0,1-1 1 0 0,0 1 0 0 0,0-1 0 0 0,0 1 0 0 0,0 0 0 0 0,0 0 0 0 0,1 0-1 0 0,0-1 1 0 0,0 1 0 0 0,1 0 0 0 0,-1 0 0 0 0,1 0 0 0 0,0-1 0 0 0,2 7 0 0 0,-1-5-26 0 0,1 0 1 0 0,0 0 0 0 0,0-1-1 0 0,1 1 1 0 0,0-1 0 0 0,0 1-1 0 0,0-1 1 0 0,0-1 0 0 0,1 1 0 0 0,0 0-1 0 0,5 3 1 0 0,-1-2-16 0 0,0 0 0 0 0,0 0 0 0 0,0-1 0 0 0,1 0-1 0 0,0 0 1 0 0,0-1 0 0 0,0-1 0 0 0,1 0 0 0 0,-1 0 0 0 0,1-1 0 0 0,-1 0 0 0 0,1-1-1 0 0,0 0 1 0 0,15-1 0 0 0,-19-1-112 0 0,1 0 1 0 0,0-1-1 0 0,0 0 0 0 0,-1 0 0 0 0,1 0 0 0 0,-1-1 1 0 0,1 0-1 0 0,-1-1 0 0 0,0 1 0 0 0,0-1 0 0 0,6-5 1 0 0,-10 6-36 0 0,0 0 0 0 0,0 0 0 0 0,0 0 0 0 0,0-1 0 0 0,0 1 0 0 0,-1-1 0 0 0,1 1 0 0 0,-1-1-1 0 0,0 0 1 0 0,0 0 0 0 0,0 0 0 0 0,-1 0 0 0 0,1 0 0 0 0,-1 0 0 0 0,0 0 0 0 0,-1-1 0 0 0,1 1 0 0 0,-1 0 0 0 0,1-1 0 0 0,-1 1 0 0 0,-1-8 0 0 0,-1 0-43 0 0,0-1-1 0 0,-1 0 1 0 0,0 1 0 0 0,-1-1-1 0 0,-1 1 1 0 0,1 0 0 0 0,-2 1-1 0 0,-9-16 1 0 0,-7-6-540 0 0,-37-42 0 0 0,9 12-1919 0 0,49 63 2438 0 0,1-1-1 0 0,0 1 0 0 0,-1 0 0 0 0,1-1 0 0 0,0 1 0 0 0,-1 0 0 0 0,1-1 0 0 0,0 1 1 0 0,0 0-1 0 0,0-1 0 0 0,-1 1 0 0 0,1-1 0 0 0,0 1 0 0 0,0-1 0 0 0,0 1 0 0 0,0 0 0 0 0,0-1 1 0 0,0 1-1 0 0,0-1 0 0 0,0 1 0 0 0,0-1 0 0 0,0 1 0 0 0,0-1 0 0 0,8-1-3858 0 0,15 7-2180 0 0,-4 5 3493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68 302 256 0 0,'11'17'1141'0'0,"9"13"1376"0"0,-12-13 10705 0 0,-16-40-11544 0 0,0 0-1 0 0,2 0 1 0 0,-7-41 0 0 0,12 54-1454 0 0,0-1 0 0 0,1 0 0 0 0,0 1 0 0 0,0-1 0 0 0,1 1 0 0 0,1-1 0 0 0,0 1 0 0 0,0-1 0 0 0,1 1 1 0 0,0 0-1 0 0,6-13 0 0 0,-5 16-93 0 0,0 0 1 0 0,1-1-1 0 0,0 2 1 0 0,0-1-1 0 0,1 0 1 0 0,0 1-1 0 0,0 0 1 0 0,0 1-1 0 0,0-1 1 0 0,1 1-1 0 0,0 1 1 0 0,9-6-1 0 0,-13 8-80 0 0,0 1 0 0 0,1 0 0 0 0,-1-1 0 0 0,0 1 0 0 0,0 0 0 0 0,1 0-1 0 0,-1 1 1 0 0,1-1 0 0 0,-1 1 0 0 0,1-1 0 0 0,-1 1 0 0 0,1 0-1 0 0,-1 1 1 0 0,1-1 0 0 0,-1 1 0 0 0,0-1 0 0 0,1 1 0 0 0,-1 0 0 0 0,0 0-1 0 0,1 0 1 0 0,-1 1 0 0 0,0-1 0 0 0,0 1 0 0 0,0 0 0 0 0,0 0 0 0 0,0 0-1 0 0,-1 0 1 0 0,1 0 0 0 0,0 1 0 0 0,-1-1 0 0 0,4 6 0 0 0,-3-4-3 0 0,0-1-1 0 0,-1 1 1 0 0,1 0 0 0 0,-1 0 0 0 0,0 0 0 0 0,0 1-1 0 0,-1-1 1 0 0,1 0 0 0 0,-1 1 0 0 0,0-1 0 0 0,0 1 0 0 0,0-1-1 0 0,-1 1 1 0 0,0-1 0 0 0,0 8 0 0 0,-1-4-5 0 0,0-1 0 0 0,-1 0 0 0 0,0 0 0 0 0,0 0 1 0 0,0 0-1 0 0,-1 0 0 0 0,0 0 0 0 0,-8 11 0 0 0,-3 2-39 0 0,0-2 0 0 0,-2 0 1 0 0,0 0-1 0 0,-37 29 0 0 0,41-36-70 0 0,-1-2 0 0 0,-1 0 0 0 0,-21 11 0 0 0,27-16 11 0 0,0 0 1 0 0,0-1-1 0 0,-1-1 0 0 0,1 1 1 0 0,0-1-1 0 0,-1 0 1 0 0,1-1-1 0 0,-11 0 0 0 0,19-1 51 0 0,0 0 0 0 0,0 1-1 0 0,0-1 1 0 0,-1 0-1 0 0,1 0 1 0 0,0 0 0 0 0,0 0-1 0 0,0 0 1 0 0,0 0-1 0 0,0 0 1 0 0,-1 0 0 0 0,1 0-1 0 0,0 0 1 0 0,0 0-1 0 0,0 0 1 0 0,0 0 0 0 0,0 0-1 0 0,-1 0 1 0 0,1-1-1 0 0,0 1 1 0 0,0 0 0 0 0,0 0-1 0 0,0 0 1 0 0,0 0-1 0 0,0 0 1 0 0,0 0 0 0 0,-1 0-1 0 0,1 0 1 0 0,0 0-1 0 0,0 0 1 0 0,0-1 0 0 0,0 1-1 0 0,0 0 1 0 0,0 0-1 0 0,0 0 1 0 0,0 0 0 0 0,0 0-1 0 0,0 0 1 0 0,0-1-1 0 0,-1 1 1 0 0,1 0 0 0 0,0 0-1 0 0,0 0 1 0 0,0 0-1 0 0,0 0 1 0 0,0-1 0 0 0,0 1-1 0 0,0 0 1 0 0,0 0-1 0 0,0 0 1 0 0,0 0 0 0 0,1 0-1 0 0,-1-1 1 0 0,0 1-1 0 0,0 0 1 0 0,0 0 0 0 0,0 0-1 0 0,0 0 1 0 0,0 0-1 0 0,0-1 1 0 0,0 1 0 0 0,0 0-1 0 0,0 0 1 0 0,1 0-1 0 0,4-3 3 0 0,1 0-1 0 0,0 1 0 0 0,-1 0 1 0 0,1 0-1 0 0,0 0 0 0 0,1 0 1 0 0,-1 1-1 0 0,0 0 0 0 0,0 1 1 0 0,1-1-1 0 0,-1 1 0 0 0,8 1 1 0 0,15 1 100 0 0,34 7 0 0 0,-33-3 36 0 0,-1 0 0 0 0,1 2 0 0 0,28 13 1 0 0,-44-15-36 0 0,1 1 1 0 0,-1 0 0 0 0,0 1-1 0 0,-1 1 1 0 0,0 0 0 0 0,-1 1-1 0 0,19 18 1 0 0,-25-22-621 0 0,0 0 0 0 0,0-1 0 0 0,1 1-1 0 0,12 6 1 0 0,-16-10-522 0 0,1 0 1 0 0,-1-1-1 0 0,0 1 0 0 0,1-1 0 0 0,-1 0 0 0 0,1 0 0 0 0,-1 0 0 0 0,5 0 0 0 0,7-1-2301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35 266 848 0 0,'-14'11'4779'0'0,"11"-6"-4126"0"0,0 0 0 0 0,0 0-1 0 0,1 1 1 0 0,0-1 0 0 0,0 1-1 0 0,1 0 1 0 0,-1 0 0 0 0,1-1-1 0 0,0 1 1 0 0,1 0 0 0 0,0 0-1 0 0,0 9 1 0 0,1 3 683 0 0,1 0-1 0 0,6 27 0 0 0,-6-37-1047 0 0,0 0 0 0 0,1 0 0 0 0,0 0 0 0 0,0-1 0 0 0,1 1 0 0 0,0-1 0 0 0,1 0 0 0 0,-1 0 0 0 0,1 0 0 0 0,1-1 0 0 0,-1 1 0 0 0,1-1 0 0 0,0 0 0 0 0,1-1 0 0 0,-1 0 0 0 0,1 0 0 0 0,0 0 0 0 0,0-1 0 0 0,1 0 0 0 0,-1 0 0 0 0,1-1-1 0 0,0 0 1 0 0,0 0 0 0 0,0-1 0 0 0,0 0 0 0 0,0-1 0 0 0,0 1 0 0 0,1-2 0 0 0,-1 1 0 0 0,1-1 0 0 0,-1 0 0 0 0,0-1 0 0 0,1 0 0 0 0,-1 0 0 0 0,0-1 0 0 0,0 0 0 0 0,0 0 0 0 0,0-1 0 0 0,0 0 0 0 0,13-8 0 0 0,-15 8-187 0 0,-1 0 1 0 0,1-1-1 0 0,-1 0 1 0 0,0 0-1 0 0,0 0 1 0 0,-1-1-1 0 0,1 1 1 0 0,-1-1-1 0 0,0 0 1 0 0,0-1-1 0 0,-1 1 1 0 0,1 0-1 0 0,-1-1 1 0 0,0 0-1 0 0,-1 0 1 0 0,0 0-1 0 0,0 0 1 0 0,0 0-1 0 0,0-1 1 0 0,-1 1-1 0 0,0 0 1 0 0,0-1-1 0 0,-1 1 1 0 0,0-1-1 0 0,0 1 1 0 0,-1-1-1 0 0,-1-9 1 0 0,-1-1-99 0 0,-1 0 0 0 0,0 1 0 0 0,-1-1-1 0 0,-1 1 1 0 0,-1 1 0 0 0,0-1 0 0 0,-1 1 0 0 0,-11-16 0 0 0,1 6-35 0 0,0 1-1 0 0,-3 1 1 0 0,-37-35 0 0 0,43 44-305 0 0,-24-23-1537 0 0,36 34 977 0 0,1 0-1 0 0,-1 0 1 0 0,1-1-1 0 0,-1 1 0 0 0,1-1 1 0 0,1 0-1 0 0,-1 0 1 0 0,0 0-1 0 0,1 0 0 0 0,-1-4 1 0 0,-1-8-2629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263 140 10989 0 0,'-54'-31'9349'0'0,"-31"-4"-2888"0"0,54 24-4543 0 0,1-2 1 0 0,-33-18-1 0 0,64 31-1915 0 0,-1 0 0 0 0,0 0 0 0 0,1 0 0 0 0,-1 0 0 0 0,0 0-1 0 0,1-1 1 0 0,-1 1 0 0 0,0 0 0 0 0,1 0 0 0 0,-1 0 0 0 0,0 0-1 0 0,1 0 1 0 0,-1-1 0 0 0,0 1 0 0 0,0 0 0 0 0,1 0 0 0 0,-1 0 0 0 0,0-1-1 0 0,0 1 1 0 0,1 0 0 0 0,-1 0 0 0 0,0-1 0 0 0,0 1 0 0 0,0 0-1 0 0,1-1 1 0 0,-1 1 0 0 0,0 0 0 0 0,0 0 0 0 0,0-1 0 0 0,0 1 0 0 0,0 0-1 0 0,0-1 1 0 0,0 1 0 0 0,0 0 0 0 0,0-1 0 0 0,0 1 0 0 0,0 0-1 0 0,0-1 1 0 0,0 1 0 0 0,0 0 0 0 0,0-1 0 0 0,0 1 0 0 0,0 0 0 0 0,0-1-1 0 0,0 1 1 0 0,0 0 0 0 0,0-1 0 0 0,-1 1 0 0 0,1 0 0 0 0,0-1-1 0 0,0 1 1 0 0,0 0 0 0 0,-1 0 0 0 0,1-1 0 0 0,0 1 0 0 0,0 0 0 0 0,-1 0-1 0 0,1-1 1 0 0,0 1 0 0 0,0 0 0 0 0,-1 0 0 0 0,1 0 0 0 0,0 0-1 0 0,-1 0 1 0 0,1-1 0 0 0,27-2-945 0 0,-5 7-1158 0 0,0 0 0 0 0,0 2 1 0 0,36 14-1 0 0,-17-6-1960 0 0,1 0 744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0 700 0 0,'16'199'11201'0'0,"2"18"-2599"0"0,-11-158-4197 0 0,26 96 0 0 0,-32-152-4304 0 0,0 0 0 0 0,0-1-1 0 0,0 1 1 0 0,0 0 0 0 0,0 0 0 0 0,1 0 0 0 0,-1-1 0 0 0,1 1 0 0 0,-1-1 0 0 0,1 1 0 0 0,0-1 0 0 0,0 0 0 0 0,1 0 0 0 0,-1 0 0 0 0,0 0 0 0 0,1 0-1 0 0,-1 0 1 0 0,5 2 0 0 0,-2-2 39 0 0,0-1 0 0 0,0 0-1 0 0,0 0 1 0 0,0 0 0 0 0,0 0 0 0 0,0-1-1 0 0,0 1 1 0 0,0-2 0 0 0,0 1-1 0 0,8-2 1 0 0,86-16-4729 0 0,162-53 0 0 0,-230 62 3840 0 0,-8 2-3060 0 0,1-1 547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389 177 200 0 0,'-13'-16'1481'0'0,"10"11"-144"0"0,-1 0 1 0 0,0 1-1 0 0,1-1 0 0 0,-1 1 0 0 0,-1 0 0 0 0,1 1 0 0 0,-9-6 3537 0 0,13 49 1396 0 0,12 125 533 0 0,-12-122-6079 0 0,-10 80-1 0 0,4-112-2572 0 0</inkml:trace>
  <inkml:trace contextRef="#ctx0" brushRef="#br0" timeOffset="1">119 215 2096 0 0,'-14'-15'1898'0'0,"-1"1"0"0"0,-23-18 0 0 0,-13-6 16569 0 0,51 38-18297 0 0,8-4 1699 0 0,12 1-1486 0 0,125-15 1531 0 0,185-46 0 0 0,-235 43-1654 0 0,-87 20-517 0 0,-1-1 0 0 0,0 1 0 0 0,1 0 0 0 0,-1 1-1 0 0,1 0 1 0 0,-1 0 0 0 0,0 0 0 0 0,1 1 0 0 0,10 3 0 0 0,-13-2 50 0 0,1 0 0 0 0,-1 0 0 0 0,0 1 0 0 0,0-1 0 0 0,0 1 0 0 0,0 1 0 0 0,-1-1 0 0 0,1 1 0 0 0,-1-1 0 0 0,0 1 0 0 0,0 0 0 0 0,0 1 0 0 0,3 5 0 0 0,6 9-754 0 0,-1 1 1 0 0,14 31 0 0 0,3 15-5188 0 0,-22-50 3450 0 0,2 3 28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267 302 10349 0 0,'-84'-102'9922'0'0,"-10"5"-3902"0"0,74 78-5143 0 0,6 7-113 0 0,1-1 0 0 0,0 0 1 0 0,-11-15-1 0 0,24 28-740 0 0,-1-1-1 0 0,1 1 0 0 0,0 0 1 0 0,-1 0-1 0 0,1-1 0 0 0,0 1 1 0 0,0-1-1 0 0,-1 1 0 0 0,1 0 1 0 0,0-1-1 0 0,0 1 0 0 0,0-1 1 0 0,-1 1-1 0 0,1 0 0 0 0,0-1 1 0 0,0 1-1 0 0,0-1 0 0 0,0 1 0 0 0,0-1 1 0 0,0 1-1 0 0,0 0 0 0 0,0-1 1 0 0,0 1-1 0 0,0-1 0 0 0,0 1 1 0 0,0-1-1 0 0,0 1 0 0 0,1 0 1 0 0,-1-1-1 0 0,0 1 0 0 0,0-1 1 0 0,0 1-1 0 0,1-1 0 0 0,0 0-37 0 0,0 1 0 0 0,0 0 0 0 0,0-1 0 0 0,0 1 0 0 0,0 0 0 0 0,0-1 0 0 0,0 1 0 0 0,0 0 0 0 0,0 0 0 0 0,0 0 0 0 0,0 0 0 0 0,0 0 0 0 0,2 0 0 0 0,35 9-990 0 0,-20-2 200 0 0,-1 1 1 0 0,-1 0-1 0 0,18 11 1 0 0,93 69-6907 0 0,-79-51 4469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40 543 10913 0 0,'-11'23'6434'0'0,"4"-10"-3818"0"0,1 1-1 0 0,1 0 1 0 0,-5 16-1 0 0,10-30-2562 0 0,0 0-1 0 0,0 0 1 0 0,0 0-1 0 0,0 1 1 0 0,0-1-1 0 0,0 0 1 0 0,0 0-1 0 0,0 0 1 0 0,0 0-1 0 0,0 1 1 0 0,0-1-1 0 0,0 0 1 0 0,0 0-1 0 0,0 0 1 0 0,0 1-1 0 0,0-1 1 0 0,0 0 0 0 0,0 0-1 0 0,0 0 1 0 0,0 1-1 0 0,0-1 1 0 0,0 0-1 0 0,1 0 1 0 0,-1 0-1 0 0,0 0 1 0 0,0 1-1 0 0,0-1 1 0 0,0 0-1 0 0,0 0 1 0 0,0 0-1 0 0,1 0 1 0 0,-1 0-1 0 0,0 0 1 0 0,0 1-1 0 0,0-1 1 0 0,0 0-1 0 0,1 0 1 0 0,-1 0-1 0 0,0 0 1 0 0,0 0-1 0 0,0 0 1 0 0,0 0-1 0 0,1 0 1 0 0,10-3 856 0 0,7-6-464 0 0,-10 2-327 0 0,-1 0-1 0 0,0-1 1 0 0,0 0-1 0 0,-1 0 1 0 0,0 0-1 0 0,0-1 1 0 0,-1 0-1 0 0,0 0 1 0 0,-1-1-1 0 0,4-10 1 0 0,2-7-118 0 0,-1 1 0 0 0,-1-2 0 0 0,-1 1 0 0 0,-2-1 0 0 0,-1 0 0 0 0,1-34 0 0 0,-4 38 0 0 0,-2-1 0 0 0,0 1 0 0 0,-2 0 0 0 0,0 1 0 0 0,-2-1 0 0 0,0 0 0 0 0,-15-35 0 0 0,18 52 0 0 0,-1 1 0 0 0,0 0 0 0 0,0 0 0 0 0,0 0 0 0 0,-1 0 0 0 0,0 0 0 0 0,0 1 0 0 0,-1 0 0 0 0,1 0 0 0 0,-1 0 0 0 0,-6-4 0 0 0,11 9 0 0 0,0-1 0 0 0,-1 1 0 0 0,1 0 0 0 0,-1 0 0 0 0,1 0 0 0 0,0-1 0 0 0,-1 1 0 0 0,1 0 0 0 0,-1 0 0 0 0,1 0 0 0 0,-1 0 0 0 0,1 0 0 0 0,-1 0 0 0 0,1 0 0 0 0,-1 0 0 0 0,1 0 0 0 0,0 0 0 0 0,-1 0 0 0 0,1 0 0 0 0,-1 0 0 0 0,1 1 0 0 0,-1-1 0 0 0,1 0 0 0 0,0 0 0 0 0,-1 0 0 0 0,1 1 0 0 0,-1-1 0 0 0,1 0 0 0 0,0 1 0 0 0,-1-1 0 0 0,1 0 0 0 0,0 0 0 0 0,-1 1 0 0 0,1-1 0 0 0,0 1 0 0 0,0-1 0 0 0,-1 0 0 0 0,1 1 0 0 0,0-1 0 0 0,-1 1 0 0 0,-4 15 0 0 0,4-5 0 0 0,1 0 0 0 0,0 0 0 0 0,0 1 0 0 0,1-1 0 0 0,0 0 0 0 0,1 0 0 0 0,6 19 0 0 0,2 4 0 0 0,18 36 0 0 0,-14-39 0 0 0,2 0 0 0 0,33 50 0 0 0,-41-70 0 0 0,-1-1 0 0 0,2 0 0 0 0,-1 0 0 0 0,2-1 0 0 0,-1 0 0 0 0,1-1 0 0 0,0 0 0 0 0,1 0 0 0 0,0-1 0 0 0,16 8 0 0 0,-22-13 0 0 0,0 0 0 0 0,-1-1 0 0 0,1 1 0 0 0,0-1 0 0 0,0 0 0 0 0,0 0 0 0 0,0-1 0 0 0,0 1 0 0 0,0-1 0 0 0,0 0 0 0 0,0 0 0 0 0,0-1 0 0 0,0 1 0 0 0,0-1 0 0 0,0 0 0 0 0,6-3 0 0 0,-5 1 0 0 0,0 0 0 0 0,-1 0 0 0 0,1 0 0 0 0,-1-1 0 0 0,0 0 0 0 0,0 0 0 0 0,-1 0 0 0 0,1 0 0 0 0,-1-1 0 0 0,0 0 0 0 0,5-8 0 0 0,1-3 0 0 0,-1-1 0 0 0,-1 0 0 0 0,-1 0 0 0 0,0-1 0 0 0,-2 0 0 0 0,0 0 0 0 0,5-31 0 0 0,-7 29 0 0 0,-1 11 0 0 0,0-1 0 0 0,0 0 0 0 0,-1 0 0 0 0,-1 1 0 0 0,0-1 0 0 0,0 0 0 0 0,0 0 0 0 0,-5-17 0 0 0,1 20 0 0 0,4 7 0 0 0,0 0 0 0 0,0 0 0 0 0,0-1 0 0 0,0 1 0 0 0,0 0 0 0 0,-1 0 0 0 0,1 0 0 0 0,0 0 0 0 0,0-1 0 0 0,0 1 0 0 0,-1 0 0 0 0,1 0 0 0 0,0 0 0 0 0,0 0 0 0 0,-1 0 0 0 0,1 0 0 0 0,0 0 0 0 0,0-1 0 0 0,-1 1 0 0 0,1 0 0 0 0,0 0 0 0 0,0 0 0 0 0,-1 0 0 0 0,1 0 0 0 0,0 0 0 0 0,0 0 0 0 0,-1 0 0 0 0,1 1 0 0 0,0-1 0 0 0,0 0 0 0 0,-1 0 0 0 0,1 0 0 0 0,0 0 0 0 0,0 0 0 0 0,0 0 0 0 0,-1 0 0 0 0,1 0 0 0 0,0 1 0 0 0,0-1 0 0 0,0 0 0 0 0,-1 0 0 0 0,1 0 0 0 0,0 0 0 0 0,0 1 0 0 0,0-1 0 0 0,-1 0 0 0 0,-3 7 0 0 0,3-3 0 0 0,0-1 0 0 0,-1 1 0 0 0,1 0 0 0 0,1 0 0 0 0,-1 0 0 0 0,1 0 0 0 0,-1 0 0 0 0,1 0 0 0 0,0 0 0 0 0,1 7 0 0 0,10 44 0 0 0,-6-35 0 0 0,1 2 0 0 0,1 0 0 0 0,0 0 0 0 0,2 0 0 0 0,0-1 0 0 0,15 23 0 0 0,-17-33 0 0 0,-1 0 0 0 0,2 0 0 0 0,0-1 0 0 0,0 0 0 0 0,0-1 0 0 0,1 0 0 0 0,1 0 0 0 0,0-1 0 0 0,0 0 0 0 0,0-1 0 0 0,13 7 0 0 0,-13-10-830 0 0,0-1-1 0 0,0 0 1 0 0,1-1-1 0 0,-1 0 1 0 0,0-1-1 0 0,1 0 1 0 0,-1 0 0 0 0,1-1-1 0 0,-1-1 1 0 0,1 0-1 0 0,-1 0 1 0 0,17-5-1 0 0,18-7-2934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1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155 258 8569 0 0,'-43'-83'8294'0'0,"-32"-36"-198"0"0,38 64-4174 0 0,47 90-3364 0 0,22 61-7974 0 0,-13-56 3744 0 0,0-2 526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389 200 624 0 0,'-14'-1'762'0'0,"-1"1"1"0"0,1 0-1 0 0,0 1 1 0 0,0 1-1 0 0,-1 0 0 0 0,1 1 1 0 0,1 0-1 0 0,-1 1 1 0 0,0 1-1 0 0,1 0 0 0 0,0 1 1 0 0,0 0-1 0 0,0 1 0 0 0,1 1 1 0 0,-13 10-1 0 0,11-8-6 0 0,1 0 1 0 0,1 1-1 0 0,0 1 0 0 0,0 0 1 0 0,1 1-1 0 0,1 0 0 0 0,0 0 1 0 0,0 1-1 0 0,2 1 0 0 0,0-1 0 0 0,0 1 1 0 0,-8 27-1 0 0,14-36-520 0 0,0 1 0 0 0,1-1 0 0 0,0 1 1 0 0,0-1-1 0 0,1 1 0 0 0,0-1 0 0 0,0 1 0 0 0,0 0 0 0 0,1-1 0 0 0,0 1 1 0 0,0-1-1 0 0,0 1 0 0 0,1-1 0 0 0,0 0 0 0 0,1 0 0 0 0,-1 0 0 0 0,1 0 1 0 0,0 0-1 0 0,1 0 0 0 0,-1-1 0 0 0,1 1 0 0 0,0-1 0 0 0,1 0 0 0 0,-1 0 1 0 0,1-1-1 0 0,0 1 0 0 0,0-1 0 0 0,0 0 0 0 0,8 4 0 0 0,0 0 15 0 0,1-1 0 0 0,0 0-1 0 0,1-1 1 0 0,0 0 0 0 0,-1-1-1 0 0,2-1 1 0 0,-1 0 0 0 0,0-1-1 0 0,1-1 1 0 0,0 0 0 0 0,19-1-1 0 0,-22-1-247 0 0,-1-1 0 0 0,1-1 0 0 0,0 0 0 0 0,0-1 0 0 0,-1 0 0 0 0,0-1-1 0 0,1 0 1 0 0,15-8 0 0 0,-22 9-3 0 0,-1 0 0 0 0,1-1-1 0 0,0 0 1 0 0,-1 0 0 0 0,0 0-1 0 0,0 0 1 0 0,0-1 0 0 0,-1 0 0 0 0,1 0-1 0 0,-1 0 1 0 0,0 0 0 0 0,-1-1-1 0 0,1 1 1 0 0,-1-1 0 0 0,0 0 0 0 0,-1 0-1 0 0,5-13 1 0 0,-5 7 0 0 0,-1-1 0 0 0,0 1 0 0 0,0-1 0 0 0,-1 1 0 0 0,-1-1 0 0 0,0 1 0 0 0,0-1 0 0 0,-2 1 0 0 0,-3-13 0 0 0,-3-6 0 0 0,-2 0 0 0 0,-16-33 0 0 0,15 39 0 0 0,0 1 0 0 0,-2 1 0 0 0,-1 0 0 0 0,-1 1 0 0 0,0 0 0 0 0,-2 2 0 0 0,-32-30 0 0 0,38 39 0 0 0,0 2 0 0 0,0-1 0 0 0,-1 2 0 0 0,-1 0 0 0 0,1 0 0 0 0,-1 1 0 0 0,-1 1 0 0 0,1 1 0 0 0,-1 0 0 0 0,0 0 0 0 0,0 2 0 0 0,0 0 0 0 0,-1 0 0 0 0,-24 0 0 0 0,37 3-50 0 0,0 0 1 0 0,0 1-1 0 0,0-1 1 0 0,0 1-1 0 0,0-1 1 0 0,0 1-1 0 0,0 0 1 0 0,1 0-1 0 0,-1 0 1 0 0,0 0-1 0 0,0 0 0 0 0,-2 3 1 0 0,4-4-17 0 0,0 1 1 0 0,0 0 0 0 0,0 0-1 0 0,1 0 1 0 0,-1 0-1 0 0,0 0 1 0 0,1 0-1 0 0,-1 0 1 0 0,1 0-1 0 0,-1 0 1 0 0,1 0 0 0 0,-1 0-1 0 0,1 1 1 0 0,0-1-1 0 0,-1 0 1 0 0,1 0-1 0 0,0 0 1 0 0,0 1-1 0 0,0-1 1 0 0,0 0-1 0 0,0 0 1 0 0,0 0 0 0 0,0 1-1 0 0,1-1 1 0 0,-1 0-1 0 0,0 0 1 0 0,1 0-1 0 0,-1 0 1 0 0,0 0-1 0 0,1 1 1 0 0,0-1 0 0 0,-1 0-1 0 0,1 0 1 0 0,-1 0-1 0 0,2 1 1 0 0,5 7-1370 0 0,-1-1 1 0 0,1 1-1 0 0,1-1 0 0 0,0-1 1 0 0,14 12-1 0 0,20 11-2190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4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10457 0 0,'26'35'6993'0'0,"-9"7"-2053"0"0,-6 4-1340 0 0,-11 3-1031 0 0,-9 9 1163 0 0,-24 44-3256 0 0,-18-3-476 0 0,-37 24 0 0 0,20-46 0 0 0,-39 22 0 0 0,26-35 0 0 0,-1-5 0 0 0,-1-3 0 0 0,8-3-612 0 0,25-19-4749 0 0,9-9 893 0 0,9-9 744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27.0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3111.3125"/>
      <inkml:brushProperty name="anchorY" value="-225914.67188"/>
      <inkml:brushProperty name="scaleFactor" value="0.5"/>
    </inkml:brush>
  </inkml:definitions>
  <inkml:trace contextRef="#ctx0" brushRef="#br0">0 760 148 0 0,'0'0'0'0'0,"0"-2"840"0"0,1-2 406 0 0,-1-2 71 0 0,0-1 65 0 0,0 0 5 0 0,1 0-9 0 0,1 0 5 0 0,0 2-26 0 0,-1 1-31 0 0,3 2-25 0 0,2 3-48 0 0,2 5-32 0 0,4 8-41 0 0,4 9-54 0 0,2 8-50 0 0,3 10-57 0 0,4 17-59 0 0,4 9-60 0 0,0 6-60 0 0,0 0-60 0 0,3 7-41 0 0,0 0-52 0 0,0-2-33 0 0,-1-6-28 0 0,0-6-26 0 0,-1-5-23 0 0,0-6-30 0 0,1-6-22 0 0,0-3-35 0 0,0-5-39 0 0,-3-5-16 0 0,-2-5-27 0 0,-3-6-10 0 0,-3-5-5 0 0,-3-5-14 0 0,-5-6 418 0 0,-4-4-587 0 0,2-5 207 0 0,1-5-458 0 0,0-6 93 0 0,1-9-49 0 0,2-11-3 0 0,0-10 0 0 0,4-21 0 0 0,3-18 0 0 0,0-11 0 0 0,2-11 0 0 0,-1-2 0 0 0,-1 3 0 0 0,-3 8 0 0 0,-4 8 0 0 0,-1 8 0 0 0,-3 6 0 0 0,-2 3 0 0 0,-2 3 0 0 0,-1 2 0 0 0,1 1 0 0 0,-1 1 0 0 0,2 1 0 0 0,2-1 0 0 0,2 2 0 0 0,3 1 0 0 0,3 3 0 0 0,3 3 0 0 0,2 4 0 0 0,1 4 0 0 0,1 5 0 0 0,-2 8 0 0 0,-2 6 0 0 0,-2 7 0 0 0,-4 6-336 0 0,-1 5-231 0 0,-5 5-468 0 0,-1 5-431 0 0,-3 5-637 0 0,-2 5-2769 0 0,0 5 1612 0 0,-1 5 71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27.8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5148.21875"/>
      <inkml:brushProperty name="anchorY" value="-226088.8125"/>
      <inkml:brushProperty name="scaleFactor" value="0.5"/>
    </inkml:brush>
  </inkml:definitions>
  <inkml:trace contextRef="#ctx0" brushRef="#br0">62 68 56 0 0,'0'0'752'0'0,"0"-3"425"0"0,0-1 107 0 0,1-1 126 0 0,-1 0 66 0 0,2-2 35 0 0,-1 0 0 0 0,2 0-18 0 0,-1 2-45 0 0,1-1-40 0 0,0 1-67 0 0,-1 1-61 0 0,1 0-55 0 0,0 2-57 0 0,-1 0-60 0 0,-1 1-55 0 0,2 2-71 0 0,-1 3-57 0 0,1 1-80 0 0,-2 4-49 0 0,0 2-65 0 0,-2 5-59 0 0,-2 3-60 0 0,-1 5-55 0 0,-3 5-66 0 0,0 4-35 0 0,-3 4-44 0 0,1 3-35 0 0,-1-1-37 0 0,0-1-32 0 0,1-3-27 0 0,2-1-29 0 0,1-4-19 0 0,0-2-21 0 0,2-3-20 0 0,1-3 13 0 0,2-2-6 0 0,1-3 1 0 0,2-2 0 0 0,1-2-9 0 0,3-2-7 0 0,1 0-8 0 0,2-2 178 0 0,3 0-252 0 0,3-1 55 0 0,2-1-16 0 0,4-1-34 0 0,2 0 4 0 0,2-2-53 0 0,3 0-62 0 0,1-1 15 0 0,2 0-11 0 0,0-1 0 0 0,1 0 0 0 0,-1-1 0 0 0,-1 0 0 0 0,-3-1 0 0 0,-3 1 0 0 0,-2-1 0 0 0,-3 1 0 0 0,-2-1 0 0 0,-3 0 0 0 0,-3 1 0 0 0,-1-1 0 0 0,-2 0 0 0 0,1 0 0 0 0,-3 0 0 0 0,1 0 0 0 0,-1 0-243 0 0,-1 0-378 0 0,-2 0-178 0 0,2 0 289 0 0,0 0-696 0 0,0-1-397 0 0,5 0-6703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28.4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6505.1875"/>
      <inkml:brushProperty name="anchorY" value="-227500.375"/>
      <inkml:brushProperty name="scaleFactor" value="0.5"/>
    </inkml:brush>
  </inkml:definitions>
  <inkml:trace contextRef="#ctx0" brushRef="#br0">45 1 640 0 0,'0'0'0'0'0,"-2"0"1284"0"0,-3 0 360 0 0,0 0 36 0 0,-2 0 64 0 0,0 0 14 0 0,1 0-32 0 0,1 0-31 0 0,-2 2 4380 0 0,10 0-4774 0 0,4 1-93 0 0,4 0-83 0 0,3 1-90 0 0,4-1-82 0 0,3 1-85 0 0,4-1-65 0 0,2 1-62 0 0,2-1-61 0 0,2 1-69 0 0,1-1-53 0 0,1 1-53 0 0,-1-1-48 0 0,0 0-40 0 0,0 0-46 0 0,-2 0-29 0 0,-2-1-34 0 0,-2 0-27 0 0,-3 0-29 0 0,-2-1-23 0 0,-3 0-30 0 0,-2 0-36 0 0,-2 0-21 0 0,-2-1-45 0 0,-1 0-65 0 0,-2 0-125 0 0,-1 0-158 0 0,-2 0-143 0 0,1 0-173 0 0,-2-1-301 0 0,1 1 324 0 0,-1-1-713 0 0,0 0-373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28.7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7917"/>
      <inkml:brushProperty name="anchorY" value="-228409.0625"/>
      <inkml:brushProperty name="scaleFactor" value="0.5"/>
    </inkml:brush>
  </inkml:definitions>
  <inkml:trace contextRef="#ctx0" brushRef="#br0">29 1 6301 0 0,'-2'1'3836'0'0,"-3"2"-1330"0"0,-1 1-264 0 0,0 0-393 0 0,1 1-252 0 0,2 0-212 0 0,2 0-172 0 0,3 0-144 0 0,6 0-126 0 0,5-1-66 0 0,11 1-53 0 0,10-2-42 0 0,10 1-24 0 0,9-2-21 0 0,7 1-30 0 0,5-2-36 0 0,5 1-45 0 0,1-2-46 0 0,2 1-48 0 0,0-1-53 0 0,-2 0-46 0 0,-4 0-49 0 0,-6-1-62 0 0,-7 1 152 0 0,-9 0-582 0 0,-9 1-29 0 0,-8-1-265 0 0,-7 0-277 0 0,-5 1 178 0 0,-5 0-794 0 0,-4 0-699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29.9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9750.96875"/>
      <inkml:brushProperty name="anchorY" value="-229326.1875"/>
      <inkml:brushProperty name="scaleFactor" value="0.5"/>
    </inkml:brush>
  </inkml:definitions>
  <inkml:trace contextRef="#ctx0" brushRef="#br0">14 348 100 0 0,'0'0'0'0'0,"-2"-2"740"0"0,0 0 364 0 0,-1-1 92 0 0,1 1 90 0 0,0 0 29 0 0,0 4-19 0 0,2 5-40 0 0,0 5-49 0 0,3 10-51 0 0,2 9-61 0 0,3 8-40 0 0,3 8-66 0 0,2 4-61 0 0,2 5-88 0 0,1 2-9 0 0,3 2-49 0 0,4 9-30 0 0,4 3-22 0 0,2-1-22 0 0,0-5-19 0 0,0-6-17 0 0,0-6-16 0 0,-1-7-25 0 0,-1-5-18 0 0,0-5-26 0 0,-1-4-18 0 0,-3-6-26 0 0,-2-4 1 0 0,-4-5-18 0 0,-2-4-14 0 0,-2-5-30 0 0,-2-3-26 0 0,-1-4-28 0 0,0-2-19 0 0,-1-3-16 0 0,-1-3-17 0 0,1-4-11 0 0,0-5-18 0 0,0-8-15 0 0,1-8-25 0 0,0-9-14 0 0,-1-8-26 0 0,-1-9-19 0 0,1-7-24 0 0,0-16-15 0 0,1-8-26 0 0,0-2-32 0 0,0 4-3 0 0,1 7-17 0 0,1 7-11 0 0,1 7 133 0 0,1 7-185 0 0,2 4 61 0 0,0 6-26 0 0,3 3-7 0 0,2 4-8 0 0,1 3-13 0 0,1 3-6 0 0,1 4-5 0 0,0 3-22 0 0,-3 5-46 0 0,-1 2 11 0 0,-2 3-7 0 0,-2 2 0 0 0,-2 2-65 0 0,-3 2-257 0 0,0 3-118 0 0,-3 1-195 0 0,-1 2-285 0 0,-2 2 356 0 0,-1 0-760 0 0,0 2-469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0.8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1560.96875"/>
      <inkml:brushProperty name="anchorY" value="-229832.5625"/>
      <inkml:brushProperty name="scaleFactor" value="0.5"/>
    </inkml:brush>
  </inkml:definitions>
  <inkml:trace contextRef="#ctx0" brushRef="#br0">7 100 5889 0 0,'-1'-2'5388'0'0,"-1"-1"-3586"0"0,0 1-384 0 0,0-1-220 0 0,2-2-197 0 0,3-3-73 0 0,3 0-100 0 0,4-1-89 0 0,4 0-45 0 0,4-1-48 0 0,4 1-32 0 0,2 1-30 0 0,4 0-32 0 0,1 2-37 0 0,2 2-44 0 0,1 0-48 0 0,1 2-23 0 0,0 2-42 0 0,-1 1-34 0 0,-1 2-26 0 0,-2 1-30 0 0,-2 2-24 0 0,-2 2-28 0 0,-3 2-14 0 0,-4 0-23 0 0,-4 1-10 0 0,-3 2-13 0 0,-5 0-16 0 0,-3 2-12 0 0,-5 1-12 0 0,-4 3-12 0 0,-5 4-7 0 0,-4 4-9 0 0,-7 3-8 0 0,-3 1-8 0 0,-3 2-3 0 0,-2 0-10 0 0,-1-2-7 0 0,1 0-3 0 0,2-4-10 0 0,3-2-2 0 0,4-2 0 0 0,2-3-11 0 0,4-3-6 0 0,3-1-8 0 0,2-2 11 0 0,2-2 0 0 0,3-2 10 0 0,1-2-2 0 0,3 0 1 0 0,3-1 4 0 0,1-1 0 0 0,2 0 4 0 0,3-1 9 0 0,2 0 12 0 0,1 0 15 0 0,3 0 2 0 0,0-1 16 0 0,2-1-4 0 0,1 0-3 0 0,0-1-3 0 0,1-1-4 0 0,1 0-4 0 0,1-1-13 0 0,-1 0 3 0 0,0 0-16 0 0,0-1-10 0 0,0 0-12 0 0,-1-1-17 0 0,0 0-38 0 0,0 0-43 0 0,-1-1-14 0 0,0 0-42 0 0,0-1-39 0 0,-1 0-30 0 0,1 1-112 0 0,-4-1-103 0 0,1 0-218 0 0,-1 0-230 0 0,-2-1 373 0 0,-2 2-638 0 0,-1-1-294 0 0,-2 1-2790 0 0,-3 1 1502 0 0,0-1-2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1.1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3024.0625"/>
      <inkml:brushProperty name="anchorY" value="-231120.3125"/>
      <inkml:brushProperty name="scaleFactor" value="0.5"/>
    </inkml:brush>
  </inkml:definitions>
  <inkml:trace contextRef="#ctx0" brushRef="#br0">100 67 6337 0 0,'-4'0'3744'0'0,"-7"-2"-1372"0"0,-2 0-247 0 0,-1 0-452 0 0,0 0-284 0 0,1 0-195 0 0,3 0-132 0 0,2 0-100 0 0,2 1-93 0 0,2 0-42 0 0,2 0-41 0 0,1 1-28 0 0,6-2-35 0 0,3 0-36 0 0,3 0-49 0 0,4-1-41 0 0,1 1-59 0 0,4-1-40 0 0,3 0-50 0 0,1 1-44 0 0,2-1-48 0 0,0 1-58 0 0,0 0-77 0 0,-2 0-101 0 0,-2 0-115 0 0,-2 1-285 0 0,-1-1-133 0 0,0 1-304 0 0,0-1 249 0 0,-1 0-631 0 0,0 0-404 0 0,0 1-3074 0 0,3-2 1642 0 0,2 0-5 0 0,-3 1-13705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1.4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4211.9375"/>
      <inkml:brushProperty name="anchorY" value="-231900.21875"/>
      <inkml:brushProperty name="scaleFactor" value="0.5"/>
    </inkml:brush>
  </inkml:definitions>
  <inkml:trace contextRef="#ctx0" brushRef="#br0">7 47 736 0 0,'0'0'0'0'0,"-1"-2"1448"0"0,-1-1 374 0 0,0 0 56 0 0,1 0 49 0 0,1 1-17 0 0,1-1-61 0 0,3 2-94 0 0,2-1-119 0 0,3 1-97 0 0,3 0-116 0 0,3 1-120 0 0,5 0-110 0 0,3 0-108 0 0,3-1-100 0 0,3 1-96 0 0,2-1-83 0 0,2 0-76 0 0,2 0-102 0 0,5-1-40 0 0,1 0-56 0 0,2 1-52 0 0,-2-2-47 0 0,-2 1-45 0 0,-3 0-58 0 0,-3 1-68 0 0,-4-1-84 0 0,-5 1-110 0 0,-3-1-160 0 0,-3 1-270 0 0,-3 0-242 0 0,-3 0-386 0 0,-4 1 411 0 0,0 0-866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1.5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5765 0 0,'6'14'2442'0'0,"-2"0"0"0"0,0 1 0 0 0,-1-1 0 0 0,3 25 1 0 0,-2 62 1407 0 0,-1-13-832 0 0,9 22 1197 0 0,-12-108-4157 0 0,0-1-1 0 0,0 1 0 0 0,0 0 0 0 0,0-1 0 0 0,0 1 1 0 0,1-1-1 0 0,-1 1 0 0 0,1 0 0 0 0,-1-1 0 0 0,1 1 1 0 0,0-1-1 0 0,0 2 0 0 0,0-3-15 0 0,-1 1-1 0 0,0-1 1 0 0,1 0-1 0 0,-1 1 0 0 0,0-1 1 0 0,1 0-1 0 0,-1 0 1 0 0,0 0-1 0 0,1 1 1 0 0,-1-1-1 0 0,1 0 1 0 0,-1 0-1 0 0,0 0 1 0 0,1 0-1 0 0,-1 0 1 0 0,1 0-1 0 0,-1 0 1 0 0,0 0-1 0 0,1 0 0 0 0,-1 0 1 0 0,1 0-1 0 0,-1 0 1 0 0,1 0-1 0 0,-1 0 1 0 0,0 0-1 0 0,1 0 1 0 0,-1 0-1 0 0,1-1 1 0 0,2-1 208 0 0,1 0 0 0 0,-1 0 0 0 0,0 0 0 0 0,0-1 0 0 0,0 1 1 0 0,4-6-1 0 0,-5 6-240 0 0,125-148-10 0 0,-125 149 0 0 0,5-7 0 0 0,1 0 0 0 0,0 0 0 0 0,1 1 0 0 0,0 0 0 0 0,15-9 0 0 0,-22 15 0 0 0,1 0 0 0 0,-1 0 0 0 0,1 0 0 0 0,-1 0 0 0 0,1 0 0 0 0,0 1 0 0 0,0-1 0 0 0,-1 1 0 0 0,1-1 0 0 0,0 1 0 0 0,0 0 0 0 0,0 1 0 0 0,-1-1 0 0 0,1 0 0 0 0,0 1 0 0 0,0-1 0 0 0,-1 1 0 0 0,1 0 0 0 0,0 0 0 0 0,-1 0 0 0 0,1 0 0 0 0,-1 1 0 0 0,1-1 0 0 0,-1 0 0 0 0,0 1 0 0 0,0 0 0 0 0,4 3 0 0 0,5 6 0 0 0,0 0 0 0 0,0 1 0 0 0,-1 0 0 0 0,-1 1 0 0 0,0 0 0 0 0,7 16 0 0 0,-4-5 0 0 0,-1 1 0 0 0,15 46 0 0 0,-26-67 2 0 0,10 12-17 0 0,-8-13-225 0 0,6 6-1110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1.6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5715.34375"/>
      <inkml:brushProperty name="anchorY" value="-232700.5"/>
      <inkml:brushProperty name="scaleFactor" value="0.5"/>
    </inkml:brush>
  </inkml:definitions>
  <inkml:trace contextRef="#ctx0" brushRef="#br0">11 1 884 0 0,'-1'1'1572'0'0,"-2"2"416"0"0,1 1 72 0 0,-1 0 56 0 0,1 0-24 0 0,3 0-81 0 0,2 1-112 0 0,4-2-120 0 0,4 1-137 0 0,6-2-143 0 0,5 0-129 0 0,10-1-134 0 0,7-1-113 0 0,7-1-100 0 0,5 0-108 0 0,4 0-94 0 0,3 0-148 0 0,-3 1-170 0 0,-2 0-204 0 0,-6 0-260 0 0,-6 0-756 0 0,-5 0 165 0 0,-7 0-1005 0 0,-5 0-2911 0 0,-5 0 1583 0 0,-5 0-11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2.6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7218.625"/>
      <inkml:brushProperty name="anchorY" value="-233579.73438"/>
      <inkml:brushProperty name="scaleFactor" value="0.5"/>
    </inkml:brush>
  </inkml:definitions>
  <inkml:trace contextRef="#ctx0" brushRef="#br0">6 299 620 0 0,'-6'-9'11738'0'0,"11"10"-10044"0"0,7 0-83 0 0,5 1-101 0 0,11 3-117 0 0,11 0-113 0 0,11 2-111 0 0,21 1-103 0 0,14 0-106 0 0,8-1-85 0 0,2-2-91 0 0,-2-2-93 0 0,9-2-91 0 0,0-4-97 0 0,-6-3-81 0 0,-8-2-90 0 0,-14-2-55 0 0,-12-3-51 0 0,-11-4-50 0 0,-12-4-34 0 0,-10-4-34 0 0,-9-1-18 0 0,-7-3-17 0 0,-8 0-12 0 0,-4 0-13 0 0,-6 1-3 0 0,-3 2 14 0 0,-4 3 9 0 0,-3 3 26 0 0,-3 5-2 0 0,0 5 27 0 0,-2 5 12 0 0,0 7 8 0 0,-3 8 18 0 0,-1 8 11 0 0,0 9 12 0 0,2 7 7 0 0,2 8 23 0 0,4 7 13 0 0,3 5 17 0 0,4 5 12 0 0,5 3 3 0 0,4 4 5 0 0,2 1-6 0 0,4 3 232 0 0,1-1-342 0 0,2 1 106 0 0,1 0-42 0 0,-1-2-130 0 0,0-1-75 0 0,-1-1 13 0 0,0-2-16 0 0,-1-2 0 0 0,-1-2 0 0 0,-1-5 0 0 0,-1-5 0 0 0,-2-6 0 0 0,-1-5 0 0 0,-1-6 0 0 0,-2-4 0 0 0,-2-5 0 0 0,-1-3 0 0 0,-1-4 0 0 0,-2-3 0 0 0,-3-2 0 0 0,-4-3 0 0 0,-3-1 0 0 0,-4-2 0 0 0,-4-2 0 0 0,-2-3 0 0 0,-6-1 0 0 0,-6-3 0 0 0,-5-1 0 0 0,-5-2 0 0 0,-3 0 0 0 0,-3-1 0 0 0,0 1 0 0 0,2 1 0 0 0,4 1 0 0 0,6 1 0 0 0,6 2 0 0 0,8 0 0 0 0,5 1 0 0 0,7 2 0 0 0,5-1 0 0 0,6 1 0 0 0,3 0 0 0 0,7 1 0 0 0,8-1 0 0 0,12 2 0 0 0,12-2 0 0 0,12 0 0 0 0,11 0 0 0 0,22-2 0 0 0,11-1 0 0 0,5-2 0 0 0,-1 1 0 0 0,-3-2 0 0 0,-7 0 0 0 0,-6 0 0 0 0,-7 0 0 0 0,-9-1 0 0 0,-9 1 0 0 0,-10 0 0 0 0,-9 1 0 0 0,-9 0 0 0 0,-7 0 0 0 0,-6 1 0 0 0,-5-1 0 0 0,-4 2 0 0 0,-3 0 0 0 0,-1 0 0 0 0,-1 1 0 0 0,-1 0-621 0 0,-3-1-658 0 0,0 0-633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3.2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497.4375"/>
      <inkml:brushProperty name="anchorY" value="-235568.73438"/>
      <inkml:brushProperty name="scaleFactor" value="0.5"/>
    </inkml:brush>
  </inkml:definitions>
  <inkml:trace contextRef="#ctx0" brushRef="#br0">36 81 500 0 0,'0'0'0'0'0,"0"-3"1448"0"0,0-3 528 0 0,1-1 91 0 0,1-1 95 0 0,1-1 1 0 0,2-1-51 0 0,1 0-85 0 0,1 2-111 0 0,0 0-108 0 0,2 2-112 0 0,-2 2-102 0 0,2 3-130 0 0,-1 2-105 0 0,2 3-97 0 0,-1 4-102 0 0,0 4-86 0 0,0 4-90 0 0,-2 4-74 0 0,-2 4-83 0 0,-4 2 836 0 0,-4 6-1321 0 0,-5 5-174 0 0,-4 3-100 0 0,-4 2-51 0 0,-2 0-17 0 0,-1-1 0 0 0,2-4 0 0 0,1-4 0 0 0,3-3 0 0 0,2-5 0 0 0,3-4 0 0 0,2-3 0 0 0,4-2 0 0 0,3-3 0 0 0,4-2 0 0 0,5-1 0 0 0,6-2 0 0 0,5-1 0 0 0,4-2 0 0 0,4-1 0 0 0,2-1 0 0 0,2-1 0 0 0,2-1 0 0 0,-1-1 0 0 0,0-1 0 0 0,-1-1 0 0 0,-3 0 0 0 0,-3 0 0 0 0,-4 0 0 0 0,-5 1 0 0 0,-1-1 0 0 0,-3 0 0 0 0,-4 1 0 0 0,0 0 0 0 0,-3 0 0 0 0,-1 0 0 0 0,-1 0 0 0 0,-1 0 0 0 0,-1-1 0 0 0,0 0 0 0 0,-1 1-812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3.6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0807"/>
      <inkml:brushProperty name="anchorY" value="-236887.3125"/>
      <inkml:brushProperty name="scaleFactor" value="0.5"/>
    </inkml:brush>
  </inkml:definitions>
  <inkml:trace contextRef="#ctx0" brushRef="#br0">292 1 1140 0 0,'0'0'0'0'0,"-2"0"1808"0"0,-5 0 360 0 0,-3 1 27 0 0,-2 1 24 0 0,-3 1-40 0 0,1 1-90 0 0,-1 1-108 0 0,1 1-128 0 0,2 1-139 0 0,0 0-123 0 0,2 0-136 0 0,2 1-126 0 0,3-2-148 0 0,1 0-89 0 0,1-2-113 0 0,2 0-89 0 0,3-1-80 0 0,2-1-82 0 0,0 0-75 0 0,-1-1-68 0 0,2-1-73 0 0,-1 0 423 0 0,0-1-793 0 0,-1-1 188 0 0,-1 0-152 0 0,-1 1-174 0 0,-4-3 20 0 0,-3 0-21 0 0,-4 1-31 0 0,-3-1-314 0 0,-3 1-131 0 0,-2 1-301 0 0,-1 1 241 0 0,-1 1-783 0 0,-1 2-595 0 0,1 1-3006 0 0,2 2 1673 0 0,3 0 34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4.3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657.875"/>
      <inkml:brushProperty name="anchorY" value="-236111.9375"/>
      <inkml:brushProperty name="scaleFactor" value="0.5"/>
    </inkml:brush>
  </inkml:definitions>
  <inkml:trace contextRef="#ctx0" brushRef="#br0">1 772 424 0 0,'0'0'0'0'0,"0"-3"1208"0"0,3-3 486 0 0,0-1 75 0 0,1-1 88 0 0,2 1 40 0 0,-1 2-6 0 0,3 2-31 0 0,1 6-56 0 0,2 5-61 0 0,0 7-72 0 0,1 10-85 0 0,0 9-82 0 0,-1 9-84 0 0,-1 8-93 0 0,-2 6-77 0 0,-3 3-87 0 0,-1 2-97 0 0,-2-1-107 0 0,-2-2-70 0 0,-2-5-76 0 0,-2-5-73 0 0,0-8-67 0 0,-1-6 640 0 0,0-6-1213 0 0,0-7-10 0 0,1-4-34 0 0,0-5-56 0 0,1-4 0 0 0,0-3 0 0 0,1-2 0 0 0,1-3 0 0 0,-2-4 0 0 0,-1-4 0 0 0,-1-6 0 0 0,-2-10 0 0 0,0-12 0 0 0,0-13 0 0 0,2-25 0 0 0,3-25 0 0 0,7-30 0 0 0,8-11 0 0 0,7-6 0 0 0,10 5 0 0 0,7 9 0 0 0,7 17 0 0 0,3 19 0 0 0,-32 70 0 0 0,25-32 0 0 0,-24 37 0 0 0,27-26 0 0 0,-26 30 0 0 0,28-20 0 0 0,-28 23 0 0 0,28-13 0 0 0,16-3 0 0 0,0 11 0 0 0,-3 7 0 0 0,-1 9 0 0 0,-1 7 0 0 0,-5 8 0 0 0,-3 7 0 0 0,-5 8 0 0 0,-7 7 0 0 0,-7 6 0 0 0,-8 5 0 0 0,-8 4 0 0 0,-8 3 0 0 0,-8 1 0 0 0,-7 0 0 0 0,-8 0 0 0 0,-6-3 0 0 0,-13 4 0 0 0,-9-1 0 0 0,-6-5 0 0 0,-3-6 0 0 0,0-6 0 0 0,-2-7 0 0 0,-1-6 0 0 0,0-6 0 0 0,-1-3 0 0 0,4-4 0 0 0,5-3 0 0 0,8-2 0 0 0,8-2 0 0 0,9 0 0 0 0,10-1 0 0 0,6-1 0 0 0,13 2 0 0 0,13 4 0 0 0,24 7 0 0 0,20 8 0 0 0,18 9 0 0 0,13 6 0 0 0,9 5 0 0 0,3 4 0 0 0,1 2 0 0 0,-7 0 0 0 0,-10-4 0 0 0,-14-4 0 0 0,-11-5 0 0 0,-10-3 0 0 0,-9-4 0 0 0,-8-3 0 0 0,-8-3 0 0 0,-6-4 0 0 0,-5-2 0 0 0,-5-4 0 0 0,-3-2 0 0 0,-3-2 0 0 0,-1-1 0 0 0,-3-3 0 0 0,0-1 0 0 0,-1-2 0 0 0,0 0 0 0 0,-1-1 0 0 0,0-1 0 0 0,0 0 0 0 0,2-2-1125 0 0,0 0-621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4.7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1945.84375"/>
      <inkml:brushProperty name="anchorY" value="-237665.375"/>
      <inkml:brushProperty name="scaleFactor" value="0.5"/>
    </inkml:brush>
  </inkml:definitions>
  <inkml:trace contextRef="#ctx0" brushRef="#br0">1 46 6893 0 0,'0'-3'7114'0'0,"0"-1"-4590"0"0,2-2-491 0 0,-1-1-304 0 0,2 1-214 0 0,1-1-196 0 0,-1 2-149 0 0,1 1-116 0 0,0 1-57 0 0,1 2-54 0 0,2 3-42 0 0,0 3-36 0 0,1 5-33 0 0,0 5-41 0 0,-1 4 811 0 0,-1 4-1264 0 0,-1 3-291 0 0,-3 4 53 0 0,-3 5-100 0 0,-1 3 0 0 0,-2 1 0 0 0,-1 0 0 0 0,0-2 0 0 0,0 0 0 0 0,1-3 0 0 0,1-2 0 0 0,2-1 0 0 0,1-2 0 0 0,3-3 0 0 0,2-1 0 0 0,4-3 0 0 0,2-2 0 0 0,4-3 0 0 0,3-2 0 0 0,4-3 0 0 0,4-2 0 0 0,2-2 0 0 0,3-3 0 0 0,1-1 0 0 0,0-2 0 0 0,0-2 0 0 0,-1 1 0 0 0,-3-2 0 0 0,-4 0 0 0 0,-2 0 0 0 0,-2-1 0 0 0,-4 1 0 0 0,-1 0 0 0 0,-3 0 0 0 0,-3 0 0 0 0,-1 0 0 0 0,-2 1 0 0 0,0-1 0 0 0,-3 1 0 0 0,-1 0 0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5.8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3314.25"/>
      <inkml:brushProperty name="anchorY" value="-239097.98438"/>
      <inkml:brushProperty name="scaleFactor" value="0.5"/>
    </inkml:brush>
  </inkml:definitions>
  <inkml:trace contextRef="#ctx0" brushRef="#br0">102 99 6953 0 0,'-3'0'3800'0'0,"-3"-3"-1540"0"0,-3 0-222 0 0,-3-1-405 0 0,0-1-249 0 0,0 0-174 0 0,0 0-141 0 0,1 1-122 0 0,3 0-109 0 0,1 1-40 0 0,2 1-34 0 0,2 0-28 0 0,1 1-24 0 0,6-1-19 0 0,5 0-40 0 0,5 0-33 0 0,6-1-45 0 0,6 1-43 0 0,6-1-48 0 0,6 0-39 0 0,6 1-41 0 0,2-1-31 0 0,-1 0-37 0 0,-2 0-36 0 0,-3 0-22 0 0,-4 0-31 0 0,-3 1-22 0 0,-2-1-20 0 0,-4 1-21 0 0,-2-1 166 0 0,-3 1-315 0 0,-1 0 6 0 0,-3 0-171 0 0,-2 0-154 0 0,-1 0-193 0 0,-4 0-183 0 0,0 1-276 0 0,-2 0 392 0 0,-2 1-714 0 0,-1 1-316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6.0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4716.9375"/>
      <inkml:brushProperty name="anchorY" value="-239856.4375"/>
      <inkml:brushProperty name="scaleFactor" value="0.5"/>
    </inkml:brush>
  </inkml:definitions>
  <inkml:trace contextRef="#ctx0" brushRef="#br0">124 35 7425 0 0,'0'0'0'0'0,"-7"2"4328"0"0,-8 2-1852 0 0,-3 2-396 0 0,-2 1-522 0 0,0 0-315 0 0,3-1-119 0 0,4 0-125 0 0,5-1-107 0 0,2-2-100 0 0,9 0-53 0 0,7-1-39 0 0,7-1-30 0 0,11 0-26 0 0,10-1-33 0 0,8-2-17 0 0,7 0-36 0 0,5-1-34 0 0,3 0-46 0 0,1-1-32 0 0,2 0-48 0 0,-1 0-32 0 0,-2 0-48 0 0,-4 0-74 0 0,-6 0-78 0 0,-6 1-106 0 0,-6-1-193 0 0,-5 1-208 0 0,-5-1-155 0 0,-5 0-260 0 0,-3 0 322 0 0,-4 0-574 0 0,-3-1-241 0 0,-1 0-359 0 0,-3 0-2826 0 0,-1-1 1559 0 0,-2-1 24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6.5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6379.375"/>
      <inkml:brushProperty name="anchorY" value="-240662.40625"/>
      <inkml:brushProperty name="scaleFactor" value="0.5"/>
    </inkml:brush>
  </inkml:definitions>
  <inkml:trace contextRef="#ctx0" brushRef="#br0">37 101 9381 0 0,'-2'-4'5164'0'0,"-2"-4"-2309"0"0,-2-3-499 0 0,0-2-726 0 0,0 0-383 0 0,1 1-238 0 0,1 0-152 0 0,1 4-106 0 0,3 0-89 0 0,2 2-44 0 0,5 3-44 0 0,3 1-47 0 0,7 2-57 0 0,8 3-44 0 0,8 3-22 0 0,8 3-28 0 0,6 4-38 0 0,5 2-25 0 0,3 3-34 0 0,3 1-26 0 0,0 1-38 0 0,1 0-40 0 0,0-1-34 0 0,-2-1-42 0 0,-3-2-20 0 0,-4-1-36 0 0,-7-3-13 0 0,-6-2-4 0 0,-6-2-20 0 0,-7-2 0 0 0,-5 0-6 0 0,-5-1-8 0 0,-4-1 10 0 0,-3 0-12 0 0,-3-1 8 0 0,-3 2-3 0 0,-3 0 1 0 0,-2 2 5 0 0,-3 4-30 0 0,-3 2 32 0 0,-5 5-10 0 0,-5 5 8 0 0,-5 5-7 0 0,-4 5 8 0 0,-5 4-31 0 0,-9 8 56 0 0,-6 5 15 0 0,-2 1 25 0 0,1-2 25 0 0,2-3 19 0 0,3-4 12 0 0,2-3 13 0 0,4-4 119 0 0,3-3-153 0 0,4-4 42 0 0,3-3-34 0 0,5-5-9 0 0,4-3-36 0 0,4-3-95 0 0,3-3-101 0 0,3-2-152 0 0,3-2-192 0 0,2-2-260 0 0,3-2 236 0 0,0-2-758 0 0,25 3-11912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7.2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7388.34375"/>
      <inkml:brushProperty name="anchorY" value="-242371.125"/>
      <inkml:brushProperty name="scaleFactor" value="0.5"/>
    </inkml:brush>
  </inkml:definitions>
  <inkml:trace contextRef="#ctx0" brushRef="#br0">0 762 6165 0 0,'0'0'5361'0'0,"4"6"-3428"0"0,1 5-390 0 0,2 7-140 0 0,0 9-124 0 0,1 7-106 0 0,0 5-82 0 0,-2 3-73 0 0,-2 1-27 0 0,-2-2-30 0 0,-1-1-29 0 0,-2-3-28 0 0,0-1-56 0 0,-1-2-48 0 0,0-3-48 0 0,0-3-57 0 0,0-4-36 0 0,-1-4-20 0 0,2-3-32 0 0,-1-2-32 0 0,0-4-31 0 0,0-4-27 0 0,1-2 513 0 0,0-3-800 0 0,0-1-175 0 0,-1-4 3 0 0,0-5-54 0 0,-1-7-4 0 0,0-10 0 0 0,-1-12 0 0 0,2-14 0 0 0,2-24 0 0 0,4-23 0 0 0,4-20 0 0 0,4-9 0 0 0,5 1 0 0 0,3 12 0 0 0,2 15 0 0 0,2 16 0 0 0,9 7 0 0 0,6 9 0 0 0,4 9 0 0 0,3 10 0 0 0,3 10 0 0 0,3 9 0 0 0,4 8 0 0 0,5 9 0 0 0,-37 10 0 0 0,29 2 0 0 0,36 9 0 0 0,8 13 0 0 0,-2 9 0 0 0,-11 6 0 0 0,-65-26 0 0 0,30 20 0 0 0,-37-23 0 0 0,-1 2 0 0 0,17 16 0 0 0,-22-19 0 0 0,0 0 0 0 0,0 0 0 0 0,-1 1 0 0 0,5 9 0 0 0,-6-11 0 0 0,-1 0 0 0 0,0 1 0 0 0,-1-1 0 0 0,0 1 0 0 0,2 8 0 0 0,-3-8 0 0 0,0-1 0 0 0,0 1 0 0 0,-1 0 0 0 0,0 14 0 0 0,-1-12 0 0 0,0-1 0 0 0,-1 1 0 0 0,-4 14 0 0 0,1-10 0 0 0,-1-1 0 0 0,-9 18 0 0 0,-23 26 0 0 0,-7-1 0 0 0,-3-6 0 0 0,-2-5 0 0 0,0-7 0 0 0,0-5 0 0 0,0-7 0 0 0,1-5 0 0 0,-1-5 0 0 0,3-5 0 0 0,4-3 0 0 0,6-3 0 0 0,5-3 0 0 0,6-2 0 0 0,6-1 0 0 0,6 0 0 0 0,5 0 0 0 0,5 0 0 0 0,2 1 0 0 0,8 0 0 0 0,9 4 0 0 0,9 3 0 0 0,8 5 0 0 0,16 11 0 0 0,9 9 0 0 0,9 10 0 0 0,4 6 0 0 0,-3 3 0 0 0,2 6 0 0 0,-4 2 0 0 0,-5-1 0 0 0,-7-4 0 0 0,-5-4 0 0 0,-6-3 0 0 0,-4-4 0 0 0,-4-4 0 0 0,-4-3 0 0 0,-4-5 0 0 0,-5-5 0 0 0,-4-5 0 0 0,-3-3 0 0 0,-3-4 0 0 0,-3-3 0 0 0,0-1 0 0 0,-3-3 0 0 0,0-1 0 0 0,-1-1 0 0 0,0-1 0 0 0,-1-1 0 0 0,1 0 0 0 0,-2-1 0 0 0,0-1 0 0 0,0 1 0 0 0,1-2 0 0 0,-1 0-1283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2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531 662 224 0 0,'1'-4'535'0'0,"-1"-1"0"0"0,1 0 0 0 0,-1 1 0 0 0,0-1 0 0 0,0 1 0 0 0,-1-1 0 0 0,0 0 0 0 0,1 1 1 0 0,-2-1-1 0 0,1 1 0 0 0,0-1 0 0 0,-1 1 0 0 0,0 0 0 0 0,0 0 0 0 0,-3-6 0 0 0,1 5-95 0 0,0 0 0 0 0,0 1 0 0 0,0-1 0 0 0,0 1 0 0 0,-1 0 0 0 0,0 0 0 0 0,0 0 0 0 0,0 1 0 0 0,0 0 0 0 0,-9-4 0 0 0,1 1 114 0 0,-1 1-1 0 0,0 1 1 0 0,0 0 0 0 0,0 1-1 0 0,-1 0 1 0 0,1 1 0 0 0,-1 1-1 0 0,0 1 1 0 0,-17 0 0 0 0,12 2-77 0 0,-1 1 1 0 0,1 1-1 0 0,-1 1 1 0 0,1 1-1 0 0,0 0 1 0 0,-34 17-1 0 0,44-17-168 0 0,-1 0 0 0 0,1 0-1 0 0,0 1 1 0 0,1 1 0 0 0,-17 15 0 0 0,21-18-100 0 0,1 0 1 0 0,-1 1-1 0 0,1 0 1 0 0,0 0-1 0 0,1 0 1 0 0,-1 1-1 0 0,1-1 1 0 0,0 1-1 0 0,1 0 1 0 0,-3 10-1 0 0,4-13-130 0 0,1-1 0 0 0,-1 0 1 0 0,1 1-1 0 0,0-1 0 0 0,0 1 0 0 0,0-1 0 0 0,1 0 0 0 0,-1 1 1 0 0,1-1-1 0 0,0 0 0 0 0,0 1 0 0 0,0-1 0 0 0,0 0 0 0 0,0 0 1 0 0,1 0-1 0 0,-1 0 0 0 0,1 0 0 0 0,0 0 0 0 0,0 0 0 0 0,0-1 0 0 0,0 1 1 0 0,1-1-1 0 0,-1 1 0 0 0,1-1 0 0 0,-1 0 0 0 0,1 0 0 0 0,0 0 1 0 0,0 0-1 0 0,0-1 0 0 0,4 2 0 0 0,5 3 47 0 0,1-1 1 0 0,0 0-1 0 0,0-1 1 0 0,1-1-1 0 0,-1 0 1 0 0,15 1-1 0 0,-6-1-39 0 0,0-2 0 0 0,0-1 0 0 0,0 0 1 0 0,0-2-1 0 0,0 0 0 0 0,0-1 0 0 0,0-2 0 0 0,0 0 0 0 0,-1-1 0 0 0,0-1 1 0 0,0-2-1 0 0,29-15 0 0 0,-35 14-69 0 0,-1-1 1 0 0,-1 0-1 0 0,1-1 1 0 0,-2-1-1 0 0,0 0 1 0 0,0-1-1 0 0,-1 0 1 0 0,-1-1 0 0 0,0 0-1 0 0,-1 0 1 0 0,-1-1-1 0 0,-1 0 1 0 0,7-20-1 0 0,1-10-2 0 0,-1-1 0 0 0,-3 0 1 0 0,8-78-1 0 0,-15 91 8 0 0,0 0-1 0 0,-2 0 1 0 0,-2-1 0 0 0,-1 1-1 0 0,-9-56 1 0 0,10 89-19 0 0,0 1 0 0 0,0-1 1 0 0,0 0-1 0 0,0 1 0 0 0,0-1 0 0 0,0 1 0 0 0,0-1 1 0 0,0 1-1 0 0,0-1 0 0 0,0 0 0 0 0,-1 1 0 0 0,1-1 1 0 0,0 1-1 0 0,0-1 0 0 0,-1 1 0 0 0,1-1 0 0 0,0 1 1 0 0,-1-1-1 0 0,1 1 0 0 0,0 0 0 0 0,-1-1 1 0 0,1 1-1 0 0,-1-1 0 0 0,1 1 0 0 0,-1 0 0 0 0,1-1 1 0 0,-1 1-1 0 0,1 0 0 0 0,-1 0 0 0 0,1-1 0 0 0,-1 1 1 0 0,0 1 10 0 0,0-1 0 0 0,0 1 0 0 0,0-1 1 0 0,0 1-1 0 0,1 0 0 0 0,-1-1 0 0 0,0 1 1 0 0,0 0-1 0 0,1 0 0 0 0,-1 0 0 0 0,1-1 0 0 0,-1 1 1 0 0,1 0-1 0 0,-2 2 0 0 0,-14 39 372 0 0,13-29-342 0 0,0 0-1 0 0,1 1 1 0 0,0-1-1 0 0,1 24 1 0 0,5 55 96 0 0,-4-91-142 0 0,3 26 0 0 0,0 0 0 0 0,2-1 0 0 0,1 1 0 0 0,0-1 0 0 0,3 0 0 0 0,0-1 0 0 0,1 0 0 0 0,1-1 0 0 0,2 0 0 0 0,0 0 0 0 0,23 29 0 0 0,-30-46-16 0 0,0-1-1 0 0,0 1 1 0 0,1-1-1 0 0,0-1 1 0 0,0 1-1 0 0,0-1 1 0 0,1 0-1 0 0,-1-1 1 0 0,1 0-1 0 0,0 0 1 0 0,1 0 0 0 0,-1-1-1 0 0,0-1 1 0 0,1 1-1 0 0,0-1 1 0 0,0-1-1 0 0,16 1 1 0 0,-17-1-7 0 0,0-1 0 0 0,0-1 0 0 0,0 0 0 0 0,0 0 0 0 0,0 0 0 0 0,0-1 0 0 0,-1 0 0 0 0,1-1 0 0 0,-1 0 0 0 0,1 0 0 0 0,-1 0 0 0 0,0-1 0 0 0,0 0 0 0 0,0-1 0 0 0,-1 1 0 0 0,0-1 0 0 0,0 0 0 0 0,0-1 0 0 0,0 0 0 0 0,4-6 0 0 0,-1 0-203 0 0,-1 1 0 0 0,-1-1 0 0 0,0-1 0 0 0,8-21 0 0 0,-12 28 153 0 0,-1 1 0 0 0,-1-1-1 0 0,1 0 1 0 0,-1 0 0 0 0,0 1-1 0 0,0-1 1 0 0,-1 0 0 0 0,0 0-1 0 0,0 0 1 0 0,0 0-1 0 0,-1 0 1 0 0,1 0 0 0 0,-4-10-1 0 0,3 13 80 0 0,0 1-1 0 0,0 0 0 0 0,0 0 0 0 0,0-1 0 0 0,-1 1 0 0 0,1 0 0 0 0,-1 0 0 0 0,1 0 0 0 0,-1 1 1 0 0,0-1-1 0 0,1 0 0 0 0,-1 0 0 0 0,0 1 0 0 0,0-1 0 0 0,0 1 0 0 0,0 0 0 0 0,-1 0 1 0 0,1 0-1 0 0,0 0 0 0 0,-1 0 0 0 0,1 0 0 0 0,0 0 0 0 0,-1 1 0 0 0,1-1 0 0 0,-1 1 0 0 0,1 0 1 0 0,-1 0-1 0 0,1 0 0 0 0,0 0 0 0 0,-5 1 0 0 0,1-1 80 0 0,0 1 0 0 0,0 1 1 0 0,1-1-1 0 0,-1 1 0 0 0,0 0 0 0 0,1 1 0 0 0,0-1 0 0 0,-1 1 1 0 0,1 0-1 0 0,0 0 0 0 0,-8 7 0 0 0,6-3-20 0 0,0-1 0 0 0,0 2 0 0 0,1-1 0 0 0,0 1 0 0 0,0-1 0 0 0,1 2 0 0 0,0-1 0 0 0,0 0 0 0 0,1 1 0 0 0,0 0 0 0 0,0 0 0 0 0,1 0 0 0 0,1 1 0 0 0,-1-1 0 0 0,1 1 0 0 0,1 0 0 0 0,0-1 0 0 0,0 1 0 0 0,1 0 0 0 0,0-1 0 0 0,1 1 0 0 0,0 0 0 0 0,1-1 0 0 0,0 1 0 0 0,0-1 0 0 0,5 11 0 0 0,-2-6-338 0 0,2-1 0 0 0,0-1 0 0 0,1 1 0 0 0,0-1 0 0 0,0-1 0 0 0,2 1-1 0 0,-1-2 1 0 0,1 1 0 0 0,1-1 0 0 0,0-1 0 0 0,0 0 0 0 0,1 0 0 0 0,0-1 0 0 0,0-1 0 0 0,1 0 0 0 0,0-1 0 0 0,1 0 0 0 0,-1-1 0 0 0,1 0 0 0 0,0-1-1 0 0,0-1 1 0 0,0 0 0 0 0,1-1 0 0 0,-1 0 0 0 0,0-1 0 0 0,1-1 0 0 0,16-2 0 0 0,-14-1-3918 0 0,-2-3 603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7.6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9630.71875"/>
      <inkml:brushProperty name="anchorY" value="-244008.40625"/>
      <inkml:brushProperty name="scaleFactor" value="0.5"/>
    </inkml:brush>
  </inkml:definitions>
  <inkml:trace contextRef="#ctx0" brushRef="#br0">0 100 8697 0 0,'2'-2'4948'0'0,"1"-4"-1889"0"0,3-1-511 0 0,2-4-633 0 0,1-1-366 0 0,2 0-254 0 0,1 0-199 0 0,-1 0-154 0 0,1 3-125 0 0,0 1-64 0 0,-1 2-35 0 0,0 4-42 0 0,-1 2-22 0 0,-1 4-31 0 0,-1 3-27 0 0,0 6 616 0 0,-1 4-888 0 0,-3 6-24 0 0,-1 4-296 0 0,-2 7 37 0 0,-3 6-41 0 0,-2 6 0 0 0,0 2 0 0 0,-1 2 0 0 0,1-3 0 0 0,1-2 0 0 0,1-5 0 0 0,1-3 0 0 0,3-4 0 0 0,1-3 0 0 0,2-3 0 0 0,2-2 0 0 0,3-4 0 0 0,3-2 0 0 0,2-3 0 0 0,3-2 0 0 0,3-3 0 0 0,2-1 0 0 0,2-3 0 0 0,2-1 0 0 0,1-3 0 0 0,-1 0 0 0 0,-1-1 0 0 0,-2-2 0 0 0,-1 0 0 0 0,-2-2 0 0 0,-2 1 0 0 0,-2 0 0 0 0,-2-1 0 0 0,-2 1 0 0 0,-2-1 0 0 0,-3 1 0 0 0,0-1 0 0 0,-1 1 0 0 0,-3-1 0 0 0,0 0 0 0 0,-1 0 0 0 0,1-1 0 0 0,-2-1-1143 0 0,1 0-104 0 0,5-7-7855 0 0,-3 5 5554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8.0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064.125"/>
      <inkml:brushProperty name="anchorY" value="-245407.79688"/>
      <inkml:brushProperty name="scaleFactor" value="0.5"/>
    </inkml:brush>
  </inkml:definitions>
  <inkml:trace contextRef="#ctx0" brushRef="#br0">26 88 120 0 0,'0'0'0'0'0,"-2"-2"1148"0"0,-1-3 565 0 0,-1 0 81 0 0,0-2 110 0 0,-1 0 38 0 0,2 1 1 0 0,0 2-31 0 0,1 1-56 0 0,2-1-71 0 0,1 0-82 0 0,2 1-93 0 0,2 0-94 0 0,3 1-96 0 0,4 1-105 0 0,2-1-131 0 0,4 1-77 0 0,4 1-105 0 0,4-1-89 0 0,4 0-88 0 0,1 0-80 0 0,3 1-71 0 0,0-1-74 0 0,2 1-63 0 0,-1-1 514 0 0,1 0-850 0 0,-2 0 9 0 0,-2 0-198 0 0,-2-1 13 0 0,-3 0-25 0 0,-3 0 0 0 0,-3 0 0 0 0,-2 0 0 0 0,-3 0 0 0 0,-2 0-317 0 0,-1 0-503 0 0,-3 0 330 0 0,-2 1-741 0 0,-3 0-359 0 0,-2 1-543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8.2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486.9375"/>
      <inkml:brushProperty name="anchorY" value="-246167.46875"/>
      <inkml:brushProperty name="scaleFactor" value="0.5"/>
    </inkml:brush>
  </inkml:definitions>
  <inkml:trace contextRef="#ctx0" brushRef="#br0">38 1 7681 0 0,'-3'2'4824'0'0,"-3"3"-1703"0"0,-2 1-507 0 0,0 3-571 0 0,2-1-374 0 0,1 0-270 0 0,4 0-210 0 0,3 0-157 0 0,7-1-140 0 0,6 0-89 0 0,6 0-66 0 0,8-1-46 0 0,10 0-47 0 0,7-1-48 0 0,7 0-48 0 0,3 0-62 0 0,3-2-100 0 0,-2 0-123 0 0,-4-1-193 0 0,-7-1-435 0 0,-7-1-525 0 0,-7 0 224 0 0,-7-2-1051 0 0,-6 1-3373 0 0,-4-1 1826 0 0,-6 0-22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8.9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3925.875"/>
      <inkml:brushProperty name="anchorY" value="-247117.54688"/>
      <inkml:brushProperty name="scaleFactor" value="0.5"/>
    </inkml:brush>
  </inkml:definitions>
  <inkml:trace contextRef="#ctx0" brushRef="#br0">15 475 6825 0 0,'-2'-3'3672'0'0,"-1"-5"-1843"0"0,-1-1-346 0 0,1-1-323 0 0,1 1-92 0 0,3 2-65 0 0,4 6-81 0 0,8 7-90 0 0,8 10-50 0 0,13 19-29 0 0,11 17-19 0 0,10 17-8 0 0,5 15-15 0 0,2 11-16 0 0,0 8-10 0 0,-2 4-22 0 0,-4-5-14 0 0,-2-2-31 0 0,-5-8-12 0 0,-4-10-37 0 0,-7-12-19 0 0,-4-10-36 0 0,-4-10-30 0 0,-3-8-36 0 0,-3-8-32 0 0,-2-6-27 0 0,-3-6-20 0 0,-2-6-21 0 0,-2-5-10 0 0,-2-5-9 0 0,-2-5-5 0 0,-2-4 402 0 0,-2-4-507 0 0,0-6 99 0 0,-1-10-353 0 0,-1-12 80 0 0,1-12-45 0 0,1-24 0 0 0,4-24 0 0 0,4-30 0 0 0,4-13 0 0 0,6-19 0 0 0,4 0 0 0 0,3 6 0 0 0,2 14 0 0 0,-2 19 0 0 0,-1 22 0 0 0,-3 19 0 0 0,-3 15 0 0 0,-2 12 0 0 0,-2 10 0 0 0,-3 9 0 0 0,-2 7 0 0 0,-3 6 0 0 0,-2 4 0 0 0,-2 4 0 0 0,-1 4 0 0 0,0 2 0 0 0,-1 2 0 0 0,1 3 0 0 0,-1 2-135 0 0,2 3-629 0 0,0 3-529 0 0,2 2-614 0 0,1 5-3269 0 0,0 2 1791 0 0,1 3 31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9.4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6183.5625"/>
      <inkml:brushProperty name="anchorY" value="-247591.40625"/>
      <inkml:brushProperty name="scaleFactor" value="0.5"/>
    </inkml:brush>
  </inkml:definitions>
  <inkml:trace contextRef="#ctx0" brushRef="#br0">1 1 5316 0 0,'2'1'5598'0'0,"1"1"-3520"0"0,2 0-347 0 0,3 0-220 0 0,4-1-217 0 0,4 0-127 0 0,6-2-124 0 0,3 1-100 0 0,5-1-56 0 0,6-1-39 0 0,4 2-35 0 0,5-1-47 0 0,2 2-47 0 0,2 1-61 0 0,-4 2-58 0 0,-4 1-50 0 0,-5 3-54 0 0,-5 1-38 0 0,-6 1-42 0 0,-4 3-35 0 0,-6 1-28 0 0,-5 2-34 0 0,-4 0-26 0 0,-4 3-20 0 0,-4 2-35 0 0,-5 6-30 0 0,-4 4-8 0 0,-5 6-21 0 0,-4 4-10 0 0,-4 1-13 0 0,-3 2-8 0 0,-3-1-22 0 0,0 0 15 0 0,1-1-15 0 0,0-2-11 0 0,3-3-6 0 0,5-3-9 0 0,3-4-8 0 0,4-4 1 0 0,4-3 8 0 0,5-4-11 0 0,3-3 124 0 0,3-2-138 0 0,3-1 42 0 0,4-1-8 0 0,3-1-3 0 0,5 0 20 0 0,4-1-34 0 0,2-2-87 0 0,4-1 5 0 0,0-2-8 0 0,2-1-3 0 0,-2-2 0 0 0,1-2 0 0 0,-1 0 0 0 0,0-3 0 0 0,-2-1-191 0 0,-2 0-268 0 0,-3-1-140 0 0,-2-1-212 0 0,-2 0 296 0 0,-3 0-680 0 0,-3 0-345 0 0,-2 0-496 0 0,0-5-5561 0 0,-6 7 4625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39.6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7682.25"/>
      <inkml:brushProperty name="anchorY" value="-249188.0625"/>
      <inkml:brushProperty name="scaleFactor" value="0.5"/>
    </inkml:brush>
  </inkml:definitions>
  <inkml:trace contextRef="#ctx0" brushRef="#br0">118 185 12 0 0,'0'0'0'0'0,"-5"-2"760"0"0,-7-2 560 0 0,-3-2 293 0 0,-3 0 259 0 0,1-1 106 0 0,1 0 59 0 0,2 1-15 0 0,4 1-43 0 0,4 0-66 0 0,2 0-74 0 0,6-1-94 0 0,6 0-102 0 0,11-2-108 0 0,10-1-125 0 0,9-1-99 0 0,9-1-130 0 0,6 0-107 0 0,5 0-95 0 0,1 1-109 0 0,1 0-92 0 0,-4 1-103 0 0,-6 2-122 0 0,-6 0-145 0 0,-8 2 126 0 0,-6 1-789 0 0,-7 1-70 0 0,-4 0-329 0 0,-5 2 209 0 0,-5 0-664 0 0,-2 1-425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0.1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084.3125"/>
      <inkml:brushProperty name="anchorY" value="-249855.875"/>
      <inkml:brushProperty name="scaleFactor" value="0.5"/>
    </inkml:brush>
  </inkml:definitions>
  <inkml:trace contextRef="#ctx0" brushRef="#br0">166 3 5501 0 0,'0'0'0'0'0,"-5"1"3080"0"0,-8 1-1246 0 0,-6 1-176 0 0,-3 1-264 0 0,-2-1-194 0 0,1 1-108 0 0,2-1-78 0 0,3 1-59 0 0,6-2-35 0 0,4 0 11 0 0,7 0 15 0 0,9 0 18 0 0,13-1-17 0 0,14 0 21 0 0,28-2-10 0 0,29 0-30 0 0,42-2-48 0 0,33-1-20 0 0,28-1-55 0 0,20 0-50 0 0,13 0-46 0 0,7 1-35 0 0,5 1-48 0 0,1 0-46 0 0,0 2 605 0 0,-15 0-897 0 0,-5 0-250 0 0,-18 1 37 0 0,-15 0-73 0 0,-15 1-2 0 0,-19-1 0 0 0,-10 0 0 0 0,-14 1 0 0 0,-15-1 0 0 0,-18 1 0 0 0,-16-1 0 0 0,-17 1 0 0 0,-14-1 0 0 0,-13 1 0 0 0,-10-1 0 0 0,-9 0 0 0 0,-8 1 0 0 0,-5-1 0 0 0,-3 0-770 0 0,-22 4-9811 0 0,4-2 7009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0.9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3773"/>
      <inkml:brushProperty name="anchorY" value="-250713.8125"/>
      <inkml:brushProperty name="scaleFactor" value="0.5"/>
    </inkml:brush>
  </inkml:definitions>
  <inkml:trace contextRef="#ctx0" brushRef="#br0">82 124 8049 0 0,'0'0'0'0'0,"-6"1"4476"0"0,-5 2-2151 0 0,-3 0-328 0 0,-2 2-496 0 0,2 0-288 0 0,3 1-124 0 0,3-2-99 0 0,6 2-90 0 0,7-2-79 0 0,7 0-48 0 0,13-1-53 0 0,12-1-48 0 0,13-2-52 0 0,21-2-57 0 0,13-3-46 0 0,7-2-53 0 0,-1-2-47 0 0,-5 0-35 0 0,-7-2-48 0 0,-8 0-28 0 0,-9-1-34 0 0,-9-1-27 0 0,-10 0-24 0 0,-8 2-21 0 0,-8-1-24 0 0,-8 1-20 0 0,-5 1-15 0 0,-6 1-17 0 0,-3 1-7 0 0,-2 2-13 0 0,-2 2-3 0 0,-1 1-9 0 0,-3 1-4 0 0,1 1 1 0 0,-3 2 13 0 0,0 4 10 0 0,-1 2 21 0 0,0 5 10 0 0,0 5 209 0 0,1 4-193 0 0,1 4 101 0 0,1 4-24 0 0,3 8-258 0 0,2 6 56 0 0,3 7-31 0 0,2 5-3 0 0,1 4 0 0 0,3 2 0 0 0,0 1 0 0 0,0 0 0 0 0,1-1 0 0 0,-1-2 0 0 0,-1-4 0 0 0,-1-5 0 0 0,-2-6 0 0 0,-2-7 0 0 0,-2-5 0 0 0,-1-5 0 0 0,-2-5 0 0 0,0-4 0 0 0,-1-3 0 0 0,-2-2 0 0 0,-1-3 0 0 0,-2-2 0 0 0,-2-1 0 0 0,-2-3 0 0 0,-6-1 0 0 0,-4-1 0 0 0,-9-2 0 0 0,-8-2 0 0 0,-10-2 0 0 0,-6 0 0 0 0,-6-2 0 0 0,-4 1 0 0 0,-2 0 0 0 0,1 0 0 0 0,2 1 0 0 0,4 1 0 0 0,7 2 0 0 0,7 0 0 0 0,9 1 0 0 0,6 0 0 0 0,9 1 0 0 0,5 1 0 0 0,7-1 0 0 0,3 0 0 0 0,4 0 0 0 0,2 0 0 0 0,7 1 0 0 0,6 0 0 0 0,6 0 0 0 0,11 0 0 0 0,9 0 0 0 0,9-2 0 0 0,7-1 0 0 0,6 1 0 0 0,4-1 0 0 0,2 0 0 0 0,0 1 0 0 0,-1 0 0 0 0,-4 0 0 0 0,-4 0 0 0 0,-7 1 0 0 0,-7-1 0 0 0,-8 1 0 0 0,-6-1 0 0 0,-6 1 0 0 0,-5-1 0 0 0,-3 0 0 0 0,-3 0 0 0 0,-2 0 0 0 0,-1 0 0 0 0,-2 0 0 0 0,-3 0 0 0 0,3 0 0 0 0,-2 0-1316 0 0,3-1-4464 0 0,0 0 2222 0 0,-2 0-131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1.3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5663.6875"/>
      <inkml:brushProperty name="anchorY" value="-252424.3125"/>
      <inkml:brushProperty name="scaleFactor" value="0.5"/>
    </inkml:brush>
  </inkml:definitions>
  <inkml:trace contextRef="#ctx0" brushRef="#br0">0 119 10729 0 0,'2'-3'5941'0'0,"4"-3"-2871"0"0,1-3-435 0 0,2-2-812 0 0,2-2-448 0 0,3-1-268 0 0,2 0-208 0 0,1 1-152 0 0,0 2-118 0 0,1 1-60 0 0,-1 3-45 0 0,-1 2-21 0 0,-1 3-18 0 0,-1 2-31 0 0,-1 4 511 0 0,-2 3-737 0 0,-1 5-208 0 0,-2 4 44 0 0,-4 6-64 0 0,-2 8 0 0 0,-3 8 0 0 0,-5 5 0 0 0,-2 5 0 0 0,-4 3 0 0 0,-1 1 0 0 0,0-2 0 0 0,-1-2 0 0 0,2-5 0 0 0,4-4 0 0 0,2-5 0 0 0,3-6 0 0 0,4-3 0 0 0,4-3 0 0 0,2-2 0 0 0,4-3 0 0 0,4-1 0 0 0,3-3 0 0 0,4-3 0 0 0,3-1 0 0 0,3-2 0 0 0,7-2 0 0 0,4-1 0 0 0,1-1 0 0 0,0-1 0 0 0,-1-1 0 0 0,-4-2 0 0 0,-2 1 0 0 0,-5-1 0 0 0,-4 0 0 0 0,-3 0 0 0 0,-2 0 0 0 0,-4 0 0 0 0,-2 0 0 0 0,-2 1 0 0 0,-1-1 0 0 0,-2 0 0 0 0,-1 1 0 0 0,1-1 0 0 0,-2 1 0 0 0,0-2 0 0 0,-1 1 0 0 0,0 0 0 0 0,0-1 0 0 0,-1 0 0 0 0,1 0-1568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5.1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1164.5625"/>
      <inkml:brushProperty name="anchorY" value="-255594.17188"/>
      <inkml:brushProperty name="scaleFactor" value="0.5"/>
    </inkml:brush>
  </inkml:definitions>
  <inkml:trace contextRef="#ctx0" brushRef="#br0">48 75 76 0 0,'0'0'0'0'0,"-3"0"1100"0"0,-2-1 640 0 0,0 1 134 0 0,-1 0 131 0 0,0 0 27 0 0,-1 0-23 0 0,1 0-67 0 0,2-1-81 0 0,1 1-94 0 0,1 0-100 0 0,11-1-113 0 0,11 0-86 0 0,15-1-120 0 0,13 1-93 0 0,27 0-85 0 0,25 0-90 0 0,22 1-84 0 0,17 0-79 0 0,10-1-81 0 0,6 1-75 0 0,2 0-68 0 0,-7 0-59 0 0,-15 0-90 0 0,-16-1 559 0 0,-16-1-868 0 0,-14 0-204 0 0,-11-1 38 0 0,-9-1-69 0 0,-9-2 0 0 0,-10 0 0 0 0,-9 0 0 0 0,-10-1 0 0 0,-9 1 0 0 0,-9 2 0 0 0,-7 0 0 0 0,-7 0 0 0 0,-5 0 0 0 0,-4 1-887 0 0,-4 1 357 0 0,-4 1-876 0 0,-3 2-535 0 0,-4 1-3099 0 0,-6 3 1721 0 0,-3 0 46 0 0,5 0-15265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2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99 361 6961 0 0,'-10'18'8687'0'0,"9"-15"-7556"0"0,0-1-1 0 0,-1 1 1 0 0,1 0 0 0 0,-1-1 0 0 0,1 1 0 0 0,-1-1 0 0 0,0 0 0 0 0,0 0 0 0 0,-5 5 1295 0 0,6-8-2360 0 0,0 0 0 0 0,0 0 0 0 0,1 1 1 0 0,-1-1-1 0 0,0 0 0 0 0,0 1 0 0 0,0-1 0 0 0,0 0 1 0 0,0 1-1 0 0,-1-1 0 0 0,1 1 0 0 0,-1-1 0 0 0,-3-1 88 0 0,1-2-48 0 0,0-1-1 0 0,1 1 1 0 0,-1-1 0 0 0,1 0-1 0 0,0 1 1 0 0,0-2 0 0 0,1 1-1 0 0,-1 0 1 0 0,1 0 0 0 0,0-1-1 0 0,1 1 1 0 0,-1-1 0 0 0,1 0-1 0 0,0-6 1 0 0,-2 0 53 0 0,1 2-37 0 0,0-1 0 0 0,0 0 0 0 0,1 0 0 0 0,1 0 0 0 0,0 0 0 0 0,0-1 0 0 0,1 1 0 0 0,5-20 0 0 0,-3 19-21 0 0,1 1 0 0 0,0-1-1 0 0,1 1 1 0 0,10-18 0 0 0,-10 21-93 0 0,1 0 0 0 0,-1 0 0 0 0,1 0 1 0 0,0 1-1 0 0,1 0 0 0 0,0 1 1 0 0,0-1-1 0 0,0 1 0 0 0,1 1 0 0 0,0-1 1 0 0,0 1-1 0 0,0 1 0 0 0,1-1 1 0 0,9-2-1 0 0,-10 4-6 0 0,-1 1-1 0 0,1 0 1 0 0,0 1 0 0 0,0 0-1 0 0,0 0 1 0 0,0 0 0 0 0,-1 1 0 0 0,1 1-1 0 0,0-1 1 0 0,0 1 0 0 0,0 0 0 0 0,0 1-1 0 0,-1 0 1 0 0,1 0 0 0 0,0 1 0 0 0,-1 0-1 0 0,9 5 1 0 0,-5-2-11 0 0,0 1 0 0 0,-1 0 0 0 0,0 1 0 0 0,-1 0 0 0 0,0 0 0 0 0,9 11 0 0 0,43 61-285 0 0,-34-42 37 0 0,-16-29-2803 0 0,9-12-9183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5.4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3750.1875"/>
      <inkml:brushProperty name="anchorY" value="-256383.98438"/>
      <inkml:brushProperty name="scaleFactor" value="0.5"/>
    </inkml:brush>
  </inkml:definitions>
  <inkml:trace contextRef="#ctx0" brushRef="#br0">151 78 844 0 0,'0'0'0'0'0,"-6"1"1416"0"0,-8 1 374 0 0,-3 0 75 0 0,-4 1 103 0 0,0-1 26 0 0,1 1-45 0 0,3-2-61 0 0,3 0-83 0 0,4 0-85 0 0,3-1-93 0 0,4 0-90 0 0,6 0-93 0 0,8-2-78 0 0,9-1-101 0 0,13 0-83 0 0,13-1-90 0 0,23-2-83 0 0,23-1-76 0 0,13 1-72 0 0,16 1-73 0 0,2 0-81 0 0,-3 2 728 0 0,-9 0-1309 0 0,-9 2-34 0 0,-9-1-28 0 0,-7 1-64 0 0,-7-1 0 0 0,-5 0 0 0 0,-5-1 0 0 0,-4 0 0 0 0,-7-2 0 0 0,-8 2 0 0 0,-8-1 0 0 0,-8 0 0 0 0,-8 0 0 0 0,-5 1 0 0 0,-6-1 0 0 0,-6 2 0 0 0,-3 0 0 0 0,-2 1-588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8.3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6136.21875"/>
      <inkml:brushProperty name="anchorY" value="-257149.67188"/>
      <inkml:brushProperty name="scaleFactor" value="0.5"/>
    </inkml:brush>
  </inkml:definitions>
  <inkml:trace contextRef="#ctx0" brushRef="#br0">0 70 284 0 0,'0'0'7094'0'0,"1"-2"-6013"0"0,0 0-18 0 0,1-1-24 0 0,2 0-9 0 0,-1 1-23 0 0,4 0-24 0 0,0 0-13 0 0,3 1-32 0 0,2 1-40 0 0,5 0-29 0 0,4 0-51 0 0,8 3-18 0 0,10 0-28 0 0,9 2-24 0 0,22 2-33 0 0,20 2-31 0 0,20 2-32 0 0,18 0-51 0 0,26 1-36 0 0,9 0-40 0 0,19-1-46 0 0,2-1-34 0 0,11-1-32 0 0,9-1-24 0 0,7-1-20 0 0,-8-1-26 0 0,8-1-13 0 0,4-1-23 0 0,4 0-9 0 0,-9-2-5 0 0,1 0 0 0 0,2-3 3 0 0,-13-1 4 0 0,-12 0 9 0 0,-11 0-7 0 0,-9-2-2 0 0,-6 0-18 0 0,-5-1-14 0 0,-3-1-21 0 0,-5 0-19 0 0,-10-2-15 0 0,-14 1-17 0 0,-16-1-20 0 0,-1-1-16 0 0,-6-1-20 0 0,-8 0-11 0 0,-10 0-13 0 0,-7 1-12 0 0,-7-1 100 0 0,-6 1-142 0 0,-3 1 23 0 0,-2 1-19 0 0,-3 0-10 0 0,-2 1 1 0 0,-4 0-10 0 0,-5 0 11 0 0,-6 2-17 0 0,-6 0 24 0 0,-6 0-3 0 0,-5 1 1 0 0,-4 1-27 0 0,-4-1-39 0 0,-2 1 10 0 0,-3 0-7 0 0,-2 0 0 0 0,-2 1 0 0 0,-1-1 0 0 0,-2 1 0 0 0,-1 0 0 0 0,-1 1 0 0 0,0-1 0 0 0,0 1 0 0 0,-1 0 0 0 0,1 0 0 0 0,0 0 0 0 0,0 1 0 0 0,0-1 0 0 0,-4 4 0 0 0,-1 2 0 0 0,0 4 0 0 0,-1 2 0 0 0,0 3 0 0 0,-1 4 0 0 0,0 3 0 0 0,1 8 0 0 0,-1 7 0 0 0,0 5 0 0 0,0 6 0 0 0,1 5 0 0 0,0 3 0 0 0,1 3 0 0 0,1 3 0 0 0,1 4 0 0 0,1 2 0 0 0,1 4 0 0 0,-1 15 0 0 0,2 7 0 0 0,0 3 0 0 0,0-3 0 0 0,0-3 0 0 0,1-4 0 0 0,-2-3 0 0 0,0 10 0 0 0,0 4 0 0 0,-2 1 0 0 0,1-4 0 0 0,-3 8 0 0 0,1 1 0 0 0,-2-3 0 0 0,0-6 0 0 0,1-6 0 0 0,0-5 0 0 0,1-4 0 0 0,0-3 0 0 0,1 0 0 0 0,-1-1 0 0 0,2 0 0 0 0,-1 0 0 0 0,1-1 0 0 0,0-1 0 0 0,1-3 0 0 0,1-2 0 0 0,0-4 0 0 0,0-6 0 0 0,1-5 0 0 0,0-8 0 0 0,1-6 0 0 0,0-6 0 0 0,-1-7 0 0 0,1-4 0 0 0,-1-3 0 0 0,0-4 0 0 0,-1-3 0 0 0,1-2 0 0 0,0-2 0 0 0,-1-3 0 0 0,0 0 0 0 0,-1-2 0 0 0,1-2 0 0 0,-3 1 0 0 0,1-2 0 0 0,-2 0 0 0 0,1 0 0 0 0,-3-2 0 0 0,-3-1 0 0 0,-2 0 0 0 0,-4-1 0 0 0,-3-2 0 0 0,-8-1 0 0 0,-5-2 0 0 0,-9-1 0 0 0,-8-1 0 0 0,-7-1 0 0 0,-20-1 0 0 0,-20-1 0 0 0,-18-1 0 0 0,-16 0 0 0 0,-12 1 0 0 0,-21-1 0 0 0,-6 2 0 0 0,-15 1 0 0 0,-1 0 0 0 0,-8 1 0 0 0,-7 0 0 0 0,5 1 0 0 0,-6 1 0 0 0,7 1 0 0 0,-6 2 0 0 0,7 1 0 0 0,-5 1 0 0 0,9 2 0 0 0,9 0 0 0 0,9 1 0 0 0,8 1 0 0 0,7-1 0 0 0,12 0 0 0 0,14 0 0 0 0,15 0 0 0 0,15-1 0 0 0,10 1 0 0 0,11 0 0 0 0,7 0 0 0 0,8 0 0 0 0,9-1 0 0 0,10 0 0 0 0,7 0 0 0 0,8 0 0 0 0,6 0 0 0 0,5 1 0 0 0,4-1 0 0 0,3-1 0 0 0,4 1 0 0 0,1-1 0 0 0,2 0 0 0 0,1 1 0 0 0,1-2 0 0 0,0 0 0 0 0,1 0-1041 0 0,-1 0-332 0 0,-3-8-7705 0 0,3 5 5531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1.3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8060.1875"/>
      <inkml:brushProperty name="anchorY" value="-261119.73438"/>
      <inkml:brushProperty name="scaleFactor" value="0.5"/>
    </inkml:brush>
  </inkml:definitions>
  <inkml:trace contextRef="#ctx0" brushRef="#br0">105 289 80 0 0,'0'0'776'0'0,"0"-2"420"0"0,0 0 90 0 0,0-3 2958 0 0,1 9-2837 0 0,0 4-28 0 0,1 8-45 0 0,-1 10-51 0 0,1 11-70 0 0,-1 9-84 0 0,-1 8-76 0 0,0 7-90 0 0,-1 5-78 0 0,0 1-76 0 0,0 2-68 0 0,1-2-59 0 0,0-1-48 0 0,1-4-55 0 0,1-4-37 0 0,-1-6-37 0 0,1-8-37 0 0,0-7-27 0 0,0-7 28 0 0,-1-6-8 0 0,0-6-16 0 0,0-5-23 0 0,0-5-31 0 0,-1-3-36 0 0,0-3 259 0 0,-1-8-355 0 0,-1-6-21 0 0,-2-5-36 0 0,-2-11-11 0 0,-2-9-38 0 0,-5-20-43 0 0,-2-15-42 0 0,-3-16-44 0 0,1-9-48 0 0,1-1-48 0 0,4 4 17 0 0,4 6-10 0 0,5 8 33 0 0,5 9 57 0 0,7 6 18 0 0,7 7 43 0 0,7 7 38 0 0,-15 39-72 0 0,0 1-1 0 0,15-16 1 0 0,-10 15 47 0 0,27-22-1 0 0,-22 22 11 0 0,26-15 0 0 0,25-3 121 0 0,4 8 4 0 0,2 10-12 0 0,-47 11-119 0 0,30 2 1 0 0,31 9 93 0 0,-4 9-18 0 0,-11 6-15 0 0,-12 5-11 0 0,-51-23-107 0 0,-1 0 1 0 0,17 14 0 0 0,-21-15-15 0 0,1 0 0 0 0,-1 1 0 0 0,8 12 0 0 0,-10-14-10 0 0,0 0 0 0 0,-1 1 1 0 0,0 0-1 0 0,3 10 0 0 0,-4-10-2 0 0,0-1 0 0 0,-1 1 1 0 0,0 0-1 0 0,1 11 0 0 0,-2-10-4 0 0,0 0 1 0 0,0 0 0 0 0,-1 0-1 0 0,-2 7 1 0 0,-10 29 65 0 0,-8-1-11 0 0,-8-1-11 0 0,-4-2-3 0 0,-6-3 0 0 0,-4-4-10 0 0,-4-5 2 0 0,-1-4-1 0 0,-3-5 0 0 0,2-6 0 0 0,1-4-23 0 0,5-5-17 0 0,4-3-34 0 0,6-4-30 0 0,5-1-4 0 0,5-2-17 0 0,7 0 8 0 0,5 1 1 0 0,4 1 8 0 0,9 0 22 0 0,8 2 79 0 0,12 3 26 0 0,11 3 40 0 0,9 5 18 0 0,17 8 19 0 0,9 8 20 0 0,2 6 11 0 0,-3 3 209 0 0,-5 4-263 0 0,-6 1 79 0 0,-7 2-41 0 0,-6 1-6 0 0,-5-1-177 0 0,-5 1 49 0 0,-3-3-25 0 0,-6-2 0 0 0,-3-3 0 0 0,-6-5 0 0 0,-2-5 0 0 0,-4-3 0 0 0,-2-4 0 0 0,-3-4 0 0 0,0-1 0 0 0,-1-4 0 0 0,0 0 0 0 0,0-1 0 0 0,-1-2 0 0 0,-1-1 0 0 0,1-2-481 0 0,1-1-1094 0 0,-1-1 155 0 0,1-1-390 0 0,9-4-6402 0 0,-3 1 4999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1.9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9935.09375"/>
      <inkml:brushProperty name="anchorY" value="-262816.53125"/>
      <inkml:brushProperty name="scaleFactor" value="0.5"/>
    </inkml:brush>
  </inkml:definitions>
  <inkml:trace contextRef="#ctx0" brushRef="#br0">240 63 420 0 0,'0'0'0'0'0,"-1"-3"1128"0"0,-1-3 346 0 0,-2-2 78 0 0,-1-2 8 0 0,-1 0-38 0 0,-1 0-46 0 0,-1 2-66 0 0,0 2-38 0 0,-1 4-34 0 0,-1 4-39 0 0,-2 6-21 0 0,-4 6-25 0 0,-3 8-25 0 0,-2 7-48 0 0,-1 6-49 0 0,0 4-65 0 0,2 3-66 0 0,3 1-73 0 0,3-2-61 0 0,4-2-76 0 0,5-2-46 0 0,4-4-52 0 0,5 1-43 0 0,4 0-45 0 0,6 1-34 0 0,3 0-48 0 0,4-2-46 0 0,2-1-39 0 0,0-5-41 0 0,0-4-35 0 0,-1-4-32 0 0,0-3-47 0 0,-1-5-19 0 0,0-3 253 0 0,0-3-454 0 0,-1-2 93 0 0,2-2-129 0 0,2-2-14 0 0,2-1-59 0 0,1-3-64 0 0,4-2-70 0 0,1-2-66 0 0,1-1-102 0 0,-3-2-100 0 0,-1 0-94 0 0,-5 1-163 0 0,-3-1-179 0 0,-4 2 372 0 0,-3 0-613 0 0,-3 2-186 0 0,-3 0-313 0 0,-3 2-298 0 0,-2 1-2066 0 0,-1 2 1282 0 0,-3-2 93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2.1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1158.84375"/>
      <inkml:brushProperty name="anchorY" value="-264160.84375"/>
      <inkml:brushProperty name="scaleFactor" value="0.5"/>
    </inkml:brush>
  </inkml:definitions>
  <inkml:trace contextRef="#ctx0" brushRef="#br0">111 69 380 0 0,'0'0'0'0'0,"-4"-1"1068"0"0,-7-1 467 0 0,-3 0 142 0 0,-2-1 118 0 0,0 0 45 0 0,1 1-13 0 0,2-1-39 0 0,4 0-68 0 0,3 1-73 0 0,0 0 2758 0 0,10 0-3130 0 0,4-1-103 0 0,4 0-104 0 0,2-1-99 0 0,5 1-111 0 0,2 0-73 0 0,2 0-118 0 0,1 0-107 0 0,-2 1-135 0 0,0 0-139 0 0,-3 0-147 0 0,0-1-161 0 0,-3 1-303 0 0,-2 0-174 0 0,-2 0-273 0 0,-2 0 349 0 0,-4 1-543 0 0,1 0-170 0 0,-3 0-240 0 0,-1 0-249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2.4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2178.46875"/>
      <inkml:brushProperty name="anchorY" value="-264935.21875"/>
      <inkml:brushProperty name="scaleFactor" value="0.5"/>
    </inkml:brush>
  </inkml:definitions>
  <inkml:trace contextRef="#ctx0" brushRef="#br0">48 190 736 0 0,'0'0'0'0'0,"-3"-2"1284"0"0,-3-2 406 0 0,-3-2 113 0 0,0-2 72 0 0,0 0 10 0 0,3-2-26 0 0,1 1-69 0 0,4 0-57 0 0,4-1-84 0 0,3-1-119 0 0,6-1-77 0 0,3 0-97 0 0,4 0-106 0 0,6 0-116 0 0,4-1-81 0 0,3 2-107 0 0,1 0-80 0 0,-1 3-86 0 0,0 1-69 0 0,-2 1-80 0 0,0 2-94 0 0,-1 2-84 0 0,-3 0-98 0 0,-1 2-105 0 0,-2 0-111 0 0,-2 1-134 0 0,-2 1-302 0 0,-1 0-166 0 0,2 2-208 0 0,-1 0-267 0 0,2 1 449 0 0,0 1-646 0 0,2 1-171 0 0,4 1-297 0 0,5 2-2534 0 0,4 1 1430 0 0,6 1 37 0 0,-6-3-12432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2.7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3712.875"/>
      <inkml:brushProperty name="anchorY" value="-265673.875"/>
      <inkml:brushProperty name="scaleFactor" value="0.5"/>
    </inkml:brush>
  </inkml:definitions>
  <inkml:trace contextRef="#ctx0" brushRef="#br0">581 63 432 0 0,'0'0'0'0'0,"-2"-3"908"0"0,-3-2 360 0 0,-4-2 111 0 0,-4-1 107 0 0,-4-1 54 0 0,-5 1 4 0 0,-3-1-25 0 0,-4 3-55 0 0,-1 1-71 0 0,-1 2-78 0 0,0 3-60 0 0,1 2-62 0 0,3 3-57 0 0,3 2-37 0 0,5 2-48 0 0,4 2-47 0 0,5 1-57 0 0,5 2-51 0 0,6 2-51 0 0,7 6-49 0 0,7 3-48 0 0,6 4-57 0 0,7 2-60 0 0,4 1-49 0 0,3 1-59 0 0,1 0-50 0 0,0-2-44 0 0,-1 0-40 0 0,-3-2-46 0 0,-4-2-38 0 0,-6-4-50 0 0,-5-2-15 0 0,-5-4-38 0 0,-5-1-2 0 0,-5-3-21 0 0,-4-1-6 0 0,-3-1-22 0 0,-5-1-15 0 0,-4-1-30 0 0,-5-1 2 0 0,-7-1-3 0 0,-9-1-6 0 0,-7-1-12 0 0,-7-2-11 0 0,-3-2-26 0 0,-4 0-13 0 0,2-2-31 0 0,3-1-40 0 0,6 1-47 0 0,5-1-47 0 0,7 0-104 0 0,7 0-55 0 0,6 0-120 0 0,7 0-139 0 0,5 1-115 0 0,5-2-351 0 0,2 1 416 0 0,8-3-773 0 0,7-1-352 0 0,10-3-2734 0 0,10-4 1527 0 0,19-8 36 0 0,-4 2-13465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2.9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2466.625"/>
      <inkml:brushProperty name="anchorY" value="-265233.375"/>
      <inkml:brushProperty name="scaleFactor" value="0.5"/>
    </inkml:brush>
  </inkml:definitions>
  <inkml:trace contextRef="#ctx0" brushRef="#br0">0 5 724 0 0,'0'0'0'0'0,"2"-1"1272"0"0,2 0 406 0 0,1-1 151 0 0,-2 1 186 0 0,3 3 69 0 0,0 1-16 0 0,-1 1-60 0 0,0 4-116 0 0,-1 3-126 0 0,1 4-140 0 0,0 3-142 0 0,1 4-125 0 0,0 1-131 0 0,1 3-142 0 0,-1-1-166 0 0,2 0-216 0 0,-1-1-260 0 0,-1-3-280 0 0,0-1-588 0 0,-1-4-9 0 0,-1-4-597 0 0,0-1-424 0 0,0-3-2714 0 0,0-2 1466 0 0,-2-2 13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3.1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3440.125"/>
      <inkml:brushProperty name="anchorY" value="-266381.1875"/>
      <inkml:brushProperty name="scaleFactor" value="0.5"/>
    </inkml:brush>
  </inkml:definitions>
  <inkml:trace contextRef="#ctx0" brushRef="#br0">251 471 752 0 0,'0'0'0'0'0,"-4"-10"524"0"0,-5-15 192 0 0,-4-10 192 0 0,-5-9 190 0 0,-5-5 188 0 0,-3-1 176 0 0,-2 1 122 0 0,-1 4 43 0 0,2 4 5 0 0,3 7-52 0 0,4 6-77 0 0,5 7-84 0 0,5 5-101 0 0,6 4-121 0 0,4 5-103 0 0,7 4-180 0 0,7 2-228 0 0,10 4-265 0 0,11 4-340 0 0,8 5-745 0 0,20 8 181 0 0,16 11-767 0 0,12 6-2259 0 0,8 6 1236 0 0,1 0-2 0 0,-19-8-10574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3.4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4673.46875"/>
      <inkml:brushProperty name="anchorY" value="-266988.65625"/>
      <inkml:brushProperty name="scaleFactor" value="0.5"/>
    </inkml:brush>
  </inkml:definitions>
  <inkml:trace contextRef="#ctx0" brushRef="#br0">454 52 340 0 0,'0'0'0'0'0,"-5"-2"1248"0"0,-6-2 528 0 0,-5-2 184 0 0,-5-1 116 0 0,-4-1-5 0 0,-2 0-66 0 0,1 1-106 0 0,2 2-121 0 0,3 1-99 0 0,5 3-111 0 0,5 3-108 0 0,5 3-113 0 0,7 4-115 0 0,9 7-107 0 0,10 7-109 0 0,15 12-98 0 0,13 11-84 0 0,8 6-81 0 0,3 3-76 0 0,-2-3-72 0 0,-4-2-92 0 0,-5-5-80 0 0,-6-2-90 0 0,-7-6-87 0 0,-7-3-79 0 0,-8-6-20 0 0,-8-5-23 0 0,-6-3-27 0 0,-7-4-5 0 0,-6-4-14 0 0,-7-1-8 0 0,-7-4-17 0 0,-11-3-29 0 0,-11-4-73 0 0,-8-4-140 0 0,-18-6-83 0 0,-8-5-73 0 0,-2-3-26 0 0,4-1-63 0 0,7-1-25 0 0,7 2-39 0 0,9 1 6 0 0,10 2-147 0 0,10 1-94 0 0,9 3-75 0 0,7 1-133 0 0,8 1 457 0 0,5 3-592 0 0,5-1-225 0 0,7 0-2714 0 0,6 1 1451 0 0,8-3-13 0 0,-1 1-11923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3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85 241 9077 0 0,'-50'-102'14968'0'0,"22"46"-10579"0"0,27 54-4358 0 0,0 1 1 0 0,0-1-1 0 0,0 0 1 0 0,1 0-1 0 0,-1 1 1 0 0,1-1-1 0 0,-1 0 0 0 0,1 0 1 0 0,0 0-1 0 0,-1 0 1 0 0,1 0-1 0 0,0 0 1 0 0,0 0-1 0 0,1 1 0 0 0,-1-1 1 0 0,0 0-1 0 0,1 0 1 0 0,-1 0-1 0 0,1 0 1 0 0,-1 0-1 0 0,1 1 1 0 0,0-1-1 0 0,0 0 0 0 0,0 1 1 0 0,0-1-1 0 0,0 0 1 0 0,0 1-1 0 0,0-1 1 0 0,0 1-1 0 0,1 0 0 0 0,-1-1 1 0 0,1 1-1 0 0,-1 0 1 0 0,1 0-1 0 0,-1 0 1 0 0,1 0-1 0 0,0 0 1 0 0,2-1-1 0 0,2-1-739 0 0,0 1-1 0 0,1-1 1 0 0,-1 1 0 0 0,9-1-1 0 0,22-2-6261 0 0,-15 4 3687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3.6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3445.09375"/>
      <inkml:brushProperty name="anchorY" value="-266492.125"/>
      <inkml:brushProperty name="scaleFactor" value="0.5"/>
    </inkml:brush>
  </inkml:definitions>
  <inkml:trace contextRef="#ctx0" brushRef="#br0">0 8 880 0 0,'1'-3'3192'0'0,"3"-2"528"0"0,1 5-1804 0 0,1 2-41 0 0,2 5-69 0 0,2 4-108 0 0,1 4-115 0 0,2 7-129 0 0,2 6-116 0 0,-2 4-122 0 0,0 3-111 0 0,-2 0-108 0 0,-2-1-99 0 0,-3 0-121 0 0,-1-2-108 0 0,-1-2-141 0 0,-2-2-132 0 0,-2-3-160 0 0,-1-3-161 0 0,0-3-345 0 0,-2-2-378 0 0,1-1 185 0 0,-1-3-643 0 0,0-2-351 0 0,0-1-2598 0 0,1-3 1412 0 0,-1-2 23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3.8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4403.9375"/>
      <inkml:brushProperty name="anchorY" value="-267824.0625"/>
      <inkml:brushProperty name="scaleFactor" value="0.5"/>
    </inkml:brush>
  </inkml:definitions>
  <inkml:trace contextRef="#ctx0" brushRef="#br0">115 131 956 0 0,'0'0'0'0'0,"-6"-3"1528"0"0,-9-4 392 0 0,-3-2 155 0 0,-2-2 77 0 0,0 0 1 0 0,3 0-40 0 0,5 1-78 0 0,5 1-98 0 0,7 0-106 0 0,8 1-130 0 0,12 0-130 0 0,12 0-136 0 0,12 0-116 0 0,9 1-127 0 0,8 2-115 0 0,5 1-117 0 0,4 2-139 0 0,1 1-138 0 0,-1 2-153 0 0,-3 1-210 0 0,-6 1-266 0 0,-7 1-604 0 0,-9-1 125 0 0,-9 2-751 0 0,-7-1-430 0 0,-7 1-3231 0 0,-6-1 1726 0 0,-4 1-3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4.4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5980.34375"/>
      <inkml:brushProperty name="anchorY" value="-268578.5625"/>
      <inkml:brushProperty name="scaleFactor" value="0.5"/>
    </inkml:brush>
  </inkml:definitions>
  <inkml:trace contextRef="#ctx0" brushRef="#br0">277 4 584 0 0,'0'0'0'0'0,"-2"-1"1152"0"0,-4-1 346 0 0,-2 1 82 0 0,-6 2 92 0 0,-3 2 22 0 0,-6 6 12 0 0,-4 6-18 0 0,-3 7-44 0 0,-2 6-54 0 0,1 7-82 0 0,3 4-80 0 0,4 3-94 0 0,7 2-103 0 0,5-1-103 0 0,7 1-104 0 0,6 1-81 0 0,7-2-91 0 0,7 0-60 0 0,6-3-68 0 0,7-3-64 0 0,4-4-55 0 0,5-3-61 0 0,4-5-70 0 0,1-5-98 0 0,1-4-102 0 0,-1-5-111 0 0,-3-4-97 0 0,-2-4-149 0 0,-3-3-114 0 0,-3-2-57 0 0,-2-4-51 0 0,-3-1-140 0 0,-2-2-46 0 0,-1-1-268 0 0,-2-2-177 0 0,-2-1 441 0 0,-3-1-623 0 0,-1 0-222 0 0,-4 1-392 0 0,-2 0-1973 0 0,-4 2 1197 0 0,-2 0 75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4.6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7203.6875"/>
      <inkml:brushProperty name="anchorY" value="-269955.46875"/>
      <inkml:brushProperty name="scaleFactor" value="0.5"/>
    </inkml:brush>
  </inkml:definitions>
  <inkml:trace contextRef="#ctx0" brushRef="#br0">71 152 1040 0 0,'0'0'0'0'0,"-4"0"1672"0"0,-5-1 388 0 0,-2 0 38 0 0,-1-1 27 0 0,1-1-39 0 0,2 1-84 0 0,2-1-101 0 0,2 0-119 0 0,2 1-118 0 0,10-3-125 0 0,8-2-123 0 0,9-1-128 0 0,11-1-119 0 0,7 0-107 0 0,8 0-119 0 0,3 0-120 0 0,2 1-132 0 0,-1 0-150 0 0,-2 1-159 0 0,-5 0-167 0 0,-6 2-181 0 0,-7 0-351 0 0,-6 1-186 0 0,-6 0-339 0 0,-5 0 327 0 0,-4-1-654 0 0,-5 2-250 0 0,-3 0-371 0 0,-2-2-2140 0 0,-3 1 1286 0 0,-2-2 74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4.8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8579.59375"/>
      <inkml:brushProperty name="anchorY" value="-270644.84375"/>
      <inkml:brushProperty name="scaleFactor" value="0.5"/>
    </inkml:brush>
  </inkml:definitions>
  <inkml:trace contextRef="#ctx0" brushRef="#br0">144 152 944 0 0,'0'0'0'0'0,"-6"-2"1092"0"0,-8-4 243 0 0,-3 0 234 0 0,-2-2 214 0 0,0 0 135 0 0,0-1 60 0 0,3 2-24 0 0,5 2-66 0 0,0-1-101 0 0,4 1-108 0 0,3 2-106 0 0,5-3-132 0 0,5-1-107 0 0,7-1-118 0 0,10-1-111 0 0,9-1-113 0 0,10-1-164 0 0,7 1-180 0 0,6 1-245 0 0,5 1-283 0 0,3 3-645 0 0,3 2-10 0 0,1 2-744 0 0,0 4-452 0 0,-1 2-2482 0 0,-1 1 1408 0 0,-3 2 50 0 0,-13-2-12807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5.2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0070.21875"/>
      <inkml:brushProperty name="anchorY" value="-271367.59375"/>
      <inkml:brushProperty name="scaleFactor" value="0.5"/>
    </inkml:brush>
  </inkml:definitions>
  <inkml:trace contextRef="#ctx0" brushRef="#br0">201 109 2140 0 0,'0'0'0'0'0,"0"3"1644"0"0,0 3-126 0 0,-1 2 121 0 0,-1 4 69 0 0,-2 2 22 0 0,-2 4-1 0 0,-2 2-57 0 0,-1 1-67 0 0,0 1-87 0 0,0 1-100 0 0,0-2-107 0 0,1-2-112 0 0,2-1-111 0 0,0-2-93 0 0,1-2-99 0 0,0-1-77 0 0,1-2-78 0 0,0-1-77 0 0,1-2-90 0 0,1-3-82 0 0,-2 0-79 0 0,0-2-71 0 0,0-1-84 0 0,-2-2-68 0 0,-1-3-60 0 0,-3-3-62 0 0,-1-4-51 0 0,-1-3-72 0 0,0-3-23 0 0,1-2-19 0 0,3 0 9 0 0,1 0 18 0 0,4 2 13 0 0,2 3 59 0 0,3 3 23 0 0,1 3 54 0 0,4 4 49 0 0,3 5 48 0 0,3 5 38 0 0,5 6 38 0 0,5 7 22 0 0,2 5 16 0 0,3 5 4 0 0,2 2 16 0 0,2 3-14 0 0,2-1-4 0 0,0 0-12 0 0,2-2-21 0 0,2-4-15 0 0,0-3-20 0 0,0-5 199 0 0,-2-5-409 0 0,-3-4 109 0 0,-3-5-67 0 0,-4-5 3 0 0,-3-2-12 0 0,-3-5-3 0 0,-2-3 6 0 0,-3-3 6 0 0,-2-5-1 0 0,-2-4 1 0 0,-2-5 5 0 0,-2-7-58 0 0,-2-5 3 0 0,-3-6-4 0 0,-3-4-2 0 0,-2-2 0 0 0,-2 1 0 0 0,-1 2 0 0 0,-1 6 0 0 0,0 4 0 0 0,0 6 0 0 0,1 5 0 0 0,0 4 0 0 0,2 5-23 0 0,0 3-302 0 0,1 4-41 0 0,2 2-157 0 0,1 2-186 0 0,3 2-199 0 0,2 2 402 0 0,4 1-600 0 0,4 2-223 0 0,10 3-322 0 0,9 4-2957 0 0,11 2 1626 0 0,8 3 22 0 0,-5-3-13766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5.6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1538.875"/>
      <inkml:brushProperty name="anchorY" value="-272151.40625"/>
      <inkml:brushProperty name="scaleFactor" value="0.5"/>
    </inkml:brush>
  </inkml:definitions>
  <inkml:trace contextRef="#ctx0" brushRef="#br0">491 64 196 0 0,'0'0'0'0'0,"-6"-3"1028"0"0,-11-5 560 0 0,-6-2 116 0 0,-4-1 103 0 0,-4 0 15 0 0,-1 2-42 0 0,0 2-63 0 0,1 3-46 0 0,0 3-51 0 0,0 5-57 0 0,-2 7-50 0 0,1 5-48 0 0,-1 6-68 0 0,3 7-70 0 0,2 6-57 0 0,4 5-57 0 0,4 4-90 0 0,5 3-74 0 0,5-1-90 0 0,6 1-82 0 0,6 1-76 0 0,7 0-86 0 0,6-2-60 0 0,7-1 638 0 0,6-5-1045 0 0,7-4 82 0 0,4-4-335 0 0,6-6 46 0 0,3-6-41 0 0,2-6 0 0 0,-2-5 0 0 0,-4-5 0 0 0,-4-5 0 0 0,-5-5 0 0 0,-5-3 0 0 0,-4-4 0 0 0,-3-2 0 0 0,-4-3 0 0 0,-2-1 0 0 0,-3-1 0 0 0,-1 2 0 0 0,-1 0 0 0 0,-2 4 0 0 0,-1 1 0 0 0,0 5 0 0 0,0 2 0 0 0,0 4 0 0 0,4 4 0 0 0,1 3 0 0 0,6 5 0 0 0,5 4 0 0 0,6 3-406 0 0,6 2-211 0 0,6 1-790 0 0,3 1-633 0 0,5-1-3038 0 0,4-2 1718 0 0,1-5 43 0 0,-32-8-5556 0 0,-1-1-985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5.7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2993.84375"/>
      <inkml:brushProperty name="anchorY" value="-273631.75"/>
      <inkml:brushProperty name="scaleFactor" value="0.5"/>
    </inkml:brush>
  </inkml:definitions>
  <inkml:trace contextRef="#ctx0" brushRef="#br0">266 327 11281 0 0,'0'0'0'0'0,"-10"-15"6421"0"0,-12-20-3044 0 0,-8-6-698 0 0,-4-3-850 0 0,-1 0-528 0 0,0 4-344 0 0,5 6-242 0 0,5 7-186 0 0,5 7-101 0 0,7 6-74 0 0,5 6-41 0 0,4 3-68 0 0,8 5-95 0 0,5 4-160 0 0,7 3-450 0 0,6 5-311 0 0,5 4 201 0 0,6 3-841 0 0,3 3-449 0 0,3 2-2711 0 0,4 2 1533 0 0,3 0 54 0 0,-9-5-13893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6.2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3886.4375"/>
      <inkml:brushProperty name="anchorY" value="-274328.40625"/>
      <inkml:brushProperty name="scaleFactor" value="0.5"/>
    </inkml:brush>
  </inkml:definitions>
  <inkml:trace contextRef="#ctx0" brushRef="#br0">274 301 568 0 0,'0'0'0'0'0,"-4"5"1116"0"0,-6 9 336 0 0,-4 4 119 0 0,-4 6 127 0 0,-2 2 69 0 0,0 1 17 0 0,0-1 5 0 0,2-1-34 0 0,2-4-50 0 0,2-3-63 0 0,3-3-76 0 0,1-3-88 0 0,3-3-109 0 0,1-1-114 0 0,3-4-120 0 0,-1 1 1627 0 0,2-7-2057 0 0,0-3-91 0 0,0-3-94 0 0,2-3-82 0 0,-1-5-68 0 0,2-5-60 0 0,0-10-44 0 0,2-9-41 0 0,0-8-27 0 0,0-5-30 0 0,2-2-37 0 0,0 1 2 0 0,-1 4-4 0 0,1 6-15 0 0,-1 8-1 0 0,0 7 5 0 0,0 7 2 0 0,-1 6 22 0 0,0 7 18 0 0,-2 3 20 0 0,1 4 16 0 0,4 4 216 0 0,3 6-241 0 0,6 6 83 0 0,5 7-96 0 0,6 8-176 0 0,12 13 46 0 0,11 12-28 0 0,11 10 0 0 0,9 6 0 0 0,8 5 0 0 0,14 7 0 0 0,5-4 0 0 0,1-3 0 0 0,-4-8 0 0 0,-7-11 0 0 0,-10-11 0 0 0,-10-9 0 0 0,-8-8 0 0 0,-11-8 0 0 0,-8-6 0 0 0,-9-6 0 0 0,-8-4 0 0 0,-6-4 0 0 0,-8-4-70 0 0,-7-3 15 0 0,-9-7 62 0 0,-11-5 16 0 0,-19-11 37 0 0,-21-8-28 0 0,-17-6-36 0 0,-17-2 11 0 0,-12 0-7 0 0,-9 4 0 0 0,1 5 0 0 0,5 7 0 0 0,9 7 0 0 0,11 6 0 0 0,8 5 0 0 0,9 5 0 0 0,10 3 0 0 0,9 3 0 0 0,11 3 0 0 0,8 1 0 0 0,8 1 0 0 0,8 1-285 0 0,5 1-408 0 0,6-1-737 0 0,6 1-670 0 0,5 2-2952 0 0,6-1 1678 0 0,5 0 64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7.8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2814.375"/>
      <inkml:brushProperty name="anchorY" value="-273711.03125"/>
      <inkml:brushProperty name="scaleFactor" value="0.5"/>
    </inkml:brush>
  </inkml:definitions>
  <inkml:trace contextRef="#ctx0" brushRef="#br0">2 1160 588 0 0,'-1'4'7067'0'0,"2"-3"-5482"0"0,6-3-43 0 0,4-2-62 0 0,3-4-73 0 0,6-6-99 0 0,2-5-101 0 0,3-5-107 0 0,1-5-108 0 0,0-4-90 0 0,-2-5-80 0 0,-2-3-81 0 0,-3-5-77 0 0,-3-4-66 0 0,-5-7-61 0 0,-4-5-61 0 0,-4-18-37 0 0,-5-11-75 0 0,-4-3-36 0 0,-3 4-71 0 0,0 6-10 0 0,-2 10-41 0 0,1 11-25 0 0,-2 12-25 0 0,2 10-28 0 0,-1 11-10 0 0,1 9-14 0 0,0 9 7 0 0,0 6 15 0 0,1 6 19 0 0,0 6 14 0 0,1 6 17 0 0,0 7 21 0 0,2 5 14 0 0,2 5 8 0 0,2 7-5 0 0,3 7-2 0 0,4 4-9 0 0,5 2-16 0 0,5 1-10 0 0,5-2-9 0 0,6-3-12 0 0,6-6-8 0 0,4-5-12 0 0,5-6-17 0 0,3-7-34 0 0,1-6-38 0 0,-1-7-34 0 0,-3-5-42 0 0,1-6-25 0 0,-2-5-7 0 0,-1-5-1 0 0,-3-5 7 0 0,-4-4-2 0 0,-4-5 10 0 0,-6-4 7 0 0,-4-1-1 0 0,-4-1 52 0 0,-4 1 18 0 0,-2 3 50 0 0,-2 3 27 0 0,-2 4 1 0 0,-2 3 14 0 0,0 4 16 0 0,-1 5 25 0 0,0 3 22 0 0,-1 3 19 0 0,0 1 12 0 0,0 3 8 0 0,0 6 14 0 0,0 4 6 0 0,0 6 9 0 0,0 6 3 0 0,0 5 6 0 0,-1 3 3 0 0,0 2-20 0 0,0 3 268 0 0,0 0-399 0 0,1 0 115 0 0,0 0-84 0 0,1-1-121 0 0,2-1-155 0 0,1-2-189 0 0,2-3-229 0 0,2-3-362 0 0,3-3 227 0 0,3-4-847 0 0,2-3-433 0 0,4-2-2795 0 0,3-5 1590 0 0,3-3 61 0 0,-4-2-14470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3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13 122 612 0 0,'-2'-3'487'0'0,"0"0"1"0"0,1 1-1 0 0,0-1 1 0 0,-1 0-1 0 0,1 0 1 0 0,0 0-1 0 0,1-1 1 0 0,-1 1-1 0 0,0 0 0 0 0,1 0 1 0 0,0 0-1 0 0,0 0 1 0 0,0-1-1 0 0,0 1 1 0 0,0 0-1 0 0,1 0 0 0 0,-1 0 1 0 0,1 0-1 0 0,0-1 1 0 0,0 1-1 0 0,0 0 1 0 0,0 0-1 0 0,1 1 0 0 0,-1-1 1 0 0,1 0-1 0 0,-1 0 1 0 0,1 1-1 0 0,0-1 1 0 0,4-3-1 0 0,-3 3-83 0 0,1 0 0 0 0,-1 0 0 0 0,1 1 0 0 0,-1-1 0 0 0,1 1 0 0 0,0 0 0 0 0,0 0 0 0 0,0 1 0 0 0,1-1 0 0 0,-1 1 0 0 0,0 0 0 0 0,0 0 0 0 0,1 0-1 0 0,-1 0 1 0 0,1 1 0 0 0,-1 0 0 0 0,0 0 0 0 0,1 0 0 0 0,-1 0 0 0 0,1 1 0 0 0,5 1 0 0 0,-7-1-276 0 0,0-1 0 0 0,1 1 0 0 0,-1 0-1 0 0,0 1 1 0 0,0-1 0 0 0,0 1 0 0 0,0-1 0 0 0,0 1-1 0 0,0 0 1 0 0,0 0 0 0 0,-1 0 0 0 0,1 0 0 0 0,-1 1 0 0 0,1-1-1 0 0,-1 1 1 0 0,0 0 0 0 0,0-1 0 0 0,0 1 0 0 0,0 0-1 0 0,0 0 1 0 0,-1 0 0 0 0,0 0 0 0 0,1 0 0 0 0,-1 1-1 0 0,0-1 1 0 0,0 0 0 0 0,-1 1 0 0 0,1-1 0 0 0,-1 0-1 0 0,0 1 1 0 0,0-1 0 0 0,0 1 0 0 0,0 3 0 0 0,-2 10 101 0 0,-1 0 1 0 0,-1 0-1 0 0,0 0 0 0 0,-1-1 1 0 0,-8 18-1 0 0,12-33-227 0 0,-53 113 822 0 0,37-83-481 0 0,2 0-1 0 0,-18 52 1 0 0,32-79-303 0 0,0 0 0 0 0,0 0 1 0 0,0 0-1 0 0,0 0 0 0 0,1 0 0 0 0,-1 0 0 0 0,1 0 0 0 0,0 0 0 0 0,1 0 0 0 0,-1 0 0 0 0,1 0 0 0 0,-1 0 0 0 0,1 0 1 0 0,0 0-1 0 0,1 0 0 0 0,-1 0 0 0 0,1-1 0 0 0,-1 1 0 0 0,1-1 0 0 0,0 1 0 0 0,5 5 0 0 0,-3-5-41 0 0,-1-1 0 0 0,1 0-1 0 0,0 0 1 0 0,0 0 0 0 0,0-1-1 0 0,1 1 1 0 0,-1-1 0 0 0,0 0-1 0 0,1 0 1 0 0,0 0 0 0 0,-1-1-1 0 0,1 0 1 0 0,0 0 0 0 0,0 0-1 0 0,0 0 1 0 0,0-1 0 0 0,7 0-1 0 0,2 0-487 0 0,-1 0-1 0 0,1-2 0 0 0,0 1 1 0 0,21-7-1 0 0,-7-3-3366 0 0,-1-4-4262 0 0,-21 9 5009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8.0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4573.3125"/>
      <inkml:brushProperty name="anchorY" value="-274118.59375"/>
      <inkml:brushProperty name="scaleFactor" value="0.5"/>
    </inkml:brush>
  </inkml:definitions>
  <inkml:trace contextRef="#ctx0" brushRef="#br0">5 7 260 0 0,'8'-7'8835'0'0,"-8"14"-7044"0"0,0 2-39 0 0,-1 5-63 0 0,0 1-94 0 0,-1 3-96 0 0,0 1-127 0 0,1 0-115 0 0,-1 1-112 0 0,1 1-159 0 0,0-1-193 0 0,0-5-246 0 0,0 3-286 0 0,1-3-486 0 0,1-1-305 0 0,2-2-598 0 0,1-2-2878 0 0,-1-2 1480 0 0,4-3-34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8.1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5438.6875"/>
      <inkml:brushProperty name="anchorY" value="-275219.375"/>
      <inkml:brushProperty name="scaleFactor" value="0.5"/>
    </inkml:brush>
  </inkml:definitions>
  <inkml:trace contextRef="#ctx0" brushRef="#br0">127 372 180 0 0,'0'0'0'0'0,"-2"-9"936"0"0,-4-14 514 0 0,-3-7 212 0 0,-3-7 190 0 0,-2-2 77 0 0,0 0 2 0 0,-1 4-42 0 0,1 4-78 0 0,2 4-108 0 0,2 4-130 0 0,2 5-139 0 0,2 2-142 0 0,2 3-172 0 0,3 3-220 0 0,1 3-245 0 0,5 0-276 0 0,4 2-294 0 0,6 3-690 0 0,8 3 135 0 0,8 6-691 0 0,8 6-2588 0 0,5 7 1370 0 0,3 5-25 0 0,-8-2-11199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8.6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6411.09375"/>
      <inkml:brushProperty name="anchorY" value="-275783.75"/>
      <inkml:brushProperty name="scaleFactor" value="0.5"/>
    </inkml:brush>
  </inkml:definitions>
  <inkml:trace contextRef="#ctx0" brushRef="#br0">238 0 1100 0 0,'0'0'0'0'0,"0"5"932"0"0,1 8 112 0 0,0 4 164 0 0,-2 5 189 0 0,-4 6 145 0 0,-3 7 78 0 0,-4 4 3 0 0,-4 3-30 0 0,-2 2-57 0 0,-3 1-65 0 0,-2 0-76 0 0,0-3-84 0 0,1-4-93 0 0,2-5-85 0 0,2-5-75 0 0,4-6-92 0 0,2-5-76 0 0,4-6-115 0 0,1-5-75 0 0,2-2-92 0 0,2-3-70 0 0,1-1-69 0 0,1-6-50 0 0,1-4-41 0 0,0-3-28 0 0,1-6-25 0 0,1-4-11 0 0,3-6-24 0 0,0-5-13 0 0,3-1-17 0 0,1 2-11 0 0,1 3-9 0 0,2 5-3 0 0,1 7-5 0 0,0 4 1 0 0,2 8-6 0 0,2 5-26 0 0,5 8-3 0 0,4 8-10 0 0,5 6 7 0 0,4 6 19 0 0,3 5 14 0 0,10 8 11 0 0,6 4 279 0 0,2-1-409 0 0,-1-2 143 0 0,-2-6-68 0 0,-4-5-119 0 0,-4-6-60 0 0,-5-7 8 0 0,-5-6-13 0 0,-6-5 0 0 0,-5-5 0 0 0,-5-3 0 0 0,-2-3 0 0 0,-3-5 0 0 0,-2-3 0 0 0,-1-4 0 0 0,-2-5 0 0 0,-2-7 0 0 0,-1-8 0 0 0,-3-7 0 0 0,-1-6 0 0 0,-2-1 0 0 0,-1 2 0 0 0,-1 3 0 0 0,-1 5 0 0 0,-2 5-126 0 0,0 5-127 0 0,-1 6-103 0 0,0 5-176 0 0,1 4-213 0 0,-1 4 297 0 0,2 4-645 0 0,0 2-338 0 0,2 2-411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8.7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7838.625"/>
      <inkml:brushProperty name="anchorY" value="-276691.6875"/>
      <inkml:brushProperty name="scaleFactor" value="0.5"/>
    </inkml:brush>
  </inkml:definitions>
  <inkml:trace contextRef="#ctx0" brushRef="#br0">0 0 104 0 0,'0'0'0'0'0,"2"1"756"0"0,2-1 490 0 0,0 1 234 0 0,2 3 205 0 0,0 2 50 0 0,1 4-3 0 0,-2 2-74 0 0,1 4-98 0 0,-1 4-133 0 0,0 4-127 0 0,-1 3-122 0 0,2 6-177 0 0,1 2-222 0 0,0 2-267 0 0,0-2-391 0 0,0-2-804 0 0,0-2 199 0 0,1-3-2743 0 0,-1-4 1299 0 0,1-4-64 0 0,-2-6-9286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8.9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8808.71875"/>
      <inkml:brushProperty name="anchorY" value="-277949.375"/>
      <inkml:brushProperty name="scaleFactor" value="0.5"/>
    </inkml:brush>
  </inkml:definitions>
  <inkml:trace contextRef="#ctx0" brushRef="#br0">186 418 892 0 0,'0'0'0'0'0,"-7"-17"1516"0"0,-10-20 369 0 0,-4-8 72 0 0,-4-4 58 0 0,0-1-42 0 0,1 4-85 0 0,2 5-126 0 0,5 6-155 0 0,4 7-136 0 0,4 5-143 0 0,4 6-126 0 0,5 4-148 0 0,3 5-175 0 0,5 2-185 0 0,3 4-238 0 0,4 3-233 0 0,8 6-463 0 0,6 5-685 0 0,5 7 355 0 0,11 14-885 0 0,5 10-2059 0 0,1 7 1193 0 0,-1 2 21 0 0,-11-8-10695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9.4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39828.09375"/>
      <inkml:brushProperty name="anchorY" value="-278640.65625"/>
      <inkml:brushProperty name="scaleFactor" value="0.5"/>
    </inkml:brush>
  </inkml:definitions>
  <inkml:trace contextRef="#ctx0" brushRef="#br0">27 791 284 0 0,'0'0'0'0'0,"1"2"1144"0"0,0 5 640 0 0,1 1 143 0 0,0 2 139 0 0,0-2 15 0 0,1-2-47 0 0,-1-1-97 0 0,0-3-131 0 0,1-4-130 0 0,2-3-141 0 0,0-4-139 0 0,1-4-130 0 0,1-5-120 0 0,0-3-122 0 0,-1-7-96 0 0,1-6-104 0 0,-2-6-105 0 0,-2-6-98 0 0,0-5-97 0 0,-2-5-91 0 0,-2-4-93 0 0,-2-2-82 0 0,-1-1-63 0 0,-2 1-44 0 0,-1 6-42 0 0,-1 6-27 0 0,0 8-21 0 0,-1 9-11 0 0,1 7-5 0 0,-1 6 9 0 0,1 6 29 0 0,1 6 30 0 0,1 3 36 0 0,2 3 39 0 0,0 3 36 0 0,0 4 22 0 0,2 2 30 0 0,1 5 10 0 0,2 3 14 0 0,2 5-7 0 0,3 6 4 0 0,3 4-15 0 0,4 5-15 0 0,4 1 284 0 0,2 2-433 0 0,4-2 126 0 0,3-1-121 0 0,2-4-41 0 0,-1-5-77 0 0,1-4-106 0 0,0-5-90 0 0,-1-5-92 0 0,1-3-65 0 0,0-5-2 0 0,0-4-14 0 0,0-3 29 0 0,-3-4 28 0 0,1-6 22 0 0,-2-7 1 0 0,-1-7 88 0 0,-2-7 27 0 0,-3-5 68 0 0,-2-4 85 0 0,-3 0 42 0 0,-3 1 72 0 0,-3 4 62 0 0,-3 5 32 0 0,-2 6 26 0 0,-1 6 21 0 0,-2 5 2 0 0,0 5 31 0 0,-2 4 1 0 0,1 3 7 0 0,0 2 4 0 0,-1 5 335 0 0,1 5-431 0 0,0 3 121 0 0,-1 6-271 0 0,2 4-16 0 0,-1 6-11 0 0,0 7-11 0 0,0 7 0 0 0,0 4 0 0 0,1 1 0 0 0,1 3 0 0 0,2-1 0 0 0,0-2 0 0 0,1-4-14 0 0,1-4-971 0 0,1-5 509 0 0,2-3-943 0 0,4-1-367 0 0,3-2-3310 0 0,3-3 1798 0 0,2-4 15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09.9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1277.5625"/>
      <inkml:brushProperty name="anchorY" value="-279349.96875"/>
      <inkml:brushProperty name="scaleFactor" value="0.5"/>
    </inkml:brush>
  </inkml:definitions>
  <inkml:trace contextRef="#ctx0" brushRef="#br0">182 426 172 0 0,'0'0'948'0'0,"-3"0"523"0"0,0 0 172 0 0,-3 3 138 0 0,-4 3 47 0 0,-2 3-13 0 0,-2 3-58 0 0,-2 4-95 0 0,-1 2-90 0 0,0 1-91 0 0,1 2-93 0 0,0 1-101 0 0,3-1-89 0 0,2 0-108 0 0,2-3-79 0 0,1-2-82 0 0,3-3-86 0 0,2-2-97 0 0,1-3-98 0 0,2-3-110 0 0,2-3-87 0 0,0-1-67 0 0,3-3-58 0 0,2-3-39 0 0,0-2-34 0 0,2-6-28 0 0,0-5-24 0 0,0-7-30 0 0,0-9-32 0 0,0-8-3 0 0,0-8-16 0 0,-1-8-26 0 0,1-3 10 0 0,-2-1 19 0 0,1 1 31 0 0,-1 5 25 0 0,0 8 6 0 0,-1 8 16 0 0,-1 9 15 0 0,0 8 30 0 0,0 7 12 0 0,0 6 9 0 0,-1 5 4 0 0,1 5 1 0 0,2 4-5 0 0,1 5 7 0 0,3 4 296 0 0,3 7-398 0 0,4 7 114 0 0,3 6-179 0 0,4 6-108 0 0,9 12 22 0 0,5 6-21 0 0,3 4 0 0 0,7 5 0 0 0,4 0 0 0 0,6 4 0 0 0,2-4 0 0 0,0-6 0 0 0,-3-9 0 0 0,-5-9 0 0 0,-5-8 0 0 0,-6-8 0 0 0,-7-6-252 0 0,-6-6-87 0 0,-6-5 19 0 0,-5-4-11 0 0,-6-2 44 0 0,-1-5 21 0 0,-4-2 15 0 0,-2 0 24 0 0,-2-5 28 0 0,-1-2 9 0 0,-3-5 42 0 0,-4-3 18 0 0,-5-5 30 0 0,-7-4 33 0 0,-9-1 17 0 0,-8-1 45 0 0,-10 2 5 0 0,-18-1 11 0 0,-11 4 0 0 0,-6 5 5 0 0,-1 3 0 0 0,3 6 0 0 0,6 4-28 0 0,7 4-165 0 0,10 4-239 0 0,10 2-340 0 0,10 1 189 0 0,8 2-757 0 0,9 2-441 0 0,8-1-2664 0 0,6 0 1496 0 0,5-1 46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1.01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2124.625"/>
      <inkml:brushProperty name="anchorY" value="-280347.75"/>
      <inkml:brushProperty name="scaleFactor" value="0.5"/>
    </inkml:brush>
  </inkml:definitions>
  <inkml:trace contextRef="#ctx0" brushRef="#br0">257 699 660 0 0,'0'0'2281'0'0,"-2"4"-1014"0"0,-3 4 24 0 0,-3 4-3 0 0,-4 8-13 0 0,-3 4-15 0 0,-3 4-20 0 0,0 1-25 0 0,2-2-46 0 0,1-2-27 0 0,2-3-39 0 0,2-4-2 0 0,3-4-31 0 0,2-3-46 0 0,1-5-58 0 0,1 1 2165 0 0,6-15-2523 0 0,2-4-54 0 0,1-7-67 0 0,2-7-40 0 0,0-9-47 0 0,2-9-39 0 0,0-7-46 0 0,1-21-29 0 0,-1-11-39 0 0,-1-6-35 0 0,-1 0-40 0 0,-2 5-12 0 0,-1 6-25 0 0,-1 10-24 0 0,-1 11-23 0 0,0 11-19 0 0,-1 11-7 0 0,1 10-15 0 0,0 8 22 0 0,-1 7-3 0 0,0 5 11 0 0,1 7 16 0 0,1 6 6 0 0,1 7 4 0 0,3 9 5 0 0,3 9 0 0 0,3 7-10 0 0,4 7-1 0 0,8 13-5 0 0,5 6-4 0 0,3 2 1 0 0,2-2-1 0 0,-1-6-10 0 0,1-5-6 0 0,-1-6-12 0 0,1-4-26 0 0,-1-4-32 0 0,0-4-48 0 0,-1-4-42 0 0,-4-6-48 0 0,-2-5-20 0 0,-4-5-33 0 0,-4-4-27 0 0,-2-5-28 0 0,-4-2 5 0 0,-1-3-1 0 0,-3-3 37 0 0,-1-1-1 0 0,0-3 40 0 0,-2-1 4 0 0,0-3 16 0 0,-2-1 3 0 0,-1-2 28 0 0,-2-1 17 0 0,-2 0-13 0 0,-4-1 20 0 0,-5-1 28 0 0,-8-1 16 0 0,-10-1 35 0 0,-9 1 20 0 0,-10 2 17 0 0,-8 1 31 0 0,-6 4 12 0 0,-5 2 4 0 0,-3 4-13 0 0,-1 2 15 0 0,1 3-10 0 0,5 2-44 0 0,6 1-142 0 0,9 2-144 0 0,10-1-166 0 0,11 1-236 0 0,9-2-274 0 0,9-1 413 0 0,10 0-680 0 0,8-2-287 0 0,9-1-2186 0 0,12-1 1241 0 0,12-3 42 0 0,-4 0-11159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1.2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1153.375"/>
      <inkml:brushProperty name="anchorY" value="-279526.875"/>
      <inkml:brushProperty name="scaleFactor" value="0.5"/>
    </inkml:brush>
  </inkml:definitions>
  <inkml:trace contextRef="#ctx0" brushRef="#br0">0 36 8137 0 0,'0'-2'4580'0'0,"0"-3"-2067"0"0,0 0-436 0 0,0 0-637 0 0,0-1-306 0 0,1 0-166 0 0,-1 3-102 0 0,0 0-84 0 0,4 3-64 0 0,3 5-28 0 0,3 4-33 0 0,3 6-29 0 0,4 8-28 0 0,2 6-33 0 0,0 6-45 0 0,1 5-37 0 0,-3 3-41 0 0,-2 1-40 0 0,-3-1-59 0 0,-4-3-95 0 0,-2-3-118 0 0,-3-4-182 0 0,-1-4-320 0 0,-1-4-230 0 0,-1-2-366 0 0,0-4 459 0 0,1-3-691 0 0,0-2-188 0 0,1-1-293 0 0,1-3-2319 0 0,1-2 1350 0 0,-1-2 58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1.5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2190.59375"/>
      <inkml:brushProperty name="anchorY" value="-280900.9375"/>
      <inkml:brushProperty name="scaleFactor" value="0.5"/>
    </inkml:brush>
  </inkml:definitions>
  <inkml:trace contextRef="#ctx0" brushRef="#br0">79 160 7365 0 0,'-5'-5'4292'0'0,"-6"-6"-1689"0"0,-2-2-283 0 0,0-2-517 0 0,-1-2-332 0 0,3 1-266 0 0,3 1-185 0 0,4 1-135 0 0,7 0-99 0 0,7 2-22 0 0,10 0-45 0 0,13 2-8 0 0,11 4-29 0 0,23 6-21 0 0,19 9-30 0 0,15 9-36 0 0,10 11-49 0 0,3 10-42 0 0,-3 8-48 0 0,-9 4-34 0 0,-15 2-43 0 0,-16-1-34 0 0,-16-2-28 0 0,-13-2 293 0 0,-15-2-451 0 0,-11-5 108 0 0,-15-34-226 0 0,0-1 0 0 0,0 0 1 0 0,-1 0-1 0 0,0 10 0 0 0,0-10-38 0 0,-1 0 0 0 0,0 1 1 0 0,0-1-1 0 0,-3 8 0 0 0,-14 24 17 0 0,-10-2-13 0 0,-9-2-7 0 0,-17 1 0 0 0,-12-3 0 0 0,-9-5 0 0 0,-2-6 0 0 0,0-7 0 0 0,0-7 0 0 0,3-6 0 0 0,2-6 0 0 0,3-5-294 0 0,4-3-140 0 0,6-2-67 0 0,7-2-179 0 0,9-2-225 0 0,11 1 401 0 0,10 0-703 0 0,11 3-293 0 0,8 2-472 0 0,9 3-2459 0 0,9 1 1457 0 0,10 1 78 0 0,-1 1-13488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3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104 169 6441 0 0,'-28'-1'4385'0'0,"17"1"-1833"0"0,0 0 0 0 0,0-1 0 0 0,0 0 0 0 0,-21-6 3297 0 0,45-3-4317 0 0,-9 7-1244 0 0,4-2 42 0 0,0 1 1 0 0,0 0 0 0 0,0 1 0 0 0,0 0-1 0 0,15-3 1 0 0,-1-1 121 0 0,223-64 1232 0 0,-79 32-1741 0 0,-139 36-1363 0 0,-21 3-827 0 0,0 1 0 0 0,0-1 1 0 0,0 1-1 0 0,9 3 0 0 0,0 0-1199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2.1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3113.59375"/>
      <inkml:brushProperty name="anchorY" value="-282219.40625"/>
      <inkml:brushProperty name="scaleFactor" value="0.5"/>
    </inkml:brush>
  </inkml:definitions>
  <inkml:trace contextRef="#ctx0" brushRef="#br0">192 1061 280 0 0,'-12'10'16941'0'0,"10"-13"-15149"0"0,1 0-195 0 0,0-3-124 0 0,1-3-173 0 0,1-3-118 0 0,1-2-148 0 0,0-5-143 0 0,1-7-115 0 0,0-9-137 0 0,0-7-113 0 0,0-8-104 0 0,-2-8-115 0 0,-4-18-78 0 0,-3-10-75 0 0,-3-4-56 0 0,-2 2-30 0 0,-4 6-17 0 0,-1 9-19 0 0,-2 7-11 0 0,-1 10 5 0 0,-1 8 2 0 0,2 9 4 0 0,2 9 0 0 0,2 7 28 0 0,3 6 15 0 0,3 6 26 0 0,3 5 18 0 0,2 3 16 0 0,2 8 17 0 0,2 7 12 0 0,4 10 2 0 0,4 8 11 0 0,4 9-7 0 0,3 7-11 0 0,5 4-11 0 0,9 10-3 0 0,6 4-14 0 0,2-1 138 0 0,2-6-259 0 0,-1-7-31 0 0,-1-7-102 0 0,-2-9-103 0 0,-3-8-135 0 0,-3-7-109 0 0,-2-7-132 0 0,-3-5-74 0 0,-2-5 38 0 0,-1-4-27 0 0,-3-4 76 0 0,0-3 44 0 0,-3-5 150 0 0,0-3 72 0 0,-2-6 145 0 0,0-8 112 0 0,-3-4 80 0 0,-1-3 76 0 0,-3 1 93 0 0,-3 1 90 0 0,0 4 63 0 0,-2 4 35 0 0,0 5 45 0 0,-1 5 31 0 0,1 4 24 0 0,-2 5 11 0 0,1 4 9 0 0,0 2-5 0 0,-1 2-25 0 0,0 9 35 0 0,0 4 562 0 0,0 6-813 0 0,2 6-82 0 0,1 7-133 0 0,3 6-10 0 0,3 5-20 0 0,4 3 0 0 0,2 0 0 0 0,3-2 0 0 0,2-3 0 0 0,0-5 0 0 0,0-6-933 0 0,1-6 98 0 0,4-3-925 0 0,4-2-3555 0 0,6-2 1909 0 0,4-3-17 0 0,-23-8-5747 0 0,1-1-1018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2.3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4702.875"/>
      <inkml:brushProperty name="anchorY" value="-282772.84375"/>
      <inkml:brushProperty name="scaleFactor" value="0.5"/>
    </inkml:brush>
  </inkml:definitions>
  <inkml:trace contextRef="#ctx0" brushRef="#br0">35 5 8017 0 0,'-2'-5'11555'0'0,"-2"8"-10160"0"0,-2 3-231 0 0,0 4-163 0 0,-1 5-109 0 0,2 4-130 0 0,1 4-71 0 0,3 4-82 0 0,3 3-77 0 0,4 2-156 0 0,2 1-211 0 0,2 0-397 0 0,2-3-627 0 0,0-2 281 0 0,1-4-846 0 0,2-3-2963 0 0,-1-4 1594 0 0,1-4-26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2.5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5634.46875"/>
      <inkml:brushProperty name="anchorY" value="-283987.53125"/>
      <inkml:brushProperty name="scaleFactor" value="0.5"/>
    </inkml:brush>
  </inkml:definitions>
  <inkml:trace contextRef="#ctx0" brushRef="#br0">279 534 672 0 0,'0'0'0'0'0,"-7"-20"1236"0"0,-9-23 481 0 0,-6-9 175 0 0,-3-7 148 0 0,-4-2 47 0 0,-2 3-37 0 0,0 5-67 0 0,3 7-113 0 0,2 7-129 0 0,4 8-143 0 0,5 6-142 0 0,4 7-130 0 0,6 5-129 0 0,3 5-106 0 0,5 3-153 0 0,6 3-180 0 0,4 3-202 0 0,9 5-232 0 0,8 3-284 0 0,7 6-706 0 0,5 3 184 0 0,12 11-737 0 0,6 6-380 0 0,2 3-2468 0 0,-1-1 1383 0 0,-4-3 38 0 0,-11-7-12311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2.8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6672.9375"/>
      <inkml:brushProperty name="anchorY" value="-284550.71875"/>
      <inkml:brushProperty name="scaleFactor" value="0.5"/>
    </inkml:brush>
  </inkml:definitions>
  <inkml:trace contextRef="#ctx0" brushRef="#br0">35 11 1880 0 0,'3'0'8066'0'0,"-8"-2"-6271"0"0,-1-1-66 0 0,-1 1-94 0 0,2-1-95 0 0,-1 3-95 0 0,0 0-111 0 0,4 5-78 0 0,4 4-93 0 0,6 9-87 0 0,8 8-97 0 0,14 16-76 0 0,13 15-83 0 0,11 13-85 0 0,8 8-64 0 0,3 6-66 0 0,-1-1-56 0 0,-6-5-57 0 0,-7-9-46 0 0,-8-7-55 0 0,-8-7-51 0 0,-8-5-47 0 0,-8-6-54 0 0,-6-7-14 0 0,-8-5-29 0 0,-7-5-19 0 0,-6-6-17 0 0,-6-5-16 0 0,-6-4-11 0 0,-6-5-8 0 0,-8-6-14 0 0,-8-5-11 0 0,-6-5-12 0 0,-4-7 91 0 0,-2-5-149 0 0,2-4 52 0 0,3-5-38 0 0,7-3-2 0 0,9-3-15 0 0,9 0-6 0 0,10 0-9 0 0,13 31-9 0 0,0 0 0 0 0,1 0 0 0 0,-1 0 0 0 0,1 0 0 0 0,0-6 0 0 0,1 6-3 0 0,0-1 0 0 0,0 1 0 0 0,0 0 1 0 0,4-10-1 0 0,14-20-3 0 0,8 1 5 0 0,9 3 6 0 0,7 4-1 0 0,6 4 6 0 0,4 6-2 0 0,2 5-8 0 0,2 7 11 0 0,-2 5-8 0 0,-1 6-2 0 0,-2 5 6 0 0,-4 5-36 0 0,-4 2-101 0 0,-4 3-220 0 0,-6-1-254 0 0,-6-1-391 0 0,-4-2 336 0 0,-4 0-883 0 0,-4-2-441 0 0,-1-2-2687 0 0,-1-2 1545 0 0,-1-3 70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3.0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8379.25"/>
      <inkml:brushProperty name="anchorY" value="-286065.71875"/>
      <inkml:brushProperty name="scaleFactor" value="0.5"/>
    </inkml:brush>
  </inkml:definitions>
  <inkml:trace contextRef="#ctx0" brushRef="#br0">227 584 408 0 0,'0'0'0'0'0,"-6"-21"1200"0"0,-9-29 570 0 0,-5-13 177 0 0,-4-8 181 0 0,-2 0 43 0 0,1 5-47 0 0,0 7-96 0 0,3 10-124 0 0,3 8-152 0 0,4 9-157 0 0,2 8-145 0 0,5 7-140 0 0,2 7-175 0 0,3 4-191 0 0,4 3-234 0 0,1 2-268 0 0,6 5-295 0 0,7 4-576 0 0,6 6-18 0 0,6 6-659 0 0,3 5-486 0 0,4 5-2271 0 0,3 2 1289 0 0,3 3 44 0 0,-7-7-11764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3.57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9246.75"/>
      <inkml:brushProperty name="anchorY" value="-286524.9375"/>
      <inkml:brushProperty name="scaleFactor" value="0.5"/>
    </inkml:brush>
  </inkml:definitions>
  <inkml:trace contextRef="#ctx0" brushRef="#br0">397 365 7437 0 0,'0'4'4328'0'0,"2"6"-1801"0"0,-1 5-363 0 0,1 5-543 0 0,-1 4-336 0 0,-1 4-206 0 0,0 2-131 0 0,-1 3-98 0 0,-1 0-84 0 0,0 0-31 0 0,-1 0-10 0 0,-1-1-32 0 0,-2-2 3 0 0,0-2-13 0 0,0-3-16 0 0,-1-4-20 0 0,0-3-19 0 0,0-3-38 0 0,1-5-39 0 0,-1-2-44 0 0,3-3-47 0 0,0-2-43 0 0,-1-4-36 0 0,0-2 360 0 0,-1-6-593 0 0,-1-5 161 0 0,-2-9-136 0 0,-1-10-192 0 0,-5-22 49 0 0,-2-13-30 0 0,0-11 0 0 0,1-2 0 0 0,3 2 0 0 0,3 3 0 0 0,6 6 0 0 0,5 8 0 0 0,7 8 0 0 0,5 11 0 0 0,5 10 0 0 0,5 10 0 0 0,4 10 0 0 0,6 10 0 0 0,6 8 0 0 0,4 9 0 0 0,4 7 0 0 0,0 6 0 0 0,-1 4 0 0 0,-5 3 0 0 0,-5 0 0 0 0,-9 0 0 0 0,-7-4 0 0 0,-9-3 0 0 0,-8-3 0 0 0,-7-3 0 0 0,-7-3 0 0 0,-9-2 0 0 0,-9-3 0 0 0,-8-3 0 0 0,-5-2 0 0 0,-3-3 0 0 0,2-2 0 0 0,2-1 0 0 0,5-2 0 0 0,6 1 0 0 0,6 1 0 0 0,7 0 0 0 0,6 1 0 0 0,10 4 0 0 0,10 5-5 0 0,10 6-166 0 0,10 5 61 0 0,18 11-19 0 0,15 9 19 0 0,10 9 23 0 0,4 2 14 0 0,-3-1 31 0 0,-8-4 21 0 0,-9-4 11 0 0,-12-7 37 0 0,-11-5 1 0 0,-12-7 50 0 0,-10-4 15 0 0,-8-4 36 0 0,-9-4-1 0 0,-8-2 31 0 0,-11-1-49 0 0,-11-3-124 0 0,-12-2 34 0 0,-10-4-20 0 0,-19-3 0 0 0,-18-5 0 0 0,-6-4 0 0 0,2-2 0 0 0,10-1 0 0 0,12 1 0 0 0,16 0-126 0 0,15 2-561 0 0,12 2-273 0 0,12 0 368 0 0,9 2-860 0 0,6 2-386 0 0,29-8-9436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3.8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8040.4375"/>
      <inkml:brushProperty name="anchorY" value="-286160.625"/>
      <inkml:brushProperty name="scaleFactor" value="0.5"/>
    </inkml:brush>
  </inkml:definitions>
  <inkml:trace contextRef="#ctx0" brushRef="#br0">0 56 404 0 0,'0'0'0'0'0,"1"-3"1360"0"0,0-5 588 0 0,1-1 127 0 0,2-2 111 0 0,3 0 15 0 0,2 3-51 0 0,3 2-83 0 0,6 9-74 0 0,6 8-99 0 0,10 18-117 0 0,5 14-123 0 0,6 17-136 0 0,-3 11-119 0 0,-3 3-118 0 0,-7 0-117 0 0,-7-2-111 0 0,-7-6-80 0 0,-6-3-108 0 0,-5-4-69 0 0,-3-5 751 0 0,-3-5-1228 0 0,-1-6-271 0 0,0-5 47 0 0,0-7-95 0 0,1-4 0 0 0,0-5 0 0 0,1-3 0 0 0,0-3 0 0 0,3-3 0 0 0,1-3 0 0 0,2-1 0 0 0,2-3 0 0 0,2-2 0 0 0,2-3 0 0 0,3-1 0 0 0,4-3 0 0 0,1-2 0 0 0,6-4 0 0 0,4-2 0 0 0,2-3-625 0 0,2-1-401 0 0,0-2-339 0 0,-3 0-239 0 0,-2 0-279 0 0,-3 1-277 0 0,-3 1-2134 0 0,-2 0 1362 0 0,-1-1 117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4.2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9727.4375"/>
      <inkml:brushProperty name="anchorY" value="-287735.78125"/>
      <inkml:brushProperty name="scaleFactor" value="0.5"/>
    </inkml:brush>
  </inkml:definitions>
  <inkml:trace contextRef="#ctx0" brushRef="#br0">80 36 432 0 0,'0'0'0'0'0,"-1"-3"1228"0"0,0-3 472 0 0,0-1 112 0 0,-1 0 113 0 0,1 1 45 0 0,1 2-1 0 0,-1 2-29 0 0,-2 7-61 0 0,0 8-73 0 0,-3 10-97 0 0,0 12-102 0 0,-2 9-85 0 0,0 9-113 0 0,-1 7-81 0 0,0 4-116 0 0,1 4-76 0 0,2 1-97 0 0,1 1-91 0 0,3-1-78 0 0,3 0-86 0 0,4-3-70 0 0,4-3 687 0 0,4-3-1102 0 0,3-5-258 0 0,4-5 46 0 0,4-5-87 0 0,2-7 0 0 0,3-8 0 0 0,0-7 0 0 0,1-8 0 0 0,0-7 0 0 0,0-5 0 0 0,2-7 0 0 0,3-4 0 0 0,2-6-369 0 0,1-4-48 0 0,0-4-93 0 0,-3-2-92 0 0,-1-3-120 0 0,-4 0-217 0 0,-5 1 460 0 0,-4 2-651 0 0,-5 3-181 0 0,-3 3-341 0 0,-4 3-2821 0 0,-3 3 1566 0 0,-3 2 28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4.6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1129.875"/>
      <inkml:brushProperty name="anchorY" value="-289367.84375"/>
      <inkml:brushProperty name="scaleFactor" value="0.5"/>
    </inkml:brush>
  </inkml:definitions>
  <inkml:trace contextRef="#ctx0" brushRef="#br0">117 572 908 0 0,'0'0'0'0'0,"-5"-1"1696"0"0,-7 0 500 0 0,-4-1 90 0 0,-2 0 56 0 0,0-1-46 0 0,1 0-110 0 0,3 0-143 0 0,5 0-148 0 0,2 1-151 0 0,7-1-156 0 0,6 1-147 0 0,7-1-134 0 0,7 1-130 0 0,6 0-138 0 0,8 1-145 0 0,5 1-174 0 0,2-1-196 0 0,-1 1-201 0 0,-2 0-208 0 0,-5-1-356 0 0,-5-1-413 0 0,-5 1-318 0 0,-4-2 409 0 0,-5 0-674 0 0,-4-1-119 0 0,-3 1-212 0 0,-5-3-72 0 0,-4-3-3 0 0,-5-3 94 0 0,-7-5 151 0 0,-7-5 193 0 0,-7-5 310 0 0,-6-3-155 0 0,-4-3 1432 0 0,-3-2-82 0 0,0 1 462 0 0,2 0 236 0 0,4 3 169 0 0,5 4 101 0 0,6 4 28 0 0,6 3-6 0 0,8 4-43 0 0,6 3-53 0 0,10 1-68 0 0,11 2-71 0 0,15-1-71 0 0,25 0-34 0 0,24-1-41 0 0,23 2-47 0 0,9 2-42 0 0,2 3-34 0 0,-7 2-48 0 0,-9 1 747 0 0,-12 2-1231 0 0,-12 0-193 0 0,-14-1 23 0 0,-11 1-84 0 0,-12-1 0 0 0,-11-1 0 0 0,-9 0 0 0 0,-5-2 0 0 0,-7 1 0 0 0,-2 0 0 0 0,-3 1 0 0 0,-2 1 0 0 0,-5-5-667 0 0,0 1-879 0 0,-2-1-4027 0 0,-1 0 2057 0 0,1 1-65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6.0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2935.125"/>
      <inkml:brushProperty name="anchorY" value="-289639.78125"/>
      <inkml:brushProperty name="scaleFactor" value="0.5"/>
    </inkml:brush>
  </inkml:definitions>
  <inkml:trace contextRef="#ctx0" brushRef="#br0">21 39 976 0 0,'0'0'0'0'0,"-1"-2"1432"0"0,0-4 182 0 0,-2-1 0 0 0,1 1-8 0 0,0 0-48 0 0,0 1-60 0 0,0 1-76 0 0,0 1-92 0 0,1 6-99 0 0,1 6-104 0 0,1 6-98 0 0,0 7-120 0 0,2 9-61 0 0,0 8-85 0 0,0 8-66 0 0,-1 4-87 0 0,-1 5-96 0 0,-1 0-122 0 0,0-1-130 0 0,-2-4-163 0 0,0-6-313 0 0,0-5-405 0 0,-1-5-343 0 0,0-5 396 0 0,1-6-751 0 0,1-3-1892 0 0,-1-4 1101 0 0,1-5 14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4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432 111 372 0 0,'0'-3'586'0'0,"0"1"1"0"0,1-1-1 0 0,-1 0 1 0 0,0 0-1 0 0,0 0 0 0 0,-1 0 1 0 0,1 0-1 0 0,0 0 1 0 0,-1 0-1 0 0,0 0 0 0 0,0 1 1 0 0,0-1-1 0 0,0 0 1 0 0,0 0-1 0 0,0 1 0 0 0,-1-1 1 0 0,-2-2-1 0 0,1 1-39 0 0,0 0 0 0 0,-1 0 0 0 0,0 1 0 0 0,0-1 0 0 0,0 1 0 0 0,0 0 0 0 0,-1 0 0 0 0,1 1 0 0 0,-7-4 0 0 0,1 2 159 0 0,0 0 1 0 0,-1 1-1 0 0,1 0 0 0 0,-1 1 1 0 0,0 0-1 0 0,0 0 0 0 0,0 1 1 0 0,-21 1-1 0 0,19 1-346 0 0,0 2-1 0 0,-1-1 1 0 0,1 2-1 0 0,1 0 1 0 0,-1 0-1 0 0,1 1 1 0 0,0 1-1 0 0,0 0 1 0 0,0 1-1 0 0,1 0 1 0 0,0 0-1 0 0,0 1 1 0 0,1 1-1 0 0,0 0 1 0 0,0 0-1 0 0,1 1 1 0 0,0 0-1 0 0,1 1 1 0 0,0 0-1 0 0,1 0 1 0 0,-7 16-1 0 0,12-24-314 0 0,0 0-1 0 0,1 1 1 0 0,0-1 0 0 0,-1 1-1 0 0,1-1 1 0 0,1 1-1 0 0,-1-1 1 0 0,0 1-1 0 0,1-1 1 0 0,0 1-1 0 0,0 0 1 0 0,0-1-1 0 0,0 1 1 0 0,1 0-1 0 0,-1-1 1 0 0,1 1-1 0 0,0-1 1 0 0,0 1-1 0 0,0-1 1 0 0,1 1-1 0 0,-1-1 1 0 0,1 0-1 0 0,0 0 1 0 0,0 0-1 0 0,4 6 1 0 0,-2-5 7 0 0,0 0 1 0 0,0-1-1 0 0,0 0 1 0 0,0 0 0 0 0,1 0-1 0 0,0 0 1 0 0,-1 0-1 0 0,1-1 1 0 0,0 0-1 0 0,0 0 1 0 0,0 0 0 0 0,0-1-1 0 0,1 0 1 0 0,-1 0-1 0 0,0 0 1 0 0,1-1-1 0 0,6 1 1 0 0,-3-1-53 0 0,0-1 0 0 0,0 1 0 0 0,0-1 0 0 0,0-1 0 0 0,0 0 0 0 0,0 0 0 0 0,0-1 0 0 0,0 0 0 0 0,-1 0 0 0 0,1-1 0 0 0,-1 0 0 0 0,0-1 0 0 0,-1 0 0 0 0,1 0 0 0 0,-1 0 0 0 0,0-1 0 0 0,0 0 0 0 0,0-1 0 0 0,-1 1 0 0 0,0-1 0 0 0,0-1 0 0 0,-1 1 0 0 0,0-1 0 0 0,-1 0 0 0 0,1 0 0 0 0,5-16 0 0 0,-5 13 0 0 0,-1 0 0 0 0,-1 0 0 0 0,5-20 0 0 0,-8 36 0 0 0,1 0 0 0 0,-1 0 0 0 0,1 0 0 0 0,1-1 0 0 0,-1 1 0 0 0,1 0 0 0 0,0-1 0 0 0,0 1 0 0 0,3 4 0 0 0,26 44 0 0 0,-24-44-16 0 0,0-1-1 0 0,0 1 1 0 0,0-1-1 0 0,1-1 1 0 0,0 1-1 0 0,1-1 1 0 0,0-1-1 0 0,0 0 1 0 0,18 10-1 0 0,-11-10-119 0 0,0 0 0 0 0,1-1 0 0 0,-1 0 0 0 0,1-1 0 0 0,28 2 0 0 0,-15-4-3440 0 0,0-1 0 0 0,34-4 1 0 0,-7-1-34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6.4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2066.84375"/>
      <inkml:brushProperty name="anchorY" value="-289420.6875"/>
      <inkml:brushProperty name="scaleFactor" value="0.5"/>
    </inkml:brush>
  </inkml:definitions>
  <inkml:trace contextRef="#ctx0" brushRef="#br0">17 216 8141 0 0,'-3'-5'4720'0'0,"-2"-8"-2202"0"0,1-3-351 0 0,0-4-633 0 0,4-1-355 0 0,3-1-223 0 0,8-2-111 0 0,8 1-92 0 0,8 1-57 0 0,9 3-27 0 0,9 3-29 0 0,8 6-28 0 0,7 6-42 0 0,13 9-48 0 0,7 8-41 0 0,-1 8-54 0 0,-6 4-60 0 0,-8 4-55 0 0,-9 4-60 0 0,-12 3-37 0 0,-9 2-34 0 0,-10 1-23 0 0,-10-1-22 0 0,-9 1-10 0 0,-9 1-14 0 0,-7 1-3 0 0,-8-1-10 0 0,-6-1 3 0 0,-8-1-12 0 0,-5-2-1 0 0,-5-2-5 0 0,-5-4-9 0 0,-3-3-2 0 0,-1-4-14 0 0,-3-3-35 0 0,0-3-70 0 0,0-4-141 0 0,4-4-60 0 0,4-3-117 0 0,6-3-128 0 0,6-3-105 0 0,6-2-166 0 0,5-3-201 0 0,6 0 499 0 0,4-2-641 0 0,5 1-190 0 0,6-3-357 0 0,7-2-2290 0 0,9-4 1328 0 0,10-3 54 0 0,-1 1-11926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6.7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3031.875"/>
      <inkml:brushProperty name="anchorY" value="-290689.65625"/>
      <inkml:brushProperty name="scaleFactor" value="0.5"/>
    </inkml:brush>
  </inkml:definitions>
  <inkml:trace contextRef="#ctx0" brushRef="#br0">172 48 860 0 0,'0'0'0'0'0,"-2"-2"1460"0"0,-4-4 322 0 0,-2-1 2 0 0,-2-1-9 0 0,0 0-72 0 0,0 0-71 0 0,0 3-80 0 0,2 1-75 0 0,-2 4-77 0 0,0 3-48 0 0,0 5-61 0 0,-1 5-45 0 0,0 4-45 0 0,0 7-64 0 0,0 7-52 0 0,0 6-66 0 0,2 4-54 0 0,2 1-57 0 0,2 0-51 0 0,3 2-34 0 0,5 1-49 0 0,4 3-42 0 0,4-1-48 0 0,5 0-53 0 0,4-2-46 0 0,4-2-54 0 0,3-3 528 0 0,5-4-843 0 0,4-4-10 0 0,3-4-191 0 0,0-6 10 0 0,1-5-25 0 0,-2-6 0 0 0,-2-5 0 0 0,-2-3-327 0 0,-2-5-9 0 0,0-3-68 0 0,-3-3-76 0 0,-3-1-116 0 0,-1-4-118 0 0,-3-1-211 0 0,-3-2 457 0 0,-3-1-603 0 0,-2-1-139 0 0,-2 0-242 0 0,-3 1-273 0 0,-3 1-2440 0 0,-2 2 1420 0 0,-3 2 50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6.9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4354.4375"/>
      <inkml:brushProperty name="anchorY" value="-292072"/>
      <inkml:brushProperty name="scaleFactor" value="0.5"/>
    </inkml:brush>
  </inkml:definitions>
  <inkml:trace contextRef="#ctx0" brushRef="#br0">177 101 440 0 0,'0'0'0'0'0,"-7"0"1020"0"0,-8 0 462 0 0,-4 1 237 0 0,-4 0 185 0 0,0-1 86 0 0,2 1 32 0 0,1 0-13 0 0,4-1-83 0 0,3 0-74 0 0,4 0-112 0 0,-1 0 4143 0 0,17-1-4672 0 0,1-1-117 0 0,10-1-87 0 0,8-2-99 0 0,6-2-96 0 0,4 0-115 0 0,4-1-128 0 0,1-1-171 0 0,-2 0-190 0 0,-2 0-244 0 0,-3 1-554 0 0,-5 0-307 0 0,-5 2 259 0 0,-3 0-769 0 0,-5 1-388 0 0,-3 0-2803 0 0,-5 1 1568 0 0,-3 1 42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7.1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5462.25"/>
      <inkml:brushProperty name="anchorY" value="-292816.0625"/>
      <inkml:brushProperty name="scaleFactor" value="0.5"/>
    </inkml:brush>
  </inkml:definitions>
  <inkml:trace contextRef="#ctx0" brushRef="#br0">163 154 8177 0 0,'0'0'0'0'0,"-7"-3"5168"0"0,-8-2-1871 0 0,-4-3-380 0 0,-3 0-608 0 0,-1-1-435 0 0,2 1-337 0 0,2 0-266 0 0,3 1-218 0 0,5 1-146 0 0,3 0-98 0 0,7 0-54 0 0,7-1-64 0 0,10-2 688 0 0,11-2-1081 0 0,10-1-26 0 0,9 1-252 0 0,10 1 13 0 0,6 1-33 0 0,5 3 0 0 0,4 3 0 0 0,3 1 0 0 0,13 5-471 0 0,4 3-249 0 0,-2 3-844 0 0,-6 2-567 0 0,-10 1-2848 0 0,-8 1 1641 0 0,-10-2 75 0 0,-15-1-15196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7.4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7192.25"/>
      <inkml:brushProperty name="anchorY" value="-293583.78125"/>
      <inkml:brushProperty name="scaleFactor" value="0.5"/>
    </inkml:brush>
  </inkml:definitions>
  <inkml:trace contextRef="#ctx0" brushRef="#br0">38 9 10693 0 0,'0'0'12454'0'0,"-2"-2"-10547"0"0,-1 0-527 0 0,1-1-309 0 0,0 1-210 0 0,-1 7-143 0 0,1 5-113 0 0,-1 6-53 0 0,1 6-45 0 0,-1 9-29 0 0,-1 9 530 0 0,1 6-729 0 0,0 6-69 0 0,0 0-195 0 0,1-1 14 0 0,1-3-29 0 0,2-5 0 0 0,2-4 0 0 0,1-4 0 0 0,2-3 0 0 0,1-3 0 0 0,2-5 0 0 0,3-2 0 0 0,2-4 0 0 0,2-4 0 0 0,2-4 0 0 0,3-4 0 0 0,2-3 0 0 0,7-5 0 0 0,5-5 0 0 0,7-4 0 0 0,4-5 0 0 0,4-5 0 0 0,2-3 0 0 0,0-3 0 0 0,0-1 0 0 0,-1-2 0 0 0,0 1-583 0 0,-1 1-427 0 0,0 2-702 0 0,-2 4-457 0 0,-2 3-2705 0 0,-3 3 1591 0 0,-4 2 94 0 0,-9 4-14869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7.9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8901.84375"/>
      <inkml:brushProperty name="anchorY" value="-294739.71875"/>
      <inkml:brushProperty name="scaleFactor" value="0.5"/>
    </inkml:brush>
  </inkml:definitions>
  <inkml:trace contextRef="#ctx0" brushRef="#br0">108 517 1136 0 0,'0'0'2731'0'0,"-2"4"-1129"0"0,0 2 110 0 0,-2 2 25 0 0,-2 2 19 0 0,-1 3-6 0 0,-2 1-25 0 0,1 2-44 0 0,-1-1-64 0 0,1 1-89 0 0,-1-1-88 0 0,2 0-64 0 0,1-2-82 0 0,0-1-50 0 0,2-3-79 0 0,-1 0-78 0 0,2-3-93 0 0,0-1-94 0 0,0-1-82 0 0,1-2-72 0 0,1-1-84 0 0,0 0-68 0 0,0-6 570 0 0,-1-3-970 0 0,2-3-145 0 0,1-6 16 0 0,0-5-65 0 0,2-10 0 0 0,1-8 0 0 0,1-10 0 0 0,2-8 0 0 0,1-5 0 0 0,1-4 0 0 0,1 2 0 0 0,2 2 0 0 0,-1 6 0 0 0,-1 9 0 0 0,-1 9 0 0 0,-2 10 0 0 0,0 9 0 0 0,-1 9 0 0 0,-2 5 0 0 0,1 9 0 0 0,1 7 0 0 0,2 9 0 0 0,2 8 0 0 0,3 10 0 0 0,3 6 0 0 0,9 15 0 0 0,4 6 0 0 0,5 2 0 0 0,9 5 0 0 0,4-1 0 0 0,3-4 0 0 0,0-7 0 0 0,7-3 0 0 0,3-5 0 0 0,0-7 0 0 0,-3-6 0 0 0,-4-7 0 0 0,-5-7 0 0 0,-7-6 0 0 0,-7-6 0 0 0,-6-4 0 0 0,-6-5 0 0 0,-8-1 0 0 0,-2-4 0 0 0,-4-2 0 0 0,-4-2 0 0 0,-1 0 0 0 0,-7-4 0 0 0,-3-3 0 0 0,-10-3 0 0 0,-8-3 0 0 0,-9-1 0 0 0,-11 0 0 0 0,-8 0 0 0 0,-7 3 0 0 0,-5 2 0 0 0,-3 4 0 0 0,0 2 0 0 0,2 2 0 0 0,6 3 0 0 0,7 3 0 0 0,9 1-994 0 0,9 3 536 0 0,8 0-830 0 0,9 3-302 0 0,8 0-435 0 0,6 1-2719 0 0,8 0 1584 0 0,8 1 76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8.3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9856.96875"/>
      <inkml:brushProperty name="anchorY" value="-295795"/>
      <inkml:brushProperty name="scaleFactor" value="0.5"/>
    </inkml:brush>
  </inkml:definitions>
  <inkml:trace contextRef="#ctx0" brushRef="#br0">749 89 184 0 0,'0'0'0'0'0,"-2"-2"752"0"0,-4-2 243 0 0,-1-2-18 0 0,-2-2-27 0 0,-1 1-64 0 0,0-1-75 0 0,1 1-65 0 0,0 0-74 0 0,2 1-30 0 0,-1 1 18 0 0,1 0 46 0 0,-1 1 70 0 0,-1-1 96 0 0,-1 1 87 0 0,-1 1 28 0 0,-2 0 97 0 0,-1 1 20 0 0,-1 0 26 0 0,-3 2-6 0 0,-3 1-5 0 0,-7 3-2 0 0,-6 3-19 0 0,-6 4-18 0 0,-5 4-30 0 0,-4 5-30 0 0,-2 3-65 0 0,0 5-27 0 0,1 3-44 0 0,4 3-59 0 0,4 3-53 0 0,6 3-51 0 0,6 2-53 0 0,8 0-52 0 0,8-2-38 0 0,7-2-37 0 0,8-1 584 0 0,8 0-839 0 0,10 0 49 0 0,8-2-348 0 0,9-3 58 0 0,7-2-45 0 0,7-4 0 0 0,7-5 0 0 0,4-3 0 0 0,3-4 0 0 0,3-5 0 0 0,1-5-145 0 0,0-4-714 0 0,-1-3-543 0 0,-2-3-480 0 0,0-4-3271 0 0,8-6 1793 0 0,3-5 30 0 0,-44 12-5594 0 0,-1-1-990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8.9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0934.8125"/>
      <inkml:brushProperty name="anchorY" value="-297191.28125"/>
      <inkml:brushProperty name="scaleFactor" value="0.5"/>
    </inkml:brush>
  </inkml:definitions>
  <inkml:trace contextRef="#ctx0" brushRef="#br0">265 240 692 0 0,'-1'0'1420'0'0,"-2"-1"509"0"0,-3 1 144 0 0,-3 1 102 0 0,-3 3 14 0 0,-2 4-28 0 0,-1 3-75 0 0,-2 7-98 0 0,-1 5-91 0 0,-1 6-120 0 0,1 4-99 0 0,0 2-139 0 0,1 3-113 0 0,2-1-117 0 0,2-1-112 0 0,1-4-118 0 0,2-5-91 0 0,1-3-100 0 0,2-4 837 0 0,2-6-1356 0 0,1-2-290 0 0,0-5 20 0 0,2-2-95 0 0,1-2-4 0 0,0-2 0 0 0,1-1 0 0 0,0 0 0 0 0,0-1 0 0 0,1-11 0 0 0,0-6 0 0 0,3-11 0 0 0,0-11 0 0 0,2-8 0 0 0,2-7 0 0 0,1-6 0 0 0,3-1 0 0 0,0 0 0 0 0,2 3 0 0 0,-2 6 0 0 0,0 8 0 0 0,-1 8 0 0 0,-2 8 0 0 0,-2 8 0 0 0,-2 8 0 0 0,0 5 0 0 0,-1 4 0 0 0,1 6 0 0 0,-1 5 0 0 0,3 5 0 0 0,3 8 0 0 0,4 7 0 0 0,4 7 0 0 0,10 14 0 0 0,7 7 0 0 0,11 9 0 0 0,10 5 0 0 0,10 0 0 0 0,8 1 0 0 0,3-6 0 0 0,5-4 0 0 0,1-8 0 0 0,-5-7 0 0 0,-6-10 0 0 0,-9-8 0 0 0,-8-7 0 0 0,-9-6 0 0 0,-10-4 0 0 0,-7-5 0 0 0,-6-2 0 0 0,-7-3 0 0 0,-5-1 0 0 0,-4-1 0 0 0,-5-2 0 0 0,-5-3 0 0 0,-6-2 0 0 0,-10-3 0 0 0,-11-2 0 0 0,-21-6 0 0 0,-21-2 0 0 0,-14-1 0 0 0,-15 0 0 0 0,-4 2 0 0 0,0 3 0 0 0,7 4 0 0 0,8 3 0 0 0,9 4 0 0 0,8 2 0 0 0,9 2 0 0 0,9 3 0 0 0,10 1-327 0 0,9 2-597 0 0,8 1 440 0 0,8 0-825 0 0,7 2-335 0 0,5-2-465 0 0,7 2-2531 0 0,5 0 1512 0 0,6-1 92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9.32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59846.9375"/>
      <inkml:brushProperty name="anchorY" value="-296743.21875"/>
      <inkml:brushProperty name="scaleFactor" value="0.5"/>
    </inkml:brush>
  </inkml:definitions>
  <inkml:trace contextRef="#ctx0" brushRef="#br0">346 887 10885 0 0,'2'6'9756'0'0,"-1"-2"-6975"0"0,0 1-876 0 0,-1-2-541 0 0,1 0-352 0 0,-5-3-257 0 0,-3-3-161 0 0,-2-5-146 0 0,-5-5-51 0 0,-3-7-45 0 0,-4-6-22 0 0,-3-7-31 0 0,-3-5 1 0 0,-7-13-8 0 0,-3-8 332 0 0,-1-4-445 0 0,3-3 170 0 0,4 1-229 0 0,6 1-120 0 0,8 2 25 0 0,8 2-25 0 0,8 4 0 0 0,9 4 0 0 0,9 5 0 0 0,8 7 0 0 0,6 7 0 0 0,5 9 0 0 0,3 7 0 0 0,3 10 0 0 0,3 7 0 0 0,0 8 0 0 0,-1 6 0 0 0,-2 6 0 0 0,-4 5 0 0 0,-5 3 0 0 0,-8 1 0 0 0,-6 1 0 0 0,-7-2 0 0 0,-6 2 0 0 0,-6 1 0 0 0,-5 4 0 0 0,-6 2 0 0 0,-4 2 0 0 0,-3 0 0 0 0,0-2 0 0 0,-1-2 0 0 0,4-3 0 0 0,3-5 0 0 0,3-3 0 0 0,5-2 0 0 0,5-3 0 0 0,5-1 0 0 0,8 1 0 0 0,7-1 0 0 0,9 0 0 0 0,6-2 0 0 0,8-1 0 0 0,5-3 0 0 0,6-3 0 0 0,3-2 0 0 0,2-5 0 0 0,2-2 0 0 0,0-4-1176 0 0,0-2-500 0 0,-2-3-572 0 0,0-2-2681 0 0,-2-3 1593 0 0,-1-2 103 0 0,-12 2-15077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19.7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1569.25"/>
      <inkml:brushProperty name="anchorY" value="-297352.71875"/>
      <inkml:brushProperty name="scaleFactor" value="0.5"/>
    </inkml:brush>
  </inkml:definitions>
  <inkml:trace contextRef="#ctx0" brushRef="#br0">550 84 684 0 0,'0'0'0'0'0,"-5"-5"1336"0"0,-6-5 467 0 0,-5-3 119 0 0,-3-1 101 0 0,-3 0 43 0 0,-2 2-28 0 0,-1 3-50 0 0,-1 4-85 0 0,-1 4-111 0 0,-2 5-75 0 0,-4 8-94 0 0,-2 6-87 0 0,-1 7-106 0 0,0 6-83 0 0,1 7-105 0 0,1 4-89 0 0,4 3-93 0 0,3 2-68 0 0,4 1-104 0 0,3-1 855 0 0,5-2-1430 0 0,4-4-245 0 0,4-5 32 0 0,3-5-100 0 0,4-6 0 0 0,5-4 0 0 0,5-5 0 0 0,5-3 0 0 0,5-4 0 0 0,10-3 0 0 0,9-3 0 0 0,10-4 0 0 0,6-2 0 0 0,5-3 0 0 0,3-1 0 0 0,0-2 0 0 0,-3 1 0 0 0,-5 1 0 0 0,-8 1 0 0 0,-7 3 0 0 0,-9 3 0 0 0,-7 4 0 0 0,-7 2 0 0 0,-6 3 0 0 0,-4 4 0 0 0,-5 4 0 0 0,-2 4 0 0 0,-5 7 0 0 0,-4 7 0 0 0,-4 5 0 0 0,-4 4 0 0 0,-4 3 0 0 0,-2 1 0 0 0,-2 1 0 0 0,0-1 0 0 0,0 0 0 0 0,1-2 0 0 0,1-3 0 0 0,3-5 0 0 0,4-6 0 0 0,3-5 0 0 0,3-5 0 0 0,4-5 0 0 0,2-4 0 0 0,2-4 0 0 0,2-2-1391 0 0,16 3-11597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4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621 735 480 0 0,'-13'-14'1146'0'0,"-1"2"0"0"0,0 0 0 0 0,-1 1-1 0 0,0 0 1 0 0,-1 1 0 0 0,0 1 0 0 0,-1 1 0 0 0,0 0-1 0 0,0 1 1 0 0,-1 1 0 0 0,0 0 0 0 0,-35-5 0 0 0,35 8-467 0 0,0 1 1 0 0,0 2-1 0 0,0-1 0 0 0,0 2 1 0 0,0 0-1 0 0,0 2 0 0 0,1 0 1 0 0,-1 0-1 0 0,1 2 0 0 0,-1 0 1 0 0,1 1-1 0 0,1 1 1 0 0,-26 14-1 0 0,33-16-380 0 0,1 1-1 0 0,0 0 1 0 0,0 1 0 0 0,0 0-1 0 0,1 0 1 0 0,0 1 0 0 0,0 0-1 0 0,1 0 1 0 0,0 0 0 0 0,1 1-1 0 0,0 0 1 0 0,0 0 0 0 0,-6 17 0 0 0,10-22-197 0 0,-1 0 1 0 0,1 0 0 0 0,0 0-1 0 0,0 0 1 0 0,1 0 0 0 0,-1 1 0 0 0,1-1-1 0 0,0 0 1 0 0,0 0 0 0 0,1 1 0 0 0,-1-1-1 0 0,1 0 1 0 0,0 0 0 0 0,0 0 0 0 0,0 0-1 0 0,1 0 1 0 0,-1 0 0 0 0,1 0 0 0 0,0 0-1 0 0,0 0 1 0 0,0-1 0 0 0,1 1-1 0 0,-1-1 1 0 0,1 0 0 0 0,0 1 0 0 0,0-1-1 0 0,0-1 1 0 0,0 1 0 0 0,0 0 0 0 0,1-1-1 0 0,0 1 1 0 0,-1-1 0 0 0,1 0 0 0 0,0 0-1 0 0,5 1 1 0 0,2 1-103 0 0,1 0 0 0 0,-1-1 0 0 0,1 0 0 0 0,0-1 0 0 0,-1-1 0 0 0,1 1 0 0 0,0-2 0 0 0,17-1 0 0 0,-2-1 0 0 0,1-1 0 0 0,41-11 0 0 0,-52 9 0 0 0,-1 0 0 0 0,0-1 0 0 0,0-1 0 0 0,0 0 0 0 0,-1-1 0 0 0,0-1 0 0 0,0 0 0 0 0,-1-1 0 0 0,0-1 0 0 0,-1 0 0 0 0,0 0 0 0 0,15-19 0 0 0,-14 12 0 0 0,-1-1 0 0 0,0 0 0 0 0,-1-1 0 0 0,-1 0 0 0 0,-1 0 0 0 0,-1-1 0 0 0,-1-1 0 0 0,10-40 0 0 0,-2-16 0 0 0,-2 0 0 0 0,-5-1 0 0 0,-2-1 0 0 0,-6-108 0 0 0,-1 182 0 0 0,0 1 0 0 0,0 0 0 0 0,-1 0 0 0 0,1 0 0 0 0,-1 0 0 0 0,0 0 0 0 0,0 0 0 0 0,-3-7 0 0 0,4 12 0 0 0,0 0 0 0 0,-1 0 0 0 0,1-1 0 0 0,0 1 0 0 0,0 0 0 0 0,0 0 0 0 0,0 0 0 0 0,-1 0 0 0 0,1-1 0 0 0,0 1 0 0 0,0 0 0 0 0,0 0 0 0 0,-1 0 0 0 0,1 0 0 0 0,0 0 0 0 0,0 0 0 0 0,0-1 0 0 0,-1 1 0 0 0,1 0 0 0 0,0 0 0 0 0,0 0 0 0 0,-1 0 0 0 0,1 0 0 0 0,0 0 0 0 0,0 0 0 0 0,-1 0 0 0 0,1 0 0 0 0,0 0 0 0 0,0 0 0 0 0,-1 0 0 0 0,1 0 0 0 0,0 0 0 0 0,0 1 0 0 0,-1-1 0 0 0,1 0 0 0 0,0 0 0 0 0,0 0 0 0 0,0 0 0 0 0,-1 0 0 0 0,1 0 0 0 0,0 1 0 0 0,0-1 0 0 0,0 0 0 0 0,-1 0 0 0 0,1 0 0 0 0,0 1 0 0 0,-6 5 0 0 0,2 3 0 0 0,-1-1 0 0 0,2 1 0 0 0,-1 0 0 0 0,1 0 0 0 0,0 0 0 0 0,1 0 0 0 0,-2 15 0 0 0,-1 3 0 0 0,-24 112 0 0 0,-15 171 0 0 0,42-286-70 0 0,0 0 0 0 0,2-1 0 0 0,1 1-1 0 0,2 0 1 0 0,0 0 0 0 0,1-1 0 0 0,8 26 0 0 0,-9-39-43 0 0,0-1 1 0 0,1 1-1 0 0,1-1 1 0 0,-1 0-1 0 0,1-1 1 0 0,1 1-1 0 0,-1-1 1 0 0,2 0-1 0 0,-1 0 1 0 0,1-1-1 0 0,0 1 1 0 0,1-2-1 0 0,-1 1 1 0 0,1-1-1 0 0,1 0 0 0 0,-1-1 1 0 0,1 0-1 0 0,0 0 1 0 0,13 4-1 0 0,30 8-8530 0 0,-23-11 4993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0.2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0618.09375"/>
      <inkml:brushProperty name="anchorY" value="-297697.375"/>
      <inkml:brushProperty name="scaleFactor" value="0.5"/>
    </inkml:brush>
  </inkml:definitions>
  <inkml:trace contextRef="#ctx0" brushRef="#br0">217 496 980 0 0,'0'0'0'0'0,"-3"2"1696"0"0,-6 2 430 0 0,-3 3 45 0 0,-4 3 18 0 0,-2 3-57 0 0,0 3-117 0 0,0 1-120 0 0,1 2-136 0 0,2 2-135 0 0,2-1-131 0 0,1-1-128 0 0,3-1-120 0 0,2-2-116 0 0,0-3-103 0 0,2-1-87 0 0,0-2-96 0 0,2-4-91 0 0,1-1-92 0 0,1-2 1121 0 0,3-8-1495 0 0,2-5-45 0 0,0-6-35 0 0,4-9-43 0 0,0-11-34 0 0,3-10-37 0 0,5-20-17 0 0,1-12-19 0 0,1-5-11 0 0,0 4 6 0 0,-3 7 33 0 0,-2 12 38 0 0,-3 12 10 0 0,-2 11-8 0 0,-3 10 24 0 0,-1 8 189 0 0,-2 8-198 0 0,-1 5 61 0 0,0 4 106 0 0,1 9-316 0 0,1 6 31 0 0,4 9-21 0 0,3 10 0 0 0,5 8 0 0 0,8 18 0 0 0,7 13 0 0 0,6 7 0 0 0,6 7 0 0 0,3-1 0 0 0,5 2 0 0 0,2-6 0 0 0,-1-8 0 0 0,-2-9 0 0 0,-3-9 0 0 0,-3-9 0 0 0,-3-9 0 0 0,-5-6 0 0 0,-4-6 0 0 0,-5-7 0 0 0,-5-4 0 0 0,-5-5-350 0 0,-4-3 86 0 0,-5-3 1 0 0,-3-1 21 0 0,-5-5 20 0 0,-9-6 22 0 0,-10-7 34 0 0,-19-8-17 0 0,-17-10 69 0 0,-17-5-9 0 0,-8-1 34 0 0,-3 1-12 0 0,4 4 24 0 0,4 5 4 0 0,6 5 0 0 0,5 5 5 0 0,7 4-10 0 0,7 4-48 0 0,9 4-103 0 0,9 4-128 0 0,9 2-155 0 0,8 2-264 0 0,8 1 356 0 0,11 4-579 0 0,14 4-216 0 0,25 6-304 0 0,25 5-314 0 0,23 3-2118 0 0,21 2 1282 0 0,26 1 89 0 0,-17-5-12021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0.7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1835.5"/>
      <inkml:brushProperty name="anchorY" value="-298837.125"/>
      <inkml:brushProperty name="scaleFactor" value="0.5"/>
    </inkml:brush>
  </inkml:definitions>
  <inkml:trace contextRef="#ctx0" brushRef="#br0">393 65 912 0 0,'0'0'0'0'0,"-5"-3"1580"0"0,-6-5 374 0 0,-4-1 23 0 0,-3-2 7 0 0,-3 0-39 0 0,0 1-68 0 0,-1 2-78 0 0,2 4-84 0 0,-1 4-78 0 0,0 4-71 0 0,-1 8-65 0 0,-1 8-55 0 0,-1 8-68 0 0,1 8-66 0 0,0 7-82 0 0,3 5-78 0 0,2 4-89 0 0,4 2-92 0 0,4 2-77 0 0,5-1-72 0 0,4 0 724 0 0,7-2-1177 0 0,6-3-333 0 0,7-4 65 0 0,6-5-101 0 0,6-5 0 0 0,6-7 0 0 0,1-6 0 0 0,2-8 0 0 0,-2-6 0 0 0,-3-7 0 0 0,0-6 0 0 0,-3-6 0 0 0,-1-8 0 0 0,-5-6-271 0 0,-3-7-202 0 0,-6-7-24 0 0,-7-5-73 0 0,-9-5 5 0 0,-8-3 11 0 0,-13-10-9 0 0,-10-2 8 0 0,-9 0-151 0 0,-3 6 72 0 0,-3 7-63 0 0,0 8-10 0 0,2 6 63 0 0,3 8 3 0 0,4 7 71 0 0,4 5 26 0 0,5 6 157 0 0,5 5 259 0 0,3 4 226 0 0,5 3 162 0 0,2 4 203 0 0,3 4 175 0 0,3 6 140 0 0,4 5 80 0 0,5 8 71 0 0,6 8 35 0 0,12 15 7 0 0,12 11-10 0 0,10 6-33 0 0,9 4 967 0 0,5-2-2207 0 0,2-6 570 0 0,5-2-241 0 0,2-8-17 0 0,0-7 0 0 0,-3-9 0 0 0,-3-9 0 0 0,-2-5 0 0 0,0-6 0 0 0,-2-5 0 0 0,-3-4 0 0 0,-4-4 0 0 0,-6-3-649 0 0,-5-2-738 0 0,-4-4-604 0 0,-5-2-3173 0 0,-3-3 1755 0 0,-3-6 47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1.0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3372.09375"/>
      <inkml:brushProperty name="anchorY" value="-300450.5625"/>
      <inkml:brushProperty name="scaleFactor" value="0.5"/>
    </inkml:brush>
  </inkml:definitions>
  <inkml:trace contextRef="#ctx0" brushRef="#br0">55 336 704 0 0,'-5'-3'5124'0'0,"1"5"-2961"0"0,-3 3 74 0 0,0 3 4 0 0,0 4-73 0 0,-1 5-78 0 0,1 4-119 0 0,1 3-143 0 0,3 3-131 0 0,2 2-127 0 0,6 3-135 0 0,4 1-121 0 0,7 1-131 0 0,5-1-117 0 0,7-3-141 0 0,4-5-138 0 0,2-5-166 0 0,-1-6 497 0 0,-1-6-1010 0 0,-2-5 197 0 0,-2-5-210 0 0,-3-5-94 0 0,-3-5-8 0 0,-4-4-136 0 0,-5-5-32 0 0,-4-4-51 0 0,-4-10-37 0 0,-7-8-9 0 0,-6-8 3 0 0,-8-13 5 0 0,-7-6 45 0 0,-3-1 3 0 0,-1 6 34 0 0,1 8 8 0 0,4 11 28 0 0,2 8-67 0 0,5 10-118 0 0,4 7-184 0 0,4 6-122 0 0,3 6-324 0 0,3 2 400 0 0,3 3-753 0 0,2 2-348 0 0,3 1-2665 0 0,2 2 1487 0 0,3 0 32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1.3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4360.875"/>
      <inkml:brushProperty name="anchorY" value="-300965.21875"/>
      <inkml:brushProperty name="scaleFactor" value="0.5"/>
    </inkml:brush>
  </inkml:definitions>
  <inkml:trace contextRef="#ctx0" brushRef="#br0">14 1 156 0 0,'0'2'10058'0'0,"0"3"-8080"0"0,1 5-44 0 0,-1 5-61 0 0,0 7-98 0 0,0 9-82 0 0,-1 10-89 0 0,0 7-97 0 0,-1 7-113 0 0,0 4-82 0 0,-1 1-125 0 0,0-1-111 0 0,1-5-97 0 0,1-5-94 0 0,2-7-102 0 0,1-4-85 0 0,2-6 615 0 0,3-4-1134 0 0,3-4 179 0 0,3-4-374 0 0,4-3 57 0 0,3-4-41 0 0,2-3 0 0 0,1-4 0 0 0,2-3 0 0 0,1-4 0 0 0,0-3-275 0 0,0-2-20 0 0,0-4-72 0 0,-1-1-66 0 0,-2-4-73 0 0,-2 0-47 0 0,-3-3-36 0 0,-2 1-44 0 0,-3 0-16 0 0,-2 1-69 0 0,-3 1-97 0 0,-3 1-89 0 0,-1 2 464 0 0,-2 2-545 0 0,-2 2-144 0 0,-1 1-278 0 0,0 1-325 0 0,-2 2-1895 0 0,-1-1 1164 0 0,-2 1 88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1.7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5568.5"/>
      <inkml:brushProperty name="anchorY" value="-302337.3125"/>
      <inkml:brushProperty name="scaleFactor" value="0.5"/>
    </inkml:brush>
  </inkml:definitions>
  <inkml:trace contextRef="#ctx0" brushRef="#br0">65 477 788 0 0,'0'0'0'0'0,"-4"0"1512"0"0,-4-1 448 0 0,-2 0 97 0 0,-2-1 87 0 0,1 0 3 0 0,3 1-56 0 0,1 0-97 0 0,3 0-108 0 0,7 0-133 0 0,7 0-129 0 0,8-1-132 0 0,11 1-132 0 0,11-1-108 0 0,9 0-135 0 0,7 0-139 0 0,4-1-185 0 0,3-2-200 0 0,-1 0-276 0 0,-3-3-276 0 0,-5 0-649 0 0,-8-2-320 0 0,-10-1 432 0 0,-10 0-647 0 0,-8-1-96 0 0,-9 0-180 0 0,-8-1-92 0 0,-10-3-22 0 0,-10-5 25 0 0,-10-2 113 0 0,-9-3 226 0 0,-5 0 411 0 0,-4 0-59 0 0,0 2 1166 0 0,2 2-41 0 0,5 3 301 0 0,5 4 153 0 0,8 3 134 0 0,7 3 109 0 0,7 2 78 0 0,5 3 43 0 0,10 0 32 0 0,6 2 16 0 0,10 1-6 0 0,12 0-18 0 0,12-1-13 0 0,12 1-27 0 0,9 0-45 0 0,8-1-41 0 0,5 1-62 0 0,4-1-58 0 0,0 1 915 0 0,-4-2-1397 0 0,-4 0-380 0 0,-9-1 77 0 0,-8 0-119 0 0,-11-2 0 0 0,-8 0 0 0 0,-10-2 0 0 0,-6 1 0 0 0,-7-2 0 0 0,-4 2-1185 0 0,-3-1-782 0 0,-2 0-3336 0 0,0 1 1803 0 0,-1-3 28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2.6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7528.6875"/>
      <inkml:brushProperty name="anchorY" value="-302698.40625"/>
      <inkml:brushProperty name="scaleFactor" value="0.5"/>
    </inkml:brush>
  </inkml:definitions>
  <inkml:trace contextRef="#ctx0" brushRef="#br0">42 61 196 0 0,'0'0'0'0'0,"-1"-3"996"0"0,-1-4 444 0 0,-1-3 110 0 0,0-1 123 0 0,-1 1 29 0 0,2 1 33 0 0,0 3-35 0 0,1 1-62 0 0,-2 7-90 0 0,0 4-107 0 0,0 7-114 0 0,0 7-110 0 0,1 11-104 0 0,0 9-100 0 0,0 11-96 0 0,0 6-83 0 0,0 6-86 0 0,1 3-107 0 0,1 0-129 0 0,1 0-157 0 0,0-5-179 0 0,2-2-395 0 0,0-6-580 0 0,0-7 308 0 0,1-7-767 0 0,0-6-306 0 0,0-7-2034 0 0,0-6 1182 0 0,1-6 60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2.9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6677"/>
      <inkml:brushProperty name="anchorY" value="-302631.71875"/>
      <inkml:brushProperty name="scaleFactor" value="0.5"/>
    </inkml:brush>
  </inkml:definitions>
  <inkml:trace contextRef="#ctx0" brushRef="#br0">143 542 304 0 0,'0'0'0'0'0,"-4"-9"824"0"0,-7-14 444 0 0,-5-10 227 0 0,-3-8 233 0 0,-3-6 123 0 0,1-2 43 0 0,1 0-35 0 0,5 4-79 0 0,5 4-122 0 0,6 6-114 0 0,9 1-129 0 0,10 3-117 0 0,12 3-108 0 0,10 3-96 0 0,9 4-93 0 0,9 5-89 0 0,5 5-78 0 0,5 7-77 0 0,0 7-77 0 0,-1 6-62 0 0,-5 7-66 0 0,-7 4-55 0 0,-10 5-57 0 0,-10 1-32 0 0,-11 2-50 0 0,-10-1-23 0 0,-10 3-36 0 0,-10 0-26 0 0,-9 1-24 0 0,-9 0-21 0 0,-7-1-24 0 0,-5-3-20 0 0,-4-3-10 0 0,-2-4-24 0 0,0-3-27 0 0,2-5-46 0 0,4-3-59 0 0,5-4-166 0 0,5-4-150 0 0,6-1-171 0 0,5-2-213 0 0,4-2-281 0 0,4-1 407 0 0,4 1-749 0 0,3 1-290 0 0,12-7-5746 0 0,1 5 4469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3.2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7588.5"/>
      <inkml:brushProperty name="anchorY" value="-303318.84375"/>
      <inkml:brushProperty name="scaleFactor" value="0.5"/>
    </inkml:brush>
  </inkml:definitions>
  <inkml:trace contextRef="#ctx0" brushRef="#br0">87 0 428 0 0,'0'0'5211'0'0,"-3"4"-3109"0"0,-3 3-10 0 0,-3 4-69 0 0,-3 8-85 0 0,-1 6-123 0 0,-1 7-119 0 0,1 5-119 0 0,3 3-107 0 0,4 4-129 0 0,6 3-93 0 0,5 3-103 0 0,7 0-83 0 0,7 0-100 0 0,7-2-75 0 0,6-3-73 0 0,6-3-74 0 0,4-6-77 0 0,4-5-80 0 0,2-6-88 0 0,-2-6-101 0 0,-2-7-88 0 0,-4-7-76 0 0,-5-4-78 0 0,-5-5-29 0 0,-4-3-38 0 0,-4-5-19 0 0,-3-4-8 0 0,-4-3-20 0 0,-3-5-4 0 0,-3-8-1 0 0,-3-7-10 0 0,-4-7-3 0 0,-3-5-8 0 0,-3-3-4 0 0,-4-1 1 0 0,-2 3-15 0 0,-1 5-52 0 0,0 6-65 0 0,1 7-159 0 0,1 7-148 0 0,3 7-149 0 0,1 5-181 0 0,2 5 323 0 0,1 3-593 0 0,1 3-279 0 0,10 7-6487 0 0,6 4 4984 0 0,8 3 102 0 0,-2-1-12635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3.5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8910.375"/>
      <inkml:brushProperty name="anchorY" value="-304258.375"/>
      <inkml:brushProperty name="scaleFactor" value="0.5"/>
    </inkml:brush>
  </inkml:definitions>
  <inkml:trace contextRef="#ctx0" brushRef="#br0">194 17 8773 0 0,'-3'-1'8361'0'0,"-2"-3"-5691"0"0,-3 0-694 0 0,-2 1-473 0 0,0 0-320 0 0,-3 1-218 0 0,0 3-154 0 0,-1 3-117 0 0,-2 4-53 0 0,-1 7-41 0 0,-2 6-22 0 0,1 7-17 0 0,1 6 6 0 0,3 5 1 0 0,3 1 0 0 0,6 4 607 0 0,5 2-883 0 0,4 2-61 0 0,6 0-211 0 0,4 1 10 0 0,5-2-30 0 0,4-2 0 0 0,3-3 0 0 0,3-5 0 0 0,2-4 0 0 0,3-5 0 0 0,0-4 0 0 0,1-6 0 0 0,-1-6 0 0 0,-1-4 0 0 0,-1-6 0 0 0,3-4 0 0 0,2-5-1073 0 0,2-4 516 0 0,1-4-787 0 0,0-3-180 0 0,-2-3-259 0 0,-5-1-211 0 0,-4-1-2413 0 0,-5 1 1462 0 0,-6 1 85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3.7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0267"/>
      <inkml:brushProperty name="anchorY" value="-305630"/>
      <inkml:brushProperty name="scaleFactor" value="0.5"/>
    </inkml:brush>
  </inkml:definitions>
  <inkml:trace contextRef="#ctx0" brushRef="#br0">236 101 40 0 0,'0'0'0'0'0,"-6"1"708"0"0,-10 0 532 0 0,-5 1 222 0 0,-4 1 234 0 0,-3 0 100 0 0,0 1 31 0 0,2 1-5 0 0,3-1-29 0 0,3 0-48 0 0,4-1-68 0 0,5 0-83 0 0,3-1-92 0 0,3-1-94 0 0,3 0-101 0 0,7-1-113 0 0,7 0-109 0 0,7-1-90 0 0,5-1-100 0 0,5 0-90 0 0,3-2-126 0 0,0 0-142 0 0,1-1-165 0 0,-2-1-174 0 0,-1 0-234 0 0,-4-2-510 0 0,-3 0-215 0 0,-3-1 302 0 0,-4-1-606 0 0,-4 1-201 0 0,-3-1-296 0 0,-4-1-252 0 0,-4-1-1910 0 0,-3-2 1190 0 0,-4-2 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78 468 0 0,'-1'-4'837'0'0,"-1"0"1"0"0,1-1-1 0 0,-1 1 0 0 0,0 0 0 0 0,0 0 1 0 0,-1 0-1 0 0,1 1 0 0 0,-1-1 0 0 0,0 0 1 0 0,0 1-1 0 0,0 0 0 0 0,0 0 1 0 0,-1 0-1 0 0,1 0 0 0 0,-1 0 0 0 0,0 1 1 0 0,-4-3-1 0 0,3 3-461 0 0,0 0 0 0 0,0 0 0 0 0,0 0 0 0 0,-1 1 0 0 0,1 0 0 0 0,-1 0 0 0 0,1 0 0 0 0,-1 1 0 0 0,1 0 0 0 0,-1 0 0 0 0,1 0 0 0 0,-1 1 0 0 0,1 0 0 0 0,-7 2 0 0 0,-4 1 56 0 0,0 2 0 0 0,0 0-1 0 0,0 1 1 0 0,1 0 0 0 0,0 1-1 0 0,1 1 1 0 0,0 0 0 0 0,0 1 0 0 0,-13 13-1 0 0,18-15-189 0 0,1 0-1 0 0,0 0 1 0 0,1 0 0 0 0,0 1-1 0 0,0 0 1 0 0,1 1-1 0 0,0 0 1 0 0,0 0-1 0 0,1 0 1 0 0,1 0 0 0 0,0 1-1 0 0,0-1 1 0 0,1 1-1 0 0,-3 18 1 0 0,6-23-162 0 0,0 1 0 0 0,1-1-1 0 0,0 1 1 0 0,0-1 0 0 0,0 1 0 0 0,1-1 0 0 0,0 0-1 0 0,0 1 1 0 0,1-1 0 0 0,0 0 0 0 0,0-1 0 0 0,0 1-1 0 0,1 0 1 0 0,-1-1 0 0 0,1 0 0 0 0,1 0 0 0 0,-1 0 0 0 0,1 0-1 0 0,0-1 1 0 0,0 0 0 0 0,0 0 0 0 0,0 0 0 0 0,12 6-1 0 0,-2-2 16 0 0,0 1-1 0 0,1-2 0 0 0,0 0 0 0 0,0-1 1 0 0,1-1-1 0 0,-1 0 0 0 0,35 4 1 0 0,-39-8-159 0 0,1 0 1 0 0,-1-1-1 0 0,1 0 1 0 0,-1-1 0 0 0,1 0-1 0 0,-1-1 1 0 0,0 0 0 0 0,18-6-1 0 0,-24 5 4 0 0,0 1-1 0 0,0-1 0 0 0,-1 0 1 0 0,1-1-1 0 0,-1 1 0 0 0,1-1 1 0 0,-1 0-1 0 0,0-1 0 0 0,-1 1 1 0 0,1-1-1 0 0,-1 0 0 0 0,0 0 1 0 0,0 0-1 0 0,0 0 0 0 0,-1-1 1 0 0,0 0-1 0 0,5-9 0 0 0,-5 7 17 0 0,0 0 0 0 0,-1-1 0 0 0,0 1 0 0 0,0 0 0 0 0,0-1 0 0 0,-1 1 0 0 0,-1-1 0 0 0,1 0 0 0 0,-2 1 0 0 0,1-1 0 0 0,-1 1 0 0 0,0-1-1 0 0,-1 1 1 0 0,1-1 0 0 0,-2 1 0 0 0,1 0 0 0 0,-1 0 0 0 0,-6-10 0 0 0,3 8-431 0 0,0-1 0 0 0,-1 1-1 0 0,0 1 1 0 0,-1-1 0 0 0,0 1 0 0 0,-1 1-1 0 0,0 0 1 0 0,0 0 0 0 0,-1 0 0 0 0,0 1 0 0 0,0 1-1 0 0,-13-7 1 0 0,2 3-6225 0 0,13 5 3889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05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492 113 476 0 0,'-16'-8'2405'0'0,"-1"0"1"0"0,1 1-1 0 0,-34-8 0 0 0,43 13-1681 0 0,1 1 0 0 0,-1 0 1 0 0,0 1-1 0 0,1 0 0 0 0,-1 0 0 0 0,0 0 0 0 0,1 1 0 0 0,-1 0 0 0 0,0 0 1 0 0,1 0-1 0 0,-1 1 0 0 0,1 0 0 0 0,-11 5 0 0 0,5 0-169 0 0,0 0 0 0 0,1 0 0 0 0,0 1 1 0 0,0 1-1 0 0,1 0 0 0 0,0 0 0 0 0,0 1 0 0 0,1 0 0 0 0,0 1 0 0 0,1 0 0 0 0,-7 12 0 0 0,12-18-359 0 0,0 0 0 0 0,1 0-1 0 0,0 0 1 0 0,-1 0 0 0 0,2 0-1 0 0,-1 0 1 0 0,0 1 0 0 0,1-1-1 0 0,0 1 1 0 0,1-1 0 0 0,-1 1-1 0 0,1-1 1 0 0,0 1 0 0 0,0-1 0 0 0,1 1-1 0 0,-1-1 1 0 0,1 1 0 0 0,1-1-1 0 0,-1 0 1 0 0,1 1 0 0 0,0-1-1 0 0,0 0 1 0 0,0 0 0 0 0,1 0 0 0 0,0 0-1 0 0,0-1 1 0 0,0 1 0 0 0,0-1-1 0 0,7 8 1 0 0,-5-8-196 0 0,0 0 0 0 0,0 0 0 0 0,0 0 0 0 0,0-1 0 0 0,1 1 0 0 0,-1-1 0 0 0,1-1 0 0 0,0 1 0 0 0,0-1 0 0 0,0 0 0 0 0,0 0 0 0 0,0-1 0 0 0,0 0 0 0 0,0 0 0 0 0,1 0 0 0 0,-1-1 0 0 0,0 1 0 0 0,1-2 0 0 0,-1 1 0 0 0,0-1 0 0 0,0 0 0 0 0,1 0 0 0 0,-1-1 0 0 0,0 1 0 0 0,0-2 0 0 0,0 1 0 0 0,-1 0 0 0 0,1-1 0 0 0,0 0 0 0 0,-1-1 0 0 0,0 1 0 0 0,0-1 0 0 0,0 0 0 0 0,0 0 0 0 0,0-1 0 0 0,-1 1 0 0 0,0-1 0 0 0,0 0 0 0 0,0 0 0 0 0,-1 0 0 0 0,4-8 0 0 0,-3 4 0 0 0,0 1 0 0 0,-1-1 0 0 0,-1 1 0 0 0,0-1 0 0 0,0 0 0 0 0,0 0 0 0 0,-1 0 0 0 0,0 0 0 0 0,-1 0 0 0 0,0 0 0 0 0,-1 0 0 0 0,0 0 0 0 0,0 0 0 0 0,-1 0 0 0 0,0 0 0 0 0,0 1 0 0 0,-1-1 0 0 0,0 0 0 0 0,-1 1 0 0 0,0 0 0 0 0,0 0 0 0 0,-1 0 0 0 0,0 1 0 0 0,0-1 0 0 0,0 1 0 0 0,-1 0 0 0 0,-1 1 0 0 0,1-1 0 0 0,-1 1 0 0 0,-12-8 0 0 0,5 5-16 0 0,-1 0 1 0 0,1 2-1 0 0,-2 0 0 0 0,1 1 0 0 0,-1 0 1 0 0,1 1-1 0 0,-29-5 0 0 0,15 6-149 0 0,-1 1 1 0 0,1 2-1 0 0,-44 2 1 0 0,44 1-1180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3.9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1222.46875"/>
      <inkml:brushProperty name="anchorY" value="-306362.0625"/>
      <inkml:brushProperty name="scaleFactor" value="0.5"/>
    </inkml:brush>
  </inkml:definitions>
  <inkml:trace contextRef="#ctx0" brushRef="#br0">406 107 2704 0 0,'0'0'0'0'0,"-8"-3"1656"0"0,-12-4-391 0 0,-10-2 139 0 0,-8-2 62 0 0,-6 0 131 0 0,-2 1 75 0 0,0 1 54 0 0,5 1 7 0 0,4 1-46 0 0,7 2-77 0 0,5 1-78 0 0,8 2-103 0 0,5 0-92 0 0,4 0-106 0 0,4 1-75 0 0,12-1-112 0 0,10-1-100 0 0,14 0-85 0 0,12-1-72 0 0,10 2-85 0 0,7 0-92 0 0,6 2-122 0 0,2 1-167 0 0,0 0-209 0 0,-1 2-447 0 0,-1 1-637 0 0,-5-1 361 0 0,-2 1-980 0 0,-5-1-396 0 0,-6 0-2578 0 0,-5-2 1494 0 0,-5-1 80 0 0,-10-1-13937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4.1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2557.96875"/>
      <inkml:brushProperty name="anchorY" value="-307123.90625"/>
      <inkml:brushProperty name="scaleFactor" value="0.5"/>
    </inkml:brush>
  </inkml:definitions>
  <inkml:trace contextRef="#ctx0" brushRef="#br0">27 0 444 0 0,'4'0'4050'0'0,"-1"2"-2593"0"0,-1 0 60 0 0,1 4 46 0 0,-1 4 18 0 0,0 6-5 0 0,-1 5-18 0 0,0 5-46 0 0,-1 8-72 0 0,-1 8-64 0 0,0 6-100 0 0,-1 5-87 0 0,0 2-89 0 0,-1 2-97 0 0,0-3-118 0 0,0-4-146 0 0,-1-6-167 0 0,0-7-196 0 0,0-7-216 0 0,0-5-412 0 0,0-5-724 0 0,2-6 453 0 0,-1-2-903 0 0,1-3-2595 0 0,0-3 1429 0 0,1-3-4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4.4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1683.5625"/>
      <inkml:brushProperty name="anchorY" value="-306954.78125"/>
      <inkml:brushProperty name="scaleFactor" value="0.5"/>
    </inkml:brush>
  </inkml:definitions>
  <inkml:trace contextRef="#ctx0" brushRef="#br0">130 211 288 0 0,'0'0'0'0'0,"-4"-7"928"0"0,-8-10 514 0 0,-4-5 230 0 0,-3-3 219 0 0,-2-2 121 0 0,2 2 15 0 0,2 3-61 0 0,4 2-96 0 0,6 5-107 0 0,6 2-125 0 0,7 4-113 0 0,9 2-102 0 0,11 5-79 0 0,14 3-98 0 0,21 8-76 0 0,19 9-59 0 0,14 7-77 0 0,8 10-65 0 0,-1 4-78 0 0,-10 3-75 0 0,-12 0-81 0 0,-15-1-65 0 0,-13-1-69 0 0,-14-2 537 0 0,-12-2-884 0 0,-9-3 57 0 0,-9-3-319 0 0,-8-3 48 0 0,-6 1-40 0 0,-9-1 0 0 0,-7 0 0 0 0,-8-2 0 0 0,-6-1 0 0 0,-6-3 0 0 0,-5-4 0 0 0,-5-4 0 0 0,-2-3 0 0 0,-3-5 0 0 0,-1-3 0 0 0,1-3 0 0 0,4-3 0 0 0,5-1 0 0 0,8-2-126 0 0,5-1-585 0 0,6 0-64 0 0,7-1 306 0 0,6 1-626 0 0,5 0-257 0 0,6-1-337 0 0,4 1-343 0 0,6 0-2357 0 0,7-3 1436 0 0,7-2 84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4.7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2588.25"/>
      <inkml:brushProperty name="anchorY" value="-308128.15625"/>
      <inkml:brushProperty name="scaleFactor" value="0.5"/>
    </inkml:brush>
  </inkml:definitions>
  <inkml:trace contextRef="#ctx0" brushRef="#br0">500 148 324 0 0,'0'0'0'0'0,"-5"-4"1084"0"0,-9-7 434 0 0,-5-4 77 0 0,-7-3 65 0 0,-3 0 72 0 0,-3 0 11 0 0,0 3-12 0 0,0 3-35 0 0,0 5-27 0 0,0 4-37 0 0,-1 6-46 0 0,-1 7-42 0 0,-1 7-48 0 0,1 7-48 0 0,2 7-80 0 0,4 6-77 0 0,5 5-93 0 0,7 3-80 0 0,7 4-105 0 0,7 2-88 0 0,8 0-83 0 0,7 0-77 0 0,9-2 735 0 0,14 4-1376 0 0,9-3-24 0 0,6-7-35 0 0,3-7-65 0 0,-2-9 0 0 0,-4-10 0 0 0,-4-8 0 0 0,-7-7-135 0 0,-4-7-415 0 0,-6-4 106 0 0,-5-6-68 0 0,-4-4 29 0 0,-5-4 23 0 0,-5-5 28 0 0,-5-8 42 0 0,-6-9 34 0 0,-11-16 17 0 0,-11-12 0 0 0,-10-5-11 0 0,-4 2-94 0 0,-3 8-115 0 0,2 11-206 0 0,2 11 280 0 0,5 12-773 0 0,7 10-381 0 0,6 9-2456 0 0,7 7 1378 0 0,6 5 43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5.1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1435.8125"/>
      <inkml:brushProperty name="anchorY" value="-307133.9375"/>
      <inkml:brushProperty name="scaleFactor" value="0.5"/>
    </inkml:brush>
  </inkml:definitions>
  <inkml:trace contextRef="#ctx0" brushRef="#br0">405 13 728 0 0,'0'0'0'0'0,"-3"-1"1524"0"0,-8-2 416 0 0,-4 0 30 0 0,-4 0 45 0 0,-3 1-29 0 0,-2 1-59 0 0,-3 2-68 0 0,-4 4-103 0 0,-2 4-91 0 0,-2 5-60 0 0,0 4-87 0 0,2 4-92 0 0,2 5-95 0 0,5 3-99 0 0,5 1-100 0 0,4 0-91 0 0,5 1-97 0 0,5-1-87 0 0,4 1-80 0 0,4 2-71 0 0,5 3-93 0 0,5 0-94 0 0,7 1-123 0 0,6-2-186 0 0,6-4-259 0 0,9-5-705 0 0,6-5 179 0 0,6-5-963 0 0,6-5-3724 0 0,5-5 1951 0 0,2-5-56 0 0,-37-2-5656 0 0,-1 0-1002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5.5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2338.21875"/>
      <inkml:brushProperty name="anchorY" value="-308550.8125"/>
      <inkml:brushProperty name="scaleFactor" value="0.5"/>
    </inkml:brush>
  </inkml:definitions>
  <inkml:trace contextRef="#ctx0" brushRef="#br0">443 220 212 0 0,'0'0'0'0'0,"-3"-3"1172"0"0,-5-3 621 0 0,-5-3 172 0 0,-4-1 158 0 0,-3-1 29 0 0,-4 1-49 0 0,-1 0-80 0 0,-1 3-139 0 0,0 1-95 0 0,1 2-113 0 0,2 3-117 0 0,2 3-101 0 0,0 3-111 0 0,1 3-83 0 0,1 4-106 0 0,-1 6-98 0 0,-1 5-67 0 0,0 5-77 0 0,0 5-82 0 0,2 3-64 0 0,1 2-55 0 0,5 0 701 0 0,2-2-1168 0 0,5-2-192 0 0,4-3 25 0 0,6 1-81 0 0,6-2 0 0 0,4-3 0 0 0,8-3 0 0 0,4-3 0 0 0,5-6 0 0 0,2-5 0 0 0,4-5 0 0 0,4-6 0 0 0,0-5 0 0 0,0-5 0 0 0,-3-6 0 0 0,-6-4 0 0 0,-7-4 0 0 0,-7-2 0 0 0,-7-8 0 0 0,-8-5 0 0 0,-8-6 0 0 0,-7-4 0 0 0,-6-1 0 0 0,-4 0 0 0 0,-4 1 0 0 0,-1 4 0 0 0,1 4 0 0 0,3 7-714 0 0,3 5 41 0 0,5 7-808 0 0,4 6-433 0 0,5 6-3135 0 0,4 2 1737 0 0,4 5 37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5.9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1266.1875"/>
      <inkml:brushProperty name="anchorY" value="-307482.8125"/>
      <inkml:brushProperty name="scaleFactor" value="0.5"/>
    </inkml:brush>
  </inkml:definitions>
  <inkml:trace contextRef="#ctx0" brushRef="#br0">320 294 852 0 0,'0'0'0'0'0,"0"3"1492"0"0,-1 7 472 0 0,-1 3 163 0 0,-3 4 81 0 0,-3 6 23 0 0,-5 5-67 0 0,-4 1-84 0 0,-1-1-134 0 0,0-1-126 0 0,-2-4-137 0 0,2-4-149 0 0,0-4-127 0 0,1-3-135 0 0,5-5-132 0 0,-4-3-122 0 0,2-4-131 0 0,0-2-103 0 0,-1-4-103 0 0,0-4-78 0 0,0-2-83 0 0,0-2-61 0 0,0-4-67 0 0,2-1-54 0 0,3-2 282 0 0,3 1-540 0 0,3 1 122 0 0,5 2-93 0 0,4 2-14 0 0,3 3-42 0 0,5 5-56 0 0,6 3 12 0 0,9 5-9 0 0,8 6 0 0 0,19 8 0 0 0,10 6 0 0 0,7 5 0 0 0,12 3 0 0 0,3 2 0 0 0,0-1 0 0 0,-5-3 0 0 0,-3-5 0 0 0,-6-3 0 0 0,-3-5 0 0 0,-5-4 0 0 0,-3-5 0 0 0,-7-3 0 0 0,-7-4 0 0 0,-8-3 0 0 0,-8-3 0 0 0,-7-3 0 0 0,-8-4 0 0 0,-7-3 0 0 0,-7-8 0 0 0,-9-8 0 0 0,-12-16 0 0 0,-9-9 0 0 0,-7-5 0 0 0,-3 2 0 0 0,1 4 0 0 0,2 8 0 0 0,5 7 0 0 0,3 9 0 0 0,7 7 0 0 0,4 7-149 0 0,5 6-518 0 0,4 5-34 0 0,3 5-282 0 0,5 3 439 0 0,5 2-676 0 0,4 3-241 0 0,7 5-367 0 0,6 3-2721 0 0,7 2 1550 0 0,4 3 52 0 0,-4-3-13720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6.2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2872.6875"/>
      <inkml:brushProperty name="anchorY" value="-308107.75"/>
      <inkml:brushProperty name="scaleFactor" value="0.5"/>
    </inkml:brush>
  </inkml:definitions>
  <inkml:trace contextRef="#ctx0" brushRef="#br0">81 57 124 0 0,'0'0'0'0'0,"0"-1"712"0"0,-1-3 458 0 0,-1-1 167 0 0,1 0 125 0 0,-2-2 48 0 0,1 0 8 0 0,-1-1-55 0 0,0 1-10 0 0,-1 1-6 0 0,2 2 8 0 0,-1 1-5 0 0,-1 5 12 0 0,-1 3-17 0 0,-1 6-33 0 0,-1 6-27 0 0,0 8-52 0 0,0 8-50 0 0,1 8-36 0 0,0 5-76 0 0,2 4-72 0 0,1 3-80 0 0,1-1-83 0 0,3-2-70 0 0,2-2-84 0 0,1-2-73 0 0,3-5 675 0 0,2-5-1426 0 0,1-4 179 0 0,2-5-99 0 0,2-5-38 0 0,3-5 0 0 0,1-4 0 0 0,3-3 0 0 0,0-5 0 0 0,0-3 0 0 0,2-3 0 0 0,0-2 0 0 0,2-4-243 0 0,2-4-266 0 0,2-4-70 0 0,0-4-178 0 0,1-3-102 0 0,-4-2 387 0 0,-2 0-513 0 0,-4 0-158 0 0,-4 1-257 0 0,-2 3-340 0 0,-4 3-2613 0 0,-3 2 1491 0 0,-2 4 52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6.4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4106.84375"/>
      <inkml:brushProperty name="anchorY" value="-309337.875"/>
      <inkml:brushProperty name="scaleFactor" value="0.5"/>
    </inkml:brush>
  </inkml:definitions>
  <inkml:trace contextRef="#ctx0" brushRef="#br0">146 12 8829 0 0,'-6'-1'5484'0'0,"-9"1"-2081"0"0,-2-2-562 0 0,-4 1-719 0 0,1 0-464 0 0,1-1-353 0 0,1 1-259 0 0,6 0-214 0 0,3 0-137 0 0,4 1-90 0 0,2 0-69 0 0,8-1-63 0 0,8 1-43 0 0,7 0-46 0 0,10 1-43 0 0,8 0-69 0 0,6 0-102 0 0,1 1-145 0 0,-1-1-356 0 0,-3 0-316 0 0,-3-1-317 0 0,-5 0 283 0 0,-4 0-834 0 0,-5-1-389 0 0,-3 0-2648 0 0,-5 0 1515 0 0,-6-1 65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6.6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5267.09375"/>
      <inkml:brushProperty name="anchorY" value="-310174.75"/>
      <inkml:brushProperty name="scaleFactor" value="0.5"/>
    </inkml:brush>
  </inkml:definitions>
  <inkml:trace contextRef="#ctx0" brushRef="#br0">144 149 496 0 0,'0'0'0'0'0,"-5"-3"560"0"0,-8-4 350 0 0,-4-2 278 0 0,-3-1 325 0 0,0 0 225 0 0,1-1 100 0 0,2 2 18 0 0,3 0-14 0 0,4 1-32 0 0,3 2-43 0 0,5 0-66 0 0,6 0-70 0 0,6-1-85 0 0,12 0-77 0 0,12-1-100 0 0,13 0-74 0 0,10 0-125 0 0,21 2-101 0 0,13 1-104 0 0,6 2-105 0 0,0 2-150 0 0,-4 0-166 0 0,-5 1-239 0 0,-7 0-328 0 0,-5 1-1047 0 0,-6 0 289 0 0,-8 0-1142 0 0,-3-1-2798 0 0,-3 1 1604 0 0,-3-2 27 0 0,-10-1-14379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1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35 290 48 0 0,'-34'-14'11473'0'0,"39"16"-10580"0"0,45 11 1878 0 0,88 14 0 0 0,-44-11-1467 0 0,226 25 1361 0 0,-222-32-2063 0 0,407 15 1583 0 0,2-33-1018 0 0,140 3-292 0 0,-257 13-552 0 0,198 2-90 0 0,-268-6-133 0 0,19-4-23 0 0,-266 0-62 0 0,673 3 51 0 0,-357 4-77 0 0,30-2 57 0 0,-78-10-22 0 0,120-6-4 0 0,7 1-4 0 0,-126 1-18 0 0,-2 0 26 0 0,32-2-3 0 0,988-17-56 0 0,-1108 33 48 0 0,139 0 9 0 0,591-37 7 0 0,-756 23-28 0 0,193-11 10 0 0,16-5-11 0 0,-62 4 11 0 0,28-5-2 0 0,182-7 10 0 0,-213 12 6 0 0,-40 1-10 0 0,-90 4-14 0 0,95-4-1 0 0,944-28 5 0 0,-748 26 186 0 0,-507 21-175 0 0,144-7 454 0 0,-157 7 38 0 0,-3 1-3118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6.9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7187.125"/>
      <inkml:brushProperty name="anchorY" value="-310875.09375"/>
      <inkml:brushProperty name="scaleFactor" value="0.5"/>
    </inkml:brush>
  </inkml:definitions>
  <inkml:trace contextRef="#ctx0" brushRef="#br0">776 46 304 0 0,'0'0'0'0'0,"-4"-2"1252"0"0,-6-2 612 0 0,-5-1 128 0 0,-4-2 127 0 0,-3 0-12 0 0,-2 0-23 0 0,-4 1-87 0 0,-1 2-100 0 0,-1 1-105 0 0,-6 2-94 0 0,-6 4-112 0 0,-4 3-111 0 0,-4 4-92 0 0,-2 3-103 0 0,-2 5-86 0 0,1 4-95 0 0,2 5-81 0 0,2 4-54 0 0,5 4-83 0 0,6 3-64 0 0,6 4 832 0 0,8 0-1515 0 0,8 0-25 0 0,8 1-37 0 0,9 1-72 0 0,8-1 0 0 0,9-1 0 0 0,10-3 0 0 0,-16-28 0 0 0,-2-2 0 0 0,15 11 0 0 0,34 17 0 0 0,10-7 0 0 0,4-7 0 0 0,1-7-1008 0 0,-1-8-879 0 0,0-8-3479 0 0,7-11 1853 0 0,7-10 10 0 0,-50 11-5879 0 0,-1-2-1041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7.1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6328.875"/>
      <inkml:brushProperty name="anchorY" value="-310623"/>
      <inkml:brushProperty name="scaleFactor" value="0.5"/>
    </inkml:brush>
  </inkml:definitions>
  <inkml:trace contextRef="#ctx0" brushRef="#br0">33 127 1476 0 0,'0'0'0'0'0,"-1"-5"1576"0"0,-1-7 238 0 0,-1-3 115 0 0,0-2 107 0 0,-2-1-1 0 0,1 0-30 0 0,-1 3-71 0 0,1 4-79 0 0,2 3-79 0 0,-2 0 3018 0 0,7 18-3362 0 0,4 10-99 0 0,4 11-98 0 0,3 10-108 0 0,2 8-93 0 0,1 6-89 0 0,1 4 905 0 0,-2 1-1459 0 0,0 0-312 0 0,-2-2 29 0 0,-1-5-105 0 0,-2-5-3 0 0,-1-8 0 0 0,-2-8 0 0 0,-1-6-672 0 0,-1-6-569 0 0,-2-6-592 0 0,0-4-3424 0 0,-2-3 1850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7.3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7341.84375"/>
      <inkml:brushProperty name="anchorY" value="-312039.1875"/>
      <inkml:brushProperty name="scaleFactor" value="0.5"/>
    </inkml:brush>
  </inkml:definitions>
  <inkml:trace contextRef="#ctx0" brushRef="#br0">211 153 832 0 0,'0'0'0'0'0,"-6"-5"1056"0"0,-9-8 322 0 0,-6-3 221 0 0,-5-4 232 0 0,-1 1 148 0 0,0 0 62 0 0,4 3-5 0 0,2 3-43 0 0,5 2-54 0 0,4 3-83 0 0,3 2-80 0 0,4 3-107 0 0,2 1-120 0 0,8 1-126 0 0,8 1-136 0 0,13 1-130 0 0,15 2-138 0 0,25 2-130 0 0,23 3-129 0 0,11 1-142 0 0,5-1-147 0 0,-5 0-249 0 0,-8-2-479 0 0,-7-3-303 0 0,-6 0-824 0 0,-7-1-625 0 0,-4-2-2850 0 0,-4-1 1616 0 0,-6-2 62 0 0,-12 0-14809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7.8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9085.59375"/>
      <inkml:brushProperty name="anchorY" value="-312783.0625"/>
      <inkml:brushProperty name="scaleFactor" value="0.5"/>
    </inkml:brush>
  </inkml:definitions>
  <inkml:trace contextRef="#ctx0" brushRef="#br0">577 350 7925 0 0,'-1'2'8583'0'0,"-2"3"-5786"0"0,-2 1-685 0 0,-3 4-442 0 0,-3 3-313 0 0,-3 2-218 0 0,-2 2-180 0 0,-1 1-123 0 0,-1 1-67 0 0,0 1-72 0 0,0 0-46 0 0,0-1-56 0 0,1-1-32 0 0,1-2-44 0 0,0-2 535 0 0,2-2-843 0 0,2-3 94 0 0,3-3-319 0 0,0-1 53 0 0,2-3-39 0 0,1-2 0 0 0,0-2 0 0 0,0-4 0 0 0,1-2 0 0 0,1-3 0 0 0,0-5 0 0 0,0-5 0 0 0,1-4 0 0 0,0-9 0 0 0,3-7 0 0 0,1-7 0 0 0,3-5 0 0 0,2-2-14 0 0,3 0-43 0 0,1 3 40 0 0,2 4 22 0 0,1 8 31 0 0,0 8 14 0 0,-1 8-62 0 0,0 8 21 0 0,-1 8-9 0 0,2 8 0 0 0,2 9 0 0 0,2 10 0 0 0,4 9 0 0 0,1 7 0 0 0,3 6 0 0 0,1 4 0 0 0,1 3 0 0 0,2 2 0 0 0,2-1 0 0 0,1 0 0 0 0,1-2 0 0 0,1-2 0 0 0,1-4 0 0 0,1-2 0 0 0,0-6 0 0 0,-1-4 0 0 0,-3-5 0 0 0,-3-5 0 0 0,-3-4 0 0 0,-5-4 0 0 0,-3-3 0 0 0,-3-2 0 0 0,-4-3 0 0 0,-3-1 0 0 0,-2-1 0 0 0,-4-1 0 0 0,0-1 0 0 0,-2 1 0 0 0,-5-5-37 0 0,-5-2-74 0 0,-9-4 28 0 0,-9-3 9 0 0,-9-1 9 0 0,-9-3-1 0 0,-17-2 25 0 0,-11-3 22 0 0,-7 0-5 0 0,1 1 4 0 0,-10-1 5 0 0,0 2 12 0 0,3 1-17 0 0,9 3 6 0 0,11 3-39 0 0,13 4-191 0 0,12 2-162 0 0,10 3-224 0 0,10 1-298 0 0,8 3 327 0 0,7 0-788 0 0,5 1-384 0 0,15 5-2949 0 0,13 3 1628 0 0,12 2 34 0 0,-3 0-14236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8.2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7774.75"/>
      <inkml:brushProperty name="anchorY" value="-312033.875"/>
      <inkml:brushProperty name="scaleFactor" value="0.5"/>
    </inkml:brush>
  </inkml:definitions>
  <inkml:trace contextRef="#ctx0" brushRef="#br0">187 833 224 0 0,'0'0'3092'0'0,"-4"-5"-1100"0"0,-2-2 93 0 0,-4-5-28 0 0,-4-6-105 0 0,-4-6-141 0 0,-2-6-148 0 0,-2-5-132 0 0,0-6-134 0 0,1-5-133 0 0,2-4-99 0 0,4-3-91 0 0,4-3-76 0 0,6-1-64 0 0,7 0-65 0 0,6 0-70 0 0,9 2-58 0 0,6 4-47 0 0,9 5-36 0 0,6 6-19 0 0,5 6-27 0 0,6 9-29 0 0,3 6-41 0 0,0 8-38 0 0,0 8-45 0 0,-3 7-43 0 0,-2 6-39 0 0,-6 6-36 0 0,-8 3 341 0 0,-8 2-531 0 0,-7 1 128 0 0,-9 0-105 0 0,-6 1-195 0 0,-9 2 50 0 0,-7 1-29 0 0,-9 2 0 0 0,-5 1 0 0 0,-6-1 0 0 0,-3 0 0 0 0,-1-1 0 0 0,0-1 0 0 0,3-2 0 0 0,5-1 0 0 0,4-2 0 0 0,6-1 0 0 0,7 0 0 0 0,7-1 0 0 0,6 2 0 0 0,8 2 0 0 0,8 3 0 0 0,8 2 0 0 0,7 1 0 0 0,4-2 0 0 0,3-1 0 0 0,2-3 0 0 0,-2-3 0 0 0,-2-4 0 0 0,-5-3 0 0 0,-4-5 0 0 0,-5-2 0 0 0,-4-3 0 0 0,-6-1 0 0 0,-2-2 0 0 0,-1-2 0 0 0,-3 1 0 0 0,-3-1 0 0 0,2 0 0 0 0,-1 0-887 0 0,0 0 119 0 0,1 0-1009 0 0,10-2-10395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29.2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79159.46875"/>
      <inkml:brushProperty name="anchorY" value="-312782.03125"/>
      <inkml:brushProperty name="scaleFactor" value="0.5"/>
    </inkml:brush>
  </inkml:definitions>
  <inkml:trace contextRef="#ctx0" brushRef="#br0">143 148 944 0 0,'0'0'0'0'0,"0"3"1448"0"0,-1 4 285 0 0,-1 6 40 0 0,-3 10 71 0 0,-3 9 8 0 0,-3 7-35 0 0,-3 7-66 0 0,-1 4-77 0 0,-1 1-87 0 0,2 1-78 0 0,0-3-85 0 0,3-4-112 0 0,2-7-85 0 0,1-6-81 0 0,3-7-82 0 0,2-6-66 0 0,2-5-93 0 0,2-6-81 0 0,-1-3-79 0 0,4-6-71 0 0,2-3-70 0 0,2-5-68 0 0,4-8-54 0 0,4-7-53 0 0,3-8-44 0 0,1-8-40 0 0,7-16-31 0 0,2-8-34 0 0,2-5 262 0 0,-1 2-415 0 0,0 4 100 0 0,-2 5-10 0 0,0 7-218 0 0,-3 8 25 0 0,-4 8-19 0 0,-2 8-5 0 0,-4 8 0 0 0,-2 7 0 0 0,-4 5 0 0 0,1 6 0 0 0,-2 5 0 0 0,-1 4 0 0 0,1 5 0 0 0,3 6 0 0 0,2 7 0 0 0,4 6 0 0 0,4 7 0 0 0,10 13 0 0 0,10 10 0 0 0,5 5 0 0 0,9 5 0 0 0,4-2 0 0 0,-2-5 0 0 0,-2-8 0 0 0,-5-7 0 0 0,-4-9 0 0 0,-5-6 0 0 0,-4-5 0 0 0,-6-6 0 0 0,-5-5 0 0 0,-4-4 0 0 0,-5-4 0 0 0,-4-4 0 0 0,-4-3 0 0 0,-4-2 0 0 0,-3-1 0 0 0,-1-1 0 0 0,-1-5 0 0 0,-4-5 0 0 0,-6-4 0 0 0,-8-4 0 0 0,-10-4 0 0 0,-18-6 0 0 0,-18-5 0 0 0,-19-1 0 0 0,-13-2 0 0 0,-7 4 0 0 0,-8 1 0 0 0,2 6 0 0 0,7 4 0 0 0,11 6 0 0 0,14 5 0 0 0,14 4 0 0 0,15 3 0 0 0,12 2 0 0 0,11 3 0 0 0,10 1 0 0 0,8 0 0 0 0,9 3 0 0 0,8 0 0 0 0,10 3 0 0 0,8 2 0 0 0,7 3-747 0 0,6 2-1182 0 0,2 0-3455 0 0,-1-1 1851 0 0,-4-2 1 0 0,-23-8-5931 0 0,-1-1-1051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0.3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0151.21875"/>
      <inkml:brushProperty name="anchorY" value="-314084.6875"/>
      <inkml:brushProperty name="scaleFactor" value="0.5"/>
    </inkml:brush>
  </inkml:definitions>
  <inkml:trace contextRef="#ctx0" brushRef="#br0">218 839 120 0 0,'0'0'0'0'0,"-3"2"1172"0"0,-4 3 584 0 0,-3 1 80 0 0,-1 1 106 0 0,0 0 41 0 0,1 1 0 0 0,1-1-55 0 0,2-1-85 0 0,-1 2 4270 0 0,14-13-4922 0 0,2-4-97 0 0,2-4-115 0 0,2-4-102 0 0,-1-4-91 0 0,0-4-89 0 0,-1-6-71 0 0,-1-6-78 0 0,-1-6-53 0 0,-1-5-54 0 0,-2-5-53 0 0,-3-4-57 0 0,-3-1-41 0 0,-4-3-46 0 0,-2 0-30 0 0,-5 1-15 0 0,-2 3-14 0 0,-2 2-9 0 0,-1 8-3 0 0,0 6-19 0 0,0 8-28 0 0,1 7 7 0 0,1 8-5 0 0,1 5 0 0 0,1 8-5 0 0,1 5 2 0 0,-1 7-10 0 0,0 7 11 0 0,0 7 151 0 0,2 7-188 0 0,2 6 78 0 0,3 5-25 0 0,6 5-3 0 0,7 2-40 0 0,6 1-17 0 0,9-1-91 0 0,6-1 22 0 0,7-5-13 0 0,4-5 0 0 0,3-5 0 0 0,1-6 0 0 0,-2-8 0 0 0,-2-5 0 0 0,-3-6 0 0 0,-3-6 0 0 0,-2-4 0 0 0,-1-5 0 0 0,0-5 0 0 0,-2-5 0 0 0,-1-5 0 0 0,-2-3 0 0 0,-4-2 0 0 0,-3 0 0 0 0,-4 0 0 0 0,-2 3 0 0 0,-3 1 0 0 0,-1 4 0 0 0,-2 4 0 0 0,-2 5 0 0 0,0 3 0 0 0,-1 4 0 0 0,1 6 0 0 0,0 4 0 0 0,1 8 0 0 0,2 8 0 0 0,2 8 0 0 0,3 7 0 0 0,3 5 0 0 0,4 3 0 0 0,2 1 0 0 0,3-1 0 0 0,2-2 0 0 0,1-4 0 0 0,1-5 0 0 0,0-6 0 0 0,0-6 0 0 0,-3-7 0 0 0,-1-5 0 0 0,-2-5 0 0 0,-1-4 0 0 0,0-3 0 0 0,-1-4 0 0 0,1-2 0 0 0,-1-2 0 0 0,0-1 0 0 0,1-2 0 0 0,0 1 0 0 0,-1 0 0 0 0,0 3 0 0 0,-1 1 0 0 0,0 4 0 0 0,-2 2 0 0 0,0 4 0 0 0,-1 2 0 0 0,-1 2 0 0 0,-1 3 0 0 0,0 2 0 0 0,0 1-1218 0 0,1 2-721 0 0,0 0-3369 0 0,0-1 1809 0 0,-1-2 33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0.5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2176.21875"/>
      <inkml:brushProperty name="anchorY" value="-314718.9375"/>
      <inkml:brushProperty name="scaleFactor" value="0.5"/>
    </inkml:brush>
  </inkml:definitions>
  <inkml:trace contextRef="#ctx0" brushRef="#br0">499 698 484 0 0,'0'0'0'0'0,"-13"-15"1072"0"0,-21-22 514 0 0,-11-16 193 0 0,-10-15 210 0 0,-6-11 112 0 0,1-1-3 0 0,5 3-52 0 0,7 10-73 0 0,7 9-100 0 0,9 11-139 0 0,8 10-144 0 0,8 8-146 0 0,6 8-143 0 0,5 8-182 0 0,7 4-218 0 0,2 4-274 0 0,0 3-310 0 0,17 7-435 0 0,9 7-402 0 0,20 12-686 0 0,19 10-3214 0 0,15 7 1636 0 0,11 6-47 0 0,-12-7-13198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0.8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1272.59375"/>
      <inkml:brushProperty name="anchorY" value="-313379.0625"/>
      <inkml:brushProperty name="scaleFactor" value="0.5"/>
    </inkml:brush>
  </inkml:definitions>
  <inkml:trace contextRef="#ctx0" brushRef="#br0">0 29 132 0 0,'0'0'0'0'0,"1"-2"1276"0"0,0-4 672 0 0,1 1 121 0 0,1-2 105 0 0,0 2 21 0 0,-1 1-49 0 0,4 7-93 0 0,3 5-126 0 0,2 9-123 0 0,4 10-137 0 0,1 9-121 0 0,1 6-130 0 0,0 6-123 0 0,0 4-116 0 0,-1 0-117 0 0,0 1-93 0 0,-1-3-94 0 0,1-3-111 0 0,-3-7-111 0 0,0-5-130 0 0,-2-7-157 0 0,0-6-171 0 0,-1-7-234 0 0,-1-4-518 0 0,-1-4-292 0 0,-2-4 328 0 0,0-2-642 0 0,-1-4-180 0 0,-1 0-289 0 0,0-2-254 0 0,-3-4-2081 0 0,0-2 1282 0 0,-4-4 94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1.10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2397.71875"/>
      <inkml:brushProperty name="anchorY" value="-314733.875"/>
      <inkml:brushProperty name="scaleFactor" value="0.5"/>
    </inkml:brush>
  </inkml:definitions>
  <inkml:trace contextRef="#ctx0" brushRef="#br0">419 171 836 0 0,'0'0'0'0'0,"-8"-4"908"0"0,-11-6 168 0 0,-10-4 204 0 0,-9-2 233 0 0,-5-1 197 0 0,-4 1 112 0 0,0 2 59 0 0,3 2 7 0 0,5 2-53 0 0,6 3-85 0 0,7 2-87 0 0,6 2-49 0 0,6 1-66 0 0,6 1-83 0 0,5 1-86 0 0,11 0-111 0 0,16 0-80 0 0,15 0-92 0 0,27 0-93 0 0,19 0-72 0 0,22-1-84 0 0,15 0 794 0 0,5 0-1291 0 0,-5-1-156 0 0,-12 0-134 0 0,-13-1-39 0 0,-15 0-21 0 0,-14 0 0 0 0,-14-1 0 0 0,-13 0 0 0 0,-10 0 0 0 0,-9 1-23 0 0,-9-1-1011 0 0,-6 2 674 0 0,-4 0-741 0 0,-10 1-1835 0 0,-8 4 1073 0 0,-9 3-235 0 0,-9 4-2064 0 0,-7 3 1322 0 0,-8 4 113 0 0,7-2-12699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3 564 0 0,'-4'-2'10097'0'0,"3"15"-9197"0"0,1 0-1 0 0,0 1 1 0 0,1-1 0 0 0,5 25 0 0 0,0 12 399 0 0,5 77 1022 0 0,31 152 1 0 0,1-48-1108 0 0,-29-153-854 0 0,-2 5 192 0 0,2 110 0 0 0,-15 84 299 0 0,-1-178-632 0 0,-14 85 205 0 0,0-22-68 0 0,-16 472 778 0 0,3-321-700 0 0,13-154-152 0 0,-10 467 1197 0 0,29-542-1366 0 0,7 329 302 0 0,-10-370-334 0 0,3 0 1 0 0,9 50 0 0 0,-12-90-67 0 0,1 0 1 0 0,1 0-1 0 0,-1 0 0 0 0,0 0 1 0 0,1 0-1 0 0,-1 0 0 0 0,1 0 0 0 0,0-1 1 0 0,0 1-1 0 0,0-1 0 0 0,1 1 1 0 0,-1-1-1 0 0,0 0 0 0 0,1 0 1 0 0,-1 0-1 0 0,1 0 0 0 0,0 0 1 0 0,0-1-1 0 0,0 1 0 0 0,0-1 0 0 0,0 0 1 0 0,0 1-1 0 0,0-2 0 0 0,6 2 1 0 0,8 2-8 0 0,2-1 1 0 0,-1-1-1 0 0,24 0 0 0 0,-16-1 15 0 0,929 19 306 0 0,-547-17 67 0 0,-281-2-278 0 0,768-4 323 0 0,-574-13-372 0 0,74-5 94 0 0,410-28 39 0 0,-126 23-107 0 0,-293 14-104 0 0,-195 5 16 0 0,617-32 74 0 0,-499 18-83 0 0,648-34 68 0 0,-601 39-60 0 0,45-11-8 0 0,713-27 97 0 0,-797 42-62 0 0,89 6-49 0 0,-172 8 19 0 0,857 0 68 0 0,-217-16-42 0 0,-547 7-20 0 0,248-1 17 0 0,415 0 13 0 0,-409-16-45 0 0,-366 13 4 0 0,165-13 13 0 0,-352 22-11 0 0,1082-59 23 0 0,-660 69 298 0 0,-436-8-321 0 0,41 0 0 0 0,-7-6-359 0 0,-21-5-4217 0 0,-8-4-4728 0 0,3-10 6129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1.2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3846.34375"/>
      <inkml:brushProperty name="anchorY" value="-315473.125"/>
      <inkml:brushProperty name="scaleFactor" value="0.5"/>
    </inkml:brush>
  </inkml:definitions>
  <inkml:trace contextRef="#ctx0" brushRef="#br0">306 1 4308 0 0,'0'0'0'0'0,"-9"3"2241"0"0,-12 7-972 0 0,-7 3-21 0 0,-8 3 17 0 0,-2 1 86 0 0,1 0 94 0 0,2-1 60 0 0,6-2 6 0 0,5-3-11 0 0,4-1-31 0 0,6-2-47 0 0,5-3-55 0 0,3-1-74 0 0,8-1-73 0 0,7-1-72 0 0,8 0-95 0 0,12 0-75 0 0,10 0-96 0 0,11 0-80 0 0,8 0-105 0 0,5-1-153 0 0,3 2-182 0 0,1-2-248 0 0,1 1-514 0 0,-2 0-617 0 0,-2-1 383 0 0,-2-1-967 0 0,-4 0-383 0 0,-3-1-2541 0 0,-5-3 1480 0 0,-2-2 76 0 0,-12 0-13811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1.5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5294.375"/>
      <inkml:brushProperty name="anchorY" value="-316472.28125"/>
      <inkml:brushProperty name="scaleFactor" value="0.5"/>
    </inkml:brush>
  </inkml:definitions>
  <inkml:trace contextRef="#ctx0" brushRef="#br0">16 145 7685 0 0,'-1'-3'10316'0'0,"0"1"-8407"0"0,0 0-345 0 0,0 0-227 0 0,0 0-168 0 0,-2 5-109 0 0,0 1-97 0 0,1 1-44 0 0,0 6-31 0 0,3 5-27 0 0,2 4-35 0 0,2 3-48 0 0,3 2-69 0 0,1 0 733 0 0,1 1-1248 0 0,2-2-121 0 0,0-1 1 0 0,0-2-74 0 0,1-3 0 0 0,2-3 0 0 0,0-4 0 0 0,0-3 0 0 0,1-2 0 0 0,0-4 0 0 0,-1-2 0 0 0,0-3 0 0 0,-1-2 0 0 0,-2-3 0 0 0,0-4 0 0 0,-3-4 0 0 0,-1-5 0 0 0,-4-5 0 0 0,-3-2 0 0 0,-3-5 0 0 0,-2-4 0 0 0,-1 0 0 0 0,-3 2 0 0 0,1 2-159 0 0,0 5-206 0 0,1 4-100 0 0,2 5-125 0 0,2 5-81 0 0,3 3-267 0 0,3 2 434 0 0,7 1-676 0 0,6 2-268 0 0,6 2-384 0 0,10 2-2601 0 0,9 1 1499 0 0,6 2 54 0 0,-6 0-13389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1.8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6553.4375"/>
      <inkml:brushProperty name="anchorY" value="-317176.21875"/>
      <inkml:brushProperty name="scaleFactor" value="0.5"/>
    </inkml:brush>
  </inkml:definitions>
  <inkml:trace contextRef="#ctx0" brushRef="#br0">224 37 752 0 0,'0'0'1376'0'0,"-9"-3"453"0"0,-4-2 141 0 0,-3-2 90 0 0,-1 1 1 0 0,1 0-73 0 0,4 2-96 0 0,-2 1-105 0 0,4 0-102 0 0,-1 4-95 0 0,0 3-93 0 0,1 4-79 0 0,-1 6-78 0 0,0 7-66 0 0,-1 7-98 0 0,0 7-55 0 0,0 7-69 0 0,2 3-87 0 0,1 0-44 0 0,3-1-80 0 0,4 2 874 0 0,5 0-1425 0 0,4 1-220 0 0,6 0 27 0 0,5-3-97 0 0,6-2 0 0 0,6-5 0 0 0,4-5 0 0 0,4-5 0 0 0,4-5 0 0 0,2-7 0 0 0,-1-5 0 0 0,-4-6 0 0 0,-2-4 0 0 0,-4-4-485 0 0,-3-3-147 0 0,-4-3-557 0 0,-2-3-283 0 0,-3-2-303 0 0,-3-2-264 0 0,-2 0-2482 0 0,-3 1 1493 0 0,-4 0 89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2.0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7744.84375"/>
      <inkml:brushProperty name="anchorY" value="-318564.5625"/>
      <inkml:brushProperty name="scaleFactor" value="0.5"/>
    </inkml:brush>
  </inkml:definitions>
  <inkml:trace contextRef="#ctx0" brushRef="#br0">170 48 60 0 0,'0'0'0'0'0,"-7"0"1152"0"0,-8 0 770 0 0,-5 0 168 0 0,-3 0 153 0 0,0 0 11 0 0,1 0-48 0 0,5 0-106 0 0,1 0-86 0 0,5 0-158 0 0,3 0-135 0 0,1 0 2646 0 0,21-3-3166 0 0,8 0-125 0 0,6 0-129 0 0,5-1-155 0 0,1 1-190 0 0,1 0-214 0 0,-1-1-264 0 0,-1 1-504 0 0,-3-1-566 0 0,-4 1 330 0 0,-3 0-859 0 0,-4 0-375 0 0,-3 1-2411 0 0,-4-1 1398 0 0,-2 0 73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2.6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88797.96875"/>
      <inkml:brushProperty name="anchorY" value="-319361.125"/>
      <inkml:brushProperty name="scaleFactor" value="0.5"/>
    </inkml:brush>
  </inkml:definitions>
  <inkml:trace contextRef="#ctx0" brushRef="#br0">162 281 8269 0 0,'-6'-3'5268'0'0,"-7"-3"-1819"0"0,-4-1-522 0 0,-2-3-657 0 0,-4 0-445 0 0,2 0-318 0 0,1 1-262 0 0,3-1-195 0 0,5 3-159 0 0,3 2-89 0 0,4 2-69 0 0,7-4-64 0 0,10-3 639 0 0,11 0-1030 0 0,11-1-57 0 0,9 2-192 0 0,9 0-3 0 0,5 3-26 0 0,4 2 0 0 0,2 2 0 0 0,-1 1 0 0 0,0 2-252 0 0,-1 1-283 0 0,-2 0-578 0 0,-1 2-493 0 0,-1 1-370 0 0,-4-1-248 0 0,-5 1-2246 0 0,-4 0 1421 0 0,-5-1 126 0 0,-6 0 2707 0 0,-5-1-688 0 0,-6 1 525 0 0,-4 0 767 0 0,-5 0 144 0 0,-3 1 317 0 0,-4 0 155 0 0,-2 2 110 0 0,-2 2 63 0 0,-2 3 43 0 0,-2 3 26 0 0,-2 4-11 0 0,-4 6-13 0 0,-3 5-27 0 0,-3 4-37 0 0,-5 1-66 0 0,-2 1-83 0 0,-1-2-63 0 0,-1-4-88 0 0,2-5-59 0 0,2-4-67 0 0,2-5 720 0 0,2-5-1170 0 0,3-2-232 0 0,3-4 37 0 0,4-3-87 0 0,2-1 0 0 0,-4-3 0 0 0,1-4 0 0 0,-1-2 0 0 0,0-2 0 0 0,2-3 0 0 0,1-1 0 0 0,2-2 0 0 0,3-1 0 0 0,3-2 0 0 0,4 1 0 0 0,5 2 0 0 0,3 2 0 0 0,6 6 0 0 0,7 6 0 0 0,8 7 0 0 0,14 14 0 0 0,13 12 0 0 0,6 8 0 0 0,2 4 0 0 0,4 5 0 0 0,-1 0 0 0 0,-2-3 0 0 0,-6-6 0 0 0,-5-5 0 0 0,-7-7 0 0 0,-6-6 0 0 0,-7-7 0 0 0,-6-4 0 0 0,-7-6 0 0 0,-6-4 0 0 0,-4-4 0 0 0,-6-4 0 0 0,-5-2 0 0 0,-5-6 0 0 0,-6-7 0 0 0,-12-18 0 0 0,-15-15 0 0 0,-11-16 0 0 0,-11-9 0 0 0,-7-6 0 0 0,-1 1 0 0 0,5 8 0 0 0,7 11 0 0 0,9 11 0 0 0,10 12 0 0 0,9 10 0 0 0,8 9 0 0 0,6 6 0 0 0,4 7 0 0 0,6 4 0 0 0,5 4-569 0 0,5 3-90 0 0,5 3-649 0 0,9 4-408 0 0,6 5-427 0 0,8 3-2571 0 0,6 4 1540 0 0,5 2 93 0 0,-8-3-14361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2.8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1087.5625"/>
      <inkml:brushProperty name="anchorY" value="-320015.375"/>
      <inkml:brushProperty name="scaleFactor" value="0.5"/>
    </inkml:brush>
  </inkml:definitions>
  <inkml:trace contextRef="#ctx0" brushRef="#br0">1 70 728 0 0,'0'0'2633'0'0,"0"-6"-1016"0"0,0 0 80 0 0,0-4 9 0 0,0 1-23 0 0,1-1-27 0 0,-1 2-41 0 0,1 1-30 0 0,3 1-28 0 0,0 2-43 0 0,-1 0-52 0 0,7 8-68 0 0,1 6-76 0 0,4 9-88 0 0,1 8-99 0 0,0 7-81 0 0,-1 7-90 0 0,-1 4-79 0 0,-2 3-90 0 0,-2 0-82 0 0,-2-1-43 0 0,-2-3-101 0 0,-3-5-118 0 0,0-4-115 0 0,-2-4-139 0 0,-1-6-170 0 0,0-3-294 0 0,0-6-168 0 0,0-1-269 0 0,-1-3 246 0 0,1-2-668 0 0,0-4-252 0 0,0-1-337 0 0,0-3-305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3.0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2086.375"/>
      <inkml:brushProperty name="anchorY" value="-321377.625"/>
      <inkml:brushProperty name="scaleFactor" value="0.5"/>
    </inkml:brush>
  </inkml:definitions>
  <inkml:trace contextRef="#ctx0" brushRef="#br0">176 131 36 0 0,'0'0'0'0'0,"-6"-3"772"0"0,-10-5 574 0 0,-4-3 270 0 0,-3-1 262 0 0,0-1 147 0 0,1 2 42 0 0,2 0-23 0 0,4 2-57 0 0,4 3-97 0 0,3-1-113 0 0,4 3-122 0 0,2 1-123 0 0,7-2-110 0 0,5 0-109 0 0,8 1-109 0 0,10-2-112 0 0,11 1-94 0 0,8 1-83 0 0,9 1-139 0 0,5 2-180 0 0,2 2-210 0 0,0 1-290 0 0,-1 2-594 0 0,-2 2 9 0 0,-4 0-757 0 0,-2 2-457 0 0,-2 1-2895 0 0,-1 0 1589 0 0,-1 0 29 0 0,-10-3-13893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3.3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3554.5"/>
      <inkml:brushProperty name="anchorY" value="-322153.3125"/>
      <inkml:brushProperty name="scaleFactor" value="0.5"/>
    </inkml:brush>
  </inkml:definitions>
  <inkml:trace contextRef="#ctx0" brushRef="#br0">285 52 8601 0 0,'0'0'5364'0'0,"-4"-5"-2034"0"0,-1-2-534 0 0,-1-2-673 0 0,-2 0-467 0 0,0 1-338 0 0,1 2-220 0 0,2 1-140 0 0,2 3-127 0 0,-4 3-35 0 0,-2 3-32 0 0,-1 6-24 0 0,-3 6-29 0 0,-3 8 781 0 0,-3 6-1482 0 0,-1 6 119 0 0,-2 5-79 0 0,-1 3-50 0 0,1 2 0 0 0,0 1 0 0 0,3 0 0 0 0,3 1 0 0 0,5-3 0 0 0,4-3 0 0 0,4-4 0 0 0,8-1 0 0 0,6-3 0 0 0,7 0 0 0 0,8-4 0 0 0,6-3 0 0 0,7-4 0 0 0,4-4 0 0 0,3-4 0 0 0,0-5 0 0 0,-2-5 0 0 0,0-5 0 0 0,0-4 0 0 0,-1-4 0 0 0,0-5-821 0 0,-2-3 271 0 0,-3-2-613 0 0,-6-2-196 0 0,-4 0-178 0 0,-6 1-144 0 0,-5 1-115 0 0,-5 1-145 0 0,-4 3-1984 0 0,-4 0 1266 0 0,-3 2 102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3.5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4801.71875"/>
      <inkml:brushProperty name="anchorY" value="-323498.96875"/>
      <inkml:brushProperty name="scaleFactor" value="0.5"/>
    </inkml:brush>
  </inkml:definitions>
  <inkml:trace contextRef="#ctx0" brushRef="#br0">108 1 520 0 0,'0'0'0'0'0,"-6"0"1308"0"0,-6 1 556 0 0,-3 1 125 0 0,-3-1 106 0 0,1 1 15 0 0,2-1-34 0 0,4 0-92 0 0,4 0-84 0 0,0-1 3031 0 0,19 1-3544 0 0,8-1-126 0 0,7 1-143 0 0,5 0-194 0 0,3-1-231 0 0,1 0-309 0 0,-1 0-400 0 0,0-1-566 0 0,-4 0-652 0 0,-2-1-3283 0 0,-4 1 1671 0 0,-3-1-46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3.7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5895.1875"/>
      <inkml:brushProperty name="anchorY" value="-324349"/>
      <inkml:brushProperty name="scaleFactor" value="0.5"/>
    </inkml:brush>
  </inkml:definitions>
  <inkml:trace contextRef="#ctx0" brushRef="#br0">107 230 9441 0 0,'-4'-4'6044'0'0,"-6"-4"-2370"0"0,-3-4-602 0 0,-1-2-757 0 0,-2-2-500 0 0,1-2-359 0 0,1-1-228 0 0,3 2-192 0 0,4 3-151 0 0,5-2 846 0 0,7 2-1894 0 0,10-1 365 0 0,10 0-171 0 0,10 1-31 0 0,9 2 0 0 0,6 3 0 0 0,6 2 0 0 0,2 3 0 0 0,1 2 0 0 0,-3 3 0 0 0,-5 1 0 0 0,-7 2 0 0 0,-6 0 0 0 0,-5 1-1475 0 0,-4 0-4231 0 0,-2 0 2140 0 0,-4-1-107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7 432 0 0,'-6'-6'13453'0'0,"5"24"-9480"0"0,4 32-2885 0 0,-3-49-738 0 0,2 197 4352 0 0,-2-31-2494 0 0,10-31-1060 0 0,4 123 101 0 0,-11-17-80 0 0,-5 116 213 0 0,2-105-810 0 0,4-142-279 0 0,9 275 248 0 0,-4-165-334 0 0,7 141-207 0 0,16 176 0 0 0,-16-172 0 0 0,-10-244 0 0 0,3 105 0 0 0,-9-189 0 0 0,2 0 0 0 0,2 0 0 0 0,10 50 0 0 0,-12-74 0 0 0,0-2 0 0 0,0-1 0 0 0,2-2 0 0 0,0 2 0 0 0,-2 2 0 0 0,0-3 0 0 0,-2-3-106 0 0,36-35-13965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4.0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7301.6875"/>
      <inkml:brushProperty name="anchorY" value="-324999.3125"/>
      <inkml:brushProperty name="scaleFactor" value="0.5"/>
    </inkml:brush>
  </inkml:definitions>
  <inkml:trace contextRef="#ctx0" brushRef="#br0">0 7 500 0 0,'3'-7'10302'0'0,"0"12"-8103"0"0,0 4-109 0 0,0 5-143 0 0,0 6-144 0 0,-1 4-151 0 0,0 4-143 0 0,-1 3-145 0 0,0 2-125 0 0,0 0-103 0 0,0 1-164 0 0,0-2-162 0 0,1-3-208 0 0,-1-2-217 0 0,1-4-231 0 0,0-4-351 0 0,0-2-553 0 0,0-4 310 0 0,1-4-665 0 0,-1-3-203 0 0,0-1-288 0 0,0-3-186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4.3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8188.9375"/>
      <inkml:brushProperty name="anchorY" value="-326242.1875"/>
      <inkml:brushProperty name="scaleFactor" value="0.5"/>
    </inkml:brush>
  </inkml:definitions>
  <inkml:trace contextRef="#ctx0" brushRef="#br0">68 399 3016 0 0,'0'0'0'0'0,"-3"-7"1496"0"0,-6-13-550 0 0,-1-9 82 0 0,-3-7 41 0 0,1-4 115 0 0,2-1 115 0 0,3 2 45 0 0,4 3 3 0 0,4 5-14 0 0,8 1-36 0 0,7 4-32 0 0,8 2-37 0 0,6 5-41 0 0,5 6-48 0 0,6 6-19 0 0,6 7-42 0 0,3 8-43 0 0,10 12-66 0 0,1 9-71 0 0,-3 8-74 0 0,-7 3-67 0 0,-12 1-64 0 0,-11 0-56 0 0,-11-3-61 0 0,-15-31-471 0 0,-1-1 0 0 0,0 0 0 0 0,0 0 0 0 0,0 9 0 0 0,-5 25 372 0 0,-8 0-59 0 0,-8 0-26 0 0,-7-1-36 0 0,-6-2-36 0 0,-4-3-31 0 0,-5-3 256 0 0,-2-5-464 0 0,-2-4 95 0 0,1-5-106 0 0,2-5-64 0 0,5-4-141 0 0,4-5-60 0 0,4-2-127 0 0,5-4-194 0 0,3-3-247 0 0,3-2 267 0 0,3-3-723 0 0,5 0-362 0 0,5-1-476 0 0,5-1-2426 0 0,8-5 1452 0 0,8-4 92 0 0,0 3-13687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4.6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7330.5625"/>
      <inkml:brushProperty name="anchorY" value="-325518.625"/>
      <inkml:brushProperty name="scaleFactor" value="0.5"/>
    </inkml:brush>
  </inkml:definitions>
  <inkml:trace contextRef="#ctx0" brushRef="#br0">5 42 76 0 0,'0'0'0'0'0,"0"-3"1156"0"0,0-1 705 0 0,-1-3 153 0 0,1 1 116 0 0,-1-1 9 0 0,1 2-52 0 0,-2-4 5469 0 0,2 17-5870 0 0,0 6-101 0 0,0 7-83 0 0,0 6-100 0 0,1 7-103 0 0,0 9-93 0 0,-1 5-103 0 0,2 4-85 0 0,0 2-90 0 0,1 2 944 0 0,3-2-1966 0 0,3 0 288 0 0,3-4-147 0 0,4-1-47 0 0,4-4 0 0 0,4-4 0 0 0,5-4 0 0 0,4-4 0 0 0,5-5 0 0 0,2-5 0 0 0,1-5 0 0 0,1-6 0 0 0,-1-5 0 0 0,2-5 0 0 0,0-4 0 0 0,1-5 0 0 0,0-5 0 0 0,-2-4 0 0 0,-4-4-569 0 0,-5-1 125 0 0,-7-1-473 0 0,-6 0-207 0 0,-6 0-256 0 0,-7 2-201 0 0,-6-1-201 0 0,-8-1-157 0 0,-8-1-2195 0 0,-6-1 1353 0 0,-6 1 96 0 0,4 4-12524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4.8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8795.5"/>
      <inkml:brushProperty name="anchorY" value="-326837.75"/>
      <inkml:brushProperty name="scaleFactor" value="0.5"/>
    </inkml:brush>
  </inkml:definitions>
  <inkml:trace contextRef="#ctx0" brushRef="#br0">214 47 492 0 0,'0'0'0'0'0,"-6"-1"1180"0"0,-9 1 584 0 0,-5-1 187 0 0,-5 0 179 0 0,0 0 50 0 0,0 0-21 0 0,3 0-80 0 0,1-1-131 0 0,4-1-147 0 0,2 1-158 0 0,5 0-149 0 0,3 1-140 0 0,1-1 1991 0 0,17 0-2439 0 0,7 0-107 0 0,13-1-89 0 0,8 1-154 0 0,6 0-216 0 0,1 0-293 0 0,-1 0-760 0 0,-4 0 117 0 0,-4-1-948 0 0,-4 1-3183 0 0,-5-1 1704 0 0,-5 0-26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4.9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99841.96875"/>
      <inkml:brushProperty name="anchorY" value="-327635.875"/>
      <inkml:brushProperty name="scaleFactor" value="0.5"/>
    </inkml:brush>
  </inkml:definitions>
  <inkml:trace contextRef="#ctx0" brushRef="#br0">102 210 9557 0 0,'-4'-2'5824'0'0,"-6"-4"-2300"0"0,-4-3-659 0 0,-1-1-690 0 0,0-1-482 0 0,0-1-311 0 0,2 0-237 0 0,3 3-185 0 0,5-4-128 0 0,5 1-89 0 0,8-4 713 0 0,11-1-1118 0 0,11 0-136 0 0,12 1-155 0 0,9 1-23 0 0,8 3-24 0 0,8 2 0 0 0,3 4 0 0 0,4 2 0 0 0,0 4 0 0 0,0 2 0 0 0,-1 3 0 0 0,-3 1-1041 0 0,-4 3-808 0 0,-4 1-3530 0 0,-4 1 1874 0 0,-4 0 1 0 0,-33-6-5877 0 0,-1-1-1042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5.5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1579.84375"/>
      <inkml:brushProperty name="anchorY" value="-328336.1875"/>
      <inkml:brushProperty name="scaleFactor" value="0.5"/>
    </inkml:brush>
  </inkml:definitions>
  <inkml:trace contextRef="#ctx0" brushRef="#br0">223 400 792 0 0,'0'0'0'0'0,"-3"1"1580"0"0,-3 4 472 0 0,-2 3 65 0 0,0 5 76 0 0,-3 4-32 0 0,0 8-39 0 0,-1 8-102 0 0,-3 5-115 0 0,0 5-155 0 0,-2 2-89 0 0,-1 1-127 0 0,2-3-110 0 0,1-3-102 0 0,0-5-125 0 0,3-5-84 0 0,1-6-101 0 0,2-5-73 0 0,2-3-93 0 0,2-5-77 0 0,1-4-76 0 0,1-3 637 0 0,2-2-1246 0 0,0-1 13 0 0,1-1-43 0 0,4-7-54 0 0,0-6 0 0 0,3-8 0 0 0,1-10 0 0 0,1-9 0 0 0,-1-9 0 0 0,1-8 0 0 0,-1-6 0 0 0,2-18 0 0 0,-1-7 0 0 0,1-1 0 0 0,-2 7 0 0 0,1 10 0 0 0,-2 11 0 0 0,-1 14 0 0 0,-2 10 0 0 0,0 9 0 0 0,-2 9 0 0 0,-1 7 0 0 0,0 6 0 0 0,-1 3 0 0 0,3 9 0 0 0,4 9 0 0 0,3 10 0 0 0,5 10 0 0 0,9 17 0 0 0,10 14 0 0 0,8 13 0 0 0,8 6 0 0 0,7 4 0 0 0,5-1 0 0 0,6-3 0 0 0,-1-8 0 0 0,-2-11 0 0 0,-7-11 0 0 0,-7-11 0 0 0,-8-9 0 0 0,-8-9 0 0 0,-8-6 0 0 0,-6-5 0 0 0,-5-4 0 0 0,-5-3 0 0 0,-5-3 0 0 0,-2-3 0 0 0,-3 0 0 0 0,-5-4 0 0 0,-5-1 0 0 0,-9-4 0 0 0,-10-3 0 0 0,-8-2 0 0 0,-8-3 0 0 0,-6-1 0 0 0,-5 0 0 0 0,-4-1 0 0 0,0 2 0 0 0,-1 0 0 0 0,3 2 0 0 0,3 3 0 0 0,9 1 0 0 0,6 3 0 0 0,8 1 0 0 0,6 2 0 0 0,5 0 0 0 0,5 1 0 0 0,4 1-1139 0 0,4-1 344 0 0,2 0-867 0 0,2 1-289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5.9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0691.5625"/>
      <inkml:brushProperty name="anchorY" value="-327883.5625"/>
      <inkml:brushProperty name="scaleFactor" value="0.5"/>
    </inkml:brush>
  </inkml:definitions>
  <inkml:trace contextRef="#ctx0" brushRef="#br0">1 225 96 0 0,'0'0'0'0'0,"4"-7"376"0"0,5-10 364 0 0,3-7 195 0 0,2-5 251 0 0,2-1 213 0 0,-1 0 194 0 0,0 4 111 0 0,-2 4 76 0 0,0 5 43 0 0,-1 5-6 0 0,0 4 3 0 0,-1 5-41 0 0,3 6-50 0 0,3 8-72 0 0,3 7-69 0 0,2 9-105 0 0,1 8-108 0 0,0 7-79 0 0,-2 5-97 0 0,-1 4-95 0 0,-2 1-78 0 0,-3 1-96 0 0,-2-2 928 0 0,-3-3-1569 0 0,-3-6-205 0 0,-1-4 17 0 0,-2-6-101 0 0,0-4 0 0 0,-1-5 0 0 0,0-4 0 0 0,1-3 0 0 0,-1-3 0 0 0,1-2 0 0 0,0-3 0 0 0,1-2 0 0 0,1-3 0 0 0,2-1 0 0 0,2-2 0 0 0,5-3 0 0 0,3-1 0 0 0,8-4 0 0 0,5-1 0 0 0,7-1 0 0 0,4 0 0 0 0,2 1 0 0 0,0 1 0 0 0,-3 3 0 0 0,-1 2 0 0 0,-4 3 0 0 0,-4 2 0 0 0,-2 2 0 0 0,-3 1 0 0 0,-3 0 0 0 0,-3 0 0 0 0,-3-1 0 0 0,-2 0-1563 0 0,-1-1-4105 0 0,-2-2 2100 0 0,-2-2-98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6.0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2562.4375"/>
      <inkml:brushProperty name="anchorY" value="-329146.875"/>
      <inkml:brushProperty name="scaleFactor" value="0.5"/>
    </inkml:brush>
  </inkml:definitions>
  <inkml:trace contextRef="#ctx0" brushRef="#br0">280 678 608 0 0,'0'0'0'0'0,"-5"-14"1188"0"0,-11-27 584 0 0,-7-21 206 0 0,-7-12 210 0 0,-3-5 90 0 0,0 3-25 0 0,2 6-75 0 0,2 8-106 0 0,5 10-127 0 0,3 9-157 0 0,6 8-157 0 0,4 9-154 0 0,5 7-138 0 0,3 7-180 0 0,6 4-167 0 0,0 4-214 0 0,8 4-249 0 0,5 5-301 0 0,6 6-460 0 0,6 8-789 0 0,12 18 319 0 0,8 16-1048 0 0,7 16-2682 0 0,-1 7 1525 0 0,-3 0 15 0 0,-11-13-13465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6.6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3500.34375"/>
      <inkml:brushProperty name="anchorY" value="-329725.25"/>
      <inkml:brushProperty name="scaleFactor" value="0.5"/>
    </inkml:brush>
  </inkml:definitions>
  <inkml:trace contextRef="#ctx0" brushRef="#br0">181 873 644 0 0,'0'0'0'0'0,"-1"2"964"0"0,-3 2 472 0 0,-1 2 233 0 0,-1-1 210 0 0,0 0 126 0 0,0-1 37 0 0,0-3-29 0 0,-1-2-86 0 0,2-1-107 0 0,1 0-117 0 0,1-7-129 0 0,2-3-121 0 0,3-5-129 0 0,2-6-105 0 0,2-6-101 0 0,3-6-112 0 0,1-4-87 0 0,1-4-123 0 0,0-2-56 0 0,-1-1-71 0 0,-1-3-70 0 0,-1 1-85 0 0,-3 2-68 0 0,-4-2-70 0 0,-3 0-91 0 0,-4-1-19 0 0,-5 0-42 0 0,-2 1 206 0 0,-3 2-352 0 0,-2 5 69 0 0,0 5-34 0 0,-1 7-55 0 0,2 7 18 0 0,2 7 0 0 0,0 5-66 0 0,4 5 61 0 0,0 6-7 0 0,-1 6-59 0 0,2 5 1 0 0,0 7-3 0 0,3 5-3 0 0,5 7 0 0 0,4 7 0 0 0,5 5 0 0 0,4 4 0 0 0,6 0 0 0 0,3 0 0 0 0,5-3 0 0 0,2-4 0 0 0,2-6 0 0 0,0-7 0 0 0,-1-6 0 0 0,-1-6 0 0 0,-1-7 0 0 0,-1-5 0 0 0,0-4 0 0 0,2-7 0 0 0,2-6 0 0 0,0-6 0 0 0,0-6 0 0 0,-2-8-42 0 0,-1-6-67 0 0,-2-5 91 0 0,-4-4 28 0 0,-2-2 72 0 0,-4 1-4 0 0,-2 5-94 0 0,-3 5 31 0 0,-2 7-15 0 0,-2 8 0 0 0,-2 8 0 0 0,-1 6 0 0 0,-2 6 0 0 0,0 3 0 0 0,0 15 0 0 0,0 13 0 0 0,-1 14 0 0 0,-1 13 0 0 0,0 10 0 0 0,-1 20 0 0 0,0 10 0 0 0,1 4 0 0 0,1-2 0 0 0,3-4 0 0 0,1-7 0 0 0,3-6 0 0 0,1-7 0 0 0,1-6 0 0 0,1-6 0 0 0,0-8 0 0 0,0-7 0 0 0,1-8 0 0 0,-2-7 0 0 0,1-5 0 0 0,-2-7 0 0 0,0-3 0 0 0,0-4 0 0 0,-1-3 0 0 0,1-2-1610 0 0,4 0-7608 0 0,-2-5 5562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36.9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4872"/>
      <inkml:brushProperty name="anchorY" value="-330951.46875"/>
      <inkml:brushProperty name="scaleFactor" value="0.5"/>
    </inkml:brush>
  </inkml:definitions>
  <inkml:trace contextRef="#ctx0" brushRef="#br0">258 12 992 0 0,'0'0'0'0'0,"-3"-1"1748"0"0,-3-1 411 0 0,-2-1 69 0 0,-3 1 43 0 0,2 0-21 0 0,-2 1-64 0 0,0 1-81 0 0,-1 2-113 0 0,0 3-113 0 0,1 2-91 0 0,1 3-161 0 0,-1 3-138 0 0,1 2-135 0 0,1 1-133 0 0,2 0-110 0 0,3 0-115 0 0,1-1-135 0 0,2-1-124 0 0,2-1 617 0 0,4-1-1180 0 0,1-2 22 0 0,1-2-164 0 0,1-2-15 0 0,0-2-17 0 0,-1-2 0 0 0,-1-2 0 0 0,-2-2 0 0 0,0-3 0 0 0,-2-2 0 0 0,-3-4 0 0 0,-4-3 0 0 0,-5-3 0 0 0,-3-1 0 0 0,-3 0 0 0 0,-3 0-597 0 0,-1 2 77 0 0,-1 4-825 0 0,2 2-596 0 0,2 4-3166 0 0,2 4 1757 0 0,5 1 25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41 504 0 0,'-9'-41'13972'0'0,"38"185"-10028"0"0,-23-99-3343 0 0,26 90 0 0 0,-10-83-2393 0 0,-2-21-2449 0 0,-14-22 1975 0 0,-1-2 324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4.2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7248"/>
      <inkml:brushProperty name="anchorY" value="-253843.98438"/>
      <inkml:brushProperty name="scaleFactor" value="0.5"/>
    </inkml:brush>
  </inkml:definitions>
  <inkml:trace contextRef="#ctx0" brushRef="#br0">140 0 172 0 0,'0'0'0'0'0,"-5"0"960"0"0,-5 2 486 0 0,-4-1 94 0 0,-1 2 115 0 0,-2-1 38 0 0,0 1-17 0 0,2-1-40 0 0,1 0-54 0 0,2 0-40 0 0,3-1-55 0 0,3 0-56 0 0,2 0-73 0 0,3-1-75 0 0,6 1-84 0 0,7 1-83 0 0,11 1-79 0 0,11-1-76 0 0,12 1-91 0 0,11-1-49 0 0,21 2-61 0 0,14 0-61 0 0,16 2-58 0 0,5-1-52 0 0,-1 1-62 0 0,-8-2-41 0 0,-9 0-41 0 0,-10-1-36 0 0,-9-1-37 0 0,-9-1-32 0 0,-11 0-27 0 0,-8-1-24 0 0,-10-1-20 0 0,-6 0 268 0 0,-8 0-420 0 0,-5 0 103 0 0,-5-1-58 0 0,-5 2-74 0 0,-2-1-60 0 0,-3 0-96 0 0,-2 0-130 0 0,-1 1-146 0 0,-8-1-1781 0 0,-3 2 1579 0 0,-3 0-708 0 0,-2 0-302 0 0,-4 2-3309 0 0,-4 0 1754 0 0,-6 2-5 0 0,4 0-14518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3:44.5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9175.375"/>
      <inkml:brushProperty name="anchorY" value="-254772.75"/>
      <inkml:brushProperty name="scaleFactor" value="0.5"/>
    </inkml:brush>
  </inkml:definitions>
  <inkml:trace contextRef="#ctx0" brushRef="#br0">118 23 6521 0 0,'0'0'0'0'0,"-7"1"3884"0"0,-8 3-1325 0 0,-4 1-317 0 0,-1 0-434 0 0,2 1-224 0 0,2 1-151 0 0,5-2-135 0 0,3-1-116 0 0,4-2-118 0 0,9 1-51 0 0,8-1-55 0 0,7 0-31 0 0,5-1-72 0 0,9-1-36 0 0,8 0-42 0 0,8-2-36 0 0,7 0-51 0 0,6-2-55 0 0,6 0 635 0 0,15 0-962 0 0,8-1-179 0 0,2-1-74 0 0,-4 1-40 0 0,-5 1-15 0 0,-7 0 0 0 0,-7 0 0 0 0,-9 0 0 0 0,-9 1 0 0 0,-8 0 0 0 0,-9 0 0 0 0,-8 1 0 0 0,-6 0 0 0 0,-6 0 0 0 0,-4 0 0 0 0,-5 1 0 0 0,-2-1 0 0 0,-2 0-1101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40.1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3761.5625"/>
      <inkml:brushProperty name="anchorY" value="-330121.3125"/>
      <inkml:brushProperty name="scaleFactor" value="0.5"/>
    </inkml:brush>
  </inkml:definitions>
  <inkml:trace contextRef="#ctx0" brushRef="#br0">28 123 528 0 0,'0'0'0'0'0,"-2"-1"888"0"0,-1-2 224 0 0,-2 0 81 0 0,1 0 74 0 0,-1 0 54 0 0,2 0 18 0 0,0 0 2 0 0,1 2-6 0 0,5-1-21 0 0,4 2-23 0 0,4 1-27 0 0,6 0-52 0 0,10 3-39 0 0,10 2-45 0 0,23 3-44 0 0,22 3-53 0 0,21 3-46 0 0,17 1-58 0 0,27 2-46 0 0,11-2-63 0 0,21-2-53 0 0,4-4-66 0 0,15-4-54 0 0,11-5-57 0 0,8-6-51 0 0,5-4-39 0 0,3-5-37 0 0,0-3-37 0 0,-2-2-32 0 0,-5-1-36 0 0,-16 0-18 0 0,-16 0-22 0 0,-14 2-10 0 0,-14 2-24 0 0,-17 2-18 0 0,-17 2-15 0 0,-18 2-12 0 0,-17 1-27 0 0,-13 2-8 0 0,-13 2-28 0 0,-12 1-27 0 0,-11 0-73 0 0,-11 2-170 0 0,-9 0-382 0 0,-9 0-363 0 0,-5 2 192 0 0,-11 1-894 0 0,-8 0-3578 0 0,-13 2 1893 0 0,-12 0-50 0 0,3 0-15249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4:40.9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8809.4375"/>
      <inkml:brushProperty name="anchorY" value="-330857.25"/>
      <inkml:brushProperty name="scaleFactor" value="0.5"/>
    </inkml:brush>
  </inkml:definitions>
  <inkml:trace contextRef="#ctx0" brushRef="#br0">34 8 336 0 0,'0'0'0'0'0,"0"-1"804"0"0,1-1 285 0 0,0 0 91 0 0,1-1 1420 0 0,0 6-1248 0 0,1 5 0 0 0,1 7 9 0 0,0 10-21 0 0,2 13-44 0 0,1 24-54 0 0,-1 25-54 0 0,1 22-56 0 0,-3 18-60 0 0,-1 16-65 0 0,-3 23-77 0 0,-2 8-50 0 0,-1 14-56 0 0,-2 0-47 0 0,-1 8-40 0 0,-1 7-45 0 0,-1 6-35 0 0,0-8-23 0 0,-1 3-35 0 0,0 4-17 0 0,0-9-45 0 0,1 2-14 0 0,3-10-32 0 0,1-9-22 0 0,3-9-30 0 0,3-6-22 0 0,4 4-30 0 0,2-7-18 0 0,4-7-21 0 0,1-16-24 0 0,1-18-20 0 0,0-19-24 0 0,-1-18-20 0 0,-2-13-19 0 0,0-11-40 0 0,-1-11-5 0 0,-2-9-7 0 0,0-9 210 0 0,0-8-290 0 0,0-8 68 0 0,0-8-34 0 0,-1-4-16 0 0,5-7-11 0 0,2-6-68 0 0,4-5-47 0 0,4-6 8 0 0,3-4-9 0 0,3-3 0 0 0,2-2 0 0 0,3-2 0 0 0,1-1 0 0 0,4 1 0 0 0,3 1 0 0 0,14-4 0 0 0,9 0 0 0 0,15-1 0 0 0,14 1 0 0 0,12 2 0 0 0,15 3 0 0 0,11 6 0 0 0,12 6 0 0 0,21 7 0 0 0,6 6 0 0 0,16 6 0 0 0,-3 5 0 0 0,10 5 0 0 0,-7 1 0 0 0,5 3 0 0 0,-9 0 0 0 0,-9-1 0 0 0,-10 0 0 0 0,-16-2 0 0 0,-17-2 0 0 0,-20-2 0 0 0,-18-2 0 0 0,-14-2 0 0 0,-15 0 0 0 0,-13-1 0 0 0,-10-1 0 0 0,-12-1 0 0 0,-8-1 0 0 0,-8 0 0 0 0,-6-1 0 0 0,-4 0 0 0 0,-8-1 0 0 0,-4 0 0 0 0,-4 0 0 0 0,-2 1 0 0 0,-2 0 0 0 0,0 0 0 0 0,0 1 0 0 0,2 1 0 0 0,0 1-742 0 0,2 1-1165 0 0,3-1-3488 0 0,4 1 1862 0 0,2-2 2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0 510 220 0 0,'2'-6'210'0'0,"-1"3"263"0"0,0-1-1 0 0,0 1 1 0 0,1 0-1 0 0,-1 0 1 0 0,1 0 0 0 0,0-1-1 0 0,0 2 1 0 0,2-5-1 0 0,-3 7-333 0 0,-1-1 0 0 0,1 1 0 0 0,0-1 0 0 0,-1 1 0 0 0,1 0 0 0 0,-1-1-1 0 0,1 1 1 0 0,0 0 0 0 0,-1-1 0 0 0,1 1 0 0 0,0 0 0 0 0,-1 0 0 0 0,1 0 0 0 0,0 0-1 0 0,-1 0 1 0 0,1 0 0 0 0,0 0 0 0 0,0 0 0 0 0,0 0 0 0 0,1 0 36 0 0,0 1 0 0 0,-1-1 0 0 0,1 1 0 0 0,0 0 1 0 0,-1 0-1 0 0,1-1 0 0 0,-1 1 0 0 0,1 0 0 0 0,-1 0 0 0 0,3 3 1 0 0,9 9 518 0 0,-1 1 0 0 0,-1 0 0 0 0,0 1 0 0 0,-1 1 0 0 0,0-1 0 0 0,12 30 1 0 0,95 216 3270 0 0,-7-16-1102 0 0,-77-179-991 0 0,74 107 0 0 0,-105-170-1744 0 0,1 0 1 0 0,-1 0-1 0 0,1 0 1 0 0,-1 0-1 0 0,1 0 0 0 0,0-1 1 0 0,0 0-1 0 0,4 3 1 0 0,-6-4-88 0 0,0-1 0 0 0,0 0 0 0 0,0 1-1 0 0,-1-1 1 0 0,1 0 0 0 0,0 0 0 0 0,0 1 0 0 0,0-1 0 0 0,0 0 0 0 0,0 0 0 0 0,0 0 0 0 0,0 0 0 0 0,0 0 0 0 0,0-1 0 0 0,0 1 0 0 0,0 0 0 0 0,0 0 0 0 0,0-1 0 0 0,-1 1 0 0 0,1 0-1 0 0,0-1 1 0 0,0 1 0 0 0,0-1 0 0 0,0 1 0 0 0,-1-1 0 0 0,1 1 0 0 0,0-1 0 0 0,0 1 0 0 0,-1-1 0 0 0,1 0 0 0 0,-1 0 0 0 0,1 1 0 0 0,0-1 0 0 0,-1 0 0 0 0,1 0 0 0 0,-1 0 0 0 0,1-1 0 0 0,7-15 147 0 0,0 1 0 0 0,-2-2 0 0 0,0 1 0 0 0,-1-1 0 0 0,0 0 0 0 0,-2 0 0 0 0,3-23 0 0 0,0 1 9 0 0,121-564 1294 0 0,-76 361-700 0 0,-6 23 92 0 0,-42 206-910 0 0,10-33 116 0 0,-12 44-291 0 0,0 0 1 0 0,0 0-1 0 0,1 0 1 0 0,-1 0 0 0 0,1 0-1 0 0,0 0 1 0 0,0 1 0 0 0,0-1-1 0 0,0 1 1 0 0,0-1-1 0 0,4-2 1 0 0,-5 4-15 0 0,0 1 1 0 0,0-1-1 0 0,0 1 0 0 0,1 0 1 0 0,-1-1-1 0 0,0 1 0 0 0,0 0 1 0 0,1 0-1 0 0,-1 0 0 0 0,0 0 0 0 0,0 0 1 0 0,1 0-1 0 0,-1 0 0 0 0,0 0 1 0 0,0 1-1 0 0,1-1 0 0 0,-1 0 1 0 0,0 1-1 0 0,2 0 0 0 0,25 13-5894 0 0,-24-11 5077 0 0,18 10-2151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0 135 116 0 0,'6'-9'1012'0'0,"1"0"0"0"0,0 0 0 0 0,0 0 0 0 0,1 1 0 0 0,0 0 0 0 0,0 0 0 0 0,1 1 0 0 0,0 0 0 0 0,1 0 0 0 0,-1 1-1 0 0,1 1 1 0 0,15-7 0 0 0,-11 6-161 0 0,1 1 0 0 0,0 0 0 0 0,1 1 0 0 0,-1 0 0 0 0,1 2 1 0 0,-1-1-1 0 0,1 2 0 0 0,23 0 0 0 0,-32 2-545 0 0,0-1 1 0 0,0 1-1 0 0,0 0 1 0 0,0 1-1 0 0,0-1 1 0 0,0 1-1 0 0,-1 1 1 0 0,1-1-1 0 0,11 7 1 0 0,-16-7-239 0 0,0-1 0 0 0,0 1 0 0 0,0 0 0 0 0,0-1 0 0 0,0 1 0 0 0,-1 0 0 0 0,1 0 0 0 0,0 0 0 0 0,-1 1 0 0 0,0-1 0 0 0,1 0 0 0 0,-1 1 0 0 0,0-1 0 0 0,0 0 0 0 0,0 1 1 0 0,-1-1-1 0 0,1 1 0 0 0,0-1 0 0 0,-1 1 0 0 0,0 0 0 0 0,0-1 0 0 0,0 1 0 0 0,0 0 0 0 0,0-1 0 0 0,0 1 0 0 0,0-1 0 0 0,-1 1 0 0 0,0-1 0 0 0,-1 5 0 0 0,-3 9 9 0 0,-2 0 1 0 0,0 0-1 0 0,0-1 1 0 0,-2 1-1 0 0,0-2 0 0 0,0 0 1 0 0,-16 18-1 0 0,-88 86-86 0 0,102-107 6 0 0,-27 24-84 0 0,18-18 12 0 0,2 1 0 0 0,-1 1-1 0 0,2 0 1 0 0,1 1 0 0 0,-24 37 0 0 0,39-55 78 0 0,1-1 1 0 0,-1 0-1 0 0,0 0 1 0 0,1 0-1 0 0,-1 1 1 0 0,1-1-1 0 0,0 0 1 0 0,-1 0-1 0 0,1 1 0 0 0,0-1 1 0 0,0 0-1 0 0,0 1 1 0 0,-1-1-1 0 0,2 0 1 0 0,-1 1-1 0 0,0-1 1 0 0,0 0-1 0 0,0 1 1 0 0,1-1-1 0 0,-1 0 1 0 0,0 0-1 0 0,1 1 1 0 0,-1-1-1 0 0,1 0 1 0 0,0 0-1 0 0,-1 0 1 0 0,2 2-1 0 0,0-1 28 0 0,0 0-1 0 0,0-1 1 0 0,1 1 0 0 0,-1-1-1 0 0,0 1 1 0 0,1-1 0 0 0,-1 0-1 0 0,1 0 1 0 0,-1 0 0 0 0,1 0-1 0 0,0 0 1 0 0,5 0 0 0 0,23 4 468 0 0,0-1 1 0 0,1-2-1 0 0,39-2 1 0 0,95-16 904 0 0,-162 16-1475 0 0,0-1-1 0 0,0 0 1 0 0,0 0 0 0 0,-1 0 0 0 0,1 0-1 0 0,4-3 1 0 0,3-1-3009 0 0,-1-1-3288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47 208 0 0,'-12'-11'15267'0'0,"12"11"-15018"0"0,25-2 6731 0 0,-9 1-7981 0 0,76 2 4794 0 0,185-6 1188 0 0,-255 3-6334 0 0,32-6-1 0 0,-5-6-9496 0 0,-36 9 7951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 0 0,'0'0'9883'0'0,"2"13"-4803"0"0,22-8-617 0 0,29 1 1 0 0,27-5-647 0 0,82-13-2366 0 0,-96 6 159 0 0,-54 5-1383 0 0,35-2-5116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6 552 0 0,'-1'1'286'0'0,"1"-1"0"0"0,-1 1 0 0 0,1 0 0 0 0,-1 0 0 0 0,1-1 0 0 0,-1 1 0 0 0,1 0 0 0 0,-1 0 0 0 0,1 0 0 0 0,0 0 0 0 0,-1 0 0 0 0,1 0 1 0 0,0 0-1 0 0,0 0 0 0 0,0 0 0 0 0,0 0 0 0 0,0-1 0 0 0,0 1 0 0 0,0 0 0 0 0,0 0 0 0 0,0 0 0 0 0,0 0 0 0 0,0 0 0 0 0,1 0 0 0 0,0 2 0 0 0,0-2 44 0 0,0 0 0 0 0,0 0-1 0 0,0 0 1 0 0,0 0 0 0 0,0 0 0 0 0,1 0-1 0 0,-1 0 1 0 0,0 0 0 0 0,1 0 0 0 0,-1 0-1 0 0,1-1 1 0 0,-1 1 0 0 0,1-1 0 0 0,1 1-1 0 0,6 1 825 0 0,1 0 0 0 0,0-1 0 0 0,-1 0 0 0 0,11 0-1 0 0,26-2 2111 0 0,46-8-1 0 0,-53 3-1722 0 0,58-17 0 0 0,-87 21-2183 0 0,1-2-1708 0 0,-2 2-5018 0 0,1-2 4288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1 776 0 0,'1'0'8206'0'0,"2"7"-3511"0"0,6 14-2437 0 0,11 36 1 0 0,-7 14 1041 0 0,7 108 1 0 0,-14 74 1614 0 0,-6-246-4714 0 0,0 0 0 0 0,0 0 0 0 0,1 0 0 0 0,0 0 0 0 0,4 14-1 0 0,-4-20-289 0 0,-1-1 0 0 0,1 1-1 0 0,-1-1 1 0 0,1 1 0 0 0,-1 0-1 0 0,1-1 1 0 0,-1 1 0 0 0,1-1-1 0 0,0 1 1 0 0,-1-1-1 0 0,1 0 1 0 0,0 1 0 0 0,-1-1-1 0 0,1 0 1 0 0,0 1 0 0 0,-1-1-1 0 0,1 0 1 0 0,0 0-1 0 0,0 0 1 0 0,0 1 0 0 0,-1-1-1 0 0,1 0 1 0 0,0 0 0 0 0,0 0-1 0 0,-1 0 1 0 0,1 0 0 0 0,1-1-1 0 0,14-3-4317 0 0,-6 1-2322 0 0,-4 1 3765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13 139 796 0 0,'-5'-8'985'0'0,"4"6"-775"0"0,0 1 0 0 0,1 0 0 0 0,-1 0-1 0 0,0-1 1 0 0,1 1 0 0 0,-1 0 0 0 0,1-1-1 0 0,-1 1 1 0 0,1-1 0 0 0,-1 1 0 0 0,1-1-1 0 0,0 1 1 0 0,0-1 0 0 0,0 1 0 0 0,0-1-1 0 0,0 1 1 0 0,0-1 0 0 0,0 1 0 0 0,0 0-1 0 0,1-1 1 0 0,0-1 0 0 0,2-3 181 0 0,0-1 0 0 0,1 2 0 0 0,-1-1 0 0 0,2 0 0 0 0,-1 1 0 0 0,1-1 1 0 0,-1 1-1 0 0,1 1 0 0 0,1-1 0 0 0,-1 1 0 0 0,1 0 0 0 0,-1 0 0 0 0,1 0 0 0 0,0 1 0 0 0,1 0 0 0 0,-1 0 0 0 0,0 0 0 0 0,1 1 1 0 0,0 0-1 0 0,10-2 0 0 0,3 1 0 0 0,1 1 1 0 0,-1 1-1 0 0,1 0 1 0 0,0 1-1 0 0,-1 2 1 0 0,1 0-1 0 0,-1 1 1 0 0,1 1-1 0 0,-1 1 1 0 0,0 1-1 0 0,-1 0 1 0 0,1 2 0 0 0,20 11-1 0 0,-26-12-236 0 0,0 1 0 0 0,0 0 0 0 0,-1 1-1 0 0,-1 1 1 0 0,0 0 0 0 0,0 0 0 0 0,-1 2 0 0 0,0-1 0 0 0,-1 1 0 0 0,0 1-1 0 0,-1 0 1 0 0,0 0 0 0 0,-1 0 0 0 0,-1 1 0 0 0,0 1 0 0 0,-1-1-1 0 0,-1 1 1 0 0,5 16 0 0 0,-9-24-121 0 0,0-1 0 0 0,-1 1 0 0 0,1-1-1 0 0,-1 0 1 0 0,0 1 0 0 0,-1-1 0 0 0,0 1 0 0 0,0-1 0 0 0,0 0-1 0 0,-1 0 1 0 0,1 1 0 0 0,-2-1 0 0 0,1 0 0 0 0,-1-1-1 0 0,0 1 1 0 0,0 0 0 0 0,0-1 0 0 0,-1 1 0 0 0,0-1 0 0 0,0 0-1 0 0,0-1 1 0 0,0 1 0 0 0,-10 7 0 0 0,4-4-7 0 0,0-1 0 0 0,0-1 0 0 0,0 0 0 0 0,0 0 1 0 0,-1-1-1 0 0,0 0 0 0 0,0-1 0 0 0,-1 0 0 0 0,1 0 0 0 0,-1-2 0 0 0,-22 3 1 0 0,17-4-35 0 0,1-1-1 0 0,-1-1 1 0 0,1-1 0 0 0,0 0 0 0 0,-1-1 0 0 0,-23-8 0 0 0,4-1-1283 0 0,-58-30 0 0 0,80 33 245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413 227 132 0 0,'0'-10'1496'0'0,"0"0"-1"0"0,-1 0 1 0 0,0 0 0 0 0,-1 0 0 0 0,0 0-1 0 0,0 0 1 0 0,-1 1 0 0 0,-8-19 0 0 0,9 25-1223 0 0,0-1 1 0 0,0 1 0 0 0,0 0-1 0 0,0 0 1 0 0,-1 0-1 0 0,0 0 1 0 0,1 1 0 0 0,-1-1-1 0 0,0 1 1 0 0,0-1 0 0 0,0 1-1 0 0,-1 0 1 0 0,1 0 0 0 0,-1 0-1 0 0,1 1 1 0 0,-1-1 0 0 0,1 1-1 0 0,-1 0 1 0 0,0 0-1 0 0,1 0 1 0 0,-1 0 0 0 0,0 1-1 0 0,0 0 1 0 0,0 0 0 0 0,0 0-1 0 0,-5 0 1 0 0,-1 2 19 0 0,0 0 0 0 0,1 0 0 0 0,-1 1 1 0 0,1 0-1 0 0,-1 1 0 0 0,1-1 0 0 0,0 2 0 0 0,1 0 0 0 0,-1 0 1 0 0,-13 11-1 0 0,-6 6 510 0 0,-39 42 0 0 0,57-54-558 0 0,0 1 1 0 0,1 0-1 0 0,0 1 0 0 0,1 0 0 0 0,1 0 1 0 0,0 1-1 0 0,0 0 0 0 0,-7 21 1 0 0,12-28-131 0 0,0 1 1 0 0,1-1 0 0 0,-1 0 0 0 0,1 1-1 0 0,1-1 1 0 0,-1 1 0 0 0,1-1 0 0 0,0 1 0 0 0,1-1-1 0 0,0 1 1 0 0,0-1 0 0 0,0 1 0 0 0,0-1-1 0 0,1 0 1 0 0,0 0 0 0 0,1 0 0 0 0,-1 0-1 0 0,1 0 1 0 0,1 0 0 0 0,-1 0 0 0 0,8 9-1 0 0,-1-6-29 0 0,-1 0 0 0 0,1 0-1 0 0,1-1 1 0 0,0 0-1 0 0,0 0 1 0 0,1-2-1 0 0,-1 1 1 0 0,1-1-1 0 0,1-1 1 0 0,-1-1 0 0 0,1 1-1 0 0,0-2 1 0 0,0 0-1 0 0,15 2 1 0 0,-7-2-84 0 0,0-1 1 0 0,0-1-1 0 0,0-1 0 0 0,0 0 1 0 0,0-2-1 0 0,0-1 0 0 0,-1 0 1 0 0,32-10-1 0 0,-40 9-27 0 0,0 0 1 0 0,-1-1-1 0 0,0 0 0 0 0,0-1 0 0 0,-1-1 1 0 0,1 1-1 0 0,-1-2 0 0 0,-1 1 0 0 0,1-1 1 0 0,-1-1-1 0 0,9-11 0 0 0,-13 14 19 0 0,-1 1-1 0 0,-1-1 1 0 0,1 0 0 0 0,-1 0-1 0 0,0 0 1 0 0,0-1 0 0 0,-1 1-1 0 0,0-1 1 0 0,0 1 0 0 0,-1-1-1 0 0,1 0 1 0 0,-1 1 0 0 0,-1-1-1 0 0,1 0 1 0 0,-1 0 0 0 0,-1 0-1 0 0,1 0 1 0 0,-1 1 0 0 0,0-1 0 0 0,-1 0-1 0 0,1 1 1 0 0,-4-8 0 0 0,-2-2 8 0 0,0-1 0 0 0,-1 1 0 0 0,-1 1 0 0 0,-1-1 0 0 0,0 2 1 0 0,-1-1-1 0 0,-1 1 0 0 0,0 1 0 0 0,-1 0 0 0 0,0 1 1 0 0,-1 0-1 0 0,-25-16 0 0 0,3 6-714 0 0,0 2 1 0 0,-1 2-1 0 0,-1 1 0 0 0,-59-18 1 0 0,92 34 387 0 0,0 0 0 0 0,0 0 0 0 0,0 0 0 0 0,1 1 0 0 0,-1-1 0 0 0,-6 2 0 0 0,-2 1-2720 0 0,3 3-3345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3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1 110 228 0 0,'7'3'747'0'0,"0"0"-1"0"0,-1 1 1 0 0,0 0-1 0 0,1 0 1 0 0,-1 1-1 0 0,-1 0 1 0 0,1 0-1 0 0,-1 0 1 0 0,0 1-1 0 0,8 9 1 0 0,3 8 2061 0 0,19 38 0 0 0,-25-43-1913 0 0,26 48 3404 0 0,3-2 1 0 0,83 105-1 0 0,-118-165-3947 0 0,-1 0-1 0 0,1 0 1 0 0,0-1-1 0 0,0 1 1 0 0,0-1-1 0 0,8 5 1 0 0,-11-7-262 0 0,1-1 0 0 0,-1 1 1 0 0,0-1-1 0 0,1 1 0 0 0,-1-1 1 0 0,1 0-1 0 0,-1 1 0 0 0,1-1 1 0 0,-1 0-1 0 0,1 0 0 0 0,-1 0 1 0 0,1 0-1 0 0,-1 0 0 0 0,1 0 1 0 0,-1-1-1 0 0,1 1 0 0 0,-1-1 1 0 0,1 1-1 0 0,-1-1 1 0 0,1 1-1 0 0,-1-1 0 0 0,0 1 1 0 0,1-1-1 0 0,-1 0 0 0 0,0 0 1 0 0,2-2-1 0 0,1 0-88 0 0,0-2 0 0 0,0 1 0 0 0,-1 0 0 0 0,1-1 0 0 0,-1 1 0 0 0,0-1 0 0 0,0 0 0 0 0,-1 0 0 0 0,0 0 0 0 0,3-10 0 0 0,1-5-3 0 0,4-31-1 0 0,-6 29 1 0 0,0 4 1 0 0,54-366 0 0 0,-58 380-633 0 0,2-18-5680 0 0,-2 22 6109 0 0,0-1 1 0 0,0 1 0 0 0,0-1-1 0 0,1 1 1 0 0,-1-1-1 0 0,0 0 1 0 0,0 1 0 0 0,0-1-1 0 0,0 1 1 0 0,1-1 0 0 0,-1 1-1 0 0,0-1 1 0 0,1 1-1 0 0,-1-1 1 0 0,0 1 0 0 0,1 0-1 0 0,-1-1 1 0 0,0 1-1 0 0,1-1 1 0 0,-1 1 0 0 0,1 0-1 0 0,-1-1 1 0 0,1 1 0 0 0,-1 0-1 0 0,1 0 1 0 0,-1-1-1 0 0,1 1 1 0 0,-1 0 0 0 0,2 0-1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12 536 0 0,'0'-1'361'0'0,"0"1"1"0"0,0-1-1 0 0,0 1 1 0 0,0-1-1 0 0,-1 1 0 0 0,1-1 1 0 0,0 1-1 0 0,0-1 0 0 0,-1 1 1 0 0,1-1-1 0 0,0 1 0 0 0,-1-1 724 0 0,0 0-724 0 0,1 1 0 0 0,-1-1 1 0 0,1 1-1 0 0,-1 0 0 0 0,1 0 1 0 0,-1-1-1 0 0,1 1 1 0 0,-1 0-1 0 0,1 0 0 0 0,-1-1 1 0 0,1 1-1 0 0,-1 0 0 0 0,1 0 1 0 0,-1 0-1 0 0,0 0 1 0 0,0 0-1 0 0,-3 9 4969 0 0,3 2-6075 0 0,-4 60 4630 0 0,-9 340 6094 0 0,15-379-9381 0 0,-2-12 212 0 0,6 36 0 0 0,-3-45-1179 0 0,-2-10-147 0 0,4 4-682 0 0,16-16-11867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410 200 188 0 0,'4'-4'864'0'0,"0"-1"1"0"0,0 0-1 0 0,0 0 0 0 0,-1-1 0 0 0,0 1 1 0 0,0-1-1 0 0,0 1 0 0 0,-1-1 0 0 0,0 0 1 0 0,0 0-1 0 0,-1 0 0 0 0,1 0 0 0 0,-1 0 1 0 0,0-7-1 0 0,-1 9-458 0 0,0 0 0 0 0,-1 0 0 0 0,0 0 1 0 0,0 0-1 0 0,0 0 0 0 0,0 0 0 0 0,0 0 0 0 0,-1 1 1 0 0,0-1-1 0 0,1 0 0 0 0,-2 1 0 0 0,1-1 0 0 0,0 1 0 0 0,-1 0 1 0 0,1 0-1 0 0,-1 0 0 0 0,0 0 0 0 0,0 0 0 0 0,0 1 0 0 0,-6-4 1 0 0,4 2-101 0 0,-1 0 0 0 0,0 1 1 0 0,0 0-1 0 0,0 1 1 0 0,0-1-1 0 0,-1 1 0 0 0,1 1 1 0 0,-1-1-1 0 0,1 1 1 0 0,-1 0-1 0 0,-8 0 0 0 0,-1 2-59 0 0,0 1-1 0 0,0 0 0 0 0,1 1 0 0 0,-1 1 0 0 0,1 0 1 0 0,0 2-1 0 0,0-1 0 0 0,1 2 0 0 0,0 0 0 0 0,0 0 1 0 0,0 2-1 0 0,1-1 0 0 0,-17 16 0 0 0,20-15-46 0 0,0 0-1 0 0,0 1 1 0 0,1 0-1 0 0,1 0 0 0 0,-1 1 1 0 0,2 1-1 0 0,-1-1 1 0 0,-5 14-1 0 0,11-20-105 0 0,-1 0-1 0 0,1 0 1 0 0,1 1 0 0 0,-1-1-1 0 0,1 1 1 0 0,0 0 0 0 0,0-1-1 0 0,0 1 1 0 0,1 0 0 0 0,0-1-1 0 0,0 1 1 0 0,0 0 0 0 0,1-1-1 0 0,0 1 1 0 0,0 0 0 0 0,0-1-1 0 0,1 1 1 0 0,0-1 0 0 0,0 1-1 0 0,0-1 1 0 0,1 0 0 0 0,4 6-1 0 0,1 0-92 0 0,0-1 1 0 0,1 0-1 0 0,1-1 0 0 0,-1 0 0 0 0,2-1 0 0 0,-1 1 0 0 0,1-2 0 0 0,0 0 1 0 0,1 0-1 0 0,0-1 0 0 0,0 0 0 0 0,0-1 0 0 0,23 6 0 0 0,-8-4-1 0 0,1-1-1 0 0,0-1 1 0 0,0-2-1 0 0,0-1 1 0 0,44-2-1 0 0,-54 0 1 0 0,0-2 0 0 0,0 0 0 0 0,0-2 0 0 0,0 0 0 0 0,0 0 0 0 0,-1-2 0 0 0,26-11 0 0 0,-38 14 0 0 0,0 1 0 0 0,0-1 0 0 0,-1 0 0 0 0,1 0 0 0 0,0 0 0 0 0,-1-1 0 0 0,0 0 0 0 0,0 0 0 0 0,0 0 0 0 0,0 0 0 0 0,-1 0 0 0 0,0-1 0 0 0,0 1 0 0 0,0-1 0 0 0,0 0 0 0 0,-1 0 0 0 0,1 0 0 0 0,-1-1 0 0 0,-1 1 0 0 0,1 0 0 0 0,-1-1 0 0 0,0 1 0 0 0,0-1 0 0 0,0 1 0 0 0,-1-1 0 0 0,0 0 0 0 0,0 1 0 0 0,-2-9 0 0 0,0 1 2 0 0,-2 1 0 0 0,1-1-1 0 0,-2 1 1 0 0,0 1 0 0 0,0-1 0 0 0,-1 0 0 0 0,0 1-1 0 0,-1 1 1 0 0,0-1 0 0 0,-1 1 0 0 0,0 0-1 0 0,-1 0 1 0 0,0 1 0 0 0,-11-9 0 0 0,0 2-21 0 0,-1 0 0 0 0,0 2-1 0 0,-1 0 1 0 0,0 2 0 0 0,-1 0 0 0 0,-27-9 0 0 0,39 17-506 0 0,0 0 1 0 0,-21-3-1 0 0,3 6-2133 0 0,27 1 2034 0 0,0 1 1 0 0,0-1-1 0 0,0 1 1 0 0,1-1-1 0 0,-1 1 1 0 0,0-1-1 0 0,0 1 1 0 0,1 0-1 0 0,-1 0 0 0 0,0 0 1 0 0,-1 1-1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351 104 732 0 0,'0'0'1136'0'0,"2"-26"11427"0"0,-5 23-12175 0 0,0 0 0 0 0,0 1 0 0 0,0 0 0 0 0,-1 0 0 0 0,1 0 1 0 0,-1 0-1 0 0,0 0 0 0 0,0 1 0 0 0,1-1 0 0 0,-1 1 0 0 0,0 0 1 0 0,0 0-1 0 0,0 1 0 0 0,0-1 0 0 0,0 1 0 0 0,0 0 0 0 0,-8 0 0 0 0,-5 1 289 0 0,0 0 0 0 0,-33 8-1 0 0,36-6-362 0 0,1 2-1 0 0,-1-1 0 0 0,1 2 1 0 0,0 0-1 0 0,1 0 0 0 0,-1 1 1 0 0,1 1-1 0 0,1 0 0 0 0,0 1 1 0 0,-13 12-1 0 0,19-16-142 0 0,1 0 0 0 0,-1 0 0 0 0,1 0 0 0 0,0 1-1 0 0,1 0 1 0 0,-1 0 0 0 0,1 0 0 0 0,0 0 0 0 0,1 0 0 0 0,-3 9 0 0 0,4-10-37 0 0,0 1 1 0 0,1-1-1 0 0,-1 0 1 0 0,1 0-1 0 0,0 1 1 0 0,0-1-1 0 0,1 0 1 0 0,0 0-1 0 0,0 1 1 0 0,0-1-1 0 0,0 0 0 0 0,1 0 1 0 0,0 0-1 0 0,4 8 1 0 0,1-2-67 0 0,1 0 0 0 0,0 0 0 0 0,0-1 1 0 0,1 0-1 0 0,0 0 0 0 0,1-1 0 0 0,0 0 0 0 0,1-1 1 0 0,0 0-1 0 0,0-1 0 0 0,0 0 0 0 0,1-1 0 0 0,0 0 1 0 0,0-1-1 0 0,14 5 0 0 0,-12-6-5 0 0,0 1 0 0 0,0-2 1 0 0,1 0-1 0 0,-1-1 0 0 0,1 0 0 0 0,-1-1 0 0 0,1 0 1 0 0,0-2-1 0 0,-1 0 0 0 0,1 0 0 0 0,-1-1 1 0 0,1-1-1 0 0,24-8 0 0 0,-34 9-63 0 0,0 0 0 0 0,0 0 0 0 0,-1-1 0 0 0,1 0 0 0 0,-1 1 0 0 0,0-2 0 0 0,0 1 0 0 0,0 0 0 0 0,0-1 0 0 0,0 0 0 0 0,-1 0 0 0 0,0 0 0 0 0,0 0 0 0 0,5-9 0 0 0,-5 7 0 0 0,0-1 0 0 0,-1 1 0 0 0,0-1 0 0 0,0 0 0 0 0,-1 0 0 0 0,0 0 0 0 0,0 0 0 0 0,0 0 0 0 0,-1 0 0 0 0,-1-8 0 0 0,0 2 0 0 0,-1 0 0 0 0,0 0 0 0 0,-1 0 0 0 0,-1 0 0 0 0,0 0 0 0 0,-1 0 0 0 0,0 1 0 0 0,-1 0 0 0 0,0 0 0 0 0,-1 1 0 0 0,-9-13 0 0 0,4 11-131 0 0,0-1 0 0 0,-1 2 0 0 0,0 0 0 0 0,0 0 0 0 0,-2 1 0 0 0,1 1-1 0 0,-22-11 1 0 0,25 15-18 0 0,0 1-1 0 0,0 0 1 0 0,-1 0 0 0 0,0 1-1 0 0,0 1 1 0 0,0 0-1 0 0,0 1 1 0 0,0 0-1 0 0,-1 1 1 0 0,1 0-1 0 0,-17 2 1 0 0,26-1-779 0 0,-1 0 1 0 0,1 1-1 0 0,-1 0 1 0 0,1 0 0 0 0,0 0-1 0 0,-1 0 1 0 0,1 1-1 0 0,0-1 1 0 0,0 1 0 0 0,-4 3-1 0 0,-2 3-2454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51 248 460 0 0,'0'0'2992'0'0,"2"2"-1124"0"0,1 3-866 0 0,0-1 0 0 0,0 1 0 0 0,0 0-1 0 0,0 0 1 0 0,-1 0 0 0 0,0 0 0 0 0,0 1-1 0 0,2 9 1 0 0,-3-12-466 0 0,-1 0-1 0 0,1 1 1 0 0,-1-1 0 0 0,1 0-1 0 0,-1 0 1 0 0,0 1-1 0 0,0-1 1 0 0,-1 0 0 0 0,1 0-1 0 0,-1 1 1 0 0,0-1-1 0 0,1 0 1 0 0,-1 0-1 0 0,-1 0 1 0 0,1 0 0 0 0,0 0-1 0 0,-3 4 1 0 0,3-7-453 0 0,1 1 0 0 0,0-1 0 0 0,-1 1 1 0 0,1-1-1 0 0,-1 1 0 0 0,1-1 0 0 0,-1 0 0 0 0,1 1 1 0 0,-1-1-1 0 0,1 0 0 0 0,-1 1 0 0 0,0-1 0 0 0,1 0 0 0 0,-1 0 1 0 0,1 0-1 0 0,-1 0 0 0 0,1 1 0 0 0,-1-1 0 0 0,0 0 1 0 0,1 0-1 0 0,-1 0 0 0 0,0 0 0 0 0,1 0 0 0 0,-1 0 1 0 0,1-1-1 0 0,-1 1 0 0 0,0 0 0 0 0,1 0 0 0 0,-1 0 1 0 0,1 0-1 0 0,-1-1 0 0 0,1 1 0 0 0,-1 0 0 0 0,1-1 0 0 0,-1 1 1 0 0,0-1-1 0 0,-1-1 20 0 0,-1 0 1 0 0,1 0-1 0 0,0 0 1 0 0,0 0 0 0 0,0 0-1 0 0,0-1 1 0 0,-1-2-1 0 0,-2-4-13 0 0,1 0-1 0 0,0 0 1 0 0,0-1 0 0 0,1 0-1 0 0,0 0 1 0 0,1 0-1 0 0,0 0 1 0 0,1 0 0 0 0,0 0-1 0 0,1 0 1 0 0,0 0-1 0 0,0 0 1 0 0,1-1 0 0 0,0 1-1 0 0,1 0 1 0 0,0 0-1 0 0,0 0 1 0 0,2 1-1 0 0,-1-1 1 0 0,1 1 0 0 0,8-16-1 0 0,-8 17-60 0 0,1 0 0 0 0,-1 0-1 0 0,2 1 1 0 0,-1 0 0 0 0,1 0-1 0 0,-1 0 1 0 0,2 1 0 0 0,-1 0-1 0 0,1 0 1 0 0,0 0 0 0 0,0 1-1 0 0,1 0 1 0 0,-1 1 0 0 0,1 0-1 0 0,0 0 1 0 0,1 0 0 0 0,-1 1-1 0 0,0 0 1 0 0,1 1 0 0 0,0 0-1 0 0,0 0 1 0 0,-1 1-1 0 0,1 0 1 0 0,0 0 0 0 0,9 2-1 0 0,-2 1 14 0 0,-1 1 0 0 0,0 0-1 0 0,-1 2 1 0 0,1-1-1 0 0,-1 2 1 0 0,1 0-1 0 0,-2 1 1 0 0,1 0-1 0 0,-1 1 1 0 0,0 0-1 0 0,-1 1 1 0 0,0 1-1 0 0,0 0 1 0 0,-1 0-1 0 0,0 1 1 0 0,10 14 0 0 0,-18-20-7 0 0,1 0 0 0 0,-1 1 1 0 0,0-1-1 0 0,-1 1 0 0 0,1-1 1 0 0,-1 1-1 0 0,0 0 0 0 0,-1 0 1 0 0,1 0-1 0 0,0 9 0 0 0,-2-14-42 0 0,0 0 1 0 0,-1-1-1 0 0,1 1 0 0 0,0 0 0 0 0,0 0 1 0 0,0-1-1 0 0,-1 1 0 0 0,1 0 0 0 0,0-1 1 0 0,-1 1-1 0 0,1 0 0 0 0,0-1 0 0 0,-1 1 1 0 0,1 0-1 0 0,-1-1 0 0 0,1 1 0 0 0,-1-1 1 0 0,0 1-1 0 0,1-1 0 0 0,-1 1 0 0 0,1-1 1 0 0,-1 1-1 0 0,0-1 0 0 0,1 0 0 0 0,-1 1 1 0 0,0-1-1 0 0,0 0 0 0 0,1 0 0 0 0,-1 1 1 0 0,0-1-1 0 0,0 0 0 0 0,1 0 0 0 0,-1 0 1 0 0,0 0-1 0 0,0 0 0 0 0,0 0 0 0 0,1 0 1 0 0,-2 0-1 0 0,-2-1-33 0 0,1 1 0 0 0,0 0 0 0 0,-1-1 0 0 0,1 0 0 0 0,0 0 0 0 0,0 0 0 0 0,-4-1 1 0 0,5 0 26 0 0,0 1 0 0 0,1 0 0 0 0,-1 0 0 0 0,0-1 0 0 0,1 1 0 0 0,-1-1 0 0 0,1 0 0 0 0,-1 1 0 0 0,1-1 0 0 0,0 0 1 0 0,0 0-1 0 0,0 0 0 0 0,0 0 0 0 0,0 0 0 0 0,0 0 0 0 0,0 0 0 0 0,1 0 0 0 0,-1 0 0 0 0,1 0 0 0 0,-1 0 0 0 0,1-1 1 0 0,0 1-1 0 0,0 0 0 0 0,0 0 0 0 0,0 0 0 0 0,0-1 0 0 0,1 1 0 0 0,-1 0 0 0 0,1 0 0 0 0,-1 0 0 0 0,2-3 0 0 0,0-1-5 0 0,0 0 0 0 0,0 0 1 0 0,1 1-1 0 0,0-1 0 0 0,0 0 0 0 0,1 1 0 0 0,0 0 0 0 0,-1 0 0 0 0,7-6 0 0 0,-2 4 34 0 0,1 1 0 0 0,-1 0 0 0 0,1 0 0 0 0,0 1 0 0 0,0 0-1 0 0,0 1 1 0 0,1 0 0 0 0,0 0 0 0 0,0 1 0 0 0,0 0 0 0 0,0 1 0 0 0,0 0 0 0 0,0 1 0 0 0,1 0 0 0 0,-1 0 0 0 0,0 1 0 0 0,1 1 0 0 0,-1 0 0 0 0,0 0 0 0 0,11 3 0 0 0,-1 1 169 0 0,1 0 0 0 0,-2 1 0 0 0,1 2 0 0 0,-1 0 0 0 0,0 1 0 0 0,-1 0 0 0 0,0 2 0 0 0,0 0 0 0 0,18 16 0 0 0,-30-22-162 0 0,0 0 0 0 0,-1 0 1 0 0,1 1-1 0 0,-1-1 0 0 0,0 1 0 0 0,-1 1 0 0 0,1-1 0 0 0,5 12 0 0 0,-7-10-216 0 0,0 1 0 0 0,0 0 0 0 0,-1 0 0 0 0,0-1 0 0 0,-1 1 0 0 0,0 0 0 0 0,0 1 0 0 0,-1 8 1 0 0,0-12-417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122 389 244 0 0,'0'4'585'0'0,"1"-1"0"0"0,-1 1 0 0 0,0 0 0 0 0,0 0 1 0 0,-1 0-1 0 0,1-1 0 0 0,-1 1 0 0 0,0 0 0 0 0,0 0 0 0 0,0-1 0 0 0,-2 5 0 0 0,-21 43 4211 0 0,15-33-3234 0 0,-57 123 9941 0 0,66-140-11333 0 0,-1 0-1 0 0,1-1 0 0 0,0 1 0 0 0,0-1 1 0 0,0 1-1 0 0,-1-1 0 0 0,1 1 1 0 0,0-1-1 0 0,0 1 0 0 0,-1-1 0 0 0,1 1 1 0 0,-1-1-1 0 0,1 1 0 0 0,0-1 1 0 0,-1 1-1 0 0,1-1 0 0 0,-1 0 0 0 0,1 1 1 0 0,-1-1-1 0 0,1 0 0 0 0,-1 1 1 0 0,1-1-1 0 0,-1 0 0 0 0,1 0 0 0 0,-1 0 1 0 0,0 1-1 0 0,0-2-90 0 0,1 0-1 0 0,-1 0 1 0 0,0 0-1 0 0,1 0 1 0 0,0 0 0 0 0,-1-1-1 0 0,1 1 1 0 0,0 0-1 0 0,0 0 1 0 0,-1 0-1 0 0,1 0 1 0 0,0 0 0 0 0,0-1-1 0 0,0 1 1 0 0,0 0-1 0 0,1 0 1 0 0,-1-2 0 0 0,6-75 497 0 0,26-125 0 0 0,38-72-506 0 0,-65 257-42 0 0,-5 14-20 0 0,1-1 0 0 0,0 0-1 0 0,0 1 1 0 0,1-1 0 0 0,0 1-1 0 0,-1-1 1 0 0,1 1 0 0 0,1 0 0 0 0,-1 0-1 0 0,1 0 1 0 0,-1 0 0 0 0,1 0 0 0 0,4-4-1 0 0,-5 9-4 0 0,-1-1 1 0 0,0 0-1 0 0,1 0 0 0 0,-1 0 0 0 0,0 1 0 0 0,1-1 1 0 0,-1 1-1 0 0,0-1 0 0 0,0 1 0 0 0,1 0 0 0 0,-1-1 0 0 0,0 1 1 0 0,0 0-1 0 0,0 0 0 0 0,0 0 0 0 0,0 0 0 0 0,0 0 1 0 0,0 0-1 0 0,1 1 0 0 0,-2-2-1 0 0,33 39 41 0 0,-3 0-1 0 0,-1 2 1 0 0,33 60-1 0 0,14 23 19 0 0,-66-110-67 0 0,15 23-208 0 0,38 41 0 0 0,-53-67 150 0 0,0 0 1 0 0,2-1-1 0 0,-1-1 1 0 0,1 1-1 0 0,0-2 1 0 0,1 0-1 0 0,23 11 1 0 0,-26-15-138 0 0,1 1-1 0 0,-1-2 1 0 0,1 1 0 0 0,11 1-1 0 0,-20-5 165 0 0,0 1 0 0 0,1-1-1 0 0,-1 0 1 0 0,0 0-1 0 0,0 0 1 0 0,1 0-1 0 0,-1 0 1 0 0,0 0 0 0 0,1-1-1 0 0,-1 1 1 0 0,0-1-1 0 0,0 1 1 0 0,1-1 0 0 0,-1 0-1 0 0,0 0 1 0 0,0 0-1 0 0,0 0 1 0 0,0 0-1 0 0,0 0 1 0 0,0-1 0 0 0,-1 1-1 0 0,1-1 1 0 0,0 1-1 0 0,-1-1 1 0 0,1 0-1 0 0,2-3 1 0 0,-4 4 37 0 0,0 0 0 0 0,1 0 0 0 0,-1 0 1 0 0,0 0-1 0 0,0 0 0 0 0,0-1 0 0 0,0 1 0 0 0,0 0 0 0 0,0 0 0 0 0,0 0 0 0 0,0 0 0 0 0,0 0 1 0 0,0 0-1 0 0,-1 0 0 0 0,1-1 0 0 0,0 1 0 0 0,-1 0 0 0 0,1 0 0 0 0,-1 0 0 0 0,1 0 1 0 0,-1 0-1 0 0,0 0 0 0 0,1 1 0 0 0,-1-1 0 0 0,0 0 0 0 0,0 0 0 0 0,1 0 0 0 0,-1 1 0 0 0,-2-2 1 0 0,-2-3 31 0 0,0 1 0 0 0,-1 0 0 0 0,0 0 1 0 0,-6-3-1 0 0,-23-9 137 0 0,1 2 1 0 0,-2 1 0 0 0,0 2-1 0 0,0 1 1 0 0,-43-5-1 0 0,-9 3 377 0 0,-95 1 0 0 0,177 10-812 0 0,-57 2-276 0 0,58 0-754 0 0,0-1-1 0 0,0 1 1 0 0,0 0 0 0 0,0 1-1 0 0,-7 2 1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1 792 0 0,'-15'1'3914'0'0,"10"-1"229"0"0,4 0-3761 0 0,0 0 0 0 0,1 0 0 0 0,-1 0-1 0 0,1 0 1 0 0,-1 0 0 0 0,0 0 0 0 0,1 0-1 0 0,-1 0 1 0 0,0 0 0 0 0,1 0 0 0 0,-1 0-1 0 0,0 1 1 0 0,1-1 0 0 0,-1 0 0 0 0,1 0-1 0 0,-1 1 1 0 0,1-1 0 0 0,-1 0 0 0 0,0 1-1 0 0,1-1 1 0 0,-1 0 0 0 0,0 1 0 0 0,1 0-155 0 0,0-1 1 0 0,1 1 0 0 0,-1-1 0 0 0,0 1 0 0 0,0-1 0 0 0,0 1 0 0 0,0-1 0 0 0,1 1 0 0 0,-1-1-1 0 0,0 1 1 0 0,0-1 0 0 0,1 0 0 0 0,-1 1 0 0 0,0-1 0 0 0,1 1 0 0 0,-1-1 0 0 0,1 0-1 0 0,-1 0 1 0 0,0 1 0 0 0,1-1 0 0 0,0 1 0 0 0,31 15 3359 0 0,-6-9-2694 0 0,1-2-1 0 0,0 0 0 0 0,34 0 1 0 0,84-4 2074 0 0,-9-10-3353 0 0,-114 6 201 0 0,0-1-1 0 0,0 0 0 0 0,-1-2 1 0 0,24-10-1 0 0,-37 13-2549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1 216 0 0,'-23'11'1528'0'0,"-23"12"2818"0"0,42-20-3354 0 0,0 0-1 0 0,0 0 0 0 0,0 0 0 0 0,0 0 0 0 0,0 0 1 0 0,1 1-1 0 0,-6 6 0 0 0,9-9-856 0 0,0-1 0 0 0,0 0 0 0 0,-1 1 0 0 0,1-1 0 0 0,0 0 0 0 0,0 1 0 0 0,0-1 0 0 0,0 1 0 0 0,0-1 0 0 0,0 0 0 0 0,-1 1 0 0 0,1-1 0 0 0,0 1 0 0 0,0-1 0 0 0,0 0 0 0 0,0 1 0 0 0,0-1 1 0 0,1 1-1 0 0,-1-1 0 0 0,0 0 0 0 0,0 1 0 0 0,0-1 0 0 0,0 1 0 0 0,0-1 0 0 0,0 0 0 0 0,1 1 0 0 0,-1-1 0 0 0,0 0 0 0 0,0 1 0 0 0,1-1 0 0 0,-1 0 0 0 0,0 1 0 0 0,0-1 0 0 0,1 0 0 0 0,-1 0 0 0 0,0 1 0 0 0,1-1 0 0 0,-1 0 0 0 0,0 0 0 0 0,1 0 0 0 0,-1 1 0 0 0,1-1 0 0 0,-1 0 0 0 0,0 0 0 0 0,1 0 0 0 0,-1 0 0 0 0,1 0 0 0 0,22 5 1917 0 0,-21-4-1717 0 0,55 3 2854 0 0,103-4-1 0 0,-58-3-481 0 0,-38 2-1760 0 0,-34 0-3663 0 0,-1 1-7543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7 742 820 0 0,'-1'1'208'0'0,"1"-1"0"0"0,-1 1 1 0 0,1-1-1 0 0,-1 1 0 0 0,1-1 0 0 0,-1 1 0 0 0,1-1 0 0 0,-1 1 0 0 0,1 0 1 0 0,0-1-1 0 0,-1 1 0 0 0,1 0 0 0 0,0-1 0 0 0,0 1 0 0 0,0 0 1 0 0,-1-1-1 0 0,1 1 0 0 0,0 1 0 0 0,0-2-13 0 0,0 0 1 0 0,1 1-1 0 0,-1-1 1 0 0,0 0-1 0 0,0 1 0 0 0,0-1 1 0 0,1 0-1 0 0,-1 0 1 0 0,0 1-1 0 0,0-1 0 0 0,1 0 1 0 0,-1 0-1 0 0,0 0 1 0 0,1 0-1 0 0,-1 1 0 0 0,0-1 1 0 0,1 0-1 0 0,-1 0 1 0 0,0 0-1 0 0,1 0 0 0 0,-1 0 1 0 0,0 0-1 0 0,1 0 1 0 0,-1 0-1 0 0,0 0 0 0 0,1 0 1 0 0,17-1 4534 0 0,-7-3-4528 0 0,11-7 1032 0 0,0-1 0 0 0,0 0-1 0 0,-1-2 1 0 0,-1 0 0 0 0,30-28 0 0 0,-35 27-844 0 0,0 0-1 0 0,-2-1 1 0 0,0 0 0 0 0,0-1-1 0 0,-2 0 1 0 0,0-1 0 0 0,-1 0-1 0 0,-1-1 1 0 0,-1 0 0 0 0,0-1-1 0 0,7-33 1 0 0,-7 15-206 0 0,-2 0 0 0 0,-1 0 1 0 0,-3 0-1 0 0,-1-1 0 0 0,-1 1 0 0 0,-3 0 1 0 0,-7-43-1 0 0,0 48-111 0 0,9 31-67 0 0,1 1-1 0 0,-1-1 1 0 0,0 0-1 0 0,0 1 1 0 0,0-1 0 0 0,0 1-1 0 0,0-1 1 0 0,-1 1-1 0 0,1-1 1 0 0,0 1 0 0 0,-1 0-1 0 0,1 0 1 0 0,-1 0-1 0 0,1 0 1 0 0,-3-2 0 0 0,3 3-3 0 0,1 0 1 0 0,-1 0 0 0 0,0 0 0 0 0,1 0 0 0 0,-1 0 0 0 0,0 0 0 0 0,1 0-1 0 0,-1 0 1 0 0,1 0 0 0 0,-1 0 0 0 0,0 0 0 0 0,1 1 0 0 0,-1-1-1 0 0,1 0 1 0 0,-1 0 0 0 0,1 1 0 0 0,-1-1 0 0 0,1 0 0 0 0,-1 1 0 0 0,1-1-1 0 0,-1 0 1 0 0,1 1 0 0 0,-1-1 0 0 0,1 1 0 0 0,-1-1 0 0 0,1 1 0 0 0,0-1-1 0 0,-1 1 1 0 0,1-1 0 0 0,0 1 0 0 0,0-1 0 0 0,-1 1 0 0 0,1 0-1 0 0,0-1 1 0 0,0 2 0 0 0,-6 23 142 0 0,-3 247 1078 0 0,3-17 217 0 0,3-224-1081 0 0,-1-1-152 0 0,2 1 0 0 0,2 52 0 0 0,3-73-743 0 0,1-8-3257 0 0,-4-2 3569 0 0,1 0 0 0 0,-1 0 0 0 0,0 0-1 0 0,1 0 1 0 0,-1 0 0 0 0,0 0 0 0 0,1 0 0 0 0,-1 0 0 0 0,0 0 0 0 0,0 0 0 0 0,1 0 0 0 0,-1-1 0 0 0,10-6-7166 0 0,-5 2 5617 0 0,0 0-1011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 32 0 0,'-11'-12'1039'0'0,"9"8"129"0"0,-1 1 0 0 0,0 0 0 0 0,0 0 1 0 0,0 0-1 0 0,-1 0 0 0 0,1 0 0 0 0,-5-2 0 0 0,7 5-945 0 0,0-1 1 0 0,-1 1-1 0 0,1-1 0 0 0,-1 1 0 0 0,1 0 0 0 0,0-1 0 0 0,-1 1 0 0 0,1 0 0 0 0,-1 0 0 0 0,1 0 0 0 0,-1 0 0 0 0,1 1 0 0 0,-1-1 0 0 0,1 0 0 0 0,-1 1 0 0 0,1-1 1 0 0,0 1-1 0 0,-1-1 0 0 0,1 1 0 0 0,0-1 0 0 0,-1 1 0 0 0,1 0 0 0 0,0 0 0 0 0,0 0 0 0 0,-2 2 0 0 0,-5 3 214 0 0,1 1-1 0 0,0 1 0 0 0,0 0 1 0 0,1 0-1 0 0,0 0 0 0 0,0 0 1 0 0,1 1-1 0 0,0 0 0 0 0,1 0 1 0 0,-4 12-1 0 0,3-8-1 0 0,1 0 0 0 0,0 1-1 0 0,1 0 1 0 0,1-1 0 0 0,0 1 0 0 0,1 27 0 0 0,1-29-227 0 0,1-1 0 0 0,1 0 0 0 0,0 0 1 0 0,0 0-1 0 0,1-1 0 0 0,1 1 1 0 0,0 0-1 0 0,0-1 0 0 0,1 0 1 0 0,0 0-1 0 0,1-1 0 0 0,0 1 1 0 0,1-1-1 0 0,0 0 0 0 0,12 12 1 0 0,-12-15-152 0 0,0 0 0 0 0,0 0-1 0 0,1-1 1 0 0,0 0 0 0 0,0 0 0 0 0,0-1 0 0 0,0 0 0 0 0,1-1 0 0 0,0 1 0 0 0,0-2 0 0 0,0 1 0 0 0,0-1 0 0 0,0-1 0 0 0,0 1 0 0 0,0-2 0 0 0,1 1-1 0 0,-1-1 1 0 0,0-1 0 0 0,14-1 0 0 0,-4-2-373 0 0,0 0 0 0 0,0-1 0 0 0,0-1 0 0 0,-1-1-1 0 0,20-10 1 0 0,-28 12-334 0 0,-1 0-1 0 0,1-1 0 0 0,-1 0 0 0 0,-1-1 1 0 0,1 0-1 0 0,-1 0 0 0 0,0-1 1 0 0,-1 1-1 0 0,1-2 0 0 0,10-16 0 0 0,-13 12-5000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0 270 672 0 0,'73'-49'11392'0'0,"-45"33"-9024"0"0,0 1 0 0 0,35-12 0 0 0,221-55 3976 0 0,-54 19-2521 0 0,-226 62-3681 0 0,-2 0-66 0 0,0 1 0 0 0,0-1 1 0 0,0 1-1 0 0,0-1 1 0 0,0 0-1 0 0,0 0 0 0 0,-1 0 1 0 0,1 1-1 0 0,0-2 1 0 0,-1 1-1 0 0,1 0 1 0 0,-1 0-1 0 0,1-1 0 0 0,1-1 1 0 0,-3 3 268 0 0,-54 2-321 0 0,-1 2 1 0 0,-100 21-1 0 0,-101 49-98 0 0,250-72 76 0 0,-11 4 15 0 0,0 0 0 0 0,0 0-1 0 0,1 2 1 0 0,1 0 0 0 0,-30 20 0 0 0,44-28-9 0 0,0 1-1 0 0,0 0 1 0 0,0-1 0 0 0,0 1 0 0 0,0 0 0 0 0,1 0 0 0 0,-1-1 0 0 0,0 1 0 0 0,1 0 0 0 0,-1 0 0 0 0,0 0 0 0 0,1 0 0 0 0,-1 0 0 0 0,1 0 0 0 0,0 0 0 0 0,-1 0 0 0 0,1 0 0 0 0,0 0 0 0 0,0 0 0 0 0,-1 0 0 0 0,1 1 0 0 0,0-1 0 0 0,0 2 0 0 0,1-2 4 0 0,-1 1 0 0 0,1-1 0 0 0,0 1 0 0 0,-1-1-1 0 0,1 0 1 0 0,0 1 0 0 0,0-1 0 0 0,0 0 0 0 0,0 0 0 0 0,0 1-1 0 0,0-1 1 0 0,0 0 0 0 0,1 0 0 0 0,1 1 0 0 0,6 4 43 0 0,0-1 1 0 0,0-1-1 0 0,19 8 0 0 0,-24-11-47 0 0,222 68 622 0 0,-71-24-423 0 0,-134-39-191 0 0,116 44 136 0 0,-124-44-140 0 0,0 1-1 0 0,-1 0 1 0 0,0 0 0 0 0,0 1 0 0 0,0 1-1 0 0,-1 0 1 0 0,18 19 0 0 0,-27-25-12 0 0,0-1 0 0 0,0 1 0 0 0,0 0 0 0 0,0 0 0 0 0,0 0 0 0 0,0 1 0 0 0,-1-1 0 0 0,1 0 0 0 0,-1 1 0 0 0,0-1 0 0 0,0 1 0 0 0,0-1 0 0 0,-1 1 0 0 0,1-1 0 0 0,-1 1 0 0 0,0-1 0 0 0,0 6 0 0 0,-1-4 0 0 0,0 0 0 0 0,-1 0 0 0 0,1 0 0 0 0,-1 0 0 0 0,0 0 0 0 0,0-1 0 0 0,0 1 0 0 0,-1-1 0 0 0,0 1 0 0 0,0-1 0 0 0,-3 4 0 0 0,-4 3 0 0 0,0-1 0 0 0,0 0 0 0 0,-1-1 0 0 0,0 0 0 0 0,-1-1 0 0 0,0-1 0 0 0,-25 13 0 0 0,2-5 2 0 0,-1-1 0 0 0,-1-3 0 0 0,-1 0 1 0 0,1-3-1 0 0,-45 5 0 0 0,55-10-9 0 0,-1-1 0 0 0,1-2-1 0 0,-1 0 1 0 0,1-2 0 0 0,-1-1 0 0 0,1-2-1 0 0,0 0 1 0 0,-27-10 0 0 0,36 8-697 0 0,0-2 1 0 0,-18-10-1 0 0,17 8-2963 0 0,0 1-3736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0 371 636 0 0,'4'4'1378'0'0,"32"34"933"0"0,-2 2 0 0 0,-2 1 0 0 0,27 47 0 0 0,92 163 3702 0 0,-66-104-1306 0 0,-70-123-3901 0 0,-6-7 95 0 0,1 0-1 0 0,0-1 0 0 0,2 0 1 0 0,0-1-1 0 0,25 25 1 0 0,-36-39-821 0 0,0 0 0 0 0,0-1 0 0 0,0 1 0 0 0,0 0 0 0 0,0-1 0 0 0,0 1 1 0 0,0-1-1 0 0,0 1 0 0 0,0-1 0 0 0,0 1 0 0 0,1-1 0 0 0,-1 0 0 0 0,0 0 0 0 0,0 0 1 0 0,0 1-1 0 0,1-1 0 0 0,-1 0 0 0 0,0 0 0 0 0,0-1 0 0 0,1 1 0 0 0,-1 0 0 0 0,0 0 1 0 0,2-1-1 0 0,-1 0 16 0 0,1-1 1 0 0,0 1-1 0 0,-1-1 1 0 0,1 0-1 0 0,-1 1 1 0 0,0-1-1 0 0,1 0 0 0 0,-1 0 1 0 0,3-4-1 0 0,2-4 138 0 0,1-1-1 0 0,-1 0 1 0 0,7-15-1 0 0,-1-3-111 0 0,-1 0-1 0 0,-1-1 0 0 0,7-35 1 0 0,12-88 151 0 0,21-217-273 0 0,-19 131 0 0 0,-29 196 2 0 0,-4 33-4 0 0,2 1 1 0 0,0-1-1 0 0,0 1 1 0 0,0-1-1 0 0,5-12 1 0 0,-5 20-146 0 0,-1 1 0 0 0,1 0 1 0 0,0-1-1 0 0,-1 1 0 0 0,1 0 1 0 0,0-1-1 0 0,0 1 0 0 0,0 0 1 0 0,0 0-1 0 0,1 0 1 0 0,-1 0-1 0 0,0 0 0 0 0,0 0 1 0 0,1 0-1 0 0,-1 0 0 0 0,0 1 1 0 0,1-1-1 0 0,-1 0 0 0 0,1 1 1 0 0,-1-1-1 0 0,1 1 0 0 0,-1-1 1 0 0,1 1-1 0 0,-1 0 0 0 0,1 0 1 0 0,2 0-1 0 0,4 0-1237 0 0,0 0 0 0 0,0 1 0 0 0,0 1 0 0 0,9 2 0 0 0,2 0-1224 0 0,23 2-695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6 592 0 0,'-1'0'442'0'0,"-1"-1"0"0"0,1 0 1 0 0,0 0-1 0 0,0 1 0 0 0,-1-1 0 0 0,1 1 0 0 0,-1 0 0 0 0,1-1 0 0 0,0 1 1 0 0,-1 0-1 0 0,1 0 0 0 0,-1-1 0 0 0,1 1 0 0 0,-1 0 0 0 0,1 1 1 0 0,0-1-1 0 0,-1 0 0 0 0,1 0 0 0 0,-3 1 0 0 0,0 1 53 0 0,1-1 1 0 0,-1 1-1 0 0,1 0 0 0 0,-1 0 0 0 0,1 0 0 0 0,0 0 1 0 0,-4 4-1 0 0,-2 2 446 0 0,0 1 0 0 0,0 1-1 0 0,-11 17 1 0 0,13-15-388 0 0,0 0-1 0 0,0 0 1 0 0,2 1-1 0 0,-1 0 0 0 0,2 0 1 0 0,0 0-1 0 0,0 0 1 0 0,1 1-1 0 0,1 0 1 0 0,0-1-1 0 0,1 1 1 0 0,0 0-1 0 0,1 0 0 0 0,1 0 1 0 0,5 26-1 0 0,-5-31-361 0 0,2 1-1 0 0,-1-1 1 0 0,1 0 0 0 0,1 0-1 0 0,-1 0 1 0 0,2 0-1 0 0,-1-1 1 0 0,1 1-1 0 0,0-1 1 0 0,1 0-1 0 0,0-1 1 0 0,0 1 0 0 0,1-1-1 0 0,0-1 1 0 0,0 1-1 0 0,1-1 1 0 0,0 0-1 0 0,0-1 1 0 0,0 0 0 0 0,0 0-1 0 0,1 0 1 0 0,0-1-1 0 0,13 4 1 0 0,-9-5-100 0 0,-1-1 0 0 0,1 1 1 0 0,1-2-1 0 0,-1 0 0 0 0,0-1 0 0 0,0 0 1 0 0,0-1-1 0 0,0 0 0 0 0,1-1 1 0 0,-1 0-1 0 0,-1-1 0 0 0,15-6 0 0 0,-15 5-482 0 0,-1 0 0 0 0,0-1 0 0 0,0-1 0 0 0,-1 0-1 0 0,0 0 1 0 0,0-1 0 0 0,0 0 0 0 0,0-1-1 0 0,-1 0 1 0 0,-1 0 0 0 0,0-1 0 0 0,0 0 0 0 0,10-15-1 0 0,-15 18-381 0 0,0-9-8425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88 564 0 0,'-15'2'1381'0'0,"-21"1"11466"0"0,39-5-11165 0 0,24-9 404 0 0,-1 0-1 0 0,2 2 0 0 0,-1 1 1 0 0,50-8-1 0 0,53-15-1623 0 0,-120 27-2354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86 205 8193 0 0,'-4'-1'1115'0'0,"-5"-1"705"0"0,1 0 0 0 0,0 0 0 0 0,1-1 0 0 0,-1 0 0 0 0,0-1 0 0 0,1 1 0 0 0,0-1 0 0 0,-12-9 0 0 0,18 12-1722 0 0,1 0 0 0 0,0 1 0 0 0,0-1 0 0 0,0 0 0 0 0,0 1 1 0 0,0-1-1 0 0,0 0 0 0 0,0 1 0 0 0,0-1 0 0 0,0 0 0 0 0,1 1 0 0 0,-1-1 1 0 0,0 0-1 0 0,0 1 0 0 0,0-1 0 0 0,1 0 0 0 0,-1 1 0 0 0,0-1 0 0 0,1 1 1 0 0,-1-1-1 0 0,1 1 0 0 0,-1-1 0 0 0,1 1 0 0 0,-1-1 0 0 0,1 1 0 0 0,-1-1 1 0 0,2 0-1 0 0,14-13 536 0 0,-15 13-587 0 0,22-15 475 0 0,0 1-1 0 0,2 1 0 0 0,-1 1 1 0 0,2 1-1 0 0,0 1 1 0 0,38-10-1 0 0,-35 11-3322 0 0,55-9-1 0 0,-73 18 1979 0 0,0-1 1 0 0,0 2-1 0 0,0 0 0 0 0,0 0 0 0 0,0 1 0 0 0,0 0 1 0 0,0 1-1 0 0,13 4 0 0 0,-11-3-2563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2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20 392 0 0,'-3'-4'756'0'0,"3"3"-364"0"0,0 0 1 0 0,-1 0-1 0 0,1 0 1 0 0,-1 0-1 0 0,0 0 0 0 0,1 0 1 0 0,-1 1-1 0 0,0-1 1 0 0,0 0-1 0 0,1 0 1 0 0,-1 1-1 0 0,0-1 1 0 0,0 0-1 0 0,0 1 1 0 0,0-1-1 0 0,0 1 0 0 0,-4-2 3951 0 0,2 3-3281 0 0,-5 3-339 0 0,0 1 0 0 0,0 0 0 0 0,1 0 0 0 0,0 0 0 0 0,0 1 0 0 0,-12 12 0 0 0,-37 49 2066 0 0,38-44-1919 0 0,-67 95 3057 0 0,9-10 971 0 0,64-99-4457 0 0,11-9-420 0 0,1 0 0 0 0,0 0 0 0 0,0 0 0 0 0,-1 0 0 0 0,1 0 0 0 0,0 0 0 0 0,0 0 0 0 0,-1 0 0 0 0,1 0 0 0 0,0 0 0 0 0,0 0 0 0 0,-1-1 0 0 0,1 1 0 0 0,0 0 0 0 0,0 0 0 0 0,0 0 0 0 0,0-1 0 0 0,-1 1 0 0 0,1 0 0 0 0,0 0 0 0 0,0 0 0 0 0,0-1 0 0 0,0 1 0 0 0,0 0 0 0 0,-1 0 0 0 0,1-1 0 0 0,0 1 0 0 0,0 0 0 0 0,0 0 0 0 0,0-1 0 0 0,0 1 0 0 0,-1-4 106 0 0,1 1-1 0 0,0-1 1 0 0,0 1-1 0 0,0-1 0 0 0,0 1 1 0 0,1-6-1 0 0,16-59-126 0 0,2 1 0 0 0,44-102 0 0 0,-63 167 0 0 0,0 1 0 0 0,1 0 0 0 0,-1 0 0 0 0,0 0 0 0 0,0 0 0 0 0,1 0 0 0 0,-1 0 0 0 0,1 0 0 0 0,-1 1 0 0 0,1-1 0 0 0,-1 0 0 0 0,1 0 0 0 0,-1 0 0 0 0,1 0 0 0 0,0 1 0 0 0,-1-1 0 0 0,1 0 0 0 0,0 0 0 0 0,0 1 0 0 0,0-1 0 0 0,0 1 0 0 0,1-2 0 0 0,-1 2 0 0 0,0 0 0 0 0,0 0 0 0 0,-1-1 0 0 0,1 1 0 0 0,0 0 0 0 0,0 0 0 0 0,0 0 0 0 0,0 0 0 0 0,0 0 0 0 0,-1 0 0 0 0,1 1 0 0 0,0-1 0 0 0,0 0 0 0 0,0 0 0 0 0,-1 1 0 0 0,1-1 0 0 0,0 0 0 0 0,0 1 0 0 0,0-1 0 0 0,-1 1 0 0 0,1-1 0 0 0,0 1 0 0 0,-1-1 0 0 0,1 1 0 0 0,0-1 0 0 0,-1 1 0 0 0,1 0 0 0 0,-1-1 0 0 0,1 1 0 0 0,-1 0 0 0 0,1-1 0 0 0,0 2 0 0 0,-1-1 0 0 0,17 24 0 0 0,0 0 0 0 0,18 41 0 0 0,1 1 0 0 0,-35-64 0 0 0,20 33 0 0 0,1 0 0 0 0,2-2 0 0 0,29 32 0 0 0,-40-52 0 0 0,-6-5 0 0 0,1-1 0 0 0,0 1 0 0 0,0-2 0 0 0,1 1 0 0 0,17 10 0 0 0,-18-15 0 0 0,4-2 0 0 0,-2-9 0 0 0,-10-4 0 0 0,-1 9 0 0 0,0 1 0 0 0,0 0 0 0 0,-1 0 0 0 0,1-1 0 0 0,0 1 0 0 0,-1 0 0 0 0,0 0 0 0 0,1 1 0 0 0,-1-1 0 0 0,0 0 0 0 0,0 0 0 0 0,0 1 0 0 0,0-1 0 0 0,0 1 0 0 0,-1 0 0 0 0,1 0 0 0 0,0 0 0 0 0,-1 0 0 0 0,1 0 0 0 0,-1 0 0 0 0,-2 0 0 0 0,-8-2 0 0 0,1 0 0 0 0,-24-1 0 0 0,-3 3 0 0 0,0 2 0 0 0,1 1 0 0 0,-1 2 0 0 0,-46 11 0 0 0,79-14 4 0 0,1 0-11 0 0,1 0-1 0 0,0 0 1 0 0,0 1 0 0 0,0-1-1 0 0,1 1 1 0 0,-1 0 0 0 0,0 0-1 0 0,1 0 1 0 0,-5 3 0 0 0,7-4-401 0 0,16 1-11986 0 0,-4-6 8799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82 9481 0 0,'-37'-31'9900'0'0,"-22"-16"527"0"0,58 47-10451 0 0,1 0 1 0 0,0-1-1 0 0,0 1 0 0 0,0 0 0 0 0,0 0 0 0 0,0 0 1 0 0,0-1-1 0 0,-1 1 0 0 0,1 0 0 0 0,0 0 1 0 0,0 0-1 0 0,0 0 0 0 0,0 0 0 0 0,-1-1 0 0 0,1 1 1 0 0,0 0-1 0 0,0 0 0 0 0,-1 0 0 0 0,1 0 1 0 0,0 0-1 0 0,0 0 0 0 0,0 0 0 0 0,-1 0 0 0 0,1 0 1 0 0,0 0-1 0 0,0 0 0 0 0,-1 0 0 0 0,1 0 1 0 0,0 0-1 0 0,0 0 0 0 0,0 0 0 0 0,-1 0 1 0 0,1 0-1 0 0,0 0 0 0 0,0 0 0 0 0,-1 0 0 0 0,1 0 1 0 0,0 0-1 0 0,0 1 0 0 0,0-1 0 0 0,-1 0 1 0 0,1 0-1 0 0,0 0 0 0 0,0 0 0 0 0,0 0 0 0 0,0 1 1 0 0,0-1-1 0 0,-1 0 0 0 0,1 0 0 0 0,0 0 1 0 0,0 1-1 0 0,0-1 0 0 0,0 0 0 0 0,0 0 0 0 0,0 0 1 0 0,0 1-1 0 0,0-1 0 0 0,0 0 0 0 0,0 0 1 0 0,-1 1-1 0 0,1-1 0 0 0,0 0 0 0 0,0 0 0 0 0,0 1 1 0 0,1-1-1 0 0,-1 0 0 0 0,0 0 0 0 0,0 1 1 0 0,3 13-2048 0 0,-1-11 777 0 0,0 1-1 0 0,0-1 1 0 0,0 1-1 0 0,1-1 1 0 0,0 0-1 0 0,4 4 1 0 0,7 6-1629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2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0 644 0 0,'-7'19'1446'0'0,"0"-2"0"0"0,-1 1 0 0 0,-1-1 0 0 0,0 0 0 0 0,-15 18 0 0 0,-62 73 4077 0 0,84-105-5387 0 0,-218 235 10657 0 0,216-233-11479 0 0,-6 6-286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2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9961 0 0,'-10'-26'16807'0'0,"14"28"-15647"0"0,10 10-282 0 0,-1 0 1 0 0,-1 0 0 0 0,0 1-1 0 0,17 24 1 0 0,-9-13-522 0 0,209 289-268 0 0,-212-285-228 0 0,20 44 0 0 0,-1 0-1493 0 0,-35-71 1001 0 0,-1 0-1 0 0,1-1 0 0 0,-1 1 0 0 0,1 0 0 0 0,0 0 1 0 0,-1 0-1 0 0,1 0 0 0 0,0 0 0 0 0,0-1 0 0 0,0 1 0 0 0,0 0 1 0 0,0-1-1 0 0,1 2 0 0 0,4 0-3138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7 551 476 0 0,'-6'6'15582'0'0,"15"-20"-9918"0"0,-2 0-5554 0 0,1-36 894 0 0,-2 0 0 0 0,-2 0-1 0 0,-2 0 1 0 0,-7-73 0 0 0,0 77-597 0 0,-17-67 0 0 0,18 97-345 0 0,5 16-58 0 0,-1 0 0 0 0,0 0 1 0 0,0 0-1 0 0,0 0 1 0 0,0 0-1 0 0,0 0 1 0 0,0 0-1 0 0,0 0 1 0 0,0 0-1 0 0,0 0 1 0 0,0 0-1 0 0,1 0 0 0 0,-1 0 1 0 0,0 1-1 0 0,0-1 1 0 0,0 0-1 0 0,0 0 1 0 0,0 0-1 0 0,0 0 1 0 0,0 0-1 0 0,0 0 1 0 0,0 0-1 0 0,1-1 1 0 0,-1 1-1 0 0,0 0 0 0 0,0 0 1 0 0,0 0-1 0 0,0 0 1 0 0,0 0-1 0 0,0 0 1 0 0,0 0-1 0 0,0 0 1 0 0,0 0-1 0 0,1 0 1 0 0,-1 0-1 0 0,0 0 0 0 0,0 0 1 0 0,0 0-1 0 0,0 0 1 0 0,0 0-1 0 0,0 0 1 0 0,0-1-1 0 0,0 1 1 0 0,0 0-1 0 0,0 0 1 0 0,0 0-1 0 0,0 0 0 0 0,0 0 1 0 0,0 0-1 0 0,0 0 1 0 0,0 0-1 0 0,0 0 1 0 0,0-1-1 0 0,0 1 1 0 0,0 0-1 0 0,0 0 1 0 0,0 0-1 0 0,0 0 1 0 0,0 0-1 0 0,0 0 0 0 0,0 0 1 0 0,0 0-1 0 0,0-1 1 0 0,0 1-1 0 0,0 0 1 0 0,0 0-1 0 0,0 0 1 0 0,0 0-1 0 0,0 0 1 0 0,11 8 116 0 0,15 17-10 0 0,-24-23-76 0 0,6 6-33 0 0,0 0 0 0 0,1 0 0 0 0,0-1 0 0 0,1 0 0 0 0,0-1 0 0 0,0 0 0 0 0,0-1 0 0 0,1 0 0 0 0,0 0 0 0 0,0-1 0 0 0,14 4 0 0 0,-19-7-99 0 0,0 0 0 0 0,0-1 0 0 0,0 1 0 0 0,0-1 0 0 0,0 0 0 0 0,0 0 1 0 0,0-1-1 0 0,0 0 0 0 0,0 0 0 0 0,0 0 0 0 0,0-1 0 0 0,-1 0 0 0 0,1 0 0 0 0,0 0 0 0 0,-1-1 0 0 0,0 0 1 0 0,0 0-1 0 0,0 0 0 0 0,0-1 0 0 0,0 1 0 0 0,0-1 0 0 0,-1 0 0 0 0,6-7 0 0 0,18-28-399 0 0,-22 29 441 0 0,0 1 1 0 0,1 0 0 0 0,12-13-1 0 0,-18 22 78 0 0,-1-1 0 0 0,0 1 0 0 0,1 0-1 0 0,-1 0 1 0 0,0-1 0 0 0,1 1 0 0 0,-1 0 0 0 0,1 0-1 0 0,-1-1 1 0 0,0 1 0 0 0,1 0 0 0 0,-1 0 0 0 0,1 0-1 0 0,-1 0 1 0 0,1 0 0 0 0,-1-1 0 0 0,1 1-1 0 0,-1 0 1 0 0,1 0 0 0 0,-1 0 0 0 0,0 0 0 0 0,1 1-1 0 0,-1-1 1 0 0,1 0 0 0 0,-1 0 0 0 0,1 0 0 0 0,-1 0-1 0 0,1 0 1 0 0,-1 0 0 0 0,1 1 0 0 0,11 13 678 0 0,3 20 325 0 0,-15-33-993 0 0,42 170 2506 0 0,4 9-68 0 0,-40-160-2726 0 0,-4-14-10 0 0,-1 0 0 0 0,1 0 1 0 0,0-1-1 0 0,1 1 0 0 0,3 6 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51 788 0 0,'-56'2'5462'0'0,"20"-6"9537"0"0,42 4-14030 0 0,25-3-81 0 0,85-12 1903 0 0,-100 12-5182 0 0,0-1 0 0 0,25-10 0 0 0,-32 10-733 0 0,-2-2 449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1 207 308 0 0,'6'20'6646'0'0,"1"6"-4369"0"0,14 44-488 0 0,52 116 2626 0 0,-53-137-3765 0 0,3 12 406 0 0,37 83 1826 0 0,-48-120-1948 0 0,0-1 0 0 0,2 0 0 0 0,27 35 1 0 0,-40-56-877 0 0,1-1 0 0 0,-1 1 1 0 0,0-1-1 0 0,0 1 0 0 0,1-1 1 0 0,-1 1-1 0 0,1-1 1 0 0,-1 0-1 0 0,1 0 0 0 0,-1 0 1 0 0,1 0-1 0 0,0 0 1 0 0,0 0-1 0 0,-1 0 0 0 0,1 0 1 0 0,0-1-1 0 0,0 1 0 0 0,0-1 1 0 0,0 1-1 0 0,0-1 1 0 0,0 0-1 0 0,0 0 0 0 0,0 0 1 0 0,0 0-1 0 0,0 0 1 0 0,-1 0-1 0 0,1-1 0 0 0,0 1 1 0 0,0 0-1 0 0,0-1 0 0 0,0 0 1 0 0,0 1-1 0 0,0-1 1 0 0,-1 0-1 0 0,1 0 0 0 0,0 0 1 0 0,-1 0-1 0 0,1 0 1 0 0,-1-1-1 0 0,1 1 0 0 0,-1 0 1 0 0,1-1-1 0 0,1-2 0 0 0,3-3 52 0 0,0-1 0 0 0,0 0-1 0 0,-1 0 1 0 0,0 0-1 0 0,-1-1 1 0 0,0 1 0 0 0,4-14-1 0 0,0-4 124 0 0,-2 0 0 0 0,-1-1 0 0 0,3-36 0 0 0,-3-85 504 0 0,-5 108-551 0 0,-8-303 1410 0 0,4 301-1307 0 0,2 27-161 0 0,1-1 1 0 0,1-27-1 0 0,0 42-221 0 0,0 0-1 0 0,0 0 1 0 0,0 0-1 0 0,0 0 1 0 0,0 0-1 0 0,0 0 1 0 0,0 0-1 0 0,0 0 1 0 0,1 0-1 0 0,-1 0 1 0 0,0 0-1 0 0,1 0 1 0 0,-1 0-1 0 0,1 0 1 0 0,-1 0-1 0 0,1 0 1 0 0,-1 0-1 0 0,1 1 1 0 0,-1-1-1 0 0,1 0 1 0 0,0 1-1 0 0,0-1 1 0 0,-1 0-1 0 0,1 1 1 0 0,0-1-1 0 0,0 0 1 0 0,0 1-1 0 0,-1 0 1 0 0,1-1-1 0 0,0 1 1 0 0,0-1-1 0 0,0 1 1 0 0,0 0-1 0 0,0 0 1 0 0,0-1-1 0 0,0 1 1 0 0,0 0-1 0 0,0 0 1 0 0,0 0-1 0 0,0 0 1 0 0,0 0-1 0 0,0 0 1 0 0,1 1-1 0 0,5 1-1208 0 0,-1 0 0 0 0,0 0-1 0 0,0 1 1 0 0,0 0 0 0 0,8 5 0 0 0,-4-3-663 0 0,9 6-1024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54 668 0 0,'-3'-10'2228'0'0,"2"6"-1053"0"0,0 0-1 0 0,0 0 1 0 0,0 0-1 0 0,-1 0 1 0 0,0 0-1 0 0,0 1 1 0 0,-2-6-1 0 0,3 9-983 0 0,0-1 0 0 0,0 0-1 0 0,0 0 1 0 0,0 1 0 0 0,0-1 0 0 0,0 1-1 0 0,0-1 1 0 0,0 1 0 0 0,0-1 0 0 0,0 1 0 0 0,0-1-1 0 0,0 1 1 0 0,0 0 0 0 0,0 0 0 0 0,0 0-1 0 0,0-1 1 0 0,0 1 0 0 0,0 0 0 0 0,0 0 0 0 0,-1 1-1 0 0,1-1 1 0 0,0 0 0 0 0,0 0 0 0 0,0 0-1 0 0,0 1 1 0 0,0-1 0 0 0,0 1 0 0 0,0-1 0 0 0,0 0-1 0 0,0 1 1 0 0,0 0 0 0 0,-1 0 0 0 0,-7 5 229 0 0,1-1-1 0 0,0 1 1 0 0,1 0 0 0 0,-1 1 0 0 0,1 0 0 0 0,0 0 0 0 0,-6 8 0 0 0,-39 60 1384 0 0,49-70-1667 0 0,-12 19 857 0 0,-16 34 0 0 0,27-51-773 0 0,1 0 0 0 0,0 1 0 0 0,1-1 0 0 0,0 1 0 0 0,0 0 0 0 0,0 0 0 0 0,1 0-1 0 0,1 0 1 0 0,-1 13 0 0 0,2-16-122 0 0,0 1-1 0 0,1-1 0 0 0,-1 1 1 0 0,1-1-1 0 0,0 0 0 0 0,0 0 1 0 0,1 0-1 0 0,0 0 0 0 0,0 0 1 0 0,0 0-1 0 0,0-1 0 0 0,1 1 1 0 0,-1-1-1 0 0,1 0 0 0 0,0 0 1 0 0,9 6-1 0 0,-2-2 50 0 0,0 0 1 0 0,1-1-1 0 0,1 0 1 0 0,-1-1-1 0 0,21 7 0 0 0,-16-8 19 0 0,0 0-1 0 0,0-2 0 0 0,0 0 1 0 0,1-1-1 0 0,-1-1 0 0 0,0 0 1 0 0,33-4-1 0 0,-24 0-116 0 0,-1-1 0 0 0,0-2 1 0 0,0 0-1 0 0,39-17 0 0 0,-57 20-208 0 0,1 0 1 0 0,-1-1-1 0 0,0 0 0 0 0,10-7 1 0 0,-15 9-419 0 0,0 0 0 0 0,0 1 0 0 0,-1-1 0 0 0,1 0 1 0 0,0 0-1 0 0,0-1 0 0 0,-1 1 0 0 0,0 0 1 0 0,1 0-1 0 0,0-4 0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65 664 0 0,'-3'0'601'0'0,"-25"-7"12527"0"0,95-7-4548 0 0,22 3-4234 0 0,-3 1-1613 0 0,-2-4-3538 0 0,-70 5-3057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1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36 137 476 0 0,'-11'-3'1175'0'0,"-14"-7"6694"0"0,38-3-3930 0 0,-4 7-3248 0 0,0 0-1 0 0,1 1 0 0 0,-1 1 1 0 0,1-1-1 0 0,0 1 0 0 0,0 1 1 0 0,1 0-1 0 0,-1 0 1 0 0,17-1-1 0 0,5-3 330 0 0,342-54 8058 0 0,-358 62-11424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87 528 508 0 0,'2'-3'11358'0'0,"1"-5"-5545"0"0,18-46-2930 0 0,-16 28-2414 0 0,-1-1 0 0 0,-1 1 0 0 0,-2-1 0 0 0,0 1 1 0 0,-2-1-1 0 0,-1 0 0 0 0,-8-40 0 0 0,4 38-168 0 0,-2-1 0 0 0,0 1 0 0 0,-3 0 0 0 0,-20-42 0 0 0,31 69-265 0 0,-1 1 0 0 0,0 0 0 0 0,0-1 0 0 0,0 1 0 0 0,1-1 0 0 0,-1 1 0 0 0,0 0-1 0 0,-1 0 1 0 0,1-1 0 0 0,0 1 0 0 0,0 0 0 0 0,0 0 0 0 0,-1 0 0 0 0,1 0 0 0 0,-1 1 0 0 0,-1-2-1 0 0,2 2 109 0 0,-11 15 211 0 0,9-11-291 0 0,1 0 0 0 0,0 1 0 0 0,0-1 0 0 0,0 1 0 0 0,1 0 0 0 0,0 0 0 0 0,0 0 0 0 0,0-1 1 0 0,0 1-1 0 0,1 0 0 0 0,0 0 0 0 0,0 0 0 0 0,0 0 0 0 0,0 0 0 0 0,1 0 0 0 0,0 0 0 0 0,0 0 0 0 0,0-1 0 0 0,4 9 0 0 0,-2-5-12 0 0,1-1-1 0 0,-1 1 1 0 0,2-1-1 0 0,-1 1 1 0 0,1-1-1 0 0,0-1 1 0 0,0 1 0 0 0,1-1-1 0 0,0 0 1 0 0,9 8-1 0 0,-9-10-108 0 0,-1-1 0 0 0,0 1 0 0 0,1-1 0 0 0,0-1-1 0 0,-1 1 1 0 0,1-1 0 0 0,0 0 0 0 0,1 0 0 0 0,-1 0 0 0 0,0-1-1 0 0,0 0 1 0 0,1 0 0 0 0,-1-1 0 0 0,11 0 0 0 0,-12-1-18 0 0,0 1 0 0 0,0-1 0 0 0,-1 0 0 0 0,1 0 0 0 0,0-1 0 0 0,-1 0 0 0 0,1 1 0 0 0,-1-2 0 0 0,0 1 0 0 0,0 0 0 0 0,0-1 0 0 0,0 0 0 0 0,0 0 0 0 0,0 0 0 0 0,-1 0 0 0 0,1 0 0 0 0,-1-1 0 0 0,0 0 0 0 0,5-7 0 0 0,1-4 152 0 0,-1 0 0 0 0,-1-1-1 0 0,10-29 1 0 0,-11 37 951 0 0,-3 16 9 0 0,1 21 193 0 0,-3-26-1226 0 0,2 37 865 0 0,-2-17-702 0 0,2 0-1 0 0,0-1 0 0 0,1 1 1 0 0,1 0-1 0 0,14 36 1 0 0,-18-56-507 0 0,1 0 0 0 0,-1-1 0 0 0,1 1 1 0 0,-1-1-1 0 0,1 0 0 0 0,0 1 1 0 0,0-1-1 0 0,5 4 0 0 0,-5-4-626 0 0,0-1-1 0 0,1 1 1 0 0,-1-1-1 0 0,1 1 0 0 0,-1-1 1 0 0,1 0-1 0 0,0 0 1 0 0,5 1-1 0 0,5 0-2484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142 379 7861 0 0,'0'0'14962'0'0,"0"4"-13922"0"0,-1 3-814 0 0,1 0 0 0 0,0 0 0 0 0,0-1 0 0 0,1 1 1 0 0,0 0-1 0 0,0 0 0 0 0,1 0 0 0 0,0-1 0 0 0,0 1 0 0 0,0-1 0 0 0,1 0 1 0 0,0 1-1 0 0,0-1 0 0 0,1 0 0 0 0,5 7 0 0 0,-8-12-745 0 0,0 0 0 0 0,0 0 0 0 0,0 0 0 0 0,1 0-1 0 0,-1 0 1 0 0,0 0 0 0 0,1-1 0 0 0,-1 1 0 0 0,1 0 0 0 0,-1-1-1 0 0,1 1 1 0 0,-1-1 0 0 0,1 1 0 0 0,-1-1 0 0 0,2 1 0 0 0,-1-1-192 0 0,6 2-2452 0 0</inkml:trace>
  <inkml:trace contextRef="#ctx0" brushRef="#br0" timeOffset="1">199 175 7633 0 0,'-19'-18'3352'0'0,"-1"0"-1"0"0,-1 2 1 0 0,-27-17 0 0 0,-30-23 2359 0 0,77 55-5629 0 0,-1 0-1 0 0,1 1 1 0 0,0-2 0 0 0,0 1-1 0 0,0 0 1 0 0,0 0-1 0 0,1 0 1 0 0,-1 0 0 0 0,0 0-1 0 0,0-1 1 0 0,0-2-1 0 0,1 4-78 0 0,0-1-1 0 0,-1 1 1 0 0,1-1-1 0 0,0 1 1 0 0,0 0-1 0 0,0-1 1 0 0,0 1-1 0 0,0-1 1 0 0,0 1-1 0 0,0-1 1 0 0,1 1-1 0 0,-1-1 0 0 0,0 1 1 0 0,0-1-1 0 0,0 1 1 0 0,0-1-1 0 0,1 1 1 0 0,-1-1-1 0 0,0 1 1 0 0,0 0-1 0 0,1-1 1 0 0,-1 1-1 0 0,0 0 1 0 0,1-1-1 0 0,1 0-334 0 0,-1 0-1 0 0,1 0 1 0 0,-1 1-1 0 0,1-1 1 0 0,-1 0-1 0 0,1 1 1 0 0,-1 0 0 0 0,1-1-1 0 0,0 1 1 0 0,0 0-1 0 0,-1 0 1 0 0,1 0-1 0 0,0 0 1 0 0,-1 0-1 0 0,1 0 1 0 0,0 0 0 0 0,-1 0-1 0 0,1 1 1 0 0,1 0-1 0 0,12 3-3191 0 0,4 2 506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43 6393 0 0,'-10'45'8406'0'0,"1"-1"-4040"0"0,-14 90 321 0 0,20-115-3773 0 0,0 0 0 0 0,-2 0 1 0 0,0 0-1 0 0,-9 18 0 0 0,14-36-888 0 0,0-1 0 0 0,0 0 0 0 0,0 0 0 0 0,0 1 1 0 0,0-1-1 0 0,0 0 0 0 0,0 0 0 0 0,0 0 0 0 0,0 1 0 0 0,0-1 0 0 0,-1 0 0 0 0,1 0 0 0 0,0 0 0 0 0,0 0 0 0 0,0 1 0 0 0,0-1 0 0 0,0 0 0 0 0,-1 0 0 0 0,1 0 0 0 0,0 0 0 0 0,0 1 0 0 0,0-1 1 0 0,-1 0-1 0 0,1 0 0 0 0,0 0 0 0 0,0 0 0 0 0,0 0 0 0 0,-1 0 0 0 0,1 0 0 0 0,0 0 0 0 0,0 0 0 0 0,0 0 0 0 0,-1 0 0 0 0,1 0 0 0 0,0 0 0 0 0,0 0 0 0 0,-1 0 0 0 0,1 0 0 0 0,0 0 0 0 0,0 0 0 0 0,0 0 1 0 0,-1 0-1 0 0,1 0 0 0 0,0 0 0 0 0,0 0 0 0 0,0 0 0 0 0,-1-1 0 0 0,-7-11 273 0 0,-3-20-183 0 0,10 29-83 0 0,1 0-1 0 0,-1-1 1 0 0,1 1-1 0 0,0 0 1 0 0,0 0-1 0 0,0-1 1 0 0,0 1-1 0 0,1 0 0 0 0,-1 0 1 0 0,1 0-1 0 0,0 0 1 0 0,0 0-1 0 0,0-1 1 0 0,1-2-1 0 0,-1 6-17 0 0,-1 0 0 0 0,0 0 0 0 0,0-1-1 0 0,1 1 1 0 0,-1 0 0 0 0,0 0 0 0 0,0-1 0 0 0,1 1-1 0 0,-1 0 1 0 0,0 0 0 0 0,1 0 0 0 0,-1 0 0 0 0,0 0-1 0 0,0 0 1 0 0,1-1 0 0 0,-1 1 0 0 0,0 0 0 0 0,1 0-1 0 0,-1 0 1 0 0,1 0 0 0 0,-1 0 0 0 0,0 0 0 0 0,1 0-1 0 0,-1 0 1 0 0,0 0 0 0 0,1 0 0 0 0,-1 1 0 0 0,0-1 0 0 0,1 0-1 0 0,-1 0 1 0 0,0 0 0 0 0,0 0 0 0 0,1 1 0 0 0,27 10 254 0 0,0 1 0 0 0,27 19 1 0 0,-29-17-50 0 0,0 0-1 0 0,0-2 1 0 0,31 10 0 0 0,-42-18-220 0 0,-1 0 0 0 0,1-2 0 0 0,0 0 0 0 0,17 1 0 0 0,-27-3 0 0 0,0 0 0 0 0,-1 0 0 0 0,1 0 0 0 0,0-1 0 0 0,0 0 0 0 0,-1 0 0 0 0,1 0 0 0 0,0 0 0 0 0,-1-1 0 0 0,1 1 0 0 0,-1-1 0 0 0,0 0 0 0 0,1-1 0 0 0,-1 1 0 0 0,0-1 0 0 0,7-6 0 0 0,-9 6 0 0 0,0 0 0 0 0,0-1 0 0 0,0 0 0 0 0,0 1 0 0 0,0-1 0 0 0,-1 0 0 0 0,0 0 0 0 0,0 0 0 0 0,0 0 0 0 0,0 0 0 0 0,-1 0 0 0 0,1 0 0 0 0,-1 0 0 0 0,0 0 0 0 0,0 0 0 0 0,-1 0 0 0 0,1 0 0 0 0,-3-6 0 0 0,-1-10 0 0 0,-1 0 0 0 0,-11-24 0 0 0,13 36 0 0 0,-81-182-55 0 0,78 176 88 0 0,6 14-183 0 0,0 0 0 0 0,0-1 0 0 0,-1 1 0 0 0,1-1 0 0 0,0 1 0 0 0,0 0 0 0 0,0-1 0 0 0,0 1 0 0 0,0-1 0 0 0,0 1 0 0 0,0-1 0 0 0,0 1 0 0 0,0 0 0 0 0,0-1-1 0 0,0 1 1 0 0,1-1 0 0 0,-1 1 0 0 0,0 0 0 0 0,0-1 0 0 0,0 1 0 0 0,0 0 0 0 0,1-1 0 0 0,-1 1 0 0 0,0-1 0 0 0,0 1 0 0 0,1-1 0 0 0,1 1-482 0 0,0-1-1 0 0,0 1 1 0 0,-1 0 0 0 0,1-1 0 0 0,0 1 0 0 0,0 0-1 0 0,0 0 1 0 0,0 0 0 0 0,0 0 0 0 0,-1 0 0 0 0,1 1 0 0 0,0-1-1 0 0,2 1 1 0 0,20 3-2769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1 107 364 0 0,'2'1'1355'0'0,"3"4"-668"0"0,0 0-1 0 0,0 0 0 0 0,-1 0 1 0 0,0 1-1 0 0,0 0 0 0 0,0-1 0 0 0,0 1 1 0 0,2 7-1 0 0,22 59 2796 0 0,-14-35-1705 0 0,7 19 651 0 0,-8-19-56 0 0,2 0 0 0 0,2-1 0 0 0,34 57 0 0 0,-50-92-2248 0 0,0 1 0 0 0,0-1 0 0 0,0 1 0 0 0,0-1 0 0 0,0 0 0 0 0,0 1 0 0 0,0-1 0 0 0,0 0 0 0 0,0 0 0 0 0,1 0 0 0 0,-1 0 1 0 0,1 0-1 0 0,-1 0 0 0 0,0 0 0 0 0,1 0 0 0 0,0 0 0 0 0,-1-1 0 0 0,1 1 0 0 0,-1-1 0 0 0,1 1 0 0 0,0-1 0 0 0,-1 0 0 0 0,1 0 0 0 0,0 1 0 0 0,-1-1 0 0 0,1 0 0 0 0,0 0 0 0 0,-1-1 0 0 0,1 1 0 0 0,0 0 0 0 0,1-1 0 0 0,0-1 19 0 0,0 1 0 0 0,0-1 0 0 0,-1 0 0 0 0,1 0 0 0 0,-1 0 0 0 0,0 0-1 0 0,1-1 1 0 0,-1 1 0 0 0,0-1 0 0 0,0 1 0 0 0,-1-1 0 0 0,1 0 0 0 0,0 0-1 0 0,-1 1 1 0 0,2-6 0 0 0,14-41 211 0 0,-2 0 0 0 0,10-62-1 0 0,6-26 27 0 0,4-8-380 0 0,-31 126-7296 0 0,-11 34 3048 0 0,3 1 611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3 736 0 0,'-1'-1'526'0'0,"0"1"0"0"0,0 0 0 0 0,0-1 0 0 0,0 1 0 0 0,-1 0 1 0 0,1 0-1 0 0,0 0 0 0 0,0 0 0 0 0,0 0 0 0 0,0 0 0 0 0,-1 0 0 0 0,1 1 0 0 0,0-1 0 0 0,0 0 0 0 0,0 1 0 0 0,0-1 0 0 0,0 0 1 0 0,-4 3 1758 0 0,7 7 2708 0 0,3-7-4189 0 0,1 0-1 0 0,0 0 1 0 0,0 0-1 0 0,0-1 0 0 0,0 1 1 0 0,0-2-1 0 0,0 1 1 0 0,8 1-1 0 0,57 4 1621 0 0,-45-5-1462 0 0,324 9 3704 0 0,-349-11-5284 0 0,3 0-961 0 0,1 0 1 0 0,-1 0 0 0 0,1-1-1 0 0,-1 1 1 0 0,1-1-1 0 0,-1 0 1 0 0,8-3 0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7557 0 0,'-3'2'1716'0'0,"1"0"-456"0"0,0 0 0 0 0,0 0 0 0 0,0 0 1 0 0,0 0-1 0 0,0 0 0 0 0,0 1 0 0 0,0-1 0 0 0,1 1 0 0 0,-3 3 1 0 0,5-5-1107 0 0,-1 0 0 0 0,0-1 0 0 0,0 1 0 0 0,1 0 0 0 0,-1 0 0 0 0,1-1 0 0 0,-1 1 0 0 0,1 0 0 0 0,-1 0 0 0 0,1-1 0 0 0,-1 1 0 0 0,1-1 0 0 0,-1 1 0 0 0,1-1 0 0 0,0 1 0 0 0,-1-1 0 0 0,1 1 0 0 0,0-1 0 0 0,0 1 0 0 0,-1-1 0 0 0,1 0 0 0 0,0 1 0 0 0,0-1 0 0 0,0 0 0 0 0,-1 0 0 0 0,1 0 0 0 0,1 1 0 0 0,28 3 1326 0 0,-24-4-975 0 0,171 15 3933 0 0,-42-6-4674 0 0,-123-8-711 0 0,0 0-1861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88 136 664 0 0,'-16'-3'1173'0'0,"-27"-7"2540"0"0,41 10-3251 0 0,0 0-1 0 0,1-1 1 0 0,-1 0-1 0 0,0 1 1 0 0,1-1-1 0 0,-1 0 1 0 0,0 0-1 0 0,1 0 1 0 0,-1 0-1 0 0,1 0 1 0 0,-1 0-1 0 0,1-1 1 0 0,0 1-1 0 0,0 0 1 0 0,-1-1-1 0 0,1 1 1 0 0,-2-4 1803 0 0,6 2-563 0 0,0-2-1262 0 0,1 1-1 0 0,0 1 1 0 0,0-1 0 0 0,0 1-1 0 0,1-1 1 0 0,-1 1 0 0 0,1 0-1 0 0,0 1 1 0 0,0-1 0 0 0,0 1-1 0 0,6-2 1 0 0,67-18 2595 0 0,-63 19-2514 0 0,132-26 3002 0 0,-96 26-5431 0 0,-1 3-4357 0 0,-35 0 2672 0 0,-2-1 514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203 172 92 0 0,'-1'-2'254'0'0,"0"1"-1"0"0,0-1 1 0 0,0 0 0 0 0,0 1 0 0 0,0-1-1 0 0,0 0 1 0 0,0 0 0 0 0,0 1 0 0 0,1-1-1 0 0,-1 0 1 0 0,1 0 0 0 0,0 0 0 0 0,-1 0-1 0 0,1 0 1 0 0,0 0 0 0 0,0 0 0 0 0,0 0-1 0 0,0 0 1 0 0,1 0 0 0 0,-1 0 0 0 0,1-3-1 0 0,1 2 74 0 0,-1-1-1 0 0,1 1 1 0 0,0 0 0 0 0,0-1-1 0 0,0 1 1 0 0,1 0-1 0 0,-1 0 1 0 0,1 1-1 0 0,0-1 1 0 0,4-3-1 0 0,6-4 476 0 0,1 1 0 0 0,0 1 0 0 0,0 0 1 0 0,19-7-1 0 0,-13 7 33 0 0,1 0 1 0 0,0 2-1 0 0,0 0 1 0 0,29-3-1 0 0,-38 7-414 0 0,0 1 0 0 0,0 1 0 0 0,0 0-1 0 0,1 0 1 0 0,-1 1 0 0 0,0 1 0 0 0,-1 0-1 0 0,1 1 1 0 0,17 5 0 0 0,-25-6-310 0 0,-1-1 0 0 0,1 1 1 0 0,-1 0-1 0 0,0 0 0 0 0,1 0 0 0 0,-1 0 0 0 0,0 1 1 0 0,0-1-1 0 0,0 1 0 0 0,-1 0 0 0 0,1-1 0 0 0,0 1 1 0 0,-1 1-1 0 0,0-1 0 0 0,0 0 0 0 0,0 1 0 0 0,0-1 0 0 0,1 5 1 0 0,-1-3-19 0 0,-1 0 1 0 0,0 0-1 0 0,-1 0 0 0 0,1 0 1 0 0,-1 1-1 0 0,0-1 1 0 0,0 0-1 0 0,-1 0 1 0 0,1 0-1 0 0,-1 0 1 0 0,0 0-1 0 0,-1 0 0 0 0,1-1 1 0 0,-3 6-1 0 0,-6 12 70 0 0,-1-1-1 0 0,0-1 1 0 0,-2 0-1 0 0,0 0 1 0 0,-1-2-1 0 0,-1 1 1 0 0,-25 22-1 0 0,1-5-25 0 0,-1-3 0 0 0,-57 38-1 0 0,-52 16-257 0 0,-5 3-1106 0 0,150-87 1129 0 0,2-2 65 0 0,1-1 1 0 0,0 1-1 0 0,-1 0 1 0 0,1 0 0 0 0,0 0-1 0 0,0 0 1 0 0,0 0 0 0 0,-1 0-1 0 0,1 0 1 0 0,0 0 0 0 0,0 0-1 0 0,0 1 1 0 0,1-1-1 0 0,-1 0 1 0 0,0 1 0 0 0,0-1-1 0 0,0 2 1 0 0,16 4 111 0 0,0-4 45 0 0,-1-1 0 0 0,0 0 0 0 0,0-2 0 0 0,25 0 0 0 0,-6-1 62 0 0,340 9 3681 0 0,-368-8-3790 0 0,0 0 1 0 0,-1 0-1 0 0,1-1 1 0 0,-1 0-1 0 0,0 0 1 0 0,1 0-1 0 0,-1 0 1 0 0,0-1-1 0 0,1 1 1 0 0,6-5-1 0 0,-8 4-490 0 0,-1 1-1 0 0,0-1 1 0 0,0 0-1 0 0,0 0 0 0 0,0 0 1 0 0,0 0-1 0 0,0 0 1 0 0,0-1-1 0 0,-1 1 0 0 0,3-5 1 0 0,7-6-8539 0 0,-8 9 6045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448 145 704 0 0,'-2'-6'986'0'0,"1"0"1"0"0,-1 1-1 0 0,0-1 0 0 0,-1 0 0 0 0,0 1 0 0 0,1-1 1 0 0,-2 1-1 0 0,1 0 0 0 0,-1 0 0 0 0,1 0 1 0 0,-1 0-1 0 0,-1 1 0 0 0,1 0 0 0 0,-1 0 0 0 0,1 0 1 0 0,-10-6-1 0 0,6 6-453 0 0,1 1 1 0 0,-1 0-1 0 0,0 0 0 0 0,0 1 1 0 0,0-1-1 0 0,0 2 1 0 0,0-1-1 0 0,-1 1 0 0 0,1 1 1 0 0,0-1-1 0 0,-11 2 1 0 0,3 0-286 0 0,1 1 0 0 0,0 1 0 0 0,0 0 1 0 0,0 1-1 0 0,0 1 0 0 0,1 0 1 0 0,0 1-1 0 0,0 1 0 0 0,0 0 1 0 0,1 1-1 0 0,0 0 0 0 0,-24 20 0 0 0,30-22-85 0 0,1 1 0 0 0,0 0 0 0 0,0 0-1 0 0,1 1 1 0 0,0 0 0 0 0,0 0-1 0 0,0 0 1 0 0,1 0 0 0 0,1 1-1 0 0,-1-1 1 0 0,-2 14 0 0 0,4-16-85 0 0,2-1 1 0 0,-1 1-1 0 0,0-1 1 0 0,1 1-1 0 0,0-1 1 0 0,1 1-1 0 0,-1-1 1 0 0,1 1-1 0 0,0-1 1 0 0,0 1-1 0 0,1-1 1 0 0,0 0-1 0 0,-1 0 1 0 0,2 0-1 0 0,-1 0 1 0 0,1 0-1 0 0,-1 0 1 0 0,1 0-1 0 0,1-1 1 0 0,6 8-1 0 0,1-2 29 0 0,0 0-1 0 0,1-1 0 0 0,0 0 0 0 0,0 0 0 0 0,1-2 0 0 0,0 0 0 0 0,1 0 0 0 0,0-1 0 0 0,0-1 1 0 0,0 0-1 0 0,26 5 0 0 0,-18-6-41 0 0,2-1 1 0 0,-1 0 0 0 0,0-2-1 0 0,0-1 1 0 0,1 0-1 0 0,-1-2 1 0 0,23-4 0 0 0,-39 4-70 0 0,-1 1-1 0 0,0 0 1 0 0,1-1 0 0 0,-1 0 0 0 0,0-1 0 0 0,0 0 0 0 0,0 1 0 0 0,0-2 0 0 0,-1 1 0 0 0,1-1 0 0 0,-1 0-1 0 0,0 0 1 0 0,0 0 0 0 0,0-1 0 0 0,7-8 0 0 0,-9 8-1 0 0,-1 0-1 0 0,1 0 1 0 0,-1 0 0 0 0,0-1 0 0 0,0 1-1 0 0,0-1 1 0 0,-1 1 0 0 0,0-1-1 0 0,0 1 1 0 0,0-1 0 0 0,-1 0 0 0 0,1 1-1 0 0,-2-1 1 0 0,1 0 0 0 0,-1 0 0 0 0,1 1-1 0 0,-1-1 1 0 0,-4-9 0 0 0,2 6-4 0 0,0-1 0 0 0,-1 1 0 0 0,0 0 0 0 0,-1 0 0 0 0,1 1 0 0 0,-2-1 0 0 0,1 1 1 0 0,-1 0-1 0 0,-8-7 0 0 0,3 4 2 0 0,-1-1 0 0 0,-1 2 0 0 0,0-1 0 0 0,-27-14 0 0 0,8 8-105 0 0,-1 2 1 0 0,0 2-1 0 0,-1 0 1 0 0,-47-9-1 0 0,59 16-153 0 0,-47-9-427 0 0,62 13 209 0 0,-2 1-1 0 0,1 1 0 0 0,0-1 1 0 0,0 2-1 0 0,0-1 0 0 0,-11 2 1 0 0,7 3-2316 0 0,4 3-3878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0 174 732 0 0,'23'1'5392'0'0,"-12"2"-4322"0"0,1 1 0 0 0,-1 0 0 0 0,1 1 0 0 0,-1 0 0 0 0,-1 1 0 0 0,1 0 1 0 0,10 9-1 0 0,63 55 3207 0 0,-46-31-938 0 0,64 82 0 0 0,-59-66-910 0 0,-40-51-2146 0 0,1 0-1 0 0,-1-1 1 0 0,1 1 0 0 0,0-1-1 0 0,0 0 1 0 0,0 0-1 0 0,0 0 1 0 0,1-1-1 0 0,-1 1 1 0 0,10 2 0 0 0,-14-5-241 0 0,1 0 1 0 0,0 0-1 0 0,0 0 1 0 0,0 0-1 0 0,0 0 1 0 0,0 0-1 0 0,0 0 1 0 0,0-1-1 0 0,0 1 1 0 0,-1 0-1 0 0,1-1 1 0 0,0 1 0 0 0,0-1-1 0 0,0 1 1 0 0,-1-1-1 0 0,1 1 1 0 0,0-1-1 0 0,0 1 1 0 0,-1-1-1 0 0,1 0 1 0 0,-1 0-1 0 0,1 1 1 0 0,0-1-1 0 0,-1 0 1 0 0,1-1-1 0 0,13-23 272 0 0,-13 24-302 0 0,41-93 81 0 0,25-49-28 0 0,-27 73-65 0 0,82-108 0 0 0,-108 160 0 0 0,-9 15-103 0 0,-4 3-507 0 0,2 8-3946 0 0,2 4-5036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1 232 0 0,'1'0'307'0'0,"0"0"-1"0"0,0 0 1 0 0,0-1-1 0 0,0 1 1 0 0,0 0 0 0 0,0 0-1 0 0,1 0 1 0 0,-1 0 0 0 0,0 0-1 0 0,0 1 1 0 0,0-1-1 0 0,0 0 1 0 0,0 0 0 0 0,0 1-1 0 0,0-1 1 0 0,0 1 0 0 0,0-1-1 0 0,0 1 1 0 0,0-1-1 0 0,0 1 1 0 0,0-1 0 0 0,0 1-1 0 0,0 0 1 0 0,0 0-1 0 0,-1 0 1 0 0,1-1 0 0 0,0 1-1 0 0,-1 0 1 0 0,1 0 0 0 0,0 0-1 0 0,-1 0 1 0 0,1 0-1 0 0,-1 0 1 0 0,1 0 0 0 0,-1 0-1 0 0,0 0 1 0 0,1 0-1 0 0,-1 0 1 0 0,0 1 0 0 0,0-1-1 0 0,0 0 1 0 0,0 0 0 0 0,0 0-1 0 0,0 0 1 0 0,0 0-1 0 0,0 0 1 0 0,-1 2 0 0 0,1 2 290 0 0,-1 1 0 0 0,0 0 0 0 0,0-1 0 0 0,-1 0 0 0 0,1 1 0 0 0,-1-1 0 0 0,-1 0 0 0 0,-3 8 0 0 0,-2-2-260 0 0,-1 0 0 0 0,-1-1 0 0 0,0 0 0 0 0,0 0 0 0 0,-1-1 0 0 0,0-1 0 0 0,0 1 0 0 0,-1-2 0 0 0,0 0 0 0 0,-1 0 0 0 0,1-1 0 0 0,-20 6 1 0 0,-19 5-755 0 0,-94 19 0 0 0,114-29-75 0 0,18-3-606 0 0,0-2 0 0 0,1 1 0 0 0,-21 0 1 0 0,52-12-6738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36 228 0 0,'0'-2'985'0'0,"0"0"-941"0"0,0 0 448 0 0,0 1 0 0 0,0-1 0 0 0,0 0 0 0 0,1 1 0 0 0,-1-1 0 0 0,0 1 0 0 0,1-1 0 0 0,-1 1 0 0 0,1-1 0 0 0,-1 1 0 0 0,1-1 0 0 0,0 1 0 0 0,0-1 0 0 0,-1 1 0 0 0,1 0 0 0 0,0 0 0 0 0,0-1 0 0 0,0 1 0 0 0,1 0 0 0 0,0-1 0 0 0,-1 3-118 0 0,1 0 1 0 0,-1 1-1 0 0,0-1 0 0 0,0 0 0 0 0,1 1 0 0 0,-1-1 1 0 0,0 1-1 0 0,-1-1 0 0 0,1 1 0 0 0,1 3 1 0 0,-2-5-291 0 0,13 30 2707 0 0,14 58 1 0 0,-16-47-1689 0 0,34 140 2276 0 0,-30-110-1410 0 0,43 125 0 0 0,-23-105-3167 0 0,-29-82-147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1 293 500 0 0,'0'-5'417'0'0,"0"0"0"0"0,0 0 1 0 0,0 0-1 0 0,1-1 0 0 0,-1 1 0 0 0,1 0 0 0 0,1 0 1 0 0,-1 0-1 0 0,1 0 0 0 0,-1 0 0 0 0,1 1 0 0 0,4-7 1 0 0,-1 2 144 0 0,1 1 1 0 0,0 0 0 0 0,0 1 0 0 0,1 0-1 0 0,14-13 1 0 0,3 2 292 0 0,0 1-1 0 0,1 1 1 0 0,30-13-1 0 0,-50 26-717 0 0,24-11 404 0 0,0 2-1 0 0,1 0 0 0 0,0 2 0 0 0,0 2 1 0 0,1 1-1 0 0,0 1 0 0 0,0 1 1 0 0,1 2-1 0 0,-1 1 0 0 0,1 2 1 0 0,0 1-1 0 0,-1 1 0 0 0,1 2 1 0 0,-1 1-1 0 0,0 2 0 0 0,-1 0 1 0 0,1 2-1 0 0,-1 2 0 0 0,28 14 0 0 0,-48-20-378 0 0,0 0 0 0 0,0 1 0 0 0,0 0 0 0 0,-1 1 0 0 0,0 0 0 0 0,0 1 0 0 0,-1 0 0 0 0,0 0 0 0 0,0 1 0 0 0,10 14 0 0 0,-15-17-78 0 0,1-1 1 0 0,-1 1 0 0 0,-1 0 0 0 0,1 0 0 0 0,-1 0 0 0 0,0 0-1 0 0,0 1 1 0 0,-1-1 0 0 0,0 0 0 0 0,0 1 0 0 0,0-1 0 0 0,-1 1-1 0 0,0-1 1 0 0,0 1 0 0 0,-1-1 0 0 0,1 1 0 0 0,-2-1 0 0 0,1 1-1 0 0,-4 10 1 0 0,-2-3-8 0 0,0 0 1 0 0,0 0-1 0 0,-1-1 0 0 0,-1 0 0 0 0,0 0 1 0 0,-1-1-1 0 0,-1-1 0 0 0,0 1 0 0 0,0-2 0 0 0,-1 1 1 0 0,0-2-1 0 0,-1 1 0 0 0,0-2 0 0 0,0 0 1 0 0,-16 7-1 0 0,1-2-11 0 0,-1-1 0 0 0,0-1 1 0 0,0-2-1 0 0,-2-1 0 0 0,1-1 0 0 0,-51 5 1 0 0,13-11-302 0 0,48-1-912 0 0,0 0 0 0 0,-36 5 1 0 0,41 4-7505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98 268 0 0,'0'0'1239'0'0,"0"-2"332"0"0,1-1-1142 0 0,1 0 1 0 0,-1 0 0 0 0,1 0 0 0 0,0 0 0 0 0,0 0 0 0 0,0 1 0 0 0,0-1 0 0 0,0 1-1 0 0,0-1 1 0 0,1 1 0 0 0,-1 0 0 0 0,1 0 0 0 0,-1 0 0 0 0,1 0 0 0 0,0 1 0 0 0,0-1-1 0 0,0 1 1 0 0,3-2 0 0 0,13-5 1732 0 0,34-9 1 0 0,-39 13-1163 0 0,5-1 71 0 0,0 0 0 0 0,0 1 0 0 0,0 1 0 0 0,22 0-1 0 0,-35 2-789 0 0,0 1 0 0 0,0 0-1 0 0,0 0 1 0 0,0 1-1 0 0,0 0 1 0 0,0 0-1 0 0,0 0 1 0 0,0 1-1 0 0,0 0 1 0 0,0 0 0 0 0,-1 1-1 0 0,1-1 1 0 0,-1 1-1 0 0,0 0 1 0 0,0 1-1 0 0,0-1 1 0 0,6 6-1 0 0,-9-7-188 0 0,0 0-1 0 0,-1 0 1 0 0,1 1-1 0 0,-1-1 0 0 0,0 0 1 0 0,1 0-1 0 0,-1 1 1 0 0,0-1-1 0 0,0 1 0 0 0,-1-1 1 0 0,1 1-1 0 0,0-1 1 0 0,-1 1-1 0 0,0 0 0 0 0,1-1 1 0 0,-1 4-1 0 0,-1-1 10 0 0,1 0 0 0 0,-1 0 0 0 0,0 0 1 0 0,-1 0-1 0 0,1 0 0 0 0,-1-1 0 0 0,-4 10 0 0 0,-4 2 46 0 0,0 0 0 0 0,-1-1 0 0 0,-19 21 0 0 0,26-30-99 0 0,-25 24 210 0 0,-52 43 1 0 0,51-48 5 0 0,-53 58 0 0 0,80-80-237 0 0,1 0 1 0 0,-1 1-1 0 0,1-1 0 0 0,0 1 0 0 0,0-1 1 0 0,0 1-1 0 0,-2 7 0 0 0,4-10-16 0 0,0 0 0 0 0,-1 0 0 0 0,1 0 0 0 0,0 1 0 0 0,0-1 0 0 0,0 0 0 0 0,0 0 0 0 0,0 0 0 0 0,0 0 0 0 0,0 0 0 0 0,0 0 0 0 0,1 1 0 0 0,-1-1 0 0 0,0 0 0 0 0,1 0 0 0 0,-1 0 0 0 0,1 0 0 0 0,-1 0 0 0 0,1 0 0 0 0,-1 0 0 0 0,1 0 0 0 0,0 0 0 0 0,-1 0 0 0 0,1-1 0 0 0,0 1 0 0 0,0 0 0 0 0,0 0 0 0 0,0-1 0 0 0,0 1 0 0 0,0 0 0 0 0,2 0 0 0 0,5 3 75 0 0,0-1 0 0 0,0 0 0 0 0,1-1 0 0 0,-1 0 0 0 0,1 0 0 0 0,-1-1 0 0 0,17 1 0 0 0,66-6 287 0 0,-59 2-270 0 0,-31 1-102 0 0,123-10 17 0 0,-106 8-24 0 0,1 0 0 0 0,-1-2-1 0 0,0 0 1 0 0,27-12 0 0 0,-17 1-1766 0 0,-27 15 1128 0 0,0 0-1 0 0,0 1 0 0 0,-1-1 1 0 0,1 0-1 0 0,0 0 0 0 0,0 0 1 0 0,0 0-1 0 0,-1 0 0 0 0,1 0 0 0 0,-1 0 1 0 0,1-1-1 0 0,-1 1 0 0 0,1-2 1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59 912 0 0,'-40'-1'3907'0'0,"13"-3"7961"0"0,31 2-10130 0 0,13-5-346 0 0,0 1 0 0 0,1 0-1 0 0,0 1 1 0 0,22-2 0 0 0,82-7 1967 0 0,-63 9-2089 0 0,-24 4-2220 0 0,-23 2-2119 0 0,0 1-3633 0 0,-6-1 3395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175 519 916 0 0,'-15'5'14359'0'0,"14"-6"-14133"0"0,1 1 1 0 0,-1-1 0 0 0,0 0-1 0 0,1 1 1 0 0,-1-1-1 0 0,0 0 1 0 0,1 1 0 0 0,-1-1-1 0 0,1 0 1 0 0,-1 0 0 0 0,1 0-1 0 0,0 0 1 0 0,-1 1 0 0 0,1-1-1 0 0,0 0 1 0 0,0 0-1 0 0,-1 0 1 0 0,1 0 0 0 0,0 0-1 0 0,0 0 1 0 0,0 0 0 0 0,0 0-1 0 0,0 0 1 0 0,0 1-1 0 0,1-1 1 0 0,-1-1 0 0 0,8-35 1893 0 0,-3 14-1375 0 0,-2 2-629 0 0,-1-1 1 0 0,-2 0-1 0 0,0 0 1 0 0,-1 0-1 0 0,-1 0 1 0 0,-1 1-1 0 0,0-1 1 0 0,-2 1-1 0 0,-1 0 1 0 0,-1 0-1 0 0,0 0 1 0 0,-2 1-1 0 0,0 0 1 0 0,-1 1-1 0 0,-1 0 1 0 0,-1 1-1 0 0,-20-25 1 0 0,26 36-78 0 0,4 4 1 0 0,0-1 0 0 0,-1 1 1 0 0,1 0-1 0 0,-1 0 0 0 0,0 1 1 0 0,0-1-1 0 0,0 0 0 0 0,0 1 1 0 0,0 0-1 0 0,-1 0 0 0 0,-4-3 0 0 0,7 5 428 0 0,-2 7 74 0 0,3-6-525 0 0,0-1 0 0 0,-1 0 0 0 0,1 1 0 0 0,0-1 0 0 0,-1 0 1 0 0,1 1-1 0 0,0-1 0 0 0,0 0 0 0 0,0 1 0 0 0,-1-1 1 0 0,1 0-1 0 0,0 1 0 0 0,0-1 0 0 0,0 1 0 0 0,0-1 1 0 0,0 1-1 0 0,0-1 0 0 0,0 0 0 0 0,0 1 0 0 0,0-1 0 0 0,0 1 1 0 0,0-1-1 0 0,0 1 0 0 0,0-1 0 0 0,0 0 0 0 0,0 1 1 0 0,0-1-1 0 0,1 1 0 0 0,3 8 200 0 0,0 0 0 0 0,1 0-1 0 0,0-1 1 0 0,0 0 0 0 0,1 0 0 0 0,1 0 0 0 0,-1-1 0 0 0,15 13 0 0 0,1-2 274 0 0,44 29 0 0 0,-51-38-575 0 0,1-1 0 0 0,0-1-1 0 0,0 0 1 0 0,1-1 0 0 0,0-1 0 0 0,0 0-1 0 0,1-1 1 0 0,-1-1 0 0 0,1-1 0 0 0,-1 0-1 0 0,1-1 1 0 0,0-1 0 0 0,-1-1-1 0 0,1-1 1 0 0,0 0 0 0 0,-1-1 0 0 0,34-11-1 0 0,-46 12-1 0 0,1-1 0 0 0,-1 0-1 0 0,0 0 1 0 0,1 0 0 0 0,-2 0-1 0 0,1-1 1 0 0,0 0-1 0 0,-1 0 1 0 0,1-1 0 0 0,-1 1-1 0 0,-1-1 1 0 0,1 0 0 0 0,-1 0-1 0 0,6-9 1 0 0,-4 3 21 0 0,0 0-1 0 0,-1-1 1 0 0,-1 0 0 0 0,1 0-1 0 0,-2 0 1 0 0,2-14 0 0 0,-3 24 131 0 0,-1 0 0 0 0,0 0 0 0 0,0 0 0 0 0,0 1 0 0 0,0-1 0 0 0,0 0 0 0 0,-1 0 0 0 0,1 0 0 0 0,-1 1 0 0 0,1-1 0 0 0,-1 0 0 0 0,1 0 0 0 0,-1 1 0 0 0,0-1 0 0 0,0 1 0 0 0,0-1 0 0 0,0 1 0 0 0,0-1 0 0 0,0 1 0 0 0,0-1 0 0 0,0 1 0 0 0,-1 0 0 0 0,1 0 0 0 0,0-1 0 0 0,-1 1 0 0 0,1 0 0 0 0,-4-1 0 0 0,4 2-28 0 0,0 0 0 0 0,1 0 0 0 0,-1 1 0 0 0,0-1 0 0 0,0 0 0 0 0,1 0 0 0 0,-1 1 0 0 0,0-1 0 0 0,1 1 0 0 0,-1-1 0 0 0,1 0 0 0 0,-1 1 0 0 0,0-1 0 0 0,1 1 0 0 0,-1 0 0 0 0,1-1 0 0 0,-1 1 0 0 0,1-1 0 0 0,-1 1 0 0 0,1 0 0 0 0,0-1 0 0 0,-1 1 0 0 0,1 0 0 0 0,-1 1 0 0 0,-7 17 480 0 0,-1 12-285 0 0,2 1 1 0 0,1-1-1 0 0,1 1 0 0 0,2 0 1 0 0,1 55-1 0 0,2-79-822 0 0,0 1 0 0 0,1 0 0 0 0,1-1 0 0 0,-1 1 0 0 0,1-1 0 0 0,1 0 0 0 0,0 1 0 0 0,5 10 1 0 0,-6-15 247 0 0,0-1 0 0 0,0 1 1 0 0,1-1-1 0 0,-1 0 1 0 0,1 0-1 0 0,0 0 0 0 0,0 0 1 0 0,0-1-1 0 0,0 1 0 0 0,0-1 1 0 0,1 0-1 0 0,-1 0 1 0 0,1 0-1 0 0,-1 0 0 0 0,1-1 1 0 0,0 1-1 0 0,0-1 1 0 0,0 0-1 0 0,-1 0 0 0 0,6 0 1 0 0,14 2-3140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93 237 6789 0 0,'-37'32'9871'0'0,"32"-27"-9225"0"0,0 0 0 0 0,0 1 0 0 0,1 0 0 0 0,0 0 0 0 0,0 0 0 0 0,1 0 0 0 0,0 0 0 0 0,0 1 0 0 0,0-1 0 0 0,1 1 0 0 0,0 0 0 0 0,-3 14 0 0 0,1-4 1850 0 0,1-21-554 0 0,5-32-1059 0 0,37-257 423 0 0,-39 271-1036 0 0,0-1 257 0 0,2 21-324 0 0,3 14-121 0 0,6 24-82 0 0,2 0 0 0 0,2-1 0 0 0,26 46 0 0 0,-28-60 0 0 0,0-2 0 0 0,2 1 0 0 0,0-2 0 0 0,1 0 0 0 0,1-1 0 0 0,1 0 0 0 0,0-1 0 0 0,1-2 0 0 0,1 0 0 0 0,0 0 0 0 0,1-2 0 0 0,22 9 0 0 0,-37-19-127 0 0,-1 0 1 0 0,1 0-1 0 0,-1-1 1 0 0,1 0-1 0 0,-1 0 1 0 0,12 0-1 0 0,-15-1 92 0 0,0 0 0 0 0,0 0-1 0 0,-1 0 1 0 0,1 0 0 0 0,0-1 0 0 0,0 1 0 0 0,-1 0-1 0 0,1-1 1 0 0,0 1 0 0 0,-1-1 0 0 0,1 0 0 0 0,0 0-1 0 0,-1 1 1 0 0,1-1 0 0 0,-1 0 0 0 0,1 0 0 0 0,-1 0 0 0 0,0-1-1 0 0,1 1 1 0 0,-1 0 0 0 0,0 0 0 0 0,0-1 0 0 0,0 1-1 0 0,0-1 1 0 0,0 1 0 0 0,1-3 0 0 0,-2 3 20 0 0,0 0 1 0 0,0 1 0 0 0,0-1-1 0 0,0 0 1 0 0,0 0-1 0 0,0 0 1 0 0,0 0-1 0 0,0 0 1 0 0,0 1-1 0 0,-1-1 1 0 0,1 0 0 0 0,0 0-1 0 0,-1 0 1 0 0,1 1-1 0 0,0-1 1 0 0,-1 0-1 0 0,1 0 1 0 0,-1 1-1 0 0,1-1 1 0 0,-1 0 0 0 0,0 1-1 0 0,1-1 1 0 0,-1 0-1 0 0,0 1 1 0 0,1-1-1 0 0,-1 1 1 0 0,0 0-1 0 0,0-1 1 0 0,1 1 0 0 0,-1-1-1 0 0,0 1 1 0 0,0 0-1 0 0,-1-1 1 0 0,-34-10-6 0 0,31 10 3 0 0,-19-4 74 0 0,0 2 0 0 0,0 0-1 0 0,0 1 1 0 0,-41 3 0 0 0,-98 18 801 0 0,84-7-383 0 0,106-29-12340 0 0,-20 12 9699 0 0,12-5-918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36 260 0 0,'-8'-19'2664'0'0,"-4"2"8157"0"0,-23 69-5849 0 0,-23 74-1051 0 0,49-104-3105 0 0,2 0-1 0 0,0 0 1 0 0,-6 46 0 0 0,12-64-701 0 0,1 0 0 0 0,-1 1-1 0 0,1-1 1 0 0,0 0 0 0 0,1 0-1 0 0,-1 0 1 0 0,1 0 0 0 0,0 0 0 0 0,0 0-1 0 0,0 0 1 0 0,0 0 0 0 0,1 0-1 0 0,-1-1 1 0 0,1 1 0 0 0,0 0 0 0 0,0-1-1 0 0,1 0 1 0 0,-1 1 0 0 0,1-1 0 0 0,0 0-1 0 0,-1 0 1 0 0,1 0 0 0 0,1-1-1 0 0,-1 1 1 0 0,0-1 0 0 0,0 1 0 0 0,1-1-1 0 0,0 0 1 0 0,-1-1 0 0 0,8 3 0 0 0,0 0 79 0 0,0-1 0 0 0,0 0 0 0 0,0-1 0 0 0,1 0 0 0 0,-1-1 0 0 0,0 0 0 0 0,1-1 0 0 0,0-1 0 0 0,18-2 0 0 0,1-3-281 0 0,1-1-1 0 0,38-16 0 0 0,18-11-4007 0 0,-17 7-5825 0 0,-50 19 6985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217 129 8097 0 0,'-56'-41'7802'0'0,"-84"-36"3450"0"0,119 66-9164 0 0,82 31-3256 0 0,39 26-2410 0 0,-11-4-3747 0 0,-48-23 4382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1 496 0 0,'-45'93'9247'0'0,"23"-41"-6159"0"0,-3-2 0 0 0,-2-1 0 0 0,-48 66 0 0 0,41-71-1584 0 0,6-7 456 0 0,-57 60 0 0 0,81-95-2500 0 0,0 1-683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 8053 0 0,'-9'-12'5661'0'0,"8"11"-4816"0"0,-1-1 1 0 0,1 1 0 0 0,-1-1 0 0 0,1 0-1 0 0,0 1 1 0 0,0-1 0 0 0,0 0-1 0 0,0 0 1 0 0,0 0 0 0 0,0 0 0 0 0,0 0-1 0 0,0 0 1 0 0,0-2 0 0 0,5 5 40 0 0,3 1-611 0 0,-1 0 0 0 0,0 1 0 0 0,0-1 0 0 0,0 2-1 0 0,0-1 1 0 0,0 0 0 0 0,-1 1 0 0 0,1 0 0 0 0,-1 1 0 0 0,6 5 0 0 0,49 59 1359 0 0,-37-41-619 0 0,65 79-578 0 0,88 98-220 0 0,-167-195-217 0 0,-7-7 0 0 0,0 0 0 0 0,1 0 0 0 0,-1 0 0 0 0,0-1 0 0 0,1 1 0 0 0,0-1 0 0 0,-1 0 0 0 0,1 0 0 0 0,0 0 0 0 0,0 0 0 0 0,0 0 0 0 0,5 1 0 0 0,-3-1-95 0 0,-4-2-462 0 0,4-1-886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0 540 0 0,'-28'10'13100'0'0,"28"-10"-12908"0"0,0 0 0 0 0,0 0 0 0 0,0 0-1 0 0,0 1 1 0 0,0-1 0 0 0,0 3 2493 0 0,1-3-2493 0 0,11 9 3275 0 0,17 3-669 0 0,4-6-1870 0 0,1-1 0 0 0,-1-1-1 0 0,41-2 1 0 0,103-11 3657 0 0,-113 4-4047 0 0,-34 4-538 0 0,-1-1 0 0 0,1-2 0 0 0,-1-1 0 0 0,44-14 0 0 0,-67 16-77 0 0,3 0-487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 0 0,'0'0'223'0'0,"0"1"0"0"0,0-1 0 0 0,0 1 0 0 0,-1-1-1 0 0,1 1 1 0 0,0-1 0 0 0,0 1 0 0 0,0-1 0 0 0,0 1 0 0 0,1-1 0 0 0,-1 1-1 0 0,0-1 1 0 0,0 1 0 0 0,0-1 0 0 0,0 1 0 0 0,0-1 0 0 0,1 1 0 0 0,-1-1 0 0 0,0 1-1 0 0,0-1 1 0 0,1 0 0 0 0,-1 1 0 0 0,0-1 0 0 0,1 1 0 0 0,-1-1 0 0 0,0 0-1 0 0,1 1 1 0 0,-1-1 0 0 0,1 0 0 0 0,-1 1 0 0 0,1-1 0 0 0,-1 0 0 0 0,0 0 0 0 0,1 0-1 0 0,-1 1 1 0 0,1-1 0 0 0,-1 0 0 0 0,1 0 0 0 0,-1 0 0 0 0,1 0 0 0 0,-1 0-1 0 0,1 0 1 0 0,0 0 0 0 0,31 5 2826 0 0,-27-4-1932 0 0,62 4 4727 0 0,122-8-1 0 0,-109 0-3790 0 0,-33 3-1063 0 0,16-1 218 0 0,-21-3-3483 0 0,-30 1-7308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4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57 181 216 0 0,'0'-1'270'0'0,"0"-1"-1"0"0,0 1 1 0 0,0 0-1 0 0,0-1 1 0 0,0 1-1 0 0,1 0 1 0 0,-1-1 0 0 0,0 1-1 0 0,0 0 1 0 0,1 0-1 0 0,-1-1 1 0 0,1 1 0 0 0,-1 0-1 0 0,1 0 1 0 0,0 0-1 0 0,-1 0 1 0 0,1 0-1 0 0,0 0 1 0 0,0 0 0 0 0,0 0-1 0 0,0 0 1 0 0,0 0-1 0 0,0 0 1 0 0,0 0 0 0 0,0 0-1 0 0,0 1 1 0 0,0-1-1 0 0,0 0 1 0 0,0 1-1 0 0,2-1 1 0 0,46-20 2792 0 0,-37 17-2390 0 0,65-21 2578 0 0,2 3-1 0 0,137-19 1 0 0,-82 17-377 0 0,-98 13-297 0 0,-103 19-2470 0 0,12-1-166 0 0,-63 8-95 0 0,-187 48 0 0 0,298-61 171 0 0,-38 12 36 0 0,43-13-26 0 0,0 0 1 0 0,-1 0-1 0 0,1 0 0 0 0,0 0 1 0 0,0 1-1 0 0,0-1 0 0 0,0 1 0 0 0,0-1 1 0 0,1 1-1 0 0,-1-1 0 0 0,0 1 0 0 0,1 0 1 0 0,-1 0-1 0 0,1 0 0 0 0,0 0 1 0 0,-2 2-1 0 0,3-2-5 0 0,0-1-1 0 0,0 0 1 0 0,0 0 0 0 0,0 0 0 0 0,0 0-1 0 0,1 0 1 0 0,-1 1 0 0 0,0-1 0 0 0,1 0 0 0 0,-1 0-1 0 0,0 0 1 0 0,1 0 0 0 0,-1 0 0 0 0,1 0-1 0 0,0 0 1 0 0,-1 0 0 0 0,1 0 0 0 0,0 0-1 0 0,0 0 1 0 0,-1-1 0 0 0,1 1 0 0 0,0 0 0 0 0,0 0-1 0 0,2 0 1 0 0,27 18 305 0 0,125 47 657 0 0,-6-3-134 0 0,-121-49-649 0 0,-1 1-1 0 0,0 1 0 0 0,27 21 1 0 0,-48-32-174 0 0,0 0-1 0 0,0 1 1 0 0,-1-1 0 0 0,0 1 0 0 0,6 8 0 0 0,-10-13-27 0 0,-1 0 0 0 0,1 0 0 0 0,0 0 1 0 0,0 0-1 0 0,-1 0 0 0 0,1 0 0 0 0,-1 1 0 0 0,1-1 1 0 0,-1 0-1 0 0,1 0 0 0 0,-1 1 0 0 0,0-1 0 0 0,1 0 1 0 0,-1 0-1 0 0,0 1 0 0 0,0-1 0 0 0,0 0 0 0 0,0 1 1 0 0,0-1-1 0 0,0 0 0 0 0,-1 0 0 0 0,1 1 1 0 0,0-1-1 0 0,-1 0 0 0 0,1 1 0 0 0,0-1 0 0 0,-1 0 1 0 0,0 0-1 0 0,1 0 0 0 0,-1 0 0 0 0,0 0 0 0 0,0 0 1 0 0,1 0-1 0 0,-1 0 0 0 0,0 0 0 0 0,0 0 0 0 0,0 0 1 0 0,-2 1-1 0 0,-5 3-1 0 0,-1-1 0 0 0,1 0 0 0 0,-1-1 0 0 0,0 1 0 0 0,0-2 0 0 0,0 1 0 0 0,-13 1 1 0 0,-68 3-10 0 0,63-6 13 0 0,-207-1 184 0 0,100-2-3198 0 0,178-1-11232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5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54 236 816 0 0,'-3'-5'941'0'0,"-10"-12"6944"0"0,12 17-7693 0 0,1-1 0 0 0,-1 1 0 0 0,1 0 0 0 0,-1 0 0 0 0,1 0 0 0 0,-1 0 0 0 0,1 0 0 0 0,-1 0 0 0 0,0 0 0 0 0,1 0 0 0 0,-1 0 0 0 0,1 0 0 0 0,-1 0 0 0 0,1 0 0 0 0,-1 0 0 0 0,1 0 0 0 0,-1 0 0 0 0,1 0 0 0 0,-1 1 0 0 0,1-1 0 0 0,-1 0 0 0 0,1 0 0 0 0,-1 1 0 0 0,1-1 0 0 0,-1 0 0 0 0,1 1 0 0 0,0-1 0 0 0,-1 0 0 0 0,1 1 0 0 0,0-1 0 0 0,-1 1 0 0 0,1-1 0 0 0,0 1 0 0 0,-1-1 0 0 0,1 1 0 0 0,0-1 0 0 0,0 1 0 0 0,0-1 0 0 0,-1 1 0 0 0,-2 5 574 0 0,0 0-1 0 0,1 0 0 0 0,-1 0 1 0 0,1 0-1 0 0,1 1 1 0 0,-1-1-1 0 0,1 0 0 0 0,0 1 1 0 0,0-1-1 0 0,1 9 1 0 0,0 1 150 0 0,1 0 0 0 0,1 0 0 0 0,4 17 1 0 0,-3-20-567 0 0,1 1 1 0 0,0-1 0 0 0,1 0-1 0 0,1 0 1 0 0,0 0 0 0 0,1-1-1 0 0,0 0 1 0 0,1 0 0 0 0,13 15-1 0 0,-17-22-360 0 0,0 0-1 0 0,0-1 0 0 0,1 1 1 0 0,0-1-1 0 0,-1-1 0 0 0,1 1 1 0 0,1 0-1 0 0,-1-1 1 0 0,1 0-1 0 0,-1-1 0 0 0,1 1 1 0 0,0-1-1 0 0,0 0 1 0 0,0 0-1 0 0,0-1 0 0 0,0 0 1 0 0,0 0-1 0 0,0 0 0 0 0,1-1 1 0 0,-1 0-1 0 0,0 0 1 0 0,0 0-1 0 0,10-2 0 0 0,-9 0-86 0 0,0-1 0 0 0,-1 1-1 0 0,1-1 1 0 0,-1 0 0 0 0,1 0-1 0 0,-1-1 1 0 0,0 0 0 0 0,0 0-1 0 0,0 0 1 0 0,6-8 0 0 0,4-5-69 0 0,26-35-1 0 0,-30 36 400 0 0,-1 1-1 0 0,2 0 0 0 0,20-18 0 0 0,-31 32-214 0 0,-1 0 0 0 0,1 1 0 0 0,-1-1 1 0 0,1 0-1 0 0,0 1 0 0 0,-1-1 0 0 0,1 1 0 0 0,0 0 1 0 0,0 0-1 0 0,-1-1 0 0 0,1 1 0 0 0,0 0 1 0 0,0 0-1 0 0,-1 1 0 0 0,1-1 0 0 0,0 0 1 0 0,-1 1-1 0 0,1-1 0 0 0,0 1 0 0 0,-1-1 0 0 0,1 1 1 0 0,-1 0-1 0 0,1-1 0 0 0,0 1 0 0 0,-1 0 1 0 0,0 0-1 0 0,1 0 0 0 0,-1 0 0 0 0,0 1 1 0 0,1-1-1 0 0,0 2 0 0 0,10 8-18 0 0,93 85 0 0 0,-83-79 0 0 0,1 0 0 0 0,50 27 0 0 0,-48-31 0 0 0,0-2 0 0 0,1-1 0 0 0,36 10 0 0 0,-51-18 0 0 0,0 1 0 0 0,0-1 0 0 0,-1-1 0 0 0,1 0 0 0 0,0-1 0 0 0,1 0 0 0 0,-1 0 0 0 0,0-1 0 0 0,-1-1 0 0 0,1 0 0 0 0,14-4 0 0 0,-18 2 0 0 0,0 1 0 0 0,0-1 0 0 0,0 0 0 0 0,-1-1 0 0 0,0 0 0 0 0,0 0 0 0 0,0 0 0 0 0,0-1 0 0 0,-1 1 0 0 0,0-1 0 0 0,0-1 0 0 0,0 1 0 0 0,-1-1 0 0 0,0 0 0 0 0,-1 0 0 0 0,6-12 0 0 0,0-5 0 0 0,-2 0 0 0 0,0 0 0 0 0,7-47 0 0 0,-12 53 0 0 0,-1 0 0 0 0,0-1 0 0 0,-1 1 0 0 0,-1-1 0 0 0,-1 1 0 0 0,0 0 0 0 0,-9-33 0 0 0,0 18 0 0 0,-1 1 0 0 0,-2 0 0 0 0,-20-35 0 0 0,15 35 0 0 0,14 27-94 0 0,4 3-563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5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1 228 0 0,'1'0'380'0'0,"1"0"0"0"0,0 0-1 0 0,-1 0 1 0 0,1 0 0 0 0,-1 0 0 0 0,1 0-1 0 0,0 1 1 0 0,-1-1 0 0 0,1 1 0 0 0,-1-1-1 0 0,1 1 1 0 0,-1 0 0 0 0,1-1 0 0 0,-1 1-1 0 0,0 0 1 0 0,1 0 0 0 0,-1 0 0 0 0,0 0-1 0 0,0 0 1 0 0,0 0 0 0 0,0 0 0 0 0,2 3-1 0 0,-2-2 83 0 0,0 1 0 0 0,0-1-1 0 0,0 1 1 0 0,0-1-1 0 0,-1 1 1 0 0,1 0-1 0 0,-1-1 1 0 0,1 1 0 0 0,-1 0-1 0 0,0-1 1 0 0,0 1-1 0 0,-1 4 1 0 0,-1 2 379 0 0,0 1 1 0 0,0 0 0 0 0,-1 0 0 0 0,0-1-1 0 0,-1 0 1 0 0,-5 11 0 0 0,0-4 105 0 0,-1 0 0 0 0,0-1 1 0 0,-23 26-1 0 0,26-33-1229 0 0,0-2-1 0 0,0 1 1 0 0,-1-1 0 0 0,0 0-1 0 0,0-1 1 0 0,0 0 0 0 0,-1 0-1 0 0,0-1 1 0 0,-10 4 0 0 0,4-6-7058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5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7301 0 0,'0'-1'553'0'0,"-1"0"0"0"0,1 1 1 0 0,-1-1-1 0 0,1 0 1 0 0,-1 0-1 0 0,1 0 0 0 0,0 0 1 0 0,-1 0-1 0 0,1-1 1 0 0,0 1-1 0 0,0 0 0 0 0,0 0 1 0 0,0 0-1 0 0,0 0 1 0 0,0 0-1 0 0,0 0 0 0 0,0 0 1 0 0,0 0-1 0 0,1 0 1 0 0,-1 0-1 0 0,0 0 0 0 0,1 0 1 0 0,0-2-1 0 0,9-3 3680 0 0,4 4-3903 0 0,67 4 2696 0 0,58-3-1400 0 0,-123 0-1487 0 0,208-27 1263 0 0,-188 22-1259 0 0,0-3 0 0 0,-1-1-1 0 0,0-1 1 0 0,38-19 0 0 0,-36 8-117 0 0,-35 21-33 0 0,-1 0 0 0 0,1 0 0 0 0,-1-1 0 0 0,1 1 0 0 0,-1-1 1 0 0,0 1-1 0 0,0-1 0 0 0,1 1 0 0 0,-1-1 0 0 0,0 0 0 0 0,0 0 0 0 0,0 1 0 0 0,-1-1 0 0 0,1 0 0 0 0,0 0 0 0 0,-1 0 0 0 0,1 0 0 0 0,-1-3 0 0 0,0 5 7 0 0,0 0 0 0 0,0 0 0 0 0,0 0 1 0 0,1-1-1 0 0,-1 1 0 0 0,0 0 1 0 0,0 0-1 0 0,0 0 0 0 0,0-1 0 0 0,-1 1 1 0 0,1 0-1 0 0,0 0 0 0 0,0 0 1 0 0,0 0-1 0 0,0-1 0 0 0,0 1 0 0 0,0 0 1 0 0,0 0-1 0 0,0 0 0 0 0,0 0 1 0 0,0-1-1 0 0,0 1 0 0 0,-1 0 0 0 0,1 0 1 0 0,0 0-1 0 0,0 0 0 0 0,0 0 1 0 0,0-1-1 0 0,0 1 0 0 0,0 0 0 0 0,-1 0 1 0 0,1 0-1 0 0,0 0 0 0 0,0 0 1 0 0,0 0-1 0 0,0 0 0 0 0,-1 0 0 0 0,1 0 1 0 0,0 0-1 0 0,-1 0 0 0 0,-7 4 76 0 0,-4 7 20 0 0,3 1-18 0 0,2 1 1 0 0,0 0-1 0 0,0 0 0 0 0,1 1 1 0 0,1 0-1 0 0,0 0 0 0 0,-5 28 1 0 0,3-12-79 0 0,1 0 1 0 0,1 1 0 0 0,2-1-1 0 0,1 1 1 0 0,1 0 0 0 0,1 0-1 0 0,2 0 1 0 0,2 0 0 0 0,0-1-1 0 0,2 1 1 0 0,2-1 0 0 0,0 0-1 0 0,2-1 1 0 0,1 0 0 0 0,2-1-1 0 0,23 40 1 0 0,-7-23-1 0 0,2-1 0 0 0,1-2 0 0 0,74 74 0 0 0,-87-99 0 0 0,-14-11 0 0 0,0-1 0 0 0,1 1 0 0 0,0-2 0 0 0,0 1 0 0 0,0-1 0 0 0,0 0 0 0 0,9 5 0 0 0,-42-16 0 0 0,-2 1 0 0 0,1 2 0 0 0,0 1 0 0 0,-42 0 0 0 0,28 2 0 0 0,-39-3 0 0 0,-134 13 0 0 0,210-9 0 0 0,0 1 0 0 0,1-1 0 0 0,-1 1 0 0 0,0 1 0 0 0,1-1 0 0 0,-1 0 0 0 0,-4 3 0 0 0,9-4 0 0 0,0 0 0 0 0,0 0 0 0 0,0 0 0 0 0,0 0 0 0 0,0 0 0 0 0,0 0 0 0 0,-1 0 0 0 0,1 1 0 0 0,0-1 0 0 0,0 0 0 0 0,0 0 0 0 0,0 0 0 0 0,0 0 0 0 0,0 0 0 0 0,0 0 0 0 0,0 0 0 0 0,0 0 0 0 0,0 0 0 0 0,0 0 0 0 0,0 0 0 0 0,0 1 0 0 0,0-1 0 0 0,-1 0 0 0 0,1 0 0 0 0,0 0 0 0 0,0 0 0 0 0,0 0 0 0 0,0 0 0 0 0,0 0 0 0 0,0 0 0 0 0,0 1 0 0 0,0-1 0 0 0,0 0 0 0 0,0 0 0 0 0,0 0 0 0 0,0 0 0 0 0,1 0 0 0 0,-1 0 0 0 0,0 0 0 0 0,0 0 0 0 0,0 0 0 0 0,0 1 0 0 0,0-1 0 0 0,0 0 0 0 0,0 0 0 0 0,0 0 0 0 0,0 0 0 0 0,0 0 0 0 0,0 0 0 0 0,0 0 0 0 0,0 0 0 0 0,0 0 0 0 0,0 0 0 0 0,1 0 0 0 0,-1 0 0 0 0,0 0 0 0 0,0 0 0 0 0,0 1 0 0 0,0-1 0 0 0,0 0 0 0 0,0 0 0 0 0,0 0 0 0 0,5 2 0 0 0,-1 0 0 0 0,0 0 0 0 0,1-1 0 0 0,-1 1 0 0 0,1-1 0 0 0,0 0 0 0 0,-1 0 0 0 0,1 0 0 0 0,8-1 0 0 0,52-1 0 0 0,-37 0 0 0 0,298-20 0 0 0,-133 6 0 0 0,-191 14-510 0 0,-1 1 0 0 0,1 0-1 0 0,0 0 1 0 0,0 0 0 0 0,0 0 0 0 0,0 0 0 0 0,0 0-1 0 0,-1 1 1 0 0,1-1 0 0 0,0 1 0 0 0,0-1 0 0 0,0 1 0 0 0,2 1-1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5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0 203 312 0 0,'2'-7'591'0'0,"0"0"0"0"0,0 1 1 0 0,1-1-1 0 0,-1 1 0 0 0,2 0 0 0 0,-1-1 0 0 0,1 1 0 0 0,0 1 0 0 0,0-1 1 0 0,0 0-1 0 0,1 1 0 0 0,0 0 0 0 0,0 0 0 0 0,0 1 0 0 0,10-7 1 0 0,7-4 1253 0 0,0 1 1 0 0,43-20 0 0 0,-48 26-785 0 0,2 1 0 0 0,-1 0 1 0 0,1 2-1 0 0,22-5 0 0 0,-33 9-670 0 0,1-1 0 0 0,-1 2 1 0 0,0-1-1 0 0,1 1 0 0 0,-1 1 0 0 0,0-1 0 0 0,1 1 0 0 0,-1 1 0 0 0,0-1 1 0 0,0 1-1 0 0,0 1 0 0 0,9 4 0 0 0,-15-7-296 0 0,0 1-1 0 0,0 1 1 0 0,0-1-1 0 0,0 0 1 0 0,0 0-1 0 0,-1 1 1 0 0,1-1-1 0 0,-1 1 1 0 0,1-1-1 0 0,-1 1 1 0 0,1 0-1 0 0,-1-1 1 0 0,0 1-1 0 0,0 0 1 0 0,0 0-1 0 0,0 0 1 0 0,0 0-1 0 0,1 4 1 0 0,-1-2 0 0 0,-1-1 0 0 0,0 1 0 0 0,0 0 0 0 0,0 0 0 0 0,0 0 1 0 0,0-1-1 0 0,-1 1 0 0 0,1 0 0 0 0,-1-1 0 0 0,-2 5 0 0 0,-2 7 84 0 0,-1-1 1 0 0,-1 0 0 0 0,-1-1-1 0 0,-9 14 1 0 0,-13 14 94 0 0,-3-1 0 0 0,0-3 1 0 0,-46 40-1 0 0,-57 66 316 0 0,135-142-585 0 0,-1 0 1 0 0,1 1 0 0 0,0-1 0 0 0,0 1 0 0 0,0-1 0 0 0,0 1-1 0 0,0-1 1 0 0,0 1 0 0 0,1 0 0 0 0,-1-1 0 0 0,1 1 0 0 0,-1 0 0 0 0,1-1-1 0 0,-1 1 1 0 0,1 0 0 0 0,0 0 0 0 0,0 0 0 0 0,0 2 0 0 0,0-2 22 0 0,1-1 0 0 0,0 0 0 0 0,-1 0 0 0 0,1 0 0 0 0,-1 0 0 0 0,1 0 1 0 0,0 0-1 0 0,0 0 0 0 0,0 0 0 0 0,0 0 0 0 0,0 0 0 0 0,0 0 0 0 0,0 0 0 0 0,0 0 1 0 0,0-1-1 0 0,0 1 0 0 0,0 0 0 0 0,0-1 0 0 0,2 1 0 0 0,5 2 109 0 0,0-1-1 0 0,0-1 1 0 0,0 1 0 0 0,0-1-1 0 0,0 0 1 0 0,15-2 0 0 0,81-7-132 0 0,104-23 1 0 0,-202 31-411 0 0,0-1 1 0 0,-1 0-1 0 0,1 0 0 0 0,0-1 1 0 0,0 1-1 0 0,-1-1 0 0 0,1-1 1 0 0,-1 1-1 0 0,0-1 0 0 0,0 0 1 0 0,0 0-1 0 0,0 0 0 0 0,5-5 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0 544 0 0,'-72'63'10557'0'0,"1"2"-4985"0"0,-169 139 1887 0 0,221-190-6784 0 0,2 0 0 0 0,-26 26 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51 314 612 0 0,'-1'3'1284'0'0,"-41"142"15721"0"0,41-142-16598 0 0,-4 11 2123 0 0,5-14-2408 0 0,0 0 0 0 0,0 0 0 0 0,0 1 0 0 0,-1-1 1 0 0,1 0-1 0 0,0 0 0 0 0,0 0 0 0 0,0 1 1 0 0,0-1-1 0 0,0 0 0 0 0,0 0 0 0 0,0 1 1 0 0,0-1-1 0 0,0 0 0 0 0,0 0 0 0 0,0 1 1 0 0,0-1-1 0 0,0 0 0 0 0,0 0 0 0 0,0 1 1 0 0,0-1-1 0 0,0 0 0 0 0,0 0 0 0 0,0 0 0 0 0,1 1 1 0 0,-1-1-1 0 0,0 0 0 0 0,0 0 0 0 0,0 0 1 0 0,0 1-1 0 0,0-1 0 0 0,1 0 0 0 0,-1 0 1 0 0,0 0-1 0 0,0 1 0 0 0,0-1 0 0 0,1 0 1 0 0,-1 0-1 0 0,0 0 0 0 0,2-1 1 0 0,0-1 0 0 0,0 1-1 0 0,-1-1 1 0 0,1 0 0 0 0,-1 1-1 0 0,1-1 1 0 0,-1 0 0 0 0,1 0 0 0 0,-1 0-1 0 0,0 0 1 0 0,0 0 0 0 0,0 0 0 0 0,1-3-1 0 0,9-39 424 0 0,-2 1-1 0 0,-2-1 0 0 0,3-71 0 0 0,-8 85-364 0 0,1-16 48 0 0,5-90 776 0 0,-8 135-825 0 0,2 5-95 0 0,25 66 64 0 0,-17-40-45 0 0,2 0 0 0 0,30 54 0 0 0,-24-59-114 0 0,0-1 0 0 0,2 0 1 0 0,0-1-1 0 0,2-2 0 0 0,0 0 0 0 0,49 34 1 0 0,-42-35-36 0 0,2-2 1 0 0,-1-1-1 0 0,2-1 1 0 0,0-2 0 0 0,59 17-1 0 0,-81-28-270 0 0,-1-1-1 0 0,1 0 1 0 0,0-1-1 0 0,0 0 1 0 0,16-1-1 0 0,-24 0 247 0 0,1 0 1 0 0,-1 0-1 0 0,0 0 1 0 0,0 0-1 0 0,0-1 0 0 0,0 1 1 0 0,0-1-1 0 0,0 1 1 0 0,0-1-1 0 0,0 0 0 0 0,0 0 1 0 0,0 0-1 0 0,-1 0 1 0 0,1 0-1 0 0,0 0 0 0 0,-1 0 1 0 0,1-1-1 0 0,0 1 1 0 0,-1-1-1 0 0,0 1 0 0 0,1-1 1 0 0,-1 0-1 0 0,0 1 1 0 0,0-1-1 0 0,0 0 0 0 0,0 0 1 0 0,0 0-1 0 0,0 0 1 0 0,0 0-1 0 0,-1 0 0 0 0,1-3 1 0 0,-1 4 54 0 0,0-1 0 0 0,0 1 0 0 0,0-1 0 0 0,-1 1 1 0 0,1-1-1 0 0,-1 1 0 0 0,1-1 0 0 0,-1 1 0 0 0,1-1 0 0 0,-1 1 0 0 0,0 0 1 0 0,0-1-1 0 0,0 1 0 0 0,0 0 0 0 0,0 0 0 0 0,0 0 0 0 0,0-1 0 0 0,0 1 1 0 0,0 0-1 0 0,0 0 0 0 0,-1 1 0 0 0,1-1 0 0 0,-3-1 0 0 0,-31-15-20 0 0,9 8 38 0 0,0 2 0 0 0,0 1 0 0 0,0 1 1 0 0,-34-2-1 0 0,-108 5 40 0 0,89 8-101 0 0,69-5-242 0 0,1 1 0 0 0,-1 0 0 0 0,1 1 0 0 0,0 0 0 0 0,0 0 0 0 0,-10 5 0 0 0,9 1-290 0 0,7-3-1410 0 0,23 8-7504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92 516 0 0,'-11'0'523'0'0,"-1"0"1718"0"0,-1 0-1 0 0,0-1 0 0 0,-21-4 0 0 0,33 5-2105 0 0,1 0-1 0 0,0 0 1 0 0,-1 0-1 0 0,1 0 1 0 0,0 0-1 0 0,-1 0 1 0 0,1 0-1 0 0,0 0 1 0 0,-1 0-1 0 0,1 0 1 0 0,0 0-1 0 0,-1 0 1 0 0,1-1-1 0 0,0 1 1 0 0,0 0-1 0 0,-1 0 1 0 0,1 0-1 0 0,0 0 1 0 0,-1-1-1 0 0,1 1 0 0 0,0 0 1 0 0,0 0-1 0 0,0-1 1 0 0,-1 1-1 0 0,1 0 1 0 0,0 0-1 0 0,0-1 1 0 0,0 1-1 0 0,-1 0 1 0 0,1-1-1 0 0,0 1 1 0 0,0 0-1 0 0,0-1 1 0 0,0 1-1 0 0,0 0 1 0 0,0-1-1 0 0,0 1 1 0 0,0 0-1 0 0,0-1 1 0 0,0 1-1 0 0,0 0 1 0 0,0-1-1 0 0,0 1 1 0 0,0 0-1 0 0,0-1 1 0 0,0 1-1 0 0,0 0 1 0 0,0-1-1 0 0,1 1 1 0 0,-1 0-1 0 0,0 0 1 0 0,0-1-1 0 0,0 1 1 0 0,1 0-1 0 0,-1-1 1 0 0,0 1-1 0 0,0 0 1 0 0,0 0-1 0 0,1 0 0 0 0,-1-1 1 0 0,0 1-1 0 0,1 0 1 0 0,-1 0-1 0 0,0 0 1 0 0,0-1-1 0 0,1 1 1 0 0,0 0-1 0 0,23-12 3256 0 0,45-6-67 0 0,1 4 0 0 0,128-9 0 0 0,-144 21-4618 0 0,-37 1-2390 0 0,0 1-4310 0 0,-10 0 4647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63 440 280 0 0,'-14'-2'19668'0'0,"13"1"-19467"0"0,2-9 3743 0 0,10-22-3447 0 0,-4 13 581 0 0,-2-1-900 0 0,0 0 0 0 0,-2 0 0 0 0,0-1 0 0 0,-1 0 0 0 0,-1 1 0 0 0,-1-1 0 0 0,-1 0 0 0 0,-1 0 0 0 0,-1 1 0 0 0,0-1 0 0 0,-2 1 0 0 0,0 0 0 0 0,-10-23 0 0 0,6 23-90 0 0,6 11-27 0 0,-1 0-1 0 0,0 0 1 0 0,-6-9 0 0 0,9 17 191 0 0,-16 28 400 0 0,16-24-596 0 0,1 0 0 0 0,-1 0 0 0 0,0 0 0 0 0,1 0 0 0 0,0-1-1 0 0,-1 1 1 0 0,1 0 0 0 0,0 0 0 0 0,0 0 0 0 0,1 0 0 0 0,-1 0-1 0 0,1 0 1 0 0,-1 0 0 0 0,1-1 0 0 0,0 1 0 0 0,0 0 0 0 0,0-1 0 0 0,1 1-1 0 0,-1 0 1 0 0,3 3 0 0 0,-1-3-41 0 0,-1-1-1 0 0,1 1 0 0 0,0-1 1 0 0,0 0-1 0 0,0 0 1 0 0,1 0-1 0 0,-1 0 1 0 0,0 0-1 0 0,1-1 1 0 0,-1 1-1 0 0,1-1 1 0 0,-1 0-1 0 0,1 0 1 0 0,4 0-1 0 0,1 0-56 0 0,-1 0 0 0 0,1-1 1 0 0,-1 0-1 0 0,1 0 0 0 0,-1-1 0 0 0,1 0 0 0 0,-1 0 0 0 0,1-1 0 0 0,-1 0 0 0 0,0-1 0 0 0,0 0 1 0 0,0 0-1 0 0,10-5 0 0 0,-9 1 29 0 0,0 0 1 0 0,0-1 0 0 0,-1 0 0 0 0,0-1-1 0 0,-1 1 1 0 0,0-1 0 0 0,0-1-1 0 0,6-13 1869 0 0,-17 25-1465 0 0,3-1-371 0 0,1 0 1 0 0,-1 0-1 0 0,0 0 0 0 0,0 0 0 0 0,1 0 1 0 0,-1 0-1 0 0,1 0 0 0 0,-1 0 1 0 0,1 0-1 0 0,-1 0 0 0 0,1 0 0 0 0,0 0 1 0 0,-1 2-1 0 0,0 10-13 0 0,0-1 0 0 0,1 0 0 0 0,1 0 1 0 0,0 0-1 0 0,0 1 0 0 0,1-1 0 0 0,1 0 0 0 0,0 0 0 0 0,0-1 1 0 0,1 1-1 0 0,1-1 0 0 0,0 0 0 0 0,1 0 0 0 0,0 0 0 0 0,0-1 1 0 0,1 1-1 0 0,0-2 0 0 0,12 12 0 0 0,-14-17-618 0 0,0 0 0 0 0,0-1-1 0 0,1 0 1 0 0,-1 0 0 0 0,1 0 0 0 0,0 0 0 0 0,0-1 0 0 0,0 0-1 0 0,0-1 1 0 0,0 1 0 0 0,0-1 0 0 0,0 0 0 0 0,1-1 0 0 0,-1 1-1 0 0,0-1 1 0 0,0 0 0 0 0,1-1 0 0 0,-1 0 0 0 0,0 0-1 0 0,0 0 1 0 0,9-3 0 0 0,5-5-2701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278 448 1084 0 0,'-3'-5'14047'0'0,"-3"19"-6242"0"0,4-4-9327 0 0,3 21 4279 0 0,0 28 880 0 0,0-55-3624 0 0,-1 0 1 0 0,1 0-1 0 0,0 0 0 0 0,0 0 0 0 0,0 0 0 0 0,1 0 1 0 0,0 0-1 0 0,-1-1 0 0 0,1 1 0 0 0,0-1 0 0 0,4 5 1 0 0,-5-6-308 0 0,1-1 0 0 0,-1 1 1 0 0,1-1-1 0 0,-1 0 0 0 0,1 0 1 0 0,0 0-1 0 0,0 0 1 0 0,3 2-1 0 0,17 0-7005 0 0,-11-4 4207 0 0</inkml:trace>
  <inkml:trace contextRef="#ctx0" brushRef="#br0" timeOffset="1">276 220 192 0 0,'-14'-18'1204'0'0,"-2"1"-1"0"0,0 1 1 0 0,-33-25 0 0 0,-59-32 7161 0 0,73 51-5013 0 0,20 13-1972 0 0,-7-7 5538 0 0,22 16-6866 0 0,0 0-1 0 0,0 0 1 0 0,0 0-1 0 0,0 0 1 0 0,0-1 0 0 0,0 1-1 0 0,-1 0 1 0 0,1 0-1 0 0,0 0 1 0 0,0 0 0 0 0,0 0-1 0 0,0 0 1 0 0,0-1 0 0 0,0 1-1 0 0,0 0 1 0 0,0 0-1 0 0,0 0 1 0 0,0 0 0 0 0,0 0-1 0 0,1-1 1 0 0,-1 1 0 0 0,0 0-1 0 0,0 0 1 0 0,0 0-1 0 0,0 0 1 0 0,0 0 0 0 0,0 0-1 0 0,0-1 1 0 0,0 1-1 0 0,0 0 1 0 0,0 0 0 0 0,0 0-1 0 0,0 0 1 0 0,1 0 0 0 0,-1 0-1 0 0,0 0 1 0 0,0 0-1 0 0,0 0 1 0 0,0 0 0 0 0,0 0-1 0 0,0-1 1 0 0,1 1-1 0 0,-1 0 1 0 0,0 0 0 0 0,0 0-1 0 0,16-2-502 0 0,-4 2-565 0 0,-1 2 0 0 0,1-1 0 0 0,-1 1-1 0 0,0 1 1 0 0,21 7 0 0 0,9 1-3038 0 0,-5-5 1173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 16 0 0,'3'7'757'0'0,"-1"0"1"0"0,1 0-1 0 0,-2 0 1 0 0,1 1-1 0 0,-1-1 1 0 0,0 1-1 0 0,0-1 1 0 0,-1 1-1 0 0,-1 11 0 0 0,-1 11 2559 0 0,-8 31-1 0 0,4-31-1577 0 0,-1 12 714 0 0,-12 87 5907 0 0,18-126-5799 0 0,1-8-978 0 0,1-21-448 0 0,5-38-612 0 0,-6 62-512 0 0,0 0-1 0 0,0 0 1 0 0,0 1-1 0 0,1-1 1 0 0,-1 0-1 0 0,1 0 1 0 0,0 0-1 0 0,-1 0 0 0 0,1 0 1 0 0,0 1-1 0 0,0-1 1 0 0,0 0-1 0 0,0 1 1 0 0,0-1-1 0 0,1 1 1 0 0,-1-1-1 0 0,0 1 1 0 0,1 0-1 0 0,-1-1 1 0 0,4-1-1 0 0,-4 3-9 0 0,0 0 0 0 0,-1-1 0 0 0,1 1 0 0 0,0 0 0 0 0,0 0 0 0 0,0 0 0 0 0,0 0 0 0 0,0 0 0 0 0,0 0 0 0 0,0 0 0 0 0,0 0 0 0 0,0 1 0 0 0,0-1 0 0 0,0 0 0 0 0,-1 1 0 0 0,1-1 0 0 0,0 0 0 0 0,0 1 0 0 0,0-1 0 0 0,0 1 0 0 0,-1-1 0 0 0,2 2 0 0 0,0-1 0 0 0,29 16 0 0 0,36 27 0 0 0,22 12 0 0 0,-60-40 0 0 0,59 21 0 0 0,-79-34 0 0 0,0 0 0 0 0,1-1 0 0 0,-1 0 0 0 0,0 0 0 0 0,1-1 0 0 0,-1 0 0 0 0,1-1 0 0 0,-1 0 0 0 0,0-1 0 0 0,1 0 0 0 0,13-3 0 0 0,-20 3 0 0 0,0 0 0 0 0,0 0 0 0 0,0 0 0 0 0,0-1 0 0 0,0 1 0 0 0,-1-1 0 0 0,1 0 0 0 0,0 0 0 0 0,-1 0 0 0 0,0 0 0 0 0,1 0 0 0 0,-1 0 0 0 0,0-1 0 0 0,0 1 0 0 0,2-5 0 0 0,-1 2 0 0 0,0 0 0 0 0,-1-1 0 0 0,0 1 0 0 0,0-1 0 0 0,-1 1 0 0 0,0-1 0 0 0,0 1 0 0 0,1-7 0 0 0,-2-3 0 0 0,0 0 0 0 0,0 0 0 0 0,-1 0 0 0 0,-1 0 0 0 0,-7-26 0 0 0,4 24 0 0 0,-1 0 0 0 0,-1 0 0 0 0,-1 1 0 0 0,0 0 0 0 0,-13-19 0 0 0,-2 2 0 0 0,-34-37 0 0 0,40 45-713 0 0,16 23-151 0 0,34 7-10784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14 308 0 0,'-15'-3'3586'0'0,"5"2"2327"0"0,10 0-5708 0 0,-1 1 1 0 0,1 0-1 0 0,0 0 1 0 0,0 0-1 0 0,-1 0 1 0 0,1 0-1 0 0,0 0 1 0 0,-1 0-1 0 0,1 0 0 0 0,0 0 1 0 0,0 0-1 0 0,-1 0 1 0 0,1 0-1 0 0,0 0 1 0 0,-1 0-1 0 0,1 0 1 0 0,0 1-1 0 0,-1-1 0 0 0,-1 2 1850 0 0,2-2-1850 0 0,0 0 1 0 0,0 0-1 0 0,-1 1 1 0 0,1-1-1 0 0,0 0 1 0 0,0 0-1 0 0,0 1 1 0 0,0-1-1 0 0,0 1 0 0 0,12 5 2435 0 0,25 3-629 0 0,36-4-61 0 0,-1-2 0 0 0,0-3 0 0 0,98-14 0 0 0,-122 3-802 0 0,-13 1-2401 0 0,-11 8-4668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11 764 0 0,'-42'29'13937'0'0,"43"-28"-13621"0"0,1 0-1 0 0,-1-1 1 0 0,1 1-1 0 0,-1 0 1 0 0,1-1-1 0 0,-1 1 1 0 0,1-1-1 0 0,0 1 1 0 0,-1-1-1 0 0,1 0 1 0 0,-1 1 0 0 0,1-1-1 0 0,0 0 1 0 0,2 0-1 0 0,30-3 1855 0 0,-17 1-1101 0 0,165-8 4736 0 0,-121 3-6650 0 0,-1-2-3509 0 0,-28-1-2384 0 0,-14 4 3902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1 258 576 0 0,'1'-5'553'0'0,"1"1"-1"0"0,0 0 1 0 0,0 0 0 0 0,0 0-1 0 0,1 0 1 0 0,0 0 0 0 0,-1 0 0 0 0,1 0-1 0 0,1 1 1 0 0,-1 0 0 0 0,0-1-1 0 0,7-3 1 0 0,7-5 1074 0 0,27-15-1 0 0,-28 18-885 0 0,43-22 2522 0 0,96-36 0 0 0,-38 19 529 0 0,-106 40-1736 0 0,-21 7-1618 0 0,-27 6-363 0 0,19-1 1 0 0,-151 41 356 0 0,128-32-347 0 0,0 2 1 0 0,-39 20-1 0 0,75-32-73 0 0,0-1 0 0 0,0 1 0 0 0,0 1 0 0 0,0-1 0 0 0,0 0 0 0 0,1 1 0 0 0,0 0 0 0 0,0 0 0 0 0,-5 7-1 0 0,8-10 2 0 0,0 1-1 0 0,0 0 0 0 0,0-1 0 0 0,0 1 0 0 0,1 0 0 0 0,-1 0 1 0 0,1-1-1 0 0,-1 1 0 0 0,1 0 0 0 0,0 0 0 0 0,0 0 0 0 0,0 0 0 0 0,0-1 1 0 0,0 1-1 0 0,0 0 0 0 0,0 0 0 0 0,0 0 0 0 0,1 0 0 0 0,-1-1 1 0 0,1 1-1 0 0,-1 0 0 0 0,1 0 0 0 0,0-1 0 0 0,0 1 0 0 0,0-1 0 0 0,0 1 1 0 0,0 0-1 0 0,0-1 0 0 0,0 0 0 0 0,0 1 0 0 0,3 1 0 0 0,8 9 70 0 0,0-2-1 0 0,0 0 0 0 0,1 0 1 0 0,26 15-1 0 0,61 23 176 0 0,-70-35-181 0 0,-11-4-27 0 0,27 11 80 0 0,0 2 1 0 0,-1 2 0 0 0,74 53-1 0 0,-113-72-110 0 0,0 0 0 0 0,-1 0 0 0 0,1 1 0 0 0,-1 0 0 0 0,0 0 0 0 0,6 10 0 0 0,-10-15-14 0 0,0 1 0 0 0,0-1-1 0 0,0 1 1 0 0,-1 0 0 0 0,1 0 0 0 0,0-1 0 0 0,-1 1 0 0 0,0 0-1 0 0,1 0 1 0 0,-1 0 0 0 0,0 0 0 0 0,0-1 0 0 0,0 1 0 0 0,0 0-1 0 0,0 0 1 0 0,0 0 0 0 0,0 0 0 0 0,-1 0 0 0 0,1-1 0 0 0,-1 1-1 0 0,1 0 1 0 0,-1 0 0 0 0,0-1 0 0 0,0 1 0 0 0,0 0 0 0 0,0-1-1 0 0,0 1 1 0 0,0-1 0 0 0,0 1 0 0 0,0-1 0 0 0,-3 3 0 0 0,-5 3 20 0 0,0 0 0 0 0,-1-1 0 0 0,1 0 0 0 0,-1-1 0 0 0,0 0 0 0 0,-1 0 0 0 0,1-1 0 0 0,-1-1 0 0 0,-18 5 0 0 0,-5-2 92 0 0,-64 3 1 0 0,91-8-140 0 0,-17 1-208 0 0,1-1 0 0 0,-1-1-1 0 0,0-1 1 0 0,1-1 0 0 0,-44-9 0 0 0,66 10 85 0 0,0 1 0 0 0,1 0 0 0 0,-1 0 1 0 0,0 0-1 0 0,0-1 0 0 0,1 1 0 0 0,-1 0 0 0 0,0-1 0 0 0,0 1 0 0 0,1-1 0 0 0,-1 1 0 0 0,0-1 0 0 0,1 1 1 0 0,-1-1-1 0 0,1 1 0 0 0,-1-1 0 0 0,1 1 0 0 0,-1-1 0 0 0,1 0 0 0 0,-1 1 0 0 0,1-1 0 0 0,-1 0 1 0 0,1 0-1 0 0,-1 0 0 0 0,25-12-7888 0 0,-3 6 5470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419 208 524 0 0,'-1'-11'734'0'0,"0"0"-1"0"0,-1 1 1 0 0,0-1 0 0 0,0 1 0 0 0,-1-1-1 0 0,-1 1 1 0 0,0 0 0 0 0,-9-16-1 0 0,9 18-230 0 0,-1 1 1 0 0,0 0-1 0 0,-1 1 0 0 0,0-1 0 0 0,0 1 0 0 0,0 0 0 0 0,-1 1 0 0 0,0 0 0 0 0,0 0 0 0 0,0 0 0 0 0,-11-5 1 0 0,7 6-115 0 0,0 0 1 0 0,1 1-1 0 0,-1 0 1 0 0,0 1 0 0 0,0 0-1 0 0,0 0 1 0 0,-1 2-1 0 0,1-1 1 0 0,0 1 0 0 0,0 1-1 0 0,0 0 1 0 0,-1 0-1 0 0,1 2 1 0 0,0-1 0 0 0,1 1-1 0 0,-1 1 1 0 0,0 0 0 0 0,1 0-1 0 0,0 1 1 0 0,0 0-1 0 0,0 1 1 0 0,1 0 0 0 0,0 0-1 0 0,-10 10 1 0 0,16-14-261 0 0,1 1 1 0 0,0-1-1 0 0,-1 0 1 0 0,1 1-1 0 0,0 0 0 0 0,1-1 1 0 0,-1 1-1 0 0,0 0 1 0 0,1 0-1 0 0,-1 0 1 0 0,1 0-1 0 0,0 0 1 0 0,0 1-1 0 0,0-1 1 0 0,1 0-1 0 0,-1 0 0 0 0,1 1 1 0 0,0-1-1 0 0,-1 0 1 0 0,2 4-1 0 0,0-3-56 0 0,0-1 0 0 0,0 0 0 0 0,0 0 0 0 0,0 1 0 0 0,1-1 0 0 0,-1 0 0 0 0,1 0 0 0 0,0 0 0 0 0,0-1 0 0 0,0 1 0 0 0,0 0 0 0 0,1-1 0 0 0,-1 0 0 0 0,1 1 0 0 0,-1-1 0 0 0,1 0 0 0 0,0 0 0 0 0,0 0 0 0 0,0-1 0 0 0,4 3 0 0 0,10 3-51 0 0,0 0 0 0 0,0-1 0 0 0,1 0-1 0 0,0-2 1 0 0,35 5 0 0 0,-39-8-115 0 0,1 0-1 0 0,0 0 1 0 0,-1-2-1 0 0,1 0 0 0 0,0-1 1 0 0,-1 0-1 0 0,0-1 1 0 0,17-5-1 0 0,-22 4 169 0 0,0-1 1 0 0,-1 0-1 0 0,1 0 0 0 0,-1 0 1 0 0,0-1-1 0 0,-1-1 0 0 0,0 1 1 0 0,0-1-1 0 0,0 0 0 0 0,-1-1 0 0 0,0 1 1 0 0,0-1-1 0 0,-1-1 0 0 0,0 1 1 0 0,0-1-1 0 0,-1 0 0 0 0,0 0 1 0 0,0 0-1 0 0,-1 0 0 0 0,1-11 1 0 0,-3 2 1164 0 0,-2 18-1220 0 0,1 0-1 0 0,0 0 1 0 0,0 0 0 0 0,0 0 0 0 0,0 0 0 0 0,0-1 0 0 0,0 1 0 0 0,-1 0 0 0 0,1 0 0 0 0,0 0-1 0 0,0 0 1 0 0,0 0 0 0 0,0 0 0 0 0,0 0 0 0 0,-1 0 0 0 0,1 0 0 0 0,0 0 0 0 0,0 0 0 0 0,0 0-1 0 0,0 0 1 0 0,-1 0 0 0 0,1 0 0 0 0,0 0 0 0 0,0 0 0 0 0,0 0 0 0 0,0 0 0 0 0,0 0 0 0 0,-1 0-1 0 0,1 0 1 0 0,0 0 0 0 0,0 0 0 0 0,0 0 0 0 0,0 1 0 0 0,0-1 0 0 0,0 0 0 0 0,-1 0 0 0 0,1 0-1 0 0,0 0 1 0 0,0 0 0 0 0,0 0 0 0 0,0 0 0 0 0,0 1 0 0 0,0-1 0 0 0,0 0 0 0 0,0 0 0 0 0,0 0-1 0 0,-1 0 1 0 0,1 1 0 0 0,-2 2 68 0 0,0 0 0 0 0,0 1-1 0 0,0-1 1 0 0,0 1 0 0 0,0-1-1 0 0,-1 8 1 0 0,-38 156 798 0 0,9-33-366 0 0,9-44-396 0 0,-4-1 1 0 0,-3-2-1 0 0,-50 98 0 0 0,66-160-241 0 0,-15 33-2589 0 0,29-57 2006 0 0,9-1-3734 0 0,-7 1 3782 0 0,-1-1 0 0 0,1 0 0 0 0,-1 0 0 0 0,0 0-1 0 0,1 0 1 0 0,-1 0 0 0 0,1 0 0 0 0,-1-1 0 0 0,1 1 0 0 0,-1 0 0 0 0,1-1 0 0 0,1 0-1 0 0,7-4-2145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43 1052 0 0,'-6'-1'633'0'0,"0"1"-1"0"0,1 0 1 0 0,-1 0 0 0 0,0 1-1 0 0,0 0 1 0 0,0 0 0 0 0,0 0-1 0 0,0 1 1 0 0,1-1 0 0 0,-1 2-1 0 0,1-1 1 0 0,-1 0-1 0 0,1 1 1 0 0,0 0 0 0 0,0 0-1 0 0,0 1 1 0 0,0 0 0 0 0,1-1-1 0 0,0 2 1 0 0,-1-1 0 0 0,-3 6-1 0 0,4-6-287 0 0,1 1 0 0 0,0 0 0 0 0,0 0 1 0 0,1 0-1 0 0,-1 0 0 0 0,1 0 0 0 0,0 0 0 0 0,0 1 0 0 0,1-1 0 0 0,-1 1 0 0 0,1-1 0 0 0,1 1 0 0 0,-1 0 0 0 0,1-1 0 0 0,0 1 0 0 0,0 0 0 0 0,0-1 0 0 0,1 1 1 0 0,0 0-1 0 0,0-1 0 0 0,1 1 0 0 0,3 9 0 0 0,0-5-71 0 0,1 1 1 0 0,0-1-1 0 0,0 0 1 0 0,1-1-1 0 0,0 0 1 0 0,1 0-1 0 0,0 0 1 0 0,1-1-1 0 0,-1 0 0 0 0,1-1 1 0 0,1 0-1 0 0,-1 0 1 0 0,20 9-1 0 0,-22-13-234 0 0,-1 0 0 0 0,1 0 0 0 0,0 0 0 0 0,-1-1-1 0 0,1 0 1 0 0,1 0 0 0 0,-1-1 0 0 0,0 0 0 0 0,0 0 0 0 0,0-1-1 0 0,1 0 1 0 0,-1 0 0 0 0,0-1 0 0 0,0 0 0 0 0,1 0 0 0 0,-1 0-1 0 0,0-1 1 0 0,0 0 0 0 0,-1-1 0 0 0,1 1 0 0 0,0-1 0 0 0,-1-1-1 0 0,11-6 1 0 0,-14 7-43 0 0,0 1 0 0 0,0-1 1 0 0,0 0-1 0 0,-1 0 0 0 0,0 0 0 0 0,1-1 0 0 0,-1 1 0 0 0,0 0 0 0 0,0-1 0 0 0,-1 1 1 0 0,1-1-1 0 0,-1 0 0 0 0,0 1 0 0 0,0-1 0 0 0,0 0 0 0 0,0 0 0 0 0,-1 0 0 0 0,0 0 0 0 0,1 0 1 0 0,-1 0-1 0 0,-1 0 0 0 0,0-6 0 0 0,-1-3 7 0 0,-1-1 0 0 0,0 1 0 0 0,-1 0 0 0 0,0 0 0 0 0,-9-15 0 0 0,7 16-81 0 0,-1 0 0 0 0,-1 1 0 0 0,0 0 0 0 0,0 0 0 0 0,-1 0 0 0 0,-1 1 1 0 0,0 1-1 0 0,0 0 0 0 0,-1 0 0 0 0,0 1 0 0 0,0 0 0 0 0,-1 1 1 0 0,0 0-1 0 0,0 1 0 0 0,-1 0 0 0 0,0 1 0 0 0,0 1 0 0 0,0 0 1 0 0,-15-2-1 0 0,-2 5-1356 0 0,16 5-1173 0 0,4 6-3439 0 0,8-5 3296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95 1052 0 0,'-1'0'442'0'0,"0"0"0"0"0,0 0 0 0 0,0 0 0 0 0,0 1 0 0 0,0-1 0 0 0,-1 0 0 0 0,1 0 0 0 0,0 0 0 0 0,0 1 1 0 0,0-1-1 0 0,0 1 0 0 0,0-1 0 0 0,0 1 0 0 0,0-1 0 0 0,0 1 0 0 0,-2 1 1992 0 0,6 0-522 0 0,3 3-1307 0 0,1-1-1 0 0,0-1 1 0 0,0 1 0 0 0,0-1-1 0 0,1 0 1 0 0,-1-1-1 0 0,1 0 1 0 0,-1 0 0 0 0,14 1-1 0 0,77 4 1760 0 0,-82-6-1885 0 0,-13-1-397 0 0,138-1 2655 0 0,-125 0-2444 0 0,-1-1-1 0 0,1-1 1 0 0,-1 0 0 0 0,0-1-1 0 0,0-1 1 0 0,0 0 0 0 0,14-7-1 0 0,-25 10-202 0 0,-1 0-1 0 0,1 0 0 0 0,0-1 0 0 0,-1 1 0 0 0,0-1 1 0 0,0 0-1 0 0,1 0 0 0 0,-1 0 0 0 0,-1 0 0 0 0,1 0 1 0 0,-1-1-1 0 0,1 1 0 0 0,-1-1 0 0 0,0 0 0 0 0,0 0 1 0 0,0 0-1 0 0,-1 0 0 0 0,1 0 0 0 0,-1 0 0 0 0,0 0 1 0 0,0 0-1 0 0,-1-1 0 0 0,1-7 0 0 0,-1 11-72 0 0,0 0 0 0 0,0 1 0 0 0,0-1 0 0 0,0 0 0 0 0,0 1 0 0 0,0-1 1 0 0,-1 0-1 0 0,1 1 0 0 0,0-1 0 0 0,0 0 0 0 0,0 1 0 0 0,-1-1 0 0 0,1 1 0 0 0,0-1 0 0 0,-1 0 0 0 0,1 1 0 0 0,-1-1 0 0 0,1 1 0 0 0,-1-1 0 0 0,1 1 0 0 0,-1-1 0 0 0,1 1 0 0 0,-1-1 0 0 0,1 1 0 0 0,-1 0 0 0 0,1-1 0 0 0,-1 1 0 0 0,0 0 0 0 0,1 0 0 0 0,-1-1 0 0 0,0 1 0 0 0,1 0 0 0 0,-1 0 0 0 0,0 0 0 0 0,1 0 0 0 0,-1 0 0 0 0,0 0 1 0 0,1 0-1 0 0,-1 0 0 0 0,-1 0 0 0 0,0 0 21 0 0,-1 0-1 0 0,1 1 1 0 0,-1-1 0 0 0,1 1 0 0 0,-1 0 0 0 0,1 0 0 0 0,0 0 0 0 0,-1 0 0 0 0,-3 2 0 0 0,0 2 13 0 0,0 1 0 0 0,0 0 0 0 0,1 0 0 0 0,-1 0 1 0 0,1 0-1 0 0,1 1 0 0 0,-1 0 0 0 0,1 0 0 0 0,0 0 0 0 0,1 0 0 0 0,-5 13 1 0 0,-1 7 155 0 0,-10 55 0 0 0,12-38-80 0 0,3 1-1 0 0,1 1 0 0 0,2-1 0 0 0,2 0 0 0 0,12 81 0 0 0,66 217 922 0 0,-35-173-853 0 0,-21-81-195 0 0,-22-80 0 0 0,1-1-6 0 0,-2-6-61 0 0,-4-2-402 0 0,-20-2 18 0 0,-40-7 1 0 0,6-1 208 0 0,0 3 262 0 0,-1 3-1 0 0,0 2 0 0 0,-91 8 1 0 0,124 5 866 0 0,39-2-421 0 0,-8-4-383 0 0,9 0-57 0 0,0 0-1 0 0,1 0 1 0 0,-1-2-1 0 0,1 0 1 0 0,0-1-1 0 0,27 2 1 0 0,-23-3-23 0 0,29 3-2 0 0,0-2 0 0 0,68-7 0 0 0,-92 3 9 0 0,-21 2-14 0 0,-1 0 0 0 0,1 0 0 0 0,-1-1-1 0 0,0 1 1 0 0,1-1 0 0 0,-1 1 0 0 0,0-1 0 0 0,1 0 0 0 0,-1 0 0 0 0,0 0-1 0 0,4-3 1 0 0,-5 4 3 0 0,4-2-281 0 0,7-4-1699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49 364 0 0,'-2'-6'551'0'0,"1"2"4"0"0,0 1 1 0 0,0-1-1 0 0,0 1 0 0 0,-1-1 0 0 0,1 1 1 0 0,-1 0-1 0 0,0-1 0 0 0,0 1 1 0 0,0 0-1 0 0,-6-5 3121 0 0,7 8-3519 0 0,0 0 0 0 0,0 1 0 0 0,1-1 0 0 0,-1 0 0 0 0,0 1 0 0 0,1-1 0 0 0,-1 1 0 0 0,0-1 0 0 0,1 1 0 0 0,-1-1 0 0 0,1 1 0 0 0,-1 0 0 0 0,1-1 0 0 0,-1 1 0 0 0,1 0 0 0 0,-1-1 0 0 0,1 1 0 0 0,0 0 0 0 0,-1 0 0 0 0,1-1 0 0 0,0 1 0 0 0,0 0 0 0 0,0 0 0 0 0,0 0 0 0 0,-1-1 0 0 0,1 1 0 0 0,0 0 0 0 0,0 0 0 0 0,0 0 0 0 0,1 0 0 0 0,-1 29 2131 0 0,0-29-2209 0 0,4 28 1387 0 0,0 1 0 0 0,3-1 0 0 0,13 41 0 0 0,40 84 2442 0 0,-58-152-3980 0 0,-1 0-1 0 0,0 0 1 0 0,1 0-1 0 0,-1 1 0 0 0,1-2 1 0 0,0 1-1 0 0,0 0 1 0 0,3 2-1 0 0,7 0-3019 0 0,-12-4 2712 0 0,1 0 0 0 0,0 0 1 0 0,-1 0-1 0 0,1-1 0 0 0,-1 1 0 0 0,1 0 0 0 0,0-1 0 0 0,-1 1 1 0 0,1 0-1 0 0,-1-1 0 0 0,1 1 0 0 0,-1-1 0 0 0,1 1 0 0 0,-1-1 1 0 0,1 1-1 0 0,-1-1 0 0 0,0 1 0 0 0,1-1 0 0 0,-1 1 0 0 0,0-1 1 0 0,1 0-1 0 0,3-8-2200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58 500 0 0,'0'-1'356'0'0,"-1"1"0"0"0,0-1 0 0 0,0 0 0 0 0,0 1 0 0 0,0-1-1 0 0,1 0 1 0 0,-1 0 0 0 0,0 0 0 0 0,1 0 0 0 0,-1 0 0 0 0,1 0 0 0 0,-1 0 0 0 0,1 0 0 0 0,-1 0 0 0 0,1 0-1 0 0,0 0 1 0 0,-1 0 0 0 0,1 0 0 0 0,0 0 0 0 0,0 0 0 0 0,0 0 0 0 0,0 0 0 0 0,0-1 0 0 0,0 1 0 0 0,0 0 0 0 0,0 0-1 0 0,1-1 1 0 0,0 0 49 0 0,0 1 0 0 0,0-1-1 0 0,0 1 1 0 0,0 0 0 0 0,1 0 0 0 0,-1-1-1 0 0,0 1 1 0 0,1 0 0 0 0,-1 0 0 0 0,1 0-1 0 0,-1 0 1 0 0,1 1 0 0 0,0-1-1 0 0,-1 0 1 0 0,3 0 0 0 0,6-2 598 0 0,1 0 1 0 0,-1 1 0 0 0,1 0-1 0 0,15 0 1 0 0,46 3 2035 0 0,-65 0-2697 0 0,-1-1 1 0 0,1 2 0 0 0,-1-1 0 0 0,1 1 0 0 0,-1 0 0 0 0,0 0 0 0 0,0 0-1 0 0,10 6 1 0 0,-14-7-259 0 0,-1 0 0 0 0,1 1 1 0 0,-1-1-1 0 0,0 0 0 0 0,1 0 0 0 0,-1 0 0 0 0,0 1 0 0 0,0-1 0 0 0,0 1 0 0 0,0-1 1 0 0,0 1-1 0 0,0-1 0 0 0,-1 1 0 0 0,1-1 0 0 0,0 1 0 0 0,-1 0 0 0 0,1-1 0 0 0,-1 1 1 0 0,1 3-1 0 0,-1-2 15 0 0,0 1 0 0 0,-1 0 0 0 0,1 0 0 0 0,0-1 0 0 0,-1 1 0 0 0,0 0 1 0 0,0-1-1 0 0,-3 7 0 0 0,-2 3 59 0 0,-1 0 0 0 0,0 0 0 0 0,-13 17 0 0 0,19-29-154 0 0,-36 46 305 0 0,-54 52 1 0 0,21-24-116 0 0,66-71-182 0 0,0 1-1 0 0,0 0 1 0 0,0 0 0 0 0,1 0-1 0 0,-1 1 1 0 0,1-1 0 0 0,1 1 0 0 0,-1 0-1 0 0,-2 10 1 0 0,4-14-4 0 0,1 0 0 0 0,0 1 0 0 0,0-1 0 0 0,0 0 0 0 0,0 0 1 0 0,0 1-1 0 0,0-1 0 0 0,1 0 0 0 0,-1 0 0 0 0,1 1 0 0 0,-1-1 0 0 0,1 0 0 0 0,0 0 0 0 0,0 0 0 0 0,0 0 1 0 0,0 0-1 0 0,0 0 0 0 0,1 0 0 0 0,-1-1 0 0 0,0 1 0 0 0,1 0 0 0 0,-1-1 0 0 0,1 1 0 0 0,0-1 0 0 0,0 1 1 0 0,-1-1-1 0 0,1 0 0 0 0,0 0 0 0 0,3 2 0 0 0,7 2 32 0 0,0 1 0 0 0,1-2 0 0 0,-1 0 0 0 0,1 0 0 0 0,0-2 0 0 0,0 1 0 0 0,0-1 0 0 0,0-1 0 0 0,20-1 1 0 0,16-2-618 0 0,54-9 1 0 0,-100 10 126 0 0,39-7-988 0 0,-29 2-2046 0 0,-2-1-4355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66 9717 0 0,'-31'0'8865'0'0,"-33"-6"0"0"0,57 4-7036 0 0,7 2-1759 0 0,0-1 0 0 0,0 1 0 0 0,0 0 0 0 0,0 0 0 0 0,0 0 0 0 0,0-1 0 0 0,0 1 0 0 0,0 0 0 0 0,0 0 0 0 0,1 0 0 0 0,-1 0 0 0 0,0-1 0 0 0,0 1 0 0 0,0 0 0 0 0,0 0 0 0 0,0 0 0 0 0,0 0 0 0 0,0 0 0 0 0,0-1 0 0 0,0 1 0 0 0,1 0 0 0 0,-1 0 0 0 0,0 0 0 0 0,0 0 1 0 0,0 0-1 0 0,0 0 0 0 0,0 0 0 0 0,1 0 0 0 0,-1 0 0 0 0,0-1 0 0 0,0 1 0 0 0,0 0 0 0 0,0 0 0 0 0,1 0 0 0 0,-1 0 0 0 0,0 0 0 0 0,0 0 0 0 0,0 0 0 0 0,1 0 0 0 0,-1 0 0 0 0,0 0 0 0 0,0 0 0 0 0,0 0 0 0 0,0 0 0 0 0,1 0 0 0 0,-1 1 0 0 0,0-1 0 0 0,0 0 0 0 0,173-29 1 0 0,-47 11-169 0 0,-93 15-1983 0 0,-6 2-6889 0 0,-16-1 5263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0 536 468 0 0,'2'4'13565'0'0,"10"-12"-10485"0"0,15-14-2223 0 0,-17 11-323 0 0,1-1 0 0 0,-1 0 1 0 0,-1-1-1 0 0,0 0 0 0 0,-1-1 0 0 0,-1 1 1 0 0,0-1-1 0 0,10-30 0 0 0,-12 28-339 0 0,0-1 0 0 0,-1 1 0 0 0,-1-1 0 0 0,-1 0 0 0 0,0 0 0 0 0,-1 0 0 0 0,-1 0 0 0 0,-1 0-1 0 0,0 0 1 0 0,-1 0 0 0 0,-1 0 0 0 0,0 0 0 0 0,-8-19 0 0 0,-6 1 141 0 0,16 33-313 0 0,0 1 1 0 0,0 0-1 0 0,0-1 0 0 0,0 1 1 0 0,0 0-1 0 0,0 0 1 0 0,0 0-1 0 0,0 0 1 0 0,-1 0-1 0 0,1 0 1 0 0,0 0-1 0 0,-1 0 0 0 0,1 0 1 0 0,-1 1-1 0 0,1-1 1 0 0,-1 1-1 0 0,1-1 1 0 0,-1 1-1 0 0,1-1 1 0 0,-3 1-1 0 0,4 0-3 0 0,-1 1-1 0 0,0 0 1 0 0,1-1-1 0 0,-1 1 1 0 0,1 0-1 0 0,-1-1 1 0 0,1 1 0 0 0,-1 0-1 0 0,1 0 1 0 0,-1-1-1 0 0,1 1 1 0 0,0 0-1 0 0,0 0 1 0 0,-1 0-1 0 0,1 0 1 0 0,0 0 0 0 0,0-1-1 0 0,0 1 1 0 0,0 0-1 0 0,0 0 1 0 0,0 0-1 0 0,0 0 1 0 0,0 1-1 0 0,2 3 53 0 0,0 0 0 0 0,0 0-1 0 0,0-1 1 0 0,1 1-1 0 0,-1-1 1 0 0,1 1-1 0 0,0-1 1 0 0,0 0-1 0 0,1 0 1 0 0,-1-1-1 0 0,1 1 1 0 0,6 4 0 0 0,3 3 27 0 0,1-1 0 0 0,0 0 0 0 0,0-1 0 0 0,0-1 0 0 0,1 0 0 0 0,1-1 0 0 0,-1-1 0 0 0,1 0 0 0 0,0-1 0 0 0,1-1 0 0 0,-1 0 0 0 0,28 2 0 0 0,-34-6-110 0 0,0 0 1 0 0,0 0-1 0 0,0-1 0 0 0,0 0 1 0 0,0 0-1 0 0,-1-1 0 0 0,1-1 1 0 0,-1 0-1 0 0,1 0 0 0 0,8-5 1 0 0,-11 4-33 0 0,0 0-1 0 0,0-1 1 0 0,-1 1 0 0 0,1-1 0 0 0,-1-1 0 0 0,0 1 0 0 0,-1-1-1 0 0,1 0 1 0 0,-1 0 0 0 0,-1-1 0 0 0,1 0 0 0 0,-1 1 0 0 0,6-13 0 0 0,-6 10 76 0 0,0 0 0 0 0,-1-1 0 0 0,0 1 1 0 0,0-1-1 0 0,-1 1 0 0 0,0-1 0 0 0,-1 0 1 0 0,0 0-1 0 0,-1-18 0 0 0,0 26 672 0 0,-2 5-644 0 0,0-1 0 0 0,1 1-1 0 0,-1 0 1 0 0,1 0 0 0 0,-1 0 0 0 0,1 1 0 0 0,0-1 0 0 0,0 0-1 0 0,0 0 1 0 0,1 1 0 0 0,-1-1 0 0 0,1 0 0 0 0,0 1 0 0 0,0 3-1 0 0,4 52 786 0 0,-3-50-750 0 0,0 3 1 0 0,2 18 99 0 0,1 0-1 0 0,1 0 0 0 0,14 42 0 0 0,-17-67-461 0 0,-1-1-1 0 0,2 0 1 0 0,-1 0-1 0 0,0 0 1 0 0,1 0-1 0 0,0 0 1 0 0,0 0-1 0 0,0-1 1 0 0,0 1 0 0 0,1-1-1 0 0,-1 0 1 0 0,1 0-1 0 0,5 3 1 0 0,-6-4-619 0 0,0 0-1 0 0,1-1 1 0 0,-1 1 0 0 0,1-1 0 0 0,-1 0 0 0 0,1 0 0 0 0,-1 0 0 0 0,1 0 0 0 0,0 0 0 0 0,6-1 0 0 0,6-1-2306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92 660 0 0,'-12'13'1653'0'0,"1"0"-1"0"0,0 0 1 0 0,1 1 0 0 0,0 1 0 0 0,2-1-1 0 0,-1 2 1 0 0,2-1 0 0 0,0 1-1 0 0,1 0 1 0 0,1 0 0 0 0,0 1 0 0 0,-3 21-1 0 0,7-24 2608 0 0,5-19-2293 0 0,6-26-1115 0 0,-4-19-108 0 0,-2-1 1 0 0,-5-99-1 0 0,1 147-648 0 0,0 1 1 0 0,-1-1-1 0 0,1 0 1 0 0,-1 0-1 0 0,0 0 1 0 0,1 0-1 0 0,-1 0 1 0 0,-1 1-1 0 0,1-1 1 0 0,-2-3-1 0 0,2 5 80 0 0,2 10-168 0 0,0-1 0 0 0,0 1 1 0 0,1-1-1 0 0,0 0 1 0 0,0 0-1 0 0,1 1 0 0 0,6 11 1 0 0,30 51-3 0 0,-38-69-6 0 0,12 19 0 0 0,1-1 0 0 0,1-1 0 0 0,0 0 0 0 0,2-1 0 0 0,0 0 0 0 0,21 15 0 0 0,-28-25 0 0 0,0 0 0 0 0,0-1 0 0 0,1-1 0 0 0,1 1 0 0 0,-1-2 0 0 0,1 0 0 0 0,0 0 0 0 0,0-1 0 0 0,0 0 0 0 0,0-1 0 0 0,1-1 0 0 0,-1 0 0 0 0,18 1 0 0 0,-27-3 0 0 0,0 0 0 0 0,0 0 0 0 0,-1 0 0 0 0,1 0 0 0 0,0-1 0 0 0,0 1 0 0 0,0-1 0 0 0,0 1 0 0 0,0-1 0 0 0,-1 0 0 0 0,1 0 0 0 0,0-1 0 0 0,-1 1 0 0 0,1 0 0 0 0,-1-1 0 0 0,1 0 0 0 0,-1 1 0 0 0,0-1 0 0 0,3-3 0 0 0,-5 4-1 0 0,1 1 1 0 0,-1-1-1 0 0,0 0 1 0 0,0 1-1 0 0,1-1 1 0 0,-1 0-1 0 0,0 1 1 0 0,0-1-1 0 0,0 0 1 0 0,0 0-1 0 0,0 1 0 0 0,0-1 1 0 0,0 0-1 0 0,0 1 1 0 0,0-1-1 0 0,0 0 1 0 0,0 1-1 0 0,-1-1 1 0 0,1 0-1 0 0,0 1 1 0 0,0-1-1 0 0,-1 0 1 0 0,1 1-1 0 0,-1-1 0 0 0,1 0 1 0 0,0 1-1 0 0,-1-1 1 0 0,1 1-1 0 0,-1-1 1 0 0,1 1-1 0 0,-1-1 1 0 0,1 1-1 0 0,-1-1 1 0 0,0 1-1 0 0,1 0 0 0 0,-1-1 1 0 0,1 1-1 0 0,-2-1 1 0 0,-24-9-52 0 0,24 10 46 0 0,-16-4-26 0 0,0 1-1 0 0,0 1 1 0 0,0 0 0 0 0,0 2 0 0 0,-1 0 0 0 0,-18 3 0 0 0,-110 19-70 0 0,146-21 101 0 0,-76 20 55 0 0,20-4-1852 0 0,53-17 2237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261 230 192 0 0,'-7'-16'794'0'0,"-2"0"0"0"0,1 0 0 0 0,-2 0 0 0 0,-11-14 0 0 0,11 18 296 0 0,-1 0 1 0 0,0 1 0 0 0,0 1 0 0 0,-1-1 0 0 0,-1 2 0 0 0,0 0 0 0 0,0 0-1 0 0,-19-8 1 0 0,-48-19 12865 0 0,84 39-13384 0 0,13 5-572 0 0,1 0 0 0 0,23 7 0 0 0,11 4-895 0 0,-33-11 591 0 0,125 47-8520 0 0,-51-25 5653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0 252 0 0,'0'6'740'0'0,"-1"-1"0"0"0,0 0 0 0 0,0 1 0 0 0,-1-1 0 0 0,1 0 0 0 0,-1 0 0 0 0,0 0 0 0 0,-4 6 0 0 0,-25 41 3329 0 0,19-32-2841 0 0,-142 220 8864 0 0,114-184-7909 0 0,-3-2 1 0 0,-56 54-1 0 0,98-107-2704 0 0,-17 16 1588 0 0,12-13-4186 0 0</inkml:trace>
  <inkml:trace contextRef="#ctx0" brushRef="#br0" timeOffset="1">42 63 1184 0 0,'-13'-12'2099'0'0,"12"10"-1380"0"0,-1 0 0 0 0,0 0 0 0 0,0 1 0 0 0,0-1-1 0 0,0 0 1 0 0,0 1 0 0 0,0 0 0 0 0,-1-1 0 0 0,1 1 0 0 0,0 0 0 0 0,-4-1 4168 0 0,8 8-2963 0 0,6 13-729 0 0,2-1-1 0 0,0 1 1 0 0,13 17-1 0 0,44 57 1400 0 0,-46-64-2118 0 0,47 54 2334 0 0,129 124 0 0 0,-83-91-1513 0 0,-103-104-1286 0 0,-5-6-31 0 0,0 0 0 0 0,0 0 1 0 0,0 0-1 0 0,1-1 1 0 0,10 8-1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2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82 424 0 0,'0'0'757'0'0,"19"-1"3841"0"0,64 14 591 0 0,63 8-2630 0 0,-16-10-1189 0 0,282 11 965 0 0,-56-18-883 0 0,74-5 157 0 0,-76 0-642 0 0,-51-3-184 0 0,84-3 41 0 0,165 10-24 0 0,-447 1-651 0 0,326 6 287 0 0,-76-14-210 0 0,7-5-55 0 0,1-2-23 0 0,-15 1-52 0 0,-25 1-58 0 0,-158 6 5 0 0,443-5 133 0 0,-304 1-62 0 0,169-6 37 0 0,-46-1-4 0 0,-142-1-54 0 0,-232 13-61 0 0,422-23 256 0 0,-347 12-235 0 0,-149 3-9818 0 0,-10 8 6975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2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12 604 0 0,'1'-11'7017'0'0,"0"28"-400"0"0,-1-9-7950 0 0,29 284 7044 0 0,-2-33-2775 0 0,-10 106-148 0 0,8 92-900 0 0,12-91-746 0 0,0 164 284 0 0,-30-418-1140 0 0,23 210 363 0 0,-16-187-469 0 0,17 313 588 0 0,-18-189-473 0 0,25 729 781 0 0,-30-388-592 0 0,-37-60-251 0 0,18-182-233 0 0,11-357 0 0 0,0 1 0 0 0,0-1 0 0 0,0 0 0 0 0,0 1 0 0 0,0-1 0 0 0,0 0 0 0 0,0 0 0 0 0,1 1 0 0 0,-1-1 0 0 0,0 0 0 0 0,1 0 0 0 0,-1 0 0 0 0,1 1 0 0 0,0-1 0 0 0,-1 0 0 0 0,1 0 0 0 0,0 0 0 0 0,-1 0 0 0 0,1 0 0 0 0,0 0 0 0 0,0 0 0 0 0,0 0 0 0 0,0 0 0 0 0,0-1 0 0 0,0 1 0 0 0,0 0 0 0 0,0-1 0 0 0,0 1 0 0 0,1-1 0 0 0,-1 1 0 0 0,0-1 0 0 0,0 1 0 0 0,1-1 0 0 0,-1 0 0 0 0,2 1 0 0 0,3-1 0 0 0,1 0 0 0 0,-1 0 0 0 0,0-1 0 0 0,1 0 0 0 0,10-2 0 0 0,-5 0 0 0 0,822-85 0 0 0,-230 50 0 0 0,-234 21 0 0 0,-57 8 0 0 0,71 1 0 0 0,-49-1 0 0 0,2-8 0 0 0,-36 0 0 0 0,74 1 0 0 0,168-2 0 0 0,-138 3 0 0 0,347-3 0 0 0,-154 23 0 0 0,-314-2 0 0 0,144 1 0 0 0,185 7 0 0 0,-311-1 0 0 0,474 15 0 0 0,-618-18 0 0 0,-144-8 0 0 0,-3-4-163 0 0,-10 1-912 0 0,0 0 0 0 0,0 0 0 0 0,-1-1 0 0 0,1 1 0 0 0,-1 0 0 0 0,0 0 1 0 0,0-1-1 0 0,-1 1 0 0 0,0-5 0 0 0,0 0 447 0 0,1-19-3009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5:26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7 232 0 0,'-24'-7'13129'0'0,"20"21"-6479"0"0,3 0-5961 0 0,1-9-1443 0 0,4 177 5174 0 0,1-92-3544 0 0,13 141 873 0 0,2 36-195 0 0,-15 241 616 0 0,44 22-1027 0 0,-31-420-872 0 0,6 54-46 0 0,6 310 188 0 0,-7-1-413 0 0,-1-84 0 0 0,-5-147 0 0 0,-7-131 0 0 0,14 139 0 0 0,9 164 0 0 0,-4-49 0 0 0,1 2 0 0 0,-26-275 0 0 0,21 119 0 0 0,42 213 0 0 0,-55-364 0 0 0,-10-55-207 0 0,-13-13-4346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45 161 176 0 0,'-10'-5'1034'0'0,"-10"-4"2005"0"0,5 7 6095 0 0,20 4-7725 0 0,21 6-411 0 0,1-1-1 0 0,0-1 1 0 0,0-2-1 0 0,1 0 1 0 0,37-1 0 0 0,144-11 1298 0 0,-80-7-1194 0 0,-112 13-906 0 0,-1-2 0 0 0,0 0 1 0 0,0-1-1 0 0,-1-1 0 0 0,28-14 1 0 0,-39 18-129 0 0,1-1 0 0 0,-1 0 0 0 0,0-1 0 0 0,0 1 1 0 0,-1-1-1 0 0,1 0 0 0 0,-1 0 0 0 0,1 0 0 0 0,-1 0 0 0 0,-1 0 1 0 0,6-10-1 0 0,-8 13-52 0 0,1-1-1 0 0,0 1 1 0 0,-1-1 0 0 0,1 0 0 0 0,-1 1-1 0 0,0-1 1 0 0,1 0 0 0 0,-1 1 0 0 0,0-1-1 0 0,0 0 1 0 0,0 1 0 0 0,0-1 0 0 0,-1 0-1 0 0,1 1 1 0 0,0-1 0 0 0,-1 0 0 0 0,1 1-1 0 0,-1-1 1 0 0,1 0 0 0 0,-1 1 0 0 0,0-1 0 0 0,0 1-1 0 0,0-1 1 0 0,1 1 0 0 0,-2 0 0 0 0,1-1-1 0 0,0 1 1 0 0,0 0 0 0 0,0 0 0 0 0,0 0-1 0 0,-1-1 1 0 0,1 1 0 0 0,-1 1 0 0 0,1-1-1 0 0,-1 0 1 0 0,1 0 0 0 0,-1 0 0 0 0,-2 0-1 0 0,1 0 3 0 0,0 0 0 0 0,0 0 0 0 0,1 0-1 0 0,-1 0 1 0 0,0 0 0 0 0,0 1-1 0 0,0 0 1 0 0,0-1 0 0 0,0 1-1 0 0,0 0 1 0 0,0 0 0 0 0,0 1 0 0 0,0-1-1 0 0,0 1 1 0 0,0-1 0 0 0,1 1-1 0 0,-1 0 1 0 0,-4 2 0 0 0,3-1 12 0 0,0 1 0 0 0,0-1 1 0 0,1 1-1 0 0,-1 0 1 0 0,1 0-1 0 0,-1 0 0 0 0,1 1 1 0 0,0-1-1 0 0,0 1 1 0 0,-3 7-1 0 0,-1 1 65 0 0,1 1 1 0 0,0 0-1 0 0,1 0 0 0 0,1 1 0 0 0,0-1 1 0 0,-3 25-1 0 0,3 0 109 0 0,1 1 0 0 0,3-1 0 0 0,1 1 0 0 0,2-1 0 0 0,1 1-1 0 0,2-1 1 0 0,2 0 0 0 0,15 43 0 0 0,6 0 204 0 0,3-1-1 0 0,66 116 1 0 0,-88-180-364 0 0,-6-10-72 0 0,-1 0-1 0 0,1 0 0 0 0,-1 0 0 0 0,0 1 0 0 0,0-1 0 0 0,-1 1 1 0 0,0 0-1 0 0,2 8 0 0 0,-5-15 9 0 0,1 1 1 0 0,0-1-1 0 0,0 1 0 0 0,0-1 1 0 0,0 0-1 0 0,-1 1 1 0 0,1-1-1 0 0,0 1 1 0 0,-1-1-1 0 0,1 0 0 0 0,0 1 1 0 0,0-1-1 0 0,-1 0 1 0 0,1 1-1 0 0,0-1 0 0 0,-1 0 1 0 0,1 0-1 0 0,-1 1 1 0 0,1-1-1 0 0,0 0 0 0 0,-1 0 1 0 0,1 0-1 0 0,-1 0 1 0 0,1 1-1 0 0,-1-1 0 0 0,1 0 1 0 0,-1 0-1 0 0,1 0 1 0 0,-1 0-1 0 0,-16 0-320 0 0,-160-8-246 0 0,-213 16 0 0 0,282 3 2634 0 0,402-32-401 0 0,-212 13-1442 0 0,145-18-3046 0 0,-197 24-7233 0 0,-16 1 6672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84 145 124 0 0,'-19'-2'1254'0'0,"-20"-4"1202"0"0,27 3 1985 0 0,-1 1 3405 0 0,18-2-6174 0 0,6-2-1043 0 0,1 0 0 0 0,-1 1 0 0 0,1 0 0 0 0,0 1 0 0 0,0 1-1 0 0,17-4 1 0 0,366-35 6190 0 0,-202 26-3917 0 0,-90-1-1980 0 0,-5 1-4925 0 0,-90 16 3120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115 483 352 0 0,'-29'7'17420'0'0,"56"-57"-14241"0"0,-18 37-2518 0 0,-1-1 0 0 0,-1 0 0 0 0,0-1 0 0 0,7-22 0 0 0,-11 23-544 0 0,0-1 0 0 0,-1 0 1 0 0,-1 0-1 0 0,0 1 0 0 0,-1-1 1 0 0,0 0-1 0 0,-1 0 0 0 0,-1 0 0 0 0,0 1 1 0 0,-9-27-1 0 0,8 30-99 0 0,-1 0-1 0 0,-1 1 0 0 0,0-1 1 0 0,0 1-1 0 0,-1 0 0 0 0,0 0 1 0 0,-1 1-1 0 0,0 0 1 0 0,-1 0-1 0 0,0 1 0 0 0,0-1 1 0 0,-1 2-1 0 0,0-1 1 0 0,-13-7-1 0 0,21 14 30 0 0,0 0 0 0 0,0 0 0 0 0,0 1 0 0 0,0-1 1 0 0,0 0-1 0 0,0 1 0 0 0,0-1 0 0 0,-1 1 0 0 0,1-1 0 0 0,0 1 0 0 0,-1 0 0 0 0,1-1 0 0 0,0 1 0 0 0,0 0 1 0 0,-1 0-1 0 0,1 0 0 0 0,0 0 0 0 0,-1 0 0 0 0,1 0 0 0 0,0 0 0 0 0,-1 1 0 0 0,1-1 0 0 0,0 0 0 0 0,-1 1 1 0 0,1-1-1 0 0,0 1 0 0 0,0-1 0 0 0,0 1 0 0 0,-1 0 0 0 0,0 0 0 0 0,2 0-1 0 0,0 0-1 0 0,-1 0 1 0 0,1 0-1 0 0,0 0 0 0 0,0 0 1 0 0,0-1-1 0 0,0 1 1 0 0,0 0-1 0 0,1 0 1 0 0,-1 0-1 0 0,0 0 1 0 0,0 0-1 0 0,0-1 1 0 0,1 1-1 0 0,-1 0 0 0 0,1 0 1 0 0,-1 0-1 0 0,0-1 1 0 0,2 2-1 0 0,8 15 468 0 0,-4-9-352 0 0,0 0 0 0 0,1-1 0 0 0,0 0 0 0 0,0-1 0 0 0,1 1 0 0 0,0-1 0 0 0,0-1 0 0 0,0 0 0 0 0,14 7 0 0 0,4 0 113 0 0,0-2 1 0 0,30 9-1 0 0,-35-14-211 0 0,0 0 0 0 0,0-1 0 0 0,1-1 1 0 0,0-2-1 0 0,0 0 0 0 0,0-1 0 0 0,-1-1 0 0 0,1-1 0 0 0,0 0 0 0 0,-1-2 0 0 0,1-1 0 0 0,-1-1 0 0 0,32-12 1 0 0,-45 14-130 0 0,-1-1 0 0 0,1 1 0 0 0,-1-1 0 0 0,0 0 1 0 0,0-1-1 0 0,9-9 0 0 0,-13 12 26 0 0,0 0 0 0 0,0 0 0 0 0,-1-1 0 0 0,1 1 0 0 0,-1-1 0 0 0,0 1 0 0 0,0-1 0 0 0,0 0 0 0 0,-1 0 0 0 0,1 0 0 0 0,-1 0 0 0 0,0 0 0 0 0,0 0 0 0 0,0-1 0 0 0,0-4 0 0 0,-1 8 48 0 0,0 0 0 0 0,0 0 0 0 0,0 0 0 0 0,0 0 0 0 0,0 0 0 0 0,0 0 0 0 0,0 0 0 0 0,-1 0 0 0 0,1-1 0 0 0,0 1 0 0 0,-1 0 0 0 0,1 0 0 0 0,-1 0 0 0 0,1 0 0 0 0,-1 1 0 0 0,1-1 0 0 0,-1 0 0 0 0,0 0 0 0 0,1 0 0 0 0,-1 0 1 0 0,0 0-1 0 0,0 1 0 0 0,0-1 0 0 0,1 0 0 0 0,-1 1 0 0 0,0-1 0 0 0,0 1 0 0 0,0-1 0 0 0,0 1 0 0 0,0-1 0 0 0,0 1 0 0 0,0 0 0 0 0,0-1 0 0 0,0 1 0 0 0,-1 0 0 0 0,1 0 0 0 0,0 0 0 0 0,0 0 0 0 0,0 0 0 0 0,0 0 0 0 0,0 0 0 0 0,0 0 0 0 0,0 0 0 0 0,0 0 0 0 0,0 1 0 0 0,0-1 0 0 0,-1 0 0 0 0,0 1 0 0 0,-2 1 81 0 0,0-1 0 0 0,0 1 0 0 0,0-1 0 0 0,0 1 0 0 0,1 0 0 0 0,-1 0 0 0 0,0 1 0 0 0,1-1 0 0 0,0 1 0 0 0,-1 0 0 0 0,-3 4 0 0 0,2 1-71 0 0,1-1 0 0 0,0 1 0 0 0,0 0 0 0 0,1 0 0 0 0,0 0 0 0 0,1 1 0 0 0,0-1 0 0 0,0 1 0 0 0,1-1-1 0 0,-1 1 1 0 0,2 0 0 0 0,0 0 0 0 0,0 8 0 0 0,1 1 7 0 0,1 1 0 0 0,1-1 0 0 0,1 0 0 0 0,0 0 0 0 0,9 20 0 0 0,-11-30-135 0 0,1-1 0 0 0,1 0-1 0 0,-1 0 1 0 0,1 0 0 0 0,0-1 0 0 0,1 1 0 0 0,-1-1-1 0 0,8 7 1 0 0,-8-9-92 0 0,0-1-1 0 0,1 1 0 0 0,-1-1 1 0 0,1 0-1 0 0,0-1 1 0 0,-1 1-1 0 0,1-1 1 0 0,1 0-1 0 0,-1 0 1 0 0,0 0-1 0 0,0-1 1 0 0,8 2-1 0 0,-7-3-1478 0 0,-1 1 0 0 0,1-1-1 0 0,0 0 1 0 0,11-1 0 0 0,5-2-1873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117 151 376 0 0,'-9'13'3774'0'0,"0"0"0"0"0,1 0-1 0 0,0 1 1 0 0,1 0 0 0 0,1 1 0 0 0,-9 30 1640 0 0,12-42-2722 0 0,3-3-2581 0 0,0 0 221 0 0,0 0-276 0 0,-6-83 392 0 0,-7-87 247 0 0,9 148-695 0 0,4 22 0 0 0,0 0 0 0 0,0 0 0 0 0,0 0 0 0 0,0 0 0 0 0,-1-1 0 0 0,1 1 0 0 0,0 0 0 0 0,0 0 0 0 0,0 0 0 0 0,0 0 0 0 0,0 0 0 0 0,0 0 0 0 0,0-1 0 0 0,0 1 0 0 0,0 0 0 0 0,0 0 0 0 0,0 0 0 0 0,0 0 0 0 0,0 0 0 0 0,0-1 0 0 0,0 1 0 0 0,0 0 0 0 0,0 0 0 0 0,0 0 0 0 0,0 0 0 0 0,0 0 0 0 0,0 0 0 0 0,0-1 0 0 0,0 1 0 0 0,0 0 0 0 0,0 0 0 0 0,0 0 0 0 0,0 0 0 0 0,0 0 0 0 0,1 0 0 0 0,-1-1 0 0 0,0 1 0 0 0,0 0 0 0 0,0 0 0 0 0,0 0 0 0 0,0 0 0 0 0,0 0 0 0 0,0 0 0 0 0,1 0 0 0 0,-1 0 0 0 0,0 0 0 0 0,0 0 0 0 0,0-1 0 0 0,0 1 0 0 0,0 0 0 0 0,0 0 0 0 0,1 0 0 0 0,-1 0 0 0 0,0 0 0 0 0,0 0 0 0 0,0 0 0 0 0,0 0 0 0 0,0 0 0 0 0,1 0 0 0 0,-1 0 0 0 0,0 0 0 0 0,0 0 0 0 0,0 1 0 0 0,0-1 0 0 0,0 0 0 0 0,1 0 0 0 0,11 15 0 0 0,0 1 0 0 0,14 26 0 0 0,-13-21 0 0 0,6 10 0 0 0,2-1 0 0 0,1-2 0 0 0,1 0 0 0 0,2-1 0 0 0,0-2 0 0 0,2 0 0 0 0,1-2 0 0 0,1-1 0 0 0,48 28 0 0 0,-72-47 0 0 0,-4-2 0 0 0,0 0 0 0 0,1 0 0 0 0,-1-1 0 0 0,1 1 0 0 0,-1 0 0 0 0,1-1 0 0 0,-1 1 0 0 0,1-1 0 0 0,-1 0 0 0 0,1 1 0 0 0,-1-1 0 0 0,1 0 0 0 0,-1 0 0 0 0,3 0 0 0 0,-2 0 0 0 0,-1 0 0 0 0,1 0 0 0 0,-1 0 0 0 0,1-1 0 0 0,-1 1 0 0 0,1 0 0 0 0,-1-1 0 0 0,1 1 0 0 0,-1-1 0 0 0,1 1 0 0 0,-1-1 0 0 0,1 0 0 0 0,-1 1 0 0 0,0-1 0 0 0,1 0 0 0 0,-1 0 0 0 0,0 0 0 0 0,0 0 0 0 0,0 0 0 0 0,1 0 0 0 0,-1-1 0 0 0,0 1 0 0 0,-1 0 0 0 0,1 0 0 0 0,0-1 0 0 0,0 1 0 0 0,0-1 0 0 0,-1 1 0 0 0,1 0 0 0 0,-1-1 0 0 0,1 1 0 0 0,-1-1 0 0 0,0 0 0 0 0,0 1 0 0 0,1-1 0 0 0,-1 1 0 0 0,0-1 0 0 0,-1-1 0 0 0,1 2 0 0 0,1-1 0 0 0,-1 0 0 0 0,0 0 0 0 0,0 0 0 0 0,0 0 0 0 0,-1-1 0 0 0,1 1 0 0 0,-1 0 0 0 0,1 0 0 0 0,-1 0 0 0 0,1 0 0 0 0,-1 0 0 0 0,0 0 0 0 0,0 0 0 0 0,0 0 0 0 0,0 1 0 0 0,-1-1 0 0 0,1 0 0 0 0,0 1 0 0 0,-1-1 0 0 0,1 0 0 0 0,-1 1 0 0 0,-3-3 0 0 0,0 1 0 0 0,0 0 0 0 0,0 0 0 0 0,-1 0 0 0 0,1 1 0 0 0,-9-3 0 0 0,12 5 0 0 0,-15-5 0 0 0,-1 1 0 0 0,-1 0 0 0 0,1 2 0 0 0,0 0 0 0 0,-1 1 0 0 0,1 1 0 0 0,-19 2 0 0 0,-7 3 0 0 0,-76 19 0 0 0,53-2-137 0 0,84-24-13012 0 0,1-8 9809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177 122 9937 0 0,'-55'-34'9700'0'0,"-28"-14"-1762"0"0,76 44-7029 0 0,0-1 1 0 0,0 0 0 0 0,-11-11 1508 0 0,22 15-2424 0 0,-1-1-90 0 0,-1 1 23 0 0,0 0 0 0 0,-1 0 1 0 0,1 0-1 0 0,0 0 1 0 0,0 1-1 0 0,0-1 1 0 0,0 1-1 0 0,0 0 1 0 0,0-1-1 0 0,0 1 0 0 0,-1 0 1 0 0,1 0-1 0 0,0 0 1 0 0,0 0-1 0 0,0 1 1 0 0,2-1-1 0 0,68 14-2234 0 0,48 16-7411 0 0,-74-18 6398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7893 0 0,'-47'73'11427'0'0,"-15"40"-8056"0"0,31-55-1851 0 0,-5 6-388 0 0,-3-2 0 0 0,-2-2 0 0 0,-4-1 0 0 0,-101 104 0 0 0,136-153-1267 0 0,-5 5-886 0 0,3-9-3344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9413 0 0,'-29'-43'19062'0'0,"33"44"-18376"0"0,3 2-525 0 0,0 0 1 0 0,1 1 0 0 0,-1 0-1 0 0,-1 0 1 0 0,1 1 0 0 0,0 0-1 0 0,-1 0 1 0 0,9 9-1 0 0,47 58 1654 0 0,-34-38-1478 0 0,264 270-337 0 0,-280-294 0 0 0,-4-2 0 0 0,0-1 0 0 0,1 1 0 0 0,13 6 0 0 0,-13-12-12 0 0,-9-2-110 0 0,1 0-581 0 0,9-8-2551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 0 0,'-18'12'15770'0'0,"22"-9"-15150"0"0,0 0 0 0 0,1 0 0 0 0,-1 0 1 0 0,1-1-1 0 0,0 0 0 0 0,0 0 0 0 0,-1 0 0 0 0,1-1 0 0 0,0 1 0 0 0,1-1 0 0 0,-1-1 0 0 0,7 2 0 0 0,72 0 2591 0 0,-64-2-2406 0 0,32 0 918 0 0,91-2 723 0 0,-115 1-2578 0 0,0-2 1 0 0,53-13 0 0 0,-74 12-753 0 0,-3 2-2212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4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0 688 0 0,'-15'21'9339'0'0,"17"-19"-8896"0"0,1 0 1 0 0,0 0 0 0 0,-1 0-1 0 0,1-1 1 0 0,0 0-1 0 0,0 1 1 0 0,0-1-1 0 0,0 0 1 0 0,0 0-1 0 0,0-1 1 0 0,0 1-1 0 0,0-1 1 0 0,0 1 0 0 0,3-1-1 0 0,53 0 2645 0 0,-41-1-2060 0 0,298-18 10549 0 0,-296 17-13304 0 0,-13 2-1754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81 680 0 0,'1'-5'1095'0'0,"1"0"-1"0"0,0 1 1 0 0,0-1-1 0 0,0 0 1 0 0,1 1-1 0 0,-1-1 1 0 0,1 1-1 0 0,0 0 1 0 0,0 0-1 0 0,1 0 1 0 0,-1 0-1 0 0,1 0 1 0 0,0 1-1 0 0,0 0 1 0 0,0-1-1 0 0,1 2 1 0 0,-1-1-1 0 0,1 0 1 0 0,8-3-1 0 0,-12 6-979 0 0,-1 0-1 0 0,1 0 1 0 0,0 0 0 0 0,0 1 0 0 0,0-1-1 0 0,0 0 1 0 0,-1 0 0 0 0,1 0-1 0 0,0 1 1 0 0,0-1 0 0 0,0 0 0 0 0,-1 1-1 0 0,1-1 1 0 0,0 1 0 0 0,0-1-1 0 0,-1 1 1 0 0,1-1 0 0 0,-1 1 0 0 0,1 0-1 0 0,0-1 1 0 0,-1 1 0 0 0,1-1-1 0 0,-1 1 1 0 0,1 1 0 0 0,9 17 1008 0 0,-7-3-716 0 0,0 0-1 0 0,-1 1 1 0 0,-1-1 0 0 0,-1 32-1 0 0,-12 70 336 0 0,7-75-487 0 0,0-6-83 0 0,-1 8 144 0 0,2 0-1 0 0,2 52 1 0 0,2-93-286 0 0,0 0-1 0 0,0-1 1 0 0,1 1-1 0 0,0 0 1 0 0,0 0-1 0 0,0 0 1 0 0,0 0-1 0 0,0-1 1 0 0,1 1-1 0 0,-1 0 1 0 0,1-1-1 0 0,0 1 1 0 0,0-1-1 0 0,1 0 1 0 0,-1 0-1 0 0,1 0 1 0 0,-1 0-1 0 0,1 0 1 0 0,3 2-1 0 0,0-1 14 0 0,0-1-1 0 0,0 0 1 0 0,0 0-1 0 0,1-1 1 0 0,-1 1-1 0 0,1-1 1 0 0,-1-1-1 0 0,1 1 1 0 0,0-1-1 0 0,8 0 1 0 0,30 2 170 0 0,1-3 0 0 0,61-7 0 0 0,54-1 147 0 0,-146 8-360 0 0,-3 2 0 0 0,-4 2 0 0 0,-1 0-69 0 0,-5-3-349 0 0,-5 4-628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41 632 0 0,'-26'-3'19583'0'0,"46"7"-18519"0"0,-1-1 0 0 0,1 0 0 0 0,0-2 0 0 0,26-1 0 0 0,86-10 1350 0 0,-120 8-2219 0 0,183-26 2538 0 0,-150 20-4637 0 0,-43 8 929 0 0,2 1-726 0 0,-1-1-566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1 328 0 0,'-7'4'672'0'0,"5"-3"-71"0"0,0 0 1 0 0,-1 0-1 0 0,1 1 1 0 0,0 0 0 0 0,0-1-1 0 0,0 1 1 0 0,0 0-1 0 0,-2 6 3637 0 0,6-7-3864 0 0,1 1 1 0 0,-1-1-1 0 0,0 0 0 0 0,1 1 0 0 0,-1-1 0 0 0,1-1 0 0 0,-1 1 0 0 0,1 0 0 0 0,-1 0 1 0 0,1-1-1 0 0,0 0 0 0 0,2 1 0 0 0,40-1 2117 0 0,-30 0-1718 0 0,332-10 10464 0 0,-306 6-9630 0 0,-17 2-3686 0 0,-1 1-8822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4 0 0,'-2'1'170'0'0,"-23"6"1249"0"0,-28 13 1 0 0,46-17 127 0 0,0 0-1 0 0,0 1 1 0 0,0 0 0 0 0,-11 10 0 0 0,18-14-1410 0 0,0 0 1 0 0,-1 1-1 0 0,1-1 1 0 0,0 0-1 0 0,0 0 1 0 0,-1 1-1 0 0,1-1 1 0 0,0 0-1 0 0,0 0 1 0 0,0 1-1 0 0,0-1 0 0 0,-1 0 1 0 0,1 0-1 0 0,0 1 1 0 0,0-1-1 0 0,0 0 1 0 0,0 1-1 0 0,0-1 1 0 0,0 0-1 0 0,0 1 1 0 0,0-1-1 0 0,0 0 0 0 0,0 1 1 0 0,0-1-1 0 0,0 0 1 0 0,0 1-1 0 0,0-1 1 0 0,0 0-1 0 0,0 1 1 0 0,0-1-1 0 0,0 0 1 0 0,0 1-1 0 0,1-1 0 0 0,-1 0 1 0 0,0 0-1 0 0,0 1 1 0 0,0-1-1 0 0,0 0 1 0 0,1 1-1 0 0,-1-1 1 0 0,0 0-1 0 0,0 0 0 0 0,1 0 1 0 0,-1 1-1 0 0,0-1 1 0 0,1 0-1 0 0,12 7 2047 0 0,-12-7-2327 0 0,10 3 749 0 0,0 0 1 0 0,-1-1 0 0 0,1 0-1 0 0,0-1 1 0 0,0 0 0 0 0,15-2-1 0 0,-2 1 82 0 0,53 2 316 0 0,236 0 2149 0 0,-104-18-8967 0 0,-149 5-749 0 0,-32 4 3826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320 130 32 0 0,'-1'-5'715'0'0,"-1"0"0"0"0,0 0 1 0 0,-1 0-1 0 0,1 1 0 0 0,-1-1 0 0 0,0 1 0 0 0,0 0 1 0 0,0-1-1 0 0,-1 1 0 0 0,0 1 0 0 0,1-1 0 0 0,-1 0 1 0 0,-7-4-1 0 0,3 3 120 0 0,0 0 1 0 0,0 1-1 0 0,-1 0 1 0 0,1 0-1 0 0,-1 1 1 0 0,-13-3-1 0 0,16 5-498 0 0,-1 0-1 0 0,1 1 0 0 0,-1-1 1 0 0,1 1-1 0 0,-1 1 0 0 0,1-1 0 0 0,-1 1 1 0 0,1 1-1 0 0,0-1 0 0 0,0 1 1 0 0,0 0-1 0 0,-1 0 0 0 0,2 1 1 0 0,-1 0-1 0 0,0 0 0 0 0,0 0 0 0 0,-5 5 1 0 0,4-3-53 0 0,0 0-1 0 0,1 0 1 0 0,0 1 0 0 0,-1 0 0 0 0,2 0 0 0 0,-1 1 0 0 0,1 0 0 0 0,0 0 0 0 0,0 0-1 0 0,1 0 1 0 0,0 1 0 0 0,-3 8 0 0 0,5-10-117 0 0,0-1 0 0 0,1 1 0 0 0,0 0 0 0 0,0-1 0 0 0,0 1 0 0 0,1 0 0 0 0,0 0 0 0 0,0-1 0 0 0,1 1 0 0 0,-1 0 0 0 0,1 0 0 0 0,0-1 0 0 0,1 1 0 0 0,-1 0 0 0 0,4 7 0 0 0,-1-6-21 0 0,0 1 0 0 0,1-1 1 0 0,0 0-1 0 0,0 0 0 0 0,0-1 1 0 0,1 1-1 0 0,0-1 0 0 0,0 0 1 0 0,11 7-1 0 0,1-1 43 0 0,0-1-1 0 0,0-1 1 0 0,1-1 0 0 0,1 0-1 0 0,-1-1 1 0 0,1-2 0 0 0,35 8 0 0 0,-12-6 71 0 0,70 5 0 0 0,-96-13-270 0 0,-1 0 0 0 0,1-1 0 0 0,0 0 1 0 0,-1-1-1 0 0,1-1 0 0 0,-1-1 0 0 0,24-8 1 0 0,-34 9 7 0 0,0 0 0 0 0,0 0 1 0 0,0 0-1 0 0,0-1 0 0 0,-1 0 1 0 0,0 0-1 0 0,0 0 0 0 0,0-1 1 0 0,0 0-1 0 0,0 0 0 0 0,-1 0 1 0 0,0 0-1 0 0,0-1 1 0 0,-1 1-1 0 0,1-1 0 0 0,-1 0 1 0 0,0 0-1 0 0,-1 0 0 0 0,1-1 1 0 0,-1 1-1 0 0,-1-1 0 0 0,3-11 1 0 0,-3 9 2 0 0,-1 1 0 0 0,0-1 1 0 0,0 0-1 0 0,0 0 0 0 0,-1 1 1 0 0,0-1-1 0 0,-1 0 0 0 0,0 1 1 0 0,0-1-1 0 0,-1 1 0 0 0,0 0 1 0 0,-1 0-1 0 0,0 0 0 0 0,0 0 1 0 0,0 1-1 0 0,-10-13 0 0 0,4 9-83 0 0,0 0-1 0 0,-1 1 1 0 0,0 0 0 0 0,-1 1-1 0 0,0 0 1 0 0,0 0-1 0 0,-1 2 1 0 0,0-1 0 0 0,0 2-1 0 0,-1 0 1 0 0,-24-8-1 0 0,24 10-948 0 0,-1 1-1 0 0,0 1 0 0 0,0 0 0 0 0,1 0 1 0 0,-1 2-1 0 0,0 0 0 0 0,-20 3 0 0 0,-8 4-2715 0 0,0 1 538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45 324 0 0,'3'-1'7500'0'0,"11"4"-4013"0"0,30 7-2555 0 0,-15-3 170 0 0,61 10 655 0 0,1-4 1 0 0,1-4 0 0 0,164-6 0 0 0,-246-3-1640 0 0,19-1 526 0 0,57-9 0 0 0,-79 8-528 0 0,0 1-1 0 0,-1-1 1 0 0,1 0-1 0 0,0-1 1 0 0,0 1-1 0 0,-1-1 1 0 0,0-1-1 0 0,1 1 1 0 0,-1-1-1 0 0,0 0 1 0 0,-1 0-1 0 0,1-1 1 0 0,7-8-1 0 0,-12 12-76 0 0,0-1 0 0 0,0 1 0 0 0,0-1 0 0 0,0 1 0 0 0,0-1 0 0 0,0 1-1 0 0,0-1 1 0 0,-1 0 0 0 0,1 1 0 0 0,-1-1 0 0 0,1 0 0 0 0,-1 0 0 0 0,0 1 0 0 0,1-1-1 0 0,-1 0 1 0 0,0 0 0 0 0,0 0 0 0 0,0 1 0 0 0,0-1 0 0 0,-1-2 0 0 0,1 2 65 0 0,-1 2-75 0 0,1-1 0 0 0,0 1-1 0 0,-1 0 1 0 0,1-1 0 0 0,0 1-1 0 0,-1 0 1 0 0,1 0 0 0 0,-1-1 0 0 0,1 1-1 0 0,0 0 1 0 0,-1 0 0 0 0,1 0-1 0 0,-1-1 1 0 0,1 1 0 0 0,-1 0-1 0 0,1 0 1 0 0,-1 0 0 0 0,1 0-1 0 0,-1 0 1 0 0,1 0 0 0 0,-1 0 0 0 0,0 0-1 0 0,-1 2 21 0 0,0-1 0 0 0,0 1 0 0 0,0-1 0 0 0,1 1 0 0 0,-1 0-1 0 0,0 0 1 0 0,1 0 0 0 0,-1 0 0 0 0,1 0 0 0 0,0 0 0 0 0,0 1 0 0 0,0-1-1 0 0,0 0 1 0 0,0 0 0 0 0,0 1 0 0 0,0-1 0 0 0,1 1 0 0 0,-1-1 0 0 0,1 6-1 0 0,-2 7 186 0 0,2 0 0 0 0,0 18-1 0 0,1-24-156 0 0,4 81 846 0 0,30 156 1 0 0,47 84 729 0 0,-79-318-1597 0 0,-1-7-61 0 0,0 1-1 0 0,0 0 1 0 0,-1-1 0 0 0,0 1 0 0 0,0 0 0 0 0,0 0 0 0 0,-1 0 0 0 0,-1 12 0 0 0,1-18-6 0 0,0 1-1 0 0,0-1 1 0 0,-1 1 0 0 0,1-1-1 0 0,0 1 1 0 0,-1-1 0 0 0,1 1-1 0 0,-1-1 1 0 0,1 1 0 0 0,-1-1 0 0 0,1 1-1 0 0,-1-1 1 0 0,1 0 0 0 0,-1 1-1 0 0,1-1 1 0 0,-1 0 0 0 0,0 0 0 0 0,1 1-1 0 0,-1-1 1 0 0,1 0 0 0 0,-1 0-1 0 0,0 0 1 0 0,0 0 0 0 0,-18 2-202 0 0,14-2 176 0 0,-150 4-416 0 0,79-4 364 0 0,-362 30-207 0 0,358-22 357 0 0,25 2 293 0 0,53-10 213 0 0,6 1-399 0 0,28 2 269 0 0,1-1 0 0 0,57-5 0 0 0,-31 0-86 0 0,407-17 718 0 0,-316 2-13872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69 444 0 0,'15'-41'5942'0'0,"0"17"986"0"0,-14 24-6691 0 0,0-1 0 0 0,0 1-1 0 0,0-1 1 0 0,-1 1 0 0 0,1 0 0 0 0,0-1 0 0 0,0 1 0 0 0,0 0 0 0 0,0 0-1 0 0,0-1 1 0 0,0 1 0 0 0,0 0 0 0 0,0 0 0 0 0,0 0 0 0 0,0 0 0 0 0,0 1 0 0 0,-1-1-1 0 0,1 0 1 0 0,0 0 0 0 0,0 0 0 0 0,0 1 0 0 0,0-1 0 0 0,0 0 0 0 0,0 1-1 0 0,-1-1 1 0 0,1 1 0 0 0,0-1 0 0 0,0 1 0 0 0,0 0 0 0 0,-1-1 0 0 0,1 1-1 0 0,0 0 1 0 0,-1-1 0 0 0,2 2 0 0 0,-1 1-34 0 0,0 0 0 0 0,0 0 1 0 0,1 0-1 0 0,-2 0 0 0 0,1 0 0 0 0,0 0 0 0 0,-1 1 0 0 0,1-1 1 0 0,-1 0-1 0 0,0 0 0 0 0,0 0 0 0 0,0 1 0 0 0,-1-1 0 0 0,1 0 1 0 0,-1 0-1 0 0,-1 5 0 0 0,-2 8 340 0 0,-13 27 1 0 0,17-42-521 0 0,-40 80 861 0 0,-9 22 63 0 0,44-90-789 0 0,1-1 0 0 0,0 0 0 0 0,1 1 0 0 0,1 0 1 0 0,0 0-1 0 0,-1 19 0 0 0,3-29-131 0 0,1-1 0 0 0,-1 1 0 0 0,1 0 0 0 0,0-1 0 0 0,0 1 0 0 0,0-1 0 0 0,0 1 0 0 0,0-1 0 0 0,0 1 0 0 0,1-1 0 0 0,-1 0 0 0 0,1 0 0 0 0,-1 0 0 0 0,1 0 0 0 0,0 0 0 0 0,0 0 0 0 0,0 0 0 0 0,0 0 0 0 0,0-1 0 0 0,1 1 0 0 0,-1-1 0 0 0,0 1 0 0 0,1-1 0 0 0,-1 0 0 0 0,1 0 0 0 0,-1 0 0 0 0,5 0 0 0 0,5 3 39 0 0,0-1-1 0 0,0-1 1 0 0,1 0 0 0 0,18 1-1 0 0,16-1 162 0 0,70-5 0 0 0,-99 0-1892 0 0,31-7 0 0 0,-36 5-2423 0 0,2-1-4757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34 438 540 0 0,'0'0'3974'0'0,"8"5"2824"0"0,-5-6-6264 0 0,-1-1 0 0 0,0 1 0 0 0,1-1 0 0 0,-1 0 0 0 0,0 1 0 0 0,0-1 0 0 0,0 0 0 0 0,0 0 0 0 0,0-1 0 0 0,0 1 0 0 0,2-5 0 0 0,0 1 23 0 0,-1 0 1 0 0,-1 0-1 0 0,1-1 0 0 0,2-10 0 0 0,0-8 10 0 0,3-46 0 0 0,-6 49 21 0 0,0 5-426 0 0,4-84 690 0 0,-7 89-810 0 0,1 0 0 0 0,-1 0 0 0 0,-1 0 0 0 0,0 1 0 0 0,-1-1 0 0 0,-6-16 0 0 0,8 26-47 0 0,0-1 0 0 0,-1 0-1 0 0,1 1 1 0 0,-1-1 0 0 0,0 1 0 0 0,1-1-1 0 0,-1 1 1 0 0,0 0 0 0 0,-1 0 0 0 0,1 0 0 0 0,0 0-1 0 0,0 0 1 0 0,-1 1 0 0 0,-4-3 0 0 0,6 3 19 0 0,0 1 0 0 0,0-1 0 0 0,-1 1 1 0 0,1-1-1 0 0,0 1 0 0 0,-1 0 0 0 0,1 0 1 0 0,0 0-1 0 0,-1 0 0 0 0,1 0 1 0 0,0 0-1 0 0,-1 0 0 0 0,1 0 0 0 0,0 0 1 0 0,-1 1-1 0 0,1-1 0 0 0,0 0 0 0 0,-1 1 1 0 0,1-1-1 0 0,0 1 0 0 0,0 0 0 0 0,0-1 1 0 0,-1 1-1 0 0,1 0 0 0 0,0 0 0 0 0,0 0 1 0 0,0 0-1 0 0,0-1 0 0 0,0 2 1 0 0,1-1-1 0 0,-1 0 0 0 0,0 0 0 0 0,0 0 1 0 0,0 1-1 0 0,-1 2 81 0 0,-1 0 1 0 0,1 0 0 0 0,0 0-1 0 0,0 1 1 0 0,1-1-1 0 0,-1 0 1 0 0,1 1-1 0 0,0-1 1 0 0,0 1 0 0 0,1-1-1 0 0,-1 1 1 0 0,1-1-1 0 0,0 1 1 0 0,0 0-1 0 0,1-1 1 0 0,-1 1 0 0 0,3 7-1 0 0,-1-6-13 0 0,0 0 0 0 0,1 0 0 0 0,-1-1 0 0 0,1 1 0 0 0,1-1 0 0 0,-1 0-1 0 0,1 0 1 0 0,0 0 0 0 0,0 0 0 0 0,0 0 0 0 0,0-1 0 0 0,7 5 0 0 0,-5-5-77 0 0,0 0 0 0 0,0 1 0 0 0,0-2 0 0 0,1 1 1 0 0,0-1-1 0 0,0 0 0 0 0,0-1 0 0 0,0 1 0 0 0,0-1 0 0 0,10 1 0 0 0,-12-2-92 0 0,0-1 0 0 0,1 0 0 0 0,-1 0 0 0 0,0 0 0 0 0,1 0 0 0 0,-1-1 0 0 0,0 0 1 0 0,1 0-1 0 0,-1-1 0 0 0,0 1 0 0 0,0-1 0 0 0,0 0 0 0 0,0 0 0 0 0,8-6 0 0 0,37-31-277 0 0,8-6 862 0 0,-57 45-416 0 0,-1-1-1 0 0,1 1 1 0 0,0 0 0 0 0,0 0-1 0 0,0-1 1 0 0,0 1-1 0 0,-1 0 1 0 0,1 0 0 0 0,0 0-1 0 0,0 0 1 0 0,0 0-1 0 0,0 0 1 0 0,0 0-1 0 0,-1 0 1 0 0,1 0 0 0 0,0 0-1 0 0,0 0 1 0 0,0 1-1 0 0,0-1 1 0 0,-1 0-1 0 0,1 1 1 0 0,0-1 0 0 0,0 0-1 0 0,-1 1 1 0 0,1-1-1 0 0,0 1 1 0 0,0-1-1 0 0,-1 1 1 0 0,1 0 0 0 0,-1-1-1 0 0,1 1 1 0 0,0-1-1 0 0,-1 1 1 0 0,1 0-1 0 0,0 1 1 0 0,18 35 1326 0 0,-12-23-1022 0 0,-3-7-508 0 0,0 0 1 0 0,1 0-1 0 0,-1 0 1 0 0,2-1-1 0 0,-1 0 1 0 0,1 0-1 0 0,0-1 1 0 0,12 10-1 0 0,9-1-3605 0 0,2-6-3577 0 0,-14-6 4179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34 401 344 0 0,'-4'-10'10495'0'0,"-13"12"-2975"0"0,10-1-4008 0 0,12-8-6354 0 0,-2 2 2479 0 0,0 0 0 0 0,0 0 0 0 0,-1-1 0 0 0,1 1 0 0 0,-2 0 0 0 0,1-1 0 0 0,0 0 0 0 0,-1 1 0 0 0,0-1 0 0 0,0 0 0 0 0,-1-6 0 0 0,1-17-180 0 0,-3-31 0 0 0,2 53 507 0 0,-1-21 62 0 0,-1 1 1 0 0,-2-1 0 0 0,0 1-1 0 0,-13-41 1 0 0,17 67-97 0 0,-1-1 0 0 0,1 1 0 0 0,-1-1 0 0 0,1 1 0 0 0,0 0 0 0 0,-1-1 0 0 0,1 1 0 0 0,0-1 0 0 0,0 1 0 0 0,0-1 0 0 0,0 1-1 0 0,0-1 1 0 0,1 1 0 0 0,-1-1 0 0 0,0 1 0 0 0,2-3 0 0 0,-2 3-273 0 0,1 0 0 0 0,0-1 0 0 0,-1 2 0 0 0,1-1 0 0 0,0 0 0 0 0,0 0-1 0 0,0 0 1 0 0,0 0 0 0 0,0 0 0 0 0,0 1 0 0 0,0-1 0 0 0,1 0 0 0 0,0 0-1037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0 660 0 0,'4'42'3585'0'0,"-1"1"0"0"0,-2-1 0 0 0,-2 1 0 0 0,-10 64-1 0 0,7-76-1790 0 0,3-20-844 0 0,0-1 0 0 0,-1 0 0 0 0,-5 18 0 0 0,25-136 2204 0 0,-18 106-3028 0 0,1-1-1 0 0,-1 1 1 0 0,1 0 0 0 0,0 0 0 0 0,-1 0 0 0 0,1 0 0 0 0,0 0-1 0 0,0 0 1 0 0,0 1 0 0 0,1-1 0 0 0,-1 0 0 0 0,3-3 0 0 0,-4 5-87 0 0,1 0 1 0 0,-1 0 0 0 0,0 0 0 0 0,1 0-1 0 0,-1 0 1 0 0,0 0 0 0 0,1 0 0 0 0,-1 0-1 0 0,1 0 1 0 0,-1 0 0 0 0,0 0 0 0 0,1 0-1 0 0,-1 0 1 0 0,0 0 0 0 0,1 0 0 0 0,-1 0-1 0 0,0 0 1 0 0,1 0 0 0 0,-1 1 0 0 0,0-1-1 0 0,1 0 1 0 0,-1 0 0 0 0,0 0 0 0 0,1 1-1 0 0,-1-1 1 0 0,14 16 210 0 0,3 9 195 0 0,1 0 0 0 0,2-2-1 0 0,0 0 1 0 0,2-1 0 0 0,36 29-1 0 0,-47-43-454 0 0,-1 0-1 0 0,1-1 0 0 0,1 0 0 0 0,-1-1 0 0 0,1 0 0 0 0,0-1 1 0 0,0 0-1 0 0,1-1 0 0 0,0 0 0 0 0,0-1 0 0 0,-1-1 1 0 0,2 0-1 0 0,-1 0 0 0 0,0-2 0 0 0,18 0 0 0 0,-26-1-60 0 0,-1 1 0 0 0,0-1-1 0 0,0 0 1 0 0,0 0-1 0 0,0-1 1 0 0,0 1 0 0 0,0-1-1 0 0,-1 0 1 0 0,1 0 0 0 0,0 0-1 0 0,-1-1 1 0 0,1 1 0 0 0,-1-1-1 0 0,0 0 1 0 0,4-5-1 0 0,-2 3 10 0 0,-1-1 0 0 0,0 0 0 0 0,-1 0 0 0 0,0 0 0 0 0,1-1-1 0 0,-2 1 1 0 0,1-1 0 0 0,2-12 0 0 0,-2 7 62 0 0,-2 0 1 0 0,1 0-1 0 0,-1 0 0 0 0,-1 0 1 0 0,0 0-1 0 0,-1 1 0 0 0,0-1 1 0 0,-1 0-1 0 0,0 0 0 0 0,-8-22 1 0 0,5 23 9 0 0,0 0 0 0 0,-2 1-1 0 0,1-1 1 0 0,-1 1 0 0 0,0 1 0 0 0,-1-1 0 0 0,-1 1 0 0 0,-11-10 0 0 0,19 18-391 0 0,-3-2-790 0 0,-4-4 939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3 244 0 0,'-3'-2'15786'0'0,"8"8"-15074"0"0,-1 1 0 0 0,-1 1 0 0 0,1-1 0 0 0,-1 1 0 0 0,0-1 0 0 0,-1 1 0 0 0,0 0 0 0 0,0 0 0 0 0,-1 0 0 0 0,0 0 0 0 0,0 13 0 0 0,3-2-541 0 0,2-10-2420 0 0,4-5-5271 0 0,-2-4 4953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31 363 424 0 0,'6'19'4315'0'0,"-8"-5"-1774"0"0,-1-1 0 0 0,-1 1 0 0 0,0-1 0 0 0,-10 21 0 0 0,4-10 4115 0 0,12-24-5846 0 0,-1 0-772 0 0,-1 0 1 0 0,1 0-1 0 0,-1 1 0 0 0,1-1 0 0 0,-1 0 0 0 0,1 0 0 0 0,0 0 1 0 0,-1 0-1 0 0,1-1 0 0 0,-1 1 0 0 0,1 0 0 0 0,-1 0 0 0 0,1 0 1 0 0,-1 0-1 0 0,1 0 0 0 0,-1-1 0 0 0,1 1 0 0 0,-1 0 0 0 0,0 0 1 0 0,1-1-1 0 0,6-8 170 0 0,-1-1 0 0 0,0 0 0 0 0,-1 0 0 0 0,0-1 1 0 0,0 1-1 0 0,-1-1 0 0 0,5-23 0 0 0,-4 17-63 0 0,8-34 377 0 0,-2 0 0 0 0,-3-1 0 0 0,-2 0 1 0 0,0-96-1 0 0,-6 148-511 0 0,-1-1 1 0 0,1 1-1 0 0,0-1 1 0 0,0 1-1 0 0,0-1 0 0 0,0 1 1 0 0,0-1-1 0 0,0 1 1 0 0,0-1-1 0 0,0 0 1 0 0,0 1-1 0 0,0-1 1 0 0,1 1-1 0 0,-1-1 1 0 0,0 1-1 0 0,0-1 0 0 0,0 1 1 0 0,1-1-1 0 0,-1 1 1 0 0,0-1-1 0 0,1 1 1 0 0,-1-1-1 0 0,0 1 1 0 0,1 0-1 0 0,-1-1 1 0 0,0 1-1 0 0,1-1 0 0 0,-1 1 1 0 0,1 0-1 0 0,-1 0 1 0 0,1-1-1 0 0,0 1 1 0 0,0 0-5 0 0,0 0 0 0 0,1 0 1 0 0,-1 1-1 0 0,0-1 0 0 0,0 0 0 0 0,0 1 1 0 0,0-1-1 0 0,0 1 0 0 0,0 0 1 0 0,0-1-1 0 0,0 1 0 0 0,0 0 0 0 0,0-1 1 0 0,1 2-1 0 0,29 34 48 0 0,33 52 45 0 0,72 88 21 0 0,-76-113-1136 0 0,3-2 0 0 0,87 64 0 0 0,-122-107 35 0 0,-27-17 911 0 0,0 0 1 0 0,1-1-1 0 0,-1 1 0 0 0,1 0 0 0 0,-1-1 0 0 0,1 1 0 0 0,-1-1 0 0 0,1 1 0 0 0,-1-1 0 0 0,1 0 0 0 0,0 0 0 0 0,-1 1 0 0 0,1-1 0 0 0,-1 0 0 0 0,1-1 0 0 0,0 1 0 0 0,2-1 0 0 0,-4 1 73 0 0,1-1 1 0 0,0 1 0 0 0,-1-1-1 0 0,1 1 1 0 0,-1-1 0 0 0,1 0 0 0 0,-1 1-1 0 0,0-1 1 0 0,1 0 0 0 0,-1 1-1 0 0,1-1 1 0 0,-1 0 0 0 0,0 0-1 0 0,0 1 1 0 0,1-1 0 0 0,-1 0-1 0 0,0 0 1 0 0,0 1 0 0 0,0-1 0 0 0,0 0-1 0 0,0 0 1 0 0,0 0 0 0 0,0 1-1 0 0,0-1 1 0 0,0 0 0 0 0,-1 0-1 0 0,1 1 1 0 0,0-1 0 0 0,0 0-1 0 0,-1 0 1 0 0,1 1 0 0 0,0-1-1 0 0,-1 0 1 0 0,0-1 0 0 0,-1-1 37 0 0,0 0 0 0 0,1 0 0 0 0,-1 0 0 0 0,-1 0 0 0 0,1 0 0 0 0,-4-4 0 0 0,-6-2 63 0 0,-1 1-1 0 0,0 0 0 0 0,0 0 1 0 0,0 2-1 0 0,-1-1 1 0 0,0 2-1 0 0,-24-7 0 0 0,-107-16 484 0 0,125 25-491 0 0,-31-4 229 0 0,-1 2 1 0 0,0 2-1 0 0,-76 7 0 0 0,127-4-438 0 0,0 0-20 0 0,0 0 0 0 0,0 0-1 0 0,0 0 1 0 0,1 0 0 0 0,-1 0-1 0 0,0 0 1 0 0,0 1 0 0 0,1-1-1 0 0,-1 0 1 0 0,0 0 0 0 0,0 1 0 0 0,1-1-1 0 0,-1 0 1 0 0,0 1 0 0 0,0-1-1 0 0,1 1 1 0 0,-1-1 0 0 0,1 1-1 0 0,-2 0 1 0 0,13 8-8915 0 0,-1-5 6112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8 109 544 0 0,'0'0'257'0'0,"-1"0"-1"0"0,1 0 0 0 0,0 0 1 0 0,-1 1-1 0 0,1-1 1 0 0,-1 0-1 0 0,1 0 1 0 0,0 1-1 0 0,-1-1 1 0 0,1 0-1 0 0,0 0 0 0 0,-1 1 1 0 0,1-1-1 0 0,0 0 1 0 0,0 1-1 0 0,-1-1 1 0 0,1 1-1 0 0,0-1 1 0 0,0 0-1 0 0,0 1 1 0 0,-1-1-1 0 0,1 0 0 0 0,0 1 1 0 0,0-1-1 0 0,0 1 1 0 0,0-1-1 0 0,0 1 1 0 0,0-1-1 0 0,0 0 1 0 0,0 1-1 0 0,12 6 570 0 0,0-1 0 0 0,0 0 0 0 0,0-1 0 0 0,1-1 0 0 0,19 5 0 0 0,70 8 1330 0 0,-39-10-901 0 0,1-3-1 0 0,82-5 1 0 0,-106-2-774 0 0,-1-2 1 0 0,1-2-1 0 0,-1-1 0 0 0,69-24 0 0 0,-101 29-393 0 0,0 0 0 0 0,0-1-1 0 0,0 0 1 0 0,0 0 0 0 0,-1 0 0 0 0,1-1 0 0 0,-1 0-1 0 0,8-9 1 0 0,-12 13-69 0 0,-1-1 0 0 0,0 1 0 0 0,0-1 0 0 0,1 1 0 0 0,-1-1 0 0 0,0 1 0 0 0,0-1 0 0 0,0 0 0 0 0,-1 0 0 0 0,1 1 0 0 0,0-1 0 0 0,-1 0 0 0 0,1 0 0 0 0,-1 0 1 0 0,0 0-1 0 0,1 0 0 0 0,-1 1 0 0 0,0-1 0 0 0,0 0 0 0 0,0 0 0 0 0,0 0 0 0 0,-1 0 0 0 0,1 0 0 0 0,0 0 0 0 0,-1 0 0 0 0,1 0 0 0 0,-1 1 0 0 0,0-1 0 0 0,0 0 0 0 0,0 0 0 0 0,0 1 0 0 0,0-1 0 0 0,0 1 0 0 0,0-1 0 0 0,0 1 0 0 0,0-1 0 0 0,-1 1 0 0 0,1 0 0 0 0,-3-2 0 0 0,2 1 0 0 0,-1 1 0 0 0,1-1 1 0 0,-1 1-1 0 0,1 0 0 0 0,-1 0 0 0 0,0 0 0 0 0,1 0 1 0 0,-1 0-1 0 0,0 1 0 0 0,0-1 0 0 0,0 1 1 0 0,0 0-1 0 0,0-1 0 0 0,0 2 0 0 0,1-1 1 0 0,-1 0-1 0 0,0 0 0 0 0,0 1 0 0 0,0 0 0 0 0,0-1 1 0 0,1 1-1 0 0,-1 0 0 0 0,-3 2 0 0 0,-1 0 35 0 0,1 0 0 0 0,-1 1-1 0 0,1-1 1 0 0,0 1 0 0 0,0 0 0 0 0,1 1-1 0 0,0-1 1 0 0,-9 11 0 0 0,6-6 42 0 0,1 1 1 0 0,0 0 0 0 0,1 1 0 0 0,0 0 0 0 0,1 0 0 0 0,0 0 0 0 0,1 0 0 0 0,0 1 0 0 0,-4 22 0 0 0,5-15 90 0 0,1-1 1 0 0,1 1 0 0 0,1 0-1 0 0,1-1 1 0 0,5 35 0 0 0,5-4 296 0 0,3 0 0 0 0,1-1 0 0 0,41 86 0 0 0,58 77 749 0 0,-76-144-1348 0 0,-38-67 97 0 0,0 0-1 0 0,0 0 1 0 0,0 0-1 0 0,0 0 1 0 0,0 0-1 0 0,0 0 1 0 0,0 1-1 0 0,0-1 1 0 0,0 0-1 0 0,0 0 1 0 0,0 0-1 0 0,0 0 1 0 0,0 0-1 0 0,0 0 1 0 0,0 1-1 0 0,0-1 1 0 0,0 0-1 0 0,0 0 1 0 0,0 0-1 0 0,0 0 1 0 0,0 0-1 0 0,0 0 1 0 0,0 1-1 0 0,0-1 1 0 0,0 0-1 0 0,0 0 1 0 0,0 0-1 0 0,0 0 1 0 0,0 0-1 0 0,0 0 1 0 0,-1 0-1 0 0,1 1 1 0 0,0-1-1 0 0,0 0 1 0 0,0 0-1 0 0,0 0 1 0 0,0 0-1 0 0,0 0 1 0 0,0 0-1 0 0,-1 0 1 0 0,1 0-1 0 0,0 0 1 0 0,0 0-1 0 0,0 0 1 0 0,0 0-1 0 0,0 0 1 0 0,-12 2-409 0 0,-18-4 183 0 0,24 1 134 0 0,-66-1-235 0 0,0 3-1 0 0,-93 13 1 0 0,-142 39 494 0 0,306-54-76 0 0,0 1 0 0 0,0 0-1 0 0,0 0 1 0 0,0 0 0 0 0,0 1 0 0 0,1-1 0 0 0,-1 0 0 0 0,0 0 0 0 0,0 0-1 0 0,0 1 1 0 0,1-1 0 0 0,-1 0 0 0 0,0 1 0 0 0,0-1 0 0 0,1 1 0 0 0,-1-1-1 0 0,0 1 1 0 0,0-1 0 0 0,0 1 0 0 0,17 3 361 0 0,33-3-68 0 0,223-21 1180 0 0,-175 11-1093 0 0,-48 6-236 0 0,-27 2-742 0 0,-1 0 1 0 0,32-7-1 0 0,-19 4-3980 0 0,-5 1-4703 0 0,-20 2 6451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4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99 6113 0 0,'23'-26'6968'0'0,"49"-44"0"0"0,-72 70-6929 0 0,0 0 1 0 0,1 0 0 0 0,-1-1-1 0 0,0 1 1 0 0,0 0 0 0 0,0 0-1 0 0,0 0 1 0 0,0 0 0 0 0,0 0-1 0 0,1 0 1 0 0,-1-1 0 0 0,0 1-1 0 0,0 0 1 0 0,0 0 0 0 0,0 0-1 0 0,1 0 1 0 0,-1 0 0 0 0,0 0 0 0 0,0 0-1 0 0,0 0 1 0 0,1 0 0 0 0,-1 0-1 0 0,0 0 1 0 0,0 0 0 0 0,0 0-1 0 0,1 0 1 0 0,-1 0 0 0 0,0 0-1 0 0,0 0 1 0 0,0 0 0 0 0,0 0-1 0 0,1 0 1 0 0,-1 0 0 0 0,0 1 0 0 0,0-1-1 0 0,0 0 1 0 0,0 0 0 0 0,1 0-1 0 0,-1 0 1 0 0,0 0 0 0 0,0 0-1 0 0,0 0 1 0 0,0 1 0 0 0,0-1-1 0 0,0 0 1 0 0,0 0 0 0 0,1 0-1 0 0,-1 0 1 0 0,0 1 0 0 0,0-1 0 0 0,0 0-1 0 0,0 0 1 0 0,0 0 0 0 0,0 0-1 0 0,0 1 1 0 0,0-1 0 0 0,0 0-1 0 0,0 0 1 0 0,0 1 0 0 0,0 9 713 0 0,-2 2-456 0 0,-1-1 0 0 0,0 1 1 0 0,-1-1-1 0 0,0 0 0 0 0,-7 11 1 0 0,-2 7 30 0 0,-18 39 306 0 0,20-47-306 0 0,1 1 0 0 0,1 0 0 0 0,1 0 0 0 0,1 1 0 0 0,-8 37 0 0 0,15-57-279 0 0,0-1 1 0 0,0 0-1 0 0,0 1 0 0 0,0-1 0 0 0,0 1 0 0 0,1-1 0 0 0,-1 0 1 0 0,1 1-1 0 0,-1-1 0 0 0,1 0 0 0 0,0 1 0 0 0,0-1 1 0 0,0 0-1 0 0,0 0 0 0 0,0 0 0 0 0,1 0 0 0 0,2 4 0 0 0,-1-3 3 0 0,0 0-1 0 0,1-1 0 0 0,-1 1 0 0 0,1-1 1 0 0,-1 1-1 0 0,1-1 0 0 0,0 0 1 0 0,0-1-1 0 0,6 3 0 0 0,5 0 49 0 0,1 0 0 0 0,0-2 0 0 0,-1 0 0 0 0,22 1 0 0 0,100-6 304 0 0,-40 0-3166 0 0,-91 4 1630 0 0,6 3-8285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57 148 0 0,'-10'-3'1555'0'0,"4"2"2004"0"0,3 2-3191 0 0,1-1-1 0 0,-1 1 0 0 0,1 0 1 0 0,-1-1-1 0 0,1 1 0 0 0,0 0 0 0 0,-1 1 1 0 0,1-1-1 0 0,0 0 0 0 0,0 0 1 0 0,0 1-1 0 0,0 0 0 0 0,0-1 0 0 0,0 1 1 0 0,0 0-1 0 0,1 0 0 0 0,-1 0 0 0 0,1 0 1 0 0,-1 0-1 0 0,1 0 0 0 0,0 0 1 0 0,-1 1-1 0 0,1-1 0 0 0,1 0 0 0 0,-1 1 1 0 0,0-1-1 0 0,0 1 0 0 0,1-1 1 0 0,0 1-1 0 0,-1-1 0 0 0,1 5 0 0 0,0 0 165 0 0,-1 0 0 0 0,2 1-1 0 0,-1-1 1 0 0,1 1 0 0 0,0-1 0 0 0,0 0-1 0 0,1 1 1 0 0,0-1 0 0 0,1 0-1 0 0,4 11 1 0 0,1-5-157 0 0,0 0-1 0 0,1-1 1 0 0,0 0 0 0 0,1-1-1 0 0,0 0 1 0 0,0 0-1 0 0,1-1 1 0 0,1-1 0 0 0,0 0-1 0 0,0 0 1 0 0,1-1 0 0 0,0-1-1 0 0,0 0 1 0 0,25 9-1 0 0,-23-11-161 0 0,0 0-1 0 0,0-1 0 0 0,0-1 0 0 0,0 0 0 0 0,1-2 0 0 0,-1 1 0 0 0,1-2 1 0 0,-1 0-1 0 0,1-1 0 0 0,0 0 0 0 0,-1-1 0 0 0,0-1 0 0 0,1-1 0 0 0,18-6 1 0 0,-26 7-166 0 0,0-1 1 0 0,-1 1 0 0 0,1-1 0 0 0,-1-1 0 0 0,0 1 0 0 0,0-1 0 0 0,0-1 0 0 0,-1 1 0 0 0,0-1-1 0 0,0 0 1 0 0,0 0 0 0 0,-1-1 0 0 0,0 0 0 0 0,0 0 0 0 0,-1 0 0 0 0,1 0 0 0 0,-2-1 0 0 0,1 0-1 0 0,-1 0 1 0 0,0 0 0 0 0,-1 0 0 0 0,3-12 0 0 0,-3-8-189 0 0,-1 0 0 0 0,-1 0-1 0 0,-6-48 1 0 0,-2 25-4160 0 0,22 54-706 0 0,7 9-1676 0 0,-8-6 3905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44 490 192 0 0,'0'0'1171'0'0,"5"14"10351"0"0,-4-14-11208 0 0,0 0 1 0 0,0 0-1 0 0,0 0 1 0 0,0 0 0 0 0,0-1-1 0 0,0 1 1 0 0,0 0 0 0 0,0-1-1 0 0,0 1 1 0 0,0 0-1 0 0,0-1 1 0 0,-1 1 0 0 0,1-1-1 0 0,0 0 1 0 0,0 1 0 0 0,-1-1-1 0 0,1 0 1 0 0,0 1-1 0 0,1-3 1 0 0,8-20 2261 0 0,-4-28-1123 0 0,-6 48-1229 0 0,1-32 114 0 0,-2 0 0 0 0,-1 1 0 0 0,-2-1 0 0 0,-1 0 0 0 0,-2 1 0 0 0,-1 0 0 0 0,-2 1 0 0 0,-14-34 0 0 0,19 55-258 0 0,4 9-58 0 0,1 0 1 0 0,-1 0-1 0 0,-1 0 0 0 0,1 0 0 0 0,0 1 1 0 0,-1-1-1 0 0,1 0 0 0 0,-1 1 1 0 0,0-1-1 0 0,-3-2 0 0 0,4 4 374 0 0,2 5-357 0 0,-1-1-1 0 0,1 1 1 0 0,0 0-1 0 0,0-1 0 0 0,0 1 1 0 0,1-1-1 0 0,-1 0 1 0 0,1 1-1 0 0,0-1 1 0 0,0 0-1 0 0,0 0 1 0 0,0 0-1 0 0,1 0 1 0 0,-1 0-1 0 0,1-1 1 0 0,5 5-1 0 0,2 1 68 0 0,-1-1 1 0 0,1 0-1 0 0,21 10 1 0 0,-20-11-145 0 0,0-1 1 0 0,1-1 0 0 0,-1 0 0 0 0,1 0 0 0 0,0-1-1 0 0,21 2 1 0 0,-29-5-55 0 0,0 1-1 0 0,0-1 0 0 0,0 0 1 0 0,0-1-1 0 0,0 1 0 0 0,0-1 1 0 0,0 1-1 0 0,0-1 0 0 0,0 0 1 0 0,0-1-1 0 0,0 1 0 0 0,-1-1 1 0 0,1 1-1 0 0,0-1 0 0 0,-1 0 1 0 0,0-1-1 0 0,1 1 0 0 0,-1-1 1 0 0,0 1-1 0 0,0-1 0 0 0,0 0 1 0 0,-1 0-1 0 0,1 0 0 0 0,2-4 1 0 0,4-9 103 0 0,1-1 0 0 0,-2 0-1 0 0,0-1 1 0 0,6-24 0 0 0,-14 42 31 0 0,0-1 0 0 0,0 1 0 0 0,0 0 0 0 0,0 0 0 0 0,0 0 0 0 0,0 0 0 0 0,0-1-1 0 0,0 1 1 0 0,0 0 0 0 0,0 0 0 0 0,0 0 0 0 0,0 0 0 0 0,0-1 0 0 0,0 1 0 0 0,0 0-1 0 0,0 0 1 0 0,0 0 0 0 0,0 0 0 0 0,1 0 0 0 0,-1-1 0 0 0,0 1 0 0 0,0 0 0 0 0,0 0-1 0 0,0 0 1 0 0,0 0 0 0 0,0 0 0 0 0,0 0 0 0 0,0 0 0 0 0,1-1 0 0 0,-1 1 0 0 0,0 0-1 0 0,0 0 1 0 0,0 0 0 0 0,0 0 0 0 0,0 0 0 0 0,1 0 0 0 0,-1 0 0 0 0,0 0 0 0 0,0 0-1 0 0,0 0 1 0 0,0 0 0 0 0,0 0 0 0 0,1 0 0 0 0,-1 0 0 0 0,0 0 0 0 0,0 0 0 0 0,0 0-1 0 0,0 0 1 0 0,1 0 0 0 0,-1 0 0 0 0,0 0 0 0 0,0 0 0 0 0,0 0 0 0 0,0 0 0 0 0,0 0 0 0 0,1 0-1 0 0,-1 0 1 0 0,0 1 0 0 0,0-1 0 0 0,0 0 0 0 0,0 0 0 0 0,0 0 0 0 0,0 0 0 0 0,1 0-1 0 0,-1 0 1 0 0,8 17 1015 0 0,3 22-59 0 0,28 199 596 0 0,-31-214-4497 0 0,-8-23 2215 0 0,1 0 1 0 0,0 0-1 0 0,-1 0 1 0 0,1 0-1 0 0,1 1-1375 0 0,-1-1 1376 0 0,0-1-1 0 0,0 1 1 0 0,0-1-1 0 0,0 1 0 0 0,1 0 1 0 0,4-1-2678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190 202 488 0 0,'-8'7'1465'0'0,"1"1"-1"0"0,0-1 1 0 0,0 1-1 0 0,0 0 1 0 0,1 1-1 0 0,0 0 1 0 0,1 0 0 0 0,-6 13-1 0 0,-11 17 5034 0 0,22-39-6439 0 0,0-1 0 0 0,0 1 0 0 0,0 0 0 0 0,-1-1 0 0 0,1 1 0 0 0,0 0 1 0 0,0-1-1 0 0,0 1 0 0 0,0 0 0 0 0,0 0 0 0 0,0-1 0 0 0,0 1 0 0 0,0 0 1 0 0,-1-1-1 0 0,1 1 0 0 0,0 0 0 0 0,0 0 0 0 0,0 0 0 0 0,-1-1 0 0 0,1 1 1 0 0,0 0-1 0 0,0 0 0 0 0,-1 0 0 0 0,1-1 0 0 0,0 1 0 0 0,0 0 1 0 0,-1 0-1 0 0,1 0 0 0 0,0 0 0 0 0,-1 0 0 0 0,1 0 0 0 0,0 0 0 0 0,-1-1 1 0 0,1 1-1 0 0,0 0 0 0 0,0 0 0 0 0,-1 0 0 0 0,1 0 0 0 0,0 0 0 0 0,-1 1 1 0 0,1-1-1 0 0,0 0 0 0 0,-1 0 0 0 0,1 0 0 0 0,0 0 0 0 0,0 0 1 0 0,-1 0-1 0 0,1 0 0 0 0,0 1 0 0 0,-1-1 0 0 0,1 0 0 0 0,0 0 0 0 0,0 0 1 0 0,-1 0-1 0 0,1 1 0 0 0,0-1 0 0 0,0 0 0 0 0,0 0 0 0 0,0 1 0 0 0,-1-1 1 0 0,1 0-1 0 0,0 0 0 0 0,0 1 0 0 0,0-1 0 0 0,0 0 0 0 0,0 1 0 0 0,0-1 1 0 0,-1 1-1 0 0,-3-27 1155 0 0,4 24-1208 0 0,-2-23 489 0 0,2 0 0 0 0,4-31 0 0 0,-2 35-195 0 0,-1 0 0 0 0,0 0-1 0 0,-5-37 1 0 0,1 30 148 0 0,-4-13 533 0 0,7 39-782 0 0,-1 5 888 0 0,6 19-861 0 0,0 0 0 0 0,1 0 0 0 0,1-1 0 0 0,1 0 0 0 0,11 21 0 0 0,2-8-51 0 0,2 0 0 0 0,46 54 0 0 0,-50-68-184 0 0,0-1 1 0 0,1-1-1 0 0,1-1 0 0 0,1 0 0 0 0,25 14 1 0 0,-42-28-99 0 0,-1-1 0 0 0,1 1 0 0 0,0-1 1 0 0,0 0-1 0 0,1-1 0 0 0,6 2 0 0 0,-10-3 63 0 0,0 1 0 0 0,0-1 0 0 0,0 0 0 0 0,0 0-1 0 0,0 0 1 0 0,0 0 0 0 0,0 0 0 0 0,0-1-1 0 0,0 1 1 0 0,0-1 0 0 0,0 1 0 0 0,0-1 0 0 0,0 0-1 0 0,0 0 1 0 0,0 0 0 0 0,0 0 0 0 0,0 0-1 0 0,1-1 1 0 0,-2 1 39 0 0,-1 1 0 0 0,0-1 0 0 0,1 1 0 0 0,-1-1 1 0 0,0 1-1 0 0,0-1 0 0 0,1 1 0 0 0,-1-1 0 0 0,0 1 0 0 0,0-1 0 0 0,0 1 0 0 0,1-1 0 0 0,-1 1 0 0 0,0-1 0 0 0,0 0 0 0 0,0 1 0 0 0,0-1 0 0 0,0 1 0 0 0,0-1 0 0 0,0 1 1 0 0,-1-1-1 0 0,1 0 0 0 0,0 1 0 0 0,0-1 0 0 0,0 1 0 0 0,0-1 0 0 0,-1 1 0 0 0,1-1 0 0 0,0 1 0 0 0,0-1 0 0 0,-1 1 0 0 0,1-1 0 0 0,-1 1 0 0 0,1 0 0 0 0,0-1 1 0 0,-1 1-1 0 0,1-1 0 0 0,-1 1 0 0 0,1 0 0 0 0,-1-1 0 0 0,1 1 0 0 0,-1 0 0 0 0,-21-14-42 0 0,8 9 34 0 0,0 1-1 0 0,-1 0 0 0 0,1 1 1 0 0,-1 1-1 0 0,0 0 0 0 0,0 1 1 0 0,-15 1-1 0 0,-106 11-37 0 0,-38 18-2245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249 160 40 0 0,'-118'-65'6633'0'0,"22"14"4670"0"0,93 50-10648 0 0,0-1 1 0 0,0 1-1 0 0,1-1 1 0 0,-1 0 0 0 0,1 0-1 0 0,-1 0 1 0 0,1 0-1 0 0,0 0 1 0 0,0-1-1 0 0,0 1 1 0 0,0-1 0 0 0,0 0-1 0 0,-2-3 1 0 0,4 5-663 0 0,1 1 1 0 0,-1-1 0 0 0,0 1-1 0 0,0-1 1 0 0,1 0-1 0 0,-1 1 1 0 0,0-1-1 0 0,1 1 1 0 0,-1-1 0 0 0,1 1-1 0 0,-1-1 1 0 0,0 1-1 0 0,1 0 1 0 0,-1-1-1 0 0,1 1 1 0 0,-1-1 0 0 0,1 1-1 0 0,0 0 1 0 0,-1 0-1 0 0,1-1 1 0 0,-1 1 0 0 0,1 0-1 0 0,0 0 1 0 0,-1 0-1 0 0,1-1 1 0 0,-1 1-1 0 0,1 0 1 0 0,0 0 0 0 0,-1 0-1 0 0,1 0 1 0 0,0 0-1 0 0,-1 0 1 0 0,1 0-1 0 0,-1 1 1 0 0,1-1 0 0 0,1 0-1 0 0,23 5-1600 0 0,-25-5 1606 0 0,61 19-8565 0 0,-36-10 5697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0 132 0 0,'6'24'2873'0'0,"0"-1"-1"0"0,-2 1 1 0 0,0-1-1 0 0,-1 29 1 0 0,-3-34-1991 0 0,-1 0 1 0 0,0-1-1 0 0,-2 1 1 0 0,0 0-1 0 0,-1-1 0 0 0,-8 21 1 0 0,-3 1 218 0 0,-2-1 1 0 0,-2-1-1 0 0,-1 0 1 0 0,-2-2-1 0 0,-1 0 0 0 0,-55 62 1 0 0,55-75-2956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6601 0 0,'-10'-16'4177'0'0,"-5"-16"8581"0"0,17 34-11938 0 0,4 3-417 0 0,0 0 0 0 0,-1 0 1 0 0,0 1-1 0 0,0 0 1 0 0,0 0-1 0 0,5 10 1 0 0,24 48 1004 0 0,-12-22-610 0 0,33 57 893 0 0,82 109-1 0 0,-100-158-1679 0 0,44 54-85 0 0,-81-103 8 0 0,1-1-1 0 0,-1 0 1 0 0,0 1-1 0 0,0-1 1 0 0,1 0-1 0 0,-1 0 0 0 0,0 0 1 0 0,1 1-1 0 0,-1-1 1 0 0,0 0-1 0 0,1 0 1 0 0,-1 0-1 0 0,1 1 1 0 0,-1-1-1 0 0,0 0 1 0 0,1 0-1 0 0,-1 0 0 0 0,0 0 1 0 0,1 0-1 0 0,-1 0 1 0 0,1 0-1 0 0,-1 0 1 0 0,0 0-1 0 0,1 0 1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1036 0 0,'-1'0'206'0'0,"-27"10"17598"0"0,59 4-12621 0 0,-12-11-3638 0 0,0-1 0 0 0,26 1 0 0 0,84-10 1037 0 0,-76 2-1467 0 0,-7-1-504 0 0,-7 1-3901 0 0,-14 4-7674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7581 0 0,'-17'7'3153'0'0,"11"-5"-2235"0"0,1 0 0 0 0,-1 1-1 0 0,1-1 1 0 0,0 1-1 0 0,0 0 1 0 0,0 0 0 0 0,0 1-1 0 0,1-1 1 0 0,-1 1 0 0 0,1 0-1 0 0,0 0 1 0 0,-5 7 928 0 0,29 3 452 0 0,11-8-1431 0 0,0-2-1 0 0,1 0 0 0 0,-1-3 1 0 0,57-3-1 0 0,-18 1-1589 0 0,-39 1-129 0 0,0 1-2145 0 0,-2-2-4583 0 0,-19 1 4483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0 500 0 0,'-6'1'11577'0'0,"6"-1"-11407"0"0,-1 20 3912 0 0,7 33-3242 0 0,-5-44 663 0 0,4 57 2171 0 0,-5 89 1 0 0,1 19-1407 0 0,-1-173-2450 0 0,0 1-1 0 0,0 0 1 0 0,0 0 0 0 0,0-1 0 0 0,1 1 0 0 0,-1 0 0 0 0,1-1 0 0 0,-1 1 0 0 0,1 0 0 0 0,1 1 0 0 0,9 4-8847 0 0,-4-6 6073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286 192 172 0 0,'3'-3'577'0'0,"0"1"0"0"0,0-1 0 0 0,0 1 0 0 0,0-1 0 0 0,-1 0 0 0 0,0 0 0 0 0,1 0 0 0 0,-1 0 0 0 0,0 0 0 0 0,0-1 0 0 0,-1 1 0 0 0,1-1 0 0 0,-1 1 0 0 0,1-1 0 0 0,-1 1 0 0 0,0-1 0 0 0,-1 0 0 0 0,2-7 0 0 0,-3 9-366 0 0,0 1-1 0 0,1-1 1 0 0,-1 0-1 0 0,0 1 1 0 0,0-1-1 0 0,0 1 1 0 0,0-1-1 0 0,0 1 1 0 0,0 0-1 0 0,0-1 1 0 0,0 1-1 0 0,0 0 1 0 0,-1 0-1 0 0,1 0 1 0 0,-1 0-1 0 0,1 0 1 0 0,-1 0-1 0 0,1 0 1 0 0,-1 0-1 0 0,1 1 1 0 0,-1-1 0 0 0,-3 0-1 0 0,-1-1 442 0 0,-1 0-1 0 0,0 0 1 0 0,-14-1-1 0 0,12 3-308 0 0,0 1 0 0 0,-1 0 1 0 0,1 0-1 0 0,0 1 0 0 0,0 0 0 0 0,0 1 0 0 0,0 0 0 0 0,0 0 0 0 0,1 1 1 0 0,-1 0-1 0 0,-13 9 0 0 0,8-4 28 0 0,1 0 1 0 0,0 2 0 0 0,0-1-1 0 0,1 2 1 0 0,-19 22-1 0 0,27-29-231 0 0,0 0 1 0 0,0 1-1 0 0,1 0 0 0 0,0 0 0 0 0,0 0 0 0 0,0 0 0 0 0,1 0 1 0 0,0 0-1 0 0,0 1 0 0 0,0 0 0 0 0,0 11 0 0 0,2-14-72 0 0,0 1-1 0 0,0 0 1 0 0,0-1-1 0 0,1 1 1 0 0,0-1-1 0 0,0 1 1 0 0,0 0-1 0 0,0-1 1 0 0,1 0-1 0 0,0 1 1 0 0,0-1-1 0 0,0 0 1 0 0,0 0 0 0 0,1 0-1 0 0,-1 0 1 0 0,1 0-1 0 0,0-1 1 0 0,4 4-1 0 0,4 3-68 0 0,1-1-1 0 0,0 0 1 0 0,1 0-1 0 0,0-2 1 0 0,0 1-1 0 0,0-2 1 0 0,1 0-1 0 0,0 0 1 0 0,1-2-1 0 0,-1 1 1 0 0,1-2-1 0 0,-1 0 1 0 0,1-1-1 0 0,0 0 1 0 0,0-1-1 0 0,0-1 1 0 0,0 0 0 0 0,0-1-1 0 0,0-1 1 0 0,0 0-1 0 0,19-6 1 0 0,-29 6-54 0 0,-1 1 1 0 0,1-1-1 0 0,-1 0 1 0 0,1 0 0 0 0,-1-1-1 0 0,0 1 1 0 0,0-1-1 0 0,0 0 1 0 0,0 0 0 0 0,-1 0-1 0 0,1-1 1 0 0,-1 1-1 0 0,0-1 1 0 0,0 0 0 0 0,0 0-1 0 0,0 0 1 0 0,-1 0-1 0 0,4-8 1 0 0,-4 5 32 0 0,0 0 0 0 0,0 0 0 0 0,0-1 1 0 0,-1 1-1 0 0,0 0 0 0 0,-1-1 0 0 0,0 1 0 0 0,0 0 0 0 0,0-1 1 0 0,-1 1-1 0 0,0 0 0 0 0,-3-9 0 0 0,1 2 31 0 0,-1 1 0 0 0,-1-1 0 0 0,-1 1 0 0 0,1 0 1 0 0,-2 1-1 0 0,0-1 0 0 0,0 1 0 0 0,-1 1 0 0 0,-14-16 0 0 0,9 14 11 0 0,0 0-1 0 0,-1 0 1 0 0,0 2 0 0 0,-1 0-1 0 0,0 1 1 0 0,-33-17 0 0 0,26 16-117 0 0,-45-15-1 0 0,61 24-351 0 0,-1 0-1 0 0,1 0 0 0 0,-1 1 0 0 0,0 0 0 0 0,0 1 0 0 0,0-1 0 0 0,1 1 0 0 0,-1 0 0 0 0,0 1 0 0 0,0 0 1 0 0,-13 3-1 0 0,8 3-5714 0 0,10-2 3588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83 424 0 0,'-7'-4'811'0'0,"0"0"-1"0"0,-1 0 1 0 0,1 0-1 0 0,-1 1 1 0 0,1 0-1 0 0,-1 0 1 0 0,0 1-1 0 0,0 0 1 0 0,0 0-1 0 0,0 1 1 0 0,-1 0-1 0 0,1 0 1 0 0,0 1-1 0 0,0 0 1 0 0,0 1-1 0 0,-1 0 1 0 0,-14 4-1 0 0,10-2-237 0 0,1 0 0 0 0,-1 1 0 0 0,1 1 0 0 0,0 0 0 0 0,0 0 0 0 0,1 1 0 0 0,0 1 0 0 0,0 0 1 0 0,0 1-1 0 0,-15 13 0 0 0,20-14-228 0 0,1-1 0 0 0,-1 1 0 0 0,1-1 0 0 0,0 1 0 0 0,1 1 1 0 0,0-1-1 0 0,0 1 0 0 0,0 0 0 0 0,1 0 0 0 0,1 0 0 0 0,-1 0 0 0 0,1 0 1 0 0,-2 14-1 0 0,4-16-194 0 0,-1 1 0 0 0,1-1 1 0 0,0 0-1 0 0,1 1 0 0 0,0-1 1 0 0,0 1-1 0 0,0-1 0 0 0,1 0 1 0 0,-1 1-1 0 0,2-1 0 0 0,-1 0 1 0 0,1 0-1 0 0,0-1 0 0 0,0 1 1 0 0,0-1-1 0 0,1 1 0 0 0,0-1 1 0 0,6 6-1 0 0,0-1-31 0 0,0-1-1 0 0,1 0 1 0 0,1-1 0 0 0,-1 0-1 0 0,1-1 1 0 0,1 0-1 0 0,-1-1 1 0 0,1-1 0 0 0,25 8-1 0 0,-29-10-241 0 0,1-1-1 0 0,1 0 1 0 0,-1 0-1 0 0,0-1 1 0 0,0 0 0 0 0,0-1-1 0 0,1 0 1 0 0,-1-1-1 0 0,0 0 1 0 0,0-1-1 0 0,0 0 1 0 0,0 0-1 0 0,0-1 1 0 0,10-4-1 0 0,-16 5 46 0 0,0 0 0 0 0,0-1 0 0 0,0 1 0 0 0,-1-1 0 0 0,1 0 0 0 0,-1 0 0 0 0,0 0 0 0 0,0 0 0 0 0,0 0-1 0 0,0-1 1 0 0,-1 1 0 0 0,1-1 0 0 0,1-4 0 0 0,0 1 7 0 0,-1 0-1 0 0,-1 0 1 0 0,1-1 0 0 0,-1 1-1 0 0,-1 0 1 0 0,1-1-1 0 0,-1-8 1 0 0,0 1 14 0 0,-1 0 1 0 0,-1 0-1 0 0,0 0 0 0 0,-1 0 0 0 0,0 1 1 0 0,-2-1-1 0 0,-5-18 0 0 0,4 22 27 0 0,0 0 0 0 0,0 1 0 0 0,-1 0 0 0 0,0 0 0 0 0,-1 0 1 0 0,0 1-1 0 0,-1 0 0 0 0,0 0 0 0 0,0 1 0 0 0,-14-11 0 0 0,8 8-317 0 0,0 1 0 0 0,-1 1 0 0 0,0 0 0 0 0,-1 1 0 0 0,1 1 0 0 0,-25-8 1 0 0,7 9-1561 0 0,0 4-4619 0 0,23 2 3933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51 528 0 0,'-2'-18'3414'0'0,"1"10"1568"0"0,1 7-4795 0 0,0 0-8 0 0,0 0 1 0 0,0 0-1 0 0,-1 0 1 0 0,1 0-1 0 0,0 0 1 0 0,0 0-1 0 0,-1 0 1 0 0,1 0-1 0 0,0 0 1 0 0,-1 0 0 0 0,1 0-1 0 0,-1 0 1 0 0,1 1-1 0 0,-1-1 1 0 0,0 0-1 0 0,1 0 1 0 0,-1 1-1 0 0,0-1 1 0 0,1 0 0 0 0,-1 1-1 0 0,0-1 1 0 0,0 1-1 0 0,0-1 1 0 0,1 1-1 0 0,-1-1 1 0 0,0 1-1 0 0,0-1 1 0 0,0 1 0 0 0,0 0-1 0 0,0 0 1 0 0,0-1-1 0 0,0 1 1 0 0,0 0-1 0 0,0 0 1 0 0,0 0-1 0 0,0 0 1 0 0,0 0-1 0 0,0 0 1 0 0,0 0 0 0 0,-2 1-1 0 0,-3 1 314 0 0,-1 0 0 0 0,0 1 0 0 0,1 0 0 0 0,-1 0 0 0 0,1 1 0 0 0,0 0 0 0 0,0 0 0 0 0,1 0 1 0 0,-1 0-1 0 0,1 1 0 0 0,0 0 0 0 0,-8 10 0 0 0,6-6-45 0 0,1 0 1 0 0,1 0 0 0 0,0 1-1 0 0,0 0 1 0 0,0 0-1 0 0,1 0 1 0 0,1 0 0 0 0,-3 12-1 0 0,3-10-103 0 0,1 1-1 0 0,0-1 0 0 0,1 1 0 0 0,0 0 0 0 0,1-1 0 0 0,1 1 1 0 0,0 0-1 0 0,0-1 0 0 0,2 1 0 0 0,-1-1 0 0 0,2 1 1 0 0,-1-1-1 0 0,2 0 0 0 0,-1 0 0 0 0,10 15 0 0 0,-9-19-317 0 0,0-1-1 0 0,0-1 1 0 0,1 1-1 0 0,0-1 0 0 0,0 0 1 0 0,1 0-1 0 0,-1 0 1 0 0,1-1-1 0 0,0 0 1 0 0,1-1-1 0 0,13 7 1 0 0,-10-7-21 0 0,0 0 1 0 0,1 0 0 0 0,-1-1 0 0 0,1-1 0 0 0,0 0 0 0 0,0-1 0 0 0,21 0 0 0 0,-12-2-395 0 0,0-1 0 0 0,0-1-1 0 0,0-1 1 0 0,-1 0 0 0 0,0-2 0 0 0,0 0-1 0 0,0-2 1 0 0,-1 0 0 0 0,26-15 0 0 0,-34 17-285 0 0,44-29-935 0 0,-30 15-1593 0 0,-7-3-4051 0 0,-14 16 4478 0 0</inkml:trace>
  <inkml:trace contextRef="#ctx0" brushRef="#br0" timeOffset="1">113 332 192 0 0,'-24'3'1225'0'0,"-12"3"2818"0"0,2 2 12830 0 0,40-8-15743 0 0,25 0 169 0 0,0-2 0 0 0,36-7 0 0 0,-22-2-3005 0 0,-4-5-4017 0 0,-30 10 2398 0 0,-2-2 480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136 379 6593 0 0,'-21'8'8863'0'0,"1"0"-5048"0"0,-25 8 1018 0 0,45-16-4781 0 0,-1 0 1 0 0,0 0 0 0 0,1 0 0 0 0,-1 0-1 0 0,0 0 1 0 0,1 0 0 0 0,-1 0 0 0 0,0-1 0 0 0,1 1-1 0 0,-1 0 1 0 0,1 0 0 0 0,-1-1 0 0 0,0 1 0 0 0,1 0-1 0 0,-1-1 1 0 0,1 1 0 0 0,-1 0 0 0 0,1-1-1 0 0,-1 1 1 0 0,1-1 0 0 0,-1 1 0 0 0,1-1 0 0 0,-1 1-1 0 0,1-1 1 0 0,0 1 0 0 0,-1-1 0 0 0,1-1-1 0 0,-9-17 826 0 0,9 17-832 0 0,-7-17 509 0 0,2 0 0 0 0,-6-37 0 0 0,10 47-373 0 0,0 0-1 0 0,0 0 1 0 0,1 0 0 0 0,1 0 0 0 0,-1-1 0 0 0,2 1 0 0 0,-1 0 0 0 0,5-14 0 0 0,-5 21-135 0 0,-1 0-1 0 0,1 0 1 0 0,0 1 0 0 0,0-1 0 0 0,-1 0 0 0 0,1 1-1 0 0,0-1 1 0 0,0 1 0 0 0,1-1 0 0 0,-1 1 0 0 0,0 0 0 0 0,0-1-1 0 0,1 1 1 0 0,-1 0 0 0 0,1 0 0 0 0,-1 0 0 0 0,1 0 0 0 0,0 0-1 0 0,-1 0 1 0 0,1 0 0 0 0,0 1 0 0 0,-1-1 0 0 0,4 0 0 0 0,-2 1 18 0 0,1 0 1 0 0,-1 0-1 0 0,1 0 1 0 0,-1 0-1 0 0,1 1 1 0 0,-1 0 0 0 0,1-1-1 0 0,-1 1 1 0 0,0 1-1 0 0,1-1 1 0 0,4 3 0 0 0,5 3 89 0 0,0 2 0 0 0,0-1 0 0 0,-1 1 0 0 0,18 18 1 0 0,-25-22-106 0 0,11 9-13 0 0,-1 0 0 0 0,-1 2 0 0 0,0 0 0 0 0,-1 0 0 0 0,15 25 0 0 0,-30-41-92 0 0,1 0 1 0 0,0-1-1 0 0,0 1 1 0 0,-1-1-1 0 0,1 1 1 0 0,0-1-1 0 0,0 1 1 0 0,0-1-1 0 0,0 0 0 0 0,0 0 1 0 0,0 0-1 0 0,0 1 1 0 0,0-1-1 0 0,0 0 1 0 0,0 0-1 0 0,0 0 1 0 0,0-1-1 0 0,1 1 1 0 0,-1 0-1 0 0,0 0 1 0 0,0-3-1 0 0,-2-6 42 0 0,1-1-1 0 0,0 0 1 0 0,0 0-1 0 0,1 0 0 0 0,0 0 1 0 0,1 0-1 0 0,1 0 1 0 0,0 0-1 0 0,0 0 1 0 0,1 1-1 0 0,0-1 0 0 0,7-19 1 0 0,-4 17 53 0 0,-1 1 1 0 0,2 0-1 0 0,0 0 1 0 0,0 0-1 0 0,1 1 1 0 0,1 0-1 0 0,-1 0 1 0 0,2 1 0 0 0,0 0-1 0 0,12-11 1 0 0,-16 17-29 0 0,-1 0 0 0 0,2 1 1 0 0,-1-1-1 0 0,0 1 0 0 0,1 0 1 0 0,-1 1-1 0 0,1-1 1 0 0,0 1-1 0 0,0 0 0 0 0,0 1 1 0 0,0-1-1 0 0,0 1 0 0 0,0 0 1 0 0,0 1-1 0 0,0-1 0 0 0,9 2 1 0 0,-6 0 15 0 0,-1 0 1 0 0,1 1-1 0 0,-1 1 1 0 0,0-1-1 0 0,1 1 1 0 0,-1 1-1 0 0,0 0 0 0 0,-1 0 1 0 0,1 0-1 0 0,11 9 1 0 0,-6-2 5 0 0,0 0 0 0 0,-1 1 0 0 0,0 0 0 0 0,-1 1 0 0 0,0 0 0 0 0,-1 1 0 0 0,-1 0 0 0 0,0 1 0 0 0,-1 0 0 0 0,0 0 0 0 0,8 25 0 0 0,-5-12-610 0 0,-8-22 114 0 0,-1-1 0 0 0,1 1 0 0 0,-1-1-1 0 0,-1 1 1 0 0,1 0 0 0 0,1 9 0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9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151 475 292 0 0,'-10'26'4201'0'0,"-1"0"0"0"0,-1-1 1 0 0,-21 31-1 0 0,5-16 2631 0 0,28-40-6768 0 0,0 1-1 0 0,0-1 1 0 0,0 0 0 0 0,-1 0 0 0 0,1 0 0 0 0,0 0-1 0 0,0 0 1 0 0,0 1 0 0 0,-1-1 0 0 0,1 0 0 0 0,0 0-1 0 0,0 0 1 0 0,-1 0 0 0 0,1 0 0 0 0,0 0 0 0 0,0 0-1 0 0,0 0 1 0 0,-1 0 0 0 0,1 0 0 0 0,0 0 0 0 0,0 0-1 0 0,-1 0 1 0 0,1 0 0 0 0,0 0 0 0 0,0 0 0 0 0,-1 0-1 0 0,1 0 1 0 0,0 0 0 0 0,0 0 0 0 0,0 0 0 0 0,-1 0-1 0 0,1 0 1 0 0,0-1 0 0 0,0 1 0 0 0,0 0 0 0 0,-1 0-1 0 0,1 0 1 0 0,0 0 0 0 0,0 0 0 0 0,0-1 0 0 0,0 1-1 0 0,-1 0 1 0 0,1 0 0 0 0,0 0 0 0 0,0-1 0 0 0,0 1-1 0 0,0 0 1 0 0,0 0 0 0 0,0 0 0 0 0,0-1-1 0 0,0 1 1 0 0,-4-10 763 0 0,3 5-675 0 0,0 1 0 0 0,1-1 1 0 0,0 0-1 0 0,0 1 0 0 0,0-1 0 0 0,2-8 0 0 0,0-4 51 0 0,64-367 1526 0 0,-49 305-1482 0 0,13-34 462 0 0,-30 113-702 0 0,0-1 0 0 0,0 1 0 0 0,1 0 0 0 0,-1 0 1 0 0,0 0-1 0 0,0 0 0 0 0,0 0 0 0 0,1 0 0 0 0,-1 0 1 0 0,0 0-1 0 0,0 0 0 0 0,0-1 0 0 0,1 1 0 0 0,-1 0 1 0 0,0 0-1 0 0,0 0 0 0 0,0 0 0 0 0,1 0 0 0 0,-1 0 0 0 0,0 0 1 0 0,0 1-1 0 0,1-1 0 0 0,-1 0 0 0 0,0 0 0 0 0,0 0 1 0 0,0 0-1 0 0,1 0 0 0 0,-1 0 0 0 0,0 0 0 0 0,0 0 1 0 0,0 0-1 0 0,1 1 0 0 0,-1-1 0 0 0,0 0 0 0 0,0 0 1 0 0,0 0-1 0 0,0 0 0 0 0,0 1 0 0 0,1-1 0 0 0,-1 0 1 0 0,0 0-1 0 0,0 1 0 0 0,11 19 67 0 0,-1 1 1 0 0,-1 0-1 0 0,-1 0 1 0 0,5 24-1 0 0,1 1-14 0 0,7 12-97 0 0,1-1 1 0 0,4 0-1 0 0,38 63 0 0 0,-49-96 1 0 0,1 0 0 0 0,2 0-1 0 0,0-2 1 0 0,2 0 0 0 0,0-1-1 0 0,1-1 1 0 0,1-1-1 0 0,48 31 1 0 0,-66-47-144 0 0,0-1 0 0 0,1 0 0 0 0,-1-1 0 0 0,1 1 0 0 0,-1-1 0 0 0,1 0 0 0 0,0 0 1 0 0,-1 0-1 0 0,1-1 0 0 0,5 1 0 0 0,-8-1 131 0 0,-1 0 1 0 0,0 0-1 0 0,1 0 1 0 0,-1 0-1 0 0,1 0 0 0 0,-1-1 1 0 0,0 1-1 0 0,1 0 1 0 0,-1-1-1 0 0,0 1 1 0 0,0-1-1 0 0,1 1 1 0 0,-1-1-1 0 0,0 0 0 0 0,0 0 1 0 0,0 1-1 0 0,1-1 1 0 0,-1 0-1 0 0,0 0 1 0 0,0 0-1 0 0,-1 0 1 0 0,1 0-1 0 0,0 0 0 0 0,0 0 1 0 0,0-1-1 0 0,-1 1 1 0 0,1 0-1 0 0,0 0 1 0 0,-1-1-1 0 0,0 1 1 0 0,1 0-1 0 0,-1-1 0 0 0,0 1 1 0 0,1 0-1 0 0,-1-1 1 0 0,0 1-1 0 0,0-3 1 0 0,0 3 41 0 0,0-1 1 0 0,-1 1-1 0 0,1 0 1 0 0,0-1-1 0 0,-1 1 1 0 0,1 0 0 0 0,-1-1-1 0 0,1 1 1 0 0,-1 0-1 0 0,0 0 1 0 0,0-1-1 0 0,1 1 1 0 0,-1 0 0 0 0,0 0-1 0 0,0 0 1 0 0,0 0-1 0 0,0 0 1 0 0,0 0-1 0 0,-3-1 1 0 0,-23-13 93 0 0,22 13-77 0 0,-19-7 145 0 0,-1 0 0 0 0,0 2 0 0 0,0 0 1 0 0,-1 2-1 0 0,0 1 0 0 0,0 1 1 0 0,-29 1-1 0 0,-184 14 2141 0 0,223-11-2064 0 0,4 0-179 0 0,-12 1-389 0 0,0 0 1 0 0,0 2-1 0 0,-32 9 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0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2 222 584 0 0,'-2'-4'11745'0'0,"18"10"-10819"0"0,1-1-1 0 0,-1-1 1 0 0,32 4-1 0 0,57 0 139 0 0,-42-5-472 0 0,235 21 927 0 0,288-21 192 0 0,129-51-123 0 0,-249 9-784 0 0,34-1-148 0 0,-23 15-184 0 0,17 4-90 0 0,19-1-79 0 0,-33 10-29 0 0,100 6 175 0 0,-168 5-128 0 0,579-32 339 0 0,-242 5-123 0 0,-441 27-275 0 0,-4-1-40 0 0,-175 2-4422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0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0 452 0 0,'0'0'755'0'0,"2"2"104"0"0,9 12-7 0 0,-2-1 1 0 0,1 2-1 0 0,-2-1 0 0 0,0 1 0 0 0,11 29 0 0 0,-12-27-444 0 0,17 43 965 0 0,-3 1 1 0 0,-2 1-1 0 0,19 125 0 0 0,4 204 1332 0 0,-27 139 954 0 0,-8-250-2078 0 0,7 22-234 0 0,-17 45 21 0 0,2-316-1300 0 0,-13 276 864 0 0,14-303-921 0 0,-38 632 2310 0 0,38-559-2085 0 0,5 383 924 0 0,30 9-386 0 0,-13-260-486 0 0,-21-193-272 0 0,2 4 21 0 0,0 1 1 0 0,7 25-1 0 0,-8-40-28 0 0,0 0 1 0 0,0-1-1 0 0,1 1 0 0 0,0-1 0 0 0,0 1 0 0 0,0-1 1 0 0,0 0-1 0 0,1 0 0 0 0,0-1 0 0 0,0 1 1 0 0,0-1-1 0 0,7 6 0 0 0,-1-3 7 0 0,1 0-1 0 0,0 0 1 0 0,0-1-1 0 0,1 0 1 0 0,0-1-1 0 0,15 5 0 0 0,-2-4 4 0 0,0 0 0 0 0,31 2-1 0 0,264 3 58 0 0,-225-12-63 0 0,513-9 71 0 0,-40 3 7 0 0,-227 10-51 0 0,287-6 2 0 0,-271-1 11 0 0,8 6 60 0 0,244-14 113 0 0,-341 5-139 0 0,192-14 23 0 0,-277 10-61 0 0,-122 8-33 0 0,410-14 78 0 0,-110 11 6 0 0,281 5 168 0 0,-324 2-104 0 0,-148-2-85 0 0,83 1 34 0 0,-229 0-104 0 0,564-4 240 0 0,-545 1-238 0 0,78-2 24 0 0,459-12 187 0 0,-242 1 68 0 0,62 5-127 0 0,-245 8-135 0 0,-133 3-31 0 0,-5 0-44 0 0,0 0 0 0 0,0-1 0 0 0,0-1 0 0 0,28-7 1 0 0,-45 9-45 0 0,1 0 0 0 0,-1-1 1 0 0,0 1-1 0 0,1-1 0 0 0,-1 1 1 0 0,1 0-1 0 0,-1-1 0 0 0,0 1 1 0 0,1-1-1 0 0,-1 1 0 0 0,0-1 1 0 0,0 1-1 0 0,1-1 0 0 0,-1 1 1 0 0,0-1-1 0 0,0 1 0 0 0,0-1 1 0 0,1 1-1 0 0,-1-1 0 0 0,0 1 1 0 0,0-1-1 0 0,0 1 0 0 0,0-1 1 0 0,0 0-1 0 0,0 1 0 0 0,0-1 1 0 0,-1 1-1 0 0,1-1 0 0 0,0 1 1 0 0,0-1-1 0 0,0 1 0 0 0,0-1 1 0 0,-1 1-1 0 0,1-1 0 0 0,0 1 1 0 0,-1-1-1 0 0,-11-23-4169 0 0,9 20 2725 0 0,-11-18-2364 0 0,-8-12 559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0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 0 0,'0'0'8834'0'0,"5"1"-7714"0"0,26 5 368 0 0,1-2 0 0 0,0-2 1 0 0,59-2-1 0 0,-41-1-744 0 0,607-6 9073 0 0,-654 7-9785 0 0,-1 0-1 0 0,1 0 0 0 0,-1 1 0 0 0,0-1 0 0 0,1 1 0 0 0,-1-1 1 0 0,0 1-1 0 0,1 0 0 0 0,-1 0 0 0 0,0 0 0 0 0,0 0 0 0 0,1 0 1 0 0,-1 0-1 0 0,0 1 0 0 0,0-1 0 0 0,-1 1 0 0 0,1 0 0 0 0,0-1 1 0 0,0 1-1 0 0,-1 0 0 0 0,1 0 0 0 0,-1 0 0 0 0,2 3 0 0 0,1 3-2 0 0,-1-1-1 0 0,0 1 1 0 0,0 0-1 0 0,-1 0 1 0 0,0 0-1 0 0,1 9 1 0 0,1 8 46 0 0,24 165 633 0 0,-20-97-436 0 0,23 154 597 0 0,72 388 1163 0 0,-48-262-1169 0 0,-23-127-863 0 0,-21-134 0 0 0,5-1 0 0 0,33 113 0 0 0,-36-178 0 0 0,102 389 0 0 0,-54-89 0 0 0,-33-142 0 0 0,43 210 0 0 0,57 116 0 0 0,-80-288 0 0 0,-47-229 0 0 0,-1-7 0 0 0,1-1 0 0 0,-1 1 0 0 0,1-1 0 0 0,0 1 0 0 0,0-1 0 0 0,2 8 0 0 0,0-1 0 0 0,-1-1 0 0 0,0-1 0 0 0,-1 0 0 0 0,0 1 0 0 0,-1-1 0 0 0,11-21-3537 0 0,0 1 0 0 0,16-13 1 0 0,4 0-259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0 580 0 0,'-4'2'7835'0'0,"4"-2"-7718"0"0,-3 13 2320 0 0,0 17-473 0 0,-9 194 4472 0 0,16 113-2187 0 0,18-67-1962 0 0,-1-25-4056 0 0,-19-221-80 0 0,2-3-4947 0 0,-3-16 4138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0 496 760 0 0,'3'-15'741'0'0,"1"-1"-1"0"0,1 0 1 0 0,0 1-1 0 0,1 0 1 0 0,0 0-1 0 0,17-25 1 0 0,-7 15 445 0 0,1 1 1 0 0,35-38-1 0 0,-26 37-337 0 0,0 0 1 0 0,1 2-1 0 0,1 1 1 0 0,2 1-1 0 0,38-21 1 0 0,-36 26-199 0 0,2 1 1 0 0,-1 2-1 0 0,1 1 0 0 0,1 2 0 0 0,0 1 1 0 0,1 2-1 0 0,-1 2 0 0 0,1 1 0 0 0,55 0 1 0 0,-60 6-189 0 0,0 2 0 0 0,0 0 0 0 0,38 11 1 0 0,-62-13-398 0 0,28 7 436 0 0,-1 1-1 0 0,0 2 0 0 0,64 33 1 0 0,-77-33-234 0 0,0 1 0 0 0,-1 0 0 0 0,0 2-1 0 0,-1 1 1 0 0,-1 0 0 0 0,26 30 0 0 0,-34-34-116 0 0,0 1-1 0 0,-1 0 1 0 0,-1 0-1 0 0,0 1 1 0 0,-1 0-1 0 0,0 1 1 0 0,6 19-1 0 0,-11-26-88 0 0,0 1-1 0 0,0 0 0 0 0,0 0 0 0 0,-1 0 1 0 0,-1 0-1 0 0,0 0 0 0 0,0 0 0 0 0,0 0 1 0 0,-1 0-1 0 0,-1 0 0 0 0,1 0 1 0 0,-1 0-1 0 0,-1 0 0 0 0,-4 10 0 0 0,-1-3 12 0 0,0-1-1 0 0,-1 0 1 0 0,0-1-1 0 0,-1 0 0 0 0,-1-1 1 0 0,0 0-1 0 0,-1 0 1 0 0,-21 17-1 0 0,8-11 25 0 0,-1 0 1 0 0,0-2-1 0 0,-50 23 0 0 0,46-27 16 0 0,0-1-1 0 0,-1-1 0 0 0,-1-2 1 0 0,0-2-1 0 0,-64 8 0 0 0,-161-9-503 0 0,153-8-1088 0 0,102 2 1269 0 0,1 0-1 0 0,0 0 1 0 0,-1 0 0 0 0,1 0-1 0 0,0 0 1 0 0,-1 0-1 0 0,1 0 1 0 0,0 1 0 0 0,0-1-1 0 0,-1 0 1 0 0,1 1-1 0 0,0-1 1 0 0,-1 1-1 0 0,1-1 1 0 0,0 1 0 0 0,0 0-1 0 0,0-1 1 0 0,-2 2-1 0 0,23 17-10063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97 968 0 0,'3'-6'954'0'0,"0"0"0"0"0,1 1 0 0 0,0-1 0 0 0,0 1 0 0 0,0 0 0 0 0,0 0 0 0 0,1 0 0 0 0,0 1 0 0 0,0 0 0 0 0,8-6 0 0 0,-5 5-84 0 0,0 0 0 0 0,1 1 0 0 0,-1 0 0 0 0,1 1-1 0 0,0 0 1 0 0,-1 0 0 0 0,13-1 0 0 0,-12 2-418 0 0,1 1 0 0 0,-1 0-1 0 0,1 1 1 0 0,-1 0 0 0 0,0 0 0 0 0,1 1 0 0 0,-1 0 0 0 0,0 1 0 0 0,1 0 0 0 0,-1 0 0 0 0,0 1 0 0 0,0 1-1 0 0,-1-1 1 0 0,1 1 0 0 0,-1 0 0 0 0,10 7 0 0 0,-15-9-345 0 0,0 0 0 0 0,-1 1 1 0 0,1-1-1 0 0,-1 1 0 0 0,1 0 0 0 0,-1-1 0 0 0,0 1 1 0 0,0 0-1 0 0,0 0 0 0 0,0 0 0 0 0,0 0 1 0 0,-1 1-1 0 0,0-1 0 0 0,1 0 0 0 0,-1 1 0 0 0,0-1 1 0 0,0 5-1 0 0,-1-3-25 0 0,0 1 0 0 0,0-1 0 0 0,0 1 0 0 0,-1-1 0 0 0,0 1 0 0 0,0-1 0 0 0,0 1 0 0 0,-1-1 0 0 0,1 0 0 0 0,-4 6 1 0 0,-5 10 37 0 0,-2-1 1 0 0,-1 0-1 0 0,0-1 1 0 0,-19 21-1 0 0,25-31-41 0 0,-182 188 792 0 0,105-114-367 0 0,81-81-473 0 0,0 0 52 0 0,0 1 1 0 0,0 0-1 0 0,0 0 1 0 0,0 1-1 0 0,0-1 0 0 0,0 1 1 0 0,1-1-1 0 0,0 1 0 0 0,0 0 1 0 0,0 0-1 0 0,0 0 0 0 0,0 0 1 0 0,1 0-1 0 0,-2 6 1 0 0,3-9-75 0 0,1 0 0 0 0,-1 0 0 0 0,0 0 0 0 0,1 0 1 0 0,-1-1-1 0 0,0 1 0 0 0,1 0 0 0 0,-1 0 0 0 0,1-1 1 0 0,-1 1-1 0 0,1 0 0 0 0,0-1 0 0 0,-1 1 0 0 0,1 0 0 0 0,0-1 1 0 0,-1 1-1 0 0,1-1 0 0 0,0 1 0 0 0,-1-1 0 0 0,1 1 1 0 0,0-1-1 0 0,0 0 0 0 0,0 1 0 0 0,0-1 0 0 0,-1 0 1 0 0,1 0-1 0 0,0 0 0 0 0,0 1 0 0 0,1-1 0 0 0,28 2 206 0 0,-28-2-212 0 0,104-5-3 0 0,145-25 0 0 0,-239 29-6 0 0,-7 0-22 0 0,0 1 0 0 0,0-1 0 0 0,-1 0 0 0 0,1 0 0 0 0,0-1-1 0 0,0 0 1 0 0,-1 1 0 0 0,1-1 0 0 0,5-4 0 0 0,1-4-3147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141 176 248 0 0,'-39'-5'1564'0'0,"-15"-3"2621"0"0,48 7-2722 0 0,0 0 0 0 0,0-1 0 0 0,0 0 1 0 0,0 0-1 0 0,1-1 0 0 0,-8-3 1983 0 0,25-5 157 0 0,-4 6-2976 0 0,0 0 1 0 0,0 1-1 0 0,1 1 1 0 0,0-1 0 0 0,0 1-1 0 0,0 1 1 0 0,14-3-1 0 0,-4 0-30 0 0,247-59 4304 0 0,-87 30-4573 0 0,-149 34-1394 0 0,-21 1-2324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184 621 748 0 0,'-23'3'21293'0'0,"25"-13"-20380"0"0,-1 0-1 0 0,1 1 1 0 0,1-1 0 0 0,7-17 0 0 0,3-12-37 0 0,-9 19-722 0 0,-1 1 1 0 0,0-1 0 0 0,-2 1 0 0 0,0-1-1 0 0,-1 0 1 0 0,-1 1 0 0 0,-1-1 0 0 0,0 0-1 0 0,-8-26 1 0 0,2 20-155 0 0,0 1 1 0 0,-2 0-1 0 0,0 0 0 0 0,-2 1 0 0 0,-1 0 1 0 0,-21-29-1 0 0,28 44 11 0 0,-1 0 1 0 0,0 0-1 0 0,-1 1 1 0 0,0 0-1 0 0,-1 0 1 0 0,1 1-1 0 0,-14-9 0 0 0,22 16 8 0 0,-1 0-1 0 0,1-1 0 0 0,0 1 1 0 0,-1 0-1 0 0,1-1 0 0 0,0 1 0 0 0,-1 0 1 0 0,1 0-1 0 0,0-1 0 0 0,-1 1 1 0 0,1 0-1 0 0,-1 0 0 0 0,1 0 1 0 0,0 0-1 0 0,-1-1 0 0 0,1 1 1 0 0,-1 0-1 0 0,1 0 0 0 0,-1 0 0 0 0,1 0 1 0 0,-1 0-1 0 0,1 0 0 0 0,0 0 1 0 0,-1 0-1 0 0,1 0 0 0 0,-1 0 1 0 0,1 1-1 0 0,-1-1 0 0 0,1 0 1 0 0,0 0-1 0 0,-1 0 0 0 0,1 0 1 0 0,-1 1-1 0 0,1-1 0 0 0,0 0 0 0 0,-1 0 1 0 0,1 1-1 0 0,0-1 0 0 0,-1 0 1 0 0,1 1-1 0 0,0-1 0 0 0,-1 0 1 0 0,1 1-1 0 0,0-1 0 0 0,0 0 1 0 0,-1 1-1 0 0,1-1 0 0 0,0 1 0 0 0,0-1 1 0 0,0 0-1 0 0,0 1 0 0 0,0-1 1 0 0,-1 1-1 0 0,1 0 0 0 0,4 23 867 0 0,1-11-793 0 0,2-1 0 0 0,0 0 1 0 0,0 0-1 0 0,1 0 0 0 0,0-1 1 0 0,1 0-1 0 0,0-1 0 0 0,1 0 1 0 0,0-1-1 0 0,1 0 0 0 0,0 0 1 0 0,0-1-1 0 0,1 0 0 0 0,0-1 1 0 0,0-1-1 0 0,1 0 0 0 0,0 0 1 0 0,13 3-1 0 0,-15-7-218 0 0,-1 1 0 0 0,1-2 0 0 0,0 0 0 0 0,-1 0 0 0 0,1-1 0 0 0,0 0 0 0 0,-1-1 0 0 0,1 0 0 0 0,0-1 0 0 0,-1 0 0 0 0,1-1 0 0 0,10-4 0 0 0,-12 4 8 0 0,-1-1 1 0 0,-1 0-1 0 0,1-1 0 0 0,-1 1 0 0 0,1-2 0 0 0,-2 1 0 0 0,1-1 0 0 0,0 0 0 0 0,-1 0 0 0 0,0-1 0 0 0,-1 1 0 0 0,1-1 1 0 0,-1-1-1 0 0,7-14 0 0 0,2-8 131 0 0,10-35 0 0 0,-14 37 3136 0 0,-12 32-2947 0 0,-5 31-199 0 0,1 0 1 0 0,1 0 0 0 0,2 1-1 0 0,2 0 1 0 0,1-1 0 0 0,2 1-1 0 0,6 35 1 0 0,-7-63-12 0 0,0-1 0 0 0,0 1 0 0 0,1-1 1 0 0,1 0-1 0 0,-1 1 0 0 0,1-1 0 0 0,7 12 0 0 0,-8-16-73 0 0,0-1-1 0 0,0 1 1 0 0,0 0-1 0 0,0-1 1 0 0,1 1-1 0 0,0-1 1 0 0,-1 0-1 0 0,1 0 0 0 0,0 0 1 0 0,0 0-1 0 0,0-1 1 0 0,0 1-1 0 0,0-1 1 0 0,1 1-1 0 0,-1-1 1 0 0,0 0-1 0 0,1-1 1 0 0,-1 1-1 0 0,4 0 1 0 0,1 0-1695 0 0,-1-1 1 0 0,1 0 0 0 0,0-1 0 0 0,9-1-1 0 0,11-4-2027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179 127 6673 0 0,'-78'-26'9486'0'0,"-22"-9"3884"0"0,105 30-12695 0 0,4-1-407 0 0,1 1 1 0 0,-1 0-1 0 0,1 0 1 0 0,0 1-1 0 0,0 0 0 0 0,1 0 1 0 0,-1 1-1 0 0,18-2 1 0 0,13-2-499 0 0,53-1 0 0 0,40 6-3928 0 0,-9 1-4784 0 0,-71-1 5675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66 1044 0 0,'-5'4'452'0'0,"-24"22"4439"0"0,-45 48 1 0 0,66-64-3456 0 0,0 0 0 0 0,1 0 0 0 0,0 1 0 0 0,1 0-1 0 0,0 1 1 0 0,1-1 0 0 0,0 1 0 0 0,0 0 0 0 0,-2 15 0 0 0,1-6-452 0 0,5-28 734 0 0,6-45 1858 0 0,-3 26-2725 0 0,4-197-851 0 0,-7 214 0 0 0,10 34 0 0 0,22 43 0 0 0,-18-43 0 0 0,2-2 0 0 0,0 1 0 0 0,2-2 0 0 0,0 0 0 0 0,1-1 0 0 0,2-1 0 0 0,22 19 0 0 0,-26-26 0 0 0,1-1 0 0 0,0-1 0 0 0,1 0 0 0 0,0-1 0 0 0,0 0 0 0 0,1-2 0 0 0,1 0 0 0 0,0-2 0 0 0,-1 0 0 0 0,25 4 0 0 0,-39-9 0 0 0,1-1 0 0 0,-1 1 0 0 0,1-1 0 0 0,-1 0 0 0 0,1-1 0 0 0,-1 1 0 0 0,1-1 0 0 0,-1 0 0 0 0,0-1 0 0 0,9-2 0 0 0,-12 3 0 0 0,1 0 0 0 0,0-1 0 0 0,-1 1 0 0 0,1-1 0 0 0,-1 1 0 0 0,0-1 0 0 0,1 0 0 0 0,-1 0 0 0 0,0 0 0 0 0,0 0 0 0 0,0 0 0 0 0,-1-1 0 0 0,1 1 0 0 0,0 0 0 0 0,-1-1 0 0 0,0 1 0 0 0,1-1 0 0 0,-1 0 0 0 0,0 1 0 0 0,0-1 0 0 0,0-5 0 0 0,-1-5 0 0 0,-1 10 0 0 0,0 0 0 0 0,-1 1 0 0 0,1-1 0 0 0,0 1 0 0 0,-1-1 0 0 0,1 1 0 0 0,-1 0 0 0 0,0-1 0 0 0,0 1 0 0 0,0 0 0 0 0,0 0 0 0 0,0 0 0 0 0,-1 1 0 0 0,1-1 0 0 0,0 0 0 0 0,-1 1 0 0 0,1 0 0 0 0,-1-1 0 0 0,0 1 0 0 0,1 0 0 0 0,-1 0 0 0 0,0 1 0 0 0,-4-2 0 0 0,-7-1 0 0 0,-1 1 0 0 0,1 1 0 0 0,-20 0 0 0 0,33 1 0 0 0,-42 0 0 0 0,1 3 0 0 0,-78 14 0 0 0,-80 32 0 0 0,159-38 0 0 0,40-10-833 0 0,-1-1 0 0 0,0 1-1 0 0,1-1 1 0 0,-1 0 0 0 0,1 0 0 0 0,-1 0 0 0 0,1 0-1 0 0,-1 0 1 0 0,1 0 0 0 0,-1 0 0 0 0,1 0 0 0 0,-3-1-1 0 0,13-13-2927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276 100 14933 0 0,'-42'-20'4380'0'0,"0"2"1"0"0,-1 2-1 0 0,-72-17 0 0 0,89 26-4067 0 0,19 3-313 0 0,15 2 0 0 0,20 3 0 0 0,-2 6-2153 0 0,-1 1 1 0 0,34 14-1 0 0,0 2-2044 0 0,-17-9 407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1060 0 0,'0'16'2735'0'0,"-2"0"0"0"0,-4 25 0 0 0,-23 65 3571 0 0,16-65-4417 0 0,-90 239 7805 0 0,102-276-9602 0 0,-8 17 365 0 0,0 0-1 0 0,-1-1 1 0 0,-2 0-1 0 0,0 0 1 0 0,0-1-1 0 0,-22 23 0 0 0,32-40-30 0 0</inkml:trace>
  <inkml:trace contextRef="#ctx0" brushRef="#br0" timeOffset="1">66 148 120 0 0,'-35'-39'3161'0'0,"4"6"11993"0"0,34 37-13209 0 0,11 17-171 0 0,1 0 1 0 0,1 0 0 0 0,34 31-1 0 0,11 14 279 0 0,346 351 1183 0 0,-404-413-3236 0 0,-1-3 0 0 0,-1 1 0 0 0,0-1 0 0 0,1 1 0 0 0,-1-1 0 0 0,1 0 0 0 0,-1 0 0 0 0,1 1 0 0 0,0-1 0 0 0,-1 0 0 0 0,1-1 0 0 0,0 1 0 0 0,0 0 0 0 0,0 0 0 0 0,0-1 0 0 0,0 1 0 0 0,0-1 0 0 0,2 1 0 0 0,-1-2-2 0 0,-1 1 0 0 0,0 0 1 0 0,0-1-1 0 0,1 1 0 0 0,-1-1 0 0 0,0 0 1 0 0,0 0-1 0 0,0 0 0 0 0,0 0 0 0 0,0 0 1 0 0,0 0-1 0 0,0-1 0 0 0,0 1 0 0 0,0 0 1 0 0,-1-1-1 0 0,3-2 0 0 0,0 0-133 0 0,7-5-1029 0 0,15-11-9063 0 0,-11 11 6590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70 148 0 0,'-20'-5'31805'0'0,"48"7"-31589"0"0,0-2 0 0 0,48-7 0 0 0,64-16-54 0 0,-91 14-158 0 0,-3-3-29 0 0,-32 8-89 0 0,1 0 1 0 0,28-4-1 0 0,-37 8-211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1 752 0 0,'-1'0'372'0'0,"0"1"0"0"0,0 0 1 0 0,0 0-1 0 0,1 0 0 0 0,-1 0 0 0 0,0 0 0 0 0,1 0 0 0 0,-1 0 1 0 0,0 0-1 0 0,1 0 0 0 0,-1 1 0 0 0,1-1 0 0 0,0 0 0 0 0,-1 0 0 0 0,1 0 1 0 0,0 1-1 0 0,0-1 0 0 0,0 0 0 0 0,0 2 0 0 0,0-3-82 0 0,0 1 0 0 0,1 0 0 0 0,-1-1 0 0 0,0 1-1 0 0,1 0 1 0 0,-1-1 0 0 0,1 1 0 0 0,-1-1 0 0 0,1 1-1 0 0,-1-1 1 0 0,1 1 0 0 0,0-1 0 0 0,-1 1 0 0 0,1-1-1 0 0,0 1 1 0 0,-1-1 0 0 0,1 0 0 0 0,0 0 0 0 0,0 1-1 0 0,-1-1 1 0 0,1 0 0 0 0,1 0 0 0 0,7 2 1173 0 0,0-1 0 0 0,0 0 1 0 0,0-1-1 0 0,10-1 0 0 0,-14 1-1417 0 0,64-5 4890 0 0,123-23 1 0 0,-191 28-5329 0 0,6-4-1531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0 153 392 0 0,'0'0'1121'0'0,"1"-10"4809"0"0,4 6-4920 0 0,-1 0 1 0 0,1 1-1 0 0,-1 0 1 0 0,1 0-1 0 0,0 0 1 0 0,0 0-1 0 0,11-3 1 0 0,45-13 2102 0 0,-35 11-1746 0 0,282-59 5564 0 0,-287 63-6567 0 0,8-2 67 0 0,-17 3 20 0 0,1 0 1 0 0,23-1-1 0 0,-35 4-110 0 0,-5 2-316 0 0,-179 60-682 0 0,126-45 399 0 0,-97 41 1 0 0,144-54 244 0 0,-25 14-76 0 0,34-17 113 0 0,-1 0-1 0 0,1 0 1 0 0,0-1-1 0 0,-1 1 1 0 0,1 0-1 0 0,0 0 0 0 0,0 0 1 0 0,0 0-1 0 0,0 1 1 0 0,0-1-1 0 0,0 0 1 0 0,0 0-1 0 0,1 1 0 0 0,-1-1 1 0 0,0 0-1 0 0,1 1 1 0 0,-1-1-1 0 0,1 0 1 0 0,-1 4-1 0 0,1-4 3 0 0,1 0 1 0 0,0 0-1 0 0,-1 0 1 0 0,1 0-1 0 0,0 0 1 0 0,0 0-1 0 0,0 0 1 0 0,0 0-1 0 0,0 0 1 0 0,0 0-1 0 0,0-1 1 0 0,0 1-1 0 0,0 0 1 0 0,1 0-1 0 0,-1 0 29 0 0,9 6 123 0 0,1 0 0 0 0,-1 0 0 0 0,1-1 0 0 0,0-1 0 0 0,0 0 0 0 0,18 5 0 0 0,7 4 122 0 0,57 24 12 0 0,91 42 818 0 0,-162-68-1017 0 0,1 1 0 0 0,-2 1 0 0 0,1 1 1 0 0,-2 0-1 0 0,30 31 0 0 0,-46-43-113 0 0,-1 1 0 0 0,1 0 0 0 0,-1 0 0 0 0,0 1 0 0 0,0-1 0 0 0,-1 1 0 0 0,1-1 0 0 0,-1 1 0 0 0,0 0 0 0 0,-1 0 0 0 0,1 0 0 0 0,-1 0 0 0 0,0 0 0 0 0,1 7 0 0 0,-2-9 0 0 0,0 0 0 0 0,0 1 0 0 0,-1-1 0 0 0,1 0 0 0 0,-1 0 0 0 0,0 0 0 0 0,0 1 0 0 0,0-1 0 0 0,0 0 0 0 0,-1 0 0 0 0,1 0 0 0 0,-1-1 0 0 0,0 1 0 0 0,0 0 0 0 0,0-1 0 0 0,0 1 0 0 0,0-1 0 0 0,0 1 0 0 0,-1-1 0 0 0,1 0 0 0 0,-1 0 0 0 0,0 0 0 0 0,-4 2 0 0 0,-6 3 0 0 0,-1 0 0 0 0,1-2 0 0 0,-1 1 0 0 0,-1-2 0 0 0,1 0 0 0 0,-1-1 0 0 0,1 0 0 0 0,-25 1 0 0 0,0-2 0 0 0,0-2 0 0 0,-41-6 0 0 0,39 2 0 0 0,0-3 0 0 0,1-1 0 0 0,0-2 0 0 0,0-2 0 0 0,1-1 0 0 0,-40-20 0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60 342 32 0 0,'-1'0'255'0'0,"-1"0"0"0"0,1 0 0 0 0,-1 1 1 0 0,1-1-1 0 0,-1 1 0 0 0,1 0 0 0 0,-1-1 0 0 0,1 1 0 0 0,0 0 1 0 0,0 0-1 0 0,-1-1 0 0 0,1 1 0 0 0,0 0 0 0 0,0 0 0 0 0,0 1 1 0 0,0-1-1 0 0,0 0 0 0 0,0 0 0 0 0,0 0 0 0 0,0 1 0 0 0,1-1 1 0 0,-1 0-1 0 0,0 1 0 0 0,1-1 0 0 0,-1 3 0 0 0,-13 45 3025 0 0,11-35-2281 0 0,-1 8 137 0 0,0 0 0 0 0,1 1 0 0 0,2-1 1 0 0,0 1-1 0 0,1 0 0 0 0,1-1 0 0 0,1 1 0 0 0,10 42 0 0 0,-9-54-808 0 0,0 0 0 0 0,1 0 0 0 0,0 0 0 0 0,1 0 0 0 0,0-1 0 0 0,1 0 0 0 0,0 0 0 0 0,0 0-1 0 0,1 0 1 0 0,1-1 0 0 0,-1-1 0 0 0,2 1 0 0 0,-1-1 0 0 0,1 0 0 0 0,0-1 0 0 0,0 0 0 0 0,1-1 0 0 0,0 0 0 0 0,15 7 0 0 0,-20-11-297 0 0,0 0 1 0 0,1 0 0 0 0,-1-1 0 0 0,0 1 0 0 0,1-1 0 0 0,-1-1 0 0 0,0 1 0 0 0,1-1 0 0 0,-1 0 0 0 0,1 0 0 0 0,-1 0 0 0 0,1-1 0 0 0,-1 0 0 0 0,1 0 0 0 0,-1 0 0 0 0,0-1-1 0 0,0 0 1 0 0,1 0 0 0 0,-1 0 0 0 0,-1 0 0 0 0,1-1 0 0 0,0 0 0 0 0,-1 0 0 0 0,1 0 0 0 0,-1-1 0 0 0,0 1 0 0 0,0-1 0 0 0,0 0 0 0 0,3-5 0 0 0,7-9-79 0 0,-1-1 0 0 0,-1 0 1 0 0,0-1-1 0 0,-2-1 1 0 0,13-31-1 0 0,-5 5 99 0 0,-8 20 180 0 0,0 1 0 0 0,21-36 0 0 0,-30 62-214 0 0,-1-1 1 0 0,0 0 0 0 0,1 0-1 0 0,-1 1 1 0 0,1-1 0 0 0,-1 0-1 0 0,1 1 1 0 0,0-1 0 0 0,-1 1-1 0 0,1-1 1 0 0,-1 1 0 0 0,1-1-1 0 0,0 1 1 0 0,-1-1 0 0 0,1 1-1 0 0,0-1 1 0 0,0 1-1 0 0,-1 0 1 0 0,1 0 0 0 0,0-1-1 0 0,0 1 1 0 0,0 0 0 0 0,-1 0-1 0 0,1 0 1 0 0,0 0 0 0 0,0 0-1 0 0,0 0 1 0 0,0 0 0 0 0,-1 0-1 0 0,1 0 1 0 0,0 0 0 0 0,0 0-1 0 0,0 1 1 0 0,-1-1 0 0 0,1 0-1 0 0,0 1 1 0 0,0-1 0 0 0,0 1-1 0 0,4 2 82 0 0,-1 0 1 0 0,0 0-1 0 0,0 1 0 0 0,0 0 0 0 0,4 4 1 0 0,-1 0 3 0 0,57 61 395 0 0,-37-38-163 0 0,2-1 0 0 0,0-1 0 0 0,2-2 0 0 0,39 27 0 0 0,-40-35-336 0 0,1-1 0 0 0,0-2 0 0 0,37 13 0 0 0,-56-24 0 0 0,1-1 0 0 0,0-1 0 0 0,-1 0 0 0 0,1 0 0 0 0,0-1 0 0 0,1-1 0 0 0,-1 0 0 0 0,0-1 0 0 0,0-1 0 0 0,0 0 0 0 0,21-4 0 0 0,-30 4 0 0 0,0 0 0 0 0,-1-1 0 0 0,1 1 0 0 0,-1-1 0 0 0,1 0 0 0 0,-1 0 0 0 0,0-1 0 0 0,0 1 0 0 0,0-1 0 0 0,0 1 0 0 0,0-1 0 0 0,0 0 0 0 0,-1 0 0 0 0,0 0 0 0 0,1 0 0 0 0,-1 0 0 0 0,0-1 0 0 0,0 1 0 0 0,-1-1 0 0 0,1 1 0 0 0,-1-1 0 0 0,2-6 0 0 0,0-6 0 0 0,0 1 0 0 0,-1-1 0 0 0,0 0 0 0 0,-1-19 0 0 0,-3-32 0 0 0,-3 0 0 0 0,-3 1 0 0 0,-29-114 0 0 0,26 132 0 0 0,-3 0 0 0 0,-2 2 0 0 0,-1-1 0 0 0,-41-73 0 0 0,44 101-108 0 0,14 22-1343 0 0,1-2 1065 0 0,-1 0 0 0 0,1 1 0 0 0,-1-1 1 0 0,1 1-1 0 0,0-1 0 0 0,0 0 0 0 0,-1 0 0 0 0,1 1 0 0 0,0-1 0 0 0,2 1 0 0 0,0 2-905 0 0,11 14-2989 0 0,2-1 614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1 157 168 0 0,'7'24'7352'0'0,"10"21"-4497"0"0,5 13-978 0 0,17 51 232 0 0,193 481 7283 0 0,-162-456-6620 0 0,-57-112-2094 0 0,2-1 1 0 0,0-1-1 0 0,32 34 1 0 0,-45-52-593 0 0,0 0 0 0 0,0 0 0 0 0,0 0 0 0 0,0-1 0 0 0,0 1 0 0 0,0-1 0 0 0,1 1 0 0 0,-1-1 0 0 0,0 0 0 0 0,1 0 0 0 0,-1 0 0 0 0,1 0 0 0 0,-1 0 0 0 0,1 0 0 0 0,-1-1 1 0 0,1 0-1 0 0,0 1 0 0 0,-1-1 0 0 0,5 0 0 0 0,-4-1-10 0 0,-1 0 1 0 0,1 0-1 0 0,0 0 1 0 0,0 0-1 0 0,-1-1 1 0 0,1 1-1 0 0,0-1 1 0 0,-1 0-1 0 0,0 1 1 0 0,1-1-1 0 0,-1 0 1 0 0,0-1-1 0 0,0 1 1 0 0,0 0-1 0 0,0 0 1 0 0,0-1-1 0 0,1-3 1 0 0,8-13-42 0 0,-1-1 0 0 0,-1 0-1 0 0,-1 0 1 0 0,-1-1 0 0 0,0 0 0 0 0,-2 0 0 0 0,5-40-1 0 0,4-149 118 0 0,-26-200-152 0 0,2 199 0 0 0,10 196 0 0 0,-2-5 0 0 0,2-1 0 0 0,0 0 0 0 0,2 0 0 0 0,6-37 0 0 0,-7 57-34 0 0,-1-1 0 0 0,1 1-1 0 0,-1-1 1 0 0,1 0 0 0 0,-1 1 0 0 0,1 0 0 0 0,0-1 0 0 0,0 1-1 0 0,-1-1 1 0 0,1 1 0 0 0,0 0 0 0 0,0 0 0 0 0,1-1-1 0 0,-1 1 1 0 0,0 0 0 0 0,0 0 0 0 0,1 0 0 0 0,-1 0 0 0 0,0 0-1 0 0,1 1 1 0 0,-1-1 0 0 0,1 0 0 0 0,-1 1 0 0 0,1-1-1 0 0,-1 1 1 0 0,1-1 0 0 0,-1 1 0 0 0,1 0 0 0 0,0-1 0 0 0,-1 1-1 0 0,1 0 1 0 0,-1 0 0 0 0,1 0 0 0 0,0 0 0 0 0,-1 1-1 0 0,1-1 1 0 0,0 0 0 0 0,1 1 0 0 0,6 2-554 0 0,0 1-1 0 0,1-1 1 0 0,-2 1-1 0 0,18 11 1 0 0,-19-11 102 0 0,66 41-7668 0 0,-39-23 4752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10 848 0 0,'19'-2'5529'0'0,"6"-2"-2657"0"0,-1 2 0 0 0,1 0 0 0 0,33 3 0 0 0,-51 0-2494 0 0,0-1 0 0 0,0 1 0 0 0,0 0 0 0 0,0 1-1 0 0,-1-1 1 0 0,1 1 0 0 0,0 1 0 0 0,-1-1 0 0 0,0 1 0 0 0,1 0-1 0 0,-1 1 1 0 0,0-1 0 0 0,-1 1 0 0 0,1 0 0 0 0,-1 1 0 0 0,0-1-1 0 0,5 7 1 0 0,-6-6-168 0 0,-1 0 0 0 0,-1 1 0 0 0,1-1-1 0 0,-1 1 1 0 0,0 0 0 0 0,0-1 0 0 0,0 1-1 0 0,-1 0 1 0 0,0 0 0 0 0,0 0 0 0 0,-1 0-1 0 0,0 0 1 0 0,0 1 0 0 0,0-1 0 0 0,-1 0-1 0 0,-1 6 1 0 0,-2 11 133 0 0,-1-1 1 0 0,-16 41-1 0 0,-5-5 151 0 0,-2-1-1 0 0,-44 65 1 0 0,17-29 61 0 0,53-89-501 0 0,0-1 1 0 0,0 1-1 0 0,0 0 1 0 0,1-1 0 0 0,0 1-1 0 0,-1 0 1 0 0,1 0 0 0 0,0 0-1 0 0,1 0 1 0 0,-1 0-1 0 0,1 0 1 0 0,0 0 0 0 0,0 6-1 0 0,1-8-27 0 0,-1 0 0 0 0,1 0 1 0 0,0 1-1 0 0,0-1 0 0 0,0 0 0 0 0,0 0 0 0 0,0 0 0 0 0,1-1 0 0 0,-1 1 0 0 0,0 0 0 0 0,1 0 1 0 0,-1-1-1 0 0,1 1 0 0 0,0-1 0 0 0,0 1 0 0 0,-1-1 0 0 0,1 0 0 0 0,0 0 0 0 0,0 0 0 0 0,0 0 0 0 0,0 0 1 0 0,1 0-1 0 0,-1 0 0 0 0,0-1 0 0 0,3 1 0 0 0,11 3-25 0 0,1-1-1 0 0,-1-1 1 0 0,1 0 0 0 0,-1-1-1 0 0,1-1 1 0 0,17-2 0 0 0,3-3-31 0 0,59-13-1 0 0,-86 15-640 0 0,1 0 0 0 0,-1-1 0 0 0,15-6 0 0 0,-9-1-3175 0 0,-3-2-4164 0 0,-8 6 4892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73 704 0 0,'-53'-4'5066'0'0,"18"3"10303"0"0,41 1-14013 0 0,114-6 3780 0 0,157-29 0 0 0,-117 11-18329 0 0,-136 22 9840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135 173 8221 0 0,'0'3'4739'0'0,"-11"37"3793"0"0,-13 23-2739 0 0,5-12-3126 0 0,18-48-2454 0 0,-1 0 0 0 0,1 1 1 0 0,-1-1-1 0 0,1 0 0 0 0,-1 0 0 0 0,0 0 0 0 0,0 0 1 0 0,0 0-1 0 0,-1-1 0 0 0,1 1 0 0 0,-1 0 0 0 0,-5 3 1 0 0,3-4-173 0 0,3-3-48 0 0,0 1 0 0 0,0 0 0 0 0,0-1 1 0 0,0 1-1 0 0,0-1 0 0 0,0 1 0 0 0,0-1 0 0 0,1 0 0 0 0,-1 0 0 0 0,0 0 1 0 0,0 0-1 0 0,1 0 0 0 0,-1 0 0 0 0,1-1 0 0 0,-1 1 0 0 0,1 0 0 0 0,-1-1 0 0 0,1 1 1 0 0,0-1-1 0 0,0 0 0 0 0,0 1 0 0 0,0-1 0 0 0,0 0 0 0 0,0 0 0 0 0,0 1 1 0 0,1-1-1 0 0,-1 0 0 0 0,0 0 0 0 0,1-3 0 0 0,-1 5 0 0 0,1-2-27 0 0,-1-1-1 0 0,1 1 1 0 0,0 0 0 0 0,-1 0 0 0 0,1-1 0 0 0,0 1 0 0 0,0 0 0 0 0,1 0 0 0 0,-1-1 0 0 0,0 1 0 0 0,1 0-1 0 0,-1 0 1 0 0,2-3 0 0 0,-2 4 27 0 0,1 0-1 0 0,-1 0 1 0 0,1 1-1 0 0,-1-1 1 0 0,1 0 0 0 0,-1 1-1 0 0,1-1 1 0 0,-1 0-1 0 0,1 1 1 0 0,-1-1-1 0 0,1 1 1 0 0,0-1-1 0 0,-1 1 1 0 0,1-1-1 0 0,0 1 1 0 0,0 0 0 0 0,-1-1-1 0 0,1 1 1 0 0,0 0-1 0 0,0 0 1 0 0,0-1-1 0 0,-1 1 1 0 0,1 0-1 0 0,0 0 1 0 0,0 0-1 0 0,0 0 1 0 0,-1 0-1 0 0,1 0 1 0 0,0 0 0 0 0,0 0-1 0 0,0 0 1 0 0,0 1-1 0 0,-1-1 1 0 0,1 0-1 0 0,0 0 1 0 0,0 1-1 0 0,1 0 1 0 0,23 11 131 0 0,0 2 1 0 0,39 28-1 0 0,23 13 340 0 0,-57-40-442 0 0,0-1 1 0 0,1-1 0 0 0,0-1 0 0 0,53 12 0 0 0,-71-22-20 0 0,0 0 0 0 0,1-1-1 0 0,-1 0 1 0 0,0-1 0 0 0,1-1 0 0 0,15-2 0 0 0,-20 2-3 0 0,-1-1 1 0 0,-1 0-1 0 0,1-1 1 0 0,0 0-1 0 0,-1 0 0 0 0,1 0 1 0 0,-1-1-1 0 0,0 0 1 0 0,0-1-1 0 0,0 0 1 0 0,6-6-1 0 0,-8 6 0 0 0,0-1 0 0 0,0 0 0 0 0,-1 0 0 0 0,0 0 0 0 0,0-1 0 0 0,0 1 0 0 0,-1-1 0 0 0,0 0 0 0 0,0 0 0 0 0,-1 0 0 0 0,0 0 0 0 0,0-1 0 0 0,-1 1 0 0 0,1-11 0 0 0,0-11 0 0 0,-2 0 0 0 0,-3-37 0 0 0,2 60 0 0 0,0-22-116 0 0,-2 0 0 0 0,-1 0 0 0 0,-1 1-1 0 0,-18-52 1 0 0,19 71-720 0 0,-1-2-1160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0 892 0 0,'-3'5'4385'0'0,"3"-5"-4020"0"0,0 0 1 0 0,-1 1-1 0 0,1-1 1 0 0,0 1-1 0 0,3 7 6943 0 0,-3-7-6943 0 0,2 0 146 0 0,0 0-1 0 0,0 0 0 0 0,-1 0 0 0 0,1 0 1 0 0,0 0-1 0 0,0 0 0 0 0,0 0 0 0 0,0-1 1 0 0,2 1-1 0 0,46 5 1929 0 0,-48-5-1932 0 0,5-1-241 0 0,263 11 7580 0 0,-90-19-6034 0 0,-164 5-2238 0 0,13 0-986 0 0,-11 5-5887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10745 0 0,'-12'8'3946'0'0,"-22"18"4127"0"0,32-26-7726 0 0,1 1 0 0 0,0 1 1 0 0,0-1-1 0 0,-1 0 0 0 0,1 0 0 0 0,0 0 1 0 0,0 1-1 0 0,1-1 0 0 0,-1 0 0 0 0,0 1 1 0 0,0-1-1 0 0,1 1 0 0 0,-1-1 0 0 0,0 1 1 0 0,1-1-1 0 0,0 1 0 0 0,-1-1 0 0 0,1 1 1 0 0,0 0-1 0 0,0 1 0 0 0,0-2-278 0 0,1 0-1 0 0,-1 0 1 0 0,1 0-1 0 0,-1 0 1 0 0,1 0 0 0 0,-1-1-1 0 0,1 1 1 0 0,0 0-1 0 0,0 0 1 0 0,-1-1-1 0 0,1 1 1 0 0,0 0 0 0 0,0-1-1 0 0,0 1 1 0 0,0-1-1 0 0,0 1 1 0 0,0-1 0 0 0,0 0-1 0 0,0 1 1 0 0,0-1-1 0 0,0 0 1 0 0,0 0-1 0 0,1 1 1 0 0,26 2 953 0 0,-24-2-979 0 0,81 2-43 0 0,165-16 0 0 0,-186 8 0 0 0,-60 4-5 0 0,26-1-1566 0 0,-1-1 1 0 0,1-1 0 0 0,40-12-1 0 0,-62 12-2845 0 0,-2-1 634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29 448 0 0,'-13'-28'14142'0'0,"87"245"-6397"0"0,-49-136-5974 0 0,-6-23-267 0 0,-2 0-1 0 0,-3 1 1 0 0,11 103-1 0 0,-25-62-1143 0 0,0-99-1058 0 0,5-2-3322 0 0,-3 0 3669 0 0,-1 0 0 0 0,0 1 1 0 0,0-1-1 0 0,1 0 0 0 0,-1 0 0 0 0,0 0 0 0 0,0 0 1 0 0,2-1-1 0 0,0-1-681 0 0,10-7-2567 0 0,1-3 518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477 194 556 0 0,'0'-8'999'0'0,"-1"0"1"0"0,-1 0-1 0 0,1 1 1 0 0,-1-1-1 0 0,-1 0 1 0 0,-5-13-1 0 0,6 18-614 0 0,0 0-1 0 0,0 0 1 0 0,0 0 0 0 0,-1 0-1 0 0,1 0 1 0 0,-1 0-1 0 0,1 0 1 0 0,-1 1 0 0 0,0 0-1 0 0,0-1 1 0 0,0 1 0 0 0,-1 0-1 0 0,1 0 1 0 0,0 1-1 0 0,-1-1 1 0 0,-5-1 0 0 0,-1 1 90 0 0,0 0 0 0 0,-1 0 0 0 0,1 1 0 0 0,-1 0 0 0 0,1 1 0 0 0,0 0 0 0 0,-1 1 0 0 0,1 0 0 0 0,-1 1 0 0 0,1 0 0 0 0,0 0 0 0 0,0 1 0 0 0,-10 5 0 0 0,0 0 65 0 0,0 1 0 0 0,0 2 1 0 0,1 0-1 0 0,0 0 0 0 0,-19 17 0 0 0,26-19-182 0 0,1 1 1 0 0,0 1-1 0 0,1-1 0 0 0,0 2 0 0 0,0 0 0 0 0,1 0 0 0 0,1 0 0 0 0,-12 23 1 0 0,17-30-229 0 0,1 1 1 0 0,0 0-1 0 0,0-1 1 0 0,0 1-1 0 0,1 0 1 0 0,0 0-1 0 0,0 0 1 0 0,0 0-1 0 0,1 0 1 0 0,0 0-1 0 0,0 1 1 0 0,0-1-1 0 0,1 0 1 0 0,0 0-1 0 0,0 0 1 0 0,1 0-1 0 0,0-1 1 0 0,0 1-1 0 0,0 0 1 0 0,0-1 0 0 0,1 1-1 0 0,0-1 1 0 0,7 9-1 0 0,-3-5-9 0 0,1-1 0 0 0,0 0 0 0 0,1 0 1 0 0,0-1-1 0 0,0 0 0 0 0,0-1 0 0 0,1 0 0 0 0,0 0 0 0 0,1-1 0 0 0,-1 0 0 0 0,1-1 0 0 0,0 0 0 0 0,0-1 1 0 0,16 3-1 0 0,-2-1-103 0 0,2-2 0 0 0,-1-1 0 0 0,0-1 0 0 0,0-1 0 0 0,31-4 1 0 0,-43 3-139 0 0,0-1 0 0 0,0-1 1 0 0,-1 0-1 0 0,0-1 0 0 0,1-1 1 0 0,-2 0-1 0 0,19-9 1 0 0,-25 10 57 0 0,0 0 0 0 0,0 0 0 0 0,0-1 1 0 0,0 0-1 0 0,-1 0 0 0 0,1 0 0 0 0,-1 0 1 0 0,-1-1-1 0 0,1 0 0 0 0,-1 0 0 0 0,0 0 1 0 0,0-1-1 0 0,-1 1 0 0 0,0-1 1 0 0,4-10-1 0 0,-3 2 21 0 0,0-1 0 0 0,-1 0-1 0 0,0 1 1 0 0,-2-1 0 0 0,0 0 0 0 0,0 0 0 0 0,-2 0 0 0 0,-3-25 0 0 0,3 31 43 0 0,-2 0 0 0 0,1 0 0 0 0,-1 0 0 0 0,-1 0 0 0 0,1 1 0 0 0,-2-1 0 0 0,1 1 0 0 0,-1 0 0 0 0,-1 1 0 0 0,1-1 0 0 0,-2 1 0 0 0,1 0 0 0 0,-1 0 0 0 0,-12-10 0 0 0,2 6-89 0 0,1 1-1 0 0,-2 1 1 0 0,1 0-1 0 0,-1 1 1 0 0,-1 1-1 0 0,1 1 1 0 0,-1 1-1 0 0,-1 0 0 0 0,1 2 1 0 0,-1 0-1 0 0,0 1 1 0 0,0 1-1 0 0,0 1 1 0 0,0 0-1 0 0,-34 5 1 0 0,47-4-299 0 0,0 2 0 0 0,0-1 1 0 0,0 1-1 0 0,1 0 0 0 0,-11 5 1 0 0,13-6-677 0 0,1 1-1 0 0,0 0 1 0 0,0 0 0 0 0,1 0 0 0 0,-1 1 0 0 0,0-1 0 0 0,-4 5 0 0 0,2 2-1985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2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 0 0,'2'2'1423'0'0,"5"3"160"0"0,1 1-1 0 0,-1-1 0 0 0,0 2 0 0 0,6 7 1 0 0,43 59 3656 0 0,-37-46-3559 0 0,115 167 5211 0 0,57 36 267 0 0,-172-208-6315 0 0,-16-17-684 0 0,1 1 1 0 0,0-1-1 0 0,1-1 0 0 0,-1 1 0 0 0,1-1 0 0 0,0 1 1 0 0,0-1-1 0 0,11 6 0 0 0,-16-10-159 0 0,0 0 0 0 0,1 0 0 0 0,-1 0 0 0 0,0 0 0 0 0,1 0 0 0 0,-1 0 0 0 0,1 0 0 0 0,-1 0 0 0 0,0 0 0 0 0,1 0 0 0 0,-1 0 0 0 0,0 0 0 0 0,1-1 0 0 0,-1 1 0 0 0,0 0 0 0 0,1 0 0 0 0,-1 0 0 0 0,0 0 0 0 0,1-1 0 0 0,-1 1 0 0 0,0 0 0 0 0,1 0 0 0 0,-1-1 0 0 0,0 1 0 0 0,0 0 0 0 0,1 0 0 0 0,-1-1 0 0 0,0 1 0 0 0,0 0 0 0 0,0-1 0 0 0,1 1 0 0 0,-1 0 0 0 0,0-1 0 0 0,0 1 0 0 0,0-1 0 0 0,0 1 0 0 0,3-12 0 0 0,2-63 0 0 0,3 0 0 0 0,22-94 0 0 0,29-33-122 0 0,-40 185-13989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49 150 8221 0 0,'-49'-24'13527'0'0,"54"23"-12621"0"0,17-4-14 0 0,0 2 0 0 0,43-1 0 0 0,-18 1-252 0 0,235-20 1363 0 0,-66 3-997 0 0,393-44 2406 0 0,-608 63-3401 0 0,0 1-1 0 0,1 0 1 0 0,-1 0 0 0 0,0-1 0 0 0,0 1-1 0 0,0 0 1 0 0,1 0 0 0 0,-1 0 0 0 0,0 0-1 0 0,0 0 1 0 0,0 0 0 0 0,1 1 0 0 0,-1-1-1 0 0,0 0 1 0 0,0 0 0 0 0,0 1 0 0 0,0-1-1 0 0,1 1 1 0 0,-1-1 0 0 0,0 1 0 0 0,0 0-1 0 0,0-1 1 0 0,0 1 0 0 0,0 0 0 0 0,-1 0-1 0 0,1 0 1 0 0,0 0 0 0 0,0-1 0 0 0,0 1-1 0 0,-1 0 1 0 0,1 0 0 0 0,0 0 0 0 0,-1 1-1 0 0,1 1 1 0 0,11 209-11 0 0,4 48 0 0 0,11-46 0 0 0,9-3 0 0 0,77 249 0 0 0,210 586 0 0 0,-237-771 0 0 0,11 15 0 0 0,-7-26 0 0 0,-84-243 0 0 0,1 0 0 0 0,-1 1 0 0 0,3 22 0 0 0,-9-35 0 0 0,-1-9 0 0 0,1 1 0 0 0,0 0 0 0 0,0-1 0 0 0,-1 1 0 0 0,1 0 0 0 0,0-1 0 0 0,-1 1 0 0 0,1-1 0 0 0,0 1 0 0 0,-1-1 0 0 0,1 1 0 0 0,-1 0 0 0 0,1-1 0 0 0,-1 0 0 0 0,1 1 0 0 0,-1-1 0 0 0,0 1 0 0 0,1-1 0 0 0,-1 0 0 0 0,1 1 0 0 0,-1-1 0 0 0,0 0 0 0 0,1 0 0 0 0,-1 1 0 0 0,0-1 0 0 0,0 0 0 0 0,1 0 0 0 0,-1 0 0 0 0,0 0 0 0 0,1 0 0 0 0,-1 0 0 0 0,-1 0 0 0 0,1 0 0 0 0,-35 2 0 0 0,0-2 0 0 0,-70-9 0 0 0,56 4 0 0 0,-361-20 0 0 0,282 25 0 0 0,-152 20 0 0 0,131-1 0 0 0,188-42-6250 0 0,-14 9 1829 0 0,8-7 635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68 168 0 0,'8'1'14194'0'0,"9"0"-6688"0"0,6 0-4704 0 0,76 1-1374 0 0,-76-2-1317 0 0,271-5 3585 0 0,-213 0-2265 0 0,129-25 0 0 0,-206 29-1506 0 0,2 0-1113 0 0,0 0 1 0 0,0 0-1 0 0,-1-1 1 0 0,1 1 0 0 0,0-1-1 0 0,-1-1 1 0 0,1 1 0 0 0,-1-1-1 0 0,0 0 1 0 0,7-5-1 0 0,-8 4-2177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 10525 0 0,'-23'-8'7708'0'0,"19"6"-5803"0"0,-1 1 1 0 0,0-1 0 0 0,1 1 0 0 0,-1 0 0 0 0,-9-2 0 0 0,134-9 850 0 0,-59 10-2688 0 0,1 2 1 0 0,-1 2 0 0 0,-1 3-1 0 0,95 21 1 0 0,-151-25-69 0 0,0-1 0 0 0,0 2 0 0 0,0-1 0 0 0,0 0 0 0 0,0 1 0 0 0,-1 0 0 0 0,1 0 0 0 0,-1 0 0 0 0,1 0 0 0 0,-1 0 0 0 0,0 1 0 0 0,0 0 0 0 0,0-1 0 0 0,3 5 0 0 0,-4-5 0 0 0,-1 0 0 0 0,0 1 0 0 0,0-1 0 0 0,-1 0 0 0 0,1 1 0 0 0,0-1 0 0 0,-1 1 0 0 0,0-1 0 0 0,1 1 0 0 0,-1-1 0 0 0,0 1 0 0 0,0-1 0 0 0,0 1 0 0 0,-1-1 0 0 0,1 1 0 0 0,-1-1 0 0 0,1 1 0 0 0,-1-1 0 0 0,0 0 0 0 0,0 1 0 0 0,0-1 0 0 0,0 0 0 0 0,0 0 0 0 0,-3 4 0 0 0,-15 22 0 0 0,-1-1 0 0 0,-1-1 0 0 0,-46 43 0 0 0,19-20 0 0 0,-108 131 0 0 0,134-156-143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5304 0 0,'19'-110'11352'0'0,"-17"139"-10065"0"0,2-6-812 0 0,-13 351 2962 0 0,5 82-1332 0 0,9-404-2399 0 0,0 9-1601 0 0,-4-21-6521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114 785 7593 0 0,'-13'-12'978'0'0,"1"-1"0"0"0,0 0 1 0 0,1-1-1 0 0,0-1 0 0 0,1 1 1 0 0,1-2-1 0 0,0 1 0 0 0,-7-19 1 0 0,13 26-854 0 0,1-1 0 0 0,0 1 0 0 0,1-1 0 0 0,-1 1 0 0 0,2-1 0 0 0,-1 1 0 0 0,1-1 0 0 0,1 1 0 0 0,-1-1 0 0 0,2 0 0 0 0,-1 1 0 0 0,1 0 0 0 0,0-1 0 0 0,1 1 0 0 0,0 0 1 0 0,0 0-1 0 0,1 0 0 0 0,0 1 0 0 0,0-1 0 0 0,9-11 0 0 0,7-9 74 0 0,1 0 0 0 0,1 2 0 0 0,1 0 0 0 0,1 2 0 0 0,32-25 0 0 0,-10 15 69 0 0,1 3 0 0 0,1 2 1 0 0,2 2-1 0 0,1 2 0 0 0,0 2 0 0 0,2 2 1 0 0,67-15-1 0 0,-63 22 49 0 0,1 2 0 0 0,1 3 0 0 0,-1 2 0 0 0,2 3 0 0 0,-1 3 1 0 0,110 12-1 0 0,-147-9-173 0 0,1 2 0 0 0,-1 1 0 0 0,-1 1 0 0 0,1 0 0 0 0,-1 2 0 0 0,35 17 0 0 0,-50-22-99 0 0,0 1 0 0 0,0-1 0 0 0,0 1 1 0 0,-1 0-1 0 0,0 0 0 0 0,0 1 0 0 0,0 0 0 0 0,0 0 0 0 0,-1 0 0 0 0,0 0 0 0 0,0 1 1 0 0,0 0-1 0 0,-1-1 0 0 0,0 1 0 0 0,0 1 0 0 0,0-1 0 0 0,-1 0 0 0 0,0 1 0 0 0,0-1 1 0 0,-1 1-1 0 0,1-1 0 0 0,-1 1 0 0 0,-1 0 0 0 0,0 0 0 0 0,0-1 0 0 0,0 9 0 0 0,-3 3 43 0 0,-1 0-1 0 0,-1-1 0 0 0,0 1 0 0 0,-1-1 1 0 0,-1 0-1 0 0,-9 16 0 0 0,15-30-73 0 0,-18 34 189 0 0,-1 0-1 0 0,-2-2 1 0 0,-1-1-1 0 0,-2-1 1 0 0,-1 0-1 0 0,-1-2 0 0 0,-2-2 1 0 0,-1 0-1 0 0,-38 26 1 0 0,37-32 27 0 0,-1-2-1 0 0,0-1 1 0 0,-2-1 0 0 0,0-2 0 0 0,-1-2-1 0 0,-1-1 1 0 0,-1-2 0 0 0,1-1 0 0 0,-74 11 0 0 0,92-20-526 0 0,1-1 1 0 0,0-1 0 0 0,-1 0 0 0 0,1-1-1 0 0,-1-1 1 0 0,-16-5 0 0 0,33 7-430 0 0,-6-2 1116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41 672 0 0,'1'0'229'0'0,"18"-26"3680"0"0,-18 25-3487 0 0,1 0-1 0 0,-1-1 1 0 0,0 1 0 0 0,0 0 0 0 0,1 0-1 0 0,-1 0 1 0 0,1 0 0 0 0,-1 0 0 0 0,1 0 0 0 0,-1 0-1 0 0,1 1 1 0 0,-1-1 0 0 0,1 0 0 0 0,0 1 0 0 0,2-1-1 0 0,-2 1-163 0 0,0 1-1 0 0,0-1 0 0 0,0 1 0 0 0,0 0 0 0 0,0 0 1 0 0,0-1-1 0 0,0 1 0 0 0,0 0 0 0 0,-1 1 0 0 0,1-1 1 0 0,0 0-1 0 0,-1 0 0 0 0,1 1 0 0 0,-1-1 0 0 0,1 1 1 0 0,-1-1-1 0 0,0 1 0 0 0,1 0 0 0 0,-1-1 0 0 0,1 3 0 0 0,21 42 2671 0 0,-19-36-2368 0 0,19 47 1985 0 0,-3 2 0 0 0,17 75-1 0 0,-27-94-1659 0 0,-9-36-855 0 0,12 40 811 0 0,-12-41-1028 0 0,0-1 1 0 0,1 1-1 0 0,-1 0 1 0 0,0-1-1 0 0,1 1 0 0 0,-1-1 1 0 0,1 0-1 0 0,0 0 1 0 0,0 1-1 0 0,0-1 1 0 0,0 0-1 0 0,4 2 1 0 0,-5-3-628 0 0,5-1-961 0 0,0 0 605 0 0,2-5-5829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20 138 824 0 0,'-1'0'258'0'0,"0"0"-1"0"0,0-1 1 0 0,0 1-1 0 0,0 0 1 0 0,0-1 0 0 0,0 1-1 0 0,0 0 1 0 0,0-1-1 0 0,0 0 1 0 0,0 1 0 0 0,0-1-1 0 0,0 1 1 0 0,0-1-1 0 0,1 0 1 0 0,-1 0-1 0 0,0 0 1 0 0,0 1 0 0 0,1-1-1 0 0,-1 0 1 0 0,0 0-1 0 0,0-2 1 0 0,1 3-97 0 0,0-1-1 0 0,0 0 1 0 0,0 0 0 0 0,0 0 0 0 0,1 0-1 0 0,-1 0 1 0 0,0 0 0 0 0,0 1-1 0 0,1-1 1 0 0,-1 0 0 0 0,0 0 0 0 0,1 0-1 0 0,-1 1 1 0 0,1-1 0 0 0,-1 0-1 0 0,1 1 1 0 0,0-1 0 0 0,-1 0 0 0 0,1 1-1 0 0,1-2 1 0 0,6-4 578 0 0,0 0-1 0 0,0 1 1 0 0,16-8-1 0 0,-17 9-333 0 0,20-10 782 0 0,0 2 1 0 0,1 0-1 0 0,32-9 1 0 0,-49 18-798 0 0,0 0 0 0 0,-1 1-1 0 0,1 0 1 0 0,0 1 0 0 0,0 0 0 0 0,0 1-1 0 0,0 0 1 0 0,0 1 0 0 0,0 0 0 0 0,0 0-1 0 0,21 7 1 0 0,-29-7-292 0 0,0 0 0 0 0,0 0 0 0 0,-1 1 0 0 0,1-1 0 0 0,0 1 0 0 0,-1 0 0 0 0,1 0 0 0 0,-1 0 1 0 0,1 0-1 0 0,-1 0 0 0 0,0 0 0 0 0,0 1 0 0 0,0-1 0 0 0,0 1 0 0 0,0-1 0 0 0,-1 1 0 0 0,2 4 0 0 0,-1-2 32 0 0,0 0 1 0 0,-1 0-1 0 0,0 0 0 0 0,0 1 1 0 0,0-1-1 0 0,-1 0 0 0 0,1 1 1 0 0,-1-1-1 0 0,-1 8 0 0 0,-2 4 114 0 0,0-1 1 0 0,-1 1-1 0 0,-1-1 0 0 0,-1 0 0 0 0,-10 23 0 0 0,-11 8 315 0 0,-1-1 0 0 0,-2-1 0 0 0,-43 49 0 0 0,-44 65 1134 0 0,114-155-1594 0 0,1 0 0 0 0,-1 0-1 0 0,1 0 1 0 0,0 1-1 0 0,0-1 1 0 0,1 1 0 0 0,-1-1-1 0 0,0 7 1 0 0,2-10-78 0 0,0 0 1 0 0,0 0-1 0 0,0 1 0 0 0,0-1 0 0 0,1 0 1 0 0,-1 0-1 0 0,0 0 0 0 0,1 1 0 0 0,-1-1 1 0 0,0 0-1 0 0,1 0 0 0 0,0 0 0 0 0,-1 0 1 0 0,1 0-1 0 0,0 0 0 0 0,-1 0 0 0 0,1 0 1 0 0,0 0-1 0 0,0 0 0 0 0,0 0 0 0 0,0-1 1 0 0,0 1-1 0 0,0 0 0 0 0,0 0 0 0 0,0-1 1 0 0,0 1-1 0 0,0-1 0 0 0,0 1 0 0 0,1-1 1 0 0,-1 0-1 0 0,0 1 0 0 0,0-1 0 0 0,0 0 1 0 0,1 0-1 0 0,1 0 0 0 0,22 4-21 0 0,0-1 0 0 0,0-1 0 0 0,34-2 0 0 0,74-12 0 0 0,-120 10 0 0 0,-5 2-1014 0 0,-1 0 1 0 0,1-1-1 0 0,-1 0 1 0 0,1-1-1 0 0,-1 1 1 0 0,0-2-1 0 0,0 1 0 0 0,0-1 1 0 0,0 0-1 0 0,0 0 1 0 0,-1-1-1 0 0,1 0 1 0 0,8-6-1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108 147 888 0 0,'-25'0'1223'0'0,"18"0"-290"0"0,-1 0 1 0 0,0 0 0 0 0,1-1 0 0 0,-1 1 0 0 0,0-2 0 0 0,1 1-1 0 0,-1-1 1 0 0,-7-3 0 0 0,15 5-770 0 0,-1 0 0 0 0,1 0 0 0 0,0-1 0 0 0,-1 1 0 0 0,1 0 0 0 0,-1 0 0 0 0,1-1 1 0 0,0 1-1 0 0,-1 0 0 0 0,1 0 0 0 0,0-1 0 0 0,0 1 0 0 0,-1 0 0 0 0,1-1 0 0 0,0 1 0 0 0,0 0 0 0 0,-1-1 0 0 0,1 1 0 0 0,0 0 0 0 0,0-1 1 0 0,0 1-1 0 0,0-1 0 0 0,0 1 0 0 0,0 0 0 0 0,-1-1 0 0 0,1 1 0 0 0,0-1 0 0 0,0 1 0 0 0,0-1 0 0 0,0 1 0 0 0,1 0 0 0 0,-1-1 0 0 0,0 1 0 0 0,0-1 1 0 0,0 1-1 0 0,0 0 0 0 0,0-1 0 0 0,0 1 0 0 0,1-1 0 0 0,-1 1 0 0 0,11-13 2531 0 0,-11 12-2830 0 0,9-6 696 0 0,1 1 1 0 0,0-1-1 0 0,0 2 0 0 0,0-1 1 0 0,1 2-1 0 0,-1-1 0 0 0,1 1 1 0 0,0 1-1 0 0,12-2 1 0 0,2-3 250 0 0,21-5 471 0 0,1 2 0 0 0,73-8-1 0 0,-48 14-4623 0 0,2 6-5972 0 0,-54-1 6324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78 526 8769 0 0,'-27'88'15011'0'0,"27"-88"-14962"0"0,0 0-1 0 0,0 0 1 0 0,0 0-1 0 0,0 0 1 0 0,1 0-1 0 0,-1 0 1 0 0,0 0 0 0 0,0-1-1 0 0,0 1 1 0 0,0 0-1 0 0,1 0 1 0 0,-1 0-1 0 0,0 0 1 0 0,0 0-1 0 0,0 0 1 0 0,1 0 0 0 0,-1 0-1 0 0,0 0 1 0 0,0 0-1 0 0,0 0 1 0 0,0 0-1 0 0,1 0 1 0 0,-1 0-1 0 0,0 0 1 0 0,0 1 0 0 0,0-1-1 0 0,0 0 1 0 0,1 0-1 0 0,-1 0 1 0 0,0 0-1 0 0,0 0 1 0 0,0 0-1 0 0,0 0 1 0 0,1 0 0 0 0,-1 1-1 0 0,0-1 1 0 0,0 0-1 0 0,0 0 1 0 0,0 0-1 0 0,0 0 1 0 0,0 1-1 0 0,0-1 1 0 0,0 0 0 0 0,0 0-1 0 0,1 0 1 0 0,-1 0-1 0 0,0 1 1 0 0,0-1-1 0 0,0 0 1 0 0,0 0-1 0 0,0 0 1 0 0,0 1-1 0 0,0-1 1 0 0,0 0 0 0 0,0 0-1 0 0,0 0 1 0 0,0 0-1 0 0,0 1 1 0 0,0-1-1 0 0,-1 0 1 0 0,1 0-1 0 0,0 0 1 0 0,0 0 0 0 0,0 1-1 0 0,1-2 13 0 0,0 1-1 0 0,0-1 1 0 0,0 1 0 0 0,0-1-1 0 0,0 0 1 0 0,-1 0 0 0 0,1 0-1 0 0,0 1 1 0 0,0-1 0 0 0,-1 0-1 0 0,1 0 1 0 0,-1 0 0 0 0,1 0-1 0 0,0 0 1 0 0,-1-1 0 0 0,6-18 333 0 0,-2-1 0 0 0,3-38 0 0 0,-5 0-92 0 0,-7-68 0 0 0,3 107-177 0 0,-1 0 1 0 0,-1 1-1 0 0,-1-1 0 0 0,-1 1 1 0 0,0 0-1 0 0,-1 0 1 0 0,-11-20-1 0 0,-13-10 1239 0 0,45 64-780 0 0,1 4-548 0 0,2-1 1 0 0,34 30 0 0 0,-45-43-36 0 0,1 0 0 0 0,-1-1 0 0 0,1 0 0 0 0,0 0 0 0 0,0-1-1 0 0,0 0 1 0 0,0 0 0 0 0,0 0 0 0 0,1-1 0 0 0,-1-1 0 0 0,1 1 0 0 0,0-1 0 0 0,7 0 0 0 0,-4 0-80 0 0,-1-2 1 0 0,1 0-1 0 0,-1 0 1 0 0,1 0-1 0 0,-1-2 1 0 0,0 1-1 0 0,0-1 1 0 0,11-5-1 0 0,-15 5 20 0 0,1 0 1 0 0,-1-1-1 0 0,-1 0 0 0 0,1 0 1 0 0,-1 0-1 0 0,1 0 0 0 0,-1-1 1 0 0,0 0-1 0 0,-1 0 0 0 0,1-1 1 0 0,-1 1-1 0 0,0-1 1 0 0,4-8-1 0 0,-2 2 154 0 0,-1 1 1 0 0,0-1-1 0 0,-1 0 1 0 0,-1 0 0 0 0,0-1-1 0 0,0 1 1 0 0,-2-1-1 0 0,1 1 1 0 0,-1-18-1 0 0,-3 23 102 0 0,0 13-12 0 0,-3 11 6 0 0,5-3-191 0 0,0 0 0 0 0,0 0 0 0 0,2 0 0 0 0,0 0 0 0 0,5 22 0 0 0,-1-10 0 0 0,-6-23 0 0 0,3 12-16 0 0,0 1 1 0 0,1-1-1 0 0,11 26 0 0 0,-14-38-7 0 0,1 1-1 0 0,0-1 1 0 0,0 1 0 0 0,0-1-1 0 0,1 0 1 0 0,-1 1 0 0 0,1-1-1 0 0,-1 0 1 0 0,1-1-1 0 0,0 1 1 0 0,0 0 0 0 0,0-1-1 0 0,1 0 1 0 0,-1 0 0 0 0,1 0-1 0 0,-1 0 1 0 0,1 0 0 0 0,-1-1-1 0 0,1 1 1 0 0,5 0 0 0 0,2-1-1296 0 0,-1 0 0 0 0,1-1 0 0 0,-1 0 0 0 0,1-1 0 0 0,-1 0 0 0 0,0-1 0 0 0,20-5 0 0 0,15-8-2393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 64 0 0,'0'0'1075'0'0,"-4"2"455"0"0,-5 2-318 0 0,0 1 0 0 0,1-1 0 0 0,0 2 1 0 0,0-1-1 0 0,0 1 0 0 0,1 1 0 0 0,0-1 0 0 0,0 1 0 0 0,0 0 1 0 0,1 1-1 0 0,-9 13 0 0 0,-2 4 1412 0 0,2 1 0 0 0,-20 46 1 0 0,20-31-188 0 0,-10 21 2772 0 0,24-61-5180 0 0,0-4-25 0 0,2-37-4 0 0,1 0 0 0 0,9-50 0 0 0,-1 15 0 0 0,0 5 0 0 0,5 124 0 0 0,-10-39 0 0 0,0-1 0 0 0,1 1 0 0 0,0-1 0 0 0,1 0 0 0 0,1-1 0 0 0,0 0 0 0 0,0 0 0 0 0,2-1 0 0 0,19 21 0 0 0,-9-13 0 0 0,1-1 0 0 0,0-1 0 0 0,2-1 0 0 0,36 21 0 0 0,-39-27 0 0 0,0 0 0 0 0,0-2 0 0 0,1 0 0 0 0,1-1 0 0 0,0-1 0 0 0,0-1 0 0 0,0-2 0 0 0,0 0 0 0 0,27 2 0 0 0,-43-6 0 0 0,-5 0 0 0 0,1 0 0 0 0,0 0 0 0 0,-1 0 0 0 0,1 0 0 0 0,0 0 0 0 0,-1 0 0 0 0,1-1 0 0 0,-1 1 0 0 0,1-1 0 0 0,0 1 0 0 0,-1-1 0 0 0,1 1 0 0 0,-1-1 0 0 0,0 0 0 0 0,1 0 0 0 0,-1 0 0 0 0,3-1 0 0 0,-4 2 0 0 0,0-1 0 0 0,0 1 0 0 0,0 0 0 0 0,0 0 0 0 0,1 0 0 0 0,-1 0 0 0 0,0 0 0 0 0,0 0 0 0 0,0-1 0 0 0,0 1 0 0 0,0 0 0 0 0,1 0 0 0 0,-1 0 0 0 0,0 0 0 0 0,0-1 0 0 0,0 1 0 0 0,0 0 0 0 0,0 0 0 0 0,0 0 0 0 0,0-1 0 0 0,0 1 0 0 0,0 0 0 0 0,0 0 0 0 0,0 0 0 0 0,0-1 0 0 0,0 1 0 0 0,0 0 0 0 0,0 0 0 0 0,0 0 0 0 0,0-1 0 0 0,0 1 0 0 0,0 0 0 0 0,0 0 0 0 0,0 0 0 0 0,0-1 0 0 0,0 1 0 0 0,0 0 0 0 0,0 0 0 0 0,0 0 0 0 0,-1-1 0 0 0,1 1 0 0 0,0 0 0 0 0,0 0 0 0 0,0 0 0 0 0,0 0 0 0 0,0 0 0 0 0,-1-1 0 0 0,1 1 0 0 0,0 0 0 0 0,0 0 0 0 0,0 0 0 0 0,0 0 0 0 0,-1 0 0 0 0,1 0 0 0 0,-7-4 0 0 0,0 3 0 0 0,0 1 0 0 0,1-1 0 0 0,-1 1 0 0 0,0 0 0 0 0,1 1 0 0 0,-1-1 0 0 0,0 1 0 0 0,1 1 0 0 0,-12 3 0 0 0,-4 0 0 0 0,-48 10 0 0 0,-106 39 0 0 0,-61 40 0 0 0,157-61 0 0 0,79-33 0 0 0,0 1 0 0 0,-1 0 0 0 0,1-1 0 0 0,-1 1 0 0 0,0-1 0 0 0,1 1 0 0 0,-1-1 0 0 0,0 1 0 0 0,1-1 0 0 0,-1 0 0 0 0,0 0 0 0 0,-2 0 0 0 0,3 0-4 0 0,1 0 0 0 0,0 0 1 0 0,0 0-1 0 0,0 0 0 0 0,-1 0 0 0 0,1 0 1 0 0,0 0-1 0 0,0 0 0 0 0,0-1 0 0 0,0 1 0 0 0,-1 0 1 0 0,1 0-1 0 0,0 0 0 0 0,0 0 0 0 0,0 0 0 0 0,0 0 1 0 0,0 0-1 0 0,-1-1 0 0 0,1 1 0 0 0,0 0 1 0 0,0 0-1 0 0,0 0 0 0 0,0 0 0 0 0,0 0 0 0 0,0-1 1 0 0,0 1-1 0 0,0 0 0 0 0,0 0 0 0 0,0 0 1 0 0,0-1-1 0 0,-1 1 0 0 0,1 0 0 0 0,0 0 0 0 0,0 0 1 0 0,0 0-1 0 0,0-1 0 0 0,0 1 0 0 0,0 0 0 0 0,1 0 1 0 0,-1 0-1 0 0,0-1 0 0 0,0 1 0 0 0,2-4-436 0 0,0-1-1 0 0,0 1 0 0 0,1 0 1 0 0,0 0-1 0 0,0 0 0 0 0,0 0 1 0 0,0 0-1 0 0,8-6 0 0 0,5-7-2669 0 0,10-16-1147 0 0,2-6 612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267 104 13301 0 0,'-195'-73'17862'0'0,"143"56"-16258"0"0,33 9-1604 0 0,21 7 0 0 0,0 0 0 0 0,0 1 0 0 0,0-1 0 0 0,0 0 0 0 0,0 1 0 0 0,0-1 0 0 0,0 1 0 0 0,0 0 0 0 0,0 0 0 0 0,1 0 0 0 0,-1 0 0 0 0,2 0 0 0 0,221 49-11366 0 0,-167-38 7699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8685 0 0,'1'12'3063'0'0,"0"0"0"0"0,-1 0 1 0 0,-2 15-1 0 0,-11 36 1326 0 0,-29 57-2552 0 0,39-113-1423 0 0,-19 45 444 0 0,-2 0 1 0 0,-2-2-1 0 0,-3 0 1 0 0,-1-2-1 0 0,-64 75 1 0 0,93-122-900 0 0,-19 18-161 0 0,20-18-53 0 0,-1 0 1 0 0,0 0-1 0 0,0 0 0 0 0,-1-1 0 0 0,1 1 0 0 0,0-1 0 0 0,0 1 0 0 0,0 0 0 0 0,0-1 1 0 0,0 0-1 0 0,-1 1 0 0 0,1-1 0 0 0,0 0 0 0 0,0 0 0 0 0,-1 1 0 0 0,1-1 1 0 0,0 0-1 0 0,-2-1 0 0 0</inkml:trace>
  <inkml:trace contextRef="#ctx0" brushRef="#br0" timeOffset="1">11 52 12805 0 0,'-11'-24'19203'0'0,"91"98"-18824"0"0,122 146 1 0 0,-147-146-380 0 0,-27-33 0 0 0,2-2 0 0 0,63 63 0 0 0,-90-100-267 0 0,0 1 1 0 0,0-1-1 0 0,1 1 0 0 0,-1-1 1 0 0,1 0-1 0 0,0-1 0 0 0,-1 1 0 0 0,1-1 1 0 0,0 1-1 0 0,0-1 0 0 0,0 0 1 0 0,0-1-1 0 0,0 1 0 0 0,0-1 1 0 0,0 1-1 0 0,0-1 0 0 0,1 0 1 0 0,6-2-1 0 0,-3 1-506 0 0,-1-1-1 0 0,1 0 1 0 0,0-1 0 0 0,-1 0 0 0 0,0 0-1 0 0,1 0 1 0 0,-1-1 0 0 0,10-7 0 0 0,2-3-2782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52 0 0,'-1'-20'9568'0'0,"4"18"-8495"0"0,0-1 1 0 0,0 1 0 0 0,0 0-1 0 0,0 0 1 0 0,0 0-1 0 0,0 0 1 0 0,1 1 0 0 0,-1 0-1 0 0,1-1 1 0 0,3 0 0 0 0,45-9 2402 0 0,-22 5-1778 0 0,175-48 3683 0 0,-70 11-8205 0 0,-133 42 1995 0 0,6-1-971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1 636 0 0,'-8'13'1265'0'0,"7"-12"-878"0"0,1 0 1 0 0,-1 0-1 0 0,1 0 1 0 0,0 0-1 0 0,-1 0 1 0 0,1 0-1 0 0,0 0 1 0 0,0 0-1 0 0,-1 0 1 0 0,1 0-1 0 0,0 0 1 0 0,0 0-1 0 0,0 0 1 0 0,1 2-1 0 0,-1-2-59 0 0,1 0-1 0 0,0 0 0 0 0,-1 0 0 0 0,1 0 0 0 0,0 0 1 0 0,0 0-1 0 0,0-1 0 0 0,0 1 0 0 0,0 0 1 0 0,0 0-1 0 0,0-1 0 0 0,0 1 0 0 0,0-1 1 0 0,0 1-1 0 0,0-1 0 0 0,0 1 0 0 0,0-1 1 0 0,1 1-1 0 0,-1-1 0 0 0,0 0 0 0 0,0 0 1 0 0,0 0-1 0 0,1 0 0 0 0,-1 0 0 0 0,2 0 0 0 0,78 3 5685 0 0,41-11-2274 0 0,-38 1-1784 0 0,-71 6-2296 0 0,98-8 3453 0 0,-74 4-5895 0 0,-3-3-5383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57 176 8561 0 0,'-11'-10'3349'0'0,"8"7"-2479"0"0,0-1 0 0 0,-1 1 0 0 0,0 0 0 0 0,1 0 0 0 0,-1 0 0 0 0,0 0 0 0 0,-1 1 0 0 0,1 0 0 0 0,-7-3 0 0 0,13 26 398 0 0,22 59-371 0 0,-16-54-761 0 0,125 368 1235 0 0,-28-123-342 0 0,-83-224-695 0 0,3-2 0 0 0,1 0 1 0 0,46 57-1 0 0,-58-84-87 0 0,1-1 1 0 0,25 22-1 0 0,-32-32-150 0 0,0-1 0 0 0,0 0-1 0 0,0 0 1 0 0,1-1 0 0 0,0 0 0 0 0,0-1-1 0 0,16 6 1 0 0,-23-9-68 0 0,1-1-1 0 0,0 1 1 0 0,0-1 0 0 0,-1 1 0 0 0,1-1 0 0 0,0 0-1 0 0,0 0 1 0 0,-1 0 0 0 0,1 0 0 0 0,0-1 0 0 0,0 1-1 0 0,-1-1 1 0 0,1 0 0 0 0,0 1 0 0 0,-1-1-1 0 0,1 0 1 0 0,-1-1 0 0 0,1 1 0 0 0,-1 0 0 0 0,1-1-1 0 0,-1 1 1 0 0,0-1 0 0 0,0 0 0 0 0,0 0-1 0 0,0 0 1 0 0,0 0 0 0 0,0 0 0 0 0,-1 0 0 0 0,1 0-1 0 0,0-1 1 0 0,-1 1 0 0 0,0-1 0 0 0,1-2 0 0 0,3-5 95 0 0,-1-1 1 0 0,0 0-1 0 0,-1 0 1 0 0,0 0 0 0 0,-1 0-1 0 0,1-17 1 0 0,0-38 606 0 0,-9-95 0 0 0,1 67-222 0 0,4 63-452 0 0,-1-303 454 0 0,5 282-469 0 0,3-1 1 0 0,1 1 0 0 0,3 0-1 0 0,22-65 1 0 0,-31 113-43 0 0,28-71 0 0 0,-26 68 0 0 0,1 1 0 0 0,-1 0 0 0 0,1 0 0 0 0,0 0 0 0 0,0 0 0 0 0,1 1 0 0 0,0 0 0 0 0,10-10 0 0 0,-14 15-18 0 0,0-1 0 0 0,0 1 0 0 0,0-1 0 0 0,1 0-1 0 0,-1 1 1 0 0,0 0 0 0 0,0-1 0 0 0,0 1 0 0 0,1 0 0 0 0,-1 0 0 0 0,0 0 0 0 0,0 0-1 0 0,1 0 1 0 0,-1 0 0 0 0,0 0 0 0 0,0 0 0 0 0,1 0 0 0 0,-1 0 0 0 0,0 1 0 0 0,0-1 0 0 0,1 0-1 0 0,-1 1 1 0 0,0-1 0 0 0,0 1 0 0 0,0 0 0 0 0,0-1 0 0 0,0 1 0 0 0,0 0 0 0 0,0 0-1 0 0,2 1 1 0 0,3 4-408 0 0,-1 0-1 0 0,1 0 0 0 0,7 12 1 0 0,-5-7-575 0 0,22 25-7506 0 0,-15-18 4910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8913 0 0,'0'2'713'0'0,"0"0"1"0"0,0-1-1 0 0,0 1 0 0 0,1 0 1 0 0,-1-1-1 0 0,0 1 1 0 0,1-1-1 0 0,-1 1 0 0 0,1-1 1 0 0,0 1-1 0 0,0-1 0 0 0,-1 1 1 0 0,1-1-1 0 0,2 2 1 0 0,-1-1-148 0 0,0 0 0 0 0,0 0 0 0 0,0 0 1 0 0,0 0-1 0 0,1 0 0 0 0,-1-1 0 0 0,5 3 1 0 0,4 0-372 0 0,0 0 1 0 0,1-1 0 0 0,15 3-1 0 0,-3-1 942 0 0,-8-1-839 0 0,0 1 1 0 0,-1 0-1 0 0,1 1 0 0 0,-1 1 1 0 0,-1 0-1 0 0,18 12 0 0 0,-28-16-242 0 0,0 0-1 0 0,-1 0 1 0 0,1 0 0 0 0,-1 0-1 0 0,1 1 1 0 0,-1-1 0 0 0,0 1-1 0 0,0 0 1 0 0,-1 0 0 0 0,1 0-1 0 0,-1 0 1 0 0,0 1-1 0 0,0-1 1 0 0,-1 1 0 0 0,1-1-1 0 0,-1 1 1 0 0,0-1 0 0 0,0 1-1 0 0,0 0 1 0 0,-1 0 0 0 0,1-1-1 0 0,-1 1 1 0 0,0 0-1 0 0,-1 0 1 0 0,1-1 0 0 0,-2 7-1 0 0,-5 13 42 0 0,0 0-1 0 0,-1 0 1 0 0,-2-1-1 0 0,-21 40 1 0 0,-63 86 219 0 0,63-102-229 0 0,1-4-5 0 0,16-25 10 0 0,1 1-1 0 0,1 1 1 0 0,1 0-1 0 0,-16 37 1 0 0,26-55-78 0 0,1 1 0 0 0,-1-1 0 0 0,0 0 0 0 0,1 1 0 0 0,-1-1 0 0 0,1 0 0 0 0,0 1 0 0 0,-1-1 0 0 0,1 1 0 0 0,1-1 0 0 0,-1 0 0 0 0,0 1 0 0 0,0-1 0 0 0,1 1 0 0 0,-1-1 1 0 0,1 0-1 0 0,0 0 0 0 0,0 1 0 0 0,2 3 0 0 0,-1-4 22 0 0,0 0 1 0 0,0 0 0 0 0,0 0-1 0 0,0-1 1 0 0,0 1 0 0 0,0 0 0 0 0,1-1-1 0 0,-1 1 1 0 0,0-1 0 0 0,1 0-1 0 0,-1 0 1 0 0,1 0 0 0 0,0 0-1 0 0,4 0 1 0 0,9 2 133 0 0,-1-2 1 0 0,1 0-1 0 0,0-1 0 0 0,27-3 0 0 0,-37 3-164 0 0,24-3-6 0 0,2 1 0 0 0,-1-1 0 0 0,1-1 0 0 0,-1-2 0 0 0,37-12 0 0 0,-64 17-520 0 0,0-1 1 0 0,-1 1-1 0 0,1-1 0 0 0,-1 0 1 0 0,0 0-1 0 0,0 0 0 0 0,0-1 1 0 0,5-3-1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71 240 0 0,'-157'-47'4330'0'0,"104"34"63"0"0,-2 3 8411 0 0,63 10-11422 0 0,182 12 3895 0 0,109-9-2231 0 0,-269-4-3625 0 0,47-1-1115 0 0,-28 1-8345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153 153 620 0 0,'-37'2'1346'0'0,"-21"1"2151"0"0,0-12 13283 0 0,97-6-14117 0 0,73-17-1 0 0,54-2 406 0 0,-53 12-1313 0 0,15-3-4551 0 0,-50 10-7478 0 0,-50 10 6962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7793 0 0,'0'0'16757'0'0,"-1"2"-16099"0"0,-2 2-354 0 0,0 0-1 0 0,1 1 1 0 0,0-1 0 0 0,0 1 0 0 0,0 0 0 0 0,0-1 0 0 0,1 1 0 0 0,0 0 0 0 0,0 0 0 0 0,0 0 0 0 0,1 0-1 0 0,-1 6 1 0 0,1-7-123 0 0,0-1-1 0 0,0 1 1 0 0,0-1-1 0 0,1 1 1 0 0,0-1-1 0 0,-1 1 0 0 0,1-1 1 0 0,0 0-1 0 0,0 0 1 0 0,1 1-1 0 0,-1-1 1 0 0,1 0-1 0 0,-1 0 0 0 0,1 0 1 0 0,0 0-1 0 0,0-1 1 0 0,1 1-1 0 0,-1 0 1 0 0,4 2-1 0 0,-5-3-180 0 0,1 0 0 0 0,11-2 0 0 0,-11 0-16 0 0,-1 0 1 0 0,1-1-1 0 0,-1 1 0 0 0,1 0 1 0 0,-1-1-1 0 0,1 1 0 0 0,-1-1 1 0 0,1 0-1 0 0,-1 1 0 0 0,0-1 1 0 0,1 0-1 0 0,-1 0 0 0 0,0 0 1 0 0,0 0-1 0 0,1 0 0 0 0,-1 0 1 0 0,0 0-1 0 0,0 0 0 0 0,0 0 1 0 0,0-1-1 0 0,0 1 0 0 0,-1 0 1 0 0,1-1-1 0 0,0 1 0 0 0,-1 0 1 0 0,1-1-1 0 0,-1 1 0 0 0,1-1 1 0 0,-1 1-1 0 0,0-1 0 0 0,1 1 1 0 0,-1-1-1 0 0,0 0 0 0 0,0 1 1 0 0,0-1-1 0 0,0-1 0 0 0,-1 0-55 0 0,1 0-1 0 0,-1 0 1 0 0,0 0-1 0 0,1 1 1 0 0,-1-1-1 0 0,-1 0 1 0 0,1 0-1 0 0,0 0 1 0 0,-1 1-1 0 0,1-1 1 0 0,-1 1-1 0 0,0-1 1 0 0,0 1-1 0 0,0 0 0 0 0,0 0 1 0 0,0 0-1 0 0,0 0 1 0 0,0 0-1 0 0,-4-2 1 0 0,-24-15-10573 0 0,19 14 7197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50 288 8853 0 0,'-50'-31'14740'0'0,"51"30"-14630"0"0,0-1 1 0 0,1 1-1 0 0,-1 0 1 0 0,0 0-1 0 0,1 0 1 0 0,-1 1-1 0 0,0-1 1 0 0,1 0-1 0 0,-1 0 1 0 0,3 0-1 0 0,-3 1 9 0 0,9-4 125 0 0,0 0-1 0 0,0 2 1 0 0,1-1 0 0 0,-1 1-1 0 0,22-1 1 0 0,5-2 167 0 0,132-21 608 0 0,96-16 365 0 0,-190 26-642 0 0,106-36 0 0 0,-168 48-610 0 0,-1-1 0 0 0,1 0 1 0 0,-1-1-1 0 0,0 0 0 0 0,0-1 0 0 0,0-1 1 0 0,-1 1-1 0 0,-1-2 0 0 0,1 1 0 0 0,10-13 1 0 0,-21 20 31 0 0,-3 5-142 0 0,-6 4-10 0 0,1 0 1 0 0,1 1 0 0 0,0 0 0 0 0,0 1 0 0 0,1 0-1 0 0,0 0 1 0 0,1 0 0 0 0,0 0 0 0 0,0 1-1 0 0,-3 12 1 0 0,-4 18 103 0 0,-11 61 0 0 0,13-24-105 0 0,3 0 1 0 0,3 1-1 0 0,4-1 0 0 0,3 1 0 0 0,21 121 0 0 0,2-65-11 0 0,47 142 0 0 0,-58-231 0 0 0,-6-23 0 0 0,7 39 0 0 0,-17-57 0 0 0,-7 0 0 0 0,0-4 0 0 0,0 0 0 0 0,-1-1 0 0 0,1 0 0 0 0,-11-1 0 0 0,-5 0 0 0 0,-367-8 0 0 0,472 18 0 0 0,459-20 0 0 0,-519 10-974 0 0,-12 1-213 0 0,0 0 0 0 0,0 0 0 0 0,0-1 0 0 0,0-1 0 0 0,-1 1 1 0 0,1-1-1 0 0,-1-1 0 0 0,10-3 0 0 0,-13 3-2430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6 207 200 0 0,'-1'-3'304'0'0,"0"-1"1"0"0,0 1-1 0 0,0-1 0 0 0,1 1 1 0 0,-1-1-1 0 0,1 1 1 0 0,0-1-1 0 0,0 1 0 0 0,0-1 1 0 0,0 0-1 0 0,1 1 0 0 0,-1-1 1 0 0,1 1-1 0 0,0-1 0 0 0,0 1 1 0 0,0-1-1 0 0,0 1 0 0 0,1 0 1 0 0,0 0-1 0 0,-1-1 0 0 0,1 1 1 0 0,0 0-1 0 0,1 1 1 0 0,-1-1-1 0 0,0 0 0 0 0,1 1 1 0 0,5-5-1 0 0,3-3 481 0 0,1 1 0 0 0,0 1 0 0 0,0 0 0 0 0,1 1 0 0 0,21-9 1 0 0,-7 5 375 0 0,0 1 0 0 0,0 2 0 0 0,57-10 0 0 0,-64 15-586 0 0,1 1 0 0 0,0 1 0 0 0,-1 1 0 0 0,1 1 0 0 0,0 0 0 0 0,25 6 0 0 0,-41-6-424 0 0,-1 0-1 0 0,1 1 0 0 0,0-1 1 0 0,-1 1-1 0 0,1 0 1 0 0,-1 0-1 0 0,1 0 1 0 0,-1 0-1 0 0,0 1 1 0 0,0 0-1 0 0,0 0 1 0 0,4 3-1 0 0,-7-3-88 0 0,1-1-1 0 0,-1 0 1 0 0,0 0-1 0 0,0 0 1 0 0,0 1-1 0 0,0-1 1 0 0,0 1-1 0 0,0-1 1 0 0,0 1-1 0 0,-1-1 1 0 0,1 1-1 0 0,-1-1 1 0 0,0 1-1 0 0,0 0 1 0 0,0-1-1 0 0,0 1 1 0 0,0-1-1 0 0,-1 1 1 0 0,1-1-1 0 0,-1 1 1 0 0,0-1-1 0 0,1 1 1 0 0,-1-1-1 0 0,-3 5 1 0 0,-3 8 95 0 0,-1 0 0 0 0,0 0 1 0 0,-1-1-1 0 0,-21 25 0 0 0,-52 49 343 0 0,56-61-367 0 0,-117 112 305 0 0,74-72-182 0 0,69-67-255 0 0,-15 15 116 0 0,-19 23-1 0 0,31-35-84 0 0,0 1-1 0 0,0 0 0 0 0,1-1 1 0 0,0 1-1 0 0,-1 0 1 0 0,1 0-1 0 0,1 1 0 0 0,-1-1 1 0 0,1 0-1 0 0,-1 1 0 0 0,1-1 1 0 0,0 1-1 0 0,0 6 1 0 0,2-8-8 0 0,-1-1 1 0 0,1 0 0 0 0,0 1 0 0 0,0-1 0 0 0,0 0 0 0 0,1 0 0 0 0,-1 0 0 0 0,0 0-1 0 0,1 0 1 0 0,-1 0 0 0 0,1 0 0 0 0,0 0 0 0 0,0 0 0 0 0,0-1 0 0 0,-1 1-1 0 0,1-1 1 0 0,1 1 0 0 0,-1-1 0 0 0,0 0 0 0 0,0 0 0 0 0,0 0 0 0 0,1 0-1 0 0,-1 0 1 0 0,1-1 0 0 0,2 2 0 0 0,8 1 127 0 0,1 0 0 0 0,27 3 0 0 0,1-3 25 0 0,0-3 0 0 0,1-1 0 0 0,-1-2 0 0 0,0-2 0 0 0,48-12 0 0 0,-80 15-270 0 0,0-1-1 0 0,-1 0 0 0 0,0 0 1 0 0,12-7-1 0 0,-18 9-191 0 0,-1 0-1 0 0,1-1 1 0 0,-1 1 0 0 0,0-1 0 0 0,1 0-1 0 0,-1 0 1 0 0,0 0 0 0 0,0 0 0 0 0,0 0-1 0 0,0 0 1 0 0,0 0 0 0 0,-1-1-1 0 0,1 1 1 0 0,-1-1 0 0 0,1 1 0 0 0,-1-1-1 0 0,0 0 1 0 0,1-4 0 0 0,-2-3-4193 0 0,-12-7-2454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3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90 10313 0 0,'-12'-1'2514'0'0,"-9"-1"1394"0"0,0-1 0 0 0,0-1 1 0 0,-27-9 2012 0 0,50 13-5811 0 0,-1-1-1 0 0,0 1 0 0 0,0-1 1 0 0,1 1-1 0 0,-1-1 0 0 0,0 1 0 0 0,0-1 1 0 0,0 0-1 0 0,0 0 0 0 0,0 0 1 0 0,2-1-1 0 0,3-3 196 0 0,9-1-212 0 0,1 0 1 0 0,-1 2 0 0 0,1-1-1 0 0,0 2 1 0 0,-1 1 0 0 0,25-2 0 0 0,-5 0-73 0 0,206-15-1550 0 0,-194 19 914 0 0,-1 2 1 0 0,-1 2-1 0 0,58 13 1 0 0,-98-17-508 0 0,0 1 1 0 0,0 1-1 0 0,-1-1 0 0 0,1 1 1 0 0,0 0-1 0 0,-1 0 0 0 0,0 0 1 0 0,8 5-1 0 0,-3 1-2082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25 639 20 0 0,'-2'8'1375'0'0,"1"-1"1"0"0,0 1-1 0 0,0 13 0 0 0,6 1 4178 0 0,-5-21-5230 0 0,0 0 0 0 0,0-1-1 0 0,1 1 1 0 0,-1-1 0 0 0,0 1-1 0 0,1-1 1 0 0,-1 1-1 0 0,1-1 1 0 0,-1 1 0 0 0,1-1-1 0 0,-1 1 1 0 0,1-1 0 0 0,-1 0-1 0 0,1 1 1 0 0,-1-1 0 0 0,1 0-1 0 0,0 1 1 0 0,-1-1 0 0 0,1 0-1 0 0,-1 0 1 0 0,1 1 0 0 0,0-1-1 0 0,-1 0 1 0 0,1 0-1 0 0,1 0 1 0 0,-1 0-130 0 0,1-1 1 0 0,-1 1-1 0 0,1-1 0 0 0,-1 0 1 0 0,0 1-1 0 0,1-1 1 0 0,-1 0-1 0 0,0 0 0 0 0,1 0 1 0 0,-1 0-1 0 0,0 0 0 0 0,0 0 1 0 0,0 0-1 0 0,0-1 0 0 0,0 1 1 0 0,0 0-1 0 0,1-3 0 0 0,14-24 1229 0 0,-6 3-1082 0 0,-1 0 1 0 0,-1 0-1 0 0,-1 0 1 0 0,-1-1-1 0 0,-1 0 1 0 0,-2-1-1 0 0,-1 1 1 0 0,0-1-1 0 0,-2 1 0 0 0,-6-46 1 0 0,1 37-317 0 0,-2 0-1 0 0,-1 0 1 0 0,-2 1 0 0 0,-2 1-1 0 0,0-1 1 0 0,-3 2 0 0 0,-26-47-1 0 0,28 59-31 0 0,12 20 585 0 0,3 4-340 0 0,12 22-19 0 0,0-2 0 0 0,1 0 0 0 0,1-1 0 0 0,2 0 0 0 0,0-1 0 0 0,1-1 0 0 0,1-1 0 0 0,1-1 1 0 0,1-1-1 0 0,29 19 0 0 0,-45-33-372 0 0,1 0 1 0 0,0 0 0 0 0,0-1 0 0 0,0 0 0 0 0,0-1-1 0 0,0 0 1 0 0,1 0 0 0 0,-1 0 0 0 0,1-1 0 0 0,10 1-1 0 0,-14-2 50 0 0,-1-1-1 0 0,1 1 0 0 0,-1-1 1 0 0,1 1-1 0 0,-1-1 0 0 0,0-1 1 0 0,1 1-1 0 0,-1 0 0 0 0,0-1 1 0 0,1 1-1 0 0,-1-1 0 0 0,0 0 0 0 0,0 0 1 0 0,-1 0-1 0 0,1-1 0 0 0,0 1 1 0 0,-1 0-1 0 0,1-1 0 0 0,-1 0 1 0 0,0 0-1 0 0,0 0 0 0 0,0 0 1 0 0,3-6-1 0 0,6-16-53 0 0,-1 0 1 0 0,-1-1-1 0 0,8-35 1 0 0,1-5 1496 0 0,-18 66-1263 0 0,0 0 0 0 0,0-1-1 0 0,0 1 1 0 0,0 0 0 0 0,0 0-1 0 0,0 0 1 0 0,0-1 0 0 0,0 1-1 0 0,0 0 1 0 0,1 0 0 0 0,-1 0-1 0 0,0-1 1 0 0,0 1 0 0 0,0 0-1 0 0,0 0 1 0 0,0 0 0 0 0,0-1-1 0 0,0 1 1 0 0,0 0 0 0 0,1 0-1 0 0,-1 0 1 0 0,0 0 0 0 0,0 0-1 0 0,0-1 1 0 0,0 1 0 0 0,1 0-1 0 0,-1 0 1 0 0,0 0 0 0 0,0 0-1 0 0,0 0 1 0 0,1 0 0 0 0,-1 0-1 0 0,0 0 1 0 0,0 0 0 0 0,0 0-1 0 0,1-1 1 0 0,-1 1 0 0 0,0 0-1 0 0,0 0 1 0 0,0 0 0 0 0,1 0-1 0 0,-1 1 1 0 0,0-1 0 0 0,7 10 925 0 0,3 22-607 0 0,3 41-373 0 0,21 99-9 0 0,-27-144-13 0 0,2 0 0 0 0,0-1 0 0 0,2 0-1 0 0,15 26 1 0 0,-24-50-404 0 0,-1 0-1 0 0,1 0 1 0 0,0 0 0 0 0,0 0-1 0 0,0-1 1 0 0,0 1 0 0 0,0 0-1 0 0,1-1 1 0 0,-1 0 0 0 0,1 1-1 0 0,-1-1 1 0 0,1 0 0 0 0,0 0-1 0 0,0-1 1 0 0,0 1 0 0 0,0-1-1 0 0,0 1 1 0 0,0-1 0 0 0,0 0-1 0 0,1 0 1 0 0,-1 0 0 0 0,0-1 0 0 0,1 1-1 0 0,-1-1 1 0 0,0 0 0 0 0,1 0-1 0 0,-1 0 1 0 0,1 0 0 0 0,5-1-1 0 0,4-2-3127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284 262 72 0 0,'-11'-7'4643'0'0,"8"7"-3916"0"0,0 1 0 0 0,1 0 0 0 0,-1 0 0 0 0,0 1 0 0 0,0-1-1 0 0,1 1 1 0 0,-1-1 0 0 0,1 1 0 0 0,0 0 0 0 0,-1 0 0 0 0,1 0 0 0 0,0 0 0 0 0,0 0 0 0 0,0 1-1 0 0,-2 3 1 0 0,-28 49 3306 0 0,12-19-2155 0 0,1-8-177 0 0,-1-1-1 0 0,-1-1 1 0 0,-28 27-1 0 0,48-53-1628 0 0,1 0-1 0 0,0 1 1 0 0,-1-1-1 0 0,1 1 1 0 0,0-1-1 0 0,-1 0 1 0 0,1 0-1 0 0,0 1 1 0 0,-1-1-1 0 0,1 0 1 0 0,-1 1-1 0 0,1-1 1 0 0,0 0 0 0 0,-1 0-1 0 0,1 0 1 0 0,-1 0-1 0 0,1 1 1 0 0,-1-1-1 0 0,1 0 1 0 0,-1 0-1 0 0,1 0 1 0 0,-1 0-1 0 0,1 0 1 0 0,-1 0-1 0 0,-2-10 543 0 0,9-23-613 0 0,-5 26 243 0 0,22-101 110 0 0,5 2 0 0 0,42-105 0 0 0,-57 176-354 0 0,-13 35 0 0 0,0 0 0 0 0,0-1 0 0 0,0 1 0 0 0,0 0 0 0 0,0 0 0 0 0,0 0 0 0 0,0-1 0 0 0,0 1 0 0 0,0 0 0 0 0,0 0 0 0 0,0 0 0 0 0,0 0 0 0 0,1-1 0 0 0,-1 1 0 0 0,0 0 0 0 0,0 0 0 0 0,0 0 0 0 0,0 0 0 0 0,0 0 0 0 0,1 0 0 0 0,-1-1 0 0 0,0 1 0 0 0,0 0 0 0 0,0 0 0 0 0,0 0 0 0 0,1 0 0 0 0,-1 0 0 0 0,0 0 0 0 0,0 0 0 0 0,0 0 0 0 0,0 0 0 0 0,1 0 0 0 0,-1 0 0 0 0,0 0 0 0 0,0 0 0 0 0,0 0 0 0 0,1 0 0 0 0,-1 0 0 0 0,0 0 0 0 0,0 0 0 0 0,4 4 0 0 0,-2 0 0 0 0,1 1 0 0 0,0-1 0 0 0,-1 1 0 0 0,0 0 0 0 0,0-1 0 0 0,-1 1 0 0 0,1 0 0 0 0,1 8 0 0 0,3 10 0 0 0,6 11 0 0 0,37 98 0 0 0,-38-107 0 0 0,1-1 0 0 0,2 0 0 0 0,24 33 0 0 0,-8-21 0 0 0,56 56 0 0 0,-67-74 0 0 0,0-1 0 0 0,1-1 0 0 0,1-1 0 0 0,1-1 0 0 0,28 14 0 0 0,-46-26 0 0 0,1 0 0 0 0,0 0 0 0 0,0-1 0 0 0,0 1 0 0 0,1-1 0 0 0,8 1 0 0 0,-13-2 0 0 0,-1 1 0 0 0,1-1 0 0 0,0 0 0 0 0,-1 0 0 0 0,1 0 0 0 0,-1 0 0 0 0,1 0 0 0 0,-1 0 0 0 0,1 0 0 0 0,-1 0 0 0 0,1 0 0 0 0,-1 0 0 0 0,1 0 0 0 0,0 0 0 0 0,-1-1 0 0 0,1 1 0 0 0,-1 0 0 0 0,1 0 0 0 0,-1-1 0 0 0,1 1 0 0 0,-1 0 0 0 0,0 0 0 0 0,1-1 0 0 0,-1 1 0 0 0,1 0 0 0 0,-1-1 0 0 0,0 1 0 0 0,1-1 0 0 0,-1 1 0 0 0,0-1 0 0 0,1 1 0 0 0,-1-1 0 0 0,0 1 0 0 0,1-1 0 0 0,-1 1 0 0 0,0-1 0 0 0,0 1 0 0 0,0-2 0 0 0,1 2 0 0 0,-1-1 0 0 0,0 0 0 0 0,0 1 0 0 0,0-1 0 0 0,1 0 0 0 0,-1 0 0 0 0,0 1 0 0 0,0-1 0 0 0,0 0 0 0 0,0 1 0 0 0,0-1 0 0 0,0 0 0 0 0,-1 0 0 0 0,1 1 0 0 0,0-1 0 0 0,0 0 0 0 0,0 1 0 0 0,-1-1 0 0 0,1 0 0 0 0,0 0 0 0 0,-1 1 0 0 0,1-1 0 0 0,-1 1 0 0 0,1-1 0 0 0,0 0 0 0 0,-1 1 0 0 0,0-1 0 0 0,1 1 0 0 0,-1-1 0 0 0,0 0 0 0 0,0 1 0 0 0,-2-3 0 0 0,0 0 0 0 0,0 1 0 0 0,0 0 0 0 0,0-1 0 0 0,0 1 0 0 0,-1 0 0 0 0,1 1 0 0 0,-1-1 0 0 0,1 1 0 0 0,-5-2 0 0 0,-39-8 0 0 0,39 9 0 0 0,-38-6-33 0 0,-1 3 0 0 0,-92 0-1 0 0,-95 20-356 0 0,119-6 48 0 0,114-9-491 0 0,-11 0 565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200 223 14809 0 0,'-24'-34'5035'0'0,"-1"1"0"0"0,-44-44 0 0 0,9 21-2182 0 0,54 52-2853 0 0,-10-13 0 0 0,16 17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0,0-1 0 0 0,0 1 0 0 0,0 0 0 0 0,0 0 0 0 0,0 0 0 0 0,0 0 0 0 0,1 0 0 0 0,-1 0 0 0 0,0 0 0 0 0,0 0 0 0 0,0 0 0 0 0,0 0 0 0 0,0 0 0 0 0,0-1 0 0 0,0 1 0 0 0,13 6-164 0 0,1 1-1 0 0,-1 0 1 0 0,0 1-1 0 0,-1 0 1 0 0,0 1-1 0 0,22 20 1 0 0,14 10-1489 0 0,74 42-6991 0 0,-55-43 4991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405 131 8869 0 0,'4'22'10169'0'0,"-4"2"-5494"0"0,-3-3-3160 0 0,-8 30-1 0 0,-1 2-457 0 0,-4-1 0 0 0,-1 0 0 0 0,-37 74 0 0 0,31-83-817 0 0,-3 0 0 0 0,-1-2 0 0 0,-2-1 0 0 0,-2-1 0 0 0,-40 38 0 0 0,59-65-2300 0 0,-26 18 0 0 0</inkml:trace>
  <inkml:trace contextRef="#ctx0" brushRef="#br0" timeOffset="1">38 66 10621 0 0,'-37'-65'17078'0'0,"40"68"-16359"0"0,33 43 774 0 0,42 65 1 0 0,-43-58-839 0 0,21 31-407 0 0,235 311 211 0 0,-237-338-459 0 0,61 50 0 0 0,-110-103 0 0 0,0 0 0 0 0,0 0 0 0 0,0-1 0 0 0,1 1 0 0 0,8 3 0 0 0,-8-6 0 0 0,-5-1-149 0 0,0 0 1 0 0,0-1-1 0 0,0 1 0 0 0,0 0 1 0 0,0 0-1 0 0,0-1 0 0 0,0 1 1 0 0,0-1-1 0 0,0 1 0 0 0,0-1 1 0 0,0 1-1 0 0,0-1 0 0 0,0 1 1 0 0,-1-1-1 0 0,1 0 0 0 0,0 1 1 0 0,0-1-1 0 0,1-2 0 0 0,-1 2-1246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86 136 536 0 0,'-3'0'402'0'0,"0"1"0"0"0,1 0-1 0 0,-1 0 1 0 0,1 0 0 0 0,-1 1 0 0 0,1-1 0 0 0,0 0-1 0 0,-1 1 1 0 0,1 0 0 0 0,0-1 0 0 0,0 1 0 0 0,0 0-1 0 0,0 0 1 0 0,-1 3 0 0 0,2-4-224 0 0,1 0-1 0 0,-1 0 1 0 0,1 0-1 0 0,0 0 1 0 0,-1 0-1 0 0,1 0 1 0 0,0 0 0 0 0,0 1-1 0 0,0-1 1 0 0,0 0-1 0 0,0 0 1 0 0,0 0-1 0 0,0 0 1 0 0,0 1-1 0 0,0-1 1 0 0,0 0-1 0 0,1 0 1 0 0,-1 0 0 0 0,1 0-1 0 0,-1 0 1 0 0,0 0-1 0 0,1 0 1 0 0,0 0-1 0 0,-1 0 1 0 0,1 0-1 0 0,0 0 1 0 0,-1 0 0 0 0,1 0-1 0 0,0 0 1 0 0,0 0-1 0 0,0-1 1 0 0,0 1-1 0 0,0 0 1 0 0,0-1-1 0 0,0 1 1 0 0,1 0 0 0 0,10 6 346 0 0,0 0 0 0 0,0-1 1 0 0,0 0-1 0 0,1-1 0 0 0,0 0 0 0 0,0-1 1 0 0,0-1-1 0 0,1 0 0 0 0,14 1 1 0 0,13 0 752 0 0,72-3 1 0 0,-68-2-738 0 0,0-2 1 0 0,-1-2-1 0 0,0-2 1 0 0,0-2 0 0 0,74-25-1 0 0,-106 28-412 0 0,0 1-1 0 0,0-2 1 0 0,0 0-1 0 0,-1 0 1 0 0,1-1-1 0 0,16-15 1 0 0,-25 19-75 0 0,1 1 1 0 0,-1-1-1 0 0,1 1 1 0 0,-1-1-1 0 0,0 0 1 0 0,0 0-1 0 0,-1 0 1 0 0,1-1 0 0 0,-1 1-1 0 0,0-1 1 0 0,0 1-1 0 0,-1-1 1 0 0,1 0-1 0 0,-1 1 1 0 0,0-1-1 0 0,0 0 1 0 0,-1 0-1 0 0,1 0 1 0 0,-1 0-1 0 0,0 0 1 0 0,-1-8-1 0 0,0 12-32 0 0,1 0-1 0 0,0 0 0 0 0,0 0 0 0 0,-1-1 0 0 0,1 1 0 0 0,-1 0 0 0 0,1 0 0 0 0,-1 0 0 0 0,1 0 1 0 0,-1 0-1 0 0,1 0 0 0 0,-1 0 0 0 0,0 0 0 0 0,0 0 0 0 0,0 0 0 0 0,1 0 0 0 0,-1 0 0 0 0,0 0 1 0 0,0 1-1 0 0,0-1 0 0 0,0 0 0 0 0,-1 1 0 0 0,1-1 0 0 0,0 1 0 0 0,-2-1 0 0 0,1 0 10 0 0,0 1 0 0 0,-1 0-1 0 0,1 0 1 0 0,-1 0 0 0 0,1 1-1 0 0,0-1 1 0 0,-1 0-1 0 0,1 1 1 0 0,0-1 0 0 0,-1 1-1 0 0,1 0 1 0 0,-3 1 0 0 0,-5 3 54 0 0,0 1 0 0 0,0 0 1 0 0,1 1-1 0 0,-11 8 1 0 0,9-4-20 0 0,1 0 1 0 0,-1 1 0 0 0,2 0 0 0 0,0 1 0 0 0,0 0 0 0 0,1 0 0 0 0,1 1 0 0 0,0 0 0 0 0,-6 19 0 0 0,-3 16 143 0 0,-13 63-1 0 0,29-111-206 0 0,-11 53 204 0 0,2 0 0 0 0,3 0-1 0 0,3 1 1 0 0,1-1 0 0 0,3 1-1 0 0,3-1 1 0 0,1 0 0 0 0,4 0-1 0 0,1 0 1 0 0,33 95-1 0 0,-27-105-78 0 0,0-1-99 0 0,14 57-1 0 0,-30-100-35 0 0,0 1 1 0 0,0 0-1 0 0,1-1 1 0 0,-1 1-1 0 0,0 0 1 0 0,0-1-1 0 0,0 1 1 0 0,0 0-1 0 0,0-1 1 0 0,0 1-1 0 0,0 0 1 0 0,0-1-1 0 0,0 1 0 0 0,0 0 1 0 0,0-1-1 0 0,0 1 1 0 0,0 0-1 0 0,0-1 1 0 0,-1 1-1 0 0,1 0 1 0 0,0-1-1 0 0,-1 1 1 0 0,1-1-1 0 0,0 1 1 0 0,-1 0-1 0 0,1-1 1 0 0,-1 1-1 0 0,1-1 1 0 0,0 1-1 0 0,-1-1 1 0 0,0 0-1 0 0,1 1 1 0 0,-1-1-1 0 0,1 1 0 0 0,-1-1 1 0 0,1 0-1 0 0,-1 1 1 0 0,0-1-1 0 0,1 0 1 0 0,-1 0-1 0 0,0 0 1 0 0,1 1-1 0 0,-1-1 1 0 0,0 0-1 0 0,1 0 1 0 0,-1 0-1 0 0,0 0 1 0 0,1 0-1 0 0,-1 0 1 0 0,0 0-1 0 0,0-1 1 0 0,-7 0-25 0 0,1 0 0 0 0,0-1 0 0 0,0 0 0 0 0,-8-4 0 0 0,2 1-31 0 0,-23-3-12 0 0,0 1 0 0 0,0 1 0 0 0,-1 2 0 0 0,0 2 0 0 0,-69 5 0 0 0,26 5 70 0 0,-127 30 0 0 0,185-32 61 0 0,21-6-26 0 0,0 0-1 0 0,0 0 1 0 0,0 1 0 0 0,0-1-1 0 0,0 0 1 0 0,1 1-1 0 0,-1-1 1 0 0,0 1-1 0 0,0-1 1 0 0,0 1-1 0 0,0 0 1 0 0,1-1 0 0 0,-1 1-1 0 0,0 0 1 0 0,0-1-1 0 0,1 1 1 0 0,-1 0-1 0 0,0 1 1 0 0,18 4 400 0 0,2-3-190 0 0,0 0-1 0 0,0-1 1 0 0,0-1 0 0 0,21-2 0 0 0,-10 1-68 0 0,235-6 53 0 0,-185 1-175 0 0,104-21 0 0 0,-145 18-1045 0 0,145-36-12913 0 0,-144 31 10845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1 216 332 0 0,'1'2'430'0'0,"1"0"0"0"0,-1 0 0 0 0,1 0 0 0 0,-1 0 1 0 0,1 0-1 0 0,0-1 0 0 0,0 1 0 0 0,0 0 0 0 0,0-1 0 0 0,0 0 0 0 0,0 1 0 0 0,0-1 1 0 0,1 0-1 0 0,-1 0 0 0 0,0 0 0 0 0,1 0 0 0 0,-1-1 0 0 0,4 2 0 0 0,0-2 69 0 0,-1 1 0 0 0,0-1 0 0 0,1 0-1 0 0,-1-1 1 0 0,0 1 0 0 0,1-1 0 0 0,-1 0-1 0 0,8-3 1 0 0,-4 1-42 0 0,0 0 0 0 0,0-1 0 0 0,-1 0-1 0 0,0 0 1 0 0,1-1 0 0 0,-2 0 0 0 0,1 0 0 0 0,0-1 0 0 0,10-11 0 0 0,-9 5-14 0 0,-1 0 1 0 0,0 0 0 0 0,0 0 0 0 0,-2-1 0 0 0,1 0 0 0 0,-2-1-1 0 0,0 1 1 0 0,0-1 0 0 0,-1 0 0 0 0,-1 0 0 0 0,3-25-1 0 0,-4 88-44 0 0,11 61 0 0 0,-4-46-175 0 0,29 152 343 0 0,-37-214-540 0 0,-1-1 1 0 0,1 1-1 0 0,0 0 1 0 0,-1 0-1 0 0,0-1 1 0 0,1 1-1 0 0,-1 0 1 0 0,0 0-1 0 0,0 0 1 0 0,0 0 0 0 0,0-1-1 0 0,0 1 1 0 0,0 0-1 0 0,-1 0 1 0 0,1 0-1 0 0,-1-1 1 0 0,1 1-1 0 0,-1 0 1 0 0,0 0-1 0 0,-1 1 1 0 0,0-1-8 0 0,0-1 1 0 0,-1 0-1 0 0,1 0 0 0 0,-1 0 0 0 0,1 0 1 0 0,-1 0-1 0 0,0-1 0 0 0,1 1 1 0 0,-1-1-1 0 0,0 0 0 0 0,1 1 0 0 0,-1-1 1 0 0,0 0-1 0 0,-3-1 0 0 0,-25 1-7 0 0,0 2-1 0 0,0 1 1 0 0,1 1-1 0 0,-1 2 1 0 0,-31 10-1 0 0,62-16 3 0 0,0 0-1 0 0,-1 0 1 0 0,1 0 0 0 0,0 0-1 0 0,0 0 1 0 0,-1 0 0 0 0,1 0-1 0 0,0 0 1 0 0,-1 0 0 0 0,1 0-1 0 0,0 0 1 0 0,-1 0 0 0 0,1 0-1 0 0,0 0 1 0 0,-1 0 0 0 0,1 0-1 0 0,0 1 1 0 0,0-1 0 0 0,-1 0-1 0 0,1 0 1 0 0,0 0 0 0 0,-1 0-1 0 0,1 1 1 0 0,0-1 0 0 0,0 0-1 0 0,0 0 1 0 0,-1 0 0 0 0,1 1-1 0 0,0-1 1 0 0,0 0 0 0 0,0 0-1 0 0,-1 1 1 0 0,1-1 0 0 0,0 0-1 0 0,0 1 1 0 0,0-1 0 0 0,0 0 0 0 0,0 1-1 0 0,0-1 1 0 0,0 0 0 0 0,0 0-1 0 0,0 1 1 0 0,0-1 0 0 0,0 0-1 0 0,0 1 1 0 0,0-1 0 0 0,0 0-1 0 0,0 1 1 0 0,0-1 0 0 0,0 0-1 0 0,0 1 1 0 0,0-1 0 0 0,0 0-1 0 0,1 1 1 0 0,21 8 431 0 0,34-1-38 0 0,-30-8-344 0 0,-11 1-433 0 0,0-1 0 0 0,-1-1-1 0 0,1 0 1 0 0,-1 0 0 0 0,25-7-1 0 0,-31 6-632 0 0,12 2-7225 0 0,-18 0 7197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56 264 0 0,'0'0'2792'0'0,"1"4"-1661"0"0,11 41 1516 0 0,2-1-1 0 0,33 67 1 0 0,-7-15-618 0 0,-3-6 132 0 0,21 62 1194 0 0,-36-118-791 0 0,-8-75-1829 0 0,3-43-159 0 0,-4-1 0 0 0,-3 0 0 0 0,-4-168-1 0 0,-8 238-544 0 0,1 8-326 0 0,1 0-1 0 0,-1 0 0 0 0,1 0 0 0 0,0 0 1 0 0,1 0-1 0 0,0 0 0 0 0,2-8 0 0 0,-3 14 61 0 0,1 1-1 0 0,0-1 1 0 0,-1 1-1 0 0,1 0 0 0 0,0-1 1 0 0,-1 1-1 0 0,1 0 1 0 0,0-1-1 0 0,-1 1 0 0 0,1 0 1 0 0,0 0-1 0 0,0 0 1 0 0,-1 0-1 0 0,1 0 0 0 0,0 0 1 0 0,0 0-1 0 0,-1 0 1 0 0,1 0-1 0 0,0 0 0 0 0,0 0 1 0 0,-1 0-1 0 0,1 0 1 0 0,0 0-1 0 0,0 1 0 0 0,-1-1 1 0 0,1 0-1 0 0,0 1 1 0 0,-1-1-1 0 0,1 0 0 0 0,-1 1 1 0 0,1-1-1 0 0,0 1 1 0 0,-1-1-1 0 0,1 2 0 0 0,0-2-318 0 0,6 4-1872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21 828 0 0,'-10'-16'4276'0'0,"7"15"-3860"0"0,0 0-1 0 0,0 1 0 0 0,0-1 0 0 0,0 0 0 0 0,0 1 0 0 0,0 0 0 0 0,0 0 0 0 0,0 0 0 0 0,0 0 0 0 0,0 0 0 0 0,0 1 0 0 0,1-1 0 0 0,-1 1 0 0 0,0 0 0 0 0,0 0 0 0 0,0 0 0 0 0,0 0 0 0 0,1 1 0 0 0,-1-1 0 0 0,0 1 0 0 0,-3 2 0 0 0,-7 5 557 0 0,0 0 0 0 0,-19 17-1 0 0,25-19-479 0 0,1-1 0 0 0,-1 2 0 0 0,1-1 0 0 0,0 1 0 0 0,1 0-1 0 0,0 0 1 0 0,0 0 0 0 0,0 1 0 0 0,1 0 0 0 0,-5 16 0 0 0,8-19-224 0 0,-1 0 1 0 0,1 0-1 0 0,1 0 1 0 0,-1 1-1 0 0,1-1 1 0 0,0 0-1 0 0,0 1 1 0 0,1-1-1 0 0,-1 0 0 0 0,1 0 1 0 0,1 0-1 0 0,-1 0 1 0 0,1 0-1 0 0,0 0 1 0 0,1 0-1 0 0,0 0 1 0 0,5 8-1 0 0,1-1-60 0 0,0 0-1 0 0,1-1 1 0 0,1 0 0 0 0,0-1-1 0 0,1 0 1 0 0,0-1 0 0 0,0 0-1 0 0,1-1 1 0 0,0 0 0 0 0,1-2-1 0 0,0 1 1 0 0,0-1-1 0 0,23 7 1 0 0,-17-8 39 0 0,0-1-1 0 0,1 0 1 0 0,0-2 0 0 0,0 0 0 0 0,0-2-1 0 0,1 0 1 0 0,-1-1 0 0 0,0-1-1 0 0,34-6 1 0 0,-29 1-959 0 0,0 0 0 0 0,-1-2-1 0 0,1 0 1 0 0,41-21 0 0 0,-55 23 293 0 0,-1-1 0 0 0,0 0 1 0 0,0 0-1 0 0,0-1 0 0 0,-1-1 0 0 0,-1 1 1 0 0,1-2-1 0 0,-1 1 0 0 0,-1-1 0 0 0,0-1 1 0 0,11-16-1 0 0,-16 15-6606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2 161 1080 0 0,'0'-3'528'0'0,"-1"0"1"0"0,1 0-1 0 0,-1 0 0 0 0,1 0 1 0 0,0 0-1 0 0,0-1 0 0 0,0 1 1 0 0,1 0-1 0 0,-1 0 0 0 0,1 0 1 0 0,0 0-1 0 0,-1 0 0 0 0,1 0 1 0 0,0 1-1 0 0,3-6 0 0 0,-1 3-10 0 0,0 1 0 0 0,1 0 0 0 0,-1 0 0 0 0,1 0 0 0 0,-1 0 0 0 0,1 0 0 0 0,0 1 0 0 0,7-5 0 0 0,5-1 406 0 0,0 0-1 0 0,0 2 1 0 0,1-1-1 0 0,21-5 0 0 0,-22 8-229 0 0,1 0-1 0 0,0 1 0 0 0,0 1 1 0 0,0 1-1 0 0,0 0 0 0 0,1 1 1 0 0,-1 1-1 0 0,0 1 0 0 0,0 0 1 0 0,1 1-1 0 0,27 8 0 0 0,-43-10-617 0 0,1 1 0 0 0,-1 0 0 0 0,0 0 0 0 0,0 1 0 0 0,0-1-1 0 0,1 0 1 0 0,-1 1 0 0 0,0-1 0 0 0,-1 1 0 0 0,1 0-1 0 0,0 0 1 0 0,0 0 0 0 0,-1 0 0 0 0,1 0 0 0 0,-1 0 0 0 0,0 0-1 0 0,1 0 1 0 0,-1 0 0 0 0,0 1 0 0 0,0-1 0 0 0,0 0-1 0 0,-1 1 1 0 0,1-1 0 0 0,-1 1 0 0 0,1-1 0 0 0,-1 1-1 0 0,0-1 1 0 0,0 1 0 0 0,0-1 0 0 0,0 5 0 0 0,-1 2 32 0 0,-1 1 0 0 0,1-1 0 0 0,-2 0 0 0 0,1 0 0 0 0,-1 0 0 0 0,-8 17 0 0 0,-12 13 98 0 0,-1-1-1 0 0,-2-2 0 0 0,-40 44 0 0 0,-21 11 109 0 0,64-69-151 0 0,0 1-1 0 0,2 0 1 0 0,0 2-1 0 0,-33 53 0 0 0,53-76-150 0 0,0 0-1 0 0,0 0 0 0 0,0 0 0 0 0,0 0 1 0 0,0 0-1 0 0,0 0 0 0 0,0 1 1 0 0,1-1-1 0 0,-1 0 0 0 0,1 1 0 0 0,0-1 1 0 0,-1 0-1 0 0,1 1 0 0 0,0-1 0 0 0,1 0 1 0 0,-1 1-1 0 0,0-1 0 0 0,1 0 1 0 0,-1 1-1 0 0,1-1 0 0 0,0 0 0 0 0,-1 0 1 0 0,1 0-1 0 0,0 1 0 0 0,0-1 1 0 0,1 0-1 0 0,2 3 0 0 0,0-1 11 0 0,0-1 0 0 0,0 1 0 0 0,1-1 0 0 0,-1 0 0 0 0,1 0 1 0 0,0-1-1 0 0,0 1 0 0 0,0-1 0 0 0,0 0 0 0 0,0-1 0 0 0,6 2 0 0 0,25 5-18 0 0,0-1-1 0 0,1-3 1 0 0,62 2-1 0 0,111-18-73 0 0,-194 10-267 0 0,46-6-1233 0 0,-58 7 876 0 0,1 0 1 0 0,-1-1 0 0 0,0 1-1 0 0,0-1 1 0 0,0 0 0 0 0,6-3-1 0 0,-9 0-3353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77 912 0 0,'-39'-13'2831'0'0,"-25"-9"8202"0"0,64 22-10914 0 0,0 0-1 0 0,1 0 0 0 0,-1 0 1 0 0,0 0-1 0 0,0 0 1 0 0,1 0-1 0 0,-1-1 1 0 0,0 1-1 0 0,0 0 1 0 0,0 0-1 0 0,1 0 1 0 0,-1 0-1 0 0,0-1 1 0 0,0 1-1 0 0,0 0 1 0 0,1 0-1 0 0,-1 0 1 0 0,0-1-1 0 0,0 1 1 0 0,0 0-1 0 0,0 0 1 0 0,0-1-1 0 0,0 1 1 0 0,0 0-1 0 0,1 0 1 0 0,-1-1-1 0 0,0 1 1 0 0,0 0-1 0 0,0-1 1 0 0,0 1-1 0 0,0 0 1 0 0,0 0-1 0 0,0-1 1 0 0,0 1-1 0 0,-1 0 1 0 0,1 0-1 0 0,0-1 1 0 0,0 1-1 0 0,0 0 1 0 0,0 0-1 0 0,0-1 1 0 0,0 1-1 0 0,0 0 1 0 0,-1 0-1 0 0,1-1 1 0 0,0 1-1 0 0,0 0 1 0 0,0 0-1 0 0,0 0 1 0 0,-1 0-1 0 0,1-1 1 0 0,0 1-1 0 0,0 0 1 0 0,-1 0-1 0 0,1 0 0 0 0,0 0 1 0 0,0 0-1 0 0,-1-1 1 0 0,1 1-1 0 0,0 0 1 0 0,0 0-1 0 0,-1 0 1 0 0,1 0-1 0 0,0 0 1 0 0,0 0-1 0 0,-1 0 1 0 0,1 0-1 0 0,0 0 1 0 0,-1 0-1 0 0,21-7 1993 0 0,40-3 503 0 0,111-2 1 0 0,62 15-4702 0 0,-182 2-1668 0 0,-19 3-3093 0 0,-18-3 3809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31 437 120 0 0,'-1'7'1187'0'0,"0"1"0"0"0,1-1-1 0 0,1 0 1 0 0,-1 0 0 0 0,3 12 0 0 0,11 32 10484 0 0,-14-51-11589 0 0,0 0 0 0 0,1 1 0 0 0,-1-1 0 0 0,0 0-1 0 0,0 0 1 0 0,0 0 0 0 0,0 0 0 0 0,0 1 0 0 0,1-1-1 0 0,-1 0 1 0 0,0 0 0 0 0,0 0 0 0 0,0 0 0 0 0,1 0 0 0 0,-1 1-1 0 0,0-1 1 0 0,0 0 0 0 0,0 0 0 0 0,1 0 0 0 0,-1 0-1 0 0,0 0 1 0 0,0 0 0 0 0,0 0 0 0 0,1 0 0 0 0,-1 0-1 0 0,0 0 1 0 0,0 0 0 0 0,1 0 0 0 0,-1 0 0 0 0,0 0 0 0 0,0 0-1 0 0,1 0 1 0 0,-1 0 0 0 0,0 0 0 0 0,0 0 0 0 0,0 0-1 0 0,1-1 1 0 0,-1 1 0 0 0,0 0 0 0 0,0 0 0 0 0,0 0-1 0 0,1 0 1 0 0,-1 0 0 0 0,0-1 0 0 0,0 1 0 0 0,0 0-1 0 0,0 0 1 0 0,1-1 0 0 0,6-6 1148 0 0,-5 5-1218 0 0,-1-1 129 0 0,0 0 1 0 0,1 1-1 0 0,-1-1 1 0 0,0 0 0 0 0,-1 0-1 0 0,1 0 1 0 0,0 0 0 0 0,-1 0-1 0 0,0 0 1 0 0,1-5 0 0 0,0-5 178 0 0,2-16 6 0 0,-2 1 1 0 0,0-1-1 0 0,-7-49 0 0 0,-23-83 224 0 0,23 133-221 0 0,-2 0-1 0 0,-15-38 1 0 0,17 57 94 0 0,3 11 257 0 0,4 15-214 0 0,3-5-330 0 0,1 0 0 0 0,0-1-1 0 0,0 0 1 0 0,1 0 0 0 0,1-1 0 0 0,0 0 0 0 0,0 0 0 0 0,13 14 0 0 0,-5-9 83 0 0,0-1-1 0 0,1 0 1 0 0,0-1-1 0 0,20 12 1 0 0,-30-22-314 0 0,-1 0-1 0 0,1 0 1 0 0,-1 0-1 0 0,1-1 1 0 0,0 0-1 0 0,0 0 1 0 0,0 0 0 0 0,0-1-1 0 0,1 1 1 0 0,-1-2-1 0 0,0 1 1 0 0,1-1 0 0 0,-1 0-1 0 0,8-1 1 0 0,-9 0 14 0 0,0 0 0 0 0,-1 0 1 0 0,1-1-1 0 0,0 1 1 0 0,-1-1-1 0 0,0 0 0 0 0,1-1 1 0 0,-1 1-1 0 0,0-1 1 0 0,0 0-1 0 0,0 0 0 0 0,-1 0 1 0 0,1 0-1 0 0,-1-1 0 0 0,1 1 1 0 0,-1-1-1 0 0,0 0 1 0 0,-1 0-1 0 0,3-5 0 0 0,9-16 92 0 0,-3-2-1 0 0,0 0 1 0 0,-1 0-1 0 0,-2-1 0 0 0,6-30 1 0 0,-12 46 2712 0 0,0 22-2674 0 0,-1 1 0 0 0,1-1 0 0 0,1 0 0 0 0,3 10 0 0 0,2 7-36 0 0,19 96-13 0 0,-13-55 0 0 0,29 89 0 0 0,-43-155-323 0 0,1 0 0 0 0,0 0 0 0 0,0 0 0 0 0,0 0 1 0 0,0 0-1 0 0,0-1 0 0 0,0 1 0 0 0,0 0 0 0 0,1 0 0 0 0,-1-1 0 0 0,1 1 0 0 0,-1-1 1 0 0,1 0-1 0 0,-1 1 0 0 0,1-1 0 0 0,0 0 0 0 0,0 0 0 0 0,0 0 0 0 0,0 0 0 0 0,0 0 1 0 0,0 0-1 0 0,0-1 0 0 0,0 1 0 0 0,0-1 0 0 0,0 1 0 0 0,0-1 0 0 0,0 0 0 0 0,0 0 0 0 0,0 0 1 0 0,0 0-1 0 0,0 0 0 0 0,0 0 0 0 0,1 0 0 0 0,-1-1 0 0 0,2 0 0 0 0,10-2-3298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457 183 8993 0 0,'-39'32'9333'0'0,"2"1"-4134"0"0,-63 75 636 0 0,85-91-4462 0 0,-2 1 560 0 0,17-18-1931 0 0,0 0 1 0 0,-1 0-1 0 0,1 0 1 0 0,0 0-1 0 0,0 0 1 0 0,-1 0 0 0 0,1 0-1 0 0,0 0 1 0 0,-1-1-1 0 0,1 1 1 0 0,0 0-1 0 0,0 0 1 0 0,-1 0-1 0 0,1 0 1 0 0,0 0 0 0 0,0-1-1 0 0,0 1 1 0 0,-1 0-1 0 0,1 0 1 0 0,0 0-1 0 0,0-1 1 0 0,0 1 0 0 0,-1 0-1 0 0,1 0 1 0 0,0-1-1 0 0,0 1 1 0 0,0 0-1 0 0,0 0 1 0 0,0-1-1 0 0,0 1 1 0 0,0 0 0 0 0,0 0-1 0 0,-1-1 1 0 0,1 1-1 0 0,0 0 1 0 0,0-1-1 0 0,0-7 5 0 0,-2-31-7 0 0,2 1 0 0 0,9-66 0 0 0,-3 54 0 0 0,10-87 0 0 0,-14 131 0 0 0,-2 6 0 0 0,0 0 0 0 0,0 0 0 0 0,0-1 0 0 0,1 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1 0 0 0,0-1 0 0 0,0 0 0 0 0,0 0 0 0 0,0 0 0 0 0,1 0 0 0 0,-1 0 0 0 0,0 0 0 0 0,0 1 0 0 0,0-1 0 0 0,0 0 0 0 0,7 10 0 0 0,0 1 0 0 0,-1 0 0 0 0,-1 0 0 0 0,0 0 0 0 0,5 17 0 0 0,4 8 0 0 0,9 16 0 0 0,2-2 0 0 0,40 59 0 0 0,-50-87 0 0 0,1 0 0 0 0,2-2 0 0 0,0 0 0 0 0,1-1 0 0 0,1 0 0 0 0,40 28 0 0 0,-58-46 0 0 0,8 6 0 0 0,0-1 0 0 0,1 1 0 0 0,13 4 0 0 0,-21-10 0 0 0,-1 0 0 0 0,1 0 0 0 0,0 0 0 0 0,-1 0 0 0 0,1-1 0 0 0,0 1 0 0 0,0-1 0 0 0,0 0 0 0 0,0 0 0 0 0,-1 0 0 0 0,1 0 0 0 0,0 0 0 0 0,0-1 0 0 0,0 1 0 0 0,-1-1 0 0 0,1 0 0 0 0,0 0 0 0 0,-1 0 0 0 0,5-2 0 0 0,-6 2 0 0 0,1 0 0 0 0,-1 0 0 0 0,1 0 0 0 0,-1-1 0 0 0,0 1 0 0 0,0-1 0 0 0,0 1 0 0 0,1-1 0 0 0,-1 1 0 0 0,-1-1 0 0 0,1 0 0 0 0,1-2 0 0 0,-2 3 0 0 0,1 0 0 0 0,-1 0 0 0 0,0 0 0 0 0,0 0 0 0 0,0 0 0 0 0,0 0 0 0 0,0 0 0 0 0,0 0 0 0 0,0-1 0 0 0,-1 1 0 0 0,1 0 0 0 0,0 0 0 0 0,-1 0 0 0 0,1 0 0 0 0,0 1 0 0 0,-1-1 0 0 0,1 0 0 0 0,-1 0 0 0 0,1 0 0 0 0,-1 0 0 0 0,0 0 0 0 0,1 0 0 0 0,-1 1 0 0 0,0-1 0 0 0,0 0 0 0 0,0 1 0 0 0,1-1 0 0 0,-1 0 0 0 0,-2 0 0 0 0,-26-10 0 0 0,24 10 0 0 0,-27-7 0 0 0,-1 2 0 0 0,0 1 0 0 0,0 2 0 0 0,-66 2 0 0 0,-134 22 0 0 0,232-21 0 0 0,-90 15-401 0 0,-38 3-925 0 0,120-18 688 0 0,6-2-1798 0 0,17-22-9689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169 116 13409 0 0,'-68'-44'10969'0'0,"-32"-28"-2599"0"0,107 83-8368 0 0,-6-9-103 0 0,0 1 0 0 0,0-1 0 0 0,1 0 0 0 0,0 1 0 0 0,-1-1 0 0 0,1 0 0 0 0,3 3 0 0 0,9 8-1668 0 0,2 0 1 0 0,0-1-1 0 0,0-1 0 0 0,1 0 1 0 0,0-2-1 0 0,19 9 1 0 0,5-2-1585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1 676 0 0,'-3'24'1498'0'0,"-2"-1"0"0"0,0 0 0 0 0,-1 1-1 0 0,-2-2 1 0 0,0 1 0 0 0,-12 21 0 0 0,-6 5 845 0 0,-51 71 0 0 0,-83 82 3206 0 0,128-168-4255 0 0,-2 0-1 0 0,-1-2 1 0 0,-59 40-1 0 0,83-64-1432 0 0,-24 14 275 0 0,12-15-6308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 11113 0 0,'-5'-7'3357'0'0,"3"4"-2655"0"0,1 1 0 0 0,-1 0-1 0 0,1 0 1 0 0,-1 1 0 0 0,1-1 0 0 0,-1 0 0 0 0,0 0 0 0 0,0 1 0 0 0,0-1 0 0 0,0 1 0 0 0,0-1 0 0 0,0 1-1 0 0,0 0 1 0 0,-5-1 974 0 0,6 3-1558 0 0,1 0 1 0 0,-1 1 0 0 0,0-1 0 0 0,1 0 0 0 0,-1 1-1 0 0,1-1 1 0 0,-1 1 0 0 0,1-1 0 0 0,0 0-1 0 0,0 1 1 0 0,0-1 0 0 0,-1 1 0 0 0,2-1 0 0 0,-1 1-1 0 0,0-1 1 0 0,0 1 0 0 0,0-1 0 0 0,0 1-1 0 0,1-1 1 0 0,-1 1 0 0 0,1-1 0 0 0,0 2 0 0 0,18 37 635 0 0,-14-29-466 0 0,33 64 467 0 0,3-1 1 0 0,3-1-1 0 0,86 108 0 0 0,28-16-755 0 0,-116-123 0 0 0,-39-39-370 0 0,0 0 0 0 0,1 1 1 0 0,-1-1-1 0 0,1-1 0 0 0,-1 1 0 0 0,1 0 0 0 0,0-1 0 0 0,7 3 1 0 0,-9-4 78 0 0,1-1 1 0 0,-1 0 0 0 0,0 1 0 0 0,1-1 0 0 0,-1 0 0 0 0,1 0 0 0 0,-1 0 0 0 0,0-1 0 0 0,1 1 0 0 0,-1 0 0 0 0,0-1-1 0 0,1 0 1 0 0,-1 1 0 0 0,0-1 0 0 0,1 0 0 0 0,-1 0 0 0 0,0-1 0 0 0,3-1 0 0 0,11-7-3701 0 0,1-2 577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46 972 0 0,'0'0'11042'0'0,"6"0"-9334"0"0,242-21 7158 0 0,-60 3-4669 0 0,-166 14-4140 0 0,-5 1-1704 0 0,-1 3-4159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4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1 548 0 0,'-1'1'377'0'0,"0"0"0"0"0,0 1 0 0 0,0-1 0 0 0,1 0 0 0 0,-1 0 0 0 0,0 1 0 0 0,0-1 0 0 0,1 1 0 0 0,-1-1 0 0 0,1 1 0 0 0,-1-1 0 0 0,1 1 0 0 0,0-1 0 0 0,0 1 0 0 0,-1-1 0 0 0,1 1 0 0 0,0-1 0 0 0,0 1 0 0 0,1-1 0 0 0,-1 1 0 0 0,1 2 0 0 0,0-2-22 0 0,0-1 1 0 0,0 1-1 0 0,0-1 1 0 0,1 0-1 0 0,-1 0 1 0 0,0 1-1 0 0,1-1 1 0 0,-1 0-1 0 0,1 0 1 0 0,0 0-1 0 0,-1-1 1 0 0,1 1 0 0 0,0 0-1 0 0,-1 0 1 0 0,1-1-1 0 0,0 1 1 0 0,0-1-1 0 0,1 1 1 0 0,21 3 1298 0 0,-1 0 0 0 0,1-2 0 0 0,0 0 1 0 0,0-2-1 0 0,28-3 0 0 0,35-10-524 0 0,-5-8-3828 0 0,-42 5-4228 0 0,-21 4 4007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73 548 0 0,'1'-5'451'0'0,"0"-1"560"0"0,0-1 1 0 0,0 1 0 0 0,1 0-1 0 0,-1-1 1 0 0,1 1-1 0 0,1 0 1 0 0,-1 0-1 0 0,6-9 1 0 0,-8 15-823 0 0,1-1 0 0 0,-1 1 0 0 0,0 0 0 0 0,1 0 0 0 0,-1 0 0 0 0,0 0 0 0 0,0 0 0 0 0,1-1 0 0 0,-1 1 0 0 0,0 0 0 0 0,1 0 1 0 0,-1 0-1 0 0,0 0 0 0 0,1 0 0 0 0,-1 0 0 0 0,0 0 0 0 0,0 0 0 0 0,1 0 0 0 0,-1 0 0 0 0,0 0 0 0 0,1 0 0 0 0,-1 0 0 0 0,0 0 0 0 0,1 0 0 0 0,-1 0 0 0 0,0 1 0 0 0,1-1 0 0 0,11 10 146 0 0,-11-9 250 0 0,3 4-248 0 0,-1 0 0 0 0,0 0-1 0 0,1 0 1 0 0,-2 0 0 0 0,1 1 0 0 0,-1-1-1 0 0,0 1 1 0 0,0 0 0 0 0,2 9 0 0 0,1 2 135 0 0,12 49 1172 0 0,-3 1 0 0 0,7 84 0 0 0,1 10 156 0 0,15 67 25 0 0,-24-129-3840 0 0,-13-93 983 0 0,1-1-1386 0 0,-11-19-8397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134 117 436 0 0,'-47'3'2660'0'0,"3"-1"1994"0"0,2-4 9075 0 0,46 0-12433 0 0,23-5 538 0 0,1 2 0 0 0,39-3 0 0 0,-37 5-1665 0 0,0-1 0 0 0,44-12 1 0 0,-69 14-554 0 0,0 0 1 0 0,-1 0-1 0 0,1 0 0 0 0,-1 0 1 0 0,1-1-1 0 0,7-5 1 0 0,1-10-3333 0 0,-12 17 3200 0 0,-1 0 1 0 0,0-1-1 0 0,1 1 1 0 0,-1-1-1 0 0,0 1 0 0 0,0-1 1 0 0,0 1-1 0 0,0-1 0 0 0,0 1 1 0 0,0 0-1 0 0,0-1 1 0 0,0 1-1 0 0,-1-3 0 0 0,-3-9-2084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158 618 140 0 0,'-21'-19'918'0'0,"0"-2"0"0"0,1 0 0 0 0,2-2 0 0 0,0 0 1 0 0,-15-25-1 0 0,29 41-610 0 0,1 0 0 0 0,-1 0 0 0 0,1 0 0 0 0,1 0 0 0 0,-1 0 0 0 0,1-1-1 0 0,0 1 1 0 0,1-1 0 0 0,0 1 0 0 0,0-1 0 0 0,1 0 0 0 0,0 0 0 0 0,0 1 0 0 0,1-1 0 0 0,-1 0 0 0 0,2 1 0 0 0,-1-1 0 0 0,1 1 0 0 0,1-1 0 0 0,-1 1 0 0 0,1 0 0 0 0,0 0 0 0 0,1 0 0 0 0,7-12 0 0 0,4 0 142 0 0,1-1-1 0 0,0 2 1 0 0,1 0 0 0 0,1 2 0 0 0,1-1-1 0 0,0 2 1 0 0,2 1 0 0 0,-1 0-1 0 0,38-17 1 0 0,-26 16 102 0 0,1 1 0 0 0,1 2-1 0 0,0 1 1 0 0,0 2 0 0 0,1 1 0 0 0,46-3-1 0 0,-39 8 189 0 0,1 2 0 0 0,84 9 0 0 0,-82-2-5 0 0,84 22-1 0 0,-106-21-415 0 0,-1 1-1 0 0,0 0 1 0 0,0 2 0 0 0,-1 1-1 0 0,28 18 1 0 0,-44-26-226 0 0,-1 0 0 0 0,0 0 0 0 0,1 1 0 0 0,-1-1 0 0 0,0 1 0 0 0,-1 0 1 0 0,1 1-1 0 0,-1-1 0 0 0,0 0 0 0 0,0 1 0 0 0,0 0 0 0 0,0 0 0 0 0,-1 0 0 0 0,0 0 0 0 0,0 0 0 0 0,0 0 1 0 0,-1 0-1 0 0,0 1 0 0 0,2 10 0 0 0,-4-8-4 0 0,0 1 0 0 0,0-1 0 0 0,0 0 1 0 0,-1 0-1 0 0,0 0 0 0 0,-1 0 0 0 0,0 0 1 0 0,0-1-1 0 0,-1 1 0 0 0,1-1 0 0 0,-2 0 0 0 0,1 0 1 0 0,-9 10-1 0 0,-9 11 74 0 0,-2-1 0 0 0,-1-2 0 0 0,-2 0 1 0 0,0-1-1 0 0,-1-2 0 0 0,-43 26 0 0 0,17-17 171 0 0,-1-2-1 0 0,-112 42 1 0 0,-125 7-1191 0 0,291-78 845 0 0,-1 0-226 0 0,1 1 1 0 0,-1-1-1 0 0,0 1 1 0 0,0-1-1 0 0,0 1 1 0 0,0 0-1 0 0,0 0 0 0 0,1-1 1 0 0,-4 3-1 0 0,9-1-2963 0 0,39 10-4363 0 0,-17-10 4385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48 456 0 0,'0'0'7964'0'0,"4"-3"-6224"0"0,8-3-665 0 0,1 0 0 0 0,0 1 1 0 0,0 1-1 0 0,0 0 0 0 0,21-4 1 0 0,-5 4 908 0 0,47-3 1 0 0,-73 7-1831 0 0,62 1 2470 0 0,-61 0-2422 0 0,1-1 1 0 0,-1 1-1 0 0,0 0 0 0 0,0 0 1 0 0,0 0-1 0 0,0 1 1 0 0,0 0-1 0 0,0-1 1 0 0,0 1-1 0 0,0 1 1 0 0,-1-1-1 0 0,5 4 0 0 0,-6-4-102 0 0,-1 0-1 0 0,1 0 0 0 0,-1 0 0 0 0,0 0 1 0 0,0 1-1 0 0,0-1 0 0 0,0 0 1 0 0,0 1-1 0 0,0-1 0 0 0,-1 0 0 0 0,1 1 1 0 0,-1-1-1 0 0,0 1 0 0 0,0-1 0 0 0,0 1 1 0 0,0-1-1 0 0,0 1 0 0 0,0-1 1 0 0,0 1-1 0 0,-1-1 0 0 0,0 0 0 0 0,1 1 1 0 0,-1-1-1 0 0,0 0 0 0 0,-2 5 1 0 0,-2 4 101 0 0,-1 0 0 0 0,1-1 1 0 0,-14 18-1 0 0,-111 121 994 0 0,21-26-487 0 0,92-103-594 0 0,10-12-20 0 0,0-1 0 0 0,1 1 0 0 0,0 0 0 0 0,0 1 0 0 0,1-1 0 0 0,0 1 0 0 0,0 0 0 0 0,1 1 0 0 0,-6 17 0 0 0,10-26-89 0 0,0 1 0 0 0,0-1-1 0 0,0 0 1 0 0,0 0 0 0 0,0 0 0 0 0,0 0 0 0 0,0 0 0 0 0,0 0 0 0 0,1 0 0 0 0,-1 0 0 0 0,0 0 0 0 0,1 0 0 0 0,-1 0 0 0 0,0 0 0 0 0,1 0 0 0 0,-1-1 0 0 0,1 1 0 0 0,-1 0 0 0 0,1 0 0 0 0,0 0 0 0 0,-1 0 0 0 0,2 0-1 0 0,0 1 11 0 0,0-1-1 0 0,0 0 1 0 0,0 1-1 0 0,0-1 0 0 0,0 0 1 0 0,1 0-1 0 0,-1-1 1 0 0,0 1-1 0 0,3 0 0 0 0,5 1 30 0 0,-1-1 0 0 0,0 0 0 0 0,17 0 0 0 0,32-4-56 0 0,-1-2 0 0 0,0-2 0 0 0,96-25 1 0 0,-135 29-764 0 0,9-3-937 0 0,-19 3-3032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141 204 312 0 0,'-31'-4'1628'0'0,"-28"-6"2611"0"0,55 9-3480 0 0,0 0 1 0 0,0-1 0 0 0,0 1-1 0 0,0-1 1 0 0,0 0 0 0 0,1 0-1 0 0,-1 0 1 0 0,0 0-1 0 0,1-1 1 0 0,-6-5 0 0 0,9 8-623 0 0,-1 0 0 0 0,1-1 0 0 0,0 1 0 0 0,-1-1 0 0 0,1 1 0 0 0,0-1 1 0 0,0 1-1 0 0,-1-1 0 0 0,1 0 0 0 0,0 1 0 0 0,0-1 0 0 0,0 1 0 0 0,0-1 0 0 0,0 1 1 0 0,0-1-1 0 0,0 1 0 0 0,0-1 0 0 0,0 0 0 0 0,0 1 0 0 0,0-1 0 0 0,0 1 1 0 0,0-1-1 0 0,0 1 0 0 0,0-1 0 0 0,1 1 0 0 0,-1-1 0 0 0,0 1 0 0 0,0-1 0 0 0,1 1 1 0 0,-1-1-1 0 0,0 1 0 0 0,1-1 0 0 0,-1 1 0 0 0,1-1 0 0 0,-1 1 0 0 0,0 0 0 0 0,1-1 1 0 0,21-14 2144 0 0,10-2-954 0 0,2 3 0 0 0,-1 0 0 0 0,2 2 0 0 0,49-10 0 0 0,149-17 2063 0 0,-178 35-6347 0 0,5-1-7671 0 0,-38 2 7460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167 627 1228 0 0,'-19'1'12330'0'0,"17"-4"-11619"0"0,1 0 0 0 0,0 1 0 0 0,0-1 0 0 0,1 0 0 0 0,-1 0 0 0 0,1 1 0 0 0,-1-7 0 0 0,3-43 2159 0 0,-1 36-2365 0 0,3-46 503 0 0,5-118 899 0 0,-10 152-1598 0 0,0-1-1 0 0,-2 1 0 0 0,-1-1 0 0 0,-10-33 0 0 0,13 55-236 0 0,-1 1-1 0 0,-1 0 1 0 0,1 0 0 0 0,-1 0-1 0 0,0 0 1 0 0,0 0-1 0 0,-1 0 1 0 0,0 1 0 0 0,0-1-1 0 0,0 1 1 0 0,-1 0-1 0 0,1 1 1 0 0,-1-1 0 0 0,-1 1-1 0 0,1 0 1 0 0,0 0-1 0 0,-1 0 1 0 0,0 1 0 0 0,0 0-1 0 0,0 0 1 0 0,0 0-1 0 0,-10-2 1 0 0,16 5-51 0 0,-1 0 0 0 0,0-1 0 0 0,0 1 0 0 0,0 0 0 0 0,1 0 0 0 0,-1 0 0 0 0,0 0 0 0 0,0 0 0 0 0,0 0 0 0 0,1 0-1 0 0,-1 0 1 0 0,0 0 0 0 0,0 0 0 0 0,0 1 0 0 0,1-1 0 0 0,-1 0 0 0 0,0 0 0 0 0,1 1 0 0 0,-1-1 0 0 0,0 1 0 0 0,0-1 0 0 0,1 0 0 0 0,-1 1 0 0 0,1-1 0 0 0,-1 1 0 0 0,0 0 0 0 0,1-1 0 0 0,-1 1 0 0 0,1-1 0 0 0,-1 1 0 0 0,1 0 0 0 0,-1-1-1 0 0,1 1 1 0 0,0 0 0 0 0,-1 0 0 0 0,1-1 0 0 0,0 1 0 0 0,0 0 0 0 0,0 0 0 0 0,-1-1 0 0 0,1 1 0 0 0,0 0 0 0 0,0 0 0 0 0,0 0 0 0 0,0-1 0 0 0,0 1 0 0 0,0 0 0 0 0,1 0 0 0 0,-1 1 0 0 0,1 3 96 0 0,0 1 0 0 0,0-1 1 0 0,0 0-1 0 0,1 1 0 0 0,3 7 0 0 0,1 0 24 0 0,1-1 0 0 0,1 0-1 0 0,0 0 1 0 0,1-1-1 0 0,0 0 1 0 0,1 0-1 0 0,0-1 1 0 0,0 0 0 0 0,17 11-1 0 0,-11-10-44 0 0,0 0 1 0 0,1-1-1 0 0,-1-2 0 0 0,2 1 0 0 0,-1-2 1 0 0,28 8-1 0 0,-35-12-131 0 0,0-1 1 0 0,0 0-1 0 0,1-1 1 0 0,-1 0-1 0 0,1-1 1 0 0,-1 0-1 0 0,1 0 1 0 0,-1-1-1 0 0,0-1 1 0 0,1 1-1 0 0,-1-2 1 0 0,0 1-1 0 0,0-2 1 0 0,0 1-1 0 0,0-1 1 0 0,-1-1-1 0 0,0 0 1 0 0,0 0-1 0 0,0-1 1 0 0,0 0-1 0 0,-1 0 1 0 0,0-1-1 0 0,0 0 1 0 0,-1 0-1 0 0,0-1 0 0 0,0 0 1 0 0,-1-1-1 0 0,0 1 1 0 0,0-1-1 0 0,4-10 1 0 0,-3 5 103 0 0,-2 1 0 0 0,1-1 0 0 0,-2 0 1 0 0,0-1-1 0 0,0 1 0 0 0,-1-1 0 0 0,0-15 0 0 0,-4 27 121 0 0,-3 8 52 0 0,-2 7 55 0 0,4-1-297 0 0,0 0 0 0 0,0 0 0 0 0,2 0 0 0 0,-1 0 0 0 0,1 0 0 0 0,1 0 0 0 0,0 0 0 0 0,3 14 0 0 0,-1 5 0 0 0,-2-23 0 0 0,2 29 0 0 0,1 0 0 0 0,2-1 0 0 0,1 1 0 0 0,24 67 0 0 0,-29-99-322 0 0,0 0 0 0 0,0 0-1 0 0,1 0 1 0 0,0 0 0 0 0,-1-1 0 0 0,1 1 0 0 0,0-1 0 0 0,0 0-1 0 0,1 0 1 0 0,-1 0 0 0 0,1 0 0 0 0,0 0 0 0 0,-1-1-1 0 0,1 1 1 0 0,8 2 0 0 0,-4-2-459 0 0,-1-1-1 0 0,1 0 1 0 0,-1 0 0 0 0,1 0-1 0 0,0-1 1 0 0,0-1 0 0 0,0 1-1 0 0,11-2 1 0 0,10-2-2745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180 270 8069 0 0,'-2'-1'4574'0'0,"1"0"-4144"0"0,0 0 0 0 0,0 0 0 0 0,-1 0 0 0 0,1 1 0 0 0,0-1 0 0 0,0 1 0 0 0,-1-1 0 0 0,1 1 0 0 0,-1-1 0 0 0,1 1 0 0 0,-1 0 0 0 0,1-1 0 0 0,0 1 0 0 0,-1 0 0 0 0,1 0-1 0 0,-1 0 1 0 0,1 0 0 0 0,-1 0 0 0 0,1 1 0 0 0,-1-1 0 0 0,-1 1 0 0 0,-1 1 56 0 0,0-1-1 0 0,0 1 0 0 0,0 0 1 0 0,1 0-1 0 0,-1 1 0 0 0,1-1 1 0 0,-6 6-1 0 0,-1 2 252 0 0,0 1 1 0 0,0 1-1 0 0,-12 18 0 0 0,13-14 60 0 0,6-11-372 0 0,0 0 0 0 0,0 0 0 0 0,0 0 0 0 0,-1 0 0 0 0,0-1 0 0 0,-7 7 0 0 0,11-11-424 0 0,0 0 1 0 0,0 0 0 0 0,-1 0-1 0 0,1 1 1 0 0,0-1 0 0 0,0 0-1 0 0,-1 0 1 0 0,1 0 0 0 0,0 0-1 0 0,-1 0 1 0 0,1 0 0 0 0,0 0-1 0 0,0 0 1 0 0,-1-1 0 0 0,1 1-1 0 0,0 0 1 0 0,0 0 0 0 0,-1 0-1 0 0,1 0 1 0 0,0 0 0 0 0,0 0-1 0 0,-1 0 1 0 0,1-1 0 0 0,0 1-1 0 0,0 0 1 0 0,0 0 0 0 0,-1 0-1 0 0,1 0 1 0 0,0-1 0 0 0,0 1-1 0 0,0 0 1 0 0,0 0 0 0 0,-1-1-1 0 0,1 1 1 0 0,0 0 0 0 0,0 0-1 0 0,0-1 1 0 0,0 1 0 0 0,0 0-1 0 0,-4-8-6 0 0,2 0 5 0 0,1 1 0 0 0,0-1 0 0 0,0 1 0 0 0,0-1 0 0 0,1 1 0 0 0,0-1 0 0 0,1-8 0 0 0,0-12 0 0 0,8-236 0 0 0,-9 258 0 0 0,-4-19 0 0 0,4 33 0 0 0,-1-4 0 0 0,1 0 0 0 0,0 0 0 0 0,1 0 0 0 0,-1 0 0 0 0,1 0 0 0 0,0 0 0 0 0,0 0 0 0 0,2 6 0 0 0,12 22 0 0 0,1 0 0 0 0,2-1 0 0 0,1-1 0 0 0,2-1 0 0 0,0 0 0 0 0,2-2 0 0 0,1 0 0 0 0,1-2 0 0 0,2-1 0 0 0,0 0 0 0 0,1-3 0 0 0,2 0 0 0 0,0-2 0 0 0,1-1 0 0 0,36 16 0 0 0,-54-29 0 0 0,1 1 0 0 0,1-2 0 0 0,-1 0 0 0 0,25 4 0 0 0,-34-8 0 0 0,-1 1 0 0 0,0-1 0 0 0,0 1 0 0 0,1-1 0 0 0,-1-1 0 0 0,0 1 0 0 0,1 0 0 0 0,-1-1 0 0 0,0 0 0 0 0,0 0 0 0 0,0-1 0 0 0,1 1 0 0 0,-1-1 0 0 0,-1 1 0 0 0,1-1 0 0 0,0-1 0 0 0,0 1 0 0 0,-1 0 0 0 0,1-1 0 0 0,3-4 0 0 0,-6 7 0 0 0,-1-1 0 0 0,1 0 0 0 0,0 1 0 0 0,-1-1 0 0 0,1 0 0 0 0,-1 0 0 0 0,1 1 0 0 0,-1-1 0 0 0,0 0 0 0 0,1 0 0 0 0,-1 0 0 0 0,0 0 0 0 0,0 0 0 0 0,1 0 0 0 0,-1 0 0 0 0,0 0 0 0 0,0 1 0 0 0,0-1 0 0 0,0 0 0 0 0,0 0 0 0 0,0 0 0 0 0,-1 0 0 0 0,1 0 0 0 0,0 0 0 0 0,0 0 0 0 0,-1 0 0 0 0,1 0 0 0 0,0 1 0 0 0,-1-1 0 0 0,1 0 0 0 0,-1 0 0 0 0,1 0 0 0 0,-1 1 0 0 0,1-1 0 0 0,-1 0 0 0 0,0 1 0 0 0,1-1 0 0 0,-1 0 0 0 0,-1 0 0 0 0,-2-2 0 0 0,1 1 0 0 0,-1-1 0 0 0,0 1 0 0 0,0 0 0 0 0,-7-3 0 0 0,-1 2 0 0 0,0 0 0 0 0,-1 1 0 0 0,1 0 0 0 0,0 0 0 0 0,-1 1 0 0 0,-12 2 0 0 0,-76 7 0 0 0,86-6 0 0 0,-121 26 0 0 0,80-14 0 0 0,6 3-2762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442 225 12141 0 0,'-8'-12'2641'0'0,"-1"-1"0"0"0,0 1 0 0 0,-15-13 0 0 0,13 14-821 0 0,-1 0 0 0 0,-24-15-1 0 0,14 13-688 0 0,-2 1-1 0 0,1 0 0 0 0,-49-15 1 0 0,37 15-1062 0 0,8 2-66 0 0,-1 2 0 0 0,0 0 0 0 0,-37-4 0 0 0,58 12-3 0 0,7 0 0 0 0,0 0 0 0 0,0 0 0 0 0,0 0 0 0 0,0 0 0 0 0,0 0 0 0 0,0 0 0 0 0,0 0 0 0 0,-1 0 0 0 0,1 0 0 0 0,0 0 0 0 0,0 0 0 0 0,0 0 0 0 0,0 0 0 0 0,0 1 0 0 0,0-1 0 0 0,0 0 0 0 0,0 0 0 0 0,0 0 0 0 0,0 0 0 0 0,0 0 0 0 0,-1 0 0 0 0,1 0 0 0 0,0 0 0 0 0,0 0 0 0 0,0 0 0 0 0,0 0 0 0 0,0 1 0 0 0,0-1 0 0 0,0 0 0 0 0,0 0 0 0 0,0 0 0 0 0,0 0 0 0 0,0 0 0 0 0,0 0 0 0 0,0 0 0 0 0,0 0 0 0 0,0 0 0 0 0,0 1 0 0 0,0-1 0 0 0,0 0 0 0 0,0 0 0 0 0,0 0 0 0 0,0 0 0 0 0,0 0 0 0 0,0 0 0 0 0,0 0 0 0 0,0 0 0 0 0,0 0 0 0 0,0 1 0 0 0,1-1 0 0 0,-1 0 0 0 0,0 0 0 0 0,0 0 0 0 0,0 0 0 0 0,0 0 0 0 0,0 0 0 0 0,0 0 0 0 0,0 0 0 0 0,0 0 0 0 0,0 0 0 0 0,0 0 0 0 0,0 0 0 0 0,1 0 0 0 0,-1 0 0 0 0,0 0 0 0 0,10 6-159 0 0,1 0 0 0 0,0-1 0 0 0,1 0 0 0 0,-1-1 0 0 0,1 0 0 0 0,16 2 0 0 0,3 2-449 0 0,-18-4 215 0 0,85 21-3380 0 0,94 2-4069 0 0,-114-21 4577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1688 0 0,'4'1'442'0'0,"-1"1"0"0"0,1-1-1 0 0,-1 0 1 0 0,0 1 0 0 0,0 0 0 0 0,0 0-1 0 0,0 0 1 0 0,0 0 0 0 0,5 4-1 0 0,-7-4-104 0 0,0-1-1 0 0,0 1 0 0 0,0 0 0 0 0,0-1 0 0 0,0 1 0 0 0,-1 0 1 0 0,1-1-1 0 0,-1 1 0 0 0,1 0 0 0 0,-1 0 0 0 0,1-1 0 0 0,-1 1 1 0 0,0 0-1 0 0,0 0 0 0 0,0 0 0 0 0,0-1 0 0 0,0 1 0 0 0,0 0 1 0 0,-1 0-1 0 0,1 0 0 0 0,0-1 0 0 0,-2 3 0 0 0,-9 28 1936 0 0,-2-1 0 0 0,-1-1 0 0 0,-35 55 1 0 0,7-13-378 0 0,-26 48 1210 0 0,-102 133-1 0 0,151-225-2768 0 0,15-20-814 0 0,-1-1-1 0 0,0 0 1 0 0,-1 0-1 0 0,1 0 1 0 0,-13 11-1 0 0</inkml:trace>
  <inkml:trace contextRef="#ctx0" brushRef="#br0" timeOffset="1">59 87 12457 0 0,'-27'-25'10068'0'0,"-4"6"-2659"0"0,31 21-6516 0 0,1 4-737 0 0,-1 0-1 0 0,2 0 1 0 0,-1 0-1 0 0,1 0 0 0 0,0 0 1 0 0,0-1-1 0 0,0 1 1 0 0,1-1-1 0 0,0 1 0 0 0,0-1 1 0 0,5 6-1 0 0,-1 1-80 0 0,51 84-75 0 0,-2-3 0 0 0,85 134 0 0 0,-97-165 0 0 0,81 92 0 0 0,27-8 0 0 0,-146-140-354 0 0,1-1 0 0 0,0 0-1 0 0,0 0 1 0 0,0 0 0 0 0,0-1 0 0 0,1-1 0 0 0,0 1-1 0 0,0-1 1 0 0,0 0 0 0 0,0-1 0 0 0,11 2 0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4 844 0 0,'-11'-1'920'0'0,"8"0"-312"0"0,0 1-1 0 0,-1-1 1 0 0,1 1-1 0 0,0 0 1 0 0,0 0-1 0 0,-1 0 1 0 0,1 0-1 0 0,-4 2 3756 0 0,13-1-2518 0 0,120 20 3005 0 0,74-1-1867 0 0,150-2-469 0 0,535-16-219 0 0,-1-23 1568 0 0,406-3-433 0 0,-1235 24-3430 0 0,324 7 0 0 0,-379-7-50 0 0,1 0 0 0 0,-1 0-1 0 0,1 0 1 0 0,-1 0 0 0 0,1-1 0 0 0,-1 1 0 0 0,1 0 0 0 0,-1 0-1 0 0,1 0 1 0 0,-1 0 0 0 0,1 1 0 0 0,-1-1 0 0 0,1 0-1 0 0,-1 0 1 0 0,1 0 0 0 0,-1 0 0 0 0,1 0 0 0 0,-1 1 0 0 0,1-1-1 0 0,-1 0 1 0 0,1 0 0 0 0,-1 1 0 0 0,1-1 0 0 0,-1 0-1 0 0,0 1 1 0 0,1-1 0 0 0,-1 0 0 0 0,0 1 0 0 0,1-1-1 0 0,-1 1 1 0 0,0-1 0 0 0,1 1 0 0 0,-15 10-3833 0 0,-36 9-4056 0 0,46-19 7380 0 0,-20 8-2650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15 361 9521 0 0,'-15'-20'13286'0'0,"17"52"-12656"0"0,2 0-1 0 0,1 0 1 0 0,19 62 0 0 0,-17-69-411 0 0,41 135 705 0 0,-36-126-562 0 0,2-2-1 0 0,1 0 1 0 0,26 39-1 0 0,-18-35 80 0 0,2-2 0 0 0,1-1 0 0 0,2-1 0 0 0,45 41-1 0 0,-72-72-412 0 0,-1-1 0 0 0,1 1-1 0 0,0 0 1 0 0,0 0-1 0 0,0-1 1 0 0,0 1-1 0 0,0 0 1 0 0,-1-1 0 0 0,1 1-1 0 0,0-1 1 0 0,0 1-1 0 0,0-1 1 0 0,1 1 0 0 0,-1-1-1 0 0,0 0 1 0 0,0 0-1 0 0,0 1 1 0 0,0-1-1 0 0,0 0 1 0 0,0 0 0 0 0,0 0-1 0 0,0 0 1 0 0,1 0-1 0 0,-1 0 1 0 0,0-1 0 0 0,0 1-1 0 0,0 0 1 0 0,0-1-1 0 0,0 1 1 0 0,0 0-1 0 0,0-1 1 0 0,0 1 0 0 0,0-1-1 0 0,0 0 1 0 0,0 1-1 0 0,0-1 1 0 0,0 0 0 0 0,-1 1-1 0 0,1-1 1 0 0,0 0-1 0 0,0 0 1 0 0,-1 0-1 0 0,1 0 1 0 0,-1 0 0 0 0,1 0-1 0 0,0 0 1 0 0,-1 0-1 0 0,0 0 1 0 0,1 0-1 0 0,0-1 1 0 0,2-9 122 0 0,0 1 0 0 0,0-1 0 0 0,-1 0 0 0 0,1-13 0 0 0,-1 10-70 0 0,107-494 331 0 0,-90 443-411 0 0,37-87 0 0 0,-42 121 0 0 0,2 1 0 0 0,0 1 0 0 0,2 1 0 0 0,40-49 0 0 0,-43 59 0 0 0,-11 13 0 0 0,0-1 0 0 0,0 1 0 0 0,1-1 0 0 0,0 1 0 0 0,0 1 0 0 0,0-1 0 0 0,1 1 0 0 0,-1 0 0 0 0,1 0 0 0 0,0 0 0 0 0,0 1 0 0 0,8-3 0 0 0,-11 5-94 0 0,-1 1-1 0 0,1-1 1 0 0,0 1-1 0 0,-1 0 1 0 0,1 0-1 0 0,0 0 1 0 0,-1 0-1 0 0,1 1 1 0 0,0-1-1 0 0,-1 1 1 0 0,1 0-1 0 0,-1-1 1 0 0,1 1-1 0 0,-1 0 1 0 0,1 1-1 0 0,-1-1 1 0 0,1 0-1 0 0,2 3 1 0 0,3 0-538 0 0,67 36-9837 0 0,-49-26 7064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1 616 0 0,'4'3'932'0'0,"1"1"-1"0"0,-1-1 1 0 0,1 0-1 0 0,0 0 1 0 0,0-1-1 0 0,0 1 1 0 0,1-1 0 0 0,-1-1-1 0 0,1 1 1 0 0,-1-1-1 0 0,1 1 1 0 0,10-1 0 0 0,29 10 2546 0 0,-40-9-3235 0 0,-1-1-1 0 0,1 1 1 0 0,0 1 0 0 0,-1-1-1 0 0,1 1 1 0 0,-1-1 0 0 0,0 1-1 0 0,1 1 1 0 0,-1-1 0 0 0,-1 0 0 0 0,1 1-1 0 0,-1 0 1 0 0,1 0 0 0 0,-1 0-1 0 0,0 0 1 0 0,0 1 0 0 0,-1-1 0 0 0,0 1-1 0 0,1 0 1 0 0,-1-1 0 0 0,-1 1-1 0 0,1 0 1 0 0,-1 0 0 0 0,0 0 0 0 0,0 0-1 0 0,0 0 1 0 0,-1 1 0 0 0,0-1-1 0 0,0 0 1 0 0,0 0 0 0 0,0 0-1 0 0,-1 0 1 0 0,0 1 0 0 0,0-1 0 0 0,-3 7-1 0 0,-4 11 157 0 0,-1 1 1 0 0,-2-2-1 0 0,0 1 0 0 0,-26 38 0 0 0,-71 78 879 0 0,-10 17-159 0 0,90-109-768 0 0,26-42-282 0 0,0 0 1 0 0,0 0 0 0 0,0 0-1 0 0,0 0 1 0 0,1 0-1 0 0,0 0 1 0 0,-1 10 0 0 0,2-14-40 0 0,0 0 1 0 0,0 0-1 0 0,0 0 0 0 0,0 0 1 0 0,0 0-1 0 0,1 0 1 0 0,-1 0-1 0 0,0 0 0 0 0,1 0 1 0 0,-1 0-1 0 0,1 0 1 0 0,-1 0-1 0 0,1-1 1 0 0,-1 1-1 0 0,1 0 0 0 0,0 0 1 0 0,-1-1-1 0 0,1 1 1 0 0,0 0-1 0 0,0-1 0 0 0,-1 1 1 0 0,1-1-1 0 0,0 1 1 0 0,0-1-1 0 0,0 1 0 0 0,0-1 1 0 0,0 1-1 0 0,0-1 1 0 0,-1 0-1 0 0,1 0 1 0 0,0 1-1 0 0,0-1 0 0 0,0 0 1 0 0,0 0-1 0 0,0 0 1 0 0,0 0-1 0 0,2 0 0 0 0,4 0 134 0 0,0-1 0 0 0,-1 0 0 0 0,15-3 0 0 0,-17 4-102 0 0,167-44 722 0 0,-138 34-1196 0 0,-1-3-1 0 0,0 0 0 0 0,33-20 1 0 0,-42 15-2707 0 0,-10 5-6335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115 124 500 0 0,'-28'-6'1434'0'0,"-28"-7"3122"0"0,52 12-3308 0 0,0 0 0 0 0,0-1 1 0 0,0 0-1 0 0,0 0 0 0 0,-6-5 1978 0 0,23 2-197 0 0,-5 0-2401 0 0,30-4 927 0 0,0 2-1 0 0,0 1 1 0 0,66-1-1 0 0,-53 4-634 0 0,249-6 2028 0 0,55-4 119 0 0,-344 12-3053 0 0,-8 1-24 0 0,0 0-1 0 0,0 0 0 0 0,0 0 0 0 0,0 0 0 0 0,0-1 0 0 0,-1 1 0 0 0,1-1 0 0 0,0 0 1 0 0,0 0-1 0 0,-1 0 0 0 0,1 0 0 0 0,0 0 0 0 0,-1-1 0 0 0,4-2 0 0 0,-15-7-7035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89 11161 0 0,'-6'0'1604'0'0,"-3"0"710"0"0,1 0 0 0 0,-1 0 0 0 0,0-1-1 0 0,0 0 1 0 0,-12-4 964 0 0,24 3-2483 0 0,5-3-467 0 0,1 0 0 0 0,-1 1 0 0 0,1 0 1 0 0,0 1-1 0 0,1-1 0 0 0,-1 2 1 0 0,14-3-1 0 0,76-8 1228 0 0,-75 11-1421 0 0,123-8 177 0 0,23-2-4215 0 0,-157 7-4545 0 0,-4-1 4905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28 724 0 0,'-21'7'17698'0'0,"28"-5"-17007"0"0,0 1-1 0 0,0-1 1 0 0,0-1-1 0 0,0 1 1 0 0,1-1-1 0 0,-1 0 1 0 0,0-1-1 0 0,9 0 1 0 0,65-5 1355 0 0,-69 3-1731 0 0,102-17 1068 0 0,-66 8-3595 0 0,-4 2-4375 0 0,-35 10 526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18 132 0 0,'-4'6'25'0'0,"-8"14"6041"0"0,12-19-5907 0 0,0-1 0 0 0,0 1-1 0 0,0-1 1 0 0,0 1 0 0 0,0-1 0 0 0,0 1-1 0 0,0-1 1 0 0,0 1 0 0 0,0-1-1 0 0,0 1 1 0 0,0-1 0 0 0,0 1 0 0 0,0-1-1 0 0,0 1 1 0 0,1-1 0 0 0,-1 1-1 0 0,0-1 1 0 0,0 0 0 0 0,1 1 0 0 0,-1-1-1 0 0,0 1 1 0 0,0-1 0 0 0,1 0-1 0 0,-1 1 1 0 0,1-1 0 0 0,-1 0-1 0 0,0 1 1 0 0,1-1 0 0 0,-1 0 0 0 0,1 0-1 0 0,-1 1 1 0 0,0-1 0 0 0,1 0-1 0 0,-1 0 1 0 0,1 0 0 0 0,-1 0 0 0 0,1 1-1 0 0,-1-1 1 0 0,1 0 0 0 0,-1 0-1 0 0,1 0 1 0 0,-1 0 0 0 0,1 0 0 0 0,0 0-1 0 0,14 1 1991 0 0,1 1 0 0 0,24-2 0 0 0,71-13 1631 0 0,-66 7-2314 0 0,-32 4-1551 0 0,103-15 4805 0 0,-78 9-6439 0 0,-1-2-4815 0 0,-32 8 2958 0 0,1-1 513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9 324 144 0 0,'-1'-1'587'0'0,"0"0"-1"0"0,0 0 1 0 0,1 0-1 0 0,-1 0 1 0 0,0 0-1 0 0,1 0 1 0 0,-1 0-1 0 0,1 0 1 0 0,-1 0-1 0 0,1 0 1 0 0,0-1-1 0 0,-1 1 1 0 0,1-2-1 0 0,4-4 276 0 0,1 1-1 0 0,0 0 1 0 0,0 0-1 0 0,0 0 1 0 0,1 1-1 0 0,11-9 1 0 0,44-27 1311 0 0,-32 23-974 0 0,248-141 5884 0 0,-258 149-6607 0 0,26-18 1830 0 0,-70 33-530 0 0,-2 5-1548 0 0,1 2-1 0 0,-47 27 1 0 0,41-20-130 0 0,17-11-62 0 0,-61 38 114 0 0,69-41-136 0 0,0 0 0 0 0,0 1 0 0 0,1 0 0 0 0,0 0-1 0 0,0 0 1 0 0,0 1 0 0 0,-8 13 0 0 0,13-19-12 0 0,0 0-1 0 0,1 1 0 0 0,-1-1 0 0 0,1 1 0 0 0,-1-1 0 0 0,1 1 0 0 0,-1 0 0 0 0,1-1 0 0 0,0 1 0 0 0,0-1 0 0 0,0 1 0 0 0,0 0 0 0 0,0-1 0 0 0,0 1 0 0 0,0-1 0 0 0,1 1 0 0 0,-1 0 0 0 0,0-1 0 0 0,1 1 0 0 0,-1-1 0 0 0,1 1 0 0 0,0-1 0 0 0,0 1 0 0 0,-1-1 1 0 0,1 0-1 0 0,0 1 0 0 0,0-1 0 0 0,0 0 0 0 0,0 0 0 0 0,0 0 0 0 0,3 2 0 0 0,3 3 2 0 0,0-1 0 0 0,0 0 0 0 0,1-1 0 0 0,11 6 0 0 0,-13-7-2 0 0,161 68 35 0 0,-17-8-67 0 0,-122-49-63 0 0,-2 0-1 0 0,0 2 0 0 0,32 25 0 0 0,-56-40 92 0 0,0 1-1 0 0,0-1 1 0 0,0 1-1 0 0,0 0 0 0 0,-1 0 1 0 0,1 0-1 0 0,0-1 1 0 0,-1 1-1 0 0,0 1 0 0 0,1-1 1 0 0,-1 0-1 0 0,0 0 1 0 0,0 0-1 0 0,0 1 0 0 0,0-1 1 0 0,-1 0-1 0 0,1 1 0 0 0,0 3 1 0 0,-1-4 24 0 0,-1 1 0 0 0,1-1-1 0 0,-1 0 1 0 0,0 0 0 0 0,1 0 0 0 0,-1 1 0 0 0,0-1 0 0 0,0 0-1 0 0,0 0 1 0 0,-1 0 0 0 0,1-1 0 0 0,0 1 0 0 0,-1 0-1 0 0,1 0 1 0 0,-1-1 0 0 0,0 1 0 0 0,1-1 0 0 0,-1 1 0 0 0,-4 1-1 0 0,-7 6 107 0 0,-1-1-1 0 0,0 0 0 0 0,-1-1 0 0 0,-29 9 0 0 0,-64 11 251 0 0,67-20-445 0 0,-1-1 1 0 0,1-2 0 0 0,-1-2-1 0 0,0-2 1 0 0,-59-7-1 0 0,75 0-885 0 0,26 7 866 0 0,-1 0 0 0 0,0 0 1 0 0,1 0-1 0 0,-1 0 0 0 0,1 0 0 0 0,-1 0 0 0 0,0-1 1 0 0,1 1-1 0 0,-1 0 0 0 0,1-1 0 0 0,-1 1 1 0 0,1 0-1 0 0,-1-1 0 0 0,1 1 0 0 0,-1-1 0 0 0,1 1 1 0 0,-1 0-1 0 0,1-1 0 0 0,0 1 0 0 0,-1-1 0 0 0,1 1 1 0 0,0-1-1 0 0,-1 0 0 0 0,1 1 0 0 0,0-1 0 0 0,0 1 1 0 0,-1-1-1 0 0,1 0 0 0 0,0 1 0 0 0,0-1 0 0 0,0 1 1 0 0,0-1-1 0 0,0 0 0 0 0,0 1 0 0 0,0-2 0 0 0,1 0-571 0 0,1 0 0 0 0,0 0 0 0 0,-1-1-1 0 0,1 1 1 0 0,0 0 0 0 0,0 1-1 0 0,0-1 1 0 0,1 0 0 0 0,-1 1-1 0 0,0-1 1 0 0,5-2 0 0 0,1 0-750 0 0,21-14-1630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52 165 612 0 0,'0'-1'225'0'0,"0"1"-1"0"0,0-1 1 0 0,-1 1 0 0 0,1-1 0 0 0,0 0-1 0 0,-1 1 1 0 0,1-1 0 0 0,0 1-1 0 0,-1-1 1 0 0,1 1 0 0 0,-1-1 0 0 0,1 1-1 0 0,-1 0 1 0 0,1-1 0 0 0,-1 1-1 0 0,1-1 1 0 0,-1 1 0 0 0,1 0-1 0 0,-1-1 1 0 0,0 1 0 0 0,1 0 0 0 0,-1 0-1 0 0,1 0 1 0 0,-1-1 0 0 0,0 1-1 0 0,1 0 1 0 0,-1 0 0 0 0,0 0 0 0 0,1 0-1 0 0,-1 0 1 0 0,0 0 0 0 0,1 0-1 0 0,-1 0 1 0 0,0 0 0 0 0,1 1 0 0 0,-1-1-1 0 0,0 0 1 0 0,1 0 0 0 0,-2 1-1 0 0,0 1 165 0 0,1 0 0 0 0,-1 0 0 0 0,1 0 0 0 0,-1 0-1 0 0,1 1 1 0 0,0-1 0 0 0,0 0 0 0 0,0 0 0 0 0,0 1-1 0 0,-1 3 1 0 0,-2 11 465 0 0,0 1-1 0 0,2-1 0 0 0,0 1 0 0 0,0 0 0 0 0,2 0 1 0 0,0 0-1 0 0,1-1 0 0 0,1 1 0 0 0,1 0 1 0 0,6 25-1 0 0,-6-32-635 0 0,1 1 0 0 0,0-1 0 0 0,0 0 1 0 0,1 0-1 0 0,0 0 0 0 0,1-1 0 0 0,0 0 1 0 0,1 0-1 0 0,0-1 0 0 0,0 1 0 0 0,1-1 0 0 0,1-1 1 0 0,-1 0-1 0 0,1 0 0 0 0,1-1 0 0 0,16 11 0 0 0,-20-15-274 0 0,0 0 0 0 0,0-1 0 0 0,0 0-1 0 0,1 0 1 0 0,-1 0 0 0 0,0-1 0 0 0,1 0-1 0 0,0 0 1 0 0,-1 0 0 0 0,1-1 0 0 0,-1 0-1 0 0,1-1 1 0 0,-1 1 0 0 0,1-1-1 0 0,-1-1 1 0 0,1 1 0 0 0,-1-1 0 0 0,1 0-1 0 0,-1 0 1 0 0,0-1 0 0 0,0 0 0 0 0,0 0-1 0 0,-1 0 1 0 0,8-6 0 0 0,-4 2-46 0 0,0-1 1 0 0,0 0 0 0 0,0-1-1 0 0,-1 0 1 0 0,0 0 0 0 0,-1 0-1 0 0,0-1 1 0 0,0 0 0 0 0,-1-1-1 0 0,-1 0 1 0 0,0 0 0 0 0,5-13-1 0 0,-6 9 271 0 0,0 0 0 0 0,-1 0 0 0 0,0-1 0 0 0,-1 1 0 0 0,-1-1 0 0 0,0 1 0 0 0,-2-1 0 0 0,-1-19 0 0 0,2 34-131 0 0,0 1 0 0 0,0-1 0 0 0,0 1-1 0 0,0-1 1 0 0,0 1 0 0 0,0-1 0 0 0,0 1 0 0 0,-1-1 0 0 0,1 1-1 0 0,0-1 1 0 0,0 1 0 0 0,0-1 0 0 0,0 1 0 0 0,-1-1 0 0 0,1 1 0 0 0,0 0-1 0 0,0-1 1 0 0,-1 1 0 0 0,1-1 0 0 0,0 1 0 0 0,-1 0 0 0 0,1-1-1 0 0,0 1 1 0 0,-1 0 0 0 0,1-1 0 0 0,-1 1 0 0 0,1 0 0 0 0,-1-1 0 0 0,1 1-1 0 0,0 0 1 0 0,-1 0 0 0 0,1 0 0 0 0,-1 0 0 0 0,1-1 0 0 0,-1 1-1 0 0,1 0 1 0 0,-2 0 0 0 0,1 0 254 0 0,0 5-21 0 0,1 3-181 0 0,-1 1 0 0 0,1 0 1 0 0,1 0-1 0 0,0 0 0 0 0,0-1 1 0 0,0 1-1 0 0,1 0 0 0 0,1-1 1 0 0,-1 1-1 0 0,5 8 0 0 0,-1-5 33 0 0,1 1 0 0 0,0-1 0 0 0,1 0 0 0 0,0-1 0 0 0,19 20 0 0 0,-12-15-3 0 0,1-2 0 0 0,1 0 0 0 0,0-1 0 0 0,1 0 0 0 0,0-2 0 0 0,1 0-1 0 0,0-1 1 0 0,29 10 0 0 0,-30-14-109 0 0,1 0-1 0 0,0-2 1 0 0,0 0 0 0 0,0-1-1 0 0,0-1 1 0 0,0-1 0 0 0,1 0-1 0 0,-1-2 1 0 0,32-4 0 0 0,-43 3-37 0 0,0 0 1 0 0,0 0-1 0 0,-1-1 1 0 0,1 1 0 0 0,-1-2-1 0 0,1 1 1 0 0,-1-1-1 0 0,0 0 1 0 0,0-1-1 0 0,0 0 1 0 0,6-6 0 0 0,-9 6 29 0 0,1 0-1 0 0,-1 0 1 0 0,0-1 0 0 0,0 1 0 0 0,-1-1 0 0 0,1 0 0 0 0,-1 0 0 0 0,-1-1 0 0 0,1 1 0 0 0,-1-1 0 0 0,0 1 0 0 0,-1-1 0 0 0,1 1 0 0 0,-1-1 0 0 0,0-7 0 0 0,0-15 27 0 0,-2 0 1 0 0,-1 0 0 0 0,-1 0 0 0 0,-1 0-1 0 0,-2 1 1 0 0,0 0 0 0 0,-2 0-1 0 0,-2 0 1 0 0,0 1 0 0 0,-2 1-1 0 0,0-1 1 0 0,-29-41 0 0 0,37 63-208 0 0,0 0 1 0 0,0 0 0 0 0,0 1-1 0 0,-1-1 1 0 0,-9-6-1 0 0,12 10-70 0 0,1 0 1 0 0,-1 0-1 0 0,1 0 0 0 0,-1 1 0 0 0,1-1 0 0 0,-1 0 0 0 0,1 1 0 0 0,-1-1 1 0 0,0 1-1 0 0,1 0 0 0 0,-1 0 0 0 0,-2-1 0 0 0,3 1-184 0 0,0 1 1 0 0,0-1-1 0 0,0 0 0 0 0,0 0 0 0 0,0 1 1 0 0,-1-1-1 0 0,1 1 0 0 0,0-1 0 0 0,1 1 0 0 0,-1-1 1 0 0,0 1-1 0 0,0 0 0 0 0,0-1 0 0 0,0 1 1 0 0,0 0-1 0 0,1 0 0 0 0,-1 0 0 0 0,0 0 0 0 0,0 0 1 0 0,0 1-1 0 0,-7 11-2584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90 143 780 0 0,'-20'8'1645'0'0,"13"-6"-749"0"0,0 0 0 0 0,0 0 0 0 0,1 1 0 0 0,-1 0 0 0 0,1 0 0 0 0,0 1 0 0 0,0 0 1 0 0,-8 7-1 0 0,13-11-751 0 0,1 0 0 0 0,0 0 1 0 0,-1 1-1 0 0,1-1 0 0 0,0 0 1 0 0,0 0-1 0 0,0 1 1 0 0,-1-1-1 0 0,1 0 0 0 0,0 1 1 0 0,0-1-1 0 0,0 0 0 0 0,0 1 1 0 0,0-1-1 0 0,0 0 1 0 0,0 1-1 0 0,-1-1 0 0 0,1 1 1 0 0,0-1-1 0 0,0 0 0 0 0,0 1 1 0 0,0-1-1 0 0,1 0 1 0 0,-1 1-1 0 0,0-1 0 0 0,0 0 1 0 0,0 1-1 0 0,0-1 0 0 0,0 0 1 0 0,0 1-1 0 0,0-1 1 0 0,1 0-1 0 0,-1 1 0 0 0,0-1 1 0 0,0 0-1 0 0,0 1 0 0 0,1-1 1 0 0,16 8 2127 0 0,27-2-352 0 0,84-7 837 0 0,579-66 2442 0 0,-459 39-3925 0 0,452-45 2028 0 0,-556 62-3276 0 0,92-13-31 0 0,-214 20-567 0 0,-12 2-842 0 0,-23 9-59 0 0,-13 11-7596 0 0,22-15 7904 0 0,-7 6-2106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12 200 0 0,'-18'-11'5091'0'0,"18"11"-4826"0"0,-1 0-1 0 0,1 0 1 0 0,-1 0 0 0 0,1 0 0 0 0,0 0 0 0 0,-1 0 0 0 0,1 0-1 0 0,-1 0 1 0 0,1 0 0 0 0,-1 0 0 0 0,1 0 0 0 0,-1 0 0 0 0,1 0-1 0 0,0 0 1 0 0,-1 0 0 0 0,1 1 0 0 0,-1-1 0 0 0,1 0 0 0 0,-1 0-1 0 0,1 1 1 0 0,0-1 0 0 0,-1 0 0 0 0,1 0 0 0 0,-1 1 0 0 0,-6 18 5565 0 0,4-1-5698 0 0,1 7 1020 0 0,1-1 1 0 0,1 1-1 0 0,6 37 1 0 0,-1 12 98 0 0,-2-1-107 0 0,-1-17 545 0 0,-8 108 0 0 0,0-136-1284 0 0,5-21-621 0 0,-1-1 1 0 0,1 0-1 0 0,0 1 0 0 0,1-1 1 0 0,-1 1-1 0 0,2 10 0 0 0,-1-17 7 0 0,0 0 157 0 0,0 1-1 0 0,0-1 1 0 0,0 0 0 0 0,0 0-1 0 0,0 0 1 0 0,0 0 0 0 0,0 0-1 0 0,0 1 1 0 0,0-1 0 0 0,0 0 0 0 0,0 0-1 0 0,1 0 1 0 0,-1 0 0 0 0,0 0-1 0 0,0 0 1 0 0,0 1 0 0 0,0-1-1 0 0,0 0 1 0 0,0 0 0 0 0,0 0-1 0 0,1 0 1 0 0,-1 0 0 0 0,0 0-1 0 0,0 0 1 0 0,0 0 0 0 0,0 0-1 0 0,0 0 1 0 0,1 0 0 0 0,-1 0 0 0 0,0 0-1 0 0,0 0 1 0 0,0 0 0 0 0,0 0-1 0 0,0 0 1 0 0,1 0 0 0 0,-1 0-1 0 0,0 0 1 0 0,0 0 0 0 0,0 0-1 0 0,0 0 1 0 0,1 0 0 0 0,-1 0-1 0 0,0 0 1 0 0,0 0 0 0 0,0 0 0 0 0,0 0-1 0 0,0 0 1 0 0,0 0 0 0 0,1 0-1 0 0,-1 0 1 0 0,0-1 0 0 0,0 1-1 0 0,0 0 1 0 0,0 0 0 0 0,0 0-1 0 0,0 0 1 0 0,0 0 0 0 0,0 0-1 0 0,1-1 1 0 0,-1 1 0 0 0,0 0 0 0 0,49-38-8149 0 0,-35 23 5543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20 608 0 0,'-2'-2'1294'0'0,"1"1"-831"0"0,0-1 1 0 0,0 1-1 0 0,-1 0 0 0 0,1-1 0 0 0,0 1 1 0 0,-1 0-1 0 0,1 0 0 0 0,-1 0 0 0 0,0 0 0 0 0,1 0 1 0 0,-1 0-1 0 0,0 0 0 0 0,1 1 0 0 0,-1-1 1 0 0,0 0-1 0 0,0 1 0 0 0,0 0 0 0 0,0-1 0 0 0,1 1 1 0 0,-5 0-1 0 0,-14 5 1020 0 0,9 0-798 0 0,1 0 0 0 0,0 1 0 0 0,0 0 0 0 0,0 1 0 0 0,1 0 0 0 0,0 0 0 0 0,-13 14-1 0 0,7-4 285 0 0,0 1 0 0 0,-23 37 0 0 0,30-41-523 0 0,1 0 0 0 0,0 0 0 0 0,1 0 0 0 0,0 1 0 0 0,1 0 0 0 0,-5 29 0 0 0,8-35-229 0 0,1 1 0 0 0,1 0 0 0 0,-1-1 1 0 0,2 1-1 0 0,-1 0 0 0 0,1-1 0 0 0,1 1 0 0 0,-1-1 1 0 0,2 1-1 0 0,-1-1 0 0 0,2 0 0 0 0,4 12 1 0 0,-4-13-69 0 0,0-1 1 0 0,1 1 0 0 0,-1-1-1 0 0,2 0 1 0 0,-1 0 0 0 0,1 0-1 0 0,0-1 1 0 0,0 0 0 0 0,1 0-1 0 0,-1 0 1 0 0,1-1 0 0 0,14 8 0 0 0,-15-10-84 0 0,1-1 1 0 0,0 1 0 0 0,0-1 0 0 0,0 0-1 0 0,0-1 1 0 0,0 0 0 0 0,0 0 0 0 0,0 0-1 0 0,0-1 1 0 0,1 0 0 0 0,-1-1 0 0 0,0 1-1 0 0,0-1 1 0 0,0-1 0 0 0,0 1 0 0 0,10-4-1 0 0,-7 1-62 0 0,0-1-1 0 0,0 0 0 0 0,0 0 0 0 0,-1-1 0 0 0,0 0 0 0 0,0 0 1 0 0,0-1-1 0 0,-1-1 0 0 0,0 1 0 0 0,0-1 0 0 0,-1-1 0 0 0,0 1 0 0 0,0-1 1 0 0,-1-1-1 0 0,0 1 0 0 0,-1-1 0 0 0,0 0 0 0 0,6-18 0 0 0,-6 16 34 0 0,-1-1-1 0 0,-1 0 0 0 0,0 0 1 0 0,-1 0-1 0 0,0 0 0 0 0,-1-1 1 0 0,-1 1-1 0 0,0 0 0 0 0,-1-1 1 0 0,0 1-1 0 0,-1 0 0 0 0,0 0 1 0 0,-1 0-1 0 0,-1 0 1 0 0,-8-21-1 0 0,8 26 3 0 0,0 1 0 0 0,0-1 0 0 0,-1 1 0 0 0,0 0 0 0 0,-1 0 0 0 0,1 1 0 0 0,-1-1 0 0 0,0 1 0 0 0,-1 1 0 0 0,0-1 0 0 0,-10-6-1 0 0,6 6-45 0 0,0 0-1 0 0,0 1 0 0 0,-1 0 0 0 0,0 1 0 0 0,0 0 0 0 0,0 1 0 0 0,-15-2 0 0 0,0 2-323 0 0,1 1 0 0 0,-1 1 0 0 0,0 2 0 0 0,0 1 0 0 0,0 0-1 0 0,-46 13 1 0 0,50-10-504 0 0,-29 12 0 0 0,15 2-2003 0 0,33-16 1660 0 0,0 0 1 0 0,0 0-1 0 0,0 0 1 0 0,0 1-1 0 0,-4 5 1 0 0,1 1-1854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0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1 432 708 0 0,'0'0'200'0'0,"1"-1"0"0"0,0 1 0 0 0,0-1 0 0 0,0 1 0 0 0,-1-1 0 0 0,1 1 0 0 0,0 0 0 0 0,0 0 0 0 0,0-1 0 0 0,0 1 0 0 0,0 0 0 0 0,0 0 0 0 0,0 0 0 0 0,0 0 0 0 0,-1 0 0 0 0,1 0 0 0 0,0 0 0 0 0,0 0 0 0 0,0 0 0 0 0,0 1 0 0 0,0-1 1 0 0,0 0-1 0 0,0 0 0 0 0,-1 1 0 0 0,1-1 0 0 0,0 1 0 0 0,0-1 0 0 0,0 1 0 0 0,-1-1 0 0 0,1 1 0 0 0,0-1 0 0 0,-1 1 0 0 0,1 0 0 0 0,0 0 0 0 0,28 28 2187 0 0,224 263 9870 0 0,-246-283-11647 0 0,-6-7-432 0 0,0 0 1 0 0,1-1-1 0 0,-1 1 1 0 0,0 0 0 0 0,0-1-1 0 0,1 1 1 0 0,-1-1-1 0 0,1 1 1 0 0,-1-1-1 0 0,1 0 1 0 0,0 1-1 0 0,-1-1 1 0 0,1 0-1 0 0,0 0 1 0 0,0 0-1 0 0,0-1 1 0 0,0 1 0 0 0,3 0 704 0 0,3-22 1022 0 0,-3-53-380 0 0,-2 15-784 0 0,2 1-1 0 0,14-62 1 0 0,-6 61-727 0 0,2 0 0 0 0,3 1-1 0 0,37-82 1 0 0,21-2-109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15 141 860 0 0,'-1'-1'184'0'0,"0"1"1"0"0,0-1-1 0 0,0 1 1 0 0,0-1-1 0 0,0 1 0 0 0,1-1 1 0 0,-1 1-1 0 0,0-1 0 0 0,0 0 1 0 0,1 0-1 0 0,-1 1 0 0 0,0-1 1 0 0,1 0-1 0 0,-1 0 1 0 0,1 0-1 0 0,-1 0 0 0 0,1 0 1 0 0,0 0-1 0 0,-1 1 0 0 0,1-1 1 0 0,0 0-1 0 0,0 0 0 0 0,-1 0 1 0 0,1 0-1 0 0,0 0 1 0 0,0 0-1 0 0,0-2 0 0 0,1 0 79 0 0,0 1 0 0 0,-1 0 0 0 0,1-1-1 0 0,0 1 1 0 0,1 0 0 0 0,-1 0 0 0 0,0 0-1 0 0,1-1 1 0 0,-1 2 0 0 0,1-1 0 0 0,1-2 0 0 0,7-5 477 0 0,0 0 1 0 0,0 1 0 0 0,14-8-1 0 0,-24 15-683 0 0,10-6 459 0 0,0 1 1 0 0,1 0-1 0 0,-1 1 0 0 0,1 0 0 0 0,0 1 0 0 0,0 0 1 0 0,13-3-1 0 0,-21 6-367 0 0,0 1 1 0 0,0-1-1 0 0,0 1 0 0 0,0 0 1 0 0,0 0-1 0 0,0 0 1 0 0,0 1-1 0 0,0-1 1 0 0,0 1-1 0 0,0-1 0 0 0,-1 1 1 0 0,1 0-1 0 0,0 0 1 0 0,0 0-1 0 0,0 1 1 0 0,-1-1-1 0 0,1 0 1 0 0,-1 1-1 0 0,1 0 0 0 0,-1 0 1 0 0,0 0-1 0 0,1 0 1 0 0,-1 0-1 0 0,0 0 1 0 0,0 0-1 0 0,-1 1 0 0 0,1-1 1 0 0,0 1-1 0 0,-1-1 1 0 0,1 1-1 0 0,-1 0 1 0 0,2 5-1 0 0,0 2 264 0 0,0 1-1 0 0,-1-1 1 0 0,2 12-1 0 0,-4-15-127 0 0,1 1 0 0 0,0-1 0 0 0,1 0-1 0 0,0 0 1 0 0,0 0 0 0 0,1 0 0 0 0,-1 0-1 0 0,7 10 1 0 0,-7-15-222 0 0,0 0 1 0 0,0 0-1 0 0,0-1 0 0 0,0 1 1 0 0,0-1-1 0 0,1 1 1 0 0,-1-1-1 0 0,0 0 0 0 0,1 0 1 0 0,-1 0-1 0 0,1 0 0 0 0,-1 0 1 0 0,1 0-1 0 0,0-1 1 0 0,-1 1-1 0 0,1-1 0 0 0,0 0 1 0 0,-1 0-1 0 0,1 0 0 0 0,0 0 1 0 0,-1 0-1 0 0,5-2 1 0 0,7 0 153 0 0,0-1 0 0 0,24-9 1 0 0,-31 10-123 0 0,17-6 100 0 0,-2 0 305 0 0,0 1 1 0 0,34-6 0 0 0,-48 12-425 0 0,1 1 1 0 0,-1-1-1 0 0,0 1 0 0 0,0 1 1 0 0,1-1-1 0 0,-1 1 0 0 0,0 1 1 0 0,0 0-1 0 0,0 0 0 0 0,13 5 1 0 0,-11-3-1010 0 0,-1-1 0 0 0,1 0 0 0 0,0 0 0 0 0,14 1 0 0 0,-16-3-1267 0 0,-1-1 0 0 0,0 0 0 0 0,15-1 0 0 0,-9-2-673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36 0 0,'0'0'6063'0'0,"-2"6"-4693"0"0,-2 14-256 0 0,0 0 0 0 0,2 1 0 0 0,0-1 0 0 0,2 1 0 0 0,0-1-1 0 0,3 22 1 0 0,0-22-541 0 0,0 1 0 0 0,1-1 0 0 0,11 30 0 0 0,-1-19-2528 0 0,0-12-2928 0 0,-9-14 3044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20 872 0 0,'-19'-7'1901'0'0,"-5"-3"1684"0"0,11 8 3834 0 0,156 3 619 0 0,0 5-4716 0 0,-65 0-1614 0 0,125 26 0 0 0,-192-30-1466 0 0,0 1 0 0 0,0 0 0 0 0,0 1 0 0 0,0 0 0 0 0,0 1 0 0 0,17 10 1 0 0,-26-13-182 0 0,1 0 0 0 0,-1-1 1 0 0,0 1-1 0 0,0 0 0 0 0,0 0 1 0 0,0 1-1 0 0,0-1 0 0 0,0 0 1 0 0,-1 0-1 0 0,1 1 0 0 0,-1-1 1 0 0,0 1-1 0 0,0 0 0 0 0,1-1 1 0 0,-2 1-1 0 0,1 0 0 0 0,0-1 1 0 0,-1 1-1 0 0,1 0 0 0 0,-1 0 1 0 0,0 0-1 0 0,1 0 0 0 0,-2 0 1 0 0,1-1-1 0 0,0 1 0 0 0,0 0 1 0 0,-1 0-1 0 0,0 0 0 0 0,1-1 1 0 0,-1 1-1 0 0,-3 5 0 0 0,-7 14 10 0 0,-1-1 0 0 0,-1 0-1 0 0,-1-1 1 0 0,0-1 0 0 0,-2 0 0 0 0,-21 21-1 0 0,-3 4-8 0 0,9-10-122 0 0,-41 38 0 0 0,71-72-538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71 463 944 0 0,'-4'-2'386'0'0,"-1"0"1"0"0,1-1-1 0 0,0 1 1 0 0,-1-1-1 0 0,1 0 0 0 0,0 0 1 0 0,1 0-1 0 0,-1-1 1 0 0,1 1-1 0 0,-1-1 0 0 0,1 0 1 0 0,0 0-1 0 0,0 0 1 0 0,1 0-1 0 0,-1 0 1 0 0,1-1-1 0 0,0 1 0 0 0,0-1 1 0 0,1 0-1 0 0,-1 1 1 0 0,1-1-1 0 0,0 0 0 0 0,0 0 1 0 0,1 0-1 0 0,-1 0 1 0 0,1 0-1 0 0,0 0 0 0 0,0 0 1 0 0,1 0-1 0 0,1-7 1 0 0,3-10 178 0 0,1 1 1 0 0,2-1 0 0 0,0 1 0 0 0,0 1 0 0 0,2-1-1 0 0,1 2 1 0 0,1-1 0 0 0,0 1 0 0 0,1 1 0 0 0,1 1-1 0 0,1 0 1 0 0,0 0 0 0 0,24-18 0 0 0,-34 30-330 0 0,1 1 0 0 0,1-1 0 0 0,-1 1 0 0 0,1 0 0 0 0,-1 1 1 0 0,1 0-1 0 0,0 0 0 0 0,0 0 0 0 0,1 1 0 0 0,12-3 0 0 0,-17 5-111 0 0,1 0-1 0 0,0 0 1 0 0,0 0-1 0 0,0 0 1 0 0,-1 1-1 0 0,1-1 1 0 0,0 1-1 0 0,0 0 1 0 0,-1 0-1 0 0,1 1 1 0 0,-1-1-1 0 0,1 1 1 0 0,-1 0 0 0 0,0-1-1 0 0,1 1 1 0 0,-1 1-1 0 0,0-1 1 0 0,0 0-1 0 0,0 1 1 0 0,-1 0-1 0 0,1 0 1 0 0,-1 0-1 0 0,3 3 1 0 0,9 14 459 0 0,-1 2 0 0 0,19 43 0 0 0,-20-39 107 0 0,27 44 1 0 0,-37-67-628 0 0,1 0 1 0 0,-1 1-1 0 0,1-1 1 0 0,-1 0 0 0 0,1 0-1 0 0,0-1 1 0 0,0 1-1 0 0,1-1 1 0 0,-1 1 0 0 0,0-1-1 0 0,1 0 1 0 0,-1 0-1 0 0,1 0 1 0 0,0-1-1 0 0,0 1 1 0 0,7 1 0 0 0,-4-3 15 0 0,0 1 1 0 0,1-1 0 0 0,-1 0-1 0 0,0-1 1 0 0,1 0-1 0 0,-1 0 1 0 0,0 0 0 0 0,13-5-1 0 0,50-16 215 0 0,-24 7 14 0 0,66-13-1 0 0,-97 25-256 0 0,1 1-1 0 0,-1 1 0 0 0,1 0 1 0 0,-1 1-1 0 0,1 1 0 0 0,-1 0 1 0 0,1 1-1 0 0,22 7 0 0 0,75 33-45 0 0,-23-7-17 0 0,-83-33-462 0 0,1 0 1 0 0,0 0-1 0 0,0-1 1 0 0,0 0-1 0 0,0 0 0 0 0,12-2 1 0 0,-14 1-1280 0 0,0-1 0 0 0,-1 0 1 0 0,1 0-1 0 0,-1 0 0 0 0,10-4 0 0 0,-3-1-1493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39 300 0 0,'-16'-8'4328'0'0,"-40"-21"15992"0"0,141 27-16431 0 0,168 19-1 0 0,-248-17-3883 0 0,0 1 0 0 0,0 0-1 0 0,0 1 1 0 0,1-1 0 0 0,-2 1 0 0 0,1 0-1 0 0,0 0 1 0 0,0 0 0 0 0,0 1 0 0 0,7 5-1 0 0,-11-6-4 0 0,1 0 0 0 0,0 0-1 0 0,-1-1 1 0 0,1 2-1 0 0,-1-1 1 0 0,0 0 0 0 0,0 0-1 0 0,0 0 1 0 0,0 1-1 0 0,0-1 1 0 0,0 0-1 0 0,0 1 1 0 0,-1-1 0 0 0,1 1-1 0 0,-1-1 1 0 0,0 1-1 0 0,0-1 1 0 0,0 1 0 0 0,0-1-1 0 0,0 1 1 0 0,0-1-1 0 0,-1 0 1 0 0,1 1-1 0 0,-2 3 1 0 0,-6 20 0 0 0,0-1 0 0 0,-2-1 0 0 0,-20 37 0 0 0,-47 66 0 0 0,2-3 0 0 0,67-113-49 0 0,7-9-30 0 0,-1 1 1 0 0,0-1 0 0 0,1 0-1 0 0,0 1 1 0 0,-1-1 0 0 0,1 0 0 0 0,0 1-1 0 0,-1 3 1 0 0,4-6-817 0 0,1 0 1 0 0,-1 0-1 0 0,1 0 1 0 0,-1 0-1 0 0,1-1 1 0 0,-1 1-1 0 0,0-1 1 0 0,3 0-1 0 0,9-5-3103 0 0,7-3 576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39 188 480 0 0,'-13'-4'1368'0'0,"-2"-2"1139"0"0,5 2 4726 0 0,32-2-3541 0 0,81-4 742 0 0,-35 4-2993 0 0,78-10 1368 0 0,192-48-1 0 0,-323 60-2663 0 0,38-12 326 0 0,-48 14-415 0 0,-1 1 1 0 0,0-1 0 0 0,0 0-1 0 0,0-1 1 0 0,0 1-1 0 0,0-1 1 0 0,-1 0 0 0 0,1 1-1 0 0,4-7 1 0 0,-8 9-50 0 0,1 0-1 0 0,-1-1 1 0 0,1 1 0 0 0,-1 0 0 0 0,0-1-1 0 0,0 1 1 0 0,1-1 0 0 0,-1 1-1 0 0,0 0 1 0 0,1-1 0 0 0,-1 1 0 0 0,0-1-1 0 0,0 1 1 0 0,0-1 0 0 0,0 1-1 0 0,1-1 1 0 0,-1 1 0 0 0,0-1 0 0 0,0 1-1 0 0,0-1 1 0 0,0 1 0 0 0,0-1 0 0 0,0 1-1 0 0,0-1 1 0 0,-1 0 0 0 0,1 1-1 0 0,0-1 1 0 0,0 1 0 0 0,0 0 0 0 0,0-1-1 0 0,-1 1 1 0 0,1-1 0 0 0,0 1 0 0 0,0-1-1 0 0,-1 1 1 0 0,1-1 0 0 0,0 1-1 0 0,-1 0 1 0 0,1-1 0 0 0,0 1 0 0 0,-1 0-1 0 0,1-1 1 0 0,-1 1 0 0 0,1 0 0 0 0,-1-1-1 0 0,1 1 1 0 0,0 0 0 0 0,-1 0-1 0 0,1 0 1 0 0,-1-1 0 0 0,1 1 0 0 0,-1 0-1 0 0,1 0 1 0 0,-1 0 0 0 0,0 0-1 0 0,0 0 1 0 0,-1 0 10 0 0,-1-1 1 0 0,1 1-1 0 0,-1 0 0 0 0,1 0 0 0 0,0 0 0 0 0,-1 0 0 0 0,1 0 1 0 0,-1 0-1 0 0,1 1 0 0 0,-1-1 0 0 0,1 1 0 0 0,-3 1 1 0 0,-4 3 27 0 0,0 1 0 0 0,1 1 0 0 0,-1-1 1 0 0,2 1-1 0 0,-1 1 0 0 0,1 0 1 0 0,0 0-1 0 0,0 0 0 0 0,1 0 1 0 0,1 1-1 0 0,-1 0 0 0 0,1 1 0 0 0,1-1 1 0 0,-1 1-1 0 0,2 0 0 0 0,-1 0 1 0 0,-2 14-1 0 0,0 5 111 0 0,2-1 0 0 0,0 2-1 0 0,2-1 1 0 0,1 0 0 0 0,3 31 0 0 0,5 18 498 0 0,29 130 0 0 0,31 15 22 0 0,1 10-204 0 0,-66-224-472 0 0,0 0 0 0 0,-1 0 0 0 0,1 0 0 0 0,-2 1 0 0 0,0 16 0 0 0,0-24 0 0 0,0-1 0 0 0,-1 1 0 0 0,1 0 0 0 0,-1 0 0 0 0,1-1 0 0 0,-1 1 0 0 0,0 0 0 0 0,1-1 0 0 0,-1 1 0 0 0,0-1 0 0 0,0 1 0 0 0,0-1 0 0 0,-1 1 0 0 0,1-1 0 0 0,0 0 0 0 0,0 1 0 0 0,-1-1 0 0 0,1 0 0 0 0,-1 0 0 0 0,1 0 0 0 0,-1 0 0 0 0,1 0 0 0 0,-1-1 0 0 0,0 1 0 0 0,1 0 0 0 0,-1-1 0 0 0,0 1 0 0 0,1-1 0 0 0,-1 1 0 0 0,0-1 0 0 0,0 0 0 0 0,0 0 0 0 0,1 0 0 0 0,-1 0 0 0 0,-2 0 0 0 0,-97-1 0 0 0,-137 4 0 0 0,-44 20 0 0 0,945-97 0 0 0,-633 71-3028 0 0,1-1 0 0 0,-1-2 1 0 0,38-12-1 0 0,-55 13-514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34 132 184 0 0,'2'-6'916'0'0,"1"0"0"0"0,-1-1 1 0 0,1 1-1 0 0,1 0 0 0 0,-1 1 0 0 0,1-1 1 0 0,0 0-1 0 0,1 1 0 0 0,-1 0 0 0 0,1 0 0 0 0,0 1 1 0 0,0-1-1 0 0,1 1 0 0 0,11-7 0 0 0,-3 3-21 0 0,0 2-1 0 0,1 0 1 0 0,-1 0 0 0 0,2 2-1 0 0,-1-1 1 0 0,0 2 0 0 0,1 0-1 0 0,0 1 1 0 0,-1 1-1 0 0,1 0 1 0 0,0 1 0 0 0,0 1-1 0 0,17 3 1 0 0,-31-4-794 0 0,0 0 0 0 0,0 1 0 0 0,0-1 1 0 0,0 1-1 0 0,0-1 0 0 0,0 1 0 0 0,-1 0 1 0 0,1 0-1 0 0,0 0 0 0 0,0 0 0 0 0,-1 0 1 0 0,1 0-1 0 0,0 0 0 0 0,-1 1 0 0 0,1-1 0 0 0,-1 1 1 0 0,0-1-1 0 0,1 1 0 0 0,-1-1 0 0 0,0 1 1 0 0,0 0-1 0 0,0 0 0 0 0,0-1 0 0 0,0 1 1 0 0,-1 0-1 0 0,1 0 0 0 0,-1 0 0 0 0,1 0 0 0 0,-1 0 1 0 0,1 0-1 0 0,-1 0 0 0 0,0 0 0 0 0,0 0 1 0 0,0 0-1 0 0,0 0 0 0 0,0 0 0 0 0,-1 0 1 0 0,1 0-1 0 0,-1 0 0 0 0,0 2 0 0 0,-2 7 161 0 0,-1 0 0 0 0,0 0 1 0 0,-1-1-1 0 0,0 0 0 0 0,-10 14 0 0 0,-22 28-69 0 0,-2-2 0 0 0,-79 79-1 0 0,83-93-178 0 0,13-13-14 0 0,10-13 0 0 0,2 0 0 0 0,0 1 0 0 0,0 1 0 0 0,1-1 0 0 0,0 2 0 0 0,1-1 0 0 0,-9 19 0 0 0,16-30 0 0 0,1 0 0 0 0,-1 1 0 0 0,1-1 0 0 0,-1 0 0 0 0,1 1 0 0 0,0-1 0 0 0,-1 0 0 0 0,1 1 0 0 0,0-1 0 0 0,0 0 0 0 0,0 1 0 0 0,0-1 0 0 0,0 1 0 0 0,1-1 0 0 0,-1 0 0 0 0,0 1 0 0 0,1-1 0 0 0,-1 0 0 0 0,1 0 0 0 0,-1 1 0 0 0,1-1 0 0 0,-1 0 0 0 0,1 0 0 0 0,0 0 0 0 0,0 1 0 0 0,0-1 0 0 0,-1 0 0 0 0,1 0 0 0 0,0 0 0 0 0,0-1 0 0 0,0 1 0 0 0,1 0 0 0 0,-1 0 0 0 0,0 0 0 0 0,0-1 0 0 0,0 1 0 0 0,1-1 0 0 0,-1 1 0 0 0,0-1 0 0 0,3 1 0 0 0,5 2 0 0 0,1-1 0 0 0,-1-1 0 0 0,1 0 0 0 0,16 0 0 0 0,-21 0 0 0 0,38-1 0 0 0,0-1 0 0 0,0-2 0 0 0,0-1 0 0 0,0-3 0 0 0,51-15 0 0 0,-88 20-1435 0 0,0 0-1 0 0,0-1 1 0 0,0 1 0 0 0,0-1 0 0 0,-1-1-1 0 0,10-7 1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156 190 12045 0 0,'-36'-3'5187'0'0,"-31"-4"6749"0"0,26-4-8337 0 0,34 7-3599 0 0,6 4 0 0 0,1 0 0 0 0,0 0 0 0 0,0-1 0 0 0,-1 1 0 0 0,1 0 0 0 0,0 0 0 0 0,-1-1 0 0 0,1 1 0 0 0,0 0 0 0 0,0-1 0 0 0,-1 1 0 0 0,1 0 0 0 0,0-1 0 0 0,0 1 0 0 0,0 0 0 0 0,0-1 0 0 0,0 1 0 0 0,-1-1 0 0 0,1 1 0 0 0,0 0 0 0 0,0-1 0 0 0,0 1 0 0 0,0-1 0 0 0,0 1 0 0 0,0 0 0 0 0,0-1 0 0 0,0 1 0 0 0,0-1 0 0 0,1 1 0 0 0,-1 0 0 0 0,0-1 0 0 0,0 1 0 0 0,0 0 0 0 0,0-1 0 0 0,0 1 0 0 0,1 0 0 0 0,-1-1 0 0 0,0 1 0 0 0,0 0 0 0 0,1-1 0 0 0,9-9 0 0 0,-9 10 0 0 0,12-8 0 0 0,1 0 0 0 0,1 1 0 0 0,0 0 0 0 0,-1 1 0 0 0,22-5 0 0 0,-16 5 0 0 0,90-25 0 0 0,159-23 0 0 0,-261 53 0 0 0,-4 0-1247 0 0,1 1-1 0 0,0 0 1 0 0,-1-1 0 0 0,1 2-1 0 0,0-1 1 0 0,-1 0-1 0 0,1 1 1 0 0,7 2 0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146 580 492 0 0,'-2'2'894'0'0,"-27"16"16229"0"0,30-24-16366 0 0,0 1-1 0 0,0 0 1 0 0,1 0-1 0 0,-1 0 1 0 0,1 0-1 0 0,4-8 1 0 0,7-23 1044 0 0,-9 11-1328 0 0,-1-1 1 0 0,-2 0-1 0 0,0 1 0 0 0,-2-1 0 0 0,-6-38 0 0 0,2 34-357 0 0,-1 1 0 0 0,-2 0 0 0 0,-1 0 0 0 0,-1 1 0 0 0,-2 0 0 0 0,-1 1 0 0 0,-28-45 0 0 0,3 16 1580 0 0,38 58-1662 0 0,0 0 1 0 0,0-1-1 0 0,1 0 0 0 0,-1 1 1 0 0,1-1-1 0 0,-1 1 0 0 0,1-1 1 0 0,0 1-1 0 0,0-1 0 0 0,0 0 1 0 0,-1 0-1 0 0,2 2 0 0 0,2 2 81 0 0,7 14 12 0 0,1 0-1 0 0,1-1 0 0 0,1-1 0 0 0,0 0 1 0 0,1-1-1 0 0,1 0 0 0 0,1-1 1 0 0,36 24-1 0 0,-46-34-178 0 0,1 0 0 0 0,-1-1 0 0 0,1 0 0 0 0,1 0 1 0 0,-1-1-1 0 0,0 0 0 0 0,1 0 0 0 0,0-1 0 0 0,-1 0 0 0 0,12 0 0 0 0,-16-2 21 0 0,0 0 0 0 0,1 0 0 0 0,-1 0 0 0 0,0 0 0 0 0,0-1 0 0 0,0 0 0 0 0,0 0-1 0 0,0 0 1 0 0,0-1 0 0 0,0 1 0 0 0,0-1 0 0 0,0 0 0 0 0,-1 0 0 0 0,1 0 0 0 0,-1 0 0 0 0,1-1 0 0 0,-1 1 0 0 0,0-1 0 0 0,0 0 0 0 0,0 0-1 0 0,0 0 1 0 0,-1-1 0 0 0,4-4 0 0 0,6-12-31 0 0,-2 0 1 0 0,-1-1-1 0 0,0 0 0 0 0,11-43 1 0 0,-13 53 1505 0 0,-7 10-1441 0 0,0 1 1 0 0,1 0-1 0 0,-1 0 1 0 0,0 0-1 0 0,1 0 1 0 0,-1 0-1 0 0,0 0 1 0 0,1 0-1 0 0,-1 0 1 0 0,0 0-1 0 0,1 0 1 0 0,-1 0 0 0 0,0 0-1 0 0,1 0 1 0 0,-1 0-1 0 0,0 0 1 0 0,1 0-1 0 0,-1 0 1 0 0,0 0-1 0 0,0 0 1 0 0,1 1-1 0 0,-1-1 1 0 0,0 0-1 0 0,1 0 1 0 0,-1 0-1 0 0,0 0 1 0 0,0 1-1 0 0,1-1 1 0 0,-1 0-1 0 0,0 0 1 0 0,0 1 0 0 0,0-1-1 0 0,1 0 1 0 0,-1 0-1 0 0,0 1 1 0 0,0-1-1 0 0,0 0 1 0 0,0 1-1 0 0,0-1 1 0 0,1 1-1 0 0,4 13 34 0 0,-4-14-37 0 0,6 25 0 0 0,-1 0 0 0 0,-1 0 0 0 0,-1 0 0 0 0,-2 1 0 0 0,0 31 0 0 0,-1-26 0 0 0,2 1 0 0 0,10 53 0 0 0,-12-82-464 0 0,0 0-1 0 0,0-1 1 0 0,0 1-1 0 0,1-1 1 0 0,-1 1-1 0 0,1-1 1 0 0,0 1-1 0 0,0-1 1 0 0,0 0-1 0 0,0 0 1 0 0,0 0-1 0 0,1 0 1 0 0,-1 0-1 0 0,0 0 1 0 0,1 0-1 0 0,-1-1 1 0 0,1 0-1 0 0,0 1 1 0 0,0-1-1 0 0,-1 0 1 0 0,1 0-1 0 0,6 1 1 0 0,4 0-3318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182 139 936 0 0,'-20'19'4177'0'0,"0"0"0"0"0,-20 25-1 0 0,26-26 1922 0 0,-15 26 0 0 0,26-42-5535 0 0,2-7 364 0 0,0-15 1473 0 0,1-24 815 0 0,10-160-3215 0 0,-9 198 0 0 0,0 5 0 0 0,-1 1 0 0 0,0 0 0 0 0,0-1 0 0 0,0 1 0 0 0,0 0 0 0 0,0 0 0 0 0,0-1 0 0 0,1 1 0 0 0,-1 0 0 0 0,0 0 0 0 0,0-1 0 0 0,0 1 0 0 0,1 0 0 0 0,-1 0 0 0 0,0 0 0 0 0,0-1 0 0 0,1 1 0 0 0,-1 0 0 0 0,0 0 0 0 0,0 0 0 0 0,1 0 0 0 0,-1 0 0 0 0,0 0 0 0 0,0 0 0 0 0,1-1 0 0 0,-1 1 0 0 0,0 0 0 0 0,1 0 0 0 0,-1 0 0 0 0,0 0 0 0 0,1 0 0 0 0,-1 0 0 0 0,0 0 0 0 0,0 0 0 0 0,1 0 0 0 0,-1 1 0 0 0,0-1 0 0 0,1 0 0 0 0,-1 0 0 0 0,1 0 0 0 0,4 4 0 0 0,4 4 0 0 0,1 1 0 0 0,-1 1 0 0 0,-1 0 0 0 0,14 19 0 0 0,1 1 0 0 0,11 11 0 0 0,1-2 0 0 0,3-1 0 0 0,1-3 0 0 0,67 49 0 0 0,-78-65 0 0 0,1-1 0 0 0,1-2 0 0 0,0-1 0 0 0,2-1 0 0 0,-1-1 0 0 0,1-2 0 0 0,1-2 0 0 0,40 7 0 0 0,-71-15 0 0 0,1-1 0 0 0,-1 1 0 0 0,0-1 0 0 0,1 0 0 0 0,-1 0 0 0 0,0 0 0 0 0,1 0 0 0 0,-1-1 0 0 0,0 1 0 0 0,1-1 0 0 0,-1 1 0 0 0,0-1 0 0 0,0 0 0 0 0,5-1 0 0 0,-7 1 0 0 0,0 1 0 0 0,0 0 0 0 0,0 0 0 0 0,0 0 0 0 0,0 0 0 0 0,0 0 0 0 0,0 0 0 0 0,1-1 0 0 0,-1 1 0 0 0,0 0 0 0 0,0 0 0 0 0,0 0 0 0 0,0 0 0 0 0,0-1 0 0 0,0 1 0 0 0,0 0 0 0 0,0 0 0 0 0,0 0 0 0 0,0-1 0 0 0,0 1 0 0 0,0 0 0 0 0,0 0 0 0 0,0 0 0 0 0,0 0 0 0 0,0-1 0 0 0,0 1 0 0 0,0 0 0 0 0,0 0 0 0 0,0 0 0 0 0,0 0 0 0 0,0-1 0 0 0,0 1 0 0 0,-1 0 0 0 0,1 0 0 0 0,0 0 0 0 0,0 0 0 0 0,0 0 0 0 0,0-1 0 0 0,-4-3 0 0 0,1-1 0 0 0,-1 1 0 0 0,1 0 0 0 0,-1 0 0 0 0,-1 0 0 0 0,1 1 0 0 0,0 0 0 0 0,-1 0 0 0 0,0 0 0 0 0,1 0 0 0 0,-1 0 0 0 0,0 1 0 0 0,-1 0 0 0 0,1 0 0 0 0,-8-1 0 0 0,-13-4 0 0 0,-49-7 0 0 0,6 6 0 0 0,0 3 0 0 0,0 3 0 0 0,0 3 0 0 0,0 3 0 0 0,-97 18 0 0 0,137-15-58 0 0,21-4-107 0 0,0-1-1 0 0,0 0 0 0 0,0-1 0 0 0,-11 1 0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236 125 13825 0 0,'-40'-25'5829'0'0,"-1"1"0"0"0,-63-27 0 0 0,56 29-4374 0 0,46 20-1455 0 0,11 3 0 0 0,22 10 0 0 0,44 26-4233 0 0,86 58-1 0 0,-103-58 1990 0 0,7 1-1538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76 0 0,'-77'102'7432'0'0,"-18"28"759"0"0,52-63-4746 0 0,10-13-228 0 0,-2-2 0 0 0,-76 86 0 0 0,109-136-3237 0 0,-28 26 1206 0 0,28-27-1542 0 0,0 1 1 0 0,0 0 0 0 0,0-1-1 0 0,-1 1 1 0 0,1-1 0 0 0,0 0 0 0 0,-1 0-1 0 0,1 0 1 0 0,-1 0 0 0 0,0 0-1 0 0,1-1 1 0 0,-4 1 0 0 0</inkml:trace>
  <inkml:trace contextRef="#ctx0" brushRef="#br0" timeOffset="1">32 50 9833 0 0,'-31'-18'17888'0'0,"34"24"-16879"0"0,12 19-338 0 0,2-1 1 0 0,30 35-1 0 0,50 47 1279 0 0,-81-89-1877 0 0,85 84-73 0 0,190 149 0 0 0,-286-246 2 0 0,24 16 17 0 0,-28-19-25 0 0,0-1 0 0 0,1 1 0 0 0,-1 0 0 0 0,1-1 0 0 0,-1 1 0 0 0,0 0 0 0 0,1-1 0 0 0,-1 0 0 0 0,1 1 0 0 0,0-1 0 0 0,-1 0 0 0 0,1 0 0 0 0,-1 0 0 0 0,1 0 0 0 0,-1 0 0 0 0,1 0 0 0 0,2-1 0 0 0,0-2-1415 0 0,0 1 0 0 0,0-1 0 0 0,-1 0 0 0 0,1 0 0 0 0,-1-1 0 0 0,0 1 0 0 0,5-7 0 0 0,3-3-2229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4 170 364 0 0,'-1'-4'436'0'0,"0"0"1"0"0,0 0-1 0 0,1 0 0 0 0,0 0 0 0 0,-1 0 0 0 0,1 0 1 0 0,1 0-1 0 0,-1 0 0 0 0,1 0 0 0 0,-1 0 1 0 0,1 0-1 0 0,0 0 0 0 0,0 0 0 0 0,1 0 1 0 0,-1 0-1 0 0,5-7 0 0 0,-2 6-1 0 0,0 0 0 0 0,0 0 0 0 0,0 0 0 0 0,1 1 0 0 0,-1-1 0 0 0,1 1 0 0 0,1 0 0 0 0,-1 0 0 0 0,11-5 0 0 0,0 1 215 0 0,0 1 0 0 0,1 1 0 0 0,0 1 0 0 0,0 0 1 0 0,1 1-1 0 0,32-3 0 0 0,-26 5-172 0 0,0 2 0 0 0,-1 1-1 0 0,1 0 1 0 0,0 2 0 0 0,-1 1 0 0 0,1 1 0 0 0,-1 1 0 0 0,0 1 0 0 0,-1 0-1 0 0,41 22 1 0 0,-50-23-291 0 0,0 2 1 0 0,-1-1-1 0 0,1 2 0 0 0,-2 0 0 0 0,1 0 0 0 0,-2 1 0 0 0,1 0 0 0 0,-1 1 1 0 0,-1 0-1 0 0,0 1 0 0 0,0-1 0 0 0,-1 2 0 0 0,-1-1 0 0 0,0 1 0 0 0,-1 1 1 0 0,0-1-1 0 0,-1 1 0 0 0,6 24 0 0 0,-10-32-109 0 0,0 0 0 0 0,-1 1 1 0 0,1-1-1 0 0,-1 0 0 0 0,-1 1 0 0 0,1-1 1 0 0,-1 0-1 0 0,0 0 0 0 0,-1 1 0 0 0,1-1 0 0 0,-1 0 1 0 0,-4 9-1 0 0,1-6-8 0 0,0-1-1 0 0,0 0 1 0 0,0 0 0 0 0,-1 0-1 0 0,-1-1 1 0 0,1 1 0 0 0,-13 9-1 0 0,5-5-26 0 0,-1-2 0 0 0,-1 1 0 0 0,0-2 0 0 0,0 0 0 0 0,-1-1 0 0 0,0 0-1 0 0,-1-2 1 0 0,-18 5 0 0 0,12-5-133 0 0,0-1 0 0 0,0-1 0 0 0,-1-2 0 0 0,-44 0 0 0 0,54-3-281 0 0,0 0 0 0 0,1-1 0 0 0,-1-1 0 0 0,1 0 0 0 0,-1-1 0 0 0,1-1 0 0 0,0 0 0 0 0,1-1 0 0 0,-15-8 0 0 0,18 5-12 0 0,9 8-126 0 0,0 0 1 0 0,1 0 0 0 0,-1 0 0 0 0,0 0-1 0 0,1 0 1 0 0,-1 0 0 0 0,1 0 0 0 0,-1 0-1 0 0,1-1 1 0 0,0 1 0 0 0,-1 0 0 0 0,1 0-1 0 0,0-1 1 0 0,0 1 0 0 0,0 0 0 0 0,0 0 0 0 0,0-2-1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39 912 0 0,'-8'-5'20593'0'0,"43"12"-18573"0"0,-1-2-1 0 0,55 2 1 0 0,76-9 3183 0 0,-143 0-5224 0 0,0-1-1 0 0,-1 0 1 0 0,1-2-1 0 0,-1-1 1 0 0,0-1-1 0 0,33-15 1 0 0,-44 20-2654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1188 0 0,'-1'1'346'0'0,"0"-1"0"0"0,1 1 0 0 0,-1 0 0 0 0,0 0 0 0 0,1-1 1 0 0,-1 1-1 0 0,0 0 0 0 0,1 0 0 0 0,0 0 0 0 0,-1 0 0 0 0,1 0 0 0 0,-1 0 0 0 0,1 0 0 0 0,0 0 0 0 0,0 0 0 0 0,-1 0 0 0 0,1 0 0 0 0,0 0 1 0 0,0 0-1 0 0,0 0 0 0 0,0 0 0 0 0,0 0 0 0 0,0 0 0 0 0,0 0 0 0 0,1 0 0 0 0,0 2 0 0 0,0-2 73 0 0,0 0 1 0 0,1 0-1 0 0,-1 0 0 0 0,0 0 1 0 0,1 0-1 0 0,0 0 0 0 0,-1 0 1 0 0,1 0-1 0 0,-1-1 0 0 0,1 1 0 0 0,0-1 1 0 0,0 1-1 0 0,-1-1 0 0 0,1 1 1 0 0,2-1-1 0 0,21 3 1141 0 0,-1-1 1 0 0,1 0-1 0 0,34-4 1 0 0,77-13 6455 0 0,-78 7-6748 0 0,-53 8-1648 0 0,1-1-1 0 0,-1 0 1 0 0,1 0 0 0 0,-1-1 0 0 0,0 1-1 0 0,1-1 1 0 0,6-3 0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84 900 0 0,'-25'-10'16492'0'0,"33"4"-15976"0"0,1 3 62 0 0,0-1 0 0 0,0 2 0 0 0,1-1 0 0 0,-1 1 0 0 0,1 0 0 0 0,16 0 0 0 0,4-2 429 0 0,320-41 5088 0 0,-431 64-5693 0 0,10-2-519 0 0,-58 11-82 0 0,-186 63 1 0 0,299-85 176 0 0,6-3-4 0 0,0 1-1 0 0,-1 0 0 0 0,1 1 0 0 0,1 0 0 0 0,-1 0 1 0 0,1 1-1 0 0,-17 13 0 0 0,25-18 27 0 0,0 0-1 0 0,1 0 1 0 0,-1-1 0 0 0,1 1 0 0 0,-1 0 0 0 0,1 0-1 0 0,-1 0 1 0 0,1-1 0 0 0,-1 1 0 0 0,1 0-1 0 0,0 0 1 0 0,0 0 0 0 0,-1 0 0 0 0,1 0-1 0 0,0 0 1 0 0,0 0 0 0 0,0 0 0 0 0,0 0-1 0 0,0 0 1 0 0,0 0 0 0 0,0 0 0 0 0,1-1-1 0 0,-1 1 1 0 0,0 0 0 0 0,0 0 0 0 0,1 0-1 0 0,-1 0 1 0 0,0 0 0 0 0,1 0 0 0 0,-1-1-1 0 0,1 1 1 0 0,-1 0 0 0 0,1 0 0 0 0,0-1-1 0 0,-1 1 1 0 0,1 0 0 0 0,0-1 0 0 0,-1 1 0 0 0,1 0-1 0 0,0-1 1 0 0,0 1 0 0 0,0-1 0 0 0,0 1-1 0 0,0-1 1 0 0,7 5 42 0 0,0-1 0 0 0,0 0 0 0 0,14 5 0 0 0,-19-8-29 0 0,235 65 762 0 0,-70-23-177 0 0,-129-31-394 0 0,0 2 1 0 0,43 22-1 0 0,-76-33-163 0 0,0 0-1 0 0,0 1 0 0 0,-1 0 1 0 0,1 0-1 0 0,-1 0 0 0 0,0 0 1 0 0,6 7-1 0 0,-10-10-31 0 0,-1 0 0 0 0,1 0 0 0 0,0 0 0 0 0,0 0 0 0 0,-1 0 0 0 0,1 1-1 0 0,-1-1 1 0 0,1 0 0 0 0,-1 0 0 0 0,0 0 0 0 0,1 1 0 0 0,-1-1 0 0 0,0 0 0 0 0,0 1 0 0 0,0-1-1 0 0,0 0 1 0 0,0 3 0 0 0,0-3-4 0 0,-1 1 0 0 0,0-1-1 0 0,1 1 1 0 0,-1-1 0 0 0,0 0 0 0 0,0 1-1 0 0,0-1 1 0 0,0 0 0 0 0,0 1 0 0 0,0-1-1 0 0,0 0 1 0 0,-1 0 0 0 0,1 0 0 0 0,0 0 0 0 0,-1 0-1 0 0,1-1 1 0 0,0 1 0 0 0,-3 1 0 0 0,-12 5 2 0 0,0 0 0 0 0,0-1 0 0 0,-1-1 0 0 0,0 0 0 0 0,-23 3 0 0 0,-93 5-142 0 0,83-9 46 0 0,-82 5-161 0 0,-70 7-2046 0 0,191-14 2114 0 0,8-1-1024 0 0,102-8-10907 0 0,-39 0 9505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628 189 516 0 0,'38'-70'14417'0'0,"-37"69"-14220"0"0,-1 0 1 0 0,0 0-1 0 0,1 0 0 0 0,-1 0 0 0 0,0 0 0 0 0,0 0 0 0 0,0 0 0 0 0,0 0 0 0 0,0 0 0 0 0,0 0 0 0 0,0 0 0 0 0,0 0 0 0 0,-1 0 0 0 0,1 0 0 0 0,0 0 0 0 0,-1 0 1 0 0,1 0-1 0 0,0 1 0 0 0,-1-1 0 0 0,0-1 0 0 0,-12-17 1759 0 0,7 12-1570 0 0,-1 0 0 0 0,0 1 0 0 0,0 0 0 0 0,0 0 1 0 0,-1 1-1 0 0,1 0 0 0 0,-1 0 0 0 0,-1 1 0 0 0,1 0 0 0 0,-1 0 0 0 0,1 1 1 0 0,-1 0-1 0 0,0 1 0 0 0,-17-3 0 0 0,3 2-16 0 0,0 1 1 0 0,0 1-1 0 0,0 1 0 0 0,-41 5 0 0 0,37-1-117 0 0,1 1-1 0 0,0 1 1 0 0,0 2-1 0 0,-46 20 1 0 0,53-19-61 0 0,2 0 1 0 0,-1 1 0 0 0,1 1-1 0 0,1 0 1 0 0,0 2-1 0 0,1 0 1 0 0,-17 18-1 0 0,28-28-148 0 0,1 1-1 0 0,0 0 1 0 0,0 0-1 0 0,1 0 0 0 0,-1 0 1 0 0,1 0-1 0 0,0 0 1 0 0,0 1-1 0 0,0 0 1 0 0,0-1-1 0 0,1 1 0 0 0,0 0 1 0 0,0-1-1 0 0,0 1 1 0 0,1 0-1 0 0,-1 0 1 0 0,2 9-1 0 0,0-9-13 0 0,0 1 0 0 0,0-1 0 0 0,1 0 0 0 0,0 0 0 0 0,0 0 0 0 0,0-1 0 0 0,1 1 1 0 0,-1 0-1 0 0,1-1 0 0 0,0 1 0 0 0,1-1 0 0 0,-1 0 0 0 0,1 0 0 0 0,-1-1 0 0 0,1 1 0 0 0,6 4 0 0 0,5 2-30 0 0,0-1 0 0 0,0 0 0 0 0,1-2 0 0 0,0 1 0 0 0,0-2 0 0 0,1 0 0 0 0,19 4 0 0 0,11 0 0 0 0,58 6 0 0 0,-59-11 0 0 0,0-2 0 0 0,0-1 0 0 0,1-3 0 0 0,-1-2 0 0 0,0-2 0 0 0,-1-2 0 0 0,84-23 0 0 0,-120 27 0 0 0,0 0 0 0 0,0-1 0 0 0,-1 0 0 0 0,0 0 0 0 0,1-1 0 0 0,-2 0 0 0 0,1-1 0 0 0,12-10 0 0 0,-18 13 0 0 0,1 0 0 0 0,-1 1 0 0 0,0-1 0 0 0,0 0 0 0 0,0-1 0 0 0,0 1 0 0 0,0 0 0 0 0,-1 0 0 0 0,1-1 0 0 0,-1 1 0 0 0,0-1 0 0 0,0 1 0 0 0,0-1 0 0 0,-1 0 0 0 0,1 1 0 0 0,-1-1 0 0 0,0 0 0 0 0,0 1 0 0 0,0-1 0 0 0,0 0 0 0 0,-1 1 0 0 0,0-1 0 0 0,1 0 0 0 0,-1 1 0 0 0,-2-4 0 0 0,0-2 0 0 0,-1 1 0 0 0,-1 1 0 0 0,1-1 0 0 0,-1 1 0 0 0,-1-1 0 0 0,1 1 0 0 0,-1 1 0 0 0,0-1 0 0 0,-1 1 0 0 0,1 0 0 0 0,-1 0 0 0 0,-1 1 0 0 0,-9-6 0 0 0,-11-5 0 0 0,-1 1 0 0 0,-35-12 0 0 0,57 24 0 0 0,-31-13-4 0 0,-1 2 1 0 0,-1 2-1 0 0,0 2 1 0 0,-1 1-1 0 0,-79-7 1 0 0,92 18-506 0 0,27-2 420 0 0,0 0 0 0 0,1 0-1 0 0,-1 0 1 0 0,0 0 0 0 0,0 0 0 0 0,0 1 0 0 0,1-1-1 0 0,-1 0 1 0 0,0 0 0 0 0,0 1 0 0 0,1-1 0 0 0,-1 0-1 0 0,0 1 1 0 0,1-1 0 0 0,-1 1 0 0 0,0-1-1 0 0,1 1 1 0 0,-1-1 0 0 0,1 1 0 0 0,-1 0 0 0 0,1-1-1 0 0,-1 1 1 0 0,1 0 0 0 0,0-1 0 0 0,-1 1-1 0 0,1 0 1 0 0,-1-1 0 0 0,1 1 0 0 0,0 0 0 0 0,0 1-1 0 0,3 2-1248 0 0,1 1 743 0 0,0-1 0 0 0,1 0-1 0 0,0 0 1 0 0,0 0 0 0 0,0-1-1 0 0,0 0 1 0 0,1 0 0 0 0,9 4 0 0 0,5 1-2221 0 0,30 7 0 0 0,1-3-123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77 460 0 0,'-31'-7'2916'0'0,"-1"2"0"0"0,0 1-1 0 0,-59 1 1 0 0,79 3-2231 0 0,0 1 0 0 0,0 1 0 0 0,0 0 0 0 0,1 0 0 0 0,-1 1 0 0 0,0 1 0 0 0,1 0 0 0 0,0 1-1 0 0,0 0 1 0 0,0 0 0 0 0,1 1 0 0 0,0 1 0 0 0,-14 11 0 0 0,17-12-213 0 0,0 0 1 0 0,0 1-1 0 0,1 0 1 0 0,0 0-1 0 0,0 0 1 0 0,1 1-1 0 0,-6 11 1 0 0,9-15-240 0 0,0 0 0 0 0,1 0-1 0 0,-1 1 1 0 0,1-1 0 0 0,0 1 0 0 0,0-1 0 0 0,1 1 0 0 0,-1-1 0 0 0,1 1 0 0 0,0-1 0 0 0,0 1 0 0 0,1 0 0 0 0,-1-1-1 0 0,1 1 1 0 0,0-1 0 0 0,0 0 0 0 0,3 8 0 0 0,1-2-159 0 0,-1-1 0 0 0,1 0 0 0 0,0 0 0 0 0,1-1 0 0 0,0 1 0 0 0,1-2 0 0 0,0 1 0 0 0,0 0-1 0 0,10 7 1 0 0,-5-5 98 0 0,2-1 0 0 0,-1 0 0 0 0,2 0 0 0 0,-1-2 0 0 0,21 9 0 0 0,-10-8-8 0 0,0 0 0 0 0,0-1 0 0 0,0-2 0 0 0,0-1 0 0 0,1 0 0 0 0,0-2 0 0 0,33-2 0 0 0,-50 0-164 0 0,0-1 0 0 0,0 0 0 0 0,0 0 0 0 0,0-1 0 0 0,0 0 0 0 0,0 0 0 0 0,11-6 0 0 0,-18 7 0 0 0,1 0 0 0 0,-1-1 0 0 0,0 1 0 0 0,1-1 0 0 0,-1 0 0 0 0,0 1 0 0 0,0-1 0 0 0,0 0 0 0 0,-1 0 0 0 0,1-1 0 0 0,0 1 0 0 0,-1 0 0 0 0,1 0 0 0 0,-1-1 0 0 0,0 1 0 0 0,0-1 0 0 0,0 1 0 0 0,0-1 0 0 0,0 1 0 0 0,0-1 0 0 0,-1 0 0 0 0,1 1 0 0 0,-1-1 0 0 0,0 0 0 0 0,0 0 0 0 0,0 1 0 0 0,0-1 0 0 0,0 0 0 0 0,-2-4 0 0 0,-1-6 0 0 0,0 1 0 0 0,-1-1 0 0 0,-1 1 0 0 0,0 0 0 0 0,0 0 0 0 0,-2 1 0 0 0,1-1 0 0 0,-13-15 0 0 0,-2 0 0 0 0,-1 2 0 0 0,-25-24 0 0 0,28 32-33 0 0,0-1-1 0 0,-1 2 1 0 0,-1 1 0 0 0,0 0-1 0 0,-2 2 1 0 0,1 1 0 0 0,-1 0-1 0 0,-1 2 1 0 0,-31-10 0 0 0,54 19-93 0 0,-1 1 1 0 0,1-1-1 0 0,0 1 1 0 0,0 0-1 0 0,0-1 1 0 0,-1 1-1 0 0,1 0 1 0 0,0 0-1 0 0,0 0 1 0 0,0 0 0 0 0,-1 0-1 0 0,1 0 1 0 0,0 0-1 0 0,0 1 1 0 0,0-1-1 0 0,-1 0 1 0 0,0 1-1 0 0,1-1-24 0 0,1 1-1 0 0,0-1 0 0 0,0 1 0 0 0,-1-1 0 0 0,1 1 1 0 0,0-1-1 0 0,0 1 0 0 0,0-1 0 0 0,0 1 0 0 0,-1-1 1 0 0,1 1-1 0 0,0-1 0 0 0,0 0 0 0 0,0 1 1 0 0,0-1-1 0 0,0 1 0 0 0,0-1 0 0 0,0 1 0 0 0,1-1 1 0 0,-1 1-1 0 0,0-1 0 0 0,0 1 0 0 0,0-1 1 0 0,0 1-1 0 0,0-1 0 0 0,1 1 0 0 0,-1 0 0 0 0,3 4-1470 0 0,1 1 0 0 0,-1-1 0 0 0,1 0 0 0 0,7 8 0 0 0,5 5-1438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25 117 736 0 0,'-1'3'6021'0'0,"0"11"-3498"0"0,0-1 0 0 0,0 1 1 0 0,1 0-1 0 0,3 16 0 0 0,-1-11 577 0 0,-2 35-1 0 0,-1-38-1671 0 0,1-10-736 0 0,0 0-1 0 0,0 0 1 0 0,-1-1-1 0 0,0 1 1 0 0,0 0 0 0 0,-1-1-1 0 0,-3 11 1 0 0,5-16-689 0 0,0 0 1 0 0,0 0-1 0 0,0 0 0 0 0,0 0 1 0 0,0 0-1 0 0,0 0 1 0 0,0 0-1 0 0,0 0 0 0 0,0 1 1 0 0,0-1-1 0 0,0 0 1 0 0,0 0-1 0 0,-1 0 0 0 0,1 0 1 0 0,0 0-1 0 0,0 0 0 0 0,0 0 1 0 0,0 0-1 0 0,0 0 1 0 0,0 0-1 0 0,0 0 0 0 0,0 0 1 0 0,0 0-1 0 0,0 0 0 0 0,0 0 1 0 0,-1 0-1 0 0,1 0 1 0 0,0 1-1 0 0,0-1 0 0 0,0 0 1 0 0,0 0-1 0 0,0 0 0 0 0,0 0 1 0 0,0 0-1 0 0,0 0 1 0 0,0 0-1 0 0,-1 0 0 0 0,1-1 1 0 0,0 1-1 0 0,0 0 0 0 0,0 0 1 0 0,0 0-1 0 0,0 0 1 0 0,0 0-1 0 0,0 0 0 0 0,0 0 1 0 0,0 0-1 0 0,0 0 0 0 0,-1 0 1 0 0,1 0-1 0 0,0 0 1 0 0,0 0-1 0 0,0 0 0 0 0,0 0 1 0 0,0 0-1 0 0,0-1 0 0 0,0 1 1 0 0,0 0-1 0 0,0 0 1 0 0,0 0-1 0 0,-2-3-1 0 0,1-1 1 0 0,-1 0-1 0 0,1 1 0 0 0,0-1 1 0 0,0 0-1 0 0,0 0 0 0 0,0 0 1 0 0,1 1-1 0 0,0-1 0 0 0,0 0 1 0 0,0 0-1 0 0,0 0 0 0 0,0 0 1 0 0,3-7-1 0 0,0-6-4 0 0,1 1-1 0 0,8-21 1 0 0,-5 19 2 0 0,0 0 0 0 0,2 1 0 0 0,0 0 0 0 0,1 0 0 0 0,20-24 0 0 0,-24 34 0 0 0,0-1 0 0 0,1 2 0 0 0,0-1 0 0 0,0 1 0 0 0,0 0 0 0 0,1 0 0 0 0,-1 1 0 0 0,1 0 0 0 0,1 1 0 0 0,-1 0 0 0 0,1 0 0 0 0,-1 0 0 0 0,16-3 0 0 0,-18 6 0 0 0,0 1 0 0 0,0 0 0 0 0,0 0 0 0 0,0 0 0 0 0,0 0 0 0 0,0 1 0 0 0,0 0 0 0 0,-1 1 0 0 0,1-1 0 0 0,0 1 0 0 0,-1 0 0 0 0,1 0 0 0 0,-1 1 0 0 0,0 0 0 0 0,1 0 0 0 0,-1 0 0 0 0,-1 0 0 0 0,1 1 0 0 0,0 0 0 0 0,-1 0 0 0 0,0 0 0 0 0,0 0 0 0 0,0 1 0 0 0,4 7 0 0 0,-2-4 0 0 0,0 1 0 0 0,-1 0 0 0 0,0 0 0 0 0,-1 0 0 0 0,0 1 0 0 0,0-1 0 0 0,-1 1 0 0 0,0 0 0 0 0,-1 0 0 0 0,0 0 0 0 0,0 0 0 0 0,-1 0 0 0 0,-1 15 0 0 0,0-23 0 0 0,0 1 0 0 0,0-1 0 0 0,0 0 0 0 0,-1 0 0 0 0,1 1 0 0 0,-1-1 0 0 0,1 0 0 0 0,-1 0 0 0 0,0 0 0 0 0,0 0 0 0 0,0 0 0 0 0,0 0 0 0 0,0 0 0 0 0,0 0 0 0 0,-1 0 0 0 0,1 0 0 0 0,-2 1 0 0 0,2-3 0 0 0,1 0 0 0 0,-1 0 0 0 0,0 0 0 0 0,1 0 0 0 0,-1 0 0 0 0,1 0 0 0 0,-1 0 0 0 0,1 0 0 0 0,-1 0 0 0 0,0-1 0 0 0,1 1 0 0 0,-1 0 0 0 0,1 0 0 0 0,-1-1 0 0 0,1 1 0 0 0,-1 0 0 0 0,1-1 0 0 0,0 1 0 0 0,-1-1 0 0 0,1 1 0 0 0,-1 0 0 0 0,1-1 0 0 0,0 1 0 0 0,-1-1 0 0 0,1 1 0 0 0,0-1 0 0 0,0 1 0 0 0,-1-1 0 0 0,1 0 0 0 0,-1-1 0 0 0,0 0 0 0 0,1 1 0 0 0,-1-1 0 0 0,1 0 0 0 0,0 0 0 0 0,-1 1 0 0 0,1-1 0 0 0,0 0 0 0 0,0 0 0 0 0,0 0 0 0 0,0 1 0 0 0,0-1 0 0 0,1 0 0 0 0,-1 0 0 0 0,1 1 0 0 0,0-4 0 0 0,13-28 0 0 0,-12 29 0 0 0,7-12 0 0 0,0 0 0 0 0,1 1 0 0 0,0 1 0 0 0,1 0 0 0 0,25-24 0 0 0,-29 31 0 0 0,0 1 0 0 0,1-1 0 0 0,0 1 0 0 0,0 1 0 0 0,0-1 0 0 0,1 1 0 0 0,0 1 0 0 0,0 0 0 0 0,0 0 0 0 0,0 1 0 0 0,1 0 0 0 0,14-3 0 0 0,-18 6 0 0 0,-1 0 0 0 0,1 1 0 0 0,0-1 0 0 0,-1 1 0 0 0,1 0 0 0 0,-1 0 0 0 0,1 1 0 0 0,-1 0 0 0 0,1 0 0 0 0,-1 0 0 0 0,0 1 0 0 0,9 5 0 0 0,1 2 0 0 0,0 1 0 0 0,22 21 0 0 0,-22-16 0 0 0,-1 0 0 0 0,0 0 0 0 0,-1 1 0 0 0,-1 1 0 0 0,-1 0 0 0 0,0 1 0 0 0,-1 0 0 0 0,-1 1 0 0 0,8 26 0 0 0,-14-38 15 0 0,-2-4-43 0 0,1-1 1 0 0,-1 1 0 0 0,0 0-1 0 0,0 0 1 0 0,0 7 0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102 360 236 0 0,'-17'83'10318'0'0,"-39"104"7218"0"0,53-182-17135 0 0,1-6 223 0 0,1-16 951 0 0,2-27 502 0 0,9-73-2077 0 0,5 0 0 0 0,33-122 0 0 0,-46 230 0 0 0,0 0 0 0 0,0 0 0 0 0,0 0 0 0 0,1 0 0 0 0,0 1 0 0 0,1-1 0 0 0,0 1 0 0 0,8-14 0 0 0,-11 21 0 0 0,0 1 0 0 0,-1-1 0 0 0,1 0 0 0 0,0 1 0 0 0,0-1 0 0 0,-1 1 0 0 0,1-1 0 0 0,0 1 0 0 0,0 0 0 0 0,0-1 0 0 0,0 1 0 0 0,-1 0 0 0 0,1-1 0 0 0,0 1 0 0 0,0 0 0 0 0,0 0 0 0 0,0 0 0 0 0,0 0 0 0 0,0 0 0 0 0,0 0 0 0 0,0 0 0 0 0,0 0 0 0 0,0 1 0 0 0,-1-1 0 0 0,1 0 0 0 0,0 0 0 0 0,0 1 0 0 0,1-1 0 0 0,26 16 0 0 0,-25-14 0 0 0,27 19 0 0 0,0 2 0 0 0,47 49 0 0 0,46 64 0 0 0,19 20 0 0 0,-111-127 0 0 0,0-1 0 0 0,2-1 0 0 0,1-2 0 0 0,2-1 0 0 0,59 30 0 0 0,-94-54 0 0 0,1 1 0 0 0,1 1 0 0 0,0-1 0 0 0,0 0 0 0 0,0 0 0 0 0,-1 0 0 0 0,1-1 0 0 0,5 1 0 0 0,-1-3 0 0 0,-7 2 0 0 0,1 0 0 0 0,-1 0 0 0 0,1-1 0 0 0,-1 1 0 0 0,0 0 0 0 0,1-1 0 0 0,-1 1 0 0 0,1-1 0 0 0,-1 1 0 0 0,0-1 0 0 0,1 1 0 0 0,-1 0 0 0 0,0-1 0 0 0,1 1 0 0 0,-1-1 0 0 0,0 1 0 0 0,0-1 0 0 0,0 0 0 0 0,1 1 0 0 0,-1-1 0 0 0,0 1 0 0 0,0-1 0 0 0,0 1 0 0 0,0-1 0 0 0,0 1 0 0 0,0-1 0 0 0,0 0 0 0 0,0 1 0 0 0,0-1 0 0 0,0 1 0 0 0,0-1 0 0 0,-1 1 0 0 0,1-1 0 0 0,0 1 0 0 0,-1-2 0 0 0,1 2 0 0 0,-1-4 0 0 0,0 0 0 0 0,0 0 0 0 0,-1 0 0 0 0,1 0 0 0 0,-1 0 0 0 0,0 0 0 0 0,0 1 0 0 0,-1-1 0 0 0,1 1 0 0 0,-1-1 0 0 0,1 1 0 0 0,-1 0 0 0 0,0 0 0 0 0,-5-3 0 0 0,-3-4 0 0 0,-2 2 0 0 0,-20-13 0 0 0,13 10 0 0 0,-1 2 0 0 0,0 1 0 0 0,-1 0 0 0 0,-22-5 0 0 0,-83-12 0 0 0,74 16 0 0 0,0 2 0 0 0,0 3 0 0 0,-1 2 0 0 0,1 2 0 0 0,-106 14 0 0 0,98 1 0 0 0,55-13 0 0 0,1 0 0 0 0,-1 0 0 0 0,0 1 0 0 0,1-1 0 0 0,-1 1 0 0 0,1 1 0 0 0,-9 6 0 0 0,14-10-119 0 0,0 1 1 0 0,-1-1-1 0 0,1 0 0 0 0,0 1 1 0 0,0-1-1 0 0,-1 1 0 0 0,1-1 1 0 0,0 0-1 0 0,0 1 0 0 0,0-1 1 0 0,-1 1-1 0 0,1-1 0 0 0,0 1 1 0 0,0-1-1 0 0,0 1 0 0 0,0-1 1 0 0,0 0-1 0 0,0 1 0 0 0,0-1 1 0 0,0 1-1 0 0,0-1 0 0 0,0 1 0 0 0,0-1 1 0 0,0 1-1 0 0,1-1 0 0 0,-1 1 1 0 0,0-1-1 0 0,0 0 0 0 0,0 1 1 0 0,0-1-1 0 0,1 1 0 0 0,-1-1 1 0 0,0 0-1 0 0,1 1 0 0 0,-1-1 1 0 0,0 1-1 0 0,1-1 0 0 0,-1 1 1 0 0,17 10-6476 0 0,-7-8 2903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59 279 332 0 0,'-29'-10'2970'0'0,"3"0"2862"0"0,26 10-5746 0 0,0 0 0 0 0,0 0 1 0 0,-1 0-1 0 0,1 0 0 0 0,0 0 1 0 0,0 0-1 0 0,0 0 1 0 0,0 0-1 0 0,-1 0 0 0 0,1 0 1 0 0,0 0-1 0 0,0 0 1 0 0,0 0-1 0 0,0 0 0 0 0,0 0 1 0 0,0 0-1 0 0,-1-1 1 0 0,1 1-1 0 0,0 0 0 0 0,0 0 1 0 0,0 0-1 0 0,0 0 0 0 0,0 0 1 0 0,0 0-1 0 0,0-1 1 0 0,0 1-1 0 0,0 0 0 0 0,0 0 1 0 0,0 0-1 0 0,0 0 1 0 0,-1 0-1 0 0,1-1 0 0 0,0 1 1 0 0,0 0-1 0 0,0 0 1 0 0,0 0-1 0 0,0 0 0 0 0,0 0 1 0 0,0-1-1 0 0,1 1 0 0 0,-1 0 1 0 0,0 0-1 0 0,0 0 1 0 0,0 0-1 0 0,0 0 0 0 0,0-1 1 0 0,0 1-1 0 0,0 0 1 0 0,0 0-1 0 0,0 0 0 0 0,0 0 1 0 0,0 0-1 0 0,0 0 1 0 0,1-1-1 0 0,-1 1 0 0 0,0 0 1 0 0,0 0-1 0 0,0 0 1 0 0,0 0-1 0 0,0 0 0 0 0,0 0 1 0 0,1 0-1 0 0,-1 0 0 0 0,0 0 1 0 0,0 0-1 0 0,0 0 1 0 0,1-1-1 0 0,8-4 1380 0 0,9-2-521 0 0,0 1 0 0 0,1 0 0 0 0,18-2 1 0 0,-8 2-351 0 0,261-55 2737 0 0,-245 52-2870 0 0,261-61 3229 0 0,-304 69-3649 0 0,46-18 671 0 0,-46 18-673 0 0,0 0 0 0 0,-1 1 0 0 0,1-1 1 0 0,0 0-1 0 0,-1 0 0 0 0,1-1 0 0 0,0 1 1 0 0,-1 0-1 0 0,0 0 0 0 0,1-1 0 0 0,-1 1 1 0 0,0-1-1 0 0,0 1 0 0 0,0-1 0 0 0,1 0 1 0 0,-2 1-1 0 0,1-1 0 0 0,0 0 0 0 0,0 0 1 0 0,-1 0-1 0 0,1 0 0 0 0,0-1 0 0 0,-1 2-26 0 0,-1 0-1 0 0,1 0 0 0 0,0 0 1 0 0,0 0-1 0 0,-1 0 0 0 0,1 0 0 0 0,-1 0 1 0 0,1 0-1 0 0,-1 0 0 0 0,1 1 1 0 0,-1-1-1 0 0,0 0 0 0 0,1 0 1 0 0,-1 1-1 0 0,0-1 0 0 0,1 0 0 0 0,-1 1 1 0 0,0-1-1 0 0,0 1 0 0 0,0-1 1 0 0,0 1-1 0 0,0-1 0 0 0,1 1 0 0 0,-1-1 1 0 0,0 1-1 0 0,0 0 0 0 0,0 0 1 0 0,0-1-1 0 0,0 1 0 0 0,0 0 1 0 0,0 0-1 0 0,0 0 0 0 0,0 0 0 0 0,0 0 1 0 0,0 0-1 0 0,-2 1 0 0 0,-35 4 168 0 0,27-1-129 0 0,-1 0 0 0 0,1 0-1 0 0,1 1 1 0 0,-1 0 0 0 0,1 1 0 0 0,-1 0-1 0 0,2 0 1 0 0,-1 1 0 0 0,1 1 0 0 0,0 0-1 0 0,0 0 1 0 0,1 0 0 0 0,1 1 0 0 0,-1 0-1 0 0,1 1 1 0 0,-7 13 0 0 0,5-6 46 0 0,1 0-1 0 0,1 0 1 0 0,0 0 0 0 0,1 1 0 0 0,1 0 0 0 0,1 0-1 0 0,1 1 1 0 0,0-1 0 0 0,1 33 0 0 0,2-7-58 0 0,3 1-1 0 0,2-1 1 0 0,13 56 0 0 0,0-30-9 0 0,33 84 0 0 0,-26-96-31 0 0,3-2 0 0 0,48 75 0 0 0,-30-56 0 0 0,-29-51 0 0 0,-13-20 0 0 0,-1 1 0 0 0,0-1 0 0 0,0 0 0 0 0,0 1 0 0 0,-1 0 0 0 0,3 5 0 0 0,-5-9 0 0 0,0-1 0 0 0,0 0 0 0 0,0 1 0 0 0,0-1 0 0 0,0 0 0 0 0,0 0 0 0 0,0 1 0 0 0,0-1 0 0 0,0 0 0 0 0,0 1 0 0 0,0-1 0 0 0,0 0 0 0 0,0 1 0 0 0,0-1 0 0 0,0 0 0 0 0,0 0 0 0 0,-1 1 0 0 0,1-1 0 0 0,0 0 0 0 0,0 0 0 0 0,0 1 0 0 0,-1-1 0 0 0,1 0 0 0 0,0 0 0 0 0,0 1 0 0 0,0-1 0 0 0,-1 0 0 0 0,1 0 0 0 0,0 0 0 0 0,0 1 0 0 0,-1-1 0 0 0,1 0 0 0 0,0 0 0 0 0,-1 0 0 0 0,1 0 0 0 0,0 0 0 0 0,-1 0 0 0 0,1 0 0 0 0,-1 0 0 0 0,-10 2 0 0 0,-42-3 0 0 0,-93 4 0 0 0,-2 12 0 0 0,-286 70 0 0 0,412-78 0 0 0,69-6 0 0 0,379-50 0 0 0,-271 29 0 0 0,76-11-8141 0 0,-205 28 4034 0 0,-3-3 590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150 225 8805 0 0,'-1'-5'1236'0'0,"1"0"1"0"0,0-1 0 0 0,0 1-1 0 0,0 0 1 0 0,1 0 0 0 0,0-1-1 0 0,0 1 1 0 0,0 0-1 0 0,4-9 1 0 0,-2 6-556 0 0,1 0 1 0 0,0 1-1 0 0,1 0 0 0 0,-1 0 0 0 0,11-11 1 0 0,-5 6-324 0 0,2 1 0 0 0,-1 1 0 0 0,2 0 0 0 0,-1 1 1 0 0,1 0-1 0 0,19-9 0 0 0,-22 13-46 0 0,1 0 1 0 0,0 1 0 0 0,0 1-1 0 0,0-1 1 0 0,0 2 0 0 0,23-3-1 0 0,-27 4-124 0 0,1 1 0 0 0,-1 0 0 0 0,1 0 0 0 0,0 1 0 0 0,-1 0 0 0 0,1 0-1 0 0,-1 1 1 0 0,0 0 0 0 0,1 0 0 0 0,-1 1 0 0 0,11 5 0 0 0,-17-7-181 0 0,1 0 0 0 0,0 0 0 0 0,-1 0 0 0 0,1 0 0 0 0,-1 0 0 0 0,0 0 0 0 0,1 1 0 0 0,-1-1 0 0 0,0 1 0 0 0,0-1 0 0 0,0 1 0 0 0,0-1 0 0 0,0 1 0 0 0,0 0 0 0 0,0-1 0 0 0,0 1 0 0 0,-1 0 1 0 0,1 0-1 0 0,0 2 0 0 0,-1-1 9 0 0,0 0 1 0 0,0 0 0 0 0,0 0 0 0 0,0 0 0 0 0,-1 1 0 0 0,1-1 0 0 0,-1 0 0 0 0,0 0 0 0 0,1 0 0 0 0,-4 4-1 0 0,-1 4 31 0 0,0-1-1 0 0,-1 0 0 0 0,-1 0 1 0 0,-15 17-1 0 0,-31 27-46 0 0,-2-2 0 0 0,-92 66 0 0 0,-34 31-1 0 0,178-147-5 0 0,0 0-1 0 0,1 1 0 0 0,-1-1 0 0 0,1 1 1 0 0,0 0-1 0 0,0-1 0 0 0,0 1 0 0 0,0 0 0 0 0,1 0 1 0 0,-1 0-1 0 0,1 1 0 0 0,-1-1 0 0 0,0 6 1 0 0,2-8 4 0 0,1 0 1 0 0,-1-1-1 0 0,1 1 0 0 0,0 0 1 0 0,-1 0-1 0 0,1-1 1 0 0,0 1-1 0 0,-1 0 0 0 0,1-1 1 0 0,0 1-1 0 0,0-1 1 0 0,-1 1-1 0 0,1-1 1 0 0,0 1-1 0 0,0-1 0 0 0,0 0 1 0 0,0 1-1 0 0,0-1 1 0 0,0 0-1 0 0,0 0 1 0 0,1 0-1 0 0,21 4 6 0 0,5-3 12 0 0,0-2 1 0 0,0 0-1 0 0,29-7 0 0 0,81-21 45 0 0,-95 18-4153 0 0,69-27 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180 152 340 0 0,'-50'-9'1704'0'0,"-12"-1"2461"0"0,-6-10 11826 0 0,68 19-15866 0 0,0 1 1 0 0,0-1-1 0 0,0 1 0 0 0,0-1 1 0 0,0 0-1 0 0,1 1 0 0 0,-1-1 1 0 0,0 1-1 0 0,0-1 0 0 0,0 1 1 0 0,1-1-1 0 0,-1 1 0 0 0,0-1 1 0 0,0 1-1 0 0,1 0 0 0 0,-1-1 1 0 0,0 1-1 0 0,1-1 0 0 0,-1 1 0 0 0,1 0 1 0 0,-1-1-1 0 0,1 1 0 0 0,26-16 891 0 0,28-3 830 0 0,1 2-1 0 0,74-12 0 0 0,36 9-1901 0 0,-117 19-2379 0 0,23 9-9000 0 0,-48-5 8400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48 456 0 0,'-2'-3'470'0'0,"-12"-24"4813"0"0,14 25-4787 0 0,-1 1 0 0 0,0 0-1 0 0,1 0 1 0 0,-1 0 0 0 0,0 0-1 0 0,0 0 1 0 0,1 0-1 0 0,-1 0 1 0 0,0 0 0 0 0,0 0-1 0 0,0 0 1 0 0,0 0 0 0 0,-1 0-1 0 0,1 1 1 0 0,0-1-1 0 0,0 1 1 0 0,-2-2 0 0 0,2 3-326 0 0,0-1 0 0 0,0 1 0 0 0,0-1 0 0 0,0 1 0 0 0,0 0 0 0 0,1-1 0 0 0,-1 1 0 0 0,0 0 0 0 0,0 0 1 0 0,0 0-1 0 0,1 0 0 0 0,-1 0 0 0 0,0-1 0 0 0,1 1 0 0 0,-1 0 0 0 0,1 0 0 0 0,-1 0 0 0 0,1 1 0 0 0,-1 0 0 0 0,-9 26 1475 0 0,9-25-1301 0 0,-3 14 240 0 0,1-1 0 0 0,1 1 0 0 0,1-1 0 0 0,0 1 0 0 0,2 16 0 0 0,0-9 15 0 0,-1-6-280 0 0,1 0-1 0 0,1 0 1 0 0,1 0 0 0 0,1-1-1 0 0,0 1 1 0 0,1-1-1 0 0,1 0 1 0 0,0-1-1 0 0,2 1 1 0 0,0-1 0 0 0,0 0-1 0 0,19 23 1 0 0,-21-30-246 0 0,1-1 0 0 0,1 1 0 0 0,-1-1 1 0 0,1-1-1 0 0,1 1 0 0 0,0-2 0 0 0,0 1 0 0 0,0-1 1 0 0,0 0-1 0 0,1-1 0 0 0,0 0 0 0 0,0-1 0 0 0,1 0 1 0 0,-1 0-1 0 0,1-1 0 0 0,0-1 0 0 0,0 0 0 0 0,0 0 1 0 0,0-1-1 0 0,0 0 0 0 0,15-2 0 0 0,-13 0-258 0 0,-1 0 0 0 0,0-1 0 0 0,0-1-1 0 0,0 0 1 0 0,0 0 0 0 0,-1-1 0 0 0,0-1 0 0 0,1 0 0 0 0,17-12 0 0 0,-21 12-291 0 0,-1-1 1 0 0,0 0-1 0 0,0 0 1 0 0,0-1-1 0 0,-1 0 1 0 0,1 0-1 0 0,-2 0 1 0 0,7-11 0 0 0,-8 12 78 0 0,7-17-2954 0 0,-7 5-2894 0 0,-3 11 3801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126 530 688 0 0,'-31'26'24812'0'0,"31"-29"-23770"0"0,-2-14 147 0 0,1-1-1 0 0,1 1 1 0 0,4-28 0 0 0,-1-16-824 0 0,-3 11-319 0 0,-11-74-1 0 0,8 103-57 0 0,-1 0-1 0 0,-2 0 1 0 0,0 0-1 0 0,-1 1 1 0 0,-1 0 0 0 0,-11-21-1 0 0,-11-13 405 0 0,29 53 110 0 0,-3 26-295 0 0,6-15-317 0 0,0-1-1 0 0,1 0 1 0 0,0 0 0 0 0,0 0 0 0 0,1-1-1 0 0,0 1 1 0 0,1-1 0 0 0,-1 0 0 0 0,2 0-1 0 0,-1-1 1 0 0,1 1 0 0 0,0-1-1 0 0,1 0 1 0 0,0-1 0 0 0,0 0 0 0 0,0 0-1 0 0,1 0 1 0 0,9 5 0 0 0,-12-8 30 0 0,0 0 1 0 0,1 0 0 0 0,0-1-1 0 0,-1 0 1 0 0,1 0 0 0 0,0 0-1 0 0,0-1 1 0 0,0 1 0 0 0,0-2-1 0 0,0 1 1 0 0,1 0 0 0 0,-1-1-1 0 0,0-1 1 0 0,0 1 0 0 0,0-1-1 0 0,0 0 1 0 0,0 0-1 0 0,0 0 1 0 0,0-1 0 0 0,0 0-1 0 0,0 0 1 0 0,0-1 0 0 0,-1 0-1 0 0,1 0 1 0 0,-1 0 0 0 0,0 0-1 0 0,0-1 1 0 0,7-6 0 0 0,72-79 604 0 0,-84 89-463 0 0,1-1 0 0 0,-1 1 0 0 0,1 0-1 0 0,-1-1 1 0 0,0 1 0 0 0,1 0 0 0 0,-1-1 0 0 0,1 1 0 0 0,0 0 0 0 0,-1 0-1 0 0,1 0 1 0 0,-1-1 0 0 0,1 1 0 0 0,-1 0 0 0 0,1 0 0 0 0,-1 0 0 0 0,1 0-1 0 0,0 0 1 0 0,-1 0 0 0 0,1 0 0 0 0,-1 0 0 0 0,1 0 0 0 0,-1 0 0 0 0,1 0-1 0 0,0 1 1 0 0,-1-1 0 0 0,1 0 0 0 0,-1 0 0 0 0,1 1 0 0 0,-1-1 0 0 0,1 0-1 0 0,-1 0 1 0 0,1 1 0 0 0,-1-1 0 0 0,0 1 0 0 0,1-1 0 0 0,14 17 1480 0 0,6 20-1493 0 0,-14-23-52 0 0,0-1 0 0 0,11 15 0 0 0,-7-15-279 0 0,0 0 0 0 0,1 0-1 0 0,0-1 1 0 0,1-1 0 0 0,0 0 0 0 0,1-1 0 0 0,0 0 0 0 0,0-1-1 0 0,1 0 1 0 0,0-2 0 0 0,1 0 0 0 0,0 0 0 0 0,0-1 0 0 0,1-1-1 0 0,-1-1 1 0 0,1-1 0 0 0,0 0 0 0 0,0-1 0 0 0,0-1-1 0 0,0 0 1 0 0,27-3 0 0 0,-39 1-1292 0 0,0 0 0 0 0,-1 0 0 0 0,1-1 0 0 0,-1 1 0 0 0,8-4 1 0 0,-3-1-1362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179 285 760 0 0,'-82'-140'7319'0'0,"62"112"-2990"0"0,-27-29 1 0 0,46 55-3935 0 0,-2 0 225 0 0,0-1 0 0 0,1 0 0 0 0,-1 1 0 0 0,1-1 1 0 0,0 0-1 0 0,0-1 0 0 0,0 1 0 0 0,0 0 0 0 0,0-1 0 0 0,1 1 1 0 0,0-1-1 0 0,0 1 0 0 0,-2-6 0 0 0,4 9-636 0 0,-1-1 0 0 0,0 1-1 0 0,1-1 1 0 0,-1 1 0 0 0,0-1 0 0 0,1 1-1 0 0,-1-1 1 0 0,1 1 0 0 0,-1-1 0 0 0,1 1-1 0 0,-1 0 1 0 0,1-1 0 0 0,-1 1 0 0 0,1 0-1 0 0,-1-1 1 0 0,1 1 0 0 0,0 0 0 0 0,-1 0-1 0 0,1-1 1 0 0,-1 1 0 0 0,1 0 0 0 0,0 0-1 0 0,-1 0 1 0 0,1 0 0 0 0,0 0 0 0 0,-1 0-1 0 0,1 0 1 0 0,-1 0 0 0 0,1 0 0 0 0,1 0-1 0 0,18 2-1632 0 0,51 11-5178 0 0,-24-4 3941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1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 1068 0 0,'-55'105'7078'0'0,"-31"72"7245"0"0,83-168-13065 0 0,-1 0 0 0 0,0-1-1 0 0,-1 0 1 0 0,0 0 0 0 0,-8 10-1 0 0,13-18-1220 0 0,0 1-1 0 0,-1-1 0 0 0,1 0 1 0 0,0 0-1 0 0,-1 0 0 0 0,1 1 0 0 0,0-1 1 0 0,-1 0-1 0 0,1 0 0 0 0,-1 0 1 0 0,1 0-1 0 0,0 0 0 0 0,-1 0 0 0 0,1 0 1 0 0,0 0-1 0 0,-1 0 0 0 0,1 0 1 0 0,-1 0-1 0 0,1 0 0 0 0,0 0 0 0 0,-1 0 1 0 0,1 0-1 0 0,-1 0 0 0 0,1 0 1 0 0,0 0-1 0 0,-1-1 0 0 0,1 1 0 0 0,0 0 1 0 0,-1 0-1 0 0,1 0 0 0 0,0-1 1 0 0,-1 1-1 0 0,1 0 0 0 0,0 0 0 0 0,0-1 1 0 0,-1 1-1 0 0,1 0 0 0 0,0-1 1 0 0,0 1-1 0 0,-1 0 0 0 0,1-1 0 0 0,0 1 1 0 0,-9-15 1154 0 0,8 9-1191 0 0,-1 1 0 0 0,1-1 0 0 0,0 1 0 0 0,0-1 0 0 0,1 0 0 0 0,0 0 0 0 0,0-6 0 0 0,1 8 0 0 0,-1 1 0 0 0,0-1 0 0 0,1 1 0 0 0,0-1 0 0 0,0 1 0 0 0,0 0 0 0 0,0-1 0 0 0,0 1 0 0 0,1 0 0 0 0,0 0 0 0 0,-1 0 0 0 0,5-5 0 0 0,-5 7 0 0 0,0 0 0 0 0,0 1 0 0 0,0-1 0 0 0,0 1 0 0 0,0 0 0 0 0,1-1 0 0 0,-1 1 0 0 0,0 0 0 0 0,0 0 0 0 0,0 0 0 0 0,0 0 0 0 0,1 0 0 0 0,-1 0 0 0 0,0 0 0 0 0,0 0 0 0 0,0 0 0 0 0,1 0 0 0 0,-1 1 0 0 0,0-1 0 0 0,0 0 0 0 0,0 1 0 0 0,0-1 0 0 0,2 2 0 0 0,18 10 0 0 0,0 0 0 0 0,39 32 0 0 0,11 7 0 0 0,-71-51 0 0 0,27 16 0 0 0,40 19 0 0 0,-22-16 0 0 0,1-1 0 0 0,1-3 0 0 0,0-1 0 0 0,1-3 0 0 0,51 6 0 0 0,-88-16 0 0 0,25 2 0 0 0,56-1 0 0 0,-82-3 0 0 0,-1 0 0 0 0,0 0 0 0 0,1 0 0 0 0,-1-1 0 0 0,0-1 0 0 0,0 1 0 0 0,0-2 0 0 0,0 1 0 0 0,0-1 0 0 0,-1 0 0 0 0,11-8 0 0 0,-16 9 0 0 0,0 0 0 0 0,-1 0 0 0 0,1 0 0 0 0,-1 0 0 0 0,1 0 0 0 0,-1-1 0 0 0,0 1 0 0 0,0-1 0 0 0,-1 0 0 0 0,1 1 0 0 0,-1-1 0 0 0,0 0 0 0 0,0 0 0 0 0,0 0 0 0 0,0 0 0 0 0,-1 0 0 0 0,1 0 0 0 0,-1 0 0 0 0,0 0 0 0 0,-1 0 0 0 0,1 0 0 0 0,-1 0 0 0 0,0-5 0 0 0,-2-5 0 0 0,-1 0 0 0 0,0 0 0 0 0,0 0 0 0 0,-2 0 0 0 0,-7-14 0 0 0,4 12 4 0 0,0 1-1 0 0,-1 0 1 0 0,-1 0 0 0 0,-20-20-1 0 0,-55-45-4 0 0,-6-7-117 0 0,86 80 859 0 0,2-3-5180 0 0,4 9 4075 0 0,0 1 0 0 0,0-1 0 0 0,1 0 0 0 0,-1 1 0 0 0,0-1 0 0 0,0 0 1 0 0,1 1-1 0 0,-1-1 0 0 0,0 0 0 0 0,1 1 0 0 0,-1-1 0 0 0,1 1 0 0 0,-1-1 0 0 0,1 1 0 0 0,-1-1 0 0 0,1 1 0 0 0,0-1 0 0 0,-1 1 0 0 0,1-1 1 0 0,-1 1-1 0 0,1 0 0 0 0,0-1 0 0 0,1 1 0 0 0,10-6-3104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5 860 0 0,'-11'4'1540'0'0,"8"-3"-722"0"0,0 0 0 0 0,0 0 1 0 0,1 0-1 0 0,-1 0 0 0 0,1 0 1 0 0,-1 1-1 0 0,0-1 0 0 0,1 1 1 0 0,0 0-1 0 0,-1 0 0 0 0,1-1 1 0 0,-2 4-1 0 0,4-5-503 0 0,0 1-1 0 0,-1-1 1 0 0,1 0 0 0 0,0 1 0 0 0,0-1 0 0 0,0 1 0 0 0,0-1-1 0 0,0 0 1 0 0,-1 1 0 0 0,1-1 0 0 0,0 1 0 0 0,0-1-1 0 0,0 0 1 0 0,0 1 0 0 0,0-1 0 0 0,1 1 0 0 0,-1-1-1 0 0,0 1 1 0 0,0-1 0 0 0,0 0 0 0 0,0 1 0 0 0,0-1 0 0 0,0 1-1 0 0,1-1 1 0 0,8 9 2800 0 0,13 1-83 0 0,3-5-2236 0 0,-1 0 0 0 0,1-2 0 0 0,48 1 1 0 0,75-13 1730 0 0,-82 0-2519 0 0,78-21 1 0 0,-26 4-131 0 0,-104 24-2460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66 9249 0 0,'-8'5'2638'0'0,"5"-3"-1659"0"0,-1 0-1 0 0,1 0 1 0 0,-1 0 0 0 0,1 0 0 0 0,0 1-1 0 0,0 0 1 0 0,0-1 0 0 0,0 1-1 0 0,0 1 1 0 0,1-1 0 0 0,-1 0 0 0 0,-3 7-1 0 0,7-10-853 0 0,-1 1 0 0 0,0-1 0 0 0,0 1 0 0 0,1-1 0 0 0,-1 1 0 0 0,0-1 0 0 0,1 1 0 0 0,-1-1 0 0 0,0 1 0 0 0,1-1 0 0 0,-1 1 0 0 0,1-1 0 0 0,-1 1 0 0 0,1-1 0 0 0,-1 0 0 0 0,1 1-1 0 0,-1-1 1 0 0,1 0 0 0 0,-1 0 0 0 0,1 1 0 0 0,-1-1 0 0 0,1 0 0 0 0,0 0 0 0 0,-1 0 0 0 0,1 0 0 0 0,0 1 0 0 0,18 2 1147 0 0,17-1-636 0 0,0-3 1 0 0,1-1-1 0 0,-1-1 0 0 0,67-16 1 0 0,-39 8-308 0 0,-55 9-329 0 0,54-8-31 0 0,-1-3-1 0 0,71-25 0 0 0,-105 27-2406 0 0,1-1-7429 0 0,-19 8 6374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75 752 0 0,'0'-1'326'0'0,"1"0"0"0"0,0 0 0 0 0,-1 0 0 0 0,0 0 1 0 0,1 0-1 0 0,-1 0 0 0 0,1-1 0 0 0,-1 1 0 0 0,0 0 0 0 0,0 0 0 0 0,0 0 0 0 0,0 0 0 0 0,0-1 0 0 0,0 1 1 0 0,0 0-1 0 0,0 0 0 0 0,0 0 0 0 0,0 0 0 0 0,0-1 0 0 0,-1 1 0 0 0,1 0 0 0 0,-1 0 0 0 0,1 0 0 0 0,-2-2 1 0 0,0 1 106 0 0,1-1 1 0 0,-1 1 0 0 0,0 0 0 0 0,-1 0 0 0 0,1 0 0 0 0,0 0 0 0 0,-1 0 0 0 0,1 1-1 0 0,-6-3 1 0 0,0 0 249 0 0,-1 0-1 0 0,0 1 0 0 0,-1 0 1 0 0,1 0-1 0 0,-13-1 1 0 0,7 3-159 0 0,0 0 1 0 0,0 1 0 0 0,0 1-1 0 0,0 1 1 0 0,-28 5 0 0 0,9 2 419 0 0,-44 19 1 0 0,46-16-280 0 0,1 3-1 0 0,-30 17 0 0 0,51-26-410 0 0,0 1 0 0 0,0 0 0 0 0,1 0 0 0 0,0 1 0 0 0,0 0 0 0 0,1 0 0 0 0,0 1 0 0 0,0 0 0 0 0,-9 15 0 0 0,16-22-180 0 0,0 0 1 0 0,0 0 0 0 0,1 0-1 0 0,-1 0 1 0 0,0 0 0 0 0,1 0-1 0 0,-1 0 1 0 0,1 0 0 0 0,0 0-1 0 0,0 0 1 0 0,-1 0 0 0 0,1 0-1 0 0,1 0 1 0 0,-1 0 0 0 0,0 0 0 0 0,0 0-1 0 0,1 0 1 0 0,0 4-1 0 0,1-3 17 0 0,0 0-1 0 0,0 0 0 0 0,0 1 0 0 0,0-1 0 0 0,0-1 0 0 0,0 1 0 0 0,1 0 0 0 0,-1 0 0 0 0,6 3 0 0 0,4 2 89 0 0,0 0 1 0 0,0-1-1 0 0,1 0 1 0 0,16 6-1 0 0,-6-4-35 0 0,1-2 0 0 0,0 0-1 0 0,1-2 1 0 0,0 0 0 0 0,-1-2 0 0 0,28 1 0 0 0,-7-4-211 0 0,0-1 0 0 0,66-11 0 0 0,-102 10 0 0 0,-1 1-1 0 0,1-1 1 0 0,-1-1-1 0 0,0 0 1 0 0,14-6-1 0 0,-21 9 56 0 0,1-1-1 0 0,-1 0 1 0 0,1 0-1 0 0,-1 0 1 0 0,0 0-1 0 0,1 0 1 0 0,-1 0-1 0 0,0 0 1 0 0,0 0-1 0 0,1 0 1 0 0,-1-1 0 0 0,0 1-1 0 0,0 0 1 0 0,0-1-1 0 0,-1 1 1 0 0,1-1-1 0 0,0 1 1 0 0,0-1-1 0 0,-1 1 1 0 0,1-1-1 0 0,-1 1 1 0 0,1-1-1 0 0,-1 0 1 0 0,0 1-1 0 0,0-1 1 0 0,0 0-1 0 0,0 1 1 0 0,0-1-1 0 0,0 0 1 0 0,0 1-1 0 0,0-1 1 0 0,-1 0-1 0 0,1 1 1 0 0,-1-1-1 0 0,1 0 1 0 0,-2-1-1 0 0,-2-5 14 0 0,-1 0 0 0 0,0 1 0 0 0,0 0-1 0 0,0 0 1 0 0,-1 0 0 0 0,0 0-1 0 0,-1 1 1 0 0,0 0 0 0 0,1 1 0 0 0,-2 0-1 0 0,1 0 1 0 0,-9-5 0 0 0,-12-5 18 0 0,-59-21 0 0 0,63 27-69 0 0,-49-11 0 0 0,65 18-207 0 0,-1 1 1 0 0,1 0 0 0 0,-1 0-1 0 0,1 1 1 0 0,-1 0 0 0 0,1 0-1 0 0,-1 1 1 0 0,1 0 0 0 0,-14 4-1 0 0,12 2-1406 0 0,27 14-9780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123 169 164 0 0,'-6'-11'507'0'0,"-37"-69"4055"0"0,34 66-1679 0 0,0 0-1 0 0,-2 0 1 0 0,-14-16 0 0 0,25 30-2671 0 0,-1 0 1 0 0,1-1 0 0 0,0 1-1 0 0,-1-1 1 0 0,1 1 0 0 0,0 0 0 0 0,-1-1-1 0 0,1 1 1 0 0,0 0 0 0 0,-1-1 0 0 0,1 1-1 0 0,-1 0 1 0 0,1 0 0 0 0,-1-1 0 0 0,1 1-1 0 0,0 0 1 0 0,-1 0 0 0 0,1 0 0 0 0,-1 0-1 0 0,1-1 1 0 0,-1 1 0 0 0,1 0-1 0 0,-1 0 1 0 0,1 0 0 0 0,-1 0 0 0 0,1 0-1 0 0,-1 0 1 0 0,1 0 0 0 0,-1 1 0 0 0,0-1-1 0 0,0 1-53 0 0,1-1-1 0 0,-1 1 1 0 0,1 0 0 0 0,-1-1-1 0 0,1 1 1 0 0,0 0-1 0 0,-1 0 1 0 0,1-1-1 0 0,0 1 1 0 0,-1 0 0 0 0,1 0-1 0 0,0 0 1 0 0,0 0-1 0 0,0 0 1 0 0,0 1-1 0 0,1 35 995 0 0,3-20-1431 0 0,-1-1-1 0 0,2 0 1 0 0,1 0-1 0 0,0-1 1 0 0,0 1-1 0 0,12 18 1 0 0,-7-18-1211 0 0,-1 0-1 0 0,2 0 1 0 0,0-1 0 0 0,1 0-1 0 0,17 14 1 0 0,2-2-1281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83 136 0 0,'11'-21'9078'0'0,"-11"19"-8617"0"0,-1 0 0 0 0,1 1 0 0 0,-1-1 0 0 0,0 0 0 0 0,0 0-1 0 0,1 0 1 0 0,-1 1 0 0 0,-1-1 0 0 0,1 0 0 0 0,0 1 0 0 0,0-1 0 0 0,-1 1 0 0 0,1 0-1 0 0,0-1 1 0 0,-4-1 0 0 0,1 1 45 0 0,0-1 0 0 0,0 1 0 0 0,0 1 0 0 0,0-1 0 0 0,0 0 0 0 0,-8-1 0 0 0,-2 1 287 0 0,-1 0 1 0 0,1 1-1 0 0,-21 1 0 0 0,8 2-1 0 0,0 1 0 0 0,1 1 0 0 0,-1 1 0 0 0,-44 14 0 0 0,53-12-338 0 0,1-1 0 0 0,0 2 0 0 0,0 0 0 0 0,1 1 0 0 0,0 1 0 0 0,0 1 0 0 0,-23 20 0 0 0,36-29-384 0 0,0 1 0 0 0,0 0 0 0 0,1 0 0 0 0,-1 0 0 0 0,1 0 0 0 0,0 1-1 0 0,-1-1 1 0 0,1 1 0 0 0,1-1 0 0 0,-1 1 0 0 0,0 0 0 0 0,1 0-1 0 0,0 0 1 0 0,0 0 0 0 0,0 0 0 0 0,0 6 0 0 0,1-6-30 0 0,1 0 0 0 0,-1 1 1 0 0,1-1-1 0 0,0 0 0 0 0,0 0 0 0 0,1 0 1 0 0,-1 0-1 0 0,1 0 0 0 0,0 0 0 0 0,0-1 1 0 0,0 1-1 0 0,1-1 0 0 0,-1 1 0 0 0,1-1 1 0 0,0 0-1 0 0,4 4 0 0 0,4 3-40 0 0,0 0 0 0 0,1-1 0 0 0,0-1 0 0 0,0 0 0 0 0,1-1 0 0 0,0 0 0 0 0,1-1 0 0 0,-1 0 0 0 0,1-1 0 0 0,16 4 0 0 0,-16-6 0 0 0,0 0 0 0 0,0 0 0 0 0,1-2 0 0 0,-1 1 0 0 0,0-2 0 0 0,1 0 0 0 0,-1-1 0 0 0,0 0 0 0 0,1-1 0 0 0,23-7 0 0 0,-35 8 0 0 0,0 0 0 0 0,1 0 1 0 0,-1 0-1 0 0,0-1 0 0 0,0 1 0 0 0,0-1 0 0 0,0 0 0 0 0,0 0 1 0 0,-1 0-1 0 0,1-1 0 0 0,0 1 0 0 0,-1-1 0 0 0,0 1 0 0 0,0-1 1 0 0,1 0-1 0 0,-1 0 0 0 0,-1 1 0 0 0,1-2 0 0 0,0 1 1 0 0,1-6-1 0 0,-1 3-3 0 0,-1-1 1 0 0,0 1-1 0 0,0-1 1 0 0,-1 1 0 0 0,0-1-1 0 0,0 0 1 0 0,-1 1 0 0 0,0-1-1 0 0,0 1 1 0 0,-3-11-1 0 0,0 4-95 0 0,-1 0-1 0 0,0 1 0 0 0,0-1 0 0 0,-2 1 1 0 0,1 0-1 0 0,-2 1 0 0 0,1 0 0 0 0,-2 0 0 0 0,1 1 1 0 0,-1 0-1 0 0,-1 0 0 0 0,0 1 0 0 0,0 0 1 0 0,-1 1-1 0 0,0 0 0 0 0,0 1 0 0 0,-1 0 1 0 0,0 1-1 0 0,0 0 0 0 0,-1 1 0 0 0,1 0 1 0 0,-24-5-1 0 0,22 9-2008 0 0,14 1 1946 0 0,0 0-1 0 0,-1 0 1 0 0,1 1-1 0 0,0-1 0 0 0,0 0 1 0 0,-1 0-1 0 0,1 0 0 0 0,0 1 1 0 0,0-1-1 0 0,0 0 1 0 0,0 0-1 0 0,-1 1 0 0 0,1-1 1 0 0,0 0-1 0 0,0 1 0 0 0,0-1 1 0 0,0 0-1 0 0,0 1 1 0 0,0-1-1 0 0,0 0 0 0 0,0 0 1 0 0,0 1-1 0 0,0-1 0 0 0,0 0 1 0 0,0 1-1 0 0,0-1 1 0 0,0 1-1 0 0,18 8-6112 0 0,-17-8 5590 0 0,20 4-2210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112 164 652 0 0,'-3'-12'5047'0'0,"4"10"-4641"0"0,-1-1 0 0 0,1 1 0 0 0,0 0 0 0 0,0 0 0 0 0,0 0 0 0 0,1 0 1 0 0,-1 0-1 0 0,0 1 0 0 0,1-1 0 0 0,-1 0 0 0 0,1 0 0 0 0,0 1 0 0 0,0-1 0 0 0,-1 1 0 0 0,1 0 0 0 0,0-1 0 0 0,0 1 0 0 0,0 0 0 0 0,0 0 0 0 0,1 0 0 0 0,2 0 0 0 0,10-5 1149 0 0,30-7 0 0 0,-35 11-1031 0 0,247-44 6794 0 0,-66 16-2976 0 0,-142 16-3389 0 0,-52 14-1004 0 0,-1 0 0 0 0,1 1 0 0 0,-1-1 0 0 0,1-1 0 0 0,-1 1-1 0 0,1-1 1 0 0,-4 0 0 0 0,-14-2-98 0 0,-54 4 37 0 0,-1 2 0 0 0,2 4 0 0 0,-1 3 0 0 0,1 4 0 0 0,-130 41 0 0 0,195-52 141 0 0,0 1 1 0 0,0 0 0 0 0,0 0-1 0 0,1 1 1 0 0,-13 8-1 0 0,19-12-17 0 0,1 0-1 0 0,0 0 0 0 0,0 0 1 0 0,0 0-1 0 0,-1 1 0 0 0,1-1 1 0 0,0 0-1 0 0,0 0 0 0 0,1 1 1 0 0,-1-1-1 0 0,0 0 0 0 0,0 1 1 0 0,1-1-1 0 0,-1 1 1 0 0,1-1-1 0 0,-1 1 0 0 0,1-1 1 0 0,-1 1-1 0 0,1-1 0 0 0,0 1 1 0 0,0 0-1 0 0,0-1 0 0 0,0 1 1 0 0,0-1-1 0 0,0 1 0 0 0,0 0 1 0 0,1-1-1 0 0,-1 1 0 0 0,0-1 1 0 0,1 1-1 0 0,0-1 0 0 0,-1 1 1 0 0,1-1-1 0 0,0 1 0 0 0,-1-1 1 0 0,1 0-1 0 0,0 1 0 0 0,0-1 1 0 0,0 0-1 0 0,0 0 0 0 0,1 0 1 0 0,0 2-1 0 0,8 5 38 0 0,-1 1-1 0 0,1-1 1 0 0,1 0 0 0 0,-1-1 0 0 0,18 8-1 0 0,66 27 166 0 0,-67-31-146 0 0,86 33 129 0 0,104 44 368 0 0,-165-60-482 0 0,-48-26-93 0 0,-1 0-1 0 0,0 0 1 0 0,0 1 0 0 0,-1-1 0 0 0,1 1 0 0 0,0-1 0 0 0,-1 1-1 0 0,1 0 1 0 0,-1 0 0 0 0,0 0 0 0 0,0 0 0 0 0,0 0-1 0 0,1 5 1 0 0,-2-6 10 0 0,-1-1-1 0 0,0 0 1 0 0,0 1-1 0 0,0-1 1 0 0,0 0-1 0 0,0 1 1 0 0,0-1-1 0 0,-1 0 1 0 0,1 1-1 0 0,0-1 1 0 0,-1 0-1 0 0,1 1 1 0 0,-1-1-1 0 0,1 0 1 0 0,-1 0-1 0 0,0 0 1 0 0,1 1-1 0 0,-1-1 1 0 0,0 0 0 0 0,0 0-1 0 0,0 0 1 0 0,0 0-1 0 0,0 0 1 0 0,0-1-1 0 0,0 1 1 0 0,0 0-1 0 0,0 0 1 0 0,-2 0-1 0 0,-4 3 34 0 0,0 0-1 0 0,-1 0 1 0 0,-10 3-1 0 0,16-7-26 0 0,-32 10 160 0 0,1-1 1 0 0,-2-2-1 0 0,1-1 1 0 0,-59 2-1 0 0,-144-12 22 0 0,225 3-773 0 0,-1 0 0 0 0,1 0 0 0 0,0-1-1 0 0,-14-5 1 0 0,48 0-10508 0 0,2 3 7885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9489 0 0,'-3'1'7749'0'0,"-11"4"-2480"0"0,12-4-4871 0 0,1-1-1 0 0,-1 1 0 0 0,1-1 1 0 0,-1 1-1 0 0,1 0 0 0 0,-1 0 0 0 0,1 0 1 0 0,0 0-1 0 0,-1 0 0 0 0,1 0 0 0 0,0 0 1 0 0,0 1-1 0 0,0-1 0 0 0,0 0 1 0 0,0 1-1 0 0,0-1 0 0 0,0 0 0 0 0,1 1 1 0 0,-1-1-1 0 0,0 1 0 0 0,0 2 1 0 0,1-3 689 0 0,2 1-696 0 0,1 1-389 0 0,0-1 0 0 0,0 0 0 0 0,0 1 0 0 0,1-1 0 0 0,-1-1-1 0 0,1 1 1 0 0,-1 0 0 0 0,1-1 0 0 0,0 0 0 0 0,0 0 0 0 0,0 0 0 0 0,0 0-1 0 0,0-1 1 0 0,-1 1 0 0 0,1-1 0 0 0,0 0 0 0 0,0 0 0 0 0,0-1-1 0 0,0 1 1 0 0,0-1 0 0 0,7-1 0 0 0,-7-2-2 0 0,-3 4-8 0 0,-1-1 1 0 0,0 1-1 0 0,1-1 1 0 0,-1 1-1 0 0,0-1 0 0 0,0 1 1 0 0,0-1-1 0 0,1 1 1 0 0,-1-1-1 0 0,0 1 1 0 0,0-1-1 0 0,0 1 0 0 0,0-1 1 0 0,0 1-1 0 0,0-1 1 0 0,0 1-1 0 0,0-1 0 0 0,0 1 1 0 0,0-1-1 0 0,0 1 1 0 0,0-1-1 0 0,-1 1 1 0 0,1-1-1 0 0,0 1 0 0 0,0-1 1 0 0,0 1-1 0 0,-1-1 1 0 0,1 1-1 0 0,0-1 0 0 0,-1 1 1 0 0,1-1-1 0 0,0 1 1 0 0,-1 0-1 0 0,1-1 1 0 0,-1 1-1 0 0,0-1 0 0 0,-1-2-167 0 0,-1 1-1 0 0,0-1 1 0 0,0 1-1 0 0,0-1 1 0 0,0 1-1 0 0,0 0 1 0 0,-1 0-1 0 0,1 0 1 0 0,0 1-1 0 0,-1-1 1 0 0,0 1-1 0 0,1 0 1 0 0,-6-1-1 0 0,-21-4-3243 0 0,4 3-4815 0 0,19 2 5083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45 308 0 0,'-23'3'1745'0'0,"-25"-3"12796"0"0,61-6-12447 0 0,2 3-963 0 0,1 0 0 0 0,18-1 0 0 0,21-3-1412 0 0,-50 6-670 0 0,0 0 0 0 0,0 0-1 0 0,0-1 1 0 0,0 0 0 0 0,-1 0-1 0 0,1 0 1 0 0,-1-1 0 0 0,6-3 0 0 0,-4 2-1319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68 167 7537 0 0,'-12'-10'2769'0'0,"2"3"273"0"0,0-1 0 0 0,1 0 1 0 0,-18-19 1093 0 0,30 25-3903 0 0,-1 0 0 0 0,1 1 0 0 0,0 0-1 0 0,0-1 1 0 0,0 1 0 0 0,-1 0 0 0 0,1 1-1 0 0,0-1 1 0 0,0 0 0 0 0,0 1 0 0 0,1 0-1 0 0,-1 0 1 0 0,5 0 0 0 0,6-1 135 0 0,339-35 2740 0 0,-205 26-2408 0 0,72-9 162 0 0,-208 18-771 0 0,31-6 57 0 0,-41 6-133 0 0,1 1-1 0 0,-1-1 1 0 0,0 0-1 0 0,0 0 1 0 0,1 0-1 0 0,-1 0 1 0 0,0 0-1 0 0,0-1 1 0 0,0 1-1 0 0,0 0 1 0 0,0-1-1 0 0,0 0 1 0 0,2-3-1 0 0,-3 5 176 0 0,-6 0-181 0 0,0 0 0 0 0,1 0 0 0 0,-1 1 1 0 0,1 0-1 0 0,-1 0 0 0 0,0 0 0 0 0,1 1 1 0 0,0-1-1 0 0,-1 1 0 0 0,1 0 1 0 0,0 0-1 0 0,0 0 0 0 0,0 1 0 0 0,0 0 1 0 0,1 0-1 0 0,-1 0 0 0 0,-6 6 0 0 0,1 1 12 0 0,-1 1-1 0 0,2-1 1 0 0,-1 1-1 0 0,-11 22 1 0 0,13-19-21 0 0,1 0 0 0 0,1 1 0 0 0,0 0 0 0 0,1 0 0 0 0,1 0 0 0 0,0 0 0 0 0,1 1 0 0 0,1-1 0 0 0,0 1 0 0 0,2 20 0 0 0,4 19 0 0 0,19 86 0 0 0,-11-73 0 0 0,19 83 0 0 0,12 74 0 0 0,-44-221 0 0 0,1-1 0 0 0,-1 0 0 0 0,0 0 0 0 0,0 0 0 0 0,0 0 0 0 0,0 1 0 0 0,-1-1 0 0 0,1 0 0 0 0,-1 0 0 0 0,0 0 0 0 0,0 0 0 0 0,-2 3 0 0 0,2-3 0 0 0,-1-1 0 0 0,1 0 0 0 0,-1 0 0 0 0,0 0 0 0 0,0-1 0 0 0,0 1 0 0 0,0 0 0 0 0,0-1 0 0 0,0 1 0 0 0,0-1 0 0 0,-1 0 0 0 0,1 0 0 0 0,0 1 0 0 0,-1-2 0 0 0,-4 2 0 0 0,-55 15 0 0 0,0-3 0 0 0,-70 5 0 0 0,49-7 0 0 0,73-11 0 0 0,-63 10 0 0 0,-141 39 0 0 0,204-46 0 0 0,10-4 0 0 0,0 0 0 0 0,0 0 0 0 0,0 0 0 0 0,0 0 0 0 0,0 0 0 0 0,0 0 0 0 0,0 0 0 0 0,0 0 0 0 0,0 0 0 0 0,0 1 0 0 0,-1-1 0 0 0,1 0 0 0 0,0 0 0 0 0,0 0 0 0 0,0 0 0 0 0,0 0 0 0 0,0 0 0 0 0,0 0 0 0 0,0 1 0 0 0,0-1 0 0 0,0 0 0 0 0,0 0 0 0 0,0 0 0 0 0,0 0 0 0 0,0 0 0 0 0,0 0 0 0 0,0 1 0 0 0,0-1 0 0 0,0 0 0 0 0,0 0 0 0 0,0 0 0 0 0,0 0 0 0 0,0 0 0 0 0,0 0 0 0 0,0 0 0 0 0,1 1 0 0 0,-1-1 0 0 0,0 0 0 0 0,0 0 0 0 0,0 0 0 0 0,0 0 0 0 0,0 0 0 0 0,0 0 0 0 0,0 0 0 0 0,0 0 0 0 0,0 0 0 0 0,0 0 0 0 0,1 1 0 0 0,-1-1 0 0 0,0 0 0 0 0,0 0 0 0 0,0 0 0 0 0,0 0 0 0 0,0 0 0 0 0,0 0 0 0 0,0 0 0 0 0,1 0 0 0 0,-1 0 0 0 0,0 0 0 0 0,0 0 0 0 0,0 0 0 0 0,0 0 0 0 0,0 0 0 0 0,0 0 0 0 0,1 0 0 0 0,-1 0 0 0 0,8 3 0 0 0,15 0 0 0 0,0-1 0 0 0,0-1 0 0 0,0-1 0 0 0,35-4 0 0 0,3 0 0 0 0,592-12 0 0 0,-554 14-8008 0 0,-84-1 343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41 148 868 0 0,'-1'-2'455'0'0,"-1"0"-1"0"0,0 0 1 0 0,1 0-1 0 0,0 0 1 0 0,-1 0-1 0 0,1 0 1 0 0,0 0-1 0 0,0 0 1 0 0,0-1 0 0 0,0 1-1 0 0,1 0 1 0 0,-1-1-1 0 0,0 1 1 0 0,1-3-1 0 0,0 3-196 0 0,0 0 0 0 0,1 0 0 0 0,-1 0 1 0 0,1 0-1 0 0,-1 0 0 0 0,1 0 0 0 0,0 0 0 0 0,0 1 0 0 0,0-1 0 0 0,0 0 0 0 0,0 1 0 0 0,0-1 0 0 0,0 1 0 0 0,1-1 0 0 0,-1 1 0 0 0,0-1 0 0 0,1 1 0 0 0,-1 0 0 0 0,3-1 0 0 0,9-8 371 0 0,2 0 1 0 0,-1 2-1 0 0,1 0 0 0 0,1 0 0 0 0,-1 1 1 0 0,1 1-1 0 0,0 1 0 0 0,1 1 0 0 0,-1 0 1 0 0,1 1-1 0 0,0 0 0 0 0,0 1 0 0 0,0 1 0 0 0,0 1 1 0 0,0 1-1 0 0,29 4 0 0 0,-42-4-487 0 0,0 0 1 0 0,-1 0-1 0 0,1 0 0 0 0,0 0 0 0 0,0 1 1 0 0,-1-1-1 0 0,1 1 0 0 0,-1 0 0 0 0,1 0 0 0 0,-1 1 1 0 0,0-1-1 0 0,0 1 0 0 0,0-1 0 0 0,0 1 1 0 0,5 5-1 0 0,-7-5-60 0 0,1 0 0 0 0,-1 0 1 0 0,0 0-1 0 0,0 0 0 0 0,0 0 0 0 0,0 0 0 0 0,0 0 1 0 0,-1 0-1 0 0,1 0 0 0 0,-1 0 0 0 0,0 0 1 0 0,0 1-1 0 0,0-1 0 0 0,0 0 0 0 0,0 0 1 0 0,-1 0-1 0 0,0 0 0 0 0,1 0 0 0 0,-1 0 1 0 0,0 0-1 0 0,-2 4 0 0 0,-4 8 89 0 0,-1 1-1 0 0,0-1 1 0 0,-1-1 0 0 0,-1 1-1 0 0,0-2 1 0 0,-1 1-1 0 0,-17 16 1 0 0,-99 75 866 0 0,98-84-558 0 0,0 2-1 0 0,2 0 1 0 0,0 2-1 0 0,-41 50 1 0 0,67-74-474 0 0,0 1 0 0 0,0-1 0 0 0,0 1 1 0 0,0-1-1 0 0,0 1 0 0 0,0 0 0 0 0,0-1 1 0 0,1 1-1 0 0,-1 0 0 0 0,0 0 0 0 0,1 0 1 0 0,-1-1-1 0 0,1 1 0 0 0,0 0 0 0 0,0 0 1 0 0,0 0-1 0 0,0 0 0 0 0,0 0 0 0 0,0-1 1 0 0,0 1-1 0 0,1 0 0 0 0,-1 0 0 0 0,0 0 1 0 0,1 0-1 0 0,0-1 0 0 0,-1 1 0 0 0,1 0 1 0 0,0-1-1 0 0,0 1 0 0 0,0 0 0 0 0,0-1 1 0 0,0 1-1 0 0,0-1 0 0 0,1 0 1 0 0,-1 1-1 0 0,0-1 0 0 0,1 0 0 0 0,-1 0 1 0 0,1 0-1 0 0,-1 0 0 0 0,1 0 0 0 0,0 0 1 0 0,2 1-1 0 0,6 3 11 0 0,0-1 0 0 0,0 0 0 0 0,0-1 0 0 0,1 0 0 0 0,-1 0 0 0 0,15 0 0 0 0,7 1-683 0 0,0-2 0 0 0,36-2-1 0 0,-53-1 279 0 0,1 0-1 0 0,-1-1 0 0 0,0-1 0 0 0,0 0 0 0 0,0-2 0 0 0,23-9 0 0 0,-31 8-4513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365 133 596 0 0,'-157'-11'2718'0'0,"10"2"4097"0"0,137 8-5197 0 0,1 0-1 0 0,-1 0 1 0 0,0-1-1 0 0,-11-4 5175 0 0,28 3-5299 0 0,17-8-650 0 0,0 2 0 0 0,0 1 0 0 0,0 1 0 0 0,38-6 0 0 0,111-10 1659 0 0,-135 18-1995 0 0,222-18 63 0 0,-204 25-2906 0 0,-38 1-1245 0 0,-2 3-3304 0 0,-9-3 3479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125 612 356 0 0,'-7'5'1801'0'0,"-23"9"13909"0"0,32-17-14328 0 0,3-4-865 0 0,0 0 1 0 0,-1 0-1 0 0,0-1 0 0 0,0 0 1 0 0,-1 1-1 0 0,0-1 0 0 0,0 0 1 0 0,-1-1-1 0 0,0 1 0 0 0,-1 0 1 0 0,0-1-1 0 0,0 1 0 0 0,-1-1 1 0 0,0-8-1 0 0,-5-43-243 0 0,-2 1-1 0 0,-3 0 1 0 0,-2 0-1 0 0,-3 1 1 0 0,-37-92 0 0 0,46 136-299 0 0,5 10-6 0 0,0 0 1 0 0,0 0-1 0 0,-1 0 1 0 0,0 0-1 0 0,0 0 0 0 0,0 1 1 0 0,0-1-1 0 0,-5-4 1 0 0,7 7 24 0 0,1 5 34 0 0,1 7 5 0 0,2 0 0 0 0,0-1 0 0 0,0 1 0 0 0,1-1-1 0 0,0 0 1 0 0,0 0 0 0 0,1-1 0 0 0,1 0 0 0 0,-1 0-1 0 0,2 0 1 0 0,-1-1 0 0 0,1 0 0 0 0,9 7 0 0 0,-4-5-115 0 0,-1 0 0 0 0,1-1 1 0 0,1 0-1 0 0,-1-1 1 0 0,2-1-1 0 0,-1 0 0 0 0,1-1 1 0 0,28 8-1 0 0,-32-12-203 0 0,-1 0-1 0 0,0-1 1 0 0,1 0 0 0 0,-1 0 0 0 0,1-1 0 0 0,-1-1-1 0 0,0 0 1 0 0,1 0 0 0 0,19-6 0 0 0,-23 5 180 0 0,0-1 0 0 0,0 1 1 0 0,0-2-1 0 0,-1 1 1 0 0,0-1-1 0 0,1 0 0 0 0,-1 0 1 0 0,-1 0-1 0 0,1-1 0 0 0,-1 0 1 0 0,1 0-1 0 0,-2-1 0 0 0,1 0 1 0 0,7-10-1 0 0,-4 3 637 0 0,-1-1 0 0 0,-1 1 0 0 0,10-27 2219 0 0,-17 51-2465 0 0,0 0 0 0 0,-5 19 0 0 0,-2 10 217 0 0,4-6-368 0 0,2-17 2 0 0,0 0 0 0 0,1 0 0 0 0,0 1-1 0 0,3 21 1 0 0,-1-34-384 0 0,0 0 1 0 0,0 0-1 0 0,0-1 0 0 0,1 1 0 0 0,0 0 0 0 0,0-1 1 0 0,0 1-1 0 0,3 4 0 0 0,-2-6-244 0 0,-1 0-1 0 0,1 0 1 0 0,0 0-1 0 0,0 0 1 0 0,0 0-1 0 0,0-1 1 0 0,0 1-1 0 0,1-1 1 0 0,-1 0 0 0 0,1 0-1 0 0,4 2 1 0 0,16 3-3191 0 0,5-1 528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158 370 628 0 0,'-10'4'1260'0'0,"1"0"-1"0"0,0 1 1 0 0,0 1 0 0 0,0-1-1 0 0,1 2 1 0 0,0-1 0 0 0,0 1-1 0 0,0 0 1 0 0,1 0 0 0 0,0 1-1 0 0,-7 10 1 0 0,11-13-511 0 0,1-2-219 0 0,1 0 0 0 0,-1-1 0 0 0,1 1 0 0 0,-1-1 1 0 0,0 0-1 0 0,0 0 0 0 0,0 0 0 0 0,0 1 0 0 0,0-2 1 0 0,0 1-1 0 0,-1 0 0 0 0,1 0 0 0 0,-4 1 1 0 0,5-3-442 0 0,0-1 1 0 0,0 1 0 0 0,0-1 0 0 0,0 1 0 0 0,0-1 0 0 0,0 0-1 0 0,0 1 1 0 0,0-1 0 0 0,1 0 0 0 0,-1 1 0 0 0,0-1 0 0 0,0 0-1 0 0,1 0 1 0 0,-1 0 0 0 0,0 0 0 0 0,1 0 0 0 0,-1 0 0 0 0,1 0 0 0 0,-1 0-1 0 0,1 0 1 0 0,0 0 0 0 0,-1 0 0 0 0,1 0 0 0 0,0 0 0 0 0,0 0-1 0 0,-1 0 1 0 0,1-1 0 0 0,0 1 0 0 0,0 0 0 0 0,1-1 0 0 0,-2-40 448 0 0,23-126-4 0 0,1-20-325 0 0,-24 154-58 0 0,1 32-114 0 0,0 0 0 0 0,0 0 0 0 0,-1 0-1 0 0,1 0 1 0 0,-1 0 0 0 0,0 0 0 0 0,1 0 0 0 0,-1 0 0 0 0,0 0 0 0 0,0 1 0 0 0,0-1-1 0 0,0 0 1 0 0,-1 0 0 0 0,0-1 0 0 0,1 3 497 0 0,0 3-325 0 0,0 3-130 0 0,0 1 0 0 0,0-1 0 0 0,1 1 0 0 0,0-1 0 0 0,0 1 0 0 0,1-1 0 0 0,-1 1 0 0 0,1-1 0 0 0,1 1 0 0 0,-1-1 0 0 0,5 10 0 0 0,4 12 157 0 0,17 30 1 0 0,-17-38-176 0 0,1 0 0 0 0,0-1 1 0 0,2-1-1 0 0,0 0 0 0 0,2-1 0 0 0,-1 0 0 0 0,2-1 0 0 0,0 0 0 0 0,1-2 0 0 0,1 0 0 0 0,0-1 1 0 0,1 0-1 0 0,0-2 0 0 0,1 0 0 0 0,0-2 0 0 0,1 0 0 0 0,26 8 0 0 0,-29-11-202 0 0,-9-2 30 0 0,1-1 1 0 0,-1 0-1 0 0,1-1 1 0 0,0 0 0 0 0,11 1-1 0 0,-65 4 43 0 0,3 0 32 0 0,-111 14-4 0 0,36-4-5 0 0,99-15-76 0 0,4 0-585 0 0,-1 0-1 0 0,1-1 1 0 0,-16-2 0 0 0,22 0-112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134 213 392 0 0,'-52'-73'4368'0'0,"30"44"3360"0"0,-34-59-1 0 0,56 87-7566 0 0,0 1 1 0 0,-1-1-1 0 0,1 0 0 0 0,0 1 0 0 0,-1-1 0 0 0,1 1 1 0 0,0-1-1 0 0,0 1 0 0 0,-1-1 0 0 0,1 0 0 0 0,0 1 1 0 0,0-1-1 0 0,0 0 0 0 0,0 1 0 0 0,0-1 0 0 0,0 0 1 0 0,0 1-1 0 0,0-1 0 0 0,0 0 0 0 0,0 1 0 0 0,0-1 1 0 0,0 1-1 0 0,1-1 0 0 0,-1 0 0 0 0,0 1 0 0 0,0-1 0 0 0,1 1 1 0 0,-1-1-1 0 0,1 0 0 0 0,0 0-38 0 0,0 1 1 0 0,0-1-1 0 0,0 1 1 0 0,0 0-1 0 0,0-1 1 0 0,0 1-1 0 0,0 0 1 0 0,0-1-1 0 0,0 1 0 0 0,1 0 1 0 0,-1 0-1 0 0,0 0 1 0 0,0 0-1 0 0,0 0 1 0 0,2 1-1 0 0,6 0-158 0 0,0 1 0 0 0,0 0 0 0 0,10 5 0 0 0,177 82-6259 0 0,-176-79 5392 0 0,49 24-2383 0 0,-9-7 473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96 8817 0 0,'0'3'6904'0'0,"-1"14"-2781"0"0,-2-3-2799 0 0,-1 0-1 0 0,0-1 1 0 0,-1 1-1 0 0,-11 22 0 0 0,-32 49 106 0 0,47-84-1381 0 0,-23 38 461 0 0,-2-1 0 0 0,-2-1 1 0 0,-1-2-1 0 0,-1-1 0 0 0,-65 55 1 0 0,93-87-574 0 0,-39 29-1161 0 0,13-16-3580 0 0</inkml:trace>
  <inkml:trace contextRef="#ctx0" brushRef="#br0" timeOffset="1">15 35 436 0 0,'-15'-35'10794'0'0,"17"36"-10454"0"0,0-1 1 0 0,0 1 0 0 0,1-1 0 0 0,-1 1-1 0 0,0 0 1 0 0,0-1 0 0 0,0 1-1 0 0,-1 0 1 0 0,1 0 0 0 0,0 1 0 0 0,0-1-1 0 0,0 0 1 0 0,2 3 0 0 0,22 24 1078 0 0,-15-16-623 0 0,44 49 2172 0 0,-3 4-1 0 0,50 80 1 0 0,38 48 2452 0 0,-127-176-5958 0 0,-7-9 908 0 0,0 0-1 0 0,0-1 0 0 0,12 12 0 0 0,6-6-2811 0 0,-22-12 1574 0 0,1 0 1 0 0,0-1 0 0 0,-1 1 0 0 0,1-1 0 0 0,-1 0 0 0 0,1 0-1 0 0,0 0 1 0 0,4-1 0 0 0,11-2-3006 0 0,-5-2 557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56 920 0 0,'-3'5'12119'0'0,"8"-3"-11026"0"0,0-1 0 0 0,1 1 0 0 0,-1-1 0 0 0,1 0 0 0 0,9 0 0 0 0,60-5 3325 0 0,-42 1-3040 0 0,358-10 5715 0 0,-366 11-7063 0 0,1 0 0 0 0,-1-1 1 0 0,41-12-1 0 0,-8-5-4746 0 0,-44 14-6167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35 660 0 0,'0'0'301'0'0,"-1"1"0"0"0,1-1 0 0 0,0 1 0 0 0,0-1 0 0 0,0 0 0 0 0,-1 1 0 0 0,1-1 0 0 0,0 1 0 0 0,0-1-1 0 0,0 1 1 0 0,0-1 0 0 0,0 1 0 0 0,0-1 0 0 0,0 0 0 0 0,0 1 0 0 0,0-1 0 0 0,0 1 0 0 0,0-1 0 0 0,0 1 0 0 0,0-1 0 0 0,0 1 0 0 0,0-1 0 0 0,0 1 0 0 0,1-1 0 0 0,-1 0 0 0 0,0 1-1 0 0,0-1 1 0 0,0 1 0 0 0,1-1 0 0 0,-1 1 0 0 0,16 6 4582 0 0,27-2-503 0 0,-39-5-3651 0 0,151-1 6614 0 0,78-24-2285 0 0,-222 23-5064 0 0,3 1-217 0 0,0-1-1 0 0,-1-1 1 0 0,1 0-1 0 0,-1-1 1 0 0,1-1 0 0 0,13-6-1 0 0,-23 8-1313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3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2 267 180 0 0,'-1'-4'374'0'0,"1"1"-1"0"0,-1 0 1 0 0,1-1 0 0 0,0 1-1 0 0,0-1 1 0 0,0 1 0 0 0,1 0-1 0 0,-1-1 1 0 0,1 1-1 0 0,0 0 1 0 0,-1-1 0 0 0,2 1-1 0 0,-1 0 1 0 0,0 0 0 0 0,1 0-1 0 0,-1 0 1 0 0,5-5 0 0 0,0-2 605 0 0,1 0 0 0 0,1 1 1 0 0,14-14-1 0 0,-4 7-132 0 0,0 2 0 0 0,1 0 0 0 0,1 1 0 0 0,0 1 0 0 0,1 1 0 0 0,0 0 0 0 0,33-10-1 0 0,-27 12-75 0 0,1 1-1 0 0,1 1 0 0 0,-1 2 0 0 0,1 0 0 0 0,47 0 0 0 0,-62 5-400 0 0,0 1 0 0 0,-1 0 0 0 0,1 1 0 0 0,0 1 0 0 0,-1 0-1 0 0,17 6 1 0 0,-26-8-271 0 0,0 1 0 0 0,-1 0-1 0 0,1 0 1 0 0,-1 0 0 0 0,1 0 0 0 0,-1 1-1 0 0,0-1 1 0 0,1 1 0 0 0,-1 0 0 0 0,-1 0-1 0 0,4 4 1 0 0,-4-5-47 0 0,-1 1 0 0 0,0-1 1 0 0,1 1-1 0 0,-1-1 0 0 0,0 1 0 0 0,-1 0 1 0 0,1 0-1 0 0,0-1 0 0 0,-1 1 0 0 0,1 0 0 0 0,-1 0 1 0 0,0 0-1 0 0,0 0 0 0 0,0 0 0 0 0,-1-1 0 0 0,1 1 1 0 0,-1 0-1 0 0,0 3 0 0 0,-5 11 47 0 0,0 0-1 0 0,-1-1 1 0 0,-1 1 0 0 0,0-2-1 0 0,-1 1 1 0 0,-1-1 0 0 0,0 0-1 0 0,-25 25 1 0 0,-11 8 69 0 0,-54 42 1 0 0,81-73-106 0 0,-237 193 879 0 0,243-199-859 0 0,-26 25 161 0 0,36-33-202 0 0,0 0 0 0 0,0 0 0 0 0,1 0 0 0 0,0 1 0 0 0,-1-1 0 0 0,1 1 0 0 0,0-1 0 0 0,1 1 1 0 0,-1 0-1 0 0,0 4 0 0 0,1-7-23 0 0,1 1 1 0 0,0-1 0 0 0,0 0-1 0 0,1 0 1 0 0,-1 1-1 0 0,0-1 1 0 0,0 0 0 0 0,1 0-1 0 0,-1 0 1 0 0,0 0-1 0 0,1 1 1 0 0,-1-1 0 0 0,1 0-1 0 0,0 0 1 0 0,-1 0-1 0 0,1 0 1 0 0,0 0 0 0 0,-1 0-1 0 0,1 0 1 0 0,0 0-1 0 0,0-1 1 0 0,0 1 0 0 0,0 0-1 0 0,0 0 1 0 0,0-1 0 0 0,0 1-1 0 0,0-1 1 0 0,0 1-1 0 0,0-1 1 0 0,1 1 0 0 0,-1-1-1 0 0,0 0 1 0 0,0 1-1 0 0,3-1 1 0 0,6 3 45 0 0,0-2-1 0 0,0 1 1 0 0,12 0 0 0 0,-17-2-37 0 0,51 2 208 0 0,85-8 0 0 0,57-18 153 0 0,-8-2-394 0 0,-187 26-30 0 0,5-2-4379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67 144 860 0 0,'-16'-4'1407'0'0,"12"3"-413"0"0,-1 0 0 0 0,0 0 0 0 0,1 0 0 0 0,0-1 1 0 0,-1 1-1 0 0,1-1 0 0 0,0 0 0 0 0,0 0 0 0 0,-8-6 3708 0 0,15 5-3000 0 0,2-1-1138 0 0,-1-1-1 0 0,2 1 1 0 0,-1 1 0 0 0,0-1 0 0 0,1 1 0 0 0,-1 0 0 0 0,1 0 0 0 0,11-3 0 0 0,59-16 2001 0 0,-39 12-1653 0 0,112-23 1601 0 0,-99 25-5246 0 0,1 2-5144 0 0,-33 5 4777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342 193 780 0 0,'0'-4'496'0'0,"0"1"-1"0"0,1-1 1 0 0,0 1 0 0 0,0 0-1 0 0,0 0 1 0 0,0-1 0 0 0,0 1-1 0 0,1 0 1 0 0,0 0 0 0 0,-1 0-1 0 0,1 0 1 0 0,0 1-1 0 0,0-1 1 0 0,1 0 0 0 0,-1 1-1 0 0,1-1 1 0 0,3-2 0 0 0,6-4 1121 0 0,0 0 0 0 0,21-11 0 0 0,-27 16-1458 0 0,50-26 4175 0 0,86-33-1 0 0,-238 81-2311 0 0,8 3-1897 0 0,-3 0 31 0 0,1 3 1 0 0,-113 47-1 0 0,202-71-152 0 0,-4 2 25 0 0,0 0 0 0 0,0 0 0 0 0,0 0 1 0 0,1 1-1 0 0,-1 0 0 0 0,1 0 0 0 0,-1 0 0 0 0,1 0 0 0 0,0 0 0 0 0,0 1 1 0 0,1 0-1 0 0,-1 0 0 0 0,-3 5 0 0 0,7-8-14 0 0,0 0 1 0 0,0 0-1 0 0,0 0 0 0 0,-1 0 0 0 0,1 0 1 0 0,0 0-1 0 0,0 0 0 0 0,0 0 1 0 0,1 0-1 0 0,-1 0 0 0 0,0 0 0 0 0,0 0 1 0 0,0 0-1 0 0,1 0 0 0 0,-1 0 0 0 0,1 0 1 0 0,-1 0-1 0 0,0-1 0 0 0,1 1 0 0 0,0 0 1 0 0,-1 0-1 0 0,1 0 0 0 0,0 0 1 0 0,-1-1-1 0 0,1 1 0 0 0,0 0 0 0 0,0-1 1 0 0,-1 1-1 0 0,1-1 0 0 0,0 1 0 0 0,1 0 1 0 0,32 18 204 0 0,-29-16-181 0 0,15 6 104 0 0,0-1 1 0 0,40 11-1 0 0,171 33 393 0 0,0-1 17 0 0,-173-35-188 0 0,109 45-1 0 0,-148-52-226 0 0,32 20 0 0 0,-45-26-110 0 0,-1 1 1 0 0,0 0 0 0 0,0 1-1 0 0,0-1 1 0 0,0 1-1 0 0,-1 0 1 0 0,1 0-1 0 0,-1 1 1 0 0,5 9-1 0 0,-8-13-17 0 0,0 1 0 0 0,0 0 0 0 0,0-1 1 0 0,0 1-1 0 0,-1 0 0 0 0,1-1 0 0 0,-1 1 0 0 0,0 0 0 0 0,0 0 0 0 0,0-1 0 0 0,0 1 1 0 0,0 0-1 0 0,-1 0 0 0 0,1-1 0 0 0,-1 1 0 0 0,0 0 0 0 0,1-1 0 0 0,-1 1 0 0 0,-1 0 0 0 0,1-1 1 0 0,0 0-1 0 0,0 1 0 0 0,-1-1 0 0 0,0 0 0 0 0,-2 4 0 0 0,-3 2 13 0 0,-1-1 0 0 0,1 0 0 0 0,-1-1 0 0 0,0 1-1 0 0,-1-2 1 0 0,-12 8 0 0 0,-20 9 93 0 0,-2-2 0 0 0,0-3 0 0 0,-1 0 0 0 0,-70 15 0 0 0,-111 5 265 0 0,170-31-356 0 0,0-3 0 0 0,-74-5 0 0 0,123 2-128 0 0,-28-5-354 0 0,34 5 388 0 0,-1 0 0 0 0,0 0 1 0 0,0 0-1 0 0,1-1 1 0 0,-1 1-1 0 0,0 0 0 0 0,1 0 1 0 0,-1-1-1 0 0,0 1 0 0 0,1 0 1 0 0,-1-1-1 0 0,0 1 0 0 0,1-1 1 0 0,-1 1-1 0 0,1-1 0 0 0,-1 1 1 0 0,1-1-1 0 0,-1 1 0 0 0,1-1 1 0 0,-1 1-1 0 0,1-1 0 0 0,0 0 1 0 0,-1 1-1 0 0,1-1 0 0 0,0 0 1 0 0,-1 1-1 0 0,1-1 1 0 0,0 0-1 0 0,0 0 0 0 0,0 1 1 0 0,0-1-1 0 0,0 0 0 0 0,-1-1 1 0 0,2 1-67 0 0,0 0 0 0 0,0 0 0 0 0,0 0 1 0 0,-1 0-1 0 0,1 1 0 0 0,0-1 0 0 0,0 0 1 0 0,0 0-1 0 0,0 1 0 0 0,0-1 0 0 0,0 0 1 0 0,1 1-1 0 0,-1-1 0 0 0,0 1 0 0 0,2-1 1 0 0,-1 0-221 0 0,12-5-1375 0 0,0 2 1 0 0,-1-1-1 0 0,19-2 0 0 0,-6 0-521 0 0,8-1-657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3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1 273 912 0 0,'1'0'275'0'0,"-1"-1"0"0"0,1 1-1 0 0,0 0 1 0 0,0-1 0 0 0,0 1 0 0 0,0 0 0 0 0,0 0-1 0 0,-1-1 1 0 0,1 1 0 0 0,0 0 0 0 0,0 0-1 0 0,0 0 1 0 0,0 0 0 0 0,0 0 0 0 0,0 0 0 0 0,0 0-1 0 0,0 1 1 0 0,0-1 0 0 0,-1 0 0 0 0,1 0 0 0 0,0 1-1 0 0,0-1 1 0 0,1 1 0 0 0,19 14 3699 0 0,-16-10-3368 0 0,-1 0 1 0 0,0 0-1 0 0,0 1 0 0 0,0-1 0 0 0,-1 1 0 0 0,0 0 1 0 0,0 0-1 0 0,0 0 0 0 0,-1 0 0 0 0,0 1 1 0 0,0-1-1 0 0,0 1 0 0 0,-1-1 0 0 0,0 1 1 0 0,-1 0-1 0 0,1-1 0 0 0,-1 1 0 0 0,-1 0 0 0 0,1-1 1 0 0,-1 1-1 0 0,0 0 0 0 0,0-1 0 0 0,-1 1 1 0 0,0-1-1 0 0,0 0 0 0 0,-1 1 0 0 0,0-1 1 0 0,0 0-1 0 0,-6 9 0 0 0,8-14-496 0 0,1 0 1 0 0,-1 0-1 0 0,1-1 1 0 0,-1 1-1 0 0,1 0 1 0 0,-1-1-1 0 0,1 1 1 0 0,-1-1-1 0 0,0 1 1 0 0,1 0-1 0 0,-1-1 0 0 0,0 0 1 0 0,1 1-1 0 0,-1-1 1 0 0,0 1-1 0 0,0-1 1 0 0,0 0-1 0 0,1 1 1 0 0,-1-1-1 0 0,0 0 0 0 0,0 0 1 0 0,0 0-1 0 0,0 0 1 0 0,1 0-1 0 0,-2 0 1 0 0,1 0-104 0 0,0 0 1 0 0,0 0 0 0 0,0-1 0 0 0,0 1 0 0 0,1 0-1 0 0,-1-1 1 0 0,0 1 0 0 0,0 0 0 0 0,1-1-1 0 0,-1 1 1 0 0,0-1 0 0 0,1 1 0 0 0,-1-1 0 0 0,0 0-1 0 0,1 1 1 0 0,-1-1 0 0 0,1 0 0 0 0,-1 1-1 0 0,1-1 1 0 0,-1 0 0 0 0,1 0 0 0 0,-1 1 0 0 0,1-1-1 0 0,0 0 1 0 0,0 0 0 0 0,-1 0 0 0 0,1 1 0 0 0,0-3-1 0 0,0 1-5 0 0,-2-5-2 0 0,0 0 0 0 0,1 0 0 0 0,0 0 0 0 0,1 0 0 0 0,-1 0 0 0 0,2 0 0 0 0,-1 0 0 0 0,1 0 0 0 0,1-8 0 0 0,3-9 0 0 0,11-27 0 0 0,-9 30 0 0 0,1 0 0 0 0,1 1 0 0 0,1 0 0 0 0,1 1 0 0 0,1 0 0 0 0,17-22 0 0 0,-19 30 0 0 0,-1 0 0 0 0,1 0 0 0 0,1 1 0 0 0,0 1 0 0 0,1-1 0 0 0,0 2 0 0 0,0 0 0 0 0,0 0 0 0 0,1 1 0 0 0,20-7 0 0 0,-29 12 0 0 0,-1 1 0 0 0,1 0 0 0 0,0 0 0 0 0,0 0 0 0 0,0 0 0 0 0,0 1 0 0 0,0 0 0 0 0,0-1 0 0 0,0 2 0 0 0,0-1 0 0 0,0 0 0 0 0,0 1 0 0 0,0 0 0 0 0,0-1 0 0 0,0 2 0 0 0,-1-1 0 0 0,1 0 0 0 0,0 1 0 0 0,-1 0 0 0 0,1 0 0 0 0,-1 0 0 0 0,1 0 0 0 0,-1 0 0 0 0,0 1 0 0 0,0-1 0 0 0,0 1 0 0 0,0 0 0 0 0,0 0 0 0 0,-1 0 0 0 0,1 0 0 0 0,-1 1 0 0 0,0-1 0 0 0,0 0 0 0 0,0 1 0 0 0,-1 0 0 0 0,1-1 0 0 0,-1 1 0 0 0,2 6 0 0 0,0 6 0 0 0,0 0 0 0 0,-1 0 0 0 0,0 0 0 0 0,-1 0 0 0 0,-1 0 0 0 0,-1 0 0 0 0,-2 17 0 0 0,5-45 0 0 0,1 1 0 0 0,1 0 0 0 0,-1 0 0 0 0,2 0 0 0 0,-1 1 0 0 0,2-1 0 0 0,-1 1 0 0 0,1 1 0 0 0,1-1 0 0 0,0 1 0 0 0,8-9 0 0 0,-2 3 0 0 0,1 1 0 0 0,1 0 0 0 0,0 1 0 0 0,0 1 0 0 0,35-21 0 0 0,-43 29 0 0 0,0 0 0 0 0,1 0 0 0 0,-1 1 0 0 0,1 0 0 0 0,0 0 0 0 0,0 1 0 0 0,0 0 0 0 0,0 0 0 0 0,0 1 0 0 0,0 0 0 0 0,0 1 0 0 0,1-1 0 0 0,-1 2 0 0 0,0-1 0 0 0,0 1 0 0 0,0 0 0 0 0,1 1 0 0 0,-1 0 0 0 0,0 0 0 0 0,-1 1 0 0 0,1 0 0 0 0,0 0 0 0 0,8 5 0 0 0,-6-2 0 0 0,-1 0 0 0 0,1 1 0 0 0,-1 0 0 0 0,0 0 0 0 0,0 1 0 0 0,-1 0 0 0 0,0 0 0 0 0,-1 1 0 0 0,1 0 0 0 0,-2 1 0 0 0,1-1 0 0 0,-2 1 0 0 0,1 1 0 0 0,-1-1 0 0 0,-1 1 0 0 0,0-1 0 0 0,4 16 0 0 0,-2 6 17 0 0,-4-22-38 0 0,0 1-1 0 0,0-1 1 0 0,1 0 0 0 0,0 0 0 0 0,8 14-1 0 0,-11-22-559 0 0,9 7-1763 0 0,3-9-6195 0 0,7-2 4909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189 447 108 0 0,'-18'22'1643'0'0,"2"1"1"0"0,-16 28-1 0 0,-21 54 6823 0 0,23-39-1877 0 0,13-21 4203 0 0,19-50-9765 0 0,79-334-208 0 0,-64 252-783 0 0,49-212-36 0 0,-66 298 0 0 0,0-1 0 0 0,1 0 0 0 0,-1 0 0 0 0,1 0 0 0 0,-1 0 0 0 0,1 0 0 0 0,0 0 0 0 0,0 0 0 0 0,0 0 0 0 0,0 1 0 0 0,0-1 0 0 0,0 0 0 0 0,3-2 0 0 0,2 4 0 0 0,-3 2 0 0 0,0 0 0 0 0,0 0 0 0 0,0 1 0 0 0,0-1 0 0 0,0 1 0 0 0,0-1 0 0 0,-1 1 0 0 0,1 0 0 0 0,-1 0 0 0 0,3 4 0 0 0,20 40 0 0 0,-16-30 0 0 0,38 75 0 0 0,32 56 0 0 0,-51-103 0 0 0,1-1 0 0 0,2-2 0 0 0,3-1 0 0 0,1-1 0 0 0,1-2 0 0 0,2-2 0 0 0,2-1 0 0 0,2-3 0 0 0,0-1 0 0 0,2-2 0 0 0,50 25 0 0 0,-88-52 0 0 0,1 1 0 0 0,-1-1 0 0 0,1 0 0 0 0,-1 0 0 0 0,1-1 0 0 0,0 0 0 0 0,0 0 0 0 0,9 0 0 0 0,-15-1 0 0 0,1 0 0 0 0,-1 0 0 0 0,1 0 0 0 0,-1 0 0 0 0,1 0 0 0 0,-1-1 0 0 0,0 1 0 0 0,1 0 0 0 0,-1-1 0 0 0,1 1 0 0 0,-1-1 0 0 0,0 1 0 0 0,1-1 0 0 0,-1 0 0 0 0,0 1 0 0 0,0-1 0 0 0,0 0 0 0 0,0 0 0 0 0,1 0 0 0 0,-1 0 0 0 0,0 0 0 0 0,0 0 0 0 0,-1 0 0 0 0,1 0 0 0 0,0-1 0 0 0,0 1 0 0 0,0 0 0 0 0,-1 0 0 0 0,1-1 0 0 0,-1 1 0 0 0,1-1 0 0 0,-1 1 0 0 0,0 0 0 0 0,1-1 0 0 0,-1 1 0 0 0,0-1 0 0 0,0 1 0 0 0,0-1 0 0 0,0 1 0 0 0,0 0 0 0 0,0-1 0 0 0,0 1 0 0 0,-1-1 0 0 0,0-2 0 0 0,0 1 0 0 0,0 0 0 0 0,0 0 0 0 0,-1 0 0 0 0,1 0 0 0 0,-1 0 0 0 0,0 0 0 0 0,0 0 0 0 0,0 1 0 0 0,0-1 0 0 0,-1 0 0 0 0,1 1 0 0 0,0 0 0 0 0,-1 0 0 0 0,0 0 0 0 0,0 0 0 0 0,1 0 0 0 0,-1 0 0 0 0,-6-2 0 0 0,-4-2 0 0 0,-1 1 0 0 0,-28-8 0 0 0,-15 3 0 0 0,-1 2 0 0 0,0 2 0 0 0,-78 3 0 0 0,34 6 0 0 0,0 4 0 0 0,-121 25 0 0 0,199-28 0 0 0,1 1 0 0 0,-1 1 0 0 0,-40 16 0 0 0,53-15-4876 0 0,11-7 4760 0 0,0 0 1 0 0,0 0 0 0 0,0 1-1 0 0,1-1 1 0 0,-1 0 0 0 0,0 0 0 0 0,0 0-1 0 0,0 0 1 0 0,0 0 0 0 0,0 0 0 0 0,2 3-2536 0 0,-2-3 2535 0 0,0 0 1 0 0,0 0 0 0 0,0 1 0 0 0,0-1-1 0 0,0 0 1 0 0,0 0 0 0 0,0 0-1 0 0,0 0 1 0 0,0 1 0 0 0,0-1 0 0 0,0 0-1 0 0,0 0 1 0 0,39 1-4884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1 389 236 0 0,'0'0'8098'0'0,"4"1"-7146"0"0,58 5 2317 0 0,64-2 0 0 0,-53-3-2300 0 0,332-11 1925 0 0,-218 2-2118 0 0,242-12 652 0 0,100-4-129 0 0,47 1-242 0 0,97-2-216 0 0,-375 20-577 0 0,224-2 118 0 0,509-13 123 0 0,-832 13-434 0 0,376-12 97 0 0,30 7-13 0 0,-133-4-70 0 0,97-6 20 0 0,-172 9-46 0 0,360-27 5 0 0,154-13 104 0 0,-599 26-4 0 0,-217 17-123 0 0,-24 3-57 0 0,72-15 1 0 0,-126 17-40 0 0,-1 0-1506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1 456 0 0,'-1'3'833'0'0,"1"35"1731"0"0,1 1-1 0 0,9 51 0 0 0,-1-3-812 0 0,4 73 811 0 0,13 208 578 0 0,-20-29-1040 0 0,-5-256-1760 0 0,-7 210 899 0 0,4-229-1019 0 0,-1 826 2510 0 0,88 449 47 0 0,12-167-1030 0 0,-71-376-862 0 0,-26-411-560 0 0,-17 40-10 0 0,-9-60 211 0 0,8 46 443 0 0,19-291-373 0 0,24 162 0 0 0,-2-138 269 0 0,-17-105-763 0 0,-2-44-1383 0 0,0 1 0 0 0,-1-1 0 0 0,1 0 1 0 0,-1 0-1 0 0,0 0 0 0 0,3-8 0 0 0,17-34-2686 0 0,18-36 570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96 444 0 0,'-1'0'181'0'0,"1"0"0"0"0,0 0 1 0 0,-1 0-1 0 0,1 0 0 0 0,0 1 0 0 0,0-1 0 0 0,-2 1 1268 0 0,2-1-1267 0 0,0 1-1 0 0,0-1 0 0 0,-1 0 0 0 0,1 0 0 0 0,0 0 0 0 0,0 1 1 0 0,0-1-1 0 0,0 0 0 0 0,0 0 0 0 0,0 1 0 0 0,0-1 0 0 0,0 0 1 0 0,0 1-1 0 0,0-1 0 0 0,0 0 0 0 0,0 0 0 0 0,0 1 0 0 0,0-1 1 0 0,0 0-1 0 0,0 0 0 0 0,0 1 0 0 0,0-1 0 0 0,0 0 0 0 0,0 1 1 0 0,0-1-1 0 0,0 0 0 0 0,0 0 0 0 0,1 0 0 0 0,-1 1 0 0 0,16 6 3079 0 0,31 0-2196 0 0,-39-7-194 0 0,117 13 1823 0 0,141-4 0 0 0,72-19-1142 0 0,643-61 1453 0 0,-682 46-2275 0 0,217 2 844 0 0,-472 21-1442 0 0,147-8 955 0 0,-190 10-1055 0 0,1 0-1 0 0,0 1 1 0 0,-1-1 0 0 0,1 0 0 0 0,0 1-1 0 0,-1 0 1 0 0,1-1 0 0 0,0 1-1 0 0,-1 0 1 0 0,1 0 0 0 0,-1 0 0 0 0,1 0-1 0 0,-1 0 1 0 0,0 0 0 0 0,1 0 0 0 0,-1 0-1 0 0,0 1 1 0 0,0-1 0 0 0,0 0 0 0 0,0 1-1 0 0,0-1 1 0 0,0 1 0 0 0,0-1 0 0 0,-1 1-1 0 0,1 0 1 0 0,0-1 0 0 0,-1 1 0 0 0,1 0-1 0 0,-1-1 1 0 0,0 1 0 0 0,1 2-1 0 0,0 5 44 0 0,0 1-1 0 0,0 0 1 0 0,-1-1-1 0 0,0 13 1 0 0,-23 626 1772 0 0,11-219-1128 0 0,6-301-504 0 0,-4 131 474 0 0,-42 492 12 0 0,47-713-700 0 0,2-1 0 0 0,3 51 0 0 0,0-87-247 0 0,0 0 0 0 0,0-1 0 0 0,0 1 0 0 0,0-1 0 0 0,0 1 0 0 0,0 0 0 0 0,0-1 0 0 0,0 1 1 0 0,0-1-1 0 0,1 1 0 0 0,-1 0 0 0 0,0-1 0 0 0,0 1 0 0 0,0-1 0 0 0,1 1 0 0 0,-1-1 0 0 0,0 1 0 0 0,1-1 0 0 0,-1 1 0 0 0,1-1 0 0 0,-1 1 0 0 0,0-1 0 0 0,1 1 0 0 0,-1-1 1 0 0,1 1-1 0 0,-1-1 0 0 0,1 0 0 0 0,-1 0 0 0 0,1 1 0 0 0,0-1 0 0 0,-1 0 0 0 0,1 0 0 0 0,-1 1 0 0 0,1-1 0 0 0,0 0 0 0 0,-1 0 0 0 0,1 0 0 0 0,-1 0 0 0 0,1 0 0 0 0,0 0 0 0 0,-1 0 1 0 0,1 0-1 0 0,0 0 0 0 0,-1 0 0 0 0,1 0 0 0 0,-1 0 0 0 0,1-1 0 0 0,0 1 0 0 0,-1 0 0 0 0,1 0 0 0 0,-1-1 0 0 0,1 1 0 0 0,-1 0 0 0 0,1-1 0 0 0,0 0 0 0 0,12-4-2998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6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47 96 0 0,'0'-1'145'0'0,"0"0"-1"0"0,-1 0 1 0 0,1 1-1 0 0,0-1 1 0 0,-1 0 0 0 0,1 0-1 0 0,0 0 1 0 0,0 0 0 0 0,0 0-1 0 0,0 0 1 0 0,0 0-1 0 0,0 0 1 0 0,0 0 0 0 0,0 1-1 0 0,0-1 1 0 0,0 0-1 0 0,0 0 1 0 0,1 0 0 0 0,-1 0-1 0 0,0 0 1 0 0,1 0-1 0 0,-1 0 1 0 0,1 1 0 0 0,-1-1-1 0 0,1 0 1 0 0,-1 0-1 0 0,1 1 1 0 0,-1-1 0 0 0,1 0-1 0 0,0 1 1 0 0,-1-1 0 0 0,1 0-1 0 0,0 1 1 0 0,0-1-1 0 0,-1 1 1 0 0,1-1 0 0 0,0 1-1 0 0,0 0 1 0 0,0-1-1 0 0,0 1 1 0 0,0 0 0 0 0,0 0-1 0 0,-1-1 1 0 0,1 1-1 0 0,1 0 1 0 0,7-2 586 0 0,1 1-1 0 0,-1 0 1 0 0,17 0-1 0 0,-16 1-319 0 0,337 0 4028 0 0,-146 2-3225 0 0,434-9 1363 0 0,72 2-693 0 0,-144 14-844 0 0,-31 8-218 0 0,371 21 220 0 0,1540 96 1456 0 0,-237-124-937 0 0,-1806-22-1372 0 0,-33 6 21 0 0,179 1 120 0 0,-97 11-10 0 0,153 20 68 0 0,1283 42 2011 0 0,-1570-64-1851 0 0,214 22 677 0 0,-526-26-1224 0 0,0 0-7 0 0,0 0 0 0 0,0 0 1 0 0,0 1-1 0 0,0-1 1 0 0,0 1-1 0 0,0-1 0 0 0,0 1 1 0 0,0 0-1 0 0,0 0 1 0 0,0 0-1 0 0,-1 1 1 0 0,5 2-1 0 0,-7-4-239 0 0,-1 10-1476 0 0,-3-9 113 0 0,0 1 0 0 0,1 0 0 0 0,-1-1 0 0 0,0 0 0 0 0,0 0 0 0 0,-5 1-1 0 0,-6-3-1730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4 288 0 0,'18'-3'3828'0'0,"-16"3"-3433"0"0,0 0-1 0 0,0 0 1 0 0,0 0-1 0 0,-1 0 1 0 0,1 1-1 0 0,0-1 1 0 0,0 1-1 0 0,-1-1 1 0 0,1 1-1 0 0,0 0 1 0 0,1 0-1 0 0,15 16 2914 0 0,-7 0-2125 0 0,1 9-70 0 0,-1 1 0 0 0,-1 0 0 0 0,-2 1 0 0 0,0 0 0 0 0,6 48 0 0 0,-11-56-650 0 0,14 109 1349 0 0,-17-126-1786 0 0,25 333 2310 0 0,-14 26-328 0 0,-6-85-751 0 0,13 392 1239 0 0,-15-605-2450 0 0,35 635 1260 0 0,35-6-308 0 0,0-304-998 0 0,-49-292 0 0 0,72 179 0 0 0,26-32 0 0 0,-111-223 0 0 0,-6-13-412 0 0,-3-3-1273 0 0,-7-11-2481 0 0,2 1 2530 0 0,-1 1 0 0 0,0 0 0 0 0,-7-5 0 0 0,-19-11-1782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1:4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1 571 40 0 0,'52'8'1561'0'0,"178"19"3628"0"0,205-13-335 0 0,169-26-1059 0 0,-252-6-2377 0 0,528-35 1114 0 0,422-24 148 0 0,-925 56-2056 0 0,1061-40 1461 0 0,-1413 60-2054 0 0,1191-5 1470 0 0,-499 8-693 0 0,71 1 29 0 0,411 7 360 0 0,-615-8-631 0 0,762-5 615 0 0,-1188 2-1059 0 0,1076-29 670 0 0,-748 15-421 0 0,753-28 196 0 0,-1010 36-556 0 0,1167-25-6 0 0,-1130 27-5 0 0,131-1 0 0 0,630-2 0 0 0,-406 1 0 0 0,-96 0 0 0 0,365 0 0 0 0,-286 0 0 0 0,-156 0 0 0 0,-45 3 0 0 0,-29 4 0 0 0,646-20 0 0 0,-792 12 0 0 0,45-3 0 0 0,359-42 0 0 0,-569 46 0 0 0,559-52 0 0 0,261 18 0 0 0,-506 47 0 0 0,-95-4 0 0 0,-165-3 0 0 0,-77 1-3981 0 0,-32 0 229 0 0,-29 0 762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39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63 225 272 0 0,'-23'3'2659'0'0,"-17"-6"12612"0"0,330-13-11081 0 0,-130 9-3473 0 0,434-16 1025 0 0,78-3-148 0 0,-4-30 41 0 0,-517 38-479 0 0,193-49-1 0 0,-325 60-1433 0 0,-19 6 248 0 0,0 1 0 0 0,0 0 0 0 0,0 0 0 0 0,0 0 0 0 0,0 0 0 0 0,0 0 0 0 0,0 0 1 0 0,0 0-1 0 0,0 0 0 0 0,0 0 0 0 0,0-1 0 0 0,0 1 0 0 0,1 0 0 0 0,-1 0 0 0 0,0 0 0 0 0,0 0 0 0 0,-1 0 0 0 0,1 0 1 0 0,0 0-1 0 0,0-1 0 0 0,0 1 0 0 0,0 0 0 0 0,0 0 0 0 0,0 0 0 0 0,0 0 0 0 0,0 0 0 0 0,0 0 0 0 0,0 0 1 0 0,0 0-1 0 0,0 0 0 0 0,0-1 0 0 0,0 1 0 0 0,0 0 0 0 0,0 0 0 0 0,0 0 0 0 0,0 0 0 0 0,-1 0 0 0 0,1 0 0 0 0,0 0 1 0 0,0 0-1 0 0,0 0 0 0 0,0 0 0 0 0,0 0 0 0 0,0 0 0 0 0,0 0 0 0 0,0 0 0 0 0,-1 0 0 0 0,1 0 0 0 0,0 0 0 0 0,0 0 1 0 0,0 0-1 0 0,0 0 0 0 0,0 0 0 0 0,0 0 0 0 0,0 0 0 0 0,0 0 0 0 0,-1 0 0 0 0,1 0 0 0 0,0 0 0 0 0,0 0 0 0 0,0 0 1 0 0,0 0-1 0 0,0 0 0 0 0,0 0 0 0 0,0 0 0 0 0,0 0 0 0 0,-1 0 0 0 0,-2 0-331 0 0,-1 1 0 0 0,1-1 0 0 0,-1 1 0 0 0,1-1 0 0 0,-1 1 0 0 0,1 0 0 0 0,0 0 0 0 0,-7 3 0 0 0,-47 23-8319 0 0,22-12 5911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180 321 124 0 0,'-46'126'11210'0'0,"-1"2"-761"0"0,47-108-7942 0 0,1-9 2807 0 0,11-43-3507 0 0,8-201-944 0 0,-18 162-617 0 0,-8-93 1 0 0,6 154-247 0 0,-1 0 0 0 0,0 0 0 0 0,-1 0 0 0 0,-1 0 0 0 0,1 0 0 0 0,-1 0 0 0 0,-1 1 0 0 0,-8-17 0 0 0,14 47 0 0 0,10 11 0 0 0,0-1 0 0 0,3 0 0 0 0,34 55 0 0 0,69 75 0 0 0,-79-114 0 0 0,2-1 0 0 0,1-2 0 0 0,2-2 0 0 0,56 41 0 0 0,-97-81 0 0 0,1 1 0 0 0,-1-1 0 0 0,0 0 0 0 0,1 0 0 0 0,-1 0 0 0 0,1-1 0 0 0,0 1 0 0 0,-1-1 0 0 0,1 0 0 0 0,0 0 0 0 0,0 0 0 0 0,5 0 0 0 0,-8-1-24 0 0,-1 0 0 0 0,1 1 0 0 0,0-1 0 0 0,-1 0 0 0 0,1 0 0 0 0,-1 0 0 0 0,1 0 0 0 0,-1-1 0 0 0,1 1 0 0 0,-1 0 0 0 0,1 0 0 0 0,0 0 0 0 0,-1 0 0 0 0,1 0 0 0 0,-1-1 0 0 0,1 1 0 0 0,-1 0 0 0 0,1-1 0 0 0,-1 1 0 0 0,0 0 0 0 0,1-1 0 0 0,-1 1 0 0 0,1 0 0 0 0,-1-1 0 0 0,0 1 0 0 0,1-1 0 0 0,-1 1 0 0 0,0 0 0 0 0,1-1 0 0 0,-1 1 0 0 0,0-1 0 0 0,0 1 0 0 0,1-1-1 0 0,-1 0 1 0 0,0 1 0 0 0,0-1 0 0 0,0 1 0 0 0,0-1 0 0 0,0 1 0 0 0,0-1 0 0 0,0 1 0 0 0,0-1 0 0 0,0 0 0 0 0,0 1 0 0 0,0-1 0 0 0,0 1 0 0 0,0-1 0 0 0,0 1 0 0 0,-1-1 0 0 0,1 1 0 0 0,0-1 0 0 0,-1 0 0 0 0,-4-5-50 0 0,-2 0-1 0 0,1 0 0 0 0,-1 1 0 0 0,1 0 1 0 0,-1 0-1 0 0,-1 1 0 0 0,1-1 1 0 0,-1 2-1 0 0,1-1 0 0 0,-17-4 1 0 0,-12-2-111 0 0,-43-8-1 0 0,52 13 97 0 0,-16-3-51 0 0,1 3 0 0 0,-63-2 0 0 0,77 7-23 0 0,1 2 1 0 0,-1 0-1 0 0,1 2 1 0 0,-52 14-1 0 0,78-18 110 0 0,0 0 1 0 0,0 0-1 0 0,1 1 0 0 0,-1-1 0 0 0,0 0 1 0 0,0 0-1 0 0,1 1 0 0 0,-1-1 0 0 0,0 0 1 0 0,1 1-1 0 0,-1-1 0 0 0,0 0 0 0 0,1 1 1 0 0,-1-1-1 0 0,1 1 0 0 0,-1 0 1 0 0,0-1-1 0 0,1 1 0 0 0,-1 0 0 0 0,10 4-3916 0 0,26-1-3470 0 0,-18-4 4607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39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0 452 0 0,'0'0'283'0'0,"-14"9"424"0"0,14-9-629 0 0,-1 0 1 0 0,1 0-1 0 0,0 0 1 0 0,0 1-1 0 0,-1-1 1 0 0,1 0-1 0 0,0 0 1 0 0,0 0-1 0 0,-1 0 1 0 0,1 0-1 0 0,0 1 1 0 0,0-1-1 0 0,0 0 1 0 0,-1 0-1 0 0,1 1 0 0 0,0-1 1 0 0,0 0-1 0 0,0 0 1 0 0,0 0-1 0 0,0 1 1 0 0,-1-1-1 0 0,1 0 1 0 0,0 0-1 0 0,0 1 1 0 0,0-1-1 0 0,0 0 1 0 0,0 1-1 0 0,0-1 1 0 0,0 0-1 0 0,0 0 1 0 0,0 1-1 0 0,0-1 1 0 0,0 0-1 0 0,0 0 1 0 0,0 1-1 0 0,0-1 0 0 0,0 0 1 0 0,0 1-1 0 0,1-1 1 0 0,-1 0-1 0 0,0 0 1 0 0,0 1-1 0 0,0-1 1 0 0,0 0-1 0 0,0 0 1 0 0,1 0-1 0 0,-1 1 1 0 0,0-1-1 0 0,0 0 1 0 0,0 0-1 0 0,1 0 1 0 0,-1 1-1 0 0,0-1 1 0 0,0 0-1 0 0,1 0 1 0 0,11 5 868 0 0,0-1 0 0 0,0 0 0 0 0,0 0 1 0 0,26 2-1 0 0,58 1 1328 0 0,-52-6-1324 0 0,316 11 3396 0 0,150-8-624 0 0,127-1 152 0 0,-179-15-156 0 0,-3-38-415 0 0,-426 45-3391 0 0,-27 5-457 0 0,-4 0-1372 0 0,1 0 1733 0 0,0 0-1 0 0,1 0 0 0 0,-1 0 0 0 0,1 0 1 0 0,-1 0-1 0 0,1 1 0 0 0,-1-1 0 0 0,1 0 1 0 0,-1 0-1 0 0,1 1 0 0 0,0-1 0 0 0,-1 0 0 0 0,1 1 1 0 0,-1-1-1 0 0,1 0 0 0 0,0 1 0 0 0,-1 0 1 0 0,-4 3-1843 0 0,-1-3-2447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43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23 219 372 0 0,'-21'-10'6621'0'0,"21"10"-6455"0"0,-1 0 1 0 0,1-1 0 0 0,0 1 0 0 0,0 0 0 0 0,0 0-1 0 0,0-1 1 0 0,0 1 0 0 0,0 0 0 0 0,0 0 0 0 0,0 0-1 0 0,0-1 1 0 0,0 1 0 0 0,0 0 0 0 0,0 0 0 0 0,0-1-1 0 0,0 1 1 0 0,14-7 4994 0 0,6 3-5634 0 0,189-31 5465 0 0,109-3-2199 0 0,-300 36-2580 0 0,356-32 2475 0 0,40-4-116 0 0,-57 4-449 0 0,-239 23-1303 0 0,-112 10-1022 0 0,0 1-1 0 0,0-1 1 0 0,0 1 0 0 0,0 0-1 0 0,0 0 1 0 0,0 1 0 0 0,0 0-1 0 0,0 0 1 0 0,0 0 0 0 0,0 1 0 0 0,6 2-1 0 0,-12-3 119 0 0,0-1-1 0 0,1 0 0 0 0,-1 1 1 0 0,0-1-1 0 0,0 0 0 0 0,0 1 0 0 0,0-1 1 0 0,0 0-1 0 0,0 0 0 0 0,0 1 1 0 0,0-1-1 0 0,0 0 0 0 0,0 1 1 0 0,0-1-1 0 0,0 0 0 0 0,0 1 1 0 0,0-1-1 0 0,0 0 0 0 0,0 1 1 0 0,0-1-1 0 0,-1 0 0 0 0,1 1 1 0 0,0-1-1 0 0,0 0 0 0 0,0 1 0 0 0,0-1 1 0 0,-1 0-1 0 0,1 0 0 0 0,0 1 1 0 0,0-1-1 0 0,-1 0 0 0 0,1 1 1 0 0,-8 7-1287 0 0,8-8 1353 0 0,-5 4-1200 0 0,0 1 0 0 0,0-1-1 0 0,0-1 1 0 0,-1 1 0 0 0,1-1 0 0 0,-12 5 0 0 0,-17 7-1452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44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15 119 828 0 0,'-14'10'3231'0'0,"14"-10"-3110"0"0,0 0 0 0 0,0 1 0 0 0,0-1 0 0 0,-1 0 0 0 0,1 0 0 0 0,0 0 0 0 0,0 1 0 0 0,0-1 0 0 0,0 0 0 0 0,0 0 0 0 0,0 0 0 0 0,0 1 0 0 0,0-1 0 0 0,1 0 0 0 0,-1 0 0 0 0,0 0 0 0 0,0 1 0 0 0,0-1 0 0 0,0 0 0 0 0,0 0 0 0 0,0 0 1 0 0,0 0-1 0 0,0 1 0 0 0,0-1 0 0 0,0 0 0 0 0,1 0 0 0 0,-1 0 0 0 0,0 0 0 0 0,0 0 0 0 0,0 1 0 0 0,0-1 0 0 0,0 0 0 0 0,1 0 0 0 0,-1 0 0 0 0,0 0 0 0 0,0 0 0 0 0,0 0 0 0 0,1 0 0 0 0,-1 0 0 0 0,0 0 0 0 0,0 0 0 0 0,20 4 4550 0 0,-2-3-4693 0 0,201-11 5878 0 0,110-18-2180 0 0,-30 8-323 0 0,346-34 2738 0 0,-623 51-6091 0 0,7-1 0 0 0,23-6 0 0 0,-44 8 0 0 0,-4 1 0 0 0,1 0 0 0 0,-5 1 0 0 0,9-1 0 0 0,-2-1 0 0 0,2 0 0 0 0,-1 1 0 0 0,-4 2 0 0 0,-17 4 0 0 0,-14 6-2188 0 0,-7 8-5332 0 0,6-3 2853 0 0,17-10 1516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45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28 457 444 0 0,'-6'-5'1072'0'0,"-16"-16"8268"0"0,22 20-9216 0 0,1 0 0 0 0,-1 1 0 0 0,0-1 0 0 0,0 1 0 0 0,1-1 0 0 0,-1 0 1 0 0,0 1-1 0 0,1-1 0 0 0,-1 1 0 0 0,1-1 0 0 0,-1 1 0 0 0,1-1 0 0 0,-1 1 0 0 0,1-1 0 0 0,-1 1 1 0 0,1 0-1 0 0,-1-1 0 0 0,1 1 0 0 0,0 0 0 0 0,-1-1 0 0 0,1 1 0 0 0,-1 0 0 0 0,1 0 1 0 0,0-1-1 0 0,-1 1 0 0 0,1 0 0 0 0,0 0 0 0 0,-1 0 0 0 0,1 0 0 0 0,1 0 0 0 0,26 0 2066 0 0,-23 0-1852 0 0,175 10 3730 0 0,-47 0-2855 0 0,5-4-319 0 0,278 8 658 0 0,411 2 991 0 0,-677-19-2211 0 0,366-22 381 0 0,13-7 113 0 0,84 11 45 0 0,-474 18-705 0 0,384-13 307 0 0,-187-3-222 0 0,-46 1-120 0 0,35-2-12 0 0,954-18 317 0 0,-303 17-174 0 0,-452-1-195 0 0,-45 0-5 0 0,280-22 64 0 0,-295 11-15 0 0,-4 5 4 0 0,10 0-22 0 0,-98 15-39 0 0,-261 10-43 0 0,33-1-3 0 0,405-8 27 0 0,-378 10-31 0 0,1370-19-4 0 0,-1528 21 0 0 0,566-17-21 0 0,-551 15 782 0 0,-9-1-3695 0 0,-15 1 782 0 0,-30 0-3674 0 0,-11 3 2057 0 0,-14 1 544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47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83 416 0 0,'0'-31'1584'0'0,"0"22"-163"0"0,0 0 0 0 0,1 0 0 0 0,7-16 5226 0 0,-8 25-6560 0 0,7 10 1212 0 0,4 15-709 0 0,49 171 2762 0 0,-38-118-2784 0 0,53 195 1197 0 0,-14 20-377 0 0,-55-250-1204 0 0,36 300 1209 0 0,-25 110 210 0 0,-13-322-1266 0 0,13 207 626 0 0,19 9-224 0 0,-8-157-334 0 0,10 89 361 0 0,-32-193-200 0 0,-7 94 0 0 0,-2-58 438 0 0,3-119-970 0 0,1 1 0 0 0,-1-1 0 0 0,1 0 0 0 0,-1 1 0 0 0,1-1 0 0 0,0 0 0 0 0,0 0 0 0 0,0 0 0 0 0,0 0 0 0 0,1 0 0 0 0,-1 0 0 0 0,1 0 0 0 0,0 0 1 0 0,0 0-1 0 0,0-1 0 0 0,0 1 0 0 0,0-1 0 0 0,1 0 0 0 0,-1 1 0 0 0,1-1 0 0 0,0 0 0 0 0,-1 0 0 0 0,1-1 0 0 0,0 1 0 0 0,0-1 0 0 0,0 1 0 0 0,0-1 0 0 0,0 0 0 0 0,6 1 0 0 0,9 3 207 0 0,1-2 1 0 0,-1 0-1 0 0,1-1 0 0 0,22-1 0 0 0,-19 0-186 0 0,625 17-55 0 0,-385-12 0 0 0,37 6 0 0 0,76-4 0 0 0,494-8 0 0 0,-509-6 0 0 0,707-35 0 0 0,142-28 0 0 0,-616 38 0 0 0,-26 0 0 0 0,-493 28 0 0 0,256-12 0 0 0,-274 12 0 0 0,793-38 0 0 0,1120-35 0 0 0,-828 67 0 0 0,-398 12 0 0 0,-521-2 0 0 0,465-19 0 0 0,-381-4 0 0 0,-232 16 0 0 0,-31 3 0 0 0,521-66 0 0 0,-508 57 0 0 0,-46 10 0 0 0,-1-2 0 0 0,0-3 0 0 0,-8 6 0 0 0,0 0 0 0 0,0 0 0 0 0,0 1 0 0 0,0-1 0 0 0,0 0 0 0 0,0 0 0 0 0,-1 0 0 0 0,1 0 0 0 0,0 0 0 0 0,-1 0 0 0 0,1 0 0 0 0,-1 0 0 0 0,1 0 0 0 0,-1 0 0 0 0,1-1 0 0 0,-1 1 0 0 0,0 0 0 0 0,0 0 0 0 0,1 0 0 0 0,-1 0 0 0 0,0-2 0 0 0,0-2 0 0 0,3-14 0 0 0,-2 0 0 0 0,0 0 0 0 0,-1 0 0 0 0,-3-21 0 0 0,1 15 0 0 0,-1-476 0 0 0,6 162 0 0 0,-9 72 0 0 0,-46-298 0 0 0,-76-41 0 0 0,26 65 0 0 0,101 526 0 0 0,1 9 0 0 0,0 0 0 0 0,-1 1 0 0 0,0-1 0 0 0,0 1 0 0 0,-3-9 0 0 0,2 8-8 0 0,1 5-270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55.1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10 556 0 0,'-15'-9'10102'0'0,"15"8"-10025"0"0,30 3 5030 0 0,-4 0-4507 0 0,179 6 3993 0 0,-91-2-2993 0 0,-16-2-461 0 0,234 7 1796 0 0,-3-21-794 0 0,-301 8-1943 0 0,0-1 142 0 0,44 2 1 0 0,-71 1-458 0 0,0 0 1 0 0,1 0 0 0 0,-1 0-1 0 0,0 0 1 0 0,1 0 0 0 0,-1 1-1 0 0,0-1 1 0 0,0 0 0 0 0,1 1-1 0 0,-1-1 1 0 0,0 1 0 0 0,0 0-1 0 0,0-1 1 0 0,0 1-1 0 0,0 0 1 0 0,0 0 0 0 0,0-1-1 0 0,0 1 1 0 0,0 0 0 0 0,0 0-1 0 0,1 2 1 0 0,-2-2-299 0 0,1 0-1 0 0,-1 0 1 0 0,0 0-1 0 0,1 0 1 0 0,-1 0-1 0 0,0 0 0 0 0,0 0 1 0 0,0 0-1 0 0,0 0 1 0 0,0 0-1 0 0,0 0 1 0 0,0 0-1 0 0,0 0 1 0 0,-1 0-1 0 0,1 0 1 0 0,0 0-1 0 0,-1 0 1 0 0,1 0-1 0 0,-1 0 1 0 0,1 0-1 0 0,-1 0 1 0 0,1 0-1 0 0,-2 1 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56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2 244 0 0,'-2'0'93'0'0,"-21"-2"2085"0"0,23 2-1998 0 0,-1 0 0 0 0,1 0 0 0 0,-1 0 1 0 0,0 0-1 0 0,1 0 0 0 0,-1 0 0 0 0,0 0 0 0 0,1 0 1 0 0,-1 1-1 0 0,1-1 0 0 0,-1 0 0 0 0,1 0 0 0 0,-1 1 1 0 0,0-1-1 0 0,1 0 0 0 0,-1 1 0 0 0,1-1 0 0 0,-1 0 1 0 0,1 1-1 0 0,-1-1 0 0 0,1 1 0 0 0,0-1 0 0 0,-1 0 1 0 0,1 1-1 0 0,-1-1 0 0 0,1 1 0 0 0,0 0 0 0 0,-1 1 1177 0 0,4 0-200 0 0,17 11-134 0 0,0-2-1 0 0,1 0 1 0 0,28 9-1 0 0,72 21 339 0 0,-91-31-1072 0 0,117 36 1261 0 0,254 45 0 0 0,87-36 7 0 0,-177-44-699 0 0,-267-10-760 0 0,496-8 1118 0 0,-320-5-250 0 0,423-79 1 0 0,-591 79-753 0 0,0-2 0 0 0,-1-2 0 0 0,0-2 1 0 0,64-33-1 0 0,-103 43-1702 0 0,-32 7-8561 0 0,19 1 10360 0 0,-16 4-2783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1:56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0 332 0 0,'-14'2'1241'0'0,"-24"6"6814"0"0,37-7-7939 0 0,1-1 0 0 0,-1 1 0 0 0,1-1-1 0 0,0 0 1 0 0,-1 1 0 0 0,1-1 0 0 0,0 1 0 0 0,0-1-1 0 0,-1 1 1 0 0,1-1 0 0 0,0 1 0 0 0,0-1 0 0 0,-1 1-1 0 0,1-1 1 0 0,0 1 0 0 0,0-1 0 0 0,0 1 0 0 0,0-1-1 0 0,0 1 1 0 0,0-1 0 0 0,0 1 0 0 0,0-1 0 0 0,0 1-1 0 0,0-1 1 0 0,0 1 0 0 0,0-1 0 0 0,1 1 0 0 0,-1-1 0 0 0,0 1-1 0 0,0-1 1 0 0,0 1 0 0 0,1-1 0 0 0,-1 1 0 0 0,1 0-1 0 0,9 17 1641 0 0,-3-12-1364 0 0,1 0 0 0 0,-1 0 0 0 0,1-1 1 0 0,0 0-1 0 0,0-1 0 0 0,11 5 0 0 0,7 2 471 0 0,32 7 0 0 0,15-1 102 0 0,-1-2 1 0 0,87 5-1 0 0,170-2 1273 0 0,206-14 287 0 0,-41-12-558 0 0,258-21 577 0 0,-697 26-2341 0 0,205-17 272 0 0,51-23-462 0 0,-173 21-15 0 0,-131 21 2 0 0,-3 1 0 0 0,0-1 0 0 0,0 0 0 0 0,0 0 0 0 0,0-1 0 0 0,0 1 0 0 0,0-1 0 0 0,4-3 0 0 0,-1 2 0 0 0,-2-1-69 0 0,-4 2-372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00.8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64 218 412 0 0,'-8'1'650'0'0,"-25"5"1986"0"0,32-5-2365 0 0,0-1 0 0 0,-1 0 0 0 0,1 1 0 0 0,0-1 0 0 0,-1 1 0 0 0,1 0 0 0 0,0-1 0 0 0,0 1 1 0 0,-1 0-1 0 0,1-1 0 0 0,0 1 0 0 0,0 0 0 0 0,0 0 0 0 0,0 0 0 0 0,0 0 0 0 0,0 0 0 0 0,1 0 0 0 0,-1 1 0 0 0,-1 1 1295 0 0,4-1-1326 0 0,-1 0 0 0 0,1 0 0 0 0,-1 0 0 0 0,1 0 1 0 0,0 0-1 0 0,0-1 0 0 0,0 1 0 0 0,0-1 0 0 0,0 1 1 0 0,0-1-1 0 0,1 0 0 0 0,-1 0 0 0 0,0 0 0 0 0,4 1 1 0 0,36 12 725 0 0,1-3 0 0 0,0-1 0 0 0,46 3 0 0 0,-57-8-701 0 0,604 59 3801 0 0,-379-44-2859 0 0,59 3-41 0 0,-163-13-659 0 0,374 16 818 0 0,24-14-289 0 0,37-11-133 0 0,1793-119 1662 0 0,-1478 35-1837 0 0,694-46 37 0 0,-643 98-542 0 0,-229 9-94 0 0,-684 21-129 0 0,147-10 1 0 0,-149 7-2 0 0,0-2 0 0 0,63-18 0 0 0,-98 23-23 0 0,25-10-122 0 0,-20 5-169 0 0,-5 1-53 0 0,-4-4-618 0 0,0 8 252 0 0,-28-10-2020 0 0,-23 10-6609 0 0,23-1 6262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01.7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17 515 292 0 0,'-2'-2'208'0'0,"0"0"309"0"0,1 0 0 0 0,0 1-1 0 0,-1-1 1 0 0,1 0 0 0 0,0 0 0 0 0,0 0 0 0 0,0 1 0 0 0,0-1 0 0 0,0-1 0 0 0,1 1 0 0 0,-1 0 0 0 0,1 0-1 0 0,-1 0 1 0 0,1 0 0 0 0,0 0 0 0 0,0 0 0 0 0,0-1 0 0 0,0 1 0 0 0,0-2 0 0 0,1 2-309 0 0,0 1 0 0 0,1 0 0 0 0,-1 0 0 0 0,0 0 0 0 0,1 1 1 0 0,-1-1-1 0 0,1 0 0 0 0,-1 0 0 0 0,1 1 0 0 0,-1-1 0 0 0,1 1 0 0 0,-1-1 1 0 0,1 1-1 0 0,2-1 0 0 0,-1 1 261 0 0,22-4 419 0 0,1 1 0 0 0,-1 1 0 0 0,0 1 0 0 0,34 3 0 0 0,-27-1-383 0 0,1536 27 6965 0 0,-1077-23-6075 0 0,415 2 878 0 0,435-63-39 0 0,187-18-2213 0 0,-1050 55-21 0 0,28-5 0 0 0,108 6 0 0 0,69-8 0 0 0,-323 11 0 0 0,-214 9 0 0 0,43-1 0 0 0,-51 2 0 0 0,672-42 0 0 0,-580 14 0 0 0,-186 24 0 0 0,1-2 0 0 0,79-32 0 0 0,-123 42 0 0 0,46-22 0 0 0,-45 22 0 0 0,0-1 0 0 0,-1 1 0 0 0,1 0 0 0 0,0 0 0 0 0,0-1 0 0 0,-1 1 0 0 0,1-1 0 0 0,-1 0 0 0 0,1 1 0 0 0,-1-1 0 0 0,0 0 0 0 0,1 0 0 0 0,-1 0 0 0 0,0 0 0 0 0,0 0 0 0 0,0 0 0 0 0,-1 0 0 0 0,1 0 0 0 0,0-4 0 0 0,-1 5-156 0 0,0-1-1 0 0,0 1 1 0 0,0 0-1 0 0,0-1 1 0 0,-1 1-1 0 0,1 0 1 0 0,0 0 0 0 0,-1-1-1 0 0,1 1 1 0 0,-1 0-1 0 0,0 0 1 0 0,1 0-1 0 0,-1 0 1 0 0,0 0-1 0 0,0 0 1 0 0,1 0 0 0 0,-1 0-1 0 0,0 0 1 0 0,0 0-1 0 0,0 0 1 0 0,0 1-1 0 0,0-1 1 0 0,-1 0 0 0 0,0 0-1 0 0,-25-8-6278 0 0,23 9 5375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89 180 0 0,'12'-17'2021'0'0,"26"-30"3645"0"0,-36 45-5098 0 0,0-1 0 0 0,0 1 0 0 0,1 0 0 0 0,-1 0 0 0 0,1 1 0 0 0,-1-1 0 0 0,1 0 0 0 0,-1 1 0 0 0,1 0 0 0 0,0-1 0 0 0,0 1 0 0 0,0 0-1 0 0,0 0 1 0 0,0 1 0 0 0,5-1 0 0 0,-7 1-377 0 0,0 0 0 0 0,0 0 0 0 0,0 0-1 0 0,0 0 1 0 0,0 1 0 0 0,0-1 0 0 0,-1 0 0 0 0,1 1 0 0 0,0-1-1 0 0,0 1 1 0 0,0-1 0 0 0,0 1 0 0 0,-1-1 0 0 0,1 1-1 0 0,0 0 1 0 0,0-1 0 0 0,-1 1 0 0 0,1 0 0 0 0,-1-1 0 0 0,1 1-1 0 0,-1 0 1 0 0,1 0 0 0 0,-1 0 0 0 0,1 0 0 0 0,-1-1 0 0 0,0 1-1 0 0,1 0 1 0 0,-1 0 0 0 0,0 0 0 0 0,0 0 0 0 0,1 1-1 0 0,1 33 2258 0 0,-3-28-1921 0 0,0 18 412 0 0,-6 31 0 0 0,4-30 651 0 0,-2 40 0 0 0,5-58-1423 0 0,0-1 1 0 0,1 1-1 0 0,0-1 1 0 0,0 1-1 0 0,1-1 0 0 0,0 0 1 0 0,0 0-1 0 0,1 0 1 0 0,6 13-1 0 0,-7-17-167 0 0,0 0 0 0 0,0 0 0 0 0,0 0 0 0 0,1-1 0 0 0,-1 1 0 0 0,1-1 0 0 0,0 1 0 0 0,-1-1 0 0 0,1 0 0 0 0,0 0 0 0 0,0 0 0 0 0,0 0 0 0 0,1-1 0 0 0,3 2 0 0 0,-1-1 0 0 0,1 0 0 0 0,0-1 0 0 0,-1 1 0 0 0,1-2 0 0 0,0 1 0 0 0,-1-1 0 0 0,8 0 0 0 0,5-2 0 0 0,-1-1 0 0 0,0 0 0 0 0,0-1 0 0 0,28-11 0 0 0,8-7 0 0 0,-29 11 0 0 0,0 2 0 0 0,30-8 0 0 0,-51 17-43 0 0,1-1 0 0 0,0 1 0 0 0,-1 1 0 0 0,1-1 1 0 0,0 0-1 0 0,-1 1 0 0 0,1 0 0 0 0,-1 0 0 0 0,1 1 0 0 0,-1-1 0 0 0,0 1 0 0 0,1 0 1 0 0,-1 0-1 0 0,0 1 0 0 0,5 2 0 0 0,-4-1-114 0 0,1-1 0 0 0,0 0 1 0 0,0 0-1 0 0,0-1 0 0 0,1 0 0 0 0,11 3 1 0 0,-11-4-1598 0 0,0 0 1 0 0,0-1-1 0 0,0 0 1 0 0,0 0-1 0 0,10-3 1 0 0,6-2-1756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10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21 175 108 0 0,'-20'-16'12044'0'0,"22"15"-11033"0"0,7-1-266 0 0,1-1 0 0 0,-1 1-1 0 0,1 1 1 0 0,-1 0 0 0 0,1 0 0 0 0,-1 1 0 0 0,1 0-1 0 0,14 3 1 0 0,84 18 1391 0 0,-60-10-1405 0 0,478 70 1580 0 0,-421-67-2108 0 0,258 28 698 0 0,32-5-117 0 0,524 20 915 0 0,-385-26-849 0 0,-159-15-377 0 0,-64-10-164 0 0,-246-5-243 0 0,88-2 101 0 0,-63 0-84 0 0,592-16 533 0 0,-232 10-331 0 0,488-15 306 0 0,-2-53 66 0 0,-494 2-618 0 0,-406 66-39 0 0,650-130 0 0 0,-583 111 0 0 0,178-72 0 0 0,-275 96 0 0 0,0 1-163 0 0,-5 0-805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14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123 152 436 0 0,'-3'0'179'0'0,"-56"-7"4290"0"0,-1-2 8712 0 0,65 8-12440 0 0,24-5-212 0 0,-1 2 0 0 0,1 2 0 0 0,45 0 0 0 0,-40 2-335 0 0,571-11 1394 0 0,-228 6-895 0 0,622-9 976 0 0,-315 1-406 0 0,-174-5-136 0 0,-14-26 413 0 0,-338 29-1107 0 0,-157 15-561 0 0,0 0 0 0 0,1 0 1 0 0,-1 0-1 0 0,0 0 1 0 0,0 0-1 0 0,0 0 0 0 0,0 0 1 0 0,0 0-1 0 0,1 1 0 0 0,-1-1 1 0 0,0 0-1 0 0,0 1 1 0 0,0-1-1 0 0,2 2 0 0 0,-3-2 19 0 0,0 0 0 0 0,0 1 0 0 0,0-1 0 0 0,0 1 0 0 0,0-1 0 0 0,0 0 0 0 0,-1 1 0 0 0,1-1 0 0 0,0 0 0 0 0,0 0 0 0 0,0 1 0 0 0,0-1 0 0 0,-1 0 0 0 0,1 1 0 0 0,0-1 0 0 0,0 0 0 0 0,-1 0 0 0 0,1 1 0 0 0,0-1 0 0 0,0 0 0 0 0,-1 0 0 0 0,1 1 0 0 0,0-1-1 0 0,-1 0 1 0 0,1 0 0 0 0,0 0 0 0 0,0 0 0 0 0,-1 1 0 0 0,-32 11-7535 0 0,17-10 4745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14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28 128 0 0,'-15'4'1363'0'0,"1"1"1635"0"0,5-4 3361 0 0,52 10-2821 0 0,79-5-951 0 0,-79-5-2090 0 0,732 3 3166 0 0,-646-5-3190 0 0,422-2 1439 0 0,-52-2-410 0 0,380-24 778 0 0,-251 7-181 0 0,-570 22-1801 0 0,58 8 0 0 0,-92-2-1611 0 0,-10-3-1481 0 0,-2-1-5998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16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83 5621 0 0,'-1'0'396'0'0,"1"0"0"0"0,-1 1 0 0 0,0-1 0 0 0,0 0 0 0 0,1 0 1 0 0,-1 0-1 0 0,0 0 0 0 0,1 1 0 0 0,-1-1 0 0 0,0 0 1 0 0,1 1-1 0 0,-1-1 0 0 0,0 1 0 0 0,1-1 0 0 0,-1 0 1 0 0,1 1-1 0 0,-1-1 0 0 0,1 1 0 0 0,-1 0 0 0 0,0 0 1 0 0,1-1-278 0 0,1 1 1 0 0,-1-1 0 0 0,0 1-1 0 0,1-1 1 0 0,-1 0 0 0 0,0 1-1 0 0,0-1 1 0 0,1 0 0 0 0,-1 1-1 0 0,1-1 1 0 0,-1 0 0 0 0,0 1-1 0 0,1-1 1 0 0,-1 0 0 0 0,1 1 0 0 0,-1-1-1 0 0,1 0 1 0 0,-1 0 0 0 0,1 0-1 0 0,-1 0 1 0 0,1 1 0 0 0,44 10-528 0 0,-34-9 1398 0 0,81 12 468 0 0,153 4 0 0 0,228-19 481 0 0,-12-24-646 0 0,-457 24-1284 0 0,502-33 1253 0 0,70-11 22 0 0,-470 37-1032 0 0,318-19 805 0 0,-301 25-648 0 0,176 20 0 0 0,-255-12-428 0 0,-15-1-119 0 0,-1-1-139 0 0,-9-1-5 0 0,-1-1-186 0 0,15 3-2280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2:16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1 426 264 0 0,'0'0'5524'0'0,"3"0"-4283"0"0,17 0 188 0 0,0-1 0 0 0,-1-1-1 0 0,37-9 1 0 0,-5 2-340 0 0,479-71 4722 0 0,221-22-1347 0 0,-698 95-4226 0 0,394-44 1593 0 0,-171 19-747 0 0,458-42 1226 0 0,-429 49-1455 0 0,110-7 740 0 0,-405 32-1617 0 0,6 1 246 0 0,13 5-957 0 0,-23-3-115 0 0,-5-2 614 0 0,-1-1 0 0 0,0 1-1 0 0,0-1 1 0 0,1 0 0 0 0,-1 1 0 0 0,0-1-1 0 0,0 1 1 0 0,0-1 0 0 0,0 1 0 0 0,0-1-1 0 0,0 1 1 0 0,1 0 0 0 0,-1-1 0 0 0,0 1-1 0 0,0-1 1 0 0,-1 1 0 0 0,1-1 0 0 0,0 1-1 0 0,0-1 1 0 0,0 1 0 0 0,0-1 0 0 0,0 1-1 0 0,-1 0 1 0 0,-11 8-8753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5T14:52:38.92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52 32,'-5'0,"-1"-4,-4-2,-5-5,0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68 520 724 0 0,'0'0'2318'0'0,"1"4"-1031"0"0,14 106 3337 0 0,0 130-1 0 0,-21 114 1413 0 0,-2-243-1733 0 0,8-111-4279 0 0,0 0 0 0 0,0 0 0 0 0,0 0 0 0 0,0 0 0 0 0,0 0 1 0 0,0 0-1 0 0,0-1 0 0 0,0 1 0 0 0,0 0 0 0 0,0 0 0 0 0,0 0 0 0 0,0 0 0 0 0,0 0 0 0 0,0 0 0 0 0,-1-1 1 0 0,1 1-1 0 0,0 0 0 0 0,0 0 0 0 0,0 0 0 0 0,0 0 0 0 0,0 0 0 0 0,0 0 0 0 0,0 0 0 0 0,0 0 1 0 0,0 0-1 0 0,0-1 0 0 0,-1 1 0 0 0,1 0 0 0 0,0 0 0 0 0,0 0 0 0 0,0 0 0 0 0,0 0 0 0 0,0 0 1 0 0,0 0-1 0 0,-1 0 0 0 0,1 0 0 0 0,0 0 0 0 0,0 0 0 0 0,0 0 0 0 0,0 0 0 0 0,0 0 0 0 0,0 0 1 0 0,-1 0-1 0 0,1 0 0 0 0,0 0 0 0 0,0 0 0 0 0,0 0 0 0 0,0 0 0 0 0,0 0 0 0 0,0 0 0 0 0,0 0 1 0 0,-1 0-1 0 0,1 1 0 0 0,0-1 0 0 0,0 0 0 0 0,0 0 0 0 0,0 0 0 0 0,0 0 0 0 0,0 0 0 0 0,0 0 0 0 0,0 0 1 0 0,0 0-1 0 0,0 0 0 0 0,-1 1 0 0 0,1-1 0 0 0,0 0 0 0 0,0 0 0 0 0,0 0 0 0 0,-10-39 430 0 0,2 0-1 0 0,1-1 0 0 0,-3-78 1 0 0,6 8-93 0 0,11-127 1 0 0,-1 165-192 0 0,4 0 0 0 0,33-121 0 0 0,-34 163-105 0 0,1 1 0 0 0,1 0 1 0 0,1 1-1 0 0,2 0 1 0 0,1 1-1 0 0,24-34 1 0 0,-27 45-18 0 0,0 1-1 0 0,1 0 1 0 0,1 1 0 0 0,0 0 0 0 0,0 1 0 0 0,2 1 0 0 0,0 0 0 0 0,0 1 0 0 0,1 1 0 0 0,0 1 0 0 0,0 0 0 0 0,1 1 0 0 0,1 1-1 0 0,37-10 1 0 0,-48 16-24 0 0,1 0-1 0 0,-1 0 1 0 0,0 0-1 0 0,1 1 0 0 0,-1 0 1 0 0,1 1-1 0 0,-1 0 1 0 0,0 0-1 0 0,1 1 0 0 0,-1 0 1 0 0,0 1-1 0 0,0-1 1 0 0,0 2-1 0 0,12 6 0 0 0,-14-6-12 0 0,0 0-1 0 0,0 1 0 0 0,0-1 1 0 0,0 1-1 0 0,-1 1 0 0 0,0-1 1 0 0,0 1-1 0 0,-1 0 0 0 0,0 0 1 0 0,0 0-1 0 0,0 0 0 0 0,-1 1 1 0 0,1 0-1 0 0,-2 0 0 0 0,1 0 1 0 0,2 12-1 0 0,-2-5-20 0 0,-1 0 0 0 0,-1 0 0 0 0,0 0 0 0 0,0 0 0 0 0,-2 0 0 0 0,-4 28 0 0 0,-3 2-25 0 0,-2 0 0 0 0,-1-1 0 0 0,-3 0 1 0 0,-1-1-1 0 0,-3-1 0 0 0,-42 74 0 0 0,34-72 10 0 0,-2-2 0 0 0,-1-1 0 0 0,-2-2 0 0 0,-2-1 0 0 0,-2-1 0 0 0,-48 38 0 0 0,49-47-7 0 0,-44 25 0 0 0,63-43 20 0 0,-1-1-1 0 0,0 0 0 0 0,0-1 1 0 0,-1-1-1 0 0,-25 6 0 0 0,37-11 6 0 0,1-1 0 0 0,0 1 0 0 0,-1-1 0 0 0,1 0-1 0 0,0 0 1 0 0,-1-1 0 0 0,1 1 0 0 0,0-1 0 0 0,-1 0 0 0 0,-3-2-1 0 0,7 3 6 0 0,0 0-1 0 0,0-1 0 0 0,0 1 0 0 0,0-1 1 0 0,0 1-1 0 0,0-1 0 0 0,0 0 0 0 0,1 1 1 0 0,-1-1-1 0 0,0 0 0 0 0,1 1 0 0 0,-1-1 1 0 0,0 0-1 0 0,1 0 0 0 0,-1 0 0 0 0,1 1 1 0 0,-1-1-1 0 0,1 0 0 0 0,-1-1 0 0 0,1 0 2 0 0,0 1 0 0 0,0-1-1 0 0,0 1 1 0 0,0 0-1 0 0,0-1 1 0 0,0 1 0 0 0,0-1-1 0 0,1 1 1 0 0,-1 0-1 0 0,1-1 1 0 0,-1 1 0 0 0,1 0-1 0 0,-1-1 1 0 0,1 1-1 0 0,0 0 1 0 0,-1 0 0 0 0,1 0-1 0 0,1-2 1 0 0,4-3 14 0 0,0 0 0 0 0,0 0 0 0 0,0 1 0 0 0,0-1 0 0 0,1 1 0 0 0,0 1 0 0 0,0 0 0 0 0,0-1 0 0 0,1 2 0 0 0,12-5 0 0 0,-6 3 35 0 0,1 0 0 0 0,-1 1 0 0 0,1 1 1 0 0,30-2-1 0 0,-30 4-15 0 0,1 1 0 0 0,-1 1 0 0 0,0 0 0 0 0,0 1 0 0 0,0 0 0 0 0,0 2 0 0 0,-1 0 0 0 0,1 0 0 0 0,-1 1 1 0 0,0 1-1 0 0,0 1 0 0 0,-1 0 0 0 0,0 0 0 0 0,0 1 0 0 0,-1 1 0 0 0,0 0 0 0 0,0 1 0 0 0,-1 0 0 0 0,0 1 0 0 0,-1 0 0 0 0,0 1 0 0 0,-1 0 1 0 0,0 0-1 0 0,-1 1 0 0 0,8 17 0 0 0,2 12 87 0 0,-2 2 1 0 0,-2 0 0 0 0,-1 0 0 0 0,-3 1-1 0 0,8 81 1 0 0,-17-121-388 0 0,-1 0 0 0 0,2 0 0 0 0,-1 0 1 0 0,0-1-1 0 0,5 10 0 0 0,10-20-10337 0 0,-7-1 6827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21 132 0 0,'-10'-16'3506'0'0,"10"15"-3318"0"0,0 1-1 0 0,-1 0 0 0 0,1-1 1 0 0,0 1-1 0 0,-1 0 1 0 0,1-1-1 0 0,-1 1 0 0 0,1 0 1 0 0,0 0-1 0 0,-1 0 1 0 0,1-1-1 0 0,-1 1 0 0 0,1 0 1 0 0,0 0-1 0 0,-1 0 0 0 0,1 0 1 0 0,-1 0-1 0 0,1 0 1 0 0,-1 0-1 0 0,1 0 0 0 0,-1 0 1 0 0,0 0-1 0 0,0 1 46 0 0,-1 0 0 0 0,1 0-1 0 0,0 0 1 0 0,-1 0 0 0 0,1 1 0 0 0,0-1-1 0 0,0 0 1 0 0,0 1 0 0 0,0-1 0 0 0,0 1 0 0 0,0-1-1 0 0,0 1 1 0 0,0 0 0 0 0,1-1 0 0 0,-1 1-1 0 0,0 3 1 0 0,-10 26 1072 0 0,1 0 0 0 0,1 1 0 0 0,2 0 0 0 0,-4 45-1 0 0,10-56-824 0 0,0 1-1 0 0,1 0 1 0 0,2-1-1 0 0,0 1 0 0 0,1-1 1 0 0,1 1-1 0 0,11 32 1 0 0,-11-43-278 0 0,0-1 1 0 0,0 1 0 0 0,1-1 0 0 0,1 0-1 0 0,0-1 1 0 0,0 1 0 0 0,1-1 0 0 0,0 0-1 0 0,11 10 1 0 0,-14-15-132 0 0,0-1-1 0 0,1 1 0 0 0,-1-1 1 0 0,1 0-1 0 0,0-1 1 0 0,0 1-1 0 0,0-1 0 0 0,0 0 1 0 0,0 0-1 0 0,0 0 0 0 0,1-1 1 0 0,-1 0-1 0 0,1 0 1 0 0,-1 0-1 0 0,1-1 0 0 0,-1 0 1 0 0,1 0-1 0 0,-1 0 1 0 0,1-1-1 0 0,8-1 0 0 0,1-2-215 0 0,-1-1-1 0 0,0 0 0 0 0,0 0 0 0 0,-1-2 0 0 0,19-10 1 0 0,60-48-2799 0 0,-74 52 2099 0 0,10-11-1724 0 0,-13 6-2782 0 0,-9 11 3089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94 6861 0 0,'-46'8'14892'0'0,"51"-8"-14279"0"0,98-11 2366 0 0,-64 8-2798 0 0,-1-1 0 0 0,1-2 1 0 0,50-14-1 0 0,-84 18-578 0 0,0 0 1 0 0,-1-1-1 0 0,1 1 0 0 0,0-1 1 0 0,-1 1-1 0 0,1-2 1 0 0,4-3-1 0 0,-7 5-500 0 0,0 0 0 0 0,0-1 0 0 0,0 1 0 0 0,0 0 0 0 0,0-1 0 0 0,0 1 0 0 0,-1-1-1 0 0,2-3 1 0 0,0-2-1645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90 165 8509 0 0,'-28'-1'6164'0'0,"19"1"-4139"0"0,1 0 1 0 0,-1-1 0 0 0,0 0 0 0 0,-18-5 1746 0 0,31 3-3036 0 0,7-5-316 0 0,1 0 0 0 0,0 1-1 0 0,1 0 1 0 0,-1 1-1 0 0,23-8 1 0 0,76-20 874 0 0,-97 30-1099 0 0,78-20 255 0 0,133-16 0 0 0,-196 39-2159 0 0,-23 2-2353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92 556 0 0,'1'1'298'0'0,"-1"1"-1"0"0,0-1 1 0 0,0 0 0 0 0,1 0 0 0 0,-1 0-1 0 0,0 0 1 0 0,1 1 0 0 0,-1-1-1 0 0,1 0 1 0 0,0 0 0 0 0,-1 0 0 0 0,1 0-1 0 0,0 0 1 0 0,-1 0 0 0 0,1 0 0 0 0,0 0-1 0 0,0 0 1 0 0,0-1 0 0 0,0 1-1 0 0,0 0 1 0 0,0 0 0 0 0,0-1 0 0 0,0 1-1 0 0,0-1 1 0 0,0 1 0 0 0,1-1-1 0 0,1 1 1 0 0,-1-1-35 0 0,0 0 1 0 0,0 0-1 0 0,0 0 0 0 0,0 0 1 0 0,0-1-1 0 0,1 1 1 0 0,-1-1-1 0 0,0 1 0 0 0,0-1 1 0 0,0 0-1 0 0,0 0 0 0 0,0 0 1 0 0,-1 0-1 0 0,1 0 0 0 0,2-2 1 0 0,-1 1-118 0 0,-1 1 0 0 0,1-1 1 0 0,-1-1-1 0 0,1 1 0 0 0,-1 0 1 0 0,0-1-1 0 0,0 1 0 0 0,0-1 1 0 0,0 1-1 0 0,0-1 0 0 0,0 0 1 0 0,-1 0-1 0 0,0 0 0 0 0,1 0 1 0 0,-1 0-1 0 0,0 0 0 0 0,0 0 1 0 0,-1 0-1 0 0,1-1 0 0 0,-1 1 1 0 0,1 0-1 0 0,-1 0 1 0 0,0-1-1 0 0,-1-3 0 0 0,1 5-111 0 0,-1 0 0 0 0,1 1 0 0 0,0-1 0 0 0,-1 1 0 0 0,1-1 0 0 0,-1 1-1 0 0,0-1 1 0 0,1 1 0 0 0,-1-1 0 0 0,0 1 0 0 0,0 0 0 0 0,0-1 0 0 0,0 1 0 0 0,0 0 0 0 0,0 0-1 0 0,0 0 1 0 0,-1 0 0 0 0,1 0 0 0 0,0 0 0 0 0,-1 0 0 0 0,1 0 0 0 0,0 0 0 0 0,-1 1 0 0 0,1-1 0 0 0,-1 1-1 0 0,1-1 1 0 0,-1 1 0 0 0,0-1 0 0 0,1 1 0 0 0,-1 0 0 0 0,1 0 0 0 0,-1 0 0 0 0,0 0 0 0 0,1 0-1 0 0,-1 0 1 0 0,1 0 0 0 0,-1 0 0 0 0,0 1 0 0 0,1-1 0 0 0,-1 1 0 0 0,1-1 0 0 0,-1 1 0 0 0,1-1 0 0 0,-1 1-1 0 0,-1 1 1 0 0,-2 1 57 0 0,1 0 0 0 0,0-1 0 0 0,0 1 0 0 0,0 1 1 0 0,0-1-1 0 0,0 1 0 0 0,1-1 0 0 0,-1 1 0 0 0,1 0 0 0 0,0 0 0 0 0,1 1 0 0 0,-1-1 0 0 0,0 0 0 0 0,-1 7 0 0 0,1-1 125 0 0,1 0 1 0 0,0-1-1 0 0,1 1 1 0 0,1 0-1 0 0,-1 0 0 0 0,1 0 1 0 0,1 0-1 0 0,0 0 1 0 0,2 10-1 0 0,-2-15-149 0 0,0-1 1 0 0,0 1-1 0 0,0 0 0 0 0,0-1 0 0 0,1 1 1 0 0,0-1-1 0 0,0 0 0 0 0,0 1 0 0 0,0-1 1 0 0,1 0-1 0 0,-1 0 0 0 0,1-1 0 0 0,0 1 1 0 0,1-1-1 0 0,-1 1 0 0 0,0-1 0 0 0,1 0 1 0 0,0 0-1 0 0,0 0 0 0 0,8 4 0 0 0,-7-6-307 0 0,1 0-1 0 0,-1-1 1 0 0,1 1-1 0 0,-1-1 1 0 0,1 0-1 0 0,-1 0 0 0 0,1-1 1 0 0,-1 0-1 0 0,1 0 1 0 0,-1 0-1 0 0,0 0 0 0 0,0-1 1 0 0,1 0-1 0 0,-1 0 1 0 0,0 0-1 0 0,5-4 0 0 0,9-5-2342 0 0,-1 0 0 0 0,29-23-1 0 0,-30 19 607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212 527 1420 0 0,'-8'-52'2225'0'0,"-1"-1"0"0"0,-31-91 0 0 0,30 116-318 0 0,-1 2-1 0 0,-1 0 1 0 0,-1 0-1 0 0,-1 1 0 0 0,-2 0 1 0 0,-34-41-1 0 0,46 62-1342 0 0,2 2-143 0 0,-1 0 0 0 0,1-1-1 0 0,0 0 1 0 0,0 1 0 0 0,0-1 0 0 0,0 0-1 0 0,0 0 1 0 0,0 0 0 0 0,1 0 0 0 0,0 0-1 0 0,-2-6 1 0 0,3 9-390 0 0,1-1 0 0 0,-1 0 0 0 0,0 0 0 0 0,1 0 0 0 0,-1 1 0 0 0,1-1 0 0 0,-1 0 0 0 0,1 1 0 0 0,0-1 0 0 0,-1 0 0 0 0,1 1 0 0 0,-1-1 0 0 0,1 1 0 0 0,0-1 0 0 0,0 1 0 0 0,-1-1 0 0 0,1 1 0 0 0,0 0 0 0 0,0-1 0 0 0,0 1 0 0 0,-1 0 0 0 0,1 0 0 0 0,0-1 0 0 0,0 1 0 0 0,0 0 0 0 0,0 0 0 0 0,0 0 0 0 0,-1 0 0 0 0,1 0 0 0 0,0 0 0 0 0,1 1 0 0 0,30 0-1012 0 0,-2 5-1518 0 0,-1 1 0 0 0,0 1-1 0 0,38 17 1 0 0,-65-24 2395 0 0,46 17-2806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5793 0 0,'-2'4'5563'0'0,"-3"13"1940"0"0,7-15-7210 0 0,0 0 0 0 0,1 0 0 0 0,-1 0 0 0 0,0 0 0 0 0,1 0 0 0 0,-1-1 0 0 0,1 0 0 0 0,-1 1 0 0 0,1-1 0 0 0,0 0 0 0 0,-1 0 0 0 0,1 0-1 0 0,0-1 1 0 0,4 2 0 0 0,50 3 1344 0 0,-38-4-975 0 0,20 1 146 0 0,-1-3-1 0 0,40-5 0 0 0,33-1-5162 0 0,-94 11-3837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1 352 0 0,'-1'0'266'0'0,"1"0"0"0"0,-1 1-1 0 0,1-1 1 0 0,-1 0 0 0 0,1 1 0 0 0,0-1 0 0 0,-1 0-1 0 0,1 1 1 0 0,-1-1 0 0 0,1 1 0 0 0,0-1 0 0 0,-1 1-1 0 0,1-1 1 0 0,0 1 0 0 0,-1-1 0 0 0,1 1 0 0 0,0-1 0 0 0,0 1-1 0 0,0-1 1 0 0,-1 1 0 0 0,1-1 0 0 0,0 1 0 0 0,0-1-1 0 0,0 1 1 0 0,0 0 0 0 0,0-1 0 0 0,0 1 0 0 0,0-1-1 0 0,0 1 1 0 0,1 1 0 0 0,-1-2 41 0 0,1 1 0 0 0,0 0 0 0 0,0 0 0 0 0,0-1 0 0 0,0 1 0 0 0,0 0 0 0 0,0-1 1 0 0,0 1-1 0 0,0-1 0 0 0,0 1 0 0 0,0-1 0 0 0,0 1 0 0 0,0-1 0 0 0,2 1 0 0 0,41 4 3904 0 0,-43-4-3978 0 0,62 4 3468 0 0,33 1-2598 0 0,-81-6-4086 0 0,0-1-1 0 0,18-3 0 0 0,-19 1 670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38 167 28 0 0,'-6'0'-47'0'0,"-25"4"14290"0"0,43 1-13174 0 0,25 4 176 0 0,0-2 0 0 0,1-1 0 0 0,70 0 0 0 0,-70-4-706 0 0,105 4 764 0 0,302-4 835 0 0,844-54 631 0 0,-1262 50-2728 0 0,455-19 510 0 0,-1 7-52 0 0,386 3 336 0 0,81-2-124 0 0,768-65 2131 0 0,-1498 60-2576 0 0,-210 16-266 0 0,-2 0-17 0 0,-5 1-143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10 948 0 0,'-13'5'12954'0'0,"76"1"-7168"0"0,37-11-1492 0 0,-7 0-1498 0 0,-23 2-2657 0 0,-47 0-3391 0 0,-1-1-3755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1 924 104 0 0,'0'-1'219'0'0,"0"0"1"0"0,0 1-1 0 0,0-1 0 0 0,1 0 1 0 0,-1 0-1 0 0,0 0 0 0 0,0 0 0 0 0,1 1 1 0 0,-1-1-1 0 0,1 0 0 0 0,-1 0 1 0 0,1 0-1 0 0,-1 1 0 0 0,1-1 1 0 0,-1 0-1 0 0,1 1 0 0 0,0-1 0 0 0,-1 1 1 0 0,1-1-1 0 0,0 1 0 0 0,-1-1 1 0 0,1 1-1 0 0,0-1 0 0 0,0 1 1 0 0,0 0-1 0 0,1-1 0 0 0,-1 1 64 0 0,1 0 0 0 0,-1 0-1 0 0,1 0 1 0 0,-1 1 0 0 0,1-1-1 0 0,-1 0 1 0 0,1 1 0 0 0,-1-1-1 0 0,1 1 1 0 0,-1 0 0 0 0,0-1-1 0 0,1 1 1 0 0,-1 0 0 0 0,2 1-1 0 0,5 5 736 0 0,1 0-1 0 0,-1 1 1 0 0,9 11-1 0 0,-14-16-917 0 0,26 35 1931 0 0,-1 2-1 0 0,26 51 0 0 0,-36-61-1483 0 0,203 302 8122 0 0,-205-308-7978 0 0,19 23 1608 0 0,-35-47-2298 0 0,0 0 0 0 0,1 1 0 0 0,-1-1 0 0 0,0 0 0 0 0,0 1 0 0 0,0-1 0 0 0,1 0 0 0 0,-1 0 0 0 0,0 0 0 0 0,1 1 0 0 0,-1-1 1 0 0,0 0-1 0 0,0 0 0 0 0,1 0 0 0 0,-1 0 0 0 0,0 1 0 0 0,1-1 0 0 0,-1 0 0 0 0,0 0 0 0 0,1 0 0 0 0,-1 0 0 0 0,0 0 0 0 0,1 0 0 0 0,-1 0 0 0 0,0 0 0 0 0,1 0 1 0 0,-1 0-1 0 0,0 0 0 0 0,1 0 0 0 0,-1 0 0 0 0,0 0 0 0 0,1-1 0 0 0,6-10 8 0 0,-3-16-18 0 0,4-93 9 0 0,20-225 0 0 0,67-194 0 0 0,-67 423 0 0 0,86-220 0 0 0,-106 314 0 0 0,-7 16 0 0 0,1 0 0 0 0,0 1 0 0 0,1 0 0 0 0,-1-1 0 0 0,1 1 0 0 0,6-9 0 0 0,-9 14-4 0 0,1 1 0 0 0,-1-1 0 0 0,1 0 1 0 0,-1 0-1 0 0,1 0 0 0 0,-1 0 0 0 0,1 0 0 0 0,-1 0 0 0 0,1 0 1 0 0,-1 1-1 0 0,1-1 0 0 0,-1 0 0 0 0,1 0 0 0 0,-1 1 0 0 0,0-1 1 0 0,1 0-1 0 0,-1 1 0 0 0,0-1 0 0 0,1 0 0 0 0,-1 1 0 0 0,0-1 0 0 0,1 1 1 0 0,-1-1-1 0 0,0 0 0 0 0,0 1 0 0 0,1-1 0 0 0,-1 1 0 0 0,0 0 1 0 0,27 77-8115 0 0,-11-41 4027 0 0,1 2 586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57 716 0 0,'0'0'1525'0'0,"3"-2"248"0"0,6-4-204 0 0,0-1 0 0 0,0 2 1 0 0,0-1-1 0 0,1 1 0 0 0,0 1 1 0 0,0-1-1 0 0,21-4 0 0 0,-24 7-924 0 0,1 0-1 0 0,-1 1 1 0 0,1 0-1 0 0,-1 0 1 0 0,1 0-1 0 0,0 1 1 0 0,-1 1-1 0 0,1-1 0 0 0,-1 1 1 0 0,1 0-1 0 0,-1 1 1 0 0,14 4-1 0 0,-17-4-477 0 0,0 0-1 0 0,-1 1 1 0 0,1-1-1 0 0,-1 1 1 0 0,1-1-1 0 0,-1 1 1 0 0,0 0-1 0 0,0 0 1 0 0,0 1-1 0 0,0-1 1 0 0,-1 1-1 0 0,1-1 1 0 0,-1 1-1 0 0,0 0 1 0 0,0 0-1 0 0,0 0 1 0 0,-1 0-1 0 0,1 0 1 0 0,-1 0-1 0 0,0 0 1 0 0,0 1-1 0 0,-1-1 1 0 0,1 0-1 0 0,-1 1 1 0 0,0-1-1 0 0,-1 8 1 0 0,0 1-72 0 0,0 0 0 0 0,-1 0 0 0 0,-1 0 0 0 0,-1 0 0 0 0,1-1 1 0 0,-2 1-1 0 0,-9 19 0 0 0,-6 0 95 0 0,0-1 1 0 0,-2-1 0 0 0,-1-1-1 0 0,-37 35 1 0 0,27-27 103 0 0,0-6 40 0 0,-10 11 305 0 0,40-38-600 0 0,-1 0-1 0 0,1 1 0 0 0,0-1 0 0 0,0 1 0 0 0,0 0 0 0 0,1 0 1 0 0,0 0-1 0 0,-3 6 0 0 0,5-10-38 0 0,0 0 0 0 0,0 0 0 0 0,-1 0 0 0 0,1 0 0 0 0,0 0 0 0 0,0 0 0 0 0,0 0 0 0 0,0 0 0 0 0,0-1 0 0 0,0 1 0 0 0,0 0 0 0 0,0 0 0 0 0,1 0 0 0 0,-1 0 0 0 0,0 0 0 0 0,0 0 0 0 0,1 0 0 0 0,-1 0 0 0 0,1 0 0 0 0,-1-1 0 0 0,1 1 0 0 0,-1 0 0 0 0,1 0 0 0 0,-1-1 0 0 0,1 1 0 0 0,0 0 0 0 0,-1-1 0 0 0,1 1 0 0 0,0 0 0 0 0,0-1 0 0 0,-1 1 0 0 0,1-1 0 0 0,0 1 0 0 0,0-1 0 0 0,0 0 0 0 0,1 1 0 0 0,2 0 0 0 0,0 0 0 0 0,0 0 0 0 0,0 0 0 0 0,1 0 0 0 0,6-1 0 0 0,-7 0 0 0 0,32 2 0 0 0,0-2 0 0 0,-1-2 0 0 0,1-1 0 0 0,0-1 0 0 0,-1-3 0 0 0,61-18 0 0 0,-90 23-1207 0 0,-1 0 0 0 0,0 0 0 0 0,0-1 0 0 0,0 1 0 0 0,0-1 0 0 0,0-1 0 0 0,0 1 0 0 0,-1-1 0 0 0,0 0 0 0 0,1 0 0 0 0,3-5 0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69 6701 0 0,'-41'0'18438'0'0,"46"-1"-17459"0"0,256-55 5670 0 0,-223 47-6750 0 0,-35 6-647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95 220 0 0,'-5'1'10628'0'0,"10"3"-10189"0"0,1 0 1 0 0,0-1 0 0 0,-1 1 0 0 0,1-1-1 0 0,0 0 1 0 0,1-1 0 0 0,-1 1 0 0 0,0-1-1 0 0,1-1 1 0 0,-1 1 0 0 0,9 0 0 0 0,82 7 1887 0 0,-86-9-2077 0 0,153 0 2253 0 0,-140-2-2021 0 0,0-1 0 0 0,-1 0 1 0 0,1-2-1 0 0,41-15 0 0 0,-59 18-360 0 0,-1 0 1 0 0,0-1-1 0 0,0 1 0 0 0,0-1 0 0 0,0 0 0 0 0,-1-1 0 0 0,8-5 1 0 0,-11 7-74 0 0,1 0 0 0 0,-1 0 0 0 0,1 0 1 0 0,-1 0-1 0 0,1 0 0 0 0,-1 0 0 0 0,0 0 1 0 0,0 0-1 0 0,0 0 0 0 0,0-1 1 0 0,-1 1-1 0 0,1 0 0 0 0,0-1 0 0 0,-1 1 1 0 0,0 0-1 0 0,1-1 0 0 0,-1 1 0 0 0,0-1 1 0 0,-1-3-1 0 0,1 5-33 0 0,0-1 0 0 0,0 1-1 0 0,-1 0 1 0 0,1-1 0 0 0,-1 1 0 0 0,1 0-1 0 0,-1 0 1 0 0,1-1 0 0 0,-1 1 0 0 0,0 0 0 0 0,1 0-1 0 0,-1 0 1 0 0,0 0 0 0 0,0 0 0 0 0,0 0-1 0 0,0 0 1 0 0,0 0 0 0 0,0 0 0 0 0,0 0 0 0 0,0 0-1 0 0,-1 1 1 0 0,1-1 0 0 0,0 1 0 0 0,0-1-1 0 0,-1 1 1 0 0,1-1 0 0 0,0 1 0 0 0,-1-1 0 0 0,1 1-1 0 0,0 0 1 0 0,-1 0 0 0 0,1 0 0 0 0,-3 0-1 0 0,1 0 3 0 0,0 0-1 0 0,0 0 0 0 0,0 1 0 0 0,0-1 0 0 0,0 1 0 0 0,0 0 0 0 0,0 0 0 0 0,0 0 0 0 0,0 0 1 0 0,1 1-1 0 0,-1-1 0 0 0,0 1 0 0 0,-3 2 0 0 0,-1 3 38 0 0,1 0 0 0 0,1 0 0 0 0,-1 0 0 0 0,1 1 0 0 0,0 0 1 0 0,1 0-1 0 0,0 0 0 0 0,0 1 0 0 0,1-1 0 0 0,0 1 0 0 0,0 0 0 0 0,1 0 0 0 0,-2 15 0 0 0,0 14 293 0 0,2 74 0 0 0,3-100-291 0 0,0 37 207 0 0,3-1 1 0 0,1 0-1 0 0,3 0 0 0 0,15 50 1 0 0,-13-66-96 0 0,1-1 0 0 0,1 0 0 0 0,2-1 0 0 0,1-1 0 0 0,1 0 1 0 0,38 49-1 0 0,13 9 128 0 0,-68-84-1368 0 0,-9-3 531 0 0,-23-4 318 0 0,1 0-93 0 0,-23 4 110 0 0,0 3 1 0 0,0 2-1 0 0,-70 15 0 0 0,88-13 175 0 0,-25 3 222 0 0,0 3 0 0 0,-113 39 0 0 0,174-52-164 0 0,-1 1 0 0 0,1-1 1 0 0,0 0-1 0 0,0 1 0 0 0,0-1 0 0 0,0 1 0 0 0,0-1 0 0 0,0 1 0 0 0,0 0 0 0 0,0-1 0 0 0,0 1 1 0 0,0 0-1 0 0,0 0 0 0 0,1-1 0 0 0,-1 1 0 0 0,0 0 0 0 0,0 1 0 0 0,1-1-2 0 0,0-1-1 0 0,1 1 0 0 0,-1-1 1 0 0,0 0-1 0 0,0 1 1 0 0,1-1-1 0 0,-1 0 0 0 0,0 1 1 0 0,1-1-1 0 0,-1 0 1 0 0,1 1-1 0 0,-1-1 0 0 0,0 0 1 0 0,1 0-1 0 0,-1 1 1 0 0,1-1-1 0 0,-1 0 0 0 0,1 0 1 0 0,-1 0-1 0 0,1 1 0 0 0,-1-1 1 0 0,1 0-1 0 0,-1 0 1 0 0,1 0-1 0 0,0 0 0 0 0,46 2 615 0 0,313-46 876 0 0,-254 28-1087 0 0,142-24 326 0 0,-212 37-788 0 0,-36 3-215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89 288 0 0,'-1'-1'363'0'0,"0"0"-1"0"0,1 0 1 0 0,-1 0-1 0 0,0 0 1 0 0,0 0 0 0 0,1-1-1 0 0,-1 1 1 0 0,1 0 0 0 0,0 0-1 0 0,-1-1 1 0 0,1 1-1 0 0,0 0 1 0 0,-1 0 0 0 0,1-1-1 0 0,0 1 1 0 0,0 0-1 0 0,0-1 1 0 0,0 1 0 0 0,1 0-1 0 0,-1-1 1 0 0,0 1 0 0 0,0 0-1 0 0,1 0 1 0 0,-1-1-1 0 0,1 0 1 0 0,1-1 27 0 0,-1 1-1 0 0,1 0 1 0 0,0 0 0 0 0,0 0-1 0 0,0 0 1 0 0,0 1 0 0 0,0-1-1 0 0,0 0 1 0 0,0 1 0 0 0,1 0 0 0 0,3-3-1 0 0,5 0 330 0 0,-1 0 1 0 0,1 1-1 0 0,-1 0 0 0 0,1 0 0 0 0,12 0 1 0 0,-15 2-384 0 0,110-9 2677 0 0,-101 10-2704 0 0,0 0 1 0 0,0 1-1 0 0,0 1 1 0 0,30 7-1 0 0,-44-8-277 0 0,0 0 0 0 0,-1 0-1 0 0,1 0 1 0 0,0 0 0 0 0,-1 0-1 0 0,1 0 1 0 0,-1 1 0 0 0,1-1 0 0 0,-1 1-1 0 0,1 0 1 0 0,-1-1 0 0 0,0 1-1 0 0,0 0 1 0 0,0 0 0 0 0,0 1 0 0 0,0-1-1 0 0,-1 0 1 0 0,1 1 0 0 0,-1-1-1 0 0,1 1 1 0 0,-1-1 0 0 0,0 1 0 0 0,0 0-1 0 0,0-1 1 0 0,0 1 0 0 0,-1 0-1 0 0,1 0 1 0 0,-1 0 0 0 0,0 0 0 0 0,1 0-1 0 0,-1-1 1 0 0,-1 1 0 0 0,1 0-1 0 0,0 0 1 0 0,-2 5 0 0 0,-1 6 25 0 0,-1-1 0 0 0,-1 0 0 0 0,0 0 0 0 0,0 0 0 0 0,-1-1 1 0 0,-8 12-1 0 0,-13 16 62 0 0,-1-2 0 0 0,-56 58 0 0 0,48-57-60 0 0,-52 75-1 0 0,85-111-55 0 0,0 1 0 0 0,1 0 0 0 0,-1 0 0 0 0,1 0-1 0 0,0 1 1 0 0,0-1 0 0 0,1 1 0 0 0,-1-1-1 0 0,1 1 1 0 0,-1 4 0 0 0,3-8 17 0 0,-1 0-1 0 0,0 0 1 0 0,1 0 0 0 0,-1 0 0 0 0,0 0-1 0 0,1 0 1 0 0,-1 0 0 0 0,1 0-1 0 0,0 0 1 0 0,-1 0 0 0 0,1 0-1 0 0,0-1 1 0 0,-1 1 0 0 0,1 0-1 0 0,0 0 1 0 0,0-1 0 0 0,0 1 0 0 0,0 0-1 0 0,0-1 1 0 0,-1 1 0 0 0,1-1-1 0 0,0 1 1 0 0,0-1 0 0 0,0 0-1 0 0,0 1 1 0 0,1-1 0 0 0,-1 0 0 0 0,0 0-1 0 0,1 0 1 0 0,32 3 554 0 0,149-18 1497 0 0,-89 5-927 0 0,-78 8-1505 0 0,0 0-1 0 0,19-6 1 0 0,-34 8-305 0 0,2-2-764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31 548 0 0,'-2'-3'14151'0'0,"20"1"-8440"0"0,41 0-4799 0 0,-34 1 1660 0 0,143-14 2455 0 0,-117 9-3510 0 0,-36 5-2081 0 0,-10 1-2849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87 522 964 0 0,'-4'7'815'0'0,"-13"21"2815"0"0,9-9 7750 0 0,10-19-9685 0 0,1-1-1350 0 0,-1 1 0 0 0,0-1 0 0 0,1 1 0 0 0,-1-1 0 0 0,0 0 1 0 0,0 0-1 0 0,1 0 0 0 0,-1 0 0 0 0,0 0 0 0 0,0 0 0 0 0,0-1 1 0 0,0 1-1 0 0,-1-1 0 0 0,1 1 0 0 0,0-1 0 0 0,0 0 0 0 0,-1 0 0 0 0,2-2 1 0 0,0-1 43 0 0,0 1 1 0 0,-1-1 0 0 0,0 0-1 0 0,0 0 1 0 0,-1 0 0 0 0,1 0-1 0 0,-1 0 1 0 0,1-6 0 0 0,-1-3 66 0 0,0 0 0 0 0,-1 1 1 0 0,-1-16-1 0 0,-4-10 250 0 0,0 14-519 0 0,-1-1 1 0 0,-1 1-1 0 0,-2 0 1 0 0,0 1-1 0 0,-1 0 1 0 0,-2 0-1 0 0,0 1 1 0 0,-22-30-1 0 0,24 42-187 0 0,15 23 0 0 0,18 25 0 0 0,-1-15 0 0 0,0-1 0 0 0,33 24 0 0 0,-32-28 0 0 0,1-2 0 0 0,0-1 0 0 0,1 0 0 0 0,0-2 0 0 0,31 10 0 0 0,-46-19 0 0 0,1 0 0 0 0,-1-1 0 0 0,1 0 0 0 0,0 0 0 0 0,0-1 0 0 0,0-1 0 0 0,0 0 0 0 0,0 0 0 0 0,-1-1 0 0 0,1-1 0 0 0,0 0 0 0 0,0 0 0 0 0,17-6 0 0 0,-20 4 0 0 0,0 1 0 0 0,-1-1 0 0 0,1 0 0 0 0,-1-1 0 0 0,1 0 0 0 0,-2 0 0 0 0,1 0 0 0 0,0-1 0 0 0,-1 0 0 0 0,0 0 0 0 0,0-1 0 0 0,-1 0 0 0 0,0 0 0 0 0,0 0 0 0 0,-1 0 0 0 0,1-1 0 0 0,4-14 0 0 0,-1 1 0 0 0,-2-1 0 0 0,8-38 0 0 0,-12 48 0 0 0,-1 0 0 0 0,0 0 0 0 0,-1-1 0 0 0,0 1 0 0 0,-1 0 0 0 0,-1 0 0 0 0,-2-13 0 0 0,3 23 0 0 0,1-1 0 0 0,-1 1 0 0 0,0 0 0 0 0,0-1 0 0 0,0 1 0 0 0,-1 0 0 0 0,1 0 0 0 0,0 0 0 0 0,-1 0 0 0 0,-3-4 0 0 0,-2 5 0 0 0,6 1 0 0 0,0 0 0 0 0,0 1 0 0 0,0-1 0 0 0,0 1 0 0 0,0-1 0 0 0,0 1 0 0 0,0 0 0 0 0,0-1 0 0 0,0 1 0 0 0,0 0 0 0 0,0 0 0 0 0,1-1 0 0 0,-1 1 0 0 0,0 0 0 0 0,0 0 0 0 0,1 0 0 0 0,-1 0 0 0 0,0 2 0 0 0,-8 27 0 0 0,7-14 0 0 0,2 31 0 0 0,0-42 0 0 0,2 53 0 0 0,10 59 0 0 0,-7-87 0 0 0,2-1 0 0 0,0 0 0 0 0,20 50 0 0 0,-24-73-716 0 0,0 0 0 0 0,0 0-1 0 0,0 0 1 0 0,0 0 0 0 0,1-1 0 0 0,0 1 0 0 0,0-1-1 0 0,1 0 1 0 0,-1-1 0 0 0,1 1 0 0 0,0-1 0 0 0,0 0-1 0 0,1 0 1 0 0,5 4 0 0 0,4-1-3058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69 196 0 0,'8'-26'2076'0'0,"-7"20"-590"0"0,1 0 1 0 0,0-1-1 0 0,1 1 0 0 0,6-11 2383 0 0,-7 20-2702 0 0,3 2-744 0 0,-1 0 1 0 0,0 0 0 0 0,0 1-1 0 0,-1 0 1 0 0,0 0-1 0 0,0 0 1 0 0,0 0 0 0 0,-1 0-1 0 0,3 12 1 0 0,13 70 1682 0 0,-13-62-1609 0 0,10 106 1817 0 0,3 14-155 0 0,-7-116-2490 0 0,-2-15-1683 0 0,4-8-5000 0 0,-5-7 4409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106 108 6225 0 0,'-106'-29'16240'0'0,"109"28"-15468"0"0,9-4-328 0 0,-1 1 0 0 0,1 1 1 0 0,-1 0-1 0 0,1 0 0 0 0,0 1 1 0 0,24-1-1 0 0,-5 0-25 0 0,239-27 2450 0 0,-152 22-5037 0 0,-110 8-186 0 0,1-1-1 0 0,-1 0 1 0 0,15-4-1 0 0,-3-2-741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6 227 488 0 0,'0'-1'256'0'0,"-1"0"1"0"0,0 0-1 0 0,1 0 0 0 0,-1 0 0 0 0,0 0 1 0 0,1 0-1 0 0,0 0 0 0 0,-1-1 0 0 0,1 1 1 0 0,0 0-1 0 0,-1 0 0 0 0,1-1 1 0 0,0 1-1 0 0,0 0 0 0 0,0 0 0 0 0,0-1 1 0 0,0 1-1 0 0,0 0 0 0 0,1 0 0 0 0,-1-1 1 0 0,1-1-1 0 0,0 1 94 0 0,0 0-1 0 0,0 0 1 0 0,1 0 0 0 0,-1 0-1 0 0,1 0 1 0 0,-1 0 0 0 0,1 0-1 0 0,0 1 1 0 0,0-1 0 0 0,3-2-1 0 0,5-2 649 0 0,0 0 0 0 0,0 1 0 0 0,20-7 0 0 0,-28 11-877 0 0,42-14 1744 0 0,0 2 0 0 0,51-8-1 0 0,94-7 1731 0 0,35-7 184 0 0,-218 34-3669 0 0,-1 0 0 0 0,1 0-1 0 0,-1 0 1 0 0,0-1 0 0 0,1 0 0 0 0,-1 0-1 0 0,0-1 1 0 0,0 1 0 0 0,-1-1 0 0 0,1 0-1 0 0,0 0 1 0 0,5-6 0 0 0,-10 9-23 0 0,0 2-76 0 0,-1 0 0 0 0,0 0 0 0 0,0 0 0 0 0,0 0-1 0 0,0 0 1 0 0,0 0 0 0 0,0 0 0 0 0,-3 3 0 0 0,-4 8 51 0 0,-4 12 104 0 0,2 1-1 0 0,0 0 1 0 0,2 1 0 0 0,1 0 0 0 0,1 0 0 0 0,1 1 0 0 0,-1 52 0 0 0,6-37 259 0 0,2 0-1 0 0,2 0 1 0 0,2-1 0 0 0,19 71 0 0 0,94 244 164 0 0,-110-336-589 0 0,-3-8 0 0 0,0 0 0 0 0,0 1 0 0 0,-1 0 0 0 0,-1 0 0 0 0,-1 1 0 0 0,4 27 0 0 0,-7-41 0 0 0,0 0 0 0 0,0 0 0 0 0,0 0 0 0 0,0 0 0 0 0,-1-1 0 0 0,1 1 0 0 0,0 0 0 0 0,0 0 0 0 0,-1-1 0 0 0,1 1 0 0 0,-1 0 0 0 0,1 0 0 0 0,-1-1 0 0 0,1 1 0 0 0,-1 0 0 0 0,1-1 0 0 0,-1 1 0 0 0,1-1 0 0 0,-1 1 0 0 0,0-1 0 0 0,1 1 0 0 0,-1-1 0 0 0,0 1 0 0 0,0-1 0 0 0,1 0 0 0 0,-1 1 0 0 0,0-1 0 0 0,0 0 0 0 0,0 0 0 0 0,1 1 0 0 0,-1-1 0 0 0,0 0 0 0 0,0 0 0 0 0,0 0 0 0 0,0 0 0 0 0,1 0 0 0 0,-1 0 0 0 0,-1-1 0 0 0,-39-5 0 0 0,28 4 0 0 0,-70-5 0 0 0,-1 4 0 0 0,-136 13 0 0 0,797-88 0 0 0,-566 77-1133 0 0,0-1 0 0 0,-1-1-1 0 0,1 0 1 0 0,-1 0 0 0 0,0-1 0 0 0,0-1 0 0 0,0 1-1 0 0,0-2 1 0 0,-1 1 0 0 0,15-13 0 0 0,-19 15-2347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51 344 0 0,'1'-4'601'0'0,"0"1"-1"0"0,1 0 0 0 0,0 0 1 0 0,0-1-1 0 0,0 1 1 0 0,0 0-1 0 0,0 1 1 0 0,4-5-1 0 0,-4 5 180 0 0,0 0 0 0 0,0 0 0 0 0,0 1 0 0 0,0-1 0 0 0,1 0-1 0 0,-1 1 1 0 0,1-1 0 0 0,-1 1 0 0 0,1 0 0 0 0,4-2 0 0 0,-7 3-617 0 0,1 0-1 0 0,0 0 1 0 0,-1 0 0 0 0,1 0 0 0 0,-1 0 0 0 0,1 1 0 0 0,0-1-1 0 0,-1 0 1 0 0,1 0 0 0 0,-1 1 0 0 0,1-1 0 0 0,0 0 0 0 0,-1 1 0 0 0,1-1-1 0 0,-1 0 1 0 0,1 1 0 0 0,-1-1 0 0 0,1 1 0 0 0,-1-1 0 0 0,0 1 0 0 0,1-1-1 0 0,-1 1 1 0 0,1-1 0 0 0,-1 1 0 0 0,0-1 0 0 0,0 1 0 0 0,1 0 0 0 0,-1-1-1 0 0,0 1 1 0 0,0-1 0 0 0,0 1 0 0 0,0 0 0 0 0,1-1 0 0 0,-1 1 0 0 0,0 0-1 0 0,0-1 1 0 0,0 1 0 0 0,0 0 0 0 0,-1 0 0 0 0,0 28 1965 0 0,-37 98 1237 0 0,-2 5-1099 0 0,37-115-1852 0 0,0 0-1 0 0,0 1 1 0 0,2-1 0 0 0,0 1-1 0 0,3 30 1 0 0,-1-43-371 0 0,0 0-1 0 0,0 0 1 0 0,0 0-1 0 0,0 0 1 0 0,1 0-1 0 0,0 0 1 0 0,0 0-1 0 0,0-1 1 0 0,1 1-1 0 0,-1-1 1 0 0,1 1-1 0 0,0-1 1 0 0,1 0-1 0 0,-1 0 1 0 0,1-1-1 0 0,0 1 1 0 0,-1-1-1 0 0,2 1 1 0 0,-1-1-1 0 0,0 0 1 0 0,6 2-1 0 0,-1-1 16 0 0,1 0-1 0 0,-1-1 1 0 0,1 0 0 0 0,-1-1 0 0 0,1 0-1 0 0,0-1 1 0 0,0 0 0 0 0,-1 0-1 0 0,1-1 1 0 0,0 0 0 0 0,0-1-1 0 0,12-2 1 0 0,1-1-2081 0 0,-21 4 1164 0 0,0-1 1 0 0,0 1-1 0 0,0-1 0 0 0,0 0 1 0 0,0 0-1 0 0,0 0 1 0 0,0 0-1 0 0,0 0 0 0 0,0 0 1 0 0,0-1-1 0 0,2-1 0 0 0,0 0 49 0 0,5-5-2555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60 499 364 0 0,'-15'16'20467'0'0,"21"-22"-20028"0"0,-1-1-1 0 0,0 0 0 0 0,-1-1 1 0 0,0 1-1 0 0,0-1 0 0 0,0 0 1 0 0,-1 0-1 0 0,0 0 0 0 0,0 0 0 0 0,-1-1 1 0 0,-1 1-1 0 0,2-17 0 0 0,1-14 200 0 0,-4-60 0 0 0,-1 86-465 0 0,0-25 207 0 0,-8-45 0 0 0,8 71-294 0 0,-2 0 0 0 0,0 0 0 0 0,0 1 0 0 0,-1-1 0 0 0,0 1 0 0 0,-1 0 0 0 0,-13-20 0 0 0,18 30-76 0 0,-1 0 0 0 0,1 0 0 0 0,-1 0 0 0 0,0 0 0 0 0,1 0 0 0 0,-1 1 0 0 0,0-1 0 0 0,0 0 0 0 0,0 0 0 0 0,1 1 0 0 0,-1-1 0 0 0,0 1 0 0 0,0-1 0 0 0,0 1 0 0 0,0-1 0 0 0,0 1 0 0 0,0-1 0 0 0,-2 1 0 0 0,3 0 3 0 0,-1 0 0 0 0,0 0 0 0 0,1 0 0 0 0,-1 0 0 0 0,0 0 0 0 0,1 1 0 0 0,-1-1 0 0 0,1 0 0 0 0,-1 0-1 0 0,0 1 1 0 0,1-1 0 0 0,-1 0 0 0 0,1 1 0 0 0,-1-1 0 0 0,1 1 0 0 0,-1-1 0 0 0,1 1 0 0 0,-1-1 0 0 0,1 1 0 0 0,0-1-1 0 0,-1 2 1 0 0,-1 1 46 0 0,0 1-1 0 0,0 0 1 0 0,1-1-1 0 0,-1 1 0 0 0,1 0 1 0 0,0 0-1 0 0,0 0 1 0 0,0 5-1 0 0,0 4 84 0 0,1 0 0 0 0,0 0 0 0 0,0 0 0 0 0,1 1 0 0 0,1-1 0 0 0,1 0 0 0 0,-1 0 0 0 0,2-1 0 0 0,0 1 0 0 0,8 17 0 0 0,-8-23-105 0 0,-1 0 0 0 0,1-1 0 0 0,0 1 0 0 0,1-1 0 0 0,0 0-1 0 0,0 0 1 0 0,0-1 0 0 0,1 1 0 0 0,-1-1 0 0 0,1-1 0 0 0,1 1 0 0 0,-1-1 0 0 0,0 0-1 0 0,1 0 1 0 0,0-1 0 0 0,0 0 0 0 0,0 0 0 0 0,0 0 0 0 0,12 2 0 0 0,-11-4-112 0 0,0 0-1 0 0,0 0 1 0 0,0 0 0 0 0,-1-1 0 0 0,1 0 0 0 0,0-1 0 0 0,0 0 0 0 0,0 0 0 0 0,-1 0 0 0 0,1-1-1 0 0,-1 0 1 0 0,1-1 0 0 0,-1 0 0 0 0,0 0 0 0 0,12-7 0 0 0,-8 2-5 0 0,0 0 0 0 0,-1 0 1 0 0,0-1-1 0 0,-1-1 0 0 0,0 1 0 0 0,0-2 1 0 0,-1 1-1 0 0,10-17 0 0 0,-5 6 15 0 0,-1 1 223 0 0,20-24 0 0 0,-32 43-140 0 0,1 1 0 0 0,-1 0 0 0 0,1 0 0 0 0,-1 0 1 0 0,0-1-1 0 0,1 1 0 0 0,-1 0 0 0 0,1 0 0 0 0,-1 0 0 0 0,1 0 0 0 0,-1 0 1 0 0,1 0-1 0 0,-1 0 0 0 0,0 0 0 0 0,1 0 0 0 0,-1 0 0 0 0,1 0 0 0 0,-1 0 1 0 0,1 1-1 0 0,-1-1 0 0 0,1 0 0 0 0,-1 0 0 0 0,0 0 0 0 0,1 1 0 0 0,-1-1 0 0 0,0 0 1 0 0,1 0-1 0 0,-1 1 0 0 0,1-1 0 0 0,-1 0 0 0 0,0 1 0 0 0,0-1 0 0 0,1 0 1 0 0,-1 1-1 0 0,0-1 0 0 0,0 0 0 0 0,1 1 0 0 0,-1-1 0 0 0,0 1 0 0 0,0-1 1 0 0,0 0-1 0 0,1 2 0 0 0,9 18 290 0 0,-2 6-378 0 0,2 0 0 0 0,1 0 0 0 0,1-1 1 0 0,1 0-1 0 0,1-1 0 0 0,1 0 0 0 0,25 28 0 0 0,-34-46-506 0 0,0 0 0 0 0,0 0 0 0 0,1-1 0 0 0,0 0 0 0 0,9 5 0 0 0,20 6-7473 0 0,-20-13 4610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157 427 9305 0 0,'-2'-2'5418'0'0,"0"-1"-4195"0"0,-1 1-1 0 0,1-1 1 0 0,-1 1-1 0 0,0 0 1 0 0,0 0-1 0 0,0 0 0 0 0,0 0 1 0 0,0 0-1 0 0,-7-2 1 0 0,-14-9 1458 0 0,22 12-2784 0 0,0-1 0 0 0,0 1 0 0 0,0-1 0 0 0,0 0 0 0 0,1 0 0 0 0,-1 1 0 0 0,0-1 1 0 0,-2-4-1 0 0,-3-11-606 0 0,1 1 0 0 0,0-1 0 0 0,1 0 0 0 0,1 0 0 0 0,0-1 0 0 0,-1-21 0 0 0,-1-1-392 0 0,-3-10-356 0 0,-11-64-6728 0 0,15 90 5957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125 102 900 0 0,'4'-6'5388'0'0,"-4"6"-5051"0"0,1-1-1 0 0,-1 1 1 0 0,0 0 0 0 0,1 0 0 0 0,-1 0-1 0 0,1-1 1 0 0,0 1 0 0 0,4 8 2463 0 0,-4 18-242 0 0,-9 7-459 0 0,-1-1 0 0 0,-2-1 0 0 0,-1 0-1 0 0,-23 44 1 0 0,31-68-1598 0 0,-12 24 1034 0 0,15-30-1396 0 0,1 0 0 0 0,-1 1 1 0 0,0-1-1 0 0,0 0 0 0 0,0 0 0 0 0,0 0 0 0 0,0 0 0 0 0,0 0 1 0 0,0 0-1 0 0,0 0 0 0 0,0-1 0 0 0,0 1 0 0 0,0 0 0 0 0,0 0 0 0 0,-1-1 1 0 0,1 1-1 0 0,0-1 0 0 0,-3 1 0 0 0,3-1-102 0 0,0 0-1 0 0,0 0 1 0 0,0-1 0 0 0,0 1-1 0 0,0 0 1 0 0,0-1-1 0 0,0 1 1 0 0,0-1 0 0 0,1 0-1 0 0,-1 1 1 0 0,0-1 0 0 0,0 1-1 0 0,0-1 1 0 0,1 0-1 0 0,-1 0 1 0 0,0 1 0 0 0,1-1-1 0 0,-1 0 1 0 0,1 0 0 0 0,-1 0-1 0 0,1 0 1 0 0,-1 0-1 0 0,1 0 1 0 0,0 0 0 0 0,-1 0-1 0 0,1 0 1 0 0,0 0 0 0 0,0 0-1 0 0,0 0 1 0 0,-1-2-1 0 0,0-36 289 0 0,1 33-239 0 0,-1-2-23 0 0,2 0 0 0 0,-1-1-1 0 0,1 1 1 0 0,0 0 0 0 0,1 0 0 0 0,0 0-1 0 0,0 0 1 0 0,1 0 0 0 0,5-13 0 0 0,-7 21-50 0 0,-1-1 1 0 0,1 1 0 0 0,-1-1 0 0 0,1 1 0 0 0,-1 0-1 0 0,0-1 1 0 0,1 1 0 0 0,-1 0 0 0 0,1-1-1 0 0,0 1 1 0 0,-1 0 0 0 0,1-1 0 0 0,-1 1 0 0 0,1 0-1 0 0,-1 0 1 0 0,1 0 0 0 0,0 0 0 0 0,-1-1 0 0 0,1 1-1 0 0,-1 0 1 0 0,1 0 0 0 0,0 0 0 0 0,-1 0 0 0 0,1 0-1 0 0,0 1 1 0 0,-1-1 0 0 0,1 0 0 0 0,-1 0-1 0 0,1 0 1 0 0,-1 0 0 0 0,1 1 0 0 0,0-1 0 0 0,-1 0-1 0 0,1 1 1 0 0,-1-1 0 0 0,1 1 0 0 0,21 15 539 0 0,-20-14-537 0 0,25 22-16 0 0,0-2 0 0 0,2-2 0 0 0,0 0 0 0 0,2-2 0 0 0,0-1 0 0 0,42 16 0 0 0,-59-28 0 0 0,1 0 0 0 0,-1-2 0 0 0,1 1 0 0 0,18 1 0 0 0,-27-5 0 0 0,0 1 0 0 0,0-1 0 0 0,-1 0 0 0 0,1 0 0 0 0,0-1 0 0 0,0 0 0 0 0,-1 0 0 0 0,1 0 0 0 0,0 0 0 0 0,-1-1 0 0 0,1 0 0 0 0,-1-1 0 0 0,10-5 0 0 0,-13 7 0 0 0,-1 0 0 0 0,1-1 0 0 0,-1 1 0 0 0,0-1 0 0 0,0 1 0 0 0,0-1 0 0 0,0 0 0 0 0,0 0 0 0 0,0 1 0 0 0,0-1 0 0 0,0 0 0 0 0,-1 0 0 0 0,1 0 0 0 0,-1 0 0 0 0,0 0 0 0 0,1 0 0 0 0,-1 1 0 0 0,0-1 0 0 0,0 0 0 0 0,0 0 0 0 0,-1-4 0 0 0,0-4 0 0 0,-1-1 0 0 0,-6-19 0 0 0,5 18 0 0 0,-7-23 0 0 0,-1 0 0 0 0,-2 1 0 0 0,-1 1 0 0 0,-1 0 0 0 0,-2 2 0 0 0,-25-36 0 0 0,21 48-5515 0 0,21 18 5319 0 0,0 1 1 0 0,-1 0-1 0 0,1 0 1 0 0,-1-1-1 0 0,1 1 1 0 0,-1 0-1 0 0,1 0 0 0 0,0 0 1 0 0,-1 0-1 0 0,1 0 1 0 0,-1-1-1 0 0,1 1 1 0 0,-1 0-1 0 0,1 0 0 0 0,-1 0 1 0 0,1 0-1 0 0,-1 1 1 0 0,1-1-1 0 0,-1 0 0 0 0,1 0 1 0 0,-1 0-1 0 0,0 1 52 0 0,1-1 0 0 0,-1 1 0 0 0,1-1-1 0 0,0 1 1 0 0,-1-1 0 0 0,1 1 0 0 0,0 0-1 0 0,-1-1 1 0 0,1 1 0 0 0,0-1-1 0 0,0 1 1 0 0,-1 0 0 0 0,1-1 0 0 0,0 1-1 0 0,0 0 1 0 0,0-1 0 0 0,0 1 0 0 0,0 0-1 0 0,0-1 1 0 0,0 2 0 0 0,0 10-3270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12 216 0 0,'7'-12'14956'0'0,"-4"16"-14293"0"0,0 0-1 0 0,0 0 1 0 0,-1 0 0 0 0,1 0-1 0 0,-1 1 1 0 0,0-1 0 0 0,-1 1-1 0 0,1-1 1 0 0,-1 1 0 0 0,1 0-1 0 0,-1-1 1 0 0,0 9 0 0 0,1 10 1153 0 0,-1 30 1 0 0,-1-38-1564 0 0,-1-7-1421 0 0,-1 1-1977 0 0,6 3-5842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0 536 576 0 0,'13'18'9016'0'0,"-11"-17"-8353"0"0,1 0 0 0 0,-1 0 0 0 0,0-1 0 0 0,1 0 0 0 0,-1 1 0 0 0,1-1 0 0 0,-1 0 0 0 0,0 0 0 0 0,1 0 0 0 0,-1 0 1 0 0,1-1-1 0 0,-1 1 0 0 0,0-1 0 0 0,1 1 0 0 0,-1-1 0 0 0,0 0 0 0 0,5-2 0 0 0,-3 1-230 0 0,-1-1-1 0 0,1 1 1 0 0,-1-1-1 0 0,0 0 1 0 0,0 0-1 0 0,0 0 1 0 0,0-1-1 0 0,0 1 1 0 0,2-5 0 0 0,3-6-39 0 0,-1 1 1 0 0,-1-1 0 0 0,-1 0 0 0 0,8-25 0 0 0,-9 16-244 0 0,0 0 1 0 0,-1 0 0 0 0,-1-1 0 0 0,-1 1 0 0 0,-2-1-1 0 0,0 1 1 0 0,-1 0 0 0 0,-1-1 0 0 0,-2 1-1 0 0,0 1 1 0 0,-1-1 0 0 0,-2 1 0 0 0,0 0 0 0 0,-13-23-1 0 0,21 44-148 0 0,-2-4 6 0 0,0 0 1 0 0,-1 0-1 0 0,0 0 1 0 0,0 1-1 0 0,0-1 1 0 0,0 1 0 0 0,-1 0-1 0 0,0 0 1 0 0,0 0-1 0 0,-7-5 1 0 0,9 9-14 0 0,-4 0 4 0 0,6 0 3 0 0,-1 0 0 0 0,1 1 0 0 0,-1-1-1 0 0,1 0 1 0 0,0 0 0 0 0,0 1 0 0 0,-1-1 0 0 0,1 0 0 0 0,0 1 0 0 0,-1-1 0 0 0,1 1 0 0 0,0-1 0 0 0,0 0 0 0 0,0 1 0 0 0,-1-1 0 0 0,1 1 0 0 0,0-1-1 0 0,0 0 1 0 0,0 1 0 0 0,0-1 0 0 0,0 1 0 0 0,0-1 0 0 0,0 1 0 0 0,0-1 0 0 0,0 0 0 0 0,0 1 0 0 0,0-1 0 0 0,0 1 0 0 0,0-1 0 0 0,0 1 0 0 0,0-1-1 0 0,0 0 1 0 0,1 1 0 0 0,-1-1 0 0 0,0 1 0 0 0,6 16 89 0 0,1-3-45 0 0,1-1 0 0 0,1-1 0 0 0,0 0 0 0 0,0 0 0 0 0,1-1 0 0 0,1 0 0 0 0,0 0 0 0 0,1-2-1 0 0,-1 1 1 0 0,2-1 0 0 0,-1-1 0 0 0,20 9 0 0 0,-30-15-57 0 0,0-1 0 0 0,0 0 0 0 0,0 0-1 0 0,0 0 1 0 0,0 0 0 0 0,1-1 0 0 0,-1 1 0 0 0,0 0 0 0 0,0-1-1 0 0,1 0 1 0 0,-1 0 0 0 0,0 1 0 0 0,1-1 0 0 0,-1 0 0 0 0,1-1-1 0 0,-1 1 1 0 0,0 0 0 0 0,0-1 0 0 0,1 1 0 0 0,-1-1-1 0 0,0 0 1 0 0,0 0 0 0 0,1 0 0 0 0,-1 0 0 0 0,0 0 0 0 0,0 0-1 0 0,2-2 1 0 0,1-3-5 0 0,1 0-1 0 0,-1 0 0 0 0,0-1 1 0 0,-1 1-1 0 0,0-1 0 0 0,6-11 1 0 0,4-7 357 0 0,-14 24-333 0 0,0 1 0 0 0,1-1 0 0 0,-1 1 0 0 0,0-1-1 0 0,0 1 1 0 0,1 0 0 0 0,-1-1 0 0 0,0 1 0 0 0,0-1 0 0 0,1 1 0 0 0,-1 0-1 0 0,1-1 1 0 0,-1 1 0 0 0,0 0 0 0 0,1-1 0 0 0,-1 1 0 0 0,1 0 0 0 0,-1 0-1 0 0,1-1 1 0 0,-1 1 0 0 0,0 0 0 0 0,1 0 0 0 0,-1 0 0 0 0,1 0 0 0 0,-1-1-1 0 0,1 1 1 0 0,-1 0 0 0 0,1 0 0 0 0,0 0 0 0 0,0 1 23 0 0,0-1 1 0 0,-1 1 0 0 0,1 0-1 0 0,0-1 1 0 0,-1 1-1 0 0,1-1 1 0 0,-1 1 0 0 0,1 0-1 0 0,-1 0 1 0 0,1-1-1 0 0,-1 1 1 0 0,0 0 0 0 0,1 0-1 0 0,-1-1 1 0 0,1 3-1 0 0,7 39 922 0 0,-7-36-890 0 0,4 28-64 0 0,-3-16 0 0 0,1 1 0 0 0,1-1 0 0 0,7 22 0 0 0,-9-34-662 0 0,1 0 0 0 0,-1-1-1 0 0,1 1 1 0 0,0-1 0 0 0,1 0 0 0 0,-1 0 0 0 0,6 6 0 0 0,-7-9 321 0 0,0 0 0 0 0,0 0 1 0 0,0-1-1 0 0,0 1 1 0 0,0-1-1 0 0,0 0 1 0 0,1 1-1 0 0,-1-1 1 0 0,0 0-1 0 0,1 0 0 0 0,-1-1 1 0 0,1 1-1 0 0,-1 0 1 0 0,1-1-1 0 0,-1 1 1 0 0,1-1-1 0 0,-1 0 1 0 0,1 0-1 0 0,-1 0 0 0 0,4-1 1 0 0,7-2-3144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213 403 292 0 0,'-2'5'10810'0'0,"-1"0"-9664"0"0,1 0-1 0 0,0 0 1 0 0,0 0 0 0 0,-2 10 0 0 0,2 1 702 0 0,0 0 1 0 0,1 0-1 0 0,2 19 1 0 0,6 20-1184 0 0,0-38-3253 0 0,2-9-3905 0 0</inkml:trace>
  <inkml:trace contextRef="#ctx0" brushRef="#br0" timeOffset="1">174 187 9697 0 0,'-12'-16'4846'0'0,"-24"-27"0"0"0,-48-34 3164 0 0,54 51-5435 0 0,29 25-2485 0 0,0 0 0 0 0,0 0-1 0 0,0 0 1 0 0,0 1 0 0 0,0-1-1 0 0,0 0 1 0 0,1 0 0 0 0,-1 0 0 0 0,0-1-1 0 0,1 1 1 0 0,-1 0 0 0 0,1 0-1 0 0,-1-2 1 0 0,1 3-97 0 0,0 0 0 0 0,0-1 0 0 0,0 1 0 0 0,0 0 0 0 0,0 0 1 0 0,0-1-1 0 0,0 1 0 0 0,0 0 0 0 0,0-1 0 0 0,0 1 0 0 0,0 0 0 0 0,0 0 0 0 0,0-1 0 0 0,1 1 0 0 0,-1 0 0 0 0,0-1 0 0 0,0 1 0 0 0,0 0 0 0 0,1 0 0 0 0,-1 0 0 0 0,0-1 1 0 0,0 1-1 0 0,1 0 0 0 0,-1 0 0 0 0,0 0 0 0 0,0-1 0 0 0,1 1 0 0 0,-1 0 0 0 0,0 0 0 0 0,1 0 0 0 0,-1 0 0 0 0,3-1-319 0 0,-1 1 0 0 0,0 0 0 0 0,0 0-1 0 0,1 0 1 0 0,-1 0 0 0 0,0 0 0 0 0,1 0 0 0 0,-1 0 0 0 0,0 1-1 0 0,0-1 1 0 0,0 1 0 0 0,4 1 0 0 0,22 11-7422 0 0,-9-3 4489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62 528 0 0,'-3'-17'2834'0'0,"4"15"-2484"0"0,-2 0 1 0 0,1 0-1 0 0,0 0 0 0 0,0 0 0 0 0,-1 0 0 0 0,1 0 0 0 0,-1 0 1 0 0,1 0-1 0 0,-1 0 0 0 0,0 0 0 0 0,0 0 0 0 0,0 1 1 0 0,-3-5 1349 0 0,4 6-1637 0 0,0 0 0 0 0,0 0 0 0 0,-1 0-1 0 0,1 0 1 0 0,0 0 0 0 0,0 0 0 0 0,-1 0 0 0 0,1-1 0 0 0,0 1 0 0 0,0 0 0 0 0,-1 0 0 0 0,1 0-1 0 0,0 0 1 0 0,0 0 0 0 0,0-1 0 0 0,-1 1 0 0 0,1 0 0 0 0,0 0 0 0 0,0 0 0 0 0,0-1 0 0 0,0 1-1 0 0,0 0 1 0 0,-1 0 0 0 0,1-1 0 0 0,0 1 0 0 0,0 0 0 0 0,0 0 0 0 0,0-1 0 0 0,0 1 0 0 0,0-1 0 0 0,0 1-6 0 0,0 0 0 0 0,0-1 1 0 0,0 1-1 0 0,-1 0 0 0 0,1-1 1 0 0,0 1-1 0 0,0 0 0 0 0,0-1 1 0 0,0 1-1 0 0,-1 0 0 0 0,1-1 1 0 0,0 1-1 0 0,0 0 0 0 0,0-1 1 0 0,-1 1-1 0 0,1 0 1 0 0,0 0-1 0 0,-1-1 0 0 0,1 1 1 0 0,0 0-1 0 0,-1 0 0 0 0,1 0 1 0 0,0 0-1 0 0,-1-1 0 0 0,1 1 1 0 0,0 0-1 0 0,-1 0 0 0 0,1 0 1 0 0,0 0-1 0 0,-1 0 1 0 0,1 0-1 0 0,-1 0 0 0 0,-2 0 256 0 0,-1 1 0 0 0,0 0 0 0 0,1 0 0 0 0,-1 0 0 0 0,1 0 0 0 0,0 0 0 0 0,-1 1 0 0 0,1-1 0 0 0,0 1 0 0 0,0 0 0 0 0,0 0-1 0 0,0 0 1 0 0,-5 5 0 0 0,-36 40 1417 0 0,33-34-1228 0 0,-7 8 394 0 0,1 0-1 0 0,-25 42 1 0 0,36-53-591 0 0,1 0 0 0 0,1 0 0 0 0,-1 0 0 0 0,2 1 0 0 0,-1-1-1 0 0,1 1 1 0 0,1 0 0 0 0,0 0 0 0 0,0 19 0 0 0,2-25-181 0 0,0 0 0 0 0,0 0 0 0 0,1 0 0 0 0,0 0 1 0 0,0 0-1 0 0,0-1 0 0 0,1 1 0 0 0,0 0 0 0 0,-1-1 0 0 0,2 1 0 0 0,-1-1 0 0 0,0 0 0 0 0,1 0 0 0 0,5 6 0 0 0,-3-4-12 0 0,1 0 0 0 0,0-1 0 0 0,0 0 0 0 0,1 0 0 0 0,-1 0 0 0 0,1-1 0 0 0,0 0 0 0 0,9 3 0 0 0,9 3 119 0 0,0-2-1 0 0,0-1 1 0 0,1-1 0 0 0,34 4 0 0 0,-19-5-272 0 0,1-1 0 0 0,-1-2 0 0 0,1-2 0 0 0,0-2 0 0 0,-1-2 0 0 0,46-10 0 0 0,-78 12-250 0 0,0 0 0 0 0,-1-1 1 0 0,1 0-1 0 0,-1 0 0 0 0,0-1 0 0 0,0 0 1 0 0,10-7-1 0 0,-15 9-129 0 0,0-1 0 0 0,0 1 0 0 0,-1 0 1 0 0,1-1-1 0 0,-1 0 0 0 0,1 0 0 0 0,-1 1 0 0 0,0-1 0 0 0,0-1 1 0 0,0 1-1 0 0,-1 0 0 0 0,1 0 0 0 0,-1-1 0 0 0,0 1 1 0 0,0-1-1 0 0,0 1 0 0 0,0-1 0 0 0,0 1 0 0 0,-1-1 1 0 0,1-4-1 0 0,-2 1-3361 0 0,-2 1 2877 0 0,1 4 194 0 0,-5-7-1522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0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1 588 0 0,'2'21'2060'0'0,"-2"0"0"0"0,0 0 0 0 0,-1 0-1 0 0,-2 0 1 0 0,0 0 0 0 0,-1-1 0 0 0,-1 1 0 0 0,-1-1 0 0 0,0 0 0 0 0,-2 0-1 0 0,-15 28 1 0 0,23-47-1966 0 0,0 0-1 0 0,0-1 0 0 0,-1 1 1 0 0,1 0-1 0 0,-1 0 0 0 0,1 0 1 0 0,-1-1-1 0 0,1 1 1 0 0,-1 0-1 0 0,1 0 0 0 0,-1-1 1 0 0,0 1-1 0 0,1 0 0 0 0,-1-1 1 0 0,0 1-1 0 0,1-1 0 0 0,-1 1 1 0 0,0-1-1 0 0,0 1 0 0 0,0-1 1 0 0,1 0-1 0 0,-1 1 1 0 0,0-1-1 0 0,0 0 0 0 0,0 0 1 0 0,0 0-1 0 0,0 0 0 0 0,0 1 1 0 0,0-1-1 0 0,1 0 0 0 0,-1 0 1 0 0,0-1-1 0 0,0 1 0 0 0,0 0 1 0 0,0 0-1 0 0,0 0 1 0 0,0-1-1 0 0,-1 1 0 0 0,1-2-27 0 0,0 1-1 0 0,0 0 1 0 0,0 0-1 0 0,0 0 1 0 0,0 0 0 0 0,0-1-1 0 0,0 1 1 0 0,0-1-1 0 0,0 1 1 0 0,1-1-1 0 0,-1 1 1 0 0,1-1-1 0 0,-1 1 1 0 0,1-1-1 0 0,-1 1 1 0 0,1-1 0 0 0,0 1-1 0 0,0-1 1 0 0,0 0-1 0 0,0 1 1 0 0,0-1-1 0 0,1-2 1 0 0,-1 3-45 0 0,0 1-1 0 0,0-1 1 0 0,0 1 0 0 0,0 0 0 0 0,0-1 0 0 0,0 1 0 0 0,0-1 0 0 0,0 1-1 0 0,0-1 1 0 0,1 1 0 0 0,-1 0 0 0 0,0-1 0 0 0,0 1 0 0 0,0-1-1 0 0,1 1 1 0 0,-1 0 0 0 0,0-1 0 0 0,1 1 0 0 0,-1 0 0 0 0,0 0-1 0 0,1-1 1 0 0,-1 1 0 0 0,0 0 0 0 0,1 0 0 0 0,-1-1 0 0 0,0 1 0 0 0,1 0-1 0 0,-1 0 1 0 0,1 0 0 0 0,-1 0 0 0 0,1-1 0 0 0,-1 1 0 0 0,1 0-1 0 0,19 6 464 0 0,17 18 201 0 0,-12-5-593 0 0,1-2 0 0 0,49 26 0 0 0,-61-37-74 0 0,-1 0-1 0 0,1-1 1 0 0,0-1 0 0 0,0 0-1 0 0,0-1 1 0 0,0 0 0 0 0,1-1-1 0 0,14 0 1 0 0,-25-2-19 0 0,-1 0 1 0 0,0 0-1 0 0,1-1 0 0 0,-1 1 0 0 0,0-1 1 0 0,0 0-1 0 0,1 0 0 0 0,-1 0 0 0 0,0 0 1 0 0,0 0-1 0 0,0-1 0 0 0,0 1 1 0 0,-1-1-1 0 0,1 0 0 0 0,0 0 0 0 0,4-4 1 0 0,-4 2-3 0 0,0 0 1 0 0,0 0-1 0 0,0 0 1 0 0,0-1 0 0 0,-1 1-1 0 0,1-1 1 0 0,-1 0-1 0 0,0 0 1 0 0,2-8 0 0 0,-1-5 1 0 0,0 0 0 0 0,-1 0 0 0 0,-1 0 0 0 0,-1 0 0 0 0,-2-18 0 0 0,1 22 19 0 0,0 0 0 0 0,-1 0 0 0 0,-1 0 0 0 0,-1 1 0 0 0,-6-18 0 0 0,7 24-89 0 0,0-1 0 0 0,-1 1 0 0 0,0 0 0 0 0,0 1 0 0 0,0-1 0 0 0,-1 1 0 0 0,0 0-1 0 0,0 0 1 0 0,-1 0 0 0 0,-11-8 0 0 0,14 11 1094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12 281 444 0 0,'7'17'938'0'0,"-1"1"0"0"0,0 0-1 0 0,-1 0 1 0 0,-2 1 0 0 0,1 0 0 0 0,0 28 0 0 0,-7 119 2690 0 0,0-92-2007 0 0,3-60-1344 0 0,2 379 7903 0 0,-3-372-6597 0 0,-2-27 468 0 0,-7-41-693 0 0,-4-56-691 0 0,4-1 0 0 0,5 0 1 0 0,10-122-1 0 0,-3 198-565 0 0,1 1 0 0 0,2 1-1 0 0,0-1 1 0 0,2 0 0 0 0,1 1 0 0 0,1 1-1 0 0,1-1 1 0 0,21-36 0 0 0,-14 33-19 0 0,1 0-1 0 0,31-35 1 0 0,-39 53-48 0 0,0 0 1 0 0,0 1-1 0 0,1 0 0 0 0,0 1 1 0 0,1 0-1 0 0,0 1 0 0 0,0 0 1 0 0,26-12-1 0 0,-23 15-7 0 0,0 1 1 0 0,0 0-1 0 0,0 0 1 0 0,0 2-1 0 0,0 0 1 0 0,1 1-1 0 0,-1 0 0 0 0,1 1 1 0 0,-1 1-1 0 0,0 0 1 0 0,26 6-1 0 0,-33-5-16 0 0,0 0-1 0 0,0 1 0 0 0,-1-1 1 0 0,1 1-1 0 0,0 1 1 0 0,-1 0-1 0 0,0 0 1 0 0,0 0-1 0 0,0 1 1 0 0,-1 0-1 0 0,1 0 1 0 0,-1 0-1 0 0,0 1 1 0 0,-1 0-1 0 0,1 1 0 0 0,-1-1 1 0 0,0 1-1 0 0,-1 0 1 0 0,0 0-1 0 0,0 0 1 0 0,0 0-1 0 0,-1 1 1 0 0,3 11-1 0 0,-3-6-15 0 0,-2-1-1 0 0,1 1 1 0 0,-2-1 0 0 0,1 1-1 0 0,-2-1 1 0 0,0 1-1 0 0,0-1 1 0 0,-1 1 0 0 0,-7 22-1 0 0,-3 2-42 0 0,-27 60 0 0 0,16-52-51 0 0,-2-1 0 0 0,-48 66 0 0 0,50-81-38 0 0,-1 0-1 0 0,-1-2 1 0 0,-1 0 0 0 0,-44 33-1 0 0,48-44 25 0 0,0-1 0 0 0,-1-1 0 0 0,-1-1 0 0 0,0-1 0 0 0,-1-1 0 0 0,-45 14 0 0 0,54-22 32 0 0,16-3 76 0 0,-1 0 0 0 0,1 1-1 0 0,-1-1 1 0 0,1 0 0 0 0,0 0 0 0 0,-1 0 0 0 0,1 0-1 0 0,-1 0 1 0 0,1 0 0 0 0,-1 0 0 0 0,1 0 0 0 0,-1 0-1 0 0,1 0 1 0 0,-1 0 0 0 0,1 0 0 0 0,0 0 0 0 0,-1 0-1 0 0,1 0 1 0 0,-1-1 0 0 0,1 1 0 0 0,-1 0 0 0 0,1 0-1 0 0,0 0 1 0 0,-1-1 0 0 0,1 1 0 0 0,0 0 0 0 0,-1-1-1 0 0,1 1 1 0 0,-1-1 0 0 0,2 0 10 0 0,0 0-1 0 0,1 0 1 0 0,-1 0 0 0 0,0 0 0 0 0,1 0 0 0 0,-1 0-1 0 0,1 0 1 0 0,-1 1 0 0 0,3-2 0 0 0,-3 2-1 0 0,3-2 24 0 0,0 1 1 0 0,1 0 0 0 0,-1 0 0 0 0,1 0-1 0 0,-1 0 1 0 0,1 1 0 0 0,0 0 0 0 0,-1 0 0 0 0,1 0-1 0 0,-1 0 1 0 0,8 2 0 0 0,49 16 261 0 0,-53-15-252 0 0,12 5 69 0 0,0 0 0 0 0,0 2 0 0 0,-1 1 0 0 0,-1 0 0 0 0,0 1 1 0 0,-1 1-1 0 0,0 1 0 0 0,0 0 0 0 0,-2 1 0 0 0,0 1 0 0 0,16 22 0 0 0,12 21 490 0 0,68 129-1 0 0,-88-146-427 0 0,-12-24 178 0 0,0-8-3357 0 0,-9-9 2583 0 0,-1-1 0 0 0,0 0-1 0 0,0 0 1 0 0,0 0 0 0 0,1 0-1 0 0,-1 0 1 0 0,0 0 0 0 0,0 0 0 0 0,0-1-1 0 0,1 1 1 0 0,-1 0 0 0 0,0-1 0 0 0,0 1-1 0 0,0 0 1 0 0,0-1 0 0 0,0 0-1 0 0,0 1 1 0 0,0-1 0 0 0,0 0 0 0 0,0 1-1 0 0,0-1 1 0 0,0 0 0 0 0,0 0-1 0 0,-1 0 1 0 0,1 0 0 0 0,1-1 0 0 0,6-8-2593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53 140 0 0,'0'-4'848'0'0,"0"1"1"0"0,0-1-1 0 0,-1 0 1 0 0,1 0-1 0 0,-1 0 0 0 0,0 1 1 0 0,0-1-1 0 0,0 1 0 0 0,-1-1 1 0 0,1 1-1 0 0,-1-1 1 0 0,-4-4 2104 0 0,-9 21-920 0 0,7-4-1525 0 0,2 1-1 0 0,-1-1 1 0 0,1 1 0 0 0,1 1 0 0 0,0-1-1 0 0,0 1 1 0 0,1 0 0 0 0,-3 12 0 0 0,5-16-312 0 0,-4 10 313 0 0,1 0 0 0 0,1 0 1 0 0,1 0-1 0 0,0 1 0 0 0,1 0 0 0 0,1-1 0 0 0,1 1 0 0 0,0 0 0 0 0,4 21 0 0 0,-1-24-242 0 0,0-1 0 0 0,1 0-1 0 0,1 0 1 0 0,0-1 0 0 0,1 1-1 0 0,0-1 1 0 0,1 0-1 0 0,0-1 1 0 0,1 0 0 0 0,1 0-1 0 0,15 16 1 0 0,-17-20-79 0 0,1 0 0 0 0,0-1 1 0 0,0 0-1 0 0,1 0 0 0 0,0-1 0 0 0,0 0 1 0 0,1-1-1 0 0,0 0 0 0 0,0 0 0 0 0,15 4 0 0 0,-17-7-137 0 0,0 0 0 0 0,0 0-1 0 0,0-1 1 0 0,0-1-1 0 0,-1 1 1 0 0,1-1-1 0 0,0-1 1 0 0,0 1-1 0 0,0-1 1 0 0,0-1-1 0 0,0 0 1 0 0,0 0-1 0 0,-1 0 1 0 0,1-1-1 0 0,6-3 1 0 0,-1-1-301 0 0,-1 1-1 0 0,0-2 1 0 0,0 0 0 0 0,0 0-1 0 0,-1-1 1 0 0,-1 0 0 0 0,0-1-1 0 0,0 0 1 0 0,-1-1 0 0 0,10-14-1 0 0,-12 10-2534 0 0,-12 1-8958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42 119 256 0 0,'-41'-6'15281'0'0,"183"-26"-6627"0"0,65-19-5890 0 0,-206 50-3140 0 0,30-13-1535 0 0,-22-1-9256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68 306 7665 0 0,'-61'-16'17177'0'0,"61"16"-17113"0"0,-1 0-1 0 0,1 0 1 0 0,0 0 0 0 0,0 0-1 0 0,-1 0 1 0 0,1 0-1 0 0,0-1 1 0 0,0 1-1 0 0,-1 0 1 0 0,1 0-1 0 0,0 0 1 0 0,0 0 0 0 0,-1 0-1 0 0,1 0 1 0 0,0-1-1 0 0,0 1 1 0 0,0 0-1 0 0,-1 0 1 0 0,1 0-1 0 0,0-1 1 0 0,0 1 0 0 0,0 0-1 0 0,0 0 1 0 0,-1 0-1 0 0,1-1 1 0 0,0 1-1 0 0,0 0 1 0 0,0 0 0 0 0,0-1-1 0 0,0 1 1 0 0,0 0-1 0 0,0 0 1 0 0,0-1-1 0 0,0 1 1 0 0,0 0-1 0 0,0-1 1 0 0,0 1 0 0 0,0 0-1 0 0,0 0 1 0 0,0-1-1 0 0,0 1 1 0 0,0 0-1 0 0,0 0 1 0 0,0-1 0 0 0,0 1-1 0 0,0 0 1 0 0,1 0-1 0 0,-1-1 1 0 0,0 1-1 0 0,0 0 1 0 0,0 0-1 0 0,0 0 1 0 0,0-1 0 0 0,1 1-1 0 0,-1 0 1 0 0,0 0-1 0 0,0 0 1 0 0,1 0-1 0 0,-1-1 1 0 0,0 1-1 0 0,0 0 1 0 0,1 0 0 0 0,18-14 523 0 0,0 0 0 0 0,1 2 0 0 0,39-18 0 0 0,72-24 698 0 0,-119 49-1270 0 0,117-44 121 0 0,188-47 0 0 0,-297 93-201 0 0,-15 5-178 0 0,-3-1-60 0 0,1 4-1137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33 796 0 0,'-12'9'11741'0'0,"12"-8"-11583"0"0,14 3 5843 0 0,-1-3-4968 0 0,104-14 4401 0 0,63-18-1711 0 0,-176 31-4030 0 0,14-3-1139 0 0,-6 4-4025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1 152 0 0,'0'0'232'0'0,"0"1"-1"0"0,0-1 1 0 0,-1 0-1 0 0,1 1 1 0 0,0-1-1 0 0,0 1 1 0 0,0-1-1 0 0,0 0 1 0 0,-1 1-1 0 0,1-1 1 0 0,0 1-1 0 0,0-1 1 0 0,0 1-1 0 0,0-1 1 0 0,0 1-1 0 0,0-1 1 0 0,0 0-1 0 0,0 1 1 0 0,0-1-1 0 0,0 1 1 0 0,1-1-1 0 0,-1 1 1 0 0,0-1-1 0 0,0 1 1 0 0,0-1-1 0 0,0 0 1 0 0,1 1-1 0 0,-1-1 1 0 0,0 0-1 0 0,0 1 1 0 0,1-1-1 0 0,-1 1 1 0 0,0-1-1 0 0,1 0 1 0 0,19 7 4383 0 0,33-7-240 0 0,-45-1-3372 0 0,245-6 8530 0 0,-228 7-9769 0 0,-13 1-1881 0 0,2-1-6533 0 0,-9 0 5773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119 630 552 0 0,'-3'7'15322'0'0,"9"-15"-11659"0"0,10-22-2141 0 0,-9 3-946 0 0,-1 1-1 0 0,-2-1 0 0 0,0 0 0 0 0,-2 0 1 0 0,-1 0-1 0 0,-1 0 0 0 0,-2-1 1 0 0,-5-29-1 0 0,1 22-407 0 0,-1 1 1 0 0,-2 1-1 0 0,-2-1 1 0 0,-1 1-1 0 0,-30-59 1 0 0,41 91-164 0 0,-21-36 136 0 0,20 35-130 0 0,0-1 0 0 0,0 1 0 0 0,0-1 0 0 0,0 1 0 0 0,0 0 0 0 0,0 0-1 0 0,-1 0 1 0 0,1 0 0 0 0,-1 0 0 0 0,-5-3 0 0 0,7 5 108 0 0,-1 1-11 0 0,1 0-84 0 0,1-1 1 0 0,-1 1 0 0 0,0-1-1 0 0,1 1 1 0 0,-1-1 0 0 0,1 1 0 0 0,-1-1-1 0 0,0 1 1 0 0,1 0 0 0 0,-1-1 0 0 0,1 1-1 0 0,0 0 1 0 0,-1 0 0 0 0,1-1-1 0 0,0 1 1 0 0,-1 0 0 0 0,1 0 0 0 0,0-1-1 0 0,0 1 1 0 0,0 0 0 0 0,-1 0-1 0 0,1 0 1 0 0,0 0 0 0 0,0-1 0 0 0,0 3-1 0 0,1 0 38 0 0,0 0-1 0 0,-1 0 1 0 0,1 0-1 0 0,0-1 1 0 0,0 1-1 0 0,0 0 1 0 0,3 4-1 0 0,1 1 86 0 0,0-1-1 0 0,0 0 0 0 0,0 0 1 0 0,12 11-1 0 0,-7-9-134 0 0,0-2 0 0 0,0 1-1 0 0,1-1 1 0 0,0 0-1 0 0,0-1 1 0 0,1-1-1 0 0,0 1 1 0 0,0-2-1 0 0,0 0 1 0 0,0 0 0 0 0,1-1-1 0 0,-1-1 1 0 0,1 0-1 0 0,0-1 1 0 0,0 0-1 0 0,0-1 1 0 0,-1 0 0 0 0,1-1-1 0 0,0-1 1 0 0,0 0-1 0 0,-1 0 1 0 0,21-8-1 0 0,-30 9-46 0 0,0 0-1 0 0,0-1 0 0 0,0 1 0 0 0,0-1 0 0 0,-1 0 1 0 0,1 0-1 0 0,-1 0 0 0 0,1 0 0 0 0,-1 0 1 0 0,0-1-1 0 0,1 1 0 0 0,-1-1 0 0 0,-1 1 0 0 0,1-1 1 0 0,0 0-1 0 0,-1 0 0 0 0,2-3 0 0 0,0-1-65 0 0,-1 0-1 0 0,-1 0 0 0 0,0 1 0 0 0,0-1 0 0 0,0 0 0 0 0,0-12 1 0 0,-1 19 103 0 0,0-1 1 0 0,0 1-1 0 0,0 0 1 0 0,0 0-1 0 0,0-1 1 0 0,0 1-1 0 0,0 0 1 0 0,0-1 0 0 0,0 1-1 0 0,0 0 1 0 0,0 0-1 0 0,0-1 1 0 0,0 1-1 0 0,0 0 1 0 0,0-1-1 0 0,0 1 1 0 0,0 0-1 0 0,0 0 1 0 0,0-1 0 0 0,-1 1-1 0 0,1 0 1 0 0,0-1-1 0 0,0 1 1 0 0,0 0-1 0 0,0 0 1 0 0,-1 0-1 0 0,1-1 1 0 0,0 1-1 0 0,0 0 1 0 0,0 0 0 0 0,-1 0-1 0 0,1-1 1 0 0,0 1-1 0 0,0 0 1 0 0,-1 0-1 0 0,1 0 1 0 0,0 0-1 0 0,0 0 1 0 0,-1 0-1 0 0,1-1 1 0 0,0 1-1 0 0,-1 0 1 0 0,1 0 0 0 0,0 0-1 0 0,0 0 1 0 0,-1 0-1 0 0,1 0 1 0 0,0 0-1 0 0,-1 0 1 0 0,1 0-1 0 0,0 0 1 0 0,-1 1-1 0 0,1-1 1 0 0,0 0 0 0 0,0 0-1 0 0,-1 0 1 0 0,1 0-1 0 0,0 0 1 0 0,0 0-1 0 0,-1 1 1 0 0,1-1-1 0 0,0 0 1 0 0,0 0-1 0 0,0 0 1 0 0,-1 1 0 0 0,-13 14 380 0 0,10-7-229 0 0,1 1 0 0 0,0 0 0 0 0,1 0 1 0 0,0-1-1 0 0,0 2 0 0 0,1-1 0 0 0,0 0 0 0 0,1 0 0 0 0,0 0 1 0 0,1 11-1 0 0,3 14 285 0 0,9 44 0 0 0,-8-56-141 0 0,13 38 0 0 0,-15-53-456 0 0,0 0 0 0 0,0 0 0 0 0,1 0 0 0 0,0 0 0 0 0,0-1 0 0 0,0 1 0 0 0,1-1 0 0 0,0 0 0 0 0,7 5-1 0 0,-9-8-259 0 0,1 0-1 0 0,0-1 0 0 0,0 0 0 0 0,-1 0 0 0 0,2 0 0 0 0,-1 0 0 0 0,6 1 0 0 0,-4-2-1088 0 0,-1 0 1 0 0,1 0-1 0 0,0 0 1 0 0,-1 0-1 0 0,9-1 0 0 0,0-3-1626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137 251 668 0 0,'-6'12'2524'0'0,"1"0"0"0"0,-7 20 0 0 0,0 3 13382 0 0,9-48-14373 0 0,-3-20-1019 0 0,-1-41 801 0 0,-5-40-19 0 0,9 96-939 0 0,-1 0 1 0 0,-1 0-1 0 0,0 0 0 0 0,-9-18 1 0 0,106 167 1818 0 0,-70-103-2176 0 0,1-2 0 0 0,1-1 0 0 0,1 0 0 0 0,1-2 0 0 0,1-1 0 0 0,1-1 0 0 0,47 26 0 0 0,-73-46-66 0 0,0 0 0 0 0,0 0 0 0 0,0 0-1 0 0,0 0 1 0 0,1 0 0 0 0,-1-1 0 0 0,0 1 0 0 0,0 0 0 0 0,1-1-1 0 0,-1 0 1 0 0,0 0 0 0 0,5 0 0 0 0,-17-13 45 0 0,9 13 23 0 0,0-1 1 0 0,0 0 0 0 0,-1 1-1 0 0,1-1 1 0 0,0 1 0 0 0,-1-1-1 0 0,1 1 1 0 0,0 0 0 0 0,-1-1-1 0 0,1 1 1 0 0,-1 0 0 0 0,1 0-1 0 0,-1 0 1 0 0,1 0 0 0 0,0 0-1 0 0,-1 1 1 0 0,1-1 0 0 0,-1 0 0 0 0,-1 1-1 0 0,0 0 15 0 0,-57 9 201 0 0,1 2 1 0 0,-77 28 0 0 0,25-7-243 0 0,102-33-4285 0 0,10-5 1574 0 0,18-11-878 0 0,-11 8 1071 0 0,5-7-782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139 195 584 0 0,'-44'-69'3631'0'0,"30"49"170"0"0,-23-25-1 0 0,31 39-2751 0 0,0 1 473 0 0,1-1 0 0 0,-1 0 0 0 0,1 0 0 0 0,1 0 0 0 0,-7-13 2306 0 0,11 19-3746 0 0,0-1 0 0 0,1 1 1 0 0,-1-1-1 0 0,1 1 0 0 0,-1 0 0 0 0,1-1 1 0 0,-1 1-1 0 0,1-1 0 0 0,-1 1 0 0 0,1 0 1 0 0,-1-1-1 0 0,1 1 0 0 0,-1 0 0 0 0,1 0 1 0 0,0-1-1 0 0,-1 1 0 0 0,1 0 0 0 0,0 0 1 0 0,-1 0-1 0 0,1 0 0 0 0,-1 0 1 0 0,1 0-1 0 0,0 0 0 0 0,-1 0 0 0 0,1 0 1 0 0,0 0-1 0 0,-1 0 0 0 0,2 1 0 0 0,21 7 266 0 0,-18-7-347 0 0,16 9-1153 0 0,0 1 0 0 0,20 14-1 0 0,-18-10-2404 0 0,32 14-1 0 0,-18-14 734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97 580 0 0,'-86'-4'5372'0'0,"58"3"-121"0"0,-2 1 4150 0 0,32 0-9275 0 0,0-1 1 0 0,-1 1-1 0 0,1-1 0 0 0,-1 1 1 0 0,1-1-1 0 0,-1 1 0 0 0,1-1 0 0 0,-1 0 1 0 0,1 0-1 0 0,-1 0 0 0 0,3-2 1 0 0,3-1 154 0 0,15-5 475 0 0,0 2 0 0 0,0 1 0 0 0,37-6 0 0 0,10-2-942 0 0,-47 9-648 0 0,15-4-1737 0 0,-17-1-4126 0 0,-13 4 4101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1 516 0 0,'4'15'6427'0'0,"-14"34"880"0"0,-8 0-3372 0 0,-30 46-721 0 0,35-69-2223 0 0,-36 59 1238 0 0,-26 56 907 0 0,37-60-2598 0 0,40-70-3888 0 0,14-13-7484 0 0</inkml:trace>
  <inkml:trace contextRef="#ctx0" brushRef="#br0" timeOffset="1">23 136 876 0 0,'-23'-21'13573'0'0,"39"33"-9950"0"0,64 62 1981 0 0,33 47-1399 0 0,-40-40-2092 0 0,-44-51-1351 0 0,-4-5-355 0 0,-2 0-1 0 0,0 2 1 0 0,28 45 0 0 0,-50-70-1819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1 202 828 0 0,'0'0'1374'0'0,"19"-6"3552"0"0,119 12 2211 0 0,3-14-3753 0 0,-101 3-2659 0 0,0-1-1 0 0,-1-3 1 0 0,0-1-1 0 0,73-28 0 0 0,-106 35-572 0 0,1 0 0 0 0,-1 0-1 0 0,0 0 1 0 0,0-1-1 0 0,0 0 1 0 0,0 0 0 0 0,-1-1-1 0 0,1 1 1 0 0,-1-1 0 0 0,0 0-1 0 0,-1-1 1 0 0,1 1 0 0 0,-1-1-1 0 0,0 0 1 0 0,0 0-1 0 0,-1 0 1 0 0,0 0 0 0 0,0-1-1 0 0,-1 1 1 0 0,4-11 0 0 0,-5 6 489 0 0,-6 16-143 0 0,-6 21-168 0 0,1 23 2 0 0,3 0 0 0 0,2 1 0 0 0,2-1 0 0 0,2 1 0 0 0,2 0-1 0 0,3 0 1 0 0,1 0 0 0 0,3-1 0 0 0,21 72 0 0 0,-12-68 172 0 0,3-2 1 0 0,33 62-1 0 0,-53-112-534 0 0,0-1-1 0 0,1 1 1 0 0,-1-1-1 0 0,0 0 1 0 0,1 1-1 0 0,-1-1 0 0 0,0 1 1 0 0,0-1-1 0 0,1 1 1 0 0,-1-1-1 0 0,0 1 0 0 0,0-1 1 0 0,0 1-1 0 0,0-1 1 0 0,0 1-1 0 0,0-1 1 0 0,0 1-1 0 0,0-1 0 0 0,0 1 1 0 0,0-1-1 0 0,0 1 1 0 0,0 0-1 0 0,0-1 0 0 0,0 1 1 0 0,0-1-1 0 0,0 1 1 0 0,-1-1-1 0 0,1 1 1 0 0,0-1-1 0 0,0 0 0 0 0,-1 1 1 0 0,1-1-1 0 0,0 1 1 0 0,-1-1-1 0 0,1 1 0 0 0,0-1 1 0 0,-1 0-1 0 0,1 1 1 0 0,0-1-1 0 0,-1 0 0 0 0,1 1 1 0 0,-1-1-1 0 0,1 0 1 0 0,-1 0-1 0 0,1 0 1 0 0,-1 1-1 0 0,1-1 0 0 0,-1 0 1 0 0,1 0-1 0 0,-1 0 1 0 0,1 0-1 0 0,-1 0 0 0 0,1 0 1 0 0,-1 0-1 0 0,1 0 1 0 0,-2 0-1 0 0,-40-5-491 0 0,24 2 373 0 0,-22 0-19 0 0,0 3 0 0 0,-64 6-1 0 0,-77 23 352 0 0,159-25 91 0 0,-1 0 0 0 0,2 2 1 0 0,-33 13-1 0 0,54-19-236 0 0,-1 0-1 0 0,1 1 1 0 0,-1-1-1 0 0,1 0 1 0 0,0 0-1 0 0,-1 0 1 0 0,1 0 0 0 0,-1 1-1 0 0,1-1 1 0 0,0 0-1 0 0,-1 0 1 0 0,1 1 0 0 0,0-1-1 0 0,-1 0 1 0 0,1 1-1 0 0,0-1 1 0 0,-1 0-1 0 0,1 1 1 0 0,0-1 0 0 0,0 1-1 0 0,-1-1 1 0 0,1 0-1 0 0,0 1 1 0 0,0-1-1 0 0,0 1 1 0 0,0-1 0 0 0,-1 1-1 0 0,10 6 400 0 0,23-1 58 0 0,16-6-176 0 0,94-11 0 0 0,48-22 509 0 0,-77 12-629 0 0,-44 4-2475 0 0,-32 7 804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78 428 0 0,'9'-15'4799'0'0,"-4"10"-3775"0"0,1 0-1 0 0,1 0 0 0 0,-1 0 1 0 0,1 1-1 0 0,0 0 1 0 0,0 0-1 0 0,0 0 0 0 0,0 1 1 0 0,1 0-1 0 0,11-2 1 0 0,-1 0 430 0 0,0 1 0 0 0,1 1 0 0 0,26 0 0 0 0,-37 2-917 0 0,0 2-1 0 0,0-1 1 0 0,0 1-1 0 0,0 0 0 0 0,0 1 1 0 0,0 0-1 0 0,0 0 1 0 0,10 4-1 0 0,-16-5-432 0 0,0 0 0 0 0,0 0 0 0 0,0 0 0 0 0,0 0-1 0 0,-1 1 1 0 0,1-1 0 0 0,0 0 0 0 0,0 1 0 0 0,-1-1 0 0 0,1 1 0 0 0,-1 0-1 0 0,1 0 1 0 0,-1-1 0 0 0,0 1 0 0 0,0 0 0 0 0,0 0 0 0 0,0 0 0 0 0,0 0-1 0 0,0 0 1 0 0,0 0 0 0 0,-1 1 0 0 0,1-1 0 0 0,-1 0 0 0 0,0 0 0 0 0,1 0-1 0 0,-1 1 1 0 0,0-1 0 0 0,0 0 0 0 0,0 0 0 0 0,-1 0 0 0 0,1 1 0 0 0,0-1-1 0 0,-1 0 1 0 0,-1 4 0 0 0,-2 4 12 0 0,-1 1-1 0 0,0-1 0 0 0,0 1 1 0 0,-1-2-1 0 0,0 1 1 0 0,-14 15-1 0 0,-53 52 874 0 0,34-39-783 0 0,26-24-206 0 0,-45 49 0 0 0,51-54 0 0 0,1-1 0 0 0,0 1 0 0 0,1 0 0 0 0,0 1 0 0 0,0-1 0 0 0,-3 11 0 0 0,8-18 0 0 0,-1 0 0 0 0,0 0 0 0 0,1 0 0 0 0,-1 0 0 0 0,1 0 0 0 0,0 1 0 0 0,0-1 0 0 0,-1 0 0 0 0,2 0 0 0 0,-1 0 0 0 0,0 1 0 0 0,0-1 0 0 0,1 0 0 0 0,-1 0 0 0 0,1 0 0 0 0,-1 0 0 0 0,1 0 0 0 0,0 0 0 0 0,0 0 0 0 0,0 0 0 0 0,3 4 0 0 0,-2-4 0 0 0,1 1 0 0 0,0 0 0 0 0,0-1 0 0 0,0 0 0 0 0,0 0 0 0 0,1 0 0 0 0,-1 0 0 0 0,0 0 0 0 0,1-1 0 0 0,-1 1 0 0 0,7 1 0 0 0,6 0 0 0 0,-1 0 0 0 0,1-1 0 0 0,0 0 0 0 0,29-2 0 0 0,16-5 0 0 0,0-2 0 0 0,87-22 0 0 0,-146 28-463 0 0,-1 1-1 0 0,1 0 1 0 0,0-1-1 0 0,0 0 1 0 0,-1 1-1 0 0,1-1 1 0 0,0 0-1 0 0,-1 0 1 0 0,1 0-1 0 0,0 0 1 0 0,-1 0 0 0 0,0 0-1 0 0,1 0 1 0 0,-1 0-1 0 0,0-1 1 0 0,1 1-1 0 0,-1-1 1 0 0,0 1-1 0 0,0-1 1 0 0,0 1 0 0 0,0-1-1 0 0,0 1 1 0 0,-1-1-1 0 0,1 0 1 0 0,0 0-1 0 0,0-3 1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70 8829 0 0,'-19'1'4735'0'0,"-10"-2"8803"0"0,29 1-13480 0 0,14-5 665 0 0,36-8 861 0 0,74-8-1 0 0,-67 12-483 0 0,-4 3-484 0 0,-32 4-1899 0 0,40-8 1 0 0,-48 7-8725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0,'0'0'6721'0'0,"0"4"-4936"0"0,11 134 6511 0 0,-8-71-5875 0 0,4-1-1 0 0,15 70 1 0 0,-18-118-2319 0 0,10 33 858 0 0,-12-47-1716 0 0,0 0 1 0 0,0 0-1 0 0,0 0 1 0 0,0-1-1 0 0,6 7 1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85 84 0 0,'-37'3'3081'0'0,"12"-3"7128"0"0,31 0-8256 0 0,187-30 5596 0 0,127-17-1724 0 0,-277 43-5337 0 0,7-1-4258 0 0,-46 4 1330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19 104 216 0 0,'-19'4'8423'0'0,"23"-1"-6488"0"0,2 1-1338 0 0,0 0-1 0 0,1 0 1 0 0,0-1-1 0 0,0 1 1 0 0,0-2-1 0 0,0 1 1 0 0,0-1-1 0 0,0 0 1 0 0,1 0-1 0 0,11 0 1 0 0,87 4 1940 0 0,-84-5-1875 0 0,42 0 535 0 0,1-3 1 0 0,-1-2 0 0 0,1-4 0 0 0,-2-2-1 0 0,93-27 1 0 0,-140 32-831 0 0,1-1 0 0 0,25-14-1 0 0,-37 18-273 0 0,-1-1 0 0 0,0 0-1 0 0,0 1 1 0 0,0-2 0 0 0,0 1-1 0 0,0 0 1 0 0,-1-1 0 0 0,1 1-1 0 0,-1-1 1 0 0,0 0 0 0 0,0 0-1 0 0,-1 0 1 0 0,1-1 0 0 0,1-4-1 0 0,-3 8 156 0 0,-17 13-170 0 0,12-7-54 0 0,0 0-1 0 0,1 1 1 0 0,-1 0 0 0 0,1 0 0 0 0,1 0 0 0 0,-1 0-1 0 0,1 0 1 0 0,0 0 0 0 0,0 1 0 0 0,-1 9 0 0 0,-2 4 46 0 0,-7 28 111 0 0,2 0 0 0 0,2 1 0 0 0,3 0 0 0 0,1 1 0 0 0,4 66 0 0 0,5-50 72 0 0,3 0 0 0 0,3 0 0 0 0,27 94 0 0 0,-30-134-253 0 0,-1-8 0 0 0,-1 1 0 0 0,-2 0 0 0 0,0 0 0 0 0,0 0 0 0 0,-2 1 0 0 0,0 24 0 0 0,-2-43 0 0 0,0 1 0 0 0,0-1 0 0 0,-1 1 0 0 0,1-1 0 0 0,-1 1 0 0 0,1-1 0 0 0,-1 1 0 0 0,0-1 0 0 0,0 0 0 0 0,1 1 0 0 0,-1-1 0 0 0,0 0 0 0 0,0 0 0 0 0,0 0 0 0 0,0 1 0 0 0,0-1 0 0 0,-1 0 0 0 0,1 0 0 0 0,0-1 0 0 0,0 1 0 0 0,-1 0 0 0 0,1 0 0 0 0,-1-1 0 0 0,1 1 0 0 0,0 0 0 0 0,-1-1 0 0 0,1 0 0 0 0,-1 1 0 0 0,0-1 0 0 0,1 0 0 0 0,-2 0 0 0 0,-7 1 0 0 0,0 0 0 0 0,0-1 0 0 0,-18-2 0 0 0,12 0 0 0 0,-71 0 0 0 0,1 3 0 0 0,0 4 0 0 0,-86 17 0 0 0,164-21 0 0 0,1 0 0 0 0,0 1 0 0 0,-13 5 0 0 0,20-7 0 0 0,0 1 0 0 0,0-1 0 0 0,0 0 0 0 0,0 0 0 0 0,0 0 0 0 0,0 1 0 0 0,0-1 0 0 0,0 0 0 0 0,0 0 0 0 0,0 0 0 0 0,0 0 0 0 0,0 1 0 0 0,0-1 0 0 0,0 0 0 0 0,0 0 0 0 0,0 0 0 0 0,0 1 0 0 0,0-1 0 0 0,0 0 0 0 0,0 0 0 0 0,0 0 0 0 0,1 0 0 0 0,-1 1 0 0 0,0-1 0 0 0,0 0 0 0 0,0 0 0 0 0,0 0 0 0 0,0 0 0 0 0,1 0 0 0 0,-1 0 0 0 0,0 0 0 0 0,0 1 0 0 0,0-1 0 0 0,0 0 0 0 0,1 0 0 0 0,-1 0 0 0 0,0 0 0 0 0,0 0 0 0 0,0 0 0 0 0,1 0 0 0 0,-1 0 0 0 0,0 0 0 0 0,0 0 0 0 0,0 0 0 0 0,1 0 0 0 0,-1 0 0 0 0,12 4 0 0 0,15-1 0 0 0,1-1 0 0 0,-1-1 0 0 0,47-5 0 0 0,-35 2 0 0 0,395-30 0 0 0,-393 21-244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34 872 0 0,'1'-1'247'0'0,"3"-4"1443"0"0,0 0 1 0 0,0 1-1 0 0,1 0 1 0 0,8-7-1 0 0,-13 11-1434 0 0,1-1 0 0 0,0 1 0 0 0,-1 0 0 0 0,1-1 0 0 0,-1 1 0 0 0,1 0 0 0 0,0 0 0 0 0,-1-1 0 0 0,1 1 0 0 0,0 0-1 0 0,-1 0 1 0 0,1 0 0 0 0,0 0 0 0 0,-1 0 0 0 0,1 0 0 0 0,0 0 0 0 0,0 0 0 0 0,-1 0 0 0 0,1 0 0 0 0,0 0-1 0 0,0 1 1 0 0,0-1-50 0 0,0 1-1 0 0,0 0 0 0 0,-1 0 0 0 0,1 0 1 0 0,0-1-1 0 0,-1 1 0 0 0,1 0 1 0 0,-1 0-1 0 0,1 0 0 0 0,-1 0 1 0 0,1 0-1 0 0,-1 0 0 0 0,0 0 0 0 0,1 0 1 0 0,-1 0-1 0 0,0 0 0 0 0,0 0 1 0 0,0 0-1 0 0,0 2 0 0 0,1 6 282 0 0,-1 1 0 0 0,0 0 1 0 0,0 0-1 0 0,-1-1 0 0 0,-1 1 0 0 0,0 0 0 0 0,0-1 0 0 0,-4 10 0 0 0,-33 75 968 0 0,18-50-571 0 0,-13 27 188 0 0,-11 25 302 0 0,40-82-988 0 0,0 0-1 0 0,1 0 1 0 0,0 0 0 0 0,-3 29 0 0 0,7-40-341 0 0,0 0 1 0 0,0 0-1 0 0,1 0 1 0 0,-1 0-1 0 0,1 0 1 0 0,-1 0 0 0 0,1 0-1 0 0,0-1 1 0 0,0 1-1 0 0,1 0 1 0 0,-1-1-1 0 0,0 1 1 0 0,1-1-1 0 0,-1 1 1 0 0,1-1-1 0 0,0 1 1 0 0,0-1-1 0 0,0 0 1 0 0,0 0 0 0 0,0 0-1 0 0,1 0 1 0 0,-1-1-1 0 0,0 1 1 0 0,1 0-1 0 0,-1-1 1 0 0,1 0-1 0 0,0 1 1 0 0,3 0-1 0 0,5 2 104 0 0,0-1 0 0 0,0 0 0 0 0,0-1 0 0 0,0 0-1 0 0,0 0 1 0 0,16-1 0 0 0,45-2-149 0 0,-1-4 0 0 0,141-27 0 0 0,-157 18-831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79 608 308 0 0,'-1'18'13458'0'0,"1"-18"-13260"0"0,1 0 1 0 0,-1 0 0 0 0,0 0-1 0 0,0 0 1 0 0,1 0 0 0 0,-1 0 0 0 0,0 0-1 0 0,1 0 1 0 0,1-2 1197 0 0,3-3-791 0 0,1-1 0 0 0,-1 0 0 0 0,0 0 0 0 0,0 0 0 0 0,-1-1 0 0 0,1 1 0 0 0,-1-1 0 0 0,-1 0 0 0 0,6-14 0 0 0,-5 9-202 0 0,-1-1 0 0 0,-1 1-1 0 0,1 0 1 0 0,-2-1 0 0 0,1-21 0 0 0,-3 11-228 0 0,-1 1-1 0 0,-1 0 1 0 0,0 0-1 0 0,-2 0 1 0 0,-1 1 0 0 0,-15-39-1 0 0,8 33 111 0 0,-32-50 1 0 0,-5-7 1537 0 0,64 94-1396 0 0,5 5-268 0 0,1 0-1 0 0,1-2 1 0 0,0 0 0 0 0,0-2-1 0 0,1 0 1 0 0,1-2 0 0 0,0 0-1 0 0,31 7 1 0 0,-37-12-323 0 0,-1-1 0 0 0,1 0-1 0 0,0-1 1 0 0,0-1 0 0 0,0-1 0 0 0,0 0 0 0 0,0-1-1 0 0,0-1 1 0 0,0-1 0 0 0,0 0 0 0 0,-1-1-1 0 0,27-11 1 0 0,-37 13 87 0 0,-1-1 0 0 0,-1 0 0 0 0,1 0 0 0 0,0 0 0 0 0,-1 0 0 0 0,1-1 0 0 0,-1 0 0 0 0,0 0-1 0 0,-1 0 1 0 0,1 0 0 0 0,0-1 0 0 0,-1 1 0 0 0,0-1 0 0 0,0 0 0 0 0,3-8 0 0 0,-2 3 93 0 0,-1 0-1 0 0,0 0 1 0 0,-1-1 0 0 0,0 1 0 0 0,0 0-1 0 0,-1-1 1 0 0,0-14 0 0 0,-1 25 16 0 0,0 0 1 0 0,0-1-1 0 0,0 1 1 0 0,0-1-1 0 0,0 1 0 0 0,0-1 1 0 0,0 1-1 0 0,0-1 1 0 0,0 1-1 0 0,0 0 1 0 0,0-1-1 0 0,-1 1 0 0 0,1-1 1 0 0,0 1-1 0 0,0 0 1 0 0,0-1-1 0 0,-1 1 1 0 0,1-1-1 0 0,0 1 0 0 0,-1 0 1 0 0,1-1-1 0 0,0 1 1 0 0,0 0-1 0 0,-1 0 1 0 0,1-1-1 0 0,-1 1 0 0 0,1 0 1 0 0,0 0-1 0 0,-1-1 1 0 0,1 1-1 0 0,0 0 1 0 0,-1 0-1 0 0,1 0 0 0 0,-1 0 1 0 0,0 0 16 0 0,1 0-1 0 0,-1 0 1 0 0,1 0 0 0 0,-1 0 0 0 0,1 1 0 0 0,-1-1-1 0 0,1 0 1 0 0,-1 1 0 0 0,1-1 0 0 0,-1 0-1 0 0,1 1 1 0 0,-1-1 0 0 0,1 0 0 0 0,-1 1-1 0 0,1-1 1 0 0,0 1 0 0 0,-1-1 0 0 0,1 0 0 0 0,0 1-1 0 0,0-1 1 0 0,-1 1 0 0 0,1-1 0 0 0,0 1-1 0 0,0 0 1 0 0,0-1 0 0 0,-1 1 0 0 0,1-1-1 0 0,0 1 1 0 0,0-1 0 0 0,0 2 0 0 0,-2 17 107 0 0,0 0 1 0 0,2 0-1 0 0,0 0 0 0 0,1 0 1 0 0,4 26-1 0 0,26 99 1102 0 0,-12-66-980 0 0,-18-74-1036 0 0,0 0-1 0 0,0 0 1 0 0,0 0-1 0 0,1 0 1 0 0,-1 0 0 0 0,4 4-1 0 0,-5-7 484 0 0,1 0 0 0 0,0 0-1 0 0,0 0 1 0 0,-1 0-1 0 0,1 0 1 0 0,0 0 0 0 0,0 0-1 0 0,0-1 1 0 0,0 1 0 0 0,0 0-1 0 0,0-1 1 0 0,0 1-1 0 0,0 0 1 0 0,0-1 0 0 0,0 1-1 0 0,1-1 1 0 0,-1 0 0 0 0,0 1-1 0 0,0-1 1 0 0,0 0-1 0 0,1 0 1 0 0,-1 0 0 0 0,0 0-1 0 0,0 0 1 0 0,3 0 0 0 0,9-3-3202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 7185 0 0,'-3'3'4237'0'0,"-26"38"3216"0"0,7 7-3283 0 0,-10 56-550 0 0,8-26 128 0 0,24-78-3721 0 0,0 1 0 0 0,0-1 1 0 0,0 0-1 0 0,0 0 0 0 0,0 0 0 0 0,0 0 1 0 0,1 0-1 0 0,-1 1 0 0 0,0-1 0 0 0,0 0 1 0 0,0 0-1 0 0,0 0 0 0 0,0 0 0 0 0,0 0 1 0 0,-1 1-1 0 0,1-1 0 0 0,0 0 0 0 0,0 0 0 0 0,0 0 1 0 0,0 0-1 0 0,0 0 0 0 0,0 1 0 0 0,0-1 1 0 0,0 0-1 0 0,0 0 0 0 0,0 0 0 0 0,0 0 1 0 0,0 0-1 0 0,0 0 0 0 0,-1 1 0 0 0,1-1 1 0 0,0 0-1 0 0,0 0 0 0 0,0 0 0 0 0,0 0 1 0 0,0 0-1 0 0,0 0 0 0 0,-1 0 0 0 0,1 0 1 0 0,0 0-1 0 0,0 0 0 0 0,0 0 0 0 0,0 0 1 0 0,0 0-1 0 0,-1 0 0 0 0,1 0 0 0 0,0 0 1 0 0,0 0-1 0 0,0 0 0 0 0,0 0 0 0 0,-1 0 1 0 0,1 0-1 0 0,0 0 0 0 0,0 0 0 0 0,0 0 1 0 0,0 0-1 0 0,-1 0 0 0 0,-1-12 312 0 0,0-22-326 0 0,13-206 409 0 0,-11 234-422 0 0,0 5 0 0 0,0-1 0 0 0,0 0 0 0 0,0 0 0 0 0,0 1 0 0 0,0-1 0 0 0,0 0 0 0 0,-1 1 0 0 0,1-1 0 0 0,-1 0 0 0 0,1 1 0 0 0,-2-3 0 0 0,3 14 0 0 0,3 25 0 0 0,4-14 0 0 0,1-1 0 0 0,0-1 0 0 0,2 1 0 0 0,0-2 0 0 0,22 29 0 0 0,-9-19 0 0 0,0-1 0 0 0,44 37 0 0 0,-43-42 0 0 0,37 24 0 0 0,-52-40 0 0 0,0-1 0 0 0,0 0 0 0 0,0 0 0 0 0,0-1 0 0 0,1 0 0 0 0,-1 0 0 0 0,21 3 0 0 0,-24-7 0 0 0,0-1 0 0 0,-7 1 0 0 0,0 0 0 0 0,1 0 0 0 0,-1 0 0 0 0,0 0 0 0 0,0 0 0 0 0,0 0 0 0 0,0 0 0 0 0,1 0 0 0 0,-1 0 0 0 0,0 0 0 0 0,0 0 0 0 0,0 0 0 0 0,0 0 0 0 0,0 0 0 0 0,1 0 0 0 0,-1 0 0 0 0,0 0 0 0 0,0 0 0 0 0,0 0 0 0 0,0 0 0 0 0,0-1 0 0 0,1 1 0 0 0,-1 0 0 0 0,0 0 0 0 0,0 0 0 0 0,0 0 0 0 0,0 0 0 0 0,0 0 0 0 0,0 0 0 0 0,0-1 0 0 0,0 1 0 0 0,0 0 0 0 0,0 0 0 0 0,1 0 0 0 0,-1 0 0 0 0,0-1 0 0 0,0 1 0 0 0,0 0 0 0 0,0 0 0 0 0,0 0 0 0 0,0 0 0 0 0,0 0 0 0 0,0-1 0 0 0,0 1 0 0 0,-3-2 0 0 0,1 0 0 0 0,0 1 0 0 0,-1-1 0 0 0,1 1 0 0 0,-1-1 0 0 0,1 1 0 0 0,-1 0 0 0 0,1 0 0 0 0,-1 0 0 0 0,0 0 0 0 0,0 1 0 0 0,0-1 0 0 0,1 1 0 0 0,-4-1 0 0 0,-52-4 0 0 0,48 5 0 0 0,-316-14 0 0 0,322 13-129 0 0,-13-1-3500 0 0,16 2 3463 0 0,1 0 0 0 0,-1 0 0 0 0,1-1 0 0 0,0 1 1 0 0,-1 0-1 0 0,1 0 0 0 0,-1 0 0 0 0,1 0 0 0 0,0-1 1 0 0,-1 1-1 0 0,1 0 0 0 0,0-1 0 0 0,-1 1 0 0 0,1 0 0 0 0,0 0 1 0 0,-1-1-1 0 0,1 1 0 0 0,0-1 0 0 0,0 1 0 0 0,0 0 1 0 0,-1-1-1 0 0,1 1 0 0 0,0 0 0 0 0,0-1 0 0 0,0 1 0 0 0,0-1 1 0 0,0 1-1 0 0,0-1 0 0 0,-1 0 0 0 0,15-14-7274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187 122 60 0 0,'-102'-35'3729'0'0,"41"13"2760"0"0,38 11-59 0 0,25 9-5059 0 0,1-1-1055 0 0,0 0 0 0 0,0 0 1 0 0,1 1-1 0 0,-1-1 0 0 0,1 1 0 0 0,0 0 0 0 0,0 0 1 0 0,0 0-1 0 0,0 1 0 0 0,5-2 0 0 0,48-9 976 0 0,-40 9-957 0 0,20-2-230 0 0,0 1-1 0 0,48 2 1 0 0,73 10-7321 0 0,-143-7 5931 0 0,23 1-1287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222 154 1000 0 0,'-20'-20'2118'0'0,"-1"1"-1"0"0,-23-17 1 0 0,22 20 1445 0 0,-2 1 0 0 0,-26-13 0 0 0,9 9 6947 0 0,46 21-10354 0 0,77 27-2401 0 0,16 7-5472 0 0,-50-19 4504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 8861 0 0,'3'21'10362'0'0,"-9"16"-6500"0"0,3-24-2629 0 0,-5 21-515 0 0,-1-1 1 0 0,-2-1-1 0 0,-1 1 1 0 0,-2-2-1 0 0,-1 0 1 0 0,-34 52 0 0 0,19-40-499 0 0,-1-1 0 0 0,-3-2 0 0 0,-69 66 0 0 0,102-106-248 0 0,-16 15-913 0 0,4-8-2454 0 0</inkml:trace>
  <inkml:trace contextRef="#ctx0" brushRef="#br0" timeOffset="1">30 30 10829 0 0,'-29'-30'17566'0'0,"30"34"-16734"0"0,4 7-481 0 0,1 0 1 0 0,0-1 0 0 0,0 0 0 0 0,1 0 0 0 0,1 0-1 0 0,11 11 1 0 0,1 2 308 0 0,339 469-242 0 0,-349-479-549 0 0,-2 1 0 0 0,1 1-1 0 0,-2-1 1 0 0,0 1 0 0 0,8 25 0 0 0,-14-37-114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62 535 848 0 0,'6'0'13148'0'0,"21"-101"-7418"0"0,-21 67-4514 0 0,3-39 0 0 0,-8 51-939 0 0,0 0 1 0 0,-2-1 0 0 0,-1 1-1 0 0,0 0 1 0 0,-1 0 0 0 0,-2 1-1 0 0,-12-39 1 0 0,12 46-149 0 0,2 6-23 0 0,1-1 0 0 0,-1 2-1 0 0,0-1 1 0 0,-1 0 0 0 0,0 1 0 0 0,0 0 0 0 0,-1-1 0 0 0,1 2 0 0 0,-2-1 0 0 0,1 0-1 0 0,-11-9 1 0 0,15 16 60 0 0,-14 12 781 0 0,14-4-821 0 0,1 0 1 0 0,0-1-1 0 0,0 1 0 0 0,0 0 1 0 0,1 0-1 0 0,0-1 0 0 0,0 1 1 0 0,1-1-1 0 0,0 1 0 0 0,1-1 1 0 0,-1 0-1 0 0,1 0 0 0 0,1 0 0 0 0,4 8 1 0 0,1-1 7 0 0,0 0 1 0 0,0 0-1 0 0,2-1 0 0 0,0-1 1 0 0,21 20-1 0 0,-26-27-179 0 0,-1-1-1 0 0,1 0 1 0 0,0 0-1 0 0,0 0 1 0 0,1-1-1 0 0,-1 0 0 0 0,1 0 1 0 0,-1-1-1 0 0,1 1 1 0 0,9 0-1 0 0,-13-2 11 0 0,1-1-1 0 0,-1 1 1 0 0,0-1-1 0 0,0 0 0 0 0,1 0 1 0 0,-1 0-1 0 0,0-1 0 0 0,1 1 1 0 0,-1-1-1 0 0,0 0 0 0 0,0 0 1 0 0,0 0-1 0 0,0 0 1 0 0,0 0-1 0 0,0-1 0 0 0,0 0 1 0 0,0 1-1 0 0,0-1 0 0 0,-1 0 1 0 0,1 0-1 0 0,-1 0 0 0 0,1-1 1 0 0,-1 1-1 0 0,3-4 1 0 0,10-17 39 0 0,15-20 210 0 0,-28 41-95 0 0,1-1 0 0 0,-1 0 0 0 0,0 1 0 0 0,1 0 0 0 0,0-1 0 0 0,-1 1 0 0 0,1 0 0 0 0,0 0 0 0 0,0 1 0 0 0,0-1 0 0 0,4-1 0 0 0,-6 3-68 0 0,0 0-1 0 0,0 0 1 0 0,-1 0-1 0 0,1 0 0 0 0,0 0 1 0 0,0 0-1 0 0,0 0 1 0 0,0 0-1 0 0,0 0 1 0 0,-1 1-1 0 0,1-1 0 0 0,0 0 1 0 0,0 1-1 0 0,0-1 1 0 0,0 0-1 0 0,-1 1 0 0 0,1-1 1 0 0,0 1-1 0 0,-1-1 1 0 0,1 1-1 0 0,0 0 1 0 0,-1-1-1 0 0,1 1 0 0 0,0-1 1 0 0,-1 1-1 0 0,1 0 1 0 0,0 1-1 0 0,13 26 853 0 0,-10-18-502 0 0,12 25-483 0 0,-8-18 190 0 0,0-1 0 0 0,0 0 0 0 0,2 0 0 0 0,14 19 0 0 0,-21-31-239 0 0,1 0 0 0 0,-1-1-1 0 0,1 1 1 0 0,0-1 0 0 0,0 0-1 0 0,0 0 1 0 0,0 0 0 0 0,1 0-1 0 0,-1-1 1 0 0,1 0 0 0 0,0 0-1 0 0,-1 0 1 0 0,1 0 0 0 0,0-1-1 0 0,0 0 1 0 0,0 0 0 0 0,0 0-1 0 0,0-1 1 0 0,1 1 0 0 0,5-2-1 0 0,20-2-3692 0 0,-2-7-3649 0 0,-14 1 4220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299 426 2244 0 0,'-4'-24'828'0'0,"-1"0"0"0"0,-1 1 0 0 0,-1-1 0 0 0,-1 1-1 0 0,-1 0 1 0 0,-1 1 0 0 0,-23-39 0 0 0,20 42 399 0 0,-1 0-1 0 0,-1 0 1 0 0,-1 2 0 0 0,0 0-1 0 0,-1 0 1 0 0,-1 2 0 0 0,0 0-1 0 0,-24-14 1 0 0,-6-5 4964 0 0,52 34-8168 0 0,0 1 1388 0 0,-1 0-1 0 0,1 0 0 0 0,-1 0 0 0 0,1 0 1 0 0,-1 1-1 0 0,0-1 0 0 0,1 1 1 0 0,-1 0-1 0 0,4 3 0 0 0,2 0-1170 0 0,12 7-1063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0 576 0 0,'-1'21'2302'0'0,"0"0"1"0"0,-2 0-1 0 0,-1-1 1 0 0,-7 24-1 0 0,-30 79 6397 0 0,37-113-7842 0 0,-10 25 1809 0 0,13-33-2453 0 0,1 0 0 0 0,-1-1 0 0 0,0 1 1 0 0,0 0-1 0 0,0-1 0 0 0,0 1 1 0 0,0-1-1 0 0,0 0 0 0 0,-1 1 0 0 0,1-1 1 0 0,0 0-1 0 0,-1 0 0 0 0,1 0 0 0 0,-1 0 1 0 0,-3 2 890 0 0,2-11-527 0 0,2 8-553 0 0,1 0 1 0 0,-1-1 0 0 0,1 1 0 0 0,-1-1 0 0 0,1 1-1 0 0,0-1 1 0 0,-1 1 0 0 0,1-1 0 0 0,0 0 0 0 0,-1 1 0 0 0,1-1-1 0 0,0 1 1 0 0,0-1 0 0 0,0 0 0 0 0,0 1 0 0 0,-1-1-1 0 0,1 0 1 0 0,0 1 0 0 0,0-1 0 0 0,0 1 0 0 0,0-1 0 0 0,0 0-1 0 0,1 1 1 0 0,-1-2 0 0 0,1-4 66 0 0,0-1-1 0 0,1 1 1 0 0,0-1 0 0 0,0 1 0 0 0,0 0-1 0 0,1 0 1 0 0,0 0 0 0 0,5-7-1 0 0,-7 11-52 0 0,0 0 0 0 0,0 0-1 0 0,1 1 1 0 0,-1-1 0 0 0,1 0-1 0 0,-1 1 1 0 0,1-1 0 0 0,0 1-1 0 0,0-1 1 0 0,0 1 0 0 0,-1 0-1 0 0,1 0 1 0 0,0 0 0 0 0,0 0-1 0 0,0 0 1 0 0,1 1 0 0 0,-1-1-1 0 0,0 0 1 0 0,0 1 0 0 0,0 0-1 0 0,1-1 1 0 0,-1 1 0 0 0,0 0-1 0 0,0 0 1 0 0,0 0 0 0 0,1 1-1 0 0,-1-1 1 0 0,0 0 0 0 0,4 2-1 0 0,10 5 69 0 0,-1 0-1 0 0,0 2 0 0 0,0-1 1 0 0,-1 2-1 0 0,22 18 0 0 0,-20-15-10 0 0,0-1 0 0 0,0-1-1 0 0,30 15 1 0 0,-45-25-95 0 0,1-1 0 0 0,-1 1 0 0 0,0-1 0 0 0,0 0 0 0 0,0 1 0 0 0,0-1 0 0 0,0 0 0 0 0,1 0 0 0 0,-1 1 0 0 0,0-1 0 0 0,0 0 0 0 0,1 0 0 0 0,-1-1 0 0 0,0 1 0 0 0,0 0 0 0 0,0 0 0 0 0,0-1 0 0 0,1 1 0 0 0,-1 0 0 0 0,0-1 0 0 0,0 1 0 0 0,0-1 0 0 0,0 1 0 0 0,0-1 0 0 0,0 0 0 0 0,0 0 0 0 0,0 1 0 0 0,0-1 0 0 0,0 0 0 0 0,-1 0 0 0 0,1 0 0 0 0,0 0 0 0 0,0 0 0 0 0,-1 0 0 0 0,1 0 0 0 0,-1 0 0 0 0,1 0 0 0 0,-1 0 0 0 0,1 0 0 0 0,-1 0 0 0 0,1-1 0 0 0,-1 1 0 0 0,0 0 0 0 0,0-2 0 0 0,1-21 0 0 0,0-1 0 0 0,-2 0 0 0 0,-1 1 0 0 0,-8-36 0 0 0,6 32 0 0 0,-13-60-615 0 0,16 81-248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10 213 236 0 0,'-9'-4'15734'0'0,"46"9"-14619"0"0,-3 0 550 0 0,299 17 2732 0 0,663-15-1078 0 0,-513-19-2343 0 0,11 2-255 0 0,-269 5-465 0 0,59-2 17 0 0,94-11 0 0 0,456-34 231 0 0,-609 33-383 0 0,951-58 1011 0 0,-647 53-443 0 0,-137 6-30 0 0,-250 13-3097 0 0,-136 7 385 0 0,-23 9-10833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6 279 244 0 0,'-2'-7'692'0'0,"1"6"-439"0"0,1 0-1 0 0,-1 0 1 0 0,1 0-1 0 0,-1 0 1 0 0,1-1-1 0 0,0 1 1 0 0,0 0-1 0 0,-1 0 1 0 0,1 0-1 0 0,0-1 1 0 0,0 1-1 0 0,0 0 1 0 0,0 0-1 0 0,1-1 1 0 0,-1 1-1 0 0,0 0 1 0 0,0 0-1 0 0,1 0 1 0 0,-1-1-1 0 0,1 1 1 0 0,0-2-1 0 0,1 4-41 0 0,-1-1-1 0 0,1 0 0 0 0,-1 1 1 0 0,1-1-1 0 0,-1 1 0 0 0,1 0 1 0 0,-1 0-1 0 0,1-1 0 0 0,-1 1 1 0 0,0 0-1 0 0,3 2 0 0 0,-3-2 35 0 0,11 8 395 0 0,1 1 1 0 0,-1 0 0 0 0,13 17-1 0 0,149 166 2860 0 0,-124-131-1738 0 0,60 96 0 0 0,-90-125-1066 0 0,95 151 3904 0 0,-113-182-4319 0 0,-1 1 1 0 0,1-1 0 0 0,-1 0-1 0 0,1 0 1 0 0,0-1 0 0 0,0 1 0 0 0,0 0-1 0 0,5 2 600 0 0,-5-6-705 0 0,0-1 0 0 0,0 0-1 0 0,0 1 1 0 0,-1-1-1 0 0,1 0 1 0 0,-1 0-1 0 0,0 0 1 0 0,0-1-1 0 0,0 1 1 0 0,0 0-1 0 0,1-6 1 0 0,2-41 370 0 0,-3 27-306 0 0,17-285 864 0 0,10-116 390 0 0,-27 410-1583 0 0,0 6-327 0 0,0-1 0 0 0,0 0 0 0 0,1 1 0 0 0,0-1 0 0 0,0 1-1 0 0,5-12 1 0 0,-6 18 279 0 0,1 0 0 0 0,-1 0-1 0 0,0 0 1 0 0,1 0 0 0 0,0 0-1 0 0,-1 0 1 0 0,1 1-1 0 0,0-1 1 0 0,0 1 0 0 0,0-1-1 0 0,0 1 1 0 0,0 0 0 0 0,0-1-1 0 0,1 1 1 0 0,-1 0-1 0 0,0 1 1 0 0,1-1 0 0 0,-1 0-1 0 0,0 1 1 0 0,1-1 0 0 0,-1 1-1 0 0,1 0 1 0 0,-1-1-1 0 0,1 1 1 0 0,-1 0 0 0 0,0 1-1 0 0,5 0 1 0 0,-3-1-803 0 0,1 1-1 0 0,0 0 1 0 0,0 1-1 0 0,-1-1 1 0 0,1 1-1 0 0,-1 0 1 0 0,5 2-1 0 0,11 6-2213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27 304 0 0,'0'-2'619'0'0,"-1"0"0"0"0,1 0 0 0 0,-1 1 0 0 0,1-1 0 0 0,-1 0 0 0 0,0 0 0 0 0,0 1 0 0 0,0-1 0 0 0,0 0 0 0 0,0 1 0 0 0,0-1 0 0 0,0 1 0 0 0,-3-3 1950 0 0,2 5-1824 0 0,-4 4-304 0 0,1 0-1 0 0,0 0 1 0 0,0 1-1 0 0,0-1 1 0 0,1 1 0 0 0,-1 0-1 0 0,-4 10 1 0 0,-25 52 1615 0 0,27-52-1568 0 0,1-1-46 0 0,0 0 1 0 0,1 0-1 0 0,0 1 1 0 0,1 0-1 0 0,1 0 1 0 0,0 0-1 0 0,2 0 1 0 0,-1 0-1 0 0,3 26 1 0 0,-1-35-312 0 0,1 0-1 0 0,0-1 1 0 0,0 1 0 0 0,0-1 0 0 0,1 1-1 0 0,0-1 1 0 0,0 0 0 0 0,1 1 0 0 0,0-1 0 0 0,0-1-1 0 0,0 1 1 0 0,1 0 0 0 0,0-1 0 0 0,0 1-1 0 0,0-1 1 0 0,0 0 0 0 0,1-1 0 0 0,0 1 0 0 0,0-1-1 0 0,0 0 1 0 0,1 0 0 0 0,0-1 0 0 0,-1 1-1 0 0,1-1 1 0 0,12 4 0 0 0,-7-4-20 0 0,1 0 1 0 0,0 0-1 0 0,0-2 1 0 0,0 1-1 0 0,1-2 1 0 0,-1 1-1 0 0,0-2 1 0 0,0 0-1 0 0,0 0 1 0 0,0-1-1 0 0,16-5 0 0 0,-7 1-143 0 0,-1-1-1 0 0,0 0 0 0 0,-1-2 1 0 0,1-1-1 0 0,28-19 0 0 0,-21 6-1740 0 0,-20 13-1437 0 0,-4 1-3390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76 4 0 0,'-67'1'19401'0'0,"71"-2"-18369"0"0,64-16 3069 0 0,-5 3-1779 0 0,-51 11-2112 0 0,32-12 273 0 0,-17 0-3597 0 0,-21 4-6220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48 129 252 0 0,'-16'-7'1324'0'0,"13"5"-300"0"0,-1 1 0 0 0,1-1 0 0 0,-1 1 1 0 0,1-1-1 0 0,-1 1 0 0 0,-7-7 7282 0 0,114-14-1165 0 0,-12 3-5102 0 0,149-43 2193 0 0,-227 60-15376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19 240 0 0,'2'1'328'0'0,"1"0"0"0"0,0 1 0 0 0,-1 0 0 0 0,1-1 0 0 0,0 1 0 0 0,-1 0 0 0 0,0 0 0 0 0,0 1 1 0 0,1-1-1 0 0,-1 0 0 0 0,0 1 0 0 0,-1-1 0 0 0,1 1 0 0 0,1 3 0 0 0,-1-2 337 0 0,0 1 0 0 0,-1 0 0 0 0,0 0 0 0 0,0 0-1 0 0,-1-1 1 0 0,1 1 0 0 0,-1 0 0 0 0,-1 9 0 0 0,-3 21 2251 0 0,-1 0 1 0 0,-2-1-1 0 0,-15 46 1 0 0,7-29 480 0 0,15-50-3237 0 0,0 1 0 0 0,0-1 0 0 0,0 0 0 0 0,-1 0 0 0 0,1 1 0 0 0,0-1 0 0 0,-1 0 0 0 0,1 0 0 0 0,-1 1 0 0 0,0-1 0 0 0,1 0 0 0 0,-1 0 0 0 0,0 0 0 0 0,1 0 0 0 0,-1 0 0 0 0,0 0 0 0 0,0 0 0 0 0,0 0 0 0 0,0-1 0 0 0,0 1 0 0 0,0 0 0 0 0,0 0 0 0 0,-1-1 0 0 0,1 1 0 0 0,0-1 0 0 0,0 1-1 0 0,0-1 1 0 0,-2 1 0 0 0,1-2-114 0 0,0-1 0 0 0,0 1-1 0 0,1-1 1 0 0,-1 1-1 0 0,1-1 1 0 0,-1 1-1 0 0,1-1 1 0 0,-1 0-1 0 0,1 0 1 0 0,0 0-1 0 0,0 0 1 0 0,-1-3 0 0 0,2 4-16 0 0,-3-6 48 0 0,0 0-1 0 0,1 0 0 0 0,-1 0 0 0 0,2-1 1 0 0,-1 1-1 0 0,0-11 0 0 0,2 16-60 0 0,0 0-1 0 0,0 0 1 0 0,0 0-1 0 0,0 0 1 0 0,1 0-1 0 0,-1 0 1 0 0,0 0-1 0 0,1 0 1 0 0,0 0-1 0 0,-1 0 1 0 0,1 0-1 0 0,1-3 1 0 0,-1 5-8 0 0,0-1 0 0 0,0 0 1 0 0,-1 0-1 0 0,1 1 0 0 0,0-1 0 0 0,0 0 1 0 0,0 1-1 0 0,0-1 0 0 0,0 0 0 0 0,0 1 1 0 0,0 0-1 0 0,0-1 0 0 0,0 1 0 0 0,0 0 1 0 0,0-1-1 0 0,0 1 0 0 0,0 0 0 0 0,0 0 1 0 0,0 0-1 0 0,0 0 0 0 0,0 0 0 0 0,0 0 1 0 0,1 0-1 0 0,-1 0 0 0 0,1 1 0 0 0,9 2 21 0 0,-1 0-1 0 0,0 1 1 0 0,0 1-1 0 0,0 0 1 0 0,0 0-1 0 0,0 1 1 0 0,-1 0 0 0 0,10 9-1 0 0,9 5 6 0 0,-10-8-35 0 0,34 21 0 0 0,57 29 0 0 0,-93-54 0 0 0,0-1 0 0 0,1 0 0 0 0,0-1 0 0 0,0-1 0 0 0,0-1 0 0 0,1 0 0 0 0,0-2 0 0 0,23 2 0 0 0,-36-4 0 0 0,1 0 0 0 0,0-1 0 0 0,-1 1 0 0 0,1-1 0 0 0,-1 0 0 0 0,1-1 0 0 0,-1 1 0 0 0,1-1 0 0 0,-1 0 0 0 0,0-1 0 0 0,0 1 0 0 0,0-1 0 0 0,7-5 0 0 0,-9 5 0 0 0,1 0 0 0 0,-1 0 0 0 0,0 0 0 0 0,-1-1 0 0 0,1 1 0 0 0,-1-1 0 0 0,1 0 0 0 0,-1 0 0 0 0,0 0 0 0 0,0 0 0 0 0,-1 0 0 0 0,1 0 0 0 0,-1 0 0 0 0,0-1 0 0 0,0 1 0 0 0,-1 0 0 0 0,1-9 0 0 0,-1-4-4 0 0,0-1 1 0 0,-2 1-1 0 0,0-1 0 0 0,-1 1 1 0 0,-8-26-1 0 0,-35-83-115 0 0,43 119 107 0 0,-35-91-4130 0 0,37 92 2983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64 0 0,'0'0'238'0'0,"0"1"1"0"0,-1-1-1 0 0,1 0 0 0 0,0 1 1 0 0,-1-1-1 0 0,1 0 0 0 0,0 1 0 0 0,-1-1 1 0 0,1 1-1 0 0,0-1 0 0 0,0 0 1 0 0,-1 1-1 0 0,1-1 0 0 0,0 1 1 0 0,0-1-1 0 0,0 1 0 0 0,0-1 1 0 0,0 1-1 0 0,0-1 0 0 0,0 1 0 0 0,0-1 1 0 0,0 1-1 0 0,0-1 0 0 0,0 1 1 0 0,0-1-1 0 0,0 1 0 0 0,0-1 1 0 0,0 1-1 0 0,0-1 0 0 0,1 1 1 0 0,-1-1-1 0 0,0 1 0 0 0,0-1 0 0 0,2 1 119 0 0,-1 0-1 0 0,0 0 0 0 0,0 0 0 0 0,0 0 0 0 0,1 0 0 0 0,-1-1 0 0 0,0 1 1 0 0,1 0-1 0 0,-1-1 0 0 0,0 1 0 0 0,3-1 0 0 0,48 7 3447 0 0,-45-7-2754 0 0,177 1 5618 0 0,-82-3-6794 0 0,-88 2-1474 0 0,6 1-5453 0 0,-12-2 4450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5344 0 0,'3'-5'7884'0'0,"-2"5"-7709"0"0,6 6 1782 0 0,9 19-1249 0 0,18 63 1730 0 0,27 104 1 0 0,-35-104-184 0 0,50 118 0 0 0,-71-196-1910 0 0,12 25 959 0 0,-17-34-1212 0 0,1 0-1 0 0,0 1 1 0 0,0-1 0 0 0,0 0 0 0 0,-1 0 0 0 0,1 0 0 0 0,0 0 0 0 0,1 0 0 0 0,-1 0 0 0 0,0 0 0 0 0,0 0 0 0 0,0 0 0 0 0,0-1 0 0 0,1 1 0 0 0,-1 0 0 0 0,0-1 0 0 0,1 1 0 0 0,-1-1 0 0 0,0 0 0 0 0,3 1 0 0 0,-3-1-44 0 0,0 0 1 0 0,-1-1-1 0 0,1 1 1 0 0,0 0-1 0 0,0-1 1 0 0,0 1-1 0 0,0 0 1 0 0,0-1 0 0 0,-1 1-1 0 0,1-1 1 0 0,0 0-1 0 0,0 1 1 0 0,-1-1-1 0 0,1 0 1 0 0,0 1-1 0 0,-1-1 1 0 0,1 0-1 0 0,-1 0 1 0 0,1 1-1 0 0,-1-1 1 0 0,1 0 0 0 0,-1 0-1 0 0,1-1 1 0 0,7-24 304 0 0,-6 20-250 0 0,5-23 213 0 0,-2 0 1 0 0,4-54-1 0 0,-5 35 49 0 0,12-192 273 0 0,-14 199-546 0 0,2-44-49 0 0,18-210-19 0 0,-20 276-24 0 0,-2 13 0 0 0,1 0 0 0 0,-1 0 0 0 0,1 0 0 0 0,0 0 0 0 0,1 0 0 0 0,-1 0 0 0 0,1 0 0 0 0,0 0 0 0 0,1 0 0 0 0,0 1 0 0 0,-1-1 0 0 0,5-5 0 0 0,-5 10-81 0 0,-1 1-1 0 0,0-1 1 0 0,0 0 0 0 0,1 0 0 0 0,-1 1-1 0 0,1-1 1 0 0,-1 1 0 0 0,0-1-1 0 0,1 1 1 0 0,-1 0 0 0 0,1 0 0 0 0,-1-1-1 0 0,1 1 1 0 0,-1 0 0 0 0,1 0-1 0 0,-1 1 1 0 0,1-1 0 0 0,-1 0 0 0 0,1 0-1 0 0,-1 1 1 0 0,1-1 0 0 0,1 2-1 0 0,34 14-3462 0 0,-32-13 2924 0 0,38 21-7166 0 0,-22-10 4540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19 920 0 0,'6'-1'1053'0'0,"18"-5"2411"0"0,1 2 0 0 0,0 0 0 0 0,32 0 1 0 0,-50 5-2823 0 0,1-1 1 0 0,-1 1 0 0 0,0 0-1 0 0,1 0 1 0 0,-1 1 0 0 0,13 5-1 0 0,-16-5-346 0 0,-1-1-1 0 0,1 1 1 0 0,-1 0-1 0 0,0 1 1 0 0,1-1-1 0 0,-1 0 1 0 0,0 1-1 0 0,0 0 1 0 0,-1 0-1 0 0,1 0 1 0 0,-1 0-1 0 0,1 0 0 0 0,2 6 1 0 0,-2-2-118 0 0,-1-1-1 0 0,0 1 1 0 0,0-1 0 0 0,-1 1-1 0 0,0 0 1 0 0,0 0 0 0 0,0-1-1 0 0,-1 1 1 0 0,0 0 0 0 0,-1 0 0 0 0,1 0-1 0 0,-1 0 1 0 0,0-1 0 0 0,-1 1-1 0 0,0 0 1 0 0,0-1 0 0 0,0 0-1 0 0,-4 7 1 0 0,-7 14 85 0 0,0-1 0 0 0,-31 42 1 0 0,-7 4 146 0 0,19-28 64 0 0,-44 77-1 0 0,76-120-452 0 0,-1 0-1 0 0,0 0 1 0 0,0 1 0 0 0,0-1-1 0 0,1 0 1 0 0,-1 0 0 0 0,1 1-1 0 0,-1-1 1 0 0,1 0 0 0 0,0 1-1 0 0,-1-1 1 0 0,1 1 0 0 0,0-1-1 0 0,0 1 1 0 0,0-1 0 0 0,0 0-1 0 0,0 1 1 0 0,0-1-1 0 0,0 1 1 0 0,1-1 0 0 0,-1 1-1 0 0,0-1 1 0 0,1 0 0 0 0,-1 1-1 0 0,1-1 1 0 0,0 0 0 0 0,-1 0-1 0 0,1 1 1 0 0,0-1 0 0 0,0 0-1 0 0,-1 0 1 0 0,1 0 0 0 0,0 0-1 0 0,0 0 1 0 0,1 0 0 0 0,-1 0-1 0 0,0 0 1 0 0,0 0-1 0 0,0-1 1 0 0,0 1 0 0 0,1 0-1 0 0,-1-1 1 0 0,0 1 0 0 0,1-1-1 0 0,-1 1 1 0 0,1-1 0 0 0,-1 0-1 0 0,2 1 1 0 0,8 1 44 0 0,-1-1 0 0 0,1 0 0 0 0,0-1 0 0 0,20-1 1 0 0,7-1-329 0 0,0-1 0 0 0,-1-2 0 0 0,0-2 0 0 0,45-14 0 0 0,-48 5-2695 0 0,-15 0-5969 0 0,-15 11 5822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83 28 0 0,'-29'-1'1706'0'0,"9"0"1199"0"0,1 1 5704 0 0,31-8-5535 0 0,-8 5-2507 0 0,10-3 712 0 0,0 1 0 0 0,1 0 0 0 0,0 0 0 0 0,23-3 0 0 0,-2 1 254 0 0,28-9 1457 0 0,-18 6-3934 0 0,-16 2-7926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64 665 308 0 0,'-7'1'16331'0'0,"6"-15"-11777"0"0,4-21-3594 0 0,-3 34-512 0 0,4-35 172 0 0,-2 0 0 0 0,-1 0 1 0 0,-2 0-1 0 0,-2 1 0 0 0,-1-1 1 0 0,-2 1-1 0 0,-18-64 0 0 0,24 97-591 0 0,0 1-13 0 0,0 0 1 0 0,0 0 0 0 0,-1 1-1 0 0,1-1 1 0 0,0 0 0 0 0,0 0-1 0 0,-1 0 1 0 0,1 0 0 0 0,0 0-1 0 0,-1 0 1 0 0,1 1 0 0 0,-1-1-1 0 0,1 0 1 0 0,-1 0 0 0 0,0 1-1 0 0,1-1 1 0 0,-1 0 0 0 0,0 1-1 0 0,1-1 1 0 0,-1 1 0 0 0,0-1 0 0 0,0 1-1 0 0,1-1 1 0 0,-1 1 0 0 0,0-1-1 0 0,-1 1 1 0 0,1 0 50 0 0,-10 45 155 0 0,11-41-211 0 0,0 0 1 0 0,0 0-1 0 0,1 0 0 0 0,-1 0 1 0 0,1-1-1 0 0,0 1 1 0 0,0 0-1 0 0,1 0 1 0 0,-1-1-1 0 0,1 1 1 0 0,0-1-1 0 0,0 1 1 0 0,0-1-1 0 0,0 0 1 0 0,0 0-1 0 0,6 6 0 0 0,-4-6-26 0 0,1 1 0 0 0,0-1-1 0 0,-1 1 1 0 0,1-1-1 0 0,0-1 1 0 0,0 1-1 0 0,1-1 1 0 0,-1 0-1 0 0,1 0 1 0 0,9 2-1 0 0,-7-3-7 0 0,-1 1 0 0 0,1-1 0 0 0,0-1 0 0 0,0 0-1 0 0,-1 0 1 0 0,1 0 0 0 0,0-1 0 0 0,0 0 0 0 0,-1-1-1 0 0,1 1 1 0 0,-1-1 0 0 0,1-1 0 0 0,-1 0 0 0 0,0 0-1 0 0,0 0 1 0 0,0-1 0 0 0,8-5 0 0 0,-6 1 28 0 0,-5 4 29 0 0,1 0 0 0 0,-1 0 0 0 0,0 1 0 0 0,1-1-1 0 0,0 1 1 0 0,0 1 0 0 0,0-1 0 0 0,8-3 0 0 0,-12 7 0 0 0,0 1 1 0 0,0-1-1 0 0,0 0 0 0 0,0 1 1 0 0,0-1-1 0 0,0 0 0 0 0,-1 1 1 0 0,1-1-1 0 0,0 1 0 0 0,-1 0 1 0 0,0-1-1 0 0,1 1 0 0 0,-1-1 1 0 0,0 4-1 0 0,1-1 72 0 0,8 26 207 0 0,-4-12-36 0 0,0-1 1 0 0,1 0-1 0 0,0 0 1 0 0,12 20-1 0 0,-16-34-293 0 0,0 1-1 0 0,1-1 1 0 0,-1 0 0 0 0,1 0-1 0 0,-1 0 1 0 0,1 0-1 0 0,0 0 1 0 0,0 0 0 0 0,0-1-1 0 0,1 1 1 0 0,-1-1-1 0 0,1 0 1 0 0,-1 0 0 0 0,1 0-1 0 0,0-1 1 0 0,-1 1 0 0 0,1-1-1 0 0,0 0 1 0 0,0 0-1 0 0,0 0 1 0 0,0 0 0 0 0,0-1-1 0 0,0 0 1 0 0,6 0-1 0 0,-5 0-293 0 0,0-1-1 0 0,0 0 0 0 0,1-1 0 0 0,-1 1 0 0 0,-1-1 1 0 0,1 0-1 0 0,0 0 0 0 0,0 0 0 0 0,-1-1 0 0 0,1 0 0 0 0,-1 1 1 0 0,0-2-1 0 0,0 1 0 0 0,0 0 0 0 0,0-1 0 0 0,0 0 1 0 0,-1 0-1 0 0,0 0 0 0 0,0 0 0 0 0,0 0 0 0 0,0-1 0 0 0,2-5 1 0 0,-1 2-304 0 0,0 0 1 0 0,-1-1-1 0 0,0 1 1 0 0,-1-1-1 0 0,0 0 1 0 0,0 0 0 0 0,0 0-1 0 0,-1 0 1 0 0,-1 0-1 0 0,0 0 1 0 0,0 0-1 0 0,-2-10 1 0 0,-1 1 420 0 0,-2-1 1 0 0,0 1-1 0 0,-1 0 0 0 0,-1 0 1 0 0,-1 0-1 0 0,0 1 0 0 0,-13-20 1 0 0,1 8 2343 0 0,-1 1 0 0 0,-1 1 1 0 0,-27-26-1 0 0,27 26 453 0 0,22 26-2655 0 0,0 1-1 0 0,0 0 1 0 0,0-1-1 0 0,0 1 1 0 0,0-1 0 0 0,0 1-1 0 0,0-1 1 0 0,1 1-1 0 0,-1-1 1 0 0,0 1-1 0 0,0 0 1 0 0,0-1 0 0 0,0 1-1 0 0,0-1 1 0 0,1 1-1 0 0,-1 0 1 0 0,0-1-1 0 0,0 1 1 0 0,1 0-1 0 0,-1-1 1 0 0,0 1 0 0 0,1 0-1 0 0,-1-1 1 0 0,0 1-1 0 0,1 0 1 0 0,-1-1-1 0 0,0 1 1 0 0,1 0-1 0 0,-1 0 1 0 0,1 0 0 0 0,-1 0-1 0 0,0-1 1 0 0,1 1-1 0 0,-1 0 1 0 0,1 0-1 0 0,-1 0 1 0 0,1 0-1 0 0,-1 0 1 0 0,1 0 0 0 0,-1 0-1 0 0,0 0 1 0 0,1 0-1 0 0,-1 0 1 0 0,1 0-1 0 0,23-1-3936 0 0,-23 1 3459 0 0,15 0-2451 0 0,2 0 429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92 640 0 0,'-2'121'10934'0'0,"-12"58"88"0"0,7-125-5185 0 0,6-59-5603 0 0,0-7 301 0 0,1 0 1 0 0,2-22 0 0 0,-2 34-518 0 0,0 0 0 0 0,0 0 0 0 0,0-1 0 0 0,0 1 0 0 0,0 0 0 0 0,1 0 0 0 0,-1-1 1 0 0,0 1-1 0 0,0 0 0 0 0,1 0 0 0 0,-1-1 0 0 0,0 1 0 0 0,0 0 0 0 0,1 0 0 0 0,-1 0 0 0 0,0-1 0 0 0,0 1 0 0 0,1 0 0 0 0,-1 0 0 0 0,0 0 0 0 0,1 0 0 0 0,-1 0 0 0 0,0 0 0 0 0,0 0 1 0 0,1 0-1 0 0,-1 0 0 0 0,0 0 0 0 0,1 0 0 0 0,-1 0 0 0 0,0 0 0 0 0,1 0 0 0 0,-1 0 0 0 0,0 0 0 0 0,1 0 0 0 0,-1 0 0 0 0,0 0 0 0 0,1 0 0 0 0,-1 0 0 0 0,0 1 0 0 0,0-1 0 0 0,1 0 0 0 0,-1 0 1 0 0,0 0-1 0 0,0 1 0 0 0,1-1 0 0 0,-1 0 0 0 0,11 7 242 0 0,48 42 263 0 0,-48-38-380 0 0,0-2 1 0 0,0 1-1 0 0,1-1 1 0 0,1-1-1 0 0,25 14 1 0 0,-31-19-144 0 0,-1-1 0 0 0,1 1 0 0 0,-1-1 0 0 0,1-1 0 0 0,0 1 0 0 0,0-1 0 0 0,0 0 0 0 0,0-1 0 0 0,0 0 0 0 0,0 0 0 0 0,0 0 0 0 0,0-1 0 0 0,12-3 0 0 0,-15 3 0 0 0,1-1 0 0 0,-1 0 0 0 0,0 0 0 0 0,0 0 0 0 0,0-1 0 0 0,0 1 0 0 0,0-1 0 0 0,0 0 0 0 0,-1 0 0 0 0,1-1 0 0 0,-1 1 0 0 0,0 0 0 0 0,0-1 0 0 0,0 0 0 0 0,-1 0 0 0 0,1 0 0 0 0,-1 0 0 0 0,0 0 0 0 0,0-1 0 0 0,0 1 0 0 0,1-7 0 0 0,1-5 0 0 0,-1 0 0 0 0,0-1 0 0 0,-1 0 0 0 0,-1 1 0 0 0,-2-31 0 0 0,-2 6 0 0 0,-11-48 0 0 0,13 88 0 0 0,-4-26-70 0 0,-15-44 1 0 0,18 64 35 0 0,0 1 0 0 0,-1 0 0 0 0,0 0 0 0 0,0 0 1 0 0,0 0-1 0 0,-1 1 0 0 0,0-1 0 0 0,0 1 0 0 0,0 0 1 0 0,-1 0-1 0 0,0 0 0 0 0,-9-7 0 0 0,13 12-710 0 0,-4 8-5524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1 561 788 0 0,'4'-5'7565'0'0,"2"-6"-3475"0"0,29-60-902 0 0,-26 50-2802 0 0,-1 0 1 0 0,-1 0 0 0 0,-1-1-1 0 0,-1 0 1 0 0,0-1 0 0 0,-2 1-1 0 0,0-28 1 0 0,-3 32-256 0 0,0 0 1 0 0,-2 0-1 0 0,0 0 0 0 0,-1 1 1 0 0,-1-1-1 0 0,-1 1 0 0 0,0 0 1 0 0,-1 0-1 0 0,-15-27 0 0 0,12 27-175 0 0,0-1 604 0 0,28 33 150 0 0,-8-4-493 0 0,1-1 1 0 0,0 0 0 0 0,0-1 0 0 0,1 0 0 0 0,1-1 0 0 0,26 12 0 0 0,-35-18-219 0 0,-1-1 1 0 0,1 1-1 0 0,0-1 1 0 0,0 0-1 0 0,0 0 1 0 0,0-1-1 0 0,0 1 1 0 0,0-1 0 0 0,0-1-1 0 0,0 1 1 0 0,6-1-1 0 0,-8 0-65 0 0,1-1 1 0 0,-1 1-1 0 0,1 0 0 0 0,-1-1 0 0 0,1 0 0 0 0,-1 0 0 0 0,0 0 1 0 0,0 0-1 0 0,0 0 0 0 0,0-1 0 0 0,0 1 0 0 0,-1-1 1 0 0,1 0-1 0 0,-1 0 0 0 0,1 0 0 0 0,2-5 0 0 0,2-5 55 0 0,0-1 1 0 0,-1 1-1 0 0,5-20 0 0 0,-4 14 2735 0 0,-6 22-2274 0 0,4 10-12 0 0,-1-1-1 0 0,0 1 1 0 0,-1 0-1 0 0,0 1 1 0 0,1 20-1 0 0,7 30 459 0 0,-7-49-928 0 0,-2-5-92 0 0,0-1 0 0 0,1 1 0 0 0,0-1-1 0 0,6 12 1 0 0,-7-18-338 0 0,0 0 0 0 0,0-1 0 0 0,0 1-1 0 0,0 0 1 0 0,0-1 0 0 0,5 5 0 0 0,-4-6-338 0 0,-1 1 0 0 0,1 0 0 0 0,0-1 0 0 0,0 1 0 0 0,0-1 1 0 0,0 0-1 0 0,0 0 0 0 0,4 1 0 0 0,10 0-2155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88 0 0,'-23'22'4751'0'0,"1"0"-1"0"0,0 2 1 0 0,-32 50-1 0 0,49-68-3582 0 0,-3 5 474 0 0,5-4 2348 0 0,-8-28-2939 0 0,8-12-255 0 0,2-62-1 0 0,1 55-137 0 0,0 39-626 0 0,0 1 0 0 0,0 0-1 0 0,0-1 1 0 0,0 1 0 0 0,0-1 0 0 0,0 1-1 0 0,0-1 1 0 0,0 1 0 0 0,0-1 0 0 0,0 1-1 0 0,0 0 1 0 0,0-1 0 0 0,0 1 0 0 0,0-1 0 0 0,0 1-1 0 0,1-1 1 0 0,-1 1 0 0 0,0 0 0 0 0,0-1-1 0 0,1 1 1 0 0,-1-1 0 0 0,0 1 0 0 0,0 0-1 0 0,1-1 1 0 0,-1 1 0 0 0,0 0 0 0 0,1 0 0 0 0,-1-1-1 0 0,0 1 1 0 0,1-1 0 0 0,12 8 487 0 0,13 23-125 0 0,-23-27-316 0 0,182 227 1006 0 0,-122-148-1383 0 0,-69-88 287 0 0,1 1 1 0 0,-1 0-1 0 0,0 1 1 0 0,-1-1-1 0 0,1 1 1 0 0,-1 1-1 0 0,0-1 1 0 0,0 1-1 0 0,-11-4 0 0 0,3 3 4 0 0,-1 0 0 0 0,0 1-1 0 0,-1 0 1 0 0,-17 1-1 0 0,3 1-38 0 0,-1 2 0 0 0,1 1 0 0 0,0 2 0 0 0,-44 10 0 0 0,68-12-188 0 0,-1 0 0 0 0,1 0 0 0 0,0 0 0 0 0,0 1 1 0 0,0 1-1 0 0,-6 3 0 0 0,12-6-440 0 0,6-1-2776 0 0,-4 0 3293 0 0,7 1-1055 0 0,0 0 0 0 0,-1-1-1 0 0,1-1 1 0 0,0 1 0 0 0,7-2 0 0 0,29-6-1933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9141 0 0,'0'0'10481'0'0,"-4"4"-8946"0"0,-23 26-36 0 0,0 2 0 0 0,-32 52 0 0 0,-10 14-721 0 0,54-79-970 0 0,-29 36-82 0 0,13-22-6058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8497 0 0,'-16'-15'16359'0'0,"24"33"-12835"0"0,15 17-4927 0 0,-11-18 3483 0 0,78 131 1275 0 0,-38-44-4170 0 0,-51-101 414 0 0,0 0 1 0 0,1-1 0 0 0,-1 1-1 0 0,1-1 1 0 0,0 1-1 0 0,0-1 1 0 0,2 3 0 0 0,-3-4-226 0 0,0 0 0 0 0,0-1 0 0 0,0 1 0 0 0,0 0 0 0 0,0-1 1 0 0,-1 1-1 0 0,1-1 0 0 0,0 0 0 0 0,0 1 0 0 0,0-1 1 0 0,0 0-1 0 0,0 1 0 0 0,0-1 0 0 0,2 0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 7613 0 0,'-3'-5'15474'0'0,"5"8"-13618"0"0,8 16-261 0 0,12 29-406 0 0,-6 5-70 0 0,-3 0-1 0 0,-3 1 1 0 0,7 100 0 0 0,-17-151-1114 0 0,1 17-214 0 0,1 0 1 0 0,1 0 0 0 0,6 23 0 0 0,-9-43 31 0 0,5 12-925 0 0,0-8-1969 0 0,13-13-9080 0 0</inkml:trace>
  <inkml:trace contextRef="#ctx0" brushRef="#br0" timeOffset="1">119 164 112 0 0,'-37'-13'1420'0'0,"24"9"478"0"0,1-1 0 0 0,-1 0 1 0 0,1-1-1 0 0,-15-8 1 0 0,27 13-1723 0 0,-1 1 1 0 0,1 0 0 0 0,0 0-1 0 0,0 0 1 0 0,-1 0 0 0 0,1-1-1 0 0,0 1 1 0 0,0 0-1 0 0,-1 0 1 0 0,1 0 0 0 0,0-1-1 0 0,0 1 1 0 0,0 0 0 0 0,0 0-1 0 0,-1-1 1 0 0,1 1 0 0 0,0 0-1 0 0,0-1 1 0 0,0 1 0 0 0,0 0-1 0 0,0-1 1 0 0,0 1 0 0 0,0 0-1 0 0,0 0 1 0 0,0-1-1 0 0,0 1 1 0 0,0 0 0 0 0,0-1-1 0 0,0 1 1 0 0,0 0 0 0 0,0-1-1 0 0,0 1 1 0 0,0 0 0 0 0,0-1-1 0 0,0 1 1 0 0,0 0 0 0 0,0 0-1 0 0,0-1 1 0 0,1 1-1 0 0,-1 0 1 0 0,0-1 0 0 0,0 1-1 0 0,0 0 1 0 0,1 0 0 0 0,-1-1-1 0 0,20-9 2418 0 0,32-4-720 0 0,161-17 3631 0 0,-35 8-3221 0 0,-164 21-3842 0 0,6 2-7419 0 0,-19 0 8493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0 570 552 0 0,'2'-3'300'0'0,"-1"-1"1"0"0,0 1-1 0 0,1 0 1 0 0,-1-1-1 0 0,1 1 0 0 0,0 0 1 0 0,0 0-1 0 0,5-5 0 0 0,-6 7-135 0 0,1 0 0 0 0,-1 0 0 0 0,1 1 0 0 0,-1-1 0 0 0,1 0-1 0 0,0 0 1 0 0,-1 1 0 0 0,1-1 0 0 0,0 1 0 0 0,-1 0 0 0 0,1-1-1 0 0,0 1 1 0 0,0 0 0 0 0,-1 0 0 0 0,1 0 0 0 0,0 0 0 0 0,0 0-1 0 0,-1 1 1 0 0,1-1 0 0 0,0 0 0 0 0,0 1 0 0 0,-1 0-1 0 0,3 0 1 0 0,7 3 325 0 0,0 0 1 0 0,0 1-1 0 0,-1 0 0 0 0,0 1 0 0 0,19 13 0 0 0,6 9 364 0 0,-1 2 1 0 0,-1 2-1 0 0,-1 1 0 0 0,-2 1 0 0 0,32 48 0 0 0,-20-17 946 0 0,-2 1 1 0 0,43 100-1 0 0,-8 11 3059 0 0,-75-177-4805 0 0,0 0 0 0 0,0 1-1 0 0,0-1 1 0 0,0 0 0 0 0,0 0 0 0 0,0 1-1 0 0,0-1 1 0 0,0 0 0 0 0,0 0 0 0 0,0 0-1 0 0,0 1 1 0 0,0-1 0 0 0,0 0 0 0 0,0 0-1 0 0,0 0 1 0 0,0 0 0 0 0,1 1 0 0 0,-1-1-1 0 0,0 0 1 0 0,0 0 0 0 0,0 0 0 0 0,0 0-1 0 0,1 1 1 0 0,-1-1 0 0 0,0 0 0 0 0,0 0-1 0 0,0 0 1 0 0,0 0 0 0 0,1 0 0 0 0,-1 0-1 0 0,0 0 1 0 0,0 0 0 0 0,0 0 0 0 0,1 0-1 0 0,-1 1 1 0 0,0-1 0 0 0,0 0 0 0 0,1 0-1 0 0,-1 0 1 0 0,0 0 0 0 0,0-1 0 0 0,0 1-1 0 0,1 0 1 0 0,-1 0 0 0 0,0 0 0 0 0,0 0-1 0 0,0 0 1 0 0,1 0 0 0 0,-1 0 0 0 0,0 0-1 0 0,0 0 1 0 0,8-15 803 0 0,1-25-359 0 0,68-472 1577 0 0,-50 350-1572 0 0,94-315-1 0 0,-115 460-494 0 0,-3 7-22 0 0,0 1 0 0 0,0-1 1 0 0,1 1-1 0 0,0 0 1 0 0,6-9-1 0 0,-10 17-54 0 0,1 1 1 0 0,-1 0-1 0 0,0-1 1 0 0,1 1-1 0 0,-1 0 1 0 0,0-1-1 0 0,1 1 1 0 0,-1 0 0 0 0,1 0-1 0 0,-1 0 1 0 0,1-1-1 0 0,-1 1 1 0 0,1 0-1 0 0,-1 0 1 0 0,1 0-1 0 0,-1 0 1 0 0,1 0-1 0 0,-1 0 1 0 0,1 0-1 0 0,-1 0 1 0 0,0 0-1 0 0,1 0 1 0 0,-1 0-1 0 0,1 0 1 0 0,-1 0-1 0 0,1 0 1 0 0,-1 1-1 0 0,1-1 1 0 0,-1 0-1 0 0,1 0 1 0 0,-1 0-1 0 0,0 1 1 0 0,1-1-1 0 0,-1 0 1 0 0,1 1-1 0 0,-1-1 1 0 0,0 0-1 0 0,1 1 1 0 0,-1-1-1 0 0,0 0 1 0 0,1 2-1 0 0,15 18-1684 0 0,-13-17 1369 0 0,12 21-3832 0 0,16 30 0 0 0,-23-40 2931 0 0,12 22-1804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36 252 0 0,'-5'-36'10156'0'0,"2"38"-9233"0"0,-3 4-523 0 0,0 0 0 0 0,0 1 0 0 0,1-1 0 0 0,0 1-1 0 0,0 0 1 0 0,-4 9 0 0 0,-26 53 1179 0 0,23-43-985 0 0,2-7-32 0 0,1 1-1 0 0,0 0 0 0 0,2 0 1 0 0,1 0-1 0 0,-5 23 0 0 0,10-37-415 0 0,1-1 0 0 0,-1 1-1 0 0,1-1 1 0 0,0 0 0 0 0,0 1-1 0 0,1-1 1 0 0,-1 0 0 0 0,1 1-1 0 0,1-1 1 0 0,-1 0 0 0 0,1 0-1 0 0,-1 1 1 0 0,2-1-1 0 0,-1-1 1 0 0,0 1 0 0 0,1 0-1 0 0,0 0 1 0 0,0-1 0 0 0,0 0-1 0 0,1 0 1 0 0,0 0 0 0 0,-1 0-1 0 0,1 0 1 0 0,1-1 0 0 0,8 6-1 0 0,-2-2 0 0 0,0-1-1 0 0,1-1 1 0 0,0 1 0 0 0,1-2-1 0 0,-1 0 1 0 0,1-1-1 0 0,0 0 1 0 0,-1 0 0 0 0,1-2-1 0 0,0 0 1 0 0,1 0-1 0 0,-1-1 1 0 0,0-1 0 0 0,21-3-1 0 0,-11 0-186 0 0,0-1 1 0 0,-1-1-1 0 0,1-1 0 0 0,-1-1 0 0 0,0-1 0 0 0,-1-1 0 0 0,27-17 0 0 0,-36 15-551 0 0,-6 4-1596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51 392 0 0,'-27'1'14843'0'0,"56"-5"-13082"0"0,106-18 4800 0 0,-46 2-5836 0 0,-76 15-2990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6:4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84 160 540 0 0,'-22'-7'1544'0'0,"16"6"-518"0"0,0 0 0 0 0,1-1-1 0 0,-1 0 1 0 0,1 0 0 0 0,0 0-1 0 0,-1-1 1 0 0,1 1 0 0 0,0-1-1 0 0,-6-5 1 0 0,11 8-865 0 0,0-1 0 0 0,0 1 0 0 0,-1-1 0 0 0,1 1 0 0 0,0 0 0 0 0,0-1 0 0 0,0 1 0 0 0,0-1 0 0 0,0 1 0 0 0,0-1 0 0 0,-1 1 0 0 0,1-1 0 0 0,0 1 0 0 0,0-1 0 0 0,1 1 0 0 0,-1-1 0 0 0,0 1 0 0 0,0 0 0 0 0,0-1 0 0 0,0 1 0 0 0,0-1 0 0 0,0 1 0 0 0,1-1 0 0 0,-1 1 0 0 0,0-1 0 0 0,0 1 0 0 0,1 0 0 0 0,-1-1 0 0 0,0 1 0 0 0,0 0 0 0 0,1-1 0 0 0,-1 1 0 0 0,0 0 0 0 0,1-1 0 0 0,-1 1 0 0 0,1 0 0 0 0,-1 0-1 0 0,0-1 1 0 0,1 1 0 0 0,-1 0 0 0 0,1 0 0 0 0,0-1 0 0 0,23-10 983 0 0,-19 9-433 0 0,41-15 972 0 0,1 2 1 0 0,1 2-1 0 0,61-9 1 0 0,-45 10-273 0 0,-42 7-1291 0 0,15-2 176 0 0,-13 1-8220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0 378 180 0 0,'19'-21'6755'0'0,"-11"4"-4666"0"0,-1-1-1 0 0,-1 0 0 0 0,8-31 1 0 0,-10 30-1436 0 0,-1 0-1 0 0,-1 0 1 0 0,-1-1 0 0 0,0 1 0 0 0,-1-1 0 0 0,-5-26-1 0 0,4 41-554 0 0,0 0 0 0 0,0 1 0 0 0,0-1 0 0 0,-1 1 0 0 0,0-1 0 0 0,0 1 0 0 0,0-1 0 0 0,-1 1 0 0 0,1 0 0 0 0,-1 0 0 0 0,-4-4 0 0 0,6 7 14 0 0,-3 7-20 0 0,4-5-87 0 0,0-1 1 0 0,-1 0-1 0 0,1 0 1 0 0,0 0-1 0 0,-1 1 0 0 0,1-1 1 0 0,0 0-1 0 0,0 0 0 0 0,-1 0 1 0 0,1 1-1 0 0,0-1 1 0 0,0 0-1 0 0,0 1 0 0 0,-1-1 1 0 0,1 0-1 0 0,0 0 0 0 0,0 1 1 0 0,0-1-1 0 0,0 0 0 0 0,0 1 1 0 0,0-1-1 0 0,0 0 1 0 0,-1 1-1 0 0,1-1 0 0 0,0 0 1 0 0,0 1-1 0 0,0-1 0 0 0,0 0 1 0 0,0 1-1 0 0,1-1 1 0 0,-1 0-1 0 0,0 1 0 0 0,0 0 1 0 0,2 4 93 0 0,-1 0 0 0 0,1 0-1 0 0,1 1 1 0 0,-1-1 0 0 0,1-1 0 0 0,0 1 0 0 0,0 0 0 0 0,0-1 0 0 0,1 1 0 0 0,-1-1 0 0 0,1 0 0 0 0,7 5 0 0 0,-7-6-83 0 0,0-1 0 0 0,-1 1 0 0 0,1-1 1 0 0,0-1-1 0 0,1 1 0 0 0,-1 0 0 0 0,0-1 0 0 0,0 0 0 0 0,1 0 1 0 0,-1 0-1 0 0,0-1 0 0 0,1 0 0 0 0,-1 1 0 0 0,1-1 1 0 0,-1-1-1 0 0,0 1 0 0 0,6-2 0 0 0,-5 2-80 0 0,0-2 0 0 0,0 1-1 0 0,0-1 1 0 0,0 1 0 0 0,0-1 0 0 0,0-1-1 0 0,-1 1 1 0 0,1-1 0 0 0,-1 1-1 0 0,1-1 1 0 0,-1-1 0 0 0,0 1 0 0 0,0 0-1 0 0,0-1 1 0 0,3-5 0 0 0,1-3 329 0 0,0 0 0 0 0,-1 0 0 0 0,0-1 0 0 0,5-14 0 0 0,-6 12 2949 0 0,1 30-2254 0 0,13 38 1095 0 0,-17-42-1672 0 0,1 0 0 0 0,0 0 0 0 0,10 16 0 0 0,-12-23-575 0 0,1 0 1 0 0,-1-1-1 0 0,1 1 1 0 0,0-1 0 0 0,0 0-1 0 0,1 0 1 0 0,-1 0-1 0 0,1-1 1 0 0,-1 1 0 0 0,1-1-1 0 0,0 0 1 0 0,0 1-1 0 0,5 0 1 0 0,-5-1-783 0 0,-1 0 0 0 0,1-1 0 0 0,0 0 0 0 0,0 0 0 0 0,0 0 0 0 0,0-1 0 0 0,0 1 0 0 0,0-1 0 0 0,5 0 0 0 0,8-2-2221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1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135 114 804 0 0,'-10'8'1559'0'0,"1"0"0"0"0,1 1 1 0 0,0 0-1 0 0,0 0 0 0 0,-10 17 0 0 0,12-18 298 0 0,1 1-1 0 0,1 0 0 0 0,0 0 0 0 0,-5 5 7918 0 0,9-35-7081 0 0,2-40-3634 0 0,-2 38 1822 0 0,-3-104 1808 0 0,11 141-2605 0 0,-5-10-81 0 0,20 39-3 0 0,2-2 0 0 0,2-1 0 0 0,1-1 0 0 0,62 64 0 0 0,-83-93 0 0 0,25 19 0 0 0,-26-25 0 0 0,-10-5 0 0 0,1-1 0 0 0,-1 1 0 0 0,0 0 0 0 0,0 1 0 0 0,0-1 0 0 0,0 1 0 0 0,0-1 0 0 0,-7 2 0 0 0,-41 2 0 0 0,36-1 0 0 0,-11 0-363 0 0,1 1-1 0 0,-1 1 1 0 0,1 2 0 0 0,-36 12-1 0 0,47-12-1192 0 0,40-14-13105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 12 0 0,'8'-3'7346'0'0,"-7"5"-6860"0"0,0 0 1 0 0,0 1-1 0 0,0-1 0 0 0,0 1 1 0 0,0-1-1 0 0,0 1 1 0 0,-1-1-1 0 0,1 1 0 0 0,-1-1 1 0 0,0 1-1 0 0,0 0 0 0 0,0-1 1 0 0,0 1-1 0 0,0 0 1 0 0,-1-1-1 0 0,1 1 0 0 0,-1-1 1 0 0,0 4-1 0 0,-17 48 3072 0 0,4-23-1998 0 0,-2 0 0 0 0,-2-1 1 0 0,-40 53-1 0 0,8-11-1294 0 0,48-68-636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1 916 0 0,'-1'2'12200'0'0,"11"17"-8624"0"0,16 24-1622 0 0,62 115 4789 0 0,15 25-1418 0 0,-91-166-4780 0 0,44 61 1203 0 0,-47-68-2953 0 0,0 1 0 0 0,17 13 0 0 0,-11-17-7250 0 0,-9-5 4868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1 628 0 0,'-14'15'17142'0'0,"16"-12"-16718"0"0,0 0 0 0 0,1-1 0 0 0,-1 1 0 0 0,1 0 0 0 0,0-1 0 0 0,0 0 0 0 0,0 1 1 0 0,0-1-1 0 0,0 0 0 0 0,0-1 0 0 0,1 1 0 0 0,-1 0 0 0 0,7 1 0 0 0,54 14 1924 0 0,-58-15-2155 0 0,71 13 977 0 0,1-4 1 0 0,108 3-1 0 0,157-18 1838 0 0,-339 4-3008 0 0,41-2 0 0 0,48-2 0 0 0,-92 4-303 0 0,-1 0 0 0 0,1 0 0 0 0,-1 0 0 0 0,1-1 0 0 0,0 1 0 0 0,-1 0 0 0 0,1 0 0 0 0,-1 0 0 0 0,1 0 0 0 0,0 0 0 0 0,-1 0 0 0 0,1 1 0 0 0,-1-1 0 0 0,1 0 0 0 0,0 0 0 0 0,-1 0 0 0 0,1 0 0 0 0,-1 1 0 0 0,1-1 0 0 0,-1 0 0 0 0,1 1 0 0 0,-1-1 0 0 0,1 0 0 0 0,-1 1 0 0 0,1-1 0 0 0,-1 0 0 0 0,0 1 0 0 0,1 0 0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8341 0 0,'-5'3'2070'0'0,"-20"14"4082"0"0,23-17-5678 0 0,1 1 0 0 0,0 0 0 0 0,0 0 0 0 0,0 0 1 0 0,0 0-1 0 0,0 0 0 0 0,0 0 0 0 0,0 1 0 0 0,1-1 0 0 0,-1 0 0 0 0,0 0 0 0 0,0 0 0 0 0,1 1 1 0 0,-1-1-1 0 0,1 0 0 0 0,-1 1 0 0 0,1 1 0 0 0,1-2-191 0 0,1 0 0 0 0,0 0 0 0 0,-1 0 0 0 0,1 0 0 0 0,0-1 0 0 0,0 1 0 0 0,0 0 0 0 0,-1-1 0 0 0,1 1 0 0 0,4-1 0 0 0,33 1 1015 0 0,-1-2 1 0 0,78-13-1 0 0,-51 5-636 0 0,-3 1-662 0 0,185-14 0 0 0,-189 25-887 0 0,-51 2-1421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42 516 0 0,'-6'-5'376'0'0,"-1"0"-1"0"0,0 1 1 0 0,0 0 0 0 0,0 0-1 0 0,-1 0 1 0 0,1 1-1 0 0,-1 1 1 0 0,0-1 0 0 0,1 1-1 0 0,-1 0 1 0 0,0 1 0 0 0,-16-1-1 0 0,13 2 80 0 0,0 0 0 0 0,0 1 0 0 0,1 1 1 0 0,-1 0-1 0 0,0 1 0 0 0,1 0 0 0 0,-1 0 0 0 0,1 1 0 0 0,-12 6 0 0 0,6-2 126 0 0,1 1-1 0 0,1 1 1 0 0,-1 0 0 0 0,-17 16-1 0 0,9-6 8 0 0,2 0 0 0 0,0 1 0 0 0,1 1 0 0 0,1 2 0 0 0,1-1 0 0 0,1 2 0 0 0,1 0 0 0 0,-13 30 0 0 0,11-14 386 0 0,1 1 1 0 0,-19 77-1 0 0,30-94-531 0 0,2 1-1 0 0,1-1 1 0 0,0 1-1 0 0,2-1 1 0 0,1 1-1 0 0,1-1 1 0 0,6 34-1 0 0,0-23 0 0 0,0-1 1 0 0,3 0-1 0 0,1 0 0 0 0,1-1 0 0 0,27 51 0 0 0,-21-55-12 0 0,1 0-1 0 0,1-2 1 0 0,33 37-1 0 0,-35-47-103 0 0,0 0 0 0 0,1-1 0 0 0,0-1 0 0 0,1-1 0 0 0,42 24 0 0 0,-45-30-257 0 0,1-1 0 0 0,0 0 0 0 0,0-2 0 0 0,0 0 0 0 0,26 5 0 0 0,-35-10-499 0 0,-1 0 0 0 0,1 0 0 0 0,0-1 0 0 0,0 0 0 0 0,0 0 0 0 0,0-1 0 0 0,0 0 0 0 0,0-1 0 0 0,-1 0 0 0 0,1-1 0 0 0,-1 1 1 0 0,1-1-1 0 0,13-8 0 0 0,21-12-6931 0 0,-25 7 4281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0 202 776 0 0,'4'-8'829'0'0,"1"-1"1"0"0,-1 1-1 0 0,2 0 0 0 0,-1 0 0 0 0,1 1 0 0 0,0-1 1 0 0,0 1-1 0 0,1 0 0 0 0,0 1 0 0 0,0 0 1 0 0,1 0-1 0 0,15-9 0 0 0,-2 3 362 0 0,0 1 0 0 0,1 1 0 0 0,45-14-1 0 0,-27 13-75 0 0,1 1 0 0 0,0 2 0 0 0,1 2-1 0 0,45 0 1 0 0,-60 5-620 0 0,-1 2 0 0 0,0 1 0 0 0,1 1-1 0 0,-1 1 1 0 0,0 1 0 0 0,-1 1 0 0 0,42 17 0 0 0,-63-22-398 0 0,1 1 1 0 0,-1 0 0 0 0,0 0-1 0 0,0 1 1 0 0,0-1 0 0 0,0 1 0 0 0,0 0-1 0 0,-1 0 1 0 0,1 0 0 0 0,-1 1-1 0 0,0-1 1 0 0,0 1 0 0 0,5 7-1 0 0,-7-8-39 0 0,1 1 0 0 0,-1-1 0 0 0,0 1 0 0 0,0 0 0 0 0,0 0-1 0 0,-1 0 1 0 0,1-1 0 0 0,-1 1 0 0 0,0 0 0 0 0,0 0 0 0 0,0 0 0 0 0,-1 0-1 0 0,1 0 1 0 0,-1-1 0 0 0,0 1 0 0 0,0 0 0 0 0,-3 6 0 0 0,-4 8 17 0 0,-1-1 1 0 0,0 0 0 0 0,-1 0 0 0 0,-1-1-1 0 0,-1 0 1 0 0,0-1 0 0 0,-20 19-1 0 0,-107 90 186 0 0,123-111-238 0 0,-9 7 30 0 0,6-5 14 0 0,0 0 1 0 0,2 1 0 0 0,0 0 0 0 0,-25 33 0 0 0,41-48-50 0 0,0 0 0 0 0,0 1 0 0 0,0-1 0 0 0,0 0 0 0 0,0 1 0 0 0,1-1 0 0 0,-1 1 0 0 0,1 0 1 0 0,-1-1-1 0 0,1 1 0 0 0,-1-1 0 0 0,1 1 0 0 0,0 0 0 0 0,0-1 0 0 0,0 1 0 0 0,0 0 0 0 0,0-1 0 0 0,0 1 0 0 0,0 0 0 0 0,1-1 0 0 0,0 3 0 0 0,0-3 19 0 0,0 1-1 0 0,0 0 0 0 0,0 0 1 0 0,1-1-1 0 0,-1 1 0 0 0,1-1 1 0 0,-1 1-1 0 0,1-1 1 0 0,0 0-1 0 0,-1 0 0 0 0,1 0 1 0 0,0 1-1 0 0,0-2 0 0 0,0 1 1 0 0,0 0-1 0 0,4 1 0 0 0,7 2 128 0 0,1-1 0 0 0,-1-1 0 0 0,1 0-1 0 0,25 0 1 0 0,58-5 477 0 0,-79 2-494 0 0,71-6 52 0 0,0-3 0 0 0,93-24 1 0 0,-175 33-135 0 0,3-2-3984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584 158 96 0 0,'-1'-7'893'0'0,"0"0"1"0"0,-1 0-1 0 0,0 1 0 0 0,0-1 1 0 0,0 1-1 0 0,-1-1 0 0 0,1 1 1 0 0,-2 0-1 0 0,1 0 1 0 0,-1 0-1 0 0,0 1 0 0 0,0-1 1 0 0,0 1-1 0 0,-1 0 0 0 0,-8-8 1 0 0,5 7-279 0 0,0 1-1 0 0,0 0 1 0 0,0 1 0 0 0,0-1 0 0 0,-1 2 0 0 0,0-1 0 0 0,0 1 0 0 0,0 1-1 0 0,0-1 1 0 0,0 2 0 0 0,-11-2 0 0 0,5 2-248 0 0,-1 1 0 0 0,1 0 0 0 0,-1 1-1 0 0,1 1 1 0 0,0 0 0 0 0,-1 1 0 0 0,1 0 0 0 0,0 2 0 0 0,1 0-1 0 0,-1 0 1 0 0,1 2 0 0 0,-14 7 0 0 0,8-2-63 0 0,1 0 1 0 0,0 1-1 0 0,1 1 1 0 0,1 1-1 0 0,0 0 0 0 0,1 2 1 0 0,-23 28-1 0 0,34-38-151 0 0,0 0 1 0 0,0 1-1 0 0,1-1 1 0 0,0 1-1 0 0,0 0 1 0 0,1 0-1 0 0,-4 13 0 0 0,6-17-71 0 0,1 0-1 0 0,-1 1 0 0 0,1-1 1 0 0,-1 1-1 0 0,1-1 0 0 0,0 1 0 0 0,1-1 1 0 0,-1 1-1 0 0,1-1 0 0 0,0 0 1 0 0,0 1-1 0 0,1-1 0 0 0,-1 0 1 0 0,1 0-1 0 0,0 0 0 0 0,3 7 1 0 0,2-2-47 0 0,-1 0 1 0 0,1 0 0 0 0,1-1 0 0 0,0 1 0 0 0,0-2 0 0 0,1 1-1 0 0,-1-1 1 0 0,17 9 0 0 0,-9-7 42 0 0,0 0 1 0 0,0-2-1 0 0,1 0 1 0 0,34 9-1 0 0,-21-10-10 0 0,1 0-1 0 0,0-3 0 0 0,0 0 0 0 0,1-2 1 0 0,-1-1-1 0 0,31-5 0 0 0,-42 3-67 0 0,0-1 0 0 0,0-1 0 0 0,29-9 0 0 0,-42 10 0 0 0,0 1 0 0 0,-1-2 0 0 0,1 1 0 0 0,-1-1 0 0 0,0 0 0 0 0,0 0 0 0 0,0 0 0 0 0,0-1 0 0 0,-1 0 0 0 0,1 0 0 0 0,-1-1 0 0 0,-1 0 0 0 0,6-6 0 0 0,-6 6 0 0 0,-1 0 0 0 0,1 0 0 0 0,-1 0 0 0 0,0 0 0 0 0,-1-1 0 0 0,0 1 0 0 0,0-1 0 0 0,0 0 0 0 0,0 1 0 0 0,-1-1 0 0 0,-1 0 0 0 0,1 0 0 0 0,-1 0 0 0 0,0 0 0 0 0,0 0 0 0 0,-1 1 0 0 0,0-1 0 0 0,0 0 0 0 0,-1 0 0 0 0,-2-7 0 0 0,-4-1-87 0 0,0-1-1 0 0,0 1 1 0 0,-2 1-1 0 0,0 0 1 0 0,0 0 0 0 0,-2 1-1 0 0,1 0 1 0 0,-2 1-1 0 0,0 0 1 0 0,0 1 0 0 0,-1 0-1 0 0,0 1 1 0 0,-31-15-1 0 0,24 14-73 0 0,-2 1-1 0 0,1 1 1 0 0,-1 1 0 0 0,-1 1-1 0 0,1 1 1 0 0,-1 1-1 0 0,0 1 1 0 0,0 1-1 0 0,-37 1 1 0 0,48 2-747 0 0,-1 1 1 0 0,-18 4 0 0 0,27-4-22 0 0,0 0 1 0 0,1 0-1 0 0,-1 1 0 0 0,0 0 1 0 0,1 0-1 0 0,-1 0 0 0 0,1 1 1 0 0,0-1-1 0 0,-7 6 0 0 0,2 3-2142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1 988 0 0,'-2'7'8325'0'0,"2"-7"-8140"0"0,11 6 2729 0 0,17 2-363 0 0,81 4 35 0 0,153-12 9297 0 0,-113-4-8548 0 0,-138 5-5545 0 0,-7 0 662 0 0,0-1 0 0 0,0 0 1 0 0,0 0-1 0 0,0 0 0 0 0,-1-1 1 0 0,6 0-1 0 0,0-2-1834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10 988 0 0,'0'-1'394'0'0,"0"0"-1"0"0,1 1 1 0 0,-1-1-1 0 0,1 0 1 0 0,0 1-1 0 0,-1-1 1 0 0,1 1-1 0 0,0-1 1 0 0,-1 1-1 0 0,1-1 1 0 0,0 1-1 0 0,-1-1 1 0 0,1 1-1 0 0,0 0 1 0 0,0-1-1 0 0,0 1 1 0 0,-1 0-1 0 0,1 0 1 0 0,0-1-1 0 0,0 1 1 0 0,0 0 0 0 0,0 0-1 0 0,-1 0 1 0 0,1 0-1 0 0,1 0 1 0 0,0 1-64 0 0,-1-1 0 0 0,0 1 0 0 0,0 0 0 0 0,1 0 1 0 0,-1-1-1 0 0,0 1 0 0 0,0 0 0 0 0,0 0 0 0 0,0 0 1 0 0,0 0-1 0 0,0 0 0 0 0,0 0 0 0 0,-1 0 0 0 0,2 2 1 0 0,3 5 588 0 0,-1 1-1 0 0,0 0 1 0 0,4 14 0 0 0,-7-20-574 0 0,14 53 1888 0 0,-2 1 1 0 0,-3 0-1 0 0,4 70 0 0 0,7 50 1408 0 0,-19-164-3641 0 0,-1-4 0 0 0,1 0 0 0 0,0-1 0 0 0,0 1 0 0 0,5 11 0 0 0,-7-20-23 0 0,1 1 0 0 0,-1 0 1 0 0,0-1-1 0 0,1 1 0 0 0,-1 0 0 0 0,1-1 0 0 0,0 1 1 0 0,-1-1-1 0 0,1 1 0 0 0,-1-1 0 0 0,1 1 0 0 0,0-1 1 0 0,0 1-1 0 0,-1-1 0 0 0,1 1 0 0 0,0-1 0 0 0,0 0 1 0 0,-1 1-1 0 0,1-1 0 0 0,0 0 0 0 0,0 0 1 0 0,0 0-1 0 0,-1 0 0 0 0,1 0 0 0 0,0 0 0 0 0,0 0 1 0 0,0 0-1 0 0,-1 0 0 0 0,1 0 0 0 0,0 0 0 0 0,0 0 1 0 0,0-1-1 0 0,-1 1 0 0 0,1 0 0 0 0,0 0 0 0 0,1-1 1 0 0,17-5-3530 0 0,6-2-5499 0 0,-14 3 5739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347 174 580 0 0,'0'-4'284'0'0,"0"1"0"0"0,0-1 1 0 0,-1 0-1 0 0,0 1 0 0 0,1-1 0 0 0,-1 1 1 0 0,-1-1-1 0 0,1 1 0 0 0,0-1 0 0 0,-1 1 0 0 0,0 0 1 0 0,1 0-1 0 0,-1 0 0 0 0,0 0 0 0 0,-1 0 0 0 0,1 0 1 0 0,-1 0-1 0 0,1 1 0 0 0,-1-1 0 0 0,0 1 1 0 0,0 0-1 0 0,0-1 0 0 0,0 1 0 0 0,0 1 0 0 0,0-1 1 0 0,-1 0-1 0 0,1 1 0 0 0,0 0 0 0 0,-1 0 0 0 0,0 0 1 0 0,-4-1-1 0 0,-1 0 162 0 0,0 1 1 0 0,-1 0 0 0 0,1 1-1 0 0,0-1 1 0 0,-1 2-1 0 0,1-1 1 0 0,-1 2 0 0 0,1-1-1 0 0,0 1 1 0 0,0 0-1 0 0,-13 5 1 0 0,11-2 44 0 0,0 1-1 0 0,0-1 1 0 0,1 1 0 0 0,0 1-1 0 0,0 0 1 0 0,0 1 0 0 0,1 0-1 0 0,0 0 1 0 0,0 1 0 0 0,-13 18-1 0 0,19-23-241 0 0,-1 2-1 0 0,1-1 1 0 0,1 0-1 0 0,-1 1 1 0 0,1-1-1 0 0,-1 1 1 0 0,2 0-1 0 0,-1-1 1 0 0,1 1-1 0 0,0 0 1 0 0,0 0-1 0 0,0 0 1 0 0,1 0-1 0 0,0 0 1 0 0,0 1-1 0 0,1-1 1 0 0,-1 0-1 0 0,1 0 1 0 0,1-1-1 0 0,-1 1 1 0 0,1 0-1 0 0,0 0 1 0 0,0-1-1 0 0,5 8 1 0 0,0-2-64 0 0,0 0 1 0 0,1 0 0 0 0,0-1-1 0 0,1 0 1 0 0,0-1 0 0 0,1 0-1 0 0,0 0 1 0 0,0-1 0 0 0,1-1-1 0 0,0 1 1 0 0,0-2 0 0 0,1 0-1 0 0,0 0 1 0 0,0-1-1 0 0,0 0 1 0 0,15 3 0 0 0,-5-2-118 0 0,1-1 0 0 0,-1-1 1 0 0,1-1-1 0 0,0-1 0 0 0,0-1 0 0 0,0-1 1 0 0,0-1-1 0 0,33-6 0 0 0,-48 6-121 0 0,0 0-1 0 0,-1-1 0 0 0,1-1 1 0 0,-1 1-1 0 0,0-1 1 0 0,0 0-1 0 0,0-1 0 0 0,0 1 1 0 0,0-1-1 0 0,-1-1 1 0 0,9-6-1 0 0,-11 7 28 0 0,-1-1 1 0 0,1 1 0 0 0,-1 0-1 0 0,0-1 1 0 0,0 0-1 0 0,0 0 1 0 0,-1 0 0 0 0,0 0-1 0 0,0 0 1 0 0,0 0-1 0 0,0 0 1 0 0,-1-1-1 0 0,0 1 1 0 0,0-1 0 0 0,-1 1-1 0 0,1-1 1 0 0,-1-5-1 0 0,-1-2 16 0 0,0 0 0 0 0,-1 0 1 0 0,0 1-1 0 0,-1-1 0 0 0,0 1 0 0 0,-1 0 0 0 0,0-1 0 0 0,-1 2 0 0 0,0-1 0 0 0,-1 0 0 0 0,-1 1 0 0 0,0 0 0 0 0,0 1 0 0 0,-1 0 0 0 0,0 0 0 0 0,-1 0 0 0 0,0 1 0 0 0,0 0 1 0 0,-1 1-1 0 0,-19-13 0 0 0,-1 2-4 0 0,-2 0-1 0 0,-46-20 1 0 0,62 32-248 0 0,0 1 0 0 0,0 0 0 0 0,-1 1 0 0 0,0 1 0 0 0,0 1 0 0 0,-1 0 0 0 0,-31 0 0 0 0,17 9-2106 0 0,28-5 1139 0 0,0 1-1 0 0,0-1 1 0 0,1 1-1 0 0,-1 0 1 0 0,-6 5-1 0 0,1 2-1722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5 548 0 0,'8'-2'479'0'0,"0"1"-1"0"0,0 0 1 0 0,0 1 0 0 0,0 0-1 0 0,0 0 1 0 0,0 0 0 0 0,0 1-1 0 0,0 1 1 0 0,0-1-1 0 0,0 1 1 0 0,0 0 0 0 0,0 1-1 0 0,-1 0 1 0 0,1 0 0 0 0,-1 1-1 0 0,0 0 1 0 0,11 8 0 0 0,-3-1 441 0 0,0 0 0 0 0,-1 2 1 0 0,0 0-1 0 0,-1 0 0 0 0,-1 1 1 0 0,18 26-1 0 0,-21-27-394 0 0,-1 0-1 0 0,0 1 1 0 0,-1 0 0 0 0,-1 1-1 0 0,-1-1 1 0 0,1 1-1 0 0,-2 0 1 0 0,0 1 0 0 0,-1-1-1 0 0,-1 0 1 0 0,1 26 0 0 0,-3-27-269 0 0,-1-1 1 0 0,-1 0-1 0 0,0 0 1 0 0,0 0-1 0 0,-2 0 1 0 0,1 0 0 0 0,-2-1-1 0 0,1 1 1 0 0,-2-1-1 0 0,0 0 1 0 0,0-1-1 0 0,-1 1 1 0 0,0-1-1 0 0,-15 16 1 0 0,-6 3-189 0 0,-1-1-1 0 0,-1-1 1 0 0,-2-2 0 0 0,0-1 0 0 0,-2-2-1 0 0,-49 26 1 0 0,39-27-1630 0 0,-74 26 0 0 0,72-33-2390 0 0,-78 14-1 0 0,62-20 1340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0 416 0 0,'-15'16'810'0'0,"0"0"1"0"0,2 1-1 0 0,-1 0 1 0 0,2 1-1 0 0,0 0 1 0 0,2 1-1 0 0,0 1 0 0 0,1 0 1 0 0,0 0-1 0 0,-7 32 1 0 0,-2 15 1714 0 0,-15 133 1 0 0,20-45 231 0 0,13-128-2314 0 0,2-1 0 0 0,1 1 0 0 0,0 0-1 0 0,9 27 1 0 0,-12-52-433 0 0,39 124 843 0 0,-32-109-834 0 0,1 0 0 0 0,0-1 0 0 0,2 0 0 0 0,-1-1 0 0 0,2 1 0 0 0,14 15 0 0 0,-9-14-561 0 0,1 0 0 0 0,0-1 1 0 0,1 0-1 0 0,1-2 0 0 0,0 0 0 0 0,1-1 0 0 0,34 16 0 0 0,35 6-2129 0 0,-3-13 381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2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1 153 328 0 0,'3'0'354'0'0,"-1"-1"1"0"0,1 1-1 0 0,0 0 0 0 0,0 0 1 0 0,-1 0-1 0 0,1 1 0 0 0,0-1 1 0 0,-1 0-1 0 0,1 1 0 0 0,0 0 1 0 0,-1 0-1 0 0,1 0 0 0 0,-1 0 1 0 0,1 0-1 0 0,-1 0 0 0 0,1 1 1 0 0,-1-1-1 0 0,0 1 1 0 0,0-1-1 0 0,0 1 0 0 0,0 0 1 0 0,0 0-1 0 0,0 0 0 0 0,3 4 1 0 0,3 6 596 0 0,0-1 1 0 0,-1 1-1 0 0,9 18 1 0 0,-14-26-676 0 0,16 37 2670 0 0,18 58 1 0 0,-28-72-1568 0 0,1 1 1 0 0,1-2-1 0 0,1 0 0 0 0,2 0 1 0 0,31 47-1 0 0,-43-72-1256 0 0,0 1 0 0 0,0-1 0 0 0,1 1 0 0 0,-1-1 0 0 0,0 1 0 0 0,1-1 0 0 0,-1 0 0 0 0,1 0 0 0 0,0 0 0 0 0,-1 0 0 0 0,1 0 0 0 0,0 0 0 0 0,0 0 0 0 0,-1-1 0 0 0,1 1 0 0 0,0 0 0 0 0,0-1 0 0 0,0 0 0 0 0,0 1 0 0 0,3-1 0 0 0,-2 0 3 0 0,0-1 0 0 0,0 0 1 0 0,0 1-1 0 0,0-1 1 0 0,0 0-1 0 0,0 0 1 0 0,-1 0-1 0 0,1-1 1 0 0,0 1-1 0 0,-1-1 1 0 0,6-3-1 0 0,0-3 47 0 0,1 0-1 0 0,-1 0 1 0 0,0-1 0 0 0,-1 0 0 0 0,12-18-1 0 0,13-33-93 0 0,40-99 0 0 0,13-27-44 0 0,-67 151-2051 0 0,21-55 0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64 248 176 0 0,'-25'-8'3520'0'0,"21"7"-1833"0"0,0 1 0 0 0,-1-1 0 0 0,1 1 0 0 0,0-1 0 0 0,-1 1 0 0 0,-8 1 4429 0 0,19 0-5141 0 0,282 12 3439 0 0,-222-12-4040 0 0,1077-13 1483 0 0,-1-32 1273 0 0,209-5-1047 0 0,691 6-2083 0 0,-1472 34 0 0 0,418-9 0 0 0,-160-39 0 0 0,-785 49-53 0 0,-30 4-112 0 0,1 2 1 0 0,22-2-1 0 0,-32 2-1037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0 196 228 0 0,'0'0'1147'0'0,"2"4"314"0"0,4 18 1037 0 0,-1 0 0 0 0,-1 1-1 0 0,2 29 1 0 0,7 37 9065 0 0,-14-102-10991 0 0,-1 0-1 0 0,-4-21 1 0 0,-3-20 255 0 0,7 17-218 0 0,5-58 1 0 0,-2 84-496 0 0,1 0 1 0 0,0 0 0 0 0,0 0-1 0 0,1 1 1 0 0,0-1 0 0 0,1 1-1 0 0,1-1 1 0 0,-1 1 0 0 0,12-16-1 0 0,-15 24-81 0 0,0 1 0 0 0,0-1 0 0 0,0 1 0 0 0,0-1 0 0 0,1 1-1 0 0,-1-1 1 0 0,1 1 0 0 0,-1 0 0 0 0,1 0 0 0 0,-1 0 0 0 0,1 0-1 0 0,0 0 1 0 0,-1 0 0 0 0,1 0 0 0 0,0 1 0 0 0,0-1 0 0 0,0 0-1 0 0,0 1 1 0 0,-1 0 0 0 0,4-1 0 0 0,-2 1 3 0 0,-1 1 0 0 0,1-1 0 0 0,-1 1 0 0 0,1-1 1 0 0,-1 1-1 0 0,1 0 0 0 0,-1 0 0 0 0,0 0 0 0 0,1 0 0 0 0,-1 0 0 0 0,0 1 0 0 0,0-1 1 0 0,3 4-1 0 0,3 2 45 0 0,-1 0 1 0 0,0 1 0 0 0,-1 0 0 0 0,0 0 0 0 0,0 1 0 0 0,7 16 0 0 0,-5-10 2 0 0,0 1 1 0 0,-1 0 0 0 0,-1 1-1 0 0,-1 0 1 0 0,-1 0 0 0 0,0 0-1 0 0,3 34 1 0 0,-7-51-92 0 0,0 0 1 0 0,0-1 0 0 0,0 1-1 0 0,0 0 1 0 0,0 0-1 0 0,0 0 1 0 0,-1 0-1 0 0,1 0 1 0 0,0 0 0 0 0,0 0-1 0 0,0 0 1 0 0,0 0-1 0 0,0 0 1 0 0,0 0-1 0 0,-1 0 1 0 0,1-1 0 0 0,0 1-1 0 0,0 0 1 0 0,0 0-1 0 0,0 0 1 0 0,0 0-1 0 0,0 0 1 0 0,-1 0 0 0 0,1 0-1 0 0,0 0 1 0 0,0 0-1 0 0,0 1 1 0 0,0-1-1 0 0,0 0 1 0 0,-1 0 0 0 0,1 0-1 0 0,0 0 1 0 0,0 0-1 0 0,0 0 1 0 0,0 0-1 0 0,0 0 1 0 0,0 0 0 0 0,0 0-1 0 0,-1 0 1 0 0,1 0-1 0 0,0 0 1 0 0,0 1-1 0 0,0-1 1 0 0,0 0-1 0 0,0 0 1 0 0,0 0 0 0 0,0 0-1 0 0,0 0 1 0 0,0 0-1 0 0,0 1 1 0 0,0-1-1 0 0,0 0 1 0 0,0 0 0 0 0,0 0-1 0 0,0 0 1 0 0,0 0-1 0 0,0 0 1 0 0,0 1-1 0 0,0-1 1 0 0,0 0 0 0 0,0 0-1 0 0,0 0 1 0 0,0 0-1 0 0,0 1 1 0 0,-3-7-13 0 0,0 0 0 0 0,1-1 0 0 0,0 1 1 0 0,1 0-1 0 0,-1 0 0 0 0,1-1 0 0 0,0 1 0 0 0,0-1 1 0 0,1 1-1 0 0,0-1 0 0 0,0 0 0 0 0,1 1 0 0 0,0-1 1 0 0,2-10-1 0 0,2 0 2 0 0,-1 0-1 0 0,2 0 1 0 0,0 1 0 0 0,12-23 0 0 0,-15 33 25 0 0,0 1 1 0 0,0 1-1 0 0,0-1 0 0 0,0 0 1 0 0,1 1-1 0 0,0 0 1 0 0,0 0-1 0 0,0 0 1 0 0,0 0-1 0 0,7-4 0 0 0,-8 7 13 0 0,-1-1-1 0 0,1 1 0 0 0,-1 0 0 0 0,1 0 0 0 0,-1 1 1 0 0,1-1-1 0 0,0 0 0 0 0,0 1 0 0 0,-1 0 0 0 0,1-1 1 0 0,0 1-1 0 0,0 0 0 0 0,-1 1 0 0 0,1-1 0 0 0,0 0 1 0 0,0 1-1 0 0,-1 0 0 0 0,1-1 0 0 0,0 1 0 0 0,-1 0 1 0 0,1 0-1 0 0,-1 1 0 0 0,4 1 0 0 0,15 11 104 0 0,-1 0-1 0 0,0 2 0 0 0,-1 0 0 0 0,-1 2 1 0 0,-1 0-1 0 0,0 0 0 0 0,-1 2 0 0 0,-1 0 1 0 0,13 24-1 0 0,-22-33-1992 0 0,0 0 0 0 0,-1 1 0 0 0,7 20 0 0 0,5 13-4182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16 390 6761 0 0,'-16'-44'15446'0'0,"157"294"-10965"0"0,-124-223-4132 0 0,107 162 2178 0 0,-101-157-1776 0 0,2-2-1 0 0,2 0 1 0 0,46 40 0 0 0,-69-66-737 0 0,0-1 0 0 0,1 1-1 0 0,0-2 1 0 0,-1 1 0 0 0,1 0 0 0 0,0-1 0 0 0,0 0 0 0 0,0 0 0 0 0,1 0-1 0 0,-1-1 1 0 0,6 2 0 0 0,-9-3-13 0 0,1 0 1 0 0,-1 0-1 0 0,1 0 0 0 0,-1 0 0 0 0,0 0 1 0 0,1-1-1 0 0,-1 1 0 0 0,1-1 0 0 0,-1 0 1 0 0,0 1-1 0 0,1-1 0 0 0,-1 0 0 0 0,0 0 1 0 0,0 0-1 0 0,0-1 0 0 0,0 1 0 0 0,0-1 1 0 0,0 1-1 0 0,0-1 0 0 0,0 1 0 0 0,0-1 1 0 0,-1 0-1 0 0,1 0 0 0 0,-1 0 1 0 0,0 0-1 0 0,3-4 0 0 0,0-2-1 0 0,-1 0 0 0 0,0 0 0 0 0,0 0 0 0 0,-1 0 0 0 0,0 0 0 0 0,-1 0 0 0 0,2-17 0 0 0,-4-61 0 0 0,0 73 0 0 0,-18-201 0 0 0,10 134 0 0 0,-1-20 0 0 0,6-183 0 0 0,4 262 0 0 0,0 11 0 0 0,0 1 0 0 0,1-1 0 0 0,0 1 0 0 0,1-1 0 0 0,0 1 0 0 0,5-17 0 0 0,-6 25-38 0 0,-1 0 0 0 0,1 1 0 0 0,-1-1 1 0 0,1 0-1 0 0,-1 0 0 0 0,1 1 0 0 0,0-1 0 0 0,-1 0 0 0 0,1 1 0 0 0,0-1 0 0 0,0 1 1 0 0,0-1-1 0 0,-1 1 0 0 0,1-1 0 0 0,0 1 0 0 0,0 0 0 0 0,0-1 0 0 0,0 1 1 0 0,0 0-1 0 0,0 0 0 0 0,0 0 0 0 0,0-1 0 0 0,-1 1 0 0 0,1 0 0 0 0,0 0 1 0 0,0 0-1 0 0,2 1 0 0 0,27 6-2670 0 0,-29-6 2582 0 0,63 24-8240 0 0,-20-10 4853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7:3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176 421 492 0 0,'-5'34'6033'0'0,"-19"64"-1"0"0,1-14 8453 0 0,20-99-13181 0 0,2-26-1127 0 0,33-429 1947 0 0,-31 449-1999 0 0,-1 7 60 0 0,1 0 1 0 0,0-1 0 0 0,7-25-1 0 0,-8 39-179 0 0,0 1-1 0 0,1 0 0 0 0,-1-1 1 0 0,0 1-1 0 0,0 0 1 0 0,0-1-1 0 0,1 1 1 0 0,-1 0-1 0 0,0-1 0 0 0,0 1 1 0 0,1 0-1 0 0,-1 0 1 0 0,0-1-1 0 0,1 1 1 0 0,-1 0-1 0 0,0 0 0 0 0,1 0 1 0 0,-1-1-1 0 0,0 1 1 0 0,1 0-1 0 0,-1 0 0 0 0,0 0 1 0 0,1 0-1 0 0,-1 0 1 0 0,1 0-1 0 0,-1 0 1 0 0,0 0-1 0 0,1 0 0 0 0,-1 0 1 0 0,1 0-1 0 0,-1 0 1 0 0,0 0-1 0 0,1 0 0 0 0,-1 0 1 0 0,0 0-1 0 0,1 0 1 0 0,-1 0-1 0 0,1 1 1 0 0,-1-1-1 0 0,0 0 0 0 0,1 0 1 0 0,-1 1-1 0 0,16 10 78 0 0,26 35 86 0 0,64 89 0 0 0,-33-38-136 0 0,-39-52-559 0 0,3-2 1 0 0,2-2-1 0 0,1-1 1 0 0,61 46-1 0 0,-78-67-303 0 0,-19-15 481 0 0,0 0 1 0 0,0 0-1 0 0,1 0 1 0 0,-1-1-1 0 0,1 0 0 0 0,0 0 1 0 0,0 0-1 0 0,0-1 0 0 0,0 1 1 0 0,0-1-1 0 0,1 0 1 0 0,9 2-1 0 0,-14-4 317 0 0,-1 0 0 0 0,1 0 0 0 0,-1 0 0 0 0,0 0 0 0 0,1-1 0 0 0,-1 1 0 0 0,1 0 0 0 0,-1 0 0 0 0,0 0 0 0 0,1 0 0 0 0,-1 0 0 0 0,1-1 0 0 0,-1 1 0 0 0,0 0 0 0 0,1 0 0 0 0,-1-1 1 0 0,0 1-1 0 0,0 0 0 0 0,1 0 0 0 0,-1-1 0 0 0,0 1 0 0 0,0 0 0 0 0,1-1 0 0 0,-1 1 0 0 0,0 0 0 0 0,0-1 0 0 0,0 1 0 0 0,1-1 0 0 0,-1 0 0 0 0,1-15-419 0 0,-8-15 258 0 0,4 24 212 0 0,0 1 1 0 0,0-1-1 0 0,0 1 0 0 0,-1-1 0 0 0,0 1 1 0 0,-1 0-1 0 0,1 1 0 0 0,-1-1 0 0 0,0 1 1 0 0,0 0-1 0 0,-7-5 0 0 0,2 2 47 0 0,0 1 0 0 0,-1 1 0 0 0,-1-1-1 0 0,1 2 1 0 0,-22-8 0 0 0,-3 2 180 0 0,-1 3 0 0 0,0 0 0 0 0,-47-2 0 0 0,41 6 102 0 0,-1 2 1 0 0,0 1-1 0 0,0 3 0 0 0,1 1 0 0 0,-49 11 1 0 0,79-11-180 0 0,1 0 0 0 0,-1 2 0 0 0,-16 7 0 0 0,25-11-378 0 0,0 1 0 0 0,1 0-1 0 0,-1 0 1 0 0,1 0 0 0 0,-1 1 0 0 0,1-1 0 0 0,0 1-1 0 0,0 0 1 0 0,0 0 0 0 0,1 0 0 0 0,-1 0-1 0 0,1 1 1 0 0,-1-1 0 0 0,-2 6 0 0 0,5-8-88 0 0,0 0 0 0 0,0 0 1 0 0,0 0-1 0 0,0 0 0 0 0,0 0 1 0 0,0 0-1 0 0,0 0 0 0 0,0 0 1 0 0,1 0-1 0 0,-1 0 0 0 0,0 0 1 0 0,1 0-1 0 0,-1-1 0 0 0,0 1 0 0 0,1 0 1 0 0,-1 0-1 0 0,1 0 0 0 0,0 0 1 0 0,-1-1-1 0 0,1 1 0 0 0,0 0 1 0 0,-1-1-1 0 0,1 1 0 0 0,0 0 1 0 0,0-1-1 0 0,-1 1 0 0 0,3 0 0 0 0,9 3-2390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38 128 0 0,'0'-2'261'0'0,"0"1"-1"0"0,1 0 1 0 0,-1-1 0 0 0,0 1-1 0 0,0 0 1 0 0,1-1-1 0 0,-1 1 1 0 0,0-1 0 0 0,-1 1-1 0 0,1 0 1 0 0,0-1 0 0 0,0 1-1 0 0,0 0 1 0 0,-1-1-1 0 0,1 1 1 0 0,-1 0 0 0 0,1 0-1 0 0,-1-1 1 0 0,0 1 0 0 0,1 0-1 0 0,-1 0 1 0 0,0 0-1 0 0,0 0 1 0 0,1 0 0 0 0,-3-2-1 0 0,1 2-84 0 0,1 1 1 0 0,-1 0-1 0 0,1-1 0 0 0,-1 1 0 0 0,1 0 0 0 0,-1 0 0 0 0,0 0 0 0 0,1 0 0 0 0,-1 0 0 0 0,1 0 1 0 0,-1 1-1 0 0,1-1 0 0 0,-1 0 0 0 0,1 1 0 0 0,-1-1 0 0 0,1 1 0 0 0,-1 0 0 0 0,1-1 0 0 0,0 1 1 0 0,-1 0-1 0 0,1 0 0 0 0,0 0 0 0 0,-2 1 0 0 0,-9 8 254 0 0,0 1 0 0 0,0 1 0 0 0,1-1 0 0 0,1 2 0 0 0,0-1 0 0 0,1 1 0 0 0,0 1 0 0 0,-13 28 0 0 0,-1 7 428 0 0,-17 58 1 0 0,27-68-281 0 0,1 0 0 0 0,2 1 0 0 0,2 0 0 0 0,2 0 0 0 0,-3 76 0 0 0,9-99-500 0 0,1 0-1 0 0,0-1 1 0 0,1 1 0 0 0,1 0-1 0 0,1-1 1 0 0,0 1 0 0 0,1-1 0 0 0,1 0-1 0 0,0-1 1 0 0,1 1 0 0 0,1-1 0 0 0,1 0-1 0 0,0-1 1 0 0,0 0 0 0 0,2-1 0 0 0,17 19-1 0 0,-19-24-716 0 0,1 0-1 0 0,0 0 1 0 0,19 10-1 0 0,-22-13-637 0 0,1-2 1 0 0,0 1-1 0 0,13 3 0 0 0,3-3-1096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1 540 608 0 0,'0'0'141'0'0,"0"1"1"0"0,0-1-1 0 0,0 0 0 0 0,0 0 1 0 0,0 1-1 0 0,0-1 0 0 0,0 0 1 0 0,0 0-1 0 0,0 1 0 0 0,0-1 1 0 0,0 0-1 0 0,0 1 0 0 0,0-1 1 0 0,0 0-1 0 0,0 0 0 0 0,0 1 1 0 0,0-1-1 0 0,0 0 0 0 0,0 0 1 0 0,0 1-1 0 0,1-1 0 0 0,-1 0 1 0 0,0 0-1 0 0,0 1 1 0 0,0-1-1 0 0,0 0 0 0 0,1 0 1 0 0,-1 0-1 0 0,0 1 0 0 0,0-1 1 0 0,0 0-1 0 0,1 0 0 0 0,-1 0 1 0 0,0 0-1 0 0,1 1 0 0 0,12-1 2927 0 0,14-8-200 0 0,-13 1-2326 0 0,0-1-1 0 0,-1 0 0 0 0,0-2 1 0 0,0 1-1 0 0,-1-1 0 0 0,0-1 1 0 0,0-1-1 0 0,-2 1 0 0 0,1-1 1 0 0,-1-1-1 0 0,-1 0 0 0 0,13-25 0 0 0,-3 2 45 0 0,-3-1 0 0 0,0-1 0 0 0,18-72 0 0 0,-31 98-397 0 0,1-1 1 0 0,-2 0-1 0 0,0 0 1 0 0,0 0-1 0 0,-1 0 1 0 0,-1 0-1 0 0,0 0 1 0 0,-1 0 0 0 0,-3-21-1 0 0,-1 26 44 0 0,1 14 96 0 0,1 17 13 0 0,6 113 713 0 0,14 175 632 0 0,-15-294-1741 0 0,-1-10-294 0 0,-1 0 0 0 0,1 1 0 0 0,0-1-1 0 0,1 0 1 0 0,0 0 0 0 0,0 1 0 0 0,0-1 0 0 0,1-1-1 0 0,4 9 1 0 0,-6-14-107 0 0,-1-1 1 0 0,1 1-1 0 0,0-1 0 0 0,0 1 0 0 0,0-1 0 0 0,-1 1 1 0 0,1-1-1 0 0,0 0 0 0 0,0 1 0 0 0,0-1 1 0 0,0 0-1 0 0,0 0 0 0 0,-1 0 0 0 0,1 0 1 0 0,0 0-1 0 0,0 0 0 0 0,0 0 0 0 0,0 0 0 0 0,0 0 1 0 0,0 0-1 0 0,1 0 0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127 228 508 0 0,'21'-20'2398'0'0,"-4"2"719"0"0,40-30 0 0 0,-14 20-156 0 0,53-26 1 0 0,11-6 1392 0 0,-158 71-2769 0 0,15 2-1545 0 0,-138 53 3 0 0,134-48-20 0 0,1 1-1 0 0,-44 30 1 0 0,79-47 9 0 0,0 0 0 0 0,0 1 1 0 0,1 0-1 0 0,-1 0 0 0 0,1 0 0 0 0,0 0 1 0 0,0 0-1 0 0,0 1 0 0 0,1-1 1 0 0,-1 1-1 0 0,1 0 0 0 0,-3 4 0 0 0,5-7-5 0 0,-1 1 0 0 0,1-1-1 0 0,0 0 1 0 0,0 0-1 0 0,0 1 1 0 0,-1-1-1 0 0,1 0 1 0 0,1 0-1 0 0,-1 1 1 0 0,0-1-1 0 0,0 0 1 0 0,0 0-1 0 0,1 1 1 0 0,-1-1-1 0 0,0 0 1 0 0,1 0-1 0 0,-1 0 1 0 0,2 2-1 0 0,-1-1 16 0 0,1 0 0 0 0,0 0 0 0 0,0 1 0 0 0,0-1 0 0 0,0 0-1 0 0,0-1 1 0 0,1 1 0 0 0,-1 0 0 0 0,1-1 0 0 0,4 3 0 0 0,19 8 185 0 0,1-1 0 0 0,0-1 0 0 0,29 6 0 0 0,92 16 407 0 0,-78-18-446 0 0,-9-1-5 0 0,-6-2 54 0 0,-1 2 0 0 0,0 2 1 0 0,52 23-1 0 0,-72-19-168 0 0,-33-18-63 0 0,0 0-1 0 0,1 0 1 0 0,-1 0-1 0 0,0 0 1 0 0,0 0-1 0 0,1 0 1 0 0,-1 1-1 0 0,0-1 1 0 0,0 1-1 0 0,0-1 1 0 0,-1 0-1 0 0,1 1 1 0 0,0 0-1 0 0,-1-1 1 0 0,1 1-1 0 0,0-1 1 0 0,-1 1-1 0 0,0 0 1 0 0,1 1-1 0 0,-2-1 11 0 0,0 0-1 0 0,0 0 1 0 0,0 0 0 0 0,-1-1-1 0 0,1 1 1 0 0,0 0-1 0 0,-1-1 1 0 0,1 1-1 0 0,-1-1 1 0 0,1 1 0 0 0,-1-1-1 0 0,0 0 1 0 0,0 0-1 0 0,1 0 1 0 0,-1 0-1 0 0,-3 1 1 0 0,3-1 8 0 0,-14 7 50 0 0,0-1 0 0 0,0 0 1 0 0,-1-1-1 0 0,-30 5 0 0 0,-72 8 147 0 0,105-18-192 0 0,-182 14 64 0 0,112-14-2980 0 0,83-1 2160 0 0,37-10-7907 0 0,6 1 6174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8657 0 0,'0'0'16021'0'0,"0"0"-15983"0"0,0 1-1 0 0,0-1 0 0 0,0 0 1 0 0,-1 0-1 0 0,1 1 0 0 0,0-1 1 0 0,0 0-1 0 0,0 0 0 0 0,0 1 1 0 0,0-1-1 0 0,1 0 1 0 0,-1 0-1 0 0,0 1 0 0 0,0-1 1 0 0,0 0-1 0 0,0 0 0 0 0,0 1 1 0 0,0-1-1 0 0,0 0 0 0 0,0 0 1 0 0,0 0-1 0 0,1 1 0 0 0,-1-1 1 0 0,0 0-1 0 0,0 0 1 0 0,0 0-1 0 0,0 0 0 0 0,1 1 1 0 0,-1-1-1 0 0,0 0 0 0 0,0 0 1 0 0,1 0-1 0 0,-1 0 0 0 0,0 1 1 0 0,7 0 172 0 0,0 0 1 0 0,-1-1-1 0 0,1 1 0 0 0,0-1 1 0 0,-1 0-1 0 0,13-2 1 0 0,1 0 81 0 0,482-26 1084 0 0,-473 24-3263 0 0,-14 2-1937 0 0,-1 0-3469 0 0,-6 2 4531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67 5961 0 0,'-38'-66'17015'0'0,"39"70"-16325"0"0,5 23 263 0 0,3 13 721 0 0,4 43 0 0 0,-9-18-196 0 0,-4-1 0 0 0,-8 80-1 0 0,7-142-1596 0 0,1 1 0 0 0,0 0 0 0 0,0-1-1 0 0,0 1 1 0 0,0-1 0 0 0,0 1 0 0 0,0-1 0 0 0,1 1-1 0 0,0-1 1 0 0,-1 1 0 0 0,1-1 0 0 0,1 3 0 0 0,10 5-4465 0 0,8-6-4012 0 0,-12-4 5566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387 173 60 0 0,'0'-6'769'0'0,"-1"-1"0"0"0,1 0 0 0 0,-1 0 0 0 0,0 1-1 0 0,-1-1 1 0 0,0 1 0 0 0,0-1 0 0 0,0 1 0 0 0,-1 0 0 0 0,0 0 0 0 0,0 0-1 0 0,0 0 1 0 0,-1 0 0 0 0,-6-7 0 0 0,7 10-450 0 0,0-1-1 0 0,-1 1 1 0 0,1 0 0 0 0,-1 0-1 0 0,0 1 1 0 0,0-1-1 0 0,0 1 1 0 0,0 0 0 0 0,0 0-1 0 0,0 0 1 0 0,-1 1-1 0 0,1-1 1 0 0,-1 1 0 0 0,1 0-1 0 0,-1 0 1 0 0,1 1-1 0 0,-1-1 1 0 0,0 1 0 0 0,1 0-1 0 0,-1 0 1 0 0,0 1-1 0 0,-4 0 1 0 0,-4 2 91 0 0,0 1 0 0 0,0 0-1 0 0,0 1 1 0 0,0 0 0 0 0,1 1-1 0 0,0 0 1 0 0,0 1 0 0 0,1 1 0 0 0,-14 10-1 0 0,16-10-57 0 0,0 0-1 0 0,0 0 0 0 0,1 0 0 0 0,0 1 1 0 0,0 1-1 0 0,1-1 0 0 0,1 1 1 0 0,-1 1-1 0 0,2-1 0 0 0,-10 22 0 0 0,14-27-211 0 0,0-1 0 0 0,-1 1 0 0 0,1 0 0 0 0,1 0 0 0 0,-1 0 0 0 0,1 0-1 0 0,0-1 1 0 0,0 1 0 0 0,0 0 0 0 0,1 0 0 0 0,0 0 0 0 0,0 0 0 0 0,0-1-1 0 0,0 1 1 0 0,1 0 0 0 0,0-1 0 0 0,0 1 0 0 0,0-1 0 0 0,5 8 0 0 0,-2-6-42 0 0,0 0 1 0 0,1 0 0 0 0,-1-1-1 0 0,1 1 1 0 0,0-1 0 0 0,1-1-1 0 0,-1 1 1 0 0,1-1 0 0 0,0 0-1 0 0,0-1 1 0 0,12 6-1 0 0,-10-6-121 0 0,-1-1 0 0 0,1 1-1 0 0,0-2 1 0 0,0 1-1 0 0,0-1 1 0 0,0 0-1 0 0,0-1 1 0 0,0 0-1 0 0,0 0 1 0 0,0-1-1 0 0,0 0 1 0 0,0-1-1 0 0,8-2 1 0 0,-11 2-8 0 0,-1 0 1 0 0,0 0-1 0 0,1-1 1 0 0,-1 1-1 0 0,0-1 1 0 0,0 0-1 0 0,-1 0 1 0 0,1-1-1 0 0,-1 0 1 0 0,0 1 0 0 0,0-2-1 0 0,0 1 1 0 0,0 0-1 0 0,0-1 1 0 0,-1 1-1 0 0,0-1 1 0 0,0 0-1 0 0,0 0 1 0 0,-1 0-1 0 0,4-11 1 0 0,-4 7 19 0 0,-1 1 1 0 0,0 0-1 0 0,0-1 0 0 0,-1 1 1 0 0,0-1-1 0 0,0 1 1 0 0,-1-1-1 0 0,0 1 0 0 0,0 0 1 0 0,-1 0-1 0 0,-1-1 1 0 0,1 1-1 0 0,-1 0 0 0 0,0 1 1 0 0,-1-1-1 0 0,0 0 1 0 0,0 1-1 0 0,-1 0 0 0 0,1 0 1 0 0,-8-7-1 0 0,2 1-7 0 0,-1 1-1 0 0,-1 0 1 0 0,0 1-1 0 0,-1 0 1 0 0,0 1-1 0 0,-1 0 1 0 0,1 1-1 0 0,-2 1 1 0 0,-21-9-1 0 0,28 13-105 0 0,0 1 0 0 0,-1 0-1 0 0,1 1 1 0 0,-1 0 0 0 0,0 0-1 0 0,-13 0 1 0 0,17 2-371 0 0,0 0 0 0 0,0 0 1 0 0,0 1-1 0 0,0 0 0 0 0,-6 2 0 0 0,6-2-949 0 0,0 1-1 0 0,0 0 0 0 0,1 1 0 0 0,-1-1 0 0 0,-6 5 1 0 0,4-2-1467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60 0 0,'5'-2'776'0'0,"1"-1"-1"0"0,-1 1 1 0 0,0 0-1 0 0,1 0 1 0 0,0 0-1 0 0,0 1 1 0 0,-1 0-1 0 0,1 0 1 0 0,0 0 0 0 0,0 1-1 0 0,0 0 1 0 0,0 0-1 0 0,10 2 1 0 0,4 1 685 0 0,-1 2 1 0 0,32 10 0 0 0,-3 4-220 0 0,0 3 0 0 0,-2 1 0 0 0,0 3 0 0 0,68 51 0 0 0,-68-46-171 0 0,-2 3 0 0 0,-1 1 1 0 0,-2 3-1 0 0,60 70 0 0 0,-90-94-645 0 0,-1 1-1 0 0,-1 0 1 0 0,0 0-1 0 0,13 32 1 0 0,-19-41-299 0 0,-1-1 1 0 0,-1 1-1 0 0,1 0 1 0 0,-1 0-1 0 0,0-1 1 0 0,0 1-1 0 0,0 0 1 0 0,-1 0-1 0 0,0 0 1 0 0,0 0-1 0 0,-1 0 1 0 0,0 0-1 0 0,0 0 1 0 0,0 0-1 0 0,0 0 1 0 0,-1-1-1 0 0,0 1 1 0 0,-5 8 0 0 0,0-4-47 0 0,0 0 1 0 0,-1-1 0 0 0,-1 0 0 0 0,1 0 0 0 0,-2-1 0 0 0,1 0 0 0 0,-1-1 0 0 0,0 0-1 0 0,-15 8 1 0 0,-14 5 182 0 0,-46 17-1 0 0,79-34-261 0 0,-194 68-1276 0 0,119-43 513 0 0,55-19-612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1 253 140 0 0,'2'-12'9087'0'0,"14"25"-6375"0"0,18 28-1182 0 0,72 107 3653 0 0,38 49 705 0 0,-142-194-5668 0 0,1 0 1 0 0,-1 0-1 0 0,1 0 1 0 0,0-1-1 0 0,0 1 1 0 0,0-1 0 0 0,0 1-1 0 0,0-1 1 0 0,1 0-1 0 0,4 2 1 0 0,-6-4-130 0 0,0 1 0 0 0,0-1 0 0 0,0 1 1 0 0,0-1-1 0 0,0 0 0 0 0,0 0 0 0 0,0 0 0 0 0,0 0 0 0 0,0-1 1 0 0,0 1-1 0 0,-1 0 0 0 0,1-1 0 0 0,0 1 0 0 0,0-1 0 0 0,0 0 1 0 0,0 0-1 0 0,0 0 0 0 0,-1 0 0 0 0,1 0 0 0 0,0 0 0 0 0,-1 0 0 0 0,4-3 1 0 0,7-8 144 0 0,0 0-1 0 0,0-1 1 0 0,-1 0 0 0 0,17-28 0 0 0,33-66 275 0 0,-40 67-389 0 0,161-286 1448 0 0,-175 314-1644 0 0,1-2-354 0 0,-1 1-1 0 0,0-1 1 0 0,8-27-1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9:58:0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35 249 296 0 0,'-2'0'430'0'0,"1"0"1"0"0,-1 0-1 0 0,0 0 0 0 0,1 1 0 0 0,-1-1 1 0 0,1 0-1 0 0,-1 1 0 0 0,0-1 0 0 0,1 1 1 0 0,-1 0-1 0 0,1-1 0 0 0,-1 1 1 0 0,1 0-1 0 0,-1 0 0 0 0,1 0 0 0 0,0 0 1 0 0,-1 0-1 0 0,1 0 0 0 0,0 0 0 0 0,0 1 1 0 0,0-1-1 0 0,-2 3 0 0 0,3-3-286 0 0,0 0 1 0 0,1-1-1 0 0,-1 1 0 0 0,0 0 0 0 0,1 0 1 0 0,-1-1-1 0 0,1 1 0 0 0,-1 0 0 0 0,1 0 0 0 0,-1-1 1 0 0,1 1-1 0 0,-1-1 0 0 0,1 1 0 0 0,-1 0 1 0 0,1-1-1 0 0,0 1 0 0 0,0-1 0 0 0,-1 1 0 0 0,1-1 1 0 0,1 1-1 0 0,17 9 1321 0 0,4-2-531 0 0,1-1 1 0 0,-1 0-1 0 0,30 3 1 0 0,81 4 870 0 0,-68-8-1011 0 0,351 21 1863 0 0,494-24 811 0 0,-605-6-2657 0 0,34-5-10 0 0,450-11 393 0 0,-179 3-521 0 0,1415-59 995 0 0,55-62-1196 0 0,-1452 72-472 0 0,-366 34 0 0 0,-96 12 0 0 0,-155 18 0 0 0,2 2 0 0 0,-4 0 0 0 0,-6 0-119 0 0,-20 5-3073 0 0,4-2-1472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97 512 0 0,'0'-4'1383'0'0,"10"-41"4808"0"0,-7 35-2467 0 0,1 0 1 0 0,10-18 4820 0 0,-12 39-7875 0 0,-1 0 0 0 0,1 0 0 0 0,-2 0 0 0 0,1 0 0 0 0,-2 1 0 0 0,-2 20 0 0 0,-20 68 996 0 0,13-63-942 0 0,-2 9-246 0 0,4-18-102 0 0,1 0 1 0 0,-5 52-1 0 0,12-51-376 0 0,4-20 0 0 0,-1-4 0 0 0,-2-3 0 0 0,1 1 0 0 0,-1-1 0 0 0,1 0 0 0 0,-1 1 0 0 0,1-1 0 0 0,0 0 0 0 0,0 0 0 0 0,0 0 0 0 0,1 0 0 0 0,-1 0 0 0 0,0-1 0 0 0,1 1 0 0 0,-1-1 0 0 0,1 0 0 0 0,4 3 0 0 0,41 9 0 0 0,-41-12 0 0 0,36 7 0 0 0,0-3 0 0 0,69 1 0 0 0,-92-5 0 0 0,3-1 0 0 0,3-3 0 0 0,-1-2 0 0 0,-7 3 0 0 0,-5-2 0 0 0,11-9-5928 0 0,-15 11-472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239 194 180 0 0,'-2'0'313'0'0,"0"-1"-1"0"0,0 1 1 0 0,0-1 0 0 0,0 0-1 0 0,0 0 1 0 0,0 0 0 0 0,0 0 0 0 0,0 0-1 0 0,0-1 1 0 0,1 1 0 0 0,-1 0-1 0 0,1-1 1 0 0,-1 0 0 0 0,1 1-1 0 0,-1-1 1 0 0,1 0 0 0 0,0 1-1 0 0,0-1 1 0 0,-1-2 0 0 0,1 2 1 0 0,1-1 0 0 0,-1 1 0 0 0,1 0 0 0 0,0 0 0 0 0,0 0 0 0 0,0 0 0 0 0,0 0 0 0 0,0 0 0 0 0,1 0 0 0 0,-1 0 0 0 0,1-1 0 0 0,-1 1 0 0 0,1 0 0 0 0,0 0 0 0 0,1-3 0 0 0,3-3 221 0 0,0 0-1 0 0,1 0 1 0 0,0 1-1 0 0,0-1 1 0 0,0 1 0 0 0,1 1-1 0 0,10-9 1 0 0,-4 5 127 0 0,0 1 1 0 0,1 0 0 0 0,28-13-1 0 0,-38 20-501 0 0,0 0 0 0 0,0 0 0 0 0,1 1 0 0 0,-1-1-1 0 0,1 1 1 0 0,-1 0 0 0 0,1 0 0 0 0,0 1 0 0 0,-1-1-1 0 0,1 1 1 0 0,0 0 0 0 0,-1 1 0 0 0,1-1 0 0 0,0 1-1 0 0,-1 0 1 0 0,1 0 0 0 0,-1 0 0 0 0,5 2 0 0 0,-7-2-94 0 0,0 1 0 0 0,0-1 0 0 0,0 1 0 0 0,0 0 1 0 0,-1-1-1 0 0,1 1 0 0 0,-1 0 0 0 0,1 0 0 0 0,-1 0 1 0 0,0 0-1 0 0,0 0 0 0 0,0 0 0 0 0,0 1 0 0 0,0-1 0 0 0,0 0 1 0 0,-1 0-1 0 0,1 1 0 0 0,-1-1 0 0 0,0 0 0 0 0,1 1 1 0 0,-1-1-1 0 0,0 0 0 0 0,0 1 0 0 0,-1-1 0 0 0,1 1 1 0 0,0-1-1 0 0,-1 0 0 0 0,0 3 0 0 0,-3 9 101 0 0,0 0 1 0 0,0 0-1 0 0,-8 15 1 0 0,10-25-131 0 0,-13 27 69 0 0,0-1 1 0 0,-3-1 0 0 0,0 0-1 0 0,-2-2 1 0 0,-1 0-1 0 0,-1-1 1 0 0,-1-1-1 0 0,-1-1 1 0 0,-1-2 0 0 0,-1 0-1 0 0,-1-2 1 0 0,-1 0-1 0 0,-1-2 1 0 0,-54 24-1 0 0,76-38-96 0 0,4-2-2 0 0,-1-1 1 0 0,0 1 0 0 0,0-1 0 0 0,1 0-1 0 0,-1 1 1 0 0,-7 0 0 0 0,10-2 170 0 0,7 0-84 0 0,38 7 251 0 0,81 23-1 0 0,45 27 88 0 0,-156-52-416 0 0,1 0 0 0 0,0-1-1 0 0,1-1 1 0 0,-1 0-1 0 0,1-1 1 0 0,-1-1-1 0 0,1-1 1 0 0,-1 0-1 0 0,27-3 1 0 0,-35 1 26 0 0,-1 1 1 0 0,1-1 0 0 0,-1 1 0 0 0,0-2 0 0 0,1 1 0 0 0,-1-1 0 0 0,-1 0 0 0 0,1 0-1 0 0,0 0 1 0 0,-1-1 0 0 0,1 0 0 0 0,-1 0 0 0 0,0-1 0 0 0,-1 1 0 0 0,1-1-1 0 0,-1 0 1 0 0,0 0 0 0 0,0-1 0 0 0,0 1 0 0 0,-1-1 0 0 0,1 0 0 0 0,-2 0 0 0 0,1 0-1 0 0,3-12 1 0 0,-3-18 584 0 0,-4 32-852 0 0,1-1-1 0 0,0 1 0 0 0,1-1 0 0 0,-1 1 0 0 0,1-1 0 0 0,0 1 0 0 0,2-8 0 0 0,-2 11-328 0 0,0 0 0 0 0,0 0 1 0 0,0 0-1 0 0,0 0 0 0 0,0 0 0 0 0,0 1 0 0 0,0-1 0 0 0,0 1 0 0 0,0-1 1 0 0,0 0-1 0 0,0 1 0 0 0,1 0 0 0 0,-1-1 0 0 0,0 1 0 0 0,0 0 0 0 0,0-1 0 0 0,3 1 1 0 0,7 0-2434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0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164 157 424 0 0,'-1'0'353'0'0,"-1"0"1"0"0,1-1-1 0 0,0 1 0 0 0,0-1 0 0 0,-1 0 1 0 0,1 1-1 0 0,0-1 0 0 0,0 0 0 0 0,0 0 1 0 0,0 0-1 0 0,0 0 0 0 0,0 0 1 0 0,0 0-1 0 0,0 0 0 0 0,0 0 0 0 0,0 0 1 0 0,1 0-1 0 0,-1 0 0 0 0,0-2 1 0 0,1 2-133 0 0,0 0 1 0 0,0 0 0 0 0,0 0-1 0 0,0 0 1 0 0,0 0 0 0 0,0 0 0 0 0,1 0-1 0 0,-1 0 1 0 0,0 0 0 0 0,1 1-1 0 0,-1-1 1 0 0,0 0 0 0 0,1 0 0 0 0,-1 0-1 0 0,1 0 1 0 0,0 1 0 0 0,-1-1-1 0 0,1 0 1 0 0,0 1 0 0 0,-1-1 0 0 0,2 0-1 0 0,6-5 551 0 0,0 0 0 0 0,1 1-1 0 0,0 0 1 0 0,11-5 0 0 0,-18 9-775 0 0,232-86 6082 0 0,-276 101-5300 0 0,-55 15-262 0 0,-141 64 1 0 0,229-88-499 0 0,1-1 1 0 0,0 1-1 0 0,0 0 1 0 0,-7 7-1 0 0,13-10-12 0 0,0-1 0 0 0,1 1 0 0 0,0-1 0 0 0,-1 1 0 0 0,1-1 0 0 0,0 1 0 0 0,0 0 0 0 0,0 0 0 0 0,0-1 0 0 0,0 1-1 0 0,-1 3 1 0 0,2-4 0 0 0,0 0-1 0 0,0 0 0 0 0,0 0 1 0 0,0 0-1 0 0,0 0 0 0 0,0 0 1 0 0,0 0-1 0 0,0 0 1 0 0,1 0-1 0 0,-1 0 0 0 0,0 0 1 0 0,0 0-1 0 0,1 0 0 0 0,-1 0 1 0 0,1 0-1 0 0,-1 0 0 0 0,1 0 1 0 0,-1-1-1 0 0,1 1 0 0 0,0 0 1 0 0,-1 0-1 0 0,1 0 1 0 0,1 0-1 0 0,10 8 49 0 0,0-1 0 0 0,0-1 0 0 0,1 0 0 0 0,0 0 0 0 0,0-1 0 0 0,0-1 0 0 0,1-1 0 0 0,18 5 0 0 0,-2 0 71 0 0,33 10 141 0 0,15 5 182 0 0,-1 2 0 0 0,90 45 0 0 0,-123-44-198 0 0,-41-25-226 0 0,-1 0-1 0 0,1 0 0 0 0,-1 1 1 0 0,1-1-1 0 0,-1 0 1 0 0,0 1-1 0 0,0-1 1 0 0,0 1-1 0 0,-1 0 0 0 0,1 0 1 0 0,-1-1-1 0 0,1 1 1 0 0,1 5-1 0 0,-3-6-11 0 0,0 0 1 0 0,0-1-1 0 0,0 1 0 0 0,-1 0 1 0 0,1-1-1 0 0,0 1 0 0 0,-1-1 0 0 0,1 1 1 0 0,-1 0-1 0 0,1-1 0 0 0,-1 1 1 0 0,0-1-1 0 0,1 1 0 0 0,-1-1 0 0 0,0 0 1 0 0,0 1-1 0 0,0-1 0 0 0,0 0 1 0 0,0 0-1 0 0,-1 0 0 0 0,1 1 0 0 0,-2 0 1 0 0,-3 3 37 0 0,-1-1 0 0 0,1 1 0 0 0,-13 4 0 0 0,-8 4 60 0 0,-2-3 1 0 0,1 0 0 0 0,-2-1-1 0 0,-38 5 1 0 0,18-7-1038 0 0,-94 2 0 0 0,120-10 185 0 0,12 1-1150 0 0,0-1-5429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15 179 648 0 0,'2'2'1463'0'0,"-1"1"1"0"0,1 0-1 0 0,-1 0 0 0 0,1 1 0 0 0,-1-1 0 0 0,0 0 1 0 0,0 0-1 0 0,0 1 0 0 0,-4 12 7727 0 0,-1-25-8907 0 0,0 1 0 0 0,1-1-1 0 0,0 0 1 0 0,0 0-1 0 0,1 0 1 0 0,1 0-1 0 0,-1-1 1 0 0,1 1-1 0 0,1 0 1 0 0,0-1-1 0 0,0 1 1 0 0,1-1 0 0 0,3-17-1 0 0,-3 25-226 0 0,-1-1 0 0 0,1 1 0 0 0,0-1-1 0 0,0 1 1 0 0,0 0 0 0 0,0 0 0 0 0,0 0 0 0 0,0-1-1 0 0,1 1 1 0 0,-1 0 0 0 0,1 0 0 0 0,-1 1 0 0 0,1-1-1 0 0,0 0 1 0 0,0 1 0 0 0,0-1 0 0 0,0 1 0 0 0,3-3-1 0 0,-2 3 16 0 0,1-1 0 0 0,0 1 1 0 0,0 0-1 0 0,-1 0 0 0 0,1 0 0 0 0,0 1 0 0 0,0-1 0 0 0,0 1 0 0 0,0 0 0 0 0,6 0 0 0 0,1 2 43 0 0,-1-1 0 0 0,0 2 0 0 0,0-1 0 0 0,0 1 1 0 0,0 1-1 0 0,-1 0 0 0 0,18 9 0 0 0,-12-3 41 0 0,-1 1-1 0 0,-1 0 1 0 0,15 14 0 0 0,-5-3 1 0 0,-24-24-161 0 0,1 0 1 0 0,-1 0 0 0 0,1 1-1 0 0,0-1 1 0 0,0 0 0 0 0,0 0-1 0 0,0 0 1 0 0,0 0 0 0 0,0 1-1 0 0,0-1 1 0 0,1 0 0 0 0,-1 0-1 0 0,1 0 1 0 0,-1 1 0 0 0,1-1-1 0 0,0 0 1 0 0,-1 0 0 0 0,3-2-1 0 0,1-4-1 0 0,0 0-1 0 0,0 0 1 0 0,8-10-1 0 0,-7 12 22 0 0,-1 0 0 0 0,1 0 0 0 0,1 1-1 0 0,-1 0 1 0 0,1 0 0 0 0,0 0 0 0 0,0 1 0 0 0,14-7-1 0 0,-17 10 27 0 0,1-1-1 0 0,-1 1 1 0 0,1 0-1 0 0,0 0 0 0 0,-1 1 1 0 0,1-1-1 0 0,0 1 1 0 0,0 0-1 0 0,-1-1 0 0 0,1 2 1 0 0,0-1-1 0 0,0 0 1 0 0,-1 1-1 0 0,1 0 0 0 0,0 0 1 0 0,-1 0-1 0 0,1 0 1 0 0,-1 1-1 0 0,7 2 1 0 0,-1 2 106 0 0,0 0 1 0 0,0 0 0 0 0,-1 1 0 0 0,0 0 0 0 0,0 0 0 0 0,-1 1 0 0 0,0 0 0 0 0,11 16 0 0 0,1 6-115 0 0,19 43 1 0 0,-24-45-118 0 0,-13-26-212 0 0,0 0 0 0 0,0 0-1 0 0,1 0 1 0 0,-1 0-1 0 0,1 0 1 0 0,-1 0-1 0 0,1 0 1 0 0,0 0 0 0 0,0-1-1 0 0,-1 1 1 0 0,1-1-1 0 0,4 3 1 0 0,-4-3-592 0 0,0 0 0 0 0,0-1 0 0 0,0 1 0 0 0,0-1 0 0 0,0 1 0 0 0,0-1 0 0 0,0 0 1 0 0,0 1-1 0 0,0-1 0 0 0,3-1 0 0 0,8 0-2371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0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133 264 388 0 0,'-7'7'1418'0'0,"1"1"0"0"0,-1-1 1 0 0,1 1-1 0 0,1 1 0 0 0,0-1 0 0 0,0 1 0 0 0,-6 15 1 0 0,6-13 929 0 0,-1 1 0 0 0,0-1 1 0 0,-15 20-1 0 0,21-31-2259 0 0,0 0-1 0 0,0 1 1 0 0,0-1-1 0 0,0 0 0 0 0,-1 0 1 0 0,1 0-1 0 0,0 1 1 0 0,0-1-1 0 0,0 0 1 0 0,0 0-1 0 0,0 0 0 0 0,-1 1 1 0 0,1-1-1 0 0,0 0 1 0 0,0 0-1 0 0,0 0 1 0 0,0 0-1 0 0,-1 0 0 0 0,1 1 1 0 0,0-1-1 0 0,0 0 1 0 0,-1 0-1 0 0,1 0 1 0 0,0 0-1 0 0,0 0 0 0 0,0 0 1 0 0,-1 0-1 0 0,1 0 1 0 0,0 0-1 0 0,0 0 1 0 0,-1 0-1 0 0,1 0 0 0 0,0 0 1 0 0,0 0-1 0 0,-1 0 1 0 0,1 0-1 0 0,0 0 0 0 0,0 0 1 0 0,0 0-1 0 0,-1 0 1 0 0,1-1-1 0 0,0 1 1 0 0,0 0-1 0 0,0 0 0 0 0,-1 0 1 0 0,1 0-1 0 0,0 0 1 0 0,0-1-1 0 0,0 1 1 0 0,0 0-1 0 0,-1 0 0 0 0,1 0 1 0 0,0 0-1 0 0,0-1 1 0 0,0 1-1 0 0,0 0 1 0 0,0 0-1 0 0,0-1 0 0 0,0 1 1 0 0,-4-24 1404 0 0,6-30-1215 0 0,-2 54-193 0 0,12-124 675 0 0,4-54 347 0 0,-16 177-1081 0 0,2-16 100 0 0,-2 17-112 0 0,0-1 1 0 0,0 1-1 0 0,0-1 1 0 0,0 1 0 0 0,0-1-1 0 0,0 1 1 0 0,0-1-1 0 0,1 1 1 0 0,-1 0-1 0 0,0-1 1 0 0,0 1-1 0 0,0-1 1 0 0,1 1 0 0 0,-1-1-1 0 0,0 1 1 0 0,1 0-1 0 0,-1-1 1 0 0,0 1-1 0 0,1 0 1 0 0,-1-1-1 0 0,0 1 1 0 0,1 0 0 0 0,-1-1-1 0 0,0 1 1 0 0,1 0-1 0 0,0-1 1 0 0,2 2 12 0 0,-1 1 0 0 0,0-1 0 0 0,0 0 0 0 0,1 1 0 0 0,-1 0 1 0 0,0-1-1 0 0,0 1 0 0 0,-1 0 0 0 0,1 0 0 0 0,0 0 0 0 0,1 3 0 0 0,1-1 34 0 0,46 52 347 0 0,3-3 1 0 0,73 58-1 0 0,-83-79-342 0 0,2-1 0 0 0,1-2 0 0 0,92 42 0 0 0,-101-59-504 0 0,-35-12 373 0 0,0 0-1 0 0,0 1 0 0 0,0-1 0 0 0,0 0 1 0 0,0 0-1 0 0,0-1 0 0 0,0 1 0 0 0,0 0 0 0 0,0-1 1 0 0,0 1-1 0 0,0-1 0 0 0,0 0 0 0 0,0 1 1 0 0,0-1-1 0 0,2-2 0 0 0,-3 3 54 0 0,-1 0 1 0 0,0-1-1 0 0,0 1 0 0 0,0 0 0 0 0,1 0 0 0 0,-1-1 1 0 0,0 1-1 0 0,0 0 0 0 0,0-1 0 0 0,0 1 0 0 0,0-1 1 0 0,0 1-1 0 0,1 0 0 0 0,-1-1 0 0 0,0 1 0 0 0,0 0 1 0 0,0-1-1 0 0,0 1 0 0 0,0 0 0 0 0,-1-1 0 0 0,1 1 1 0 0,0-1-1 0 0,0 1 0 0 0,0 0 0 0 0,0-1 0 0 0,0 1 1 0 0,0 0-1 0 0,-1-1 0 0 0,1 1 0 0 0,0 0 0 0 0,0 0 1 0 0,0-1-1 0 0,-1 1 0 0 0,1 0 0 0 0,0-1 0 0 0,0 1 1 0 0,-1 0-1 0 0,1 0 0 0 0,0 0 0 0 0,-1-1 0 0 0,1 1 1 0 0,0 0-1 0 0,-1 0 0 0 0,-14-10-107 0 0,14 9 126 0 0,-14-6-23 0 0,-1 1 1 0 0,1 1-1 0 0,-1 0 0 0 0,0 1 1 0 0,-1 1-1 0 0,1 0 0 0 0,-19 0 1 0 0,23 2 14 0 0,-56-6 78 0 0,-89 3 1 0 0,119 5-106 0 0,0 3-1 0 0,1 1 1 0 0,-73 19-1 0 0,108-24-19 0 0,0 0-120 0 0,-1 1 1 0 0,0 0 0 0 0,1-1-1 0 0,-1 1 1 0 0,1 0-1 0 0,-1 0 1 0 0,1 0 0 0 0,-1 1-1 0 0,1-1 1 0 0,0 1 0 0 0,0-1-1 0 0,-1 1 1 0 0,1 0 0 0 0,0 0-1 0 0,0 0 1 0 0,1 0 0 0 0,-3 2-1 0 0,22 5-5648 0 0,4-3 2232 0 0,3-4 516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24 192 0 0,'-9'-11'2450'0'0,"-8"-2"8900"0"0,16 16-9939 0 0,-4 17 458 0 0,2 0 1 0 0,1 1-1 0 0,-1 27 1 0 0,1-9-612 0 0,0-8-53 0 0,2 0 0 0 0,5 49 0 0 0,-4-68-1149 0 0,1 0 0 0 0,1 0-1 0 0,0 0 1 0 0,0 0 0 0 0,1 0-1 0 0,1 0 1 0 0,0-1 0 0 0,1 0 0 0 0,8 14-1 0 0,-12-23-361 0 0,1 1 0 0 0,-1-1 0 0 0,0 1-1 0 0,1-1 1 0 0,-1 0 0 0 0,1 0 0 0 0,3 2-1 0 0,7 0-3308 0 0,-12-4 3234 0 0,0 0 1 0 0,-1 0-1 0 0,1 0 0 0 0,-1 0 0 0 0,1 0 0 0 0,0 0 1 0 0,-1-1-1 0 0,1 1 0 0 0,-1 0 0 0 0,1 0 0 0 0,-1-1 1 0 0,1 1-1 0 0,-1 0 0 0 0,1-1 0 0 0,-1 1 0 0 0,1 0 0 0 0,-1-1 1 0 0,2 0-382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59 596 0 0,'-40'-4'16491'0'0,"47"4"-14806"0"0,198-8 4825 0 0,218-15 673 0 0,-422 22-7170 0 0,5 1 45 0 0,0-1-1 0 0,0 0 1 0 0,0 0 0 0 0,12-4 0 0 0,-16 2-98 0 0,-2 3-218 0 0,-12-9-4371 0 0,-7 6-4357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13 672 0 0,'0'0'205'0'0,"0"-1"-1"0"0,0 1 1 0 0,0-1 0 0 0,1 0-1 0 0,-1 1 1 0 0,0-1 0 0 0,0 1-1 0 0,0-1 1 0 0,1 1 0 0 0,-1-1-1 0 0,0 1 1 0 0,1-1-1 0 0,-1 1 1 0 0,0-1 0 0 0,1 1-1 0 0,-1 0 1 0 0,0-1 0 0 0,1 1-1 0 0,-1 0 1 0 0,1-1 0 0 0,-1 1-1 0 0,1 0 1 0 0,-1-1 0 0 0,1 1-1 0 0,-1 0 1 0 0,1 0-1 0 0,-1-1 1 0 0,1 1 0 0 0,-1 0-1 0 0,2 0 1 0 0,-1 0 2 0 0,0 1 1 0 0,0-1-1 0 0,0 1 1 0 0,0-1-1 0 0,0 1 0 0 0,0 0 1 0 0,0-1-1 0 0,0 1 0 0 0,0 0 1 0 0,-1 0-1 0 0,1 0 1 0 0,0-1-1 0 0,0 1 0 0 0,0 2 1 0 0,23 41 2454 0 0,-23-40-2182 0 0,12 27 1487 0 0,-2 0 0 0 0,15 64 0 0 0,0 68 1839 0 0,-19-119-2854 0 0,-7-40-920 0 0,7 36 194 0 0,-6-38-496 0 0,-1 0 0 0 0,1 1-1 0 0,0-1 1 0 0,0 0 0 0 0,0 0-1 0 0,0 1 1 0 0,0-1 0 0 0,0 0-1 0 0,0 0 1 0 0,1 0 0 0 0,-1 0-1 0 0,3 2 1 0 0,-3-4-71 0 0,-1 1 0 0 0,1-1-1 0 0,-1 0 1 0 0,1 1 0 0 0,-1-1 0 0 0,1 0 0 0 0,-1 0 0 0 0,1 0 0 0 0,-1 1-1 0 0,1-1 1 0 0,0 0 0 0 0,-1 0 0 0 0,1 0 0 0 0,-1 0 0 0 0,1 0 0 0 0,-1 0-1 0 0,1 0 1 0 0,-1 0 0 0 0,1 0 0 0 0,0-1 0 0 0,10 0-1974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290 145 144 0 0,'1'-5'813'0'0,"1"-1"1"0"0,-1 1-1 0 0,0 0 1 0 0,0-1-1 0 0,0 1 1 0 0,-1-1-1 0 0,0 1 1 0 0,0-1-1 0 0,0 1 1 0 0,-1-1-1 0 0,0 1 1 0 0,0-1-1 0 0,-3-8 1 0 0,3 12-572 0 0,0-1 0 0 0,0 0 1 0 0,0 1-1 0 0,-1-1 0 0 0,1 1 1 0 0,-1 0-1 0 0,0-1 0 0 0,1 1 1 0 0,-1 0-1 0 0,0 0 0 0 0,0 0 0 0 0,-1 0 1 0 0,1 1-1 0 0,0-1 0 0 0,-1 0 1 0 0,1 1-1 0 0,-1 0 0 0 0,1-1 1 0 0,-1 1-1 0 0,1 0 0 0 0,-1 0 1 0 0,0 1-1 0 0,0-1 0 0 0,0 1 1 0 0,1-1-1 0 0,-1 1 0 0 0,-4 0 1 0 0,-1 1 9 0 0,1 0 0 0 0,-1 0 0 0 0,1 1 0 0 0,0 0 0 0 0,0 0 0 0 0,0 0 0 0 0,0 1 0 0 0,0 1 0 0 0,0-1 0 0 0,1 1 0 0 0,-9 6 1 0 0,1 0 106 0 0,1 1 0 0 0,0 0 0 0 0,-20 24 0 0 0,26-28-150 0 0,0 2 0 0 0,1-1 0 0 0,0 1-1 0 0,1 0 1 0 0,0 0 0 0 0,0 1-1 0 0,1 0 1 0 0,0-1 0 0 0,-4 21-1 0 0,7-25-122 0 0,0 0 0 0 0,1 1-1 0 0,0-1 1 0 0,0 0 0 0 0,0 1-1 0 0,0-1 1 0 0,1 0-1 0 0,0 1 1 0 0,0-1 0 0 0,1 0-1 0 0,-1 0 1 0 0,1 0 0 0 0,0 0-1 0 0,0 0 1 0 0,1 0 0 0 0,0-1-1 0 0,0 1 1 0 0,0-1 0 0 0,0 0-1 0 0,0 0 1 0 0,7 6-1 0 0,1 0 8 0 0,0-1-1 0 0,1 0 0 0 0,0-1 0 0 0,1 0 0 0 0,0-1 0 0 0,0 0 0 0 0,1-1 0 0 0,-1 0 0 0 0,1-2 1 0 0,18 5-1 0 0,-20-6-100 0 0,0-1 0 0 0,0 0 0 0 0,0-1 0 0 0,1 0-1 0 0,-1-1 1 0 0,0 0 0 0 0,1-1 0 0 0,-1-1 0 0 0,0 0 0 0 0,0 0 0 0 0,0-1 0 0 0,21-8 0 0 0,-28 9 2 0 0,0-1 0 0 0,-1 1 0 0 0,0-1 0 0 0,0 1-1 0 0,1-1 1 0 0,-2 0 0 0 0,1-1 0 0 0,0 1 0 0 0,-1-1 0 0 0,1 1-1 0 0,-1-1 1 0 0,0 0 0 0 0,0 0 0 0 0,-1-1 0 0 0,1 1 0 0 0,-1-1-1 0 0,0 1 1 0 0,0-1 0 0 0,0 1 0 0 0,-1-1 0 0 0,0 0 0 0 0,0 0-1 0 0,0 0 1 0 0,0 0 0 0 0,-1 0 0 0 0,0-6 0 0 0,-1 1 9 0 0,0 0-1 0 0,0-1 1 0 0,-1 1 0 0 0,-1 0 0 0 0,0 0 0 0 0,0 1-1 0 0,-1-1 1 0 0,0 1 0 0 0,-1-1 0 0 0,0 1 0 0 0,-10-14 0 0 0,2 7-88 0 0,-1 0 0 0 0,0 2 0 0 0,-1 0 0 0 0,-1 0 0 0 0,0 2 0 0 0,0 0 0 0 0,-1 0 0 0 0,-1 2 0 0 0,0 0 0 0 0,0 1 0 0 0,-1 1 1 0 0,0 1-1 0 0,-25-6 0 0 0,43 12-93 0 0,-1 1 1 0 0,0-1 0 0 0,0 1-1 0 0,0 0 1 0 0,0-1 0 0 0,0 1-1 0 0,1 0 1 0 0,-1 0 0 0 0,-4 1-1 0 0,-3 3-6115 0 0,24 10 635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62 508 0 0,'-3'-5'620'0'0,"0"1"0"0"0,-1-1 0 0 0,0 1 0 0 0,0-1 0 0 0,0 1 0 0 0,-1 0 0 0 0,1 1 0 0 0,-1-1 0 0 0,0 1 0 0 0,0 0 0 0 0,0 0 0 0 0,0 1 0 0 0,0-1 0 0 0,-1 1 0 0 0,1 0 0 0 0,-1 1 0 0 0,0-1 0 0 0,0 1 0 0 0,1 0 0 0 0,-10 0 0 0 0,6 1-248 0 0,-1 1 0 0 0,0 0 1 0 0,1 1-1 0 0,-1 0 0 0 0,1 0 0 0 0,-1 1 0 0 0,1 0 0 0 0,0 1 0 0 0,0 0 0 0 0,0 0 0 0 0,-12 8 0 0 0,8-2 20 0 0,-1-1 0 0 0,1 2 1 0 0,0-1-1 0 0,1 2 0 0 0,0 0 0 0 0,1 0 1 0 0,-14 21-1 0 0,22-28-254 0 0,-1 0 0 0 0,2-1 1 0 0,-1 1-1 0 0,0 1 0 0 0,1-1 1 0 0,0 0-1 0 0,0 0 0 0 0,1 1 1 0 0,-1-1-1 0 0,1 1 0 0 0,0-1 1 0 0,1 1-1 0 0,-1 0 0 0 0,1-1 0 0 0,0 1 1 0 0,1 0-1 0 0,-1-1 0 0 0,1 1 1 0 0,0 0-1 0 0,1-1 0 0 0,-1 0 1 0 0,1 1-1 0 0,0-1 0 0 0,0 0 1 0 0,6 9-1 0 0,-1-4-22 0 0,0-1 0 0 0,1 1 0 0 0,1-2 1 0 0,-1 1-1 0 0,1-1 0 0 0,1 0 0 0 0,0-1 0 0 0,0 0 1 0 0,0-1-1 0 0,1 0 0 0 0,-1-1 0 0 0,17 6 0 0 0,-17-7-106 0 0,-1-1 0 0 0,2 0-1 0 0,-1-1 1 0 0,0 0-1 0 0,0 0 1 0 0,1-1 0 0 0,-1-1-1 0 0,0 0 1 0 0,1 0 0 0 0,-1-1-1 0 0,0 0 1 0 0,1-1 0 0 0,-1 0-1 0 0,19-7 1 0 0,-25 7-14 0 0,0 0 0 0 0,0 0 0 0 0,0 0 0 0 0,-1 0 0 0 0,1 0 0 0 0,-1-1 0 0 0,1 0 0 0 0,-1 1 0 0 0,0-1-1 0 0,0 0 1 0 0,0-1 0 0 0,-1 1 0 0 0,1-1 0 0 0,-1 1 0 0 0,4-8 0 0 0,-4 6 10 0 0,0 0 0 0 0,-1-1 0 0 0,1 1 0 0 0,-1-1 0 0 0,0 1 0 0 0,-1-1 0 0 0,1 0-1 0 0,-1 1 1 0 0,0-1 0 0 0,-2-10 0 0 0,0 4 8 0 0,-1 0 0 0 0,-1 0 1 0 0,0 0-1 0 0,0 1 0 0 0,-1-1 0 0 0,0 1 0 0 0,-1 0 0 0 0,-1 0 0 0 0,1 1 1 0 0,-11-11-1 0 0,4 6-130 0 0,0 1 0 0 0,-1 1 0 0 0,-1 0 0 0 0,0 1 0 0 0,-1 1 0 0 0,0 0 0 0 0,-1 2 0 0 0,0-1 0 0 0,0 2 0 0 0,-1 0 0 0 0,-36-10 0 0 0,51 18-80 0 0,0-1 1 0 0,0 1 0 0 0,0-1 0 0 0,0 1 0 0 0,1 0 0 0 0,-1 0 0 0 0,0 0-1 0 0,0 1 1 0 0,-6 0 0 0 0,8 0-259 0 0,0-1-1 0 0,0 1 1 0 0,0-1 0 0 0,0 1 0 0 0,0-1-1 0 0,0 1 1 0 0,0-1 0 0 0,1 1-1 0 0,-1 0 1 0 0,0 0 0 0 0,0-1 0 0 0,0 1-1 0 0,1 0 1 0 0,-1 0 0 0 0,0 0-1 0 0,1 0 1 0 0,-2 1 0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7621 0 0,'3'3'1553'0'0,"0"1"1"0"0,0-1-1 0 0,0 1 1 0 0,-1 0-1 0 0,4 6 1 0 0,8 25 2931 0 0,3 37-1161 0 0,-15-62-2589 0 0,9 76 3472 0 0,-11-85-3001 0 0,0-6-1032 0 0,-1-8-98 0 0,0 0 0 0 0,2-1 0 0 0,-1 1 1 0 0,2-1-1 0 0,0 1 0 0 0,0 0 0 0 0,1 0 1 0 0,1 0-1 0 0,0 0 0 0 0,1 0 0 0 0,0 1 0 0 0,1 0 1 0 0,0 0-1 0 0,1 0 0 0 0,9-11 0 0 0,-13 20-68 0 0,-1 1 0 0 0,0-1 1 0 0,1 1-1 0 0,-1 0 0 0 0,1 0 0 0 0,-1 0 0 0 0,1 0 0 0 0,0 1 0 0 0,0-1 0 0 0,0 1 0 0 0,0 0 0 0 0,0 0 0 0 0,0 0 0 0 0,0 0 0 0 0,1 0 0 0 0,-1 0 1 0 0,0 1-1 0 0,0 0 0 0 0,1 0 0 0 0,-1 0 0 0 0,0 0 0 0 0,1 0 0 0 0,-1 1 0 0 0,0-1 0 0 0,0 1 0 0 0,0 0 0 0 0,1 0 0 0 0,-1 0 0 0 0,0 0 1 0 0,0 1-1 0 0,4 2 0 0 0,0 0 10 0 0,-1 0 0 0 0,1 1 0 0 0,-1 0 0 0 0,0 0 0 0 0,0 1 0 0 0,0 0 0 0 0,-1 0 0 0 0,0 0 0 0 0,0 1 0 0 0,0-1 0 0 0,5 13 0 0 0,8 34-18 0 0,1 3 0 0 0,-2-94 0 0 0,-12 24 0 0 0,1 0 0 0 0,0 0 0 0 0,1 0 0 0 0,1 1 0 0 0,0 0 0 0 0,1 0 0 0 0,0 1 0 0 0,1 0 0 0 0,19-18 0 0 0,-27 28 0 0 0,0 0 0 0 0,0 1 0 0 0,0-1 0 0 0,0 1 0 0 0,1 0 0 0 0,-1-1 0 0 0,0 1 0 0 0,1 0 0 0 0,-1 1 0 0 0,0-1 0 0 0,1 0 0 0 0,-1 1 0 0 0,1-1 0 0 0,-1 1 0 0 0,1 0 0 0 0,-1-1 0 0 0,1 1 0 0 0,0 1 0 0 0,3-1 0 0 0,-3 1 0 0 0,1 0 0 0 0,-1 1 0 0 0,0-1 0 0 0,0 1 0 0 0,1 0 0 0 0,-1-1 0 0 0,0 1 0 0 0,-1 1 0 0 0,1-1 0 0 0,0 0 0 0 0,-1 1 0 0 0,4 3 0 0 0,3 5 0 0 0,-1 1 0 0 0,-1-1 0 0 0,0 2 0 0 0,-1-1 0 0 0,0 1 0 0 0,4 13 0 0 0,-6-17-1457 0 0,-1-1 0 0 0,1 1 1 0 0,7 11-1 0 0,-10-18 1165 0 0,0-1 0 0 0,0 1 0 0 0,0-1 0 0 0,0 1 0 0 0,0-1 0 0 0,0 0 0 0 0,0 1 0 0 0,1-1 0 0 0,-1 0 0 0 0,1 0 0 0 0,-1 0 0 0 0,1 0 0 0 0,-1 0 0 0 0,1 0 0 0 0,-1 0 0 0 0,1-1 0 0 0,0 1 0 0 0,-1 0 0 0 0,1-1 0 0 0,0 0 0 0 0,0 1 0 0 0,-1-1 0 0 0,1 0 0 0 0,0 0 0 0 0,3 0 0 0 0,7-2-3023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44 376 0 0,'-16'-43'10678'0'0,"13"47"-9544"0"0,-1 2-781 0 0,0 1 0 0 0,0-1 0 0 0,1 1 0 0 0,-1 0 0 0 0,2 0 0 0 0,-1 0 0 0 0,1 0 0 0 0,0 1 0 0 0,1-1 0 0 0,-1 9 0 0 0,-6 90 1752 0 0,6-50-1320 0 0,-2 67 1107 0 0,12 130-1 0 0,-1 96 783 0 0,-8-328-2485 0 0,-2 0 0 0 0,0 0 1 0 0,-6 23-1 0 0,8-40-157 0 0,0 0 1 0 0,0 0 0 0 0,0 0-1 0 0,0-1 1 0 0,-1 1-1 0 0,1-1 1 0 0,-1 1 0 0 0,0-1-1 0 0,0 1 1 0 0,-1-1 0 0 0,1 0-1 0 0,0 0 1 0 0,-1 0-1 0 0,0 0 1 0 0,0 0 0 0 0,0-1-1 0 0,0 1 1 0 0,0-1 0 0 0,0 0-1 0 0,-1 0 1 0 0,1 0 0 0 0,-1-1-1 0 0,-7 3 1 0 0,8-4-38 0 0,0 0 0 0 0,1 0 1 0 0,-1 0-1 0 0,0-1 0 0 0,0 1 0 0 0,0-1 0 0 0,0 0 1 0 0,0 0-1 0 0,1 0 0 0 0,-1 0 0 0 0,0 0 1 0 0,1-1-1 0 0,-1 1 0 0 0,1-1 0 0 0,-1 0 1 0 0,1 0-1 0 0,0 0 0 0 0,0 0 0 0 0,0 0 1 0 0,-3-3-1 0 0,-34-50-259 0 0,37 51 240 0 0,-2-4-1 0 0,-1 0-1 0 0,2 0 1 0 0,-1 0-1 0 0,1-1 0 0 0,0 1 1 0 0,1-1-1 0 0,0 0 0 0 0,0 0 1 0 0,1 0-1 0 0,0 0 1 0 0,1 0-1 0 0,-1 0 0 0 0,2 0 1 0 0,0 0-1 0 0,0 0 0 0 0,0 0 1 0 0,1 0-1 0 0,0 0 0 0 0,1 0 1 0 0,0 1-1 0 0,7-14 1 0 0,-1 5-283 0 0,1 1 1 0 0,1 0 0 0 0,0 0 0 0 0,1 1-1 0 0,1 1 1 0 0,0 0 0 0 0,1 0 0 0 0,1 2-1 0 0,20-16 1 0 0,0 2-1268 0 0,0 0-1600 0 0,-10 10-1674 0 0,-13 8 2563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76 796 0 0,'-11'-47'3627'0'0,"-1"19"5684"0"0,7 189-2979 0 0,1 0-4645 0 0,4-152-1588 0 0,-28 748 4493 0 0,8-385-2541 0 0,24-349-2387 0 0,-4-22 256 0 0,0-1 0 0 0,1 1 0 0 0,-1-1 0 0 0,0 1-1 0 0,1-1 1 0 0,-1 1 0 0 0,0-1 0 0 0,1 1 0 0 0,-1-1 0 0 0,1 0-1 0 0,-1 1 1 0 0,1-1 0 0 0,-1 0 0 0 0,1 1 0 0 0,-1-1-1 0 0,1 0 1 0 0,-1 0 0 0 0,1 0 0 0 0,-1 1 0 0 0,1-1 0 0 0,-1 0-1 0 0,1 0 1 0 0,0 0 0 0 0,-1 0 0 0 0,1 0 0 0 0,-1 0 0 0 0,1 0-1 0 0,-1 0 1 0 0,1 0 0 0 0,0 0 0 0 0,-1 0 0 0 0,1-1-1 0 0,-1 1 1 0 0,1 0 0 0 0,-1 0 0 0 0,1 0 0 0 0,-1-1 0 0 0,1 1-1 0 0,-1 0 1 0 0,1-1 0 0 0,-1 1 0 0 0,1 0 0 0 0,-1-1-1 0 0,0 1 1 0 0,1-1 0 0 0,0 0 0 0 0,12-7-1531 0 0,10-7-5159 0 0,-13 8 4025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1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78 309 6629 0 0,'-2'2'6777'0'0,"-3"4"-5523"0"0,0-1-1 0 0,1 1 1 0 0,0 0 0 0 0,-4 8-1 0 0,3-5-236 0 0,1 1 0 0 0,0-1 0 0 0,1 1 0 0 0,-4 16 0 0 0,3-2 1421 0 0,1 1 1 0 0,1 41-1 0 0,2-64-1998 0 0,2-22-226 0 0,1 0-175 0 0,-2-13-39 0 0,26-383 0 0 0,-27 413 0 0 0,0 1 0 0 0,0 0 0 0 0,1-1 0 0 0,-1 1 0 0 0,1 0 0 0 0,-1-1 0 0 0,1 1 0 0 0,0 0 0 0 0,0 0 0 0 0,0 0 0 0 0,0 0 0 0 0,0 0 0 0 0,1 0 0 0 0,-1 0 0 0 0,0 0 0 0 0,4-3 0 0 0,3 6 0 0 0,-2 2 0 0 0,0 1 0 0 0,0-1 0 0 0,-1 1 0 0 0,1 0 0 0 0,-1 1 0 0 0,0-1 0 0 0,0 1 0 0 0,7 10 0 0 0,32 49 0 0 0,-33-47 0 0 0,-10-15 0 0 0,151 224 0 0 0,-117-178 0 0 0,3-3 0 0 0,69 67 0 0 0,-105-110-32 0 0,0 0 0 0 0,0 0 1 0 0,0-1-1 0 0,1 1 0 0 0,-1 0 0 0 0,1-1 0 0 0,-1 1 1 0 0,1-1-1 0 0,0 0 0 0 0,0 0 0 0 0,0 0 0 0 0,-1 0 1 0 0,1-1-1 0 0,0 1 0 0 0,0-1 0 0 0,0 1 0 0 0,4-1 1 0 0,-5-1 3 0 0,0 1 1 0 0,0-1 0 0 0,1 0 0 0 0,-1 0-1 0 0,0 1 1 0 0,0-1 0 0 0,0-1-1 0 0,0 1 1 0 0,-1 0 0 0 0,1 0 0 0 0,0-1-1 0 0,0 1 1 0 0,-1-1 0 0 0,1 0 0 0 0,-1 1-1 0 0,1-1 1 0 0,-1 0 0 0 0,0 0 0 0 0,0 0-1 0 0,0 0 1 0 0,0 0 0 0 0,0 0-1 0 0,1-3 1 0 0,-1 3 15 0 0,0 0 0 0 0,-1 1 0 0 0,1-1 0 0 0,-1 0 0 0 0,1 0 0 0 0,-1 0 0 0 0,0 1 0 0 0,0-1 0 0 0,0 0 0 0 0,0 0 0 0 0,0 0 0 0 0,0 0 0 0 0,0 1 0 0 0,-1-1 0 0 0,1 0 0 0 0,0 0 0 0 0,-1 0 0 0 0,0 1 0 0 0,1-1 0 0 0,-1 0 0 0 0,0 1 0 0 0,0-1 0 0 0,0 1 0 0 0,0-1 0 0 0,0 1 0 0 0,0-1 1 0 0,-1 1-1 0 0,1 0 0 0 0,0-1 0 0 0,-1 1 0 0 0,1 0 0 0 0,-1 0 0 0 0,1 0 0 0 0,-1 0 0 0 0,0 0 0 0 0,1 0 0 0 0,-1 1 0 0 0,-3-2 0 0 0,-6-2 58 0 0,-1 1 1 0 0,0 0-1 0 0,0 0 1 0 0,-19-1-1 0 0,26 4-40 0 0,-43-4 176 0 0,0 2 0 0 0,-1 2 0 0 0,1 2 0 0 0,0 3 0 0 0,1 1 0 0 0,-1 3 0 0 0,-56 17 0 0 0,98-24-905 0 0,0 0 1 0 0,0 0-1 0 0,1 1 0 0 0,-1 0 0 0 0,1 0 1 0 0,-10 7-1 0 0,15-10 575 0 0,-1 1 0 0 0,0-1 0 0 0,0 1 0 0 0,0 0 0 0 0,1 0 0 0 0,-1-1 1 0 0,0 1-1 0 0,1 0 0 0 0,-1 0 0 0 0,1 0 0 0 0,-1 0 0 0 0,1 0 0 0 0,-1 0 0 0 0,1 0 0 0 0,0 0 0 0 0,-1 0 1 0 0,1 0-1 0 0,0 0 0 0 0,0 0 0 0 0,0 0 0 0 0,0 0 0 0 0,0 0 0 0 0,0 0 0 0 0,0 0 0 0 0,0 0 0 0 0,0 0 1 0 0,0 0-1 0 0,0 0 0 0 0,1 0 0 0 0,-1 0 0 0 0,0 0 0 0 0,1 0 0 0 0,-1 0 0 0 0,1 0 0 0 0,-1-1 0 0 0,1 1 1 0 0,0 0-1 0 0,-1 0 0 0 0,1 0 0 0 0,0-1 0 0 0,-1 1 0 0 0,1 0 0 0 0,0 0 0 0 0,0-1 0 0 0,0 1 0 0 0,1 0 1 0 0,7 5-3408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88 344 0 0,'0'0'176'0'0,"-1"0"0"0"0,1 0 1 0 0,0 0-1 0 0,0 0 0 0 0,-1 0 0 0 0,1 0 0 0 0,0 0 0 0 0,-1 0 0 0 0,1-1 1 0 0,0 1-1 0 0,0 0 0 0 0,-1 0 0 0 0,1 0 0 0 0,0 0 0 0 0,-1-1 1058 0 0,0 1-1058 0 0,1-1 0 0 0,0 1 0 0 0,0 0 0 0 0,0 0 0 0 0,0-1 0 0 0,0 1 1 0 0,-1 0-1 0 0,1 0 0 0 0,0-1 0 0 0,0 1 0 0 0,0 0 0 0 0,0 0 1 0 0,0-1-1 0 0,0 1 0 0 0,0 0 0 0 0,0 0 0 0 0,0-1 0 0 0,0 1 0 0 0,0 0 1 0 0,0 0-1 0 0,0-1 0 0 0,0 1 0 0 0,0 0 0 0 0,0 0 0 0 0,1-1 1 0 0,-1 1-1 0 0,0 0 0 0 0,0-1 0 0 0,16-10 2419 0 0,26-4-1007 0 0,141-33 4558 0 0,-164 45-4752 0 0,-31 8-472 0 0,-29 11-569 0 0,-34 6-391 0 0,37-12-28 0 0,1 2 0 0 0,-62 28 0 0 0,97-39 66 0 0,0 0 0 0 0,0 0 1 0 0,1 0-1 0 0,-1 1 0 0 0,0-1 0 0 0,0 0 0 0 0,1 1 0 0 0,-1-1 1 0 0,1 1-1 0 0,-3 3 0 0 0,3-4 0 0 0,1 0 0 0 0,0 0 1 0 0,-1-1-1 0 0,1 1 0 0 0,0 0 0 0 0,0 0 1 0 0,-1 0-1 0 0,1 0 0 0 0,0 0 0 0 0,0 0 1 0 0,0-1-1 0 0,0 1 0 0 0,0 0 0 0 0,0 0 1 0 0,0 0-1 0 0,1 0 0 0 0,-1 0 0 0 0,0 0 1 0 0,1 0-1 0 0,1 3 1 0 0,0-1 1 0 0,0 0 0 0 0,0 0-1 0 0,0 0 1 0 0,1 0 0 0 0,0-1-1 0 0,0 1 1 0 0,-1-1-1 0 0,1 1 1 0 0,6 2 0 0 0,83 53 115 0 0,-51-35 19 0 0,73 58 1 0 0,-112-79-136 0 0,0-1 0 0 0,0 1 0 0 0,0 0 0 0 0,0 0 0 0 0,0 1 0 0 0,0-1 1 0 0,0 0-1 0 0,-1 1 0 0 0,1-1 0 0 0,-1 1 0 0 0,0-1 0 0 0,0 1 0 0 0,0 0 0 0 0,0-1 0 0 0,0 1 1 0 0,0 0-1 0 0,-1 0 0 0 0,1 5 0 0 0,-2-5-1 0 0,1-1 0 0 0,-1 1 1 0 0,1-1-1 0 0,-1 0 0 0 0,0 1 0 0 0,0-1 0 0 0,0 1 1 0 0,0-1-1 0 0,-1 0 0 0 0,1 0 0 0 0,-1 0 1 0 0,1 0-1 0 0,-1 0 0 0 0,0 0 0 0 0,0 0 0 0 0,1 0 1 0 0,-1-1-1 0 0,-1 1 0 0 0,1-1 0 0 0,0 1 1 0 0,-4 1-1 0 0,-9 4 2 0 0,-1 1 0 0 0,0-2 1 0 0,-1 0-1 0 0,1-1 0 0 0,-1-1 0 0 0,-22 3 1 0 0,-108 5-552 0 0,131-11 372 0 0,-44-2-2687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341 169 200 0 0,'3'-5'1198'0'0,"-1"-1"0"0"0,0 1 0 0 0,0 0 0 0 0,-1-1 1 0 0,1 1-1 0 0,-1 0 0 0 0,0-10 0 0 0,-1 13-917 0 0,0 0 1 0 0,0 0 0 0 0,0 0-1 0 0,-1 0 1 0 0,1 0 0 0 0,-1 0-1 0 0,0 0 1 0 0,1 1 0 0 0,-1-1-1 0 0,0 0 1 0 0,0 0 0 0 0,0 1-1 0 0,0-1 1 0 0,0 0-1 0 0,-1 1 1 0 0,1-1 0 0 0,0 1-1 0 0,-1 0 1 0 0,1-1 0 0 0,-1 1-1 0 0,1 0 1 0 0,-1 0 0 0 0,0 0-1 0 0,1 0 1 0 0,-3-1 0 0 0,-3-1 33 0 0,-1 1 1 0 0,1 0 0 0 0,0 0 0 0 0,-1 0 0 0 0,0 1-1 0 0,1 0 1 0 0,-1 1 0 0 0,0 0 0 0 0,1 0 0 0 0,-1 0-1 0 0,0 1 1 0 0,1 0 0 0 0,-1 1 0 0 0,1 0 0 0 0,-1 0-1 0 0,-11 5 1 0 0,-2 2 31 0 0,0 1 0 0 0,1 0 0 0 0,0 2 0 0 0,-25 19 1 0 0,40-27-217 0 0,-1 1 1 0 0,1 0 0 0 0,-1 0-1 0 0,2 0 1 0 0,-1 1 0 0 0,0 0 0 0 0,1-1-1 0 0,0 2 1 0 0,-3 6 0 0 0,5-10-70 0 0,1 0-1 0 0,0 0 1 0 0,0-1 0 0 0,0 1 0 0 0,0 0 0 0 0,1 0 0 0 0,-1 0-1 0 0,1 0 1 0 0,0 0 0 0 0,0 0 0 0 0,0 0 0 0 0,0 0 0 0 0,0 0-1 0 0,1 0 1 0 0,-1 0 0 0 0,1 0 0 0 0,0 0 0 0 0,0 0 0 0 0,0-1-1 0 0,0 1 1 0 0,0 0 0 0 0,1 0 0 0 0,-1-1 0 0 0,3 3-1 0 0,3 4 28 0 0,1-1 0 0 0,0-1 0 0 0,1 1 0 0 0,0-1 0 0 0,0-1 0 0 0,0 1 0 0 0,1-2 0 0 0,0 1 0 0 0,0-2 0 0 0,1 1 0 0 0,-1-1 0 0 0,13 3 0 0 0,3-1-5 0 0,0 0-1 0 0,0-2 0 0 0,53 3 0 0 0,-60-7-139 0 0,0 0 1 0 0,0-2 0 0 0,38-7-1 0 0,-51 8 50 0 0,0-1-1 0 0,0 1 1 0 0,0-2-1 0 0,0 1 1 0 0,0-1 0 0 0,0 1-1 0 0,0-2 1 0 0,-1 1-1 0 0,0-1 1 0 0,1 1-1 0 0,-1-1 1 0 0,-1-1 0 0 0,1 1-1 0 0,-1-1 1 0 0,6-6-1 0 0,-8 7 29 0 0,0 0-1 0 0,-1 0 0 0 0,1 0 1 0 0,-1 0-1 0 0,0 0 1 0 0,0-1-1 0 0,0 1 1 0 0,0 0-1 0 0,-1-1 0 0 0,0 1 1 0 0,0 0-1 0 0,0 0 1 0 0,0-1-1 0 0,-1 1 0 0 0,1 0 1 0 0,-1-1-1 0 0,0 1 1 0 0,-2-4-1 0 0,0-2 27 0 0,-1 1 0 0 0,0 0 0 0 0,-1 0 0 0 0,1 0 0 0 0,-2 1-1 0 0,-10-14 1 0 0,2 6-61 0 0,-1 1 0 0 0,-1 1 0 0 0,-1 1 0 0 0,0 0 0 0 0,0 1 0 0 0,-1 0 0 0 0,-1 2 0 0 0,0 0 0 0 0,0 1 0 0 0,-1 1 0 0 0,0 1-1 0 0,-1 1 1 0 0,1 0 0 0 0,-25-2 0 0 0,43 8-161 0 0,-17-2-674 0 0,18 2 747 0 0,1 0-1 0 0,-1 0 0 0 0,1 0 1 0 0,-1-1-1 0 0,1 1 1 0 0,-1 0-1 0 0,1 0 0 0 0,-1 0 1 0 0,1 1-1 0 0,-1-1 0 0 0,1 0 1 0 0,-1 0-1 0 0,1 0 0 0 0,-1 0 1 0 0,1 0-1 0 0,-1 1 0 0 0,1-1 1 0 0,-1 0-1 0 0,1 0 0 0 0,0 1 1 0 0,-1-1-1 0 0,1 0 0 0 0,-1 0 1 0 0,1 1-1 0 0,0-1 0 0 0,-1 1 1 0 0,1-1-1 0 0,0 0 0 0 0,-1 2 1 0 0,14 9-2630 0 0,-11-9 2159 0 0,2 1-318 0 0,0 0-1 0 0,1-1 0 0 0,-1 1 1 0 0,1-1-1 0 0,0 0 0 0 0,9 3 1 0 0,23 6-1714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302 131 400 0 0,'1'-1'379'0'0,"-1"0"0"0"0,1 0-1 0 0,-1 0 1 0 0,0 0 0 0 0,1 0 0 0 0,-1 0 0 0 0,0 0-1 0 0,1 0 1 0 0,-1 0 0 0 0,0 0 0 0 0,0 0-1 0 0,0 0 1 0 0,0 0 0 0 0,0 0 0 0 0,0 0 0 0 0,0 0-1 0 0,-1 0 1 0 0,1 0 0 0 0,0 0 0 0 0,0 0 0 0 0,-1 0-1 0 0,1 0 1 0 0,-1 0 0 0 0,1 0 0 0 0,-1-1-1 0 0,-1 0 92 0 0,0 0 0 0 0,0 0 0 0 0,0 0 0 0 0,0 0 0 0 0,0 0 0 0 0,0 1 0 0 0,0-1 0 0 0,-1 1 0 0 0,-4-2 0 0 0,-2-1 392 0 0,-1 0 1 0 0,0 2 0 0 0,0-1-1 0 0,-16-2 1 0 0,17 5-543 0 0,0 0 0 0 0,0 0 0 0 0,0 1 1 0 0,0 0-1 0 0,0 0 0 0 0,1 1 0 0 0,-1 0 0 0 0,0 1 0 0 0,1 0 0 0 0,0 0 0 0 0,-1 1 0 0 0,2 0 0 0 0,-1 0 1 0 0,-9 7-1 0 0,11-7-167 0 0,1 0 1 0 0,-1 1 0 0 0,1 0 0 0 0,-1 0 0 0 0,2 0-1 0 0,-1 1 1 0 0,0-1 0 0 0,1 1 0 0 0,0 0-1 0 0,0 1 1 0 0,1-1 0 0 0,0 0 0 0 0,0 1-1 0 0,1 0 1 0 0,-1 0 0 0 0,1 0 0 0 0,-2 13-1 0 0,4-14-66 0 0,0 0 0 0 0,1-1-1 0 0,0 1 1 0 0,-1-1 0 0 0,2 1-1 0 0,-1-1 1 0 0,1 1 0 0 0,-1-1-1 0 0,1 0 1 0 0,1 0 0 0 0,-1 0-1 0 0,1 0 1 0 0,0 0 0 0 0,0 0-1 0 0,0-1 1 0 0,1 0 0 0 0,5 6-1 0 0,2 1 70 0 0,1 0-1 0 0,1-1 0 0 0,-1-1 0 0 0,28 16 0 0 0,-22-15-37 0 0,0-2 1 0 0,1 0-1 0 0,0-1 1 0 0,1-1-1 0 0,38 7 1 0 0,-43-10-100 0 0,0-2 0 0 0,0 0 0 0 0,0 0 0 0 0,0-1 0 0 0,0-1 0 0 0,1-1 0 0 0,-1 0-1 0 0,24-7 1 0 0,-34 7-14 0 0,-1 1 0 0 0,1-1 0 0 0,0 0 0 0 0,-1-1 0 0 0,0 1 0 0 0,0-1 0 0 0,1 0 0 0 0,-1 0 0 0 0,-1 0-1 0 0,1 0 1 0 0,0-1 0 0 0,-1 1 0 0 0,0-1 0 0 0,0 0 0 0 0,0 0 0 0 0,0 0 0 0 0,-1-1 0 0 0,1 1 0 0 0,-1 0-1 0 0,0-1 1 0 0,-1 0 0 0 0,1 1 0 0 0,-1-1 0 0 0,0 0 0 0 0,0 0 0 0 0,0 0 0 0 0,-1-9 0 0 0,0 4 11 0 0,0 0 0 0 0,-1 0 1 0 0,-1 0-1 0 0,0 0 0 0 0,0 1 1 0 0,0-1-1 0 0,-2 1 0 0 0,1-1 1 0 0,-1 1-1 0 0,0 0 0 0 0,-1 1 0 0 0,-11-17 1 0 0,4 10-7 0 0,-1 1 0 0 0,-1 0 0 0 0,0 1 1 0 0,0 1-1 0 0,-1 0 0 0 0,-1 1 0 0 0,-17-10 0 0 0,9 8-360 0 0,0 2 1 0 0,0 0-1 0 0,-1 2 0 0 0,-38-10 0 0 0,20 12-2317 0 0,40 7 1738 0 0,0 0-1 0 0,0 0 0 0 0,0 1 1 0 0,0-1-1 0 0,0 1 0 0 0,0 0 1 0 0,-3 1-1 0 0,-3 2-2262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32 632 0 0,'5'-8'1069'0'0,"3"-6"2957"0"0,-4 4 2344 0 0,3 24-4171 0 0,-6-9-1791 0 0,0 0 0 0 0,0 0 0 0 0,0 0 0 0 0,-1 0 1 0 0,0 0-1 0 0,0 1 0 0 0,-1 6 0 0 0,-1 8 409 0 0,9 180 2872 0 0,-6-191-3912 0 0,0 0 0 0 0,0 0-1 0 0,1 0 1 0 0,3 12 0 0 0,4 20-7522 0 0,-8-34 5480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63 624 0 0,'-4'0'609'0'0,"-20"-8"2761"0"0,13-2 5293 0 0,14 8-6922 0 0,22-4-177 0 0,-1 1 1 0 0,1 1-1 0 0,0 1 0 0 0,36 1 0 0 0,-6-1-477 0 0,26-4 277 0 0,140-5 3440 0 0,-214 12-5356 0 0,-1 0-1430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403 246 264 0 0,'17'-26'5445'0'0,"-15"20"-4331"0"0,0-1 0 0 0,-1 0 0 0 0,0 1 0 0 0,0-1 1 0 0,-1 0-1 0 0,0 0 0 0 0,0 1 0 0 0,0-1 0 0 0,-1 0 1 0 0,-2-8-1 0 0,2 12-870 0 0,0 0 0 0 0,0 0 0 0 0,-1 0 1 0 0,1 0-1 0 0,-1 0 0 0 0,0 0 0 0 0,0 0 0 0 0,0 0 0 0 0,0 1 1 0 0,0-1-1 0 0,-1 1 0 0 0,1 0 0 0 0,-1 0 0 0 0,1 0 0 0 0,-1 0 1 0 0,0 0-1 0 0,0 0 0 0 0,0 1 0 0 0,0-1 0 0 0,0 1 0 0 0,0 0 1 0 0,-1 0-1 0 0,-4-1 0 0 0,-4 0 15 0 0,0 1-1 0 0,0 0 1 0 0,0 1-1 0 0,0 0 1 0 0,1 1 0 0 0,-1 0-1 0 0,0 1 1 0 0,0 0 0 0 0,1 1-1 0 0,-1 0 1 0 0,1 1 0 0 0,0 0-1 0 0,-15 8 1 0 0,8-2-42 0 0,0 0 0 0 0,0 1 1 0 0,1 0-1 0 0,1 2 0 0 0,0 0 0 0 0,-27 29 1 0 0,39-37-131 0 0,0-1 1 0 0,0 1 0 0 0,1 0-1 0 0,0 0 1 0 0,0 0-1 0 0,0 1 1 0 0,1-1 0 0 0,-1 1-1 0 0,1 0 1 0 0,1-1 0 0 0,-1 1-1 0 0,1 0 1 0 0,0 0 0 0 0,0 0-1 0 0,1 0 1 0 0,0 0 0 0 0,0 8-1 0 0,1-9 1 0 0,0 0 0 0 0,0 0 1 0 0,1 1-1 0 0,-1-1 0 0 0,1 0 0 0 0,4 7 0 0 0,13 15 201 0 0,-7-15-241 0 0,1 0 1 0 0,0-2-1 0 0,0 1 0 0 0,1-2 1 0 0,0 0-1 0 0,1 0 0 0 0,0-2 0 0 0,0 0 1 0 0,1 0-1 0 0,0-1 0 0 0,0-1 0 0 0,0-1 1 0 0,1-1-1 0 0,28 3 0 0 0,-30-4 4 0 0,1-2-1 0 0,-1 0 1 0 0,1-1-1 0 0,-1 0 0 0 0,0-1 1 0 0,1-1-1 0 0,17-6 1 0 0,-23 6-36 0 0,0-1 1 0 0,0 0-1 0 0,0-1 1 0 0,0 0-1 0 0,-1-1 1 0 0,0 0-1 0 0,0-1 1 0 0,0 1-1 0 0,-1-2 1 0 0,13-13-1 0 0,-16 16-16 0 0,-1-1 0 0 0,0 1 0 0 0,0-1 0 0 0,-1 0 0 0 0,0 0 0 0 0,0-1 0 0 0,0 1 0 0 0,-1-1 0 0 0,1 1 0 0 0,-2-1 0 0 0,1 0 0 0 0,-1 0 0 0 0,0 0 0 0 0,0 1 0 0 0,-1-1 0 0 0,0 0 0 0 0,0 0 0 0 0,-2-10 0 0 0,0 6 0 0 0,-1 0 0 0 0,0 1 0 0 0,-1-1 0 0 0,0 1 0 0 0,-1 0 0 0 0,0 0 0 0 0,0 0 0 0 0,-1 1 0 0 0,0 0 0 0 0,-14-15 0 0 0,3 7-5 0 0,-1 0 0 0 0,0 2 0 0 0,-2 0 0 0 0,1 1 1 0 0,-2 1-1 0 0,1 1 0 0 0,-2 1 0 0 0,0 1 0 0 0,0 1 0 0 0,-1 0 0 0 0,0 2 0 0 0,0 1 0 0 0,0 1 1 0 0,-33-4-1 0 0,49 9-406 0 0,-1-1 1 0 0,1 1 0 0 0,-1 1-1 0 0,1-1 1 0 0,0 1 0 0 0,-13 4-1 0 0,15-4-1083 0 0,0 1 0 0 0,0 0 0 0 0,0 0 0 0 0,0 1 0 0 0,-7 5 0 0 0,0 0-2081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105 316 504 0 0,'0'0'307'0'0,"1"0"0"0"0,0 0 1 0 0,0 0-1 0 0,-1 0 0 0 0,1 0 0 0 0,0 1 0 0 0,0-1 1 0 0,-1 0-1 0 0,1 1 0 0 0,0-1 0 0 0,0 0 0 0 0,-1 1 0 0 0,1-1 1 0 0,1 2-1 0 0,-2-1 14 0 0,1 1 1 0 0,-1 0 0 0 0,0-1-1 0 0,0 1 1 0 0,1 0-1 0 0,-1 0 1 0 0,0-1-1 0 0,-1 1 1 0 0,1 0 0 0 0,0-1-1 0 0,-1 4 1 0 0,-14 31 1366 0 0,11-27-957 0 0,-31 58 1885 0 0,21-42-1245 0 0,0 0 0 0 0,2 1 1 0 0,-8 28-1 0 0,19-53-1226 0 0,1 0-1 0 0,-1 0 0 0 0,1 1 1 0 0,0-1-1 0 0,0 0 1 0 0,0 1-1 0 0,0-1 1 0 0,0 0-1 0 0,0 1 1 0 0,0-1-1 0 0,0 0 1 0 0,1 2-1 0 0,-1-2-84 0 0,0-1 0 0 0,0 0 0 0 0,0 1 1 0 0,0-1-1 0 0,1 0 0 0 0,-1 1 0 0 0,0-1 0 0 0,0 0 0 0 0,0 0 0 0 0,1 1 1 0 0,-1-1-1 0 0,0 0 0 0 0,1 0 0 0 0,-1 0 0 0 0,0 1 0 0 0,0-1 1 0 0,1 0-1 0 0,-1 0 0 0 0,0 0 0 0 0,1 0 0 0 0,-1 0 0 0 0,0 1 0 0 0,1-1 1 0 0,-1 0-1 0 0,1 0 0 0 0,-1 0 0 0 0,0 0 0 0 0,1 0 0 0 0,1-1 33 0 0,0 1-1 0 0,0-1 1 0 0,0 0 0 0 0,-1 1-1 0 0,1-1 1 0 0,0 0 0 0 0,-1 0-1 0 0,1 0 1 0 0,-1 0-1 0 0,1 0 1 0 0,-1-1 0 0 0,1 1-1 0 0,-1 0 1 0 0,0-1-1 0 0,1 1 1 0 0,0-3 0 0 0,18-25 355 0 0,-2-1 1 0 0,-1-1 0 0 0,16-41 0 0 0,27-103 453 0 0,-35 43-215 0 0,-4 19 433 0 0,-21 113-1110 0 0,0 0 0 0 0,0-1 0 0 0,0 1 0 0 0,0-1 0 0 0,0 1-1 0 0,0 0 1 0 0,0-1 0 0 0,0 1 0 0 0,0 0 0 0 0,1-1 0 0 0,-1 1 0 0 0,0 0 0 0 0,0-1 0 0 0,0 1 0 0 0,1 0-1 0 0,-1 0 1 0 0,0-1 0 0 0,0 1 0 0 0,1 0 0 0 0,-1 0 0 0 0,0-1 0 0 0,1 1 0 0 0,-1 0 0 0 0,0 0 0 0 0,0 0 0 0 0,1 0-1 0 0,-1-1 1 0 0,1 1 0 0 0,-1 0 0 0 0,0 0 0 0 0,1 0 0 0 0,-1 0 0 0 0,0 0 0 0 0,1 0 0 0 0,-1 0 0 0 0,0 0-1 0 0,1 0 1 0 0,-1 0 0 0 0,0 0 0 0 0,1 0 0 0 0,0 0 0 0 0,16 12 153 0 0,12 22 26 0 0,68 124 397 0 0,2 2-96 0 0,-80-134-510 0 0,0-2 1 0 0,1 0-1 0 0,2-1 0 0 0,23 20 0 0 0,-36-36-174 0 0,0-1 1 0 0,0 0-1 0 0,0-1 1 0 0,0 0-1 0 0,1 0 1 0 0,0-1-1 0 0,17 5 0 0 0,-21-7 65 0 0,0-1-1 0 0,0 0 1 0 0,0 0-1 0 0,0 0 1 0 0,0-1-1 0 0,0 1 1 0 0,0-1-1 0 0,0-1 1 0 0,0 1-1 0 0,0-1 1 0 0,0-1-1 0 0,0 1 1 0 0,0-1-1 0 0,7-2 1 0 0,-12 3 133 0 0,0 1-1 0 0,0-1 1 0 0,1 1 0 0 0,-1-1-1 0 0,0 0 1 0 0,0 1 0 0 0,0-1-1 0 0,0 0 1 0 0,0 0 0 0 0,0 0-1 0 0,0 0 1 0 0,0 0 0 0 0,0 0-1 0 0,-1 0 1 0 0,1 0 0 0 0,0 0 0 0 0,-1-1-1 0 0,1 1 1 0 0,0 0 0 0 0,-1 0-1 0 0,0-1 1 0 0,1 1 0 0 0,-1 0-1 0 0,0 0 1 0 0,1-1 0 0 0,-1 1-1 0 0,0 0 1 0 0,0-1 0 0 0,0 1 0 0 0,0 0-1 0 0,-1-1 1 0 0,1 1 0 0 0,0 0-1 0 0,0-1 1 0 0,-1 1 0 0 0,1 0-1 0 0,-1 0 1 0 0,1-1 0 0 0,-1 1-1 0 0,0 0 1 0 0,1 0 0 0 0,-2-2-1 0 0,-1-1 51 0 0,-1 0 0 0 0,1 0 0 0 0,0 0 1 0 0,-1 0-1 0 0,0 0 0 0 0,0 1 0 0 0,0 0 0 0 0,0 0 0 0 0,-9-5 0 0 0,-10-2 89 0 0,-1 1 0 0 0,0 1 1 0 0,-1 1-1 0 0,0 2 1 0 0,0 0-1 0 0,0 1 0 0 0,0 2 1 0 0,-41 0-1 0 0,31 4-41 0 0,-1 1 1 0 0,1 1-1 0 0,1 2 1 0 0,-1 2-1 0 0,-57 20 0 0 0,91-28-159 0 0,-33 15-554 0 0,32-14 254 0 0,0 0-1 0 0,0 0 1 0 0,0 0 0 0 0,0 1-1 0 0,0-1 1 0 0,1 0-1 0 0,-1 1 1 0 0,0-1-1 0 0,1 1 1 0 0,-1 0-1 0 0,1 0 1 0 0,-1-1-1 0 0,0 4 1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48 0 0,'0'1'319'0'0,"-1"-1"0"0"0,1 0 0 0 0,-1 1 0 0 0,1-1 0 0 0,-1 0 0 0 0,1 1 0 0 0,-1-1-1 0 0,1 1 1 0 0,-1-1 0 0 0,1 0 0 0 0,-1 1 0 0 0,1-1 0 0 0,0 1 0 0 0,-1 0 0 0 0,1-1 0 0 0,0 1 0 0 0,0-1 0 0 0,-1 1 0 0 0,1-1 0 0 0,0 1 0 0 0,0 0 0 0 0,0-1 0 0 0,0 1-1 0 0,0-1 1 0 0,0 1 0 0 0,0 0 0 0 0,0-1 0 0 0,0 1 0 0 0,0 0 0 0 0,0-1 0 0 0,0 1 0 0 0,1 1 0 0 0,0-1 64 0 0,0 0 0 0 0,0 0 0 0 0,0 0 0 0 0,0 0 0 0 0,0 0 0 0 0,1 0 0 0 0,-1 0 0 0 0,0 0-1 0 0,1-1 1 0 0,-1 1 0 0 0,1 0 0 0 0,2 0 0 0 0,6 2 921 0 0,1-1 1 0 0,20 3-1 0 0,65 4 3866 0 0,171-8 1 0 0,-212-11-4078 0 0,-16 2-4660 0 0,-11 6-7018 0 0,-21 2 7712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0 340 0 0,'-1'1'309'0'0,"0"0"1"0"0,1 0-1 0 0,0 0 0 0 0,-1 0 1 0 0,1 0-1 0 0,-1 0 0 0 0,1 0 1 0 0,0 0-1 0 0,0 1 0 0 0,0-1 1 0 0,0 0-1 0 0,-1 0 0 0 0,2 0 1 0 0,-1 0-1 0 0,0 0 0 0 0,0 0 1 0 0,0 0-1 0 0,0 1 0 0 0,1-1 1 0 0,-1 0-1 0 0,0 0 0 0 0,1 0 1 0 0,-1 0-1 0 0,1 0 0 0 0,-1 0 1 0 0,2 1-1 0 0,0 0 243 0 0,1 0-1 0 0,-1-1 1 0 0,1 1 0 0 0,-1-1-1 0 0,1 1 1 0 0,0-1 0 0 0,0 0-1 0 0,-1 0 1 0 0,5 0 0 0 0,15 5 1271 0 0,0-1 1 0 0,1-1 0 0 0,38 1 0 0 0,69-5 1880 0 0,-122 0-3485 0 0,153-9 3670 0 0,-140 5-5683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4 464 0 0,'0'-4'14598'0'0,"5"127"-6333"0"0,14 3-4297 0 0,-16-114-4427 0 0,6 23-568 0 0,-3-25-2570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44 656 0 0,'1'0'157'0'0,"16"-10"2589"0"0,27-13 0 0 0,-39 21-2009 0 0,-1 1 1 0 0,0-1 0 0 0,0 1-1 0 0,1 0 1 0 0,-1 0 0 0 0,1 0 0 0 0,-1 0-1 0 0,1 1 1 0 0,-1 0 0 0 0,1 0-1 0 0,-1 0 1 0 0,9 2 0 0 0,-13-2-621 0 0,1 1 1 0 0,0-1 0 0 0,-1 0 0 0 0,1 1-1 0 0,-1-1 1 0 0,1 1 0 0 0,-1-1-1 0 0,1 1 1 0 0,-1-1 0 0 0,1 1 0 0 0,-1-1-1 0 0,1 1 1 0 0,-1-1 0 0 0,0 1-1 0 0,1-1 1 0 0,-1 1 0 0 0,0 0-1 0 0,0-1 1 0 0,1 1 0 0 0,-1 0 0 0 0,0-1-1 0 0,0 1 1 0 0,0 0 0 0 0,0-1-1 0 0,0 1 1 0 0,0 0 0 0 0,0-1-1 0 0,0 1 1 0 0,0 0 0 0 0,0 0 0 0 0,-6 22 1466 0 0,-1-9-1235 0 0,-1 1 0 0 0,-1-1 1 0 0,0-1-1 0 0,-1 0 0 0 0,0 0 1 0 0,-1-1-1 0 0,-18 17 0 0 0,-95 68 979 0 0,117-92-1242 0 0,-104 69 853 0 0,-55 43 482 0 0,160-112-1333 0 0,-1 1 1 0 0,1-1 0 0 0,1 1-1 0 0,-1 0 1 0 0,-8 13-1 0 0,14-18-66 0 0,-1 1 0 0 0,0-1 0 0 0,1 0 0 0 0,-1 1-1 0 0,1-1 1 0 0,-1 0 0 0 0,1 1 0 0 0,-1-1 0 0 0,1 0 0 0 0,0 1 0 0 0,0-1-1 0 0,0 1 1 0 0,0-1 0 0 0,0 1 0 0 0,0-1 0 0 0,0 0 0 0 0,0 1-1 0 0,1-1 1 0 0,-1 1 0 0 0,0-1 0 0 0,1 0 0 0 0,-1 1 0 0 0,1-1 0 0 0,0 0-1 0 0,-1 1 1 0 0,1-1 0 0 0,0 0 0 0 0,0 0 0 0 0,0 0 0 0 0,0 0-1 0 0,0 0 1 0 0,0 0 0 0 0,0 0 0 0 0,0 0 0 0 0,0 0 0 0 0,0 0-1 0 0,1-1 1 0 0,-1 1 0 0 0,0 0 0 0 0,1-1 0 0 0,1 1 0 0 0,12 5 91 0 0,0-1 0 0 0,0-1 1 0 0,1 0-1 0 0,-1-1 1 0 0,1-1-1 0 0,22 0 0 0 0,-33-1-90 0 0,52 2-79 0 0,0-3 1 0 0,0-2-1 0 0,0-2 1 0 0,0-3-1 0 0,75-19 1 0 0,-120 23-64 0 0,-1 0 1 0 0,0-1-1 0 0,0 0 0 0 0,-1-1 1 0 0,1 0-1 0 0,-1-1 0 0 0,0 0 1 0 0,0-1-1 0 0,-1 0 0 0 0,0 0 1 0 0,9-10-1 0 0,-11 8 8 0 0,-10 9 486 0 0,1 1-328 0 0,1 1 0 0 0,0-1 0 0 0,0 0 0 0 0,0 0 0 0 0,0 0 1 0 0,0 1-1 0 0,0-1 0 0 0,0 0 0 0 0,0 1 0 0 0,0-1 0 0 0,1 1 1 0 0,-1-1-1 0 0,0 3 0 0 0,-44 232 3116 0 0,30-136-2687 0 0,13-89-477 0 0,2-11-38 0 0,0 0-1 0 0,0 1 0 0 0,0-1 0 0 0,0 0 0 0 0,0 0 0 0 0,0 0 1 0 0,-1 1-1 0 0,1-1 0 0 0,0 0 0 0 0,0 0 0 0 0,0 0 0 0 0,0 1 1 0 0,0-1-1 0 0,0 0 0 0 0,0 0 0 0 0,0 0 0 0 0,0 1 0 0 0,1-1 1 0 0,-1 0-1 0 0,0 0 0 0 0,0 0 0 0 0,0 1 0 0 0,0-1 0 0 0,0 0 1 0 0,0 0-1 0 0,0 0 0 0 0,0 0 0 0 0,0 1 0 0 0,1-1 0 0 0,-1 0 1 0 0,0 0-1 0 0,0 0 0 0 0,0 0 0 0 0,0 0 0 0 0,0 1 0 0 0,1-1 1 0 0,-1 0-1 0 0,0 0 0 0 0,0 0 0 0 0,0 0 0 0 0,1 0 0 0 0,-1 0 1 0 0,0 0-1 0 0,0 0 0 0 0,0 0 0 0 0,1 0 0 0 0,-1 0 0 0 0,0 0 1 0 0,0 0-1 0 0,11-4-4417 0 0,-6 2 1180 0 0,7-4-564 0 0,0-1 550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311 163 204 0 0,'4'-6'576'0'0,"-1"0"0"0"0,0 0-1 0 0,-1 0 1 0 0,1 0 0 0 0,-1-1 0 0 0,0 1-1 0 0,-1-1 1 0 0,1 1 0 0 0,-2-1 0 0 0,1 0 0 0 0,0-9-1 0 0,-2 13-232 0 0,1 0-1 0 0,-1 0 1 0 0,1 0-1 0 0,-1-1 0 0 0,0 1 1 0 0,0 0-1 0 0,-1 0 0 0 0,1 0 1 0 0,-1 1-1 0 0,1-1 1 0 0,-1 0-1 0 0,0 0 0 0 0,0 1 1 0 0,0-1-1 0 0,0 1 1 0 0,0 0-1 0 0,-1 0 0 0 0,1 0 1 0 0,-1 0-1 0 0,0 0 1 0 0,1 0-1 0 0,-1 0 0 0 0,0 1 1 0 0,0 0-1 0 0,-4-2 0 0 0,-1 0 63 0 0,-1 1-1 0 0,1 0 1 0 0,-1 0-1 0 0,0 1 1 0 0,0 0-1 0 0,0 1 0 0 0,1 0 1 0 0,-1 0-1 0 0,0 1 1 0 0,0 0-1 0 0,0 0 0 0 0,1 1 1 0 0,-1 1-1 0 0,1-1 1 0 0,0 1-1 0 0,-1 0 0 0 0,1 1 1 0 0,0 0-1 0 0,1 1 1 0 0,-1-1-1 0 0,-9 9 0 0 0,10-8-164 0 0,0 1 0 0 0,0 0 0 0 0,1 0-1 0 0,-1 1 1 0 0,1 0 0 0 0,1 0-1 0 0,-1 0 1 0 0,1 1 0 0 0,1 0-1 0 0,-1 0 1 0 0,1 0 0 0 0,1 0 0 0 0,-1 1-1 0 0,2-1 1 0 0,-1 1 0 0 0,1 0-1 0 0,0 0 1 0 0,1 0 0 0 0,0 0-1 0 0,0 15 1 0 0,3-15-105 0 0,-1 0 1 0 0,1-1-1 0 0,0 1 1 0 0,1-1-1 0 0,0 0 0 0 0,1 0 1 0 0,-1 0-1 0 0,1 0 1 0 0,1 0-1 0 0,0-1 0 0 0,0 0 1 0 0,0 0-1 0 0,1 0 0 0 0,0 0 1 0 0,0-1-1 0 0,0 0 1 0 0,12 8-1 0 0,-7-7-120 0 0,0 0 1 0 0,0 0-1 0 0,0-1 1 0 0,1 0-1 0 0,0-1 0 0 0,0-1 1 0 0,0 0-1 0 0,1 0 0 0 0,0-1 1 0 0,-1-1-1 0 0,17 1 1 0 0,-17-2-164 0 0,0-1 1 0 0,0-1-1 0 0,0 0 1 0 0,0 0-1 0 0,0-2 1 0 0,-1 1 0 0 0,1-1-1 0 0,-1-1 1 0 0,1 0-1 0 0,-1-1 1 0 0,18-10-1 0 0,-21 10 89 0 0,0-1 0 0 0,0 0 0 0 0,-1 0 0 0 0,0 0-1 0 0,0-1 1 0 0,-1 0 0 0 0,0 0 0 0 0,0-1 0 0 0,0 0 0 0 0,-1 0-1 0 0,-1 0 1 0 0,1-1 0 0 0,-1 1 0 0 0,0-1 0 0 0,2-11-1 0 0,-3 12 62 0 0,-1-1-1 0 0,0 1 1 0 0,-1-1-1 0 0,0 1 1 0 0,-1-1-1 0 0,1 0 1 0 0,-2 1-1 0 0,1-1 1 0 0,-2-10-1 0 0,0 13 22 0 0,0 0-1 0 0,0 0 1 0 0,0 0 0 0 0,-1 0-1 0 0,1 1 1 0 0,-1-1 0 0 0,-1 1-1 0 0,1-1 1 0 0,-1 1 0 0 0,0 0-1 0 0,0 0 1 0 0,-1 1 0 0 0,-5-6-1 0 0,-2 1 43 0 0,0 0-1 0 0,0 1 0 0 0,-1 0 0 0 0,1 1 0 0 0,-2 1 0 0 0,-19-8 0 0 0,22 10-146 0 0,0 1-1 0 0,0 0 1 0 0,0 1 0 0 0,-1 0-1 0 0,1 0 1 0 0,0 2 0 0 0,-1-1-1 0 0,1 1 1 0 0,-12 2 0 0 0,17-1-241 0 0,1 0 0 0 0,-1 1 0 0 0,1 0 0 0 0,0 0 0 0 0,-1 0 0 0 0,1 0 1 0 0,-9 7-1 0 0,11-7-793 0 0,0 0 1 0 0,0 1-1 0 0,0-1 1 0 0,1 1 0 0 0,-1 0-1 0 0,1 0 1 0 0,-4 4-1 0 0,0 2-2021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1 529 11045 0 0,'40'10'8929'0'0,"77"28"0"0"0,-53-9-5065 0 0,93 55-3864 0 0,-143-78 0 0 0,-8-6 0 0 0,-6 0 0 0 0,0-1 0 0 0,1 1 0 0 0,-1 0 0 0 0,0 0 0 0 0,0-1 0 0 0,1 1 0 0 0,-1 0 0 0 0,0-1 0 0 0,0 1 0 0 0,0 0 0 0 0,0 0 0 0 0,0-1 0 0 0,0 1 0 0 0,1 0 0 0 0,-1-1 0 0 0,0 1 0 0 0,0 0 0 0 0,0-1 0 0 0,0 1 0 0 0,0 0 0 0 0,0-1 0 0 0,0 1 0 0 0,0 0 0 0 0,0-1 0 0 0,0 1 0 0 0,-1 0 0 0 0,1-1 0 0 0,-3-7 0 0 0,0 0 0 0 0,-1 0 0 0 0,0 1 0 0 0,-9-12 0 0 0,-2-6 0 0 0,1 1 0 0 0,2-1 0 0 0,1 0 0 0 0,1-1 0 0 0,1 0 0 0 0,1-1 0 0 0,-6-37 0 0 0,12 52 0 0 0,0-1 0 0 0,2 0 0 0 0,-1 1 0 0 0,2-1 0 0 0,0 0 0 0 0,0 1 0 0 0,1-1 0 0 0,1 1 0 0 0,0 0 0 0 0,0-1 0 0 0,1 1 0 0 0,1 1 0 0 0,0-1 0 0 0,1 1 0 0 0,0 0 0 0 0,9-12 0 0 0,-9 13 0 0 0,2 1 0 0 0,-1 0 0 0 0,1 1 0 0 0,0-1 0 0 0,1 2 0 0 0,17-13 0 0 0,-2 5 0 0 0,-1 1 0 0 0,2 2 0 0 0,0 0 0 0 0,0 2 0 0 0,1 1 0 0 0,0 0 0 0 0,1 2 0 0 0,0 2 0 0 0,0 0 0 0 0,0 1 0 0 0,0 2 0 0 0,44 2 0 0 0,-39 2 0 0 0,-1 3 0 0 0,1 0 0 0 0,-1 2 0 0 0,36 13 0 0 0,-53-15 0 0 0,-1 0 0 0 0,0 0 0 0 0,-1 2 0 0 0,1 0 0 0 0,-1 0 0 0 0,0 1 0 0 0,-1 0 0 0 0,0 1 0 0 0,0 0 0 0 0,-1 1 0 0 0,16 20 0 0 0,-23-25 0 0 0,0-1 0 0 0,-1 0 0 0 0,0 1 0 0 0,0-1 0 0 0,0 1 0 0 0,0-1 0 0 0,-1 1 0 0 0,0 0 0 0 0,0 0 0 0 0,0 0 0 0 0,-1 0 0 0 0,1 5 0 0 0,-2-1 0 0 0,1-1 0 0 0,-1 1 0 0 0,-1 0 0 0 0,0-1 0 0 0,0 0 0 0 0,-4 11 0 0 0,-5 6 0 0 0,-1-1 0 0 0,-1 0 0 0 0,-22 28 0 0 0,16-25 0 0 0,11-18 0 0 0,1 1 0 0 0,0 0 0 0 0,1 0 0 0 0,0 1 0 0 0,1-1 0 0 0,0 2 0 0 0,0-1 0 0 0,-3 15 0 0 0,8-23 0 0 0,-1 0 0 0 0,1 0 0 0 0,0 0 0 0 0,1 0 0 0 0,-1-1 0 0 0,1 1 0 0 0,-1 0 0 0 0,1 0 0 0 0,0 0 0 0 0,0 0 0 0 0,0-1 0 0 0,0 1 0 0 0,0 0 0 0 0,1-1 0 0 0,-1 1 0 0 0,1-1 0 0 0,0 0 0 0 0,0 1 0 0 0,0-1 0 0 0,0 0 0 0 0,0 0 0 0 0,0 0 0 0 0,0 0 0 0 0,1-1 0 0 0,2 3 0 0 0,4 1 0 0 0,0 0 0 0 0,0 0 0 0 0,0-1 0 0 0,1 0 0 0 0,-1 0 0 0 0,13 2 0 0 0,5-1 0 0 0,0 0 0 0 0,0-2 0 0 0,52-1 0 0 0,85-17 0 0 0,-130 10-10695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47 968 0 0,'4'0'12156'0'0,"7"1"-5779"0"0,58 4-2609 0 0,17-3-852 0 0,0-4 1 0 0,99-15 0 0 0,-149 10-3690 0 0,36-13 0 0 0,-44 12-3199 0 0,-21 8-2547 0 0,-5 0 5363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9 728 0 0,'-6'5'943'0'0,"4"-3"-277"0"0,0-1 0 0 0,-1 1 0 0 0,1 0 0 0 0,1 0 0 0 0,-1 0 0 0 0,0 0 0 0 0,0 0 0 0 0,1 0 0 0 0,-1 0 0 0 0,1 0 0 0 0,0 1 1 0 0,0-1-1 0 0,-2 5 0 0 0,3-6-459 0 0,0-1 1 0 0,1 1 0 0 0,-1 0-1 0 0,0-1 1 0 0,1 1-1 0 0,-1-1 1 0 0,0 1 0 0 0,1-1-1 0 0,-1 1 1 0 0,1 0-1 0 0,-1-1 1 0 0,1 1 0 0 0,-1-1-1 0 0,1 0 1 0 0,-1 1 0 0 0,1-1-1 0 0,0 1 1 0 0,-1-1-1 0 0,1 0 1 0 0,0 0 0 0 0,-1 1-1 0 0,1-1 1 0 0,0 0 0 0 0,-1 0-1 0 0,1 0 1 0 0,0 0-1 0 0,0 1 1 0 0,23 2 1935 0 0,-21-3-1590 0 0,42 2 2525 0 0,0-1 0 0 0,48-7 0 0 0,90-23 903 0 0,-134 15-6201 0 0,-33 8-1398 0 0,-1 0-3706 0 0,-7 2 3971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0 237 160 0 0,'0'-5'558'0'0,"1"-1"0"0"0,-1 0 0 0 0,1 0-1 0 0,0 0 1 0 0,1 1 0 0 0,-1-1 0 0 0,1 1 0 0 0,0-1 0 0 0,0 1 0 0 0,1 0 0 0 0,0-1-1 0 0,0 1 1 0 0,0 1 0 0 0,0-1 0 0 0,1 0 0 0 0,0 1 0 0 0,6-7 0 0 0,5-3 262 0 0,0 2 1 0 0,1-1-1 0 0,1 2 1 0 0,-1 0 0 0 0,2 1-1 0 0,-1 1 1 0 0,1 0-1 0 0,1 2 1 0 0,0 0 0 0 0,0 1-1 0 0,36-7 1 0 0,-22 7-49 0 0,1 2-1 0 0,-1 1 1 0 0,0 2 0 0 0,1 1 0 0 0,-1 2 0 0 0,43 7 0 0 0,-68-7-574 0 0,0-1 0 0 0,0 2 1 0 0,0-1-1 0 0,0 1 0 0 0,0 0 0 0 0,-1 0 1 0 0,14 9-1 0 0,-18-10-144 0 0,-1 0-1 0 0,1 0 1 0 0,-1 0-1 0 0,0 0 1 0 0,1 0 0 0 0,-1 1-1 0 0,0-1 1 0 0,0 1-1 0 0,-1 0 1 0 0,1-1 0 0 0,0 1-1 0 0,-1 0 1 0 0,0 0-1 0 0,0 0 1 0 0,0 0-1 0 0,0 0 1 0 0,0 0 0 0 0,0 1-1 0 0,-1-1 1 0 0,0 0-1 0 0,1 0 1 0 0,-2 7 0 0 0,0 0-18 0 0,-1 0 0 0 0,-1 0 0 0 0,0 0 0 0 0,0 0 0 0 0,-1 0 0 0 0,0-1 1 0 0,-1 0-1 0 0,0 0 0 0 0,0 0 0 0 0,-1 0 0 0 0,-10 12 0 0 0,-7 5 11 0 0,-1 0 0 0 0,-29 23 0 0 0,-70 46 73 0 0,-17 15 100 0 0,135-105-192 0 0,0 0 1 0 0,0 0 0 0 0,0 0-1 0 0,1 1 1 0 0,0-1 0 0 0,-5 9-1 0 0,9-13-14 0 0,-1 0 1 0 0,1 0-1 0 0,-1 0 0 0 0,1 0 1 0 0,0 1-1 0 0,0-1 0 0 0,-1 0 0 0 0,1 0 1 0 0,0 0-1 0 0,0 1 0 0 0,0-1 1 0 0,0 0-1 0 0,0 0 0 0 0,0 0 0 0 0,1 1 1 0 0,-1-1-1 0 0,0 0 0 0 0,1 0 0 0 0,-1 0 1 0 0,0 0-1 0 0,1 0 0 0 0,0 0 1 0 0,-1 0-1 0 0,1 0 0 0 0,-1 0 0 0 0,1 0 1 0 0,0 0-1 0 0,0 0 0 0 0,0 0 1 0 0,0 0-1 0 0,-1 0 0 0 0,1-1 0 0 0,0 1 1 0 0,0 0-1 0 0,0-1 0 0 0,1 1 0 0 0,-1-1 1 0 0,0 1-1 0 0,0-1 0 0 0,0 1 1 0 0,0-1-1 0 0,0 0 0 0 0,2 1 0 0 0,11 3 91 0 0,-1-1 0 0 0,1 0 0 0 0,0-1 0 0 0,0 0 0 0 0,14 0 0 0 0,71-6 312 0 0,-86 3-347 0 0,97-7 749 0 0,162-33-1 0 0,-247 37-3594 0 0,-12 3-1221 0 0,0 1 0 0 0,23 1 0 0 0,-27 0 910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3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471 223 552 0 0,'0'-7'587'0'0,"-1"0"1"0"0,0 0-1 0 0,0 0 0 0 0,-1 1 1 0 0,1-1-1 0 0,-1 0 0 0 0,-1 1 0 0 0,1-1 1 0 0,-1 1-1 0 0,0 0 0 0 0,-1 0 1 0 0,0 0-1 0 0,0 0 0 0 0,0 1 0 0 0,0 0 1 0 0,-1 0-1 0 0,0 0 0 0 0,0 0 1 0 0,0 0-1 0 0,-1 1 0 0 0,1 0 0 0 0,-9-4 1 0 0,5 3-72 0 0,0 0 0 0 0,0 1 0 0 0,-1 0-1 0 0,1 1 1 0 0,-1 0 0 0 0,0 0 0 0 0,0 1 0 0 0,0 1 0 0 0,0-1 0 0 0,-1 1 0 0 0,1 1 0 0 0,0 0 0 0 0,0 1 0 0 0,-16 2 0 0 0,10 1 11 0 0,0 0 0 0 0,1 1 0 0 0,-1 1 0 0 0,1 0 0 0 0,0 1 1 0 0,0 1-1 0 0,-18 14 0 0 0,26-18-289 0 0,0 1 0 0 0,1 0 0 0 0,0 0 1 0 0,0 1-1 0 0,1 0 0 0 0,-1 0 0 0 0,1 0 0 0 0,1 1 1 0 0,-1 0-1 0 0,1 0 0 0 0,0 0 0 0 0,1 0 0 0 0,-1 0 1 0 0,2 1-1 0 0,-1 0 0 0 0,1 0 0 0 0,-2 7 0 0 0,4-9-152 0 0,0-1-1 0 0,0 0 0 0 0,1 0 0 0 0,0 0 0 0 0,0 0 0 0 0,0 0 0 0 0,0 0 0 0 0,1 0 0 0 0,0 0 0 0 0,0 0 0 0 0,0-1 0 0 0,0 1 0 0 0,1-1 1 0 0,0 1-1 0 0,6 6 0 0 0,-2-2 98 0 0,1 0 1 0 0,0-1 0 0 0,1 0 0 0 0,0-1-1 0 0,17 12 1 0 0,-11-10-266 0 0,1-1 0 0 0,-1-1-1 0 0,1 0 1 0 0,1-1 0 0 0,-1-1 0 0 0,1-1-1 0 0,0 0 1 0 0,19 1 0 0 0,-26-3 28 0 0,0-2 0 0 0,0 1 1 0 0,0-1-1 0 0,1-1 0 0 0,-1 0 1 0 0,-1 0-1 0 0,1-1 0 0 0,0 0 0 0 0,0-1 1 0 0,-1 0-1 0 0,1 0 0 0 0,-1-1 1 0 0,0-1-1 0 0,0 1 0 0 0,12-9 1 0 0,-15 8 3 0 0,-1-1 0 0 0,1 0 1 0 0,-1 1-1 0 0,1-2 1 0 0,-2 1-1 0 0,1-1 0 0 0,-1 1 1 0 0,0-1-1 0 0,0 0 1 0 0,-1-1-1 0 0,0 1 0 0 0,0-1 1 0 0,-1 1-1 0 0,0-1 1 0 0,0 0-1 0 0,0-11 0 0 0,-1 10 38 0 0,0 0 0 0 0,-1 0-1 0 0,-1 0 1 0 0,0 0 0 0 0,0 0-1 0 0,0 0 1 0 0,-1 1-1 0 0,-1-1 1 0 0,1 0 0 0 0,-1 1-1 0 0,-1 0 1 0 0,0 0 0 0 0,0 0-1 0 0,-6-9 1 0 0,0 4-103 0 0,-1 1 1 0 0,0 0-1 0 0,0 0 0 0 0,-1 2 1 0 0,-1-1-1 0 0,1 2 1 0 0,-2-1-1 0 0,1 2 1 0 0,-1 0-1 0 0,-1 0 0 0 0,0 2 1 0 0,-22-8-1 0 0,33 13-183 0 0,0 0-1 0 0,0 0 1 0 0,-1 0-1 0 0,1 0 1 0 0,0 1-1 0 0,-1 0 1 0 0,1 0 0 0 0,0 0-1 0 0,-1 0 1 0 0,-7 2-1 0 0,8-1-902 0 0,0 1-1 0 0,-1-1 0 0 0,1 1 1 0 0,0 0-1 0 0,0 0 0 0 0,-5 4 1 0 0,-2 1-1705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9449 0 0,'51'10'13227'0'0,"-10"-3"-8815"0"0,-16-2-2960 0 0,46 16-1 0 0,-27-3-895 0 0,0 3-1 0 0,-2 1 0 0 0,0 3 0 0 0,69 52 0 0 0,-109-75-555 0 0,-1-1 0 0 0,0 0 0 0 0,0 0 0 0 0,0 0 0 0 0,1 0 0 0 0,-1 0 0 0 0,0 0 0 0 0,1 0 0 0 0,-1 0 0 0 0,0-1 0 0 0,1 1 0 0 0,-1 0 0 0 0,1-1 0 0 0,-1 1 0 0 0,1-1 0 0 0,0 0 0 0 0,-1 0 0 0 0,1 1 0 0 0,2-1 0 0 0,3-5 0 0 0,-6-5 0 0 0,-4-7 0 0 0,-1-1 0 0 0,-1 1 0 0 0,-11-28 0 0 0,-3-5 0 0 0,9 19 0 0 0,2 0 0 0 0,0 0 0 0 0,2 0 0 0 0,-2-41 0 0 0,8 63 0 0 0,-1 1 0 0 0,2-1 0 0 0,-1 0 0 0 0,1 1 0 0 0,1-1 0 0 0,0 1 0 0 0,0-1 0 0 0,0 1 0 0 0,1 0 0 0 0,0 0 0 0 0,1 0 0 0 0,0 0 0 0 0,0 1 0 0 0,1-1 0 0 0,-1 1 0 0 0,2 0 0 0 0,-1 1 0 0 0,1-1 0 0 0,0 1 0 0 0,13-10 0 0 0,-9 9 0 0 0,1 0 0 0 0,0 1 0 0 0,0 1 0 0 0,1 0 0 0 0,-1 1 0 0 0,1 0 0 0 0,0 0 0 0 0,0 1 0 0 0,0 1 0 0 0,1 0 0 0 0,-1 1 0 0 0,1 0 0 0 0,-1 1 0 0 0,16 1 0 0 0,-5 1 0 0 0,-1 1 0 0 0,0 2 0 0 0,0 0 0 0 0,0 1 0 0 0,-1 1 0 0 0,0 1 0 0 0,20 10 0 0 0,-35-15 0 0 0,0 0 0 0 0,0 1 0 0 0,-1-1 0 0 0,0 1 0 0 0,1 0 0 0 0,-2 1 0 0 0,1-1 0 0 0,0 1 0 0 0,-1 0 0 0 0,0 0 0 0 0,5 8 0 0 0,-7-9 0 0 0,0-1 0 0 0,0 1 0 0 0,-1 0 0 0 0,0 0 0 0 0,1 0 0 0 0,-2 0 0 0 0,1 0 0 0 0,0 1 0 0 0,-1-1 0 0 0,0 0 0 0 0,0 0 0 0 0,0 0 0 0 0,0 1 0 0 0,-1-1 0 0 0,1 0 0 0 0,-1 0 0 0 0,0 0 0 0 0,-3 7 0 0 0,-5 8 0 0 0,-1 0 0 0 0,0-1 0 0 0,-1 1 0 0 0,-1-2 0 0 0,-1 0 0 0 0,-25 25 0 0 0,14-15 0 0 0,-23 35 0 0 0,45-59 0 0 0,-1 1 0 0 0,1-1 0 0 0,1 1 0 0 0,-1-1 0 0 0,0 1 0 0 0,1-1 0 0 0,0 1 0 0 0,0 0 0 0 0,0-1 0 0 0,0 1 0 0 0,1 0 0 0 0,-1 0 0 0 0,1 0 0 0 0,0 0 0 0 0,0 0 0 0 0,1 6 0 0 0,0-7 0 0 0,0 0 0 0 0,1 1 0 0 0,-1-1 0 0 0,1 0 0 0 0,-1 0 0 0 0,1 0 0 0 0,0 0 0 0 0,0 0 0 0 0,0-1 0 0 0,1 1 0 0 0,-1-1 0 0 0,1 1 0 0 0,-1-1 0 0 0,1 0 0 0 0,0 0 0 0 0,0 0 0 0 0,0 0 0 0 0,6 2 0 0 0,6 3 0 0 0,0-2 0 0 0,1 0 0 0 0,-1-1 0 0 0,1 0 0 0 0,0-1 0 0 0,0-1 0 0 0,1-1 0 0 0,22 0 0 0 0,15-4 0 0 0,62-10 0 0 0,-101 11 0 0 0,-8 2 0 0 0,0-1 0 0 0,0 0 0 0 0,0-1 0 0 0,0 0 0 0 0,7-2 0 0 0,-8 1 0 0 0,-3 0-125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87 460 236 0 0,'2'4'1574'0'0,"0"0"1"0"0,0 0-1 0 0,0 0 0 0 0,0 1 1 0 0,1 5-1 0 0,6 37 2198 0 0,3 57-1752 0 0,-10-91-1267 0 0,24 319 6896 0 0,-25-329-7780 0 0,1 29 2149 0 0,-4-27-482 0 0,-4-18-1026 0 0,-6-27-39 0 0,-13-72 0 0 0,13 49-294 0 0,1 12-87 0 0,-34-220 400 0 0,43 241-413 0 0,0 0 0 0 0,2 1-1 0 0,1-1 1 0 0,2 1 0 0 0,1-1 0 0 0,1 1 0 0 0,12-39 0 0 0,-12 55-41 0 0,0 0-1 0 0,2 0 0 0 0,-1 1 1 0 0,1 0-1 0 0,1 0 0 0 0,1 0 1 0 0,-1 1-1 0 0,2 0 0 0 0,-1 1 0 0 0,1 0 1 0 0,1 1-1 0 0,0 0 0 0 0,0 0 1 0 0,14-6-1 0 0,-18 10-19 0 0,0 1 0 0 0,1 1 0 0 0,-1-1 0 0 0,1 1 0 0 0,0 1 0 0 0,0-1 0 0 0,0 1 0 0 0,0 1 0 0 0,1 0 0 0 0,-1 0 1 0 0,0 0-1 0 0,1 1 0 0 0,-1 0 0 0 0,0 1 0 0 0,1 0 0 0 0,-1 0 0 0 0,0 1 0 0 0,0 0 0 0 0,0 0 0 0 0,0 1 0 0 0,0 0 0 0 0,-1 0 0 0 0,1 1 0 0 0,-1 0 0 0 0,7 5 0 0 0,-5-3-1 0 0,-1 1 0 0 0,-1 0 0 0 0,1 0 0 0 0,-1 1 0 0 0,-1 0 0 0 0,1 0 0 0 0,-1 1 0 0 0,-1 0 0 0 0,0 0 0 0 0,0 0 0 0 0,0 0 0 0 0,-1 1 0 0 0,-1 0 0 0 0,0 0 0 0 0,0 0 0 0 0,-1 0 0 0 0,0 0 0 0 0,-1 1 0 0 0,0-1 0 0 0,0 12 0 0 0,-2 1 9 0 0,0-1-1 0 0,-2 0 0 0 0,0 0 0 0 0,-2 0 0 0 0,0 0 0 0 0,-1-1 0 0 0,-1 0 0 0 0,-14 29 1 0 0,5-21-8 0 0,0-1 1 0 0,-29 37 0 0 0,30-45-33 0 0,-1-2-1 0 0,0 0 0 0 0,-2 0 0 0 0,0-2 1 0 0,0 0-1 0 0,-28 17 0 0 0,29-23-22 0 0,1 0-1 0 0,-1-1 1 0 0,-1-1 0 0 0,1-1-1 0 0,-1 0 1 0 0,-1-2 0 0 0,1 0-1 0 0,-26 4 1 0 0,38-9 4 0 0,-1 1 1 0 0,1-1-1 0 0,0 0 1 0 0,0 0-1 0 0,0-1 0 0 0,0 0 1 0 0,-6-1-1 0 0,10 1-9 0 0,7 2 7 0 0,16 1 86 0 0,-1 2 1 0 0,0 0 0 0 0,0 1-1 0 0,-1 1 1 0 0,32 14 0 0 0,94 54 387 0 0,-114-54-595 0 0,-1 0 0 0 0,-1 2 0 0 0,-1 2 0 0 0,48 51-1 0 0,-61-63-1712 0 0,-13-10 783 0 0,1-1 0 0 0,-1 0 0 0 0,0 1 0 0 0,1-1 0 0 0,-1 0-1 0 0,1 0 1 0 0,0-1 0 0 0,4 2 0 0 0,0-2-2186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76 608 0 0,'-4'-20'2180'0'0,"3"15"-994"0"0,0 0-1 0 0,0 0 1 0 0,-1 0-1 0 0,0 0 1 0 0,1 0 0 0 0,-2 0-1 0 0,1 1 1 0 0,0-1-1 0 0,-5-5 1 0 0,7 10-1073 0 0,0 0 1 0 0,0 0-1 0 0,0 0 0 0 0,0-1 0 0 0,-1 1 1 0 0,1 0-1 0 0,0 0 0 0 0,0 0 0 0 0,-1 0 1 0 0,1 0-1 0 0,0 0 0 0 0,0-1 1 0 0,-1 1-1 0 0,1 0 0 0 0,0 0 0 0 0,0 0 1 0 0,-1 0-1 0 0,1 0 0 0 0,0 0 1 0 0,0 0-1 0 0,-1 0 0 0 0,1 0 0 0 0,0 0 1 0 0,-1 0-1 0 0,1 0 0 0 0,0 0 0 0 0,0 0 1 0 0,-1 0-1 0 0,1 1 0 0 0,0-1 1 0 0,0 0-1 0 0,-1 0 0 0 0,1 0 0 0 0,0 0 1 0 0,0 0-1 0 0,0 1 0 0 0,-1-1 0 0 0,1 0 1 0 0,-8 7 336 0 0,1 0 0 0 0,0 0 0 0 0,1 0 0 0 0,-1 1 0 0 0,2 0 0 0 0,-1 0 0 0 0,1 1 0 0 0,0-1 0 0 0,-4 11 0 0 0,-33 91 1610 0 0,39-100-1792 0 0,-1 3 27 0 0,0 0 0 0 0,1 0 0 0 0,0 0 0 0 0,1 0 0 0 0,1 1 0 0 0,0-1 0 0 0,1 0 0 0 0,0 1 0 0 0,1-1 0 0 0,0 1 0 0 0,7 22 0 0 0,-6-26-126 0 0,2-1-1 0 0,-1 0 1 0 0,2 0-1 0 0,-1 0 1 0 0,1 0-1 0 0,0-1 1 0 0,1 1 0 0 0,0-1-1 0 0,0-1 1 0 0,1 1-1 0 0,0-1 1 0 0,0 0-1 0 0,1-1 1 0 0,0 0 0 0 0,0 0-1 0 0,14 7 1 0 0,-7-5-133 0 0,1 0 0 0 0,1-1 0 0 0,-1-1 0 0 0,1-1 0 0 0,0 0 0 0 0,1-1 0 0 0,-1-1 0 0 0,1-1 0 0 0,-1 0 0 0 0,26-2 0 0 0,-31 0-32 0 0,0-1 1 0 0,-1-1-1 0 0,1 0 1 0 0,-1 0-1 0 0,1-1 0 0 0,-1-1 1 0 0,0 0-1 0 0,0 0 1 0 0,-1-1-1 0 0,1-1 0 0 0,-1 0 1 0 0,0 0-1 0 0,0-1 1 0 0,-1 0-1 0 0,0 0 1 0 0,13-15-1 0 0,-13 12-284 0 0,27-34-4037 0 0,-34 41 3886 0 0,0 0 0 0 0,0-1 1 0 0,0 1-1 0 0,0-1 0 0 0,0 0 1 0 0,-1 1-1 0 0,0-1 0 0 0,0 0 1 0 0,0 0-1 0 0,0 0 0 0 0,0-5 0 0 0,-5-3-6689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46 119 140 0 0,'-10'-10'751'0'0,"6"6"167"0"0,0 0 1 0 0,0 0-1 0 0,0 0 1 0 0,0-1 0 0 0,0 0-1 0 0,1 0 1 0 0,-5-9-1 0 0,8 13-678 0 0,0 0-1 0 0,0 0 1 0 0,-1 0-1 0 0,1-1 1 0 0,0 1-1 0 0,1 0 0 0 0,-1 0 1 0 0,0 0-1 0 0,0 0 1 0 0,0 0-1 0 0,1-1 0 0 0,-1 1 1 0 0,0 0-1 0 0,1 0 1 0 0,-1 0-1 0 0,1 0 1 0 0,0 0-1 0 0,-1 0 0 0 0,1 0 1 0 0,0 0-1 0 0,-1 0 1 0 0,1 1-1 0 0,2-2 1 0 0,-1-1 145 0 0,1 1 0 0 0,0-1 1 0 0,0 1-1 0 0,0 0 0 0 0,0 0 1 0 0,5-2-1 0 0,5 0 222 0 0,1 0 0 0 0,-1 0 1 0 0,1 2-1 0 0,0-1 0 0 0,0 2 1 0 0,0 0-1 0 0,0 1 0 0 0,0 0 0 0 0,0 1 1 0 0,23 4-1 0 0,-13 0-54 0 0,0 1-1 0 0,0 1 1 0 0,-1 1-1 0 0,0 1 1 0 0,27 14-1 0 0,-42-18-328 0 0,1 0 0 0 0,-1 1 0 0 0,0-1 0 0 0,-1 1 0 0 0,0 1-1 0 0,0 0 1 0 0,0 0 0 0 0,7 10 0 0 0,-10-12-73 0 0,-1 0 0 0 0,0 1 0 0 0,0-1 1 0 0,0 1-1 0 0,0 0 0 0 0,-1-1 0 0 0,0 1 0 0 0,0 0 1 0 0,-1 0-1 0 0,0 1 0 0 0,0-1 0 0 0,0 0 0 0 0,-1 11 0 0 0,0-9-53 0 0,-1 0-1 0 0,0 1 0 0 0,-1-1 1 0 0,0 0-1 0 0,0 0 0 0 0,0-1 0 0 0,-1 1 1 0 0,0 0-1 0 0,-1-1 0 0 0,0 0 1 0 0,0 1-1 0 0,0-2 0 0 0,-1 1 0 0 0,-9 10 1 0 0,4-8-224 0 0,1-1 0 0 0,-1 0 0 0 0,0-1 0 0 0,-1 0 1 0 0,0-1-1 0 0,0 0 0 0 0,0-1 0 0 0,-24 8 0 0 0,19-8-542 0 0,0-1-1 0 0,-1 0 1 0 0,1-2 0 0 0,-31 2-1 0 0,-1-3-7571 0 0,37-3 2187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91 736 0 0,'-25'2'109'0'0,"-11"5"17008"0"0,67-12-13567 0 0,90-10 1475 0 0,67-13-410 0 0,-183 27-4842 0 0,38-12 169 0 0,-25 2-2426 0 0,-17 11 2113 0 0,0-1-1 0 0,-1 0 0 0 0,1 1 1 0 0,0-1-1 0 0,-1 0 1 0 0,1 1-1 0 0,-1-1 0 0 0,1 0 1 0 0,-1 0-1 0 0,0 0 0 0 0,1 1 1 0 0,-1-1-1 0 0,0 0 0 0 0,1 0 1 0 0,-1 0-1 0 0,0 0 1 0 0,0-1-1 0 0,-2-9-6349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132 139 396 0 0,'-24'-3'1853'0'0,"-30"-9"1"0"0,4-4 6495 0 0,50 16-8261 0 0,0 0-1 0 0,0 0 1 0 0,0 0 0 0 0,-1 0 0 0 0,1 0 0 0 0,0 0-1 0 0,0 0 1 0 0,0 0 0 0 0,0 0 0 0 0,0 0 0 0 0,-1 0-1 0 0,1 0 1 0 0,0-1 0 0 0,0 1 0 0 0,0 0 0 0 0,0 0-1 0 0,0 0 1 0 0,0 0 0 0 0,-1 0 0 0 0,1 0 0 0 0,0 0-1 0 0,0-1 1 0 0,0 1 0 0 0,0 0 0 0 0,0 0 0 0 0,0 0-1 0 0,0 0 1 0 0,0 0 0 0 0,0 0 0 0 0,0-1 0 0 0,0 1-1 0 0,0 0 1 0 0,0 0 0 0 0,0 0 0 0 0,0 0 0 0 0,0-1-1 0 0,0 1 1 0 0,0 0 0 0 0,0 0 0 0 0,0 0 0 0 0,0-1-1 0 0,6-3 2599 0 0,8-2-1096 0 0,14 0 261 0 0,0 1 0 0 0,48-1 1 0 0,-42 3-1106 0 0,34-2-57 0 0,273-29 4674 0 0,-307 26-5363 0 0,-30 8-454 0 0,0-1 1 0 0,-1 0-1 0 0,1 0 0 0 0,-1 0 1 0 0,0 0-1 0 0,1-1 0 0 0,-1 1 0 0 0,4-3 1 0 0,6-2-3693 0 0,0 3 55 0 0,1-2 586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14 516 0 0,'1'1'511'0'0,"0"0"0"0"0,-1 0 0 0 0,1 0 0 0 0,0 0 0 0 0,0 0 0 0 0,0 0 0 0 0,-1 0 0 0 0,1 0 0 0 0,0-1 0 0 0,0 1 0 0 0,0 0 0 0 0,0 0 0 0 0,1-1 0 0 0,-1 1 0 0 0,0-1 0 0 0,0 1 0 0 0,0-1 0 0 0,0 0 0 0 0,1 1 0 0 0,-1-1 0 0 0,0 0 0 0 0,0 0 0 0 0,3 0 0 0 0,38 5 3798 0 0,-30-4-3143 0 0,51 1 3072 0 0,0-1 0 0 0,108-15 0 0 0,-157 12-3723 0 0,48-8 1041 0 0,-22 0-4755 0 0,-37 9 2967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27 796 0 0,'-7'6'1064'0'0,"-11"14"2412"0"0,12-6 1876 0 0,7-13-5162 0 0,-1-1 1 0 0,0 1-1 0 0,0-1 1 0 0,1 1-1 0 0,-1-1 1 0 0,0 1-1 0 0,1-1 1 0 0,-1 1-1 0 0,1-1 1 0 0,-1 1-1 0 0,0-1 1 0 0,1 0-1 0 0,-1 1 1 0 0,1-1-1 0 0,-1 0 0 0 0,1 0 1 0 0,-1 1-1 0 0,1-1 1 0 0,-1 0-1 0 0,1 0 1 0 0,0 1-1 0 0,-1-1 1 0 0,1 0-1 0 0,-1 0 1 0 0,1 0-1 0 0,-1 0 1 0 0,2 0-1 0 0,18 1 2034 0 0,-19-1-1889 0 0,43-1 2964 0 0,-1-2 0 0 0,82-17 1 0 0,11-19-6492 0 0,-114 30-4121 0 0,-9 4 4233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20 170 756 0 0,'-2'-1'422'0'0,"0"-1"1"0"0,0 0-1 0 0,0 0 0 0 0,1-1 1 0 0,-1 1-1 0 0,1 0 1 0 0,0 0-1 0 0,0-1 0 0 0,0 1 1 0 0,0-1-1 0 0,0 1 0 0 0,0-1 1 0 0,1 1-1 0 0,-1-1 0 0 0,1 0 1 0 0,-1 1-1 0 0,1-1 0 0 0,0 0 1 0 0,1-4-1 0 0,0 3 6 0 0,1 1 0 0 0,-1 0 0 0 0,1 0 0 0 0,0 0 0 0 0,0 0 0 0 0,0 0 0 0 0,0 0 0 0 0,0 1 0 0 0,1-1 0 0 0,-1 1-1 0 0,1-1 1 0 0,0 1 0 0 0,0 0 0 0 0,0 0 0 0 0,4-2 0 0 0,12-7 439 0 0,0 1-1 0 0,1 1 1 0 0,0 0-1 0 0,0 2 1 0 0,1 1-1 0 0,0 0 1 0 0,0 1-1 0 0,26-2 1 0 0,-30 5-433 0 0,0 1 1 0 0,0 1 0 0 0,0 0 0 0 0,0 2-1 0 0,0 0 1 0 0,0 0 0 0 0,0 2-1 0 0,-1 0 1 0 0,0 1 0 0 0,1 0 0 0 0,15 9-1 0 0,-27-12-306 0 0,-1 0 1 0 0,0 1-1 0 0,0 0 0 0 0,0-1 0 0 0,0 2 0 0 0,0-1 1 0 0,-1 0-1 0 0,1 1 0 0 0,-1-1 0 0 0,0 1 0 0 0,0 0 0 0 0,0 0 1 0 0,2 5-1 0 0,-4-7-78 0 0,0 1 1 0 0,0-1-1 0 0,-1 1 0 0 0,1 0 1 0 0,-1-1-1 0 0,1 1 1 0 0,-1 0-1 0 0,0-1 1 0 0,0 1-1 0 0,0 0 1 0 0,0-1-1 0 0,0 1 1 0 0,-1 0-1 0 0,1 0 0 0 0,-1-1 1 0 0,0 1-1 0 0,1-1 1 0 0,-1 1-1 0 0,-1-1 1 0 0,1 1-1 0 0,0-1 1 0 0,-1 0-1 0 0,1 1 0 0 0,-3 1 1 0 0,-4 6-40 0 0,0-1-1 0 0,0 0 1 0 0,-1-1 0 0 0,-1 0 0 0 0,1 0-1 0 0,-1-1 1 0 0,-1-1 0 0 0,-14 8 0 0 0,-8 1-53 0 0,-50 16 0 0 0,-13 4-110 0 0,96-35 151 0 0,-1 0 0 0 0,1 0 0 0 0,0 0 0 0 0,0 0 0 0 0,0 0 0 0 0,-1 0 0 0 0,1 0 0 0 0,0 0-1 0 0,0 0 1 0 0,-1 0 0 0 0,1 0 0 0 0,0 0 0 0 0,0 0 0 0 0,0 1 0 0 0,-1-1 0 0 0,1 0 0 0 0,0 0 0 0 0,0 0-1 0 0,0 0 1 0 0,-1 0 0 0 0,1 0 0 0 0,0 1 0 0 0,0-1 0 0 0,0 0 0 0 0,0 0 0 0 0,0 0 0 0 0,-1 0 0 0 0,1 1-1 0 0,0-1 1 0 0,0 0 0 0 0,0 0 0 0 0,0 0 0 0 0,0 1 0 0 0,0-1 0 0 0,0 0 0 0 0,0 0 0 0 0,0 1 0 0 0,0-1 0 0 0,0 0-1 0 0,0 0 1 0 0,0 0 0 0 0,0 1 0 0 0,0-1 0 0 0,0 0 0 0 0,0 0 0 0 0,0 1 0 0 0,0-1 0 0 0,0 0 0 0 0,0 0-1 0 0,0 0 1 0 0,0 1 0 0 0,0-1 0 0 0,0 0 0 0 0,0 0 0 0 0,1 0 0 0 0,-1 0 0 0 0,0 1 0 0 0,0-1 0 0 0,0 0 0 0 0,0 0-1 0 0,1 0 1 0 0,-1 0 0 0 0,0 1 0 0 0,0-1 0 0 0,0 0 0 0 0,0 0 0 0 0,1 0 0 0 0,-1 0 0 0 0,0 0 0 0 0,18 6-6 0 0,-15-5 8 0 0,160 39 196 0 0,20 6 234 0 0,-150-35-371 0 0,-1 0-1 0 0,0 3 1 0 0,42 23 0 0 0,-68-33-60 0 0,-1-1 0 0 0,1 1 0 0 0,-1-1 0 0 0,0 1 0 0 0,-1 1 0 0 0,1-1 0 0 0,-1 1 0 0 0,5 6 0 0 0,-8-10 0 0 0,0 1 0 0 0,0 0 0 0 0,0-1 0 0 0,0 1 0 0 0,-1 0 0 0 0,1-1 0 0 0,0 1 0 0 0,-1 0 0 0 0,0 0 0 0 0,1 0 0 0 0,-1-1 0 0 0,0 1 0 0 0,0 0 0 0 0,0 0 0 0 0,0 0 0 0 0,0 0 0 0 0,-1 0 0 0 0,1-1 0 0 0,0 1 0 0 0,-1 0 0 0 0,0 0 0 0 0,1-1 0 0 0,-1 1 0 0 0,0 0 0 0 0,0-1 0 0 0,0 1 0 0 0,0-1 0 0 0,0 1 0 0 0,0-1 0 0 0,-3 3 0 0 0,-4 4 0 0 0,0 0 0 0 0,-1-1 0 0 0,0 0 0 0 0,-1-1 0 0 0,1 0 0 0 0,-1-1 0 0 0,0 0 0 0 0,-1 0 0 0 0,1-1 0 0 0,-1 0 0 0 0,-14 3 0 0 0,-13 1 0 0 0,-73 7 0 0 0,35-8-760 0 0,0-3 0 0 0,-104-8 0 0 0,156-3-355 0 0,39 0-6069 0 0,4 2 5038 0 0,1 1-1 0 0,22-1 0 0 0,-40 5 2100 0 0,50-7-2645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516 166 572 0 0,'0'-6'458'0'0,"-1"0"0"0"0,0 0 0 0 0,0 1 0 0 0,0-1 0 0 0,-1 0 0 0 0,1 1 1 0 0,-1-1-1 0 0,-1 1 0 0 0,1-1 0 0 0,-1 1 0 0 0,0 0 0 0 0,0 0 0 0 0,-1 1 0 0 0,1-1 0 0 0,-1 0 0 0 0,0 1 0 0 0,0 0 0 0 0,-1 0 0 0 0,1 0 0 0 0,-1 1 0 0 0,0 0 1 0 0,0-1-1 0 0,0 2 0 0 0,0-1 0 0 0,0 0 0 0 0,-1 1 0 0 0,-6-2 0 0 0,-6-1 325 0 0,1 0-1 0 0,-1 1 1 0 0,0 1 0 0 0,-1 1-1 0 0,1 1 1 0 0,0 0-1 0 0,-1 1 1 0 0,1 1 0 0 0,-28 5-1 0 0,33-4-430 0 0,1 1 1 0 0,0 0-1 0 0,0 0 0 0 0,1 1 0 0 0,-1 1 0 0 0,1 0 0 0 0,0 0 0 0 0,0 1 0 0 0,0 1 0 0 0,1 0 0 0 0,0 0 0 0 0,0 1 0 0 0,1 0 0 0 0,0 1 0 0 0,-8 9 0 0 0,14-14-282 0 0,0 0-1 0 0,0 1 1 0 0,1-1 0 0 0,-1 1-1 0 0,1-1 1 0 0,0 1-1 0 0,0 0 1 0 0,1 0 0 0 0,-1 0-1 0 0,1-1 1 0 0,0 2-1 0 0,1-1 1 0 0,-1 0 0 0 0,1 0-1 0 0,0 0 1 0 0,1 8-1 0 0,0-7 98 0 0,1 1 0 0 0,0-1 0 0 0,0 0 0 0 0,0 0 0 0 0,1 0 0 0 0,0 0 0 0 0,0 0 0 0 0,0-1-1 0 0,1 1 1 0 0,0-1 0 0 0,7 8 0 0 0,-1-3 81 0 0,1 0-1 0 0,1-1 1 0 0,-1 0 0 0 0,2 0-1 0 0,-1-1 1 0 0,1-1-1 0 0,0 0 1 0 0,0-1 0 0 0,1-1-1 0 0,25 8 1 0 0,-16-8-248 0 0,2-1 0 0 0,-1-1 0 0 0,37 0 0 0 0,-50-3 0 0 0,0 0 0 0 0,0-1 0 0 0,0-1 0 0 0,0 1 0 0 0,-1-2 0 0 0,1 1 0 0 0,-1-2 0 0 0,0 1 0 0 0,0-2 0 0 0,14-6 0 0 0,-21 9 0 0 0,-1 0 0 0 0,1 0 0 0 0,-1 0 0 0 0,1 0 0 0 0,-1-1 0 0 0,0 1 0 0 0,0-1 0 0 0,0 1 0 0 0,0-1 0 0 0,0 0 0 0 0,-1 1 0 0 0,1-1 0 0 0,-1 0 0 0 0,0 0 0 0 0,0 0 0 0 0,0 0 0 0 0,0-1 0 0 0,0 1 0 0 0,-1 0 0 0 0,1 0 0 0 0,-1 0 0 0 0,0-1 0 0 0,0 1 0 0 0,0 0 0 0 0,-1 0 0 0 0,1-1 0 0 0,-1 1 0 0 0,-1-4 0 0 0,-1-6 0 0 0,-2 0 0 0 0,0 1 0 0 0,0-1 0 0 0,-1 1 0 0 0,-10-15 0 0 0,6 13-63 0 0,1 1 0 0 0,-2 0 0 0 0,0 1 0 0 0,0 0 0 0 0,-1 1 0 0 0,-1 0 0 0 0,0 0 0 0 0,0 2 0 0 0,-1 0 0 0 0,0 0-1 0 0,-17-6 1 0 0,9 5-67 0 0,0 1-1 0 0,-1 1 0 0 0,0 1 1 0 0,0 1-1 0 0,0 1 0 0 0,-1 1 1 0 0,-25-1-1 0 0,21 8-499 0 0,16 4-1857 0 0,11-5 1127 0 0,1-2 1019 0 0,-1 1 1 0 0,1-1 0 0 0,0 0 0 0 0,0 1 0 0 0,0-1 0 0 0,0 1 0 0 0,0-1 0 0 0,0 1 0 0 0,0-1 0 0 0,0 1-1 0 0,0-1 1 0 0,0 1 0 0 0,0-1 0 0 0,0 0 0 0 0,0 1 0 0 0,0-1 0 0 0,0 1 0 0 0,0-1 0 0 0,0 1 0 0 0,1-1-1 0 0,-1 1 1 0 0,0-1 0 0 0,0 0 0 0 0,1 1 0 0 0,10 18-2744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9933 0 0,'73'15'13218'0'0,"10"1"-7017"0"0,111 20-2825 0 0,122 36-3337 0 0,-274-58-39 0 0,-42-14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0,1 1 0 0 0,-1 0 0 0 0,0 0 0 0 0,0 0 0 0 0,0 0 0 0 0,0 0 0 0 0,0 0 0 0 0,0 0 0 0 0,0 0 0 0 0,0 0 0 0 0,0 0 0 0 0,1 0 0 0 0,-34-39 0 0 0,12 17 0 0 0,-17-27 0 0 0,29 35 0 0 0,0-1 0 0 0,2 0 0 0 0,-1-1 0 0 0,2 0 0 0 0,0 0 0 0 0,1 0 0 0 0,0-1 0 0 0,2 0 0 0 0,0 1 0 0 0,-1-24 0 0 0,3 27 0 0 0,1 1 0 0 0,1 0 0 0 0,0-1 0 0 0,1 1 0 0 0,0 0 0 0 0,1 0 0 0 0,1 0 0 0 0,-1 0 0 0 0,2 0 0 0 0,0 1 0 0 0,0 0 0 0 0,1 0 0 0 0,0 0 0 0 0,1 1 0 0 0,8-11 0 0 0,0 5 0 0 0,0 1 0 0 0,0 1 0 0 0,2 0 0 0 0,0 1 0 0 0,0 1 0 0 0,1 0 0 0 0,0 1 0 0 0,1 1 0 0 0,1 1 0 0 0,-1 1 0 0 0,1 1 0 0 0,1 0 0 0 0,-1 1 0 0 0,1 2 0 0 0,0 0 0 0 0,0 1 0 0 0,0 1 0 0 0,1 1 0 0 0,-1 1 0 0 0,29 3 0 0 0,-40-1 0 0 0,-1-1 0 0 0,1 1 0 0 0,0 1 0 0 0,-1 0 0 0 0,0 0 0 0 0,0 1 0 0 0,0 0 0 0 0,0 1 0 0 0,0 0 0 0 0,10 7 0 0 0,-16-9 0 0 0,1 1 0 0 0,0-1 0 0 0,-1 1 0 0 0,0 0 0 0 0,0 0 0 0 0,0 0 0 0 0,0 0 0 0 0,-1 0 0 0 0,1 1 0 0 0,-1-1 0 0 0,0 1 0 0 0,0 0 0 0 0,-1-1 0 0 0,0 1 0 0 0,1 0 0 0 0,-2 0 0 0 0,1 0 0 0 0,0 0 0 0 0,-1 0 0 0 0,0 0 0 0 0,0 0 0 0 0,-1 5 0 0 0,-4 16 0 0 0,-1-2 0 0 0,-1 1 0 0 0,-1-1 0 0 0,-17 37 0 0 0,15-38 0 0 0,0 0 0 0 0,2 1 0 0 0,0 0 0 0 0,-7 43 0 0 0,15-63 0 0 0,0 0 0 0 0,0-1 0 0 0,0 1 0 0 0,0 0 0 0 0,1 0 0 0 0,-1-1 0 0 0,1 1 0 0 0,0 0 0 0 0,0-1 0 0 0,0 1 0 0 0,0-1 0 0 0,1 1 0 0 0,0-1 0 0 0,-1 1 0 0 0,1-1 0 0 0,1 0 0 0 0,-1 0 0 0 0,0 0 0 0 0,1 0 0 0 0,-1-1 0 0 0,1 1 0 0 0,0-1 0 0 0,0 1 0 0 0,0-1 0 0 0,0 0 0 0 0,0 0 0 0 0,1 0 0 0 0,-1-1 0 0 0,0 1 0 0 0,8 1 0 0 0,0 1 0 0 0,0-1 0 0 0,1 0 0 0 0,0-1 0 0 0,0-1 0 0 0,0 0 0 0 0,0 0 0 0 0,0-1 0 0 0,17-2 0 0 0,122-25 0 0 0,-95 15 0 0 0,-50 10 0 0 0,0-1-178 0 0,-16-4-1955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6 129 388 0 0,'-5'-23'19245'0'0,"18"21"-20586"0"0,307-19 9864 0 0,159-29-4288 0 0,-394 39-3738 0 0,84-10-3118 0 0,-156 21-1215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84 8281 0 0,'-30'-31'8644'0'0,"23"25"-6918"0"0,0-1 1 0 0,1 1-1 0 0,-10-14 1 0 0,16 20-1652 0 0,-1 0 1 0 0,1-1 0 0 0,0 1-1 0 0,0 0 1 0 0,0-1 0 0 0,0 1-1 0 0,0 0 1 0 0,0-1 0 0 0,0 1-1 0 0,0-1 1 0 0,0 1 0 0 0,0 0-1 0 0,0-1 1 0 0,0 1-1 0 0,0 0 1 0 0,1-1 0 0 0,-1 1-1 0 0,0 0 1 0 0,0-1 0 0 0,0 1-1 0 0,0 0 1 0 0,1 0 0 0 0,-1-1-1 0 0,0 1 1 0 0,0 0 0 0 0,0 0-1 0 0,1-1 1 0 0,-1 1-1 0 0,0 0 1 0 0,0 0 0 0 0,1-1-1 0 0,-1 1 1 0 0,0 0 0 0 0,1 0-1 0 0,-1 0 1 0 0,0 0 0 0 0,1 0-1 0 0,-1-1 1 0 0,0 1-1 0 0,1 0 1 0 0,-1 0 0 0 0,0 0-1 0 0,1 0 1 0 0,-1 0 0 0 0,0 0-1 0 0,1 0 1 0 0,17-2 283 0 0,230 7 2308 0 0,-179-1-2264 0 0,-34-2-239 0 0,72 5 298 0 0,-95-5-448 0 0,1 0 1 0 0,-1 1 0 0 0,0 0 0 0 0,0 1-1 0 0,0 1 1 0 0,13 6 0 0 0,-23-10-20 0 0,0 0 0 0 0,0 0 1 0 0,-1 1-1 0 0,1-1 0 0 0,0 0 1 0 0,-1 1-1 0 0,1-1 0 0 0,-1 1 1 0 0,0-1-1 0 0,0 1 1 0 0,1 0-1 0 0,-1 0 0 0 0,0 0 1 0 0,0-1-1 0 0,-1 1 0 0 0,1 0 1 0 0,0 0-1 0 0,-1 0 0 0 0,1 0 1 0 0,-1 0-1 0 0,1 1 1 0 0,-1-1-1 0 0,0 0 0 0 0,0 0 1 0 0,0 0-1 0 0,0 0 0 0 0,0 0 1 0 0,-1 0-1 0 0,1 0 0 0 0,-1 3 1 0 0,-3 5 4 0 0,1 0 1 0 0,-1 1-1 0 0,0-2 1 0 0,-10 16 0 0 0,10-18 6 0 0,-142 222 340 0 0,55-93 24 0 0,72-106-342 0 0,1-4-84 0 0,2 0-1 0 0,-14 32 0 0 0,30-57-29 0 0,-1 0 1 0 0,1-1 0 0 0,0 1 0 0 0,-1-1-1 0 0,1 1 1 0 0,0 0 0 0 0,0-1 0 0 0,-1 1-1 0 0,1 0 1 0 0,0-1 0 0 0,0 1 0 0 0,0 0-1 0 0,0-1 1 0 0,0 1 0 0 0,0 0 0 0 0,0-1-1 0 0,0 1 1 0 0,0 0 0 0 0,0-1 0 0 0,0 1-1 0 0,1 0 1 0 0,-1-1 0 0 0,0 1 0 0 0,0 0-1 0 0,1-1 1 0 0,-1 1 0 0 0,0-1-1 0 0,1 1 1 0 0,-1 0 0 0 0,0-1 0 0 0,1 1-1 0 0,-1-1 1 0 0,1 1 0 0 0,-1-1 0 0 0,1 0-1 0 0,0 1 1 0 0,-1-1 0 0 0,1 1 0 0 0,-1-1-1 0 0,1 0 1 0 0,0 1 0 0 0,-1-1 0 0 0,1 0-1 0 0,-1 0 1 0 0,1 0 0 0 0,0 1 0 0 0,-1-1-1 0 0,1 0 1 0 0,0 0 0 0 0,0 0 0 0 0,-1 0-1 0 0,1 0 1 0 0,1-1 0 0 0,5 1-1015 0 0,1 0-1 0 0,0-1 1 0 0,14-3-1 0 0,-14 2 183 0 0,39-9-2773 0 0,4-6 528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4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56 6325 0 0,'-3'-7'1840'0'0,"-8"-22"2987"0"0,8 10 1848 0 0,3 20-6550 0 0,1 0-1 0 0,-1 1 1 0 0,1-1-1 0 0,-1 0 1 0 0,1 0-1 0 0,-1 0 1 0 0,1 0-1 0 0,0 0 1 0 0,0 1-1 0 0,0-1 1 0 0,1 1-1 0 0,3 5 161 0 0,6 18 366 0 0,-2 1 0 0 0,0 0 0 0 0,7 44 0 0 0,-11-45-313 0 0,33 219 2021 0 0,-20 4-787 0 0,-10-109-1132 0 0,-6-114-705 0 0,1 24-840 0 0,3-18-2683 0 0,-5-30 2533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70 108 0 0,'0'-3'585'0'0,"0"-1"0"0"0,0 1 0 0 0,0-1 0 0 0,-1 1 0 0 0,1-1 0 0 0,-1 1 0 0 0,0-1 0 0 0,0 1 0 0 0,0-1 0 0 0,0 1 0 0 0,-4-6 0 0 0,3 7-248 0 0,1 0 1 0 0,-1 1-1 0 0,0-1 0 0 0,0 0 1 0 0,0 1-1 0 0,0-1 1 0 0,0 1-1 0 0,0 0 0 0 0,0-1 1 0 0,0 1-1 0 0,0 0 0 0 0,-1 0 1 0 0,1 0-1 0 0,-1 1 0 0 0,1-1 1 0 0,0 1-1 0 0,-5-1 1 0 0,-1 1 80 0 0,1 0 1 0 0,-1 0 0 0 0,0 1 0 0 0,1-1 0 0 0,-1 2 0 0 0,1-1 0 0 0,-1 1 0 0 0,1 1 0 0 0,0-1 0 0 0,0 1 0 0 0,-10 6 0 0 0,-2 1 459 0 0,2 1 1 0 0,-30 23-1 0 0,39-28-513 0 0,2 0 0 0 0,-1 0 0 0 0,1 1 0 0 0,0 0-1 0 0,0 0 1 0 0,1 0 0 0 0,-8 14 0 0 0,11-16-164 0 0,0 0 1 0 0,0-1-1 0 0,0 1 0 0 0,1 0 1 0 0,0 0-1 0 0,0 0 1 0 0,0 0-1 0 0,1 0 1 0 0,-1 0-1 0 0,1 0 0 0 0,0 1 1 0 0,1-1-1 0 0,-1 0 1 0 0,3 8-1 0 0,0-4 53 0 0,0 1-1 0 0,0-1 1 0 0,1 0 0 0 0,1 0-1 0 0,0 0 1 0 0,0 0-1 0 0,0-1 1 0 0,1 0 0 0 0,0 0-1 0 0,1-1 1 0 0,13 13 0 0 0,-9-11-28 0 0,0 0-1 0 0,1-2 1 0 0,-1 1 0 0 0,1-2 0 0 0,1 1 0 0 0,-1-2 0 0 0,1 1 0 0 0,17 3 0 0 0,-16-5-105 0 0,0-1 0 0 0,1-1 0 0 0,-1 0 0 0 0,1-1 1 0 0,-1 0-1 0 0,1-1 0 0 0,26-4 0 0 0,-31 2-135 0 0,0 0 1 0 0,1-1-1 0 0,-1 0 1 0 0,0 0-1 0 0,0-1 1 0 0,-1-1-1 0 0,1 0 0 0 0,-1 0 1 0 0,0 0-1 0 0,16-15 1 0 0,6-4-987 0 0,-4 2-2293 0 0,-3-1-6260 0 0,-17 12 6320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149 545 156 0 0,'-30'-29'729'0'0,"12"13"279"0"0,0-1 0 0 0,1-1 0 0 0,-22-32-1 0 0,35 45-646 0 0,1 0-1 0 0,0-1 0 0 0,0 1 0 0 0,1 0 1 0 0,-1-1-1 0 0,1 0 0 0 0,1 1 1 0 0,-1-1-1 0 0,1 0 0 0 0,0 0 0 0 0,0 0 1 0 0,0 0-1 0 0,1 0 0 0 0,0 0 0 0 0,0 0 1 0 0,1 0-1 0 0,0 0 0 0 0,0 0 1 0 0,3-12-1 0 0,0 8 43 0 0,1 1 1 0 0,0-1-1 0 0,0 0 1 0 0,1 1-1 0 0,0 0 1 0 0,1 1 0 0 0,8-10-1 0 0,5-3 123 0 0,0 1-1 0 0,2 2 1 0 0,0 0-1 0 0,0 1 1 0 0,2 1 0 0 0,0 1-1 0 0,1 1 1 0 0,43-17-1 0 0,-49 24-162 0 0,0 1-1 0 0,1 0 1 0 0,-1 1 0 0 0,1 1-1 0 0,0 1 1 0 0,0 1 0 0 0,0 1-1 0 0,0 1 1 0 0,1 0-1 0 0,-1 1 1 0 0,0 2 0 0 0,0 0-1 0 0,34 10 1 0 0,-35-7-99 0 0,-1 1 0 0 0,0 0 0 0 0,-1 2 0 0 0,0 0-1 0 0,30 21 1 0 0,-41-26-160 0 0,-1 0-1 0 0,0 1 0 0 0,0-1 0 0 0,-1 1 1 0 0,1 0-1 0 0,-1 0 0 0 0,0 1 0 0 0,-1-1 0 0 0,1 1 1 0 0,-1 0-1 0 0,0 0 0 0 0,0 0 0 0 0,-1 0 1 0 0,0 1-1 0 0,0-1 0 0 0,0 1 0 0 0,-1-1 1 0 0,0 1-1 0 0,0-1 0 0 0,-1 1 0 0 0,0 0 0 0 0,-1 11 1 0 0,-2-1 40 0 0,-1 0 0 0 0,0 1 0 0 0,-1-2 0 0 0,-1 1 0 0 0,0-1 0 0 0,-2 1 0 0 0,0-2 0 0 0,0 1 0 0 0,-2-1 0 0 0,0-1 0 0 0,0 0 0 0 0,-22 22 0 0 0,4-7 128 0 0,-2-2 0 0 0,-58 42 1 0 0,69-56-369 0 0,0-1-1 0 0,0-1 1 0 0,-2 0 0 0 0,1-2 0 0 0,-1 0-1 0 0,-43 11 1 0 0,60-19-925 0 0,-18 3 1573 0 0,15-4-4276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3 776 0 0,'0'0'4498'0'0,"0"0"-4180"0"0,-1-1 0 0 0,0 1 0 0 0,0 0 0 0 0,0-1 0 0 0,1 1 0 0 0,-1 0 0 0 0,0 0 0 0 0,0 0 0 0 0,0 0-1 0 0,0 0 1 0 0,0 0 0 0 0,1 0 0 0 0,-1 0 0 0 0,-1 0 0 0 0,-6 8 1052 0 0,0 0-1 0 0,1 1 1 0 0,0 0-1 0 0,-6 10 1 0 0,3-1 376 0 0,-13 29 1 0 0,-20 89 1987 0 0,38-118-3138 0 0,0 1 0 0 0,1 0 0 0 0,1 0 0 0 0,1 0 0 0 0,1 24 0 0 0,1-36-472 0 0,1-1 0 0 0,-1 0 0 0 0,2 0 0 0 0,-1 1 0 0 0,1-1 1 0 0,-1 0-1 0 0,2-1 0 0 0,-1 1 0 0 0,1 0 0 0 0,0 0 0 0 0,0-1 0 0 0,0 0 1 0 0,1 0-1 0 0,0 0 0 0 0,0 0 0 0 0,0 0 0 0 0,1-1 0 0 0,-1 1 1 0 0,9 5-1 0 0,1-2 2 0 0,0 0-1 0 0,0-1 1 0 0,0 0 0 0 0,1-2 0 0 0,0 1 0 0 0,1-2-1 0 0,-1 0 1 0 0,1 0 0 0 0,-1-2 0 0 0,28 2-1 0 0,-19-4-163 0 0,1 0 0 0 0,0-1-1 0 0,-1-2 1 0 0,1 0-1 0 0,-1-2 1 0 0,29-9 0 0 0,-41 10-119 0 0,0-1 1 0 0,-1 0 0 0 0,1-1 0 0 0,15-11 0 0 0,5-11-2193 0 0,-29 25 1391 0 0,-1 0-1 0 0,1-1 1 0 0,-1 1 0 0 0,0-1-1 0 0,0 0 1 0 0,0 1 0 0 0,2-6-1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71 8517 0 0,'-28'-2'5709'0'0,"-19"-4"3143"0"0,47 6-8776 0 0,0-1 0 0 0,0 1-1 0 0,0 0 1 0 0,-1 0 0 0 0,1 0 0 0 0,0 0-1 0 0,0 0 1 0 0,0 0 0 0 0,0 0 0 0 0,0-1-1 0 0,0 1 1 0 0,-1 0 0 0 0,1 0 0 0 0,0 0-1 0 0,0 0 1 0 0,0-1 0 0 0,0 1 0 0 0,0 0-1 0 0,0 0 1 0 0,0 0 0 0 0,0 0 0 0 0,0-1-1 0 0,0 1 1 0 0,0 0 0 0 0,0 0 0 0 0,0 0-1 0 0,0 0 1 0 0,0-1 0 0 0,0 1 0 0 0,0 0-1 0 0,0 0 1 0 0,0 0 0 0 0,0 0 0 0 0,0-1-1 0 0,0 1 1 0 0,0 0 0 0 0,1 0 0 0 0,-1 0-1 0 0,0 0 1 0 0,0-1 0 0 0,0 1 0 0 0,0 0-1 0 0,0 0 1 0 0,0 0 0 0 0,0 0 0 0 0,1 0-1 0 0,-1 0 1 0 0,0 0 0 0 0,0-1-1 0 0,0 1 1 0 0,0 0 0 0 0,1 0 0 0 0,-1 0-1 0 0,8-4 389 0 0,0 1-1 0 0,1 0 0 0 0,-1 0 1 0 0,1 0-1 0 0,16-1 0 0 0,52-4 1272 0 0,-41 5-856 0 0,22-1-788 0 0,23-2-41 0 0,-29-5-4209 0 0,-47 9 2935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56 173 8149 0 0,'-12'-3'3090'0'0,"7"2"-1773"0"0,1-1-1 0 0,0 1 1 0 0,0 0 0 0 0,0-1 0 0 0,0 0 0 0 0,0 0-1 0 0,0 0 1 0 0,-6-5 0 0 0,10 7-1212 0 0,0-1 0 0 0,0 1-1 0 0,0 0 1 0 0,0-1 0 0 0,0 1 0 0 0,0 0-1 0 0,0-1 1 0 0,-1 1 0 0 0,1-1 0 0 0,0 1 0 0 0,0 0-1 0 0,0-1 1 0 0,1 1 0 0 0,-1 0 0 0 0,0-1-1 0 0,0 1 1 0 0,0 0 0 0 0,0-1 0 0 0,0 1-1 0 0,0 0 1 0 0,0-1 0 0 0,1 1 0 0 0,-1 0 0 0 0,0-1-1 0 0,0 1 1 0 0,0 0 0 0 0,1 0 0 0 0,-1-1-1 0 0,0 1 1 0 0,0 0 0 0 0,1 0 0 0 0,-1-1-1 0 0,0 1 1 0 0,1 0 0 0 0,-1 0 0 0 0,1 0-1 0 0,11-8 848 0 0,-11 7-891 0 0,22-11 566 0 0,0 1 1 0 0,0 2 0 0 0,30-9-1 0 0,76-15 1635 0 0,-120 31-2246 0 0,254-41-16 0 0,-218 41-11388 0 0,-36 2 7723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36 666 6509 0 0,'-28'24'17104'0'0,"29"-27"-16351"0"0,17-47 1517 0 0,7-22-731 0 0,12-113-560 0 0,-33 150-964 0 0,-1-2 0 0 0,-2 1 0 0 0,-5-46 0 0 0,2 65-39 0 0,-1 1-1 0 0,0 1 1 0 0,-1-1-1 0 0,-9-20 1 0 0,10 28 5 0 0,-1 0 1 0 0,0 0-1 0 0,0 0 0 0 0,-1 0 1 0 0,0 1-1 0 0,0 0 1 0 0,-1 0-1 0 0,0 0 1 0 0,-9-8-1 0 0,15 15 25 0 0,-1 0 1 0 0,1 0-1 0 0,0 0 0 0 0,0 0 1 0 0,0-1-1 0 0,-1 1 0 0 0,1 0 0 0 0,0 0 1 0 0,0 0-1 0 0,0 0 0 0 0,-1 0 1 0 0,1 0-1 0 0,0 0 0 0 0,0 0 1 0 0,-1 0-1 0 0,1 0 0 0 0,0 0 1 0 0,0 0-1 0 0,-1 0 0 0 0,1 0 0 0 0,0 0 1 0 0,0 0-1 0 0,0 0 0 0 0,-1 0 1 0 0,1 0-1 0 0,0 0 0 0 0,0 0 1 0 0,-1 0-1 0 0,1 1 0 0 0,0-1 1 0 0,0 0-1 0 0,0 0 0 0 0,0 0 0 0 0,-1 0 1 0 0,1 0-1 0 0,0 1 0 0 0,0-1 1 0 0,-1 0 11 0 0,1 1 0 0 0,0 0 0 0 0,0-1 1 0 0,-1 1-1 0 0,1-1 0 0 0,0 1 0 0 0,0 0 1 0 0,0-1-1 0 0,-1 1 0 0 0,1 0 0 0 0,0-1 0 0 0,0 1 1 0 0,0-1-1 0 0,0 1 0 0 0,0 0 0 0 0,1-1 1 0 0,-1 1-1 0 0,0 1 0 0 0,3 8 66 0 0,1 0 1 0 0,0 0-1 0 0,1-1 1 0 0,0 1-1 0 0,0-1 1 0 0,1 0-1 0 0,0-1 1 0 0,1 1-1 0 0,0-1 0 0 0,0 0 1 0 0,1-1-1 0 0,0 0 1 0 0,0 0-1 0 0,15 10 1 0 0,-9-8-127 0 0,0-1 1 0 0,1 0-1 0 0,-1-1 1 0 0,1 0-1 0 0,1-2 1 0 0,-1 1-1 0 0,1-2 1 0 0,0 0-1 0 0,18 2 0 0 0,-26-5-84 0 0,-1-1-1 0 0,0 1 0 0 0,1-1 0 0 0,-1-1 0 0 0,1 1 0 0 0,-1-1 0 0 0,0 0 1 0 0,0-1-1 0 0,1 0 0 0 0,-1 0 0 0 0,0-1 0 0 0,0 1 0 0 0,-1-2 0 0 0,1 1 1 0 0,-1-1-1 0 0,1 0 0 0 0,-1 0 0 0 0,-1 0 0 0 0,1-1 0 0 0,0 0 0 0 0,-1 0 1 0 0,0-1-1 0 0,0 1 0 0 0,-1-1 0 0 0,0 0 0 0 0,0-1 0 0 0,0 1 1 0 0,0-1-1 0 0,-1 1 0 0 0,0-1 0 0 0,-1 0 0 0 0,0 0 0 0 0,3-13 0 0 0,-3 13 291 0 0,-1 0-1 0 0,0 0 0 0 0,0 0 0 0 0,-1-1 0 0 0,0 1 1 0 0,0 0-1 0 0,0-1 0 0 0,-1 1 0 0 0,-2-10 1 0 0,3 17-119 0 0,-1 0 1 0 0,1 0 0 0 0,0 0-1 0 0,0 0 1 0 0,0-1 0 0 0,0 1 0 0 0,-1 0-1 0 0,1 0 1 0 0,0 0 0 0 0,0 0 0 0 0,0 0-1 0 0,0 0 1 0 0,-1 0 0 0 0,1 0 0 0 0,0 0-1 0 0,0 0 1 0 0,0 0 0 0 0,-1 0 0 0 0,1 0-1 0 0,0 0 1 0 0,0 0 0 0 0,0 0 0 0 0,0 0-1 0 0,-1 1 1 0 0,1-1 0 0 0,0 0-1 0 0,0 0 1 0 0,0 0 0 0 0,0 0 0 0 0,-1 0-1 0 0,1 0 1 0 0,0 0 0 0 0,0 0 0 0 0,0 1-1 0 0,0-1 1 0 0,0 0 0 0 0,0 0 0 0 0,0 0-1 0 0,-1 0 1 0 0,1 1 0 0 0,0-1 0 0 0,0 0-1 0 0,0 0 1 0 0,0 0 0 0 0,0 0 0 0 0,0 1-1 0 0,0-1 1 0 0,0 0 0 0 0,-4 7 45 0 0,2-5-12 0 0,1 1 0 0 0,0-1 0 0 0,1 1 0 0 0,-1-1-1 0 0,0 1 1 0 0,1-1 0 0 0,0 1 0 0 0,-1 0-1 0 0,1-1 1 0 0,0 1 0 0 0,0 3 0 0 0,0 6 330 0 0,-2 42-55 0 0,3-1 0 0 0,1 1 1 0 0,12 64-1 0 0,-13-112-881 0 0,0-1-1 0 0,0 1 1 0 0,0-1 0 0 0,1 0 0 0 0,0 0-1 0 0,-1 0 1 0 0,2 0 0 0 0,-1 0 0 0 0,1 0-1 0 0,0 0 1 0 0,0-1 0 0 0,0 1 0 0 0,0-1-1 0 0,1 0 1 0 0,0 0 0 0 0,-1 0-1 0 0,2-1 1 0 0,-1 1 0 0 0,0-1 0 0 0,1 0-1 0 0,-1 0 1 0 0,9 3 0 0 0,4-2-3011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276 115 9101 0 0,'-31'30'9393'0'0,"1"4"-4396"0"0,17-18-4033 0 0,1 0 0 0 0,1 0 1 0 0,1 1-1 0 0,-15 31 0 0 0,20-34-234 0 0,-2-1 0 0 0,-12 19 0 0 0,19-31-709 0 0,0-1-1 0 0,0 0 0 0 0,0 0 1 0 0,0 0-1 0 0,0 1 1 0 0,0-1-1 0 0,0 0 1 0 0,0 0-1 0 0,0 0 1 0 0,-1 1-1 0 0,1-1 0 0 0,0 0 1 0 0,0 0-1 0 0,0 0 1 0 0,0 0-1 0 0,0 0 1 0 0,0 1-1 0 0,-1-1 1 0 0,1 0-1 0 0,0 0 1 0 0,0 0-1 0 0,0 0 0 0 0,-1 0 1 0 0,1 0-1 0 0,0 0 1 0 0,0 0-1 0 0,0 0 1 0 0,-1 1-1 0 0,1-1 1 0 0,0 0-1 0 0,0 0 0 0 0,0 0 1 0 0,-1 0-1 0 0,1 0 1 0 0,0 0-1 0 0,0-1 1 0 0,0 1-1 0 0,-1 0 1 0 0,1 0-1 0 0,0 0 0 0 0,0 0 1 0 0,0 0-1 0 0,-1 0 1 0 0,1 0-1 0 0,0 0 1 0 0,0 0-1 0 0,0 0 1 0 0,0-1-1 0 0,-1 1 0 0 0,1 0 1 0 0,0 0-1 0 0,0 0 1 0 0,0 0-1 0 0,-5-17 246 0 0,1-20-134 0 0,2-67 116 0 0,-6-92 267 0 0,12 218-515 0 0,1-1 0 0 0,0 0 0 0 0,2 0 0 0 0,0-1 0 0 0,1 0 0 0 0,1 0 0 0 0,1-1 0 0 0,1 0 0 0 0,25 32 0 0 0,-10-17 0 0 0,1-2 0 0 0,2-1 0 0 0,2-2 0 0 0,42 33 0 0 0,-46-41 0 0 0,1-2 0 0 0,1-1 0 0 0,0-2 0 0 0,1 0 0 0 0,32 11 0 0 0,-59-26 0 0 0,0 0 0 0 0,1 0 0 0 0,-1 0 0 0 0,0-1 0 0 0,0 1 0 0 0,0-1 0 0 0,0 0 0 0 0,1 0 0 0 0,-1 0 0 0 0,0 0 0 0 0,0 0 0 0 0,0-1 0 0 0,1 1 0 0 0,-1-1 0 0 0,5-2 0 0 0,-6 3 0 0 0,-1-1 0 0 0,0 0 0 0 0,0 1 0 0 0,0-1 0 0 0,0 0 0 0 0,-1 0 0 0 0,1 0 0 0 0,0 0 0 0 0,0 1 0 0 0,0-1 0 0 0,-1 0 0 0 0,1 0 0 0 0,0 0 0 0 0,-1-1 0 0 0,1 1 0 0 0,-1 0 0 0 0,1-2 0 0 0,-1 1 0 0 0,1 0 0 0 0,-1 0 0 0 0,0 0 0 0 0,0 0 0 0 0,0-1 0 0 0,0 1 0 0 0,0 0 0 0 0,-1 0 0 0 0,1 0 0 0 0,-1 0 0 0 0,1 0 0 0 0,-3-4 0 0 0,0 0 0 0 0,0 0 0 0 0,-1 0 0 0 0,0 0 0 0 0,0 1 0 0 0,-1-1 0 0 0,1 1 0 0 0,-1 0 0 0 0,0 0 0 0 0,-1 0 0 0 0,1 1 0 0 0,-1 0 0 0 0,0 0 0 0 0,0 1 0 0 0,0-1 0 0 0,0 1 0 0 0,-1 1 0 0 0,1-1 0 0 0,-8-1 0 0 0,-8-2 0 0 0,-1 0 0 0 0,1 2 0 0 0,-1 0 0 0 0,-27 0 0 0 0,6 4-9 0 0,0 2 0 0 0,1 1 0 0 0,-1 2 0 0 0,0 3 0 0 0,1 1 0 0 0,1 2 0 0 0,-55 21 0 0 0,119-43-12984 0 0,9-6 9616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264 126 788 0 0,'-31'-20'3034'0'0,"-1"2"0"0"0,0 1 1 0 0,-59-22-1 0 0,14 7 12752 0 0,84 33-15309 0 0,23 8-1372 0 0,0 1 0 0 0,0 1 0 0 0,47 25-1 0 0,27 10-6831 0 0,-54-28 4660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15 10521 0 0,'-9'32'10880'0'0,"-13"15"-7409"0"0,11-24-2240 0 0,-237 455 5391 0 0,226-442-7538 0 0,-52 66-1 0 0,73-100-16 0 0,-3 2 1122 0 0</inkml:trace>
  <inkml:trace contextRef="#ctx0" brushRef="#br0" timeOffset="1">91 46 10533 0 0,'-3'-2'1144'0'0,"-36"-27"8473"0"0,36 27-9064 0 0,0 0 0 0 0,-1 0-1 0 0,1 1 1 0 0,-1-1 0 0 0,1 1-1 0 0,-1 0 1 0 0,0 0 0 0 0,1 0-1 0 0,-1 0 1 0 0,-5 0 0 0 0,9 1-507 0 0,0 0 1 0 0,-1 0-1 0 0,1 0 1 0 0,0 1-1 0 0,0-1 0 0 0,-1 0 1 0 0,1 0-1 0 0,0 0 1 0 0,0 0-1 0 0,-1 1 1 0 0,1-1-1 0 0,0 0 0 0 0,0 0 1 0 0,0 0-1 0 0,-1 1 1 0 0,1-1-1 0 0,0 0 0 0 0,0 0 1 0 0,0 1-1 0 0,0-1 1 0 0,0 0-1 0 0,0 0 1 0 0,0 1-1 0 0,-1-1 0 0 0,1 0 1 0 0,0 0-1 0 0,0 1 1 0 0,0-1-1 0 0,0 0 1 0 0,0 1-1 0 0,0-1 0 0 0,0 0 1 0 0,0 0-1 0 0,0 1 1 0 0,0-1-1 0 0,1 0 1 0 0,-1 0-1 0 0,0 1 0 0 0,0-1 1 0 0,4 13 570 0 0,3-1-215 0 0,1 1 0 0 0,0-2 1 0 0,1 1-1 0 0,15 15 0 0 0,-7-8-2 0 0,298 284 108 0 0,-208-215-508 0 0,217 198 0 0 0,-311-273 0 0 0,-8-6 0 0 0,2-1 0 0 0,-1 0 0 0 0,1 0 0 0 0,10 7 0 0 0,-11-12 0 0 0,-5-1-4 0 0,-1 0 1 0 0,1 0-1 0 0,-1 0 0 0 0,1 0 1 0 0,-1-1-1 0 0,1 1 0 0 0,-1 0 0 0 0,1 0 1 0 0,-1-1-1 0 0,1 1 0 0 0,-1 0 1 0 0,1-1-1 0 0,-1 1 0 0 0,1 0 1 0 0,-1-1-1 0 0,0 1 0 0 0,1-1 0 0 0,-1 1 1 0 0,0-1-1 0 0,1 1 0 0 0,-1-1 1 0 0,0 1-1 0 0,1-1 0 0 0,-1 1 1 0 0,0-1-1 0 0,0 1 0 0 0,0-1 1 0 0,0 1-1 0 0,0-1 0 0 0,1 1 0 0 0,-1-1 1 0 0,0 0-1 0 0,0 1 0 0 0,0-1 1 0 0,22-51-9181 0 0,-14 36 6707 0 0,7-17-1118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1 124 0 0,'-33'9'5010'0'0,"30"-8"-4115"0"0,0 1 0 0 0,0-1 0 0 0,-1 1 0 0 0,1 0 0 0 0,0 0 0 0 0,0 0 1 0 0,1 0-1 0 0,-1 0 0 0 0,0 0 0 0 0,1 1 0 0 0,-1-1 0 0 0,-1 5 0 0 0,3-7-713 0 0,1 1 0 0 0,0-1-1 0 0,0 1 1 0 0,0-1 0 0 0,-1 1 0 0 0,1 0-1 0 0,0-1 1 0 0,0 1 0 0 0,0 0 0 0 0,0-1-1 0 0,0 1 1 0 0,0-1 0 0 0,0 1 0 0 0,0 0-1 0 0,1-1 1 0 0,-1 1 0 0 0,0-1 0 0 0,0 1-1 0 0,0 0 1 0 0,1-1 0 0 0,-1 1 0 0 0,0-1-1 0 0,1 1 1 0 0,-1-1 0 0 0,0 1 0 0 0,1-1-1 0 0,-1 1 1 0 0,1-1 0 0 0,-1 1 0 0 0,2 0-1 0 0,15 9 1157 0 0,-4-5-579 0 0,1 0 0 0 0,-1-1 1 0 0,1-1-1 0 0,27 3 1 0 0,61 0 779 0 0,-78-6-1111 0 0,69 3 387 0 0,-1-5 1 0 0,1-4-1 0 0,175-34 0 0 0,-253 37-815 0 0,-8 2 0 0 0,0 0 0 0 0,-1-1 0 0 0,1 0 0 0 0,-1 0 0 0 0,0 0 0 0 0,0-1 0 0 0,1 0 0 0 0,9-7 0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 0 0,'0'1'239'0'0,"0"0"1"0"0,0 0-1 0 0,0-1 0 0 0,0 1 1 0 0,0 0-1 0 0,0 0 0 0 0,1 0 1 0 0,-1 0-1 0 0,0 0 0 0 0,1 0 1 0 0,-1-1-1 0 0,0 1 0 0 0,1 0 1 0 0,-1 0-1 0 0,1 0 0 0 0,-1-1 1 0 0,1 1-1 0 0,0 0 1 0 0,-1-1-1 0 0,1 1 0 0 0,0 0 1 0 0,-1-1-1 0 0,1 1 0 0 0,0-1 1 0 0,0 1-1 0 0,-1-1 0 0 0,1 0 1 0 0,0 1-1 0 0,0-1 0 0 0,0 0 1 0 0,0 1-1 0 0,0-1 0 0 0,-1 0 1 0 0,1 0-1 0 0,2 0 0 0 0,39 7 3935 0 0,-36-7-3705 0 0,52 3 2541 0 0,1-3 0 0 0,61-8-1 0 0,42-1 2267 0 0,-159 9-5925 0 0,14-1 2733 0 0,-9 1-4920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1 106 352 0 0,'0'-7'614'0'0,"1"1"0"0"0,0-1 0 0 0,0 0 1 0 0,1 1-1 0 0,0-1 0 0 0,0 1 0 0 0,0-1 0 0 0,1 1 0 0 0,0 0 0 0 0,5-8 1 0 0,-7 12-382 0 0,1 0 0 0 0,0 0 0 0 0,0 0 0 0 0,0 0 0 0 0,0 0 1 0 0,0 0-1 0 0,0 1 0 0 0,1-1 0 0 0,-1 1 0 0 0,0-1 1 0 0,1 1-1 0 0,-1 0 0 0 0,1 0 0 0 0,0 0 0 0 0,-1 1 1 0 0,1-1-1 0 0,0 0 0 0 0,-1 1 0 0 0,1 0 0 0 0,0 0 1 0 0,0 0-1 0 0,-1 0 0 0 0,1 0 0 0 0,0 0 0 0 0,-1 1 1 0 0,1-1-1 0 0,0 1 0 0 0,-1 0 0 0 0,4 1 0 0 0,4 2 164 0 0,1 0-1 0 0,-1 1 1 0 0,0 0-1 0 0,-1 0 1 0 0,1 1 0 0 0,-1 1-1 0 0,14 12 1 0 0,11 12 233 0 0,-2 1 1 0 0,-1 2 0 0 0,-1 1-1 0 0,-3 1 1 0 0,0 1-1 0 0,-3 1 1 0 0,36 75 0 0 0,-32-47 155 0 0,-2 0 0 0 0,-4 2 0 0 0,-2 0 0 0 0,12 83 0 0 0,-25-101-279 0 0,-2 0 1 0 0,-3 0-1 0 0,-1 1 1 0 0,-3-1-1 0 0,-2 1 1 0 0,-17 83-1 0 0,16-118-379 0 0,1 1-1 0 0,-2-1 1 0 0,0-1-1 0 0,-1 1 1 0 0,-1-1-1 0 0,0 0 1 0 0,-1-1-1 0 0,0 0 1 0 0,-2 0 0 0 0,1-1-1 0 0,-25 23 1 0 0,32-33-136 0 0,-1-1 0 0 0,0 1 1 0 0,0-1-1 0 0,1 1 1 0 0,-1-1-1 0 0,-1 0 1 0 0,1-1-1 0 0,0 1 1 0 0,-5 1-1 0 0,-7 0-2454 0 0,0-2-3647 0 0,7-14-913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0 309 488 0 0,'6'-1'345'0'0,"-1"1"-1"0"0,0 0 1 0 0,1 1-1 0 0,-1-1 1 0 0,1 1 0 0 0,-1 0-1 0 0,0 0 1 0 0,0 1-1 0 0,0 0 1 0 0,0 0-1 0 0,0 0 1 0 0,0 0 0 0 0,6 4-1 0 0,2 3 353 0 0,0 0 0 0 0,-1 1 1 0 0,20 20-1 0 0,7 13 1078 0 0,-2 3 0 0 0,-2 1 0 0 0,43 75 0 0 0,-67-103-1271 0 0,27 48 2347 0 0,83 112 0 0 0,-85-138-1587 0 0,-32-37-1041 0 0,0 0-1 0 0,-1-1 1 0 0,2 0 0 0 0,-1 0-1 0 0,0 0 1 0 0,1 0 0 0 0,-1-1-1 0 0,7 3 1 0 0,-9-5-137 0 0,0 0 0 0 0,0 1 0 0 0,0-1 0 0 0,0 0 0 0 0,0 0 0 0 0,0 0 0 0 0,0 0 0 0 0,0-1 0 0 0,0 1 0 0 0,0-1 0 0 0,0 1 0 0 0,-1-1 0 0 0,1 0 0 0 0,0 1 0 0 0,0-1 0 0 0,0 0 0 0 0,-1 0 0 0 0,1 0 0 0 0,0 0 0 0 0,-1-1 1 0 0,1 1-1 0 0,-1 0 0 0 0,1-1 0 0 0,-1 1 0 0 0,0-1 0 0 0,0 0 0 0 0,2-3 0 0 0,3-4 156 0 0,0-1 0 0 0,-1 0 0 0 0,7-18 0 0 0,1-11 90 0 0,-1 0 1 0 0,-2 0-1 0 0,-2-1 0 0 0,4-58 1 0 0,-4-168 587 0 0,-7 202-854 0 0,-3 0-1 0 0,-3 0 1 0 0,-24-113 0 0 0,29 176-662 0 0,0 0 526 0 0,0 1 1 0 0,0 0-1 0 0,0-1 0 0 0,0 1 1 0 0,0 0-1 0 0,0-1 0 0 0,1 1 1 0 0,-1 0-1 0 0,0-1 0 0 0,0 1 1 0 0,0 0-1 0 0,0-1 1 0 0,1 1-1 0 0,-1 0 0 0 0,0 0 1 0 0,0-1-1 0 0,1 1 0 0 0,-1 0 1 0 0,0 0-1 0 0,0-1 1 0 0,1 1-1 0 0,-1 0 0 0 0,0 0 1 0 0,1 0-1 0 0,-1 0 0 0 0,0 0 1 0 0,1-1-1 0 0,-1 1 0 0 0,0 0 1 0 0,1 0-1 0 0,-1 0 1 0 0,20 10-3436 0 0,0 1 0 0 0,27 20 0 0 0,-15-5 496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16 692 0 0,'-1'-10'5441'0'0,"1"9"-5283"0"0,0 1-1 0 0,0 0 1 0 0,-1-1-1 0 0,1 1 0 0 0,0 0 1 0 0,-1-1-1 0 0,1 1 1 0 0,0 0-1 0 0,-1-1 1 0 0,1 1-1 0 0,0 0 0 0 0,-1 0 1 0 0,1 0-1 0 0,-1-1 1 0 0,1 1-1 0 0,0 0 1 0 0,-1 0-1 0 0,1 0 0 0 0,-1 0 1 0 0,1 0-1 0 0,0 0 1 0 0,-1 0-1 0 0,1 0 1 0 0,-1 0-1 0 0,1 0 0 0 0,-1 0 1 0 0,1 0-1 0 0,-1 0 1 0 0,1 0-1 0 0,0 0 1 0 0,-1 0-1 0 0,1 0 0 0 0,-1 0 1 0 0,1 1-1 0 0,0-1 1 0 0,-1 0-1 0 0,0 1 1 0 0,-16 17 2587 0 0,-10 27-589 0 0,13-15-653 0 0,0 1 0 0 0,-15 55 0 0 0,26-77-1242 0 0,1 1 1 0 0,0-1-1 0 0,1 1 0 0 0,0-1 1 0 0,1 1-1 0 0,-1 0 0 0 0,2-1 1 0 0,-1 1-1 0 0,2-1 0 0 0,-1 1 1 0 0,1-1-1 0 0,1 1 1 0 0,-1-1-1 0 0,6 12 0 0 0,-5-16-114 0 0,0 0-1 0 0,0 1 1 0 0,1-1 0 0 0,0-1-1 0 0,0 1 1 0 0,0 0-1 0 0,0-1 1 0 0,1 0-1 0 0,0 0 1 0 0,-1 0 0 0 0,1-1-1 0 0,1 1 1 0 0,7 3-1 0 0,-4-3 22 0 0,1-1 1 0 0,-1 0-1 0 0,0 0 0 0 0,1-1 0 0 0,0 0 0 0 0,0-1 0 0 0,17 0 0 0 0,-2-2 1 0 0,0-1 0 0 0,-1-1 0 0 0,1-1 0 0 0,-1-1 0 0 0,44-16 0 0 0,-62 18-611 0 0,1 0-1 0 0,-1-1 1 0 0,1 1-1 0 0,-1-1 0 0 0,8-8 1 0 0,3 0-6241 0 0,-12 4 329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2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65 7105 0 0,'-16'1'3783'0'0,"10"-1"-2485"0"0,1 1-1 0 0,0-1 1 0 0,0 0-1 0 0,0-1 1 0 0,0 1 0 0 0,-10-3 3109 0 0,31-8-2844 0 0,-7 7-1180 0 0,1 0-1 0 0,0 1 1 0 0,0 0 0 0 0,0 0-1 0 0,0 1 1 0 0,0 1 0 0 0,17-2-1 0 0,2 0 240 0 0,101-9 1261 0 0,-28 3-4768 0 0,-101 9 2089 0 0,13-2-224 0 0,-9 0-1919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81 172 484 0 0,'-20'-3'1319'0'0,"-19"-2"2371"0"0,18-5 5827 0 0,23 7-7763 0 0,3-2-1280 0 0,0 0 0 0 0,-1 1 0 0 0,1 0 0 0 0,1-1 0 0 0,-1 2 0 0 0,1-1 1 0 0,-1 1-1 0 0,12-5 0 0 0,59-20 1758 0 0,-50 19-1447 0 0,26-9 572 0 0,2 3 1 0 0,0 2 0 0 0,0 2-1 0 0,76-4 1 0 0,-121 15-1963 0 0,0 0 0 0 0,-1 1 0 0 0,1 0 0 0 0,11 2 0 0 0,15 7-9354 0 0,-25-6 6900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1068 0 0,'0'1'476'0'0,"0"0"0"0"0,0 1 0 0 0,0-1 0 0 0,1 0 0 0 0,-1 1 0 0 0,0-1 0 0 0,1 0-1 0 0,-1 1 1 0 0,0-1 0 0 0,1 0 0 0 0,0 1 0 0 0,-1-1 0 0 0,1 0 0 0 0,0 0 0 0 0,0 0 0 0 0,-1 0 0 0 0,1 0 0 0 0,0 0 0 0 0,0 0 0 0 0,0 0-1 0 0,0 0 1 0 0,0 0 0 0 0,2 1 0 0 0,-1-2-105 0 0,-1 0-1 0 0,1 0 0 0 0,-1 1 1 0 0,1-1-1 0 0,-1 0 0 0 0,1 0 1 0 0,-1-1-1 0 0,1 1 0 0 0,-1 0 1 0 0,1 0-1 0 0,-1-1 0 0 0,1 1 1 0 0,-1-1-1 0 0,1 1 0 0 0,-1-1 1 0 0,0 0-1 0 0,3-1 0 0 0,1-1 269 0 0,0-1-1 0 0,0 0 1 0 0,0 0-1 0 0,0-1 1 0 0,0 1-1 0 0,-1-1 0 0 0,0 0 1 0 0,7-11-1 0 0,-5 3-261 0 0,-1 1 0 0 0,0-1 1 0 0,-1-1-1 0 0,-1 1 0 0 0,0 0 0 0 0,0-1 0 0 0,-2 0 0 0 0,1-14 0 0 0,-2 4-33 0 0,0 0 0 0 0,-2 0 1 0 0,-9-42-1 0 0,8 54-202 0 0,-1 0 1 0 0,0 1 0 0 0,-1-1-1 0 0,0 1 1 0 0,0 0-1 0 0,-1 1 1 0 0,-1-1 0 0 0,0 1-1 0 0,0 0 1 0 0,-1 1 0 0 0,-17-16-1 0 0,20 21-62 0 0,5 6 86 0 0,8 10 306 0 0,18 20 193 0 0,-14-20-665 0 0,0 0 0 0 0,1-1 0 0 0,1-1 0 0 0,-1 0 0 0 0,2-1 0 0 0,18 9 0 0 0,-25-14 0 0 0,1 0 0 0 0,0-1 0 0 0,0 0 0 0 0,0 0 0 0 0,0-1 0 0 0,1 0 0 0 0,-1-1 0 0 0,1 0 0 0 0,-1 0 0 0 0,1-1 0 0 0,-1 0 0 0 0,15-3 0 0 0,-20 2-34 0 0,1 0 0 0 0,-1-1 0 0 0,0 1 1 0 0,0-1-1 0 0,0 0 0 0 0,0 0 0 0 0,0 0 0 0 0,0-1 0 0 0,-1 1 1 0 0,1-1-1 0 0,-1 0 0 0 0,0 0 0 0 0,0 0 0 0 0,0-1 0 0 0,0 1 0 0 0,0-1 1 0 0,3-5-1 0 0,1-6-152 0 0,1 0 0 0 0,-2 0 0 0 0,7-22 0 0 0,-8 21 166 0 0,-4 16 24 0 0,-1 0-1 0 0,0 0 1 0 0,0 0 0 0 0,0 0-1 0 0,0 0 1 0 0,0 0-1 0 0,0 1 1 0 0,0-1 0 0 0,0 0-1 0 0,0 0 1 0 0,0 0-1 0 0,0 0 1 0 0,1 0 0 0 0,-1 0-1 0 0,0 0 1 0 0,0 1-1 0 0,0-1 1 0 0,0 0-1 0 0,0 0 1 0 0,0 0 0 0 0,1 0-1 0 0,-1 0 1 0 0,0 0-1 0 0,0 0 1 0 0,0 0 0 0 0,0 0-1 0 0,0 0 1 0 0,1 0-1 0 0,-1 0 1 0 0,0 0 0 0 0,0 0-1 0 0,0 0 1 0 0,0 0-1 0 0,0 0 1 0 0,1 0 0 0 0,-1 0-1 0 0,0 0 1 0 0,0 0-1 0 0,0 0 1 0 0,0 0 0 0 0,0 0-1 0 0,1 0 1 0 0,-1 0-1 0 0,0 0 1 0 0,0-1 0 0 0,0 1-1 0 0,0 0 1 0 0,0 0-1 0 0,0 0 1 0 0,0 0-1 0 0,1 0 1 0 0,-1 0 0 0 0,0 0-1 0 0,0-1 1 0 0,0 1-1 0 0,0 0 1 0 0,0 0 0 0 0,0 0-1 0 0,0 0 1 0 0,0 0-1 0 0,0 0 1 0 0,0-1 0 0 0,0 1-1 0 0,0 0 1 0 0,0 0-1 0 0,0 0 1 0 0,0-1 0 0 0,8 22 464 0 0,2 30 192 0 0,-4-22-660 0 0,1 0 0 0 0,1 0 0 0 0,2-1 0 0 0,18 40 0 0 0,-27-66-402 0 0,0 0 1 0 0,0 1-1 0 0,1-1 1 0 0,-1 0-1 0 0,1 0 1 0 0,-1 0-1 0 0,1 0 1 0 0,0 0-1 0 0,0 0 1 0 0,0 0-1 0 0,0 0 1 0 0,0-1-1 0 0,0 1 1 0 0,1-1-1 0 0,-1 0 1 0 0,0 0-1 0 0,1 0 0 0 0,-1 0 1 0 0,1 0-1 0 0,-1 0 1 0 0,1 0-1 0 0,-1-1 1 0 0,1 0-1 0 0,0 1 1 0 0,-1-1-1 0 0,1 0 1 0 0,-1 0-1 0 0,6-1 1 0 0,3-2-3220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9189 0 0,'-5'3'5319'0'0,"-4"3"-3133"0"0,1 0 0 0 0,0 1 0 0 0,-10 10 0 0 0,-18 29 2279 0 0,19-19-1954 0 0,-24 52 1 0 0,41-76-2483 0 0,-1 0-26 0 0,-11 10-8 0 0,12-13 5 0 0,0 0 0 0 0,0 0 0 0 0,0 0 0 0 0,0 0 0 0 0,0 0 0 0 0,0 1 0 0 0,-1-1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0,1-1 0 0 0,0 1 0 0 0,0 0 0 0 0,0 0 0 0 0,0 0 0 0 0,0 0 0 0 0,0 0 0 0 0,0 0 0 0 0,0 0 0 0 0,0 0 0 0 0,0 0 0 0 0,0 0 0 0 0,0-1 0 0 0,0 1 0 0 0,0 0 0 0 0,0 0 0 0 0,0 0 0 0 0,0 0 0 0 0,-2-5 0 0 0,0 0 0 0 0,0 0 0 0 0,1 1 0 0 0,-1-1 0 0 0,1-1 0 0 0,0 1 0 0 0,1 0 0 0 0,-1-8 0 0 0,4-51 0 0 0,-1 23 0 0 0,-3 35 0 0 0,4-23 0 0 0,-3 29 0 0 0,0 0 0 0 0,0 0 0 0 0,0 0 0 0 0,0 0 0 0 0,0 0 0 0 0,0-1 0 0 0,0 1 0 0 0,0 0 0 0 0,0 0 0 0 0,0 0 0 0 0,0 0 0 0 0,0 0 0 0 0,0 0 0 0 0,0-1 0 0 0,0 1 0 0 0,0 0 0 0 0,0 0 0 0 0,1 0 0 0 0,-1 0 0 0 0,0 0 0 0 0,0 0 0 0 0,0 0 0 0 0,0 0 0 0 0,0 0 0 0 0,0-1 0 0 0,0 1 0 0 0,0 0 0 0 0,1 0 0 0 0,-1 0 0 0 0,0 0 0 0 0,0 0 0 0 0,0 0 0 0 0,0 0 0 0 0,0 0 0 0 0,0 0 0 0 0,0 0 0 0 0,1 0 0 0 0,-1 0 0 0 0,0 0 0 0 0,0 0 0 0 0,0 0 0 0 0,0 0 0 0 0,0 0 0 0 0,1 0 0 0 0,-1 0 0 0 0,0 0 0 0 0,0 0 0 0 0,0 0 0 0 0,0 0 0 0 0,0 0 0 0 0,0 0 0 0 0,0 1 0 0 0,1-1 0 0 0,5 5 0 0 0,-1 0 0 0 0,0 0 0 0 0,1 1 0 0 0,-2-1 0 0 0,1 1 0 0 0,-1 1 0 0 0,5 7 0 0 0,8 11 0 0 0,-2-5 0 0 0,6 10 0 0 0,2-2 0 0 0,50 51 0 0 0,-70-76 0 0 0,12 11 0 0 0,0-1 0 0 0,0 0 0 0 0,1-1 0 0 0,1-1 0 0 0,0 0 0 0 0,37 15 0 0 0,-50-24 0 0 0,1-1 0 0 0,-1 0 0 0 0,1 0 0 0 0,-1-1 0 0 0,1 0 0 0 0,8 0 0 0 0,-3-2 0 0 0,-2 0 0 0 0,-8 2 0 0 0,1 0 0 0 0,-1 0 0 0 0,0 0 0 0 0,0 0 0 0 0,0 0 0 0 0,0-1 0 0 0,0 1 0 0 0,0 0 0 0 0,0 0 0 0 0,1 0 0 0 0,-1 0 0 0 0,0 0 0 0 0,0 0 0 0 0,0 0 0 0 0,0 0 0 0 0,0 0 0 0 0,0 0 0 0 0,0 0 0 0 0,0-1 0 0 0,0 1 0 0 0,0 0 0 0 0,1 0 0 0 0,-1 0 0 0 0,0 0 0 0 0,0 0 0 0 0,0 0 0 0 0,0 0 0 0 0,0-1 0 0 0,0 1 0 0 0,0 0 0 0 0,0 0 0 0 0,0 0 0 0 0,0 0 0 0 0,0 0 0 0 0,0 0 0 0 0,0 0 0 0 0,0-1 0 0 0,0 1 0 0 0,0 0 0 0 0,0 0 0 0 0,0 0 0 0 0,0 0 0 0 0,0 0 0 0 0,-1 0 0 0 0,1-1 0 0 0,0 1 0 0 0,0 0 0 0 0,0 0 0 0 0,-12-9 0 0 0,2 6 0 0 0,-1 1 0 0 0,1 1 0 0 0,0 0 0 0 0,-1 0 0 0 0,1 1 0 0 0,-1 0 0 0 0,1 1 0 0 0,-13 2 0 0 0,-15 0 0 0 0,-147 15 0 0 0,73-4 0 0 0,108-14 0 0 0,0 1 0 0 0,0-1 0 0 0,0 0 0 0 0,0 0 0 0 0,0 0 0 0 0,0-1 0 0 0,-6-1 0 0 0,10 2-22 0 0,0 0 0 0 0,-1 0 0 0 0,1 0 1 0 0,0-1-1 0 0,0 1 0 0 0,-1 0 0 0 0,1-1 0 0 0,0 1 0 0 0,0 0 0 0 0,-1-1 1 0 0,1 1-1 0 0,0 0 0 0 0,0-1 0 0 0,0 1 0 0 0,-1 0 0 0 0,1-1 0 0 0,0 1 1 0 0,0-1-1 0 0,0 1 0 0 0,0 0 0 0 0,0-1 0 0 0,0 1 0 0 0,0-1 0 0 0,0 1 1 0 0,0-1-1 0 0,0 1 0 0 0,0 0 0 0 0,0-1 0 0 0,0 1 0 0 0,0-1 1 0 0,0 1-1 0 0,1 0 0 0 0,-1-1 0 0 0,0 1 0 0 0,0 0 0 0 0,0-1 0 0 0,1 1 1 0 0,-1 0-1 0 0,0-1 0 0 0,1 1 0 0 0,2-4-440 0 0,0 0 1 0 0,0 1-1 0 0,0-1 0 0 0,1 1 0 0 0,-1 0 1 0 0,1 0-1 0 0,0 0 0 0 0,0 1 1 0 0,0-1-1 0 0,0 1 0 0 0,5-2 0 0 0,4-3-1450 0 0,20-13-2159 0 0,4-3 586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271 258 8377 0 0,'-76'-83'9849'0'0,"-47"-32"-2254"0"0,96 94-6062 0 0,18 15-646 0 0,0-1 1 0 0,0-1-1 0 0,-9-10 764 0 0,22 20-2435 0 0,69 28-3084 0 0,18 7-4169 0 0,-40-22 4784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8877 0 0,'4'21'7715'0'0,"-1"-1"-3365"0"0,-2-12-3667 0 0,0 0 0 0 0,-1 1 0 0 0,-1-1 0 0 0,1 0 0 0 0,-3 12 0 0 0,-12 45 817 0 0,-4-1-1 0 0,-35 84 1 0 0,-70 114 1615 0 0,121-256-3158 0 0,0 0-241 0 0,1 0 1 0 0,-1-1-1 0 0,-1 1 0 0 0,1-1 1 0 0,-1 0-1 0 0,-6 7 0 0 0,9-33-14116 0 0</inkml:trace>
  <inkml:trace contextRef="#ctx0" brushRef="#br0" timeOffset="1">35 274 8985 0 0,'-7'-9'4587'0'0,"5"5"-2743"0"0,-1 0 0 0 0,0 0 0 0 0,-1 1 0 0 0,1-1 0 0 0,0 1 0 0 0,-6-5 2684 0 0,12 11-3748 0 0,317 269 2043 0 0,-281-239-2823 0 0,-17-14 0 0 0,51 34 0 0 0,-70-51-299 0 0,0 0 0 0 0,0-1-1 0 0,0 1 1 0 0,0-1 0 0 0,1 0 0 0 0,-1 0-1 0 0,0 0 1 0 0,1-1 0 0 0,-1 1 0 0 0,1-1-1 0 0,-1 0 1 0 0,1 0 0 0 0,5 0 0 0 0,-2-2-739 0 0,1 0 0 0 0,0 0 0 0 0,-1 0 0 0 0,0-1 0 0 0,8-4 0 0 0,6-3-2790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0 740 0 0,'0'0'16334'0'0,"4"4"-14339"0"0,-1-1-1646 0 0,0-1-1 0 0,1 1 1 0 0,0-1 0 0 0,0 0-1 0 0,-1 0 1 0 0,1 0-1 0 0,0-1 1 0 0,0 0 0 0 0,1 1-1 0 0,-1-1 1 0 0,0-1-1 0 0,0 1 1 0 0,1-1 0 0 0,5 1-1 0 0,84 6 3887 0 0,121-5-1 0 0,-211-2-4774 0 0,1 0 1 0 0,-1 0-1 0 0,1-1 0 0 0,0 0 0 0 0,-1 0 1 0 0,1 0-1 0 0,7-4 0 0 0,-9-4-6638 0 0,0 0 2657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1 423 968 0 0,'9'5'906'0'0,"1"1"0"0"0,-1 0 0 0 0,0 1-1 0 0,0 0 1 0 0,-1 0 0 0 0,0 1 0 0 0,0 0 0 0 0,7 9-1 0 0,50 77 2694 0 0,-41-57-2588 0 0,133 180 5585 0 0,-119-170-4578 0 0,3-2 0 0 0,62 54 0 0 0,-93-90-1609 0 0,7 6 505 0 0,23 15 1 0 0,-36-27-707 0 0,1 0 1 0 0,0-1 0 0 0,-1 1-1 0 0,1-1 1 0 0,0 0-1 0 0,1 0 1 0 0,-1-1-1 0 0,0 1 1 0 0,0-1 0 0 0,10 0-1 0 0,-13-1-169 0 0,0 0 0 0 0,0 0 0 0 0,0-1 0 0 0,0 0 0 0 0,0 1 0 0 0,0-1-1 0 0,0 0 1 0 0,0 0 0 0 0,0 0 0 0 0,-1 0 0 0 0,1 0 0 0 0,0 0 0 0 0,-1 0 0 0 0,1-1 0 0 0,-1 1-1 0 0,1-1 1 0 0,-1 1 0 0 0,0-1 0 0 0,0 1 0 0 0,0-1 0 0 0,0 0 0 0 0,0 0 0 0 0,0 0 0 0 0,0 1-1 0 0,1-5 1 0 0,2-5 171 0 0,0-1 0 0 0,-1 0 0 0 0,2-14 1 0 0,-5 23-208 0 0,36-291-3 0 0,-27 190 0 0 0,40-179 0 0 0,32-3 0 0 0,-79 282 0 0 0,0 0 0 0 0,-1-1 0 0 0,2 1 0 0 0,-1 0 0 0 0,0 0 0 0 0,1 0 0 0 0,4-5 0 0 0,-6 8-84 0 0,0 1 0 0 0,1-1 0 0 0,0 0-1 0 0,-1 0 1 0 0,1 1 0 0 0,-1-1 0 0 0,1 1 0 0 0,0 0 0 0 0,-1-1 0 0 0,1 1-1 0 0,0 0 1 0 0,-1 0 0 0 0,1 0 0 0 0,0 0 0 0 0,-1 0 0 0 0,1 1-1 0 0,0-1 1 0 0,-1 0 0 0 0,1 1 0 0 0,2 0 0 0 0,-2 0-149 0 0,16 3-3265 0 0,-1 1 1 0 0,18 8-1 0 0,-1 1 26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57.4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27 60 0 0,'-21'-6'13481'0'0,"189"-3"-11168"0"0,-23 1-1280 0 0,-104 7-770 0 0,582-1 2514 0 0,81 7-1217 0 0,-311-5-1042 0 0,-147-4 408 0 0,-220 3-596 0 0,-23 1-211 0 0,-9 1-523 0 0,-77 12-924 0 0,-86 3 0 0 0,4-2 309 0 0,47 1 469 0 0,-976 129-2398 0 0,998-130 2745 0 0,-138 22-340 0 0,228-35 591 0 0,0 0-1 0 0,0 0 0 0 0,1 0 0 0 0,-1 1 0 0 0,1 0 1 0 0,0 1-1 0 0,-1-1 0 0 0,-10 8 477 0 0,18-10-493 0 0,-1 0-1 0 0,0 1 1 0 0,1-1 0 0 0,-1 1 0 0 0,0-1 0 0 0,0 1 0 0 0,1 0 0 0 0,-1-1-1 0 0,0 1 1 0 0,0 0 0 0 0,0 0 0 0 0,1 1 0 0 0,5 2 51 0 0,6 1 45 0 0,1-1 0 0 0,0 0 0 0 0,0-1 1 0 0,0-1-1 0 0,23 1 0 0 0,-11-1-24 0 0,398 26 1040 0 0,1-23-586 0 0,-46-1-158 0 0,-24 11-17 0 0,-95-3 40 0 0,-243-9-209 0 0,-24 1 70 0 0,-29 1-117 0 0,23-4-223 0 0,0 1 1 0 0,0 0 0 0 0,0 1 0 0 0,-20 6 0 0 0,-17 5-443 0 0,-611 81-2410 0 0,353-59 2572 0 0,-205 22-112 0 0,147-31 882 0 0,360-27-262 0 0,0 1-1 0 0,-1 0 1 0 0,1 0 0 0 0,1 0-1 0 0,-11 4 589 0 0,24-3-478 0 0,55 7 252 0 0,99 2 1 0 0,-123-10-420 0 0,264 3 565 0 0,-245-4-607 0 0,344-9 595 0 0,235-12 526 0 0,-343 30-446 0 0,-291-9-729 0 0,-2 0-14 0 0,14 4 16 0 0,-15-4-23 0 0,0 0 0 0 0,0 0-1 0 0,1 0 1 0 0,-1 0 0 0 0,0 0 0 0 0,0 0-1 0 0,1 0 1 0 0,-1 0 0 0 0,0 0 0 0 0,0 0-1 0 0,1 0 1 0 0,-1 0 0 0 0,0 0 0 0 0,0 0 0 0 0,1 1-1 0 0,-1-1 1 0 0,0 0 0 0 0,0 0 0 0 0,0 0-1 0 0,1 0 1 0 0,-1 1 0 0 0,0-1 0 0 0,0 0-1 0 0,0 0 1 0 0,0 0 0 0 0,0 1 0 0 0,1-1 0 0 0,-1 0-1 0 0,0 0 1 0 0,0 0 0 0 0,0 1 0 0 0,0-1-1 0 0,0 0 1 0 0,0 0 0 0 0,0 1 0 0 0,0-1-1 0 0,0 0 1 0 0,0 0 0 0 0,0 1 0 0 0,0-1 0 0 0,0 0-1 0 0,0 1 1 0 0,0-1 0 0 0,0 0 0 0 0,0 0-1 0 0,0 0 1 0 0,0 1 0 0 0,0-1 0 0 0,0 0-1 0 0,0 0 1 0 0,-1 1 0 0 0,1-1 0 0 0,0 0 0 0 0,0 0-1 0 0,-1 1 1 0 0,-5 4-38 0 0,-1 0-1 0 0,0 0 0 0 0,0 0 1 0 0,-1-1-1 0 0,0 0 0 0 0,1 0 1 0 0,-1-1-1 0 0,0 0 1 0 0,-16 3-1 0 0,-93 23-532 0 0,-139 16 1 0 0,189-37 415 0 0,-709 75-937 0 0,563-59 914 0 0,64-5 81 0 0,70-4 106 0 0,59-10 62 0 0,10-1-19 0 0,10-4-31 0 0,0 0 1 0 0,-1 0-1 0 0,1 0 1 0 0,0 1-1 0 0,0-1 1 0 0,0 0-1 0 0,0 0 0 0 0,0 0 1 0 0,0 0-1 0 0,0 1 1 0 0,0-1-1 0 0,0 0 1 0 0,0 0-1 0 0,0 0 1 0 0,0 0-1 0 0,0 0 1 0 0,0 1-1 0 0,0-1 0 0 0,0 0 1 0 0,0 0-1 0 0,0 0 1 0 0,0 0-1 0 0,0 1 1 0 0,0-1-1 0 0,0 0 1 0 0,0 0-1 0 0,1 0 1 0 0,-1 0-1 0 0,0 0 0 0 0,0 0 1 0 0,0 1-1 0 0,0-1 1 0 0,0 0-1 0 0,0 0 1 0 0,0 0-1 0 0,0 0 1 0 0,1 0-1 0 0,-1 0 1 0 0,0 0-1 0 0,0 0 0 0 0,0 0 1 0 0,0 1-1 0 0,0-1 1 0 0,1 0-1 0 0,-1 0 1 0 0,0 0-1 0 0,0 0 1 0 0,0 0-1 0 0,1 0 1 0 0,8 4 33 0 0,0 0 0 0 0,1-1 0 0 0,0 0 0 0 0,0-1 0 0 0,0 0 1 0 0,0 0-1 0 0,0-1 0 0 0,11 0 0 0 0,398 8 752 0 0,-44-9-377 0 0,-29-6-77 0 0,40 6 58 0 0,-276 2-330 0 0,223 12 201 0 0,-298-6 101 0 0,-99 6-690 0 0,-1-2 0 0 0,-110 5 0 0 0,104-11 118 0 0,-76 8-211 0 0,-460 46-541 0 0,303-27 666 0 0,-170 22 159 0 0,464-53 223 0 0,0-1 0 0 0,-20 8 436 0 0,38-7-385 0 0,75 8 133 0 0,0-2 1 0 0,93-5-1 0 0,-71-2-113 0 0,368 12 301 0 0,-338-9-372 0 0,88 5 115 0 0,-117-3-159 0 0,268 21 235 0 0,-230-14-180 0 0,76 11 100 0 0,-219-24-221 0 0,0 0-1 0 0,0 0 1 0 0,0 0-1 0 0,0 0 1 0 0,0 1-1 0 0,0-1 1 0 0,0 0 0 0 0,0 1-1 0 0,0-1 1 0 0,0 0-1 0 0,0 1 1 0 0,-1-1-1 0 0,1 1 1 0 0,0-1 0 0 0,0 1-1 0 0,0 0 1 0 0,0-1-1 0 0,0 2 1 0 0,-1-1-5 0 0,0-1 0 0 0,0 1 0 0 0,0-1-1 0 0,0 0 1 0 0,0 1 0 0 0,0-1 0 0 0,0 1 0 0 0,-1-1 0 0 0,1 1-1 0 0,0-1 1 0 0,0 1 0 0 0,-1-1 0 0 0,1 0 0 0 0,0 1 0 0 0,0-1 0 0 0,-1 0-1 0 0,1 1 1 0 0,0-1 0 0 0,-1 0 0 0 0,1 1 0 0 0,-1-1 0 0 0,1 0 0 0 0,0 0-1 0 0,-1 1 1 0 0,1-1 0 0 0,-1 0 0 0 0,-39 16-333 0 0,-151 29-257 0 0,-211 21-1 0 0,225-40 464 0 0,-301 46-316 0 0,424-61 496 0 0,53-11 56 0 0,6 2-36 0 0,16 2-18 0 0,1-1 0 0 0,0-1 0 0 0,0 0 0 0 0,32-3 1 0 0,-3 0 3 0 0,658-9 481 0 0,-509 5-389 0 0,-89 3 291 0 0,-109 2-309 0 0,-9 2-208 0 0,-384 81-1005 0 0,248-57 882 0 0,-177 31-116 0 0,260-40 749 0 0,70-17-320 0 0,383-4 382 0 0,-166-1-336 0 0,162 8 470 0 0,-541 5-246 0 0,-272 34-224 0 0,315-29-87 0 0,78-8-56 0 0,-27 1-937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8565 0 0,'-1'21'9129'0'0,"8"-5"-4459"0"0,-4-13-4298 0 0,-1-1 0 0 0,1 1-1 0 0,0 0 1 0 0,1-1-1 0 0,-1 0 1 0 0,0 0 0 0 0,1 0-1 0 0,5 2 1 0 0,23 11 725 0 0,-13-7-512 0 0,0 1 0 0 0,-1 0 0 0 0,0 2 0 0 0,23 17 0 0 0,-37-25-495 0 0,1 1-1 0 0,-1 1 1 0 0,0-1 0 0 0,0 0-1 0 0,0 1 1 0 0,-1 0-1 0 0,0 0 1 0 0,0 0-1 0 0,0 0 1 0 0,0 1 0 0 0,-1-1-1 0 0,0 1 1 0 0,0-1-1 0 0,0 1 1 0 0,-1 0-1 0 0,0 0 1 0 0,0-1 0 0 0,-1 1-1 0 0,1 0 1 0 0,-2 8-1 0 0,0 0-50 0 0,-1 0 0 0 0,0 0 0 0 0,-1 0 0 0 0,-1-1 0 0 0,0 1-1 0 0,-1-1 1 0 0,-1 0 0 0 0,-7 14 0 0 0,-10 11 228 0 0,-34 44 1 0 0,31-47-133 0 0,-27 47 0 0 0,52-80-135 0 0,0 0 0 0 0,0 0 0 0 0,0 1 0 0 0,0-1 0 0 0,0 0 0 0 0,0 1 0 0 0,0-1 0 0 0,1 0 0 0 0,-1 1 0 0 0,1-1 0 0 0,0 1 0 0 0,0-1 0 0 0,0 1 0 0 0,0-1 0 0 0,0 0 0 0 0,0 1 0 0 0,1-1 0 0 0,-1 1 0 0 0,1-1 0 0 0,0 0 0 0 0,1 4 0 0 0,0-3 0 0 0,-1-1 0 0 0,1 0 0 0 0,0 1 0 0 0,1-1 0 0 0,-1 0 0 0 0,0 0 0 0 0,0-1 0 0 0,1 1 0 0 0,-1 0 0 0 0,1-1 0 0 0,0 1 0 0 0,-1-1 0 0 0,1 0 0 0 0,0 0 0 0 0,0 0 0 0 0,0 0 0 0 0,4 0 0 0 0,22 5 0 0 0,-1-2 0 0 0,0-1 0 0 0,50-1 0 0 0,-64-2 0 0 0,0-1 0 0 0,0-1 0 0 0,-1 0 0 0 0,1-1 0 0 0,-1-1 0 0 0,1 0 0 0 0,-1 0 0 0 0,0-1 0 0 0,23-14 0 0 0,-33 18-582 0 0,-1-1-1 0 0,0 0 1 0 0,1 1 0 0 0,-1-1-1 0 0,0 0 1 0 0,0 0 0 0 0,0 0-1 0 0,0-1 1 0 0,0 1 0 0 0,-1 0-1 0 0,1-1 1 0 0,-1 1 0 0 0,1-1-1 0 0,-1 1 1 0 0,0-1 0 0 0,0 0-1 0 0,0 1 1 0 0,-1-1-1 0 0,1 0 1 0 0,0 0 0 0 0,-1 0-1 0 0,0-2 1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54 616 0 0,'-26'-1'1987'0'0,"-22"-3"16575"0"0,52 3-16816 0 0,289-39 8110 0 0,-259 33-21396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3 552 0 0,'-11'-3'4626'0'0,"6"6"-4052"0"0,-1 0 1 0 0,0 1 0 0 0,1-1-1 0 0,0 1 1 0 0,-1 0-1 0 0,2 1 1 0 0,-1-1-1 0 0,0 1 1 0 0,1 0-1 0 0,0 0 1 0 0,0 0 0 0 0,1 0-1 0 0,-1 1 1 0 0,-2 6-1 0 0,-5 9 525 0 0,2 1-1 0 0,-12 37 0 0 0,12-29-175 0 0,2 0 1 0 0,-4 37-1 0 0,4 7 180 0 0,3 1 0 0 0,4-1 0 0 0,12 100 0 0 0,-3-119-500 0 0,2-1 1 0 0,3 0-1 0 0,27 69 0 0 0,-25-85-390 0 0,2-1 0 0 0,1-1 0 0 0,2-1 0 0 0,1 0 0 0 0,2-2 0 0 0,1 0 0 0 0,2-2 0 0 0,55 50 0 0 0,-62-64-292 0 0,2-2 0 0 0,0-1 0 0 0,0 0-1 0 0,1-1 1 0 0,36 13 0 0 0,-21-12-832 0 0,1-2 1 0 0,77 14-1 0 0,-33-16-1617 0 0,1-3 1 0 0,139-7-1 0 0,-12-14-524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21 496 0 0,'2'-2'469'0'0,"1"0"0"0"0,-1 0 0 0 0,1 0 0 0 0,0 0 0 0 0,-1 1 0 0 0,1-1 0 0 0,0 1 0 0 0,0 0 0 0 0,0 0 0 0 0,0 0 0 0 0,0 0 0 0 0,1 0 0 0 0,-1 1 0 0 0,0-1 0 0 0,0 1 0 0 0,0 0 0 0 0,1 0 0 0 0,-1 0 0 0 0,4 1 0 0 0,4 1 606 0 0,1 0 0 0 0,-1 1 0 0 0,19 8 0 0 0,-27-9-1005 0 0,33 13 1391 0 0,-1 1 0 0 0,52 35 0 0 0,59 52 1340 0 0,-57-33-621 0 0,-3 4-1 0 0,-3 4 1 0 0,123 148 0 0 0,-194-210-1923 0 0,0 0 0 0 0,-1 0 1 0 0,-1 1-1 0 0,0 0 0 0 0,10 27 0 0 0,-17-35-180 0 0,0 0 0 0 0,-1 0 0 0 0,0 0-1 0 0,-1 1 1 0 0,0-1 0 0 0,0 0 0 0 0,-1 0-1 0 0,0 1 1 0 0,0-1 0 0 0,-1 0 0 0 0,0 1-1 0 0,-1-1 1 0 0,-4 14 0 0 0,1-10-77 0 0,0-1 0 0 0,0 0 0 0 0,-1-1 0 0 0,-1 1 0 0 0,0-1 0 0 0,0 0 0 0 0,-1-1 0 0 0,-1 0 0 0 0,-9 10 0 0 0,3-7 0 0 0,1-1 0 0 0,-2 0 0 0 0,0-1 0 0 0,0-1 0 0 0,-28 13 0 0 0,8-8 0 0 0,-1-1 0 0 0,0-2 0 0 0,-1-2 0 0 0,-1-1 0 0 0,-55 5 0 0 0,89-14-97 0 0,-57 4-5603 0 0,59-4 5367 0 0,1 0-1 0 0,-1 0 1 0 0,1 0-1 0 0,-1-1 1 0 0,1 1 0 0 0,-1 0-1 0 0,1-1 1 0 0,-1 0-1 0 0,1 0 1 0 0,0 0-1 0 0,-1 0 1 0 0,1 0 0 0 0,0 0-1 0 0,0 0 1 0 0,0-1-1 0 0,0 1 1 0 0,0-1 0 0 0,0 1-1 0 0,-3-5 1 0 0,2-3-3147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1 213 240 0 0,'0'-9'529'0'0,"0"1"1"0"0,0-1-1 0 0,1 0 0 0 0,0 1 0 0 0,1 0 1 0 0,0-1-1 0 0,0 1 0 0 0,0 0 1 0 0,1 0-1 0 0,1 0 0 0 0,-1 0 1 0 0,1 0-1 0 0,1 1 0 0 0,-1 0 0 0 0,1 0 1 0 0,1 0-1 0 0,-1 0 0 0 0,1 1 1 0 0,0 0-1 0 0,1 0 0 0 0,-1 1 0 0 0,1 0 1 0 0,0 0-1 0 0,0 0 0 0 0,1 1 1 0 0,0 0-1 0 0,-1 0 0 0 0,11-2 0 0 0,-6 2-47 0 0,-1 1 0 0 0,1 1 0 0 0,0 0 0 0 0,0 1-1 0 0,0 0 1 0 0,0 1 0 0 0,-1 0 0 0 0,1 1 0 0 0,0 0 0 0 0,0 1-1 0 0,0 0 1 0 0,-1 1 0 0 0,1 1 0 0 0,-1-1 0 0 0,21 11-1 0 0,-25-10-264 0 0,1 0-1 0 0,-1 1 0 0 0,0 0 0 0 0,-1 0 0 0 0,1 0 1 0 0,-1 1-1 0 0,0 0 0 0 0,-1 0 0 0 0,1 0 0 0 0,6 11 1 0 0,-9-11-60 0 0,0 0 1 0 0,0 0 0 0 0,0 0 0 0 0,-1 0 0 0 0,0 0 0 0 0,-1 0-1 0 0,1 1 1 0 0,-1-1 0 0 0,0 1 0 0 0,-1-1 0 0 0,1 1-1 0 0,-1-1 1 0 0,-1 1 0 0 0,-1 10 0 0 0,-4 10 141 0 0,-2-1-1 0 0,-1 0 1 0 0,-1 0 0 0 0,-1-1 0 0 0,-2-1-1 0 0,-15 25 1 0 0,6-11 373 0 0,-23 59 1 0 0,43-94-636 0 0,1 1 0 0 0,0-1 1 0 0,0 1-1 0 0,0-1 0 0 0,0 1 1 0 0,1-1-1 0 0,-1 1 0 0 0,1 0 1 0 0,0-1-1 0 0,0 1 0 0 0,0 0 0 0 0,1-1 1 0 0,-1 1-1 0 0,1-1 0 0 0,0 1 1 0 0,0-1-1 0 0,0 1 0 0 0,2 2 1 0 0,-1-2-2 0 0,1-1 0 0 0,-1 0 0 0 0,1 1 0 0 0,0-1 0 0 0,0 0 1 0 0,0-1-1 0 0,0 1 0 0 0,0-1 0 0 0,0 1 0 0 0,1-1 0 0 0,0 0 0 0 0,-1 0 1 0 0,1 0-1 0 0,0-1 0 0 0,7 3 0 0 0,6 0-38 0 0,0-1 0 0 0,0 0 0 0 0,0-1-1 0 0,1-1 1 0 0,-1-1 0 0 0,0 0 0 0 0,1-1 0 0 0,-1-1 0 0 0,0 0 0 0 0,0-2 0 0 0,0 0-1 0 0,-1-1 1 0 0,1 0 0 0 0,19-11 0 0 0,-35 16-562 0 0,13-9 247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34 250 192 0 0,'-33'-18'12439'0'0,"37"20"-11247"0"0,25 6 759 0 0,52 8-1 0 0,91-1-333 0 0,-135-13-1300 0 0,800 27 3104 0 0,-438-27-2388 0 0,-20-3-168 0 0,1000-55 1358 0 0,-485-11-1132 0 0,6 0-192 0 0,-767 59-788 0 0,751-38 859 0 0,-765 41-802 0 0,223-16 618 0 0,-330 20-767 0 0,2 0 125 0 0,0-1 0 0 0,0 0 0 0 0,0-1 0 0 0,0-1 0 0 0,-1 0 0 0 0,21-9 0 0 0,-30 9 521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52 498 736 0 0,'0'-1'158'0'0,"1"1"-1"0"0,-1 0 1 0 0,0-1 0 0 0,0 1-1 0 0,1 0 1 0 0,-1-1 0 0 0,0 1-1 0 0,1 0 1 0 0,-1-1-1 0 0,0 1 1 0 0,1 0 0 0 0,-1 0-1 0 0,1-1 1 0 0,-1 1 0 0 0,0 0-1 0 0,1 0 1 0 0,-1 0 0 0 0,1 0-1 0 0,-1 0 1 0 0,0-1-1 0 0,1 1 1 0 0,-1 0 0 0 0,1 0-1 0 0,-1 0 1 0 0,1 0 0 0 0,-1 0-1 0 0,1 0 1 0 0,-1 0 0 0 0,1 1-1 0 0,-1-1 1 0 0,0 0 0 0 0,1 0-1 0 0,0 1 1 0 0,9 14 2592 0 0,-2 22 1 0 0,-2 40 43 0 0,-4 1-1 0 0,-9 92 1 0 0,2-86-1166 0 0,3-42 137 0 0,-3 0 0 0 0,-15 70 0 0 0,20-111-1714 0 0,0-1 0 0 0,0 1 1 0 0,0 0-1 0 0,0 0 0 0 0,0-1 0 0 0,-1 1 0 0 0,1 0 0 0 0,0-1 0 0 0,0 1 1 0 0,-1 0-1 0 0,1-1 0 0 0,0 1 0 0 0,-1 0 0 0 0,1-1 0 0 0,-1 1 0 0 0,1-1 1 0 0,-1 1-1 0 0,1-1 0 0 0,-1 1 0 0 0,1-1 0 0 0,-1 1 0 0 0,1-1 0 0 0,-1 1 1 0 0,0-1-1 0 0,1 0 0 0 0,-2 1 0 0 0,2-1 0 0 0,-1-1 1 0 0,0 1-1 0 0,0 0 0 0 0,1 0 0 0 0,-1-1 1 0 0,0 1-1 0 0,0-1 0 0 0,1 1 0 0 0,-1-1 1 0 0,0 1-1 0 0,1-1 0 0 0,-1 1 1 0 0,1-1-1 0 0,-1 1 0 0 0,1-1 0 0 0,-1 0 1 0 0,1 1-1 0 0,-1-2 0 0 0,-3-4 89 0 0,1 1 0 0 0,0-1-1 0 0,1 1 1 0 0,-4-12 0 0 0,2-6-5 0 0,0-1 0 0 0,2 0 0 0 0,0 0 0 0 0,4-41 1 0 0,18-94 97 0 0,-1 59-63 0 0,50-160 0 0 0,-55 219-92 0 0,2 1 0 0 0,2 0 1 0 0,2 1-1 0 0,1 0 0 0 0,2 2 0 0 0,39-49 0 0 0,-52 75-4 0 0,1-1 0 0 0,0 1 0 0 0,1 1-1 0 0,0 0 1 0 0,1 1 0 0 0,0 0 0 0 0,16-8 0 0 0,-20 13-40 0 0,1-1 0 0 0,-1 2-1 0 0,1-1 1 0 0,0 1 0 0 0,-1 1 0 0 0,1 0 0 0 0,0 0-1 0 0,1 1 1 0 0,-1 0 0 0 0,0 1 0 0 0,18 1 0 0 0,-23 0-33 0 0,1 0-1 0 0,-1 0 1 0 0,0 1 0 0 0,0-1 0 0 0,0 1 0 0 0,0 0 0 0 0,-1 1 0 0 0,1-1 0 0 0,-1 1 0 0 0,1 0 0 0 0,-1 0-1 0 0,0 0 1 0 0,0 0 0 0 0,0 1 0 0 0,0 0 0 0 0,-1 0 0 0 0,1 0 0 0 0,-1 0 0 0 0,0 0 0 0 0,0 1-1 0 0,-1-1 1 0 0,1 1 0 0 0,-1 0 0 0 0,0 0 0 0 0,-1 0 0 0 0,3 8 0 0 0,-1-1-2 0 0,-1 1 1 0 0,-1 0 0 0 0,0 0-1 0 0,0 1 1 0 0,-1-1-1 0 0,-1 0 1 0 0,0 0-1 0 0,-1 0 1 0 0,0 0-1 0 0,-6 15 1 0 0,-10 28 0 0 0,-33 70 0 0 0,36-94 0 0 0,-1 0 0 0 0,-2-1 0 0 0,-39 50 0 0 0,38-58 0 0 0,-2 0 0 0 0,0-1 0 0 0,-1-1 0 0 0,-1-1 0 0 0,-1-1 0 0 0,-1-2 0 0 0,-31 18 0 0 0,52-33 0 0 0,1 0 0 0 0,-1 0 0 0 0,0-1 0 0 0,0 1 0 0 0,0-1 0 0 0,0 0 0 0 0,0 0 0 0 0,-7 0 0 0 0,2-3 0 0 0,9 2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0,0-1 0 0 0,0 1 0 0 0,1 0 0 0 0,-1 0 0 0 0,0 0 0 0 0,0-1 0 0 0,2-2 0 0 0,0 0 0 0 0,-1 1 0 0 0,1-1 0 0 0,1 1 0 0 0,-1-1 0 0 0,0 1 0 0 0,1 0 0 0 0,-1 0 0 0 0,1 0 0 0 0,0 0 0 0 0,-1 0 0 0 0,1 1 0 0 0,0-1 0 0 0,0 1 0 0 0,0 0 0 0 0,0 0 0 0 0,1 0 0 0 0,-1 0 0 0 0,4 0 0 0 0,2-1 0 0 0,1 0 0 0 0,0 1 0 0 0,-1 0 0 0 0,1 1 0 0 0,16 1 0 0 0,-11 1 0 0 0,-1 1 0 0 0,0 0 0 0 0,1 1 0 0 0,-1 1 0 0 0,-1 1 0 0 0,1-1 0 0 0,-1 2 0 0 0,0 0 0 0 0,0 1 0 0 0,-1 0 0 0 0,17 15 0 0 0,-8-4 0 0 0,-2 1 0 0 0,1 1 0 0 0,-2 0 0 0 0,30 49 0 0 0,2 17 0 0 0,-48-82 2 0 0,6 8 15 0 0,0-5-154 0 0,-7-8 21 0 0,-1 1 0 0 0,1-1-1 0 0,0 1 1 0 0,-1-1 0 0 0,1 0 0 0 0,0 1 0 0 0,-1-1 0 0 0,1 0-1 0 0,0 0 1 0 0,0 0 0 0 0,-1 1 0 0 0,1-1 0 0 0,0 0 0 0 0,0 0-1 0 0,-1 0 1 0 0,1 0 0 0 0,0 0 0 0 0,0 0 0 0 0,-1 0 0 0 0,1 0-1 0 0,0-1 1 0 0,0 1 0 0 0,-1 0 0 0 0,1 0 0 0 0,0-1 0 0 0,0 1-1 0 0,-1 0 1 0 0,1-1 0 0 0,0 1 0 0 0,-1-1 0 0 0,1 1 0 0 0,-1-1-1 0 0,2 0 1 0 0,21-21-7997 0 0,-20 19 6594 0 0,10-12-1747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17 256 0 0,'-38'-16'13363'0'0,"36"16"-12125"0"0,-6 8 1079 0 0,0 2-1628 0 0,0 0 0 0 0,0 1 0 0 0,1-1 0 0 0,0 1 0 0 0,-5 13 0 0 0,-6 10 183 0 0,0-4-175 0 0,-48 90 1607 0 0,58-103-1910 0 0,1-1-1 0 0,1 1 0 0 0,1 0 0 0 0,0 0 0 0 0,-3 29 1 0 0,7-40-280 0 0,1-1 0 0 0,0 0 1 0 0,0 1-1 0 0,0-1 0 0 0,0 0 1 0 0,1 0-1 0 0,0 1 0 0 0,0-1 1 0 0,1 0-1 0 0,-1 0 0 0 0,1 0 1 0 0,0 0-1 0 0,1 0 0 0 0,-1-1 1 0 0,1 1-1 0 0,0-1 0 0 0,0 1 1 0 0,0-1-1 0 0,1 0 0 0 0,-1 0 1 0 0,8 5-1 0 0,-1-2 45 0 0,0 0 0 0 0,0-1 0 0 0,1 0 0 0 0,0-1 0 0 0,0 0 0 0 0,0-1 0 0 0,0 0 0 0 0,19 3 0 0 0,-8-3-61 0 0,0-1 1 0 0,0-1-1 0 0,0-1 1 0 0,0 0-1 0 0,0-2 1 0 0,0-1-1 0 0,-1-1 1 0 0,1 0-1 0 0,0-2 1 0 0,-1-1-1 0 0,0 0 1 0 0,39-19-1 0 0,-47 19-282 0 0,-1-1 0 0 0,0 0 0 0 0,0-1 0 0 0,-1 0-1 0 0,0-1 1 0 0,0 0 0 0 0,-1-1 0 0 0,0 0 0 0 0,-1-1 0 0 0,0 0 0 0 0,-1 0 0 0 0,8-16-1 0 0,-13 14-876 0 0,-3 12 586 0 0,0 0 0 0 0,0 0 0 0 0,-1 0 0 0 0,1 0 0 0 0,-1 0 0 0 0,1 0 0 0 0,-1 0 0 0 0,1 0 0 0 0,-1 0 0 0 0,1 1 0 0 0,-1-1 0 0 0,0 0 0 0 0,0 0 0 0 0,1 1 1 0 0,-1-1-1 0 0,0 0 0 0 0,0 1 0 0 0,0-1 0 0 0,0 1 0 0 0,0-1 0 0 0,0 1 0 0 0,1-1 0 0 0,-3 0 0 0 0,-9-3-2597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91 7533 0 0,'-132'3'19389'0'0,"187"-13"-17204"0"0,276-28 1474 0 0,-325 37-4090 0 0,0 0-1 0 0,1 0 0 0 0,-1 0 0 0 0,0-1 0 0 0,0 0 0 0 0,0 0 1 0 0,0 0-1 0 0,10-7 0 0 0,-15 3-2281 0 0,-12-13-8673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61 171 9229 0 0,'-16'-2'4016'0'0,"9"1"-1745"0"0,0 1 0 0 0,0-2-1 0 0,0 1 1 0 0,-9-4 2385 0 0,17 5-4532 0 0,0-1 1 0 0,1 1 0 0 0,-1 0-1 0 0,0-1 1 0 0,0 0 0 0 0,0 1-1 0 0,1-1 1 0 0,-1 0-1 0 0,0 0 1 0 0,0 1 0 0 0,1-3-1 0 0,5-2 158 0 0,11-3 226 0 0,0 1 1 0 0,0 1-1 0 0,0 0 1 0 0,37-5-1 0 0,-17 3 317 0 0,89-18-186 0 0,304-40-639 0 0,-370 58-7135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2:58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77 372 0 0,'-51'-25'10909'0'0,"56"26"-10314"0"0,35 6 54 0 0,-1-3 1 0 0,1-1 0 0 0,57-3 0 0 0,-24 0-126 0 0,305 0 1227 0 0,817-25 1946 0 0,-1145 23-3521 0 0,16-1 832 0 0,84-13 0 0 0,-62-1 843 0 0,-87 17-1828 0 0,27-4 314 0 0,-27 6-335 0 0,1-1 0 0 0,0 1 0 0 0,-1-1 1 0 0,1 1-1 0 0,-1-1 0 0 0,0 1 0 0 0,1 0 0 0 0,-1 0 1 0 0,0 0-1 0 0,0 0 0 0 0,0-1 0 0 0,0 1 1 0 0,0 1-1 0 0,-1-1 0 0 0,1 2 0 0 0,6 37 55 0 0,-5-19-23 0 0,0-11 6 0 0,-2-1 0 0 0,1 1 0 0 0,-3 18 0 0 0,0 4 50 0 0,-5 104 188 0 0,3-72-107 0 0,-5 222 696 0 0,6-234-633 0 0,2 1 0 0 0,2-1 0 0 0,3 0 1 0 0,18 88-1 0 0,-21-136-217 0 0,4 11 69 0 0,-2 1 0 0 0,0-1 0 0 0,1 18 1 0 0,-4-33-179 0 0,0 0 1 0 0,0 0 0 0 0,0 0 0 0 0,0 0 0 0 0,0 1 0 0 0,-1-1 0 0 0,1 0 0 0 0,0 0 0 0 0,-1 0 0 0 0,1 0 0 0 0,-1 0-1 0 0,1-1 1 0 0,-1 1 0 0 0,1 0 0 0 0,-1 0 0 0 0,0 0 0 0 0,0 0 0 0 0,1 0 0 0 0,-1-1 0 0 0,0 1 0 0 0,0 0 0 0 0,0-1-1 0 0,-1 2 1 0 0,-48-24-9658 0 0,31 6 6983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0 612 0 0,'-1'1'486'0'0,"-1"0"0"0"0,0 0 0 0 0,0-1 0 0 0,1 2 0 0 0,-1-1 0 0 0,1 0 0 0 0,-1 0 0 0 0,1 0 0 0 0,-1 1 1 0 0,1-1-1 0 0,0 1 0 0 0,0-1 0 0 0,-1 1 0 0 0,1-1 0 0 0,0 1 0 0 0,1 0 0 0 0,-1 0 0 0 0,0-1 0 0 0,0 1 0 0 0,1 0 0 0 0,-1 0 0 0 0,1 0 0 0 0,-1 0 0 0 0,1 2 0 0 0,0-1-5 0 0,0 0 0 0 0,0 0 0 0 0,0 0-1 0 0,0 0 1 0 0,0 0 0 0 0,1 0 0 0 0,0 0 0 0 0,-1-1-1 0 0,1 1 1 0 0,0 0 0 0 0,0 0 0 0 0,1-1-1 0 0,-1 1 1 0 0,0-1 0 0 0,1 1 0 0 0,3 3 0 0 0,0-1-65 0 0,1 0 0 0 0,0 0 1 0 0,-1-1-1 0 0,2 0 1 0 0,-1 0-1 0 0,0-1 1 0 0,1 0-1 0 0,0 0 1 0 0,-1-1-1 0 0,15 4 0 0 0,9 1 663 0 0,37 2 0 0 0,-63-8-974 0 0,177 11 2611 0 0,-151-12-2261 0 0,-1-2-1 0 0,1 0 0 0 0,0-2 0 0 0,31-9 0 0 0,-60 13-455 0 0,4-1-111 0 0,0-1 1 0 0,0 1 0 0 0,0-1-1 0 0,0 0 1 0 0,-1 0 0 0 0,1 0-1 0 0,-1-1 1 0 0,0 0 0 0 0,1 0-1 0 0,-1 0 1 0 0,0 0 0 0 0,5-6-1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0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7173 0 0,'-1'0'446'0'0,"1"1"-1"0"0,-1 0 1 0 0,0 0 0 0 0,1 0 0 0 0,-1 0 0 0 0,0 0 0 0 0,1 0 0 0 0,-1 1-1 0 0,1-1 1 0 0,0 0 0 0 0,-1 0 0 0 0,1 0 0 0 0,0 0 0 0 0,0 1 0 0 0,0-1-1 0 0,0 0 1 0 0,0 0 0 0 0,0 0 0 0 0,0 1 0 0 0,0-1 0 0 0,0 0 0 0 0,0 0-1 0 0,1 0 1 0 0,-1 0 0 0 0,1 0 0 0 0,-1 1 0 0 0,1-1 0 0 0,-1 0 0 0 0,1 0-1 0 0,-1 0 1 0 0,2 1 0 0 0,0 0-106 0 0,1-1-1 0 0,0 1 1 0 0,0-1-1 0 0,-1 1 0 0 0,1-1 1 0 0,0 0-1 0 0,0 0 1 0 0,0 0-1 0 0,0-1 1 0 0,0 1-1 0 0,6 0 1 0 0,50 4 893 0 0,1-2 1 0 0,81-6 0 0 0,118-24 2302 0 0,-244 25-3520 0 0,-2 0-16 0 0,0 1 0 0 0,0-2 0 0 0,0 0 0 0 0,-1 0 0 0 0,19-8 0 0 0,-25 6-5691 0 0,-19-8-5144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1 344 0 0,'-7'3'386'0'0,"1"0"0"0"0,-1 0 1 0 0,1 1-1 0 0,0 0 0 0 0,-1 0 0 0 0,2 0 1 0 0,-1 1-1 0 0,0 0 0 0 0,-6 8 0 0 0,3-2 219 0 0,1 1-1 0 0,-1 0 1 0 0,2 0 0 0 0,-8 17-1 0 0,-1 9 577 0 0,1 0 0 0 0,-10 50 1 0 0,21-74-1013 0 0,-75 337 4761 0 0,49-212-3421 0 0,-18 108 1879 0 0,43-210-2861 0 0,2 1-1 0 0,1 0 1 0 0,2-1 0 0 0,8 61-1 0 0,-7-92-689 0 0,0-1 0 0 0,0 1 1 0 0,1 0-1 0 0,0-1 0 0 0,0 1 0 0 0,0-1 0 0 0,1 0 0 0 0,2 5 0 0 0,-3-7-237 0 0,0-1 1 0 0,-1 0-1 0 0,1 0 0 0 0,0 0 0 0 0,0 0 0 0 0,0 0 1 0 0,0 0-1 0 0,1-1 0 0 0,-1 1 0 0 0,0-1 0 0 0,1 0 1 0 0,-1 1-1 0 0,1-1 0 0 0,-1 0 0 0 0,1 0 0 0 0,0-1 1 0 0,-1 1-1 0 0,5 0 0 0 0,10 0-2059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21 462 6901 0 0,'-3'-7'877'0'0,"0"0"1"0"0,0 0 0 0 0,0 0 0 0 0,1-1 0 0 0,0 1 0 0 0,1-1 0 0 0,0 1 0 0 0,0-1-1 0 0,0 0 1 0 0,1 1 0 0 0,0-1 0 0 0,1 0 0 0 0,1-8 0 0 0,0 5-458 0 0,1 0 0 0 0,1 0 1 0 0,-1 1-1 0 0,2-1 0 0 0,0 1 0 0 0,0 0 1 0 0,0 0-1 0 0,9-10 0 0 0,6-4-164 0 0,1 0-1 0 0,1 1 0 0 0,1 1 1 0 0,1 1-1 0 0,35-23 1 0 0,-38 29 139 0 0,2 1 1 0 0,32-16 0 0 0,-44 26-240 0 0,0-1 0 0 0,0 1 0 0 0,0 1 0 0 0,0-1 0 0 0,1 2 0 0 0,-1 0 0 0 0,19-1-1 0 0,-27 3-116 0 0,-1 0-1 0 0,1 0 0 0 0,0 0 0 0 0,0 0 0 0 0,0 0 0 0 0,0 1 1 0 0,-1-1-1 0 0,1 1 0 0 0,0 0 0 0 0,0 0 0 0 0,-1 0 0 0 0,1 0 1 0 0,-1 0-1 0 0,1 0 0 0 0,-1 1 0 0 0,1 0 0 0 0,-1-1 0 0 0,0 1 0 0 0,0 0 1 0 0,0 0-1 0 0,0 0 0 0 0,0 0 0 0 0,0 0 0 0 0,0 1 0 0 0,-1-1 1 0 0,1 0-1 0 0,-1 1 0 0 0,0 0 0 0 0,1-1 0 0 0,-1 1 0 0 0,-1-1 1 0 0,1 1-1 0 0,0 0 0 0 0,-1 0 0 0 0,1 0 0 0 0,-1-1 0 0 0,0 1 1 0 0,0 0-1 0 0,0 5 0 0 0,-1 6 38 0 0,-1 0-1 0 0,0 0 1 0 0,-1 0 0 0 0,-1 0-1 0 0,0 0 1 0 0,-9 20 0 0 0,-1-4 6 0 0,-2 1 0 0 0,-1-2 0 0 0,-1 0 0 0 0,-2-1 0 0 0,-1-1 0 0 0,-38 39 0 0 0,29-38 12 0 0,-1 0 0 0 0,-1-2 0 0 0,-1-2-1 0 0,-1-1 1 0 0,-44 22 0 0 0,73-42-78 0 0,2-1 1 0 0,0 0 0 0 0,-1-1 0 0 0,1 1-1 0 0,0-1 1 0 0,-1 0 0 0 0,1 0 0 0 0,-6 1 0 0 0,8-2 285 0 0,6-1-167 0 0,8 0-3 0 0,1 0 0 0 0,-1 0 0 0 0,0 1 0 0 0,0 1 0 0 0,1 1 0 0 0,17 3 0 0 0,79 28 505 0 0,9 1-281 0 0,-114-33-379 0 0,-1-1 1 0 0,0 1-1 0 0,0-1 0 0 0,1 0 1 0 0,-1 0-1 0 0,0-1 0 0 0,1 1 0 0 0,-1-1 1 0 0,0 0-1 0 0,0 0 0 0 0,0 0 1 0 0,0-1-1 0 0,7-3 0 0 0,17-13-3189 0 0,-3-4-7329 0 0,-21 17 7358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200 144 36 0 0,'0'-1'130'0'0,"-3"-51"3551"0"0,3 49-3311 0 0,-1 1-1 0 0,1-1 1 0 0,-1 1 0 0 0,0 0-1 0 0,0-1 1 0 0,0 1 0 0 0,0 0 0 0 0,0-1-1 0 0,0 1 1 0 0,0 0 0 0 0,-1 0-1 0 0,1 0 1 0 0,-1 0 0 0 0,0 1 0 0 0,1-1-1 0 0,-1 0 1 0 0,-4-2 0 0 0,4 3-136 0 0,0 1 1 0 0,0 0-1 0 0,0-1 1 0 0,0 1-1 0 0,0 0 0 0 0,0 0 1 0 0,0 0-1 0 0,0 0 1 0 0,0 1-1 0 0,0-1 1 0 0,0 1-1 0 0,0-1 1 0 0,0 1-1 0 0,0 0 1 0 0,0-1-1 0 0,0 1 1 0 0,0 0-1 0 0,-2 2 1 0 0,-5 3 175 0 0,0 0 0 0 0,0 1 0 0 0,1 0 0 0 0,0 1 0 0 0,0-1 0 0 0,1 1 0 0 0,0 1 0 0 0,1 0 0 0 0,-1 0 0 0 0,-6 14 0 0 0,6-10 27 0 0,1-1 1 0 0,1 1-1 0 0,0 0 0 0 0,0 1 0 0 0,2-1 0 0 0,-1 1 1 0 0,-1 24-1 0 0,5-25-225 0 0,1-1 0 0 0,0 0 1 0 0,0 0-1 0 0,2 1 0 0 0,0-1 1 0 0,0 0-1 0 0,1-1 0 0 0,0 1 1 0 0,1-1-1 0 0,0 0 0 0 0,1 0 1 0 0,0 0-1 0 0,1-1 0 0 0,0 0 1 0 0,1 0-1 0 0,14 14 0 0 0,-15-17-137 0 0,0-1 0 0 0,0 0-1 0 0,1 0 1 0 0,0-1-1 0 0,0 0 1 0 0,0 0 0 0 0,1-1-1 0 0,0 0 1 0 0,16 5-1 0 0,-18-7-95 0 0,0-1 1 0 0,0 0-1 0 0,1 0 0 0 0,-1-1 0 0 0,0 0 0 0 0,0 0 0 0 0,0 0 0 0 0,1-1 0 0 0,-1 0 0 0 0,0-1 0 0 0,0 0 0 0 0,0 0 0 0 0,13-5 0 0 0,-16 4 1 0 0,0 1 0 0 0,0-1 0 0 0,1 0 1 0 0,-2 0-1 0 0,1 0 0 0 0,0 0 0 0 0,-1-1 0 0 0,1 1 0 0 0,-1-1 0 0 0,0 0 0 0 0,0 0 0 0 0,0 0 0 0 0,-1-1 0 0 0,0 1 1 0 0,1-1-1 0 0,-2 1 0 0 0,1-1 0 0 0,0 0 0 0 0,-1 1 0 0 0,0-1 0 0 0,0 0 0 0 0,0-5 0 0 0,1-11 81 0 0,-2 0-1 0 0,0 0 0 0 0,-5-38 1 0 0,4 58-61 0 0,-4-43 204 0 0,-12-44-1 0 0,13 72-93 0 0,-1 0-1 0 0,0 1 1 0 0,-1 0 0 0 0,-1 0-1 0 0,0 1 1 0 0,-11-17-1 0 0,13 25-28 0 0,0 0 0 0 0,0 1 1 0 0,0 0-1 0 0,0 0 0 0 0,-1 0 0 0 0,0 1 0 0 0,0 0 0 0 0,0 0 0 0 0,-1 0 0 0 0,-6-3 0 0 0,7 5-264 0 0,1 0 0 0 0,0 0 0 0 0,-1 0-1 0 0,1 1 1 0 0,0 0 0 0 0,-1 0 0 0 0,0 0-1 0 0,1 1 1 0 0,-1-1 0 0 0,0 1 0 0 0,1 1-1 0 0,-1-1 1 0 0,-7 2 0 0 0,13-1-109 0 0,-1-1 1 0 0,1 0 0 0 0,-1 1-1 0 0,1-1 1 0 0,0 0 0 0 0,-1 1-1 0 0,1-1 1 0 0,0 1 0 0 0,-1-1-1 0 0,1 1 1 0 0,0-1 0 0 0,-1 1-1 0 0,1-1 1 0 0,0 1 0 0 0,0-1-1 0 0,0 1 1 0 0,0-1 0 0 0,0 1-1 0 0,-1-1 1 0 0,1 1 0 0 0,0-1-1 0 0,0 1 1 0 0,0-1 0 0 0,0 1-1 0 0,1 0 1 0 0,-1-1 0 0 0,0 1-1 0 0,0-1 1 0 0,0 2 0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56 316 0 0,'6'3'2186'0'0,"-1"-1"0"0"0,1 0 0 0 0,0 0 0 0 0,0 0 0 0 0,0-1 0 0 0,11 2 0 0 0,37-3 3918 0 0,-40-1-5539 0 0,22 0 898 0 0,87-7 2711 0 0,-103 5-4312 0 0,0 0 1 0 0,0-1-1 0 0,0-1 1 0 0,18-8-1 0 0,-21 5-1805 0 0,7-8-5839 0 0,-15 8 4780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 8069 0 0,'-8'-16'12980'0'0,"12"32"-8003"0"0,3 12-4101 0 0,-5-4-217 0 0,0 1-1 0 0,-2 0 0 0 0,-3 29 0 0 0,-14 75 1033 0 0,2-27-282 0 0,14-46-2840 0 0,6-56 87 0 0,0-2-2085 0 0,21-14-4216 0 0,-16 10 4424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91 424 0 0,'-1'-2'469'0'0,"0"1"0"0"0,-1-1 0 0 0,1 1 0 0 0,0 0 0 0 0,-1 0 0 0 0,0 0 0 0 0,1 0 0 0 0,-1 0 0 0 0,0 0 0 0 0,1 0 0 0 0,-1 0 0 0 0,0 1 0 0 0,0-1 0 0 0,0 1 0 0 0,1-1 0 0 0,-1 1 0 0 0,0 0 0 0 0,0 0 0 0 0,-3 0 0 0 0,1 0-88 0 0,1 1-1 0 0,0 0 0 0 0,1 0 1 0 0,-1 0-1 0 0,0 0 0 0 0,0 0 0 0 0,0 1 1 0 0,0-1-1 0 0,1 1 0 0 0,-1 0 0 0 0,-2 2 1 0 0,-6 7 323 0 0,1-1 0 0 0,0 1 1 0 0,1 1-1 0 0,-9 13 1 0 0,12-17-18 0 0,-3 5-101 0 0,1-1 0 0 0,1 1 0 0 0,0 0 1 0 0,0 1-1 0 0,1 0 0 0 0,1 0 0 0 0,-5 18 0 0 0,9-26-384 0 0,0-1-1 0 0,0 0 0 0 0,1 1 1 0 0,-1-1-1 0 0,1 1 0 0 0,0-1 1 0 0,1 0-1 0 0,-1 1 0 0 0,1-1 1 0 0,0 0-1 0 0,1 1 0 0 0,-1-1 1 0 0,1 0-1 0 0,0 0 0 0 0,0 0 1 0 0,1-1-1 0 0,0 1 0 0 0,-1 0 1 0 0,1-1-1 0 0,1 1 1 0 0,-1-1-1 0 0,1 0 0 0 0,7 6 1 0 0,-3-3-12 0 0,1-1 0 0 0,0-1 0 0 0,0 1 0 0 0,1-2 1 0 0,0 1-1 0 0,0-1 0 0 0,0 0 0 0 0,0-1 1 0 0,0-1-1 0 0,1 1 0 0 0,14 0 0 0 0,-18-2-141 0 0,-1 0-1 0 0,1-1 1 0 0,0 0-1 0 0,0 0 1 0 0,0-1 0 0 0,0 0-1 0 0,0 0 1 0 0,0-1-1 0 0,-1 0 1 0 0,1 0-1 0 0,-1 0 1 0 0,1-1-1 0 0,-1 0 1 0 0,0 0-1 0 0,0 0 1 0 0,0-1 0 0 0,0 0-1 0 0,-1 0 1 0 0,6-6-1 0 0,-6 4-32 0 0,-1 0-1 0 0,0 0 0 0 0,0-1 0 0 0,0 0 1 0 0,-1 0-1 0 0,0 0 0 0 0,0 0 1 0 0,-1 0-1 0 0,0 0 0 0 0,0-1 1 0 0,0 1-1 0 0,-1-1 0 0 0,-1 1 1 0 0,1-1-1 0 0,-1 0 0 0 0,0 1 1 0 0,-3-16-1 0 0,1 10-3 0 0,0 0 0 0 0,-1 0 1 0 0,-1 1-1 0 0,0-1 0 0 0,-1 1 0 0 0,0-1 1 0 0,-1 1-1 0 0,0 1 0 0 0,-12-18 0 0 0,8 18 0 0 0,0-1-1 0 0,-1 2 1 0 0,0-1 0 0 0,0 1-1 0 0,-1 1 1 0 0,0 0 0 0 0,-1 1-1 0 0,-23-11 1 0 0,18 10-884 0 0,-1 2 1 0 0,0 0-1 0 0,0 1 1 0 0,-1 1-1 0 0,-40-5 1 0 0,56 10 234 0 0,-6-1-7955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7469 0 0,'5'-7'2384'0'0,"-1"0"-407"0"0,0 0 0 0 0,0 1-1 0 0,1-1 1 0 0,11-10 0 0 0,-14 15-1751 0 0,0 1 0 0 0,0-1 0 0 0,0 1-1 0 0,1-1 1 0 0,-1 1 0 0 0,1 0 0 0 0,-1 0-1 0 0,0 0 1 0 0,1 0 0 0 0,0 0 0 0 0,-1 1-1 0 0,1-1 1 0 0,0 1 0 0 0,-1 0-1 0 0,1-1 1 0 0,0 1 0 0 0,-1 1 0 0 0,1-1-1 0 0,3 1 1 0 0,11 2 134 0 0,0 2 1 0 0,0 0-1 0 0,0 1 0 0 0,-1 1 0 0 0,0 1 0 0 0,0 0 1 0 0,0 1-1 0 0,-1 0 0 0 0,21 19 0 0 0,7 8 414 0 0,61 68 1 0 0,-62-53 173 0 0,-1 2 1 0 0,39 69-1 0 0,-53-75-818 0 0,-1 1 0 0 0,-3 1-1 0 0,30 89 1 0 0,-50-125-130 0 0,0 0 0 0 0,0 0 0 0 0,-1 1 0 0 0,0 22 0 0 0,-2-28 0 0 0,0 0 0 0 0,-1-1 0 0 0,0 1 0 0 0,0 0 0 0 0,-1-1 0 0 0,1 1 0 0 0,-2-1 0 0 0,1 1 0 0 0,-6 10 0 0 0,7-16 3 0 0,0-1-7 0 0,1 0 0 0 0,-1 0 0 0 0,1 1 0 0 0,-1-1-1 0 0,0 0 1 0 0,1 0 0 0 0,-1 0 0 0 0,0 0 0 0 0,0 0 0 0 0,0 0 0 0 0,1 0-1 0 0,-1-1 1 0 0,0 1 0 0 0,0 0 0 0 0,-1 0 0 0 0,1-1 0 0 0,0 1-1 0 0,0-1 1 0 0,0 1 0 0 0,0-1 0 0 0,0 1 0 0 0,-1-1 0 0 0,1 0 0 0 0,0 1-1 0 0,0-1 1 0 0,-1 0 0 0 0,1 0 0 0 0,0 0 0 0 0,-3 0 0 0 0,2-1-196 0 0,0 1-1 0 0,0-1 1 0 0,1 0 0 0 0,-1 1 0 0 0,0-1 0 0 0,0 0 0 0 0,0 0 0 0 0,1-1-1 0 0,-1 1 1 0 0,-2-3 0 0 0,2 2-890 0 0,0 0-1 0 0,0 0 0 0 0,0 0 1 0 0,1 0-1 0 0,-1-1 0 0 0,1 1 1 0 0,0-1-1 0 0,-2-4 1 0 0,-1-5-2445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5 342 5997 0 0,'-2'-16'1703'0'0,"0"-1"-1"0"0,1 0 1 0 0,1 0 0 0 0,1 0 0 0 0,3-24 0 0 0,-2 30-1324 0 0,1 0-1 0 0,0 1 0 0 0,1-1 0 0 0,0 1 1 0 0,0 0-1 0 0,1 0 0 0 0,0 0 1 0 0,1 1-1 0 0,8-11 0 0 0,-6 10-84 0 0,0 1 0 0 0,1 0 0 0 0,0 0 0 0 0,0 1-1 0 0,1 1 1 0 0,0-1 0 0 0,0 1 0 0 0,1 1 0 0 0,0 0 0 0 0,19-7 0 0 0,-23 10-119 0 0,0 1 1 0 0,1 0 0 0 0,-1 0-1 0 0,1 1 1 0 0,-1 0 0 0 0,1 0-1 0 0,0 0 1 0 0,-1 1 0 0 0,1 1 0 0 0,0-1-1 0 0,0 1 1 0 0,-1 0 0 0 0,1 1-1 0 0,-1 0 1 0 0,1 0 0 0 0,-1 1-1 0 0,0-1 1 0 0,8 6 0 0 0,-9-5-62 0 0,0 1 1 0 0,1 0 0 0 0,-2 0 0 0 0,1 1-1 0 0,0 0 1 0 0,-1 0 0 0 0,0 0-1 0 0,0 1 1 0 0,-1 0 0 0 0,1 0 0 0 0,-1 0-1 0 0,-1 0 1 0 0,1 1 0 0 0,-1-1-1 0 0,3 9 1 0 0,-3-6 7 0 0,-1 0 1 0 0,0 1-1 0 0,-1-1 0 0 0,0 1 0 0 0,0 0 0 0 0,-1-1 1 0 0,0 1-1 0 0,-1 0 0 0 0,0-1 0 0 0,-5 20 0 0 0,-5 7 358 0 0,-29 67-1 0 0,0-1 214 0 0,38-99-641 0 0,1 1 1 0 0,0 0-1 0 0,0 0 0 0 0,0 0 1 0 0,0 0-1 0 0,1 0 0 0 0,0 0 1 0 0,-1 0-1 0 0,1 0 0 0 0,1 0 1 0 0,-1 0-1 0 0,1 0 0 0 0,1 5 1 0 0,-1-7-30 0 0,0 0 1 0 0,0 0-1 0 0,1 0 1 0 0,-1 0-1 0 0,1 0 1 0 0,0 0 0 0 0,0 0-1 0 0,-1-1 1 0 0,1 1-1 0 0,0-1 1 0 0,0 1-1 0 0,0-1 1 0 0,1 0 0 0 0,-1 0-1 0 0,0 0 1 0 0,0 0-1 0 0,1 0 1 0 0,-1 0-1 0 0,1-1 1 0 0,-1 1 0 0 0,0-1-1 0 0,4 1 1 0 0,14 1 12 0 0,1 0 0 0 0,-1-1 1 0 0,1-1-1 0 0,-1-1 0 0 0,41-7 0 0 0,100-32-1277 0 0,-148 37 900 0 0,-3 1-21 0 0,-6 5-1863 0 0,-21 35-8556 0 0,2-14 7705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00.0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92 216 0 0,'11'-31'2023'0'0,"-9"21"-601"0"0,27-41 9567 0 0,-28 52-10834 0 0,8 10 1196 0 0,1 20-239 0 0,-5-14-499 0 0,0-1-1 0 0,1 0 0 0 0,8 17 1 0 0,1 4 128 0 0,37 114 1132 0 0,-42-118-1555 0 0,18 50 595 0 0,-5 2 0 0 0,21 142 0 0 0,-35-148-586 0 0,3 0 0 0 0,3-1 0 0 0,38 111 0 0 0,-44-163-253 0 0,32 97 227 0 0,-36-102-221 0 0,0 0-1 0 0,-2 0 1 0 0,0 1 0 0 0,-1 21 0 0 0,-3 15 69 0 0,0-19-39 0 0,3 39 1 0 0,-1-71-98 0 0,7 45 73 0 0,-7-48-61 0 0,0 0-1 0 0,0 0 1 0 0,0 0-1 0 0,1-1 0 0 0,0 1 1 0 0,0 0-1 0 0,0-1 0 0 0,0 0 1 0 0,0 1-1 0 0,6 5 1 0 0,-6-8-9 0 0,-1 0 0 0 0,1 0 0 0 0,0 0 0 0 0,-1 0 0 0 0,1 0 1 0 0,0-1-1 0 0,0 1 0 0 0,-1 0 0 0 0,1-1 0 0 0,0 1 0 0 0,0-1 1 0 0,0 0-1 0 0,0 1 0 0 0,3-1 0 0 0,31-4 104 0 0,-15 2-89 0 0,305 3 124 0 0,-47 2-127 0 0,-149-8-23 0 0,706-5 208 0 0,-401 30 47 0 0,-432-19-237 0 0,1-1-1 0 0,-1 0 0 0 0,1 0 1 0 0,-1-1-1 0 0,0 1 0 0 0,1-1 1 0 0,-1 1-1 0 0,0-1 0 0 0,1 0 0 0 0,-1 0 1 0 0,0-1-1 0 0,0 1 0 0 0,0-1 1 0 0,4-2-1 0 0,-6 4-6 0 0,-4-1-102 0 0,-1-1 1 0 0,1 1-1 0 0,0 0 1 0 0,-1 0-1 0 0,1 1 1 0 0,0-1-1 0 0,-1 1 1 0 0,1 0-1 0 0,-1 0 1 0 0,-4 0-1 0 0,-57 3-270 0 0,42-2 142 0 0,-1012 19-3047 0 0,1034-20 3229 0 0,10-1 2 0 0,315-21 92 0 0,-267 20-38 0 0,671-39 1191 0 0,-702 39-1120 0 0,-13 2 7 0 0,-1 0 0 0 0,0-1 0 0 0,1-1 0 0 0,-1 0 0 0 0,19-6 0 0 0,-78-6 513 0 0,41 13-666 0 0,-3 0-185 0 0,1 0 0 0 0,0 0-1 0 0,0-1 1 0 0,-1 0-1 0 0,1-1 1 0 0,0 1 0 0 0,1-2-1 0 0,-14-6 1 0 0,16 5-387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52 147 6465 0 0,'-12'4'3173'0'0,"-14"6"1379"0"0,25-10-4341 0 0,1 0 0 0 0,-1 1 0 0 0,0-1 0 0 0,0 1-1 0 0,0-1 1 0 0,1 1 0 0 0,-1-1 0 0 0,0 1 0 0 0,1 0 0 0 0,-1-1-1 0 0,0 1 1 0 0,1 0 0 0 0,-1-1 0 0 0,1 1 0 0 0,-1 0 0 0 0,1 0 0 0 0,-1 0-1 0 0,1-1 1 0 0,0 1 0 0 0,0 0 0 0 0,-1 0 0 0 0,1 2 0 0 0,3-2 128 0 0,0 0 1 0 0,-1 0 0 0 0,1-1-1 0 0,1 1 1 0 0,-1-1-1 0 0,0 1 1 0 0,0-1-1 0 0,5 0 1 0 0,93-3 1526 0 0,327-30 788 0 0,-133 14-1076 0 0,-198 10-1192 0 0,140-11 610 0 0,241-8 867 0 0,-151 14-1242 0 0,265-17 86 0 0,-573 30-707 0 0,-12 1 0 0 0,0 0 0 0 0,0-1 0 0 0,0 0 0 0 0,-1 0 0 0 0,1-1 0 0 0,0 0 0 0 0,-1 0 0 0 0,1 0 0 0 0,-1-1 0 0 0,8-4 0 0 0,-9 4-109 0 0,-4 2-534 0 0,4 2-909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64 182 6621 0 0,'-5'-1'1068'0'0,"0"-1"1"0"0,0 0 0 0 0,0 0 0 0 0,0-1 0 0 0,1 1 0 0 0,-1-1 0 0 0,0 0-1 0 0,-6-6 1 0 0,9 7-893 0 0,1 1-1 0 0,0 0 1 0 0,0-1-1 0 0,0 1 1 0 0,0-1-1 0 0,0 1 1 0 0,0-1 0 0 0,0 1-1 0 0,0-1 1 0 0,1 0-1 0 0,-1 0 1 0 0,0 1-1 0 0,1-1 1 0 0,0 0-1 0 0,-1 0 1 0 0,1 0-1 0 0,0 1 1 0 0,0-1-1 0 0,0 0 1 0 0,0 0-1 0 0,0 0 1 0 0,1 1-1 0 0,-1-1 1 0 0,1 0-1 0 0,-1 0 1 0 0,1 1-1 0 0,-1-1 1 0 0,1 0-1 0 0,1-2 1 0 0,3-4 80 0 0,0 1 0 0 0,0 0 0 0 0,1 1 0 0 0,0-1 0 0 0,0 1 0 0 0,0 0 0 0 0,1 0 0 0 0,0 1 0 0 0,0 0 0 0 0,0 0 0 0 0,1 1 0 0 0,0-1 0 0 0,13-3 0 0 0,-14 4-83 0 0,1 1 1 0 0,0 1 0 0 0,-1 0-1 0 0,1 0 1 0 0,0 0 0 0 0,1 1 0 0 0,-1 1-1 0 0,0-1 1 0 0,0 1 0 0 0,0 0-1 0 0,0 1 1 0 0,1 0 0 0 0,-1 0-1 0 0,15 5 1 0 0,-13-2-25 0 0,-1 0-1 0 0,0 1 1 0 0,-1 0-1 0 0,1 0 1 0 0,-1 1 0 0 0,0 0-1 0 0,0 1 1 0 0,12 13-1 0 0,-16-16-88 0 0,-1 0 1 0 0,0 1-1 0 0,1-1 0 0 0,-2 1 0 0 0,1 0 0 0 0,0 0 0 0 0,-1 0 1 0 0,0 0-1 0 0,0 0 0 0 0,-1 1 0 0 0,0-1 0 0 0,0 1 0 0 0,0-1 1 0 0,0 0-1 0 0,-1 1 0 0 0,0 0 0 0 0,0-1 0 0 0,-1 6 0 0 0,0-3-44 0 0,-1 0 0 0 0,-1 0-1 0 0,1 0 1 0 0,-1 0-1 0 0,-1 0 1 0 0,1-1 0 0 0,-1 0-1 0 0,-1 0 1 0 0,1 0-1 0 0,-1 0 1 0 0,-1 0 0 0 0,1-1-1 0 0,-1 0 1 0 0,-9 7-1 0 0,5-5-25 0 0,0 0 0 0 0,0-1 0 0 0,-1 0 0 0 0,0-1 0 0 0,0-1 0 0 0,-1 0-1 0 0,1 0 1 0 0,-1-1 0 0 0,-13 3 0 0 0,13-5-61 0 0,15-4-34 0 0,16-5 64 0 0,-9 5 49 0 0,1 0-1 0 0,0 1 1 0 0,-1 0-1 0 0,1 1 1 0 0,0 0-1 0 0,13 2 1 0 0,58 13 37 0 0,-67-11-42 0 0,0 0-1 0 0,0 1 0 0 0,-1 1 0 0 0,0 0 0 0 0,0 1 1 0 0,19 13-1 0 0,-26-16-10 0 0,0 1-1 0 0,-1 1 1 0 0,0-1 0 0 0,1 1-1 0 0,-2 1 1 0 0,1-1 0 0 0,-1 1 0 0 0,0-1-1 0 0,0 2 1 0 0,-1-1 0 0 0,0 0-1 0 0,0 1 1 0 0,3 11 0 0 0,-6-16 4 0 0,0 0 1 0 0,0 0-1 0 0,0 0 1 0 0,-1 0-1 0 0,0 0 1 0 0,0 0-1 0 0,0 0 1 0 0,0 1-1 0 0,0-1 0 0 0,0 0 1 0 0,-1 0-1 0 0,0 0 1 0 0,1 0-1 0 0,-1 0 1 0 0,0 0-1 0 0,-3 5 1 0 0,1-4 10 0 0,1 0 0 0 0,-1 0 0 0 0,0 0 0 0 0,-1 0 0 0 0,1-1 1 0 0,-1 1-1 0 0,1-1 0 0 0,-1 0 0 0 0,-7 4 0 0 0,-1 0 25 0 0,0-1 0 0 0,0 0 0 0 0,-1-2 0 0 0,0 1 0 0 0,1-1 0 0 0,-24 3-1 0 0,13-4 62 0 0,0-1-1 0 0,0-1 0 0 0,-42-3 0 0 0,51 0-263 0 0,0 0 0 0 0,0-1 0 0 0,0 0 0 0 0,0-1 0 0 0,0-1 0 0 0,1 0 0 0 0,-16-8 0 0 0,28 12-26 0 0,-1 1 1 0 0,1-1-1 0 0,0 0 0 0 0,-1 0 0 0 0,1 1 1 0 0,0-1-1 0 0,0 0 0 0 0,0 0 1 0 0,-1 0-1 0 0,1-1 0 0 0,0 1 1 0 0,1 0-1 0 0,-1 0 0 0 0,0 0 0 0 0,0-1 1 0 0,0 1-1 0 0,1 0 0 0 0,-1-1 1 0 0,1 1-1 0 0,-1-1 0 0 0,1 1 0 0 0,-1-1 1 0 0,1 1-1 0 0,0-1 0 0 0,0 1 1 0 0,0-1-1 0 0,0 1 0 0 0,0-4 0 0 0,1 2-450 0 0,0 0-1 0 0,0 0 0 0 0,1 0 0 0 0,-1 0 0 0 0,1 0 1 0 0,-1 0-1 0 0,1 1 0 0 0,0-1 0 0 0,0 1 0 0 0,0-1 1 0 0,1 1-1 0 0,3-3 0 0 0,10-8-1957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21 664 0 0,'0'-1'263'0'0,"-1"0"0"0"0,0-1-1 0 0,0 1 1 0 0,0-1 0 0 0,0 1 0 0 0,0 0-1 0 0,-1 0 1 0 0,1 0 0 0 0,0 0 0 0 0,-1 0-1 0 0,1 0 1 0 0,0 0 0 0 0,-1 0 0 0 0,1 0-1 0 0,-1 0 1 0 0,1 1 0 0 0,-1-1 0 0 0,0 1-1 0 0,1-1 1 0 0,-1 1 0 0 0,0 0 0 0 0,1-1-1 0 0,-1 1 1 0 0,0 0 0 0 0,1 0 0 0 0,-1 0-1 0 0,0 1 1 0 0,1-1 0 0 0,-1 0 0 0 0,0 1-1 0 0,1-1 1 0 0,-1 1 0 0 0,0-1 0 0 0,1 1-1 0 0,-1 0 1 0 0,-1 0 0 0 0,-5 3 477 0 0,0 1 0 0 0,0 0 0 0 0,1 0 0 0 0,-1 1 0 0 0,-7 7 0 0 0,4-3-150 0 0,1 1 1 0 0,-1 1-1 0 0,2-1 1 0 0,0 2-1 0 0,0-1 1 0 0,1 1-1 0 0,1 1 1 0 0,0 0-1 0 0,1 0 1 0 0,0 0-1 0 0,1 0 1 0 0,1 1-1 0 0,0 0 1 0 0,1 0-1 0 0,-2 27 1 0 0,6-32-297 0 0,0 1 0 0 0,0 0 0 0 0,1-1 0 0 0,1 1 1 0 0,0-1-1 0 0,0 0 0 0 0,1 0 0 0 0,1 0 0 0 0,-1 0 1 0 0,2-1-1 0 0,-1 0 0 0 0,1 0 0 0 0,9 11 0 0 0,-8-12-96 0 0,0 0-1 0 0,1 0 0 0 0,0 0 1 0 0,0-1-1 0 0,0 0 1 0 0,1-1-1 0 0,0 0 0 0 0,0-1 1 0 0,1 1-1 0 0,0-2 0 0 0,0 1 1 0 0,0-1-1 0 0,11 2 1 0 0,-17-5-177 0 0,0 0 0 0 0,1 0 1 0 0,-1-1-1 0 0,0 1 1 0 0,0-1-1 0 0,0 0 0 0 0,0 0 1 0 0,0-1-1 0 0,0 1 1 0 0,1-1-1 0 0,-1 0 0 0 0,0 0 1 0 0,0 0-1 0 0,-1-1 1 0 0,1 1-1 0 0,0-1 1 0 0,0 0-1 0 0,4-3 0 0 0,-5 2-44 0 0,0 0-1 0 0,0-1 1 0 0,0 1 0 0 0,0-1-1 0 0,0 1 1 0 0,-1-1-1 0 0,0 0 1 0 0,0 0-1 0 0,0 0 1 0 0,0 0-1 0 0,-1 0 1 0 0,1 0-1 0 0,-1 0 1 0 0,0-1 0 0 0,-1 1-1 0 0,1 0 1 0 0,0-7-1 0 0,0-18-11 0 0,-1 0 0 0 0,-1-1 0 0 0,-1 1 0 0 0,-1 0 0 0 0,-2 0 0 0 0,-1 0 0 0 0,-2 0 0 0 0,-16-42 0 0 0,19 62-129 0 0,0 0 0 0 0,0 0 0 0 0,-1 0 1 0 0,-1 1-1 0 0,1-1 0 0 0,-1 1 0 0 0,-1 1 0 0 0,1 0 1 0 0,-1 0-1 0 0,0 0 0 0 0,-12-7 0 0 0,1 6-2099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 60 0 0,'-1'-2'402'0'0,"0"0"0"0"0,0 1 0 0 0,-1 0 0 0 0,1-1 0 0 0,0 1 0 0 0,-1-1 0 0 0,1 1-1 0 0,-1 0 1 0 0,1 0 0 0 0,-1 0 0 0 0,-3-2 0 0 0,5 3-275 0 0,0 0 0 0 0,0 0 0 0 0,-1 0 0 0 0,1 0 0 0 0,0 0 0 0 0,0 0 0 0 0,-1 0 0 0 0,1 0 0 0 0,0 0 0 0 0,-1 0-1 0 0,1 0 1 0 0,0 0 0 0 0,0 0 0 0 0,-1 0 0 0 0,1 0 0 0 0,0 1 0 0 0,0-1 0 0 0,0 0 0 0 0,-1 0 0 0 0,1 0 0 0 0,0 0 0 0 0,0 0 0 0 0,-1 1-1 0 0,1-1 1 0 0,0 0 0 0 0,0 0 0 0 0,0 0 0 0 0,0 1 0 0 0,-1-1 0 0 0,-2 16 1930 0 0,16 131 3243 0 0,-2-45-3447 0 0,-2 78 697 0 0,11 122 597 0 0,-17-270-3018 0 0,-1-12-1510 0 0,1 0 0 0 0,5 21 0 0 0,-3-30-4300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53 580 64 0 0,'-9'-17'598'0'0,"1"0"-1"0"0,1-1 1 0 0,0 1 0 0 0,2-1-1 0 0,0 0 1 0 0,1-1 0 0 0,-2-18-1 0 0,5 26-240 0 0,1 1 0 0 0,0-1 0 0 0,0 1 0 0 0,1 0-1 0 0,1-1 1 0 0,0 1 0 0 0,0 0 0 0 0,1 0 0 0 0,0 0-1 0 0,1 0 1 0 0,0 1 0 0 0,0-1 0 0 0,1 1 0 0 0,0 0 0 0 0,7-9-1 0 0,5-3 85 0 0,1 1 0 0 0,0 0 0 0 0,1 2 0 0 0,1 0 0 0 0,1 1 0 0 0,1 1 0 0 0,0 1 0 0 0,1 1 0 0 0,1 1 0 0 0,0 1 0 0 0,0 1 0 0 0,27-8 0 0 0,-25 10-19 0 0,1 2 1 0 0,0 1-1 0 0,0 0 0 0 0,0 2 1 0 0,0 2-1 0 0,1 0 1 0 0,-1 2-1 0 0,1 1 0 0 0,-1 1 1 0 0,31 6-1 0 0,-28-1-19 0 0,0 1 0 0 0,-1 1 0 0 0,0 2 0 0 0,32 16 0 0 0,-51-21-227 0 0,1 0-1 0 0,-1 0 0 0 0,0 1 0 0 0,0 0 1 0 0,-1 1-1 0 0,0 0 0 0 0,0 0 1 0 0,-1 1-1 0 0,0 0 0 0 0,-1 1 0 0 0,0 0 1 0 0,0 0-1 0 0,-1 0 0 0 0,9 20 1 0 0,-11-17-48 0 0,-1-1 0 0 0,0 1-1 0 0,0 0 1 0 0,-1 0 0 0 0,-1 0 0 0 0,0 0 0 0 0,-1 0 0 0 0,0 0 0 0 0,-1 0 0 0 0,-1 0 0 0 0,0 0 0 0 0,-1 0 0 0 0,0-1 0 0 0,-1 1 0 0 0,0-1 0 0 0,-1 0 0 0 0,-12 22 0 0 0,6-12-9 0 0,-2 0 0 0 0,0-1 0 0 0,-2-1 0 0 0,0 0 0 0 0,-1-1 0 0 0,-1-1 1 0 0,0 0-1 0 0,-1-1 0 0 0,-24 16 0 0 0,3-6 56 0 0,-1-3-1 0 0,-2 0 1 0 0,-43 16 0 0 0,63-30-138 0 0,-1-2 0 0 0,0 0 1 0 0,-1-2-1 0 0,1-1 0 0 0,-1 0 1 0 0,0-2-1 0 0,0-1 0 0 0,-29-1 1 0 0,43-2-151 0 0,1 0 1 0 0,-1-1 0 0 0,0 0 0 0 0,1 0-1 0 0,-10-5 1 0 0,16 6-38 0 0,0 0 0 0 0,0 0 0 0 0,1 0 0 0 0,-1 0 0 0 0,0-1 0 0 0,1 1 1 0 0,0-1-1 0 0,-1 0 0 0 0,1 0 0 0 0,0 1 0 0 0,0-1 0 0 0,0-1 0 0 0,0 1 0 0 0,0 0 0 0 0,0-1 0 0 0,0 1 0 0 0,1 0 0 0 0,0-1 0 0 0,-1 0 0 0 0,-1-5 0 0 0,3 7-51 0 0,0 0 0 0 0,0 1 0 0 0,0-1-1 0 0,0 0 1 0 0,1 0 0 0 0,-1 0 0 0 0,0 0-1 0 0,0 0 1 0 0,1 1 0 0 0,-1-1-1 0 0,0 0 1 0 0,1 0 0 0 0,-1 1 0 0 0,1-1-1 0 0,-1 0 1 0 0,1 0 0 0 0,-1 1 0 0 0,1-1-1 0 0,0 1 1 0 0,-1-1 0 0 0,1 0-1 0 0,1 0 1 0 0,18-10-5299 0 0,1 6 2730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8 484 0 0,'-1'0'181'0'0,"1"-1"0"0"0,-1 1 0 0 0,1-1 1 0 0,-1 0-1 0 0,1 1 0 0 0,-1-1 0 0 0,1 1 0 0 0,-1-1 0 0 0,0 1 0 0 0,1 0 0 0 0,-1-1 1 0 0,0 1-1 0 0,1-1 0 0 0,-1 1 0 0 0,0 0 0 0 0,0 0 0 0 0,1-1 0 0 0,-1 1 0 0 0,0 0 1 0 0,0 0-1 0 0,1 0 0 0 0,-1 0 0 0 0,0 0 0 0 0,0 0 0 0 0,0 0 0 0 0,-1 1 70 0 0,0-1 1 0 0,1 1-1 0 0,-1 0 0 0 0,1-1 0 0 0,-1 1 0 0 0,1 0 0 0 0,0 0 0 0 0,-1 0 0 0 0,1 0 0 0 0,0 0 0 0 0,-2 2 0 0 0,-1 1 355 0 0,0 1 0 0 0,1 0 0 0 0,0 0 0 0 0,0 0-1 0 0,-5 9 1 0 0,-2 15 554 0 0,0 1 1 0 0,2 0-1 0 0,1 0 0 0 0,1 1 0 0 0,-2 35 1 0 0,7-42-364 0 0,1 1 1 0 0,1 0 0 0 0,0-1 0 0 0,2 1 0 0 0,1-1 0 0 0,14 46 0 0 0,-16-62-604 0 0,1 0 1 0 0,0 1 0 0 0,1-1 0 0 0,0-1-1 0 0,0 1 1 0 0,0 0 0 0 0,1-1 0 0 0,0 0-1 0 0,1 0 1 0 0,0 0 0 0 0,0-1 0 0 0,0 0-1 0 0,1 0 1 0 0,0-1 0 0 0,0 1 0 0 0,0-1 0 0 0,1-1-1 0 0,-1 0 1 0 0,1 0 0 0 0,0 0 0 0 0,1-1-1 0 0,-1 0 1 0 0,0-1 0 0 0,1 0 0 0 0,9 2-1 0 0,-2-2-150 0 0,-1-1 0 0 0,1 0-1 0 0,-1-2 1 0 0,0 1-1 0 0,1-2 1 0 0,-1 0 0 0 0,0 0-1 0 0,0-2 1 0 0,0 0 0 0 0,0-1-1 0 0,21-9 1 0 0,-24 8-514 0 0,0-1 1 0 0,0 0-1 0 0,-1 0 0 0 0,0-1 1 0 0,0 0-1 0 0,-1-1 0 0 0,0-1 1 0 0,-1 1-1 0 0,0-1 1 0 0,-1-1-1 0 0,0 0 0 0 0,0 0 1 0 0,8-17-1 0 0,-7-3-7611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71 106 560 0 0,'-23'0'1668'0'0,"17"0"-438"0"0,0 0-1 0 0,1 0 1 0 0,-1 0 0 0 0,0-1 0 0 0,0 0 0 0 0,-7-2 6675 0 0,16 1-6446 0 0,3-3-866 0 0,0 2 0 0 0,1-1-1 0 0,-1 1 1 0 0,1 0 0 0 0,-1 0-1 0 0,1 1 1 0 0,0 0 0 0 0,9-1 0 0 0,68-10 2087 0 0,-52 9-1768 0 0,-4 1-497 0 0,-9 1 34 0 0,-1-1 1 0 0,18-5-1 0 0,-30 7-959 0 0,0-1 1 0 0,-1 0 0 0 0,0-1-1 0 0,1 1 1 0 0,-1-1-1 0 0,6-4 1 0 0,-7 3 142 0 0,-1-10-9464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194 274 60 0 0,'-70'-5'1902'0'0,"14"2"1385"0"0,2-6 3278 0 0,53 9-6275 0 0,0 0 1 0 0,0 0-1 0 0,1 0 1 0 0,-1-1-1 0 0,0 1 1 0 0,0 0-1 0 0,1-1 1 0 0,-1 1-1 0 0,0 0 1 0 0,1-1-1 0 0,-1 1 1 0 0,0-1-1 0 0,1 1 1 0 0,-1-1-1 0 0,0 1 1 0 0,1-1 0 0 0,-1 1-1 0 0,0-2 1 0 0,1 2-156 0 0,0-1 0 0 0,0 1 0 0 0,0-1 1 0 0,0 1-1 0 0,0-1 0 0 0,0 1 0 0 0,0-1 1 0 0,0 1-1 0 0,0 0 0 0 0,0-1 0 0 0,0 1 1 0 0,1-1-1 0 0,-1 1 0 0 0,0-1 0 0 0,0 1 1 0 0,0 0-1 0 0,1-1 0 0 0,-1 1 0 0 0,0-1 1 0 0,0 1-1 0 0,1 0 0 0 0,-1-1 0 0 0,1 1 1 0 0,27-21 2363 0 0,-24 19-2301 0 0,56-32 2338 0 0,115-48 1 0 0,75-6 1880 0 0,-238 84-6082 0 0,-9 3 546 0 0,-1 0 0 0 0,1 0 0 0 0,0 0 0 0 0,0 0 0 0 0,0 0 0 0 0,0 1 0 0 0,-1-1 0 0 0,1 1 0 0 0,6 0 0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187 721 124 0 0,'-1'0'199'0'0,"-10"8"968"0"0,4-2 148 0 0,4-3-181 0 0,-2 2-422 0 0,-10 7 9898 0 0,17-15-9117 0 0,14-19 8 0 0,-1-1 1 0 0,-1 0-1 0 0,-1 0 0 0 0,19-50 1 0 0,-26 56-1256 0 0,-1-1 0 0 0,0 0 0 0 0,-2-1 1 0 0,0 1-1 0 0,0-1 0 0 0,-2 1 1 0 0,0-1-1 0 0,-3-26 0 0 0,-2 17-175 0 0,0 1 1 0 0,-2-1-1 0 0,-1 1 0 0 0,-1 0 0 0 0,-1 0 1 0 0,-14-27-1 0 0,17 43-68 0 0,0 1 1 0 0,0-1-1 0 0,-1 1 1 0 0,-1 1-1 0 0,0-1 1 0 0,0 1-1 0 0,-13-10 1 0 0,15 14-5 0 0,-1 0 0 0 0,0 0 0 0 0,0 1 0 0 0,0 0 0 0 0,0 1 1 0 0,-1 0-1 0 0,1 0 0 0 0,-1 0 0 0 0,0 1 0 0 0,0 0 0 0 0,0 1 0 0 0,-9-1 0 0 0,16 1 13 0 0,0 1 0 0 0,0 0 0 0 0,0 0 0 0 0,0 0-1 0 0,0 0 1 0 0,0 0 0 0 0,-1 0 0 0 0,1 0-1 0 0,0 0 1 0 0,0 1 0 0 0,0-1 0 0 0,0 0 0 0 0,0 1-1 0 0,0-1 1 0 0,0 0 0 0 0,0 1 0 0 0,0-1-1 0 0,0 1 1 0 0,0 0 0 0 0,1-1 0 0 0,-3 2 0 0 0,3-1 11 0 0,0 0 0 0 0,-1 0 0 0 0,1-1 0 0 0,0 1 0 0 0,0 0 0 0 0,0 0 0 0 0,-1 0 0 0 0,1 0 0 0 0,0 0 0 0 0,0 0 0 0 0,0 0 0 0 0,0 0 0 0 0,0 0 0 0 0,1-1 0 0 0,-1 1 1 0 0,0 0-1 0 0,0 0 0 0 0,1 0 0 0 0,0 1 0 0 0,1 3 71 0 0,1 0 0 0 0,0 0 0 0 0,0 0 0 0 0,0-1 0 0 0,1 1 0 0 0,-1-1 0 0 0,7 6 0 0 0,6 2 60 0 0,0 0 0 0 0,1 0 1 0 0,1-2-1 0 0,0 0 0 0 0,0-1 1 0 0,1-1-1 0 0,0-1 0 0 0,24 6 1 0 0,-12-6 8 0 0,-1 0 0 0 0,0-3 0 0 0,1 0 0 0 0,58-2 0 0 0,-64-3-131 0 0,48-9 0 0 0,-64 8-82 0 0,0 0 0 0 0,1-1 1 0 0,-1 0-1 0 0,0 0 0 0 0,-1-1 1 0 0,1-1-1 0 0,-1 1 0 0 0,11-8 0 0 0,-16 9 22 0 0,-1 1-1 0 0,1-1 1 0 0,-1 1-1 0 0,0-1 0 0 0,1 0 1 0 0,-1 0-1 0 0,-1 0 1 0 0,3-4-1 0 0,-2 2-17 0 0,0 0 0 0 0,0-1 0 0 0,0 1 0 0 0,-1-1 0 0 0,0 1 1 0 0,0-1-1 0 0,-1 0 0 0 0,1-6 0 0 0,-1 5 18 0 0,-1 1 1 0 0,1 0 0 0 0,-1-1-1 0 0,0 1 1 0 0,-1-1 0 0 0,0 1-1 0 0,0 0 1 0 0,0 0 0 0 0,0 0-1 0 0,-1 0 1 0 0,0 0 0 0 0,-7-9-1 0 0,10 15 44 0 0,-1-1 0 0 0,1 1 0 0 0,0-1-1 0 0,0 1 1 0 0,-1-1 0 0 0,1 1 0 0 0,0-1-1 0 0,-1 1 1 0 0,1-1 0 0 0,-1 1 0 0 0,1-1-1 0 0,-1 1 1 0 0,1 0 0 0 0,-1-1 0 0 0,1 1-1 0 0,-1 0 1 0 0,1 0 0 0 0,-1-1 0 0 0,1 1 0 0 0,-1 0-1 0 0,1 0 1 0 0,-1 0 0 0 0,1-1 0 0 0,-1 1-1 0 0,0 0 1 0 0,1 0 0 0 0,-1 0 0 0 0,1 0-1 0 0,-1 0 1 0 0,0 0 0 0 0,1 0 0 0 0,-1 1-1 0 0,1-1 1 0 0,-1 0 0 0 0,1 0 0 0 0,-1 0-1 0 0,0 0 1 0 0,1 1 0 0 0,-1-1 0 0 0,1 0-1 0 0,-1 1 1 0 0,1-1 0 0 0,-1 0 0 0 0,1 1 0 0 0,0-1-1 0 0,-1 1 1 0 0,1-1 0 0 0,-1 0 0 0 0,1 1-1 0 0,0-1 1 0 0,-1 1 0 0 0,1-1 0 0 0,0 1-1 0 0,0 0 1 0 0,-1-1 0 0 0,1 1 0 0 0,0-1-1 0 0,0 1 1 0 0,0-1 0 0 0,0 1 0 0 0,-1 1-1 0 0,0 3 146 0 0,-1 0 0 0 0,1 1 0 0 0,0-1-1 0 0,0 1 1 0 0,0 6 0 0 0,5 37 230 0 0,1 0 1 0 0,2-1-1 0 0,24 80 1 0 0,-31-127-393 0 0,2 9-1003 0 0,1-1 0 0 0,0 0 1 0 0,0 1-1 0 0,9 15 1 0 0,-10-22 706 0 0,-1-1 1 0 0,1 0-1 0 0,-1 0 1 0 0,1 0-1 0 0,0 0 1 0 0,0 0 0 0 0,0 0-1 0 0,0-1 1 0 0,0 1-1 0 0,0-1 1 0 0,1 1 0 0 0,-1-1-1 0 0,1 0 1 0 0,-1 0-1 0 0,0 0 1 0 0,1 0-1 0 0,0 0 1 0 0,-1-1 0 0 0,1 1-1 0 0,-1-1 1 0 0,1 1-1 0 0,5-1 1 0 0,7-1-3292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179 155 936 0 0,'-4'4'1635'0'0,"-7"7"506"0"0,1 1-1 0 0,0 1 1 0 0,1 0 0 0 0,-14 25 0 0 0,-27 66 5665 0 0,20-40-3862 0 0,5-12 390 0 0,25-52-4290 0 0,0 0-1 0 0,0 0 0 0 0,0-1 1 0 0,0 1-1 0 0,0 0 0 0 0,0 0 1 0 0,0 0-1 0 0,0 0 0 0 0,0 0 1 0 0,0-1-1 0 0,0 1 0 0 0,0 0 1 0 0,0 0-1 0 0,-1 0 0 0 0,1 0 1 0 0,0 0-1 0 0,0 0 0 0 0,0 0 1 0 0,0-1-1 0 0,0 1 0 0 0,0 0 1 0 0,0 0-1 0 0,-1 0 0 0 0,1 0 1 0 0,0 0-1 0 0,0 0 0 0 0,0 0 1 0 0,0 0-1 0 0,0 0 0 0 0,0 0 1 0 0,-1 0-1 0 0,1 0 0 0 0,0 0 1 0 0,0 0-1 0 0,0 0 0 0 0,0 0 1 0 0,-1 0-1 0 0,1 0 0 0 0,0 0 1 0 0,0 0-1 0 0,0 0 0 0 0,0 0 0 0 0,0 0 1 0 0,-1 0-1 0 0,1 0 0 0 0,0 0 1 0 0,0 0-1 0 0,0 0 0 0 0,0 0 1 0 0,0 0-1 0 0,0 1 0 0 0,-1-1 1 0 0,1 0-1 0 0,0 0 0 0 0,0 0 1 0 0,0 0-1 0 0,0 0 0 0 0,0 0 1 0 0,0 0-1 0 0,0 1 0 0 0,0-1 1 0 0,0 0-1 0 0,0-22 624 0 0,19-115-653 0 0,-3 6-17 0 0,-8 70 3 0 0,0 1 0 0 0,1 11 0 0 0,-9 49 0 0 0,0 0 0 0 0,0 0 0 0 0,0 0 0 0 0,-1-1 0 0 0,1 1 0 0 0,0 0 0 0 0,0 0 0 0 0,0 0 0 0 0,0 0 0 0 0,0 0 0 0 0,0 0 0 0 0,0 0 0 0 0,0-1 0 0 0,0 1 0 0 0,0 0 0 0 0,0 0 0 0 0,0 0 0 0 0,0 0 0 0 0,0 0 0 0 0,0 0 0 0 0,0-1 0 0 0,0 1 0 0 0,0 0 0 0 0,0 0 0 0 0,0 0 0 0 0,0 0 0 0 0,1 0 0 0 0,-1 0 0 0 0,0 0 0 0 0,0-1 0 0 0,0 1 0 0 0,0 0 0 0 0,0 0 0 0 0,0 0 0 0 0,0 0 0 0 0,0 0 0 0 0,0 0 0 0 0,0 0 0 0 0,1 0 0 0 0,-1 0 0 0 0,0 0 0 0 0,0 0 0 0 0,0-1 0 0 0,0 1 0 0 0,0 0 0 0 0,0 0 0 0 0,0 0 0 0 0,1 0 0 0 0,-1 0 0 0 0,0 0 0 0 0,0 0 0 0 0,0 0 0 0 0,0 0 0 0 0,0 0 0 0 0,0 0 0 0 0,1 0 0 0 0,-1 0 0 0 0,0 0 0 0 0,0 0 0 0 0,0 0 0 0 0,0 1 0 0 0,0-1 0 0 0,0 0 0 0 0,0 0 0 0 0,1 0 0 0 0,-1 0 0 0 0,0 0 0 0 0,0 0 0 0 0,10 24 0 0 0,10 24 0 0 0,7-8 0 0 0,1 0 0 0 0,2-2 0 0 0,55 55 0 0 0,81 58 0 0 0,-137-128 0 0 0,1-1 0 0 0,1-2 0 0 0,63 31 0 0 0,-88-47 0 0 0,-5-3 0 0 0,0-1 0 0 0,1 1 0 0 0,-1 0 0 0 0,0 0 0 0 0,0-1 0 0 0,1 1 0 0 0,-1-1 0 0 0,1 1 0 0 0,-1-1 0 0 0,1 0 0 0 0,-1 1 0 0 0,1-1 0 0 0,-1 0 0 0 0,1 0 0 0 0,-1 0 0 0 0,1 0 0 0 0,2-1 0 0 0,6-3 0 0 0,-9 4 0 0 0,-1-1 0 0 0,0 1 0 0 0,1-1 0 0 0,-1 1 0 0 0,0 0 0 0 0,1-1 0 0 0,-1 1 0 0 0,0-1 0 0 0,0 1 0 0 0,0-1 0 0 0,1 1 0 0 0,-1-1 0 0 0,0 0 0 0 0,0 1 0 0 0,0-1 0 0 0,0 1 0 0 0,0-1 0 0 0,0 1 0 0 0,0-1 0 0 0,0 1 0 0 0,0-1 0 0 0,0 0 0 0 0,-1-2 0 0 0,-1 0 0 0 0,1 1 0 0 0,-1-1 0 0 0,1 1 0 0 0,-1-1 0 0 0,0 1 0 0 0,0-1 0 0 0,0 1 0 0 0,0 0 0 0 0,0 0 0 0 0,0 0 0 0 0,-1 0 0 0 0,1 0 0 0 0,-1 0 0 0 0,1 1 0 0 0,-1-1 0 0 0,0 1 0 0 0,0 0 0 0 0,1 0 0 0 0,-6-1 0 0 0,-10-4 0 0 0,1 1 0 0 0,-21-2 0 0 0,33 6 0 0 0,-39-5 0 0 0,-87 1 0 0 0,40 3 0 0 0,62-2-452 0 0,28 4 379 0 0,1 0-1 0 0,-1 0 1 0 0,0 0 0 0 0,0-1-1 0 0,0 1 1 0 0,0 0 0 0 0,1-1 0 0 0,-1 1-1 0 0,0 0 1 0 0,0-1 0 0 0,1 1 0 0 0,-1-1-1 0 0,0 1 1 0 0,1-1 0 0 0,-1 1 0 0 0,0-1-1 0 0,1 0 1 0 0,-1 1 0 0 0,1-1 0 0 0,-1 0-1 0 0,1 1 1 0 0,-1-1 0 0 0,1 0-1 0 0,-1 0 1 0 0,1 1 0 0 0,0-1 0 0 0,-1-1-1 0 0,3-5-5629 0 0,3-1 4039 0 0,-2 4 353 0 0,9-15-2388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00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17 308 0 0,'3'-16'7767'0'0,"15"70"-4125"0"0,23 107 1 0 0,-3 64-1445 0 0,-33-187-1726 0 0,23 151 1014 0 0,36 229 999 0 0,-34-229-692 0 0,-27-174-1265 0 0,-1 0 0 0 0,0 18 0 0 0,-1-32-553 0 0,-1 0-1 0 0,0-1 1 0 0,0 1 0 0 0,1 0 0 0 0,-1 0 0 0 0,0 0 0 0 0,1 0 0 0 0,-1 0 0 0 0,1 0-1 0 0,-1-1 1 0 0,1 1 0 0 0,-1 0 0 0 0,1 0 0 0 0,0-1 0 0 0,-1 1 0 0 0,1 0 0 0 0,0-1-1 0 0,-1 1 1 0 0,1-1 0 0 0,0 1 0 0 0,1 0 0 0 0,8-2-1872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1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278 225 11249 0 0,'-11'-13'1688'0'0,"0"-1"-1"0"0,-1 1 1 0 0,-1 1-1 0 0,0 0 1 0 0,-21-13-1 0 0,-75-40 8570 0 0,67 41-9121 0 0,38 22-1136 0 0,0 0 0 0 0,0-1 0 0 0,0 1 0 0 0,1-1 0 0 0,-1 0 0 0 0,1 0 0 0 0,-4-5 0 0 0,8 3 0 0 0,1 3 0 0 0,0 1 0 0 0,-1-1 0 0 0,1 1 0 0 0,0 0 0 0 0,0 0 0 0 0,0 0 0 0 0,0 0 0 0 0,0 0 0 0 0,0 0 0 0 0,0 1 0 0 0,1-1 0 0 0,-1 1 0 0 0,4-1 0 0 0,34-1 0 0 0,-33 2 0 0 0,26 2-413 0 0,0 1 0 0 0,49 10 0 0 0,66 23-2638 0 0,-82-19 1196 0 0,39 8-2583 0 0,-16-8 636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9173 0 0,'-34'44'9839'0'0,"-1"-1"-4995"0"0,-80 112-1167 0 0,17-16-1762 0 0,59-86-1486 0 0,-22 38 1013 0 0,-56 112 0 0 0,114-197-1584 0 0,-12 24-865 0 0,11-11-3233 0 0</inkml:trace>
  <inkml:trace contextRef="#ctx0" brushRef="#br0" timeOffset="1">63 99 9709 0 0,'-8'-8'3366'0'0,"-18"-16"3146"0"0,24 23-5985 0 0,0-1 0 0 0,0 1 0 0 0,1 0 0 0 0,-1-1 0 0 0,0 1 0 0 0,0 0 0 0 0,0 0 0 0 0,0 0 0 0 0,0 1 0 0 0,-1-1 0 0 0,-3 0 1796 0 0,33 42-178 0 0,34 36-714 0 0,245 260 53 0 0,-233-259-1484 0 0,-3 3 0 0 0,73 113 0 0 0,-140-190 0 0 0,0 0 0 0 0,0 0 0 0 0,0 0 0 0 0,0 0 0 0 0,0-1 0 0 0,1 1 0 0 0,0-1 0 0 0,4 3 0 0 0,-3-4 0 0 0,-4-2-29 0 0,0 0 1 0 0,0 0-1 0 0,-1-1 1 0 0,1 1-1 0 0,0 0 1 0 0,0 0-1 0 0,0 0 0 0 0,0-1 1 0 0,0 1-1 0 0,0 0 1 0 0,0-1-1 0 0,-1 1 1 0 0,1-1-1 0 0,0 1 1 0 0,0-1-1 0 0,0 1 0 0 0,-1-1 1 0 0,1 0-1 0 0,0 1 1 0 0,-1-1-1 0 0,1 0 1 0 0,0-1-1 0 0,1 0-495 0 0,29-28-10265 0 0,-16 14 7226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48 0 0,'-20'8'13605'0'0,"19"-7"-12927"0"0,0 5 1907 0 0,3-5-2054 0 0,0 0 1 0 0,0 1-1 0 0,0-1 1 0 0,0 0 0 0 0,0 0-1 0 0,0 0 1 0 0,0 0 0 0 0,0 0-1 0 0,1 0 1 0 0,-1-1 0 0 0,0 1-1 0 0,5-1 1 0 0,29 5 281 0 0,1-2-1 0 0,0-2 1 0 0,0-2 0 0 0,-1 0 0 0 0,1-3-1 0 0,-1-1 1 0 0,1-2 0 0 0,-2-1 0 0 0,1-2-1 0 0,48-21 1 0 0,-42 7-3757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7 284 0 0,'-13'14'2345'0'0,"12"-13"-2006"0"0,1-1-1 0 0,0 1 1 0 0,-1 0-1 0 0,1-1 0 0 0,-1 1 1 0 0,1 0-1 0 0,0-1 1 0 0,0 1-1 0 0,-1 0 0 0 0,1 0 1 0 0,0-1-1 0 0,0 1 0 0 0,0 0 1 0 0,0 0-1 0 0,0-1 1 0 0,0 1-1 0 0,0 0 0 0 0,0 0 1 0 0,0-1-1 0 0,0 1 1 0 0,1 1-1 0 0,-1-1 66 0 0,1-1 1 0 0,-1 1-1 0 0,1 0 1 0 0,0 0-1 0 0,-1 0 0 0 0,1-1 1 0 0,0 1-1 0 0,0-1 1 0 0,-1 1-1 0 0,1 0 0 0 0,0-1 1 0 0,0 1-1 0 0,0-1 1 0 0,0 0-1 0 0,0 1 0 0 0,1 0 1 0 0,17 2 752 0 0,8-1 1254 0 0,0-1-1 0 0,32-3 1 0 0,-8-4 99 0 0,66-16 1 0 0,-56 14-1278 0 0,-46 7-842 0 0,0-1 1 0 0,26-7 0 0 0,-36 7-392 0 0,0 0-42 0 0,-3 1-237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12 209 48 0 0,'-1'-3'301'0'0,"-1"1"1"0"0,1-1-1 0 0,-1 0 0 0 0,1 0 1 0 0,0 1-1 0 0,0-1 0 0 0,1 0 1 0 0,-1 0-1 0 0,0 0 0 0 0,1 0 1 0 0,0 0-1 0 0,-1 0 0 0 0,1 0 1 0 0,1-1-1 0 0,-1 1 0 0 0,0 0 1 0 0,1 0-1 0 0,0-3 0 0 0,1 2-21 0 0,0 0 0 0 0,0 0 0 0 0,0 0 0 0 0,0 0 0 0 0,1 0 0 0 0,0 1 0 0 0,-1-1 0 0 0,1 1 0 0 0,0 0 0 0 0,1 0 0 0 0,3-3 0 0 0,8-5 366 0 0,1 1 0 0 0,0 1 0 0 0,0 0 0 0 0,31-10-1 0 0,-20 9-46 0 0,0 1-1 0 0,1 2 1 0 0,0 1-1 0 0,0 1 0 0 0,48-3 1 0 0,-56 8-314 0 0,0 0 0 0 0,0 1 0 0 0,0 1-1 0 0,0 1 1 0 0,-1 0 0 0 0,1 2 0 0 0,-1 0 0 0 0,36 16 0 0 0,-47-17-174 0 0,0 0-1 0 0,0 1 1 0 0,-1 0 0 0 0,0 0 0 0 0,0 0-1 0 0,0 1 1 0 0,-1 0 0 0 0,0 1-1 0 0,8 9 1 0 0,-11-11-40 0 0,0 0-1 0 0,0-1 1 0 0,-1 1 0 0 0,1 0-1 0 0,-1 0 1 0 0,0 1-1 0 0,0-1 1 0 0,-1 0 0 0 0,0 1-1 0 0,0-1 1 0 0,0 1-1 0 0,-1-1 1 0 0,1 1 0 0 0,-1-1-1 0 0,0 1 1 0 0,-2 9 0 0 0,-2 0 21 0 0,-1 0 1 0 0,0 0 0 0 0,-1-1 0 0 0,0 1-1 0 0,-1-1 1 0 0,-1-1 0 0 0,0 1 0 0 0,-1-1-1 0 0,-1-1 1 0 0,0 0 0 0 0,-17 17 0 0 0,-6 1 74 0 0,0-1 0 0 0,-69 44 0 0 0,8-22 129 0 0,32-19 84 0 0,91-35-160 0 0,18-5-139 0 0,0 3 0 0 0,1 1 0 0 0,0 3 0 0 0,0 2 0 0 0,57 8 0 0 0,-84-6-60 0 0,18 2 38 0 0,0 2 1 0 0,43 13 0 0 0,-72-17-39 0 0,0 0 0 0 0,0 1 0 0 0,-1 0 0 0 0,0 1 0 0 0,0 0 0 0 0,0 0 0 0 0,0 1 0 0 0,-1 0 0 0 0,0 0 0 0 0,0 1 0 0 0,0 0 0 0 0,-1 0 0 0 0,0 1 0 0 0,6 10 0 0 0,-11-15 3 0 0,0 1 1 0 0,0-1 0 0 0,0 1-1 0 0,-1 0 1 0 0,0-1 0 0 0,0 1-1 0 0,0 0 1 0 0,0 0 0 0 0,-1 0 0 0 0,1 0-1 0 0,-1-1 1 0 0,0 1 0 0 0,0 0-1 0 0,0 0 1 0 0,-2 6 0 0 0,1-4 13 0 0,-1 0-1 0 0,0 0 1 0 0,-1 0 0 0 0,0 0 0 0 0,0 0 0 0 0,0 0 0 0 0,0-1 0 0 0,-8 9 0 0 0,-3 1 83 0 0,-1 0-1 0 0,0-1 1 0 0,-1 0-1 0 0,-30 19 1 0 0,25-20-15 0 0,-1-1-1 0 0,-1-1 1 0 0,0-1-1 0 0,0 0 1 0 0,-1-2-1 0 0,0-1 1 0 0,0-1-1 0 0,-34 4 1 0 0,34-7-30 0 0,1-1 0 0 0,-1-1 0 0 0,0-2 1 0 0,1 0-1 0 0,-1-1 0 0 0,1-1 0 0 0,-1-2 0 0 0,-43-13 1 0 0,57 14-79 0 0,1 0 0 0 0,0-1 0 0 0,0 1 1 0 0,1-2-1 0 0,-1 1 0 0 0,1-1 0 0 0,0-1 1 0 0,1 1-1 0 0,-1-1 0 0 0,1 0 0 0 0,-10-15 1 0 0,15 19-101 0 0,0-1 0 0 0,0 1 0 0 0,0 0 0 0 0,0-1 0 0 0,1 1 1 0 0,-1-1-1 0 0,1 0 0 0 0,0 1 0 0 0,0-1 0 0 0,1 0 0 0 0,-1 0 1 0 0,1 1-1 0 0,0-1 0 0 0,-1 0 0 0 0,2 0 0 0 0,-1 0 0 0 0,0 0 1 0 0,1 1-1 0 0,0-1 0 0 0,0 0 0 0 0,0 0 0 0 0,0 1 0 0 0,1-1 0 0 0,-1 1 1 0 0,1-1-1 0 0,0 1 0 0 0,0 0 0 0 0,0 0 0 0 0,1 0 0 0 0,-1 0 1 0 0,1 0-1 0 0,5-5 0 0 0,-1 1-328 0 0,1 1 1 0 0,0 0-1 0 0,1 1 0 0 0,-1 0 1 0 0,1 0-1 0 0,19-7 1 0 0,58-15-5526 0 0,-82 26 5658 0 0,39-9-2220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12 157 436 0 0,'-3'-15'485'0'0,"0"-3"869"0"0,-2-33 0 0 0,5 46-923 0 0,0 1 0 0 0,0 0 0 0 0,0-1 0 0 0,1 1-1 0 0,-1 0 1 0 0,1-1 0 0 0,0 1 0 0 0,1 0-1 0 0,-1 0 1 0 0,1 0 0 0 0,0 0 0 0 0,0 0-1 0 0,3-5 1 0 0,-5 8-320 0 0,1 1 0 0 0,-1-1 0 0 0,0 1-1 0 0,1-1 1 0 0,-1 1 0 0 0,1-1 0 0 0,-1 1 0 0 0,1-1-1 0 0,-1 1 1 0 0,1 0 0 0 0,-1-1 0 0 0,1 1-1 0 0,-1 0 1 0 0,1-1 0 0 0,-1 1 0 0 0,1 0 0 0 0,-1 0-1 0 0,1 0 1 0 0,0-1 0 0 0,-1 1 0 0 0,1 0 0 0 0,0 0-1 0 0,-1 0 1 0 0,1 0 0 0 0,-1 0 0 0 0,1 0 0 0 0,0 0-1 0 0,-1 0 1 0 0,1 0 0 0 0,0 0 0 0 0,-1 1 0 0 0,1-1-1 0 0,-1 0 1 0 0,1 0 0 0 0,-1 1 0 0 0,1-1-1 0 0,0 0 1 0 0,-1 1 0 0 0,1-1 0 0 0,-1 0 0 0 0,1 1-1 0 0,-1-1 1 0 0,1 1 0 0 0,-1-1 0 0 0,0 1 0 0 0,1-1-1 0 0,0 1 1 0 0,16 31 1307 0 0,-15-27-1046 0 0,17 43 1164 0 0,22 82-1 0 0,-8-20-1801 0 0,-23-84-1226 0 0,1 0 0 0 0,14 27 0 0 0,-11-33-1027 0 0,2-2 362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82 8377 0 0,'-5'1'581'0'0,"2"-1"286"0"0,1 0 0 0 0,0 0 0 0 0,0 1-1 0 0,-1-1 1 0 0,1-1 0 0 0,0 1 0 0 0,0 0 0 0 0,-1 0-1 0 0,1-1 1 0 0,0 0 0 0 0,0 1 0 0 0,-4-3 0 0 0,6 3-798 0 0,-1 0 0 0 0,1 0 0 0 0,0-1 1 0 0,0 1-1 0 0,-1 0 0 0 0,1-1 1 0 0,0 1-1 0 0,0 0 0 0 0,0-1 0 0 0,0 1 1 0 0,-1 0-1 0 0,1-1 0 0 0,0 1 1 0 0,0 0-1 0 0,0-1 0 0 0,0 1 0 0 0,0 0 1 0 0,0-1-1 0 0,0 1 0 0 0,0-1 1 0 0,0 1-1 0 0,0 0 0 0 0,0-1 1 0 0,0 1-1 0 0,0 0 0 0 0,0-1 0 0 0,1 1 1 0 0,-1 0-1 0 0,0-1 0 0 0,0 1 1 0 0,0 0-1 0 0,0-1 0 0 0,1 1 0 0 0,-1 0 1 0 0,0-1-1 0 0,1 1 0 0 0,6-10 505 0 0,0 5-360 0 0,-1 1 0 0 0,1 0 0 0 0,0 0 0 0 0,1 0 0 0 0,-1 1 0 0 0,1 0 1 0 0,-1 1-1 0 0,1 0 0 0 0,12-2 0 0 0,-12 2-97 0 0,20-5 233 0 0,0 2 1 0 0,1 2 0 0 0,0 0 0 0 0,36 2 0 0 0,-48 2-194 0 0,0 0 1 0 0,0 1-1 0 0,0 1 1 0 0,0 1-1 0 0,-1 0 1 0 0,0 1-1 0 0,1 1 1 0 0,22 11-1 0 0,-37-16-126 0 0,1 0-1 0 0,0 1 0 0 0,0-1 0 0 0,-1 1 1 0 0,1 0-1 0 0,-1 0 0 0 0,0 0 0 0 0,0 0 1 0 0,1 0-1 0 0,-1 0 0 0 0,0 0 1 0 0,-1 1-1 0 0,1-1 0 0 0,0 1 0 0 0,-1 0 1 0 0,1-1-1 0 0,-1 1 0 0 0,0 0 0 0 0,0 0 1 0 0,0 0-1 0 0,0 0 0 0 0,-1-1 1 0 0,1 1-1 0 0,-1 1 0 0 0,0-1 0 0 0,1 0 1 0 0,-1 0-1 0 0,-1 0 0 0 0,1 0 0 0 0,0 0 1 0 0,-1 0-1 0 0,0 0 0 0 0,1 0 1 0 0,-1-1-1 0 0,0 1 0 0 0,-1 0 0 0 0,1 0 1 0 0,0-1-1 0 0,-1 1 0 0 0,1 0 0 0 0,-4 3 1 0 0,-4 7-23 0 0,-1-1 0 0 0,0 0 0 0 0,-1-1 0 0 0,0 0 0 0 0,-1-1 0 0 0,0 0 0 0 0,0 0 0 0 0,-1-2 0 0 0,0 1 0 0 0,-19 7 0 0 0,-16 6-210 0 0,-87 25 0 0 0,41-16-140 0 0,93-29 72 0 0,9 0 109 0 0,25 2 69 0 0,41 1 117 0 0,78 10 58 0 0,-128-11-59 0 0,0 2 0 0 0,0 0 1 0 0,-1 1-1 0 0,27 13 0 0 0,-45-18-14 0 0,0 1 0 0 0,0-1-1 0 0,0 1 1 0 0,0 0 0 0 0,-1 1 0 0 0,1-1-1 0 0,-1 1 1 0 0,0 0 0 0 0,0 0-1 0 0,6 9 1 0 0,-8-11 0 0 0,-1 1-1 0 0,0-1 1 0 0,0 1 0 0 0,0 0 0 0 0,0 0-1 0 0,0 0 1 0 0,0-1 0 0 0,-1 1-1 0 0,0 0 1 0 0,1 0 0 0 0,-1 0 0 0 0,0 0-1 0 0,-1 0 1 0 0,1 0 0 0 0,0 0-1 0 0,-1 0 1 0 0,1 0 0 0 0,-1-1 0 0 0,0 1-1 0 0,0 0 1 0 0,0 0 0 0 0,-2 2-1 0 0,-2 4 11 0 0,-1 0 1 0 0,0 0-1 0 0,0-1 0 0 0,-1 0 0 0 0,1-1 0 0 0,-2 1 0 0 0,1-1 0 0 0,-1-1 1 0 0,0 1-1 0 0,-1-1 0 0 0,-10 6 0 0 0,-9 3 31 0 0,0-1 0 0 0,-42 14 0 0 0,33-16-418 0 0,0-1-1 0 0,-1-1 1 0 0,0-3-1 0 0,0 0 1 0 0,-1-3-1 0 0,-72-1 1 0 0,102-4 1044 0 0,2-2-4441 0 0,7 2 3483 0 0,0 1 0 0 0,0-1 0 0 0,1 0 0 0 0,-1 1 0 0 0,0-1 0 0 0,0 1 0 0 0,0-1 0 0 0,0 1 0 0 0,1-1 1 0 0,-1 1-1 0 0,0-1 0 0 0,1 1 0 0 0,-1-1 0 0 0,0 1 0 0 0,1-1 0 0 0,-1 1 0 0 0,1 0 0 0 0,-1-1 0 0 0,0 1 0 0 0,1-1 0 0 0,-1 1 1 0 0,1 0-1 0 0,-1 0 0 0 0,1-1 0 0 0,0 1 0 0 0,17-12-2613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16 320 716 0 0,'-4'-10'623'0'0,"1"0"1"0"0,0 0-1 0 0,1 0 0 0 0,1-1 1 0 0,-1 1-1 0 0,2-1 1 0 0,-1-12-1 0 0,2 15-169 0 0,0 1 0 0 0,1 0-1 0 0,-1 0 1 0 0,1 0 0 0 0,0 0 0 0 0,1 0 0 0 0,0 1 0 0 0,0-1-1 0 0,0 1 1 0 0,1 0 0 0 0,5-8 0 0 0,1 2 175 0 0,1 0 0 0 0,-1 0 0 0 0,2 1-1 0 0,-1 1 1 0 0,2 0 0 0 0,-1 0 0 0 0,1 1 0 0 0,1 1 0 0 0,16-8 0 0 0,-20 12-273 0 0,-1 0 0 0 0,1 0 0 0 0,0 1 0 0 0,0 0 0 0 0,0 1 0 0 0,0 0 0 0 0,0 0 0 0 0,0 1 0 0 0,1 1 0 0 0,-1 0 0 0 0,0 0 0 0 0,1 1 0 0 0,-1 0 0 0 0,0 1 0 0 0,10 2 0 0 0,-15-2-240 0 0,-1-1 1 0 0,0 1-1 0 0,1 0 1 0 0,-1 0-1 0 0,0 0 0 0 0,0 1 1 0 0,0-1-1 0 0,0 1 0 0 0,-1 0 1 0 0,1 0-1 0 0,-1 0 0 0 0,0 1 1 0 0,1-1-1 0 0,-2 1 0 0 0,1 0 1 0 0,0-1-1 0 0,-1 1 0 0 0,0 1 1 0 0,1-1-1 0 0,-2 0 1 0 0,1 0-1 0 0,0 1 0 0 0,-1-1 1 0 0,0 1-1 0 0,0 0 0 0 0,0-1 1 0 0,-1 1-1 0 0,0 0 0 0 0,0-1 1 0 0,0 1-1 0 0,0 0 0 0 0,0-1 1 0 0,-1 1-1 0 0,0-1 0 0 0,0 1 1 0 0,-1 0-1 0 0,1-1 0 0 0,-3 6 1 0 0,-2 2 8 0 0,0 1 0 0 0,-1-1 0 0 0,0 1-1 0 0,-1-2 1 0 0,0 1 0 0 0,-1-1 0 0 0,0-1 0 0 0,0 1 0 0 0,-18 13 0 0 0,8-10 7 0 0,0 0-1 0 0,-1-2 1 0 0,0 0 0 0 0,-44 18 0 0 0,8-4 121 0 0,60-25-245 0 0,125 15 1 0 0,-81-11 10 0 0,0 1 0 0 0,62 17 0 0 0,-76-14-9 0 0,84 27 24 0 0,-106-32-26 0 0,0 1 1 0 0,-1 1 0 0 0,0-1-1 0 0,0 2 1 0 0,-1 0-1 0 0,0 0 1 0 0,18 17-1 0 0,-25-22-3 0 0,-2 0 0 0 0,1 0 0 0 0,0 1 0 0 0,0-1 0 0 0,-1 1 0 0 0,1-1 0 0 0,-1 1 0 0 0,0 0 0 0 0,0 0 0 0 0,0-1 0 0 0,0 1 0 0 0,0 0 0 0 0,-1 0 0 0 0,1 0 0 0 0,-1 0 0 0 0,0 0 0 0 0,0 0 0 0 0,0 0 0 0 0,0 0 0 0 0,0 0 0 0 0,-1 0 0 0 0,1 0 0 0 0,-1 0 0 0 0,0 0-1 0 0,0 0 1 0 0,0-1 0 0 0,0 1 0 0 0,0 0 0 0 0,-1-1 0 0 0,-2 5 0 0 0,-2 1 7 0 0,0 0 0 0 0,-1 1 0 0 0,0-2-1 0 0,-1 1 1 0 0,1-1 0 0 0,-1-1 0 0 0,-15 11-1 0 0,-5-1-21 0 0,0 0 0 0 0,-1-2 0 0 0,-1-1-1 0 0,0-2 1 0 0,-56 14 0 0 0,20-11-999 0 0,-115 9 1 0 0,171-22 673 0 0,-62 3-1151 0 0,27-10-2737 0 0,35 0-2242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2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5 382 44 0 0,'-4'-20'5496'0'0,"19"43"55"0"0,-8-12-5816 0 0,102 207 6873 0 0,-30-19-2366 0 0,-3-9 172 0 0,-74-185-4252 0 0,18 33 1084 0 0,-19-36-1172 0 0,0-1 1 0 0,0 0-1 0 0,-1 1 0 0 0,1-1 1 0 0,0 0-1 0 0,0 0 1 0 0,0 0-1 0 0,1 0 1 0 0,-1 0-1 0 0,0 0 1 0 0,0 0-1 0 0,1 0 1 0 0,-1 0-1 0 0,0-1 1 0 0,1 1-1 0 0,-1 0 1 0 0,0-1-1 0 0,1 1 1 0 0,-1-1-1 0 0,1 0 1 0 0,-1 1-1 0 0,4-1 1 0 0,-3-1-26 0 0,0 1 1 0 0,0-1-1 0 0,-1 0 1 0 0,1 0-1 0 0,0 0 1 0 0,0 0-1 0 0,-1-1 1 0 0,1 1-1 0 0,-1 0 1 0 0,1-1 0 0 0,-1 1-1 0 0,1-1 1 0 0,-1 1-1 0 0,0-1 1 0 0,0 0-1 0 0,0 0 1 0 0,0 1-1 0 0,1-4 1 0 0,16-38 180 0 0,-16 36-172 0 0,31-116 370 0 0,-24 80-260 0 0,19-51 0 0 0,-23 82-110 0 0,0 0 0 0 0,0 0 1 0 0,1 0-1 0 0,1 1 0 0 0,0 0 0 0 0,1 0 1 0 0,0 1-1 0 0,14-14 0 0 0,-20 21-39 0 0,1 1 1 0 0,0 0-1 0 0,-1 0 0 0 0,1 0 0 0 0,0 0 0 0 0,0 1 1 0 0,0-1-1 0 0,0 1 0 0 0,1 0 0 0 0,-1 0 1 0 0,0 0-1 0 0,1 0 0 0 0,-1 0 0 0 0,0 1 0 0 0,1 0 1 0 0,-1-1-1 0 0,0 1 0 0 0,1 0 0 0 0,-1 1 0 0 0,1-1 1 0 0,-1 1-1 0 0,0-1 0 0 0,1 1 0 0 0,-1 0 0 0 0,0 0 1 0 0,0 1-1 0 0,0-1 0 0 0,6 4 0 0 0,5 4 77 0 0,-1 0 0 0 0,1 1-1 0 0,-2 0 1 0 0,19 20 0 0 0,-26-25-93 0 0,50 49-3 0 0,92 85 0 0 0,-121-117 0 0 0,1-1 0 0 0,1-1 0 0 0,55 28 0 0 0,-76-45 0 0 0,-1 0 0 0 0,1 0 0 0 0,0-1 0 0 0,0 0 0 0 0,0 0 0 0 0,0-1 0 0 0,0 0 0 0 0,13 0 0 0 0,-17-1 0 0 0,0 0 0 0 0,0 0 0 0 0,0-1 0 0 0,0 1 0 0 0,-1-1 0 0 0,1 0 0 0 0,0 1 0 0 0,0-1 0 0 0,0-1 0 0 0,-1 1 0 0 0,1 0 0 0 0,0-1 0 0 0,-1 1 0 0 0,1-1 0 0 0,-1 0 0 0 0,0 0 0 0 0,0 0 0 0 0,1 0 0 0 0,-1 0 0 0 0,-1 0 0 0 0,1-1 0 0 0,3-4 0 0 0,1-6 0 0 0,0 0 0 0 0,-1 0 0 0 0,0-1 0 0 0,-1 0 0 0 0,-1 0 0 0 0,0 0 0 0 0,-1 0 0 0 0,1-19 0 0 0,-2-17 0 0 0,-7-59 0 0 0,-28-176 0 0 0,22 219 0 0 0,-2 1 0 0 0,-36-94 0 0 0,26 108 0 0 0,23 48 0 0 0,-1 1 0 0 0,1-1 0 0 0,-1 1 0 0 0,1 0 0 0 0,-1-1 0 0 0,0 1 0 0 0,0 0 0 0 0,0 0 0 0 0,0 0 0 0 0,0 0 0 0 0,-1 1 0 0 0,1-1 0 0 0,0 1 0 0 0,-1-1 0 0 0,1 1 0 0 0,-6-2 0 0 0,7 3-2 0 0,1 0-1 0 0,0 0 1 0 0,-1 0 0 0 0,1 0-1 0 0,0 0 1 0 0,-1 0 0 0 0,1 0-1 0 0,-1 0 1 0 0,1 0 0 0 0,0 0-1 0 0,-1 0 1 0 0,1 0 0 0 0,0 1 0 0 0,-1-1-1 0 0,1 0 1 0 0,0 0 0 0 0,-1 0-1 0 0,1 1 1 0 0,0-1 0 0 0,-1 0-1 0 0,1 0 1 0 0,0 1 0 0 0,-1-1-1 0 0,1 0 1 0 0,0 1 0 0 0,0-1-1 0 0,0 0 1 0 0,-1 1 0 0 0,1-1-1 0 0,0 0 1 0 0,0 1 0 0 0,0-1-1 0 0,0 0 1 0 0,0 1 0 0 0,0-1-1 0 0,-1 1 1 0 0,1 13-585 0 0,20 54-10026 0 0,-11-44 6934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4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10 612 0 0,'0'0'12040'0'0,"3"2"-10658"0"0,4 2-655 0 0,1-1-1 0 0,-1 0 1 0 0,1 0 0 0 0,0-1-1 0 0,0 0 1 0 0,0 0 0 0 0,0-1-1 0 0,11 1 1 0 0,73-1 1892 0 0,-71-1-2175 0 0,427-34 7754 0 0,-416 33-10765 0 0,-21 4-995 0 0,-2 2-3733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1350 77 84 0 0,'-6'-19'3864'0'0,"-1"13"-3251"0"0,1 1-1 0 0,-1-1 0 0 0,0 2 0 0 0,-1-1 0 0 0,1 1 0 0 0,-1 0 0 0 0,0 0 1 0 0,0 1-1 0 0,0 0 0 0 0,0 0 0 0 0,-1 1 0 0 0,1 0 0 0 0,-17-1 0 0 0,-12 0 828 0 0,-71 3 0 0 0,92 0-1129 0 0,-76 9 745 0 0,-1 3 0 0 0,-131 35 0 0 0,165-33-667 0 0,1 3 0 0 0,1 2 0 0 0,1 2 1 0 0,1 3-1 0 0,1 3 0 0 0,1 1 0 0 0,-72 53 0 0 0,107-68-153 0 0,1 1 0 0 0,1 1 0 0 0,-23 26 0 0 0,35-36-157 0 0,-1 1-1 0 0,1 0 1 0 0,0 0-1 0 0,0 0 1 0 0,1 0-1 0 0,0 0 1 0 0,0 1-1 0 0,1-1 1 0 0,-1 1-1 0 0,1 0 1 0 0,1 0-1 0 0,-1 0 1 0 0,1 0-1 0 0,0 0 1 0 0,1 7-1 0 0,1-9-18 0 0,0 1-1 0 0,0-1 1 0 0,0 0-1 0 0,1 0 1 0 0,0 0-1 0 0,0 0 1 0 0,0 0 0 0 0,1 0-1 0 0,0 0 1 0 0,0-1-1 0 0,0 1 1 0 0,0-1-1 0 0,1 0 1 0 0,5 5-1 0 0,1 0 36 0 0,1 0-1 0 0,-1 0 1 0 0,2-2-1 0 0,17 11 1 0 0,0-3 41 0 0,2-2 0 0 0,42 14 0 0 0,-63-24-111 0 0,42 12 145 0 0,-1-2-1 0 0,2-2 1 0 0,-1-3-1 0 0,1-2 1 0 0,74-1-1 0 0,-38-7 178 0 0,0-5-1 0 0,116-24 1 0 0,-187 28-304 0 0,6-1 103 0 0,1 0 1 0 0,-1-2-1 0 0,0-1 0 0 0,-1-1 0 0 0,27-13 0 0 0,-46 16-3125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14:54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4 228 0 0,'-4'2'998'0'0,"1"0"0"0"0,0 0 0 0 0,-1 0 0 0 0,1 1 0 0 0,0-1 0 0 0,0 1-1 0 0,-5 7 1576 0 0,9-8-1015 0 0,0 0-1282 0 0,0 0 1 0 0,0 0-1 0 0,1-1 1 0 0,-1 1-1 0 0,0-1 1 0 0,1 1-1 0 0,0-1 1 0 0,-1 1-1 0 0,1-1 1 0 0,0 0-1 0 0,0 0 1 0 0,-1 0-1 0 0,1 0 1 0 0,0 0-1 0 0,0 0 1 0 0,0 0-1 0 0,0-1 1 0 0,0 1-1 0 0,1-1 1 0 0,-1 1-1 0 0,0-1 1 0 0,0 0-1 0 0,3 0 1 0 0,10 1 599 0 0,1-1 1 0 0,17-1-1 0 0,-23 0-296 0 0,55-6 2319 0 0,86-20 1 0 0,-44 6-1261 0 0,-98 20-2029 0 0,11 4-10079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49.5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2682"/>
      <inkml:brushProperty name="anchorY" value="-343147.71875"/>
      <inkml:brushProperty name="scaleFactor" value="0.5"/>
    </inkml:brush>
  </inkml:definitions>
  <inkml:trace contextRef="#ctx0" brushRef="#br0">128 931 264 0 0,'0'0'0'0'0,"0"-2"944"0"0,-2-1 420 0 0,1-1 86 0 0,-2-3 4651 0 0,2 15-4728 0 0,0 6-88 0 0,0 8-106 0 0,-1 10-103 0 0,0 9-71 0 0,-2 7-109 0 0,-1 3-77 0 0,-1 3-55 0 0,-1 0-46 0 0,0-2-27 0 0,0-5-35 0 0,0-5 0 0 0,0-7-8 0 0,1-5-8 0 0,0-6-13 0 0,1-4-11 0 0,0-4-26 0 0,0-4-12 0 0,1-2-42 0 0,-1-4-27 0 0,1-2-42 0 0,1-2-30 0 0,-1-4-33 0 0,-1-4-27 0 0,1-5-24 0 0,0-8-21 0 0,1-10-20 0 0,2-12-24 0 0,3-23-29 0 0,7-23-13 0 0,7-33-23 0 0,6-13-19 0 0,4-9-15 0 0,6-1-12 0 0,3 5 5 0 0,2 14 21 0 0,-1 16 12 0 0,-2 20 13 0 0,-1 16 3 0 0,-1 14 0 0 0,-1 12-8 0 0,1 9 245 0 0,-1 8-365 0 0,0 8 58 0 0,-2 7 4 0 0,0 8-68 0 0,0 8-108 0 0,1 10 29 0 0,0 9-18 0 0,-2 9 0 0 0,-4 10 0 0 0,-3 6 0 0 0,-6 7 0 0 0,-6 6 0 0 0,-7 4-61 0 0,-9 12-10 0 0,-12 9 8 0 0,-9 0 8 0 0,-5-4 6 0 0,-4-9 5 0 0,-3-9 18 0 0,-1-11-5 0 0,-1-9 8 0 0,-2-8 7 0 0,1-6 13 0 0,-1-6-12 0 0,2-5 23 0 0,3-6-7 0 0,2-5-2 0 0,3-4-3 0 0,5-4 10 0 0,3-2-3 0 0,6-3-32 0 0,4-1 29 0 0,5 0 3 0 0,5 1-6 0 0,5 0-15 0 0,6 2 42 0 0,6 3 6 0 0,9 3-15 0 0,8 5 21 0 0,7 6-15 0 0,5 6 41 0 0,4 6 3 0 0,8 12 6 0 0,3 7-5 0 0,-1 3 17 0 0,-4 2-75 0 0,-5-2-1 0 0,-7-1-4 0 0,-4-3-3 0 0,-6-2 0 0 0,-4-3 0 0 0,-3-4 0 0 0,-5-4 0 0 0,-3-5 0 0 0,-4-4 0 0 0,-1-3 0 0 0,-3-3 0 0 0,-1-3 0 0 0,-1-3 0 0 0,-1-2 0 0 0,1-1 0 0 0,-1-2-154 0 0,-1-2-437 0 0,0 0-192 0 0,2-3-926 0 0,2-3 71 0 0,2-1-3446 0 0,1-2 1832 0 0,2-1-11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49.9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4139.375"/>
      <inkml:brushProperty name="anchorY" value="-344587.84375"/>
      <inkml:brushProperty name="scaleFactor" value="0.5"/>
    </inkml:brush>
  </inkml:definitions>
  <inkml:trace contextRef="#ctx0" brushRef="#br0">225 26 788 0 0,'0'0'0'0'0,"-1"-1"1184"0"0,-3-2 201 0 0,0-2 31 0 0,-2 0 22 0 0,-1 0 3 0 0,1 1-20 0 0,-1 1-30 0 0,-1 3-31 0 0,-2 4-27 0 0,-2 5-20 0 0,-2 6-26 0 0,-4 7-18 0 0,-2 6-21 0 0,0 7-38 0 0,0 3-48 0 0,1 3-60 0 0,2 1-67 0 0,3-1-72 0 0,4-3-57 0 0,4-3-57 0 0,5-2-38 0 0,3-2-48 0 0,6 1-29 0 0,6 0-38 0 0,6 0-60 0 0,5-1-52 0 0,5-3-51 0 0,5-2-48 0 0,4-4-49 0 0,4-4-67 0 0,1-5 359 0 0,1-5-618 0 0,-2-4 153 0 0,1-3-159 0 0,0-4-109 0 0,1-4 24 0 0,-2-2-19 0 0,-2-2 0 0 0,-5-1 0 0 0,-5-1 0 0 0,-3 0 0 0 0,-4-1 0 0 0,-3 1-121 0 0,-3 0-111 0 0,-3 1-96 0 0,-3-1-108 0 0,-3 2-132 0 0,-2 0-162 0 0,-2 1 266 0 0,-3 1-583 0 0,0 2-243 0 0,-3-1-389 0 0,-2 2-3024 0 0,-3-1 1660 0 0,-2 1 18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0.1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5511.875"/>
      <inkml:brushProperty name="anchorY" value="-345854.5625"/>
      <inkml:brushProperty name="scaleFactor" value="0.5"/>
    </inkml:brush>
  </inkml:definitions>
  <inkml:trace contextRef="#ctx0" brushRef="#br0">128 135 6437 0 0,'0'0'0'0'0,"-5"0"3868"0"0,-8 0-1264 0 0,-4 0-293 0 0,-1 1-483 0 0,-1-1-328 0 0,2 1-233 0 0,2 0-149 0 0,5 0-124 0 0,3 0-90 0 0,3 0-31 0 0,1-1 823 0 0,11 0-877 0 0,7-2-33 0 0,7-1-48 0 0,8-1-60 0 0,7-3-63 0 0,5-1-72 0 0,4-1-85 0 0,2-1-106 0 0,-1-1-118 0 0,-4 1-128 0 0,-5 0-191 0 0,-6 0-273 0 0,-4 1-151 0 0,-5 1-340 0 0,-5 1 291 0 0,-5 0-730 0 0,-3 0-426 0 0,-3 0-2862 0 0,-3 2 1575 0 0,-2-1 34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0.3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6743"/>
      <inkml:brushProperty name="anchorY" value="-346561.78125"/>
      <inkml:brushProperty name="scaleFactor" value="0.5"/>
    </inkml:brush>
  </inkml:definitions>
  <inkml:trace contextRef="#ctx0" brushRef="#br0">101 164 9533 0 0,'-5'-1'5496'0'0,"-6"-2"-2286"0"0,-3 0-579 0 0,-2 0-759 0 0,0-1-474 0 0,2 0-295 0 0,2-1-190 0 0,4 2-108 0 0,3 1-93 0 0,6-3-32 0 0,6 0-35 0 0,10-2-38 0 0,10-2-49 0 0,8-1-32 0 0,8-1-43 0 0,7-1 465 0 0,5 2-809 0 0,2 0 56 0 0,3 1-285 0 0,0 1-230 0 0,0 2-302 0 0,-1 0 180 0 0,-2 2-695 0 0,-1 0-470 0 0,-3 0-3544 0 0,-2-1 1867 0 0,-2-1-18 0 0,-29 4-5548 0 0,-1-1-983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0.7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8324.8125"/>
      <inkml:brushProperty name="anchorY" value="-347244.34375"/>
      <inkml:brushProperty name="scaleFactor" value="0.5"/>
    </inkml:brush>
  </inkml:definitions>
  <inkml:trace contextRef="#ctx0" brushRef="#br0">681 8 8049 0 0,'2'-1'5032'0'0,"1"-1"-1927"0"0,1 1-555 0 0,0-1-688 0 0,-1 1-431 0 0,-1 1-288 0 0,-5 4-201 0 0,-3 4-150 0 0,-7 5-114 0 0,-6 5-58 0 0,-6 5-40 0 0,-6 6-21 0 0,-4 3-32 0 0,-4 3-8 0 0,-9 9-25 0 0,-5 2-18 0 0,-1 1-29 0 0,2-3-18 0 0,2-3-21 0 0,5-4-19 0 0,3-4-21 0 0,3-3 362 0 0,5-4-562 0 0,5-3 139 0 0,4-4-160 0 0,5-3-158 0 0,6-2 37 0 0,3-2-26 0 0,4-2 0 0 0,3-3 0 0 0,5 0 0 0 0,3 0 0 0 0,6-1 0 0 0,3 1 0 0 0,5 0 0 0 0,5 0 0 0 0,7 0 0 0 0,6 1 0 0 0,3 1 0 0 0,1-1 0 0 0,-2 0 0 0 0,-1-1 0 0 0,-3 0 0 0 0,-2-1 0 0 0,-2 0 0 0 0,-3 0 0 0 0,-1 0 0 0 0,-2-2 0 0 0,-3 1 0 0 0,-3-1 0 0 0,-2-1 0 0 0,-2 0 0 0 0,-2 0 0 0 0,-2-1-532 0 0,-1 0-95 0 0,-2 0-753 0 0,0-1-675 0 0,-1 1-2991 0 0,-2-1 1692 0 0,0 0 56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0.9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7390.4375"/>
      <inkml:brushProperty name="anchorY" value="-347155.5625"/>
      <inkml:brushProperty name="scaleFactor" value="0.5"/>
    </inkml:brush>
  </inkml:definitions>
  <inkml:trace contextRef="#ctx0" brushRef="#br0">90 0 13109 0 0,'-5'1'7201'0'0,"-8"1"-3277"0"0,-1 0-879 0 0,-2 1-981 0 0,1 0 1170 0 0,3 0-3473 0 0,3-1 609 0 0,3-1-311 0 0,10 2-59 0 0,8 1 0 0 0,11 1 0 0 0,13 1 0 0 0,10 2 0 0 0,8 1 0 0 0,18 4 0 0 0,9 3 0 0 0,4 1 0 0 0,-2 1 0 0 0,8 2 0 0 0,-2 1 0 0 0,-7-2 0 0 0,-8 0 0 0 0,-13-4 0 0 0,-11-3 0 0 0,-13-2 0 0 0,-9-4 0 0 0,-8-2 0 0 0,-6-2 0 0 0,-5-2-901 0 0,-3-3-419 0 0,1-8-7811 0 0,-5 2 5560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1.62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9214.625"/>
      <inkml:brushProperty name="anchorY" value="-348215.4375"/>
      <inkml:brushProperty name="scaleFactor" value="0.5"/>
    </inkml:brush>
  </inkml:definitions>
  <inkml:trace contextRef="#ctx0" brushRef="#br0">360 121 6441 0 0,'2'-3'4112'0'0,"1"-6"-1358"0"0,2-2-340 0 0,2-2-517 0 0,-1 0-341 0 0,1-1-253 0 0,0 1-184 0 0,1 1-154 0 0,-1 2-125 0 0,-1 1-53 0 0,1 3-47 0 0,-3 1-44 0 0,0 3-36 0 0,-1 3-45 0 0,-1 3-43 0 0,-2 5-62 0 0,-2 4-26 0 0,-4 8-50 0 0,-5 6-32 0 0,-4 7-38 0 0,-5 6-36 0 0,-10 11-32 0 0,-5 5-27 0 0,-5 2-20 0 0,1-2 3 0 0,1-3 10 0 0,1-3 1 0 0,4-3 336 0 0,2-3-431 0 0,4-4 144 0 0,3-4-235 0 0,5-3-67 0 0,4-5 7 0 0,5-4-17 0 0,5-3 0 0 0,5-4 0 0 0,4-4 0 0 0,5-1 0 0 0,5-4 0 0 0,6-1 0 0 0,5-3 0 0 0,8-4 0 0 0,6-4-700 0 0,6-4 130 0 0,5-4-76 0 0,1-4 60 0 0,1-3 54 0 0,-2-2 144 0 0,-4-1 185 0 0,-4 0 184 0 0,-6 2 88 0 0,-8 2 138 0 0,-5 4 84 0 0,-7 3 92 0 0,-5 3 47 0 0,-5 3 31 0 0,-3 2 17 0 0,-2 2 573 0 0,-1 1-880 0 0,-5 6-127 0 0,-3 4 15 0 0,-2 5-59 0 0,-2 4 0 0 0,-2 5 0 0 0,-2 5 0 0 0,-2 4 0 0 0,1 2 0 0 0,1 3 0 0 0,0 1 0 0 0,0 2 0 0 0,2 0 0 0 0,2-2 0 0 0,2-2 0 0 0,2-2 0 0 0,1-3 0 0 0,1-2 0 0 0,1-3 0 0 0,2-3 0 0 0,0-3 0 0 0,1-2 0 0 0,1-4 0 0 0,0-2 0 0 0,2-3 0 0 0,0-3-145 0 0,2-1-765 0 0,2-3-473 0 0,-1-1-535 0 0,4-2-3218 0 0,2-2 1779 0 0,4-2 35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2.1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0145.1875"/>
      <inkml:brushProperty name="anchorY" value="-350185.21875"/>
      <inkml:brushProperty name="scaleFactor" value="0.5"/>
    </inkml:brush>
  </inkml:definitions>
  <inkml:trace contextRef="#ctx0" brushRef="#br0">336 19 356 0 0,'0'0'0'0'0,"-2"-1"988"0"0,-3-2 364 0 0,-2 0 60 0 0,-2 0 56 0 0,-1 0 9 0 0,0 0-21 0 0,1 1-48 0 0,-1 1-44 0 0,0 2-53 0 0,-1 2-50 0 0,-1 2-53 0 0,-2 4-43 0 0,0 3-45 0 0,-2 5-44 0 0,-2 7-39 0 0,-2 4-31 0 0,-1 6-34 0 0,-1 4-28 0 0,1 3-28 0 0,0 3-27 0 0,1 0-39 0 0,2 2-43 0 0,4 0-76 0 0,3-4-34 0 0,4-2-58 0 0,4-4-56 0 0,4-3-45 0 0,6 0-55 0 0,5 0-70 0 0,4-3-79 0 0,4-3-115 0 0,2-3-121 0 0,1-6-187 0 0,2-3-218 0 0,0-5-59 0 0,1-5-87 0 0,1-4 41 0 0,0-3 22 0 0,-1-4 90 0 0,2-5 108 0 0,1-5 122 0 0,-2-7 85 0 0,0-6 64 0 0,-2-6 83 0 0,-3-6 65 0 0,-4-4 41 0 0,-4-4 48 0 0,-6-1 30 0 0,-4-1 1 0 0,-6 2 0 0 0,-7 2-31 0 0,-8 3-24 0 0,-6 4-56 0 0,-6 5-62 0 0,-6 5-66 0 0,-3 6-106 0 0,1 5-271 0 0,2 6-251 0 0,4 4-328 0 0,5 4 276 0 0,4 3-782 0 0,5 2-474 0 0,3 3-2818 0 0,6 2 1579 0 0,3 2 42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2.6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9071.25"/>
      <inkml:brushProperty name="anchorY" value="-349404.84375"/>
      <inkml:brushProperty name="scaleFactor" value="0.5"/>
    </inkml:brush>
  </inkml:definitions>
  <inkml:trace contextRef="#ctx0" brushRef="#br0">0 671 10997 0 0,'4'2'6393'0'0,"3"3"-2796"0"0,2 1-695 0 0,2 2-883 0 0,0 1-508 0 0,0 1-373 0 0,0 0-258 0 0,0 0-198 0 0,0 1-142 0 0,0 0-82 0 0,-1 0-66 0 0,0-1 347 0 0,-1 1-593 0 0,0-1 108 0 0,0-1-150 0 0,-2-1-107 0 0,-1-1 21 0 0,-1-2-18 0 0,-1-1 0 0 0,-1-2 0 0 0,0-1-201 0 0,-2 0-17 0 0,0-1-40 0 0,-4-7-20 0 0,-2-5 48 0 0,-5-8 39 0 0,-4-7 98 0 0,-3-9 95 0 0,0-7 37 0 0,1-5 57 0 0,3-6 25 0 0,5-3 59 0 0,7-2 253 0 0,8-1-300 0 0,12-7 85 0 0,11-1-50 0 0,9 5-104 0 0,6 6-62 0 0,6 10 11 0 0,3 10-13 0 0,4 8 0 0 0,2 9 0 0 0,2 6 0 0 0,-1 8 0 0 0,-3 5 0 0 0,-5 5 0 0 0,-7 4 0 0 0,-8 2 0 0 0,-8 3 0 0 0,-7 1 0 0 0,-7 1 0 0 0,-6 2 0 0 0,-4 2 0 0 0,-6 4 0 0 0,-5 6 0 0 0,-6 7 0 0 0,-11 13 0 0 0,-9 7 0 0 0,-4 3 0 0 0,-3-1 0 0 0,2-3 0 0 0,3-5 0 0 0,6-3 0 0 0,4-4 0 0 0,8-4 0 0 0,7-5 0 0 0,8-1 0 0 0,10 0 0 0 0,9-1 0 0 0,10-1 0 0 0,7-1 0 0 0,8-3 0 0 0,7-2 0 0 0,5-3 0 0 0,3-2 0 0 0,2-3 0 0 0,1-3 0 0 0,-3-3 0 0 0,-1-1 0 0 0,-5-2 0 0 0,-6-3 0 0 0,-6-1 0 0 0,-7-1 0 0 0,-6-1 0 0 0,-6-1 0 0 0,-5-1 0 0 0,-4 0 0 0 0,-4 0-625 0 0,-3-1-681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64 120 0 0,'0'-2'93'0'0,"-3"-23"2240"0"0,-10-11 10917 0 0,11 42-12319 0 0,-6 46 280 0 0,1 1-1 0 0,3-1 1 0 0,2 1-1 0 0,7 66 1 0 0,-3-35-525 0 0,-1-69-579 0 0,-2 280 1881 0 0,-3-227-1472 0 0,-3 1 0 0 0,-19 85 0 0 0,24-146-478 0 0,0-1-1 0 0,-1 0 1 0 0,1 0-1 0 0,-1 0 1 0 0,-1 0-1 0 0,1 0 1 0 0,-1 0-1 0 0,-1-1 1 0 0,1 0-1 0 0,-1 0 1 0 0,0 0-1 0 0,-7 6 1 0 0,11-11-63 0 0,-1 0 0 0 0,0 0 0 0 0,0-1 0 0 0,1 1 1 0 0,-1 0-1 0 0,0-1 0 0 0,0 1 0 0 0,0-1 1 0 0,0 0-1 0 0,0 0 0 0 0,0 1 0 0 0,1-1 1 0 0,-1 0-1 0 0,0-1 0 0 0,0 1 0 0 0,0 0 1 0 0,0 0-1 0 0,0-1 0 0 0,0 1 0 0 0,0-1 1 0 0,1 0-1 0 0,-1 1 0 0 0,0-1 0 0 0,1 0 1 0 0,-1 0-1 0 0,-2-2 0 0 0,-38-31-437 0 0,-7-27 9 0 0,46 56 410 0 0,0 0-1 0 0,0 0 1 0 0,1 0 0 0 0,-1-1-1 0 0,1 1 1 0 0,0-1 0 0 0,1 1-1 0 0,-1-1 1 0 0,1 0 0 0 0,-1-9-1 0 0,3 10 26 0 0,0 0 0 0 0,0 1-1 0 0,0-1 1 0 0,0 1-1 0 0,1-1 1 0 0,0 1 0 0 0,0 0-1 0 0,0 0 1 0 0,0 0 0 0 0,1 0-1 0 0,-1 0 1 0 0,1 0-1 0 0,0 0 1 0 0,0 1 0 0 0,0 0-1 0 0,6-5 1 0 0,5-3-201 0 0,0 0 1 0 0,26-16-1 0 0,19-6-2060 0 0,5-3-6703 0 0,-53 30 6700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85 792 0 0,'-21'2'8814'0'0,"33"1"-3068"0"0,35 3-2120 0 0,33-5-639 0 0,121-15 0 0 0,79-28-70 0 0,-153 21-1417 0 0,-19 2-672 0 0,-107 19-1262 0 0,1 6-5035 0 0,-12 7-4912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3.3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1288.5625"/>
      <inkml:brushProperty name="anchorY" value="-350581.84375"/>
      <inkml:brushProperty name="scaleFactor" value="0.5"/>
    </inkml:brush>
  </inkml:definitions>
  <inkml:trace contextRef="#ctx0" brushRef="#br0">820 79 124 0 0,'0'0'0'0'0,"1"-3"1196"0"0,1-3 621 0 0,0-3 88 0 0,2-1 79 0 0,-1-1-28 0 0,0 0-103 0 0,0 3-130 0 0,-1 0-135 0 0,-1 2-145 0 0,0 2-128 0 0,0 2-126 0 0,-6 2-111 0 0,-5 7-104 0 0,-8 5-83 0 0,-7 7-68 0 0,-8 4-53 0 0,-5 5-35 0 0,-11 8-39 0 0,-7 4-31 0 0,-4 0-33 0 0,1-1-27 0 0,2-2-29 0 0,3-3-33 0 0,2-3-31 0 0,2-2-46 0 0,3-2-32 0 0,2 0-43 0 0,3-2-30 0 0,4-1-42 0 0,5-3-30 0 0,6-1-33 0 0,7-3-18 0 0,6-1-17 0 0,6-3-17 0 0,5 0-20 0 0,8-1-11 0 0,8 2-18 0 0,9 0-10 0 0,10 1-18 0 0,7 0-5 0 0,8 0-6 0 0,5 1 141 0 0,5-1-172 0 0,1 0 39 0 0,1-1 6 0 0,-2 0-4 0 0,-3-1 1 0 0,-5 0-4 0 0,-7-3-143 0 0,-6 0 41 0 0,-7-2-21 0 0,-5-2 0 0 0,-6-1 0 0 0,-3 0 0 0 0,-4-2 0 0 0,-2 0-154 0 0,-2-1-413 0 0,-3 0-205 0 0,0 0 235 0 0,-1-1-768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3.5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0363.8125"/>
      <inkml:brushProperty name="anchorY" value="-350485.71875"/>
      <inkml:brushProperty name="scaleFactor" value="0.5"/>
    </inkml:brush>
  </inkml:definitions>
  <inkml:trace contextRef="#ctx0" brushRef="#br0">89 0 12749 0 0,'-6'2'6757'0'0,"-6"1"-3422"0"0,-3 2-702 0 0,-1 0-881 0 0,0 0-449 0 0,4 0-231 0 0,3-1-157 0 0,7 1 796 0 0,8 0-1404 0 0,14-1-160 0 0,12 1-72 0 0,12 1-64 0 0,10 0-11 0 0,8 2 0 0 0,4 0 0 0 0,3 1 0 0 0,1 2 0 0 0,-3 1 0 0 0,-4 1 0 0 0,-6-1 0 0 0,-9 0 0 0 0,-8-1 0 0 0,-8-1 0 0 0,-8-2 0 0 0,-6 0 0 0 0,-5-2 0 0 0,-5 0 0 0 0,-3-2 0 0 0,-2 0-709 0 0,-1-2-139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4.2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1925.0625"/>
      <inkml:brushProperty name="anchorY" value="-351539.125"/>
      <inkml:brushProperty name="scaleFactor" value="0.5"/>
    </inkml:brush>
  </inkml:definitions>
  <inkml:trace contextRef="#ctx0" brushRef="#br0">261 240 232 0 0,'0'0'0'0'0,"-4"-3"1100"0"0,-3-6 514 0 0,-1-4 72 0 0,1-3 90 0 0,3-4 18 0 0,3-1-10 0 0,8-4-40 0 0,8-3-49 0 0,9 0-79 0 0,8 2-81 0 0,7 3-102 0 0,4 6-116 0 0,4 7-112 0 0,3 9-108 0 0,-1 10-100 0 0,-2 10-101 0 0,-4 10-104 0 0,-7 8-90 0 0,-29-28-501 0 0,0 1 0 0 0,8 16 0 0 0,5 25 335 0 0,-16-38-379 0 0,-2 1-1 0 0,3 16 1 0 0,-5-11 56 0 0,-3 33 1 0 0,-10 25 162 0 0,-12 6-34 0 0,-10 0-48 0 0,-6-5-14 0 0,-3-10-24 0 0,-1-10-24 0 0,-1-9-24 0 0,-1-9-10 0 0,0-7-24 0 0,-1-6-8 0 0,0-5-28 0 0,1-5 1 0 0,3-5-12 0 0,4-4 3 0 0,4-6 2 0 0,5-3 0 0 0,5-3-5 0 0,4-3 2 0 0,5-1-11 0 0,6-2 22 0 0,6 0 27 0 0,5 0 29 0 0,6-2 32 0 0,8 1 18 0 0,7 0 274 0 0,10 0-355 0 0,5 2 161 0 0,4 2-337 0 0,1 2 46 0 0,2 4-29 0 0,1 3-6 0 0,0 3 0 0 0,-2 2 0 0 0,-4 1 0 0 0,-4 2 0 0 0,-4-1 0 0 0,-3 1 0 0 0,-2-1 0 0 0,-2 1 0 0 0,-1-2 0 0 0,-1 0 0 0 0,0-1 0 0 0,0-3 0 0 0,3 0 0 0 0,2-2 0 0 0,2-2 0 0 0,5-2 0 0 0,6-1 0 0 0,5-2-882 0 0,4-3 261 0 0,4-1-805 0 0,3-2-431 0 0,2-2-3203 0 0,2-2 1759 0 0,0-3 31 0 0,-11 4-15245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4.6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3707.75"/>
      <inkml:brushProperty name="anchorY" value="-353007.96875"/>
      <inkml:brushProperty name="scaleFactor" value="0.5"/>
    </inkml:brush>
  </inkml:definitions>
  <inkml:trace contextRef="#ctx0" brushRef="#br0">701 147 304 0 0,'0'0'0'0'0,"-3"-3"660"0"0,-3-6 294 0 0,-6-5 112 0 0,-5-4 103 0 0,-4-3 64 0 0,-4 1 26 0 0,-1 1 5 0 0,-2 2 18 0 0,-1 4 15 0 0,-1 5-13 0 0,-4 3-18 0 0,-5 6-27 0 0,-4 4-18 0 0,-3 6-2 0 0,-1 5-16 0 0,-1 5-11 0 0,0 6-26 0 0,3 4-31 0 0,4 5-31 0 0,5 2-51 0 0,6 3-59 0 0,7 0-67 0 0,8-2-67 0 0,7-2-73 0 0,8-4-56 0 0,8-2-63 0 0,9-1-51 0 0,10-3-44 0 0,8-3-59 0 0,7-4-44 0 0,6-5-64 0 0,5-5-72 0 0,2-7-75 0 0,1-4 131 0 0,-2-6-388 0 0,-3-4 106 0 0,-6-3-47 0 0,-7-4-6 0 0,-7-1 7 0 0,-9-2-22 0 0,-6-2 21 0 0,-7-3-2 0 0,-6-4 0 0 0,-6-7-22 0 0,-5-3 1 0 0,-4-3-38 0 0,-4 0-70 0 0,-4 0-104 0 0,-5 5-117 0 0,-3 4-173 0 0,-1 7-188 0 0,0 6-319 0 0,0 6 392 0 0,2 5-745 0 0,3 4-394 0 0,3 3-3070 0 0,4 3 1673 0 0,2 2 23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5.1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2458.25"/>
      <inkml:brushProperty name="anchorY" value="-352026"/>
      <inkml:brushProperty name="scaleFactor" value="0.5"/>
    </inkml:brush>
  </inkml:definitions>
  <inkml:trace contextRef="#ctx0" brushRef="#br0">0 284 2936 0 0,'0'0'0'0'0,"7"3"1756"0"0,9 6-508 0 0,8 1 149 0 0,8 4 104 0 0,6 1 90 0 0,4 1 106 0 0,3 1 70 0 0,1-1 17 0 0,-1 0-19 0 0,0 0-36 0 0,0 1-74 0 0,-2 0-100 0 0,1 1-99 0 0,1 2-109 0 0,1 1-111 0 0,1 1-103 0 0,3 1-100 0 0,0 0-110 0 0,1 1-89 0 0,0-2-75 0 0,-2 0 640 0 0,-3-3-1290 0 0,-6-3-11 0 0,-7-2-39 0 0,-7-4-59 0 0,-5-3 0 0 0,-7-3 0 0 0,-5-2 0 0 0,-4-1 0 0 0,-5-5 0 0 0,-3-3 0 0 0,-4-5 0 0 0,-4-6 0 0 0,-5-7 0 0 0,-2-7 0 0 0,-2-8 0 0 0,1-5 0 0 0,2-5 0 0 0,5-3 0 0 0,6 0 0 0 0,8-1 0 0 0,8 3 0 0 0,8 4 0 0 0,8 2 0 0 0,7 6 0 0 0,6 4 0 0 0,4 6 0 0 0,5 4 0 0 0,1 6 0 0 0,0 4 0 0 0,-2 5 0 0 0,-5 3 0 0 0,-4 5 0 0 0,-3 3 0 0 0,-2 2 0 0 0,-4 4 0 0 0,-2 1 0 0 0,-3 4 0 0 0,-2 3 0 0 0,-4 3 0 0 0,-5 4 0 0 0,-3 3 0 0 0,-7 7 0 0 0,-5 4 0 0 0,-7 7 0 0 0,-5 2 0 0 0,-4 3 0 0 0,-3 0 0 0 0,-1-1 0 0 0,2-4 0 0 0,2-4 0 0 0,5-5 0 0 0,4-6 0 0 0,4-4 0 0 0,5-3 0 0 0,6-3 0 0 0,4-1 0 0 0,6-2 0 0 0,6-1 0 0 0,8 0 0 0 0,5-1 0 0 0,6-1 0 0 0,2-2 0 0 0,0-2 0 0 0,-2-1 0 0 0,-1-3 0 0 0,-4-1 0 0 0,-3 0 0 0 0,-3-2 0 0 0,-4 0 0 0 0,-4 0 0 0 0,-3 0 0 0 0,-4-1 0 0 0,-3 0 0 0 0,-4 0 0 0 0,-3 0 0 0 0,0-1-387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6.4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5282.875"/>
      <inkml:brushProperty name="anchorY" value="-353327.3125"/>
      <inkml:brushProperty name="scaleFactor" value="0.5"/>
    </inkml:brush>
  </inkml:definitions>
  <inkml:trace contextRef="#ctx0" brushRef="#br0">1 15 256 0 0,'0'0'0'0'0,"0"-1"824"0"0,0-2 374 0 0,0 1 98 0 0,0-2 97 0 0,1 2 43 0 0,0 0 20 0 0,3 4-54 0 0,2 5-85 0 0,2 5-6 0 0,2 8-58 0 0,2 8-64 0 0,2 8-33 0 0,0 8-44 0 0,0 7-45 0 0,2 17-57 0 0,0 11-49 0 0,0 5-53 0 0,-3 1-38 0 0,0 12-56 0 0,-1 4-26 0 0,-3 1-31 0 0,-1-4-39 0 0,-3 7-24 0 0,-1 1-30 0 0,-2-3-28 0 0,-2-7-24 0 0,-1-7-33 0 0,-1-7-21 0 0,-1-7-36 0 0,1-5-25 0 0,-1-3-34 0 0,1-4-35 0 0,1-5-36 0 0,1-6-36 0 0,0-5-31 0 0,1-6-29 0 0,1-5 294 0 0,0-4-456 0 0,0-5 114 0 0,1-3-52 0 0,-1-3-129 0 0,0-4-63 0 0,0-4 10 0 0,0-3-14 0 0,-1-3 0 0 0,1-2 0 0 0,0-1-327 0 0,0-2-265 0 0,-1-2-225 0 0,0 1 327 0 0,1-6-708 0 0,0-3-402 0 0,1-3-3460 0 0,1-4 1827 0 0,-1-5-8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7.2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6357.5625"/>
      <inkml:brushProperty name="anchorY" value="-356250.3125"/>
      <inkml:brushProperty name="scaleFactor" value="0.5"/>
    </inkml:brush>
  </inkml:definitions>
  <inkml:trace contextRef="#ctx0" brushRef="#br0">0 830 6565 0 0,'1'-3'3472'0'0,"1"-3"-1633"0"0,0-2-336 0 0,2-2-457 0 0,0-2-261 0 0,0 1-144 0 0,2-1-88 0 0,0 1-51 0 0,3 2-45 0 0,3-1-4 0 0,4 2-13 0 0,3 0-12 0 0,9 1-8 0 0,8 1 2 0 0,7 0-35 0 0,8 1-9 0 0,7 2-13 0 0,5 1-8 0 0,7 1-14 0 0,17 1-2 0 0,11 0-14 0 0,5 1-2 0 0,13 0 9 0 0,10-1-3 0 0,8-1 1 0 0,-1 0-9 0 0,3 0 12 0 0,3-1-19 0 0,-6-1-3 0 0,1 0-14 0 0,0 0-11 0 0,-4 0-12 0 0,3-1-21 0 0,2 0-5 0 0,4 0-15 0 0,2 0-20 0 0,4-1-5 0 0,2 0-24 0 0,1 0-13 0 0,3-1-13 0 0,0 0-21 0 0,2-1-5 0 0,-2 1-14 0 0,-1 0 2 0 0,0 0-12 0 0,-2 0-6 0 0,1 1 2 0 0,0-1-2 0 0,1 1-5 0 0,2-1-3 0 0,1 1-4 0 0,-1-1-9 0 0,1 0-16 0 0,-1-1 8 0 0,-2 0-8 0 0,0-1-3 0 0,-2 0-4 0 0,1-2-4 0 0,-1 0-4 0 0,1-1-4 0 0,13-1-4 0 0,1-1-4 0 0,12-2-4 0 0,-1 1-4 0 0,-3-1 1 0 0,6-1-1 0 0,-7-1-5 0 0,5-1 6 0 0,-8 0-1 0 0,-5-1 0 0 0,-6 1-5 0 0,8-1 2 0 0,-1 0-1 0 0,9-1 0 0 0,-1 0-5 0 0,7 0-3 0 0,-5 2-4 0 0,-4 1 1 0 0,-6 1-6 0 0,8 2 2 0 0,-2 1 8 0 0,10 1 2 0 0,-2 2 10 0 0,11 0 7 0 0,-3 2 3 0 0,10 0 15 0 0,-5 1 5 0 0,6 1 14 0 0,-8 0-8 0 0,-10 0 8 0 0,-10 1 3 0 0,-9 1 0 0 0,-7-1-10 0 0,-13-1 4 0 0,-14 1-12 0 0,-16-1 4 0 0,-14 1-7 0 0,-10-1 2 0 0,-10 1-11 0 0,-8-1-38 0 0,-10 0-126 0 0,-10 1-209 0 0,-9 0-198 0 0,-8 1-346 0 0,-8 1 302 0 0,-8 2-773 0 0,-4 0-541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7.8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59990.6875"/>
      <inkml:brushProperty name="anchorY" value="-356278.3125"/>
      <inkml:brushProperty name="scaleFactor" value="0.5"/>
    </inkml:brush>
  </inkml:definitions>
  <inkml:trace contextRef="#ctx0" brushRef="#br0">14 111 20 0 0,'0'0'0'0'0,"-2"1"692"0"0,-2 2 383 0 0,0 1 63 0 0,0-1 85 0 0,4 2 53 0 0,6 1 29 0 0,10 0-11 0 0,14 0-25 0 0,14-1-29 0 0,29 1-42 0 0,28-2-42 0 0,38-2-44 0 0,32-2-44 0 0,26-3-44 0 0,21-2-58 0 0,14-4-54 0 0,7-2-42 0 0,7-1-64 0 0,6 1-53 0 0,6-1-62 0 0,6 3-54 0 0,7 0-71 0 0,4 1-38 0 0,2 0-53 0 0,2 1-37 0 0,2 2-38 0 0,2 1-36 0 0,3 1-40 0 0,3 1-40 0 0,-1 0-8 0 0,0 1-39 0 0,-2 1-10 0 0,-3 0-29 0 0,2 1-8 0 0,1 1-23 0 0,4 0-19 0 0,2 1 3 0 0,2 0-3 0 0,3 1 5 0 0,1 0-6 0 0,3 1-3 0 0,1 0 15 0 0,-1 0-1 0 0,-5-1 11 0 0,-6 0 7 0 0,-9-2 3 0 0,-8 0 15 0 0,-9-2 0 0 0,-11-1 2 0 0,-23-2-14 0 0,-21 0-6 0 0,-21-3-22 0 0,-19 0-4 0 0,-22-1-5 0 0,-22 0-10 0 0,-20 0-11 0 0,-18 0-12 0 0,-12 1-12 0 0,-11 0-3 0 0,-8 1-10 0 0,-10 0-30 0 0,-8 1-95 0 0,-7 0-209 0 0,-8 1-176 0 0,-5 0-318 0 0,-5 1 183 0 0,-5 1-829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9.0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2935.125"/>
      <inkml:brushProperty name="anchorY" value="-357014.125"/>
      <inkml:brushProperty name="scaleFactor" value="0.5"/>
    </inkml:brush>
  </inkml:definitions>
  <inkml:trace contextRef="#ctx0" brushRef="#br0">171 14 528 0 0,'0'0'0'0'0,"1"-2"992"0"0,0-1 248 0 0,1 0 31 0 0,-1 0 20 0 0,0 1-7 0 0,2 5-26 0 0,0 5-16 0 0,-1 8-74 0 0,0 10-42 0 0,-1 10-40 0 0,-2 10-51 0 0,-2 6-75 0 0,-3 7-12 0 0,-1 2-36 0 0,-2 2-47 0 0,-2-1-31 0 0,-1 0-43 0 0,-1-3-39 0 0,-2-3-40 0 0,0-4-54 0 0,0-4-50 0 0,0-5-47 0 0,2-6-58 0 0,2-6-46 0 0,1-6-40 0 0,2-4-40 0 0,2-5-46 0 0,2-5-76 0 0,0-2-95 0 0,0-3-110 0 0,2-2-246 0 0,0-1-245 0 0,1-2-185 0 0,0-6-670 0 0,2-4 284 0 0,2-3-164 0 0,0-4-262 0 0,1-4-1882 0 0,1-4 1104 0 0,0-3 58 0 0,0 4-10063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59.6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1943"/>
      <inkml:brushProperty name="anchorY" value="-356934.71875"/>
      <inkml:brushProperty name="scaleFactor" value="0.5"/>
    </inkml:brush>
  </inkml:definitions>
  <inkml:trace contextRef="#ctx0" brushRef="#br0">459 329 56 0 0,'0'0'0'0'0,"-1"-3"844"0"0,-3-5 430 0 0,-1-3 54 0 0,-2-1 94 0 0,-1-1-11 0 0,1 1-46 0 0,-1 0-64 0 0,0 3-74 0 0,2 2-56 0 0,1 3-44 0 0,-4 4-38 0 0,-2 6-41 0 0,-6 8-50 0 0,-4 6-55 0 0,-3 8-55 0 0,-5 5-74 0 0,-2 4-66 0 0,-2 3-49 0 0,-1 1-41 0 0,0-2-18 0 0,2-1-15 0 0,2-5 6 0 0,4-5-4 0 0,3-5-22 0 0,6-7-40 0 0,3-5-42 0 0,6-5-48 0 0,3-4-37 0 0,4-8-42 0 0,5-9-40 0 0,6-11-31 0 0,5-9-28 0 0,12-17-29 0 0,8-14-33 0 0,6-7-21 0 0,2 2-26 0 0,-2 4-15 0 0,-3 8-17 0 0,-3 9-7 0 0,-5 8-4 0 0,-5 9 0 0 0,-3 9 13 0 0,-5 6 19 0 0,-2 8 19 0 0,-3 5 15 0 0,-2 5 3 0 0,-1 4 2 0 0,0 6-5 0 0,0 6-17 0 0,1 7-14 0 0,2 7-11 0 0,0 6-18 0 0,1 6-10 0 0,1 3-13 0 0,-1 2-7 0 0,0 1-14 0 0,-1-2-6 0 0,-1-3-9 0 0,-1-5-8 0 0,-1-5-8 0 0,-1-5-4 0 0,-2-4-8 0 0,0-4 6 0 0,0-4-3 0 0,-2-3 1 0 0,0-3 0 0 0,-1-4 70 0 0,-1-2-99 0 0,-1-2 23 0 0,0-2-4 0 0,-1 0-26 0 0,0 0-21 0 0,-2-6 19 0 0,-3-2-17 0 0,-2-3-1 0 0,-3-2-8 0 0,-4-2-18 0 0,-3 0 5 0 0,-2-1-12 0 0,-4 2 7 0 0,-1 0-22 0 0,-3 3 21 0 0,0 1-7 0 0,-2 2-3 0 0,0 2 16 0 0,1 0 0 0 0,2 2-9 0 0,1 0-2 0 0,4 0-8 0 0,2 1 6 0 0,4-1-3 0 0,4-1-4 0 0,4-2-147 0 0,3-2-206 0 0,6-4-311 0 0,6-4 115 0 0,7-6-998 0 0,6-4-3642 0 0,5-4 1918 0 0,4-3-51 0 0,-18 19-5624 0 0,0 1-997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0 200 0 0,'0'1'335'0'0,"-1"1"1"0"0,1-1-1 0 0,0 0 1 0 0,-1 0-1 0 0,1 1 0 0 0,0-1 1 0 0,-1 0-1 0 0,1 1 1 0 0,0-1-1 0 0,0 0 1 0 0,0 0-1 0 0,0 1 0 0 0,1-1 1 0 0,-1 0-1 0 0,0 1 1 0 0,0-1-1 0 0,1 0 0 0 0,-1 0 1 0 0,1 1-1 0 0,-1-1 1 0 0,1 0-1 0 0,0 1 0 0 0,1 1 110 0 0,0-1-1 0 0,0 0 0 0 0,0 0 0 0 0,0 0 1 0 0,1 0-1 0 0,-1 0 0 0 0,0 0 0 0 0,1 0 1 0 0,4 1-1 0 0,4 2 691 0 0,0 0 0 0 0,0-2 0 0 0,24 6 1 0 0,0-3 909 0 0,1-1 0 0 0,54-1 0 0 0,74-10 1129 0 0,-95 3-2140 0 0,-19 1-199 0 0,1 0 274 0 0,-1-1 0 0 0,63-13 0 0 0,-113 16-1196 0 0,1 0 1 0 0,-1 0-1 0 0,0 0 1 0 0,0 0-1 0 0,1 0 1 0 0,-1 0 0 0 0,0 0-1 0 0,0 0 1 0 0,0 0-1 0 0,1 0 1 0 0,-1 0-1 0 0,0 0 1 0 0,0 0-1 0 0,1-1 1 0 0,-1 1-1 0 0,0 0 1 0 0,0 0-1 0 0,1 0 1 0 0,-1 0-1 0 0,0 0 1 0 0,0-1-1 0 0,0 1 1 0 0,0 0-1 0 0,1 0 1 0 0,-1 0-1 0 0,0 0 1 0 0,0-1-1 0 0,0 1 1 0 0,0 0-1 0 0,0 0 1 0 0,1-1-1 0 0,-1 1 1 0 0,0 0-1 0 0,0 0 1 0 0,0-1 0 0 0,-8-4-2216 0 0,-22-5-3506 0 0,26 9 3850 0 0,-10-4-1163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0.3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0992.375"/>
      <inkml:brushProperty name="anchorY" value="-355977.125"/>
      <inkml:brushProperty name="scaleFactor" value="0.5"/>
    </inkml:brush>
  </inkml:definitions>
  <inkml:trace contextRef="#ctx0" brushRef="#br0">45 209 5380 0 0,'-2'-3'3009'0'0,"-3"-4"-1140"0"0,-2-2-271 0 0,0-2-427 0 0,-1 1-250 0 0,1-1-129 0 0,2 1-64 0 0,2 2-21 0 0,2-2 10 0 0,4 1 25 0 0,6-1 36 0 0,8-2 34 0 0,9-3 3 0 0,10-1 23 0 0,9-2-14 0 0,8 1-18 0 0,8 2-42 0 0,6 3-45 0 0,3 6-61 0 0,13 10-48 0 0,2 10-59 0 0,-3 8-41 0 0,-60-13-280 0 0,28 13-1 0 0,-35-14-87 0 0,0 1 0 0 0,15 12 0 0 0,-20-13-46 0 0,0 1 0 0 0,0 0 0 0 0,8 10 0 0 0,-11-10-9 0 0,-1 0 0 0 0,0 0 0 0 0,9 17 1 0 0,-10-15-7 0 0,0 0 1 0 0,-1 0-1 0 0,3 14 1 0 0,-4-11 22 0 0,0 1 1 0 0,1 19 0 0 0,-4-10 45 0 0,-3 30 0 0 0,-11 34 142 0 0,-10 3-8 0 0,-5-4-3 0 0,-4-7-5 0 0,0-10-4 0 0,-1-8-9 0 0,-1-8-11 0 0,2-7-7 0 0,-1-6-19 0 0,3-6-18 0 0,2-5-11 0 0,5-6 192 0 0,4-5-331 0 0,3-5-12 0 0,4-3-126 0 0,4-5-142 0 0,2-2-134 0 0,3-2-206 0 0,0-3-125 0 0,2-1-284 0 0,0-3 444 0 0,1 0-674 0 0,1-3-249 0 0,1 0-398 0 0,1-3-2512 0 0,0 0 1460 0 0,2-2 65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0.8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2252"/>
      <inkml:brushProperty name="anchorY" value="-357710.46875"/>
      <inkml:brushProperty name="scaleFactor" value="0.5"/>
    </inkml:brush>
  </inkml:definitions>
  <inkml:trace contextRef="#ctx0" brushRef="#br0">148 60 56 0 0,'0'0'0'0'0,"-2"0"1168"0"0,-1-1 696 0 0,-3 1 94 0 0,1 0 77 0 0,-2-1-36 0 0,0 1-58 0 0,-1 1-92 0 0,1 2-108 0 0,2-1-105 0 0,1 3-117 0 0,1 2-115 0 0,2 3-125 0 0,2 5-90 0 0,1 2-101 0 0,3 4-91 0 0,1 3-93 0 0,2 2-78 0 0,1 1-77 0 0,0 1-73 0 0,1 0-62 0 0,1 0-61 0 0,-2-2-52 0 0,1-2-44 0 0,-1-3-35 0 0,0-2-38 0 0,-2-4-22 0 0,-1-2-40 0 0,0-3-25 0 0,-2-2-24 0 0,0-4-30 0 0,-2-1-36 0 0,-1-2-21 0 0,1-4 137 0 0,0-3-285 0 0,0-3 56 0 0,-2-5-53 0 0,-1-5-39 0 0,-3-6 8 0 0,-4-5-20 0 0,-3-3-5 0 0,-2 0 0 0 0,-3 2 4 0 0,-1 3-11 0 0,-2 3 22 0 0,0 4 21 0 0,-1 3 32 0 0,-1 3 17 0 0,2 2 8 0 0,1 2-32 0 0,3 2 25 0 0,4 1 24 0 0,3 2 25 0 0,5-1-47 0 0,4 0-81 0 0,8-1 22 0 0,11-1-14 0 0,10-2 0 0 0,12-1 0 0 0,9 1 0 0 0,8 2 0 0 0,4 1 0 0 0,4 4 0 0 0,-1 4 0 0 0,-1 3 0 0 0,-5 5 0 0 0,-5 4 0 0 0,-8 5 0 0 0,-10 4 0 0 0,-9 4 0 0 0,-10 1 0 0 0,-9 3 0 0 0,-9 4 0 0 0,-9 5 0 0 0,-8 3 0 0 0,-12 11 0 0 0,-8 5 0 0 0,-5 2 0 0 0,-2-3 0 0 0,2-4 0 0 0,2-6 0 0 0,2-7 0 0 0,6-5 0 0 0,5-7 0 0 0,4-6 0 0 0,5-4 0 0 0,6-7 0 0 0,4-3-882 0 0,3-3-612 0 0,22-29-11125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1.7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3287.0625"/>
      <inkml:brushProperty name="anchorY" value="-359189.71875"/>
      <inkml:brushProperty name="scaleFactor" value="0.5"/>
    </inkml:brush>
  </inkml:definitions>
  <inkml:trace contextRef="#ctx0" brushRef="#br0">136 11 324 0 0,'0'0'0'0'0,"-1"-1"876"0"0,0-2 276 0 0,-1 0 32 0 0,0 1 60 0 0,1 1 10 0 0,-2 7 0 0 0,2 6 26 0 0,-1 13-44 0 0,1 11-20 0 0,1 14-37 0 0,1 23-39 0 0,1 16-78 0 0,0 18-5 0 0,0 8-47 0 0,-1 1-30 0 0,-1 8-22 0 0,-3 6-26 0 0,-2 5-15 0 0,0-5-26 0 0,-2-9-46 0 0,-1-12-46 0 0,0-1-61 0 0,-1-5-48 0 0,0-7-59 0 0,1-10-41 0 0,1-8-60 0 0,1-9-31 0 0,1-7-43 0 0,2-6-35 0 0,0-7-28 0 0,2-6-34 0 0,0-5-3 0 0,-1-3 2 0 0,1-4 2 0 0,0 0-10 0 0,-1-2-6 0 0,-1 0-40 0 0,0-1 10 0 0,0 0-30 0 0,0-2-15 0 0,0-1-21 0 0,0-4-25 0 0,0-2-23 0 0,1-2 214 0 0,0-3-321 0 0,0-3 85 0 0,1-3-50 0 0,0-3-39 0 0,1-2-66 0 0,0-2-73 0 0,-1-5-464 0 0,-1-4-99 0 0,0-4-336 0 0,1-3 261 0 0,1-6-1012 0 0,1-2-3412 0 0,0-4 1847 0 0,2-6-25 0 0,0 5-15339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4.1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2313.875"/>
      <inkml:brushProperty name="anchorY" value="-360688.8125"/>
      <inkml:brushProperty name="scaleFactor" value="0.5"/>
    </inkml:brush>
  </inkml:definitions>
  <inkml:trace contextRef="#ctx0" brushRef="#br0">355 36 364 0 0,'0'0'2286'0'0,"-3"6"-950"0"0,0 5 15 0 0,-4 9-16 0 0,-2 9-42 0 0,-3 9-45 0 0,-2 7-34 0 0,-2 4-43 0 0,-3 4-48 0 0,-1 1-112 0 0,0 0-25 0 0,-1-2-73 0 0,1-2-66 0 0,1-5-76 0 0,2-6-70 0 0,2-6-83 0 0,3-6-110 0 0,3-6-174 0 0,2-6-233 0 0,2-4-450 0 0,3-4-409 0 0,0-3 328 0 0,2-3-576 0 0,2-6-1331 0 0,1-5 1079 0 0,1-5 27 0 0,0-6 89 0 0,-1-11 138 0 0,-1-10 174 0 0,-1-9 198 0 0,-3-8-303 0 0,0-5 1135 0 0,-3-1-162 0 0,-2 1 350 0 0,-2 3 204 0 0,-1 6 207 0 0,-2 8 129 0 0,0 10 124 0 0,0 8 74 0 0,1 9 26 0 0,1 7 3 0 0,2 6-18 0 0,1 4-26 0 0,1 3-36 0 0,1 5-54 0 0,2 3-49 0 0,2 5-52 0 0,2 4-56 0 0,4 8-66 0 0,3 7-66 0 0,4 5-59 0 0,4 5-61 0 0,1 3-55 0 0,3 2-57 0 0,2 1-47 0 0,1 1-44 0 0,-1-2-36 0 0,0-2-55 0 0,-1-4-50 0 0,-3-4-75 0 0,-2-5-102 0 0,-3-6-128 0 0,-3-5-277 0 0,-1-5-201 0 0,-2-4-415 0 0,-2-4 408 0 0,-1-3-725 0 0,0-2-273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4.3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1394.125"/>
      <inkml:brushProperty name="anchorY" value="-360466.34375"/>
      <inkml:brushProperty name="scaleFactor" value="0.5"/>
    </inkml:brush>
  </inkml:definitions>
  <inkml:trace contextRef="#ctx0" brushRef="#br0">349 49 1652 0 0,'0'0'0'0'0,"-9"-1"1244"0"0,-15-2-70 0 0,-10-1 184 0 0,-7 1 176 0 0,-4 1 101 0 0,1 1 68 0 0,3 1 26 0 0,6 1 22 0 0,5 2 12 0 0,8 0-19 0 0,7-1-59 0 0,7 1-95 0 0,8 0-99 0 0,7-1-117 0 0,9 0-133 0 0,12-1-91 0 0,13 0-102 0 0,13-3-91 0 0,21-1-88 0 0,13-2-84 0 0,6-1-57 0 0,-2-1-88 0 0,-7 1-89 0 0,-11 0 464 0 0,-10 2-918 0 0,-13 0 141 0 0,-11 0-242 0 0,-9 1-218 0 0,-8 1-277 0 0,-6 0-358 0 0,-6 1 198 0 0,-4 0-1052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43.8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13265.8125"/>
      <inkml:brushProperty name="anchorY" value="-336353.5"/>
      <inkml:brushProperty name="scaleFactor" value="0.5"/>
    </inkml:brush>
  </inkml:definitions>
  <inkml:trace contextRef="#ctx0" brushRef="#br0">14 240 144 0 0,'0'0'0'0'0,"0"-1"480"0"0,0-2 257 0 0,-1-1 66 0 0,1 1 95 0 0,-1-2 67 0 0,0 1 48 0 0,-1 0 52 0 0,-7-13 11306 0 0,14 20-11659 0 0,4 1-39 0 0,3 1-25 0 0,5 1-32 0 0,4 0-32 0 0,8 2-23 0 0,6 0-16 0 0,7 1-40 0 0,5-1-14 0 0,7 1-37 0 0,3-1-7 0 0,5 0-33 0 0,3 0-26 0 0,3-2-19 0 0,15 1-26 0 0,9 0-13 0 0,3-1-28 0 0,-1 0-12 0 0,8-1-18 0 0,3 1-7 0 0,-2-2-9 0 0,-5 0-12 0 0,8-1-8 0 0,0 0-12 0 0,-1-2-3 0 0,-6-1-10 0 0,9 0-11 0 0,0-2-8 0 0,-2 0-8 0 0,7-1-17 0 0,0-1-6 0 0,-4-1-13 0 0,6 1-8 0 0,0-1-8 0 0,-4 0-12 0 0,5 1-3 0 0,-1-1-14 0 0,-5 1-7 0 0,7 0-8 0 0,4 0-3 0 0,7-1-5 0 0,-3 1-8 0 0,-5-1 1 0 0,1 0-1 0 0,-2 0-5 0 0,3 0 2 0 0,4 0 4 0 0,-3 0 3 0 0,3-2-6 0 0,-3 1-2 0 0,2-1 6 0 0,-4 0-8 0 0,2 0-2 0 0,-3-1 71 0 0,-8-1-96 0 0,3 1 23 0 0,-4-1 0 0 0,4 0-3 0 0,-2 0-8 0 0,-5 0 7 0 0,-9 2-12 0 0,-7 0 8 0 0,6 1-12 0 0,3 1-2 0 0,-2 0-32 0 0,-4 2 46 0 0,-5-1-24 0 0,-5 1 2 0 0,10 0 10 0 0,2 0-26 0 0,-2-1-16 0 0,-5 0 3 0 0,-5 0-3 0 0,-6-1 0 0 0,-3 0 0 0 0,-2 0 0 0 0,-2-1 0 0 0,12-1 0 0 0,5-1 0 0 0,0 0 0 0 0,-3 0 0 0 0,-7 1 0 0 0,-6 0 0 0 0,-5 1 0 0 0,-5 1 0 0 0,-5 1 0 0 0,-4 0 0 0 0,-6 1 0 0 0,-6 0 0 0 0,-6 0 0 0 0,-4 1 0 0 0,-5 1 0 0 0,-5 0 0 0 0,-2 0 0 0 0,-5 0 0 0 0,-3 0 0 0 0,-2 1 0 0 0,-2-1-429 0 0,-3 1-391 0 0,0-1 262 0 0,-1 1-879 0 0,-1-1-576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45.2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22340.3125"/>
      <inkml:brushProperty name="anchorY" value="-336959.53125"/>
      <inkml:brushProperty name="scaleFactor" value="0.5"/>
    </inkml:brush>
  </inkml:definitions>
  <inkml:trace contextRef="#ctx0" brushRef="#br0">0 8 424 0 0,'2'-8'11272'0'0,"-1"15"-10234"0"0,0 3-49 0 0,-1 5-33 0 0,1 4-50 0 0,-1 5-22 0 0,1 5-60 0 0,0 7-53 0 0,1 6-36 0 0,1 6-34 0 0,0 6-23 0 0,2 2-26 0 0,0 3-24 0 0,0 1-24 0 0,0 2-33 0 0,1 1-36 0 0,-1 1-39 0 0,-1 3-22 0 0,0 1-30 0 0,-1 3-24 0 0,-2 0-28 0 0,0 2-14 0 0,0 0-32 0 0,-1 0-12 0 0,-1 0-23 0 0,1 0-19 0 0,-1-2-15 0 0,0-1-22 0 0,1-1-14 0 0,-1-2-12 0 0,1-2-9 0 0,0-1-17 0 0,0-4-10 0 0,0-4-27 0 0,1-5 6 0 0,-1-6-4 0 0,1-6-5 0 0,-1-5-3 0 0,1-6 1 0 0,-2-3 3 0 0,1-4 4 0 0,0-3 0 0 0,-1-2 4 0 0,1-2 4 0 0,-1-1-10 0 0,0-1-1 0 0,1-2-9 0 0,-1-2-13 0 0,0 0-16 0 0,1 0-10 0 0,-1-2-18 0 0,1 1-10 0 0,0-2-18 0 0,0 1-5 0 0,0-1-10 0 0,1 1 10 0 0,0-1-3 0 0,0-1 71 0 0,0 0-99 0 0,2 0 37 0 0,1-1-18 0 0,0 1-30 0 0,2-2 23 0 0,0 1-9 0 0,2 0 21 0 0,2 0-20 0 0,2 0-12 0 0,2 0 18 0 0,3 0-7 0 0,3 1 2 0 0,4 0-9 0 0,2 1 16 0 0,7 0-24 0 0,6 1-1 0 0,6-1 13 0 0,5 1 9 0 0,5-1-30 0 0,5 0-13 0 0,4-1 2 0 0,3-1-3 0 0,5-1 0 0 0,16 0 0 0 0,9 0 0 0 0,3-1 0 0 0,-3 0 0 0 0,-3-1 0 0 0,9 1 0 0 0,2 0 0 0 0,-2 0 0 0 0,-6-1 0 0 0,-5 1 0 0 0,8 0 0 0 0,3-1 0 0 0,-2 1 0 0 0,-4-1 0 0 0,9 0 0 0 0,2 1 0 0 0,9-2 0 0 0,1 0 0 0 0,-3 0 0 0 0,5-1 0 0 0,-2 0 0 0 0,-6 1 0 0 0,-8-1 0 0 0,7 1 0 0 0,-2-1 0 0 0,-2 0 0 0 0,6 0 0 0 0,1 1 0 0 0,-4-1 0 0 0,7 0 0 0 0,-2 0 0 0 0,6-1 0 0 0,-1 0 0 0 0,-5-1 0 0 0,6 1 0 0 0,3-1 0 0 0,-1 1 0 0 0,-5-1 0 0 0,4 2 0 0 0,-4 0 0 0 0,-5 0 0 0 0,4 0 0 0 0,-3-1 0 0 0,-4 1 0 0 0,-9 0 0 0 0,6 0 0 0 0,-2 0 0 0 0,-2-1 0 0 0,-6 1 0 0 0,8-1 0 0 0,1 1 0 0 0,-2 0 0 0 0,-6 0 0 0 0,8 0 0 0 0,-1-1 0 0 0,-3 0 0 0 0,-6 0 0 0 0,-7 1 0 0 0,-4-1 0 0 0,-4 1 0 0 0,-3 0 0 0 0,12 0 0 0 0,2-1 0 0 0,1 1 0 0 0,-5 0 0 0 0,-5 0 0 0 0,-6 0 0 0 0,-5 0 0 0 0,-3 0 0 0 0,-5 1 0 0 0,-2 0 0 0 0,-2 0 0 0 0,-5 0 0 0 0,-4 0 0 0 0,-4 1 0 0 0,-5 0 0 0 0,-4 0 0 0 0,-3 1 0 0 0,-2-1 0 0 0,-2 1 0 0 0,-2-1 0 0 0,-3 1 0 0 0,-2 0 0 0 0,-2-1 0 0 0,-2 1 0 0 0,-2 0 0 0 0,-1-1 0 0 0,-3 1 0 0 0,-3-1 0 0 0,0 1 0 0 0,-3-1 0 0 0,1 1 0 0 0,-1-1 0 0 0,0-1 0 0 0,-2 1 0 0 0,0-1 0 0 0,0-1 0 0 0,-1 0 0 0 0,-1-1-1167 0 0,-1-1 91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5:46.2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1816"/>
      <inkml:brushProperty name="anchorY" value="-339976.3125"/>
      <inkml:brushProperty name="scaleFactor" value="0.5"/>
    </inkml:brush>
  </inkml:definitions>
  <inkml:trace contextRef="#ctx0" brushRef="#br0">24 4 588 0 0,'-7'-4'7431'0'0,"5"6"-6356"0"0,0 0-33 0 0,0 2-44 0 0,0-1-19 0 0,1 3-45 0 0,1 1-29 0 0,-1 2-52 0 0,1 0-40 0 0,0 1-35 0 0,1 3-34 0 0,0 2-46 0 0,-1 1-32 0 0,0 1-43 0 0,-1 2-30 0 0,1 3-37 0 0,-1 2-55 0 0,0 2-7 0 0,-1 2-17 0 0,1 1-27 0 0,0 1-17 0 0,0 1-26 0 0,1-1-28 0 0,0 1-3 0 0,0 1-26 0 0,1-1-4 0 0,0 0-29 0 0,1 0-25 0 0,-1 1-10 0 0,1-1-4 0 0,-1 0-16 0 0,1 0-5 0 0,-2 0-9 0 0,1 0-13 0 0,0-1-15 0 0,-1 0-7 0 0,0 0-9 0 0,1-1-8 0 0,-1 0-3 0 0,1-1-14 0 0,0 1-2 0 0,0 0-5 0 0,0-1-4 0 0,0 0-4 0 0,-1 1-4 0 0,1-1-9 0 0,-1 0-2 0 0,-1 0-5 0 0,1 1-9 0 0,-1 0-11 0 0,0 2 2 0 0,-1-1-2 0 0,1 1-5 0 0,-1 0 2 0 0,0 0-1 0 0,1-1-5 0 0,0 0-3 0 0,1 1 5 0 0,-1-1-1 0 0,2 1 4 0 0,0 0-5 0 0,0 0-3 0 0,1 0 5 0 0,0 0-6 0 0,0-1 2 0 0,-1 0-1 0 0,1 0 0 0 0,0-1-5 0 0,1 0 2 0 0,-2 0-6 0 0,1-3-3 0 0,-2 1 113 0 0,1 0-145 0 0,-2-2 57 0 0,1 1-27 0 0,-2-1-6 0 0,1 0 6 0 0,-1-1-12 0 0,0-1 17 0 0,1-1-33 0 0,0-1-79 0 0,1-2 22 0 0,0 0-13 0 0,1 0 0 0 0,-1-1 0 0 0,1 1 0 0 0,0-1 0 0 0,1 1 0 0 0,0-1 0 0 0,0 0 0 0 0,-1-1 0 0 0,1-1 0 0 0,0 0 0 0 0,0-2 0 0 0,-1-1 0 0 0,1-1 0 0 0,-1-2 0 0 0,1-1 0 0 0,-1-2 0 0 0,-1 0 0 0 0,1 0 0 0 0,0-2 0 0 0,-1 0 0 0 0,1 0 0 0 0,0 0 0 0 0,-1-1 0 0 0,1-1 0 0 0,-1 1 0 0 0,0-2 0 0 0,1 0 0 0 0,-1 0 0 0 0,0-2 0 0 0,0 1 0 0 0,0-1 0 0 0,-2-14-11170 0 0,1 1 7566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4.9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2794.5"/>
      <inkml:brushProperty name="anchorY" value="-361263.4375"/>
      <inkml:brushProperty name="scaleFactor" value="0.5"/>
    </inkml:brush>
  </inkml:definitions>
  <inkml:trace contextRef="#ctx0" brushRef="#br0">330 63 5849 0 0,'0'-2'3404'0'0,"0"-3"-1349"0"0,0-1-234 0 0,0-1-367 0 0,0 0-324 0 0,0-1-201 0 0,0 1-117 0 0,0 0-80 0 0,0 1-62 0 0,0 3-6 0 0,0 0-25 0 0,0 2-29 0 0,-2 8-12 0 0,-1 7-36 0 0,-3 10-30 0 0,-3 9-37 0 0,-3 10-40 0 0,-8 16-34 0 0,-4 10-46 0 0,-4 4-15 0 0,-1 1-10 0 0,0-4-15 0 0,1-5-11 0 0,2-6-16 0 0,2-5-30 0 0,2-6-26 0 0,3-9-24 0 0,4-6-33 0 0,3-8-78 0 0,3-5-102 0 0,3-7-295 0 0,2-5-253 0 0,2-4-326 0 0,2-3 387 0 0,2-9-2010 0 0,1-6 846 0 0,0-6-2079 0 0,0-4 1228 0 0,-1-10 67 0 0,-1 5-11264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05.4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1633.5"/>
      <inkml:brushProperty name="anchorY" value="-361060.46875"/>
      <inkml:brushProperty name="scaleFactor" value="0.5"/>
    </inkml:brush>
  </inkml:definitions>
  <inkml:trace contextRef="#ctx0" brushRef="#br0">247 291 3328 0 0,'0'0'0'0'0,"-4"-9"1640"0"0,-5-12-732 0 0,-5-8 55 0 0,-5-6 37 0 0,-3-2 127 0 0,-1 1 109 0 0,2 4 72 0 0,1 5 9 0 0,3 5 0 0 0,4 5-19 0 0,3 5-8 0 0,4 4-24 0 0,-1 2 2374 0 0,13 11-2530 0 0,3 4-34 0 0,6 7-49 0 0,6 8-62 0 0,4 7-52 0 0,2 6-52 0 0,1 6-81 0 0,6 14-44 0 0,0 9-47 0 0,0 2-35 0 0,-3-2-52 0 0,-3-3 621 0 0,-3-5-957 0 0,-2-4-97 0 0,-3-5-130 0 0,-2-6-20 0 0,-2-5-19 0 0,-3-7 0 0 0,-2-5 0 0 0,-2-6 0 0 0,-2-4 0 0 0,-1-5 0 0 0,-2-3 0 0 0,-2-4-873 0 0,0-1 381 0 0,-7-15-7617 0 0,-5 0 6154 0 0,-5-4 71 0 0,-8-3 223 0 0,-7-2 292 0 0,-6-1 364 0 0,-5 2 394 0 0,-4 2 194 0 0,-3 4 803 0 0,0 3 184 0 0,3 3 307 0 0,5 3 193 0 0,5 2 113 0 0,7 2 87 0 0,7 0 49 0 0,8 2 16 0 0,2-1-12 0 0,3 0-35 0 0,3 1-55 0 0,3-1-53 0 0,18-4-84 0 0,13-2-71 0 0,14-2-63 0 0,11-2 942 0 0,21-4-1761 0 0,11 0-12 0 0,6-1-50 0 0,-2 0-81 0 0,-4 3 0 0 0,-8 1 0 0 0,-8 2 0 0 0,-9 2 0 0 0,-12 2 0 0 0,-8 1 0 0 0,-10 1 0 0 0,-8 1 0 0 0,-7-1 0 0 0,-5 2 0 0 0,-6 0-863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634 117 20 0 0,'2'-2'355'0'0,"0"-1"0"0"0,-1 1 0 0 0,1-1 0 0 0,-1 0 0 0 0,0 0 0 0 0,0 1 0 0 0,0-1 0 0 0,0 0 0 0 0,0 0 0 0 0,0 0 0 0 0,-1 0 0 0 0,1 0 1 0 0,-1 0-1 0 0,0 0 0 0 0,0 0 0 0 0,0-1 0 0 0,-1 1 0 0 0,1 0 0 0 0,-1 0 0 0 0,1 0 0 0 0,-1 0 0 0 0,0 0 0 0 0,0 1 0 0 0,-2-5 0 0 0,1 4-106 0 0,0 0 0 0 0,0 0 0 0 0,-1 1 1 0 0,1-1-1 0 0,-1 0 0 0 0,0 1 0 0 0,1-1 0 0 0,-1 1 0 0 0,0 0 1 0 0,0 0-1 0 0,-1 0 0 0 0,1 1 0 0 0,0-1 0 0 0,-1 1 0 0 0,1-1 1 0 0,0 1-1 0 0,-1 0 0 0 0,0 1 0 0 0,-6-2 0 0 0,-2 2-29 0 0,1-1 0 0 0,0 2-1 0 0,0 0 1 0 0,0 0 0 0 0,0 1 0 0 0,1 0-1 0 0,-13 4 1 0 0,0 2 28 0 0,1 1 1 0 0,-26 13-1 0 0,3 3 105 0 0,1 1 0 0 0,-56 45 1 0 0,76-52-144 0 0,2 1 1 0 0,0 1-1 0 0,1 1 0 0 0,1 1 1 0 0,-25 37-1 0 0,40-52-127 0 0,0 0 0 0 0,0 1 0 0 0,1 0 1 0 0,0 0-1 0 0,1 0 0 0 0,0 1 0 0 0,0-1 0 0 0,1 1 0 0 0,-2 12 0 0 0,4-16-20 0 0,0 1 1 0 0,0-1 0 0 0,1 1-1 0 0,-1-1 1 0 0,1 0-1 0 0,1 1 1 0 0,-1-1-1 0 0,1 0 1 0 0,0 0 0 0 0,0 0-1 0 0,1 0 1 0 0,0 0-1 0 0,0-1 1 0 0,8 11 0 0 0,0-3 57 0 0,0-1 1 0 0,1 0 0 0 0,1-1-1 0 0,0 0 1 0 0,0-1 0 0 0,1 0-1 0 0,0-1 1 0 0,1-1 0 0 0,0 0-1 0 0,0-1 1 0 0,25 8 0 0 0,-9-6 90 0 0,0-1 1 0 0,1-1-1 0 0,0-2 1 0 0,0-1 0 0 0,36 0-1 0 0,-29-4 67 0 0,1-1 0 0 0,0-2 0 0 0,70-16 0 0 0,-95 16-189 0 0,0-1 1 0 0,0-1-1 0 0,0 0 1 0 0,0-1-1 0 0,-1-1 1 0 0,0 0-1 0 0,-1-1 0 0 0,1 0 1 0 0,-1-1-1 0 0,-1-1 1 0 0,0 0-1 0 0,18-19 1 0 0,-26 24-54 0 0,0 0 0 0 0,-1 0 1 0 0,0 0-1 0 0,1-1 0 0 0,-2 1 1 0 0,1-1-1 0 0,-1 0 0 0 0,1 0 1 0 0,-2 1-1 0 0,1-1 0 0 0,-1-1 1 0 0,1 1-1 0 0,-2 0 0 0 0,1 0 1 0 0,-1-8-1 0 0,-1 6 4 0 0,0 1 1 0 0,0-1-1 0 0,-1 1 0 0 0,0 0 0 0 0,0-1 1 0 0,-1 1-1 0 0,0 0 0 0 0,0 0 1 0 0,-1 1-1 0 0,0-1 0 0 0,-5-6 1 0 0,-1 0-249 0 0,0 1 0 0 0,-1 1 0 0 0,-1 0 0 0 0,0 0 0 0 0,0 2 0 0 0,-1-1 0 0 0,0 1 0 0 0,0 1 0 0 0,-1 0 0 0 0,-1 1 0 0 0,-18-6 0 0 0,25 10-433 0 0,1 1 0 0 0,-1 0-1 0 0,0 0 1 0 0,-13 0 0 0 0,-13 5-7057 0 0,24-1 5431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11.1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3195.75"/>
      <inkml:brushProperty name="anchorY" value="-362130"/>
      <inkml:brushProperty name="scaleFactor" value="0.5"/>
    </inkml:brush>
  </inkml:definitions>
  <inkml:trace contextRef="#ctx0" brushRef="#br0">84 42 544 0 0,'0'0'0'0'0,"0"-1"972"0"0,1-1 215 0 0,-1-2 32 0 0,0 0-11 0 0,0-2-37 0 0,-1 1-57 0 0,1-1-49 0 0,0 1-43 0 0,-1-3 4441 0 0,0 18-4664 0 0,2 5-40 0 0,0 7-44 0 0,0 4-33 0 0,3 7-38 0 0,-1 6-46 0 0,1 5-23 0 0,1 6-21 0 0,-1 4-27 0 0,-1 4-23 0 0,0 2-15 0 0,0 2-31 0 0,-2 2-21 0 0,1 2-20 0 0,-1 1-26 0 0,0 1-18 0 0,0 3-26 0 0,0 1-32 0 0,1 14-8 0 0,1 7-5 0 0,-1 3-20 0 0,0-2-10 0 0,0-3-7 0 0,-2-4-9 0 0,0-3-8 0 0,-1 10-8 0 0,1 5-8 0 0,-1-1-8 0 0,0-3-8 0 0,0-6-3 0 0,-1-5 14 0 0,0-4-1 0 0,0-2 16 0 0,0-2-4 0 0,-1 12 6 0 0,-2 4 0 0 0,-1-1 0 0 0,-1-5 0 0 0,-1-5-10 0 0,0-6-1 0 0,-1-5-14 0 0,0-4-11 0 0,0-4-12 0 0,0-3-12 0 0,1-3-12 0 0,0-3-7 0 0,2-6-23 0 0,1-5-9 0 0,1-6-4 0 0,1-5-19 0 0,1-4-9 0 0,1-4-8 0 0,-1-4 93 0 0,1-3-172 0 0,1-2 102 0 0,-1-1-30 0 0,0-3 14 0 0,0-3-6 0 0,1 1-6 0 0,-1-2-8 0 0,1 0 6 0 0,0-1-12 0 0,-1 1-76 0 0,1-2 12 0 0,-1 2-9 0 0,1-2-1 0 0,0 1 0 0 0,0-1 0 0 0,0 0 0 0 0,0 0 0 0 0,2 0 0 0 0,0-1 0 0 0,1 0 0 0 0,0 1 0 0 0,2-1 0 0 0,1 0 0 0 0,1 0 0 0 0,3 0 0 0 0,3 0 0 0 0,4 0 0 0 0,4 0 0 0 0,5-1 0 0 0,9 1 0 0 0,8-1 0 0 0,7 0 0 0 0,7 0 0 0 0,5-1 0 0 0,6-2 0 0 0,3 1 0 0 0,19-2 0 0 0,8-1 0 0 0,14 0 0 0 0,11-2 0 0 0,2-1 0 0 0,-4 0 0 0 0,5-1 0 0 0,2-1 0 0 0,-3 1 0 0 0,-7-1 0 0 0,3 0 0 0 0,1-1 0 0 0,-2 2 0 0 0,-6-1 0 0 0,4 1 0 0 0,4 1 0 0 0,5 1 0 0 0,-1 0 0 0 0,4 1 0 0 0,4 0 0 0 0,2-1 0 0 0,3 1 0 0 0,1-1 0 0 0,2 0 0 0 0,2-1 0 0 0,1 1 0 0 0,-7 1 0 0 0,1 0 0 0 0,0-1 0 0 0,1 1 0 0 0,1-1 0 0 0,1 2 0 0 0,0-1 0 0 0,-5 1 0 0 0,0 2 0 0 0,1 0 0 0 0,-6 0 0 0 0,3 1 0 0 0,1 0 0 0 0,2 1 0 0 0,1 1 0 0 0,-5 0 0 0 0,3 0 0 0 0,4 0 0 0 0,5 1 0 0 0,4-1 0 0 0,5 0 0 0 0,1 1 0 0 0,2-1 0 0 0,-2-1 0 0 0,-1 0 0 0 0,-1 0 0 0 0,-1 0 0 0 0,-7-1 0 0 0,-2 0 0 0 0,0-1 0 0 0,0 0 0 0 0,1 1 0 0 0,0-1 0 0 0,2 1 0 0 0,1 0 0 0 0,0 0 0 0 0,1 2 0 0 0,-1-1 0 0 0,0 1 0 0 0,0 1 0 0 0,0 1 0 0 0,0 0 0 0 0,0 0 0 0 0,0 1 0 0 0,2 0 0 0 0,2 1 0 0 0,1-1 0 0 0,1-1 0 0 0,1 0 0 0 0,-2-1 0 0 0,-2-1 0 0 0,0-1 0 0 0,-9-1 0 0 0,-12 1 0 0 0,-15-1 0 0 0,0 0 0 0 0,-4 0 0 0 0,-8 1 0 0 0,-8-1 0 0 0,-10 0 0 0 0,-9 1 0 0 0,-10-1 0 0 0,-10 1 0 0 0,-11-1 0 0 0,-8 1 0 0 0,-9 0 0 0 0,-6-1 0 0 0,-8 1 0 0 0,-5-1 0 0 0,-2 0-798 0 0,-3 0-290 0 0,-1-1-918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12.1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86554.0625"/>
      <inkml:brushProperty name="anchorY" value="-366408.3125"/>
      <inkml:brushProperty name="scaleFactor" value="0.5"/>
    </inkml:brush>
  </inkml:definitions>
  <inkml:trace contextRef="#ctx0" brushRef="#br0">129 49 276 0 0,'0'0'0'0'0,"-4"-2"860"0"0,-5-2 350 0 0,-3-1 64 0 0,-3-1 96 0 0,0 0 25 0 0,0 0 5 0 0,0 0-33 0 0,4 2-13 0 0,0 0-32 0 0,3 2-21 0 0,2 0-25 0 0,2 1-28 0 0,0 0 1141 0 0,13 4-1256 0 0,10 3-55 0 0,13 2-59 0 0,25 3-68 0 0,24 3-77 0 0,22 2-59 0 0,20 0-58 0 0,30 0-71 0 0,10-1-57 0 0,19-2-56 0 0,2-2-57 0 0,13-3-51 0 0,-3-3-39 0 0,9-2-42 0 0,-8-3-40 0 0,-6-3-31 0 0,-10 0-33 0 0,-10-1-27 0 0,-10-2-34 0 0,-15 1-7 0 0,-20-1-21 0 0,-20 0-20 0 0,-18 0-9 0 0,-18 0-14 0 0,-14 1 6 0 0,-11-1 12 0 0,-11 0 5 0 0,-7 0 0 0 0,-6 0-8 0 0,-3 1-7 0 0,-4-1-18 0 0,0 1 145 0 0,-2 1-234 0 0,-1 0 55 0 0,-1 1-35 0 0,0 0-13 0 0,-2 1 7 0 0,0 0-60 0 0,-2 1 64 0 0,1 1-36 0 0,-2 1-17 0 0,0-1 25 0 0,1 3-10 0 0,-1-1 8 0 0,0 1-11 0 0,-1 0-2 0 0,0 2 1 0 0,0 2-6 0 0,0-1 16 0 0,-1 4 0 0 0,0 3-42 0 0,-1 3 13 0 0,0 4-6 0 0,-1 6 0 0 0,0 7 0 0 0,-2 8 0 0 0,0 8 0 0 0,-1 9 0 0 0,1 5 0 0 0,-1 7 0 0 0,0 16 0 0 0,0 10 0 0 0,0 5 0 0 0,1 11 0 0 0,-1 10 0 0 0,0 1 0 0 0,1-4 0 0 0,1 5 0 0 0,1-3 0 0 0,2 4 0 0 0,1-3 0 0 0,4 3 0 0 0,1-5 0 0 0,3 2 0 0 0,2 1 0 0 0,1-5 0 0 0,0-8 0 0 0,-1-12 0 0 0,0-10 0 0 0,-3-7 0 0 0,-2-6 0 0 0,-2-5 0 0 0,-3-2 0 0 0,-2-4 0 0 0,-3-1 0 0 0,-1-4 0 0 0,-3-4 0 0 0,0-3 0 0 0,0-6 0 0 0,0-5 0 0 0,0-6 0 0 0,1-5 0 0 0,1-3 0 0 0,0-4 0 0 0,1-2 0 0 0,1-4 0 0 0,0-2 0 0 0,0-2 0 0 0,1-1 0 0 0,0-3 0 0 0,1-1 0 0 0,-1-1 0 0 0,2-2 0 0 0,-1-1 0 0 0,1 0 0 0 0,0-1 0 0 0,0-1 0 0 0,0-1 0 0 0,0 0-616 0 0,18-21-12761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66 117 580 0 0,'21'-69'3278'0'0,"-13"44"1097"0"0,-1 3 5657 0 0,-18 60-9086 0 0,-63 280 3459 0 0,67-277-3994 0 0,2 1 0 0 0,2 0 1 0 0,1-1-1 0 0,3 1 0 0 0,10 77 1 0 0,-6-97-207 0 0,0 0 1 0 0,1-1 0 0 0,1 0 0 0 0,2 0-1 0 0,15 30 1 0 0,-18-41-103 0 0,0 1 0 0 0,1-1 0 0 0,0 0 0 0 0,1-1 0 0 0,0 0-1 0 0,0 0 1 0 0,1-1 0 0 0,0 0 0 0 0,1-1 0 0 0,0 1 0 0 0,17 8 0 0 0,-18-12-60 0 0,-1-1 1 0 0,1-1 0 0 0,-1 1-1 0 0,1-2 1 0 0,0 1-1 0 0,0-1 1 0 0,0 0 0 0 0,-1-1-1 0 0,1 0 1 0 0,0 0 0 0 0,0-1-1 0 0,0 0 1 0 0,0-1-1 0 0,0 0 1 0 0,8-3 0 0 0,12-5-247 0 0,0-2 0 0 0,-1 0 1 0 0,27-17-1 0 0,-17 8-415 0 0,42-32 0 0 0,-68 44 214 0 0,0 0 1 0 0,-1-1-1 0 0,0-1 1 0 0,0 0-1 0 0,-2 0 1 0 0,1-1-1 0 0,9-16 1 0 0,-11 11-128 0 0,-7 15 46 0 0,-1 0 0 0 0,1 0-1 0 0,-1 1 1 0 0,1-1-1 0 0,-1 0 1 0 0,0 0-1 0 0,1 0 1 0 0,-1 0-1 0 0,0 0 1 0 0,0 1 0 0 0,-1-1-1 0 0,1 0 1 0 0,0 0-1 0 0,-1 0 1 0 0,1 0-1 0 0,-1 0 1 0 0,1 1-1 0 0,-1-1 1 0 0,-1-2 0 0 0,-7-5-1871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68 852 0 0,'-11'0'-999'0'0,"-5"0"3330"0"0,-8 1 12498 0 0,42 1-12893 0 0,229-4 4363 0 0,-177-1-5344 0 0,-45 2-679 0 0,7 0 34 0 0,0-1 0 0 0,0-1 0 0 0,36-9 0 0 0,-57 6-2538 0 0,-15-1-13 0 0,-20-6-2489 0 0,21 11 3990 0 0,-15-6-2225 0 0,-2-2 423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84 194 104 0 0,'-8'-2'366'0'0,"-34"-12"2655"0"0,39 13-2116 0 0,-1 0 1 0 0,1-1-1 0 0,0 1 0 0 0,-1-1 0 0 0,1 0 1 0 0,0 0-1 0 0,0 0 0 0 0,-4-5 1891 0 0,8 4-966 0 0,0 0-1441 0 0,1 1 0 0 0,0-1 0 0 0,0 0 0 0 0,0 0 0 0 0,0 1 0 0 0,1-1 0 0 0,-1 1-1 0 0,1 0 1 0 0,0 0 0 0 0,-1 0 0 0 0,1 0 0 0 0,4-2 0 0 0,43-19 1459 0 0,-31 16-1024 0 0,26-11 571 0 0,1 1 0 0 0,0 3 0 0 0,71-12 0 0 0,-65 18-1051 0 0,0 3 0 0 0,1 2 1 0 0,55 4-1 0 0,-98-1-733 0 0,0 1 0 0 0,-1 1 0 0 0,1-1 0 0 0,-1 2 0 0 0,0-1 0 0 0,1 1 0 0 0,9 5 0 0 0,-12-4-1358 0 0,1 0-1 0 0,-1 1 0 0 0,0 0 0 0 0,12 10 1 0 0,-4 0-1374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60 0 0,'-2'27'2001'0'0,"-2"0"1"0"0,-1 0-1 0 0,-13 43 1 0 0,-35 76 4989 0 0,47-131-6342 0 0,-63 161 9053 0 0,69-176-9599 0 0,-1 1 0 0 0,1 0 0 0 0,0-1 1 0 0,0 1-1 0 0,-1 0 0 0 0,1-1 0 0 0,0 1 1 0 0,-1 0-1 0 0,1-1 0 0 0,0 1 0 0 0,-1-1 1 0 0,1 1-1 0 0,-1-1 0 0 0,1 1 1 0 0,-1-1-1 0 0,1 1 0 0 0,-1-1 0 0 0,0 1 1 0 0,0-1-1 0 0,0 0-41 0 0,1 0-1 0 0,0 0 1 0 0,-1 0 0 0 0,1 0 0 0 0,0 0 0 0 0,-1 0 0 0 0,1-1 0 0 0,0 1-1 0 0,-1 0 1 0 0,1 0 0 0 0,0-1 0 0 0,0 1 0 0 0,-1 0 0 0 0,1 0-1 0 0,0-1 1 0 0,0 1 0 0 0,-1 0 0 0 0,1-1 0 0 0,0 1 0 0 0,0 0 0 0 0,0-1-1 0 0,-1 1 1 0 0,1 0 0 0 0,0-1 0 0 0,0 1 0 0 0,-7-31 854 0 0,4 14-745 0 0,2 0 1 0 0,0 0 0 0 0,1 0 0 0 0,0-1-1 0 0,1 1 1 0 0,1 0 0 0 0,1 0 0 0 0,8-27-1 0 0,-11 43-163 0 0,1 0 0 0 0,-1 1 0 0 0,0-1 0 0 0,1 0 1 0 0,-1 0-1 0 0,1 1 0 0 0,-1-1 0 0 0,1 0 0 0 0,-1 1 0 0 0,1-1 0 0 0,0 0 0 0 0,-1 1 0 0 0,1-1 0 0 0,0 1 0 0 0,-1-1 0 0 0,1 1 0 0 0,0 0 0 0 0,0-1 0 0 0,-1 1 1 0 0,1 0-1 0 0,0-1 0 0 0,0 1 0 0 0,1 0 0 0 0,0-1 23 0 0,0 1 1 0 0,0 1-1 0 0,0-1 0 0 0,0 0 1 0 0,0 0-1 0 0,0 1 0 0 0,0-1 1 0 0,0 1-1 0 0,-1-1 0 0 0,3 2 1 0 0,6 3 126 0 0,0 0-1 0 0,-1 1 1 0 0,10 8 0 0 0,-10-8-103 0 0,194 124-55 0 0,-162-108 0 0 0,0-2 0 0 0,1-2 0 0 0,83 23 0 0 0,-98-34 0 0 0,0-1 0 0 0,0-2 0 0 0,1-1 0 0 0,-1-1 0 0 0,1-1 0 0 0,-1-2 0 0 0,42-5 0 0 0,-64 5 1 0 0,0 0 0 0 0,0 0 0 0 0,0 0 0 0 0,0-1 0 0 0,0 1 0 0 0,-1-1 0 0 0,1 0 0 0 0,-1-1-1 0 0,1 1 1 0 0,-1-1 0 0 0,0 0 0 0 0,0 0 0 0 0,0 0 0 0 0,0 0 0 0 0,6-8 0 0 0,-7 7-5 0 0,-1-1-1 0 0,1 1 1 0 0,-1-1-1 0 0,0 1 1 0 0,-1-1 0 0 0,1 0-1 0 0,-1 0 1 0 0,0 0-1 0 0,0 0 1 0 0,-1 0-1 0 0,1 0 1 0 0,-1 0 0 0 0,0 0-1 0 0,0 0 1 0 0,-1 0-1 0 0,-1-6 1 0 0,-3-22-256 0 0,-2 1 1 0 0,-1-1-1 0 0,-24-59 1 0 0,25 76 254 0 0,0 1 0 0 0,-1-1 0 0 0,-1 2 1 0 0,-1-1-1 0 0,0 1 0 0 0,0 1 1 0 0,-1 0-1 0 0,-1 0 0 0 0,-22-18 1 0 0,21 23-312 0 0,14 13-768 0 0,18 12-858 0 0,-11-13 339 0 0,0 0 1 0 0,0 0-1 0 0,1-1 1 0 0,-1 0-1 0 0,17 3 0 0 0,3-2-1596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6 640 0 0,'-11'-5'10796'0'0,"12"18"-1831"0"0,0-6-10998 0 0,5 30 4291 0 0,2 0 1 0 0,12 35-1 0 0,5 21-181 0 0,-21-71-1588 0 0,26 97 1239 0 0,-18-92-3640 0 0,-10-43-8557 0 0,-7 5 7624 0 0,-2-1 407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142 243 512 0 0,'-26'-12'710'0'0,"-35"-17"2511"0"0,24 7 2147 0 0,35 21-4901 0 0,1 0 1 0 0,-1 0-1 0 0,1-1 0 0 0,-1 1 0 0 0,1 0 1 0 0,0-1-1 0 0,0 1 0 0 0,0 0 1 0 0,0-1-1 0 0,0 0 0 0 0,-2-2 1 0 0,3 4-201 0 0,0-1 1 0 0,0 0 0 0 0,0 0-1 0 0,0 1 1 0 0,0-1 0 0 0,-1 0-1 0 0,1 1 1 0 0,1-1 0 0 0,-1 0 0 0 0,0 0-1 0 0,0 1 1 0 0,0-1 0 0 0,0 0-1 0 0,0 0 1 0 0,1 1 0 0 0,-1-1 0 0 0,0 0-1 0 0,1 1 1 0 0,-1-1 0 0 0,1 0-1 0 0,2-3 273 0 0,0 1 0 0 0,0 0 0 0 0,0 1-1 0 0,1-1 1 0 0,-1 0 0 0 0,1 1 0 0 0,0 0 0 0 0,4-2-1 0 0,27-13 206 0 0,1 1 0 0 0,0 3-1 0 0,1 1 1 0 0,54-11 0 0 0,157-12 2400 0 0,-225 33-4351 0 0,0 0 0 0 0,-1 2 0 0 0,1 1 0 0 0,-1 1 0 0 0,1 1 0 0 0,27 7 1 0 0,-20-5-5904 0 0,-13-3 4157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42 344 0 0,'-9'-2'953'0'0,"0"1"0"0"0,0 0 0 0 0,0 1 0 0 0,-1-1 0 0 0,1 2 0 0 0,0-1 0 0 0,0 1-1 0 0,0 1 1 0 0,0 0 0 0 0,0 0 0 0 0,0 1 0 0 0,-15 6 0 0 0,18-6-407 0 0,1 0 0 0 0,-1 0 1 0 0,1 1-1 0 0,-1 0 0 0 0,1 0 0 0 0,0 0 0 0 0,1 0 0 0 0,-1 1 0 0 0,1 0 0 0 0,0 0 1 0 0,0 0-1 0 0,0 0 0 0 0,1 1 0 0 0,-1 0 0 0 0,1 0 0 0 0,1-1 0 0 0,-1 1 1 0 0,-2 12-1 0 0,2-3-259 0 0,1-1 1 0 0,1 0-1 0 0,0 1 1 0 0,1-1-1 0 0,1 1 0 0 0,0-1 1 0 0,1 0-1 0 0,0 1 1 0 0,1-1-1 0 0,1 0 1 0 0,0 0-1 0 0,1-1 1 0 0,1 1-1 0 0,0-1 1 0 0,0 0-1 0 0,2-1 0 0 0,11 18 1 0 0,-12-22-6 0 0,0 1 0 0 0,1-1 1 0 0,-1 0-1 0 0,2-1 0 0 0,-1 0 0 0 0,1 0 0 0 0,0-1 1 0 0,0 0-1 0 0,0 0 0 0 0,15 5 0 0 0,-16-8-183 0 0,1 0-1 0 0,0-1 1 0 0,0 0-1 0 0,0 0 1 0 0,0-1 0 0 0,0 0-1 0 0,0 0 1 0 0,0-1-1 0 0,0-1 1 0 0,0 1-1 0 0,0-2 1 0 0,0 1-1 0 0,14-5 1 0 0,-19 5-99 0 0,1 0 0 0 0,-1-1 0 0 0,0 1 0 0 0,0-1 0 0 0,0 0 0 0 0,0-1 0 0 0,0 1 0 0 0,0-1 0 0 0,-1 1 0 0 0,1-1 0 0 0,-1 0 0 0 0,1 0 0 0 0,-1-1 0 0 0,0 1 0 0 0,-1-1 0 0 0,1 1 0 0 0,-1-1 0 0 0,5-8 0 0 0,-5 6 0 0 0,0-1 0 0 0,0 1 0 0 0,-1-1 0 0 0,0 1 0 0 0,0-1 0 0 0,-1 0 0 0 0,1 1 0 0 0,-2-1 0 0 0,1 0 0 0 0,-1 1 0 0 0,0-1 0 0 0,-2-8 0 0 0,-3-9-34 0 0,-1 0-1 0 0,-1 0 1 0 0,-2 1 0 0 0,0 0-1 0 0,-1 0 1 0 0,-2 1 0 0 0,0 1-1 0 0,-1 0 1 0 0,-1 0 0 0 0,-1 2-1 0 0,-1 0 1 0 0,-1 1 0 0 0,0 1-1 0 0,-1 0 1 0 0,-26-16 0 0 0,20 21-1814 0 0,23 13 728 0 0,1-1 853 0 0,0 0-1 0 0,1 1 1 0 0,-1-1 0 0 0,0 1-1 0 0,0 0 1 0 0,0-1 0 0 0,1 1-1 0 0,-1 0 1 0 0,0-1-1 0 0,1 1 1 0 0,-2 1 0 0 0,2 1-753 0 0,1-1 0 0 0,-1 1 0 0 0,1-1 0 0 0,-1 1 0 0 0,1-1 0 0 0,0 0 1 0 0,0 0-1 0 0,1 4 0 0 0,6 4-1870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 9029 0 0,'3'-1'1590'0'0,"18"-9"10010"0"0,-20 10-11502 0 0,-1 0 1 0 0,0 0-1 0 0,1 0 1 0 0,-1 0 0 0 0,1 0-1 0 0,-1 0 1 0 0,0 0-1 0 0,1 0 1 0 0,-1 0 0 0 0,0 0-1 0 0,1 0 1 0 0,-1 0-1 0 0,1 0 1 0 0,-1 0 0 0 0,0 0-1 0 0,1 0 1 0 0,-1 1 0 0 0,0-1-1 0 0,1 0 1 0 0,-1 0-1 0 0,0 0 1 0 0,1 1 0 0 0,-1-1-1 0 0,0 0 1 0 0,0 0-1 0 0,1 1 1 0 0,-1-1 0 0 0,0 0-1 0 0,0 1 1 0 0,1-1-1 0 0,-1 0 1 0 0,0 1 0 0 0,0-1-1 0 0,0 0 1 0 0,0 1 0 0 0,1-1-1 0 0,-1 0 1 0 0,0 1-1 0 0,0-1 1 0 0,0 0 0 0 0,0 1-1 0 0,0-1 1 0 0,0 1-1 0 0,0-1 1 0 0,0 0 0 0 0,0 1-1 0 0,0-1 1 0 0,0 0-1 0 0,0 1 1 0 0,-1-1 0 0 0,1 1-1 0 0,0-1 1 0 0,0 0 0 0 0,0 1-1 0 0,0-1 1 0 0,-1 0-1 0 0,1 1 1 0 0,0-1 0 0 0,-9 28 622 0 0,-1 0 1 0 0,-1-1 0 0 0,-1 0-1 0 0,-2-1 1 0 0,-17 26 0 0 0,6-9-322 0 0,9-24-400 0 0,12-19 0 0 0,-3-10 0 0 0,7 7 0 0 0,-1 0 0 0 0,1 0 0 0 0,0 0 0 0 0,0 0 0 0 0,0 0 0 0 0,1 0 0 0 0,-1 0 0 0 0,1 0 0 0 0,-1 0 0 0 0,1 0 0 0 0,0 0 0 0 0,0 0 0 0 0,0 0 0 0 0,1 0 0 0 0,-1 1 0 0 0,1-1 0 0 0,0 0 0 0 0,-1 1 0 0 0,1 0 0 0 0,0-1 0 0 0,4-2 0 0 0,-3 1 0 0 0,0 1 0 0 0,1 0 0 0 0,-1-1 0 0 0,1 1 0 0 0,0 1 0 0 0,0-1 0 0 0,0 1 0 0 0,1-1 0 0 0,-1 1 0 0 0,0 0 0 0 0,1 1 0 0 0,-1-1 0 0 0,8-1 0 0 0,-5 3 0 0 0,0 0 0 0 0,0 1 0 0 0,0 0 0 0 0,1 0 0 0 0,-1 0 0 0 0,0 1 0 0 0,0 0 0 0 0,-1 0 0 0 0,1 1 0 0 0,0 0 0 0 0,7 4 0 0 0,11 8 0 0 0,35 26 0 0 0,-28-17 0 0 0,6 3 0 0 0,1-1 0 0 0,1-2 0 0 0,1-2 0 0 0,72 27 0 0 0,-110-47 0 0 0,1-1 0 0 0,0 0 0 0 0,0-1 0 0 0,-1 1 0 0 0,1-1 0 0 0,0 1 0 0 0,0-1 0 0 0,5-1 0 0 0,-8 1 0 0 0,0 0 0 0 0,0 0 0 0 0,-1-1 0 0 0,1 1 0 0 0,0 0 0 0 0,0-1 0 0 0,0 1 0 0 0,0 0 0 0 0,0-1 0 0 0,0 1 0 0 0,-1-1 0 0 0,1 0 0 0 0,0 1 0 0 0,0-1 0 0 0,-1 0 0 0 0,1 1 0 0 0,0-1 0 0 0,-1 0 0 0 0,1 0 0 0 0,-1 1 0 0 0,1-1 0 0 0,-1 0 0 0 0,1 0 0 0 0,-1 0 0 0 0,0 0 0 0 0,0 0 0 0 0,1 0 0 0 0,-1 1 0 0 0,0-1 0 0 0,0 0 0 0 0,0 0 0 0 0,0 0 0 0 0,0 0 0 0 0,0 0 0 0 0,0 0 0 0 0,0 0 0 0 0,0 0 0 0 0,-1-2 0 0 0,-5-24 0 0 0,-1 0 0 0 0,-1 0 0 0 0,-17-38 0 0 0,-2-3 0 0 0,-6-15 0 0 0,-7-17 0 0 0,39 95-73 0 0,1 4-323 0 0,4 4-236 0 0,13 9-191 0 0,0-1-1 0 0,1-1 0 0 0,1 0 0 0 0,0-1 1 0 0,31 9-1 0 0,-18-8-2222 0 0,0-2 1 0 0,61 6-1 0 0,-40-10 32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0 364 0 0,'-1'0'353'0'0,"0"0"0"0"0,0 1-1 0 0,0-1 1 0 0,-1 0 0 0 0,1 1 0 0 0,0-1 0 0 0,0 1-1 0 0,0-1 1 0 0,0 1 0 0 0,0 0 0 0 0,0-1-1 0 0,0 1 1 0 0,0 0 0 0 0,0 0 0 0 0,0 0 0 0 0,0-1-1 0 0,1 1 1 0 0,-1 0 0 0 0,0 0 0 0 0,1 0-1 0 0,-1 0 1 0 0,0 1 0 0 0,1-1 0 0 0,-1 0 0 0 0,1 0-1 0 0,-1 2 1 0 0,2 0 124 0 0,-1-1 0 0 0,1 1-1 0 0,0 0 1 0 0,0 0 0 0 0,0-1 0 0 0,0 1-1 0 0,0-1 1 0 0,1 1 0 0 0,-1-1 0 0 0,1 0-1 0 0,3 4 1 0 0,16 20 1034 0 0,2-2 0 0 0,1 0 0 0 0,47 36 0 0 0,-43-37-660 0 0,24 18 914 0 0,62 38 0 0 0,-83-61-900 0 0,1-1 1 0 0,0-1 0 0 0,56 19-1 0 0,-80-33-1035 0 0,0 0 0 0 0,1-1 0 0 0,16 1-1 0 0,-19-2-1490 0 0,0 1-1 0 0,0-1 0 0 0,-1 1 0 0 0,10 2 0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52 100 0 0,'-5'-5'842'0'0,"0"0"0"0"0,-1 0-1 0 0,0 0 1 0 0,0 1 0 0 0,0 0 0 0 0,-1 1-1 0 0,1-1 1 0 0,-1 1 0 0 0,0 1 0 0 0,0-1-1 0 0,0 1 1 0 0,0 0 0 0 0,0 1 0 0 0,-1-1-1 0 0,1 1 1 0 0,0 1 0 0 0,-1 0 0 0 0,1 0-1 0 0,-14 2 1 0 0,10 0-187 0 0,1 0-1 0 0,-1 2 1 0 0,0-1-1 0 0,1 1 1 0 0,0 1-1 0 0,0 0 1 0 0,1 0 0 0 0,-1 1-1 0 0,1 0 1 0 0,0 0-1 0 0,0 1 1 0 0,-12 14-1 0 0,11-12-262 0 0,1 1 0 0 0,1 1-1 0 0,0-1 1 0 0,0 1 0 0 0,1 1-1 0 0,0 0 1 0 0,1 0 0 0 0,0 0 0 0 0,-3 13-1 0 0,7-19-243 0 0,0 0 0 0 0,1 0 0 0 0,0 0 1 0 0,0 0-1 0 0,1 0 0 0 0,0 0 0 0 0,0 0 0 0 0,0 0 0 0 0,1 0 0 0 0,0 0 0 0 0,0-1 0 0 0,0 1 0 0 0,1 0 0 0 0,0 0 0 0 0,0-1 0 0 0,0 1 1 0 0,1-1-1 0 0,0 0 0 0 0,0 1 0 0 0,0-1 0 0 0,1-1 0 0 0,5 8 0 0 0,2-2-231 0 0,-1 0 0 0 0,1-1-1 0 0,1 0 1 0 0,0-1 0 0 0,0-1 0 0 0,0 0-1 0 0,1 0 1 0 0,0-1 0 0 0,0-1 0 0 0,1 0-1 0 0,24 5 1 0 0,-1-3-585 0 0,-1-1-1 0 0,1-2 0 0 0,50-2 0 0 0,-77-2-1434 0 0,0 0 0 0 0,0-1-1 0 0,18-4 1 0 0,10-5-1443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37 804 0 0,'-6'-4'1013'0'0,"1"-1"-1"0"0,-1 1 1 0 0,1 0-1 0 0,-9-4 1 0 0,10 6-63 0 0,1 1 0 0 0,-1-1-1 0 0,0 1 1 0 0,0-1 0 0 0,0 1 0 0 0,1 1 0 0 0,-1-1 0 0 0,-7 0-1 0 0,9 1-611 0 0,0 1 0 0 0,-1 0 0 0 0,1-1 0 0 0,0 1 0 0 0,0 0-1 0 0,0 0 1 0 0,0 0 0 0 0,0 1 0 0 0,0-1 0 0 0,0 0 0 0 0,0 1 0 0 0,0-1 0 0 0,1 1-1 0 0,-1 0 1 0 0,0-1 0 0 0,1 1 0 0 0,-2 2 0 0 0,-21 33 2328 0 0,13-17-1758 0 0,0 1 0 0 0,2 1 0 0 0,1-1-1 0 0,-7 28 1 0 0,11-35-328 0 0,1 1 0 0 0,1 0 0 0 0,0-1 0 0 0,1 1 0 0 0,1 0 0 0 0,0 0 0 0 0,5 25 0 0 0,-3-31-558 0 0,0 0-1 0 0,1-1 1 0 0,0 1 0 0 0,0-1 0 0 0,1 0 0 0 0,0 0 0 0 0,1 0 0 0 0,0 0 0 0 0,0-1-1 0 0,0 0 1 0 0,1 0 0 0 0,0 0 0 0 0,1-1 0 0 0,-1 1 0 0 0,1-2 0 0 0,1 1 0 0 0,-1-1-1 0 0,8 4 1 0 0,-4-3-21 0 0,-1-1 0 0 0,0 0-1 0 0,1-1 1 0 0,0 0 0 0 0,0-1-1 0 0,0 0 1 0 0,1-1 0 0 0,-1 0 0 0 0,0-1-1 0 0,1 0 1 0 0,-1 0 0 0 0,1-2-1 0 0,19-1 1 0 0,-16-1-586 0 0,1 0 1 0 0,0 0-1 0 0,-1-2 1 0 0,0 0-1 0 0,0 0 1 0 0,0-1-1 0 0,-1-1 1 0 0,1-1-1 0 0,-2 0 1 0 0,1-1-1 0 0,-1 0 1 0 0,-1-1-1 0 0,0 0 1 0 0,0-1-1 0 0,12-15 1 0 0,-6-5-6225 0 0,-12 15 3964 0 0</inkml:trace>
  <inkml:trace contextRef="#ctx0" brushRef="#br0" timeOffset="1">190 273 240 0 0,'-102'15'6216'0'0,"15"-1"12152"0"0,93-14-17286 0 0,28 2 137 0 0,-1-1 1 0 0,0-2-1 0 0,46-7 0 0 0,-57 4-1510 0 0,1-1 0 0 0,-1-1 1 0 0,28-10-1 0 0,-23 2-1687 0 0,-26 13 1511 0 0,0 0 1 0 0,0 1 0 0 0,0-1 0 0 0,0 0-1 0 0,0 0 1 0 0,-1 1 0 0 0,1-1 0 0 0,0 0-1 0 0,-1 0 1 0 0,1 0 0 0 0,-1 0 0 0 0,1 0-1 0 0,-1 0 1 0 0,1-1 0 0 0,-7-13-5929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99 992 0 0,'-115'-15'2532'0'0,"35"6"1255"0"0,2-3 5516 0 0,67 8-6487 0 0,2 2 1570 0 0,11-1-2349 0 0,-2 3-1982 0 0,0-1 0 0 0,0 1-1 0 0,0 0 1 0 0,0-1 0 0 0,0 1-1 0 0,0-1 1 0 0,0 1 0 0 0,0-1-1 0 0,0 1 1 0 0,0 0 0 0 0,1-1-1 0 0,-1 1 1 0 0,0-1 0 0 0,0 1-1 0 0,0 0 1 0 0,1-1 0 0 0,-1 1-1 0 0,0 0 1 0 0,0-1 0 0 0,1 1-1 0 0,-1 0 1 0 0,0-1 0 0 0,1 1-1 0 0,-1 0 1 0 0,0 0 0 0 0,1-1-1 0 0,-1 1 1 0 0,1 0 0 0 0,-1 0-1 0 0,0 0 1 0 0,1 0 0 0 0,-1 0-1 0 0,1-1 1 0 0,-1 1 0 0 0,1 0-1 0 0,60-14 423 0 0,0 3 0 0 0,1 2-1 0 0,0 4 1 0 0,90 2 0 0 0,258 33 1944 0 0,-311-20-2280 0 0,-29-1-3274 0 0,-27-3-1984 0 0,46 0 0 0 0,-62-7 1790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98 580 0 0,'-10'-11'1048'0'0,"-3"-3"1017"0"0,-1 1 0 0 0,0 1 1 0 0,-22-16-1 0 0,32 26-1557 0 0,0-1 0 0 0,0 1 0 0 0,0 0 0 0 0,0 0 0 0 0,-1 0 0 0 0,1 1 0 0 0,0-1 0 0 0,-1 1 0 0 0,0 0 0 0 0,1 0 0 0 0,-1 1 0 0 0,1 0 0 0 0,-1-1 1 0 0,0 1-1 0 0,1 1 0 0 0,-1-1 0 0 0,0 1 0 0 0,1 0 0 0 0,-7 2 0 0 0,4-1-205 0 0,0 1 1 0 0,1 0-1 0 0,-1 1 1 0 0,1-1-1 0 0,-1 1 0 0 0,1 1 1 0 0,0-1-1 0 0,1 1 1 0 0,-1 0-1 0 0,1 0 1 0 0,0 1-1 0 0,0 0 1 0 0,1-1-1 0 0,-1 2 0 0 0,2-1 1 0 0,-1 0-1 0 0,0 1 1 0 0,1 0-1 0 0,0 0 1 0 0,1 0-1 0 0,0 0 1 0 0,0 0-1 0 0,0 0 0 0 0,1 0 1 0 0,0 1-1 0 0,0-1 1 0 0,1 1-1 0 0,0-1 1 0 0,1 0-1 0 0,-1 1 0 0 0,1-1 1 0 0,1 1-1 0 0,2 10 1 0 0,2-3-91 0 0,0 0 1 0 0,0-1 0 0 0,1 1-1 0 0,1-1 1 0 0,15 19 0 0 0,53 59 872 0 0,-62-78-1054 0 0,14 14-32 0 0,1-1 0 0 0,1-2 0 0 0,2-1 0 0 0,41 25 0 0 0,55 41 0 0 0,-125-89 0 0 0,-2-1 0 0 0,-1 0 0 0 0,1 1 0 0 0,0-1 0 0 0,0 1 0 0 0,-1-1 0 0 0,1 0 0 0 0,0 1 0 0 0,-1-1 0 0 0,1 1 0 0 0,-1-1 0 0 0,1 1 0 0 0,-1 0 0 0 0,1-1 0 0 0,-1 1 0 0 0,1 0 0 0 0,-1-1 0 0 0,1 1 0 0 0,-1 0 0 0 0,0-1 0 0 0,1 1 0 0 0,-1 1 0 0 0,1 9 0 0 0,-2-9 0 0 0,0-1 0 0 0,0 0 0 0 0,0 0 0 0 0,-1 1 0 0 0,1-1 0 0 0,0 0 0 0 0,0 0 0 0 0,-1 0 0 0 0,1 0 0 0 0,-1 0 0 0 0,1-1 0 0 0,-1 1 0 0 0,1 0 0 0 0,-1-1 0 0 0,-2 1 0 0 0,-29 7 0 0 0,30-7 0 0 0,-105 14 0 0 0,-1-5 0 0 0,-124-4 0 0 0,224-6 0 0 0,5 1 0 0 0,0-1 0 0 0,0 0 0 0 0,0 0 0 0 0,0 0 0 0 0,0 0 0 0 0,0-1 0 0 0,0 1 0 0 0,0-1 0 0 0,1 0 0 0 0,-1 0 0 0 0,0-1 0 0 0,-4-1 0 0 0,8 2-3 0 0,0 1 0 0 0,-1 0 0 0 0,1 0 0 0 0,0 0 0 0 0,0 0 0 0 0,0-1 0 0 0,0 1 1 0 0,0 0-1 0 0,0 0 0 0 0,0 0 0 0 0,-1-1 0 0 0,1 1 0 0 0,0 0 0 0 0,0 0 0 0 0,0 0 0 0 0,0-1 0 0 0,0 1 0 0 0,0 0 0 0 0,0 0 0 0 0,0-1 0 0 0,0 1 1 0 0,0 0-1 0 0,0 0 0 0 0,0 0 0 0 0,0-1 0 0 0,0 1 0 0 0,1 0 0 0 0,-1 0 0 0 0,0 0 0 0 0,0-1 0 0 0,0 1 0 0 0,0 0 0 0 0,0 0 0 0 0,0 0 0 0 0,0 0 1 0 0,1-1-1 0 0,-1 1 0 0 0,2-3-128 0 0,0 1 0 0 0,0 0 0 0 0,0-1 0 0 0,1 1 0 0 0,-1 0 0 0 0,1 0 1 0 0,-1 0-1 0 0,1 0 0 0 0,0 0 0 0 0,4-1 0 0 0,37-14-3262 0 0,-25 11 1106 0 0,31-11-1970 0 0,6 0 612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1764 0 0,'8'2'639'0'0,"0"1"0"0"0,0 0 0 0 0,0 0 0 0 0,0 1 0 0 0,-1 0 0 0 0,1 1 1 0 0,9 6-1 0 0,-15-9-330 0 0,0 0 1 0 0,0 0 0 0 0,0 1 0 0 0,-1-1 0 0 0,1 0 0 0 0,-1 1 0 0 0,1-1 0 0 0,-1 1 0 0 0,0-1 0 0 0,0 1 0 0 0,0-1 0 0 0,0 1-1 0 0,0 0 1 0 0,-1 0 0 0 0,1-1 0 0 0,-1 1 0 0 0,0 0 0 0 0,1 0 0 0 0,-1 0 0 0 0,-1-1 0 0 0,1 1 0 0 0,0 0 0 0 0,-1 0-1 0 0,1 0 1 0 0,-1-1 0 0 0,0 1 0 0 0,-2 3 0 0 0,-3 9 524 0 0,-1 0 0 0 0,0-1-1 0 0,-1 0 1 0 0,-1 0 0 0 0,-12 14 0 0 0,-54 56 1696 0 0,39-50-1060 0 0,-1-1-1 0 0,-2-3 0 0 0,-61 39 0 0 0,54-43-2663 0 0,-64 28 0 0 0,66-40-6488 0 0,26-10 4441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101 697 76 0 0,'1'-3'315'0'0,"0"0"1"0"0,0 0-1 0 0,1 0 0 0 0,-1 0 0 0 0,1 0 1 0 0,-1 1-1 0 0,1-1 0 0 0,0 1 0 0 0,0-1 1 0 0,1 1-1 0 0,-1 0 0 0 0,4-3 0 0 0,-5 4-155 0 0,0 1 0 0 0,0-1 0 0 0,0 1 0 0 0,1 0 0 0 0,-1-1 0 0 0,0 1 0 0 0,0 0-1 0 0,1 0 1 0 0,-1 0 0 0 0,0 0 0 0 0,0 0 0 0 0,1 0 0 0 0,-1 0 0 0 0,0 1 0 0 0,0-1-1 0 0,1 0 1 0 0,-1 1 0 0 0,0-1 0 0 0,0 1 0 0 0,0-1 0 0 0,0 1 0 0 0,0-1 0 0 0,0 1-1 0 0,0 0 1 0 0,0 0 0 0 0,0-1 0 0 0,0 1 0 0 0,0 0 0 0 0,0 0 0 0 0,0 0 0 0 0,0 0-1 0 0,-1 0 1 0 0,2 2 0 0 0,3 5 380 0 0,1 0 1 0 0,-2 1-1 0 0,1-1 0 0 0,-1 1 0 0 0,-1 0 0 0 0,1 0 0 0 0,-1 0 0 0 0,3 19 1 0 0,-2 0 1011 0 0,1 49 1 0 0,-6-18 386 0 0,-3 0-1 0 0,-2-1 1 0 0,-3 1-1 0 0,-26 91 1 0 0,35-150-1917 0 0,0 2 89 0 0,0-1 0 0 0,0 1 0 0 0,-1-1-1 0 0,1 0 1 0 0,-1 1 0 0 0,1-1 0 0 0,-1 1 0 0 0,0-1-1 0 0,1 0 1 0 0,-1 0 0 0 0,0 1 0 0 0,0-1 0 0 0,0 0-1 0 0,0 0 1 0 0,0 0 0 0 0,0 0 0 0 0,-2 2 0 0 0,2-3 462 0 0,-2-5-41 0 0,-6-12-197 0 0,0-1 0 0 0,1 0 0 0 0,1-1 1 0 0,1 0-1 0 0,-7-37 0 0 0,7 32-241 0 0,-23-111 41 0 0,-20-213 0 0 0,46 300-135 0 0,2-1 0 0 0,9-77 0 0 0,-4 98 0 0 0,1 0 0 0 0,1 1 0 0 0,2 0 0 0 0,0 0 0 0 0,20-40 0 0 0,-21 54 0 0 0,0-1 0 0 0,1 1 0 0 0,1 1 0 0 0,0-1 0 0 0,0 2 0 0 0,1-1 0 0 0,1 1 0 0 0,0 1 0 0 0,1 0 0 0 0,0 0 0 0 0,0 1 0 0 0,1 1 0 0 0,26-14 0 0 0,-27 17 0 0 0,1 0 0 0 0,0 0 0 0 0,0 1 0 0 0,0 1 0 0 0,0 0 0 0 0,1 1 0 0 0,-1 0 0 0 0,1 1 0 0 0,0 1 0 0 0,-1 0 0 0 0,1 0 0 0 0,-1 2 0 0 0,1 0 0 0 0,15 4 0 0 0,-12-1 0 0 0,0 0 0 0 0,0 2 0 0 0,-1 0 0 0 0,1 0 0 0 0,-2 2 0 0 0,1 0 0 0 0,-1 1 0 0 0,-1 0 0 0 0,26 25 0 0 0,-32-28 0 0 0,-1 2 0 0 0,0-1 0 0 0,-1 1 0 0 0,0 0 0 0 0,0 0 0 0 0,-1 1 0 0 0,0-1 0 0 0,0 1 0 0 0,-1 1 0 0 0,-1-1 0 0 0,0 0 0 0 0,0 1 0 0 0,-1 0 0 0 0,0-1 0 0 0,0 14 0 0 0,-1 0 0 0 0,-2 1 0 0 0,-1-1 0 0 0,0 0 0 0 0,-2 1 0 0 0,-9 30 0 0 0,2-17 0 0 0,-1 0 0 0 0,-2-1 0 0 0,-1 0 0 0 0,-39 66 0 0 0,41-83 0 0 0,0 0 0 0 0,-1-2 0 0 0,-1 0 0 0 0,-1 0 0 0 0,0-1 0 0 0,-1-1 0 0 0,-1-1 0 0 0,-1-1 0 0 0,-36 23 0 0 0,43-31 0 0 0,0-1 0 0 0,-1 0 0 0 0,1 0 0 0 0,-1-1 0 0 0,0-1 0 0 0,-26 4 0 0 0,33-7 0 0 0,1 1 0 0 0,0-1 0 0 0,-1-1 0 0 0,1 1 0 0 0,-1-1 0 0 0,1 0 0 0 0,0 0 0 0 0,-10-4 0 0 0,12 4 0 0 0,0-1 0 0 0,0 1 0 0 0,0-1 0 0 0,1 0 0 0 0,-1 0 0 0 0,1 0 0 0 0,-1 0 0 0 0,1 0 0 0 0,0 0 0 0 0,0-1 0 0 0,0 1 0 0 0,0-1 0 0 0,0 1 0 0 0,0-1 0 0 0,1 0 0 0 0,-2-3 0 0 0,2 3 0 0 0,0 0 0 0 0,0 0 0 0 0,1 0 0 0 0,0 0 0 0 0,-1-1 0 0 0,1 1 0 0 0,0 0 0 0 0,0 0 0 0 0,1 0 0 0 0,-1 0 0 0 0,1 0 0 0 0,-1 0 0 0 0,1 0 0 0 0,0 0 0 0 0,0 0 0 0 0,0 0 0 0 0,1 0 0 0 0,-1 1 0 0 0,3-4 0 0 0,0-2 0 0 0,1 1 0 0 0,1 0 0 0 0,0 0 0 0 0,0 1 0 0 0,0-1 0 0 0,10-7 0 0 0,1 2 0 0 0,0 0 0 0 0,0 1 0 0 0,1 0 0 0 0,0 2 0 0 0,1 0 0 0 0,0 1 0 0 0,1 1 0 0 0,20-4 0 0 0,-28 8 0 0 0,-1 1 0 0 0,1 0 0 0 0,0 0 0 0 0,0 2 0 0 0,0-1 0 0 0,0 2 0 0 0,0 0 0 0 0,0 0 0 0 0,0 1 0 0 0,0 0 0 0 0,0 1 0 0 0,-1 1 0 0 0,1-1 0 0 0,-1 2 0 0 0,0 0 0 0 0,11 6 0 0 0,-12-4 0 0 0,0 0 0 0 0,-1 0 0 0 0,0 0 0 0 0,0 1 0 0 0,-1 1 0 0 0,1-1 0 0 0,-2 1 0 0 0,0 1 0 0 0,0-1 0 0 0,8 17 0 0 0,-8-12 0 0 0,-1 1 0 0 0,0 0 0 0 0,-1 0 0 0 0,-1 0 0 0 0,-1 0 0 0 0,0 1 0 0 0,1 17 0 0 0,-3 5 0 0 0,-2 0 0 0 0,-1 0 0 0 0,-2 0 0 0 0,-2 0 0 0 0,-18 62 0 0 0,18-83-57 0 0,6-16-352 0 0,6-6-684 0 0,36-32-3564 0 0,-2 2-1346 0 0,-7 7 2481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90 101 152 0 0,'-8'-55'4649'0'0,"2"10"8342"0"0,3 48-11875 0 0,-3 6-537 0 0,1 1 0 0 0,0 0 1 0 0,1 0-1 0 0,0 1 1 0 0,1-1-1 0 0,0 1 0 0 0,-3 17 1 0 0,2-9-173 0 0,-1-1-34 0 0,-5 21 935 0 0,-4 45 0 0 0,12-72-1018 0 0,1 0 0 0 0,1 0-1 0 0,0-1 1 0 0,1 1 0 0 0,0 0 0 0 0,1 0-1 0 0,0-1 1 0 0,6 19 0 0 0,-4-20-132 0 0,0 0 1 0 0,0-1 0 0 0,1 1-1 0 0,0-1 1 0 0,1 0 0 0 0,0-1-1 0 0,0 1 1 0 0,1-1 0 0 0,0-1-1 0 0,9 8 1 0 0,-10-10-72 0 0,-1-1-1 0 0,1 0 1 0 0,0-1 0 0 0,0 0 0 0 0,1 0-1 0 0,-1 0 1 0 0,1-1 0 0 0,-1 1 0 0 0,1-2 0 0 0,0 1-1 0 0,0-1 1 0 0,0 0 0 0 0,0 0 0 0 0,0-1-1 0 0,0 0 1 0 0,10-1 0 0 0,1-2-205 0 0,-1-1 1 0 0,0 0-1 0 0,0-2 0 0 0,0 0 0 0 0,-1 0 1 0 0,0-2-1 0 0,0 0 0 0 0,-1-1 0 0 0,0 0 1 0 0,0-1-1 0 0,-1-1 0 0 0,-1-1 0 0 0,1 1 1 0 0,-2-2-1 0 0,0 0 0 0 0,18-25 0 0 0,-28 35-144 0 0,-1 1-1 0 0,1 0 0 0 0,-1 0 0 0 0,0-1 0 0 0,0 1 0 0 0,0-1 0 0 0,0 1 1 0 0,0-1-1 0 0,0 0 0 0 0,-1 1 0 0 0,1-4 0 0 0,-5 1-3783 0 0,-1-1 2041 0 0,-13 2-6302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157 131 248 0 0,'-78'2'3656'0'0,"38"-1"2557"0"0,1 0 10297 0 0,43-1-16304 0 0,0-1 0 0 0,0 1 0 0 0,0-1 0 0 0,0 1 0 0 0,-1-1 0 0 0,1 0 0 0 0,4-2 0 0 0,5-1 100 0 0,141-39 3767 0 0,-58 7-4619 0 0,-93 35 243 0 0,1-1 1 0 0,-1 0 0 0 0,0 0 0 0 0,0 0 0 0 0,0 0 0 0 0,5-5 0 0 0,6-9-4548 0 0,-13 6-1679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195 193 332 0 0,'-42'-6'1077'0'0,"-42"-8"3226"0"0,29 1 2360 0 0,55 13-6379 0 0,-1 0 0 0 0,0 0 0 0 0,1 0 0 0 0,-1 0 0 0 0,1 0 0 0 0,-1 0 0 0 0,1 0 0 0 0,-1 0 0 0 0,1-1 0 0 0,-1 1 0 0 0,0 0 0 0 0,1 0 0 0 0,-1-1 0 0 0,1 1 0 0 0,0 0 0 0 0,-1-1 0 0 0,1 1 0 0 0,-1 0 0 0 0,1-1 0 0 0,-1 1 0 0 0,1-1 0 0 0,0 1 0 0 0,-1-1 0 0 0,1 1 0 0 0,0-1 0 0 0,0 1 0 0 0,-1-1 0 0 0,1 1 0 0 0,0-1 0 0 0,0 0 0 0 0,0 0-120 0 0,0 0 0 0 0,1 0 0 0 0,-1 1 0 0 0,1-1 0 0 0,0 0-1 0 0,-1 0 1 0 0,1 1 0 0 0,-1-1 0 0 0,1 0 0 0 0,0 0 0 0 0,0 1 0 0 0,-1-1 0 0 0,1 1 0 0 0,0-1 0 0 0,2 0 0 0 0,5-3 318 0 0,1-1 0 0 0,0 2 0 0 0,11-4 0 0 0,428-92 6460 0 0,-413 92-6847 0 0,-15 4-2343 0 0,-1 1-1 0 0,29 1 1 0 0,22-2-4224 0 0,-42 0 3123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1 888 0 0,'-11'1'1531'0'0,"-19"2"3180"0"0,28-2-4157 0 0,1-1 1 0 0,0 0-1 0 0,-1 0 1 0 0,1 1-1 0 0,0-1 1 0 0,-1 1-1 0 0,1-1 1 0 0,0 1-1 0 0,0 0 1 0 0,-1-1-1 0 0,-6 8 6310 0 0,25 0-3845 0 0,5 2-1414 0 0,26-4 68 0 0,0-1-1 0 0,1-3 1 0 0,65-5 0 0 0,-75 1-689 0 0,263-24-1284 0 0,-302 26 167 0 0,0 0 0 0 0,0 0 0 0 0,1 0 0 0 0,-1 0 0 0 0,0 0 0 0 0,0-1 0 0 0,0 1 0 0 0,1 0 0 0 0,-1 0 0 0 0,0 0 0 0 0,0 0 0 0 0,1 0 0 0 0,-1 0 0 0 0,0 0 0 0 0,0 0 0 0 0,1 0 0 0 0,-1 0 0 0 0,0 0 0 0 0,0 0 0 0 0,0 0 0 0 0,1 0 0 0 0,-1 0 0 0 0,0 0-1 0 0,0 0 1 0 0,1 0 0 0 0,-1 0 0 0 0,0 0 0 0 0,0 1 0 0 0,0-1 0 0 0,1 0 0 0 0,-1 0 0 0 0,0 0 0 0 0,0 0 0 0 0,0 0 0 0 0,0 1 0 0 0,1-1 0 0 0,-1 0 0 0 0,0 0 0 0 0,0 0 0 0 0,0 1 0 0 0,0-1 0 0 0,0 0 0 0 0,0 0 0 0 0,1 0 0 0 0,-1 1 0 0 0,0-1 0 0 0,0 0 0 0 0,0 0 0 0 0,0 0 0 0 0,0 1 0 0 0,0-1 0 0 0,0 0 0 0 0,0 0-1 0 0,0 1 1 0 0,0-1 0 0 0,0 0 0 0 0,0 0 0 0 0,0 1 0 0 0,0-1 0 0 0,0 0 0 0 0,-1 0 0 0 0,1 0 0 0 0,0 1 0 0 0,0-1 0 0 0,0 0 0 0 0,0 0 0 0 0,0 0 0 0 0,0 1 0 0 0,-1-1 0 0 0,-5 8-4686 0 0,2-4 5012 0 0,-13 8-3306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4 248 304 0 0,'-4'1'9622'0'0,"20"2"-6918"0"0,29 0-1363 0 0,282-11 4031 0 0,-297 7-5203 0 0,837-47 4808 0 0,-10-51-2133 0 0,-632 54-2143 0 0,46-7-802 0 0,-247 51-1636 0 0,-27 2-147 0 0,-55 22-6519 0 0,34-14 5675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54 556 0 0,'-53'26'3496'0'0,"21"-3"11845"0"0,37-22-13495 0 0,4 1-1112 0 0,1-1 0 0 0,0 0 0 0 0,-1-1 0 0 0,1 0 0 0 0,0-1 1 0 0,11-1-1 0 0,66-16 1617 0 0,-42 8-1245 0 0,62-12 1432 0 0,115-21-4294 0 0,-177 37-8659 0 0,-35 1 6955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7 458 16 0 0,'-2'-7'495'0'0,"1"-1"1"0"0,-1 1-1 0 0,1-1 1 0 0,1 0-1 0 0,-1 1 0 0 0,1-1 1 0 0,0 0-1 0 0,1 1 1 0 0,0-1-1 0 0,0 1 0 0 0,1-1 1 0 0,0 1-1 0 0,0-1 1 0 0,6-12-1 0 0,1 1 364 0 0,1 1 1 0 0,0 0-1 0 0,2 0 0 0 0,16-20 1 0 0,-5 11 413 0 0,45-40 0 0 0,-60 59-1096 0 0,7-7 346 0 0,2 1 1 0 0,0 1 0 0 0,1 0 0 0 0,0 2 0 0 0,1 0-1 0 0,33-15 1 0 0,-45 23-368 0 0,0 0 0 0 0,1 1-1 0 0,-1 0 1 0 0,1 0 0 0 0,-1 1-1 0 0,1 0 1 0 0,0 0 0 0 0,-1 1-1 0 0,1-1 1 0 0,0 2 0 0 0,0-1-1 0 0,-1 1 1 0 0,1 1 0 0 0,-1-1-1 0 0,1 1 1 0 0,-1 0 0 0 0,1 1-1 0 0,-1 0 1 0 0,0 0 0 0 0,0 0-1 0 0,8 7 1 0 0,-11-7-91 0 0,0 0 0 0 0,0 1 0 0 0,-1-1 0 0 0,1 1 0 0 0,-1 0 0 0 0,0 0 0 0 0,0 0 0 0 0,0 1 0 0 0,0-1 0 0 0,-1 1 0 0 0,0 0 0 0 0,0-1 0 0 0,0 1 0 0 0,-1 0 0 0 0,1 0 0 0 0,-1 0 0 0 0,-1 0 0 0 0,1 0 0 0 0,0 0 0 0 0,-1 1 0 0 0,0-1 0 0 0,-1 0 0 0 0,-1 10 0 0 0,-1 5 68 0 0,-2 0 0 0 0,0 0-1 0 0,-2 0 1 0 0,-13 28 0 0 0,10-27-75 0 0,-1 0 0 0 0,-1-1 0 0 0,-1 0 0 0 0,0-1 0 0 0,-2-1 0 0 0,0 0 0 0 0,-1-1 0 0 0,-1 0 0 0 0,-1-2 1 0 0,0 0-1 0 0,-1-1 0 0 0,-26 15 0 0 0,19-18 38 0 0,25-11-90 0 0,0 1 0 0 0,0-1 0 0 0,0 0 0 0 0,0 0 0 0 0,0 0 0 0 0,0 0 0 0 0,0 0-1 0 0,0 0 1 0 0,0 0 0 0 0,0 0 0 0 0,0 0 0 0 0,0-1 0 0 0,0 1 0 0 0,0 0 0 0 0,1-1 0 0 0,-1 1 0 0 0,0 0 0 0 0,0-1-1 0 0,0 1 1 0 0,0-1 0 0 0,0 0 0 0 0,1 1 0 0 0,-2-2 0 0 0,1 1 36 0 0,2 0-33 0 0,-1-1 0 0 0,1 1 0 0 0,0-1 0 0 0,-1 1 0 0 0,1 0 1 0 0,0-1-1 0 0,0 1 0 0 0,0 0 0 0 0,0 0 0 0 0,0-1 0 0 0,0 1 0 0 0,1 0 0 0 0,0-1 0 0 0,0 0 14 0 0,5-4 27 0 0,1 0-1 0 0,-1 1 1 0 0,1 0 0 0 0,0 0-1 0 0,0 0 1 0 0,0 1 0 0 0,1 0-1 0 0,15-4 1 0 0,-5 3 49 0 0,-1 1 0 0 0,1 0-1 0 0,23-1 1 0 0,-20 4-16 0 0,1 1-1 0 0,-1 1 1 0 0,1 1 0 0 0,-1 1-1 0 0,0 1 1 0 0,23 7-1 0 0,-29-6-31 0 0,1 1 0 0 0,-1 0-1 0 0,-1 1 1 0 0,1 1 0 0 0,-1 0-1 0 0,0 1 1 0 0,-1 1-1 0 0,19 16 1 0 0,-28-21-33 0 0,0 0 0 0 0,0 0-1 0 0,-1 1 1 0 0,0-1 0 0 0,0 1 0 0 0,0 0 0 0 0,0 0-1 0 0,-1 0 1 0 0,0 1 0 0 0,3 10 0 0 0,-5-13-8 0 0,0 1-1 0 0,0-1 1 0 0,-1 1 0 0 0,1-1 0 0 0,-1 1 0 0 0,0-1 0 0 0,0 0 0 0 0,-1 1 0 0 0,1-1 0 0 0,-1 1-1 0 0,0-1 1 0 0,0 0 0 0 0,-1 1 0 0 0,1-1 0 0 0,-1 0 0 0 0,0 0 0 0 0,0 0 0 0 0,-3 4-1 0 0,-2 1 8 0 0,0 0-1 0 0,0 0 0 0 0,-1-1 1 0 0,0 0-1 0 0,0 0 0 0 0,-1-1 1 0 0,0 0-1 0 0,-18 11 0 0 0,11-10 32 0 0,0-1 0 0 0,0 0-1 0 0,0-1 1 0 0,-1-1 0 0 0,-21 4 0 0 0,6-4 50 0 0,0-1 1 0 0,0-2 0 0 0,-1-1 0 0 0,1-2-1 0 0,-60-9 1 0 0,62 5-210 0 0,0-2 1 0 0,1-1-1 0 0,0-1 1 0 0,0-1-1 0 0,1-2 0 0 0,-45-26 1 0 0,71 37 14 0 0,0 0 0 0 0,0-1 1 0 0,0 1-1 0 0,0 0 0 0 0,0-1 1 0 0,1 1-1 0 0,-1-1 0 0 0,1 0 1 0 0,-1 0-1 0 0,1 1 0 0 0,0-1 1 0 0,-2-3-1 0 0,3 4 37 0 0,0 1-1 0 0,0-1 1 0 0,0 0 0 0 0,0 0 0 0 0,0 0 0 0 0,0 0-1 0 0,0 1 1 0 0,0-1 0 0 0,0 0 0 0 0,0 0 0 0 0,0 0 0 0 0,0 0-1 0 0,1 1 1 0 0,-1-1 0 0 0,0 0 0 0 0,1 0 0 0 0,-1 0-1 0 0,1 1 1 0 0,-1-1 0 0 0,0 0 0 0 0,1 1 0 0 0,0-1-1 0 0,-1 0 1 0 0,1 1 0 0 0,-1-1 0 0 0,1 1 0 0 0,0-1 0 0 0,-1 1-1 0 0,1-1 1 0 0,0 1 0 0 0,0-1 0 0 0,-1 1 0 0 0,1 0-1 0 0,1-1 1 0 0,13-5-705 0 0,0 1 1 0 0,0 0-1 0 0,0 1 0 0 0,0 1 0 0 0,1 0 1 0 0,23-1-1 0 0,-18 1-586 0 0,49-5-1562 0 0,39-4 419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38 516 0 0,'-5'-4'514'0'0,"-1"0"0"0"0,1 0 0 0 0,-1 1 0 0 0,0-1 0 0 0,0 1 0 0 0,0 0 0 0 0,-1 1 0 0 0,1-1 0 0 0,-1 2 0 0 0,1-1 0 0 0,-1 0 0 0 0,0 1 0 0 0,0 0 0 0 0,1 1 0 0 0,-9 0 0 0 0,6 1-50 0 0,0 0 0 0 0,0 1 0 0 0,0 0 0 0 0,0 0 0 0 0,1 1 0 0 0,-1 0 0 0 0,1 1-1 0 0,0 0 1 0 0,0 0 0 0 0,-11 8 0 0 0,6-2 6 0 0,0 0 0 0 0,1 0 0 0 0,1 1 0 0 0,0 1-1 0 0,1 0 1 0 0,0 1 0 0 0,0-1 0 0 0,1 2-1 0 0,1-1 1 0 0,0 2 0 0 0,1-1 0 0 0,-9 27 0 0 0,13-31-254 0 0,1 1 0 0 0,0 0 1 0 0,0 0-1 0 0,1 0 0 0 0,1 0 1 0 0,-1 0-1 0 0,2 0 0 0 0,0 1 1 0 0,0-1-1 0 0,1-1 0 0 0,0 1 1 0 0,1 0-1 0 0,0 0 0 0 0,1-1 1 0 0,0 0-1 0 0,0 1 0 0 0,1-1 1 0 0,1-1-1 0 0,0 1 1 0 0,0-1-1 0 0,1 0 0 0 0,0-1 1 0 0,0 1-1 0 0,1-2 0 0 0,13 12 1 0 0,-9-10-47 0 0,0-1 0 0 0,1 0 0 0 0,0 0 0 0 0,0-2 0 0 0,0 1 0 0 0,1-2 0 0 0,25 7 1 0 0,-32-10-142 0 0,0-1 1 0 0,1 0 0 0 0,-1 0-1 0 0,1-1 1 0 0,0 0-1 0 0,-1 0 1 0 0,12-2 0 0 0,-14 1-48 0 0,-1 0 1 0 0,1-1 0 0 0,-1 1 0 0 0,0-1 0 0 0,1 0-1 0 0,-1 0 1 0 0,0 0 0 0 0,0 0 0 0 0,-1-1-1 0 0,1 0 1 0 0,0 0 0 0 0,-1 0 0 0 0,4-4-1 0 0,-4 3 16 0 0,0 0 0 0 0,-1 1-1 0 0,0-1 1 0 0,0 0-1 0 0,0-1 1 0 0,-1 1-1 0 0,1 0 1 0 0,-1 0-1 0 0,0-1 1 0 0,0 1 0 0 0,0-1-1 0 0,-1 1 1 0 0,1-1-1 0 0,-1 1 1 0 0,0-1-1 0 0,-1 1 1 0 0,1-1-1 0 0,-1 1 1 0 0,-1-7 0 0 0,-2-5 24 0 0,-1 0 0 0 0,-1 0 1 0 0,-12-25-1 0 0,7 19-30 0 0,-1 2-1 0 0,0 0 1 0 0,-2 0 0 0 0,0 2-1 0 0,-2-1 1 0 0,0 2-1 0 0,0 0 1 0 0,-2 1 0 0 0,0 1-1 0 0,-1 0 1 0 0,0 2-1 0 0,-1 0 1 0 0,-1 1 0 0 0,-24-10-1 0 0,39 19-391 0 0,0 1-1 0 0,-1 0 1 0 0,1 1-1 0 0,0 0 1 0 0,-1 0-1 0 0,-8-1 1 0 0,15 2 334 0 0,0 0 0 0 0,0 0 0 0 0,-1 0 0 0 0,1 0 0 0 0,0 0 0 0 0,0 0 0 0 0,0 0 0 0 0,-1 0 0 0 0,1 0 0 0 0,0 0 0 0 0,0 0 0 0 0,0 0 0 0 0,-1 0 0 0 0,1 0 1 0 0,0 1-1 0 0,0-1 0 0 0,0 0 0 0 0,-1 0 0 0 0,1 0 0 0 0,0 0 0 0 0,0 0 0 0 0,0 0 0 0 0,0 0 0 0 0,-1 1 0 0 0,1-1 0 0 0,0 0 0 0 0,0 0 0 0 0,0 0 0 0 0,0 0 0 0 0,0 1 1 0 0,0-1-1 0 0,0 0 0 0 0,-1 0 0 0 0,1 0 0 0 0,0 1 0 0 0,0-1 0 0 0,0 0 0 0 0,0 0 0 0 0,0 0 0 0 0,0 1 0 0 0,0-1 0 0 0,0 0 0 0 0,0 0 0 0 0,0 0 0 0 0,0 1 1 0 0,0-1-1 0 0,0 0 0 0 0,0 0 0 0 0,0 0 0 0 0,0 1 0 0 0,1-1 0 0 0,-1 0 0 0 0,0 0 0 0 0,0 0 0 0 0,0 1 0 0 0,0-1 0 0 0,0 0 0 0 0,0 0 0 0 0,0 0 0 0 0,1 0 0 0 0,-1 0 1 0 0,0 1-1 0 0,0-1 0 0 0,0 0 0 0 0,0 0 0 0 0,1 0 0 0 0,-1 0 0 0 0,0 0 0 0 0,9 10-2610 0 0,4-2-131 0 0,6 3 405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0 451 244 0 0,'68'21'1700'0'0,"-5"5"4169"0"0,-52-21-4225 0 0,0 1 0 0 0,-1 1 0 0 0,0-1 0 0 0,-1 1 0 0 0,0 1 0 0 0,0 0 0 0 0,0 0 0 0 0,-1 1 0 0 0,11 15 0 0 0,-5-6 1281 0 0,-14-18-2872 0 0,0 0 0 0 0,0 0 0 0 0,0 0 0 0 0,0 0 0 0 0,0 0 0 0 0,0 0-1 0 0,1-1 425 0 0,-1 1-424 0 0,0 0 0 0 0,0 0 0 0 0,0 0 0 0 0,0 0 0 0 0,0 0-1 0 0,0 0 1 0 0,0 0 0 0 0,0 0 0 0 0,0 0 0 0 0,0 0 0 0 0,1 0 0 0 0,-1 0 0 0 0,0 0 0 0 0,0 0 0 0 0,0 0 0 0 0,0 0 0 0 0,0 0 0 0 0,0 0 0 0 0,0 0-1 0 0,0 0 1 0 0,0 0 0 0 0,0 0 0 0 0,0 0 0 0 0,1 0 0 0 0,-1 0 0 0 0,0 0 0 0 0,0 0 423 0 0,0 0-423 0 0,0 0 0 0 0,0 1 0 0 0,0-1 0 0 0,0 0 0 0 0,0 0 0 0 0,1 0 0 0 0,-1 0 0 0 0,-10-29 3070 0 0,6 19-3958 0 0,-6-16 848 0 0,2 0 1 0 0,1-1-1 0 0,1 0 1 0 0,1 0 0 0 0,1-1-1 0 0,1 1 1 0 0,2-39-1 0 0,2 51-12 0 0,1-1 1 0 0,0 0-1 0 0,1 1 0 0 0,0-1 0 0 0,2 1 0 0 0,0 0 0 0 0,0 1 0 0 0,1-1 0 0 0,1 1 0 0 0,1 0 1 0 0,0 0-1 0 0,0 1 0 0 0,1 0 0 0 0,13-13 0 0 0,-14 18-1 0 0,2-1 0 0 0,-1 1 0 0 0,1 0 0 0 0,0 1 0 0 0,0 0 0 0 0,1 1 0 0 0,20-9 0 0 0,-27 13 0 0 0,0 0 0 0 0,0 1 0 0 0,1-1 0 0 0,-1 1 0 0 0,0 0 0 0 0,1 0 0 0 0,-1 1 0 0 0,1-1 0 0 0,-1 1 0 0 0,1 0 0 0 0,-1 0 0 0 0,1 0 0 0 0,-1 1 0 0 0,1-1 0 0 0,-1 1 0 0 0,0 0 0 0 0,1 1 0 0 0,-1-1 0 0 0,0 1 0 0 0,0 0 0 0 0,0 0 0 0 0,0 0 0 0 0,0 0 0 0 0,5 4 0 0 0,-6-2 0 0 0,0 0 0 0 0,0 0 0 0 0,0 0 0 0 0,0 1 0 0 0,-1-1 0 0 0,0 1 0 0 0,1-1 0 0 0,-2 1 0 0 0,1 0 0 0 0,0 0 0 0 0,-1 0 0 0 0,0 0 0 0 0,0 0 0 0 0,-1 0 0 0 0,0 0 0 0 0,1 0 0 0 0,-1 0 0 0 0,-2 9 0 0 0,-1 8 0 0 0,0 1 0 0 0,-12 36 0 0 0,14-58 0 0 0,-52 142 0 0 0,1-2 0 0 0,51-139 0 0 0,0 0 0 0 0,1-1 0 0 0,-1 1 0 0 0,1 0 0 0 0,0 0 0 0 0,0-1 0 0 0,0 1 0 0 0,0 0 0 0 0,0 0 0 0 0,0 0 0 0 0,0-1 0 0 0,0 1 0 0 0,1 0 0 0 0,-1 0 0 0 0,1-1 0 0 0,-1 1 0 0 0,1 0 0 0 0,0-1 0 0 0,0 1 0 0 0,0 0 0 0 0,1 1 0 0 0,0-1 0 0 0,0 0 0 0 0,0 0 0 0 0,1 0 0 0 0,-1-1 0 0 0,1 1 0 0 0,-1 0 0 0 0,1-1 0 0 0,-1 0 0 0 0,1 0 0 0 0,0 0 0 0 0,0 0 0 0 0,2 1 0 0 0,9 0 0 0 0,1 0 0 0 0,-1 0 0 0 0,0-2 0 0 0,17 0 0 0 0,-30 0 0 0 0,64-5 0 0 0,81-16 0 0 0,-11 0 0 0 0,-133 21-1108 0 0,1 0 0 0 0,-1 0 0 0 0,1 0 0 0 0,-1 0 0 0 0,1 0 0 0 0,-1 1 1 0 0,0-1-1 0 0,1 1 0 0 0,-1 0 0 0 0,4 1 0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4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0 740 0 0,'0'0'2910'0'0,"-4"3"-1270"0"0,-41 34 1287 0 0,2 1 0 0 0,2 2 1 0 0,-49 60-1 0 0,86-95-2806 0 0,1-2-284 0 0,1-1 0 0 0,0 1 1 0 0,0 0-1 0 0,0 0 0 0 0,0 0 0 0 0,0 0 0 0 0,1 0 0 0 0,-1 0 1 0 0,1 0-1 0 0,0 0 0 0 0,0 1 0 0 0,-1 3 0 0 0,7-1-4156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1 856 0 0,'-11'7'1524'0'0,"-5"7"288"0"0,-1 1 65 0 0,-14 9-61 0 0,-2 4-124 0 0,1 0-128 0 0,-2 0-172 0 0,2-1-212 0 0,2 1-248 0 0,5-2-332 0 0,3-5-416 0 0,7-4-840 0 0,4 0-56 0 0,3-5-1636 0 0,1-2 396 0 0,4-4 324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5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191 259 640 0 0,'24'-21'1845'0'0,"1"2"0"0"0,2 1 1 0 0,33-19-1 0 0,90-37 2183 0 0,-12 7 208 0 0,-94 45 301 0 0,-50 23-4179 0 0,-98 27 620 0 0,-154 64-1 0 0,242-85-920 0 0,-17 5 37 0 0,13-5-5 0 0,0 1 0 0 0,0 1 0 0 0,-29 18-1 0 0,47-27-74 0 0,1 1 0 0 0,0 0 0 0 0,0 0 0 0 0,-1 0 0 0 0,1 0 0 0 0,0 0-1 0 0,0 0 1 0 0,0 0 0 0 0,0 0 0 0 0,1 0 0 0 0,-1 0 0 0 0,0 1-1 0 0,0-1 1 0 0,1 0 0 0 0,-1 1 0 0 0,0 1 0 0 0,1-2 1 0 0,0-1 1 0 0,0 1-1 0 0,0 0 0 0 0,0 0 1 0 0,0 0-1 0 0,0 0 1 0 0,1 0-1 0 0,-1 0 1 0 0,0-1-1 0 0,0 1 0 0 0,1 0 1 0 0,-1 0-1 0 0,0 0 1 0 0,1-1-1 0 0,-1 1 0 0 0,1 0 1 0 0,-1 0-1 0 0,1-1 1 0 0,1 2-1 0 0,3 2 61 0 0,0 0-1 0 0,1 0 1 0 0,-1-1-1 0 0,1 1 1 0 0,10 3-1 0 0,-8-3-63 0 0,151 60 756 0 0,6 4-173 0 0,-159-66-579 0 0,18 10 74 0 0,41 27 0 0 0,-59-35-90 0 0,0 0-1 0 0,0 1 1 0 0,-1 0 0 0 0,0 1 0 0 0,1-1 0 0 0,-2 1-1 0 0,1 0 1 0 0,-1 0 0 0 0,0 0 0 0 0,0 1 0 0 0,4 9-1 0 0,-7-13 0 0 0,0 0 0 0 0,0 0-1 0 0,-1 0 1 0 0,1 0-1 0 0,-1 0 1 0 0,1 0-1 0 0,-1 0 1 0 0,0 0 0 0 0,0 0-1 0 0,0 0 1 0 0,-1 0-1 0 0,1 0 1 0 0,-1 0-1 0 0,0 0 1 0 0,1 0 0 0 0,-3 3-1 0 0,1-1 10 0 0,0-1-1 0 0,-1 1 1 0 0,0-1-1 0 0,0 1 1 0 0,-1-1 0 0 0,1 0-1 0 0,-1 0 1 0 0,-6 5-1 0 0,-3 0 48 0 0,0 1-1 0 0,0-2 1 0 0,-1 0-1 0 0,-29 12 0 0 0,8-7 122 0 0,-1-1-1 0 0,0-2 1 0 0,-1-1-1 0 0,-54 5 0 0 0,39-10 56 0 0,0-2 0 0 0,-86-7 0 0 0,133 4-349 0 0,1 1-82 0 0,1 0 1 0 0,0 0-1 0 0,0 0 0 0 0,0-1 0 0 0,0 0 0 0 0,-1 1 0 0 0,1-1 1 0 0,0 0-1 0 0,0 0 0 0 0,0-1 0 0 0,-5-2 0 0 0,11 3-1597 0 0,68-5-6363 0 0,-29 2 5482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3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59 652 0 0,'-18'-37'5687'0'0,"18"37"-5590"0"0,0-1 0 0 0,0 1 0 0 0,0 0 0 0 0,-1 0 0 0 0,1 0 0 0 0,0-1 0 0 0,0 1 0 0 0,0 0 0 0 0,0 0 0 0 0,-1 0 0 0 0,1-1 0 0 0,0 1-1 0 0,0 0 1 0 0,-1 0 0 0 0,1 0 0 0 0,0 0 0 0 0,0 0 0 0 0,-1 0 0 0 0,1 0 0 0 0,0 0 0 0 0,0 0 0 0 0,-1 0 0 0 0,1 0 0 0 0,0 0 0 0 0,0 0 0 0 0,-1 0 0 0 0,1 0 0 0 0,0 0-1 0 0,-1 0 1 0 0,1 0 0 0 0,0 0 0 0 0,0 0 0 0 0,-1 0 0 0 0,1 0 0 0 0,0 0 0 0 0,0 0 0 0 0,0 0 0 0 0,-1 1 0 0 0,1-1 0 0 0,0 0 0 0 0,0 0 0 0 0,-1 0 0 0 0,1 0 0 0 0,0 1-1 0 0,0-1 1 0 0,0 0 0 0 0,0 0 0 0 0,-1 1 0 0 0,1-1 0 0 0,0 0 0 0 0,0 0 0 0 0,0 1 0 0 0,0-1 0 0 0,0 0 0 0 0,0 0 0 0 0,0 1 0 0 0,0-1 0 0 0,0 0 0 0 0,0 0 0 0 0,0 1-1 0 0,-7 13 1512 0 0,4-1-825 0 0,0 1 30 0 0,1 0 0 0 0,1-1 0 0 0,1 1 0 0 0,1 15 0 0 0,-1-23-556 0 0,1 13 289 0 0,1 1 0 0 0,0-1-1 0 0,2 0 1 0 0,1 0 0 0 0,0 0 0 0 0,1 0-1 0 0,1-1 1 0 0,17 31 0 0 0,-19-37-322 0 0,2-1 0 0 0,0-1 0 0 0,0 0-1 0 0,1 0 1 0 0,0 0 0 0 0,1-1 0 0 0,0 0 0 0 0,0 0 0 0 0,1-1 0 0 0,0-1 0 0 0,0 0-1 0 0,1 0 1 0 0,0-1 0 0 0,18 8 0 0 0,-23-12-263 0 0,-1 0 0 0 0,1-1-1 0 0,0 1 1 0 0,-1-1 0 0 0,1 0 0 0 0,0-1-1 0 0,0 0 1 0 0,0 1 0 0 0,0-2-1 0 0,-1 1 1 0 0,1-1 0 0 0,0 0 0 0 0,0 0-1 0 0,-1 0 1 0 0,1-1 0 0 0,9-4-1 0 0,-9 2-59 0 0,1 0-1 0 0,-1 0 1 0 0,0 0-1 0 0,-1-1 1 0 0,1 0-1 0 0,-1 0 0 0 0,0-1 1 0 0,0 1-1 0 0,-1-1 1 0 0,1 0-1 0 0,-1 0 1 0 0,5-12-1 0 0,6-18 83 0 0,-1 0 1 0 0,-2-1-1 0 0,13-66 0 0 0,-25 102 47 0 0,0 0 0 0 0,0-1 0 0 0,1 1-1 0 0,-1-1 1 0 0,0 1 0 0 0,1-1 0 0 0,-1 1-1 0 0,1 0 1 0 0,0 0 0 0 0,0-1-1 0 0,-1 1 1 0 0,1 0 0 0 0,1-2 0 0 0,-1 3-11 0 0,-1 0-1 0 0,0 0 1 0 0,1 0 0 0 0,-1 0 0 0 0,0 0 0 0 0,1 0 0 0 0,-1 0-1 0 0,0 0 1 0 0,1 0 0 0 0,-1 0 0 0 0,0 0 0 0 0,1 0-1 0 0,-1 1 1 0 0,0-1 0 0 0,1 0 0 0 0,-1 0 0 0 0,0 0 0 0 0,0 0-1 0 0,1 1 1 0 0,-1-1 0 0 0,0 0 0 0 0,0 0 0 0 0,1 1 0 0 0,-1-1-1 0 0,0 0 1 0 0,0 0 0 0 0,0 1 0 0 0,1-1 0 0 0,-1 0 0 0 0,0 1-1 0 0,0-1 1 0 0,0 0 0 0 0,0 1 0 0 0,0-1 0 0 0,15 44 946 0 0,-13-36-982 0 0,5 14 263 0 0,0 1 0 0 0,2-1 0 0 0,0-1 0 0 0,2 0 0 0 0,15 24 0 0 0,-17-32-127 0 0,0-1 0 0 0,1 0 0 0 0,0-1 0 0 0,1 0 0 0 0,0 0 0 0 0,1-1 0 0 0,0-1 0 0 0,0 0 0 0 0,15 8 0 0 0,-2-5-26 0 0,0-1 1 0 0,1-1-1 0 0,1-1 0 0 0,-1-1 1 0 0,2-2-1 0 0,-1 0 0 0 0,1-2 1 0 0,-1-1-1 0 0,1-1 0 0 0,0-2 1 0 0,50-5-1 0 0,-67 4-119 0 0,-1 0 0 0 0,0-1 0 0 0,1-1 0 0 0,-1 1 0 0 0,0-2 0 0 0,0 1 0 0 0,0-1 0 0 0,15-10 0 0 0,-19 10 18 0 0,0 0 0 0 0,0-1 0 0 0,0 0 0 0 0,-1 0-1 0 0,0 0 1 0 0,0-1 0 0 0,-1 1 0 0 0,1-1 0 0 0,-1-1-1 0 0,-1 1 1 0 0,1 0 0 0 0,-1-1 0 0 0,4-9-1 0 0,-3 0 45 0 0,0 1-1 0 0,-1-1 0 0 0,0 0 1 0 0,-2 1-1 0 0,0-1 0 0 0,0 0 0 0 0,-2 0 1 0 0,0 0-1 0 0,0 0 0 0 0,-8-29 1 0 0,3 22 56 0 0,-1-1 0 0 0,-1 2 0 0 0,-1-1 0 0 0,0 1 0 0 0,-2 1 0 0 0,-22-33 0 0 0,29 48-101 0 0,-1 0 1 0 0,0 0-1 0 0,-9-8 1 0 0,12 12-151 0 0,0 1 0 0 0,0-1 1 0 0,0 0-1 0 0,-1 1 0 0 0,1 0 0 0 0,0 0 1 0 0,0-1-1 0 0,-1 1 0 0 0,1 1 0 0 0,-1-1 1 0 0,1 0-1 0 0,-1 0 0 0 0,-4 0 0 0 0,7 1 111 0 0,0 0-1 0 0,0 0 1 0 0,-1 0 0 0 0,1 1-1 0 0,0-1 1 0 0,0 0-1 0 0,0 0 1 0 0,-1 0-1 0 0,1 0 1 0 0,0 0-1 0 0,0 0 1 0 0,0 0-1 0 0,0 0 1 0 0,-1 0 0 0 0,1 0-1 0 0,0 1 1 0 0,0-1-1 0 0,0 0 1 0 0,0 0-1 0 0,0 0 1 0 0,-1 0-1 0 0,1 0 1 0 0,0 1 0 0 0,0-1-1 0 0,0 0 1 0 0,0 0-1 0 0,0 0 1 0 0,0 1-1 0 0,0-1 1 0 0,0 0-1 0 0,0 0 1 0 0,0 0-1 0 0,0 1 1 0 0,-1 1-1899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0 713 628 0 0,'6'-29'2437'0'0,"-5"28"-2201"0"0,-1 0 1 0 0,0-1-1 0 0,1 1 0 0 0,-1 0 1 0 0,1 0-1 0 0,-1 0 1 0 0,1 0-1 0 0,0-1 1 0 0,-1 1-1 0 0,1 0 1 0 0,0 0-1 0 0,0 0 1 0 0,0 0-1 0 0,0 1 1 0 0,0-1-1 0 0,0 0 1 0 0,0 0-1 0 0,0 1 1 0 0,1-2-1 0 0,0 2-83 0 0,-1 0 0 0 0,0 0-1 0 0,0 0 1 0 0,0 0 0 0 0,0 0-1 0 0,0 0 1 0 0,0 1 0 0 0,0-1 0 0 0,0 0-1 0 0,0 0 1 0 0,0 1 0 0 0,0-1 0 0 0,0 1-1 0 0,0-1 1 0 0,0 1 0 0 0,-1 0-1 0 0,1-1 1 0 0,0 1 0 0 0,0 0 0 0 0,1 0-1 0 0,16 20 1180 0 0,-16-18-1078 0 0,10 14 281 0 0,-1 1 0 0 0,-1 0 0 0 0,0 1 0 0 0,-1 0 0 0 0,-1 0 0 0 0,7 29 0 0 0,-2-1 229 0 0,9 73 0 0 0,-15-50 381 0 0,-3 137-1 0 0,-25 64 779 0 0,20-263-1882 0 0,-3 37 234 0 0,-11 87 1135 0 0,16-132-1385 0 0,-1 1 0 0 0,0-1 0 0 0,0 0 0 0 0,0 0 0 0 0,0 0 0 0 0,0 0 0 0 0,0 0 0 0 0,0 1 0 0 0,0-1 0 0 0,0 0 0 0 0,0 0 0 0 0,0 0 0 0 0,0 0 0 0 0,0 0 1 0 0,0 1-1 0 0,0-1 0 0 0,0 0 0 0 0,0 0 0 0 0,0 0 0 0 0,0 0 0 0 0,0 0 0 0 0,0 1 0 0 0,0-1 0 0 0,0 0 0 0 0,0 0 0 0 0,0 0 0 0 0,-1 0 0 0 0,1 0 0 0 0,0 1 0 0 0,0-1 0 0 0,0 0 0 0 0,0 0 0 0 0,0 0 0 0 0,0 0 0 0 0,0 0 0 0 0,-1 0 0 0 0,1 0 0 0 0,0 0 0 0 0,0 0 0 0 0,0 1 0 0 0,0-1 0 0 0,0 0 0 0 0,0 0 0 0 0,-1 0 0 0 0,1 0 0 0 0,0 0 0 0 0,0 0 0 0 0,0 0 0 0 0,0 0 0 0 0,-1 0 0 0 0,1 0 0 0 0,0 0 0 0 0,0 0 0 0 0,0 0 0 0 0,-6-12 313 0 0,-2-27-158 0 0,-1-90 342 0 0,12-219 0 0 0,53-156 157 0 0,-40 421-422 0 0,3 1 0 0 0,41-105 0 0 0,-48 156-76 0 0,1 1-1 0 0,2 0 1 0 0,0 0 0 0 0,3 2 0 0 0,0 0 0 0 0,2 1 0 0 0,0 1 0 0 0,47-44-1 0 0,-58 61-97 0 0,1 1 0 0 0,0 1-1 0 0,1 0 1 0 0,-1 0-1 0 0,1 1 1 0 0,1 1-1 0 0,-1 0 1 0 0,1 0-1 0 0,0 1 1 0 0,0 0-1 0 0,0 1 1 0 0,14-1 0 0 0,-20 3-57 0 0,0 1-1 0 0,0 0 1 0 0,0 1 0 0 0,1-1 0 0 0,-1 1 0 0 0,0 0 0 0 0,0 1 0 0 0,0-1 0 0 0,0 1 0 0 0,-1 1 0 0 0,1-1 0 0 0,0 1 0 0 0,-1 0 0 0 0,0 0 0 0 0,1 0 0 0 0,-1 1 0 0 0,-1 0-1 0 0,1 0 1 0 0,0 0 0 0 0,-1 1 0 0 0,0-1 0 0 0,0 1 0 0 0,0 0 0 0 0,-1 0 0 0 0,0 0 0 0 0,0 1 0 0 0,4 7 0 0 0,3 10-56 0 0,-1 0 0 0 0,-1 0 0 0 0,-1 1-1 0 0,-1 1 1 0 0,-1-1 0 0 0,-1 1 0 0 0,-1-1 0 0 0,-1 1 0 0 0,-1 0 0 0 0,-1 0 0 0 0,-5 32 0 0 0,-5 13-199 0 0,-3 0 1 0 0,-44 134 0 0 0,38-151 102 0 0,-3-1 0 0 0,-1 0-1 0 0,-3-2 1 0 0,-45 65-1 0 0,54-91 78 0 0,-1-1-1 0 0,-1-1 0 0 0,-1-1 0 0 0,-1 0 0 0 0,-33 24 0 0 0,35-31-10 0 0,-37 24-1 0 0,52-36 44 0 0,-1 1 0 0 0,0 0 0 0 0,0-1 0 0 0,0 0-1 0 0,0 0 1 0 0,0-1 0 0 0,-1 1 0 0 0,1-1 0 0 0,0 0 0 0 0,-1-1 0 0 0,1 1-1 0 0,-1-1 1 0 0,1 0 0 0 0,-7-1 0 0 0,9 0 2 0 0,0 0 0 0 0,0 0 1 0 0,0-1-1 0 0,1 1 0 0 0,-1-1 0 0 0,0 1 0 0 0,0-1 1 0 0,1 0-1 0 0,-1 0 0 0 0,1 0 0 0 0,0 0 1 0 0,-1-1-1 0 0,1 1 0 0 0,0-1 0 0 0,1 1 0 0 0,-1-1 1 0 0,0 0-1 0 0,1 0 0 0 0,-1 0 0 0 0,1 1 0 0 0,0-1 1 0 0,0-1-1 0 0,0 1 0 0 0,-1-5 0 0 0,1 2 20 0 0,0 1-1 0 0,1 0 1 0 0,0 0-1 0 0,-1-1 0 0 0,2 1 1 0 0,-1 0-1 0 0,1-1 1 0 0,-1 1-1 0 0,1 0 1 0 0,1 0-1 0 0,-1 0 0 0 0,1-1 1 0 0,0 2-1 0 0,3-8 1 0 0,-1 7 27 0 0,-1-1 1 0 0,1 1 0 0 0,0 0-1 0 0,0 0 1 0 0,1 1 0 0 0,-1 0 0 0 0,1-1-1 0 0,0 1 1 0 0,0 1 0 0 0,1-1-1 0 0,-1 1 1 0 0,1 0 0 0 0,-1 0-1 0 0,1 1 1 0 0,0-1 0 0 0,0 1-1 0 0,0 1 1 0 0,0-1 0 0 0,1 1 0 0 0,-1 0-1 0 0,0 0 1 0 0,11 1 0 0 0,-5 1 22 0 0,0 0 1 0 0,0 1-1 0 0,0 0 0 0 0,0 1 1 0 0,0 0-1 0 0,0 1 1 0 0,-1 0-1 0 0,1 1 1 0 0,-1 1-1 0 0,0 0 1 0 0,16 11-1 0 0,-3 1 21 0 0,-1 0 0 0 0,-1 1 0 0 0,-1 2 0 0 0,0 0 0 0 0,-2 1 0 0 0,-1 1 0 0 0,0 1 0 0 0,-2 0 0 0 0,14 28 0 0 0,-9-8 108 0 0,28 84-1 0 0,-42-101-29 0 0,0 1-1 0 0,-2-1 1 0 0,0 1-1 0 0,0 46 1 0 0,-5-73-184 0 0,0-1 1 0 0,0 1-1 0 0,0-1 0 0 0,0 1 1 0 0,1 0-1 0 0,-1-1 0 0 0,-1 1 1 0 0,1-1-1 0 0,0 1 0 0 0,0 0 1 0 0,0-1-1 0 0,0 1 0 0 0,0-1 1 0 0,0 1-1 0 0,-1-1 0 0 0,1 1 1 0 0,0-1-1 0 0,-1 1 0 0 0,1-1 0 0 0,0 1 1 0 0,-1-1-1 0 0,1 1 0 0 0,0-1 1 0 0,-1 1-1 0 0,1-1 0 0 0,-1 0 1 0 0,1 1-1 0 0,-1-1 0 0 0,1 0 1 0 0,-1 1-1 0 0,1-1 0 0 0,-2 0 1 0 0,2 0-104 0 0,-1 0-1 0 0,1 0 1 0 0,-1-1 0 0 0,1 1 0 0 0,-1-1 0 0 0,1 1 0 0 0,0 0 0 0 0,-1-1-1 0 0,1 1 1 0 0,-1-1 0 0 0,1 1 0 0 0,0-1 0 0 0,-1 1 0 0 0,1-1 0 0 0,0 0-1 0 0,0 1 1 0 0,-1-1 0 0 0,1 1 0 0 0,0-1 0 0 0,0 0 0 0 0,0 1-1 0 0,0-1 1 0 0,0 1 0 0 0,0-1 0 0 0,0 0 0 0 0,0 1 0 0 0,0-1 0 0 0,0 1-1 0 0,0-1 1 0 0,0 0 0 0 0,0 1 0 0 0,1-2 0 0 0,1-8-1869 0 0,4-10-5404 0 0,-2 13 4409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39 132 0 0,'1'-3'517'0'0,"2"-20"3058"0"0,4 11 3995 0 0,7 34-2048 0 0,-11-13-4885 0 0,-1 0 1 0 0,0 0-1 0 0,-1 0 0 0 0,0 1 0 0 0,0-1 0 0 0,-2 14 0 0 0,-7 58 1147 0 0,5-64-1370 0 0,-8 46 1226 0 0,-23 69 0 0 0,19-79-565 0 0,2 2 0 0 0,-6 56 0 0 0,19-109-1056 0 0,-1 0 1 0 0,1 0-1 0 0,0 0 0 0 0,0 0 1 0 0,0 0-1 0 0,1 0 1 0 0,-1 0-1 0 0,0 0 1 0 0,1 0-1 0 0,-1 0 0 0 0,1 0 1 0 0,0 0-1 0 0,-1 0 1 0 0,1 0-1 0 0,0-1 1 0 0,0 1-1 0 0,0 0 0 0 0,1-1 1 0 0,-1 1-1 0 0,2 1 1 0 0,0-1 38 0 0,-1 0 0 0 0,1 0 0 0 0,0-1 0 0 0,0 1 0 0 0,-1-1 0 0 0,1 0 0 0 0,0 0 0 0 0,0 0 0 0 0,1 0 0 0 0,-1 0 0 0 0,6 0 0 0 0,7-1 171 0 0,0 0 0 0 0,0-1 0 0 0,0 0 0 0 0,18-5 0 0 0,-22 4-190 0 0,158-30-39 0 0,36-5 0 0 0,-176 35 0 0 0,-17 4-2791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0 199 396 0 0,'0'0'2520'0'0,"4"1"-953"0"0,5 1-792 0 0,-1 1 1 0 0,0 1-1 0 0,-1-1 1 0 0,1 1-1 0 0,-1 0 0 0 0,1 1 1 0 0,12 10-1 0 0,47 47 2300 0 0,-63-59-2889 0 0,65 70 2645 0 0,63 86 0 0 0,51 91 2168 0 0,-122-163-3608 0 0,-12-19 977 0 0,-49-68-2326 0 0,0 0-1 0 0,1-1 0 0 0,-1 1 1 0 0,0 0-1 0 0,1 0 0 0 0,-1 0 1 0 0,0 0-1 0 0,1 0 0 0 0,-1 0 1 0 0,0 0-1 0 0,1 0 1 0 0,-1-1-1 0 0,0 1 0 0 0,1 0 1 0 0,-1 0-1 0 0,0 0 0 0 0,0-1 1 0 0,1 1-1 0 0,-1 0 0 0 0,0 0 1 0 0,0-1-1 0 0,0 1 0 0 0,1 0 1 0 0,-1-1-1 0 0,0 1 0 0 0,0 0 1 0 0,0 0-1 0 0,0-1 1 0 0,0 1-1 0 0,1 0 0 0 0,-1-1 1 0 0,0 1-1 0 0,0 0 0 0 0,0-1 1 0 0,0 1-1 0 0,0 0 0 0 0,0-1 1 0 0,0 1-1 0 0,0-1 0 0 0,4-17 149 0 0,91-639 1705 0 0,-90 627-1924 0 0,2-14-81 0 0,2 1 0 0 0,2 1-1 0 0,16-43 1 0 0,-27 84 4 0 0,0 1 0 0 0,0-1 0 0 0,1 1 0 0 0,-1-1 0 0 0,0 0 0 0 0,0 1 0 0 0,0-1 0 0 0,1 1 0 0 0,-1-1 0 0 0,0 1 0 0 0,1-1 0 0 0,-1 1 0 0 0,1-1 0 0 0,-1 1 0 0 0,1-1 0 0 0,-1 1 0 0 0,1-1 0 0 0,-1 1 0 0 0,1 0 0 0 0,-1-1 0 0 0,1 1 0 0 0,-1 0 0 0 0,1-1 0 0 0,-1 1 0 0 0,1 0 0 0 0,0 0 0 0 0,-1 0 0 0 0,1 0 0 0 0,-1 0 0 0 0,1-1 0 0 0,0 1 0 0 0,-1 0 0 0 0,1 0 0 0 0,0 0 0 0 0,-1 1 0 0 0,1-1 0 0 0,-1 0 0 0 0,1 0 0 0 0,0 0 0 0 0,-1 0 0 0 0,1 0 0 0 0,0 1 0 0 0,21 19-7972 0 0,-21-19 7473 0 0,9 9-2549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2 969 952 0 0,'-1'1'801'0'0,"1"-1"-534"0"0,0 0 0 0 0,0 1 0 0 0,0-1 0 0 0,0 0 0 0 0,0 1 0 0 0,0-1 0 0 0,0 0-1 0 0,-1 1 1 0 0,1-1 0 0 0,0 0 0 0 0,0 1 0 0 0,0-1 0 0 0,0 0 0 0 0,3 6 4538 0 0,-2-5-4538 0 0,12-6 2406 0 0,16-19-1112 0 0,-12 6-1021 0 0,-1-1-1 0 0,-1-1 1 0 0,0 0-1 0 0,-1-1 1 0 0,-2-1-1 0 0,0 0 1 0 0,-1 0-1 0 0,7-25 1 0 0,-5 9-227 0 0,-2-1 0 0 0,-1 0 0 0 0,-2 0 0 0 0,3-51 0 0 0,-7 35 59 0 0,-5-94-1 0 0,-2 122-272 0 0,0 1 0 0 0,-2-1 1 0 0,-1 1-1 0 0,-1 0 0 0 0,-15-38 0 0 0,19 58-67 0 0,-3-8 45 0 0,0 0-1 0 0,-10-13 1 0 0,15 24-61 0 0,0 1-1 0 0,-1 0 1 0 0,0-1 0 0 0,0 1 0 0 0,0 0 0 0 0,0 0-1 0 0,0 0 1 0 0,0 0 0 0 0,0 0 0 0 0,-1 0 0 0 0,1 0 0 0 0,-1 1-1 0 0,1-1 1 0 0,-1 1 0 0 0,0 0 0 0 0,1 0 0 0 0,-6-1-1 0 0,7 2 1 0 0,0 0-1 0 0,0 0 0 0 0,0 1 1 0 0,0-1-1 0 0,0 1 0 0 0,0-1 1 0 0,0 1-1 0 0,0-1 1 0 0,1 1-1 0 0,-1-1 0 0 0,0 1 1 0 0,0 0-1 0 0,0-1 0 0 0,1 1 1 0 0,-1 0-1 0 0,0 0 0 0 0,1 0 1 0 0,-1-1-1 0 0,1 1 0 0 0,-1 0 1 0 0,1 0-1 0 0,-1 0 0 0 0,1 0 1 0 0,-1 0-1 0 0,1 0 0 0 0,0 0 1 0 0,0 0-1 0 0,0 0 0 0 0,-1 0 1 0 0,1 2-1 0 0,-3 33 344 0 0,5-18-229 0 0,1 0 0 0 0,0-1 0 0 0,1 1-1 0 0,1-1 1 0 0,1 0 0 0 0,0 0 0 0 0,1-1-1 0 0,1 0 1 0 0,1 0 0 0 0,0-1 0 0 0,1 0 0 0 0,20 23-1 0 0,-22-28-171 0 0,1 0-1 0 0,0-1 0 0 0,1-1 0 0 0,0 0 0 0 0,0 0 1 0 0,1-1-1 0 0,0 0 0 0 0,0 0 0 0 0,1-2 0 0 0,0 1 1 0 0,0-2-1 0 0,0 1 0 0 0,0-2 0 0 0,1 1 0 0 0,0-2 1 0 0,0 0-1 0 0,-1 0 0 0 0,19-1 0 0 0,-24-1-74 0 0,1-1-1 0 0,-1 0 1 0 0,1 0-1 0 0,-1-1 1 0 0,1 0 0 0 0,-1 0-1 0 0,0-1 1 0 0,0 0-1 0 0,0 0 1 0 0,0-1-1 0 0,-1 0 1 0 0,0 0-1 0 0,1 0 1 0 0,-1-1 0 0 0,-1 0-1 0 0,1 0 1 0 0,-1 0-1 0 0,7-9 1 0 0,-1-1 46 0 0,-1-1 1 0 0,0 0 0 0 0,-1-1-1 0 0,-1 0 1 0 0,0 0-1 0 0,6-23 1 0 0,-11 30-139 0 0,5-12 1686 0 0,-4 21-543 0 0,0 14-521 0 0,7 133 1842 0 0,-9-126-2044 0 0,2 0-1 0 0,0-1 1 0 0,2 0 0 0 0,0 0 0 0 0,1 0 0 0 0,0-1 0 0 0,2 0 0 0 0,12 19-1 0 0,-17-31-149 0 0,0 0 0 0 0,1 0 0 0 0,-1 0 0 0 0,1-1 0 0 0,0 0 0 0 0,0 0 0 0 0,1-1-1 0 0,0 1 1 0 0,-1-1 0 0 0,2 0 0 0 0,-1-1 0 0 0,0 0 0 0 0,1 0 0 0 0,-1 0 0 0 0,1 0-1 0 0,0-1 1 0 0,0 0 0 0 0,0-1 0 0 0,0 0 0 0 0,0 0 0 0 0,0 0 0 0 0,0-1-1 0 0,0 0 1 0 0,1 0 0 0 0,13-3 0 0 0,0-2-99 0 0,0 0 0 0 0,0-1-1 0 0,35-17 1 0 0,58-36-498 0 0,-80 41 322 0 0,-28 14 106 0 0,0 1-88 0 0,-1 0 0 0 0,0 0 0 0 0,1 1-1 0 0,0-1 1 0 0,-1 1 0 0 0,1 0 0 0 0,0 1 0 0 0,8-2 0 0 0,-13 3 4 0 0,0 0 0 0 0,0 0 0 0 0,0 1 1 0 0,0-1-1 0 0,0 0 0 0 0,-1 1 0 0 0,1-1 0 0 0,0 0 0 0 0,0 1 1 0 0,0-1-1 0 0,-1 1 0 0 0,1-1 0 0 0,0 1 0 0 0,1 0 1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344 258 12801 0 0,'-28'-35'6201'0'0,"-67"-63"-1"0"0,77 82-4949 0 0,-2 0 0 0 0,1 2 0 0 0,-2 0 0 0 0,0 2 0 0 0,-33-16 0 0 0,36 19-1198 0 0,14 7-63 0 0,1 0-1 0 0,-2 0 0 0 0,1 0 0 0 0,0 0 0 0 0,0 1 0 0 0,-1 0 1 0 0,1-1-1 0 0,-1 2 0 0 0,-6-2 0 0 0,16 5-578 0 0,56 34-2478 0 0,36 28-6621 0 0,-61-38 6380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44 620 0 0,'-22'148'12529'0'0,"-10"-2"-3633"0"0,31-142-8636 0 0,0 0 81 0 0,0 0 0 0 0,0 0 0 0 0,0 0-1 0 0,0 0 1 0 0,-1 0 0 0 0,0 0 0 0 0,0 0 0 0 0,0 0 0 0 0,0-1-1 0 0,-1 1 1 0 0,1-1 0 0 0,-4 4 0 0 0,5-7-302 0 0,1 1 1 0 0,-1-1-1 0 0,1 0 0 0 0,-1 0 1 0 0,0 0-1 0 0,1 0 1 0 0,-1 0-1 0 0,1 0 1 0 0,-1 0-1 0 0,0 0 0 0 0,1 0 1 0 0,-1 0-1 0 0,1 0 1 0 0,-1 0-1 0 0,0-1 1 0 0,1 1-1 0 0,-1 0 0 0 0,1 0 1 0 0,-1 0-1 0 0,1-1 1 0 0,-1 1-1 0 0,1 0 1 0 0,-1-1-1 0 0,1 1 0 0 0,-1 0 1 0 0,1-1-1 0 0,0 1 1 0 0,-1-1-1 0 0,1 1 1 0 0,-1-1-1 0 0,1 1 0 0 0,-1-1 1 0 0,-11-18 341 0 0,9 12-310 0 0,0-1 0 0 0,0 1 0 0 0,1-1 0 0 0,0 0-1 0 0,0 0 1 0 0,1 1 0 0 0,0-1 0 0 0,0 0 0 0 0,1 0 0 0 0,0-1 0 0 0,0 1 0 0 0,1 0 0 0 0,0 0-1 0 0,1 1 1 0 0,0-1 0 0 0,0 0 0 0 0,4-10 0 0 0,-5 16-53 0 0,0 1-1 0 0,-1 0 1 0 0,1 0-1 0 0,0 0 1 0 0,0 0-1 0 0,0 0 1 0 0,0 1-1 0 0,0-1 1 0 0,0 0-1 0 0,0 0 1 0 0,0 1-1 0 0,0-1 1 0 0,0 0-1 0 0,1 1 1 0 0,-1-1-1 0 0,0 1 1 0 0,0 0-1 0 0,1-1 1 0 0,-1 1-1 0 0,0 0 1 0 0,0 0-1 0 0,1 0 1 0 0,-1 0-1 0 0,0 0 1 0 0,1 0-1 0 0,-1 0 1 0 0,0 0-1 0 0,0 0 1 0 0,1 1-1 0 0,-1-1 1 0 0,0 0-1 0 0,0 1 1 0 0,0-1-1 0 0,1 1 1 0 0,0 1-1 0 0,7 2 68 0 0,0 1-1 0 0,-1 0 1 0 0,13 11-1 0 0,-11-9-35 0 0,96 81 423 0 0,1 3 378 0 0,67 30-368 0 0,-152-108-446 0 0,0-1 0 0 0,1-1 0 0 0,1-1 0 0 0,0-1 0 0 0,0-1 0 0 0,39 8 0 0 0,-58-15-55 0 0,-1-1 1 0 0,1 1-1 0 0,-1-1 0 0 0,1 0 0 0 0,-1 0 1 0 0,1-1-1 0 0,-1 1 0 0 0,1-1 1 0 0,-1 0-1 0 0,0 0 0 0 0,6-3 0 0 0,-9 3 11 0 0,1 0-1 0 0,0 0 0 0 0,0 0 0 0 0,0 0 0 0 0,-1 0 0 0 0,1-1 0 0 0,-1 1 0 0 0,1-1 0 0 0,-1 1 0 0 0,0-1 0 0 0,1 1 0 0 0,-1-1 0 0 0,0 0 0 0 0,0 0 0 0 0,0 1 0 0 0,0-1 0 0 0,0 0 0 0 0,-1 0 1 0 0,1 0-1 0 0,0 0 0 0 0,-1 0 0 0 0,0 0 0 0 0,1 0 0 0 0,-1-1 0 0 0,0 1 0 0 0,-1-4 0 0 0,-1-20 21 0 0,-1-1-1 0 0,-14-48 1 0 0,-22-50 147 0 0,29 96-125 0 0,-43-120 324 0 0,41 120-915 0 0,-1 1 1 0 0,-33-51 0 0 0,45 76 905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3 176 0 0,'-28'-2'7132'0'0,"27"2"-6455"0"0,0 0 0 0 0,-1 0 0 0 0,1 0 0 0 0,0 1 0 0 0,0-1 0 0 0,-1 1-1 0 0,1-1 1 0 0,0 1 0 0 0,0 0 0 0 0,-1-1 0 0 0,-5 7 5808 0 0,13-2-4018 0 0,-5-4-2378 0 0,-1-1 0 0 0,0 1 0 0 0,1 0 0 0 0,-1-1 0 0 0,1 1 0 0 0,-1-1 0 0 0,1 1 0 0 0,0-1 0 0 0,-1 1 0 0 0,1-1 0 0 0,-1 0 0 0 0,1 1 0 0 0,0-1 1 0 0,-1 0-1 0 0,1 1 0 0 0,1-1 0 0 0,29 5 1208 0 0,0-1 1 0 0,0-2-1 0 0,0-1 1 0 0,40-5-1 0 0,12 2-258 0 0,172 12-1018 0 0,-247-9-48 0 0,2-1-139 0 0,-1-1 1 0 0,1 1 0 0 0,0-1 0 0 0,15-4 0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1192 0 0,'0'0'354'0'0,"0"1"-1"0"0,0 0 1 0 0,0-1-1 0 0,0 1 1 0 0,0-1 0 0 0,0 1-1 0 0,1-1 1 0 0,-1 1-1 0 0,0-1 1 0 0,0 1-1 0 0,0-1 1 0 0,1 1 0 0 0,-1-1-1 0 0,0 1 1 0 0,2 0 1060 0 0,-2 0-1060 0 0,1-1-1 0 0,0 1 1 0 0,14 4 3672 0 0,22-3-702 0 0,-29-3-2168 0 0,186-4 7466 0 0,97-23-1963 0 0,-276 24-5709 0 0,-5 0-3612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0 533 488 0 0,'1'-1'143'0'0,"0"0"0"0"0,0 0 1 0 0,1 0-1 0 0,-1 0 0 0 0,0 0 0 0 0,1 1 0 0 0,-1-1 0 0 0,0 0 1 0 0,1 1-1 0 0,-1-1 0 0 0,1 1 0 0 0,-1-1 0 0 0,1 1 0 0 0,-1 0 0 0 0,1-1 1 0 0,-1 1-1 0 0,1 0 0 0 0,0 0 0 0 0,-1 0 0 0 0,1 0 0 0 0,-1 0 1 0 0,1 1-1 0 0,-1-1 0 0 0,1 0 0 0 0,-1 1 0 0 0,1-1 0 0 0,-1 1 1 0 0,1 0-1 0 0,-1-1 0 0 0,0 1 0 0 0,1 0 0 0 0,-1 0 0 0 0,0 0 1 0 0,0 0-1 0 0,1 0 0 0 0,0 1 0 0 0,4 5 331 0 0,0 0 0 0 0,0 0 0 0 0,-1 1 0 0 0,9 15 0 0 0,-13-20-400 0 0,26 47 1025 0 0,-3 1 1 0 0,21 64-1 0 0,24 113 1473 0 0,-54-177-1778 0 0,41 111 1097 0 0,-36-112-1255 0 0,-18-46-571 0 0,38 86 1497 0 0,-36-82-1259 0 0,0 0 1 0 0,1 0 0 0 0,0-1-1 0 0,0 0 1 0 0,1 0-1 0 0,0 0 1 0 0,0-1 0 0 0,12 10-1 0 0,-16-15-197 0 0,0 0-1 0 0,1 0 0 0 0,-1 0 0 0 0,0 0 1 0 0,0 0-1 0 0,1-1 0 0 0,-1 1 0 0 0,1-1 0 0 0,-1 1 1 0 0,0-1-1 0 0,1 0 0 0 0,-1 0 0 0 0,1 0 1 0 0,-1 0-1 0 0,1 0 0 0 0,-1-1 0 0 0,0 1 1 0 0,1-1-1 0 0,-1 0 0 0 0,0 1 0 0 0,1-1 1 0 0,-1 0-1 0 0,0 0 0 0 0,0-1 0 0 0,0 1 1 0 0,0 0-1 0 0,0-1 0 0 0,0 1 0 0 0,2-3 1 0 0,3-3 109 0 0,0 0 1 0 0,0 0 0 0 0,0 0 0 0 0,-1-1 0 0 0,9-15 0 0 0,-5 5 69 0 0,0-1 1 0 0,-2 0-1 0 0,8-24 1 0 0,8-34 436 0 0,27-156 1 0 0,-9-94 281 0 0,13-74 33 0 0,-53 392-998 0 0,49-210 1136 0 0,-50 215-1148 0 0,-1 2-32 0 0,1 0 1 0 0,-1 0-1 0 0,1 0 1 0 0,0 0-1 0 0,-1 0 1 0 0,1 0-1 0 0,0 0 1 0 0,0 0-1 0 0,1 1 1 0 0,-1-1-1 0 0,0 0 1 0 0,2-1-1 0 0,-2 2-285 0 0,11 12-845 0 0,-6-2 362 0 0,1 1 0 0 0,-1 0 0 0 0,7 14 0 0 0,9 16-3804 0 0,-1-10 749 0 0,1 0 549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52 56 0 0,'8'-6'2218'0'0,"-1"1"-1"0"0,1 0 1 0 0,14-5 0 0 0,30-7 3191 0 0,-40 14-4727 0 0,1 1 1 0 0,-1 0 0 0 0,0 1-1 0 0,1 0 1 0 0,-1 1 0 0 0,1 1 0 0 0,-1 0-1 0 0,1 0 1 0 0,-1 1 0 0 0,0 1-1 0 0,14 4 1 0 0,-23-6-563 0 0,-1 0 1 0 0,1 1-1 0 0,0-1 0 0 0,-1 0 0 0 0,1 1 1 0 0,-1 0-1 0 0,1-1 0 0 0,-1 1 1 0 0,0 0-1 0 0,0 0 0 0 0,0 1 0 0 0,0-1 1 0 0,0 0-1 0 0,-1 1 0 0 0,1-1 0 0 0,0 1 1 0 0,0 2-1 0 0,0-1 4 0 0,-1 0 0 0 0,0 0 0 0 0,0 0 1 0 0,-1 1-1 0 0,1-1 0 0 0,-1 0 0 0 0,0 0 0 0 0,0 0 0 0 0,0 1 0 0 0,-2 6 1 0 0,-3 6 111 0 0,0 1 1 0 0,-1-2 0 0 0,-1 1 0 0 0,-12 23 0 0 0,18-39-229 0 0,-14 26 264 0 0,-1 0 0 0 0,-1-2 0 0 0,-25 29 0 0 0,-69 66 779 0 0,27-31-94 0 0,79-83-847 0 0,1-3-18 0 0,0 1-1 0 0,1 0 1 0 0,-1 0 0 0 0,1 0-1 0 0,0 0 1 0 0,1 0-1 0 0,-1 1 1 0 0,1-1 0 0 0,-1 1-1 0 0,0 5 1 0 0,3-9-68 0 0,0 0 1 0 0,0-1-1 0 0,1 1 0 0 0,-1-1 1 0 0,1 1-1 0 0,-1 0 0 0 0,0-1 0 0 0,1 1 1 0 0,-1-1-1 0 0,1 1 0 0 0,-1-1 1 0 0,1 1-1 0 0,0-1 0 0 0,-1 1 1 0 0,1-1-1 0 0,-1 0 0 0 0,1 1 1 0 0,0-1-1 0 0,-1 0 0 0 0,1 1 1 0 0,0-1-1 0 0,0 0 0 0 0,-1 0 1 0 0,1 0-1 0 0,0 0 0 0 0,-1 0 1 0 0,1 1-1 0 0,0-1 0 0 0,0-1 1 0 0,1 1-1 0 0,24 0 194 0 0,-25 0-212 0 0,142-22 165 0 0,-82 11-94 0 0,72-5-1 0 0,-117 15-76 0 0,-7 0-120 0 0,33-6-7025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71 9457 0 0,'-23'-1'4196'0'0,"14"0"-2476"0"0,0 1 1 0 0,0-1-1 0 0,0-1 0 0 0,0 1 0 0 0,0-1 0 0 0,-18-8 1006 0 0,42-1-1167 0 0,-5 7-1292 0 0,-1 0 0 0 0,1 1 1 0 0,0 0-1 0 0,1 1 0 0 0,-1 0 1 0 0,0 1-1 0 0,14-1 1 0 0,0 0 18 0 0,44-7 235 0 0,1 3 0 0 0,0 3-1 0 0,77 7 1 0 0,-138-4-1194 0 0,-6 0 114 0 0,0 0 1 0 0,0 0-1 0 0,0 0 1 0 0,0 1-1 0 0,0-1 1 0 0,-1 0-1 0 0,1 1 1 0 0,0-1-1 0 0,0 1 1 0 0,0 0-1 0 0,-1-1 0 0 0,1 1 1 0 0,0 0-1 0 0,-1 0 1 0 0,1 0-1 0 0,1 2 1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65 126 220 0 0,'-16'3'1111'0'0,"-15"3"2184"0"0,13 4 5279 0 0,20-8-8304 0 0,0 0-1 0 0,1-1 1 0 0,-1 1-1 0 0,1-1 1 0 0,-1 1 0 0 0,1-1-1 0 0,-1 0 1 0 0,1 0 0 0 0,0 0-1 0 0,-1-1 1 0 0,1 1 0 0 0,0 0-1 0 0,0-1 1 0 0,-1 0-1 0 0,5 0 1 0 0,3 2 88 0 0,118 8 2439 0 0,484-10 1669 0 0,15-31-1815 0 0,-240 11-1219 0 0,597-9 855 0 0,-228 10-1025 0 0,-741 18-1262 0 0,44 0 0 0 0,1-3 0 0 0,79-16 0 0 0,-105 8-518 0 0,-33 11 487 0 0,0 1 0 0 0,-1 0 0 0 0,1 0 1 0 0,0 0-1 0 0,0-1 0 0 0,0 1 0 0 0,-1 0 0 0 0,1-1 0 0 0,0 1 1 0 0,-1-1-1 0 0,1 1 0 0 0,0-1 0 0 0,-1 1 0 0 0,1-1 0 0 0,-1 0 1 0 0,1 1-1 0 0,-1-1 0 0 0,1 0 0 0 0,-1 1 0 0 0,1-1 0 0 0,-1 0 1 0 0,0 1-1 0 0,1-1 0 0 0,-1 0 0 0 0,0 0 0 0 0,0 0 0 0 0,1 1 1 0 0,-1-1-1 0 0,0 0 0 0 0,0 0 0 0 0,0 0 0 0 0,0 1 0 0 0,0-1 0 0 0,0 0 1 0 0,0-1-1 0 0,-17-10-11639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345 205 340 0 0,'-1'-1'469'0'0,"0"0"0"0"0,-1 0 0 0 0,1 0 0 0 0,0 0 0 0 0,0 0 0 0 0,0-1 0 0 0,0 1 0 0 0,0-1 1 0 0,1 1-1 0 0,-1 0 0 0 0,0-1 0 0 0,1 1 0 0 0,-1-1 0 0 0,1 0 0 0 0,-1 1 0 0 0,1-1 0 0 0,-1-2 0 0 0,1 3-229 0 0,1 1 1 0 0,-1-1-1 0 0,0 1 1 0 0,1-1-1 0 0,-1 1 1 0 0,0-1-1 0 0,1 1 1 0 0,-1-1-1 0 0,1 1 0 0 0,-1-1 1 0 0,0 1-1 0 0,1 0 1 0 0,-1-1-1 0 0,1 1 1 0 0,-1 0-1 0 0,1 0 0 0 0,-1-1 1 0 0,1 1-1 0 0,0 0 1 0 0,-1 0-1 0 0,1 0 1 0 0,-1-1-1 0 0,2 1 0 0 0,15-1 238 0 0,96 2 3459 0 0,142-4 447 0 0,-201 0-3670 0 0,-1-3-1 0 0,91-22 1 0 0,-137 27-643 0 0,0-1 0 0 0,-1-1 0 0 0,1 1 1 0 0,-1-1-1 0 0,0-1 0 0 0,0 1 0 0 0,0-1 0 0 0,0 0 0 0 0,0 0 1 0 0,8-9-1 0 0,-13 12-52 0 0,1-1 0 0 0,-1 1 0 0 0,0-1 1 0 0,0 0-1 0 0,0 0 0 0 0,0 0 0 0 0,0 0 1 0 0,0 0-1 0 0,0 0 0 0 0,-1 0 0 0 0,1 0 1 0 0,0 0-1 0 0,-1 0 0 0 0,0 0 0 0 0,0-1 0 0 0,0 1 1 0 0,0 0-1 0 0,0 0 0 0 0,0 0 0 0 0,0 0 1 0 0,0 0-1 0 0,-1-1 0 0 0,1 1 0 0 0,-1 0 0 0 0,0 0 1 0 0,0 0-1 0 0,0 0 0 0 0,0 0 0 0 0,0 0 1 0 0,0 1-1 0 0,0-1 0 0 0,0 0 0 0 0,-1 0 0 0 0,1 1 1 0 0,-1-1-1 0 0,-2-2 0 0 0,3 3-5 0 0,-1 0 1 0 0,1 0-1 0 0,0 0 1 0 0,0 0-1 0 0,0 0 0 0 0,-1 1 1 0 0,1-1-1 0 0,-1 0 0 0 0,1 1 1 0 0,0-1-1 0 0,-1 0 0 0 0,1 1 1 0 0,-1 0-1 0 0,1-1 0 0 0,-1 1 1 0 0,1 0-1 0 0,-1 0 1 0 0,0 0-1 0 0,1 0 0 0 0,-1 0 1 0 0,-1 0-1 0 0,-1 1 8 0 0,1 0-1 0 0,-1 0 1 0 0,1 1 0 0 0,0-1 0 0 0,0 1-1 0 0,0-1 1 0 0,0 1 0 0 0,0 0-1 0 0,-3 3 1 0 0,-2 2 18 0 0,1 0 0 0 0,-1 0-1 0 0,2 1 1 0 0,-1-1 0 0 0,-8 15 0 0 0,7-6 7 0 0,0 1 0 0 0,0 0 0 0 0,2 1 0 0 0,0 0 0 0 0,2 0 0 0 0,-1 0 0 0 0,-1 22 0 0 0,1 16 123 0 0,2 59 1 0 0,13 113 269 0 0,-6-169-304 0 0,49 315 1073 0 0,-35-286-1639 0 0,-19-87 381 0 0,1-1 1 0 0,0 0-1 0 0,-1 0 0 0 0,1 0 1 0 0,0 0-1 0 0,-1 1 1 0 0,1-1-1 0 0,-1 0 1 0 0,1 0-1 0 0,0 0 1 0 0,-1 0-1 0 0,1 0 0 0 0,-1 0 1 0 0,1 0-1 0 0,0 0 1 0 0,-1 0-1 0 0,1 0 1 0 0,-1 0-1 0 0,1-1 1 0 0,0 1-1 0 0,-1 0 0 0 0,1 0 1 0 0,-1 0-1 0 0,1 0 1 0 0,0-1-1 0 0,-1 1 1 0 0,1 0-1 0 0,0 0 1 0 0,0-1-1 0 0,-1 1 0 0 0,1 0 1 0 0,0-1-1 0 0,-1 1 1 0 0,-22-14-6 0 0,17 10-165 0 0,-14-6 101 0 0,0 1 0 0 0,-1 0 0 0 0,0 2 1 0 0,0 0-1 0 0,0 1 0 0 0,-1 1 1 0 0,0 2-1 0 0,0 0 0 0 0,-44 0 0 0 0,2 5 95 0 0,-1 2-1 0 0,-67 15 0 0 0,-69 23 289 0 0,173-34 1 0 0,1 1-1 0 0,0 2 0 0 0,1 0 0 0 0,-48 29 0 0 0,74-40-228 0 0,-1 1 0 0 0,0-1 0 0 0,0 1 0 0 0,0-1 0 0 0,0 1 0 0 0,0-1 0 0 0,1 1 0 0 0,-1 0 0 0 0,0 0-1 0 0,1-1 1 0 0,-1 1 0 0 0,0 0 0 0 0,1 0 0 0 0,-1 0 0 0 0,1-1 0 0 0,-1 1 0 0 0,1 0 0 0 0,0 0 0 0 0,-1 2 0 0 0,1-3-8 0 0,0 1 1 0 0,0 0 0 0 0,1-1 0 0 0,-1 1-1 0 0,0-1 1 0 0,0 1 0 0 0,1-1-1 0 0,-1 1 1 0 0,1-1 0 0 0,-1 1 0 0 0,0-1-1 0 0,1 0 1 0 0,-1 1 0 0 0,1-1 0 0 0,-1 1-1 0 0,1-1 1 0 0,-1 0 0 0 0,1 1-1 0 0,-1-1 1 0 0,1 0 0 0 0,-1 0 0 0 0,1 0-1 0 0,0 1 1 0 0,8 1 194 0 0,-1 0 0 0 0,1 0 0 0 0,12 0 0 0 0,-16-1-198 0 0,55 1 634 0 0,0-3 0 0 0,82-11 0 0 0,-83 7-580 0 0,487-63 13 0 0,-310 36-102 0 0,-127 17-68 0 0,-88 14-7829 0 0,-13 1 2603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4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0 156 188 0 0,'26'105'9069'0'0,"16"146"5535"0"0,-41-236-8446 0 0,-5-28-4921 0 0,-1-34-961 0 0,7 29-220 0 0,0 1 0 0 0,1-1 0 0 0,1 1 0 0 0,1 0 0 0 0,0 0 0 0 0,1 1 0 0 0,1 0 0 0 0,0 0 1 0 0,1 0-1 0 0,1 1 0 0 0,1 0 0 0 0,14-17 0 0 0,-7 13 0 0 0,0 1 0 0 0,1 1 0 0 0,1 1 1 0 0,0 0-1 0 0,1 2 0 0 0,1 0 0 0 0,0 2 1 0 0,28-13-1 0 0,78-29-47 0 0,-106 46-18 0 0,1 2 0 0 0,-1 0 0 0 0,1 2 0 0 0,27-3 0 0 0,-37 8 199 0 0,-6 2-2685 0 0,-22 14-10809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34 600 0 0,'0'-3'1309'0'0,"0"-1"-676"0"0,-1 2-98 0 0,1 1-1 0 0,0-1 1 0 0,0 1-1 0 0,0-1 1 0 0,0 0-1 0 0,0 1 1 0 0,1-1-1 0 0,-1 1 1 0 0,1-1 0 0 0,-1 1-1 0 0,1-1 1 0 0,-1 1-1 0 0,1-1 1 0 0,2-2 3332 0 0,1 12-1230 0 0,-3-8-2561 0 0,-1 1 1 0 0,1-1-1 0 0,-1 0 0 0 0,1 1 0 0 0,-1 0 1 0 0,1-1-1 0 0,-1 1 0 0 0,0-1 0 0 0,1 1 1 0 0,-1-1-1 0 0,0 1 0 0 0,0 0 0 0 0,1-1 1 0 0,-1 1-1 0 0,0-1 0 0 0,0 1 0 0 0,0 0 1 0 0,0-1-1 0 0,0 1 0 0 0,0 0 0 0 0,0 1 1 0 0,-5 36 1850 0 0,-1 1 0 0 0,-13 40 0 0 0,10-48-741 0 0,1 1 0 0 0,2 1 0 0 0,-4 59 0 0 0,10-89-1142 0 0,0 0 0 0 0,0 0 0 0 0,1 1 0 0 0,-1-1 0 0 0,1 0 0 0 0,-1-1 0 0 0,1 1-1 0 0,0 0 1 0 0,0 0 0 0 0,1 0 0 0 0,-1 0 0 0 0,0-1 0 0 0,1 1 0 0 0,0 0 0 0 0,-1-1 0 0 0,1 0-1 0 0,4 5 1 0 0,-2-4 81 0 0,0 0-1 0 0,0-1 1 0 0,0 1-1 0 0,1-1 1 0 0,-1 0-1 0 0,0 0 0 0 0,1 0 1 0 0,0-1-1 0 0,-1 1 1 0 0,7 0-1 0 0,9 0 251 0 0,0-1 0 0 0,0 0 0 0 0,0-1 0 0 0,26-5 0 0 0,25-3-375 0 0,-69 8-608 0 0,0-1 0 0 0,0 1 1 0 0,0-1-1 0 0,0 1 0 0 0,0 0 0 0 0,1 0 0 0 0,-1 0 1 0 0,0 0-1 0 0,0 0 0 0 0,0 0 0 0 0,0 1 0 0 0,0-1 1 0 0,0 1-1 0 0,2 0 0 0 0,5 2-3046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1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20 738 4 0 0,'-15'11'10521'0'0,"22"-26"-1346"0"0,0 4-10747 0 0,7-15 2736 0 0,-1-2 1 0 0,12-34-1 0 0,24-127 207 0 0,-43 161-1353 0 0,-2-1 1 0 0,-1 0-1 0 0,-1 0 0 0 0,-1 0 1 0 0,-5-40-1 0 0,2 55-81 0 0,0 0 0 0 0,-1 0 0 0 0,0 0 0 0 0,-1 0 0 0 0,-1 1 0 0 0,0 0 0 0 0,-1 0 0 0 0,0 0 0 0 0,-1 0 0 0 0,-1 1 0 0 0,0 0 0 0 0,-19-21 0 0 0,27 32 56 0 0,-1 0 0 0 0,0 0 0 0 0,0 0 0 0 0,0 0 0 0 0,0 0-1 0 0,0 0 1 0 0,-1 1 0 0 0,1-1 0 0 0,0 0 0 0 0,0 0 0 0 0,-1 1 0 0 0,1-1 0 0 0,0 1 0 0 0,-1-1 0 0 0,1 1 0 0 0,0 0 0 0 0,-3-1 0 0 0,3 2 20 0 0,0-1-1 0 0,0 0 1 0 0,1 0 0 0 0,-1 1-1 0 0,0-1 1 0 0,0 0 0 0 0,1 1-1 0 0,-1-1 1 0 0,0 1 0 0 0,1-1 0 0 0,-1 1-1 0 0,0-1 1 0 0,1 1 0 0 0,-1-1-1 0 0,1 1 1 0 0,-1 0 0 0 0,1-1-1 0 0,-1 1 1 0 0,1 0 0 0 0,-1-1-1 0 0,0 2 1 0 0,0 3 74 0 0,-1-1 0 0 0,1 0 0 0 0,0 0 0 0 0,0 0 1 0 0,1 1-1 0 0,-1-1 0 0 0,1 1 0 0 0,0-1 0 0 0,1 8 0 0 0,1-1 31 0 0,0-1 0 0 0,2 1 0 0 0,-1 0 0 0 0,1-1 0 0 0,1 0 0 0 0,0 0 0 0 0,0 0 1 0 0,1 0-1 0 0,0-1 0 0 0,1 0 0 0 0,0 0 0 0 0,1-1 0 0 0,-1 0 0 0 0,1 0 0 0 0,1-1 0 0 0,12 9 0 0 0,-5-4-27 0 0,1-2 0 0 0,-1 0 1 0 0,2-1-1 0 0,-1 0 0 0 0,1-2 1 0 0,1 0-1 0 0,-1-1 0 0 0,32 6 0 0 0,-41-10-230 0 0,0-1 0 0 0,-1-1 0 0 0,1 1 0 0 0,0-1 0 0 0,0-1 0 0 0,0 0 0 0 0,0 0-1 0 0,-1 0 1 0 0,1-1 0 0 0,-1-1 0 0 0,16-5 0 0 0,-18 5 8 0 0,-1 0 0 0 0,1-1 1 0 0,-1 1-1 0 0,0-1 0 0 0,0 0 0 0 0,-1 0 0 0 0,1-1 1 0 0,-1 1-1 0 0,0-1 0 0 0,0 0 0 0 0,0 0 0 0 0,-1 0 1 0 0,0-1-1 0 0,0 1 0 0 0,0-1 0 0 0,-1 0 0 0 0,3-7 1 0 0,-4 10 89 0 0,17-63-507 0 0,-16 60 625 0 0,-1-1 1 0 0,0 1-1 0 0,0-1 0 0 0,-1 1 0 0 0,0-1 0 0 0,0 1 0 0 0,0-1 1 0 0,-2-6-1 0 0,2 13-39 0 0,0 0 0 0 0,0 0 0 0 0,0-1 0 0 0,0 1 0 0 0,0 0 0 0 0,0 0 0 0 0,0 0 0 0 0,0 0 0 0 0,0 0 0 0 0,0 0 0 0 0,0 0 0 0 0,0-1 0 0 0,0 1 0 0 0,0 0 0 0 0,0 0 0 0 0,0 0 0 0 0,0 0 0 0 0,0 0 0 0 0,0 0 0 0 0,0 0 0 0 0,0 0 0 0 0,0-1 0 0 0,0 1 0 0 0,-1 0 0 0 0,1 0 0 0 0,0 0 0 0 0,0 0 0 0 0,0 0 0 0 0,0 0 0 0 0,0 0 0 0 0,0 0 0 0 0,0 0 0 0 0,0 0 0 0 0,0 0 0 0 0,0 0 0 0 0,-1 0 0 0 0,1 0 0 0 0,0-1 0 0 0,0 1 0 0 0,0 0 0 0 0,0 0 0 0 0,0 0 0 0 0,0 0 0 0 0,0 0 0 0 0,-1 0 0 0 0,1 0 0 0 0,0 0 0 0 0,0 0 0 0 0,0 0 0 0 0,0 0 0 0 0,0 0 0 0 0,0 1 0 0 0,0-1 0 0 0,0 0 0 0 0,-1 0 0 0 0,1 0 0 0 0,-4 8 482 0 0,-1 16-66 0 0,5 23 712 0 0,3-1 0 0 0,1 0 0 0 0,21 89 1 0 0,-7-46 119 0 0,-18-86-1458 0 0,6 24-41 0 0,-5-26-125 0 0,-1 0-1 0 0,0 0 1 0 0,1 0 0 0 0,-1 0-1 0 0,1 0 1 0 0,-1-1-1 0 0,1 1 1 0 0,0 0-1 0 0,-1 0 1 0 0,1 0-1 0 0,0-1 1 0 0,-1 1 0 0 0,3 1-1 0 0,12-9-6364 0 0,-13 6 5797 0 0,14-10-2277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257 137 784 0 0,'-13'17'2369'0'0,"0"0"0"0"0,2 1-1 0 0,0 0 1 0 0,1 1 0 0 0,1 1 0 0 0,0-1 0 0 0,-5 23-1 0 0,14-42-2280 0 0,0 1-1 0 0,0-1 0 0 0,0 0 0 0 0,0 0 0 0 0,0 0 1 0 0,0 1-1 0 0,0-1 0 0 0,0 0 0 0 0,0 0 0 0 0,0 0 1 0 0,0 1-1 0 0,0-1 0 0 0,0 0 0 0 0,0 0 1 0 0,0 0-1 0 0,0 1 0 0 0,0-1 0 0 0,0 0 0 0 0,-1 0 1 0 0,1 0-1 0 0,0 1 0 0 0,0-1 0 0 0,0 0 0 0 0,0 0 1 0 0,0 0-1 0 0,0 0 0 0 0,-1 1 0 0 0,1-1 0 0 0,0 0 1 0 0,0 0-1 0 0,0 0 0 0 0,0 0 0 0 0,-1 0 0 0 0,1 0 1 0 0,0 0-1 0 0,0 1 0 0 0,0-1 0 0 0,-1 0 0 0 0,1 0 1 0 0,0 0-1 0 0,0 0 0 0 0,-1 0 0 0 0,1 0 0 0 0,0 0 1 0 0,0 0-1 0 0,0 0 0 0 0,-1 0 0 0 0,1 0 0 0 0,0 0 1 0 0,-4-14 830 0 0,1-26-797 0 0,4-14 338 0 0,0-6 889 0 0,11-84 0 0 0,-12 143-375 0 0,2 2-909 0 0,-1 0 0 0 0,1 1-1 0 0,-1-1 1 0 0,1 0 0 0 0,-1 1 0 0 0,0-1-1 0 0,0 1 1 0 0,0-1 0 0 0,0 1 0 0 0,0 0 0 0 0,1 2-1 0 0,1 1 127 0 0,32 58 594 0 0,-14-23-132 0 0,52 70 1 0 0,82 88-641 0 0,-153-195-150 0 0,1 0-1 0 0,-1 0 1 0 0,1 0 0 0 0,0 0 0 0 0,0-1 0 0 0,0 1 0 0 0,0-1 0 0 0,1 1 0 0 0,-1-1 0 0 0,0 0 0 0 0,1-1 0 0 0,5 3 0 0 0,-9-4 129 0 0,1 0 0 0 0,-1 0 0 0 0,1 0 1 0 0,-1 0-1 0 0,1 0 0 0 0,-1 0 0 0 0,1 0 0 0 0,-1 0 1 0 0,1 0-1 0 0,-1 0 0 0 0,1 0 0 0 0,-1 0 0 0 0,1-1 1 0 0,-1 1-1 0 0,1 0 0 0 0,-1 0 0 0 0,1 0 0 0 0,-1-1 1 0 0,0 1-1 0 0,1 0 0 0 0,-1-1 0 0 0,1 1 0 0 0,-1 0 1 0 0,0-1-1 0 0,1 1 0 0 0,-1 0 0 0 0,0-1 0 0 0,0 1 1 0 0,1-1-1 0 0,-1 1 0 0 0,0-1 0 0 0,0 1 1 0 0,0-1-1 0 0,1 1 0 0 0,-1-1 0 0 0,0 1 0 0 0,0-1 1 0 0,0 1-1 0 0,0-1 0 0 0,0 1 0 0 0,0-1 0 0 0,0 1 1 0 0,0-1-1 0 0,0 1 0 0 0,0-1 0 0 0,0 1 0 0 0,0 0 1 0 0,0-1-1 0 0,-1 1 0 0 0,1-1 0 0 0,0 1 0 0 0,0-1 1 0 0,-1 0-1 0 0,0-1 16 0 0,0 0 1 0 0,0 0-1 0 0,0 0 0 0 0,-1 0 1 0 0,1 0-1 0 0,0 0 0 0 0,-1 0 1 0 0,1 0-1 0 0,-1 1 0 0 0,-3-3 1 0 0,-3 0 19 0 0,-1 0-1 0 0,0 0 1 0 0,0 1 0 0 0,0 1 0 0 0,0-1 0 0 0,0 2-1 0 0,-1-1 1 0 0,1 1 0 0 0,-11 0 0 0 0,-89 6 157 0 0,97-4-163 0 0,-55 7 79 0 0,1 2 1 0 0,-74 22-1 0 0,126-29-777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151 188 1084 0 0,'-68'-72'4829'0'0,"45"49"866"0"0,-31-39-1 0 0,53 61-5567 0 0,1 1-1 0 0,-1-1 1 0 0,1 1 0 0 0,0-1-1 0 0,-1 1 1 0 0,1-1-1 0 0,0 1 1 0 0,-1-1 0 0 0,1 1-1 0 0,0-1 1 0 0,0 0-1 0 0,-1 1 1 0 0,1-1 0 0 0,0 1-1 0 0,0-1 1 0 0,0 0-1 0 0,0 1 1 0 0,0-1 0 0 0,0 0-1 0 0,0 1 1 0 0,0-1-1 0 0,0 0 1 0 0,0 1 0 0 0,0-1-1 0 0,0 1 1 0 0,1-1-1 0 0,-1 0 1 0 0,0 1 0 0 0,0-1-1 0 0,1 1 1 0 0,-1-1-1 0 0,0 0 1 0 0,1 1 0 0 0,-1-1-1 0 0,0 1 1 0 0,1-1-1 0 0,-1 1 1 0 0,1-1 0 0 0,-1 1-1 0 0,1 0 1 0 0,-1-1-1 0 0,1 1 1 0 0,-1 0 0 0 0,1-1-1 0 0,0 1 1 0 0,-1 0-1 0 0,1 0 1 0 0,-1-1 0 0 0,2 1-1 0 0,1-1 69 0 0,0 0-1 0 0,0 0 0 0 0,0 1 1 0 0,1-1-1 0 0,-1 1 0 0 0,0 0 1 0 0,0 0-1 0 0,1 0 0 0 0,2 0 1 0 0,10 4-308 0 0,-1 0 1 0 0,1 0-1 0 0,-1 1 1 0 0,0 1 0 0 0,19 11-1 0 0,70 47-4525 0 0,-48-28 196 0 0,-13-10 1730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68 404 0 0,'-7'21'3213'0'0,"1"1"1"0"0,1-1-1 0 0,-3 34 0 0 0,-2 12-133 0 0,0-20-1717 0 0,-2 0-1 0 0,-1 0 0 0 0,-3-1 0 0 0,-2-1 0 0 0,-2-1 0 0 0,-38 65 0 0 0,47-92-1242 0 0,-33 46 660 0 0,12-25-3120 0 0,30-37 2588 0 0</inkml:trace>
  <inkml:trace contextRef="#ctx0" brushRef="#br0" timeOffset="1">32 44 8341 0 0,'-6'-10'3922'0'0,"0"1"0"0"0,-14-16 2375 0 0,23 28-5336 0 0,132 180 2876 0 0,164 311 1650 0 0,-289-472-5633 0 0,-8-16-42 0 0,1-1 0 0 0,0 1 1 0 0,0-1-1 0 0,7 10 0 0 0,8-38-15080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0 109 228 0 0,'3'-1'13033'0'0,"5"0"-6297"0"0,7 0-4249 0 0,12 0-3669 0 0,-8 0 3003 0 0,378-52 4659 0 0,-365 48-6003 0 0,0-2-1 0 0,-1-1 0 0 0,37-15 0 0 0,-61 20 764 0 0,5-2-7137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74 52 0 0,'-2'0'806'0'0,"-24"19"9614"0"0,30-19-8713 0 0,18-1 439 0 0,0 0 0 0 0,40-8 0 0 0,-31 3-1264 0 0,129-20 2967 0 0,138-19 1729 0 0,-291 44-5830 0 0,28-3-705 0 0,-25 5-2648 0 0,0 1-3489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1144 800 0 0,'2'1'289'0'0,"-1"0"-1"0"0,1 0 1 0 0,0 0-1 0 0,-1 0 1 0 0,1 0-1 0 0,0 0 1 0 0,0 0-1 0 0,-1-1 1 0 0,1 1-1 0 0,0-1 1 0 0,0 1-1 0 0,0-1 1 0 0,0 0-1 0 0,0 0 1 0 0,0 0-1 0 0,0 0 1 0 0,4 0-1 0 0,37-9 2352 0 0,-35 7-2150 0 0,94-29 2643 0 0,230-106 1423 0 0,-244 93-2851 0 0,144-94-1 0 0,-201 116-1351 0 0,-1-1 0 0 0,-1-2 0 0 0,-1-1 0 0 0,-2 0 1 0 0,0-2-1 0 0,-2-2 0 0 0,-1 0 0 0 0,23-41 0 0 0,-31 42-43 0 0,-1-1 1 0 0,-2-1-1 0 0,-2 0 1 0 0,11-46-1 0 0,-12 26 218 0 0,6-103-1 0 0,-15 102-230 0 0,0 47-256 0 0,0 1-1 0 0,-1-1 0 0 0,0 1 0 0 0,0-1 0 0 0,0 1 0 0 0,0 0 0 0 0,-1-1 0 0 0,0 1 0 0 0,-3-5 0 0 0,5 8-30 0 0,0 1-1 0 0,0 0 0 0 0,0-1 0 0 0,-1 1 0 0 0,1-1 0 0 0,0 1 0 0 0,0 0 0 0 0,-1-1 1 0 0,1 1-1 0 0,-1 0 0 0 0,1-1 0 0 0,0 1 0 0 0,-1 0 0 0 0,1-1 0 0 0,0 1 1 0 0,-1 0-1 0 0,1 0 0 0 0,-1-1 0 0 0,1 1 0 0 0,-1 0 0 0 0,1 0 0 0 0,-1 0 0 0 0,1 0 1 0 0,-1 0-1 0 0,1 0 0 0 0,-1 0 0 0 0,1 0 0 0 0,-1 0 0 0 0,1 0 0 0 0,-1 0 0 0 0,1 0 1 0 0,0 0-1 0 0,-1 0 0 0 0,0 0 0 0 0,0 1 0 0 0,0 0-1 0 0,0 0 1 0 0,0 0 0 0 0,0 0-1 0 0,0 0 1 0 0,0 0 0 0 0,0 0 0 0 0,0 1-1 0 0,1-1 1 0 0,-1 0 0 0 0,-1 3-1 0 0,-1 4 4 0 0,0 0 0 0 0,1 0 0 0 0,-2 11 0 0 0,-27 212 180 0 0,-33 168 75 0 0,49-337-268 0 0,1-12-338 0 0,-12 96 0 0 0,28-132 180 0 0,-2-14-37 0 0,0 1 1 0 0,0-1-1 0 0,1 1 0 0 0,-1-1 0 0 0,0 1 0 0 0,1-1 0 0 0,-1 0 0 0 0,0 1 0 0 0,1-1 0 0 0,-1 1 0 0 0,1-1 1 0 0,-1 0-1 0 0,0 1 0 0 0,1-1 0 0 0,-1 0 0 0 0,1 0 0 0 0,-1 1 0 0 0,1-1 0 0 0,-1 0 0 0 0,1 0 1 0 0,-1 0-1 0 0,1 0 0 0 0,1 1 0 0 0,-1-1-407 0 0,1-1 0 0 0,0 1 1 0 0,0 0-1 0 0,0 0 0 0 0,0-1 1 0 0,0 1-1 0 0,0-1 0 0 0,0 0 0 0 0,-1 0 1 0 0,1 1-1 0 0,2-3 0 0 0,8-5-1947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302 221 80 0 0,'3'-10'808'0'0,"1"1"1"0"0,-2-1-1 0 0,1 0 0 0 0,-1 1 1 0 0,-1-1-1 0 0,0 0 0 0 0,0-17 0 0 0,-1 25-605 0 0,0-1-1 0 0,0 1 1 0 0,0 0-1 0 0,0-1 1 0 0,0 1-1 0 0,-1 0 1 0 0,1 0-1 0 0,-1 0 1 0 0,0-1-1 0 0,0 1 1 0 0,0 0-1 0 0,0 0 1 0 0,0 0-1 0 0,0 0 1 0 0,0 0-1 0 0,-1 1 1 0 0,1-1-1 0 0,0 0 1 0 0,-1 0-1 0 0,0 1 1 0 0,1-1-1 0 0,-1 1 1 0 0,0 0-1 0 0,0-1 1 0 0,0 1-1 0 0,0 0 1 0 0,0 0-1 0 0,0 0 1 0 0,0 0-1 0 0,0 1 1 0 0,-1-1-1 0 0,1 1 1 0 0,0-1-1 0 0,0 1 1 0 0,-1 0-1 0 0,1-1 1 0 0,0 1-1 0 0,0 0 1 0 0,-3 1-1 0 0,-2 0 65 0 0,0 0-1 0 0,0 1 1 0 0,1-1-1 0 0,-1 2 1 0 0,1-1-1 0 0,-1 1 1 0 0,1 0-1 0 0,0 0 1 0 0,0 0-1 0 0,0 1 1 0 0,-6 5-1 0 0,-3 3 289 0 0,1 1 1 0 0,-23 25-1 0 0,24-23-182 0 0,0 1 0 0 0,2 1 0 0 0,-1 0 0 0 0,2 0 0 0 0,0 1 0 0 0,2 0 0 0 0,0 1 0 0 0,-8 26 0 0 0,13-36-223 0 0,1 0 0 0 0,1-1 0 0 0,-1 1 0 0 0,1 0 0 0 0,1 0 0 0 0,-1 0-1 0 0,2 0 1 0 0,-1 0 0 0 0,1 0 0 0 0,0 0 0 0 0,1 0 0 0 0,0-1 0 0 0,1 1-1 0 0,0-1 1 0 0,0 1 0 0 0,1-1 0 0 0,-1 0 0 0 0,2 0 0 0 0,-1 0 0 0 0,1-1 0 0 0,8 9-1 0 0,-5-8-41 0 0,0 0-1 0 0,0-1 0 0 0,1 0 0 0 0,0-1 0 0 0,0 1 0 0 0,1-2 0 0 0,0 0 0 0 0,0 0 1 0 0,0 0-1 0 0,0-1 0 0 0,1-1 0 0 0,-1 0 0 0 0,21 3 0 0 0,-18-4-48 0 0,-1-1 0 0 0,1-1 0 0 0,0 1 0 0 0,-1-2 0 0 0,1 0 0 0 0,-1-1 0 0 0,1 0 0 0 0,-1 0 1 0 0,1-2-1 0 0,-1 1 0 0 0,20-11 0 0 0,-25 11-47 0 0,0-1 0 0 0,-1 0 1 0 0,0-1-1 0 0,0 1 0 0 0,0-1 1 0 0,0 0-1 0 0,-1-1 0 0 0,0 1 1 0 0,0-1-1 0 0,0 0 0 0 0,5-11 1 0 0,-4 7-3 0 0,-1 0 1 0 0,-1 0-1 0 0,0-1 1 0 0,-1 0-1 0 0,0 0 1 0 0,0 0-1 0 0,1-14 1 0 0,-2 8-1 0 0,-2-1 1 0 0,0 1-1 0 0,0-1 0 0 0,-2 1 0 0 0,0 0 1 0 0,-1-1-1 0 0,-1 1 0 0 0,0 1 0 0 0,-1-1 1 0 0,-8-17-1 0 0,5 20 2 0 0,0 0-1 0 0,0 0 1 0 0,-2 1 0 0 0,1 0 0 0 0,-2 0-1 0 0,0 1 1 0 0,0 1 0 0 0,-1 0 0 0 0,-22-16-1 0 0,16 15-72 0 0,1 1-1 0 0,-1 1 1 0 0,-1 0-1 0 0,0 2 1 0 0,0 0-1 0 0,-1 1 1 0 0,-23-5-1 0 0,37 11-96 0 0,1 0 0 0 0,-1 0 0 0 0,1 0-1 0 0,-1 1 1 0 0,0 0 0 0 0,1 0 0 0 0,-1 0 0 0 0,-6 2-1 0 0,10-1-145 0 0,-1-1-1 0 0,1 1 0 0 0,0 0 1 0 0,0 0-1 0 0,-1 0 0 0 0,1 0 1 0 0,0 0-1 0 0,0 1 0 0 0,-1 1 1 0 0,1-2-447 0 0,0 1 1 0 0,1 0 0 0 0,-1 0 0 0 0,1-1-1 0 0,-1 1 1 0 0,1 0 0 0 0,0 0 0 0 0,0 1 0 0 0,0-1-1 0 0,-1 3 1 0 0,0 1-1929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9421 0 0,'4'0'935'0'0,"0"-1"0"0"0,0 0 0 0 0,0 1 0 0 0,0 0 0 0 0,0 0 0 0 0,0 0 0 0 0,0 0 0 0 0,0 1 0 0 0,-1-1 0 0 0,6 3 0 0 0,-2-1-323 0 0,0 0-1 0 0,-1 1 1 0 0,0 0 0 0 0,0 1-1 0 0,8 4 1 0 0,3 6-148 0 0,0 0 1 0 0,25 28 0 0 0,-36-36-11 0 0,171 194 1984 0 0,-28-32-731 0 0,-96-110-382 0 0,92 76 0 0 0,-143-132-1296 0 0,0-1 0 0 0,0 1 0 0 0,0-1 0 0 0,0 0 0 0 0,0 0 0 0 0,0 1 0 0 0,0-1 0 0 0,1-1 0 0 0,-1 1 0 0 0,0 0 0 0 0,0 0 0 0 0,1-1 0 0 0,-1 0 0 0 0,0 1 0 0 0,3-1 0 0 0,-3 0-17 0 0,0-1 0 0 0,-1 1-1 0 0,1-1 1 0 0,-1 1 0 0 0,1-1 0 0 0,-1 0 0 0 0,0 1 0 0 0,1-1-1 0 0,-1 0 1 0 0,0 0 0 0 0,1 0 0 0 0,-1 0 0 0 0,0 0 0 0 0,0-1-1 0 0,0 1 1 0 0,0 0 0 0 0,0 0 0 0 0,0-1 0 0 0,0 1 0 0 0,0 0 0 0 0,-1-1-1 0 0,1 1 1 0 0,0-3 0 0 0,14-40-12 0 0,-1 0 0 0 0,-3 0 0 0 0,7-59 0 0 0,-9 53 0 0 0,-1 2 0 0 0,105-512 0 0 0,-110 549 6 0 0,-1 7-13 0 0,-1 0 1 0 0,0-1-1 0 0,0 1 1 0 0,-1 0 0 0 0,1 0-1 0 0,-1-7 1 0 0,0 10-256 0 0,-2 8-3171 0 0,-6 35-1332 0 0,2-9-649 0 0,0-8 2181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245 246 432 0 0,'-12'4'9963'0'0,"22"-1"-9133"0"0,1 0-1 0 0,0-1 1 0 0,0 0 0 0 0,-1-1-1 0 0,13-1 1 0 0,60-2 1396 0 0,-66 1-1861 0 0,253-25 3475 0 0,-225 19-3157 0 0,0-3 0 0 0,0-2-1 0 0,80-32 1 0 0,-113 39-507 0 0,1-2-1 0 0,-1 1 1 0 0,-1-2 0 0 0,1 1-1 0 0,12-13 1 0 0,-20 17-98 0 0,0 0 1 0 0,-1-1-1 0 0,1 0 1 0 0,-1 0-1 0 0,0 0 1 0 0,0 0-1 0 0,0 0 0 0 0,-1-1 1 0 0,0 1-1 0 0,1-1 1 0 0,-1 1-1 0 0,-1-1 0 0 0,1 0 1 0 0,-1 0-1 0 0,0 0 1 0 0,0 0-1 0 0,0-6 0 0 0,-1 11-64 0 0,1-1-1 0 0,-1 0 0 0 0,0 0 1 0 0,0 1-1 0 0,0-1 0 0 0,0 0 0 0 0,0 0 1 0 0,0 1-1 0 0,0-1 0 0 0,0 0 0 0 0,-1 1 1 0 0,1-1-1 0 0,0 0 0 0 0,0 0 1 0 0,-1 1-1 0 0,1-1 0 0 0,0 0 0 0 0,-1 1 1 0 0,1-1-1 0 0,0 0 0 0 0,-1 1 0 0 0,1-1 1 0 0,-1 1-1 0 0,1-1 0 0 0,-1 1 0 0 0,0-1 1 0 0,1 1-1 0 0,-1-1 0 0 0,1 1 1 0 0,-1 0-1 0 0,0-1 0 0 0,1 1 0 0 0,-1 0 1 0 0,0-1-1 0 0,0 1 0 0 0,1 0 0 0 0,-1 0 1 0 0,0 0-1 0 0,1 0 0 0 0,-1-1 1 0 0,0 1-1 0 0,0 0 0 0 0,1 1 0 0 0,-1-1 1 0 0,0 0-1 0 0,0 0 0 0 0,1 0 0 0 0,-1 0 1 0 0,0 0-1 0 0,0 1 0 0 0,0-1 0 0 0,-3 2 31 0 0,1-1-1 0 0,0 1 0 0 0,-1-1 1 0 0,1 1-1 0 0,0 0 0 0 0,0 0 0 0 0,0 1 1 0 0,-5 4-1 0 0,1 3 47 0 0,0 0 0 0 0,0 0 0 0 0,1 1-1 0 0,0-1 1 0 0,-9 24 0 0 0,-14 61 326 0 0,20-57-240 0 0,1 0 1 0 0,3 0-1 0 0,1 0 1 0 0,1 1-1 0 0,3-1 1 0 0,8 77-1 0 0,1-56 41 0 0,3 0-1 0 0,2-1 1 0 0,40 102 0 0 0,7-27 214 0 0,2 4 242 0 0,-62-135-655 0 0,0 0 0 0 0,-1 0 0 0 0,1 0 0 0 0,0 1 0 0 0,0-1 0 0 0,-1 0 0 0 0,0 0 0 0 0,1 1 1 0 0,-1-1-1 0 0,0 0 0 0 0,0 1 0 0 0,0-1 0 0 0,0 0 0 0 0,0 0 0 0 0,-1 1 0 0 0,1-1 0 0 0,-1 0 0 0 0,0 0 0 0 0,-1 3 0 0 0,1-3-9 0 0,-1 0 0 0 0,1 0-1 0 0,-1-1 1 0 0,0 1 0 0 0,0-1 0 0 0,0 1-1 0 0,0-1 1 0 0,0 0 0 0 0,0 0-1 0 0,-1 0 1 0 0,1 0 0 0 0,0 0-1 0 0,0 0 1 0 0,-1-1 0 0 0,1 1 0 0 0,-1-1-1 0 0,-3 1 1 0 0,-174 13-248 0 0,38-6 96 0 0,47 0 73 0 0,-408 49-401 0 0,475-54 443 0 0,-44 10-124 0 0,66-12 143 0 0,0 1-1 0 0,0 0 0 0 0,1 0 1 0 0,-1 1-1 0 0,0-1 1 0 0,1 1-1 0 0,0 0 0 0 0,0 1 1 0 0,-6 4-1 0 0,11-7 17 0 0,0-1 0 0 0,-1 0 0 0 0,1 1 0 0 0,0-1 0 0 0,0 0 0 0 0,0 1 0 0 0,0-1 0 0 0,0 0 0 0 0,0 1 0 0 0,0-1 0 0 0,0 1 0 0 0,0-1 1 0 0,0 0-1 0 0,0 1 0 0 0,0-1 0 0 0,0 1 0 0 0,0-1 0 0 0,0 0 0 0 0,0 1 0 0 0,1-1 0 0 0,-1 0 0 0 0,0 1 0 0 0,0-1 0 0 0,0 0 0 0 0,1 1 0 0 0,-1-1 0 0 0,0 0 0 0 0,0 1 0 0 0,1-1 0 0 0,-1 0 0 0 0,0 0 0 0 0,0 1 0 0 0,1-1 0 0 0,-1 0 0 0 0,0 0 0 0 0,1 0 0 0 0,-1 1 0 0 0,1-1 0 0 0,-1 0 0 0 0,0 0 0 0 0,1 0 0 0 0,-1 0 0 0 0,0 0 0 0 0,1 0 0 0 0,0 0 0 0 0,21 8 211 0 0,7-3-136 0 0,0-1-1 0 0,0-2 1 0 0,40-1 0 0 0,90-13 237 0 0,-118 8-299 0 0,211-28-20 0 0,-100 11 0 0 0,-119 13 3 0 0,-26 5-46 0 0,0 1 0 0 0,1 0 0 0 0,-1 1-1 0 0,0 0 1 0 0,14-1 0 0 0,-9 0-2669 0 0,10-3-8189 0 0,-16 3 7664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8 235 784 0 0,'-8'2'9169'0'0,"19"0"-8394"0"0,0 1 0 0 0,0-1 1 0 0,-1-1-1 0 0,1 0 0 0 0,14-1 1 0 0,-17 1-604 0 0,407-15 4661 0 0,-288 6-3948 0 0,24 0 43 0 0,1098-46 4845 0 0,683 22-217 0 0,-1897 32-5552 0 0,304-11 11 0 0,-11-20-19 0 0,-319 29 4 0 0,2 1 0 0 0,0 0 0 0 0,-1-1 0 0 0,1 0 0 0 0,-1-1 0 0 0,1-1 0 0 0,-1 1 0 0 0,12-7 0 0 0,-22 10 0 0 0,1-1 0 0 0,-1 1 0 0 0,0 0 0 0 0,1 0 0 0 0,-1 0 0 0 0,0-1 0 0 0,1 1 0 0 0,-1 0 0 0 0,0 0 0 0 0,0-1 0 0 0,1 1 0 0 0,-1 0 0 0 0,0-1 0 0 0,0 1 0 0 0,1 0 0 0 0,-1-1 0 0 0,0 1 0 0 0,0 0 0 0 0,0-1 0 0 0,0 1 0 0 0,0-1 0 0 0,1 1 0 0 0,-1 0 0 0 0,0-1 0 0 0,0 1 0 0 0,0-1 0 0 0,0 1 0 0 0,0 0 0 0 0,0-1 0 0 0,0 1 0 0 0,0 0 0 0 0,0-1 0 0 0,-1 1 0 0 0,1-1 0 0 0,0 1 0 0 0,0 0 0 0 0,0-1 0 0 0,0 1 0 0 0,-1-1 0 0 0,-10-9 0 0 0,-2 3-16 0 0,0 2 0 0 0,0-1-1 0 0,-1 2 1 0 0,0-1 0 0 0,-27-3 0 0 0,35 7-33 0 0,-11 1-789 0 0,11 0-2024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1157 552 0 0,'-2'2'668'0'0,"0"0"0"0"0,0 1 0 0 0,0-1 0 0 0,1 0 0 0 0,-1 1 0 0 0,1-1 0 0 0,-1 1-1 0 0,1 0 1 0 0,-2 3 1814 0 0,14-2 921 0 0,-5-4-3021 0 0,-1 0-1 0 0,1-1 1 0 0,-1 0 0 0 0,1-1 0 0 0,-1 1-1 0 0,0-1 1 0 0,0 0 0 0 0,0 0 0 0 0,10-5-1 0 0,-2 0 134 0 0,57-25 597 0 0,-1-4-1 0 0,-2-3 0 0 0,-1-3 1 0 0,-2-3-1 0 0,113-103 0 0 0,-155 127-817 0 0,-1-1-1 0 0,0-1 1 0 0,-2 0-1 0 0,-1-2 1 0 0,25-44-1 0 0,-17 16 223 0 0,-2-1 0 0 0,29-99 0 0 0,-32 71 144 0 0,16-116-1 0 0,-36 187-601 0 0,1-2 49 0 0,0 1 1 0 0,-1-1 0 0 0,-1 1-1 0 0,-1-19 1 0 0,1 31-103 0 0,0 0 0 0 0,0-1 0 0 0,0 1 0 0 0,0 0 0 0 0,0 0-1 0 0,0-1 1 0 0,0 1 0 0 0,0 0 0 0 0,0 0 0 0 0,0-1 0 0 0,0 1 0 0 0,-1 0 0 0 0,1 0 0 0 0,0 0 0 0 0,0-1 0 0 0,0 1-1 0 0,0 0 1 0 0,0 0 0 0 0,0-1 0 0 0,-1 1 0 0 0,1 0 0 0 0,0 0 0 0 0,0 0 0 0 0,0 0 0 0 0,0-1 0 0 0,-1 1 0 0 0,1 0-1 0 0,0 0 1 0 0,0 0 0 0 0,0 0 0 0 0,-1 0 0 0 0,1 0 0 0 0,0 0 0 0 0,0-1 0 0 0,-1 1 0 0 0,1 0 0 0 0,0 0 0 0 0,0 0 0 0 0,-1 0-1 0 0,-8 8 130 0 0,-5 13-31 0 0,2 3-47 0 0,1 1-1 0 0,2 0 1 0 0,-10 39-1 0 0,-11 82 69 0 0,25-117-98 0 0,-53 348 191 0 0,57-371-347 0 0,1-1 0 0 0,-1 1 0 0 0,1 0 0 0 0,0 0 0 0 0,1-1 0 0 0,1 11 0 0 0,-1-14-19 0 0,-1-1 1 0 0,1 1 0 0 0,-1-1-1 0 0,1 0 1 0 0,0 1-1 0 0,-1-1 1 0 0,1 0 0 0 0,0 1-1 0 0,0-1 1 0 0,0 0-1 0 0,0 0 1 0 0,0 0 0 0 0,0 0-1 0 0,0 0 1 0 0,0 0-1 0 0,1 0 1 0 0,-1-1 0 0 0,0 1-1 0 0,1 0 1 0 0,-1 0-1 0 0,0-1 1 0 0,1 1-1 0 0,-1-1 1 0 0,1 0 0 0 0,-1 1-1 0 0,1-1 1 0 0,-1 0-1 0 0,1 0 1 0 0,2 0 0 0 0,27-2-6883 0 0,-6-4 4063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372 195 400 0 0,'2'-26'3713'0'0,"-1"16"-2389"0"0,-1 0-1 0 0,0 0 1 0 0,0 0-1 0 0,-1 0 1 0 0,-3-16-1 0 0,3 24-1159 0 0,1 0 0 0 0,-1 0 0 0 0,0 1 0 0 0,0-1-1 0 0,0 0 1 0 0,0 0 0 0 0,0 1 0 0 0,0-1 0 0 0,0 0-1 0 0,0 1 1 0 0,-1-1 0 0 0,1 1 0 0 0,-1 0 0 0 0,1 0-1 0 0,-1-1 1 0 0,1 1 0 0 0,-1 0 0 0 0,0 0 0 0 0,1 0 0 0 0,-1 0-1 0 0,0 1 1 0 0,0-1 0 0 0,0 0 0 0 0,0 1 0 0 0,0 0-1 0 0,0-1 1 0 0,0 1 0 0 0,0 0 0 0 0,0 0 0 0 0,0 0-1 0 0,0 0 1 0 0,0 0 0 0 0,0 0 0 0 0,-1 1 0 0 0,-8 1 151 0 0,0 0 0 0 0,1 1 1 0 0,0 0-1 0 0,0 1 1 0 0,0 0-1 0 0,0 1 1 0 0,-15 9-1 0 0,8-3 45 0 0,0 0 1 0 0,1 2-1 0 0,-16 16 0 0 0,15-13-44 0 0,1 2-1 0 0,2 0 1 0 0,-1 0 0 0 0,2 1-1 0 0,-12 23 1 0 0,19-31-126 0 0,1 0 0 0 0,0 0 0 0 0,1 0 0 0 0,0 1 1 0 0,1-1-1 0 0,0 1 0 0 0,1 0 0 0 0,0 0 0 0 0,1 0 0 0 0,0 0 1 0 0,2 20-1 0 0,0-24-102 0 0,0 0 0 0 0,1-1 0 0 0,1 1 0 0 0,-1 0 0 0 0,1-1 0 0 0,0 1 0 0 0,1-1 0 0 0,-1 0 0 0 0,2 0 0 0 0,-1-1 0 0 0,1 1 1 0 0,0-1-1 0 0,0 0 0 0 0,0 0 0 0 0,1 0 0 0 0,0-1 0 0 0,9 7 0 0 0,-6-7-24 0 0,-1 0 0 0 0,1 0 0 0 0,0-1 0 0 0,0 0 0 0 0,0 0 0 0 0,0-1 0 0 0,1 0 0 0 0,-1-1 0 0 0,1 0 0 0 0,0 0 0 0 0,0-1 0 0 0,0-1 0 0 0,0 1 0 0 0,10-2 0 0 0,-2-1-113 0 0,1 0 0 0 0,-1-2 1 0 0,1 0-1 0 0,-1-1 1 0 0,30-12-1 0 0,-38 12-4 0 0,0 0 0 0 0,-1 0 0 0 0,0-1 0 0 0,0 0 0 0 0,-1-1 0 0 0,1 0 0 0 0,-1 0 0 0 0,-1 0 0 0 0,0-1 0 0 0,0-1 0 0 0,11-16 0 0 0,-10 11 55 0 0,-1-1 0 0 0,-1 0-1 0 0,0 0 1 0 0,-1-1 0 0 0,-1 0 0 0 0,0 0-1 0 0,-1 0 1 0 0,-1 0 0 0 0,0 0-1 0 0,-2-1 1 0 0,1 1 0 0 0,-2 0 0 0 0,0-1-1 0 0,-1 1 1 0 0,-1 0 0 0 0,-8-27 0 0 0,7 30 20 0 0,0 1 0 0 0,-1 0 0 0 0,-1 0 0 0 0,0 1 0 0 0,0 0 0 0 0,-1 0 0 0 0,-1 0 0 0 0,0 1 1 0 0,-14-15-1 0 0,15 18-35 0 0,-1 1 0 0 0,0 0 0 0 0,0 0 0 0 0,-1 0 0 0 0,1 1 0 0 0,-1 1 0 0 0,0-1 0 0 0,0 2 0 0 0,-1-1 0 0 0,1 1 0 0 0,-1 0 0 0 0,0 1 0 0 0,-13-1 1 0 0,21 2-154 0 0,-1 1 0 0 0,0 0 1 0 0,1 0-1 0 0,-1 0 0 0 0,0 0 1 0 0,0 0-1 0 0,1 0 0 0 0,-1 1 1 0 0,0-1-1 0 0,1 1 0 0 0,-1 0 1 0 0,1 0-1 0 0,-1 0 1 0 0,1 0-1 0 0,-5 3 0 0 0,19 8-3241 0 0,-7-9 2687 0 0,0 0 1 0 0,1-1 0 0 0,-1 1 0 0 0,1-1-1 0 0,-1-1 1 0 0,1 1 0 0 0,0-1-1 0 0,0 0 1 0 0,12 1 0 0 0,-3-1-512 0 0,29 6-1021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14 120 0 0,'-5'-2'728'0'0,"0"0"1"0"0,0 0-1 0 0,0 0 1 0 0,-1 1-1 0 0,1-1 1 0 0,-1 1-1 0 0,1 0 1 0 0,-1 1-1 0 0,1 0 0 0 0,-1-1 1 0 0,1 2-1 0 0,-1-1 1 0 0,-7 2-1 0 0,5 0-163 0 0,1 0 0 0 0,-1 1 0 0 0,1 0 0 0 0,-1 0-1 0 0,-10 8 1 0 0,0 0 129 0 0,1 2-1 0 0,0 0 0 0 0,1 1 0 0 0,1 1 1 0 0,0 0-1 0 0,1 1 0 0 0,-23 33 0 0 0,27-33-282 0 0,0 1-1 0 0,1-1 0 0 0,0 1 0 0 0,2 1 1 0 0,0 0-1 0 0,1 0 0 0 0,1 0 1 0 0,0 1-1 0 0,-2 20 0 0 0,7-30-273 0 0,0 0 1 0 0,1 0-1 0 0,-1 0 0 0 0,2 0 1 0 0,-1-1-1 0 0,1 1 0 0 0,1 0 1 0 0,-1-1-1 0 0,1 1 0 0 0,1-1 0 0 0,0 0 1 0 0,0 0-1 0 0,0 0 0 0 0,1 0 1 0 0,0-1-1 0 0,1 0 0 0 0,0 0 1 0 0,0-1-1 0 0,0 1 0 0 0,1-1 0 0 0,0 0 1 0 0,14 8-1 0 0,-10-6-169 0 0,0-2 1 0 0,0 0-1 0 0,1 0 0 0 0,0-1 1 0 0,0 0-1 0 0,0-1 0 0 0,1-1 1 0 0,-1 0-1 0 0,1 0 0 0 0,0-1 1 0 0,0-1-1 0 0,-1 0 0 0 0,1-1 0 0 0,0 0 1 0 0,20-4-1 0 0,-28 3-59 0 0,0 0 0 0 0,0 0 1 0 0,0 0-1 0 0,-1-1 0 0 0,1 0 0 0 0,0 0 1 0 0,-1 0-1 0 0,1-1 0 0 0,-1 0 0 0 0,0 1 0 0 0,0-1 1 0 0,0-1-1 0 0,0 1 0 0 0,0-1 0 0 0,-1 1 1 0 0,0-1-1 0 0,6-8 0 0 0,-6 6 73 0 0,0-1 0 0 0,0 0-1 0 0,-1 0 1 0 0,0 0 0 0 0,0 0 0 0 0,0 0 0 0 0,-1 0-1 0 0,0-1 1 0 0,-1 1 0 0 0,1 0 0 0 0,-2-1-1 0 0,0-7 1 0 0,-1-2 82 0 0,0 0 0 0 0,-1 1-1 0 0,-1-1 1 0 0,-1 1 0 0 0,-1 0 0 0 0,0 0-1 0 0,-1 0 1 0 0,0 1 0 0 0,-1 0 0 0 0,-1 1-1 0 0,0 0 1 0 0,-20-23 0 0 0,11 18-150 0 0,-1 0-1 0 0,0 2 1 0 0,-1 0 0 0 0,-1 1 0 0 0,-1 1-1 0 0,0 1 1 0 0,-40-19 0 0 0,59 32-129 0 0,1 0-1 0 0,0 0 1 0 0,-1 0 0 0 0,1 0 0 0 0,0 1-1 0 0,-1-1 1 0 0,1 1 0 0 0,-4-1 0 0 0,-3 4-5771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46 294 508 0 0,'4'18'1918'0'0,"-2"-10"-725"0"0,0 1 1 0 0,0 0-1 0 0,0 0 1 0 0,-1 0-1 0 0,-1 0 0 0 0,0 0 1 0 0,0 0-1 0 0,0 0 1 0 0,-3 10-1 0 0,1-7 149 0 0,1-9-932 0 0,1 0 1 0 0,0-1-1 0 0,-1 1 1 0 0,0-1-1 0 0,1 1 1 0 0,-1-1-1 0 0,0 1 1 0 0,-1-1-1 0 0,1 1 1 0 0,0-1-1 0 0,-3 3 1 0 0,4-5-332 0 0,0 0 1 0 0,0 1-1 0 0,-1-1 1 0 0,1 0-1 0 0,0 0 1 0 0,-1 0-1 0 0,1 0 1 0 0,0 0-1 0 0,-1 1 1 0 0,1-1-1 0 0,0 0 1 0 0,-1 0 0 0 0,1 0-1 0 0,-1 0 1 0 0,1 0-1 0 0,0 0 1 0 0,-1 0-1 0 0,1 0 1 0 0,0 0-1 0 0,-1 0 1 0 0,1 0-1 0 0,0-1 1 0 0,-1 1-1 0 0,1 0 1 0 0,0 0-1 0 0,-1 0 1 0 0,1 0-1 0 0,0-1 1 0 0,-1 1-1 0 0,1 0 1 0 0,0 0-1 0 0,0 0 1 0 0,-1-1-1 0 0,1 1 1 0 0,0 0-1 0 0,-1-1 1 0 0,-8-9 816 0 0,9 9-952 0 0,-3-3 207 0 0,1-1 0 0 0,-1 1 1 0 0,1-1-1 0 0,0 1 1 0 0,1-1-1 0 0,-1 0 1 0 0,1 0-1 0 0,0 0 0 0 0,0 0 1 0 0,0-7-1 0 0,0-3 193 0 0,1 1 0 0 0,3-22-1 0 0,0 14-21 0 0,1 0-1 0 0,1 1 0 0 0,13-38 0 0 0,-15 52-223 0 0,0-1 0 0 0,0 1 0 0 0,1 0-1 0 0,0 0 1 0 0,0 0 0 0 0,1 1 0 0 0,-1-1 0 0 0,1 1-1 0 0,1 0 1 0 0,-1 0 0 0 0,1 1 0 0 0,0 0 0 0 0,1 0-1 0 0,7-5 1 0 0,-12 9-53 0 0,0 0-1 0 0,1 0 0 0 0,-1 0 1 0 0,0 0-1 0 0,1 0 1 0 0,-1 1-1 0 0,1-1 1 0 0,-1 1-1 0 0,1 0 1 0 0,-1 0-1 0 0,0 0 1 0 0,1 0-1 0 0,-1 0 1 0 0,1 0-1 0 0,-1 1 0 0 0,1-1 1 0 0,-1 1-1 0 0,5 1 1 0 0,-4 0 1 0 0,1 0 1 0 0,0 0-1 0 0,-1 0 0 0 0,1 1 1 0 0,-1 0-1 0 0,0 0 1 0 0,0-1-1 0 0,0 2 0 0 0,0-1 1 0 0,2 4-1 0 0,3 5 48 0 0,0 0 0 0 0,-2 0-1 0 0,0 1 1 0 0,0 0 0 0 0,5 20 0 0 0,-9-28-89 0 0,2 6-60 0 0,-1 0-1 0 0,0 0 0 0 0,0 0 1 0 0,-1 0-1 0 0,-1 0 0 0 0,0 0 1 0 0,0 0-1 0 0,-2 13 0 0 0,1-23-200 0 0,1-6-440 0 0,6-25 506 0 0,2-1 0 0 0,0 1 0 0 0,26-51 0 0 0,-27 66 197 0 0,0 0 1 0 0,1 0-1 0 0,1 1 0 0 0,0 0 0 0 0,1 1 0 0 0,1 0 0 0 0,0 1 1 0 0,25-20-1 0 0,-35 30 26 0 0,0 0 1 0 0,1 1-1 0 0,-1-1 1 0 0,1 0 0 0 0,-1 1-1 0 0,1-1 1 0 0,0 1-1 0 0,-1 0 1 0 0,1 0-1 0 0,0 0 1 0 0,0 1-1 0 0,0-1 1 0 0,0 0 0 0 0,0 1-1 0 0,0 0 1 0 0,0 0-1 0 0,0 0 1 0 0,0 0-1 0 0,0 0 1 0 0,-1 1-1 0 0,1-1 1 0 0,0 1 0 0 0,0 0-1 0 0,0 0 1 0 0,0 0-1 0 0,-1 0 1 0 0,1 0-1 0 0,0 1 1 0 0,-1-1-1 0 0,1 1 1 0 0,-1-1 0 0 0,1 1-1 0 0,-1 0 1 0 0,0 0-1 0 0,0 0 1 0 0,0 1-1 0 0,0-1 1 0 0,0 0 0 0 0,-1 1-1 0 0,1-1 1 0 0,-1 1-1 0 0,1 0 1 0 0,-1-1-1 0 0,1 5 1 0 0,4 5 128 0 0,-2 1 0 0 0,0 0 0 0 0,0 0 0 0 0,-1 0 0 0 0,-1 0 0 0 0,1 16 0 0 0,-3 81 241 0 0,-2-80-561 0 0,2-18-707 0 0,0 21-351 0 0,0-32 732 0 0,0 0-1 0 0,1 0 1 0 0,-1 0 0 0 0,0 0-1 0 0,1 0 1 0 0,-1 0 0 0 0,0 0-1 0 0,1-1 1 0 0,-1 1 0 0 0,1 0-1 0 0,0 0 1 0 0,-1 0-1 0 0,1-1 1 0 0,0 1 0 0 0,1 1-1 0 0,9-2-6541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110 434 600 0 0,'-9'14'1198'0'0,"1"-1"0"0"0,0 1-1 0 0,1 1 1 0 0,1-1 0 0 0,0 1 0 0 0,-4 17-1 0 0,-16 96 5872 0 0,12-55-2719 0 0,10-48-2846 0 0,3-16-570 0 0,-1 0-1 0 0,0 0 1 0 0,-4 12-1 0 0,9-49 4197 0 0,6-55-4853 0 0,18-93 75 0 0,12-92 523 0 0,-22-2-383 0 0,-12 324-492 0 0,3 0 0 0 0,1-1 0 0 0,3-1 0 0 0,30 83 0 0 0,-28-96 0 0 0,2 0 0 0 0,2-1 0 0 0,30 48 0 0 0,-35-67-46 0 0,1 0 0 0 0,0-1 0 0 0,1-1 0 0 0,1 0-1 0 0,1-1 1 0 0,21 15 0 0 0,-26-21-18 0 0,1-1 0 0 0,0-1 0 0 0,1 0-1 0 0,0-1 1 0 0,0-1 0 0 0,1 0 0 0 0,-1 0 0 0 0,1-2-1 0 0,28 6 1 0 0,-41-10-40 0 0,1 1-1 0 0,-1-1 0 0 0,1 0 0 0 0,-1 0 1 0 0,1 0-1 0 0,0 0 0 0 0,-1 0 1 0 0,1 0-1 0 0,-1-1 0 0 0,1 1 0 0 0,-1-1 1 0 0,1 0-1 0 0,-1 1 0 0 0,1-1 0 0 0,-1-1 1 0 0,0 1-1 0 0,1 0 0 0 0,-1 0 1 0 0,0-1-1 0 0,0 1 0 0 0,0-1 0 0 0,0 0 1 0 0,0 0-1 0 0,-1 0 0 0 0,1 1 1 0 0,0-2-1 0 0,-1 1 0 0 0,2-2 0 0 0,-2 0 42 0 0,1 0-1 0 0,-1 1 0 0 0,-1-1 1 0 0,1 0-1 0 0,0 1 0 0 0,-1-1 0 0 0,0 0 1 0 0,0 0-1 0 0,0 0 0 0 0,0 1 0 0 0,-1-1 1 0 0,1 0-1 0 0,-1 0 0 0 0,0 1 0 0 0,0-1 1 0 0,0 1-1 0 0,-1-1 0 0 0,-3-6 1 0 0,1 3 50 0 0,0 1 1 0 0,0 0 0 0 0,0 0 0 0 0,-1 0 0 0 0,0 0 0 0 0,0 1 0 0 0,-1-1 0 0 0,0 1 0 0 0,0 1 0 0 0,-7-6 0 0 0,2 4 19 0 0,0 0 0 0 0,0 1 0 0 0,-1 0-1 0 0,0 1 1 0 0,-19-5 0 0 0,2 3 51 0 0,1 2 0 0 0,-1 1 1 0 0,0 2-1 0 0,-47 3 0 0 0,57-1-25 0 0,-1 1-1 0 0,1 0 1 0 0,0 2 0 0 0,0 0-1 0 0,0 1 1 0 0,0 2 0 0 0,1-1-1 0 0,0 2 1 0 0,-17 10 0 0 0,31-16-113 0 0,0 1 1 0 0,1 0 0 0 0,0 0 0 0 0,-1 0 0 0 0,1 0 0 0 0,0 0 0 0 0,1 1 0 0 0,-1-1 0 0 0,1 1 0 0 0,-1 0 0 0 0,-2 8-1 0 0,4-11-150 0 0,0 1 0 0 0,1 0-1 0 0,-1 0 1 0 0,1 0 0 0 0,0 0-1 0 0,-1 0 1 0 0,1-1-1 0 0,0 1 1 0 0,0 0 0 0 0,0 0-1 0 0,1 0 1 0 0,0 3 0 0 0,-1-3-212 0 0,1 0 0 0 0,0-1 0 0 0,-1 1 0 0 0,1-1 0 0 0,0 1 0 0 0,0-1 1 0 0,0 0-1 0 0,0 1 0 0 0,0-1 0 0 0,1 0 0 0 0,-1 1 0 0 0,0-1 0 0 0,1 0 0 0 0,-1 0 1 0 0,1 0-1 0 0,1 0 0 0 0,10 5-2410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1 800 0 0,'-1'0'433'0'0,"1"0"-1"0"0,-1 0 1 0 0,-4 4 3461 0 0,5-3-3462 0 0,0-1 1 0 0,-1 1 0 0 0,1-1-1 0 0,0 1 1 0 0,-1-1 0 0 0,1 1-1 0 0,0 0 1 0 0,0-1 0 0 0,0 1-1 0 0,-1-1 1 0 0,1 1 0 0 0,0 0-1 0 0,0 0 1 0 0,0 0-169 0 0,1 0 1 0 0,-1 0 0 0 0,1-1-1 0 0,-1 1 1 0 0,1 0 0 0 0,-1 0-1 0 0,1-1 1 0 0,-1 1-1 0 0,1-1 1 0 0,-1 1 0 0 0,1 0-1 0 0,0-1 1 0 0,-1 1-1 0 0,1-1 1 0 0,0 0 0 0 0,1 1-1 0 0,39 13 2224 0 0,-36-12-1566 0 0,67 14 776 0 0,1-3-1 0 0,0-3 0 0 0,96 1 1 0 0,221-26 4322 0 0,-214-10-7991 0 0,-164 26 184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1236 0 0,'-9'11'8980'0'0,"31"-11"-2639"0"0,-17-1-6763 0 0,113-15 6196 0 0,59-23-1545 0 0,-149 33-3483 0 0,-7 1-830 0 0,69-17 1610 0 0,-62 12-4854 0 0,0 0-4332 0 0,-23 8 4687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3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0 960 20 0 0,'0'0'4741'0'0,"5"-3"-2801"0"0,33-21 1546 0 0,50-43 0 0 0,-51 38-2091 0 0,0-2 71 0 0,-1-1 1 0 0,61-71-1 0 0,-80 81-1117 0 0,-2 0 1 0 0,-1-1-1 0 0,0-1 0 0 0,-2-1 0 0 0,-1 0 1 0 0,-1 0-1 0 0,-1-1 0 0 0,7-33 0 0 0,-6 8 61 0 0,-2 0-1 0 0,-2 0 0 0 0,-2-68 1 0 0,-4 114-380 0 0,1-20 244 0 0,-2-1-1 0 0,-1 1 1 0 0,-7-40-1 0 0,6 63 123 0 0,0 8-312 0 0,-3 10-68 0 0,3 6 60 0 0,0 1 1 0 0,1 0-1 0 0,3 45 1 0 0,0-40-9 0 0,-2 218 650 0 0,3 89 495 0 0,-2-334-1313 0 0,0 1 0 0 0,0 0 1 0 0,0-1-1 0 0,0 1 0 0 0,0 0 1 0 0,0-1-1 0 0,1 1 1 0 0,-1-1-1 0 0,1 1 0 0 0,-1 0 1 0 0,1-1-1 0 0,-1 1 0 0 0,1-1 1 0 0,0 0-1 0 0,0 1 1 0 0,0-1-1 0 0,0 1 0 0 0,0-1 1 0 0,0 0-1 0 0,0 0 0 0 0,1 2 1 0 0,0-3-303 0 0,0 1 0 0 0,0-1 0 0 0,0 0 0 0 0,0 1 0 0 0,0-1 0 0 0,0 0 0 0 0,0 0 0 0 0,-1 0 0 0 0,1-1 0 0 0,0 1 0 0 0,0 0 0 0 0,0-1 0 0 0,0 1 0 0 0,0-1 0 0 0,-1 1 0 0 0,1-1 0 0 0,3-2 0 0 0,14-6-2724 0 0,2-4 448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3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406 104 64 0 0,'0'-12'671'0'0,"1"4"295"0"0,-1 0 0 0 0,-1 0 0 0 0,1 0 0 0 0,-1 1 0 0 0,-3-11 0 0 0,4 16-729 0 0,-1 0 1 0 0,0 0-1 0 0,0 0 1 0 0,0 0-1 0 0,0 0 0 0 0,0 1 1 0 0,0-1-1 0 0,0 0 1 0 0,0 1-1 0 0,-1-1 1 0 0,1 1-1 0 0,-1-1 1 0 0,1 1-1 0 0,-1 0 0 0 0,1 0 1 0 0,-1 0-1 0 0,0-1 1 0 0,0 2-1 0 0,1-1 1 0 0,-1 0-1 0 0,0 0 1 0 0,0 0-1 0 0,0 1 1 0 0,0-1-1 0 0,0 1 0 0 0,-3 0 1 0 0,-4-1 228 0 0,0 1 0 0 0,0 1 0 0 0,0 0 0 0 0,0 0 0 0 0,0 1 0 0 0,0 0 0 0 0,1 0 0 0 0,-1 1 0 0 0,0 0 0 0 0,1 1-1 0 0,-15 9 1 0 0,3-2 173 0 0,1 2-1 0 0,1 0 0 0 0,-28 26 1 0 0,33-26-298 0 0,0 0 0 0 0,1 1 0 0 0,0 1 0 0 0,1 0 0 0 0,1 0 0 0 0,1 1 0 0 0,0 0 0 0 0,1 1 0 0 0,1 0 0 0 0,0 0 0 0 0,1 1 0 0 0,1 0 1 0 0,1 0-1 0 0,0 0 0 0 0,-1 35 0 0 0,5-43-210 0 0,1 1 1 0 0,0 0-1 0 0,0-1 0 0 0,1 0 1 0 0,1 1-1 0 0,0-1 0 0 0,0 0 1 0 0,1 0-1 0 0,0 0 1 0 0,1-1-1 0 0,0 1 0 0 0,0-1 1 0 0,14 16-1 0 0,-10-14-33 0 0,0-2-1 0 0,1 1 0 0 0,0-1 1 0 0,1-1-1 0 0,0 0 1 0 0,0 0-1 0 0,1-1 1 0 0,0-1-1 0 0,0 0 0 0 0,17 6 1 0 0,-15-7-142 0 0,0-1 0 0 0,1-1 0 0 0,-1 0 0 0 0,1-1 0 0 0,0 0 1 0 0,-1-1-1 0 0,1-1 0 0 0,0 0 0 0 0,20-4 0 0 0,-23 3-163 0 0,-1-2 0 0 0,0 0 0 0 0,0 0 0 0 0,0-1 0 0 0,0 0 0 0 0,0-1 0 0 0,-1 0 0 0 0,0-1 0 0 0,0 0 0 0 0,-1-1 0 0 0,1 0 0 0 0,12-12 0 0 0,-14 9 129 0 0,0 0 0 0 0,0 0 1 0 0,-1-1-1 0 0,-1 0 0 0 0,0-1 0 0 0,0 1 0 0 0,-1-1 1 0 0,-1 0-1 0 0,0 0 0 0 0,0-1 0 0 0,-1 1 0 0 0,-1-1 0 0 0,2-24 1 0 0,-3 16 143 0 0,0 0 0 0 0,-2 1 0 0 0,0-1 1 0 0,-2 0-1 0 0,0 1 0 0 0,-1 0 0 0 0,-13-38 1 0 0,12 47-6 0 0,0 1-1 0 0,-1-1 1 0 0,0 1 0 0 0,0 0 0 0 0,-1 0 0 0 0,-1 1 0 0 0,0 0-1 0 0,0 0 1 0 0,0 1 0 0 0,-1 0 0 0 0,0 0 0 0 0,-1 1 0 0 0,0 1-1 0 0,-11-7 1 0 0,11 8-79 0 0,0 0-1 0 0,0 1 1 0 0,-1 0-1 0 0,1 0 1 0 0,-1 1 0 0 0,0 1-1 0 0,0 0 1 0 0,0 0-1 0 0,0 1 1 0 0,0 0-1 0 0,-1 1 1 0 0,1 1-1 0 0,0-1 1 0 0,0 2 0 0 0,-14 2-1 0 0,-9 10-1033 0 0,33-13 935 0 0,0-1 0 0 0,0 1 0 0 0,0-1-1 0 0,0 1 1 0 0,0-1 0 0 0,0 1 0 0 0,0 0 0 0 0,0 0-1 0 0,0-1 1 0 0,0 1 0 0 0,0 0 0 0 0,1 0 0 0 0,-1 0-1 0 0,0 0 1 0 0,1 0 0 0 0,-1 0 0 0 0,0 0-1 0 0,1 0 1 0 0,-1 0 0 0 0,1 0 0 0 0,0 0 0 0 0,-1 0-1 0 0,1 1 1 0 0,0-1 0 0 0,0 0 0 0 0,0 0 0 0 0,0 2-1 0 0,0-2-241 0 0,1 0 0 0 0,0 0 0 0 0,0 0 0 0 0,0 1-1 0 0,0-1 1 0 0,0 0 0 0 0,0 0 0 0 0,0 0-1 0 0,1-1 1 0 0,-1 1 0 0 0,0 0 0 0 0,0 0 0 0 0,1-1-1 0 0,-1 1 1 0 0,0 0 0 0 0,1-1 0 0 0,-1 0 0 0 0,1 1-1 0 0,-1-1 1 0 0,2 1 0 0 0,13 2-2126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91 336 0 0,'1'-6'724'0'0,"1"0"0"0"0,1 1 1 0 0,-1-1-1 0 0,1 1 0 0 0,0 0 0 0 0,0 0 0 0 0,6-7 0 0 0,-4 6 822 0 0,0 0-1 0 0,0 1 1 0 0,1-1-1 0 0,0 1 1 0 0,7-5-1 0 0,-12 10-1369 0 0,-1-1 0 0 0,1 1 1 0 0,-1 0-1 0 0,1 0 0 0 0,-1-1 0 0 0,0 1 1 0 0,1 0-1 0 0,-1 0 0 0 0,1 0 0 0 0,0-1 0 0 0,-1 1 1 0 0,1 0-1 0 0,-1 0 0 0 0,1 0 0 0 0,-1 0 0 0 0,1 0 1 0 0,-1 0-1 0 0,1 0 0 0 0,-1 0 0 0 0,1 0 0 0 0,-1 0 1 0 0,1 1-1 0 0,-1-1 0 0 0,1 0 0 0 0,-1 0 0 0 0,1 0 1 0 0,-1 1-1 0 0,1-1 0 0 0,-1 0 0 0 0,1 1 1 0 0,9 16 2436 0 0,-5 22-236 0 0,-6-11-1075 0 0,-2 0-1 0 0,-11 47 1 0 0,8-51-561 0 0,2 1 0 0 0,0 0 0 0 0,1 47 0 0 0,3-68-739 0 0,0 0-1 0 0,1 0 1 0 0,0-1 0 0 0,0 1 0 0 0,0-1 0 0 0,0 1 0 0 0,1 0 0 0 0,-1-1-1 0 0,1 0 1 0 0,0 1 0 0 0,0-1 0 0 0,0 0 0 0 0,1 0 0 0 0,-1 0 0 0 0,1 0 0 0 0,-1-1-1 0 0,1 1 1 0 0,0-1 0 0 0,0 0 0 0 0,0 1 0 0 0,0-1 0 0 0,1 0 0 0 0,-1-1 0 0 0,1 1-1 0 0,-1-1 1 0 0,1 1 0 0 0,-1-1 0 0 0,6 1 0 0 0,8 2-4 0 0,0-2-1 0 0,0 1 1 0 0,0-2 0 0 0,33-1 0 0 0,38-4 2 0 0,129-22 0 0 0,-210 26-13 0 0,20-5-365 0 0,-23 3-1299 0 0,8-6-8285 0 0,-3 2 6407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3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37 272 0 0,'-2'-3'1121'0'0,"0"1"-561"0"0,1-1 0 0 0,-1 1 0 0 0,0 0 1 0 0,0-1-1 0 0,0 1 0 0 0,-1 0 0 0 0,1 0 1 0 0,0 0-1 0 0,-1 1 0 0 0,0-1 0 0 0,1 1 1 0 0,-1-1-1 0 0,0 1 0 0 0,0 0 0 0 0,-3-1 0 0 0,1 1-33 0 0,-1 0 0 0 0,0 0 0 0 0,1 1 0 0 0,-1 0 0 0 0,1 0 0 0 0,-1 0 0 0 0,1 1 0 0 0,-10 2 0 0 0,-4 2-5 0 0,0 0 0 0 0,0 2 0 0 0,0 0 0 0 0,1 1 0 0 0,0 1 0 0 0,1 1 0 0 0,0 0 0 0 0,0 1 0 0 0,1 1 0 0 0,1 0 0 0 0,0 2 0 0 0,0-1 0 0 0,1 2 0 0 0,1 0 0 0 0,1 1 0 0 0,0 0 1 0 0,1 0-1 0 0,1 1 0 0 0,0 1 0 0 0,-11 28 0 0 0,19-38-361 0 0,0 0 1 0 0,0 0 0 0 0,0 0-1 0 0,1 0 1 0 0,0 0 0 0 0,1 1 0 0 0,0-1-1 0 0,0 0 1 0 0,1 0 0 0 0,0 1-1 0 0,0-1 1 0 0,1 0 0 0 0,0 0-1 0 0,1 0 1 0 0,0 0 0 0 0,0-1-1 0 0,0 1 1 0 0,1-1 0 0 0,9 13-1 0 0,-5-9-25 0 0,0 0 1 0 0,1 0-1 0 0,1-1 0 0 0,0-1 0 0 0,0 0 0 0 0,1 0 0 0 0,0-1 0 0 0,0 0 0 0 0,1-1 0 0 0,0 0 0 0 0,15 6 0 0 0,-6-5-1 0 0,1 0 0 0 0,0-1 0 0 0,27 4 0 0 0,-36-8-274 0 0,0-2 0 0 0,0 0 1 0 0,0 0-1 0 0,0-2 0 0 0,0 1 0 0 0,0-2 0 0 0,16-2 0 0 0,-25 3 66 0 0,0-1-1 0 0,0 1 1 0 0,1 0-1 0 0,-1-1 1 0 0,0 0-1 0 0,0 0 1 0 0,-1 0-1 0 0,1-1 1 0 0,0 1-1 0 0,-1-1 1 0 0,1 0-1 0 0,-1 0 1 0 0,0 0-1 0 0,0 0 1 0 0,0-1-1 0 0,-1 1 1 0 0,1-1-1 0 0,-1 0 1 0 0,0 0-1 0 0,0 0 1 0 0,0 0-1 0 0,0 0 1 0 0,-1 0-1 0 0,1 0 0 0 0,-1 0 1 0 0,0-1-1 0 0,-1 1 1 0 0,1-9-1 0 0,0-1 70 0 0,-1 1-1 0 0,-1-1 0 0 0,0 1 0 0 0,-1-1 1 0 0,-1 1-1 0 0,0 0 0 0 0,-1 0 0 0 0,-7-17 1 0 0,1 4 45 0 0,-2 2 0 0 0,-1 0 0 0 0,-1 0 0 0 0,-1 1 0 0 0,-1 1 0 0 0,-22-23 0 0 0,27 33-41 0 0,0 0 1 0 0,-1 1-1 0 0,0 1 1 0 0,-1 0-1 0 0,0 0 1 0 0,-1 1-1 0 0,0 1 1 0 0,0 1-1 0 0,-1 0 1 0 0,0 0-1 0 0,-29-7 1 0 0,24 12-738 0 0,20 2 623 0 0,-1 0 0 0 0,0 0 0 0 0,1 0-1 0 0,-1 0 1 0 0,1 0 0 0 0,-1 0 0 0 0,0 1 0 0 0,1-1 0 0 0,-1 0 0 0 0,1 0 0 0 0,-1 1 0 0 0,1-1 0 0 0,-1 0 0 0 0,1 1 0 0 0,-1-1 0 0 0,1 1 0 0 0,-1-1-1 0 0,1 0 1 0 0,-1 1 0 0 0,1-1 0 0 0,0 1 0 0 0,-1-1 0 0 0,1 1 0 0 0,0 0 0 0 0,-1 0 0 0 0,2 0-407 0 0,-1 1-1 0 0,1 0 1 0 0,0-1 0 0 0,0 1-1 0 0,0-1 1 0 0,0 0-1 0 0,0 1 1 0 0,0-1 0 0 0,0 0-1 0 0,0 1 1 0 0,1-1 0 0 0,-1 0-1 0 0,3 2 1 0 0,-1-1-714 0 0,11 11-1551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3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1 597 9949 0 0,'44'24'12108'0'0,"0"-1"-6501"0"0,94 53-1121 0 0,-121-64-4030 0 0,-39-26-295 0 0,8 2-161 0 0,-1-1 0 0 0,1 0 0 0 0,1-1 0 0 0,0 0 0 0 0,1-1 0 0 0,1-1 0 0 0,0 0 0 0 0,1 0 0 0 0,1-1 0 0 0,1 0 0 0 0,0-1 0 0 0,1 0 0 0 0,1 0 0 0 0,1 0 0 0 0,0-1 0 0 0,-3-34 0 0 0,7 42 0 0 0,1 0 0 0 0,1 0 0 0 0,-1 1 0 0 0,2-1 0 0 0,0 0 0 0 0,0 1 0 0 0,1-1 0 0 0,0 1 0 0 0,0-1 0 0 0,2 1 0 0 0,7-14 0 0 0,-1 6 0 0 0,0 0 0 0 0,1 1 0 0 0,1 1 0 0 0,28-27 0 0 0,-25 27 0 0 0,0 1 0 0 0,1 1 0 0 0,1 0 0 0 0,0 1 0 0 0,1 1 0 0 0,0 1 0 0 0,1 1 0 0 0,0 1 0 0 0,1 0 0 0 0,0 2 0 0 0,0 0 0 0 0,1 1 0 0 0,-1 1 0 0 0,1 2 0 0 0,0 0 0 0 0,1 1 0 0 0,-1 1 0 0 0,0 1 0 0 0,38 5 0 0 0,-9 2 0 0 0,0 2 0 0 0,51 17 0 0 0,-85-21 0 0 0,-1 1 0 0 0,0 0 0 0 0,0 1 0 0 0,0 1 0 0 0,-1 0 0 0 0,0 1 0 0 0,0 1 0 0 0,-1 0 0 0 0,-1 1 0 0 0,22 22 0 0 0,-30-27 0 0 0,0 0 0 0 0,-1 0 0 0 0,0 0 0 0 0,-1 0 0 0 0,1 0 0 0 0,-1 1 0 0 0,-1 0 0 0 0,1-1 0 0 0,-1 1 0 0 0,0 0 0 0 0,0 0 0 0 0,-1 1 0 0 0,0-1 0 0 0,-1 0 0 0 0,0 15 0 0 0,-1-9 0 0 0,-1 0 0 0 0,-1-1 0 0 0,-1 1 0 0 0,1 0 0 0 0,-2-1 0 0 0,0 0 0 0 0,-13 23 0 0 0,-4 1 0 0 0,-34 43 0 0 0,35-51 0 0 0,0 2 0 0 0,-26 48 0 0 0,46-75 0 0 0,-1 0 0 0 0,1 0 0 0 0,0 0 0 0 0,0 0 0 0 0,0 0 0 0 0,0 0 0 0 0,1 0 0 0 0,-1 0 0 0 0,1 0 0 0 0,0 0 0 0 0,0 1 0 0 0,0-1 0 0 0,0 0 0 0 0,0 0 0 0 0,1 0 0 0 0,-1 0 0 0 0,1 0 0 0 0,0 0 0 0 0,1 5 0 0 0,1-4 0 0 0,0 0 0 0 0,-1-1 0 0 0,1 1 0 0 0,0-1 0 0 0,1 1 0 0 0,-1-1 0 0 0,0 0 0 0 0,1 0 0 0 0,0 0 0 0 0,0-1 0 0 0,0 0 0 0 0,7 4 0 0 0,1-1 0 0 0,0 0 0 0 0,1-2 0 0 0,-1 1 0 0 0,1-1 0 0 0,0-1 0 0 0,-1 0 0 0 0,1-1 0 0 0,14-1 0 0 0,108-9 0 0 0,-113 7 0 0 0,5-1-28 0 0,3 1-474 0 0,39-10-1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100 300 132 0 0,'11'9'3005'0'0,"-8"0"-2395"0"0,0-1-1 0 0,-1 1 1 0 0,1 0 0 0 0,-2-1-1 0 0,1 1 1 0 0,-1 0 0 0 0,-1 0-1 0 0,0 17 1 0 0,0 2 334 0 0,3 42 1869 0 0,-3 1 1 0 0,-14 110-1 0 0,6-154-1282 0 0,7-26-1425 0 0,1 0 1 0 0,-1 0-1 0 0,1 0 1 0 0,-1 0 0 0 0,1-1-1 0 0,-1 1 1 0 0,0 0 0 0 0,0 0-1 0 0,1-1 1 0 0,-1 1 0 0 0,0 0-1 0 0,0-1 1 0 0,0 1 0 0 0,0-1-1 0 0,0 1 1 0 0,0-1 0 0 0,1 0-1 0 0,-1 1 1 0 0,0-1-1 0 0,0 0 1 0 0,0 1 0 0 0,0-1-1 0 0,-2 0 1 0 0,1-1-37 0 0,0 0 0 0 0,0 0 1 0 0,1 0-1 0 0,-1 0 0 0 0,0-1 0 0 0,1 1 1 0 0,-1 0-1 0 0,1-1 0 0 0,0 1 0 0 0,-1-1 1 0 0,1 0-1 0 0,0 1 0 0 0,0-1 0 0 0,0 0 0 0 0,0 0 1 0 0,-1-2-1 0 0,1 2 29 0 0,-10-21 125 0 0,2 0 0 0 0,0 0 0 0 0,2-1 0 0 0,0 0 0 0 0,2 0 0 0 0,1-1 0 0 0,1 0 1 0 0,0-37-1 0 0,2 38-115 0 0,2 1 0 0 0,0-1 1 0 0,2 1-1 0 0,1-1 0 0 0,0 1 0 0 0,2 0 1 0 0,1 0-1 0 0,0 1 0 0 0,2-1 0 0 0,12-21 1 0 0,-9 22-14 0 0,1 0 0 0 0,1 0 1 0 0,1 1-1 0 0,1 1 0 0 0,34-34 1 0 0,-42 47-47 0 0,0-1 1 0 0,1 1 0 0 0,1 0 0 0 0,-1 1 0 0 0,1 0 0 0 0,0 0 0 0 0,0 1-1 0 0,1 1 1 0 0,0 0 0 0 0,-1 0 0 0 0,1 1 0 0 0,1 0 0 0 0,-1 1-1 0 0,0 0 1 0 0,1 1 0 0 0,15 0 0 0 0,-21 1-31 0 0,0 1 0 0 0,0 0 0 0 0,0 1 0 0 0,0-1 0 0 0,0 1 0 0 0,0 0 0 0 0,0 1 0 0 0,0-1 0 0 0,-1 1 0 0 0,0 0 0 0 0,1 1 0 0 0,-1-1 0 0 0,0 1 0 0 0,0 0 0 0 0,-1 0 1 0 0,1 1-1 0 0,-1-1 0 0 0,0 1 0 0 0,0 0 0 0 0,-1 0 0 0 0,1 1 0 0 0,-1-1 0 0 0,0 0 0 0 0,-1 1 0 0 0,1 0 0 0 0,-1 0 0 0 0,0 0 0 0 0,-1 0 0 0 0,1 0 0 0 0,-1 0 0 0 0,-1 0 0 0 0,1 0 0 0 0,-1 1 0 0 0,0-1 0 0 0,-1 12 0 0 0,-3 2 9 0 0,0-1 0 0 0,-2 0-1 0 0,0 0 1 0 0,-11 22-1 0 0,-39 66 38 0 0,42-85-50 0 0,-1 0 0 0 0,0-1 0 0 0,-2 0 1 0 0,-1-2-1 0 0,0 0 0 0 0,-39 30 0 0 0,44-40-13 0 0,1 0 0 0 0,-2-1 0 0 0,1 0 0 0 0,-1-1 0 0 0,0-1 0 0 0,-1 0 0 0 0,0-1 0 0 0,0 0 0 0 0,0-1 0 0 0,0-1 0 0 0,0 0 0 0 0,-26 0 0 0 0,38-3-4 0 0,0 0 0 0 0,0-1 0 0 0,0 1 0 0 0,0-1 0 0 0,0 0 0 0 0,0 1 0 0 0,0-1 0 0 0,1-1 1 0 0,-1 1-1 0 0,0 0 0 0 0,1-1 0 0 0,-4-1 0 0 0,6 2-1 0 0,-1 1 1 0 0,1-1 0 0 0,-1 1-1 0 0,0-1 1 0 0,1 1 0 0 0,-1-1-1 0 0,1 0 1 0 0,-1 1-1 0 0,1-1 1 0 0,0 0 0 0 0,-1 0-1 0 0,1 1 1 0 0,0-1 0 0 0,-1 0-1 0 0,1 0 1 0 0,0 1-1 0 0,0-1 1 0 0,0 0 0 0 0,0 0-1 0 0,0 0 1 0 0,0 0 0 0 0,0 1-1 0 0,0-1 1 0 0,0 0 0 0 0,0 0-1 0 0,0 0 1 0 0,0 1-1 0 0,1-1 1 0 0,-1 0 0 0 0,0 0-1 0 0,1 1 1 0 0,-1-1 0 0 0,0 0-1 0 0,1 0 1 0 0,-1 1-1 0 0,1-1 1 0 0,-1 0 0 0 0,1 1-1 0 0,-1-1 1 0 0,1 1 0 0 0,0-1-1 0 0,-1 1 1 0 0,1-1-1 0 0,0 1 1 0 0,-1-1 0 0 0,1 1-1 0 0,1-1 1 0 0,4-3 6 0 0,0 0 0 0 0,1 1 0 0 0,-1 0-1 0 0,1 0 1 0 0,-1 0 0 0 0,1 1 0 0 0,0 0 0 0 0,0 1 0 0 0,0-1 0 0 0,1 1-1 0 0,-1 0 1 0 0,0 1 0 0 0,13 0 0 0 0,-5 1 18 0 0,1 1 1 0 0,0 1-1 0 0,-1 0 0 0 0,0 0 1 0 0,20 9-1 0 0,-20-6 0 0 0,-1 0 0 0 0,0 1 0 0 0,-1 1 0 0 0,0 0 0 0 0,0 1 0 0 0,0 0 0 0 0,-1 1-1 0 0,-1 1 1 0 0,0 0 0 0 0,0 0 0 0 0,-1 1 0 0 0,13 19 0 0 0,-12-12 50 0 0,0 0-1 0 0,-1 1 1 0 0,-2 0 0 0 0,0 0-1 0 0,0 1 1 0 0,-2 0-1 0 0,-1 1 1 0 0,3 26-1 0 0,-2-8 307 0 0,-6-39-430 0 0,1 4-437 0 0,3-8-2104 0 0,7-12 410 0 0,4-5-4978 0 0,-8 13 4052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72 148 0 0,'-7'-25'1884'0'0,"6"20"-1057"0"0,0 0 0 0 0,-1 1 1 0 0,1-1-1 0 0,-1 0 0 0 0,0 1 1 0 0,0-1-1 0 0,-5-6 0 0 0,7 11-740 0 0,0 0-1 0 0,0 0 0 0 0,-1 0 1 0 0,1-1-1 0 0,0 1 1 0 0,-1 0-1 0 0,1 0 0 0 0,0 0 1 0 0,0 0-1 0 0,-1-1 1 0 0,1 1-1 0 0,0 0 1 0 0,-1 0-1 0 0,1 0 0 0 0,0 0 1 0 0,-1 0-1 0 0,1 0 1 0 0,0 0-1 0 0,-1 0 1 0 0,1 0-1 0 0,0 0 0 0 0,-1 0 1 0 0,1 0-1 0 0,0 0 1 0 0,-1 0-1 0 0,1 0 0 0 0,0 1 1 0 0,0-1-1 0 0,-1 0 1 0 0,1 0-1 0 0,0 0 1 0 0,-1 0-1 0 0,1 0 0 0 0,0 1 1 0 0,-1-1-1 0 0,-7 9 1105 0 0,7-8-1276 0 0,-4 6 424 0 0,1 1-1 0 0,-1-1 1 0 0,1 1-1 0 0,1 0 1 0 0,-1 1 0 0 0,2-1-1 0 0,-1 1 1 0 0,-2 16-1 0 0,0-5-9 0 0,-2 9 294 0 0,1 1 0 0 0,-4 41 0 0 0,9-59-479 0 0,1-1 0 0 0,1 0 0 0 0,-1 1 0 0 0,2-1 0 0 0,-1 0 0 0 0,2 0 0 0 0,-1 0-1 0 0,2 0 1 0 0,6 17 0 0 0,-6-19-66 0 0,1 0 0 0 0,0 0 0 0 0,1 0-1 0 0,0-1 1 0 0,0 0 0 0 0,0 0 0 0 0,1-1 0 0 0,0 1-1 0 0,1-2 1 0 0,0 1 0 0 0,16 10 0 0 0,-14-12-71 0 0,0 0 1 0 0,0-1 0 0 0,0 0-1 0 0,0-1 1 0 0,1 0 0 0 0,-1-1-1 0 0,1 0 1 0 0,0 0 0 0 0,0-2-1 0 0,-1 1 1 0 0,15-2 0 0 0,6 0-93 0 0,0-3 0 0 0,0 0 0 0 0,-1-2 1 0 0,59-19-1 0 0,-69 18 25 0 0,-1-2 0 0 0,1 0 0 0 0,-2-1 0 0 0,1-1 0 0 0,-1 0 0 0 0,-1-1 1 0 0,0-2-1 0 0,19-18 0 0 0,-18 10-681 0 0,-14 13-2425 0 0,-10 0-837 0 0,6 8 3450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15 123 536 0 0,'-14'1'3072'0'0,"20"-6"1743"0"0,14-3-676 0 0,-7 3-4689 0 0,254-60 7021 0 0,-137 37-5133 0 0,-116 22-1942 0 0,-6 2-1363 0 0,0 1-4643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20 154 704 0 0,'-1'0'274'0'0,"0"0"-1"0"0,0-1 0 0 0,0 1 1 0 0,0-1-1 0 0,0 1 1 0 0,0-1-1 0 0,0 1 1 0 0,0-1-1 0 0,0 0 1 0 0,0 1-1 0 0,1-1 0 0 0,-1 0 1 0 0,0 0-1 0 0,0 0 1 0 0,1 0-1 0 0,-1 1 1 0 0,0-1-1 0 0,1 0 1 0 0,-1 0-1 0 0,1 0 1 0 0,-1 0-1 0 0,1-1 0 0 0,0 1 1 0 0,-1 0-1 0 0,1 0 1 0 0,0 0-1 0 0,0 0 1 0 0,0 0-1 0 0,0-2 1 0 0,0 1 30 0 0,1 0 0 0 0,0 0 0 0 0,0 0 0 0 0,0 0 0 0 0,0 0 0 0 0,1 1 0 0 0,-1-1 0 0 0,0 0 0 0 0,1 0 0 0 0,-1 1 0 0 0,1-1 0 0 0,0 1 0 0 0,3-3 0 0 0,7-4 570 0 0,1 0 0 0 0,0 1 0 0 0,15-6 0 0 0,-28 12-802 0 0,27-10 763 0 0,0 0 0 0 0,1 1 0 0 0,0 2 0 0 0,1 1 0 0 0,-1 1 0 0 0,1 2 0 0 0,0 1 0 0 0,1 1 0 0 0,-1 1-1 0 0,55 6 1 0 0,-28 3-1778 0 0,85 12-2840 0 0,-43-12-3488 0 0,-52-6 4885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16 672 0 0,'-8'-3'1171'0'0,"0"0"0"0"0,-1 1 0 0 0,1-1 0 0 0,-15 0 1 0 0,19 2-554 0 0,1 1 0 0 0,-1 0 1 0 0,1 0-1 0 0,-1 0 0 0 0,1 1 1 0 0,0-1-1 0 0,-1 1 0 0 0,1 0 1 0 0,0 0-1 0 0,-1 0 0 0 0,1 0 1 0 0,0 0-1 0 0,0 1 0 0 0,-4 2 1 0 0,7-3-483 0 0,0-1 1 0 0,0 1 0 0 0,0 0-1 0 0,0-1 1 0 0,0 1 0 0 0,0 0-1 0 0,0-1 1 0 0,0 1-1 0 0,0 0 1 0 0,0-1 0 0 0,1 1-1 0 0,-1 0 1 0 0,0-1 0 0 0,0 1-1 0 0,1 0 1 0 0,-1-1 0 0 0,0 1-1 0 0,1-1 1 0 0,-1 1-1 0 0,1-1 1 0 0,-1 1 0 0 0,0-1-1 0 0,1 1 1 0 0,-1-1 0 0 0,1 1-1 0 0,0-1 1 0 0,0 1-1 0 0,14 10 938 0 0,0-1-1 0 0,18 11 1 0 0,11 5 5 0 0,-28-15-683 0 0,104 77 2024 0 0,-105-76-2114 0 0,0 2 1 0 0,-1 0-1 0 0,-1 0 1 0 0,0 1-1 0 0,15 24 1 0 0,-25-35-239 0 0,-1 1 1 0 0,1 0-1 0 0,-1 0 1 0 0,0 0 0 0 0,0 0-1 0 0,0 0 1 0 0,-1 1-1 0 0,1-1 1 0 0,-1 0 0 0 0,-1 1-1 0 0,1-1 1 0 0,-1 1 0 0 0,0-1-1 0 0,0 1 1 0 0,0-1-1 0 0,-2 6 1 0 0,0-5-31 0 0,0 1 1 0 0,0-1 0 0 0,-1 0-1 0 0,0 0 1 0 0,0 0-1 0 0,0 0 1 0 0,-1-1-1 0 0,0 1 1 0 0,0-1-1 0 0,0 0 1 0 0,-9 7-1 0 0,1-1-84 0 0,0-2 0 0 0,-1 0 0 0 0,-1 0-1 0 0,1-1 1 0 0,-1-1 0 0 0,-1 0 0 0 0,1-1-1 0 0,-1 0 1 0 0,0-2 0 0 0,-18 4 0 0 0,24-6-50 0 0,0 0 0 0 0,0-1-1 0 0,0-1 1 0 0,0 0 0 0 0,0 0 0 0 0,0 0 0 0 0,0-1 0 0 0,0-1 0 0 0,0 0 0 0 0,-13-4 0 0 0,19 5 68 0 0,0 0-1 0 0,0-1 1 0 0,0 1 0 0 0,1-1 0 0 0,-1 0 0 0 0,0 0 0 0 0,1 0 0 0 0,-1 0 0 0 0,1 0 0 0 0,0-1-1 0 0,0 1 1 0 0,0-1 0 0 0,0 1 0 0 0,0-1 0 0 0,0 0 0 0 0,1 0 0 0 0,-1 0 0 0 0,1 0 0 0 0,0 0-1 0 0,0 0 1 0 0,0 0 0 0 0,0 0 0 0 0,0-1 0 0 0,1 1 0 0 0,0 0 0 0 0,-1 0 0 0 0,1-1-1 0 0,0 1 1 0 0,1 0 0 0 0,-1 0 0 0 0,1-1 0 0 0,0-2 0 0 0,2-7 20 0 0,1 1 0 0 0,0 0 1 0 0,0 0-1 0 0,1 1 0 0 0,1-1 0 0 0,0 1 0 0 0,1 0 1 0 0,0 1-1 0 0,0 0 0 0 0,1 0 0 0 0,10-10 0 0 0,5-3 53 0 0,1 1 0 0 0,53-38 0 0 0,-56 45 44 0 0,0 2 0 0 0,2 0 0 0 0,42-16 0 0 0,-55 25-27 0 0,1 0-1 0 0,0 1 0 0 0,0 0 0 0 0,0 1 0 0 0,1 1 1 0 0,-1-1-1 0 0,0 2 0 0 0,1 0 0 0 0,-1 0 0 0 0,20 4 1 0 0,-24-3 14 0 0,0 1 0 0 0,-1 1 0 0 0,1 0 1 0 0,-1 0-1 0 0,1 0 0 0 0,-1 0 0 0 0,0 1 0 0 0,-1 0 1 0 0,1 0-1 0 0,0 1 0 0 0,-1 0 0 0 0,0 0 0 0 0,0 0 1 0 0,-1 0-1 0 0,1 1 0 0 0,-1 0 0 0 0,4 8 1 0 0,-2-4-529 0 0,0 2 1 0 0,-1-1 0 0 0,6 19 0 0 0,-8-16-2934 0 0,1 0 0 0 0,1 23 1 0 0,-5-31 263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120 264 196 0 0,'-68'-146'4669'0'0,"37"81"-5"0"0,26 56-3521 0 0,3 4-190 0 0,-1 1 0 0 0,1-1 0 0 0,0 0 1 0 0,0 0-1 0 0,0-1 0 0 0,0-7 1066 0 0,6 13-1980 0 0,0-1 0 0 0,0 1 1 0 0,0 0-1 0 0,1 1 0 0 0,-1-1 0 0 0,5 2 0 0 0,62 16-5375 0 0,-23-7 3049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42 896 0 0,'0'0'3282'0'0,"0"1"-2869"0"0,0 0 1 0 0,0 0 0 0 0,1 0-1 0 0,-1-1 1 0 0,0 1 0 0 0,1 0-1 0 0,-1 0 1 0 0,0 0 0 0 0,1 0-1 0 0,-1-1 1 0 0,1 1 0 0 0,-1 0-1 0 0,2 1 1 0 0,37 20 3505 0 0,55 22 1 0 0,16 9-1259 0 0,57 55-196 0 0,-144-92-2112 0 0,-1 1 0 0 0,36 35 0 0 0,-54-48-310 0 0,0 1 1 0 0,0-1-1 0 0,0 1 0 0 0,0 0 0 0 0,-1 0 1 0 0,0 1-1 0 0,0-1 0 0 0,0 1 0 0 0,-1-1 1 0 0,0 1-1 0 0,0 0 0 0 0,0 0 0 0 0,-1 0 1 0 0,0 0-1 0 0,0 0 0 0 0,0 0 0 0 0,-1 0 1 0 0,0 8-1 0 0,0-12-24 0 0,-1 0-1 0 0,1-1 1 0 0,-1 1 0 0 0,1-1 0 0 0,-1 1 0 0 0,0 0-1 0 0,1-1 1 0 0,-1 0 0 0 0,0 1 0 0 0,0-1-1 0 0,0 1 1 0 0,0-1 0 0 0,0 0 0 0 0,-3 2-1 0 0,1 1 36 0 0,-2 1 9 0 0,1-1 0 0 0,-1 0 0 0 0,0 0 0 0 0,0-1 0 0 0,0 1-1 0 0,0-1 1 0 0,-1 0 0 0 0,1-1 0 0 0,-1 1 0 0 0,0-1 0 0 0,0 0 0 0 0,-7 1-1 0 0,-9 2 183 0 0,-42 2 0 0 0,53-6-202 0 0,-11 1-74 0 0,0-1 0 0 0,0-1 0 0 0,0-1 0 0 0,-1-1 0 0 0,1-1 1 0 0,1 0-1 0 0,-1-2 0 0 0,1-1 0 0 0,-41-16 0 0 0,60 21-97 0 0,-1 0 1 0 0,1 0-1 0 0,0 0 1 0 0,0 0-1 0 0,0 0 0 0 0,0-1 1 0 0,0 1-1 0 0,0-1 0 0 0,1 1 1 0 0,-1-1-1 0 0,0 0 1 0 0,1 1-1 0 0,-1-1 0 0 0,1 0 1 0 0,0 0-1 0 0,-1 0 0 0 0,1 0 1 0 0,-1-5-1 0 0,2 5-39 0 0,0 0 0 0 0,0 0 0 0 0,0 0 0 0 0,1 1 0 0 0,-1-1 1 0 0,1 0-1 0 0,-1 0 0 0 0,1 0 0 0 0,0 0 0 0 0,-1 0 0 0 0,1 0 0 0 0,0 1 0 0 0,0-1 0 0 0,1 0 0 0 0,-1 1 0 0 0,0-1 0 0 0,0 1 0 0 0,1-1 0 0 0,-1 1 0 0 0,1 0 0 0 0,-1-1 0 0 0,1 1 0 0 0,0 0 0 0 0,1-1 0 0 0,62-38-5534 0 0,-26 20 3319 0 0</inkml:trace>
  <inkml:trace contextRef="#ctx0" brushRef="#br0" timeOffset="1">753 11 420 0 0,'0'-1'121'0'0,"0"1"1"0"0,0 0-1 0 0,-1 0 0 0 0,1-1 0 0 0,0 1 1 0 0,0 0-1 0 0,0-1 0 0 0,0 1 1 0 0,0 0-1 0 0,0 0 0 0 0,0-1 0 0 0,0 1 1 0 0,0 0-1 0 0,0-1 0 0 0,0 1 0 0 0,0 0 1 0 0,0 0-1 0 0,1-1 0 0 0,-1 1 1 0 0,0 0-1 0 0,0-1 0 0 0,0 1 0 0 0,0 0 1 0 0,0 0-1 0 0,1-1 0 0 0,-1 1 1 0 0,0 0-1 0 0,0 0 0 0 0,0 0 0 0 0,1-1 1 0 0,-1 1-1 0 0,0 0 0 0 0,0 0 1 0 0,1 0-1 0 0,-1 0 0 0 0,0-1 0 0 0,0 1 1 0 0,1 0-1 0 0,-1 0 0 0 0,0 0 0 0 0,0 0 1 0 0,1 0-1 0 0,-1 0 0 0 0,0 0 1 0 0,1 0-1 0 0,-1 0 0 0 0,0 0 0 0 0,1 0 1 0 0,-1 0-1 0 0,0 0 0 0 0,0 0 1 0 0,1 0-1 0 0,-1 0 0 0 0,1 0 0 0 0,7 6 4239 0 0,-4-1-4270 0 0,1 5 796 0 0,-1 1-1 0 0,0-1 0 0 0,-1 1 1 0 0,0 0-1 0 0,-1 0 0 0 0,0 0 0 0 0,-1 0 1 0 0,0 16-1 0 0,2 2 329 0 0,5 58 1417 0 0,8 58-2439 0 0,-12-129-2543 0 0,0-6-3706 0 0,-2-7 3461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124 158 6705 0 0,'-20'-6'2610'0'0,"-8"-3"4334"0"0,-47-21 0 0 0,75 30-6886 0 0,0 0 0 0 0,0-1 1 0 0,0 1-1 0 0,0 0 0 0 0,0-1 1 0 0,0 1-1 0 0,0 0 0 0 0,0-1 1 0 0,0 1-1 0 0,0 0 0 0 0,0 0 1 0 0,0-1-1 0 0,0 1 0 0 0,0 0 0 0 0,0-1 1 0 0,0 1-1 0 0,1 0 0 0 0,-1 0 1 0 0,0-1-1 0 0,0 1 0 0 0,0 0 1 0 0,1 0-1 0 0,-1-1 0 0 0,0 1 1 0 0,0 0-1 0 0,0 0 0 0 0,1 0 1 0 0,-1-1-1 0 0,0 1 0 0 0,0 0 0 0 0,1 0 1 0 0,-1 0-1 0 0,0 0 0 0 0,1 0 1 0 0,-1-1-1 0 0,13-7 696 0 0,35-7 93 0 0,1 1 0 0 0,1 3 1 0 0,77-8-1 0 0,-108 16-725 0 0,137-15 1006 0 0,191 2 1 0 0,-343 16-1962 0 0,20 1 542 0 0,-17 1-3206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0 476 0 0,'-30'9'4238'0'0,"14"3"7016"0"0,18-10-9656 0 0,2 0-1132 0 0,-1 0-1 0 0,1-1 0 0 0,-1 1 0 0 0,1-1 1 0 0,-1 0-1 0 0,1 0 0 0 0,0 0 0 0 0,0 0 1 0 0,0-1-1 0 0,6 1 0 0 0,47-2 2176 0 0,-37 0-1937 0 0,89-3 1999 0 0,131-20-1 0 0,-239 24-3138 0 0,14-1-838 0 0,0 0-2944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1 292 0 0,'-12'4'616'0'0,"-1"1"1"0"0,1 0-1 0 0,1 1 1 0 0,-1 0-1 0 0,1 1 0 0 0,0 0 1 0 0,1 1-1 0 0,0 0 1 0 0,0 1-1 0 0,0 0 0 0 0,1 0 1 0 0,-14 20-1 0 0,8-9 246 0 0,2 1 1 0 0,0 1-1 0 0,1 0 0 0 0,1 1 0 0 0,-14 40 1 0 0,22-53-512 0 0,0 1 1 0 0,0-1-1 0 0,1 1 1 0 0,1-1-1 0 0,0 1 1 0 0,0 0 0 0 0,1 0-1 0 0,0-1 1 0 0,4 18-1 0 0,-3-21-197 0 0,1-1-1 0 0,0 1 0 0 0,0-1 0 0 0,0 0 0 0 0,1 0 0 0 0,0 0 0 0 0,1 0 1 0 0,-1 0-1 0 0,1-1 0 0 0,0 1 0 0 0,0-1 0 0 0,1 0 0 0 0,0 0 0 0 0,-1-1 0 0 0,2 1 1 0 0,6 4-1 0 0,4 0 66 0 0,0 0 1 0 0,1-1-1 0 0,0 0 1 0 0,0-2-1 0 0,1 0 1 0 0,-1-1-1 0 0,1 0 1 0 0,1-2-1 0 0,-1 0 0 0 0,0-1 1 0 0,26-1-1 0 0,-3-2-137 0 0,-1-2 0 0 0,0-1 0 0 0,0-2-1 0 0,47-14 1 0 0,-60 13-420 0 0,-1-2 1 0 0,44-20-1 0 0,-60 24-9 0 0,1-1 1 0 0,-2 0-1 0 0,1 0 0 0 0,-1-1 1 0 0,0 0-1 0 0,0-1 0 0 0,-1 1 1 0 0,0-2-1 0 0,10-13 0 0 0,-17 21-60 0 0,0 0-1 0 0,0 0 1 0 0,0-1-1 0 0,0 1 1 0 0,-1 0-1 0 0,1-1 1 0 0,0 1-1 0 0,-1-1 1 0 0,0 1-1 0 0,1-1 1 0 0,-1 1-1 0 0,0-1 1 0 0,1 1-1 0 0,-1-3 1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53 101 6493 0 0,'-3'0'964'0'0,"-2"0"649"0"0,-1 0 0 0 0,1 0-1 0 0,0 0 1 0 0,0-1 0 0 0,0 0 0 0 0,-1 0-1 0 0,-7-3 3110 0 0,16 2-3871 0 0,5-3-472 0 0,-1 0 0 0 0,1 1-1 0 0,0 0 1 0 0,0 1 0 0 0,0 0 0 0 0,1 0 0 0 0,-1 1-1 0 0,11-2 1 0 0,80-8 867 0 0,-60 8-836 0 0,30-3 60 0 0,135-19-2179 0 0,-192 20 1114 0 0,-5 3-2304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143 131 404 0 0,'-23'-5'666'0'0,"-39"-11"3249"0"0,56 15-2881 0 0,0-2 0 0 0,0 1 0 0 0,0-1 0 0 0,0 0 0 0 0,0 0 0 0 0,1 0 0 0 0,-6-5 0 0 0,10 7-907 0 0,1 1 1 0 0,-1-1-1 0 0,1 1 0 0 0,0 0 0 0 0,-1-1 0 0 0,1 1 0 0 0,0-1 0 0 0,-1 1 1 0 0,1-1-1 0 0,0 1 0 0 0,0-1 0 0 0,-1 1 0 0 0,1-1 0 0 0,0 0 0 0 0,0 1 1 0 0,0-1-1 0 0,0 1 0 0 0,0-1 0 0 0,0 1 0 0 0,0-1 0 0 0,0 1 0 0 0,0-1 1 0 0,0 0-1 0 0,0 1 0 0 0,0-1 0 0 0,0 1 0 0 0,1-1 0 0 0,-1 1 0 0 0,0-1 1 0 0,0 1-1 0 0,1-1 0 0 0,-1 1 0 0 0,0-1 0 0 0,0 1 0 0 0,1-1 0 0 0,-1 1 1 0 0,1 0-1 0 0,-1-1 0 0 0,0 1 0 0 0,1-1 0 0 0,-1 1 0 0 0,1-1 1 0 0,21-13 1682 0 0,-2 6-1162 0 0,-1 1 1 0 0,1 1-1 0 0,1 1 0 0 0,37-5 0 0 0,87-1-186 0 0,-140 11-482 0 0,192 2-3486 0 0,-64 1-2335 0 0,-69-3 3291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39 756 0 0,'0'3'489'0'0,"-1"0"0"0"0,1 0 0 0 0,-1 0 0 0 0,0 0 0 0 0,0 0 0 0 0,0 0 0 0 0,0-1 0 0 0,-1 1 0 0 0,1 0 0 0 0,-1-1 0 0 0,1 1 0 0 0,-4 3 0 0 0,-28 30 3321 0 0,21-23-2401 0 0,-39 43 2092 0 0,18-19-796 0 0,-1-1 0 0 0,-42 33 0 0 0,74-67-2501 0 0,-1 0-1 0 0,1 0 0 0 0,-1 0 1 0 0,0 0-1 0 0,0 0 1 0 0,0-1-1 0 0,0 0 1 0 0,0 1-1 0 0,0-1 0 0 0,0 0 1 0 0,-4 0-1 0 0,5-1-151 0 0,1 0 0 0 0,-1 0 0 0 0,1-1 0 0 0,-1 1 0 0 0,1 0 0 0 0,0-1 0 0 0,-1 1 0 0 0,1-1 0 0 0,0 0 1 0 0,-1 1-1 0 0,1-1 0 0 0,0 0 0 0 0,0 0 0 0 0,0 0 0 0 0,0 1 0 0 0,-1-1 0 0 0,1-1 0 0 0,0 1 0 0 0,1 0 0 0 0,-1 0 0 0 0,0 0 0 0 0,0 0 0 0 0,0-1 0 0 0,1 1 0 0 0,-1 0 0 0 0,1-1 0 0 0,-1 1 0 0 0,0-2 0 0 0,-1-4-18 0 0,0 1 0 0 0,1-1 0 0 0,-1 0 0 0 0,1 0 1 0 0,1 0-1 0 0,-1 0 0 0 0,1 1 0 0 0,0-1 0 0 0,1 0 0 0 0,0 0 0 0 0,0 0 1 0 0,0 0-1 0 0,1 1 0 0 0,0-1 0 0 0,0 0 0 0 0,0 1 0 0 0,1 0 0 0 0,4-7 1 0 0,-5 9-12 0 0,0 0 0 0 0,0 1 0 0 0,1-1 0 0 0,0 0 0 0 0,-1 1 1 0 0,1 0-1 0 0,0 0 0 0 0,1 0 0 0 0,-1 0 0 0 0,1 0 1 0 0,-1 1-1 0 0,1 0 0 0 0,0-1 0 0 0,-1 1 0 0 0,1 1 0 0 0,0-1 1 0 0,0 0-1 0 0,1 1 0 0 0,-1 0 0 0 0,0 0 0 0 0,0 0 1 0 0,1 1-1 0 0,-1-1 0 0 0,0 1 0 0 0,1 0 0 0 0,-1 0 0 0 0,1 1 1 0 0,-1-1-1 0 0,8 3 0 0 0,3 2 85 0 0,0 0 1 0 0,0 1-1 0 0,-1 1 0 0 0,0 0 1 0 0,23 16-1 0 0,61 55 497 0 0,-63-49-296 0 0,42 28-1 0 0,-73-54-291 0 0,1 0 1 0 0,0-1 0 0 0,0 1 0 0 0,0-1 0 0 0,0 0 0 0 0,0-1 0 0 0,1 1 0 0 0,-1-1-1 0 0,0 0 1 0 0,8 1 0 0 0,-11-2-25 0 0,1 0 0 0 0,-1-1-1 0 0,1 1 1 0 0,-1 0 0 0 0,1-1-1 0 0,-1 0 1 0 0,1 1 0 0 0,-1-1 0 0 0,0 0-1 0 0,0 0 1 0 0,1 0 0 0 0,-1-1-1 0 0,0 1 1 0 0,0 0 0 0 0,0-1 0 0 0,0 1-1 0 0,0-1 1 0 0,-1 0 0 0 0,1 0 0 0 0,0 0-1 0 0,-1 0 1 0 0,1 0 0 0 0,-1 0-1 0 0,0 0 1 0 0,2-3 0 0 0,1-4-12 0 0,0-1 0 0 0,-1 1 0 0 0,0-1 1 0 0,0 0-1 0 0,-1 0 0 0 0,1-19 0 0 0,-1-67-85 0 0,-2 39 39 0 0,-1 36 29 0 0,0 16 19 0 0,1 0 0 0 0,0 0 0 0 0,0 0-1 0 0,0 0 1 0 0,0 0 0 0 0,1 0 0 0 0,0 0 0 0 0,0 0 0 0 0,0 0 0 0 0,3-7 0 0 0,-3 11-10 0 0,1-1 0 0 0,-1 1 0 0 0,0 0 0 0 0,1 0 0 0 0,-1 0 0 0 0,1 0 0 0 0,-1 0 0 0 0,1 0 0 0 0,-1 1 0 0 0,1-1 0 0 0,0 0 0 0 0,-1 1 0 0 0,1 0 0 0 0,0-1 0 0 0,0 1 0 0 0,-1 0 0 0 0,1-1 0 0 0,2 1 0 0 0,33 2-711 0 0,-35-2 700 0 0,219 17-4725 0 0,-75-12-2861 0 0,-91-5 4725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419 362 476 0 0,'-14'-6'1015'0'0,"1"1"0"0"0,-1 0 0 0 0,0 1 0 0 0,0 1 0 0 0,0 0 0 0 0,-1 1 0 0 0,1 0 0 0 0,-1 1 0 0 0,1 1 0 0 0,-18 2 0 0 0,22-1-435 0 0,-1 1 1 0 0,1 0-1 0 0,0 1 0 0 0,-1 0 1 0 0,1 1-1 0 0,1 0 0 0 0,-1 0 0 0 0,1 1 1 0 0,-1 1-1 0 0,1-1 0 0 0,1 2 0 0 0,-1-1 1 0 0,1 1-1 0 0,-12 12 0 0 0,10-7-1 0 0,0 0-1 0 0,0 0 0 0 0,2 1 1 0 0,-1 1-1 0 0,1-1 0 0 0,1 1 1 0 0,1 1-1 0 0,-8 23 0 0 0,11-29-323 0 0,1 0 0 0 0,0 1 0 0 0,1-1 0 0 0,0 0-1 0 0,0 1 1 0 0,1-1 0 0 0,1 1 0 0 0,-1-1 0 0 0,1 1 0 0 0,1-1-1 0 0,0 0 1 0 0,0 1 0 0 0,1-1 0 0 0,0 0 0 0 0,6 12-1 0 0,-4-12-81 0 0,1 1 0 0 0,0-1-1 0 0,0 0 1 0 0,1-1 0 0 0,0 1 0 0 0,0-1-1 0 0,1-1 1 0 0,0 1 0 0 0,1-1-1 0 0,-1-1 1 0 0,1 0 0 0 0,12 6 0 0 0,-8-5-85 0 0,1-1 1 0 0,0-1-1 0 0,0 0 1 0 0,1-1-1 0 0,-1 0 1 0 0,1-1 0 0 0,0-1-1 0 0,19 1 1 0 0,-13-3-271 0 0,1-1 1 0 0,-1 0 0 0 0,0-1 0 0 0,0-2 0 0 0,0 0-1 0 0,0-1 1 0 0,0-1 0 0 0,-1-1 0 0 0,0-1 0 0 0,-1-1 0 0 0,1 0-1 0 0,27-20 1 0 0,-29 15-187 0 0,0-2 0 0 0,18-20 0 0 0,21-18-225 0 0,-56 53 588 0 0,1 0 0 0 0,-1 0 0 0 0,1 0 1 0 0,-1 0-1 0 0,1 1 0 0 0,0-1 0 0 0,0 0 1 0 0,-1 1-1 0 0,1-1 0 0 0,0 1 0 0 0,0 0 1 0 0,0 0-1 0 0,0-1 0 0 0,0 1 0 0 0,-1 0 0 0 0,1 1 1 0 0,0-1-1 0 0,0 0 0 0 0,0 0 0 0 0,0 1 1 0 0,-1-1-1 0 0,1 1 0 0 0,2 1 0 0 0,6 2-588 0 0,-1 1 0 0 0,0 0-1 0 0,11 8 1 0 0,18 9-7913 0 0,-23-18 5484 0 0</inkml:trace>
  <inkml:trace contextRef="#ctx0" brushRef="#br0" timeOffset="1">903 460 8845 0 0,'-98'-211'12608'0'0,"8"20"-6438"0"0,88 186-5877 0 0,-1-1 0 0 0,1 0 0 0 0,0 0 0 0 0,-2-12 0 0 0,4 18-255 0 0,0-1-1 0 0,0 0 1 0 0,0 1 0 0 0,0-1 0 0 0,0 0-1 0 0,0 1 1 0 0,0-1 0 0 0,0 0 0 0 0,0 0-1 0 0,1 1 1 0 0,-1-1 0 0 0,0 0 0 0 0,0 1-1 0 0,1-1 1 0 0,-1 1 0 0 0,0-1 0 0 0,1 0-1 0 0,-1 1 1 0 0,1-1 0 0 0,-1 1 0 0 0,1-1-1 0 0,0 0-31 0 0,0 1 0 0 0,0-1 0 0 0,0 1 0 0 0,0 0 0 0 0,0 0 0 0 0,0-1 0 0 0,0 1 0 0 0,1 0 0 0 0,-1 0-1 0 0,0 0 1 0 0,0 0 0 0 0,0 0 0 0 0,0 0 0 0 0,0 1 0 0 0,0-1 0 0 0,0 0 0 0 0,0 1 0 0 0,2 0 0 0 0,9 3-548 0 0,1 2 1 0 0,-1 0-1 0 0,0 0 1 0 0,-1 1-1 0 0,20 15 1 0 0,-11-8-1919 0 0,27 15 0 0 0,28 10-1187 0 0,-12-7 525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4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159 164 7737 0 0,'-3'4'7706'0'0,"-7"8"-6310"0"0,1 1 0 0 0,0 0 0 0 0,1 0 0 0 0,0 1 0 0 0,2 0 0 0 0,-9 24 0 0 0,4-6-66 0 0,3 1-1 0 0,-6 38 0 0 0,9-48-638 0 0,1 5 1140 0 0,4-28-1820 0 0,0 0 0 0 0,0 0 1 0 0,0 0-1 0 0,0 0 0 0 0,0 0 0 0 0,0 0 0 0 0,0 0 0 0 0,0 0 0 0 0,0 0 0 0 0,0 0 0 0 0,0 0 0 0 0,0 0 0 0 0,0-1 0 0 0,0 1 0 0 0,0 0 0 0 0,0 0 0 0 0,0 0 0 0 0,0 0 0 0 0,0 0 1 0 0,0 0-1 0 0,1 0 0 0 0,-1 0 0 0 0,0 0 0 0 0,0 0 0 0 0,0 0 0 0 0,0 0 0 0 0,0 0 0 0 0,0 0 0 0 0,0 0 0 0 0,0 0 0 0 0,0 0 0 0 0,0 0 0 0 0,0 0 0 0 0,0 0 0 0 0,1 0 0 0 0,-1 0 0 0 0,0 0 1 0 0,0 0-1 0 0,0 0 0 0 0,0 0 0 0 0,0 0 0 0 0,0 0 0 0 0,0 0 0 0 0,0 0 0 0 0,0 0 0 0 0,0 0 0 0 0,0 0 0 0 0,0 0 0 0 0,0 0 0 0 0,1 0 0 0 0,-1 0 0 0 0,0 0 0 0 0,0 0 0 0 0,0 1 0 0 0,0-1 1 0 0,0 0-1 0 0,0 0 0 0 0,0 0 0 0 0,0 0 0 0 0,0 0 0 0 0,0 0 0 0 0,0 0 0 0 0,0 0 0 0 0,0 0 0 0 0,0 0 0 0 0,0 0 0 0 0,10-16 290 0 0,-5 4-301 0 0,0 0 0 0 0,-1 0 0 0 0,-1-1 0 0 0,0 0 0 0 0,0 0 0 0 0,0-23 0 0 0,2-1 0 0 0,32-176 0 0 0,-21 129 0 0 0,-16 84 0 0 0,0-1 0 0 0,0 1 0 0 0,0-1 0 0 0,0 1 0 0 0,0 0 0 0 0,0-1 0 0 0,0 1 0 0 0,0 0 0 0 0,0-1 0 0 0,0 1 0 0 0,0-1 0 0 0,0 1 0 0 0,1 0 0 0 0,-1-1 0 0 0,0 1 0 0 0,0 0 0 0 0,0-1 0 0 0,0 1 0 0 0,1 0 0 0 0,-1-1 0 0 0,0 1 0 0 0,0 0 0 0 0,1 0 0 0 0,-1-1 0 0 0,0 1 0 0 0,0 0 0 0 0,1 0 0 0 0,-1-1 0 0 0,0 1 0 0 0,1 0 0 0 0,-1 0 0 0 0,0 0 0 0 0,1 0 0 0 0,-1-1 0 0 0,1 1 0 0 0,-1 0 0 0 0,0 0 0 0 0,1 0 0 0 0,-1 0 0 0 0,0 0 0 0 0,1 0 0 0 0,-1 0 0 0 0,1 0 0 0 0,-1 0 0 0 0,0 0 0 0 0,1 0 0 0 0,-1 0 0 0 0,0 1 0 0 0,1-1 0 0 0,-1 0 0 0 0,0 0 0 0 0,1 0 0 0 0,-1 0 0 0 0,0 0 0 0 0,1 1 0 0 0,12 12 0 0 0,74 133 0 0 0,-51-83 0 0 0,83 112 0 0 0,-78-127 0 0 0,1-1 0 0 0,3-3 0 0 0,2-1 0 0 0,1-3 0 0 0,2-1 0 0 0,2-3 0 0 0,68 36 0 0 0,-119-71-11 0 0,1 0 1 0 0,-1 0-1 0 0,1-1 0 0 0,0 1 1 0 0,-1 0-1 0 0,1-1 1 0 0,0 1-1 0 0,-1-1 0 0 0,1 0 1 0 0,0 0-1 0 0,-1 1 0 0 0,1-1 1 0 0,0 0-1 0 0,2-1 1 0 0,-3 1-5 0 0,-1 0 1 0 0,1 0-1 0 0,0-1 1 0 0,-1 1 0 0 0,1-1-1 0 0,-1 1 1 0 0,1 0 0 0 0,-1-1-1 0 0,1 1 1 0 0,-1-1-1 0 0,1 1 1 0 0,-1-1 0 0 0,1 1-1 0 0,-1-1 1 0 0,1 1 0 0 0,-1-1-1 0 0,0 0 1 0 0,1 1-1 0 0,-1-1 1 0 0,0 0 0 0 0,0 1-1 0 0,1-1 1 0 0,-1 0-1 0 0,0 0 1 0 0,0-3-41 0 0,0-1 0 0 0,0 1 0 0 0,0 0 0 0 0,-1 0 0 0 0,1 0 0 0 0,-1 0 0 0 0,0 0-1 0 0,0-1 1 0 0,0 2 0 0 0,-4-8 0 0 0,-1-2 15 0 0,-1 0 0 0 0,0 1-1 0 0,0-1 1 0 0,-2 1 0 0 0,1 1-1 0 0,-2 0 1 0 0,1 0 0 0 0,-2 1-1 0 0,1 0 1 0 0,-1 0 0 0 0,-1 1-1 0 0,1 1 1 0 0,-2 0 0 0 0,-13-6 0 0 0,-5-1 11 0 0,-1 2 0 0 0,0 1 0 0 0,-1 1 0 0 0,0 2 0 0 0,-1 2 0 0 0,0 1 0 0 0,0 1 0 0 0,0 2 0 0 0,-1 2 0 0 0,1 0 0 0 0,-1 3 0 0 0,1 1 0 0 0,0 1 0 0 0,-47 13 0 0 0,68-13-158 0 0,1 0 0 0 0,0 1 0 0 0,0 0-1 0 0,0 1 1 0 0,1 1 0 0 0,-12 8 0 0 0,16-10-492 0 0,1 0 0 0 0,0 0 0 0 0,0 1-1 0 0,1 0 1 0 0,-1 0 0 0 0,1 0 0 0 0,1 1 0 0 0,-1-1-1 0 0,1 1 1 0 0,-6 15 0 0 0,-1 8-2961 0 0,0-4 523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5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13 878 588 0 0,'-2'1'393'0'0,"1"0"1"0"0,0 0-1 0 0,0 1 1 0 0,0-1-1 0 0,0 0 0 0 0,0 0 1 0 0,0 0-1 0 0,-3 8 6614 0 0,9-11-5325 0 0,7-4-942 0 0,0 0 0 0 0,-1-1 0 0 0,0-1 0 0 0,0 0 0 0 0,0 0 0 0 0,-1-1 1 0 0,0 0-1 0 0,-1-1 0 0 0,11-13 0 0 0,-1-4 162 0 0,0 0-1 0 0,27-53 1 0 0,-34 52-641 0 0,-1 0 0 0 0,-1 0 0 0 0,-1-1 0 0 0,-2-1 0 0 0,-1 1 0 0 0,-1-1 0 0 0,-2 0 0 0 0,-1-1 0 0 0,-1 1 1 0 0,-2 0-1 0 0,-1 0 0 0 0,-1 0 0 0 0,-2 0 0 0 0,-13-49 0 0 0,13 62-147 0 0,-2-1 1 0 0,0 1-1 0 0,0 0 1 0 0,-12-17 0 0 0,15 28-64 0 0,1 1 0 0 0,-1 0 0 0 0,0 0 1 0 0,0 0-1 0 0,0 0 0 0 0,0 1 1 0 0,-1-1-1 0 0,0 1 0 0 0,0 0 0 0 0,0 1 1 0 0,0-1-1 0 0,-1 1 0 0 0,0 0 1 0 0,1 1-1 0 0,-11-4 0 0 0,15 6-29 0 0,0-1 0 0 0,0 1 0 0 0,-1 0-1 0 0,1-1 1 0 0,0 1 0 0 0,0 0 0 0 0,-1 0 0 0 0,1 0-1 0 0,0 0 1 0 0,0 1 0 0 0,-1-1 0 0 0,1 0-1 0 0,0 0 1 0 0,0 1 0 0 0,-1-1 0 0 0,1 1 0 0 0,0-1-1 0 0,0 1 1 0 0,0-1 0 0 0,0 1 0 0 0,0 0 0 0 0,0-1-1 0 0,-1 2 1 0 0,0 0 15 0 0,1-1 0 0 0,0 1 0 0 0,0 0 0 0 0,0-1 0 0 0,1 1 0 0 0,-1 0 0 0 0,0 0 0 0 0,1 0 0 0 0,-1-1 0 0 0,1 1 0 0 0,-1 0 0 0 0,1 0 0 0 0,0 3 0 0 0,0 1 35 0 0,0-1 0 0 0,0 0-1 0 0,1 1 1 0 0,0-1 0 0 0,0 1-1 0 0,0-1 1 0 0,0 0-1 0 0,1 0 1 0 0,5 10 0 0 0,1-3-5 0 0,1 0 0 0 0,1-1-1 0 0,0 0 1 0 0,1-1 0 0 0,0 0 0 0 0,0-1 0 0 0,1 0 0 0 0,0 0 0 0 0,1-2 0 0 0,0 1 0 0 0,0-2 0 0 0,1 0 0 0 0,20 7 0 0 0,-2-3-54 0 0,0-2-1 0 0,1 0 1 0 0,1-3 0 0 0,63 4 0 0 0,-71-8-123 0 0,1-2 0 0 0,-1 0-1 0 0,1-2 1 0 0,-1 0 0 0 0,0-2-1 0 0,48-15 1 0 0,-70 18 89 0 0,0 0-1 0 0,0 0 1 0 0,0-1-1 0 0,0 1 1 0 0,0-1-1 0 0,0 0 1 0 0,0 0-1 0 0,-1-1 1 0 0,0 1-1 0 0,0 0 1 0 0,0-1-1 0 0,0 0 1 0 0,0 0-1 0 0,-1 0 1 0 0,1 0-1 0 0,-1 0 1 0 0,0-1-1 0 0,0 1 1 0 0,-1-1-1 0 0,0 1 1 0 0,1-1-1 0 0,-1 1 1 0 0,-1-1-1 0 0,1 0 1 0 0,-1 1-1 0 0,0-1 1 0 0,0-7-1 0 0,0 12 30 0 0,0 0-1 0 0,0-1 1 0 0,0 1 0 0 0,0 0-1 0 0,0 0 1 0 0,0 0 0 0 0,0-1-1 0 0,0 1 1 0 0,0 0 0 0 0,0 0-1 0 0,-1 0 1 0 0,1 0-1 0 0,0-1 1 0 0,0 1 0 0 0,0 0-1 0 0,0 0 1 0 0,0 0 0 0 0,0 0-1 0 0,0 0 1 0 0,0 0 0 0 0,-1-1-1 0 0,1 1 1 0 0,0 0 0 0 0,0 0-1 0 0,0 0 1 0 0,0 0 0 0 0,0 0-1 0 0,-1 0 1 0 0,1 0 0 0 0,0 0-1 0 0,0 0 1 0 0,0 0-1 0 0,0-1 1 0 0,-1 1 0 0 0,1 0-1 0 0,0 0 1 0 0,0 0 0 0 0,0 0-1 0 0,0 0 1 0 0,-1 0 0 0 0,1 0-1 0 0,0 0 1 0 0,0 0 0 0 0,0 1-1 0 0,0-1 1 0 0,-1 0 0 0 0,1 0-1 0 0,0 0 1 0 0,0 0 0 0 0,0 0-1 0 0,0 0 1 0 0,-1 0-1 0 0,1 0 1 0 0,0 0 0 0 0,0 0-1 0 0,0 1 1 0 0,0-1 0 0 0,0 0-1 0 0,-3 5 59 0 0,0 0 0 0 0,0 0 0 0 0,1 0 1 0 0,0 0-1 0 0,0 0 0 0 0,0 1 0 0 0,0-1 0 0 0,1 0 0 0 0,0 1 0 0 0,0 0 0 0 0,1-1 0 0 0,0 9 0 0 0,0 7 127 0 0,1-1 1 0 0,4 25-1 0 0,-2-28-104 0 0,1 0 1 0 0,1 0-1 0 0,0 0 0 0 0,1-1 1 0 0,1 1-1 0 0,0-1 0 0 0,1-1 1 0 0,1 0-1 0 0,17 23 0 0 0,-18-28-35 0 0,1 0 1 0 0,0 0-1 0 0,1-1 0 0 0,0 0 0 0 0,1-1 1 0 0,-1 0-1 0 0,2 0 0 0 0,-1-1 1 0 0,1-1-1 0 0,0 0 0 0 0,0-1 0 0 0,1 0 1 0 0,14 4-1 0 0,-10-6-54 0 0,0 0 0 0 0,0 0 0 0 0,0-2 0 0 0,0 0 0 0 0,1-1 0 0 0,-1-1 0 0 0,0-1 0 0 0,0 0 0 0 0,0-1 0 0 0,0-1 0 0 0,-1 0 0 0 0,1-1 0 0 0,-1-1 0 0 0,0-1 0 0 0,0 0 0 0 0,-1-1 0 0 0,26-18 0 0 0,-37 22 0 0 0,0 1 0 0 0,1 1 0 0 0,-1-1 0 0 0,0 0 0 0 0,1 1 0 0 0,0 0 0 0 0,-1 0 0 0 0,1 1 0 0 0,7-2 0 0 0,-9 3-685 0 0,0 0-1 0 0,0 0 1 0 0,0 1 0 0 0,-1-1-1 0 0,1 1 1 0 0,0 0 0 0 0,0 0-1 0 0,0 0 1 0 0,4 2-1 0 0,11 2-5416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5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263 421 304 0 0,'-28'-59'1640'0'0,"-44"-66"0"0"0,61 108-1154 0 0,-67-94 4399 0 0,6 10 4128 0 0,72 101-8950 0 0,0 0 0 0 0,0 0 0 0 0,0 0 0 0 0,0-1 0 0 0,0 1 0 0 0,-1 0 0 0 0,1 0 0 0 0,0 0 0 0 0,0 0 0 0 0,0 0 0 0 0,0 0 0 0 0,0-1 1 0 0,0 1-1 0 0,0 0 0 0 0,0 0 0 0 0,0 0 0 0 0,0 0 0 0 0,0 0 0 0 0,-1-1 0 0 0,1 1 0 0 0,0 0 0 0 0,0 0 0 0 0,0 0 0 0 0,0 0 0 0 0,0-1 0 0 0,0 1 0 0 0,0 0 1 0 0,0 0-1 0 0,0 0 0 0 0,0 0 0 0 0,1 0 0 0 0,-1-1 0 0 0,0 1 0 0 0,0 0 0 0 0,0 0 0 0 0,0 0 0 0 0,0 0 0 0 0,0 0 0 0 0,0-1 0 0 0,0 1 0 0 0,0 0 0 0 0,0 0 1 0 0,1 0-1 0 0,-1 0 0 0 0,0 0 0 0 0,0 0 0 0 0,0-1 0 0 0,0 1 0 0 0,0 0 0 0 0,0 0 0 0 0,1 0 0 0 0,-1 0 0 0 0,0 0 0 0 0,0 0 0 0 0,0 0 0 0 0,0 0 0 0 0,1 0 1 0 0,-1 0-1 0 0,15 3 676 0 0,21 12-1640 0 0,95 42-6342 0 0,-77-41 4792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 9109 0 0,'-31'82'12720'0'0,"-21"37"-8631"0"0,7-16-2153 0 0,39-89-1640 0 0,-5 14 646 0 0,-2-1-1 0 0,-18 31 1 0 0,30-57-894 0 0,1 0-17 0 0,-1-1 0 0 0,1 1 1 0 0,-1 0-1 0 0,1-1 1 0 0,0 1-1 0 0,-1 0 0 0 0,1-1 1 0 0,-1 1-1 0 0,0-1 0 0 0,1 1 1 0 0,-1 0-1 0 0,1-1 1 0 0,-1 0-1 0 0,0 1 0 0 0,0-1 1 0 0,1 1-1 0 0,-1-1 0 0 0,0 0 1 0 0,0 1-1 0 0,1-1 1 0 0,-2 0-1 0 0,1 0 42 0 0,-7-13-24 0 0,5 9-46 0 0,0-2-8 0 0,0 0-1 0 0,1 0 1 0 0,0-1-1 0 0,0 1 0 0 0,1-1 1 0 0,-1 0-1 0 0,2 0 1 0 0,-1 1-1 0 0,1-1 1 0 0,0-10-1 0 0,0 13-3 0 0,0-1-1 0 0,1 0 0 0 0,0 0 1 0 0,0 0-1 0 0,0 0 1 0 0,0 0-1 0 0,1 1 1 0 0,0-1-1 0 0,0 1 0 0 0,0-1 1 0 0,0 1-1 0 0,1 0 1 0 0,0 0-1 0 0,5-6 1 0 0,-7 9 10 0 0,0 0 0 0 0,0 0 0 0 0,1 0 1 0 0,-1 0-1 0 0,0 0 0 0 0,1 1 0 0 0,-1-1 1 0 0,1 1-1 0 0,-1-1 0 0 0,1 1 0 0 0,-1-1 1 0 0,1 1-1 0 0,-1 0 0 0 0,1 0 0 0 0,-1-1 1 0 0,1 1-1 0 0,-1 0 0 0 0,1 1 0 0 0,0-1 1 0 0,-1 0-1 0 0,1 0 0 0 0,-1 1 0 0 0,1-1 1 0 0,-1 1-1 0 0,1-1 0 0 0,-1 1 1 0 0,2 0-1 0 0,4 3 30 0 0,0 0 0 0 0,-1 0 0 0 0,0 1 1 0 0,7 6-1 0 0,-9-8-13 0 0,27 26 127 0 0,-1 2 0 0 0,27 34 0 0 0,-36-39-47 0 0,1 0-1 0 0,1-2 1 0 0,1 0 0 0 0,38 27 0 0 0,-55-45-98 0 0,1-2 0 0 0,-1 1 0 0 0,1-1 0 0 0,0 0 0 0 0,1 0 0 0 0,15 4 0 0 0,-21-8 0 0 0,-1 1 0 0 0,1-1 0 0 0,0 0 0 0 0,0 0 0 0 0,0 0 0 0 0,0 0 0 0 0,-1 0 0 0 0,1 0 0 0 0,0-1 0 0 0,0 0 0 0 0,0 1 0 0 0,-1-1 0 0 0,1 0 0 0 0,-1 0 0 0 0,1-1 0 0 0,0 1 0 0 0,-1 0 0 0 0,0-1 0 0 0,1 0 0 0 0,-1 1 0 0 0,0-1 0 0 0,0 0 0 0 0,0 0 0 0 0,0 0 0 0 0,2-3 0 0 0,1-2 0 0 0,-1-1 0 0 0,1 1 0 0 0,-1-1 0 0 0,0 0 0 0 0,-1 0 0 0 0,0-1 0 0 0,0 1 0 0 0,-1-1 0 0 0,2-15 0 0 0,0-9 0 0 0,-1-41 0 0 0,-2 43 0 0 0,22-301 0 0 0,-17 311-115 0 0,-4 21-188 0 0,0 1-1 0 0,0-1 1 0 0,0 1-1 0 0,-1-1 1 0 0,1 1-1 0 0,0-1 1 0 0,0 1 0 0 0,-1 0-1 0 0,1 0 1 0 0,0 0-1 0 0,2 2 1 0 0,4 2-2197 0 0,0 1 0 0 0,1-2 0 0 0,16 8 0 0 0,-2-4-758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2892 0 0,'13'-2'1542'0'0,"-9"1"-1071"0"0,-1 0 0 0 0,1 0 0 0 0,0 1 0 0 0,-1-1 0 0 0,1 1 0 0 0,0 0 0 0 0,-1 0 0 0 0,1 0 0 0 0,0 1 0 0 0,-1-1 0 0 0,1 1 0 0 0,0 0 0 0 0,-1 0 0 0 0,1 0 0 0 0,-1 1 0 0 0,1-1 0 0 0,-1 1 0 0 0,6 3 0 0 0,-1 1 34 0 0,0 1 0 0 0,0 0-1 0 0,-1 1 1 0 0,0-1 0 0 0,0 1 0 0 0,-1 1-1 0 0,0-1 1 0 0,6 11 0 0 0,3 9 785 0 0,15 41 1 0 0,3 41 1161 0 0,-10-30-2163 0 0,-23-79-486 0 0,1 0 0 0 0,-1 0 0 0 0,0 0-1 0 0,1 0 1 0 0,-1 0 0 0 0,0-1 0 0 0,1 1 0 0 0,-1 0 0 0 0,1 0-1 0 0,0 0 1 0 0,-1-1 0 0 0,1 1 0 0 0,0 0 0 0 0,1 1-1 0 0</inkml:trace>
  <inkml:trace contextRef="#ctx0" brushRef="#br0" timeOffset="1">262 764 3324 0 0,'-35'-112'2798'0'0,"-82"-264"1498"0"0,70 228 196 0 0,11 53 1950 0 0,35 94-6178 0 0,0-1 0 0 0,1 0 1 0 0,-1 0-1 0 0,1 0 0 0 0,-1 0 0 0 0,1 1 1 0 0,0-1-1 0 0,0 0 0 0 0,0-3 0 0 0,0 4-212 0 0,0 1 0 0 0,1-1 0 0 0,-1 1 0 0 0,0-1 0 0 0,0 0 0 0 0,1 1 0 0 0,-1-1 0 0 0,0 1 0 0 0,1-1 0 0 0,-1 1-1 0 0,1-1 1 0 0,-1 1 0 0 0,1-1 0 0 0,-1 1 0 0 0,1 0 0 0 0,-1-1 0 0 0,1 1 0 0 0,-1 0 0 0 0,1-1 0 0 0,-1 1 0 0 0,1 0 0 0 0,-1 0-1 0 0,1-1 1 0 0,0 1 0 0 0,-1 0 0 0 0,1 0 0 0 0,0 0 0 0 0,-1 0 0 0 0,1 0 0 0 0,-1 0 0 0 0,1 0 0 0 0,0 0 0 0 0,-1 0 0 0 0,1 0 0 0 0,0 0-1 0 0,-1 0 1 0 0,1 0 0 0 0,-1 1 0 0 0,1-1 0 0 0,1 1 0 0 0,60 14-1230 0 0,-23-1 295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1 548 0 0,'-2'1'901'0'0,"-1"0"1"0"0,1 0-1 0 0,-1 0 0 0 0,1 0 1 0 0,-1 0-1 0 0,1 1 0 0 0,0-1 0 0 0,-1 1 1 0 0,1 0-1 0 0,0 0 0 0 0,0-1 1 0 0,0 1-1 0 0,0 1 0 0 0,1-1 1 0 0,-1 0-1 0 0,0 0 0 0 0,-2 6 1032 0 0,5-6-1496 0 0,0 1 1 0 0,0-1-1 0 0,0 1 0 0 0,1-1 1 0 0,-1 0-1 0 0,1 1 1 0 0,-1-1-1 0 0,1 0 0 0 0,0 0 1 0 0,-1 0-1 0 0,1 0 0 0 0,0-1 1 0 0,3 3-1 0 0,9 2 194 0 0,1-1 0 0 0,0 0 0 0 0,-1-1 0 0 0,2-1 0 0 0,-1 0 1 0 0,0-2-1 0 0,24 1 0 0 0,-25-5-2305 0 0,5 1-9437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45 8385 0 0,'-3'2'1204'0'0,"0"0"-387"0"0,0 1-1 0 0,0-1 1 0 0,0 1 0 0 0,0-1 0 0 0,1 1-1 0 0,-1 0 1 0 0,1 0 0 0 0,0 0 0 0 0,-1 1-1 0 0,1-1 1 0 0,1 0 0 0 0,-1 1 0 0 0,0-1-1 0 0,-1 8 1 0 0,3-10-708 0 0,0 0 0 0 0,1 0 0 0 0,-1-1 0 0 0,0 1 0 0 0,1 0 1 0 0,-1-1-1 0 0,1 1 0 0 0,-1 0 0 0 0,1-1 0 0 0,-1 1 0 0 0,1 0 0 0 0,-1-1 0 0 0,1 1 0 0 0,0-1 0 0 0,-1 1 1 0 0,1-1-1 0 0,0 0 0 0 0,-1 1 0 0 0,1-1 0 0 0,0 1 0 0 0,-1-1 0 0 0,1 0 0 0 0,0 0 0 0 0,0 0 0 0 0,0 1 0 0 0,-1-1 1 0 0,1 0-1 0 0,1 0 0 0 0,25 2 905 0 0,15-4-107 0 0,0-3 0 0 0,73-16 0 0 0,-64 10-411 0 0,117-29 968 0 0,-99 20-3198 0 0,-54 14 763 0 0,-9 3-1216 0 0,2-1-4896 0 0,1 1 3872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4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45 374 48 0 0,'-9'13'913'0'0,"-14"20"1976"0"0,21-31-2208 0 0,0 1 0 0 0,1 0-1 0 0,0 0 1 0 0,-1 0 0 0 0,1-1-1 0 0,0 1 1 0 0,1 0 0 0 0,-1 0-1 0 0,0 5 1 0 0,1-7-468 0 0,0 0 0 0 0,0-1 0 0 0,0 1 0 0 0,0 0 1 0 0,0-1-1 0 0,0 1 0 0 0,0-1 0 0 0,0 1 0 0 0,1 0 0 0 0,-1-1 0 0 0,0 1 0 0 0,1-1 1 0 0,-1 1-1 0 0,0 0 0 0 0,1-1 0 0 0,-1 1 0 0 0,0-1 0 0 0,1 1 0 0 0,-1-1 0 0 0,1 0 1 0 0,-1 1-1 0 0,1-1 0 0 0,-1 1 0 0 0,1-1 0 0 0,-1 0 0 0 0,1 1 0 0 0,0-1 0 0 0,22 2 3213 0 0,21-12-203 0 0,-30 4-2811 0 0,-1-1 1 0 0,0 0 0 0 0,0 0-1 0 0,-1-1 1 0 0,0-1-1 0 0,0 0 1 0 0,-1 0 0 0 0,0-1-1 0 0,-1-1 1 0 0,0 0 0 0 0,15-22-1 0 0,-18 24-271 0 0,0-1-1 0 0,-1-1 0 0 0,-1 1 1 0 0,0-1-1 0 0,0 0 1 0 0,-1-1-1 0 0,0 1 0 0 0,-1-1 1 0 0,0 1-1 0 0,-1-1 1 0 0,-1 0-1 0 0,0 0 1 0 0,0 0-1 0 0,-1 0 0 0 0,-2-13 1 0 0,1 17-88 0 0,-1-1 1 0 0,-1 1 0 0 0,0 0 0 0 0,0-1-1 0 0,0 2 1 0 0,-1-1 0 0 0,0 0-1 0 0,-8-10 1 0 0,8 13-13 0 0,1 0 0 0 0,-1 0 0 0 0,-1 1 1 0 0,1-1-1 0 0,-1 1 0 0 0,1 0 0 0 0,-1 0 0 0 0,0 1 0 0 0,-1-1 0 0 0,1 1 1 0 0,-1 0-1 0 0,-9-3 0 0 0,14 5-28 0 0,1 1 0 0 0,-1 0 1 0 0,0 0-1 0 0,1 0 0 0 0,-1-1 0 0 0,0 1 1 0 0,1 0-1 0 0,-1 0 0 0 0,0 0 0 0 0,1 0 1 0 0,-1 0-1 0 0,0 0 0 0 0,1 0 0 0 0,-1 0 1 0 0,0 1-1 0 0,0-1 0 0 0,1 0 0 0 0,-1 0 1 0 0,0 0-1 0 0,1 1 0 0 0,-1-1 0 0 0,1 0 1 0 0,-1 1-1 0 0,0-1 0 0 0,1 1 0 0 0,-1-1 1 0 0,1 1-1 0 0,-1-1 0 0 0,1 1 0 0 0,-1-1 1 0 0,1 1-1 0 0,0-1 0 0 0,-1 1 0 0 0,1-1 0 0 0,0 1 1 0 0,-1 0-1 0 0,1-1 0 0 0,0 1 0 0 0,0 0 1 0 0,-1-1-1 0 0,1 1 0 0 0,0 0 0 0 0,0 0 1 0 0,0-1-1 0 0,0 1 0 0 0,0 0 0 0 0,0-1 1 0 0,0 1-1 0 0,0 0 0 0 0,0 1 0 0 0,1 4 108 0 0,0 1-1 0 0,0-1 1 0 0,0 0-1 0 0,3 9 1 0 0,1-2-121 0 0,1 1 0 0 0,0-1 0 0 0,1-1 0 0 0,0 1 0 0 0,1-1 0 0 0,1-1 0 0 0,12 15 0 0 0,6 2 0 0 0,41 35 0 0 0,-46-45 0 0 0,2 0 0 0 0,0-2 0 0 0,1-1 0 0 0,0-1 0 0 0,30 12 0 0 0,-38-19 0 0 0,0-1 0 0 0,1 0 0 0 0,0-1 0 0 0,0-1 0 0 0,1-1 0 0 0,-1-1 0 0 0,1 0 0 0 0,33-2 0 0 0,-45-1-43 0 0,-1 0 0 0 0,1 0 0 0 0,0-1-1 0 0,-1 0 1 0 0,1 0 0 0 0,-1 0 0 0 0,0-1 0 0 0,0 0 0 0 0,0 0-1 0 0,0 0 1 0 0,0-1 0 0 0,-1 0 0 0 0,0 0 0 0 0,0-1 0 0 0,0 1 0 0 0,0-1-1 0 0,0 0 1 0 0,-1 0 0 0 0,0-1 0 0 0,0 1 0 0 0,-1-1 0 0 0,1 0 0 0 0,-1 0-1 0 0,-1 0 1 0 0,4-10 0 0 0,-2 3-50 0 0,0 0 0 0 0,-1-1-1 0 0,-1 1 1 0 0,0-1 0 0 0,-1 0 0 0 0,-1 0-1 0 0,0 1 1 0 0,0-1 0 0 0,-1 0 0 0 0,-1 1-1 0 0,-6-23 1 0 0,7 33 127 0 0,1 1 0 0 0,-1 0-1 0 0,0-1 1 0 0,0 1 0 0 0,0 0 0 0 0,0-1-1 0 0,-1 1 1 0 0,1 0 0 0 0,-1 0 0 0 0,1 0 0 0 0,-1 0-1 0 0,0 0 1 0 0,-2-2 0 0 0,3 4 230 0 0,-10 7 689 0 0,10-5-921 0 0,0 0-1 0 0,0 0 1 0 0,0 0 0 0 0,0 1-1 0 0,0-1 1 0 0,1 0-1 0 0,-1 0 1 0 0,1 1-1 0 0,0-1 1 0 0,0 0 0 0 0,-1 1-1 0 0,2 3 1 0 0,2 30 108 0 0,1-16-140 0 0,0-1 0 0 0,2 1 0 0 0,0-1 0 0 0,1 0 0 0 0,1-1 0 0 0,0 0 0 0 0,2 0 0 0 0,0-1 0 0 0,1 0 0 0 0,0 0 0 0 0,2-2 0 0 0,0 1 0 0 0,0-2 0 0 0,20 17 0 0 0,-14-15-81 0 0,0 0 0 0 0,1-1 0 0 0,0-2-1 0 0,1 0 1 0 0,1-1 0 0 0,0-1 0 0 0,1-1 0 0 0,0-1 0 0 0,47 12 0 0 0,-56-19-1267 0 0,0 0 1 0 0,0-1 0 0 0,0-1 0 0 0,1 0 0 0 0,-1 0 0 0 0,0-2 0 0 0,25-5 0 0 0,8-7-2282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342 282 56 0 0,'12'-10'2754'0'0,"-12"10"-2677"0"0,1 0 0 0 0,-1 0 0 0 0,0 0 0 0 0,0 0 1 0 0,0 0-1 0 0,0 0 0 0 0,0 0 0 0 0,0 0 0 0 0,1 0 0 0 0,-1 0 1 0 0,0 0-1 0 0,0 1 0 0 0,0-1 0 0 0,0 0 309 0 0,0 0-309 0 0,1 0 0 0 0,-1 0 0 0 0,0 0 1 0 0,0 0-1 0 0,0 1 0 0 0,0-1 0 0 0,0 0 0 0 0,0 0 0 0 0,0 0 1 0 0,0 0-1 0 0,0 0 0 0 0,0 0 0 0 0,0 0 0 0 0,0 1 0 0 0,0-1 1 0 0,0 0-1 0 0,0 0 0 0 0,0 0 0 0 0,0 0 0 0 0,0 0 0 0 0,0 0 1 0 0,0 1-1 0 0,0-1 0 0 0,0 0 0 0 0,0 0 0 0 0,0 0 1 0 0,0 0-1 0 0,0 0 0 0 0,0 0 0 0 0,0 0 0 0 0,-1 1 0 0 0,-3 13 2994 0 0,-1-4-3910 0 0,-7 11 1593 0 0,-1 1-1 0 0,0-2 1 0 0,-26 29 0 0 0,-2 4 381 0 0,-75 129 6869 0 0,119-185-7514 0 0,16-19-117 0 0,-1-1 1 0 0,-1 0 0 0 0,-1-1 0 0 0,-1-1-1 0 0,14-32 1 0 0,2-1-31 0 0,150-314 1303 0 0,-178 366-1557 0 0,-2 3-20 0 0,0-1-1 0 0,1 0 1 0 0,-1 1 0 0 0,1 0 0 0 0,0-1 0 0 0,0 1 0 0 0,0 0 0 0 0,4-4 0 0 0,-5 7 21 0 0,13 22 211 0 0,11 34 120 0 0,34 108 0 0 0,-8-19-87 0 0,-39-117-230 0 0,1 1-1 0 0,33 50 1 0 0,-36-63-55 0 0,1-1 1 0 0,1 0-1 0 0,1 0 1 0 0,0-2-1 0 0,23 20 1 0 0,-30-28-37 0 0,1-1 1 0 0,-1 0-1 0 0,1 0 1 0 0,0-1-1 0 0,0 1 1 0 0,0-2 0 0 0,0 1-1 0 0,1-1 1 0 0,-1 0-1 0 0,1 0 1 0 0,-1-1-1 0 0,1 0 1 0 0,0-1-1 0 0,-1 1 1 0 0,1-2-1 0 0,12 0 1 0 0,-9-1-10 0 0,0-1 1 0 0,1 0-1 0 0,-1 0 0 0 0,0-1 1 0 0,16-9-1 0 0,-22 11-6 0 0,-1 0 1 0 0,0 0-1 0 0,1-1 1 0 0,-2 0-1 0 0,1 0 1 0 0,0 0-1 0 0,0 0 0 0 0,-1-1 1 0 0,0 1-1 0 0,0-1 1 0 0,0 0-1 0 0,0 0 1 0 0,0 0-1 0 0,-1 0 0 0 0,1 0 1 0 0,0-5-1 0 0,-2 7 1 0 0,-1 0-1 0 0,0 1 1 0 0,-1-1-1 0 0,1 0 1 0 0,0 1-1 0 0,0-1 0 0 0,-1 0 1 0 0,1 1-1 0 0,-1-1 1 0 0,0 0-1 0 0,1 1 1 0 0,-1-1-1 0 0,0 1 1 0 0,0-1-1 0 0,0 1 1 0 0,0 0-1 0 0,0-1 0 0 0,0 1 1 0 0,0 0-1 0 0,0 0 1 0 0,-1 0-1 0 0,1 0 1 0 0,0 0-1 0 0,-1 0 1 0 0,1 0-1 0 0,-4-1 0 0 0,-4-4-6 0 0,0 1-1 0 0,-18-6 0 0 0,-6 0 3 0 0,0 1 1 0 0,-47-6 0 0 0,61 12 6 0 0,-85-11 129 0 0,-1 4 0 0 0,-195 5 1 0 0,298 6-127 0 0,-71 1 255 0 0,0 4 0 0 0,-74 15-1 0 0,146-20-283 0 0,0 0-1 0 0,0 0 1 0 0,1 0-1 0 0,-1 0 1 0 0,0 0-1 0 0,0 1 1 0 0,0-1-1 0 0,0 0 1 0 0,1 0-1 0 0,-1 1 0 0 0,0-1 1 0 0,0 0-1 0 0,0 1 1 0 0,1-1-1 0 0,-1 1 1 0 0,0-1-1 0 0,1 1 1 0 0,-1 0-1 0 0,0-1 1 0 0,1 1-1 0 0,-1-1 0 0 0,1 1 1 0 0,-1 0-1 0 0,1 0 1 0 0,-1 0-1 0 0,1 0-17 0 0,1 0-1 0 0,-1 0 1 0 0,0 0 0 0 0,1-1-1 0 0,-1 1 1 0 0,1 0-1 0 0,-1 0 1 0 0,1-1-1 0 0,-1 1 1 0 0,1 0 0 0 0,-1-1-1 0 0,1 1 1 0 0,0 0-1 0 0,-1-1 1 0 0,1 1 0 0 0,0-1-1 0 0,-1 1 1 0 0,1-1-1 0 0,1 1 1 0 0,10 6-712 0 0,0-2-1 0 0,16 7 1 0 0,-24-10 363 0 0,28 8-3352 0 0,42 10 1 0 0,-16-8 592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170 276 740 0 0,'-22'34'2302'0'0,"1"0"-1"0"0,-25 62 1 0 0,29-61-750 0 0,-25 60 3092 0 0,21-30 1568 0 0,24-81-1751 0 0,3-27-2846 0 0,5-22-1400 0 0,28-140 697 0 0,12-67 1 0 0,-50 260-843 0 0,4-10 221 0 0,7 31-72 0 0,8 12-21 0 0,-1 1-1 0 0,30 46 0 0 0,-14-16-12 0 0,79 112 194 0 0,89 122 678 0 0,-182-257-924 0 0,-14-18-43 0 0,0 0 0 0 0,1-1 1 0 0,1 0-1 0 0,0 0 0 0 0,0-1 0 0 0,0 0 0 0 0,16 11 0 0 0,-24-19-84 0 0,0-1 1 0 0,0 0-1 0 0,0 1 0 0 0,0-1 0 0 0,0 0 0 0 0,-1 0 0 0 0,1 0 0 0 0,0 0 0 0 0,0 0 1 0 0,0 0-1 0 0,0 0 0 0 0,0 0 0 0 0,0 0 0 0 0,0 0 0 0 0,0 0 0 0 0,0 0 1 0 0,0-1-1 0 0,-1 1 0 0 0,1 0 0 0 0,0-1 0 0 0,0 1 0 0 0,0-1 0 0 0,-1 1 1 0 0,1-1-1 0 0,0 1 0 0 0,0-1 0 0 0,-1 1 0 0 0,1-1 0 0 0,0 0 0 0 0,-1 1 0 0 0,1-1 1 0 0,-1 0-1 0 0,1 0 0 0 0,-1 0 0 0 0,1-1 0 0 0,1 0-16 0 0,-1-1-1 0 0,1 0 1 0 0,-1 1-1 0 0,0-1 1 0 0,0 0-1 0 0,0 0 1 0 0,0 0-1 0 0,0 0 1 0 0,0-6-1 0 0,-2 5-5 0 0,0 0 0 0 0,0 0 0 0 0,0 0 0 0 0,0 0-1 0 0,0 1 1 0 0,-1-1 0 0 0,0 0 0 0 0,0 0 0 0 0,0 1 0 0 0,0-1 0 0 0,0 1-1 0 0,-1 0 1 0 0,0 0 0 0 0,0 0 0 0 0,1 0 0 0 0,-1 0 0 0 0,-1 0-1 0 0,1 1 1 0 0,0 0 0 0 0,-1-1 0 0 0,-3-1 0 0 0,-8-4-40 0 0,0 0 0 0 0,0 2 0 0 0,-29-10 0 0 0,6 5-9 0 0,0 3 1 0 0,-1 1-1 0 0,0 1 1 0 0,0 3-1 0 0,0 1 1 0 0,0 2-1 0 0,0 1 1 0 0,0 2-1 0 0,0 2 1 0 0,-69 18-1 0 0,102-21-7 0 0,4-2 21 0 0,0 0 1 0 0,0 1-1 0 0,0-1 0 0 0,1 1 1 0 0,-1-1-1 0 0,0 1 0 0 0,0 0 1 0 0,0 0-1 0 0,1-1 0 0 0,-1 1 1 0 0,0 0-1 0 0,1 1 1 0 0,-1-1-1 0 0,1 0 0 0 0,-1 0 1 0 0,1 1-1 0 0,0-1 0 0 0,-1 1 1 0 0,-1 2-1 0 0,18 4-1224 0 0,1-4 683 0 0,-1-1-1 0 0,1-1 0 0 0,0 0 1 0 0,0-1-1 0 0,25-3 0 0 0,-13 2-601 0 0,84-6-5637 0 0,-55-2 3970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32 336 0 0,'0'-1'414'0'0,"0"-1"1"0"0,0 1-1 0 0,0 0 1 0 0,0-1-1 0 0,1 1 1 0 0,-1-1-1 0 0,0 1 1 0 0,1-1-1 0 0,-1 1 0 0 0,1 0 1 0 0,-1-1-1 0 0,1 1 1 0 0,0 0-1 0 0,-1-1 1 0 0,1 1-1 0 0,0 0 1 0 0,0 0-1 0 0,0 0 0 0 0,0 0 1 0 0,0 0-1 0 0,0 0 1 0 0,1-1-1 0 0,0 1 1127 0 0,1 3-48 0 0,2 1-970 0 0,0 1 0 0 0,0 0 0 0 0,0 0 0 0 0,-1 0 0 0 0,0 1 0 0 0,0-1 0 0 0,0 1 0 0 0,0 0 0 0 0,-1 0 0 0 0,0 1 0 0 0,0-1 0 0 0,0 1 0 0 0,3 10 0 0 0,0 6 596 0 0,0 0 0 0 0,3 35 0 0 0,-7-38-688 0 0,1 0-1 0 0,1 0 1 0 0,12 34 0 0 0,-15-50-642 0 0,1-1 1 0 0,-1 0 0 0 0,1 0-1 0 0,-1 1 1 0 0,1-1 0 0 0,0 0-1 0 0,0-1 1 0 0,0 1 0 0 0,0 0-1 0 0,0 0 1 0 0,0-1 0 0 0,4 3-1 0 0,-5-4-503 0 0,8 0-943 0 0,2-1-2080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301 206 420 0 0,'-95'-46'1096'0'0,"-80"-43"4308"0"0,172 87-4938 0 0,-1-1 0 0 0,0 1-1 0 0,1-1 1 0 0,0 0 0 0 0,-5-5 0 0 0,7 8-365 0 0,1-1 0 0 0,-1 1 0 0 0,1-1 0 0 0,0 1 0 0 0,-1-1 0 0 0,1 0 0 0 0,0 1 0 0 0,-1-1 0 0 0,1 1 0 0 0,0-1 0 0 0,0 0 0 0 0,-1 1 0 0 0,1-1 0 0 0,0 0 0 0 0,0 1 0 0 0,0-1 0 0 0,0 0 0 0 0,0 1 0 0 0,0-1 1 0 0,0 0-1 0 0,0 1 0 0 0,0-1 0 0 0,0 0 0 0 0,1 1 0 0 0,-1-1 0 0 0,0 0 0 0 0,0 1 0 0 0,1-1 0 0 0,-1 0 0 0 0,0 1 0 0 0,1-1 0 0 0,-1 1 0 0 0,0-1 0 0 0,1 1 0 0 0,-1-1 0 0 0,1 1 0 0 0,-1-1 0 0 0,1 1 0 0 0,-1-1 0 0 0,1 1 0 0 0,-1 0 0 0 0,1-1 1 0 0,0 1-1 0 0,-1 0 0 0 0,2-1 0 0 0,5-2 359 0 0,1-1 1 0 0,-1 2 0 0 0,1-1-1 0 0,0 1 1 0 0,-1 0 0 0 0,17-1-1 0 0,52-1 1021 0 0,-64 4-1203 0 0,78 2 911 0 0,-1 5-1 0 0,0 3 1 0 0,143 36-1 0 0,-180-33-485 0 0,-1 3 0 0 0,93 41-1 0 0,-129-50-480 0 0,-1 1 0 0 0,1 0 0 0 0,-1 0 0 0 0,-1 1 0 0 0,20 18 0 0 0,-30-24-144 0 0,1 0 0 0 0,-1 1 1 0 0,0 0-1 0 0,0 0 0 0 0,0 0 1 0 0,-1 0-1 0 0,0 0 0 0 0,0 1 1 0 0,0-1-1 0 0,2 6 0 0 0,-3-6-19 0 0,-1-1 0 0 0,1 1 1 0 0,-1-1-1 0 0,0 0 0 0 0,0 1 0 0 0,0-1 0 0 0,0 1 0 0 0,-1-1 1 0 0,1 0-1 0 0,-1 1 0 0 0,0-1 0 0 0,0 0 0 0 0,0 0 0 0 0,0 1 0 0 0,-1-1 1 0 0,-2 3-1 0 0,-2 4 37 0 0,-2-1 0 0 0,1 0-1 0 0,-1 0 1 0 0,0-1 0 0 0,-1 0 0 0 0,0 0 0 0 0,0-1 0 0 0,-1 0 0 0 0,-19 10 0 0 0,-10 3 116 0 0,-46 16 0 0 0,83-35-209 0 0,-48 17 189 0 0,-1-2 0 0 0,0-3 1 0 0,-65 9-1 0 0,-155-1-92 0 0,271-21-101 0 0,-13 1-449 0 0,-1-1 0 0 0,0 0-1 0 0,0-1 1 0 0,0-1-1 0 0,-20-4 1 0 0,34 6 346 0 0,0 0 1 0 0,0 0 0 0 0,-1 0 0 0 0,1 0 0 0 0,0 0-1 0 0,0 0 1 0 0,0 0 0 0 0,-1 0 0 0 0,1 0 0 0 0,0 0-1 0 0,0 0 1 0 0,0 0 0 0 0,-1 0 0 0 0,1 0 0 0 0,0 0-1 0 0,0 0 1 0 0,0-1 0 0 0,-1 1 0 0 0,1 0 0 0 0,0 0-1 0 0,0 0 1 0 0,0 0 0 0 0,0 0 0 0 0,-1 0 0 0 0,1-1-1 0 0,0 1 1 0 0,0 0 0 0 0,0 0 0 0 0,0 0 0 0 0,0 0-1 0 0,0-1 1 0 0,-1 1 0 0 0,1 0 0 0 0,0 0 0 0 0,0 0-1 0 0,0-1 1 0 0,0 1 0 0 0,0 0 0 0 0,0 0 0 0 0,0 0-1 0 0,0-1 1 0 0,0 1 0 0 0,0 0 0 0 0,0 0 0 0 0,0 0-1 0 0,0-1 1 0 0,0 1 0 0 0,0 0 0 0 0,0 0 0 0 0,0 0-1 0 0,0-1 1 0 0,0 1 0 0 0,1 0 0 0 0,-1 0 0 0 0,0 0-1 0 0,0-1 1 0 0,0 1 0 0 0,0 0 0 0 0,12-7-5802 0 0,-10 6 6470 0 0,16-7-3570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191 589 328 0 0,'1'14'14781'0'0,"0"-14"-14428"0"0,0 0 0 0 0,0 0-1 0 0,0 0 1 0 0,0 0-1 0 0,0 0 1 0 0,0 0 0 0 0,0 0-1 0 0,0 0 1 0 0,0-1-1 0 0,0 1 1 0 0,-1 0 0 0 0,1 0-1 0 0,0-1 1 0 0,0 1-1 0 0,0-1 1 0 0,0 1 0 0 0,1-1-1 0 0,15-15 2365 0 0,9-22-1032 0 0,-18 22-1497 0 0,-1 0 0 0 0,0 0 0 0 0,-2-1 0 0 0,1 1 0 0 0,-2-1 1 0 0,0-1-1 0 0,-2 1 0 0 0,1 0 0 0 0,-2-1 0 0 0,-1 1 0 0 0,0-1 1 0 0,-1 1-1 0 0,0-1 0 0 0,-9-33 0 0 0,6 34-219 0 0,-1 1 0 0 0,0-1 0 0 0,-1 1 0 0 0,-1 0 0 0 0,-1 1 0 0 0,0 0 0 0 0,-1 0 0 0 0,-1 0 0 0 0,0 1 0 0 0,-1 1 0 0 0,0 0 0 0 0,-1 0 0 0 0,-1 1 0 0 0,0 1 0 0 0,-16-11 0 0 0,25 19 45 0 0,0 1 0 0 0,-1 0 0 0 0,0 0 1 0 0,1 1-1 0 0,-1-1 0 0 0,0 1 0 0 0,0 0 0 0 0,0 0 1 0 0,0 1-1 0 0,0-1 0 0 0,0 1 0 0 0,0 0 0 0 0,0 0 0 0 0,0 1 1 0 0,-8 1-1 0 0,11-1 25 0 0,0-1-1 0 0,-1 1 1 0 0,1 0 0 0 0,0-1 0 0 0,0 1 0 0 0,0 0-1 0 0,1 0 1 0 0,-1 0 0 0 0,0 1 0 0 0,0-1 0 0 0,0 0-1 0 0,1 1 1 0 0,-1-1 0 0 0,1 1 0 0 0,-1-1 0 0 0,1 1-1 0 0,0 0 1 0 0,-1-1 0 0 0,1 1 0 0 0,0 0 0 0 0,0 0-1 0 0,0 0 1 0 0,1 0 0 0 0,-1 0 0 0 0,0 0 0 0 0,1 0-1 0 0,-1 0 1 0 0,1 0 0 0 0,0 1 0 0 0,0-1 0 0 0,0 0-1 0 0,0 0 1 0 0,0 0 0 0 0,0 0 0 0 0,0 0 0 0 0,1 1-1 0 0,-1-1 1 0 0,2 4 0 0 0,1 1 40 0 0,0 0 0 0 0,1 0 0 0 0,0 0 0 0 0,0 0 0 0 0,0 0 0 0 0,1-1 0 0 0,0 0 0 0 0,0 0 0 0 0,1 0 0 0 0,0-1 0 0 0,0 1 0 0 0,0-1 0 0 0,0-1 0 0 0,13 7 0 0 0,2 2 80 0 0,1-2 0 0 0,1 0 0 0 0,33 10 1 0 0,-30-13-105 0 0,-1 0 1 0 0,1-2-1 0 0,0-1 1 0 0,1-1-1 0 0,46 1 1 0 0,-63-6-107 0 0,0 1 0 0 0,0-1-1 0 0,0 0 1 0 0,0-1 0 0 0,0 0 0 0 0,-1-1 0 0 0,1 0 0 0 0,-1-1-1 0 0,1 0 1 0 0,-1 0 0 0 0,0-1 0 0 0,-1 0 0 0 0,1 0 0 0 0,-1-1 0 0 0,0 0-1 0 0,0-1 1 0 0,-1 0 0 0 0,8-9 0 0 0,57-76 298 0 0,-72 92-241 0 0,0 0 1 0 0,1-1 0 0 0,-1 1 0 0 0,0-1-1 0 0,1 1 1 0 0,-1-1 0 0 0,0 1 0 0 0,1 0 0 0 0,-1-1-1 0 0,1 1 1 0 0,-1 0 0 0 0,1-1 0 0 0,-1 1 0 0 0,1 0-1 0 0,-1 0 1 0 0,1-1 0 0 0,-1 1 0 0 0,1 0 0 0 0,-1 0-1 0 0,1 0 1 0 0,0 0 0 0 0,-1 0 0 0 0,1 0 0 0 0,-1 0-1 0 0,1 0 1 0 0,-1 0 0 0 0,2 0 0 0 0,-1 0 21 0 0,0 1 1 0 0,0-1-1 0 0,0 1 1 0 0,0 0-1 0 0,0-1 1 0 0,0 1 0 0 0,0 0-1 0 0,0 0 1 0 0,0 0-1 0 0,0 0 1 0 0,0 0-1 0 0,1 1 1 0 0,20 38 716 0 0,-16-29-638 0 0,9 14-499 0 0,2-2 0 0 0,1 1 1 0 0,1-2-1 0 0,1 0 0 0 0,0-2 0 0 0,30 24 0 0 0,-32-31-166 0 0,1 0 0 0 0,0 0 0 0 0,0-2-1 0 0,1-1 1 0 0,1 0 0 0 0,0-1 0 0 0,0-2 0 0 0,37 10-1 0 0,-28-14-3611 0 0,-2-2 602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325 731 7405 0 0,'0'-1'606'0'0,"0"0"0"0"0,0 0 0 0 0,0 0 0 0 0,0 0 0 0 0,0-1 0 0 0,0 1 0 0 0,0 0 0 0 0,0 0 0 0 0,-1 0 0 0 0,1 0 0 0 0,-1 0 0 0 0,1 0 0 0 0,0 0 0 0 0,-1-1 0 0 0,0 1 0 0 0,1 1 0 0 0,-1-1 1 0 0,-1-1-1 0 0,2 1-386 0 0,-1 1 1 0 0,1 0 0 0 0,-1-1 0 0 0,0 1 0 0 0,1 0 0 0 0,-1 0-1 0 0,0-1 1 0 0,1 1 0 0 0,-1 0 0 0 0,0 0 0 0 0,1 0-1 0 0,-1 0 1 0 0,0 0 0 0 0,1 0 0 0 0,-1 0 0 0 0,0 0 0 0 0,0 0-1 0 0,1 1 1 0 0,-1-1 0 0 0,1 0 0 0 0,-1 0 0 0 0,-1 1 0 0 0,0 0-39 0 0,-1 0 1 0 0,1 1 0 0 0,0 0 0 0 0,-1-1 0 0 0,1 1 0 0 0,0 0 0 0 0,0 0 0 0 0,0 0 0 0 0,1 0 0 0 0,-1 0-1 0 0,0 0 1 0 0,1 1 0 0 0,-3 3 0 0 0,3-3-136 0 0,0 1 1 0 0,1-1-1 0 0,-1 0 0 0 0,1 0 0 0 0,0 0 1 0 0,0 0-1 0 0,0 0 0 0 0,0 0 0 0 0,1 1 1 0 0,-1-1-1 0 0,1 0 0 0 0,0 0 1 0 0,0 0-1 0 0,0 0 0 0 0,0 0 0 0 0,0 0 1 0 0,1-1-1 0 0,0 1 0 0 0,-1 0 0 0 0,1-1 1 0 0,0 1-1 0 0,0-1 0 0 0,3 3 0 0 0,1 2-900 0 0,0-1 1 0 0,0 0-1 0 0,0-1 0 0 0,1 1 0 0 0,0-1 0 0 0,0 0 0 0 0,11 4 0 0 0,-2-3-2627 0 0,0-2 499 0 0</inkml:trace>
  <inkml:trace contextRef="#ctx0" brushRef="#br0" timeOffset="1">435 804 1844 0 0,'-12'-69'1283'0'0,"-3"0"-1"0"0,-3 1 1 0 0,-3 1-1 0 0,-36-80 1 0 0,38 109 250 0 0,-2 0 0 0 0,-45-63 0 0 0,33 61 1055 0 0,-1 2 1 0 0,-3 1 0 0 0,-45-36-1 0 0,62 56-494 0 0,24 16-20 0 0,10 3-2071 0 0,21 7-1223 0 0,0 5-404 0 0,56 17-5624 0 0,-45-20 4284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60 428 0 0,'0'-2'269'0'0,"1"0"-1"0"0,-1 1 0 0 0,0-1 1 0 0,0 0-1 0 0,0 0 1 0 0,0 0-1 0 0,0 1 1 0 0,0-1-1 0 0,0 0 1 0 0,0 0-1 0 0,-1 0 1 0 0,1 1-1 0 0,-1-1 1 0 0,1 0-1 0 0,-1 1 1 0 0,0-1-1 0 0,0 0 1 0 0,0 1-1 0 0,0-1 1 0 0,0 1-1 0 0,0-1 1 0 0,0 1-1 0 0,-2-2 0 0 0,0 1 167 0 0,0 0 0 0 0,0 1 0 0 0,0-1 0 0 0,0 1-1 0 0,-1-1 1 0 0,1 1 0 0 0,0 0 0 0 0,-1 0 0 0 0,1 0-1 0 0,-1 1 1 0 0,-4-1 0 0 0,2 0 228 0 0,4 1-341 0 0,0-1 0 0 0,-1 1 0 0 0,1-1 0 0 0,0 1 0 0 0,-1 0 0 0 0,1 0 0 0 0,0 0 0 0 0,-1 0 0 0 0,1 1 0 0 0,0-1 0 0 0,-1 0 0 0 0,1 1 0 0 0,0 0 0 0 0,0 0 0 0 0,-1-1 0 0 0,1 1 0 0 0,-2 2 0 0 0,13 9 1841 0 0,4-2-1584 0 0,1 0 0 0 0,0-1-1 0 0,1 0 1 0 0,26 11 0 0 0,-3-1 147 0 0,-30-15-600 0 0,184 103 1935 0 0,-164-91-1641 0 0,-1 1-1 0 0,-1 2 1 0 0,-1 1-1 0 0,-1 1 1 0 0,0 0-1 0 0,31 40 1 0 0,-52-58-352 0 0,-1 0 1 0 0,0 1 0 0 0,0-1 0 0 0,0 1-1 0 0,0 0 1 0 0,0 0 0 0 0,-1-1 0 0 0,0 1-1 0 0,2 8 1 0 0,-3-10-47 0 0,0-1 0 0 0,0 1 0 0 0,0-1 0 0 0,0 1 0 0 0,0-1 1 0 0,0 1-1 0 0,-1-1 0 0 0,1 1 0 0 0,-1-1 0 0 0,1 0 0 0 0,-1 1 0 0 0,1-1 0 0 0,-1 0 0 0 0,0 1 0 0 0,1-1 0 0 0,-1 0 0 0 0,0 1 0 0 0,0-1 0 0 0,0 0 0 0 0,0 0 1 0 0,0 0-1 0 0,0 0 0 0 0,-1 0 0 0 0,1 0 0 0 0,0 0 0 0 0,0-1 0 0 0,-1 1 0 0 0,1 0 0 0 0,0-1 0 0 0,-3 1 0 0 0,-9 4 8 0 0,0-1 0 0 0,-1-1 0 0 0,1-1-1 0 0,-1 0 1 0 0,0 0 0 0 0,0-2 0 0 0,0 1 0 0 0,-16-3 0 0 0,-8-2-51 0 0,-64-17 1 0 0,84 17 13 0 0,1-1 1 0 0,0 0 0 0 0,0-2 0 0 0,1 0 0 0 0,0-1-1 0 0,-28-18 1 0 0,42 26 4 0 0,1-1-1 0 0,0 0 1 0 0,-1 0-1 0 0,1 0 1 0 0,0 0-1 0 0,0 0 1 0 0,-1 0-1 0 0,1 0 1 0 0,0 0-1 0 0,0-1 1 0 0,0 1-1 0 0,0 0 1 0 0,1-1-1 0 0,-1 1 1 0 0,0-1-1 0 0,1 1 1 0 0,-1-1-1 0 0,1 1 1 0 0,-1-1-1 0 0,1 1 1 0 0,-1-1-1 0 0,1 1 1 0 0,0-1-1 0 0,0 0 1 0 0,0 1-1 0 0,0-1 1 0 0,0 1-1 0 0,0-1 1 0 0,1 1-1 0 0,-1-1 1 0 0,0 0-1 0 0,2-1 1 0 0,0 0-1 0 0,0 0 1 0 0,0 0-1 0 0,0 0 1 0 0,0 1-1 0 0,1 0 1 0 0,-1-1-1 0 0,1 1 0 0 0,0 0 1 0 0,0 0-1 0 0,0 0 1 0 0,0 0-1 0 0,0 1 1 0 0,0-1-1 0 0,4 0 0 0 0,16-6 40 0 0,1 1 0 0 0,-1 1 0 0 0,1 1 0 0 0,0 2 0 0 0,1 0 0 0 0,-1 1 0 0 0,0 2 0 0 0,1 0 0 0 0,-1 2 0 0 0,33 6 0 0 0,2 5-74 0 0,-1 2-1 0 0,-1 2 1 0 0,58 27 0 0 0,-105-40-417 0 0,5 3 38 0 0,1-1 0 0 0,22 5 1 0 0,-3-9-2819 0 0,-31-2 2361 0 0,-1 0 1 0 0,0-1 0 0 0,0 1 0 0 0,0-1 0 0 0,0 0 0 0 0,0 0 0 0 0,0-1-1 0 0,5-1 1 0 0,7-9-2277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219 530 1492 0 0,'-82'-252'4420'0'0,"61"196"-830"0"0,-3 2 0 0 0,-44-76 0 0 0,61 117-2399 0 0,6 10-685 0 0,-1 0 0 0 0,1 0-1 0 0,-1 1 1 0 0,0-1 0 0 0,1 0 0 0 0,-1 1 0 0 0,-4-3 1719 0 0,12 9-1725 0 0,66 47-635 0 0,41 38-1268 0 0,59 59-5571 0 0,-118-98 4296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273 288 1788 0 0,'-2'5'760'0'0,"0"0"0"0"0,-1-1 0 0 0,1 1 0 0 0,-1-1 0 0 0,0 1 0 0 0,0-1 0 0 0,0 0 0 0 0,-1 0 0 0 0,1 0 0 0 0,-1 0 0 0 0,0-1 0 0 0,0 0 0 0 0,0 0 0 0 0,0 0 0 0 0,-1 0 0 0 0,0 0 0 0 0,1-1 0 0 0,-1 0 0 0 0,0 0 0 0 0,0 0 0 0 0,-5 1 0 0 0,9-3-582 0 0,0 0 0 0 0,0 0 0 0 0,0 0 0 0 0,0 0-1 0 0,0 1 1 0 0,0-1 0 0 0,0-1 0 0 0,0 1 0 0 0,0 0 0 0 0,0 0-1 0 0,0 0 1 0 0,0 0 0 0 0,0-1 0 0 0,0 1 0 0 0,0 0 0 0 0,1-1-1 0 0,-1 1 1 0 0,0-1 0 0 0,0 1 0 0 0,0-1 0 0 0,1 1 0 0 0,-1-1-1 0 0,0 0 1 0 0,0 1 0 0 0,1-1 0 0 0,-1 0 0 0 0,1 1 0 0 0,-1-1-1 0 0,0 0 1 0 0,1 0 0 0 0,0 0 0 0 0,-1 0 0 0 0,1 1-1 0 0,-1-1 1 0 0,1 0 0 0 0,0 0 0 0 0,0 0 0 0 0,-1 0 0 0 0,1 0-1 0 0,0 0 1 0 0,0 0 0 0 0,0 0 0 0 0,0-1 0 0 0,0-5 205 0 0,0 0 1 0 0,1-1-1 0 0,0 1 1 0 0,2-10-1 0 0,-2 13-207 0 0,3-18 194 0 0,2 1 0 0 0,0 0 1 0 0,1 0-1 0 0,1 0 0 0 0,1 1 0 0 0,19-30 0 0 0,-23 41-261 0 0,1 0-1 0 0,1 1 1 0 0,-1-1-1 0 0,2 1 1 0 0,-1 0 0 0 0,1 1-1 0 0,0 0 1 0 0,0 0-1 0 0,1 1 1 0 0,0 0-1 0 0,0 0 1 0 0,1 1-1 0 0,0 1 1 0 0,-1-1-1 0 0,18-4 1 0 0,-19 8-108 0 0,0 1-1 0 0,0-1 1 0 0,0 1 0 0 0,0 1 0 0 0,0 0 0 0 0,0 0 0 0 0,0 0-1 0 0,0 1 1 0 0,-1 0 0 0 0,1 1 0 0 0,-1-1 0 0 0,1 2 0 0 0,-1-1-1 0 0,0 1 1 0 0,0 0 0 0 0,0 0 0 0 0,-1 1 0 0 0,1 0 0 0 0,5 6-1 0 0,-7-7 0 0 0,-2 0 0 0 0,1 0 0 0 0,0 1 0 0 0,-1-1 0 0 0,0 1 0 0 0,0-1-1 0 0,0 1 1 0 0,-1 0 0 0 0,1 0 0 0 0,-1 0 0 0 0,-1 0 0 0 0,3 10 0 0 0,-3-11 0 0 0,-1 1-1 0 0,0-1 1 0 0,0 0 0 0 0,0 1 0 0 0,0-1 0 0 0,-1 0 0 0 0,0 0 0 0 0,0 1 0 0 0,0-1 0 0 0,0 0 0 0 0,-1 0 0 0 0,1 0 0 0 0,-1 0-1 0 0,0-1 1 0 0,-1 1 0 0 0,1 0 0 0 0,0-1 0 0 0,-4 5 0 0 0,-6 4 0 0 0,-1 0 0 0 0,0-1 0 0 0,0 0 0 0 0,-1-1 0 0 0,-1-1 0 0 0,0 0 0 0 0,0-1 0 0 0,0 0 0 0 0,-1-2 0 0 0,0 0 0 0 0,0 0 0 0 0,-1-1 0 0 0,-23 3 0 0 0,55-13 0 0 0,29-1 0 0 0,12 8 0 0 0,-2 2 0 0 0,1 3 0 0 0,56 14 0 0 0,-78-13 0 0 0,-1 1 0 0 0,1 2 0 0 0,55 27 0 0 0,-73-30 0 0 0,0 0 0 0 0,-1 1 0 0 0,0 1 0 0 0,0 1 0 0 0,-1-1 0 0 0,-1 2 0 0 0,0 0 0 0 0,0 1 0 0 0,12 17 0 0 0,-22-28 0 0 0,-1 0 0 0 0,1 1 0 0 0,0-1 0 0 0,-1 1 0 0 0,0 0 0 0 0,1 0 0 0 0,-1-1 0 0 0,0 1 0 0 0,0 0 0 0 0,-1 0 0 0 0,1 0 0 0 0,0 0 0 0 0,-1 0 0 0 0,0 0 0 0 0,0 0 0 0 0,0 0 0 0 0,0 0 0 0 0,0 0 0 0 0,-1 0 0 0 0,1 0 0 0 0,-1 0 0 0 0,0 0 0 0 0,0 0 0 0 0,0 0 0 0 0,0-1 0 0 0,0 1 0 0 0,-1 0 0 0 0,1-1 0 0 0,-1 1 0 0 0,0-1 0 0 0,0 1 0 0 0,0-1 0 0 0,0 0 0 0 0,0 0 0 0 0,-4 4 0 0 0,-3 0 0 0 0,-1 1 0 0 0,0-1 0 0 0,0-1 0 0 0,0 0 0 0 0,0 0 0 0 0,-1-1 0 0 0,0 0 0 0 0,-14 2 0 0 0,-21 4 0 0 0,-1-1 0 0 0,0-3 0 0 0,0-2 0 0 0,-1-2 0 0 0,-82-8 0 0 0,120 6 0 0 0,-218-25 35 0 0,199 20-60 0 0,1-1 0 0 0,0-1 0 0 0,0-2 0 0 0,1-1 0 0 0,0-1 1 0 0,-31-17-1 0 0,55 26-139 0 0,-1 0 0 0 0,1 0 1 0 0,0-1-1 0 0,0 0 0 0 0,0 1 1 0 0,0-1-1 0 0,0 0 1 0 0,0 0-1 0 0,-2-5 0 0 0,4 7-80 0 0,1 0 0 0 0,-1 0-1 0 0,1 0 1 0 0,-1-1 0 0 0,1 1 0 0 0,0 0-1 0 0,-1 0 1 0 0,1 0 0 0 0,0-1-1 0 0,0 1 1 0 0,0 0 0 0 0,0 0 0 0 0,0-3-1 0 0,1 3-218 0 0,-1-1-1 0 0,0 1 0 0 0,1 0 0 0 0,0-1 1 0 0,-1 1-1 0 0,1 0 0 0 0,0 0 0 0 0,-1-1 1 0 0,1 1-1 0 0,0 0 0 0 0,0 0 0 0 0,0 0 1 0 0,0 0-1 0 0,2-1 0 0 0,15-10-3069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651 248 412 0 0,'-4'-23'1598'0'0,"0"0"0"0"0,-2 1 0 0 0,-1-1-1 0 0,-1 1 1 0 0,-13-27 0 0 0,17 43-1247 0 0,1 0 0 0 0,-1 0 0 0 0,0 1 0 0 0,0-1 0 0 0,-1 1 0 0 0,0 0 0 0 0,1 0 0 0 0,-2 1 0 0 0,1-1 0 0 0,0 1 0 0 0,-1 1 0 0 0,0-1 0 0 0,0 1 0 0 0,0 0 0 0 0,0 0 0 0 0,-1 0 0 0 0,1 1 0 0 0,-1 0 0 0 0,0 1 0 0 0,1-1 0 0 0,-1 1 0 0 0,-12 0 0 0 0,4 1-48 0 0,0 1 1 0 0,0 0 0 0 0,1 2-1 0 0,-1 0 1 0 0,1 0 0 0 0,0 1-1 0 0,-1 1 1 0 0,2 0 0 0 0,-1 1-1 0 0,1 1 1 0 0,0 0 0 0 0,-22 15 0 0 0,11-3 169 0 0,0 0 0 0 0,1 2 0 0 0,0 1 0 0 0,2 0 0 0 0,-21 30 0 0 0,30-35-138 0 0,0 1 0 0 0,0 0 0 0 0,2 1 0 0 0,0 0 0 0 0,2 1 0 0 0,0-1-1 0 0,1 2 1 0 0,1-1 0 0 0,1 1 0 0 0,-5 42 0 0 0,10-55-277 0 0,0 0 1 0 0,0 0-1 0 0,1 0 0 0 0,0 1 0 0 0,0-1 1 0 0,1 0-1 0 0,0 0 0 0 0,0-1 1 0 0,1 1-1 0 0,0 0 0 0 0,1-1 0 0 0,-1 0 1 0 0,8 11-1 0 0,-5-10 85 0 0,1-1 1 0 0,0 1-1 0 0,0-1 1 0 0,1 0-1 0 0,0 0 1 0 0,0-1-1 0 0,0 0 1 0 0,1-1-1 0 0,15 8 1 0 0,-2-4 75 0 0,1-1 1 0 0,1 0-1 0 0,0-2 0 0 0,0-1 1 0 0,0-1-1 0 0,0-1 0 0 0,1-1 1 0 0,28-1-1 0 0,-24-2-219 0 0,0-1 0 0 0,0-1 0 0 0,55-15 0 0 0,-71 15 0 0 0,0-1 0 0 0,-1-1 0 0 0,0 0 0 0 0,0 0 0 0 0,0-2 0 0 0,-1 1 0 0 0,0-1 0 0 0,0-1 0 0 0,-1 0 0 0 0,0 0 0 0 0,10-12 0 0 0,-14 14 0 0 0,-1-1 0 0 0,-1 1 0 0 0,1-1 0 0 0,-1 0 0 0 0,0 0 0 0 0,-1-1 0 0 0,0 1 0 0 0,0-1 0 0 0,0 0 0 0 0,-1 0 0 0 0,-1 0 0 0 0,2-13 0 0 0,-2 10 0 0 0,-1 0 0 0 0,-1-1 0 0 0,0 1 0 0 0,0 0 0 0 0,-1 0 0 0 0,-1 0 0 0 0,0 0 0 0 0,-5-13 0 0 0,-4-2 0 0 0,-1 0 0 0 0,-2 1 0 0 0,0 1 0 0 0,-1 0 0 0 0,-2 1 0 0 0,-24-25 0 0 0,24 26-1930 0 0,13 16 686 0 0,1 0 1 0 0,-1 1 0 0 0,0-1-1 0 0,0 1 1 0 0,-1 0 0 0 0,1 0-1 0 0,-1 1 1 0 0,0 0-1 0 0,-12-7 1 0 0,10 9-1911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40 660 0 0,'0'-2'498'0'0,"0"0"0"0"0,0 0 0 0 0,1 0 0 0 0,-1 0-1 0 0,1 0 1 0 0,0 0 0 0 0,-1 0 0 0 0,1 0 0 0 0,0 0 0 0 0,0 0 0 0 0,0 1 0 0 0,0-1 0 0 0,0 0-1 0 0,1 0 1 0 0,-1 1 0 0 0,0-1 0 0 0,1 1 0 0 0,0-1 0 0 0,-1 1 0 0 0,4-2 0 0 0,-4 3-306 0 0,0 0 0 0 0,-1 0-1 0 0,1 0 1 0 0,-1 1 0 0 0,1-1 0 0 0,0 0 0 0 0,-1 1 0 0 0,1-1 0 0 0,-1 1 0 0 0,1-1 0 0 0,-1 0 0 0 0,1 1 0 0 0,-1-1 0 0 0,1 1 0 0 0,-1-1-1 0 0,0 1 1 0 0,1 0 0 0 0,-1-1 0 0 0,0 1 0 0 0,1-1 0 0 0,-1 1 0 0 0,0 0 0 0 0,0-1 0 0 0,1 2 0 0 0,5 15 1648 0 0,-4 2-907 0 0,0-1 0 0 0,-1 1 0 0 0,-1-1 0 0 0,-1 1 0 0 0,0-1 0 0 0,-8 33 0 0 0,5-21-244 0 0,-3 15 864 0 0,0 49 0 0 0,7-79-1211 0 0,1 0 1 0 0,0 0-1 0 0,1 0 1 0 0,0 0-1 0 0,1-1 1 0 0,1 1-1 0 0,7 17 0 0 0,-9-26-237 0 0,0-1 0 0 0,1 0 0 0 0,0 1 0 0 0,0-1 0 0 0,1 0 0 0 0,-1-1-1 0 0,1 1 1 0 0,0-1 0 0 0,0 1 0 0 0,1-1 0 0 0,-1 0 0 0 0,1-1 0 0 0,0 1-1 0 0,6 2 1 0 0,-4-2-142 0 0,0-1-1 0 0,0-1 1 0 0,0 1-1 0 0,1-1 1 0 0,0-1-1 0 0,-1 1 1 0 0,1-1-1 0 0,0-1 1 0 0,12 1-1 0 0,6-4-775 0 0,-1 0-1 0 0,0-2 1 0 0,0 0 0 0 0,0-2-1 0 0,32-13 1 0 0,36-17-7024 0 0,-45 15 4530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64 616 0 0,'-44'-37'5024'0'0,"16"11"5132"0"0,27 26-9973 0 0,0 0-1 0 0,0 1 1 0 0,1-1 0 0 0,-1 0-1 0 0,0 1 1 0 0,0-1-1 0 0,0 0 1 0 0,0 1 0 0 0,0-1-1 0 0,0 1 1 0 0,1 0-1 0 0,-1-1 1 0 0,0 1 0 0 0,0 0-1 0 0,1-1 1 0 0,-1 1-1 0 0,1 0 1 0 0,-2 1 0 0 0,-11 21 1236 0 0,5-9-691 0 0,-24 32 577 0 0,-66 110 1681 0 0,89-139-2703 0 0,1 1-1 0 0,0 0 1 0 0,1 0 0 0 0,1 0-1 0 0,1 1 1 0 0,1 0 0 0 0,-3 25-1 0 0,6-36-183 0 0,1 0 0 0 0,0 0 0 0 0,0 0 0 0 0,1 1 0 0 0,1-1 0 0 0,-1 0 0 0 0,1 0 0 0 0,0 0 0 0 0,1-1 0 0 0,0 1 0 0 0,0 0 0 0 0,1-1 0 0 0,4 8 0 0 0,-1-6 12 0 0,0 0-1 0 0,0-1 0 0 0,0 0 0 0 0,1 0 0 0 0,1 0 0 0 0,-1-1 0 0 0,1-1 0 0 0,17 11 0 0 0,-4-6-101 0 0,1 0 0 0 0,0-2 1 0 0,1-1-1 0 0,0 0 0 0 0,0-2 0 0 0,0-1 0 0 0,47 4 0 0 0,-43-8-593 0 0,0 0-1 0 0,0-3 1 0 0,0 0-1 0 0,-1-1 1 0 0,1-2-1 0 0,-1-1 1 0 0,0-1-1 0 0,0-1 1 0 0,-1-2-1 0 0,0 0 1 0 0,-1-2-1 0 0,0-1 1 0 0,29-19-1 0 0,-14 1-1867 0 0,-38 29 1910 0 0,0-1 1 0 0,1 1-1 0 0,-1 0 0 0 0,0 0 0 0 0,-1-1 0 0 0,1 1 1 0 0,0-1-1 0 0,-1 0 0 0 0,1 0 0 0 0,-1 1 0 0 0,0-1 0 0 0,0 0 1 0 0,0 0-1 0 0,0-3 0 0 0,0-1-1458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38 272 0 0,'-10'0'-876'0'0,"-13"-2"16829"0"0,39-2-14239 0 0,22-2 883 0 0,60-1-1 0 0,-29 4-964 0 0,23-1 814 0 0,-48 3-2520 0 0,48-8-1 0 0,-87 7-1179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76 147 8485 0 0,'-21'-3'4702'0'0,"15"3"-3298"0"0,0-1 0 0 0,1 0 0 0 0,-1 0 0 0 0,1 0 0 0 0,-1-1 0 0 0,1 0 0 0 0,-11-4 458 0 0,18 2 1544 0 0,13-3-2872 0 0,0 1 1 0 0,0 1 0 0 0,1 0 0 0 0,-1 1 0 0 0,28-3 0 0 0,-10 0 211 0 0,323-45-217 0 0,85 23-508 0 0,13 25-94 0 0,-378 5 38 0 0,-113 1-3699 0 0,13 0-3771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32 60 0 0,'-15'-31'13111'0'0,"26"168"-6858"0"0,-8 16-3128 0 0,-22 189 0 0 0,3-135-1514 0 0,14-11 113 0 0,4-166-1209 0 0,1 1-1 0 0,2-1 0 0 0,1 0 0 0 0,13 40 0 0 0,-18-66-277 0 0,-1-3-200 0 0,0 0 0 0 0,0 0 1 0 0,1 0-1 0 0,-1 1 0 0 0,0-1 0 0 0,1 0 0 0 0,-1 0 0 0 0,1 0 1 0 0,0 0-1 0 0,-1 0 0 0 0,1 0 0 0 0,0 0 0 0 0,-1 0 0 0 0,1-1 1 0 0,0 1-1 0 0,0 0 0 0 0,0 0 0 0 0,0 0 0 0 0,0-1 0 0 0,0 1 1 0 0,0-1-1 0 0,0 1 0 0 0,0-1 0 0 0,1 1 0 0 0,6 0-16 0 0,0-6-21 0 0,-8 5 0 0 0,0 0 0 0 0,1-1 0 0 0,-1 1 0 0 0,0 0 0 0 0,0-1 0 0 0,0 1 0 0 0,1 0 0 0 0,-1-1 0 0 0,0 1 0 0 0,0 0 0 0 0,0-1 0 0 0,0 1 0 0 0,0-1 0 0 0,0 1 0 0 0,0 0 0 0 0,0-1 0 0 0,0 1 0 0 0,0-1 0 0 0,0 1 0 0 0,0 0 0 0 0,0-1 0 0 0,0 1 0 0 0,0-1 0 0 0,-2-2 0 0 0,1 0 0 0 0,-1 0 0 0 0,0 1 0 0 0,0-1 0 0 0,0 1 0 0 0,0-1 0 0 0,0 1 0 0 0,0 0 0 0 0,-1 0 0 0 0,1 0 0 0 0,-1 0 0 0 0,0 0 0 0 0,1 0 0 0 0,-1 1 0 0 0,-5-3 0 0 0,-51-18 0 0 0,47 18 0 0 0,-31-11 0 0 0,0 2 0 0 0,-2 2 0 0 0,1 2 0 0 0,-1 2 0 0 0,0 2 0 0 0,0 2 0 0 0,-1 2 0 0 0,1 2 0 0 0,-88 12 0 0 0,53 3 0 0 0,1 4 0 0 0,0 2 0 0 0,-95 43 0 0 0,152-54 0 0 0,0 1 0 0 0,0 1 0 0 0,1 1 0 0 0,0 1 0 0 0,2 1 0 0 0,0 1 0 0 0,0 0 0 0 0,2 1 0 0 0,0 1 0 0 0,-26 39 0 0 0,35-45 0 0 0,0 1 0 0 0,1 0 0 0 0,1 0 0 0 0,0 1 0 0 0,1 0 0 0 0,1 0 0 0 0,0 0 0 0 0,-2 17 0 0 0,5-20 0 0 0,0 1 0 0 0,1-1 0 0 0,1 0 0 0 0,0 1 0 0 0,0-1 0 0 0,1 0 0 0 0,1 1 0 0 0,0-1 0 0 0,1 0 0 0 0,0-1 0 0 0,6 12 0 0 0,-3-10 0 0 0,0 0 0 0 0,1-1 0 0 0,0 0 0 0 0,1 0 0 0 0,1-1 0 0 0,0-1 0 0 0,0 1 0 0 0,14 9 0 0 0,-4-4 0 0 0,1-1 0 0 0,1-1 0 0 0,0-1 0 0 0,1-1 0 0 0,0-1 0 0 0,1-1 0 0 0,0-1 0 0 0,0-1 0 0 0,37 7 0 0 0,8-2 0 0 0,0-4 0 0 0,87 0 0 0 0,359-32 0 0 0,-501 22 0 0 0,98-9 0 0 0,215-49 0 0 0,-298 52 0 0 0,46-10 0 0 0,86-33 0 0 0,-140 42 0 0 0,0 0 0 0 0,-1-2 0 0 0,0-1 0 0 0,-1 0 0 0 0,0-1 0 0 0,-1-1 0 0 0,0-1 0 0 0,28-29 0 0 0,-37 33 0 0 0,-1 0 0 0 0,0 0 0 0 0,-1-1 0 0 0,-1 0 0 0 0,0 0 0 0 0,0-1 0 0 0,-1 1 0 0 0,0-1 0 0 0,-1 0 0 0 0,0-1 0 0 0,3-21 0 0 0,-6 25 0 0 0,-1 0 0 0 0,0 0 0 0 0,0 0 0 0 0,0 0 0 0 0,-1 0 0 0 0,-1 0 0 0 0,1 0 0 0 0,-2 1 0 0 0,1-1 0 0 0,-1 0 0 0 0,0 1 0 0 0,-1 0 0 0 0,0 0 0 0 0,0 0 0 0 0,-1 0 0 0 0,0 0 0 0 0,0 1 0 0 0,-9-9 0 0 0,-4-1 0 0 0,0 0 0 0 0,-1 2 0 0 0,-1 0 0 0 0,0 1 0 0 0,-2 1 0 0 0,1 1 0 0 0,-1 0 0 0 0,-34-11 0 0 0,4 5 0 0 0,-1 2 0 0 0,-99-16 0 0 0,79 23 0 0 0,1 3 0 0 0,-101 5 0 0 0,169 1 0 0 0,-148 6-185 0 0,119-3-51 0 0,-1 1 1 0 0,-42 12-1 0 0,75-16 222 0 0,-34 12-2968 0 0,15 0-4512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29 500 0 0,'-1'-2'576'0'0,"-1"-1"1"0"0,0 1-1 0 0,0 0 1 0 0,0 0-1 0 0,0 0 1 0 0,0 0-1 0 0,-1 0 0 0 0,1 0 1 0 0,-1 1-1 0 0,1-1 1 0 0,-1 1-1 0 0,0 0 1 0 0,1-1-1 0 0,-1 1 0 0 0,-5-1 1 0 0,7 3-323 0 0,0 0 0 0 0,0 0 0 0 0,0 0 0 0 0,0 0 0 0 0,0 0 0 0 0,1 1 0 0 0,-1-1 0 0 0,0 0 0 0 0,1 0 0 0 0,-1 1 0 0 0,0-1 0 0 0,1 0 0 0 0,0 1-1 0 0,-1-1 1 0 0,1 0 0 0 0,0 1 0 0 0,0-1 0 0 0,-1 2 0 0 0,0 1 347 0 0,-5 17 721 0 0,1-1 0 0 0,0 1 0 0 0,-3 41 1 0 0,7 65 1436 0 0,2-90-2179 0 0,3-1-1 0 0,1 1 0 0 0,18 65 0 0 0,-22-98-790 0 0,0-1 0 0 0,1 1 0 0 0,0-1 0 0 0,-1 1 0 0 0,1-1 0 0 0,0 0 0 0 0,0 0 0 0 0,1 0 0 0 0,2 3 0 0 0,-4-5-495 0 0,1 1-1 0 0,0-1 1 0 0,0 1 0 0 0,-1-1 0 0 0,1 0 0 0 0,0 0-1 0 0,0 0 1 0 0,0 0 0 0 0,0 0 0 0 0,3 1-1 0 0,3-1-1975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50 155 1028 0 0,'-3'0'486'0'0,"-26"-5"3147"0"0,12-4 5649 0 0,20 6-7532 0 0,8-3-776 0 0,-1 1-1 0 0,1-1 1 0 0,0 2 0 0 0,0-1-1 0 0,15-2 1 0 0,67-14 1420 0 0,-52 13-1411 0 0,56-10 949 0 0,62-15 1697 0 0,-153 31-4462 0 0,13-4 138 0 0,-13 2-2851 0 0,7-9-6838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53 211 300 0 0,'-31'1'3824'0'0,"10"2"6103"0"0,24-3-8645 0 0,15 3-286 0 0,0-2-1 0 0,1 0 0 0 0,29-2 0 0 0,-19-1-510 0 0,178-5 1365 0 0,296-24 477 0 0,-28 0-556 0 0,79-5-41 0 0,-2-32 267 0 0,-535 65-1821 0 0,25-4 356 0 0,-39 6-458 0 0,-1 1 0 0 0,1-1 1 0 0,0 0-1 0 0,-1 0 0 0 0,1 0 0 0 0,0-1 1 0 0,-1 1-1 0 0,1-1 0 0 0,-1 1 1 0 0,4-4-1 0 0,-5 5-133 0 0,6-3-2177 0 0,9-3-3961 0 0,2 3 2444 0 0,4-3 540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1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23 760 0 0,'-14'-10'2084'0'0,"13"8"-1500"0"0,-1 1 0 0 0,0 0-1 0 0,0-1 1 0 0,0 1 0 0 0,0 0 0 0 0,0 0-1 0 0,0 0 1 0 0,0 0 0 0 0,-4-1-1 0 0,5 2-445 0 0,1 1 0 0 0,-1-1 0 0 0,1 0-1 0 0,-1 0 1 0 0,1 0 0 0 0,-1 1 0 0 0,1-1-1 0 0,0 0 1 0 0,-1 1 0 0 0,1-1 0 0 0,-1 0-1 0 0,1 1 1 0 0,0-1 0 0 0,-1 0 0 0 0,1 1-1 0 0,0-1 1 0 0,0 1 0 0 0,-1-1 0 0 0,1 1-1 0 0,0-1 1 0 0,0 1 0 0 0,-1-1 0 0 0,1 1 0 0 0,0-1-1 0 0,0 1 1 0 0,-4 15 1241 0 0,3-14-1047 0 0,-2 18 724 0 0,0 0 0 0 0,2 1 0 0 0,0-1 0 0 0,3 30 0 0 0,-1-14-232 0 0,-10 444 7080 0 0,8-337-5483 0 0,2-77-1159 0 0,-1-65-1310 0 0,-1 0 0 0 0,1 0 0 0 0,0 0 1 0 0,0 0-1 0 0,0 0 0 0 0,0 0 0 0 0,0 0 0 0 0,0 0 1 0 0,0 0-1 0 0,1 0 0 0 0,-1 0 0 0 0,0 0 0 0 0,0 0 0 0 0,1 0 1 0 0,-1 0-1 0 0,1 0 0 0 0,-1 0 0 0 0,1 0 0 0 0,-1 0 0 0 0,1 0 1 0 0,0 0-1 0 0,-1-1 0 0 0,1 1 0 0 0,0 0 0 0 0,0 0 1 0 0,0-1-1 0 0,-1 1 0 0 0,1-1 0 0 0,0 1 0 0 0,0-1 0 0 0,0 1 1 0 0,0-1-1 0 0,0 1 0 0 0,0-1 0 0 0,0 0 0 0 0,2 1 1 0 0,-2-1-376 0 0,1-1 1 0 0,0 1 0 0 0,0-1 0 0 0,-1 1 0 0 0,1-1 0 0 0,0 1-1 0 0,-1-1 1 0 0,1 0 0 0 0,-1 0 0 0 0,1 0 0 0 0,-1 0 0 0 0,1 0-1 0 0,-1 0 1 0 0,0 0 0 0 0,1 0 0 0 0,-1-1 0 0 0,0 1 0 0 0,0-1-1 0 0,0 1 1 0 0,0 0 0 0 0,1-3 0 0 0,3-7-3017 0 0,1 0 495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104 282 6593 0 0,'-44'-46'6806'0'0,"30"33"-3830"0"0,-22-27-1 0 0,35 39-2859 0 0,0-1-1 0 0,0 1 1 0 0,0 0 0 0 0,0 0-1 0 0,1-1 1 0 0,-1 1-1 0 0,0-1 1 0 0,1 1-1 0 0,-1-1 1 0 0,1 1-1 0 0,0-1 1 0 0,-1 1-1 0 0,1-1 1 0 0,0 1-1 0 0,0-1 1 0 0,0 0-1 0 0,0 1 1 0 0,0-1-1 0 0,0 1 1 0 0,0-1-1 0 0,1 1 1 0 0,-1-1 0 0 0,0 1-1 0 0,1-1 1 0 0,-1 1-1 0 0,1-1 1 0 0,0 1-1 0 0,0-1 1 0 0,-1 1-1 0 0,1 0 1 0 0,0-1-1 0 0,0 1 1 0 0,0 0-1 0 0,0 0 1 0 0,0 0-1 0 0,1 0 1 0 0,-1 0-1 0 0,0 0 1 0 0,0 0-1 0 0,1 0 1 0 0,-1 0 0 0 0,3 0-1 0 0,6-5 262 0 0,0 1 1 0 0,1 1-1 0 0,-1-1 0 0 0,17-3 1 0 0,-25 8-333 0 0,55-13 749 0 0,0 4 1 0 0,1 1-1 0 0,72 1 1 0 0,-90 5-636 0 0,26-1 131 0 0,230-9 923 0 0,326 9-511 0 0,353-12 273 0 0,-669-7-975 0 0,-292 21 0 0 0,-6 0 0 0 0,0 1 0 0 0,0 0 0 0 0,14 1 0 0 0,-21 0 0 0 0,0-1 0 0 0,-1 0 0 0 0,1 0 0 0 0,0 0 0 0 0,0 0 0 0 0,-1 1 0 0 0,1-1 0 0 0,0 0 0 0 0,0 1 0 0 0,-1-1 0 0 0,1 1 0 0 0,0-1 0 0 0,-1 1 0 0 0,1-1 0 0 0,-1 1 0 0 0,1-1 0 0 0,-1 1 0 0 0,1-1 0 0 0,-1 1 0 0 0,1 0 0 0 0,-1-1 0 0 0,1 1 0 0 0,-1 0 0 0 0,0 0 0 0 0,1-1 0 0 0,-1 2 0 0 0,1 0 0 0 0,1 8 0 0 0,0 33 0 0 0,-6 75 0 0 0,0-25 0 0 0,34 456 0 0 0,-26-496 0 0 0,18 151 0 0 0,-18-174 0 0 0,-4-22 0 0 0,0-8 0 0 0,0 1 0 0 0,-1-1 0 0 0,1 1 0 0 0,0-1 0 0 0,0 1 0 0 0,0 0 0 0 0,-1-1 0 0 0,1 1 0 0 0,0-1 0 0 0,-1 1 0 0 0,1-1 0 0 0,0 1 0 0 0,-1-1 0 0 0,1 0 0 0 0,0 1 0 0 0,-1-1 0 0 0,1 1 0 0 0,-1-1 0 0 0,1 0 0 0 0,-1 1 0 0 0,1-1 0 0 0,-1 0 0 0 0,1 0 0 0 0,-1 1 0 0 0,0-1 0 0 0,1 0 0 0 0,-1 0 0 0 0,1 0 0 0 0,-1 0 0 0 0,1 0 0 0 0,-1 0 0 0 0,0 0 0 0 0,1 0 0 0 0,-1 0 0 0 0,1 0 0 0 0,-1 0 0 0 0,0 0 0 0 0,1 0 0 0 0,-1 0 0 0 0,0-1 0 0 0,0 1 0 0 0,-394-40 0 0 0,297 29 0 0 0,-194-17 0 0 0,132 15 0 0 0,-561-37 0 0 0,123 48 0 0 0,414 11 0 0 0,-81 0 0 0 0,252-7-28 0 0,12-2-232 0 0,7 1-633 0 0,2 0 645 0 0,15 3-3282 0 0,3-2-3287 0 0,-11-2 3220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2:5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9289 0 0,'-4'5'1695'0'0,"0"0"0"0"0,0 0 0 0 0,0 0 0 0 0,1 0 0 0 0,0 0 0 0 0,-4 9 0 0 0,6-12-1513 0 0,1 0-1 0 0,-1 0 1 0 0,1 0-1 0 0,0-1 1 0 0,-1 1 0 0 0,1 0-1 0 0,0 0 1 0 0,0 0 0 0 0,0 0-1 0 0,1-1 1 0 0,-1 1-1 0 0,0 0 1 0 0,1 0 0 0 0,-1 0-1 0 0,1-1 1 0 0,0 1 0 0 0,-1 0-1 0 0,1 0 1 0 0,0-1-1 0 0,0 1 1 0 0,0-1 0 0 0,0 1-1 0 0,0-1 1 0 0,1 1-1 0 0,-1-1 1 0 0,2 1 0 0 0,16 15 427 0 0,2-1 1 0 0,0-2-1 0 0,1 0 1 0 0,0-1-1 0 0,39 16 1 0 0,-51-25-477 0 0,236 101 2181 0 0,186 35-1709 0 0,-375-124-605 0 0,218 45 0 0 0,-267-61-1448 0 0,-30-7-8688 0 0,9 7 6507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111 195 340 0 0,'-10'-3'1230'0'0,"0"0"0"0"0,0 0 1 0 0,0-1-1 0 0,0 0 0 0 0,0-1 0 0 0,-15-9 1 0 0,23 13-999 0 0,1 0 0 0 0,-1-1 0 0 0,0 1 0 0 0,0-1 0 0 0,1 1 0 0 0,-1-1 0 0 0,1 1 0 0 0,-1-1 0 0 0,1 0 0 0 0,0 0 0 0 0,0 1 0 0 0,0-1 0 0 0,0 0 0 0 0,0 0 0 0 0,0 0 0 0 0,0 0 1 0 0,0-1-1 0 0,1 1 0 0 0,-1 0 0 0 0,1 0 0 0 0,0 0 0 0 0,0 0 0 0 0,0-1 0 0 0,0 1 0 0 0,0 0 0 0 0,0 0 0 0 0,0 0 0 0 0,1-1 0 0 0,-1 1 0 0 0,1 0 0 0 0,-1 0 0 0 0,1 0 0 0 0,0 0 0 0 0,0 0 0 0 0,0 0 0 0 0,0 0 1 0 0,0 0-1 0 0,3-2 0 0 0,1-3-12 0 0,0 1 0 0 0,0 0 0 0 0,1 0 0 0 0,0 0 0 0 0,1 0 0 0 0,-1 1 0 0 0,1 0 0 0 0,0 1 0 0 0,0-1 0 0 0,0 1 0 0 0,1 1 0 0 0,0-1 1 0 0,-1 1-1 0 0,1 1 0 0 0,0 0 0 0 0,1 0 0 0 0,-1 0 0 0 0,11 0 0 0 0,-9 1-51 0 0,1 1 1 0 0,0 0-1 0 0,-1 0 1 0 0,1 1 0 0 0,-1 1-1 0 0,1 0 1 0 0,-1 0-1 0 0,1 1 1 0 0,-1 0-1 0 0,0 1 1 0 0,0 0-1 0 0,-1 1 1 0 0,16 9-1 0 0,-15-7-60 0 0,-1 0 0 0 0,0 1 0 0 0,0 0 0 0 0,-1 0 0 0 0,0 1 0 0 0,0 0 0 0 0,-1 1 0 0 0,0-1 0 0 0,-1 1 0 0 0,0 1 0 0 0,-1-1 0 0 0,0 1 0 0 0,5 15 0 0 0,-8-18-94 0 0,0 0 0 0 0,0 0 1 0 0,-1 0-1 0 0,0 0 0 0 0,0 1 1 0 0,-1-1-1 0 0,0 0 0 0 0,-1 1 1 0 0,0-1-1 0 0,0 0 0 0 0,-1 0 1 0 0,0 0-1 0 0,0 0 0 0 0,-1 0 1 0 0,0 0-1 0 0,0-1 0 0 0,-1 1 1 0 0,0-1-1 0 0,-9 12 0 0 0,4-6-86 0 0,-1-1-1 0 0,-1 0 0 0 0,-14 11 0 0 0,20-18 38 0 0,-1 0 0 0 0,0-1 0 0 0,0 0 0 0 0,0 0 0 0 0,0-1-1 0 0,-1 1 1 0 0,1-1 0 0 0,-1-1 0 0 0,-7 3 0 0 0,12-5 3 0 0,6 0 39 0 0,21-1 65 0 0,0 1 1 0 0,0 2-1 0 0,0 0 1 0 0,0 2-1 0 0,-1 1 1 0 0,1 0-1 0 0,-1 2 1 0 0,-1 1-1 0 0,1 1 1 0 0,38 21-1 0 0,-57-28-41 0 0,0 1 1 0 0,-1 1-1 0 0,1-1 0 0 0,-1 1 1 0 0,0-1-1 0 0,0 1 0 0 0,0 1 1 0 0,-1-1-1 0 0,0 0 0 0 0,1 1 1 0 0,-1 0-1 0 0,-1-1 0 0 0,1 1 1 0 0,3 11-1 0 0,-5-13-5 0 0,0 1 0 0 0,-1 0 0 0 0,1 0 0 0 0,-1 0 0 0 0,0 0 0 0 0,0 0 0 0 0,0 0 0 0 0,-1 0 0 0 0,1 0 0 0 0,-1 0 1 0 0,0-1-1 0 0,0 1 0 0 0,0 0 0 0 0,-1 0 0 0 0,1-1 0 0 0,-1 1 0 0 0,0-1 0 0 0,0 1 0 0 0,0-1 0 0 0,0 0 0 0 0,-6 6 0 0 0,-2 0 24 0 0,0 1-1 0 0,0-2 1 0 0,-1 0 0 0 0,0 0-1 0 0,-1 0 1 0 0,0-2-1 0 0,0 1 1 0 0,0-2 0 0 0,-1 0-1 0 0,0 0 1 0 0,0-1-1 0 0,-21 4 1 0 0,0-2-160 0 0,-1-2-1 0 0,1-1 1 0 0,-62-4 0 0 0,92 1-153 0 0,-1 0 0 0 0,1 0 0 0 0,0-1 1 0 0,0 0-1 0 0,0 1 0 0 0,0-1 0 0 0,0-1 0 0 0,0 1 1 0 0,0-1-1 0 0,0 1 0 0 0,-6-5 0 0 0,10 6 193 0 0,0 0-1 0 0,0 0 0 0 0,0-1 0 0 0,0 1 1 0 0,-1 0-1 0 0,1-1 0 0 0,0 1 0 0 0,0 0 1 0 0,0 0-1 0 0,0-1 0 0 0,0 1 0 0 0,0 0 1 0 0,0-1-1 0 0,0 1 0 0 0,0 0 0 0 0,0-1 1 0 0,0 1-1 0 0,0 0 0 0 0,0-1 0 0 0,0 1 1 0 0,0 0-1 0 0,0 0 0 0 0,0-1 0 0 0,0 1 1 0 0,0 0-1 0 0,1-1 0 0 0,-1 1 0 0 0,0 0 1 0 0,0 0-1 0 0,0-1 0 0 0,0 1 1 0 0,1 0-1 0 0,-1 0 0 0 0,0-1 0 0 0,0 1 1 0 0,1 0-1 0 0,-1 0 0 0 0,0 0 0 0 0,0 0 1 0 0,1-1-1 0 0,-1 1 0 0 0,0 0 0 0 0,1 0 1 0 0,12-8-1675 0 0,-12 8 1674 0 0,58-21-5709 0 0,-21 6 3369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23 332 0 0,'-5'-3'712'0'0,"-1"0"1"0"0,0 0-1 0 0,1 0 1 0 0,-1 1-1 0 0,0 0 0 0 0,0 0 1 0 0,-1 1-1 0 0,1 0 0 0 0,0 0 1 0 0,-1 0-1 0 0,1 1 1 0 0,0 0-1 0 0,-10 1 0 0 0,10 0-294 0 0,0 0 0 0 0,1 1 1 0 0,-1 0-1 0 0,1 0 0 0 0,-1 1 0 0 0,1 0 0 0 0,0 0 0 0 0,-1 0 0 0 0,2 0 0 0 0,-1 1 0 0 0,0 0 1 0 0,1 0-1 0 0,-1 0 0 0 0,-5 8 0 0 0,-12 14 772 0 0,1 1 1 0 0,-21 38-1 0 0,33-50-687 0 0,1 1 0 0 0,1 0 1 0 0,0 0-1 0 0,1 0 0 0 0,1 1 0 0 0,-4 24 0 0 0,8-34-346 0 0,0 0 1 0 0,1 0-1 0 0,0-1 0 0 0,0 1 0 0 0,1 0 1 0 0,0 0-1 0 0,0-1 0 0 0,0 1 1 0 0,1-1-1 0 0,0 1 0 0 0,0-1 0 0 0,1 1 1 0 0,0-1-1 0 0,0 0 0 0 0,0 0 0 0 0,1-1 1 0 0,0 1-1 0 0,0-1 0 0 0,0 1 0 0 0,1-1 1 0 0,0-1-1 0 0,0 1 0 0 0,0-1 0 0 0,0 0 1 0 0,1 0-1 0 0,-1 0 0 0 0,1-1 1 0 0,8 4-1 0 0,-4-2-90 0 0,1 0-1 0 0,0-1 1 0 0,0-1 0 0 0,0 1 0 0 0,0-2 0 0 0,1 0 0 0 0,-1 0-1 0 0,1-1 1 0 0,-1 0 0 0 0,1-1 0 0 0,0 0 0 0 0,-1-1 0 0 0,1 0-1 0 0,-1-1 1 0 0,20-6 0 0 0,-26 6-68 0 0,0 0 1 0 0,0 0-1 0 0,0-1 0 0 0,0 1 1 0 0,-1-1-1 0 0,0 0 1 0 0,1 0-1 0 0,-1-1 0 0 0,0 1 1 0 0,-1-1-1 0 0,1 0 0 0 0,-1 0 1 0 0,1 0-1 0 0,-1 0 0 0 0,0-1 1 0 0,-1 1-1 0 0,1-1 0 0 0,-1 0 1 0 0,0 0-1 0 0,0 0 0 0 0,0 0 1 0 0,-1 0-1 0 0,0 0 1 0 0,0 0-1 0 0,0-1 0 0 0,-1 1 1 0 0,1 0-1 0 0,-1-1 0 0 0,-1-8 1 0 0,-1 1 39 0 0,0-1 0 0 0,0 1 1 0 0,-1 0-1 0 0,-1 0 0 0 0,0 0 0 0 0,-1 0 1 0 0,0 1-1 0 0,-1 0 0 0 0,0 0 0 0 0,-14-18 1 0 0,8 14 53 0 0,-1 2 0 0 0,0-1 0 0 0,-2 2 0 0 0,1-1 0 0 0,-2 2 0 0 0,1 0 0 0 0,-2 1 0 0 0,0 1 0 0 0,0 0 0 0 0,-1 2 0 0 0,0-1 0 0 0,-32-8 0 0 0,48 16-233 0 0,0 0 1 0 0,-1 0-1 0 0,1 1 0 0 0,0-1 0 0 0,-1 1 1 0 0,1 0-1 0 0,0 0 0 0 0,-1 0 0 0 0,1 0 0 0 0,0 0 1 0 0,-1 0-1 0 0,1 0 0 0 0,0 1 0 0 0,-1-1 1 0 0,1 1-1 0 0,0 0 0 0 0,0 0 0 0 0,0 0 1 0 0,-1 0-1 0 0,1 0 0 0 0,-2 2 0 0 0,4-3-104 0 0,-1 1-1 0 0,1 0 1 0 0,0 0 0 0 0,0-1-1 0 0,0 1 1 0 0,0 0-1 0 0,0 0 1 0 0,0-1-1 0 0,0 1 1 0 0,0 0 0 0 0,0-1-1 0 0,0 1 1 0 0,0 0-1 0 0,1 0 1 0 0,-1-1-1 0 0,0 1 1 0 0,0 0 0 0 0,1-1-1 0 0,-1 1 1 0 0,1-1-1 0 0,-1 1 1 0 0,1 1 0 0 0,10 12-4922 0 0,-1-6 2239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76 0 0,'33'8'3215'0'0,"0"2"0"0"0,0 1 1 0 0,-1 2-1 0 0,-1 1 0 0 0,48 30 0 0 0,-47-23-914 0 0,-2-2 1437 0 0,42 35 0 0 0,-64-49-2392 0 0,-7-11 63 0 0,-7-11-776 0 0,-19-36-573 0 0,9 19 2 0 0,-23-65 0 0 0,35 87-57 0 0,1 0 0 0 0,1 0 0 0 0,0-1 0 0 0,1 1 1 0 0,0-1-1 0 0,1 1 0 0 0,0 0 0 0 0,1-1 0 0 0,4-19 0 0 0,-1 16-5 0 0,1 1 0 0 0,1-1 0 0 0,0 1 0 0 0,1 0 0 0 0,1 1 0 0 0,0 0 0 0 0,1 0 0 0 0,0 1 0 0 0,1 0 0 0 0,22-21 0 0 0,-23 24 0 0 0,1 1 0 0 0,1 0 0 0 0,0 0 0 0 0,0 1 0 0 0,1 1 0 0 0,-1 0 0 0 0,1 1 0 0 0,1 0 0 0 0,0 1 0 0 0,-1 0 0 0 0,1 1 0 0 0,1 0 0 0 0,16-2 0 0 0,-27 5 0 0 0,0 1 0 0 0,1 0 0 0 0,-1 0 0 0 0,0 0 0 0 0,0 0 0 0 0,0 0 0 0 0,0 0 0 0 0,0 1 0 0 0,0-1 0 0 0,0 1 0 0 0,0 0 0 0 0,0 0 0 0 0,0 0 0 0 0,0 1 0 0 0,-1-1 0 0 0,1 1 0 0 0,0-1 0 0 0,-1 1 0 0 0,1 0 0 0 0,-1 0 0 0 0,0 0 0 0 0,1 0 0 0 0,-1 0 0 0 0,0 1 0 0 0,0-1 0 0 0,0 1 0 0 0,1 3 0 0 0,0 0 0 0 0,-1 0 0 0 0,0 1 0 0 0,0 0 0 0 0,0-1 0 0 0,-1 1 0 0 0,0 0 0 0 0,-1 0 0 0 0,1 0 0 0 0,-1 0 0 0 0,-1 0 0 0 0,0 8 0 0 0,-17 75 0 0 0,13-71 0 0 0,1-1 0 0 0,0 1 0 0 0,2 0 0 0 0,0 1 0 0 0,1-1 0 0 0,2 27 0 0 0,-1-41 0 0 0,1-1 0 0 0,0 0 0 0 0,0 0 0 0 0,0 0 0 0 0,1 0 0 0 0,-1-1 0 0 0,1 1 0 0 0,0 0 0 0 0,0 0 0 0 0,0-1 0 0 0,1 0 0 0 0,-1 1 0 0 0,1-1 0 0 0,0 0 0 0 0,0 0 0 0 0,4 4 0 0 0,-1-4 0 0 0,-1 1 0 0 0,1-1 0 0 0,0 0 0 0 0,0 0 0 0 0,0-1 0 0 0,0 0 0 0 0,1 0 0 0 0,-1 0 0 0 0,10 0 0 0 0,6 0 0 0 0,0-1 0 0 0,0-1 0 0 0,0-1 0 0 0,0-2 0 0 0,25-4 0 0 0,58-18-23 0 0,-96 25-412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17 544 0 0,'-4'-4'750'0'0,"-5"-8"6778"0"0,7 14-5911 0 0,-9 5-197 0 0,1 2 0 0 0,0 0 0 0 0,1 0 0 0 0,0 0 0 0 0,-8 12 0 0 0,-15 15 1118 0 0,19-19-1480 0 0,1 0-2916 0 0,14-14-733 0 0,-2-3 2486 0 0,0 0 0 0 0,0 0 0 0 0,0 1 0 0 0,0-1 0 0 0,1 0 0 0 0,-1 0 0 0 0,0 0 0 0 0,0 1 0 0 0,0-1 0 0 0,0 0 0 0 0,0 0 0 0 0,0 0 0 0 0,0 0 0 0 0,1 1 0 0 0,-1-1 0 0 0,0 0 0 0 0,0 0 0 0 0,0 0 0 0 0,0 0 0 0 0,1 0 0 0 0,-1 0 0 0 0,0 0 0 0 0,0 1 1 0 0,0-1-1 0 0,0 0 0 0 0,1 0 0 0 0,-1 0 0 0 0,0 0 0 0 0,0 0 0 0 0,0 0 0 0 0,1 0 0 0 0,-1 0 0 0 0,0 0 0 0 0,0 0 0 0 0,0 0 0 0 0,1 0 0 0 0,-1 0 0 0 0,0 0 0 0 0,0 0 0 0 0,0 0 0 0 0,1-1 0 0 0,15-2-2243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1 796 0 0,'0'0'3049'0'0,"-3"2"-1243"0"0,-59 66 6909 0 0,-13 13-2577 0 0,3 3-3307 0 0,68-79-2776 0 0,1 8-8288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106 156 1048 0 0,'0'-17'7366'0'0,"2"14"-6803"0"0,1 0-1 0 0,-1-1 1 0 0,1 2-1 0 0,0-1 1 0 0,0 0-1 0 0,0 1 1 0 0,0-1-1 0 0,0 1 1 0 0,6-3-1 0 0,35-16 1510 0 0,-34 17-1593 0 0,202-77 6977 0 0,-206 78-5144 0 0,-18 4-1849 0 0,-31 7-408 0 0,-36 11 191 0 0,29-8-129 0 0,0 2 0 0 0,1 2 0 0 0,-65 30 0 0 0,113-45-114 0 0,0 1 1 0 0,0-1-1 0 0,0 1 0 0 0,0-1 1 0 0,1 0-1 0 0,-1 1 0 0 0,0 0 1 0 0,0-1-1 0 0,1 1 0 0 0,-1 0 1 0 0,0-1-1 0 0,1 1 0 0 0,-1 0 1 0 0,0-1-1 0 0,1 1 0 0 0,-1 0 1 0 0,1 0-1 0 0,-1 0 0 0 0,1 0 1 0 0,-1 1-1 0 0,1-1 4 0 0,0-1-1 0 0,1 1 1 0 0,-1 0 0 0 0,0 0-1 0 0,0 0 1 0 0,0-1 0 0 0,0 1-1 0 0,1 0 1 0 0,-1 0 0 0 0,0-1-1 0 0,1 1 1 0 0,-1 0 0 0 0,1-1-1 0 0,-1 1 1 0 0,1-1 0 0 0,-1 1 0 0 0,1 0-1 0 0,-1-1 1 0 0,2 1 0 0 0,3 3 29 0 0,0 0-1 0 0,0-1 1 0 0,1 0 0 0 0,-1 0 0 0 0,7 2 0 0 0,128 41 430 0 0,-7-4-30 0 0,-115-35-333 0 0,0 1-1 0 0,-1 1 1 0 0,1 1 0 0 0,30 22 0 0 0,-46-30-89 0 0,0-1 0 0 0,-1 0 0 0 0,1 1 1 0 0,-1-1-1 0 0,1 1 0 0 0,-1-1 1 0 0,1 1-1 0 0,-1 0 0 0 0,0 0 0 0 0,0 0 1 0 0,0 0-1 0 0,0 0 0 0 0,0 0 0 0 0,0 0 1 0 0,-1 0-1 0 0,1 0 0 0 0,0 0 0 0 0,-1 0 1 0 0,0 0-1 0 0,0 0 0 0 0,1 0 0 0 0,-1 1 1 0 0,-1 1-1 0 0,1-1 1 0 0,-1 1 0 0 0,-1-1 1 0 0,1 0-1 0 0,0 0 0 0 0,-1 0 1 0 0,1 0-1 0 0,-1 0 0 0 0,0 0 0 0 0,0-1 1 0 0,0 1-1 0 0,0 0 0 0 0,-1-1 1 0 0,1 0-1 0 0,-4 3 0 0 0,-14 10-188 0 0,0-2-1 0 0,-1 0 1 0 0,-1-2 0 0 0,0 0-1 0 0,0-1 1 0 0,-1-2 0 0 0,0 0-1 0 0,-1-1 1 0 0,0-1 0 0 0,0-2-1 0 0,-26 2 1 0 0,14-5-1278 0 0,34-1 1211 0 0,0-1-1 0 0,1 1 0 0 0,-1 0 0 0 0,0-1 1 0 0,1 1-1 0 0,-1 0 0 0 0,1-1 0 0 0,-1 0 0 0 0,1 1 1 0 0,-1-1-1 0 0,1 0 0 0 0,0 0 0 0 0,-1 0 1 0 0,1 0-1 0 0,0 0 0 0 0,0 0 0 0 0,-1 0 0 0 0,0-2 1 0 0,17-21-8778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29 600 0 0,'-2'-3'1118'0'0,"0"-1"0"0"0,-1 1 0 0 0,0 0 0 0 0,0 0 0 0 0,0 0 0 0 0,0 0 0 0 0,-6-3 3665 0 0,9 8-3021 0 0,-3 8-866 0 0,1-1 0 0 0,1 1 0 0 0,0 0 0 0 0,0 0 0 0 0,1 0 0 0 0,0 0 0 0 0,1 0 0 0 0,3 15 0 0 0,1 3 646 0 0,17 48 0 0 0,-16-61-1088 0 0,0-1 0 0 0,0 0-1 0 0,1 0 1 0 0,1-1 0 0 0,0 0 0 0 0,17 20 0 0 0,-21-28-337 0 0,0 0 0 0 0,1 0 0 0 0,0-1 1 0 0,0 1-1 0 0,0-1 0 0 0,0 0 0 0 0,1-1 1 0 0,0 1-1 0 0,0-1 0 0 0,0 0 0 0 0,0 0 1 0 0,0-1-1 0 0,0 0 0 0 0,1 0 0 0 0,-1-1 1 0 0,1 1-1 0 0,11-1 0 0 0,-15-1-128 0 0,1 0 0 0 0,-1-1 0 0 0,0 1 0 0 0,1-1-1 0 0,-1 0 1 0 0,0 0 0 0 0,0 0 0 0 0,0 0 0 0 0,0-1 0 0 0,0 0 0 0 0,0 1-1 0 0,0-1 1 0 0,0 0 0 0 0,-1 0 0 0 0,1 0 0 0 0,-1-1 0 0 0,1 1 0 0 0,-1-1-1 0 0,0 1 1 0 0,0-1 0 0 0,3-5 0 0 0,3-6 18 0 0,0-1 1 0 0,-2 0 0 0 0,8-21-1 0 0,1-5 322 0 0,-5 27-169 0 0,-10 14-152 0 0,0-1-1 0 0,0 1 1 0 0,0 0-1 0 0,0 0 1 0 0,0 0-1 0 0,1 0 1 0 0,-1 0 0 0 0,0 0-1 0 0,0 0 1 0 0,0 0-1 0 0,0-1 1 0 0,0 1 0 0 0,1 0-1 0 0,-1 0 1 0 0,0 0-1 0 0,0 0 1 0 0,0 0-1 0 0,1 0 1 0 0,-1 0 0 0 0,0 0-1 0 0,0 0 1 0 0,0 0-1 0 0,0 0 1 0 0,1 0 0 0 0,-1 0-1 0 0,0 0 1 0 0,0 0-1 0 0,0 0 1 0 0,0 1-1 0 0,1-1 1 0 0,-1 0 0 0 0,0 0-1 0 0,0 0 1 0 0,0 0-1 0 0,0 0 1 0 0,0 0-1 0 0,1 0 1 0 0,-1 1 0 0 0,8 24 624 0 0,-3-6-473 0 0,1-4-159 0 0,0 1 0 0 0,1-1 0 0 0,0 0 0 0 0,2-1 0 0 0,-1 0 0 0 0,2 0 0 0 0,0-1 0 0 0,0 0 0 0 0,1-1 0 0 0,15 13 0 0 0,-11-12 0 0 0,1-1 0 0 0,1-1 0 0 0,0 0 0 0 0,0-1 0 0 0,1-1 0 0 0,0-1 0 0 0,1 0 0 0 0,21 5 0 0 0,-25-9 0 0 0,0 0 0 0 0,-1-1 0 0 0,1 0 0 0 0,1-2 0 0 0,-1 0 0 0 0,22-1 0 0 0,-33 0 0 0 0,1 0 0 0 0,-1-1 0 0 0,1 0 0 0 0,-1 0 0 0 0,0 0 0 0 0,1 0 0 0 0,-1-1 0 0 0,0 1 0 0 0,0-1 0 0 0,0 0 0 0 0,0-1 0 0 0,-1 1 0 0 0,1 0 0 0 0,0-1 0 0 0,-1 0 0 0 0,0 0 0 0 0,0 0 0 0 0,0-1 0 0 0,0 1 0 0 0,0 0 0 0 0,-1-1 0 0 0,1 0 0 0 0,-1 0 0 0 0,0 0 0 0 0,0 0 0 0 0,2-5 0 0 0,-1-3 0 0 0,-1-1 0 0 0,1 0 0 0 0,-2 0 0 0 0,0 0 0 0 0,0 1 0 0 0,-1-1 0 0 0,-2-15 0 0 0,-2 0 0 0 0,0 0 0 0 0,-10-30 0 0 0,10 43 0 0 0,-1 0 0 0 0,-13-26 0 0 0,16 37 0 0 0,-1-1 0 0 0,1 1 0 0 0,-1 0 0 0 0,0 0 0 0 0,0 0 0 0 0,0 0 0 0 0,-1 1 0 0 0,1-1 0 0 0,-1 1 0 0 0,0 0 0 0 0,0 0 0 0 0,-9-5 0 0 0,13 8-87 0 0,-1 0 0 0 0,1-1 1 0 0,-1 1-1 0 0,0 0 0 0 0,1 0 0 0 0,-1-1 1 0 0,0 1-1 0 0,1 0 0 0 0,-1 0 0 0 0,0 0 0 0 0,1 0 1 0 0,-1 0-1 0 0,0 0 0 0 0,1 0 0 0 0,-1 0 1 0 0,0 0-1 0 0,1 0 0 0 0,-1 0 0 0 0,0 1 0 0 0,1-1 1 0 0,-1 0-1 0 0,1 0 0 0 0,-1 1 0 0 0,0-1 1 0 0,1 0-1 0 0,-1 1 0 0 0,1-1 0 0 0,-1 0 0 0 0,1 1 1 0 0,-1-1-1 0 0,1 1 0 0 0,-1-1 0 0 0,1 1 1 0 0,-1-1-1 0 0,1 1 0 0 0,0 0 0 0 0,-1-1 0 0 0,1 1 1 0 0,0-1-1 0 0,0 1 0 0 0,-1 0 0 0 0,1-1 1 0 0,0 1-1 0 0,0 0 0 0 0,0-1 0 0 0,0 1 0 0 0,0 1 1 0 0,-2 34-6530 0 0,3-31 5809 0 0,0 19-2822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95 6793 0 0,'-14'1'2273'0'0,"4"-1"-879"0"0,0 1 0 0 0,0-1 0 0 0,1 2 0 0 0,-1-1 0 0 0,0 1 0 0 0,1 1 0 0 0,-14 5 1 0 0,36-7 2211 0 0,6 1-3409 0 0,101-4 1400 0 0,299-20 702 0 0,-242 12-1661 0 0,991-47 1637 0 0,1 32-339 0 0,-678 39-1936 0 0,-487-13 0 0 0,-2-2 0 0 0,0 1 0 0 0,0 0 0 0 0,0 0 0 0 0,0 1 0 0 0,-1-1 0 0 0,1 0 0 0 0,0 1 0 0 0,0-1 0 0 0,0 1 0 0 0,0-1 0 0 0,-1 1 0 0 0,1 0 0 0 0,3 2 0 0 0,-9 1 0 0 0,-31 11-2856 0 0,22-10 391 0 0,0 1 1 0 0,0 0-1 0 0,-20 14 1 0 0,26-13-975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30 972 0 0,'0'-10'2806'0'0,"0"-10"11350"0"0,22 117-9206 0 0,22 107-81 0 0,-43-195-4804 0 0,12 67 2409 0 0,6 141 1 0 0,-16-187-2475 0 0,-3-29-782 0 0,0 0 0 0 0,0 0 0 0 0,1 0 0 0 0,-1 0-1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16 373 96 0 0,'-16'5'10061'0'0,"46"-8"-1768"0"0,-3 0-8098 0 0,338-9 6362 0 0,-58 19-3746 0 0,14 19 50 0 0,-54-4-968 0 0,-190-19-1893 0 0,-63-2 0 0 0,-2 0 0 0 0,0-1 0 0 0,1 0 0 0 0,-3-6 0 0 0,-3-4 0 0 0,1 0 0 0 0,-1 0 0 0 0,-1-1 0 0 0,6-12 0 0 0,4-5 0 0 0,14-18 0 0 0,58-67 0 0 0,-27 39 0 0 0,-43 49 0 0 0,-9 12 0 0 0,0 1 0 0 0,18-18 0 0 0,-22 26 0 0 0,-1 0-100 0 0,-3 3-549 0 0,-15 24-13627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1 373 512 0 0,'0'-1'209'0'0,"0"1"-1"0"0,0-1 1 0 0,0 0-1 0 0,0 1 1 0 0,0-1 0 0 0,0 1-1 0 0,0-1 1 0 0,0 0-1 0 0,1 1 1 0 0,-1-1-1 0 0,0 1 1 0 0,0-1 0 0 0,1 1-1 0 0,-1-1 1 0 0,0 1-1 0 0,1-1 1 0 0,-1 1-1 0 0,1-1 1 0 0,-1 1 0 0 0,1-1-1 0 0,-1 1 1 0 0,1 0-1 0 0,-1-1 1 0 0,1 1 0 0 0,-1 0-1 0 0,1-1 1 0 0,-1 1-1 0 0,1 0 1 0 0,-1 0-1 0 0,1 0 1 0 0,0-1 0 0 0,0 1-1 0 0,27-7 1693 0 0,-22 6-1105 0 0,114-15 3514 0 0,-83 12-3535 0 0,402-35 3607 0 0,-98 14-1902 0 0,1093-94 3722 0 0,-925 59-4496 0 0,-499 59-1665 0 0,592-84 2736 0 0,-600 84-4566 0 0,-14 3 925 0 0,-31 8-4224 0 0,8 3 913 0 0,-4-2 600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1 716 0 0,'-8'0'993'0'0,"1"1"0"0"0,-1 0-1 0 0,0 1 1 0 0,1 0 0 0 0,-1 0 0 0 0,1 1 0 0 0,0-1 0 0 0,0 2-1 0 0,0-1 1 0 0,0 1 0 0 0,-8 5 0 0 0,-9 9 1275 0 0,-34 31 0 0 0,41-33-1491 0 0,-105 95 5071 0 0,-121 145 0 0 0,242-255-5920 0 0,-1 1-1 0 0,1 0 1 0 0,0 0-1 0 0,-1 0 1 0 0,1 0-1 0 0,0 0 1 0 0,0 0 0 0 0,1 0-1 0 0,-1 0 1 0 0,0 0-1 0 0,1 1 1 0 0,-1-1-1 0 0,1 3 1 0 0,3-2-800 0 0,7-2-458 0 0,1 0 0 0 0,-1-2 0 0 0,0 1 0 0 0,1-1 1 0 0,-1-1-1 0 0,17-4 0 0 0,23-7-1833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21 112 0 0,'2'-9'16355'0'0,"-185"277"-8875"0"0,-65 95-2413 0 0,214-313-4397 0 0,-73 110 2413 0 0,119-195-3083 0 0,93-173 0 0 0,7-44 0 0 0,21-41 0 0 0,-129 285 0 0 0,0 1 0 0 0,1-1 0 0 0,-1 1 0 0 0,1 0 0 0 0,9-9 0 0 0,-13 15 0 0 0,0 0 0 0 0,0 0 0 0 0,1 0 0 0 0,-1 0 0 0 0,0 0 0 0 0,0 0 0 0 0,1 1 0 0 0,-1-1 0 0 0,0 1 0 0 0,1-1 0 0 0,-1 0 0 0 0,0 1 0 0 0,1 0 0 0 0,-1-1 0 0 0,1 1 0 0 0,-1 0 0 0 0,0 0 0 0 0,1 0 0 0 0,-1 0 0 0 0,1 0 0 0 0,-1 0 0 0 0,1 0 0 0 0,-1 1 0 0 0,1-1 0 0 0,-1 0 0 0 0,0 1 0 0 0,1-1 0 0 0,-1 1 0 0 0,0 0 0 0 0,1-1 0 0 0,-1 1 0 0 0,0 0 0 0 0,0 0 0 0 0,0 0 0 0 0,1 0 0 0 0,-1 0 0 0 0,0 0 0 0 0,0 0 0 0 0,0 0 0 0 0,1 2 0 0 0,20 24 0 0 0,0 1 0 0 0,24 44 0 0 0,30 69 0 0 0,-15-24 0 0 0,103 146 0 0 0,-137-220 0 0 0,12 13 0 0 0,-15-21 0 0 0,31 59 0 0 0,-52-89 0 0 0,4 12 0 0 0,-18-20 0 0 0,0-2 0 0 0,-31-14 0 0 0,-2 3 0 0 0,0 1 0 0 0,-1 2 0 0 0,-47-6 0 0 0,24 8 0 0 0,-140-1 0 0 0,147 12 0 0 0,-1 4 0 0 0,1 1 0 0 0,0 4 0 0 0,-110 30 0 0 0,165-37-4 0 0,-17 6-166 0 0,22-8 136 0 0,0 0-1 0 0,0 1 1 0 0,0-1-1 0 0,0 1 1 0 0,1-1-1 0 0,-1 1 1 0 0,0-1-1 0 0,0 1 1 0 0,0 0-1 0 0,1-1 1 0 0,-1 1-1 0 0,0 0 1 0 0,1-1-1 0 0,-1 1 1 0 0,1 0-1 0 0,-1 0 0 0 0,1 0 1 0 0,-1-1-1 0 0,1 2 1 0 0,0-1-435 0 0,0 0 0 0 0,1 0 1 0 0,-1 0-1 0 0,1 0 0 0 0,-1 0 1 0 0,1 0-1 0 0,0 0 0 0 0,-1-1 1 0 0,1 1-1 0 0,0 0 0 0 0,0-1 0 0 0,-1 1 1 0 0,1 0-1 0 0,0-1 0 0 0,0 1 1 0 0,0-1-1 0 0,0 1 0 0 0,0-1 0 0 0,0 1 1 0 0,0-1-1 0 0,0 0 0 0 0,2 1 1 0 0,13 2-3153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2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1 544 0 0,'4'19'11207'0'0,"-2"5"-5206"0"0,1 8-3425 0 0,-1 18-2925 0 0,1-4 2282 0 0,1 36-109 0 0,14 150 2036 0 0,0-96-2136 0 0,6-1-1 0 0,74 237 1 0 0,-16-118-1724 0 0,-81-250 0 0 0,-1-2 0 0 0,1-1 0 0 0,-1 1 0 0 0,1-1 0 0 0,-1 1 0 0 0,1-1 0 0 0,0 0 0 0 0,-1 1 0 0 0,1-1 0 0 0,0 0 0 0 0,0 0 0 0 0,0 1 0 0 0,2 1 0 0 0,2-16-195 0 0,4-13-7666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7 458 812 0 0,'0'1'294'0'0,"-1"-1"-1"0"0,1 0 1 0 0,0 0-1 0 0,-1 1 1 0 0,1-1 0 0 0,-1 1 586 0 0,1-1-586 0 0,-1 1 0 0 0,1-1-1 0 0,0 0 1 0 0,0 1-1 0 0,-1-1 1 0 0,1 1 0 0 0,0-1-1 0 0,0 0 1 0 0,0 1-1 0 0,-1-1 1 0 0,1 1-1 0 0,0-1 1 0 0,0 1 0 0 0,0-1-1 0 0,0 1 1 0 0,0-1-1 0 0,0 1 1 0 0,0-1 0 0 0,0 0-1 0 0,0 1 1 0 0,0-1-1 0 0,0 1 1 0 0,1 0 0 0 0,9-1 4583 0 0,3-2-5184 0 0,17-6 2176 0 0,0-1 0 0 0,34-15 0 0 0,-47 16-1252 0 0,-1 0 1 0 0,0-1-1 0 0,-1 0 0 0 0,1-1 0 0 0,16-16 1 0 0,-24 18-361 0 0,0 0 1 0 0,-1-1 0 0 0,0 0 0 0 0,0-1-1 0 0,-1 1 1 0 0,0-1 0 0 0,-1 0 0 0 0,0-1-1 0 0,-1 1 1 0 0,0-1 0 0 0,-1 0 0 0 0,0 0-1 0 0,2-13 1 0 0,0-15 370 0 0,-2 0 0 0 0,-1-57 1 0 0,-2 63-99 0 0,15 331 1832 0 0,-11-239-2361 0 0,-3-26-99 0 0,2 0-1 0 0,7 38 1 0 0,-9-70-60 0 0,-1-1 1 0 0,1 1-1 0 0,-1-1 0 0 0,1 1 1 0 0,0-1-1 0 0,-1 1 0 0 0,1-1 1 0 0,-1 1-1 0 0,1-1 0 0 0,0 0 1 0 0,-1 1-1 0 0,1-1 0 0 0,0 0 1 0 0,0 0-1 0 0,-1 1 0 0 0,1-1 0 0 0,0 0 1 0 0,-1 0-1 0 0,1 0 0 0 0,0 0 1 0 0,0 0-1 0 0,-1 0 0 0 0,1 0 1 0 0,0 0-1 0 0,0 0 0 0 0,-1 0 1 0 0,1-1-1 0 0,1 1 0 0 0,21-5-5650 0 0,-8-1 2124 0 0,6-1 529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330 111 184 0 0,'3'-16'3148'0'0,"-2"13"-1935"0"0,-1-1 0 0 0,1 1 1 0 0,0 0-1 0 0,-1 0 0 0 0,0 0 1 0 0,0-1-1 0 0,0 1 0 0 0,-1-4 1 0 0,1 6-972 0 0,-1-1 1 0 0,0 1 0 0 0,1-1 0 0 0,-1 1 0 0 0,0 0 0 0 0,0-1-1 0 0,0 1 1 0 0,0 0 0 0 0,0 0 0 0 0,0-1 0 0 0,-1 1 0 0 0,1 0-1 0 0,0 0 1 0 0,0 0 0 0 0,-1 1 0 0 0,1-1 0 0 0,-1 0 0 0 0,1 0-1 0 0,-1 1 1 0 0,-2-2 0 0 0,-4 0 108 0 0,1 0 0 0 0,-1 1 0 0 0,0-1 0 0 0,0 1 0 0 0,0 1 0 0 0,0 0 0 0 0,0 0 0 0 0,0 0 0 0 0,0 1 0 0 0,0 0 0 0 0,0 1 0 0 0,0 0 0 0 0,0 0 0 0 0,1 1 0 0 0,-9 3 0 0 0,-4 3 49 0 0,0 1 0 0 0,1 0 0 0 0,1 2 0 0 0,-22 16 0 0 0,35-24-242 0 0,-1 0 1 0 0,1 1-1 0 0,1-1 0 0 0,-1 1 0 0 0,1 0 0 0 0,0 0 1 0 0,0 1-1 0 0,0-1 0 0 0,1 1 0 0 0,-1 0 0 0 0,-1 7 1 0 0,4-10-83 0 0,0 0 0 0 0,0 0 0 0 0,1 0 0 0 0,-1 0 0 0 0,1 0 0 0 0,0 0 0 0 0,0 0 0 0 0,0 0 0 0 0,0 0 0 0 0,0 0 0 0 0,1 0 0 0 0,0 0 0 0 0,-1 0 0 0 0,1 0 0 0 0,0 0 0 0 0,0-1 0 0 0,1 1 0 0 0,-1 0 0 0 0,0-1 0 0 0,1 1 1 0 0,0 0-1 0 0,0-1 0 0 0,0 0 0 0 0,0 1 0 0 0,0-1 0 0 0,3 2 0 0 0,3 3 15 0 0,0-1 1 0 0,0-1 0 0 0,1 1-1 0 0,0-1 1 0 0,0-1 0 0 0,0 0-1 0 0,1 0 1 0 0,0 0 0 0 0,-1-2-1 0 0,20 4 1 0 0,-11-3 48 0 0,1-1 0 0 0,-1-1 0 0 0,1 0 0 0 0,0-2 0 0 0,19-2 0 0 0,-31 2-140 0 0,-1 0 0 0 0,1-1 0 0 0,-1 1 0 0 0,0-1 0 0 0,1-1 0 0 0,-1 1 0 0 0,0-1 0 0 0,10-6 0 0 0,-13 7 0 0 0,-1 0 0 0 0,1 0 0 0 0,-1 0 0 0 0,0 0 0 0 0,0-1 0 0 0,0 1 0 0 0,0-1 0 0 0,0 1 0 0 0,-1-1 0 0 0,1 0 0 0 0,-1 1 0 0 0,1-1 0 0 0,-1 0 0 0 0,0 0 0 0 0,0 0 0 0 0,0 0 0 0 0,-1 0 0 0 0,1 0 0 0 0,-1 0 0 0 0,0-6 0 0 0,0 1-19 0 0,-1-1-1 0 0,0 1 1 0 0,0-1-1 0 0,-1 1 1 0 0,-1 0 0 0 0,1 0-1 0 0,-1-1 1 0 0,0 2-1 0 0,-1-1 1 0 0,0 0 0 0 0,0 1-1 0 0,-1 0 1 0 0,0 0-1 0 0,0 0 1 0 0,0 0 0 0 0,-1 1-1 0 0,0 0 1 0 0,-1 0 0 0 0,-12-9-1 0 0,4 5-55 0 0,-1 0 0 0 0,-1 1 0 0 0,1 0-1 0 0,-2 1 1 0 0,1 1 0 0 0,-1 1 0 0 0,0 1-1 0 0,-19-4 1 0 0,20 8-100 0 0,8 2-2457 0 0,25 14-11474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44 760 0 0,'12'13'8011'0'0,"89"96"4272"0"0,58 47-4767 0 0,-137-133-6188 0 0,-16-17-613 0 0,0 1 0 0 0,0-1 0 0 0,14 10 0 0 0,-15-15-706 0 0,-1-9-9 0 0,-3 4 0 0 0,0-1 0 0 0,-1 0 0 0 0,0 0 0 0 0,0 1 0 0 0,-2-9 0 0 0,1-16 0 0 0,7-37 0 0 0,27-117 0 0 0,-30 171-716 0 0,-3 10 297 0 0,0 0 0 0 0,0 0 0 0 0,1 0 0 0 0,-1 0 0 0 0,0 0 0 0 0,1 0 0 0 0,0 0 0 0 0,-1 0 0 0 0,1 1 0 0 0,0-1 0 0 0,0 0 0 0 0,0 0 0 0 0,0 1 0 0 0,0-1 1 0 0,1 0-1 0 0,-1 1 0 0 0,0-1 0 0 0,1 1 0 0 0,-1 0 0 0 0,1 0 0 0 0,0-1 0 0 0,-1 1 0 0 0,4-1 0 0 0,9-4-3351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23 185 108 0 0,'-22'-7'10132'0'0,"47"6"-280"0"0,-5 0-11292 0 0,95-5 4086 0 0,35-5-1123 0 0,153-10 388 0 0,731 1 2169 0 0,-314 10-1834 0 0,64-44-537 0 0,-749 47-1709 0 0,47-15 0 0 0,-19 5 0 0 0,-28 9 0 0 0,-25 8 0 0 0,-9 0 0 0 0,0 0 0 0 0,1 0 0 0 0,-1 0 0 0 0,0 0 0 0 0,1 1 0 0 0,-1-1 0 0 0,0 0 0 0 0,1 1 0 0 0,-1-1 0 0 0,0 1 0 0 0,0-1 0 0 0,0 1 0 0 0,1 0 0 0 0,-1-1 0 0 0,0 1 0 0 0,0 0 0 0 0,0 0 0 0 0,0 0 0 0 0,0 0 0 0 0,0 0 0 0 0,0 0 0 0 0,-1 0 0 0 0,1 0 0 0 0,0 0 0 0 0,-1 0 0 0 0,2 3 0 0 0,0 0 0 0 0,-1 1 0 0 0,0 0 0 0 0,0 0 0 0 0,0 0 0 0 0,0 7 0 0 0,0 1 0 0 0,4 23 0 0 0,-2 1 0 0 0,-2 62 0 0 0,-15 74 0 0 0,-1 10 0 0 0,15-148 0 0 0,0 1 0 0 0,3 0 0 0 0,7 39 0 0 0,-4-50 0 0 0,3 31 0 0 0,-8-50-137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20 168 0 0,'-16'-6'16280'0'0,"46"1"-14070"0"0,1 2 1 0 0,51 1-1 0 0,-28 2-1043 0 0,95-3 1222 0 0,443 11 2105 0 0,-489-7-3989 0 0,224-10 628 0 0,-322 8-1226 0 0,-4 1-473 0 0,-2 1 371 0 0,-1-1-1 0 0,1 0 1 0 0,0 1 0 0 0,-1-1 0 0 0,1 1 0 0 0,0 0 0 0 0,0-1 0 0 0,0 1 0 0 0,-1 0 0 0 0,1 0 0 0 0,0 0-1 0 0,-1 1 1 0 0,-2 1-667 0 0,-26 14-7448 0 0,13-6 4813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48 0 0,'-18'-10'12803'0'0,"19"10"-12703"0"0,9 33 8070 0 0,-3-14-8288 0 0,2 17 1503 0 0,-2 1-1 0 0,-1-1 1 0 0,3 73-1 0 0,-15 116 1734 0 0,0-90-1531 0 0,3-60-525 0 0,0 5-924 0 0,10 115 1 0 0,-7-193-352 0 0,0 1 0 0 0,0-1-1 0 0,1 0 1 0 0,-1 0 0 0 0,0 0 0 0 0,1 0 0 0 0,-1 0 0 0 0,1 1-1 0 0,0-1 1 0 0,-1 0 0 0 0,1 0 0 0 0,0 0 0 0 0,0-1 0 0 0,0 1-1 0 0,1 0 1 0 0,-1 0 0 0 0,0 0 0 0 0,1-1 0 0 0,-1 1 0 0 0,1-1-1 0 0,0 1 1 0 0,-1-1 0 0 0,1 0 0 0 0,0 0 0 0 0,2 2-1 0 0,-2-3-121 0 0,-1 0 0 0 0,0-1 0 0 0,1 1-1 0 0,-1 0 1 0 0,0-1 0 0 0,0 1-1 0 0,1 0 1 0 0,-1-1 0 0 0,0 0 0 0 0,0 1-1 0 0,0-1 1 0 0,0 0 0 0 0,0 1 0 0 0,2-3-1 0 0,-1 2-546 0 0,12-8-2642 0 0,3-2 506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42 356 0 0,'0'-42'13005'0'0,"2"45"-11391"0"0,1 2-1150 0 0,0 0 0 0 0,-1 0 0 0 0,0 1 0 0 0,0-1-1 0 0,0 1 1 0 0,0-1 0 0 0,-1 1 0 0 0,0 0 0 0 0,0-1 0 0 0,0 8-1 0 0,0 65 1867 0 0,-1-60-1903 0 0,-1 19 296 0 0,-1 69 1311 0 0,5 0 0 0 0,20 135 0 0 0,3-94-998 0 0,8-3 0 0 0,59 165 0 0 0,-85-292-1036 0 0,-6-11 0 0 0,1-1 0 0 0,-1 1 0 0 0,0 0 0 0 0,2 11 0 0 0,-6-12 0 0 0,-8-4 0 0 0,-21-8 0 0 0,-58-21 0 0 0,9 1 0 0 0,-53-10 0 0 0,-143-38 0 0 0,143 45 0 0 0,-2 6 0 0 0,-150-7 0 0 0,160 24 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41 556 0 0,'-1'-3'262'0'0,"0"0"1"0"0,0 1-1 0 0,-1 0 1 0 0,1-1-1 0 0,-1 1 1 0 0,0 0-1 0 0,1 0 1 0 0,-1 0-1 0 0,0 0 0 0 0,0 0 1 0 0,-1 0-1 0 0,1 0 1 0 0,0 1-1 0 0,0-1 1 0 0,-1 1-1 0 0,1-1 0 0 0,-1 1 1 0 0,1 0-1 0 0,-1 0 1 0 0,0 0-1 0 0,-4 0 1 0 0,3 0 27 0 0,0 1 0 0 0,0 0 1 0 0,0 1-1 0 0,0-1 0 0 0,0 1 0 0 0,0 0 1 0 0,0-1-1 0 0,0 2 0 0 0,0-1 1 0 0,0 0-1 0 0,1 1 0 0 0,-1 0 0 0 0,0 0 1 0 0,1 0-1 0 0,-5 3 0 0 0,-12 11 377 0 0,1 1-1 0 0,0 0 0 0 0,1 2 0 0 0,1 0 1 0 0,1 0-1 0 0,1 2 0 0 0,0 0 1 0 0,2 1-1 0 0,0 0 0 0 0,2 1 1 0 0,0 0-1 0 0,1 1 0 0 0,-7 30 0 0 0,10-29-199 0 0,1-1 0 0 0,2 1 0 0 0,0 0 0 0 0,1 0-1 0 0,2 0 1 0 0,0 1 0 0 0,2-1 0 0 0,1 0 0 0 0,1 0 0 0 0,1 0-1 0 0,1 0 1 0 0,1 0 0 0 0,14 34 0 0 0,-16-50-325 0 0,0-1 1 0 0,0 1 0 0 0,1-2-1 0 0,0 1 1 0 0,0 0-1 0 0,1-1 1 0 0,0 0 0 0 0,0 0-1 0 0,1-1 1 0 0,0 1 0 0 0,13 8-1 0 0,-15-12-370 0 0,0-1 0 0 0,0 1 0 0 0,0-1 0 0 0,0 0 0 0 0,1 0-1 0 0,-1 0 1 0 0,0-1 0 0 0,10 1 0 0 0,-10-1-473 0 0,1-1 1 0 0,0 0-1 0 0,0-1 1 0 0,-1 0-1 0 0,1 1 0 0 0,0-2 1 0 0,-1 1-1 0 0,1-1 0 0 0,6-2 1 0 0,13-8-2551 0 0,4-6 465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0 631 464 0 0,'11'17'1664'0'0,"-1"1"-1"0"0,-1 1 1 0 0,-1-1 0 0 0,0 2-1 0 0,-1-1 1 0 0,-2 1 0 0 0,0 0-1 0 0,-1 0 1 0 0,0 0 0 0 0,-2 1-1 0 0,0 22 1 0 0,-2-43-1604 0 0,0 0 1 0 0,0 0-1 0 0,0 0 1 0 0,0 1-1 0 0,0-1 1 0 0,0 0 0 0 0,0 0-1 0 0,0 0 1 0 0,0 0-1 0 0,0 0 1 0 0,0 1-1 0 0,0-1 1 0 0,0 0-1 0 0,0 0 1 0 0,0 0-1 0 0,0 0 1 0 0,0 0-1 0 0,0 1 1 0 0,0-1-1 0 0,0 0 1 0 0,0 0-1 0 0,-1 0 1 0 0,1 0-1 0 0,0 0 1 0 0,0 0-1 0 0,0 1 1 0 0,0-1-1 0 0,0 0 1 0 0,0 0-1 0 0,0 0 1 0 0,0 0 0 0 0,-1 0-1 0 0,1 0 1 0 0,0 0-1 0 0,0 0 1 0 0,0 0-1 0 0,0 0 1 0 0,0 0-1 0 0,-1 0 1 0 0,1 0-1 0 0,0 1 1 0 0,0-1-1 0 0,0 0 1 0 0,0 0-1 0 0,0 0 1 0 0,-1 0-1 0 0,1 0 1 0 0,0 0-1 0 0,0-1 1 0 0,0 1-1 0 0,0 0 1 0 0,0 0-1 0 0,-1 0 1 0 0,1 0-1 0 0,0 0 1 0 0,0 0-1 0 0,0 0 1 0 0,0 0 0 0 0,0 0-1 0 0,-1 0 1 0 0,-3-6 156 0 0,0 0 0 0 0,0 0 0 0 0,0-1 0 0 0,1 1 0 0 0,0-1 0 0 0,0 0 1 0 0,-2-9-1 0 0,-13-56 628 0 0,17 64-767 0 0,-6-28 193 0 0,2-1-1 0 0,1 0 0 0 0,2 0 0 0 0,2 0 0 0 0,1 0 0 0 0,9-50 0 0 0,-5 48-73 0 0,2 0 1 0 0,2 0-1 0 0,1 1 0 0 0,29-67 0 0 0,-32 90-85 0 0,1 1 0 0 0,0 0-1 0 0,1 0 1 0 0,1 1 0 0 0,0 0-1 0 0,16-16 1 0 0,-18 21-34 0 0,1 1-1 0 0,0 0 1 0 0,0 1-1 0 0,0 0 1 0 0,0 1-1 0 0,1-1 1 0 0,0 2-1 0 0,0 0 1 0 0,0 0-1 0 0,19-4 1 0 0,-25 7-48 0 0,-1 0 1 0 0,1 0-1 0 0,-1 1 1 0 0,1 0-1 0 0,-1-1 1 0 0,1 1-1 0 0,0 1 1 0 0,-1-1-1 0 0,1 0 1 0 0,-1 1 0 0 0,1 0-1 0 0,-1 0 1 0 0,1 0-1 0 0,-1 0 1 0 0,0 0-1 0 0,1 1 1 0 0,-1-1-1 0 0,0 1 1 0 0,0 0-1 0 0,0 0 1 0 0,0 0-1 0 0,0 1 1 0 0,-1-1 0 0 0,1 0-1 0 0,3 5 1 0 0,-3-2 0 0 0,0 1 0 0 0,0-1 1 0 0,0 1-1 0 0,0 0 1 0 0,-1 0-1 0 0,0 0 0 0 0,-1 0 1 0 0,1 0-1 0 0,-1 1 0 0 0,0-1 1 0 0,0 0-1 0 0,-1 1 1 0 0,-1 12-1 0 0,-1 8-7 0 0,-1 0 1 0 0,-1 0-1 0 0,-2 0 1 0 0,-1-1-1 0 0,-15 40 0 0 0,14-48-13 0 0,0 0 0 0 0,-1-1-1 0 0,-1 0 1 0 0,-1 0 0 0 0,0-1-1 0 0,-1-1 1 0 0,-1 0-1 0 0,-24 23 1 0 0,20-28-11 0 0,17-10 0 0 0,0 0 0 0 0,1 0 0 0 0,-1 0 0 0 0,0 0 0 0 0,0 0 0 0 0,0 0 0 0 0,0 0 0 0 0,0 0 0 0 0,0 0 0 0 0,0 0 0 0 0,0 0 0 0 0,0 0 0 0 0,0 0 0 0 0,0 0 0 0 0,1 0 0 0 0,-1 0 0 0 0,0 0 0 0 0,0 0 0 0 0,0 1 0 0 0,0-1 0 0 0,0 0 0 0 0,0 0 0 0 0,0 0 0 0 0,0 0 0 0 0,0 0 0 0 0,0 0 0 0 0,0 0 0 0 0,0 0 0 0 0,0 0 0 0 0,0 0 0 0 0,0 1 0 0 0,0-1 0 0 0,0 0 0 0 0,0 0 0 0 0,0 0 0 0 0,0 0 0 0 0,0 0 0 0 0,0 0 0 0 0,0 0 0 0 0,0 0 0 0 0,0 0 0 0 0,0 0 0 0 0,0 1 0 0 0,0-1 0 0 0,0 0 0 0 0,0 0 0 0 0,0 0 0 0 0,0 0 0 0 0,0 0 0 0 0,0 0 0 0 0,-1 0 0 0 0,1 0 0 0 0,0 0 0 0 0,0 0 0 0 0,0 0 0 0 0,0 0 0 0 0,0 0 0 0 0,0 0 0 0 0,0 1 0 0 0,0-1 0 0 0,0 0 0 0 0,0 0 0 0 0,0 0 0 0 0,-1 0 0 0 0,1 0 0 0 0,0 0 0 0 0,0 0 0 0 0,0 0 0 0 0,0 0 0 0 0,15 7 0 0 0,2 2 0 0 0,1 0 0 0 0,16 13 0 0 0,-20-10 0 0 0,0 1 0 0 0,-1 0 0 0 0,0 1 0 0 0,-1 1 0 0 0,0-1 0 0 0,13 26 0 0 0,-11-15 0 0 0,-1 1 0 0 0,-1 0 0 0 0,13 45 0 0 0,-8-19 0 0 0,-17-52-3 0 0,0 0 1 0 0,0 0-1 0 0,0 0 0 0 0,0 0 0 0 0,0 0 1 0 0,0-1-1 0 0,0 1 0 0 0,0 0 0 0 0,1 0 1 0 0,-1 0-1 0 0,0 0 0 0 0,0 0 0 0 0,0 0 1 0 0,0-1-1 0 0,0 1 0 0 0,0 0 0 0 0,0 0 1 0 0,0 0-1 0 0,1 0 0 0 0,-1 0 1 0 0,0 0-1 0 0,0 0 0 0 0,0 0 0 0 0,0 0 1 0 0,0 0-1 0 0,1-1 0 0 0,-1 1 0 0 0,0 0 1 0 0,0 0-1 0 0,0 0 0 0 0,0 0 0 0 0,0 0 1 0 0,1 0-1 0 0,-1 0 0 0 0,0 0 0 0 0,0 0 1 0 0,0 0-1 0 0,0 0 0 0 0,1 0 1 0 0,-1 1-1 0 0,0-1 0 0 0,0 0 0 0 0,0 0 1 0 0,0 0-1 0 0,0 0 0 0 0,0 0 0 0 0,1 0 1 0 0,-1 0-1 0 0,0 0 0 0 0,0 0 0 0 0,0 0 1 0 0,0 1-1 0 0,0-1 0 0 0,0 0 1 0 0,0 0-1 0 0,1 0 0 0 0,-1 0 0 0 0,3-11-771 0 0,-1 1-1319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1 196 0 0,'-19'3'2975'0'0,"6"-1"5154"0"0,54 7-4047 0 0,246-3 2425 0 0,-93-6-3806 0 0,-147 1-2018 0 0,77 6 1324 0 0,-123-7-1991 0 0,-1 0 0 0 0,1 0-1 0 0,0 0 1 0 0,0 0 0 0 0,-1 0-1 0 0,1 0 1 0 0,0 0-1 0 0,0 0 1 0 0,-1 0 0 0 0,1 1-1 0 0,0-1 1 0 0,0 0-1 0 0,-1 0 1 0 0,1 1 0 0 0,0-1-1 0 0,-1 1 1 0 0,1-1-1 0 0,0 1 1 0 0,-1-1 0 0 0,1 1-1 0 0,-1-1 1 0 0,1 1 0 0 0,-1-1-1 0 0,1 1 1 0 0,-1 0-1 0 0,1-1 1 0 0,-1 1 0 0 0,0 0-1 0 0,1-1 1 0 0,-1 1-1 0 0,0 0 1 0 0,0 0 0 0 0,1-1-1 0 0,-1 1 1 0 0,0 0-1 0 0,0 0 1 0 0,0-1 0 0 0,0 1-1 0 0,0 0 1 0 0,0 0 0 0 0,0-1-1 0 0,0 1 1 0 0,0 0-1 0 0,0 0 1 0 0,-1-1 0 0 0,1 1-1 0 0,0 0 1 0 0,0 0-1 0 0,-1-1 1 0 0,1 1 0 0 0,-1 0-1 0 0,1-1 1 0 0,0 1-1 0 0,-1 0 1 0 0,0 0 0 0 0,-4 6 53 0 0,0 0 0 0 0,0 0 1 0 0,-12 10-1 0 0,15-15-58 0 0,-36 35 201 0 0,-3-1 1 0 0,-59 39-1 0 0,-98 50 512 0 0,194-122-709 0 0,-173 94 1036 0 0,152-87-1820 0 0,24-10 272 0 0,1 0 427 0 0,0 0 0 0 0,-1 0 0 0 0,1 0 0 0 0,0 0 0 0 0,0 0 0 0 0,0 0 0 0 0,0 0 0 0 0,0 1 0 0 0,0-1 0 0 0,0 0 0 0 0,-1 0 0 0 0,1 0 0 0 0,0 0 0 0 0,0 0 0 0 0,0 0 0 0 0,0 0 0 0 0,0 0 0 0 0,0 1 0 0 0,0-1 0 0 0,0 0 0 0 0,0 0 0 0 0,0 0 0 0 0,0 0 0 0 0,0 0 0 0 0,0 0 0 0 0,0 1 0 0 0,0-1 0 0 0,0 0-1 0 0,0 0 1 0 0,0 0 0 0 0,0 0 0 0 0,0 0 0 0 0,0 0 0 0 0,0 1 0 0 0,0-1 0 0 0,0 0 0 0 0,0 0 0 0 0,0 0 0 0 0,0 0 0 0 0,0 0 0 0 0,0 0 0 0 0,0 1 0 0 0,0-1 0 0 0,0 0 0 0 0,0 0 0 0 0,1 0 0 0 0,-1 0 0 0 0,0 0 0 0 0,0 0 0 0 0,0 0 0 0 0,44 0-9043 0 0,-17-2 6214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5 480 0 0,'11'-4'19896'0'0,"-20"13"-21274"0"0,-6 7 2708 0 0,-1-1 0 0 0,-1-1-1 0 0,-34 22 1 0 0,16-12-216 0 0,-138 96 3982 0 0,119-84-3015 0 0,50-33-1983 0 0,-19 11-37 0 0,18-12-76 0 0,3-2-178 0 0,6-3-2361 0 0,13-8 226 0 0,8-2-5598 0 0,-13 6 4540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19 894 816 0 0,'-5'7'875'0'0,"4"-5"-479"0"0,-1 0 1 0 0,1-1-1 0 0,0 1 1 0 0,-1 0-1 0 0,1 1 0 0 0,0-1 1 0 0,0 0-1 0 0,1 0 1 0 0,-1 0-1 0 0,0 1 0 0 0,1-1 1 0 0,-1 0-1 0 0,1 0 1 0 0,0 1-1 0 0,-1 2 0 0 0,2-4-210 0 0,0-1 0 0 0,0 0-1 0 0,0 0 1 0 0,-1 1 0 0 0,1-1-1 0 0,0 0 1 0 0,0 0-1 0 0,0 0 1 0 0,0 0 0 0 0,0 0-1 0 0,-1 0 1 0 0,1 0-1 0 0,0 0 1 0 0,0 0 0 0 0,0 0-1 0 0,0-1 1 0 0,0 1 0 0 0,-1 0-1 0 0,1 0 1 0 0,0-1-1 0 0,1 0 1 0 0,-1 0 92 0 0,17-6 636 0 0,0-1 1 0 0,-1 0-1 0 0,29-20 0 0 0,45-39 688 0 0,-65 47-1249 0 0,-3 2 121 0 0,0-1-1 0 0,-1-1 1 0 0,-2 0-1 0 0,0-2 1 0 0,26-35-1 0 0,-35 39-225 0 0,0-1 0 0 0,-1 0 0 0 0,-1 0 0 0 0,0-1 0 0 0,-2 0 0 0 0,0 0 0 0 0,-1-1 0 0 0,3-22 0 0 0,3-61 1327 0 0,0-190 0 0 0,-12 290-1418 0 0,0 0-1 0 0,0 0 1 0 0,0 0 0 0 0,-1 0 0 0 0,0 0 0 0 0,1 0-1 0 0,-1 0 1 0 0,-1 0 0 0 0,-1-4 0 0 0,2 13-25 0 0,-4 23 11 0 0,2 1 1 0 0,1 0-1 0 0,1 0 1 0 0,4 30-1 0 0,-1 31 110 0 0,-33 206 683 0 0,13-163-522 0 0,16-117-391 0 0,0-7-253 0 0,1 1 0 0 0,0-1 0 0 0,1 1 1 0 0,1 18-1 0 0,0-28 130 0 0,-1 1 0 0 0,0 0 0 0 0,0-1 0 0 0,0 1 0 0 0,0-1 0 0 0,1 1 0 0 0,-1 0 1 0 0,0-1-1 0 0,0 1 0 0 0,1-1 0 0 0,-1 1 0 0 0,1-1 0 0 0,-1 1 0 0 0,0-1 0 0 0,1 0 0 0 0,-1 1 0 0 0,1-1 0 0 0,-1 1 0 0 0,1-1 0 0 0,-1 0 0 0 0,1 1 1 0 0,-1-1-1 0 0,1 0 0 0 0,0 0 0 0 0,-1 1 0 0 0,1-1 0 0 0,-1 0 0 0 0,1 0 0 0 0,0 0 0 0 0,-1 0 0 0 0,1 0 0 0 0,-1 0 0 0 0,1 0 0 0 0,0 0 0 0 0,-1 0 1 0 0,1 0-1 0 0,-1 0 0 0 0,1 0 0 0 0,0 0 0 0 0,-1-1 0 0 0,1 1 0 0 0,-1 0 0 0 0,1 0 0 0 0,-1-1 0 0 0,1 1 0 0 0,-1 0 0 0 0,1-1 0 0 0,-1 1 0 0 0,1 0 1 0 0,0-1-1 0 0,28-22-7000 0 0,-13 7 4197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268 130 20 0 0,'1'-5'1009'0'0,"10"-51"5607"0"0,-10 53-5860 0 0,0-1 0 0 0,-1 0-1 0 0,0 0 1 0 0,0 0 0 0 0,0 0 0 0 0,0 0-1 0 0,-1 0 1 0 0,0 0 0 0 0,1 1 0 0 0,-1-1-1 0 0,-3-6 1 0 0,4 9-625 0 0,-1 0 0 0 0,0 0 0 0 0,0 0 0 0 0,1 1 0 0 0,-1-1 0 0 0,0 0-1 0 0,0 0 1 0 0,0 1 0 0 0,0-1 0 0 0,0 0 0 0 0,0 1 0 0 0,0-1 0 0 0,0 1 0 0 0,0-1 0 0 0,0 1 0 0 0,0 0-1 0 0,-1-1 1 0 0,1 1 0 0 0,0 0 0 0 0,0 0 0 0 0,0 0 0 0 0,0 0 0 0 0,-1 0 0 0 0,1 0 0 0 0,0 0 0 0 0,0 0-1 0 0,0 0 1 0 0,0 1 0 0 0,0-1 0 0 0,-1 0 0 0 0,1 1 0 0 0,0-1 0 0 0,0 1 0 0 0,0-1 0 0 0,-1 2 0 0 0,-5 1 143 0 0,1 1 1 0 0,0 0 0 0 0,0 0 0 0 0,-5 5 0 0 0,-7 6 81 0 0,1 2 0 0 0,1 0 0 0 0,1 1 1 0 0,1 0-1 0 0,-14 24 0 0 0,10-12 178 0 0,1 1-1 0 0,-22 57 0 0 0,35-76-399 0 0,0-1-1 0 0,1 1 0 0 0,1-1 0 0 0,0 1 1 0 0,0 0-1 0 0,1 0 0 0 0,0 0 0 0 0,1 0 0 0 0,1-1 1 0 0,0 1-1 0 0,0 0 0 0 0,5 14 0 0 0,-5-19-81 0 0,2-1 0 0 0,-1 1 0 0 0,1-1 0 0 0,0 0 0 0 0,0 0 0 0 0,1 0 0 0 0,0 0 0 0 0,0 0 0 0 0,0-1 0 0 0,1 0 0 0 0,-1 0 0 0 0,1 0 1 0 0,1 0-1 0 0,-1-1 0 0 0,1 0 0 0 0,-1 0 0 0 0,1 0 0 0 0,0-1 0 0 0,1 0 0 0 0,-1 0 0 0 0,13 3 0 0 0,-8-3-9 0 0,0-1 1 0 0,0-1 0 0 0,0 1 0 0 0,1-2 0 0 0,-1 0-1 0 0,0 0 1 0 0,0-1 0 0 0,0-1 0 0 0,0 0 0 0 0,21-6-1 0 0,-19 4-37 0 0,-1 0-1 0 0,0-1 1 0 0,0 0-1 0 0,-1-1 1 0 0,0-1-1 0 0,0 0 1 0 0,0 0-1 0 0,-1-1 1 0 0,12-10-1 0 0,-15 9 6 0 0,0 0 0 0 0,0-1 0 0 0,-1 1 0 0 0,0-1 0 0 0,-1 0 0 0 0,0-1 0 0 0,-1 1 0 0 0,0-1 0 0 0,0 0 0 0 0,-1 0 0 0 0,0 0 0 0 0,-1-1 0 0 0,0-13 0 0 0,0 1 55 0 0,-1 0-1 0 0,-2 0 1 0 0,0 0 0 0 0,-2 0 0 0 0,-6-30-1 0 0,7 45-74 0 0,-1-1 0 0 0,1 1 0 0 0,-2 0 0 0 0,1 0-1 0 0,-1 0 1 0 0,0 1 0 0 0,-1 0 0 0 0,0-1-1 0 0,0 2 1 0 0,-1-1 0 0 0,0 0 0 0 0,-1 1 0 0 0,1 0-1 0 0,-1 1 1 0 0,-1 0 0 0 0,1 0 0 0 0,-1 0-1 0 0,0 1 1 0 0,0 0 0 0 0,0 1 0 0 0,-1-1 0 0 0,0 2-1 0 0,0-1 1 0 0,0 1 0 0 0,0 1 0 0 0,0-1-1 0 0,-1 2 1 0 0,1-1 0 0 0,-12 1 0 0 0,19 1-152 0 0,-1 0 0 0 0,0 0 1 0 0,1 1-1 0 0,-1-1 0 0 0,0 1 1 0 0,1-1-1 0 0,-1 1 0 0 0,-3 2 0 0 0,-4 5-2022 0 0,8 4-4385 0 0,18-4 368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1 724 0 0,'0'0'11066'0'0,"-2"2"-9883"0"0,-5 5-558 0 0,0 1 1 0 0,1 0 0 0 0,0 0 0 0 0,0 1 0 0 0,0 0 0 0 0,1 0 0 0 0,-4 10-1 0 0,-26 73 1360 0 0,29-74-1569 0 0,1-1 0 0 0,1 1 0 0 0,0 0 0 0 0,1 0-1 0 0,1 1 1 0 0,1-1 0 0 0,1 20 0 0 0,1-30-274 0 0,0 0 1 0 0,0 0-1 0 0,0 0 1 0 0,1 0-1 0 0,1 0 1 0 0,-1-1 0 0 0,1 1-1 0 0,1-1 1 0 0,-1 0-1 0 0,1 0 1 0 0,0 0 0 0 0,1 0-1 0 0,0-1 1 0 0,0 1-1 0 0,0-1 1 0 0,1-1 0 0 0,0 1-1 0 0,10 7 1 0 0,-9-8-4 0 0,1-1 1 0 0,0 1-1 0 0,0-2 1 0 0,0 1 0 0 0,1-1-1 0 0,-1 0 1 0 0,1-1-1 0 0,-1 0 1 0 0,1 0-1 0 0,0-1 1 0 0,0 0 0 0 0,10-1-1 0 0,-13 0-80 0 0,-1 0 1 0 0,1 0-1 0 0,-1-1 0 0 0,1 0 1 0 0,-1 0-1 0 0,0 0 0 0 0,1-1 0 0 0,-1 0 1 0 0,0 0-1 0 0,0 0 0 0 0,0 0 1 0 0,-1-1-1 0 0,1 0 0 0 0,0 0 1 0 0,-1 0-1 0 0,0-1 0 0 0,0 1 0 0 0,0-1 1 0 0,0 0-1 0 0,6-8 0 0 0,-7 6-24 0 0,-1 1 0 0 0,0-1 0 0 0,0 1-1 0 0,0-1 1 0 0,0 0 0 0 0,-1 0 0 0 0,0 1 0 0 0,0-1-1 0 0,-1 0 1 0 0,0 0 0 0 0,0 0 0 0 0,0 0 0 0 0,-1 0-1 0 0,0 0 1 0 0,0 0 0 0 0,0 0 0 0 0,-1 1 0 0 0,-3-9-1 0 0,1 3-11 0 0,-1-1 0 0 0,0 2 0 0 0,0-1 0 0 0,-1 1 0 0 0,-1 0 0 0 0,0 0 0 0 0,0 0 0 0 0,-10-8 0 0 0,11 11-168 0 0,-1 1 1 0 0,0 1-1 0 0,0-1 1 0 0,0 1-1 0 0,-1 0 1 0 0,0 1-1 0 0,0 0 1 0 0,0 0-1 0 0,0 0 1 0 0,0 1-1 0 0,-1 1 1 0 0,-14-4-1 0 0,14 5-953 0 0,1 1-1 0 0,-1-1 1 0 0,1 2-1 0 0,-1-1 1 0 0,0 1-1 0 0,1 0 1 0 0,-1 1-1 0 0,-12 4 1 0 0,-17 7-2015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12 304 0 0,'-6'-12'17052'0'0,"8"15"-16820"0"0,-1 0 1 0 0,1 0-1 0 0,-1 0 1 0 0,0 0-1 0 0,0-1 1 0 0,0 1-1 0 0,0 1 1 0 0,-1-1-1 0 0,1 0 1 0 0,-1 0-1 0 0,0 0 1 0 0,0 0-1 0 0,0 0 1 0 0,0 0-1 0 0,-1 5 1 0 0,-13 55 1621 0 0,4-23-762 0 0,7-24-767 0 0,0 1 148 0 0,0 0 0 0 0,1 0 1 0 0,1 0-1 0 0,0 0 0 0 0,3 21 0 0 0,-2-34-377 0 0,1 0 0 0 0,0 0-1 0 0,0 0 1 0 0,0 0-1 0 0,0 0 1 0 0,1 0-1 0 0,0 0 1 0 0,-1-1-1 0 0,1 1 1 0 0,1-1-1 0 0,-1 1 1 0 0,0-1-1 0 0,1 0 1 0 0,0 0-1 0 0,0 0 1 0 0,0 0 0 0 0,0 0-1 0 0,0 0 1 0 0,1-1-1 0 0,-1 0 1 0 0,1 0-1 0 0,-1 0 1 0 0,1 0-1 0 0,0 0 1 0 0,0-1-1 0 0,0 1 1 0 0,4 0-1 0 0,15 2 377 0 0,1 0 0 0 0,0-1-1 0 0,40-2 1 0 0,34 4 547 0 0,-92-3-1791 0 0,-1-1-1 0 0,0 1 1 0 0,1-1-1 0 0,-1 2 1 0 0,7 2-1 0 0,-8-2-105 0 0,0-1-1 0 0,0 0 1 0 0,1-1 0 0 0,-1 1 0 0 0,1-1-1 0 0,-1 0 1 0 0,1 0 0 0 0,-1 0-1 0 0,10 0 1 0 0,9-3-2438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8417 0 0,'18'-27'10560'0'0,"-16"26"-10036"0"0,-1-1 0 0 0,1 1 0 0 0,0 0 0 0 0,-1-1 0 0 0,1 1 0 0 0,0 0 0 0 0,0 0 0 0 0,0 0 0 0 0,3-1 0 0 0,-2 1-346 0 0,0 1 1 0 0,0 0-1 0 0,0 0 1 0 0,0 0-1 0 0,0 0 0 0 0,0 0 1 0 0,0 0-1 0 0,0 1 1 0 0,-1-1-1 0 0,1 1 1 0 0,0 0-1 0 0,0 0 0 0 0,-1 0 1 0 0,1 0-1 0 0,0 1 1 0 0,-1-1-1 0 0,4 3 0 0 0,-1-1 57 0 0,1 0-1 0 0,-1 0 0 0 0,0 0 0 0 0,-1 1 0 0 0,1-1 0 0 0,0 1 0 0 0,-1 1 0 0 0,0-1 0 0 0,0 1 0 0 0,0-1 0 0 0,-1 1 0 0 0,0 0 0 0 0,0 0 0 0 0,0 1 0 0 0,0-1 0 0 0,-1 0 0 0 0,2 7 0 0 0,-3-11 337 0 0,-3 1-221 0 0,2-2-344 0 0,0 1-1 0 0,-1-1 0 0 0,1 1 0 0 0,-1-1 1 0 0,0 1-1 0 0,1-1 0 0 0,-1 1 1 0 0,1-1-1 0 0,-1 0 0 0 0,0 1 1 0 0,1-1-1 0 0,-1 0 0 0 0,0 0 0 0 0,1 1 1 0 0,-1-1-1 0 0,0 0 0 0 0,1 0 1 0 0,-1 0-1 0 0,0 0 0 0 0,1 0 0 0 0,-1 0 1 0 0,0 0-1 0 0,0 0 0 0 0,1 0 1 0 0,-1 0-1 0 0,0 0 0 0 0,1-1 0 0 0,-1 1 1 0 0,0 0-1 0 0,1 0 0 0 0,-1-1 1 0 0,0 1-1 0 0,1 0 0 0 0,-1-1 0 0 0,1 1 1 0 0,-1-1-1 0 0,0 0 0 0 0,-2 0-1 0 0,-2-2-4 0 0,0 0 0 0 0,-1-1 0 0 0,1 0 0 0 0,1 0 0 0 0,-1 0 0 0 0,0 0 0 0 0,1 0 0 0 0,0-1 0 0 0,0 0 0 0 0,0 0 0 0 0,1 0 0 0 0,0-1 0 0 0,0 1 0 0 0,0-1 0 0 0,0 1 0 0 0,1-1 0 0 0,0 0 0 0 0,1 0 0 0 0,-1 0 0 0 0,0-9 0 0 0,0 1 0 0 0,1 1 0 0 0,0 0 0 0 0,2 0 0 0 0,-1-1 0 0 0,2 1 0 0 0,-1 0 0 0 0,2 0 0 0 0,6-21 0 0 0,-2 15 0 0 0,1-1 0 0 0,0 1 0 0 0,2 0 0 0 0,0 1 0 0 0,22-29 0 0 0,-24 37 0 0 0,0 0 0 0 0,1 0 0 0 0,0 1 0 0 0,0 1 0 0 0,1-1 0 0 0,0 1 0 0 0,1 1 0 0 0,0 0 0 0 0,0 1 0 0 0,18-8 0 0 0,-27 13 0 0 0,0 0 0 0 0,1 0 0 0 0,-1 0 0 0 0,1 1 0 0 0,-1-1 0 0 0,1 1 0 0 0,-1 0 0 0 0,1 0 0 0 0,-1 0 0 0 0,1 0 0 0 0,-1 0 0 0 0,1 0 0 0 0,-1 1 0 0 0,1-1 0 0 0,-1 1 0 0 0,0 0 0 0 0,1-1 0 0 0,-1 1 0 0 0,3 2 0 0 0,-2-1 0 0 0,0 0 0 0 0,0 1 0 0 0,0-1 0 0 0,0 1 0 0 0,0 0 0 0 0,-1 0 0 0 0,1 0 0 0 0,-1 0 0 0 0,0 1 0 0 0,0-1 0 0 0,2 5 0 0 0,2 6 0 0 0,-1 0 0 0 0,0 1 0 0 0,-1-1 0 0 0,-1 1 0 0 0,2 17 0 0 0,2 59 0 0 0,-6-58 0 0 0,2 1 0 0 0,1-1 0 0 0,14 51 0 0 0,-16-76 0 0 0,1 1 0 0 0,0-1 0 0 0,1 1 0 0 0,0-1 0 0 0,0 0 0 0 0,1 0 0 0 0,0-1 0 0 0,0 0 0 0 0,1 1 0 0 0,0-2 0 0 0,0 1 0 0 0,1-1 0 0 0,-1 0 0 0 0,1 0 0 0 0,1-1 0 0 0,-1 0 0 0 0,16 8 0 0 0,-2-4 0 0 0,0-2 0 0 0,1 0 0 0 0,0-1 0 0 0,0-1 0 0 0,0-1 0 0 0,43 2 0 0 0,-28-5 0 0 0,0-2 0 0 0,1-1 0 0 0,52-11 0 0 0,-56 6-11640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1 604 0 0,'0'0'4069'0'0,"0"4"-2501"0"0,-1 41 1605 0 0,7 56-1 0 0,0 2-843 0 0,-6 152 2260 0 0,14 285 3270 0 0,-11-475-6583 0 0,2 5 14 0 0,0-25-3705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4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30 652 0 0,'-22'-29'9369'0'0,"20"47"-6700"0"0,3 0-1756 0 0,1 0 0 0 0,0 0 0 0 0,6 19 0 0 0,3 15 196 0 0,25 245 2723 0 0,-20 38-852 0 0,-16-300-2819 0 0,-13 266 1842 0 0,-20-4 338 0 0,-4 51 1275 0 0,37-344-3592 0 0,-1 0 0 0 0,1 1 0 0 0,0-1-1 0 0,1 1 1 0 0,-1-1 0 0 0,1 0 0 0 0,-1 1-1 0 0,1-1 1 0 0,0 0 0 0 0,4 8 0 0 0,-4-10-19 0 0,1 0 0 0 0,-1 0 0 0 0,0-1 1 0 0,1 1-1 0 0,0 0 0 0 0,-1-1 1 0 0,1 0-1 0 0,0 1 0 0 0,0-1 0 0 0,0 0 1 0 0,0 0-1 0 0,0 0 0 0 0,0 0 1 0 0,0 0-1 0 0,0 0 0 0 0,1 0 0 0 0,-1-1 1 0 0,0 0-1 0 0,0 1 0 0 0,1-1 0 0 0,-1 0 1 0 0,3 0-1 0 0,44 0-5 0 0,-1-2 0 0 0,69-11 0 0 0,-25 1 0 0 0,463-17 0 0 0,-270 20 0 0 0,384-25 0 0 0,222 10 0 0 0,-218 11 0 0 0,715-29 0 0 0,-1073 38 0 0 0,110-8 0 0 0,157 3 0 0 0,-184 1 0 0 0,19-5 0 0 0,-83 0 0 0 0,11-3 0 0 0,42 0 0 0 0,-357 15 0 0 0,627-8 0 0 0,-430 7 0 0 0,203 4 0 0 0,-35 0 0 0 0,561 0 0 0 0,-450-7 0 0 0,-450 4 0 0 0,660 15 0 0 0,-543-8 0 0 0,-164-8 0 0 0,-9 2-3 0 0,0 0-1 0 0,0 0 1 0 0,0 0-1 0 0,1 0 1 0 0,-1 0 0 0 0,0 0-1 0 0,0 0 1 0 0,0 0-1 0 0,1 0 1 0 0,-1 0 0 0 0,0 0-1 0 0,0-1 1 0 0,0 1-1 0 0,1 0 1 0 0,-1 0 0 0 0,0 0-1 0 0,0 0 1 0 0,0-1-1 0 0,0 1 1 0 0,0 0 0 0 0,0 0-1 0 0,1 0 1 0 0,-1 0-1 0 0,0-1 1 0 0,0 1-1 0 0,0 0 1 0 0,0 0 0 0 0,0-1-1 0 0,0 1 1 0 0,0 0-1 0 0,0 0 1 0 0,0 0 0 0 0,0-1-1 0 0,0 1 1 0 0,0 0-1 0 0,0 0 1 0 0,0 0 0 0 0,0-1-1 0 0,0 1 1 0 0,0 0-1 0 0,0 0 1 0 0,0-1 0 0 0,0 1-1 0 0,0 0 1 0 0,-1 0-1 0 0,1-1 1 0 0,-14-7-203 0 0,4 3-2273 0 0,-6-2-5238 0 0,-7-6 3914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2 107 192 0 0,'-1'-12'1733'0'0,"1"0"0"0"0,1-20 1 0 0,-1 28-1044 0 0,1 1 0 0 0,0 0 0 0 0,-1 0 0 0 0,1-1 0 0 0,0 1 0 0 0,0 0 0 0 0,1 0 0 0 0,-1 0 0 0 0,1 0 0 0 0,-1 0 0 0 0,1 1 1 0 0,0-1-1 0 0,0 0 0 0 0,4-3 0 0 0,-6 6-589 0 0,1 0 1 0 0,-1-1-1 0 0,0 1 0 0 0,1 0 1 0 0,-1 0-1 0 0,1 0 0 0 0,-1 0 1 0 0,1 0-1 0 0,-1-1 1 0 0,1 1-1 0 0,-1 0 0 0 0,1 0 1 0 0,-1 0-1 0 0,0 0 0 0 0,1 0 1 0 0,-1 1-1 0 0,1-1 1 0 0,-1 0-1 0 0,1 0 0 0 0,-1 0 1 0 0,1 0-1 0 0,-1 0 0 0 0,0 1 1 0 0,1-1-1 0 0,-1 0 0 0 0,1 0 1 0 0,-1 1-1 0 0,0-1 1 0 0,1 0-1 0 0,-1 0 0 0 0,0 1 1 0 0,1-1-1 0 0,-1 1 0 0 0,0-1 1 0 0,0 0-1 0 0,1 1 1 0 0,-1-1-1 0 0,0 0 0 0 0,0 1 1 0 0,0-1-1 0 0,1 1 0 0 0,-1-1 1 0 0,0 1-1 0 0,8 20 1821 0 0,-4-2-1050 0 0,0 1 1 0 0,-2 0-1 0 0,0 0 0 0 0,-2 0 1 0 0,-1 27-1 0 0,0-2 107 0 0,1-29-749 0 0,2 96 1489 0 0,0-94-1471 0 0,0 1 0 0 0,1-1-1 0 0,11 35 1 0 0,-14-52-346 0 0,1-1 0 0 0,-1 1 0 0 0,0 0 0 0 0,0 0 0 0 0,0-1 0 0 0,1 1 0 0 0,-1 0 1 0 0,0 0-1 0 0,0-1 0 0 0,1 1 0 0 0,-1 0 0 0 0,1-1 0 0 0,-1 1 0 0 0,1-1 0 0 0,-1 1 1 0 0,1 0-1 0 0,-1-1 0 0 0,1 1 0 0 0,-1-1 0 0 0,1 0 0 0 0,0 1 0 0 0,-1-1 0 0 0,1 1 1 0 0,0-1-1 0 0,-1 0 0 0 0,1 1 0 0 0,0-1 0 0 0,0 0 0 0 0,-1 0 0 0 0,1 0 0 0 0,0 0 1 0 0,0 0-1 0 0,-1 1 0 0 0,1-1 0 0 0,0 0 0 0 0,0-1 0 0 0,-1 1 0 0 0,2 0 1 0 0,-1-1-532 0 0,1 1 0 0 0,-1-1 0 0 0,0 0 0 0 0,0 0 0 0 0,1 0 0 0 0,-1 0 0 0 0,0 0 0 0 0,0 0 0 0 0,0 0 0 0 0,0 0 0 0 0,0-1 0 0 0,-1 1 0 0 0,1 0 0 0 0,0-1 0 0 0,-1 1 0 0 0,1 0 0 0 0,0-3 0 0 0,2-4-2137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13 366 328 0 0,'-12'8'6131'0'0,"22"-11"-45"0"0,10-6-1949 0 0,-4 0-3953 0 0,-1-2 575 0 0,0-1 0 0 0,0-1 1 0 0,-1-1-1 0 0,-1 1 0 0 0,0-2 0 0 0,17-27 0 0 0,-22 31-521 0 0,-1-1 1 0 0,-1-1-1 0 0,0 1 1 0 0,-1-1-1 0 0,-1 0 1 0 0,0 0-1 0 0,0-1 1 0 0,-1 1-1 0 0,-1-1 0 0 0,1-16 1 0 0,-2 15 85 0 0,0 0 1 0 0,7-23-1 0 0,-8 37-217 0 0,-1-4 864 0 0,1 5-874 0 0,7 32 216 0 0,-1-1 0 0 0,-2 1-1 0 0,-1 1 1 0 0,-2 47 0 0 0,-18 135 987 0 0,16-209-1435 0 0,1-1 0 0 0,-1 1-1 0 0,-1-1 1 0 0,1 1-1 0 0,-1-1 1 0 0,-3 9-1 0 0,4-7-984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115 136 184 0 0,'0'-2'879'0'0,"0"0"0"0"0,0 1 1 0 0,1-1-1 0 0,-1 0 0 0 0,0 1 0 0 0,1-1 1 0 0,-1 0-1 0 0,1 1 0 0 0,0-1 0 0 0,0 1 0 0 0,1-4 1 0 0,17-13 4085 0 0,-8 10-4154 0 0,0 1 0 0 0,16-7 0 0 0,-8 4 767 0 0,23-11 210 0 0,-25 13-168 0 0,29-18 0 0 0,-70 32 778 0 0,-24 12-2398 0 0,11-3 87 0 0,1 0 27 0 0,1 1-1 0 0,-63 38 1 0 0,94-51-91 0 0,1-1 0 0 0,-1 1 1 0 0,1 0-1 0 0,0 0 0 0 0,0 0 0 0 0,0 0 0 0 0,0 0 0 0 0,-4 8 0 0 0,6-10-11 0 0,1-1 0 0 0,0 1-1 0 0,-1 0 1 0 0,1 0-1 0 0,0 0 1 0 0,0 0-1 0 0,0-1 1 0 0,-1 1-1 0 0,1 0 1 0 0,0 0-1 0 0,0 0 1 0 0,1 0-1 0 0,-1 0 1 0 0,0 0-1 0 0,0-1 1 0 0,0 1 0 0 0,0 0-1 0 0,1 0 1 0 0,0 1-1 0 0,0-1 9 0 0,0 1 1 0 0,0-1-1 0 0,0 1 1 0 0,0-1-1 0 0,1 1 0 0 0,-1-1 1 0 0,1 0-1 0 0,-1 0 0 0 0,1 0 1 0 0,-1 0-1 0 0,1 0 0 0 0,3 1 1 0 0,18 7 155 0 0,1-1 0 0 0,0-1 0 0 0,0-1 0 0 0,40 4 0 0 0,34 9 276 0 0,-84-16-361 0 0,-1 1 1 0 0,0 1-1 0 0,-1 0 1 0 0,1 1-1 0 0,13 8 0 0 0,-24-13-68 0 0,1 0 0 0 0,-1 1-1 0 0,0 0 1 0 0,0-1-1 0 0,0 1 1 0 0,0 0-1 0 0,0 0 1 0 0,0 0 0 0 0,0 0-1 0 0,-1 0 1 0 0,1 0-1 0 0,-1 1 1 0 0,0-1 0 0 0,1 1-1 0 0,-1-1 1 0 0,0 1-1 0 0,0-1 1 0 0,-1 1-1 0 0,1-1 1 0 0,0 6 0 0 0,-1-5-10 0 0,0 0 0 0 0,-1 0 1 0 0,1 0-1 0 0,-1 0 0 0 0,0-1 1 0 0,0 1-1 0 0,0 0 1 0 0,0 0-1 0 0,0-1 0 0 0,-1 1 1 0 0,1 0-1 0 0,-1-1 0 0 0,0 0 1 0 0,1 1-1 0 0,-1-1 0 0 0,0 0 1 0 0,-1 0-1 0 0,1 0 0 0 0,-3 2 1 0 0,-7 5-91 0 0,0-1-1 0 0,0 0 1 0 0,-1-1 0 0 0,0-1 0 0 0,0 0 0 0 0,0 0-1 0 0,-1-2 1 0 0,0 1 0 0 0,0-2 0 0 0,0 0 0 0 0,0-1-1 0 0,-1 0 1 0 0,-19 0 0 0 0,32-2-398 0 0,-1-1-174 0 0,-20-7-856 0 0,20 2-528 0 0,12-7-8834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7117 0 0,'0'0'9583'0'0,"-1"3"-7785"0"0,1-3-1684 0 0,0 1 0 0 0,0-1-1 0 0,0 1 1 0 0,0-1 0 0 0,-1 1 0 0 0,1-1 0 0 0,0 1 0 0 0,0-1 0 0 0,0 1 0 0 0,0-1 0 0 0,0 1 0 0 0,1-1 0 0 0,-1 1 0 0 0,0-1-1 0 0,0 1 1 0 0,0-1 0 0 0,0 1 0 0 0,0-1 0 0 0,1 0 0 0 0,-1 1 0 0 0,0-1 0 0 0,0 1 0 0 0,1-1 0 0 0,-1 0 0 0 0,0 1 0 0 0,1-1 0 0 0,-1 1-1 0 0,0-1 1 0 0,1 1 0 0 0,24 3 3377 0 0,16-3-1851 0 0,0-2-1 0 0,65-11 1 0 0,-104 12-1978 0 0,14-5-2639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78 512 0 0,'-2'0'449'0'0,"1"0"-1"0"0,-1-1 1 0 0,1 1-1 0 0,-1 0 1 0 0,1-1-1 0 0,-1 1 1 0 0,1 0-1 0 0,0-1 1 0 0,-1 0-1 0 0,1 1 1 0 0,0-1 0 0 0,-1 0-1 0 0,1 0 1 0 0,0 0-1 0 0,0 0 1 0 0,-1 0-1 0 0,1 0 1 0 0,0 0-1 0 0,0 0 1 0 0,0 0-1 0 0,1 0 1 0 0,-1 0-1 0 0,-1-4 1570 0 0,12-13 2289 0 0,-6 14-3830 0 0,1 0 1 0 0,0 0-1 0 0,-1 1 1 0 0,2 0 0 0 0,-1 0-1 0 0,0 0 1 0 0,1 0-1 0 0,-1 1 1 0 0,1 0-1 0 0,0 0 1 0 0,-1 1-1 0 0,1 0 1 0 0,0-1-1 0 0,0 2 1 0 0,0-1-1 0 0,0 1 1 0 0,9 0-1 0 0,-13 0-388 0 0,1 1 0 0 0,0-1 0 0 0,0 0 0 0 0,-1 1 0 0 0,1-1 0 0 0,0 1 0 0 0,-1 0 0 0 0,1 0 0 0 0,-1 0 0 0 0,1 0 0 0 0,-1 0 0 0 0,1 0 0 0 0,-1 1 0 0 0,0-1 0 0 0,1 1 0 0 0,-1 0 0 0 0,0 0 0 0 0,0 0 0 0 0,0 0 0 0 0,-1 0 0 0 0,1 0 0 0 0,0 0 0 0 0,-1 0 0 0 0,0 1 0 0 0,1-1 0 0 0,-1 1 0 0 0,0-1 0 0 0,0 1 0 0 0,0-1 0 0 0,0 1 0 0 0,-1 0 0 0 0,1-1 0 0 0,-1 1 0 0 0,0 0 0 0 0,0 0 0 0 0,1-1 0 0 0,-2 1 0 0 0,0 5 0 0 0,0 3 29 0 0,-1 0 0 0 0,-1 0 0 0 0,0-1 0 0 0,-1 1 0 0 0,0-1-1 0 0,-6 12 1 0 0,-38 59 200 0 0,2-2-62 0 0,43-75-236 0 0,1 0-1 0 0,1 0 1 0 0,-1 0 0 0 0,0 1-1 0 0,1-1 1 0 0,0 0-1 0 0,0 1 1 0 0,0-1 0 0 0,1 6-1 0 0,0-9-8 0 0,0 0-1 0 0,0 0 0 0 0,0 0 0 0 0,0 0 0 0 0,1 0 0 0 0,-1 0 0 0 0,0 0 1 0 0,1 0-1 0 0,-1 0 0 0 0,1 0 0 0 0,-1-1 0 0 0,1 1 0 0 0,-1 0 1 0 0,1 0-1 0 0,0 0 0 0 0,0-1 0 0 0,1 2 0 0 0,0-1 10 0 0,0 0 0 0 0,0 1 0 0 0,0-2 1 0 0,0 1-1 0 0,0 0 0 0 0,0 0 0 0 0,0-1 0 0 0,0 1 0 0 0,0-1 0 0 0,1 0 0 0 0,1 1 0 0 0,118 1 827 0 0,-84-2-1833 0 0,-34 0-555 0 0,3-1-2108 0 0,6 3-7459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97 592 0 0,'-1'-6'736'0'0,"0"-1"1007"0"0,0-1 0 0 0,-1 1 0 0 0,0-1 0 0 0,-3-6 0 0 0,4 11-1267 0 0,-1 0 0 0 0,1 1-1 0 0,-1-1 1 0 0,0 1 0 0 0,0-1-1 0 0,0 1 1 0 0,0 0-1 0 0,0 0 1 0 0,0 0 0 0 0,-1 0-1 0 0,1 0 1 0 0,-1 0 0 0 0,-4-1-1 0 0,3 0-128 0 0,0 1 0 0 0,0 1 0 0 0,0-1 0 0 0,-1 1 1 0 0,1 0-1 0 0,-1 0 0 0 0,1 0 0 0 0,-1 0 0 0 0,0 1 0 0 0,1 0 0 0 0,-1 0 0 0 0,1 0 0 0 0,-1 0 0 0 0,0 1 0 0 0,-6 1 0 0 0,5 0-51 0 0,-1 1 0 0 0,0 0 0 0 0,1 0-1 0 0,-1 0 1 0 0,1 0 0 0 0,0 1 0 0 0,0 0-1 0 0,0 1 1 0 0,-6 6 0 0 0,4-3-22 0 0,0 0 0 0 0,0 1 0 0 0,1 0 0 0 0,0 0 0 0 0,1 1 0 0 0,0 0 0 0 0,1 0 0 0 0,0 0 0 0 0,0 1 0 0 0,1-1 0 0 0,1 1 0 0 0,-4 15 0 0 0,6-21-179 0 0,1 0 1 0 0,-1 0 0 0 0,1 0-1 0 0,0 0 1 0 0,0 1 0 0 0,0-1-1 0 0,1 0 1 0 0,-1 0 0 0 0,1 0 0 0 0,1 0-1 0 0,-1 0 1 0 0,1-1 0 0 0,-1 1-1 0 0,1 0 1 0 0,1-1 0 0 0,-1 1-1 0 0,1-1 1 0 0,0 1 0 0 0,0-1-1 0 0,0 0 1 0 0,0-1 0 0 0,1 1 0 0 0,-1 0-1 0 0,1-1 1 0 0,0 0 0 0 0,0 0-1 0 0,1 0 1 0 0,-1 0 0 0 0,0-1-1 0 0,1 0 1 0 0,0 1 0 0 0,-1-2-1 0 0,1 1 1 0 0,0-1 0 0 0,0 1 0 0 0,0-1-1 0 0,10 0 1 0 0,-1 1-70 0 0,0-1 0 0 0,0-1 0 0 0,1 0 0 0 0,-1-1 1 0 0,0 0-1 0 0,0-1 0 0 0,0-1 0 0 0,16-5 0 0 0,-26 7-19 0 0,0-1-1 0 0,1 0 1 0 0,-1 0 0 0 0,0 0-1 0 0,0 0 1 0 0,0-1 0 0 0,0 0-1 0 0,-1 0 1 0 0,1 0 0 0 0,-1 0-1 0 0,0 0 1 0 0,5-6 0 0 0,-6 6-5 0 0,-1-1-1 0 0,1 1 1 0 0,-1 0 0 0 0,1-1 0 0 0,-1 1 0 0 0,0-1-1 0 0,-1 0 1 0 0,1 1 0 0 0,0-1 0 0 0,-1 1 0 0 0,0-1-1 0 0,0 0 1 0 0,0 1 0 0 0,0-1 0 0 0,-1 0 0 0 0,1 1-1 0 0,-1-1 1 0 0,-1-3 0 0 0,-1-1-65 0 0,0 1 0 0 0,-1-1 0 0 0,1 1 0 0 0,-2 0-1 0 0,1 0 1 0 0,-1 1 0 0 0,0-1 0 0 0,0 1 0 0 0,0 0 0 0 0,-1 0 0 0 0,0 1 0 0 0,0-1 0 0 0,-1 1-1 0 0,1 1 1 0 0,-1-1 0 0 0,0 1 0 0 0,-11-4 0 0 0,-13-6-456 0 0,-2 1 0 0 0,-55-14 0 0 0,86 27 502 0 0,-5-2-953 0 0,-5-2 523 0 0,8 4-3020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1088 0 0,'1'2'7408'0'0,"16"18"-2408"0"0,16 27 0 0 0,-18-21-2818 0 0,0 1 0 0 0,-1 1-1 0 0,-2 0 1 0 0,14 44 0 0 0,-26-70-1985 0 0,1 1 1 0 0,0-1 0 0 0,-1 0 0 0 0,1 0 0 0 0,0 1-1 0 0,1-1 1 0 0,-1 0 0 0 0,0 0 0 0 0,0 0 0 0 0,1 0-1 0 0,0-1 1 0 0,-1 1 0 0 0,1 0 0 0 0,0 0-1 0 0,0-1 1 0 0,3 3 0 0 0,-4-4-198 0 0,0 0 0 0 0,0 0 0 0 0,0-1 0 0 0,0 1 0 0 0,0 0 0 0 0,0-1 0 0 0,0 1 0 0 0,0-1 0 0 0,0 1 0 0 0,-1-1 0 0 0,1 1 0 0 0,0-1 0 0 0,0 1 0 0 0,0-1 0 0 0,-1 0 0 0 0,1 1 0 0 0,0-1 0 0 0,-1 0 0 0 0,1 0 0 0 0,-1 0 0 0 0,1 0 0 0 0,-1 1 0 0 0,1-1 0 0 0,-1 0 0 0 0,0 0 0 0 0,1 0 0 0 0,-1 0 0 0 0,0 0 0 0 0,1-1 0 0 0,0-1 0 0 0,50-133 0 0 0,-38 100 0 0 0,-6 14 0 0 0,-4 9 0 0 0,1 1 0 0 0,1 0 0 0 0,0 0 0 0 0,0 0 0 0 0,2 0 0 0 0,-1 1 0 0 0,11-14 0 0 0,-2 9-10953 0 0,-8 9 7213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11 667 292 0 0,'-11'-30'5401'0'0,"11"29"-5268"0"0,0 1 1 0 0,0 0 0 0 0,1 0 0 0 0,-1-1-1 0 0,0 1 1 0 0,0 0 0 0 0,0 0 0 0 0,0-1 0 0 0,0 1-1 0 0,1 0 1 0 0,-1 0 0 0 0,0-1 0 0 0,0 1-1 0 0,0 0 1 0 0,1 0 0 0 0,-1 0 0 0 0,0-1 0 0 0,0 1-1 0 0,1 0 1 0 0,-1 0 0 0 0,0 0 0 0 0,1 0-1 0 0,-1 0 1 0 0,0 0 0 0 0,0-1 0 0 0,1 1 0 0 0,-1 0-1 0 0,0 0 1 0 0,1 0 0 0 0,-1 0 0 0 0,0 0-1 0 0,0 0 1 0 0,1 0 0 0 0,-1 0 0 0 0,0 0 0 0 0,1 1-1 0 0,13 8 1099 0 0,-1 1 0 0 0,-1 1 0 0 0,0 0-1 0 0,21 24 1 0 0,40 61 2074 0 0,-43-54-1841 0 0,-23-32-1145 0 0,17 22 1080 0 0,0-1 0 0 0,2-1-1 0 0,37 33 1 0 0,-62-61-1299 0 0,0-1-1 0 0,1 0 1 0 0,-1 0-1 0 0,1 1 0 0 0,-1-1 1 0 0,1 0-1 0 0,-1-1 1 0 0,1 1-1 0 0,0 0 1 0 0,-1 0-1 0 0,1-1 0 0 0,0 1 1 0 0,0-1-1 0 0,0 1 1 0 0,-1-1-1 0 0,1 0 1 0 0,0 0-1 0 0,0 0 1 0 0,0 0-1 0 0,0 0 0 0 0,3-1 1 0 0,-4 1-37 0 0,1-1-1 0 0,-1 0 1 0 0,1 0 0 0 0,-1-1-1 0 0,1 1 1 0 0,-1 0 0 0 0,0 0 0 0 0,1-1-1 0 0,-1 1 1 0 0,0-1 0 0 0,0 1-1 0 0,0-1 1 0 0,0 1 0 0 0,0-1 0 0 0,-1 0-1 0 0,1 1 1 0 0,0-1 0 0 0,-1 0-1 0 0,1 0 1 0 0,-1 1 0 0 0,0-1-1 0 0,1-2 1 0 0,9-78 419 0 0,-4 0 0 0 0,-5-97 0 0 0,-1 100-331 0 0,14-468-152 0 0,-14 544 7 0 0,0 2-11 0 0,0 0-1 0 0,0 0 1 0 0,0 0 0 0 0,0 0 0 0 0,0 0 0 0 0,0 0 0 0 0,1 1 0 0 0,-1-1 0 0 0,0 0 0 0 0,0 0 0 0 0,1 0 0 0 0,-1 0 0 0 0,0 1 0 0 0,1-1 0 0 0,-1 0 0 0 0,1 0-1 0 0,-1 0 1 0 0,2 0 0 0 0,-2 0-375 0 0,2 2 269 0 0,-1-1 1 0 0,1 1-1 0 0,-1 0 0 0 0,0 0 1 0 0,1-1-1 0 0,-1 1 0 0 0,0 0 1 0 0,1 0-1 0 0,-1 1 0 0 0,0-1 0 0 0,0 0 1 0 0,1 2-1 0 0,1 0-217 0 0,11 12-1698 0 0,0 0 0 0 0,-1 1 0 0 0,14 22 0 0 0,-5-6-1633 0 0,2 3 433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27 704 0 0,'-3'-15'4272'0'0,"-1"4"5217"0"0,-8 21-7204 0 0,6-4-1707 0 0,2 1 1 0 0,-1-1 0 0 0,1 1-1 0 0,0 0 1 0 0,0 0 0 0 0,-5 14-1 0 0,0 0 274 0 0,-3 4-41 0 0,1 0 1 0 0,1 1-1 0 0,1 1 1 0 0,1-1-1 0 0,-5 39 1 0 0,12-57-583 0 0,0 1 0 0 0,1-1 0 0 0,0 0 1 0 0,1 1-1 0 0,0-1 0 0 0,0 0 1 0 0,0 0-1 0 0,1 0 0 0 0,6 16 0 0 0,-5-19-125 0 0,-1 0 0 0 0,1 0 0 0 0,1 0 0 0 0,-1 0-1 0 0,1-1 1 0 0,0 1 0 0 0,0-1 0 0 0,0 0 0 0 0,0 0-1 0 0,1-1 1 0 0,-1 1 0 0 0,1-1 0 0 0,0 0 0 0 0,0 0-1 0 0,10 4 1 0 0,-4-3 7 0 0,0-1 1 0 0,1 0-1 0 0,-1-1 1 0 0,1 0-1 0 0,-1-1 0 0 0,1 0 1 0 0,0-1-1 0 0,0 0 0 0 0,-1-1 1 0 0,1 0-1 0 0,-1-1 0 0 0,1 0 1 0 0,20-8-1 0 0,-9 2-244 0 0,1-1 0 0 0,-2-1-1 0 0,1-1 1 0 0,-2-1 0 0 0,31-22 0 0 0,-46 29-380 0 0,0 1 1 0 0,-1-1 0 0 0,10-11 0 0 0,-1-8-5434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53 480 0 0,'-27'1'2033'0'0,"17"-1"208"0"0,0 1-1 0 0,0 0 1 0 0,-12 3 8423 0 0,28-6-9300 0 0,180-43 6588 0 0,-168 38-9154 0 0,-6 2-3157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05:5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63 152 116 0 0,'-5'-1'540'0'0,"-32"-9"3374"0"0,17-2 5566 0 0,22 8-6441 0 0,-2 3-2878 0 0,0 1 0 0 0,0-1 0 0 0,0 0 1 0 0,0 0-1 0 0,0 1 0 0 0,1-1 1 0 0,-1 0-1 0 0,0 1 0 0 0,0-1 0 0 0,1 0 1 0 0,-1 1-1 0 0,1-1 0 0 0,-1 1 1 0 0,0-1-1 0 0,1 1 0 0 0,-1-1 1 0 0,2 0-1 0 0,22-16 1664 0 0,1 1 0 0 0,1 1 0 0 0,0 1 0 0 0,1 2 0 0 0,0 1 0 0 0,56-16 0 0 0,-80 27-2499 0 0,0 0-1 0 0,0-1 1 0 0,0 1-1 0 0,-1 0 1 0 0,1 1 0 0 0,0-1-1 0 0,0 0 1 0 0,0 1-1 0 0,0 0 1 0 0,3 1 0 0 0,-1-1-439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103 260 720 0 0,'-39'-8'2575'0'0,"25"5"873"0"0,0 1-1 0 0,-22-14 7348 0 0,37 16-10668 0 0,13-6 1946 0 0,19-4-1072 0 0,272-63 3710 0 0,114-22-1048 0 0,-362 75-3110 0 0,-11 2-3995 0 0,-13 11-6989 0 0,-19 5 7132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28.2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0694"/>
      <inkml:brushProperty name="anchorY" value="-370707.125"/>
      <inkml:brushProperty name="scaleFactor" value="0.5"/>
    </inkml:brush>
  </inkml:definitions>
  <inkml:trace contextRef="#ctx0" brushRef="#br0">18 78 480 0 0,'0'0'0'0'0,"0"-2"780"0"0,-2-3 159 0 0,1-2 15 0 0,0 0 24 0 0,0 1 8 0 0,-1-2-8 0 0,1 0-10 0 0,-1 2-26 0 0,0-1-46 0 0,1 1-58 0 0,-1 0-25 0 0,1 2-14 0 0,1 1-15 0 0,-1 0 1668 0 0,2 9-1648 0 0,1 4-2 0 0,1 5-20 0 0,1 5-33 0 0,0 9-15 0 0,1 9-36 0 0,1 7-44 0 0,-1 8-13 0 0,0 6-35 0 0,0 6-26 0 0,-1 4-18 0 0,1 16-27 0 0,0 8-14 0 0,-1 4-35 0 0,0-4-11 0 0,0-4-43 0 0,0-4-13 0 0,0-4-23 0 0,-1-3-15 0 0,0-2-27 0 0,0 0-3 0 0,0-2-20 0 0,0 1-15 0 0,0 0-16 0 0,-1 0 3 0 0,1-2-17 0 0,0 0-10 0 0,0-2-12 0 0,0-2-12 0 0,0-4-17 0 0,0-3-10 0 0,0-6-13 0 0,-1-6-8 0 0,1-5-8 0 0,0-7-12 0 0,-1-4-12 0 0,-1-5-3 0 0,0-5-19 0 0,0-2-9 0 0,-1-3-9 0 0,0-2-3 0 0,0-2-5 0 0,0-2-8 0 0,0 0-8 0 0,0-2-4 0 0,0-1-4 0 0,0-3-8 0 0,0 1-8 0 0,0-1-13 0 0,0-1-6 0 0,1-1 61 0 0,-1 1-84 0 0,1 0 50 0 0,0 0-6 0 0,1-1 10 0 0,0-1-6 0 0,2 1 12 0 0,2 0-17 0 0,2-1-4 0 0,2 1-5 0 0,2-1-88 0 0,2 0 25 0 0,4-1-13 0 0,3 1 0 0 0,5-1 0 0 0,7 0 0 0 0,9 1 0 0 0,6-1 0 0 0,7 0 0 0 0,5-1 0 0 0,4 0 0 0 0,5 1 0 0 0,17 0 0 0 0,8 0 0 0 0,16 0 0 0 0,5 1 0 0 0,8 0 0 0 0,7 1 0 0 0,-2 0 0 0 0,4 1 0 0 0,2-2 0 0 0,3 0 0 0 0,5-1 0 0 0,2-3 0 0 0,2 0 0 0 0,4-2 0 0 0,4-2 0 0 0,14-1 0 0 0,2-1 0 0 0,0-1 0 0 0,9-1 0 0 0,-3 1 0 0 0,-4 0 0 0 0,-4 1 0 0 0,-4 0 0 0 0,-2 1 0 0 0,11 1 0 0 0,-2-1 0 0 0,0 1 0 0 0,11-1 0 0 0,-2 1 0 0 0,9-2 0 0 0,-4-1 0 0 0,8 0 0 0 0,-5-1 0 0 0,5 0 0 0 0,5-1 0 0 0,-6 1 0 0 0,5 0 0 0 0,-9 1 0 0 0,-7 0 0 0 0,5 1 0 0 0,-9 0 0 0 0,-5 2 0 0 0,7 1 0 0 0,-4 0 0 0 0,-5 1 0 0 0,-3 0 0 0 0,-2 1 0 0 0,11-1 0 0 0,-3 0 0 0 0,-1 0 0 0 0,11 0 0 0 0,-5 0 0 0 0,-3-1 0 0 0,-4 1 0 0 0,9 0 0 0 0,-5 0 0 0 0,-3 0 0 0 0,-4 1 0 0 0,-3 0 0 0 0,-2 1 0 0 0,-1-1 0 0 0,-1 1 0 0 0,-2-1 0 0 0,-1 1 0 0 0,-2-1 0 0 0,-2 1 0 0 0,-2-1 0 0 0,-3 0 0 0 0,0-1 0 0 0,0 0 0 0 0,0 0 0 0 0,3-1 0 0 0,1-1 0 0 0,15 0 0 0 0,-1 0 0 0 0,-1 0 0 0 0,-1 1 0 0 0,-3 0 0 0 0,-2 0 0 0 0,-2 1 0 0 0,-1 0 0 0 0,1 0 0 0 0,0 0 0 0 0,-1 1 0 0 0,1 0 0 0 0,-1 0 0 0 0,-2 0 0 0 0,-2 0 0 0 0,-9 0 0 0 0,-2 0 0 0 0,-1 0 0 0 0,1-1 0 0 0,-6 2 0 0 0,0-1 0 0 0,-5 1 0 0 0,1 1 0 0 0,-7 0 0 0 0,-9 0 0 0 0,-11 0 0 0 0,-13 0 0 0 0,-10 1 0 0 0,-9-1 0 0 0,-10 0 0 0 0,-10 1 0 0 0,-9-1 0 0 0,-9 0 0 0 0,-7-1 0 0 0,-8 0 0 0 0,-6-1 0 0 0,-6 1 0 0 0,-4-1 0 0 0,-8-2-971 0 0,-7-1-408 0 0,-10-1-4223 0 0,-11-2 2114 0 0,-19-7-67 0 0,29 9-5979 0 0,-3-2-1057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30.2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08227.25"/>
      <inkml:brushProperty name="anchorY" value="-373705"/>
      <inkml:brushProperty name="scaleFactor" value="0.5"/>
    </inkml:brush>
  </inkml:definitions>
  <inkml:trace contextRef="#ctx0" brushRef="#br0">29 0 280 0 0,'0'0'0'0'0,"-1"1"780"0"0,-2 0 290 0 0,-2 1 61 0 0,1-1 70 0 0,-1 1 39 0 0,1 0-20 0 0,1-1 6 0 0,0 2-20 0 0,2 0-18 0 0,2 0-2 0 0,3 1-66 0 0,4 0-39 0 0,4 1-30 0 0,5 0-77 0 0,9 1-52 0 0,9-1-62 0 0,8 1-65 0 0,7 0-54 0 0,5 1-71 0 0,6 0-47 0 0,2 0-50 0 0,3 0-49 0 0,1 1-39 0 0,2-1-31 0 0,14 2-30 0 0,7-2-23 0 0,4 0-20 0 0,-1-1-21 0 0,11-1-20 0 0,10-2-11 0 0,2 0-17 0 0,-1-1-12 0 0,6-1-12 0 0,5 1-12 0 0,0-1-7 0 0,-6 1-14 0 0,3 1-6 0 0,3 0-18 0 0,-2 2-6 0 0,4-1-13 0 0,4 2-3 0 0,-4-2-5 0 0,3 1-9 0 0,-5 0-2 0 0,-6-2-10 0 0,3 0-16 0 0,4-1-6 0 0,-2 0-9 0 0,5-1-12 0 0,-3-1-8 0 0,-8 1-3 0 0,-10-1-10 0 0,3 1-7 0 0,-2 0-22 0 0,-2 1 1 0 0,-7 0-12 0 0,8-1 3 0 0,-1 0-2 0 0,-1 0-5 0 0,-7-1-3 0 0,-6 0-9 0 0,-6 1-2 0 0,9-1-5 0 0,2 0-4 0 0,-1 1-4 0 0,-5-1 5 0 0,-6 1-11 0 0,-5 0-1 0 0,-3 1 0 0 0,-2 0 8 0 0,-1 0-7 0 0,13 1 7 0 0,7 1-1 0 0,3-1 4 0 0,-3 0 0 0 0,10 0-10 0 0,3-1 9 0 0,-3-1-9 0 0,-4-1-2 0 0,6 0 1 0 0,0-1-6 0 0,-4 1-3 0 0,-7-1 6 0 0,-7 1-8 0 0,-7 1-2 0 0,-4-1 1 0 0,-2 0-6 0 0,11 1 2 0 0,6 1-6 0 0,2 0-12 0 0,-2 0 8 0 0,-3 1 5 0 0,9-1-1 0 0,4 0 10 0 0,0-1-7 0 0,-3 0 8 0 0,8-2-8 0 0,1 1-2 0 0,-1-1 1 0 0,-6 1 4 0 0,7-1-7 0 0,-1 0 3 0 0,-3 0-1 0 0,-6 1-5 0 0,-8-1-3 0 0,-5 1 6 0 0,-4 0-3 0 0,-2 0-4 0 0,12 0-3 0 0,6 1 6 0 0,1 1-22 0 0,-2-1 16 0 0,-4-1 0 0 0,9 1-1 0 0,2-1 1 0 0,0 0 0 0 0,-5 0 0 0 0,7-1 0 0 0,0 1 0 0 0,-3-1-14 0 0,-7 0 18 0 0,-7-1-6 0 0,-6 1 11 0 0,-4 0-21 0 0,-4 0 16 0 0,-1-1 4 0 0,-1 0-1 0 0,14-1 1 0 0,5 0 0 0 0,3 0 5 0 0,-4 1-25 0 0,-3-1 16 0 0,-5 1 0 0 0,10 0 4 0 0,4 0-1 0 0,1 1 6 0 0,-3-1 17 0 0,9 0-28 0 0,0 1 4 0 0,-2-1 8 0 0,-5-1-8 0 0,5 0 8 0 0,2-1 6 0 0,-4 0-10 0 0,-6-1-2 0 0,-5-1 1 0 0,5 1 4 0 0,3-1 7 0 0,-1-1-1 0 0,-4 2 1 0 0,-5-1 0 0 0,-4 2 14 0 0,-2 0-13 0 0,11 1 4 0 0,6 1-1 0 0,0 0 0 0 0,-2 0 19 0 0,-4 1-34 0 0,8 0 25 0 0,3-1-13 0 0,-2 0-5 0 0,-4 0 6 0 0,-5 0 6 0 0,-6 0-15 0 0,9-1 5 0 0,1 0-7 0 0,-3 0-21 0 0,-7-1 5 0 0,-8-1-3 0 0,-7 0 0 0 0,-7 1 0 0 0,-6-2 0 0 0,-6 1 0 0 0,-6 0 0 0 0,-7 0 0 0 0,-5 0 0 0 0,-6 0 0 0 0,-3 1 0 0 0,-4 0 0 0 0,-3 0 0 0 0,-3 1 0 0 0,-1 0 0 0 0,-1 0 0 0 0,-2 1 0 0 0,-2 0 0 0 0,0 0 0 0 0,-2 1 0 0 0,-1 0 0 0 0,0 0 0 0 0,-2 0 0 0 0,0 0 0 0 0,0 0 0 0 0,0 1 0 0 0,-2-1 0 0 0,2 0 0 0 0,-1 1 0 0 0,-1-1 0 0 0,1 1 0 0 0,0 0 0 0 0,-2 0 0 0 0,2 0 0 0 0,-1 0 0 0 0,1 1 0 0 0,-1 0 0 0 0,0 1 0 0 0,1 1 0 0 0,-1-1 0 0 0,0 2 0 0 0,0 0 0 0 0,0 2 0 0 0,0 1 0 0 0,0 0 0 0 0,-1 2 0 0 0,1 1 0 0 0,0 2 0 0 0,0 1 0 0 0,1 2 0 0 0,-1 3 0 0 0,1 3 0 0 0,1 2 0 0 0,-1 3 0 0 0,2 2 0 0 0,0 6 0 0 0,0 2 0 0 0,1 4 0 0 0,1 3 0 0 0,0 2 0 0 0,1 2 0 0 0,-1 0 0 0 0,1 1 0 0 0,0-1 0 0 0,-1 1 0 0 0,1 0 0 0 0,-1 0 0 0 0,0-1 0 0 0,-2-3 0 0 0,1 1 0 0 0,-2 1 0 0 0,1 1 0 0 0,-3 0 0 0 0,1-1 0 0 0,-1-2 0 0 0,-1 1 0 0 0,0 3 0 0 0,-1 2 0 0 0,0 1 0 0 0,0 2 0 0 0,1 0 0 0 0,0 2 0 0 0,1 0 0 0 0,0 0 0 0 0,2 0 0 0 0,0-1 0 0 0,1 1 0 0 0,1-1 0 0 0,0-1 0 0 0,1 0 0 0 0,1-1 0 0 0,0 1 0 0 0,1-3 0 0 0,1 0 0 0 0,0-2 0 0 0,0-3 0 0 0,0-5 0 0 0,-1-6 0 0 0,-1-4 0 0 0,-2-5 0 0 0,0-4 0 0 0,-2-4 0 0 0,0-2 0 0 0,-1-3 0 0 0,-1-1 0 0 0,0-2 0 0 0,0 0 0 0 0,-1-4 0 0 0,0 1 0 0 0,0 0 0 0 0,-1-3 0 0 0,0 2 0 0 0,-1-2 0 0 0,1-1 0 0 0,-1 0 0 0 0,0 1 0 0 0,0-1 0 0 0,0-1 0 0 0,1 1 0 0 0,-1-2 0 0 0,0 1 0 0 0,0-1 0 0 0,0 0 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53.9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5152.5625"/>
      <inkml:brushProperty name="anchorY" value="-377042.375"/>
      <inkml:brushProperty name="scaleFactor" value="0.5"/>
    </inkml:brush>
  </inkml:definitions>
  <inkml:trace contextRef="#ctx0" brushRef="#br0">1998 1400 40 0 0,'0'0'0'0'0,"0"-2"652"0"0,0-2 341 0 0,0-2 52 0 0,-2-3 52 0 0,0 0 4 0 0,-2-2-25 0 0,-1 0-33 0 0,-1 1-40 0 0,-2 0-39 0 0,0 1-49 0 0,-2 1-61 0 0,0 2-58 0 0,-2 1-65 0 0,0 1-58 0 0,-2 1-61 0 0,-1 2-41 0 0,-1 1-42 0 0,-3 2-46 0 0,-2 2-38 0 0,-6 4-37 0 0,-5 2-31 0 0,-5 3-23 0 0,-5 4-22 0 0,-4 3-1 0 0,-3 3 2 0 0,-10 9-15 0 0,-7 3-6 0 0,-1 2-3 0 0,2 0 0 0 0,-5 3-11 0 0,-2 1-1 0 0,2-1-14 0 0,3-2 3 0 0,-4 3-7 0 0,1 1-3 0 0,3-2-8 0 0,4 0-8 0 0,-1 5-8 0 0,0 1-13 0 0,3 0-11 0 0,6-1-7 0 0,4-2-14 0 0,-1 6 3 0 0,0 3-11 0 0,2 0 2 0 0,5-2-10 0 0,4-2 2 0 0,4-2-1 0 0,4-1-14 0 0,3-1 28 0 0,3 0-28 0 0,2 0-10 0 0,2 0-7 0 0,3 0 0 0 0,1 1-10 0 0,3-2-7 0 0,3-2-3 0 0,4-3-15 0 0,4-2 4 0 0,4-2 3 0 0,2 2-6 0 0,6 3-13 0 0,2 1 4 0 0,5 2-2 0 0,3 0 19 0 0,3 0 4 0 0,3 0 13 0 0,3-2 3 0 0,3-2 5 0 0,2-2 9 0 0,3-2-12 0 0,3-2 9 0 0,2-1-7 0 0,2-1-3 0 0,0 0-4 0 0,1-2-4 0 0,-1-1-9 0 0,0-1 3 0 0,-1 1-7 0 0,-2 0 2 0 0,-2 1-11 0 0,-2 1-1 0 0,-2 1-10 0 0,-2 0-7 0 0,-3 3-3 0 0,0 1-5 0 0,-2 1 1 0 0,-1 1-6 0 0,-1 1-3 0 0,-1 1 1 0 0,0 1-1 0 0,-1 0 4 0 0,0 2 0 0 0,-1-1 0 0 0,-2 1-5 0 0,0 1 2 0 0,-2 1-6 0 0,-1-2-3 0 0,-3 0-9 0 0,-2-4 3 0 0,-3-1-2 0 0,-1-1-10 0 0,-3-2 8 0 0,-2 1 7 0 0,-3 2-2 0 0,-2 4 5 0 0,-2 4 4 0 0,-3 2-5 0 0,-2 1-17 0 0,-3 1 10 0 0,-2 0-5 0 0,-2 0-4 0 0,-1 0 2 0 0,-3 1 4 0 0,0 0-7 0 0,-1 1 8 0 0,0 2 2 0 0,0 0 13 0 0,1 1 2 0 0,1 1 23 0 0,2-1 130 0 0,3 1-161 0 0,4 1 18 0 0,3-1 57 0 0,5 1-28 0 0,4-1 30 0 0,6 1-138 0 0,5-2-10 0 0,5 0-5 0 0,10 7-7 0 0,8 2 0 0 0,5-2 0 0 0,2-4 0 0 0,10 2 0 0 0,5-3 0 0 0,2-4 0 0 0,9 0 0 0 0,2-1 0 0 0,1-4 0 0 0,6 0 0 0 0,-1-2 0 0 0,-1-3 0 0 0,-6-3 0 0 0,5 1 0 0 0,-1-1 0 0 0,-2 0 0 0 0,-6-2 0 0 0,-5-2 0 0 0,-4 0 0 0 0,4 6 0 0 0,-1 2 0 0 0,-3 3 0 0 0,-3 0 0 0 0,-6-1 0 0 0,-5 2 0 0 0,-1 9 0 0 0,-2 5 0 0 0,-4 4 0 0 0,-3-1 0 0 0,-4-1 0 0 0,-4-1 0 0 0,1 10 0 0 0,0 4 0 0 0,0 3 0 0 0,4 6 0 0 0,0 2 0 0 0,6 4 0 0 0,1-2 0 0 0,6 0 0 0 0,5 0 0 0 0,3-5 0 0 0,7-3 0 0 0,2-6 0 0 0,6-3 0 0 0,8-3 0 0 0,6-5 0 0 0,8-3 0 0 0,8-5 0 0 0,5-3 0 0 0,7-5 0 0 0,7-6 0 0 0,7-5 0 0 0,8-6 0 0 0,5-5 0 0 0,8-5 0 0 0,6-6 0 0 0,6-5 0 0 0,14-7 0 0 0,1-6 0 0 0,9-5 0 0 0,-4-6 0 0 0,4-7 0 0 0,-10-3 0 0 0,0-8 0 0 0,-9-2 0 0 0,-2-7 0 0 0,-9-1 0 0 0,-8-3 0 0 0,-1-5 0 0 0,-8-3 0 0 0,-7-1 0 0 0,-7-2 0 0 0,-5-1 0 0 0,-5-3 0 0 0,-4 0 0 0 0,-4-3 0 0 0,-3-1 0 0 0,-4-1 0 0 0,-1 0 0 0 0,-4-1 0 0 0,-5 3 0 0 0,-3 1 0 0 0,-4 2 0 0 0,1 0 0 0 0,1 0 0 0 0,2-2 0 0 0,2 1 0 0 0,3 0 0 0 0,4 1 0 0 0,3 3 0 0 0,4 2 0 0 0,4 2 0 0 0,3 4 0 0 0,4 2 0 0 0,5 3 0 0 0,2 3 0 0 0,4 2 0 0 0,2 3 0 0 0,2 2 0 0 0,0 1 0 0 0,2 3 0 0 0,0 0 0 0 0,-1 0 0 0 0,-3-1 0 0 0,-7 1 0 0 0,-4-4 0 0 0,-2-4 0 0 0,-4-4 0 0 0,-7-2 0 0 0,-5-6 0 0 0,-4-4 0 0 0,-4-6 0 0 0,-7 0 0 0 0,-3-6 0 0 0,-4-4 0 0 0,-5-2 0 0 0,-3-3 0 0 0,-2-5 0 0 0,-4 0 0 0 0,-3-7 0 0 0,-1-5 0 0 0,-2-4 0 0 0,-1-5 0 0 0,-1-2 0 0 0,-3-3 0 0 0,-3 4 0 0 0,-2-2 0 0 0,-3-1 0 0 0,-3 2 0 0 0,-5 5 0 0 0,-3-6 0 0 0,-5 1 0 0 0,-4 2 0 0 0,-4 5 0 0 0,-4-8 0 0 0,-5-7 0 0 0,-5-9 0 0 0,-3-6 0 0 0,-6-2 0 0 0,-2 6 0 0 0,-2 9 0 0 0,-2 2 0 0 0,-4 1 0 0 0,1 4 0 0 0,0 7 0 0 0,-2-1 0 0 0,-2-2 0 0 0,0 3 0 0 0,0 6 0 0 0,0-3 0 0 0,-1 3 0 0 0,1 5 0 0 0,1 7 0 0 0,0-2 0 0 0,-1 0 0 0 0,0 2 0 0 0,-3-4 0 0 0,-1-1 0 0 0,-5-2 0 0 0,-1 2 0 0 0,0 6 0 0 0,1 7 0 0 0,-4 0 0 0 0,-3 2 0 0 0,-4-1 0 0 0,-3 2 0 0 0,1 4 0 0 0,-5 0 0 0 0,0 1 0 0 0,0 5 0 0 0,3 5 0 0 0,-4-1 0 0 0,-1 0 0 0 0,0 3 0 0 0,-4-3 0 0 0,-2 2 0 0 0,2 2 0 0 0,3 4 0 0 0,-4 0 0 0 0,-2 1 0 0 0,-6-2 0 0 0,-2 1 0 0 0,1 4 0 0 0,3 5 0 0 0,-7 0 0 0 0,-2 4 0 0 0,-2 3 0 0 0,3 4 0 0 0,2 6 0 0 0,2 4 0 0 0,1 4 0 0 0,0 5 0 0 0,-1 3 0 0 0,-3 3 0 0 0,-11 4 0 0 0,-7 4 0 0 0,-1 3 0 0 0,3 3 0 0 0,-6 4 0 0 0,1 4 0 0 0,3 2 0 0 0,7 0 0 0 0,-2 6 0 0 0,2 1 0 0 0,4 2 0 0 0,5-2 0 0 0,-4 4 0 0 0,1 1 0 0 0,2 0 0 0 0,4-2 0 0 0,-4 3 0 0 0,1 1 0 0 0,2-1 0 0 0,4-2 0 0 0,5-1 0 0 0,5-2 0 0 0,2-1 0 0 0,-7 3 0 0 0,-2 2 0 0 0,-2-1 0 0 0,2-1 0 0 0,4-2 0 0 0,1-2 0 0 0,-7 3 0 0 0,-4 0 0 0 0,-2-1 0 0 0,4-2 0 0 0,1-2 0 0 0,4-1 0 0 0,-9 0 0 0 0,-2 1 0 0 0,-2-2 0 0 0,3-3 0 0 0,2-1 0 0 0,3-4 0 0 0,1-1 0 0 0,0-2 0 0 0,0-2 0 0 0,-1-1 0 0 0,-1-2 0 0 0,-2-1 0 0 0,-3-2 0 0 0,-13-1 0 0 0,-8-2 0 0 0,-1-2 0 0 0,2-2 0 0 0,-5-5 0 0 0,-6-2 0 0 0,1-4 0 0 0,7-3 0 0 0,9 0 0 0 0,10-2 0 0 0,8 1 0 0 0,5 0 0 0 0,4 0 0 0 0,3 1 0 0 0,1 1 0 0 0,1 1 0 0 0,-1 1 0 0 0,0 1 0 0 0,1 2 0 0 0,1 2 0 0 0,0 1 0 0 0,4 3 0 0 0,3 1 0 0 0,5 1 0 0 0,4 3 0 0 0,5 0 0 0 0,4 3 0 0 0,1 1 0 0 0,3 2 0 0 0,1 2 0 0 0,2 1 0 0 0,1 3 0 0 0,1 1 0 0 0,-1 4 0 0 0,-1 4 0 0 0,-2 2 0 0 0,0 3 0 0 0,0 3 0 0 0,-1-1 0 0 0,1 1 0 0 0,1-1 0 0 0,2-3 0 0 0,-1 1 0 0 0,-1 0 0 0 0,-2-1 0 0 0,-1-1 0 0 0,-2 0 0 0 0,-2-1 0 0 0,-1-2 0 0 0,-2-3 0 0 0,1-2 0 0 0,-2-1 0 0 0,-4-3 0 0 0,-2-1 0 0 0,-5-2 0 0 0,-2-2 0 0 0,-3-2 0 0 0,-1-2 0 0 0,-1-2 0 0 0,-2 0 0 0 0,0-2 0 0 0,0-1 0 0 0,1-1 0 0 0,0 1 0 0 0,1-1 0 0 0,3 0 0 0 0,4 0 0 0 0,3 1 0 0 0,5 0 0 0 0,4 1 0 0 0,3-1 0 0 0,5 1 0 0 0,4 1 0 0 0,3-1 0 0 0,3 1 0 0 0,1 1 0 0 0,3 0 0 0 0,1 0 0 0 0,2 0-999 0 0,3 1-4923 0 0,2-1 2377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55.0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4102.125"/>
      <inkml:brushProperty name="anchorY" value="-376045.21875"/>
      <inkml:brushProperty name="scaleFactor" value="0.5"/>
    </inkml:brush>
  </inkml:definitions>
  <inkml:trace contextRef="#ctx0" brushRef="#br0">3551 4 6205 0 0,'3'-1'3016'0'0,"2"0"-1643"0"0,2 0-183 0 0,1 0-282 0 0,1 1-45 0 0,1 2-24 0 0,0 1-60 0 0,1 5-34 0 0,1 4-35 0 0,2 6-1 0 0,1 9 0 0 0,1 9 13 0 0,0 9 0 0 0,-1 7 2 0 0,1 19-9 0 0,1 19-40 0 0,-3 8-17 0 0,-2 3-40 0 0,-4-3-29 0 0,-3-5-28 0 0,-5 7-25 0 0,-5 0-10 0 0,-3-2-18 0 0,-6 3-16 0 0,-4-4-16 0 0,-3-7-21 0 0,-3-10-23 0 0,-8-2-24 0 0,-5-5-29 0 0,-5-7-22 0 0,-10-2-21 0 0,-6-6-15 0 0,-3-8-26 0 0,-2-7-23 0 0,-11-6-29 0 0,-6-6-4 0 0,-4-9-11 0 0,1-6-8 0 0,-13-10-7 0 0,-9-8-19 0 0,-9-10-9 0 0,-7-9-22 0 0,-11-13-15 0 0,1-9-11 0 0,-5-11 127 0 0,4-6-201 0 0,-1-8 41 0 0,6-2-26 0 0,-2-5-10 0 0,-2-3-22 0 0,5 2 28 0 0,-2-2-37 0 0,6 4 2 0 0,-1-2 7 0 0,6 2 2 0 0,4 3-15 0 0,7 3 5 0 0,7 3-11 0 0,8 5-21 0 0,11 6-4 0 0,11 7-1 0 0,11 5-1 0 0,8 4 0 0 0,8 4 0 0 0,4 3 0 0 0,6 3 0 0 0,5 4 0 0 0,5 2 0 0 0,4 4 0 0 0,3 3 0 0 0,4 2 0 0 0,2 3 0 0 0,2 1 0 0 0,1 2 0 0 0,3 2 0 0 0,-1 0 0 0 0,2 2 0 0 0,-1-1-70 0 0,1 1-540 0 0,0 0 29 0 0,0 1-317 0 0,1 0 411 0 0,-1-1-2122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55.6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9700.5625"/>
      <inkml:brushProperty name="anchorY" value="-375572.6875"/>
      <inkml:brushProperty name="scaleFactor" value="0.5"/>
    </inkml:brush>
  </inkml:definitions>
  <inkml:trace contextRef="#ctx0" brushRef="#br0">231 186 10493 0 0,'-1'0'5436'0'0,"-3"-1"-3107"0"0,1 1-415 0 0,-3-1-683 0 0,-1 1-325 0 0,1-1-146 0 0,-2 2-101 0 0,1 2-86 0 0,-1 2-53 0 0,1 4-27 0 0,0 2-29 0 0,1 4-14 0 0,1 4-9 0 0,0 3-4 0 0,0 4-19 0 0,1 1 0 0 0,1 1-25 0 0,0 1-7 0 0,1-3-24 0 0,1-2-13 0 0,0-2-12 0 0,0-3 19 0 0,0-4 31 0 0,1-2-8 0 0,-1-4-9 0 0,1-2-19 0 0,0-3 354 0 0,0-1-556 0 0,1-2 147 0 0,1-6-330 0 0,2-5 73 0 0,1-7-39 0 0,4-8 0 0 0,1-9 0 0 0,3-6 0 0 0,2-6 0 0 0,2-3 0 0 0,1 0 0 0 0,2 0 0 0 0,-1 5 0 0 0,-2 6 0 0 0,-2 5 0 0 0,-1 7 0 0 0,-3 6 0 0 0,-1 4 0 0 0,-2 6 0 0 0,0 3 0 0 0,-2 4 0 0 0,0 4 0 0 0,1 4 0 0 0,1 5 0 0 0,1 3 0 0 0,3 8 0 0 0,3 6 0 0 0,4 5 0 0 0,3 5 0 0 0,3 3 0 0 0,5 2 0 0 0,3 1 0 0 0,2 1 0 0 0,3-2 0 0 0,0-1 0 0 0,-1-3 0 0 0,-2-3 0 0 0,-5-5 0 0 0,-5-5 0 0 0,-4-6 0 0 0,-6-4 0 0 0,-4-6 0 0 0,-5-3 0 0 0,-3-4 0 0 0,-2-1 0 0 0,-1-1 0 0 0,-12-6 0 0 0,-9-4 0 0 0,-10-3 0 0 0,-9-5 0 0 0,-8-1 0 0 0,-17-4 0 0 0,-8 0 0 0 0,-4 1 0 0 0,1 2 0 0 0,4 4 0 0 0,6 3 0 0 0,7 2 0 0 0,9 3 0 0 0,9 2 0 0 0,7 2 0 0 0,8 1 0 0 0,6 1-173 0 0,7 0-967 0 0,6 1-4692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57.4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8619.75"/>
      <inkml:brushProperty name="anchorY" value="-374897.4375"/>
      <inkml:brushProperty name="scaleFactor" value="0.5"/>
    </inkml:brush>
  </inkml:definitions>
  <inkml:trace contextRef="#ctx0" brushRef="#br0">50 1851 340 0 0,'0'0'0'0'0,"-3"0"824"0"0,-2 2 266 0 0,-2 0-1 0 0,-1 0 12 0 0,1-1-16 0 0,1 0-31 0 0,0-1 3 0 0,2-1-14 0 0,1 0-11 0 0,6-6 21 0 0,4-4-22 0 0,9-6 3 0 0,9-5-11 0 0,16-11-26 0 0,17-11-35 0 0,22-13-43 0 0,21-13-47 0 0,18-7-62 0 0,16-5-63 0 0,12-1-58 0 0,9-1-61 0 0,9 2-60 0 0,7 1-46 0 0,4 2-45 0 0,5 1-50 0 0,0 2-38 0 0,0 2-31 0 0,-2 1-30 0 0,-3 0-41 0 0,-6 1-25 0 0,-12 5-26 0 0,-5-1-28 0 0,-13 6-14 0 0,-10 4-23 0 0,-10 3-10 0 0,-8 5-13 0 0,-11 5-12 0 0,-14 7-12 0 0,-15 5-7 0 0,-15 7-4 0 0,-12 6-5 0 0,-13 4 5 0 0,-8 3-20 0 0,-8 4-32 0 0,-5 1-57 0 0,-5 3-131 0 0,-3 1-90 0 0,-2 1-158 0 0,-2 2-160 0 0,1 1-264 0 0,-7 1 323 0 0,-1 1-669 0 0,-4 3-331 0 0,-3 3-2291 0 0,-3 2 1282 0 0,-1 1 36 0 0,3-1-11404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6:57.9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3059.0625"/>
      <inkml:brushProperty name="anchorY" value="-373941.34375"/>
      <inkml:brushProperty name="scaleFactor" value="0.5"/>
    </inkml:brush>
  </inkml:definitions>
  <inkml:trace contextRef="#ctx0" brushRef="#br0">2 2140 184 0 0,'0'0'3545'0'0,"-1"-2"-2076"0"0,0-1 2 0 0,1-3-20 0 0,2-2-41 0 0,3-3-70 0 0,2-3-78 0 0,7-5-73 0 0,5-4-59 0 0,7-6-76 0 0,16-10-41 0 0,15-10-63 0 0,22-12-49 0 0,23-10-58 0 0,18-7-41 0 0,17-6-36 0 0,14-3-43 0 0,13-2-57 0 0,14-3-59 0 0,13-1-40 0 0,14 0-61 0 0,13-1-49 0 0,9 0-39 0 0,8 1-42 0 0,-1 1-31 0 0,-6 0-28 0 0,-8 3-29 0 0,-12 2 0 0 0,-15 3-4 0 0,-22 8-9 0 0,-23 6-7 0 0,-24 10-12 0 0,-24 8-17 0 0,-21 10-15 0 0,-17 6-11 0 0,-16 7-13 0 0,-12 5-8 0 0,-9 5-26 0 0,-8 3-46 0 0,-4 3-72 0 0,-5 4-148 0 0,-3 1-235 0 0,-3 3-273 0 0,-1 2 124 0 0,-1 2-742 0 0,-13 9-9610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6.0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7980.25"/>
      <inkml:brushProperty name="anchorY" value="-372661.71875"/>
      <inkml:brushProperty name="scaleFactor" value="0.5"/>
    </inkml:brush>
  </inkml:definitions>
  <inkml:trace contextRef="#ctx0" brushRef="#br0">26 1 44 0 0,'-4'1'4262'0'0,"1"1"-2530"0"0,0 0-23 0 0,0 0-49 0 0,0 1-75 0 0,0-1-73 0 0,-4 3 3982 0 0,9-2-4238 0 0,1 0-48 0 0,4 0-57 0 0,3 1-41 0 0,6-1-88 0 0,8 2-37 0 0,10-1-62 0 0,9 0-55 0 0,9-1-60 0 0,9 0-60 0 0,6-1-56 0 0,19 0-70 0 0,9-1-33 0 0,4 1-50 0 0,-4 0-47 0 0,-6 0-43 0 0,-7 1 449 0 0,-5 0-693 0 0,-7 0-38 0 0,-4 0-151 0 0,-7 0 5 0 0,-6 0-21 0 0,-9-1 0 0 0,-6 0 0 0 0,-7-1 0 0 0,-7 0 0 0 0,-3-1 0 0 0,-5 1 0 0 0,-1 0 0 0 0,-3-1 0 0 0,-2 0 0 0 0,0 0 0 0 0,-3 0 0 0 0,0 0 0 0 0,0-1 0 0 0,-2 0 0 0 0,0 0 0 0 0,-1 0-980 0 0,1-1 569 0 0,-2 0-778 0 0,1 0-224 0 0,-1 0-397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6.5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0273.5625"/>
      <inkml:brushProperty name="anchorY" value="-373576.75"/>
      <inkml:brushProperty name="scaleFactor" value="0.5"/>
    </inkml:brush>
  </inkml:definitions>
  <inkml:trace contextRef="#ctx0" brushRef="#br0">33 66 464 0 0,'0'0'0'0'0,"-1"-1"952"0"0,-2-1 322 0 0,-1 0 100 0 0,1 0 121 0 0,0 0 89 0 0,-1-1 41 0 0,0 0 33 0 0,1 0 20 0 0,0 1-1 0 0,1-1-43 0 0,0 1-57 0 0,1-1-81 0 0,4 0-90 0 0,4 0-113 0 0,4 0-85 0 0,4-1-106 0 0,5 1-93 0 0,5-1-97 0 0,6 0-82 0 0,6 0-76 0 0,2 0-78 0 0,1 2-67 0 0,-1 0-59 0 0,-2 1-76 0 0,-2 1-52 0 0,-2 1-62 0 0,-2 1-42 0 0,-3 1-41 0 0,-3 0-46 0 0,-3 0-19 0 0,-3 1-28 0 0,-2 0-19 0 0,-3 1-21 0 0,-2 1-6 0 0,-2 0-34 0 0,-2 0 130 0 0,-1 2-184 0 0,-3-2 50 0 0,-1 3-24 0 0,-2 2-4 0 0,-2 4-13 0 0,-4 6-2 0 0,-5 7 0 0 0,-3 5 22 0 0,-4 4-1 0 0,-2 4-46 0 0,-4 2-32 0 0,-2 1 7 0 0,-1 0-7 0 0,0 0 0 0 0,0-2 0 0 0,1-2 0 0 0,2-4 0 0 0,2-3 0 0 0,2-6 0 0 0,4-5 0 0 0,2-4 0 0 0,3-3 0 0 0,3-5 0 0 0,2-1 0 0 0,1-4 0 0 0,0 0 0 0 0,2-2 0 0 0,0 0 0 0 0,1-2 0 0 0,0-1 0 0 0,1 0 0 0 0,0 0 0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7.0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1326.875"/>
      <inkml:brushProperty name="anchorY" value="-375033.21875"/>
      <inkml:brushProperty name="scaleFactor" value="0.5"/>
    </inkml:brush>
  </inkml:definitions>
  <inkml:trace contextRef="#ctx0" brushRef="#br0">21 30 364 0 0,'0'0'0'0'0,"-1"-2"1216"0"0,-2-2 430 0 0,-1-2 40 0 0,0 0 66 0 0,1 1 27 0 0,1 1-44 0 0,0 2-49 0 0,1 6-87 0 0,1 6-97 0 0,2 8-94 0 0,0 11-105 0 0,0 11-98 0 0,1 9-106 0 0,0 9-88 0 0,-1 5-100 0 0,-1 6-76 0 0,-1 2-83 0 0,-1 2-52 0 0,1 1-55 0 0,-1-1-53 0 0,1-2-48 0 0,0-2-43 0 0,1-3-45 0 0,0-4-39 0 0,1-4-36 0 0,-1-7-51 0 0,1-6-84 0 0,-1-7-102 0 0,1-6-118 0 0,-1-6-258 0 0,0-3-141 0 0,1-5-155 0 0,-2-2-414 0 0,1-4 432 0 0,0-2-671 0 0,0-3-268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1 124 0 0,'0'0'9250'0'0,"-3"2"-7792"0"0,-3 3-895 0 0,1 0 1 0 0,0 1-1 0 0,0-1 1 0 0,1 1-1 0 0,-1 1 1 0 0,1-1-1 0 0,1 1 0 0 0,-1-1 1 0 0,-2 10-1 0 0,-10 13 393 0 0,-107 177 3521 0 0,0-15-1738 0 0,37-54 1251 0 0,-122 258 0 0 0,187-346-6307 0 0,20-46 1289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7.4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2185.75"/>
      <inkml:brushProperty name="anchorY" value="-377093.875"/>
      <inkml:brushProperty name="scaleFactor" value="0.5"/>
    </inkml:brush>
  </inkml:definitions>
  <inkml:trace contextRef="#ctx0" brushRef="#br0">76 542 584 0 0,'0'0'0'0'0,"-4"-8"1248"0"0,-7-11 439 0 0,-4-9 70 0 0,0-7 54 0 0,-1-4 29 0 0,6-2-49 0 0,6-1-68 0 0,10-1-85 0 0,-2 34-1334 0 0,0 1 1 0 0,-1 0 0 0 0,1 0 0 0 0,5-7 0 0 0,1 3 168 0 0,-1 1 1 0 0,17-17 0 0 0,-8 14 179 0 0,30-22 1 0 0,-21 20-47 0 0,31-14 1 0 0,38-8 503 0 0,5 9-99 0 0,12 12-86 0 0,9 9-94 0 0,5 11-73 0 0,-4 8-75 0 0,-11 6-62 0 0,-15 4-62 0 0,-16 3-60 0 0,-17 3-50 0 0,-12 2-49 0 0,-13 2-40 0 0,-12 2-32 0 0,-10 1-9 0 0,-8-2-16 0 0,-10 4-3 0 0,-9 1-5 0 0,-8 2 5 0 0,-15 7-15 0 0,-10 3-10 0 0,-7-1-12 0 0,-3-4-8 0 0,-3-6-22 0 0,-1-6-17 0 0,-2-6-17 0 0,-1-4-6 0 0,1-6-29 0 0,-1-4-40 0 0,2-3 57 0 0,2-4-226 0 0,5-2 0 0 0,6-3-114 0 0,6-1-110 0 0,8-2-154 0 0,8 1-193 0 0,5-2-274 0 0,5 1 328 0 0,5 0-770 0 0,4 1-355 0 0,29 13-9124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8.1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3501.4375"/>
      <inkml:brushProperty name="anchorY" value="-378124.5625"/>
      <inkml:brushProperty name="scaleFactor" value="0.5"/>
    </inkml:brush>
  </inkml:definitions>
  <inkml:trace contextRef="#ctx0" brushRef="#br0">218 177 40 0 0,'0'0'0'0'0,"-2"-1"944"0"0,-4-2 532 0 0,0-2 128 0 0,-2-2 132 0 0,1-1 47 0 0,1-2 12 0 0,2 0-19 0 0,3-1-39 0 0,2 0-70 0 0,4-2-72 0 0,3-1-84 0 0,3 0-97 0 0,3 0-113 0 0,3 0-104 0 0,0 2-104 0 0,0 1-129 0 0,-1 3-68 0 0,0 2-93 0 0,-2 3-73 0 0,-2 1-69 0 0,0 3-64 0 0,0 3-56 0 0,-2 1-61 0 0,0 2-46 0 0,-1 2-46 0 0,-1 2-44 0 0,-1 2-48 0 0,-2 2-39 0 0,-1 2-46 0 0,-3 3-24 0 0,-4 3-22 0 0,-2 6-21 0 0,-6 5-15 0 0,-4 3-12 0 0,-5 3-18 0 0,-3 2-5 0 0,-2 0-10 0 0,-3-1-8 0 0,-2 0-4 0 0,0-1-8 0 0,0-2 1 0 0,0-2-1 0 0,1 0 0 0 0,1-4-9 0 0,4-2 2 0 0,3-3-6 0 0,4-5 7 0 0,4-2 72 0 0,4-4-82 0 0,2-2 52 0 0,3-2-15 0 0,2-2 59 0 0,3-2 7 0 0,1-1 16 0 0,1-1-164 0 0,2-1 15 0 0,2 0-13 0 0,2 0-5 0 0,1-1 0 0 0,1-1 0 0 0,2 0 0 0 0,2-2 0 0 0,1 1 0 0 0,2-2 0 0 0,1 1 0 0 0,2-2 0 0 0,1 1 0 0 0,1-1 0 0 0,-1 0 0 0 0,0 0 0 0 0,-2-1 0 0 0,0 1 0 0 0,-2 0 0 0 0,0-1 0 0 0,-4 0 0 0 0,1 0 0 0 0,0 0 0 0 0,-1-2 0 0 0,-1 0 0 0 0,-2 0 0 0 0,0-1 0 0 0,-2-2 0 0 0,-2 2 0 0 0,1-3-663 0 0,-2 0-515 0 0,0 1-439 0 0,-2 0-445 0 0,-1 0-2838 0 0,-2 1 1645 0 0,0-1 70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8.4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4583.125"/>
      <inkml:brushProperty name="anchorY" value="-379508.0625"/>
      <inkml:brushProperty name="scaleFactor" value="0.5"/>
    </inkml:brush>
  </inkml:definitions>
  <inkml:trace contextRef="#ctx0" brushRef="#br0">95 119 8173 0 0,'-4'-2'5108'0'0,"-6"0"-1861"0"0,-2-2-519 0 0,-1 0-629 0 0,-1 0-445 0 0,1 0-302 0 0,2 1-227 0 0,2 0-168 0 0,4 0-117 0 0,1 2-72 0 0,7-2-48 0 0,4 0-38 0 0,5 0-34 0 0,6-2-32 0 0,8 1-45 0 0,6-2 629 0 0,7 0-1044 0 0,4 0-94 0 0,2-1-1 0 0,0 1-61 0 0,-4 0 0 0 0,-3 1 0 0 0,-5 0 0 0 0,-5 1 0 0 0,-4 0 0 0 0,-4 1 0 0 0,-4 1 0 0 0,-3 0 0 0 0,-4 1 0 0 0,0-1 0 0 0,-3 0-868 0 0,-1 0-130 0 0,-1 1-1052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19.7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5858.0625"/>
      <inkml:brushProperty name="anchorY" value="-380234.09375"/>
      <inkml:brushProperty name="scaleFactor" value="0.5"/>
    </inkml:brush>
  </inkml:definitions>
  <inkml:trace contextRef="#ctx0" brushRef="#br0">42 1090 820 0 0,'-10'10'13953'0'0,"11"-15"-12527"0"0,3-5-120 0 0,3-4-112 0 0,3-7-105 0 0,3-7-90 0 0,2-6-91 0 0,2-5-88 0 0,1-4-78 0 0,-1-4-68 0 0,0-4-70 0 0,-3-4-59 0 0,-1-3-56 0 0,-2-2-52 0 0,-4-1-44 0 0,-3-1-36 0 0,-2 2-41 0 0,-2 1-35 0 0,-4 6-33 0 0,-2 6-36 0 0,-2 8-22 0 0,-2 7-26 0 0,-2 7-20 0 0,-2 7-20 0 0,0 6-10 0 0,-1 4-14 0 0,0 4-8 0 0,0 4-17 0 0,0 3 4 0 0,0 2 6 0 0,0 4 2 0 0,2 2 10 0 0,1 2 12 0 0,3 2 6 0 0,2 1 9 0 0,4 1 8 0 0,4 1 8 0 0,4 1-6 0 0,4 0-2 0 0,8 2-4 0 0,5-2-9 0 0,2-2-11 0 0,4-2-8 0 0,1-5-26 0 0,2-4-27 0 0,-1-4-22 0 0,3-5-21 0 0,3-5-24 0 0,0-6-6 0 0,1-4 0 0 0,-3-6 12 0 0,-3-4-28 0 0,-3-5 10 0 0,-3-2 14 0 0,-5-2 38 0 0,-3 0 22 0 0,-4 4 54 0 0,-2 3 44 0 0,-3 4 20 0 0,-3 5 14 0 0,-1 5 0 0 0,-2 4 11 0 0,-1 4 12 0 0,-1 4 221 0 0,0 2-323 0 0,-2 6 134 0 0,-1 4-36 0 0,0 5-31 0 0,-2 6-185 0 0,1 4 51 0 0,-2 8-28 0 0,1 8 0 0 0,0 5 0 0 0,1 2 0 0 0,0 1 0 0 0,2-1 0 0 0,1 0 0 0 0,2-1 0 0 0,1-2 0 0 0,2-3 0 0 0,0-4 0 0 0,3-4 0 0 0,0-4 0 0 0,1-4 0 0 0,1-5 0 0 0,0-4-28 0 0,2-4-613 0 0,2-5-414 0 0,0-3-453 0 0,4-4-474 0 0,1-3-2987 0 0,2-4 1695 0 0,4-5 52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20.3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7344.0625"/>
      <inkml:brushProperty name="anchorY" value="-380621.0625"/>
      <inkml:brushProperty name="scaleFactor" value="0.5"/>
    </inkml:brush>
  </inkml:definitions>
  <inkml:trace contextRef="#ctx0" brushRef="#br0">461 232 288 0 0,'0'0'1080'0'0,"-2"5"532"0"0,-2 2 180 0 0,-4 4 93 0 0,-3 4 33 0 0,-3 4-39 0 0,-4 6-59 0 0,-3 3-106 0 0,-2 4-117 0 0,1 0-121 0 0,0-1-119 0 0,3-2-112 0 0,2-3-108 0 0,3-2-95 0 0,2-2-98 0 0,2-4-101 0 0,2-2-52 0 0,0-3-53 0 0,3-3-59 0 0,0-2-50 0 0,2-3-67 0 0,1-2-71 0 0,1-1 367 0 0,1-7-486 0 0,3-6-36 0 0,2-5-41 0 0,2-8-39 0 0,2-9-21 0 0,2-6-18 0 0,2-7-26 0 0,1-5-14 0 0,1-1-12 0 0,0-2-4 0 0,-1 2-5 0 0,-2 4 24 0 0,-1 6 21 0 0,-3 6 14 0 0,-1 6 12 0 0,-3 6 232 0 0,-1 6-381 0 0,-2 4 151 0 0,0 5-76 0 0,-1 4-79 0 0,-1 2-75 0 0,1 2 15 0 0,0 1-14 0 0,-2 7 0 0 0,0 4 0 0 0,0 4 0 0 0,1 4 0 0 0,1 5 0 0 0,2 7 0 0 0,4 5 0 0 0,4 6 0 0 0,4 2 0 0 0,5 3 0 0 0,4 0 0 0 0,4 0 0 0 0,4-2 0 0 0,4-2 0 0 0,1-2 0 0 0,2-2 0 0 0,1-4 0 0 0,-1-4 0 0 0,-2-4 0 0 0,-3-3 0 0 0,-4-5 0 0 0,-4-4 0 0 0,-5-4 0 0 0,-3-3 0 0 0,-6-3 0 0 0,-3-3 0 0 0,-2-3 0 0 0,-1-2 0 0 0,-3-4 0 0 0,-1 0 0 0 0,-5-6 0 0 0,-5-6 0 0 0,-6-3 0 0 0,-8-3 0 0 0,-6-1 0 0 0,-9 0 0 0 0,-6 3 0 0 0,-7 3 0 0 0,-6 4 0 0 0,-6 5 0 0 0,-4 4 0 0 0,-2 4 0 0 0,1 4 0 0 0,2 2 0 0 0,5 3 0 0 0,8 3 0 0 0,8-1 0 0 0,9 1 0 0 0,8 0 0 0 0,9-2 0 0 0,6-1-644 0 0,6-1-437 0 0,4-2-484 0 0,7-2-541 0 0,4-1-2796 0 0,5-2 1625 0 0,7-6 76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20.5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6100.125"/>
      <inkml:brushProperty name="anchorY" value="-380077.96875"/>
      <inkml:brushProperty name="scaleFactor" value="0.5"/>
    </inkml:brush>
  </inkml:definitions>
  <inkml:trace contextRef="#ctx0" brushRef="#br0">317 277 9361 0 0,'0'0'0'0'0,"-5"-8"5496"0"0,-9-10-2160 0 0,-6-6-531 0 0,-7-7-732 0 0,-6-1-496 0 0,-3-1-347 0 0,-1 3-241 0 0,4 4-197 0 0,3 4-149 0 0,5 4-99 0 0,5 5-75 0 0,5 3-54 0 0,5 4-60 0 0,3 3-17 0 0,4 1-54 0 0,1 1-96 0 0,6 4-121 0 0,5 2-259 0 0,4 3-317 0 0,9 5-358 0 0,8 3 259 0 0,16 10-839 0 0,15 8-3569 0 0,9 6 1874 0 0,4-1-60 0 0,-11-7-14892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20.7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7021.5625"/>
      <inkml:brushProperty name="anchorY" value="-380864.125"/>
      <inkml:brushProperty name="scaleFactor" value="0.5"/>
    </inkml:brush>
  </inkml:definitions>
  <inkml:trace contextRef="#ctx0" brushRef="#br0">613 1 9973 0 0,'-1'2'5876'0'0,"-1"3"-2524"0"0,-3 4-539 0 0,-5 7-827 0 0,-6 4-499 0 0,-5 5-338 0 0,-4 4-236 0 0,-4 4-171 0 0,-2 2-127 0 0,-1 3-66 0 0,-2 1-63 0 0,1 2-44 0 0,1 0-41 0 0,0 2-31 0 0,0 1-39 0 0,1 0 292 0 0,1 1-447 0 0,1-2 96 0 0,1 0-65 0 0,1-3-237 0 0,2-3 64 0 0,2-4-34 0 0,3-5 0 0 0,4-5 0 0 0,1-5-112 0 0,4-4-523 0 0,3-4-203 0 0,1-3 275 0 0,3-2-775 0 0,1-3-425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21.0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5560.6875"/>
      <inkml:brushProperty name="anchorY" value="-380831.21875"/>
      <inkml:brushProperty name="scaleFactor" value="0.5"/>
    </inkml:brush>
  </inkml:definitions>
  <inkml:trace contextRef="#ctx0" brushRef="#br0">41 86 10505 0 0,'-1'-4'5865'0'0,"-5"-6"-2582"0"0,1-3-676 0 0,-2-1-879 0 0,1 1-474 0 0,0 1-258 0 0,1 3-154 0 0,2 2-98 0 0,1 4-82 0 0,5 8-31 0 0,4 9-43 0 0,7 11-18 0 0,5 7-22 0 0,10 18-33 0 0,5 9 650 0 0,9 11-1020 0 0,3 5-85 0 0,0-1-1 0 0,4 3-59 0 0,2-3 0 0 0,-3-5 0 0 0,-2-8 0 0 0,-2-6 0 0 0,3 0 0 0 0,3-4 0 0 0,-2-4 0 0 0,-3-6 0 0 0,-4-6 0 0 0,-6-6 0 0 0,-7-7 0 0 0,-5-6 0 0 0,-6-5 0 0 0,-4-3 0 0 0,-4-4 0 0 0,-5-2 0 0 0,1-3 0 0 0,-2-2 0 0 0,-1 0 0 0 0,0-2 0 0 0,-1 1 0 0 0,0-1 0 0 0,-1 1 0 0 0,-1 1 0 0 0,1 0 0 0 0,-1-1-1475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35.5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7242.1875"/>
      <inkml:brushProperty name="anchorY" value="-382608.21875"/>
      <inkml:brushProperty name="scaleFactor" value="0.5"/>
    </inkml:brush>
  </inkml:definitions>
  <inkml:trace contextRef="#ctx0" brushRef="#br0">1228 68 516 0 0,'-1'0'812'0'0,"-1"-2"159"0"0,-1-1 29 0 0,-3-1 25 0 0,-1-1 17 0 0,-1-1-4 0 0,-1-1 3 0 0,0 1-15 0 0,-1-1-24 0 0,1 1-41 0 0,-1 0-9 0 0,1 1-20 0 0,-1 1-20 0 0,1 1-29 0 0,-1 1-32 0 0,0 1-40 0 0,-1 0-30 0 0,-2 2-42 0 0,-1 0-11 0 0,-3 2-48 0 0,-2 1-27 0 0,-1 1-37 0 0,-3 1-36 0 0,-1 1-36 0 0,1 0-36 0 0,-2 2-27 0 0,2 0-29 0 0,-1 0-28 0 0,0 1-28 0 0,2 0-18 0 0,-2 1-36 0 0,2 1-7 0 0,0 0-10 0 0,1 0-23 0 0,0 2 1 0 0,0-1-12 0 0,0 1-16 0 0,1 1-1 0 0,0 1-6 0 0,-1 1-9 0 0,2 0-2 0 0,0 1-15 0 0,0 0-9 0 0,1 1-4 0 0,-2 2-10 0 0,1 2-11 0 0,-1 1-8 0 0,2 0-3 0 0,0 0-5 0 0,0 2-13 0 0,1 1 3 0 0,0 0-12 0 0,1 0 4 0 0,-1 3-7 0 0,1 0-3 0 0,0 0-9 0 0,0-1 3 0 0,0 1-16 0 0,0 1-6 0 0,1-1 2 0 0,1 0-12 0 0,0-2-1 0 0,1-1-5 0 0,1 0-4 0 0,0-2-8 0 0,0 1-8 0 0,1-1-8 0 0,0 0 1 0 0,0 0-1 0 0,1 0 0 0 0,0 0-5 0 0,0 0 7 0 0,0 1 2 0 0,1 1-1 0 0,0 1 127 0 0,0 3-195 0 0,0 2 125 0 0,-1 1-74 0 0,2 0 19 0 0,-1-1-10 0 0,2-1 2 0 0,0 0-10 0 0,1-1-35 0 0,-1 1-47 0 0,2-1 11 0 0,0-1-8 0 0,1 1 0 0 0,1-1 0 0 0,1 0 0 0 0,1 0 0 0 0,1 0 0 0 0,0-1 0 0 0,1 0 0 0 0,1 0 0 0 0,0-1 0 0 0,1 0 0 0 0,1-1 0 0 0,1 1 0 0 0,0-1 0 0 0,1 0 0 0 0,0 0 0 0 0,1-1 0 0 0,1 1 0 0 0,1 0 0 0 0,2 3 0 0 0,1 2 0 0 0,2 1 0 0 0,0-1 0 0 0,1 2 0 0 0,0 0 0 0 0,1-2 0 0 0,-1-1 0 0 0,0 1 0 0 0,0-1 0 0 0,0-1 0 0 0,0-2 0 0 0,-1-2 0 0 0,1-2 0 0 0,0-2 0 0 0,0-2 0 0 0,1 0 0 0 0,0-1 0 0 0,3-1 0 0 0,1 1 0 0 0,5 1 0 0 0,2-1 0 0 0,0 0 0 0 0,0-3 0 0 0,-1-1 0 0 0,-1-2 0 0 0,0-2 0 0 0,-1 0 0 0 0,0-2 0 0 0,0-1 0 0 0,-1 0 0 0 0,1-2 0 0 0,1 1 0 0 0,-2-1 0 0 0,1-1 0 0 0,1 1 0 0 0,-1-1 0 0 0,1 0 0 0 0,0 0 0 0 0,0 0 0 0 0,-1 0 0 0 0,0 0 0 0 0,0-1 0 0 0,0 1 0 0 0,-2-1 0 0 0,0-1 0 0 0,0 1 0 0 0,1-1 0 0 0,0 0 0 0 0,-1-2 0 0 0,1 1 0 0 0,0-2 0 0 0,1 0 0 0 0,2 0 0 0 0,0-2 0 0 0,0 1 0 0 0,-2-1 0 0 0,-1 1 0 0 0,0-1 0 0 0,0 1 0 0 0,0-1 0 0 0,0 0 0 0 0,1-1 0 0 0,0 0 0 0 0,1-1 0 0 0,1-1 0 0 0,-1-1 0 0 0,1 0 0 0 0,-1-1 0 0 0,0-1 0 0 0,0-1 0 0 0,-1 0 0 0 0,0-1 0 0 0,-1 0 0 0 0,-1-1 0 0 0,-1 0 0 0 0,0-1 0 0 0,0-1 0 0 0,-1-2 0 0 0,0-1 0 0 0,2-2 0 0 0,0-2 0 0 0,0-1 0 0 0,0-1 0 0 0,-1 1 0 0 0,0-3 0 0 0,0 0 0 0 0,-1 0 0 0 0,-1 1 0 0 0,0 0 0 0 0,-2 1 0 0 0,-2 1 0 0 0,0 1 0 0 0,-2 0 0 0 0,0-1 0 0 0,-2 0 0 0 0,0-1 0 0 0,-2-1 0 0 0,1-1 0 0 0,-1-2 0 0 0,1-4 0 0 0,0-2 0 0 0,-1-2 0 0 0,0 1 0 0 0,-1 0 0 0 0,0 1 0 0 0,-2 1 0 0 0,0 0 0 0 0,-1 2 0 0 0,-1 0 0 0 0,-1 0 0 0 0,0 1 0 0 0,-1 0 0 0 0,-1 0 0 0 0,-1 0 0 0 0,-1 0 0 0 0,0-1 0 0 0,-2-1 0 0 0,-1 0 0 0 0,0 1 0 0 0,-1-1 0 0 0,0-1 0 0 0,-1 2 0 0 0,0-2 0 0 0,0 2 0 0 0,1-1 0 0 0,-1 0 0 0 0,0 1 0 0 0,1 0 0 0 0,0 0 0 0 0,0 0 0 0 0,0-1 0 0 0,0 1 0 0 0,1 0 0 0 0,-1-1 0 0 0,1 1 0 0 0,-1 1 0 0 0,0-1 0 0 0,-1 1 0 0 0,0-1 0 0 0,0 1 0 0 0,-1 0 0 0 0,0 0 0 0 0,0 0 0 0 0,-1 0 0 0 0,0 0 0 0 0,-1 1 0 0 0,0-1 0 0 0,-1 1 0 0 0,0 1 0 0 0,0 0 0 0 0,0 0 0 0 0,0 1 0 0 0,0 1 0 0 0,1 0 0 0 0,0 1 0 0 0,-1 0 0 0 0,1 1 0 0 0,1 1 0 0 0,-1 1 0 0 0,1 2 0 0 0,1 1 0 0 0,0 1 0 0 0,-1 1 0 0 0,-1-1 0 0 0,1 0 0 0 0,-1 1 0 0 0,0 0 0 0 0,0 0 0 0 0,-1 1 0 0 0,0-1 0 0 0,0 1 0 0 0,1 0 0 0 0,0 0 0 0 0,0 1 0 0 0,0 0 0 0 0,0 0 0 0 0,1 1 0 0 0,-2 1 0 0 0,1 0 0 0 0,-1 0 0 0 0,-1 0 0 0 0,0 1 0 0 0,-1-1 0 0 0,-1 0 0 0 0,-1 1 0 0 0,0 0 0 0 0,-2 0 0 0 0,0 1 0 0 0,-1-1 0 0 0,0 1 0 0 0,0 1 0 0 0,0 0 0 0 0,0 1 0 0 0,1 2 0 0 0,0 0 0 0 0,-1 0 0 0 0,1 2 0 0 0,-1 0 0 0 0,-1 0 0 0 0,0 2 0 0 0,0-1 0 0 0,-1 1 0 0 0,-1 0 0 0 0,1 1 0 0 0,0 0 0 0 0,0 0 0 0 0,1 1 0 0 0,0 0 0 0 0,0-1 0 0 0,1 1 0 0 0,1-1 0 0 0,-1 1 0 0 0,2-1 0 0 0,1 0 0 0 0,2 0 0 0 0,0 0 0 0 0,1 0 0 0 0,1 0 0 0 0,1-1 0 0 0,1 1 0 0 0,0-1 0 0 0,0 1 0 0 0,1-1 0 0 0,-2 1 0 0 0,1-1 0 0 0,-1 1 0 0 0,3-1 0 0 0,0 1 0 0 0,-1-1-145 0 0,1 0-1344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36.8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6192.4375"/>
      <inkml:brushProperty name="anchorY" value="-381691.84375"/>
      <inkml:brushProperty name="scaleFactor" value="0.5"/>
    </inkml:brush>
  </inkml:definitions>
  <inkml:trace contextRef="#ctx0" brushRef="#br0">8 338 340 0 0,'0'0'0'0'0,"0"-2"996"0"0,-2-1 336 0 0,1-1 49 0 0,-1 0 11 0 0,1 0 34 0 0,0 2-18 0 0,0 0-8 0 0,4 2-54 0 0,3 1 9 0 0,4 6-43 0 0,5 6-42 0 0,6 8-47 0 0,4 9-60 0 0,8 16-64 0 0,3 10-72 0 0,1 5-62 0 0,-2 1-65 0 0,-1-3-64 0 0,-3-2-50 0 0,-2-4-53 0 0,-2-5-30 0 0,-1-4-44 0 0,-2-5-25 0 0,-3-6-30 0 0,-3-6-24 0 0,-3-5-9 0 0,-1-6-25 0 0,-3-5-27 0 0,-1-4-32 0 0,-1-4-35 0 0,0-4-36 0 0,-1-4-18 0 0,1-5-26 0 0,0-5-15 0 0,1-9-26 0 0,1-8-23 0 0,-1-10 321 0 0,-1-9-491 0 0,0-8 136 0 0,-1-5-196 0 0,-1-4-73 0 0,1-3 11 0 0,-1 1-16 0 0,0 1 0 0 0,0 3 0 0 0,2 3 0 0 0,-1 6 0 0 0,2 7 0 0 0,-1 6 0 0 0,1 8 0 0 0,-1 7 0 0 0,-1 5 0 0 0,0 4 0 0 0,0 5 0 0 0,-1 3 0 0 0,0 2 0 0 0,-2 2 0 0 0,2 2 0 0 0,-1 1 0 0 0,0 2 0 0 0,-2 1 0 0 0,1 1-854 0 0,-1 1-788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6941 0 0,'3'-11'1414'0'0,"1"0"1"0"0,0 0-1 0 0,1 1 1 0 0,0-1 0 0 0,0 1-1 0 0,1 0 1 0 0,0 1-1 0 0,14-17 1 0 0,-7 13-574 0 0,0 0 1 0 0,1 1-1 0 0,0 0 1 0 0,30-18-1 0 0,-4 8-36 0 0,1 2-1 0 0,1 1 1 0 0,69-20 0 0 0,-91 33-459 0 0,46-14 806 0 0,-61 19-987 0 0,0 0 0 0 0,0 0 1 0 0,0 1-1 0 0,0 0 0 0 0,0 0 0 0 0,0 0 0 0 0,0 0 0 0 0,0 1 0 0 0,0-1 1 0 0,9 4-1 0 0,-14-4-122 0 0,1 0 1 0 0,0 1 0 0 0,0-1-1 0 0,0 1 1 0 0,0-1 0 0 0,-1 1-1 0 0,1-1 1 0 0,0 1 0 0 0,0 0-1 0 0,-1-1 1 0 0,1 1 0 0 0,0 0-1 0 0,-1-1 1 0 0,1 1 0 0 0,-1 0-1 0 0,1 0 1 0 0,-1 0-1 0 0,0-1 1 0 0,1 1 0 0 0,-1 0-1 0 0,0 0 1 0 0,1 0 0 0 0,-1 0-1 0 0,0 0 1 0 0,0 1 0 0 0,0 0 16 0 0,0 1 0 0 0,0 0 0 0 0,0-1 0 0 0,-1 1 0 0 0,1 0 0 0 0,-1-1 0 0 0,0 1 1 0 0,0-1-1 0 0,-1 3 0 0 0,-3 6 61 0 0,-1-1 0 0 0,-14 19 0 0 0,19-28-113 0 0,-28 33 51 0 0,-1-1 0 0 0,-47 40 0 0 0,-36 38 11 0 0,110-108-70 0 0,0 1 0 0 0,1-1 0 0 0,-1 1 0 0 0,1 0 0 0 0,-1-1 0 0 0,1 1 0 0 0,-2 6 0 0 0,4-9 0 0 0,0 0 0 0 0,0-1 0 0 0,0 1 0 0 0,-1 0 0 0 0,1 0 0 0 0,0 0 0 0 0,0 0 0 0 0,0 0 0 0 0,1 0 0 0 0,-1 0 0 0 0,0 0 0 0 0,0 0 0 0 0,0 0 0 0 0,1 0 0 0 0,-1 0 0 0 0,1 0 0 0 0,-1 0 0 0 0,0 0 0 0 0,1 0 0 0 0,0 0 0 0 0,-1-1 0 0 0,1 1 0 0 0,-1 0 0 0 0,1 0 0 0 0,0-1 0 0 0,0 1 0 0 0,-1 0 0 0 0,1-1 0 0 0,0 1 0 0 0,0-1 0 0 0,0 1 0 0 0,0-1 0 0 0,0 1 0 0 0,-1-1 0 0 0,1 0 0 0 0,2 1 0 0 0,7 2 0 0 0,1 0 0 0 0,0-1 0 0 0,-1 0 0 0 0,1-1 0 0 0,0 0 0 0 0,0 0 0 0 0,0-1 0 0 0,11-2 0 0 0,87-15 0 0 0,-104 17 0 0 0,-4-1-4 0 0,10 0-1156 0 0,-1-1 0 0 0,1 0 0 0 0,-1-1 0 0 0,0 0 0 0 0,0 0 0 0 0,0-1 1 0 0,-1-1-1 0 0,1 1 0 0 0,-1-2 0 0 0,12-7 0 0 0,-15 6-2270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37.5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7794.0625"/>
      <inkml:brushProperty name="anchorY" value="-382204.9375"/>
      <inkml:brushProperty name="scaleFactor" value="0.5"/>
    </inkml:brush>
  </inkml:definitions>
  <inkml:trace contextRef="#ctx0" brushRef="#br0">59 35 5088 0 0,'-2'0'3081'0'0,"-1"1"-934"0"0,-2 0-294 0 0,1 0-360 0 0,-1 0-166 0 0,0 0-190 0 0,2-1-113 0 0,0 0-86 0 0,2 0-100 0 0,-1-1-43 0 0,1-1-31 0 0,1 0-32 0 0,1-2-32 0 0,3 0-37 0 0,2 0-30 0 0,2 0-33 0 0,2-1-46 0 0,2 1-33 0 0,1 1-41 0 0,2 0-40 0 0,0 1-40 0 0,0 1-40 0 0,0 1-26 0 0,-2 2-30 0 0,0 2-23 0 0,-1 2-25 0 0,-2 2-34 0 0,-2 2-11 0 0,-2 2-10 0 0,-3 2-18 0 0,-1 1-20 0 0,-3 3-14 0 0,-2 3-8 0 0,-3 3 1 0 0,-3 4-2 0 0,-3 4 9 0 0,-2 4 12 0 0,-4 1 6 0 0,-2 1 4 0 0,0-1 10 0 0,1-3-7 0 0,1-3 3 0 0,2-4-6 0 0,3-2-17 0 0,1-3-4 0 0,3-2-20 0 0,2-3-4 0 0,2-2-6 0 0,2-2-4 0 0,3-2-4 0 0,1-1-4 0 0,1-1-8 0 0,2-1 1 0 0,2 0 111 0 0,2-1-144 0 0,1-1 48 0 0,2-2-21 0 0,1 0-7 0 0,1-1-4 0 0,1-2 6 0 0,1-2-22 0 0,1 0 7 0 0,-1-1-78 0 0,0-1 13 0 0,0-1-9 0 0,0 0-1 0 0,-1-1 0 0 0,0 0 0 0 0,-1 0 0 0 0,0 0 0 0 0,0 0 0 0 0,-1 0 0 0 0,-1 1 0 0 0,0-1 0 0 0,-2 0-126 0 0,0 0-239 0 0,-2 0-99 0 0,-1 1-203 0 0,-1 0-262 0 0,0 0 359 0 0,-1 0-736 0 0,-1 0-409 0 0,3-10-9354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37.7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8909.5"/>
      <inkml:brushProperty name="anchorY" value="-383528.25"/>
      <inkml:brushProperty name="scaleFactor" value="0.5"/>
    </inkml:brush>
  </inkml:definitions>
  <inkml:trace contextRef="#ctx0" brushRef="#br0">143 139 8229 0 0,'-6'1'4832'0'0,"-6"-1"-1820"0"0,-5 2-436 0 0,-2-1-640 0 0,-1 0-441 0 0,2 1-261 0 0,1-1-178 0 0,5 0-123 0 0,2-1-97 0 0,4 1-45 0 0,2-1-36 0 0,2 0-11 0 0,6-1-35 0 0,5-1-16 0 0,4-1-44 0 0,5-1-32 0 0,4-1 626 0 0,3-1-968 0 0,6-1-196 0 0,4-3-13 0 0,3-1-59 0 0,1-1-7 0 0,-2-1 0 0 0,-3 1 0 0 0,-4 1 0 0 0,-5 1 0 0 0,-5 1 0 0 0,-3 2 0 0 0,-5 1 0 0 0,-3 0 0 0 0,-3 2 0 0 0,-3 0 0 0 0,-1 1 0 0 0,-2 0-1031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2.9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0042.8125"/>
      <inkml:brushProperty name="anchorY" value="-384234.71875"/>
      <inkml:brushProperty name="scaleFactor" value="0.5"/>
    </inkml:brush>
  </inkml:definitions>
  <inkml:trace contextRef="#ctx0" brushRef="#br0">883 186 260 0 0,'0'0'0'0'0,"0"-1"772"0"0,0-1 285 0 0,-1 1 44 0 0,-4-8 5668 0 0,4 7-5660 0 0,0 1-5 0 0,0-1-3 0 0,0 0-29 0 0,-1 0-24 0 0,1 1-28 0 0,-2-1-37 0 0,0 1-49 0 0,-1 0-37 0 0,1-1-55 0 0,-3 2-50 0 0,2-1-52 0 0,-2 1-52 0 0,-1 0-56 0 0,-1 1-52 0 0,0 1-47 0 0,-1-1-44 0 0,-2 2-40 0 0,0 0-41 0 0,-1 1-36 0 0,0 1-31 0 0,-1 1-28 0 0,-1 0-15 0 0,1 0-14 0 0,-1 1-16 0 0,-1 1-7 0 0,-1 1-4 0 0,0 0-5 0 0,0 1-9 0 0,-2 1 3 0 0,1 1-12 0 0,-1-1-1 0 0,0 1-10 0 0,0 1-11 0 0,0-1-8 0 0,0 2-8 0 0,-1 0-3 0 0,-1 1-33 0 0,0 1 13 0 0,0 0-1 0 0,1 1-14 0 0,-1 0-1 0 0,0 0-9 0 0,1 0-4 0 0,1 1-8 0 0,0 0-4 0 0,1-1-8 0 0,1 1-4 0 0,2 0-4 0 0,0-1 1 0 0,1 1 130 0 0,0 0-169 0 0,0 0 62 0 0,1 1-16 0 0,1 0-10 0 0,-1 0-16 0 0,-1 0 0 0 0,1 1-113 0 0,-1 0 31 0 0,1 1-16 0 0,-2 0 0 0 0,1 0 0 0 0,0 0 0 0 0,0 0 0 0 0,2 0 0 0 0,0 0 0 0 0,1 0 0 0 0,-1 0 0 0 0,2 0 0 0 0,1 0 0 0 0,2 0 0 0 0,0-1 0 0 0,0 0 0 0 0,2-1 0 0 0,1 0 0 0 0,0 0 0 0 0,2-1 0 0 0,0 1 0 0 0,1 0 0 0 0,1 0 0 0 0,-1 1 0 0 0,1 0 0 0 0,1 0 0 0 0,-1 1 0 0 0,1-1 0 0 0,-1 1 0 0 0,1 1 0 0 0,-1 1 0 0 0,1 0 0 0 0,-1-1 0 0 0,1 1 0 0 0,0 0 0 0 0,1 0 0 0 0,0-1 0 0 0,2 1 0 0 0,0 0 0 0 0,2 0 0 0 0,1 0 0 0 0,1 0 0 0 0,0-1 0 0 0,3-1 0 0 0,1-1 0 0 0,0-1 0 0 0,2 0 0 0 0,0-1 0 0 0,1 0 0 0 0,1-2 0 0 0,1 1 0 0 0,1-2 0 0 0,0 1 0 0 0,0-1 0 0 0,1 0 0 0 0,1-1 0 0 0,-1 0 0 0 0,0 0 0 0 0,0-1 0 0 0,1 0 0 0 0,0 0 0 0 0,2-1 0 0 0,-1 0 0 0 0,2-1 0 0 0,1 0 0 0 0,0-1 0 0 0,1 0 0 0 0,0-1 0 0 0,1 0 0 0 0,0 0 0 0 0,-1 0 0 0 0,-1-1 0 0 0,0 0 0 0 0,-2 0 0 0 0,-2-1 0 0 0,-1 0 0 0 0,-3-1 0 0 0,-1 0 0 0 0,-2-1 0 0 0,1 0 0 0 0,-1 0 0 0 0,1-1 0 0 0,0-1 0 0 0,1-1 0 0 0,2 0 0 0 0,2-2 0 0 0,4-1 0 0 0,2-1 0 0 0,2-2 0 0 0,2 0 0 0 0,0-2 0 0 0,-1 0 0 0 0,1-2 0 0 0,-2 0 0 0 0,0 0 0 0 0,-1-1 0 0 0,-1 0 0 0 0,-2 0 0 0 0,0 0 0 0 0,-1-1 0 0 0,-1 1 0 0 0,-1-1 0 0 0,1 0 0 0 0,-1-1 0 0 0,0-1 0 0 0,0 0 0 0 0,1 0 0 0 0,0-2 0 0 0,0 1 0 0 0,1-1 0 0 0,0 0 0 0 0,0-1 0 0 0,-1 0 0 0 0,-1 1 0 0 0,0-1 0 0 0,0 0 0 0 0,-1 0 0 0 0,-1-1 0 0 0,-1 1 0 0 0,0-1 0 0 0,-1 0 0 0 0,0-2 0 0 0,0 0 0 0 0,0 0 0 0 0,2-3 0 0 0,1-2 0 0 0,0 0 0 0 0,-2-1 0 0 0,0 1 0 0 0,-1 1 0 0 0,-1 0 0 0 0,-2 1 0 0 0,-1 0 0 0 0,-1 0 0 0 0,-1 0 0 0 0,-2 0 0 0 0,0 1 0 0 0,-1 0 0 0 0,-2 0 0 0 0,0 1 0 0 0,-1 0 0 0 0,-1 0 0 0 0,0 0 0 0 0,0-1 0 0 0,-1-1 0 0 0,0-2 0 0 0,-1 0 0 0 0,0 0 0 0 0,-1 0 0 0 0,-1 0 0 0 0,-1-1 0 0 0,-1-2 0 0 0,-1 0 0 0 0,0 0 0 0 0,-2-1 0 0 0,0 0 0 0 0,-1-1 0 0 0,0 2 0 0 0,0-1 0 0 0,-1 0 0 0 0,0 0 0 0 0,-1 1 0 0 0,0 0 0 0 0,-1 0 0 0 0,0 0 0 0 0,0 1 0 0 0,-1 0 0 0 0,0 0 0 0 0,-1 0 0 0 0,-1 0 0 0 0,0 1 0 0 0,0-1 0 0 0,0 1 0 0 0,0 1 0 0 0,-1-1 0 0 0,0 1 0 0 0,0 1 0 0 0,0 0 0 0 0,-1 1 0 0 0,0 1 0 0 0,1 1 0 0 0,0 0 0 0 0,-1 1 0 0 0,0 0 0 0 0,0 1 0 0 0,0 1 0 0 0,0 0 0 0 0,0 1 0 0 0,-1 1 0 0 0,1 1 0 0 0,0 0 0 0 0,-1 0 0 0 0,0 1 0 0 0,-1 1 0 0 0,1 1 0 0 0,0 1 0 0 0,0 1 0 0 0,1 0 0 0 0,0 1 0 0 0,1 0 0 0 0,-1 1 0 0 0,0 0 0 0 0,1 0 0 0 0,0 1 0 0 0,0-1 0 0 0,0 2 0 0 0,0-1 0 0 0,1 1 0 0 0,-1 1 0 0 0,1-1 0 0 0,-1 2 0 0 0,-1 0 0 0 0,0 0 0 0 0,-1 1 0 0 0,-1 0 0 0 0,-1 0 0 0 0,-1 0 0 0 0,0 0 0 0 0,-1 0 0 0 0,-1 1 0 0 0,0 0 0 0 0,0 0 0 0 0,0 0 0 0 0,-1 0 0 0 0,-1 2 0 0 0,-1-1 0 0 0,-1 1 0 0 0,0 1 0 0 0,0 0 0 0 0,0 1 0 0 0,0 1 0 0 0,0 0 0 0 0,1 1 0 0 0,0 0 0 0 0,1 0 0 0 0,1 0 0 0 0,1 0 0 0 0,3 1 0 0 0,0-2 0 0 0,2 0 0 0 0,0 0 0 0 0,2 0 0 0 0,1-1 0 0 0,1-1 0 0 0,1 0 0 0 0,3-1 0 0 0,2-1 0 0 0,2 0-1559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5.3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8993.875"/>
      <inkml:brushProperty name="anchorY" value="-383279.1875"/>
      <inkml:brushProperty name="scaleFactor" value="0.5"/>
    </inkml:brush>
  </inkml:definitions>
  <inkml:trace contextRef="#ctx0" brushRef="#br0">101 143 592 0 0,'-2'-2'2132'0'0,"-2"0"-912"0"0,-1 0 75 0 0,1 0 41 0 0,-3 0 2 0 0,1 0-8 0 0,1 0-15 0 0,-1 1-33 0 0,1 0-30 0 0,1 1-32 0 0,0 0-32 0 0,0 0-50 0 0,0 1-46 0 0,1 0-44 0 0,-1 2 2601 0 0,8-2-2893 0 0,3-1-63 0 0,3 0-65 0 0,5-2-55 0 0,3-2-57 0 0,5-2-56 0 0,4-1-37 0 0,6-3-43 0 0,2-1-40 0 0,0-1-26 0 0,-2 0-30 0 0,-2 1-28 0 0,-4 1-28 0 0,-4 0-23 0 0,-4 2-11 0 0,-3 1-14 0 0,-2 1-8 0 0,-4 1-3 0 0,-1 1-10 0 0,-4 1-11 0 0,1 1-17 0 0,-3 0-15 0 0,0 2-11 0 0,-2-1-13 0 0,0 1-12 0 0,-1 3-12 0 0,1-1-8 0 0,-2 4-12 0 0,0 2 6 0 0,-1 3 2 0 0,-2 4 14 0 0,0 4 14 0 0,0 3 2 0 0,0 3 48 0 0,0 2 20 0 0,0 2 12 0 0,1 1-5 0 0,0 0 4 0 0,1-1-6 0 0,0 0-3 0 0,1-3-8 0 0,1-1 169 0 0,0-2-240 0 0,1-2 55 0 0,1-1 7 0 0,0 0-25 0 0,0-2-29 0 0,1 0 3 0 0,1-2-82 0 0,-1 0 2 0 0,1-1-5 0 0,-1-1-3 0 0,0-2 0 0 0,0-1 0 0 0,-1-2 0 0 0,0-3 0 0 0,0 1 0 0 0,0-3 0 0 0,-2 1 0 0 0,0-1 0 0 0,-1-1 0 0 0,-2 0 0 0 0,-2 1 0 0 0,-2-1 0 0 0,-4 0 0 0 0,-4 1 0 0 0,-3 0 0 0 0,-4 0 0 0 0,-3 0 0 0 0,-2 1 0 0 0,-2-1 0 0 0,0 1 0 0 0,-1 0 0 0 0,1 0 0 0 0,0 0 0 0 0,1-1 0 0 0,3-1 0 0 0,2 1 0 0 0,4-1 0 0 0,2-1 0 0 0,6 0 0 0 0,0 0 0 0 0,3-2 0 0 0,3 1 0 0 0,0-1 0 0 0,1 1 0 0 0,2-1 0 0 0,0 0 0 0 0,1 0 0 0 0,1 0 0 0 0,5-1 0 0 0,0-1 0 0 0,5 0 0 0 0,2 0 0 0 0,1 0 0 0 0,2 0 0 0 0,1 0 0 0 0,0 1 0 0 0,0-1 0 0 0,0 1 0 0 0,0 0 0 0 0,-1 0 0 0 0,0-1 0 0 0,0 1 0 0 0,-1 0 0 0 0,0-1 0 0 0,-1 1 0 0 0,0-1 0 0 0,-1-1 0 0 0,-2 1 0 0 0,0-1 0 0 0,-1 0-714 0 0,-1 0 125 0 0,-1 0-752 0 0,0-1-491 0 0,5-2-6618 0 0,-6 3 5140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5.9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0065.4375"/>
      <inkml:brushProperty name="anchorY" value="-384580.375"/>
      <inkml:brushProperty name="scaleFactor" value="0.5"/>
    </inkml:brush>
  </inkml:definitions>
  <inkml:trace contextRef="#ctx0" brushRef="#br0">15 67 700 0 0,'-1'-1'1368'0'0,"-1"0"369"0"0,-1 0 2 0 0,-6-4 4822 0 0,11 1-5154 0 0,2 0-89 0 0,4-2-103 0 0,4-1-90 0 0,3 0-93 0 0,5 0-87 0 0,0 1-84 0 0,1 0-85 0 0,0 1-70 0 0,-1 1-69 0 0,-2 2-55 0 0,-2 1-40 0 0,-2 1-37 0 0,-3 2-41 0 0,-2 1-31 0 0,-2 0-33 0 0,-2 3-32 0 0,-2 0-37 0 0,-2 2-30 0 0,-2 2-24 0 0,-2 1-25 0 0,-2 3-14 0 0,-2 2-23 0 0,-3 2-5 0 0,-1 2-10 0 0,-2 0-8 0 0,-1 1 2 0 0,-1 0-12 0 0,-1 0-1 0 0,1-1-10 0 0,1 0-7 0 0,0-1-22 0 0,3-2 1 0 0,2-2 2 0 0,1-2 3 0 0,2-1 9 0 0,1-2 12 0 0,3-1-3 0 0,1-2 11 0 0,1 0-7 0 0,2-1 3 0 0,1 0-11 0 0,1-1-1 0 0,1 1-5 0 0,2-2 1 0 0,1 1-11 0 0,2-1-5 0 0,1 0 5 0 0,1-1-12 0 0,0 0-6 0 0,0-1-13 0 0,1 0-6 0 0,-1-1-28 0 0,0 0 7 0 0,-1 0 94 0 0,-1 0-140 0 0,0-1 46 0 0,-3 0-30 0 0,2-1-10 0 0,-1 1-17 0 0,-1-1-19 0 0,1 0-44 0 0,0 1-50 0 0,-1-1-78 0 0,0 0-58 0 0,-1-1-117 0 0,0 1-101 0 0,-1 0-164 0 0,1-1-228 0 0,-2 0 362 0 0,1-1-584 0 0,0 0-203 0 0,-1 1-363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6.2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1212.625"/>
      <inkml:brushProperty name="anchorY" value="-385731.59375"/>
      <inkml:brushProperty name="scaleFactor" value="0.5"/>
    </inkml:brush>
  </inkml:definitions>
  <inkml:trace contextRef="#ctx0" brushRef="#br0">102 71 488 0 0,'0'0'0'0'0,"-3"0"1348"0"0,-6-1 514 0 0,-3-1 49 0 0,-1 1 63 0 0,-1-1-31 0 0,0 0-64 0 0,3 0-85 0 0,1 1-96 0 0,3-1-93 0 0,-2 0 3778 0 0,15 0-4300 0 0,3-1-97 0 0,3 0-93 0 0,3-1-84 0 0,2 0-75 0 0,1 0-78 0 0,1 1-62 0 0,0-1-66 0 0,-1 0-64 0 0,0 1-73 0 0,-1 0-104 0 0,0 0-118 0 0,-3 0-136 0 0,-1 1-292 0 0,-1-1-272 0 0,-2 1-396 0 0,-2 0 316 0 0,-2 1-933 0 0,0-1-3117 0 0,-1 1 1682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7.4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2221.25"/>
      <inkml:brushProperty name="anchorY" value="-386505.96875"/>
      <inkml:brushProperty name="scaleFactor" value="0.5"/>
    </inkml:brush>
  </inkml:definitions>
  <inkml:trace contextRef="#ctx0" brushRef="#br0">84 379 108 0 0,'-20'19'24965'0'0,"21"-25"-24480"0"0,0-2-53 0 0,0-3-38 0 0,1-2-38 0 0,0-2-36 0 0,-1-2-35 0 0,1 0-23 0 0,-1-4-36 0 0,1-1-11 0 0,-1-1-24 0 0,-1 0-19 0 0,1 0-15 0 0,-1 2-12 0 0,0 0-18 0 0,-1 1-6 0 0,-1 2-13 0 0,0 1-12 0 0,0 1-12 0 0,-2 1-22 0 0,1 2-8 0 0,-1 1-14 0 0,0 1-17 0 0,0 2-10 0 0,0 1-9 0 0,-1 2-3 0 0,2 1-5 0 0,-2 2 1 0 0,1 1 3 0 0,2 0 0 0 0,-3 3 0 0 0,0 0 18 0 0,1 1 19 0 0,0 1 14 0 0,0 1 17 0 0,0 0 16 0 0,2 1 21 0 0,1 0 10 0 0,1 1 8 0 0,1 0 14 0 0,2 0-3 0 0,1 1 2 0 0,2 0 0 0 0,2 0 4 0 0,1-1-10 0 0,1-1-1 0 0,1 1-9 0 0,0-2-4 0 0,0-1-8 0 0,1-1-8 0 0,-2 0-8 0 0,0-1-8 0 0,0-1-13 0 0,-3 0-6 0 0,3-1-9 0 0,0-1-13 0 0,1-2-11 0 0,1 0-7 0 0,-1-1-14 0 0,1 0-2 0 0,-1-1-5 0 0,0 0-4 0 0,-1 0-8 0 0,-1-1 10 0 0,1 1-12 0 0,-2 0 3 0 0,0 1-1 0 0,-1 0-5 0 0,0 0 16 0 0,-3 2-14 0 0,1-1-5 0 0,0 1 1 0 0,-2 1-1 0 0,1 0 5 0 0,-1 0 12 0 0,1 1 2 0 0,0 0 0 0 0,-2 0 20 0 0,3 1 13 0 0,-2 1 20 0 0,2 0 118 0 0,-1 2-50 0 0,1 1 0 0 0,0 1 12 0 0,1 1-5 0 0,0 2-8 0 0,0 1-115 0 0,1 0 5 0 0,-1 2-9 0 0,1 0-4 0 0,0 0 0 0 0,1 1 0 0 0,-1 0 0 0 0,1 0 0 0 0,0-1 0 0 0,0 1 0 0 0,1-1 0 0 0,0 0-159 0 0,0-1-374 0 0,0-1-85 0 0,0 0-256 0 0,1-1 396 0 0,-1-1-631 0 0,-1 0-210 0 0,1-1-371 0 0,-1-2-368 0 0,1 0-2205 0 0,-1-2 1361 0 0,-2 0 104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7.62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3516"/>
      <inkml:brushProperty name="anchorY" value="-387203.5625"/>
      <inkml:brushProperty name="scaleFactor" value="0.5"/>
    </inkml:brush>
  </inkml:definitions>
  <inkml:trace contextRef="#ctx0" brushRef="#br0">0 111 440 0 0,'0'0'0'0'0,"0"-3"564"0"0,1-4 196 0 0,1-2 126 0 0,0-3 163 0 0,0-2 117 0 0,0 1 88 0 0,1-1 52 0 0,-1 3-12 0 0,-1 2-30 0 0,1 2-32 0 0,-1 2-41 0 0,0 1-57 0 0,0 2 989 0 0,1 5-1155 0 0,0 3-83 0 0,0 3-100 0 0,1 2-120 0 0,0 1-187 0 0,0 2-296 0 0,1-1-513 0 0,-1 1-634 0 0,2-1 375 0 0,-1-1-2767 0 0,1-2 1349 0 0,0-1-58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7.7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4428.125"/>
      <inkml:brushProperty name="anchorY" value="-388071.625"/>
      <inkml:brushProperty name="scaleFactor" value="0.5"/>
    </inkml:brush>
  </inkml:definitions>
  <inkml:trace contextRef="#ctx0" brushRef="#br0">201 197 6905 0 0,'0'0'0'0'0,"-4"-7"4156"0"0,-4-7-1358 0 0,-6-6-171 0 0,-3-2-525 0 0,-3-1-355 0 0,0 1-288 0 0,0 3-238 0 0,0 2-203 0 0,3 3-183 0 0,2 3-122 0 0,2 2-114 0 0,2 2-157 0 0,2 2-222 0 0,3 1-386 0 0,2 2-854 0 0,2 1 262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7:48.3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3399"/>
      <inkml:brushProperty name="anchorY" value="-387029.09375"/>
      <inkml:brushProperty name="scaleFactor" value="0.5"/>
    </inkml:brush>
  </inkml:definitions>
  <inkml:trace contextRef="#ctx0" brushRef="#br0">64 32 780 0 0,'0'0'0'0'0,"-1"3"1508"0"0,1 4 397 0 0,-1 3 22 0 0,0 3 18 0 0,0 5-60 0 0,-1 3-90 0 0,0 2-119 0 0,0 3-116 0 0,1 2-133 0 0,-1 1-117 0 0,0 1-122 0 0,0 1-106 0 0,-2 0-101 0 0,1-1-91 0 0,0-1-90 0 0,0-3-78 0 0,0-3-63 0 0,0-2-49 0 0,0-3-45 0 0,1-3-31 0 0,0-2-39 0 0,0-4-30 0 0,0-1-33 0 0,1-3-32 0 0,0-2-32 0 0,0-1 569 0 0,-1-7-681 0 0,0-4-23 0 0,-1-4-35 0 0,0-2-6 0 0,1-2-12 0 0,0-1-12 0 0,2-1 11 0 0,1 2-18 0 0,1 1 9 0 0,0 1 12 0 0,0 2 10 0 0,1 3 7 0 0,-1 3 5 0 0,2 2-29 0 0,-1 2 32 0 0,-1 2 242 0 0,4 3-293 0 0,2 2 77 0 0,1 2-49 0 0,1 1-212 0 0,3 3 59 0 0,2 0-31 0 0,0 0 0 0 0,3 1 0 0 0,0 0 0 0 0,0-2 0 0 0,0 0 0 0 0,-1-3 0 0 0,-1-1 0 0 0,0-2 0 0 0,-1-1 0 0 0,0-3 0 0 0,1-1 0 0 0,-1-2 0 0 0,0-2 0 0 0,1-2 0 0 0,0-2 0 0 0,-1-3 0 0 0,-1-3 0 0 0,0-3 0 0 0,-3-2 0 0 0,-1-1 0 0 0,-1-3 0 0 0,-2-1 0 0 0,-1-1 0 0 0,-2 0 0 0 0,-1 2 0 0 0,-2 1 0 0 0,0 2 0 0 0,-2 2 0 0 0,-1 1 0 0 0,0 2 0 0 0,0 2 0 0 0,-1 1 0 0 0,1 2 0 0 0,-1 2 0 0 0,1 2 0 0 0,-1 2-219 0 0,1 2-895 0 0,0 2-877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7785 0 0,'1'-5'923'0'0,"0"-1"1"0"0,0 0-1 0 0,1 1 1 0 0,0-1 0 0 0,0 1-1 0 0,1 0 1 0 0,-1 0-1 0 0,1 0 1 0 0,0 0 0 0 0,0 0-1 0 0,1 0 1 0 0,5-5-1 0 0,-6 7-670 0 0,0 1 1 0 0,0 0-1 0 0,0 0 0 0 0,0 0 0 0 0,0 1 0 0 0,0-1 0 0 0,0 1 0 0 0,1-1 0 0 0,-1 1 0 0 0,0 0 0 0 0,1 1 0 0 0,-1-1 0 0 0,1 0 0 0 0,-1 1 0 0 0,1 0 1 0 0,0 0-1 0 0,-1 0 0 0 0,1 0 0 0 0,-1 1 0 0 0,1-1 0 0 0,5 3 0 0 0,8 2 224 0 0,-1 0 0 0 0,0 2-1 0 0,0 0 1 0 0,-1 1 0 0 0,28 18 0 0 0,59 54 913 0 0,-70-49-939 0 0,-1 2 0 0 0,-1 1 0 0 0,-2 2 0 0 0,-2 0 0 0 0,-1 2 0 0 0,26 53 0 0 0,-28-43-451 0 0,-1 1 0 0 0,-3 1 0 0 0,-1 0 0 0 0,19 100 0 0 0,-28-101 0 0 0,-2 0 0 0 0,2 93 0 0 0,-9-120 0 0 0,-2 0 0 0 0,0-1 0 0 0,-1 1 0 0 0,-1-1 0 0 0,-1 0 0 0 0,-1 0 0 0 0,-1-1 0 0 0,-1 0 0 0 0,-11 23 0 0 0,15-38 0 0 0,1 1 0 0 0,-1-1 0 0 0,0 0 0 0 0,0 0 0 0 0,-1 0 0 0 0,1 0 0 0 0,-1-1 0 0 0,0 0 0 0 0,0 0 0 0 0,0 0 0 0 0,-1-1 0 0 0,-10 6 0 0 0,6-6 0 0 0,-3-1 0 0 0,3-2-221 0 0,8 0-1535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6.6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4566.5"/>
      <inkml:brushProperty name="anchorY" value="-387844.21875"/>
      <inkml:brushProperty name="scaleFactor" value="0.5"/>
    </inkml:brush>
  </inkml:definitions>
  <inkml:trace contextRef="#ctx0" brushRef="#br0">63 156 188 0 0,'0'0'0'0'0,"0"-2"596"0"0,0-1 215 0 0,-1-1 32 0 0,0-2 36 0 0,-1 0 9 0 0,0-2-15 0 0,-1 1-27 0 0,0 1-26 0 0,-1 0-28 0 0,1-1-37 0 0,0 2-40 0 0,-1-1-25 0 0,1 1-39 0 0,-1 0-44 0 0,1 0-34 0 0,0 1-60 0 0,1 0-16 0 0,-1 0-33 0 0,2 0-28 0 0,-1 0-28 0 0,0 1-24 0 0,1 0-10 0 0,-1 0-18 0 0,2 1-12 0 0,-2-1-2 0 0,1 0-34 0 0,-1 1 13 0 0,1-1-5 0 0,-1 1 4 0 0,1 0 0 0 0,1 0 0 0 0,-1-1 4 0 0,1 0 14 0 0,0 0 5 0 0,0 1 0 0 0,0 1-9 0 0,0 0 4 0 0,0-2-26 0 0,0 0-11 0 0,0 1-7 0 0,0 0-48 0 0,0-1 1922 0 0,1 10-1810 0 0,0 4 8 0 0,1 6 11 0 0,0 5-3 0 0,0 4 7 0 0,0 4-20 0 0,1 6 1 0 0,-1 7-6 0 0,-1 5-4 0 0,1 3 0 0 0,0 2-28 0 0,1 2 13 0 0,1 1-5 0 0,0 0 0 0 0,1 1-14 0 0,1 1-10 0 0,0 0-12 0 0,0 1-17 0 0,1 0-10 0 0,0 0-13 0 0,0-2-17 0 0,0 0-20 0 0,0-2-19 0 0,-1-4-10 0 0,0-3-19 0 0,-2-5-15 0 0,0-4-11 0 0,-2-6-13 0 0,0-3-17 0 0,-1-5-19 0 0,0-3 3 0 0,-1-3 6 0 0,0-3-7 0 0,0-2-16 0 0,1-2-42 0 0,-1-4-110 0 0,0-2-169 0 0,2-2-138 0 0,0 0-179 0 0,0-3-233 0 0,3-1 299 0 0,-1 0-666 0 0,5-4-281 0 0,2-1-419 0 0,3-1-2587 0 0,2-2 1497 0 0,-1-1 58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7.1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5558.625"/>
      <inkml:brushProperty name="anchorY" value="-389901.21875"/>
      <inkml:brushProperty name="scaleFactor" value="0.5"/>
    </inkml:brush>
  </inkml:definitions>
  <inkml:trace contextRef="#ctx0" brushRef="#br0">8 280 656 0 0,'0'0'0'0'0,"-1"-2"1208"0"0,-2-6 341 0 0,1-1 84 0 0,0-4 58 0 0,3-2 23 0 0,3-3-29 0 0,8-3-44 0 0,8-4-63 0 0,9-1-72 0 0,10 0-79 0 0,19-3-83 0 0,12 3-98 0 0,8 2-94 0 0,3 6-96 0 0,0 5-96 0 0,0 7-91 0 0,10 6-84 0 0,1 6-75 0 0,-2 6-74 0 0,-7 2-53 0 0,-9 2-68 0 0,-9 3-45 0 0,-8 1-40 0 0,-8 1-51 0 0,-8 1-29 0 0,-9 0-38 0 0,-7 0-22 0 0,-8 0-31 0 0,-7-1-18 0 0,-6 0-21 0 0,-7 2-10 0 0,-6 2-14 0 0,-9 3-8 0 0,-6 3-8 0 0,-8 1-17 0 0,-5 1-6 0 0,-7-1-13 0 0,-4-2-12 0 0,-11 5-12 0 0,-6-2-8 0 0,-2 0-8 0 0,2-5-17 0 0,4-3-1 0 0,5-3-20 0 0,3-4-37 0 0,6-3-70 0 0,6-3-148 0 0,5-2-127 0 0,7-2-219 0 0,6-2-239 0 0,5 0 303 0 0,5-1-659 0 0,6 1-345 0 0,5 0-429 0 0,6 2-2434 0 0,5 2 1428 0 0,8 3 80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7.7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6870.4375"/>
      <inkml:brushProperty name="anchorY" value="-391250.5"/>
      <inkml:brushProperty name="scaleFactor" value="0.5"/>
    </inkml:brush>
  </inkml:definitions>
  <inkml:trace contextRef="#ctx0" brushRef="#br0">77 120 92 0 0,'0'0'0'0'0,"-1"-2"1000"0"0,-1-1 542 0 0,-1-1 120 0 0,1 0 115 0 0,1-2 35 0 0,1-1-39 0 0,3-2-43 0 0,3 0-87 0 0,3-1-83 0 0,4 0-98 0 0,4 0-84 0 0,3 0-109 0 0,1 1-91 0 0,3 0-107 0 0,0 2-94 0 0,2 2-92 0 0,-2 1-84 0 0,-1 3-80 0 0,-2 0-72 0 0,-2 3-59 0 0,-1 2-62 0 0,-3 2-55 0 0,-2 1-43 0 0,-3 3-36 0 0,-2 1-38 0 0,-5 3-36 0 0,-3 2-18 0 0,-6 6-22 0 0,-6 5-15 0 0,-6 4-17 0 0,-5 5-2 0 0,-5 1-6 0 0,-3 3 1 0 0,-2 0-11 0 0,0 0-6 0 0,-1-1-17 0 0,1-2-20 0 0,2-1-5 0 0,3-3-23 0 0,5-3-10 0 0,4-4-4 0 0,5-4-19 0 0,4-3-4 0 0,4-3-15 0 0,3-2-6 0 0,4-3 103 0 0,2-1-152 0 0,2 0 44 0 0,2-3-15 0 0,2 0-6 0 0,2 0 44 0 0,2-2-18 0 0,1 1 36 0 0,2-2-79 0 0,1 0-60 0 0,3-1 14 0 0,3-1-12 0 0,2-1 0 0 0,2 0 0 0 0,2-1 0 0 0,1-1 0 0 0,0 0 0 0 0,1-1 0 0 0,0-1 0 0 0,-1 0 0 0 0,-1-1 0 0 0,-2 1 0 0 0,-3 0 0 0 0,-2-1 0 0 0,-3 1 0 0 0,-3-1-485 0 0,-3 1-25 0 0,-1 0-219 0 0,-3 0-271 0 0,-2-1 433 0 0,-2 2-724 0 0,0-1-288 0 0,-2 0-417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8.00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8202.1875"/>
      <inkml:brushProperty name="anchorY" value="-392609.6875"/>
      <inkml:brushProperty name="scaleFactor" value="0.5"/>
    </inkml:brush>
  </inkml:definitions>
  <inkml:trace contextRef="#ctx0" brushRef="#br0">100 149 956 0 0,'0'0'0'0'0,"-5"-1"1584"0"0,-6-1 425 0 0,-4-2 112 0 0,-1 0 54 0 0,-1 0 22 0 0,3-2-64 0 0,3 2-86 0 0,3 0-110 0 0,6-3-118 0 0,4-2-133 0 0,5-1-144 0 0,6-2-137 0 0,8 0-146 0 0,6-1-133 0 0,6 0-162 0 0,1 1-184 0 0,0 2-194 0 0,-1 2-222 0 0,-2 2-267 0 0,-3 1-467 0 0,-3 3-484 0 0,-4 1 313 0 0,-2 2-744 0 0,-2 1-344 0 0,-1 2-2725 0 0,-2 0 1506 0 0,-2 1 29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8.8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9345.5"/>
      <inkml:brushProperty name="anchorY" value="-393327.46875"/>
      <inkml:brushProperty name="scaleFactor" value="0.5"/>
    </inkml:brush>
  </inkml:definitions>
  <inkml:trace contextRef="#ctx0" brushRef="#br0">54 674 672 0 0,'-5'2'7460'0'0,"1"-2"-5516"0"0,1 0-110 0 0,-1-2-119 0 0,2 0-133 0 0,0-2-129 0 0,0 0-129 0 0,2-2-118 0 0,1-3-117 0 0,1-1-103 0 0,0-3-97 0 0,0-1-88 0 0,0-2-84 0 0,0-2-99 0 0,-1-3-84 0 0,0-3-86 0 0,-1-4-74 0 0,-2-6-64 0 0,0-5-52 0 0,0-5-36 0 0,-1-1-33 0 0,-1 0-38 0 0,1 4-7 0 0,0 3-16 0 0,-1 3-7 0 0,1 5 5 0 0,1 3 7 0 0,0 4 21 0 0,-1 3 9 0 0,0 3 13 0 0,1 3-12 0 0,1 1-8 0 0,0 3-3 0 0,0 2 14 0 0,0 3-5 0 0,1 0 30 0 0,-1 1 20 0 0,1 2 19 0 0,-1 0 12 0 0,1 1 284 0 0,2 7-260 0 0,2 2-4 0 0,2 3-12 0 0,1 2-16 0 0,3 3-15 0 0,2 0-16 0 0,3 1-39 0 0,3 1-47 0 0,1-1-65 0 0,1 0-93 0 0,1-3-135 0 0,0-1-92 0 0,0-2-53 0 0,-1-2-69 0 0,-2-3-31 0 0,-1-2-31 0 0,-2-3 27 0 0,-1-1-58 0 0,-1-3 82 0 0,-2-2 17 0 0,0-2 48 0 0,0-4 29 0 0,0-2 24 0 0,0-3 101 0 0,0-3 63 0 0,-1 0 111 0 0,0 0 47 0 0,-2 2 82 0 0,0 1 71 0 0,-2 3 47 0 0,0 1 52 0 0,-2 3 34 0 0,-1 2 38 0 0,-1 2 17 0 0,0 1 28 0 0,-1 2 18 0 0,-1 0 467 0 0,2 5-420 0 0,1 2 592 0 0,-1 2-746 0 0,0 2-71 0 0,0 2-238 0 0,0 3 24 0 0,-1 1-35 0 0,0 3 0 0 0,0 3 0 0 0,0 3 0 0 0,1 2 0 0 0,-1 1 0 0 0,1 2 0 0 0,1 0 0 0 0,-1-1 0 0 0,2-1 0 0 0,0-3 0 0 0,0-2 0 0 0,1-3 0 0 0,0-3-691 0 0,2-2-273 0 0,3-4-857 0 0,1-1-3480 0 0,2-4 1873 0 0,3-3 2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9.4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0658.1875"/>
      <inkml:brushProperty name="anchorY" value="-393916.1875"/>
      <inkml:brushProperty name="scaleFactor" value="0.5"/>
    </inkml:brush>
  </inkml:definitions>
  <inkml:trace contextRef="#ctx0" brushRef="#br0">258 76 180 0 0,'0'0'0'0'0,"-6"1"1060"0"0,-6 4 621 0 0,-4 2 168 0 0,-2 2 148 0 0,-1 3 47 0 0,-1 1-18 0 0,1 2-84 0 0,0 2-102 0 0,2 0-132 0 0,0 1-146 0 0,1 0-123 0 0,2 0-135 0 0,1-2-104 0 0,3-1-107 0 0,1-2-105 0 0,1-1-81 0 0,2-2-77 0 0,1-1-69 0 0,0-3-60 0 0,1-1-70 0 0,2-2-62 0 0,-1 0 1089 0 0,3-9-1377 0 0,1-3-49 0 0,1-5-30 0 0,1-3-24 0 0,1-4-31 0 0,2-3-13 0 0,0-2-13 0 0,1-1-8 0 0,1 0 9 0 0,-2 1 20 0 0,0 3 14 0 0,-1 2 207 0 0,-1 4-276 0 0,-2 4 139 0 0,0 0-68 0 0,-1 4-29 0 0,-1 0-145 0 0,0 3 38 0 0,0 1-22 0 0,0 3 0 0 0,0 0 0 0 0,0 2 0 0 0,0 0 0 0 0,0 0 0 0 0,0 1 0 0 0,0 10 0 0 0,2 6 0 0 0,2 7 0 0 0,2 6 0 0 0,2 5 0 0 0,3 2 0 0 0,0-1 0 0 0,3 1 0 0 0,1-3 0 0 0,1-1 0 0 0,2-5 0 0 0,0-2 0 0 0,0-3 0 0 0,0-4 0 0 0,1-2 0 0 0,-1-2 0 0 0,-1-3 0 0 0,-2-3 0 0 0,-2-1 0 0 0,-1-2 0 0 0,-3-2 0 0 0,-1-2 0 0 0,-1 0 0 0 0,-3-1 0 0 0,-1-1 0 0 0,1-1 0 0 0,0 0 0 0 0,-1-1 0 0 0,-1 1 0 0 0,0 0 0 0 0,-1 1 0 0 0,-6-4 0 0 0,-3 0 0 0 0,-4 0 0 0 0,-3 0 0 0 0,-3 2 0 0 0,-5 0 0 0 0,-4 2 0 0 0,-1 0 0 0 0,-2 2 0 0 0,0 0 0 0 0,2 1 0 0 0,1 0 0 0 0,4 0 0 0 0,3-1 0 0 0,2 0 0 0 0,5-1-168 0 0,3 0-778 0 0,3-3-586 0 0,2 1-576 0 0,9-15-9534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9.5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9579.625"/>
      <inkml:brushProperty name="anchorY" value="-393427"/>
      <inkml:brushProperty name="scaleFactor" value="0.5"/>
    </inkml:brush>
  </inkml:definitions>
  <inkml:trace contextRef="#ctx0" brushRef="#br0">192 175 11829 0 0,'-4'-4'6613'0'0,"-7"-7"-3025"0"0,-7-5-629 0 0,-5-3-888 0 0,-2-1-530 0 0,0 1-323 0 0,3 1-258 0 0,2 2 733 0 0,5 3-1591 0 0,4 3 25 0 0,2 1-61 0 0,4 3-66 0 0,2 2 0 0 0,2 1 0 0 0,3 0 0 0 0,1 1 0 0 0,5 1 0 0 0,4 3-887 0 0,6 6 385 0 0,5 5-851 0 0,4 7-341 0 0,2 5-419 0 0,2 3-2580 0 0,1 4 1540 0 0,3 0 88 0 0,-6-6-14268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19.8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0482.5625"/>
      <inkml:brushProperty name="anchorY" value="-394286"/>
      <inkml:brushProperty name="scaleFactor" value="0.5"/>
    </inkml:brush>
  </inkml:definitions>
  <inkml:trace contextRef="#ctx0" brushRef="#br0">306 0 432 0 0,'0'0'0'0'0,"1"1"784"0"0,2 3 378 0 0,0 0 224 0 0,0 2 220 0 0,0 1 127 0 0,0 1 44 0 0,-2 0 3 0 0,-2 2-38 0 0,-1 0-71 0 0,-2 4-67 0 0,-1 2-85 0 0,-4 2-102 0 0,-2 5-97 0 0,-3 4-100 0 0,-2 5-90 0 0,-1 2-94 0 0,-3 2-101 0 0,0 2-67 0 0,0 0-108 0 0,-1 0-59 0 0,1-1-64 0 0,1-4-65 0 0,1-2-78 0 0,1-4-74 0 0,1-3-99 0 0,1-4-126 0 0,2-3-147 0 0,1-3-279 0 0,2-3-301 0 0,2-2-276 0 0,1-2 305 0 0,2-2-622 0 0,2-3-244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0.0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9326.25"/>
      <inkml:brushProperty name="anchorY" value="-394041.6875"/>
      <inkml:brushProperty name="scaleFactor" value="0.5"/>
    </inkml:brush>
  </inkml:definitions>
  <inkml:trace contextRef="#ctx0" brushRef="#br0">48 107 804 0 0,'0'0'0'0'0,"-1"-4"1460"0"0,-3-6 458 0 0,-1-4 97 0 0,-1-2 94 0 0,-1 0 1 0 0,-1 2-41 0 0,2 1-50 0 0,2 4-59 0 0,1 3-70 0 0,0 1 1595 0 0,7 12-1881 0 0,5 9-96 0 0,6 8-83 0 0,8 8-89 0 0,10 14-102 0 0,8 9-98 0 0,4 2 1118 0 0,1 0-2072 0 0,-2-4-31 0 0,-2-3-53 0 0,-4-4-98 0 0,-2-4 0 0 0,-4-3 0 0 0,-2-4 0 0 0,-5-4 0 0 0,-4-6 0 0 0,-3-4 0 0 0,-4-4 0 0 0,-3-4 0 0 0,-2-3 0 0 0,-2-3 0 0 0,-3-2 0 0 0,0-2 0 0 0,-1-2 0 0 0,-1 0-625 0 0,1-4-363 0 0,0 0-808 0 0,6-9-6955 0 0,-2 4 5311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0.4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0709.375"/>
      <inkml:brushProperty name="anchorY" value="-395440.84375"/>
      <inkml:brushProperty name="scaleFactor" value="0.5"/>
    </inkml:brush>
  </inkml:definitions>
  <inkml:trace contextRef="#ctx0" brushRef="#br0">36 49 848 0 0,'0'0'0'0'0,"-2"-1"1532"0"0,-2-1 383 0 0,0 0 73 0 0,0 0 67 0 0,-1-1 22 0 0,-11-8 10725 0 0,22 11-11369 0 0,3 1-121 0 0,4 0-110 0 0,2 0-91 0 0,3 0-113 0 0,3-1-92 0 0,3 1-93 0 0,2-1 770 0 0,2 0-1584 0 0,2-1 144 0 0,0-1-93 0 0,1 0-50 0 0,-1 0 0 0 0,0-1 0 0 0,-3 0 0 0 0,-2 0 0 0 0,-3-1 0 0 0,-4 1 0 0 0,-2 1 0 0 0,-5 0 0 0 0,-2 0-929 0 0,-2 0 579 0 0,-2 1-732 0 0,-2 1-271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1 316 0 0,'-7'13'10526'0'0,"10"-11"-9980"0"0,0 0 0 0 0,0 0 0 0 0,0 0 0 0 0,0-1 0 0 0,0 1 0 0 0,0-1 0 0 0,0 1 0 0 0,1-1 0 0 0,-1 0 0 0 0,1 0 0 0 0,-1-1 0 0 0,0 1 0 0 0,1-1-1 0 0,-1 0 1 0 0,1 0 0 0 0,0 0 0 0 0,-1 0 0 0 0,7-2 0 0 0,78-8 3999 0 0,-87 9-4447 0 0,30-4-1106 0 0,-30 5 188 0 0,17-7-2381 0 0,-7 3-2161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21 792 0 0,'-11'-7'19350'0'0,"160"6"-13753"0"0,80-8-1705 0 0,-216 8-3851 0 0,24-1-1106 0 0,-14 4-3468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0.6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1960.875"/>
      <inkml:brushProperty name="anchorY" value="-396248.625"/>
      <inkml:brushProperty name="scaleFactor" value="0.5"/>
    </inkml:brush>
  </inkml:definitions>
  <inkml:trace contextRef="#ctx0" brushRef="#br0">32 0 9785 0 0,'-2'3'6192'0'0,"-3"2"-2491"0"0,-1 1-661 0 0,0 2-799 0 0,0-1-522 0 0,2 0-318 0 0,2-1-243 0 0,3 0-205 0 0,4-1-154 0 0,3 0 728 0 0,5-1-1451 0 0,5-1 40 0 0,6 0-57 0 0,4 0-59 0 0,2 0 0 0 0,3 0 0 0 0,1-1 0 0 0,-2 0 0 0 0,-1 0 0 0 0,-3-1 0 0 0,-4 0 0 0 0,-4-1 0 0 0,-3 0 0 0 0,-4 0-854 0 0,-2 0-592 0 0,-4 0-666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1.8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3169.0625"/>
      <inkml:brushProperty name="anchorY" value="-397173.09375"/>
      <inkml:brushProperty name="scaleFactor" value="0.5"/>
    </inkml:brush>
  </inkml:definitions>
  <inkml:trace contextRef="#ctx0" brushRef="#br0">10 524 7165 0 0,'-1'-4'3972'0'0,"-3"-6"-1964"0"0,2-3-284 0 0,0-2-366 0 0,2 0-205 0 0,2 1-163 0 0,2 4-114 0 0,4 3-87 0 0,1 4-83 0 0,5 9-26 0 0,5 8-17 0 0,3 11-15 0 0,1 10-7 0 0,6 18-9 0 0,2 12-13 0 0,-2 6-25 0 0,-2 3-31 0 0,-3-4-31 0 0,-3-3-32 0 0,-2-4-32 0 0,-2-5-27 0 0,-1-4-20 0 0,-2-7-25 0 0,-1-5-24 0 0,-1-6-15 0 0,-2-6-12 0 0,0-6-18 0 0,-1-5-10 0 0,-1-5-23 0 0,-1-3-22 0 0,0-4-24 0 0,-2-4-24 0 0,1-3-24 0 0,0-3-19 0 0,1-5-35 0 0,2-6 180 0 0,1-8-237 0 0,2-10 82 0 0,0-12-28 0 0,4-21-13 0 0,0-22-52 0 0,2-17-84 0 0,-1-8 20 0 0,-1 1-14 0 0,-2 9 0 0 0,-2 10 0 0 0,-3 11 0 0 0,-2 9 0 0 0,0 9 0 0 0,-2 8 0 0 0,1 7 0 0 0,-2 8 0 0 0,1 7 0 0 0,1 4 0 0 0,-1 6 0 0 0,2 3 0 0 0,0 4 0 0 0,1 2 0 0 0,0 4 0 0 0,2 2 0 0 0,0 2 0 0 0,2 2 0 0 0,1 2 0 0 0,3 3-551 0 0,3 3-155 0 0,5 5-792 0 0,5 7-515 0 0,3 6-3015 0 0,3 6 1697 0 0,-1 3 53 0 0,-6-4-15249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2.4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4932.625"/>
      <inkml:brushProperty name="anchorY" value="-397634.84375"/>
      <inkml:brushProperty name="scaleFactor" value="0.5"/>
    </inkml:brush>
  </inkml:definitions>
  <inkml:trace contextRef="#ctx0" brushRef="#br0">95 45 740 0 0,'-7'2'14205'0'0,"10"-5"-12468"0"0,1-1-79 0 0,3-2-87 0 0,3 0-101 0 0,4-1-84 0 0,3 1-103 0 0,3 0-76 0 0,2 2-102 0 0,3 0-92 0 0,2 3-88 0 0,1 2-80 0 0,0 2-95 0 0,1 2-62 0 0,0 1-81 0 0,-1 3 583 0 0,-2 1-959 0 0,-2 2-138 0 0,-3 1-37 0 0,-3 0-49 0 0,-4 2-7 0 0,-4 1 0 0 0,-4 0 0 0 0,-4 2 0 0 0,-6 5 0 0 0,-7 5 0 0 0,-5 5 0 0 0,-8 3 0 0 0,-4 4 0 0 0,-11 8 0 0 0,-6 3 0 0 0,-3 2 0 0 0,1-4 0 0 0,3-2 0 0 0,2-4 0 0 0,5-4 0 0 0,5-4 0 0 0,5-4 0 0 0,7-5 0 0 0,4-4 0 0 0,5-3 0 0 0,4-5 0 0 0,6-1 0 0 0,3-4 0 0 0,4-2 0 0 0,4-2 0 0 0,3-2 0 0 0,4-2 0 0 0,5-2 0 0 0,3-2 0 0 0,4 0 0 0 0,1-2 0 0 0,1-1 0 0 0,1-1 0 0 0,-1 0 0 0 0,-1 0 0 0 0,-1 0 0 0 0,-3 1 0 0 0,-1-1 0 0 0,-5 2 0 0 0,-2 0 0 0 0,-2 0 0 0 0,-3 1 0 0 0,-3 0 0 0 0,0 0 0 0 0,-2 0 0 0 0,-1 0-1087 0 0,-1 1 67 0 0,-2 0-1033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2.5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6166.75"/>
      <inkml:brushProperty name="anchorY" value="-399135.9375"/>
      <inkml:brushProperty name="scaleFactor" value="0.5"/>
    </inkml:brush>
  </inkml:definitions>
  <inkml:trace contextRef="#ctx0" brushRef="#br0">179 161 400 0 0,'0'0'0'0'0,"-8"0"1448"0"0,-12-1 607 0 0,-5 0 186 0 0,-3 0 114 0 0,0-1-13 0 0,3-2-67 0 0,5 0-104 0 0,5-1-130 0 0,6 1-134 0 0,8-4-153 0 0,9-1-141 0 0,9-3-159 0 0,9-2-130 0 0,8-1-182 0 0,7 0-189 0 0,5-1-222 0 0,3 2-252 0 0,4 2-313 0 0,1 2-596 0 0,2 3-37 0 0,0 2-731 0 0,2 4-518 0 0,-1 2-2791 0 0,0 3 1544 0 0,0 0 31 0 0,-12 1-13643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2.8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7548.0625"/>
      <inkml:brushProperty name="anchorY" value="-399836.8125"/>
      <inkml:brushProperty name="scaleFactor" value="0.5"/>
    </inkml:brush>
  </inkml:definitions>
  <inkml:trace contextRef="#ctx0" brushRef="#br0">80 93 248 0 0,'0'0'1108'0'0,"-6"-1"556"0"0,0 1 88 0 0,-2 0 93 0 0,-2 1-3 0 0,0 1-49 0 0,0 2-68 0 0,1 1-78 0 0,1 2-65 0 0,1-1-37 0 0,3-1-50 0 0,2 3-47 0 0,4 0-43 0 0,3 1-78 0 0,3-1-100 0 0,4 0-90 0 0,1-1-101 0 0,2-1-96 0 0,0-2-105 0 0,0-1-117 0 0,1-2-86 0 0,-1-1-91 0 0,-1-1-80 0 0,-2-3-62 0 0,-2-1-58 0 0,-2-1-52 0 0,-2-1-53 0 0,-3-1-61 0 0,-1-2-68 0 0,-3-1-86 0 0,-3-2-142 0 0,-2-1-150 0 0,-3-1-88 0 0,0 1-151 0 0,-1 0-200 0 0,1 2-270 0 0,0 0 421 0 0,0 3-705 0 0,2 0-227 0 0,1 3-347 0 0,2 1-2363 0 0,1 1 1394 0 0,3 0 68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3.5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8400.875"/>
      <inkml:brushProperty name="anchorY" value="-400587.84375"/>
      <inkml:brushProperty name="scaleFactor" value="0.5"/>
    </inkml:brush>
  </inkml:definitions>
  <inkml:trace contextRef="#ctx0" brushRef="#br0">103 70 9345 0 0,'-5'-3'5416'0'0,"-6"-5"-2286"0"0,-4-1-514 0 0,-1-1-758 0 0,0 0-434 0 0,2 2-279 0 0,3 1-177 0 0,3 3-142 0 0,4 1-91 0 0,1 2-52 0 0,8 1-50 0 0,7 2-49 0 0,6 1-16 0 0,6 1-33 0 0,8 0-36 0 0,8 1-40 0 0,6 0 447 0 0,5-1-688 0 0,5-1-36 0 0,2-1-168 0 0,2-1 9 0 0,-1-1-23 0 0,-3-1 0 0 0,-5-1 0 0 0,-8-2 0 0 0,-8 0 0 0 0,-6 0 0 0 0,-7-1 0 0 0,-4 0 0 0 0,-5 1 0 0 0,-4 0 0 0 0,-2 1 0 0 0,-4 1-42 0 0,-1 1 12 0 0,-2 3 13 0 0,-1 3 17 0 0,-2 6 2 0 0,-2 5 20 0 0,0 4-14 0 0,-1 9 14 0 0,-2 7 16 0 0,-1 8-47 0 0,0 8 15 0 0,0 7-6 0 0,2 5 0 0 0,1 6 0 0 0,3 17 0 0 0,3 9 0 0 0,3 3 0 0 0,3-3 0 0 0,4 6 0 0 0,1-2 0 0 0,3-6 0 0 0,-1-9 0 0 0,-2-9 0 0 0,0-10 0 0 0,-1-7 0 0 0,-1-8 0 0 0,-2-8 0 0 0,-2-6 0 0 0,-1-8 0 0 0,-1-4 0 0 0,-1-6 0 0 0,0-5 0 0 0,-2-3 0 0 0,-1-4 0 0 0,-1-2 0 0 0,-1-2 0 0 0,-1-1 0 0 0,-3-2 0 0 0,-2-2 0 0 0,-4-1 0 0 0,-4-1 0 0 0,-3-1 0 0 0,-5 0 0 0 0,-3 1 0 0 0,-7 0 0 0 0,-5 0 0 0 0,-2 2 0 0 0,-4 1 0 0 0,1 2 0 0 0,1 1 0 0 0,4 1 0 0 0,6 0 0 0 0,4 0 0 0 0,6 0 0 0 0,5 0 0 0 0,5 1 0 0 0,4-2 0 0 0,4 1 0 0 0,3-2 0 0 0,5 1 0 0 0,3 0 0 0 0,6 0 0 0 0,6 0 0 0 0,5-2 0 0 0,10 0 0 0 0,8-1 0 0 0,6-1 0 0 0,5 0 0 0 0,1-1 0 0 0,-3 1 0 0 0,-4-1 0 0 0,-6 1 0 0 0,-5-1 0 0 0,-6 1 0 0 0,-4-1 0 0 0,-5 0 0 0 0,-3 0 0 0 0,-2 0 0 0 0,-1 0-719 0 0,-2-1-714 0 0,1 1-572 0 0,1 0-3138 0 0,1-1 1743 0 0,3-1 54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3.9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0022.5"/>
      <inkml:brushProperty name="anchorY" value="-402923.5625"/>
      <inkml:brushProperty name="scaleFactor" value="0.5"/>
    </inkml:brush>
  </inkml:definitions>
  <inkml:trace contextRef="#ctx0" brushRef="#br0">42 224 176 0 0,'0'0'0'0'0,"-3"-3"1296"0"0,-4-5 710 0 0,0-2 137 0 0,-2-4 117 0 0,1-1 7 0 0,2-1-71 0 0,4-1-96 0 0,4-1-118 0 0,8-1-114 0 0,6-1-111 0 0,6 1-117 0 0,6 1-112 0 0,4 2-125 0 0,2 3-95 0 0,0 4-90 0 0,0 3-113 0 0,-2 4-87 0 0,-1 4-94 0 0,-3 3-96 0 0,-3 3 819 0 0,-3 4-1767 0 0,-5 2 302 0 0,-5 1-147 0 0,-5 2-35 0 0,-4 3 0 0 0,-7 4 0 0 0,-5 5 0 0 0,-7 3 0 0 0,-4 4 0 0 0,-4 1 0 0 0,-3 0 0 0 0,-2 1 0 0 0,1-1 0 0 0,0-1 0 0 0,1-2 0 0 0,5-3 0 0 0,2-3 0 0 0,5-2 0 0 0,4-3 0 0 0,4-2 0 0 0,3-2 0 0 0,5 0 0 0 0,4 0 0 0 0,4-1 0 0 0,4 0 0 0 0,4-1 0 0 0,3-1 0 0 0,2-2 0 0 0,2-2 0 0 0,1-2 0 0 0,0-2 0 0 0,-2-3 0 0 0,-1-1 0 0 0,-2-3 0 0 0,-2-1 0 0 0,-2-1 0 0 0,-2-1 0 0 0,-1-3-1069 0 0,-2 1-590 0 0,-2-1-565 0 0,-2 0-2742 0 0,-3 0 1621 0 0,-2-1 90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4.1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1245.5"/>
      <inkml:brushProperty name="anchorY" value="-404250.25"/>
      <inkml:brushProperty name="scaleFactor" value="0.5"/>
    </inkml:brush>
  </inkml:definitions>
  <inkml:trace contextRef="#ctx0" brushRef="#br0">242 97 1464 0 0,'0'0'0'0'0,"-8"-1"1328"0"0,-12-2 299 0 0,-6-1 209 0 0,-3 0 205 0 0,-2 1 121 0 0,2-1 26 0 0,2 0-45 0 0,5 1-44 0 0,4 1-97 0 0,4-1-85 0 0,5 1-107 0 0,3 0-116 0 0,3 1-128 0 0,6-3-131 0 0,6-1-126 0 0,6-2-115 0 0,4 0-113 0 0,5-1 919 0 0,2 0-2438 0 0,3 1 747 0 0,0 1-309 0 0,1 1 0 0 0,1 2 0 0 0,-1 2-1045 0 0,4 4-24 0 0,2 2-4659 0 0,4 4 2258 0 0,3 2-104 0 0,-26-7-6018 0 0,1 1-1064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4.67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2283"/>
      <inkml:brushProperty name="anchorY" value="-405036.84375"/>
      <inkml:brushProperty name="scaleFactor" value="0.5"/>
    </inkml:brush>
  </inkml:definitions>
  <inkml:trace contextRef="#ctx0" brushRef="#br0">132 487 11953 0 0,'-2'2'6953'0'0,"-1"3"-3081"0"0,-1 2-832 0 0,0 2-997 0 0,0-1-589 0 0,-1 0-396 0 0,2-1 681 0 0,1-3-1592 0 0,0-1 342 0 0,1-2-523 0 0,1 0 87 0 0,0-1-53 0 0,0 0 0 0 0,0-1 0 0 0,0 1 0 0 0,1-5 0 0 0,-1-1 0 0 0,0-4 0 0 0,-1-4 0 0 0,1-5 0 0 0,0-5 0 0 0,-2-9 0 0 0,0-6 0 0 0,-2-7 0 0 0,-1-3 0 0 0,-1 0 0 0 0,-1 2 0 0 0,-1 7 0 0 0,0 4-84 0 0,-2 6 47 0 0,1 5 15 0 0,0 4 54 0 0,0 5 48 0 0,2 4-56 0 0,1 3-24 0 0,2 3 7 0 0,1 3-7 0 0,1 2 0 0 0,1 1 0 0 0,2 5 0 0 0,1 3 0 0 0,3 5 0 0 0,6 5 0 0 0,4 5 0 0 0,5 5 0 0 0,5 1 0 0 0,4 1 0 0 0,3-1 0 0 0,0-2 0 0 0,0-4 0 0 0,-2-5 0 0 0,-1-3 0 0 0,-2-6 0 0 0,-3-3 0 0 0,-2-4 0 0 0,-1-4 0 0 0,-1-3-65 0 0,0-3-551 0 0,-1-5 214 0 0,-2-2-57 0 0,0-2 127 0 0,-2-2 152 0 0,-2-2 166 0 0,-2 1 72 0 0,-1 1 98 0 0,-3 2 75 0 0,-2 2 35 0 0,-1 3 400 0 0,-1 3-382 0 0,-1 2 121 0 0,-1 2-464 0 0,0 2 120 0 0,0 1-61 0 0,-1 2 0 0 0,0 0 0 0 0,0 5 0 0 0,0 2 0 0 0,0 4 0 0 0,0 3 0 0 0,1 2 0 0 0,-1 2 0 0 0,0 1 0 0 0,0 2 0 0 0,0 0 0 0 0,0 0 0 0 0,0 1 0 0 0,0-2 0 0 0,0 0 0 0 0,1-1 0 0 0,1-2-630 0 0,3-1-1272 0 0,1-2-3515 0 0,2-3 1874 0 0,3-1-4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5.1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3565.375"/>
      <inkml:brushProperty name="anchorY" value="-405780.75"/>
      <inkml:brushProperty name="scaleFactor" value="0.5"/>
    </inkml:brush>
  </inkml:definitions>
  <inkml:trace contextRef="#ctx0" brushRef="#br0">190 162 240 0 0,'0'0'2860'0'0,"-5"3"-926"0"0,-3 2 200 0 0,-2 1 80 0 0,-1 2 14 0 0,-1 0-54 0 0,1 1-79 0 0,1 0-120 0 0,1 1-143 0 0,1 0-121 0 0,2-3-145 0 0,0 2-138 0 0,2-2-121 0 0,1 0-132 0 0,0-2-103 0 0,1-1-112 0 0,0 0-113 0 0,1 0 1801 0 0,1-4-2411 0 0,-1-4-178 0 0,0-1 10 0 0,0-6-67 0 0,1-5-2 0 0,2-5 0 0 0,1-3 0 0 0,0-2 0 0 0,2-1 0 0 0,-1 1 0 0 0,1 2 0 0 0,-1 3 0 0 0,0 3 0 0 0,0 2 0 0 0,-2 4 0 0 0,1 2 0 0 0,-1 4 0 0 0,0 1 0 0 0,1 2 0 0 0,-1 1 0 0 0,3 5 0 0 0,1 1 0 0 0,3 5 0 0 0,1 3 0 0 0,2 2 0 0 0,4 6 0 0 0,3 4 0 0 0,3 4 0 0 0,1 3 0 0 0,3 1 0 0 0,2 1 0 0 0,0 1 0 0 0,1-2 0 0 0,-2-1 0 0 0,-1-4 0 0 0,-3-3 0 0 0,-2-3 0 0 0,-3-4 0 0 0,-2-3 0 0 0,-2-3 0 0 0,-4-3 0 0 0,0-1 0 0 0,-2-3 0 0 0,-1 0 0 0 0,-2-2 0 0 0,-1 0 0 0 0,-2-1 0 0 0,-1-1 0 0 0,-1 0 0 0 0,0 0 0 0 0,0-1 0 0 0,-9 0 0 0 0,-5-1 0 0 0,-7-1 0 0 0,-4-1 0 0 0,-8-1 0 0 0,-7 0 0 0 0,-4 0 0 0 0,-6-1 0 0 0,1 0 0 0 0,2 0 0 0 0,3 1 0 0 0,5 0 0 0 0,6 1 0 0 0,4-1 0 0 0,5 0-238 0 0,5 0-1253 0 0,5 0-4169 0 0,5-1 2108 0 0,4-2-88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5412 0 0,'-2'2'611'0'0,"1"-1"0"0"0,-1 1 0 0 0,1-1 0 0 0,-1 1-1 0 0,1 0 1 0 0,0 0 0 0 0,0 0 0 0 0,0-1-1 0 0,0 1 1 0 0,0 0 0 0 0,0 0 0 0 0,0 0-1 0 0,1 0 1 0 0,-1 1 0 0 0,0 3 0 0 0,2-5-449 0 0,-1 0 0 0 0,1 1 0 0 0,-1-1 0 0 0,1 0 0 0 0,0 0 0 0 0,0 0 0 0 0,-1 0 0 0 0,1 0 0 0 0,0 0 0 0 0,0 0 0 0 0,0 0 0 0 0,0 0 0 0 0,0-1 0 0 0,0 1 0 0 0,0 0 0 0 0,0-1 0 0 0,1 1 0 0 0,-1 0 0 0 0,0-1 0 0 0,0 1 0 0 0,1-1 0 0 0,-1 0 0 0 0,0 1 0 0 0,0-1 0 0 0,1 0 0 0 0,-1 0 0 0 0,3 0 0 0 0,19 2 820 0 0,0 0 1 0 0,0-2-1 0 0,30-3 0 0 0,-4 0-62 0 0,10-1 89 0 0,-34 2-543 0 0,-1 1 1 0 0,39 2-1 0 0,-46 4-1719 0 0,-12-2-1643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5.3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2526.5625"/>
      <inkml:brushProperty name="anchorY" value="-405121.59375"/>
      <inkml:brushProperty name="scaleFactor" value="0.5"/>
    </inkml:brush>
  </inkml:definitions>
  <inkml:trace contextRef="#ctx0" brushRef="#br0">229 217 1004 0 0,'0'0'0'0'0,"-3"-8"1764"0"0,-7-9 486 0 0,-6-6 136 0 0,-6-4 75 0 0,-3-1-27 0 0,-3 2-83 0 0,2 3-139 0 0,1 5-160 0 0,4 3-159 0 0,4 4-179 0 0,3 2-169 0 0,5 4-117 0 0,2 1-188 0 0,3 3-169 0 0,2 0 341 0 0,10 2-1173 0 0,4 3-636 0 0,5 1-261 0 0,7 6-881 0 0,7 4-3338 0 0,5 5 1759 0 0,4 3-32 0 0,-6-3-14647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5.5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1653.375"/>
      <inkml:brushProperty name="anchorY" value="-404158.34375"/>
      <inkml:brushProperty name="scaleFactor" value="0.5"/>
    </inkml:brush>
  </inkml:definitions>
  <inkml:trace contextRef="#ctx0" brushRef="#br0">568 0 48 0 0,'0'0'0'0'0,"0"4"1184"0"0,-1 4 705 0 0,-1 3 195 0 0,-3 4 174 0 0,-2 2 27 0 0,-3 6-41 0 0,-4 3-91 0 0,-3 5-121 0 0,-3 2-143 0 0,-3 3-137 0 0,-2 1-149 0 0,-3 2-137 0 0,-1 1-147 0 0,-2-1-115 0 0,-2 0-128 0 0,-2-1-110 0 0,0-1-133 0 0,-1-2-115 0 0,1-3-136 0 0,1-4-144 0 0,4-4-166 0 0,3-5-211 0 0,3-4-509 0 0,4-4-526 0 0,4-4 307 0 0,3-2-971 0 0,5-3-3200 0 0,2-1 1741 0 0,2-3-20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5.7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0236.5"/>
      <inkml:brushProperty name="anchorY" value="-403959.21875"/>
      <inkml:brushProperty name="scaleFactor" value="0.5"/>
    </inkml:brush>
  </inkml:definitions>
  <inkml:trace contextRef="#ctx0" brushRef="#br0">1 69 296 0 0,'0'0'0'0'0,"0"-3"1332"0"0,1-6 668 0 0,-1-2 187 0 0,0 1 145 0 0,0-2 38 0 0,-1 3-18 0 0,1 2-72 0 0,0 2-82 0 0,0 2-128 0 0,4 10-118 0 0,5 9-119 0 0,4 10-135 0 0,10 19-144 0 0,7 11-118 0 0,7 14-142 0 0,3 7-115 0 0,0 0 1142 0 0,-2-4-2554 0 0,-3-6 508 0 0,-4-5-234 0 0,-3-6-41 0 0,-3-6 0 0 0,-3-5 0 0 0,-4-7 0 0 0,-3-6 0 0 0,-3-6 0 0 0,-2-5 0 0 0,-3-5 0 0 0,-2-5 0 0 0,-1-3 0 0 0,0-3-784 0 0,-2-2-1046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7.0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1544.25"/>
      <inkml:brushProperty name="anchorY" value="-405626.09375"/>
      <inkml:brushProperty name="scaleFactor" value="0.5"/>
    </inkml:brush>
  </inkml:definitions>
  <inkml:trace contextRef="#ctx0" brushRef="#br0">11 283 748 0 0,'-10'-8'17374'0'0,"15"9"-15892"0"0,4-1-106 0 0,6 0-131 0 0,11-1-102 0 0,10-2-92 0 0,10-2-109 0 0,8-2-83 0 0,3-3-91 0 0,3-2-74 0 0,0-2-73 0 0,-2-4-59 0 0,-4-1-72 0 0,-4-3-56 0 0,-6-2-58 0 0,-8 0-56 0 0,-7 1-56 0 0,-7 1-18 0 0,-6 2-25 0 0,-6 3-26 0 0,-5 3-14 0 0,-3 5-12 0 0,-5 2 188 0 0,-1 3-243 0 0,-4 4 67 0 0,-1 5-28 0 0,-3 5-23 0 0,-1 8-70 0 0,-2 9-60 0 0,2 8 11 0 0,-1 8-11 0 0,3 7 0 0 0,1 6 0 0 0,3 5 0 0 0,3 3 0 0 0,3 3 0 0 0,6 12 0 0 0,4 6 0 0 0,4 0 0 0 0,1-5 0 0 0,2-4 0 0 0,0-7 0 0 0,1-5 0 0 0,1-5 0 0 0,-1-3 0 0 0,0-3 0 0 0,-1-4 0 0 0,-2-4 0 0 0,-3-6 0 0 0,-2-7 0 0 0,-2-5 0 0 0,-2-6 0 0 0,-2-6 0 0 0,-2-5 0 0 0,-1-1 0 0 0,-1-3 0 0 0,-1-1 0 0 0,-4-1 0 0 0,-6 0 0 0 0,-6-1 0 0 0,-6 0 0 0 0,-8 0 0 0 0,-8 0 0 0 0,-5 0 0 0 0,-4 1 0 0 0,-2 0 0 0 0,3 1 0 0 0,4-1 0 0 0,5 1 0 0 0,6-1 0 0 0,5 1 0 0 0,6 0 0 0 0,6-1 0 0 0,3 1 0 0 0,4-1 0 0 0,4-2 0 0 0,2 0 0 0 0,2 0 0 0 0,1-2 0 0 0,10 4 0 0 0,8 0 0 0 0,6 0 0 0 0,9-1 0 0 0,9-1 0 0 0,6-1 0 0 0,5-1 0 0 0,4 0 0 0 0,2-1 0 0 0,0 0 0 0 0,-2-1 0 0 0,-5 1 0 0 0,-6-1 0 0 0,-7 0 0 0 0,-7 1 0 0 0,-6-1 0 0 0,-4 1 0 0 0,-6-1 0 0 0,-2 0 0 0 0,-3 0 0 0 0,-2 0 0 0 0,-1-1 0 0 0,-1-1 0 0 0,0 0 0 0 0,0-1 0 0 0,0 0 0 0 0,1 0-1302 0 0,0 1-4482 0 0,2-1 2223 0 0,1 0-127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7.4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3426.25"/>
      <inkml:brushProperty name="anchorY" value="-407622.25"/>
      <inkml:brushProperty name="scaleFactor" value="0.5"/>
    </inkml:brush>
  </inkml:definitions>
  <inkml:trace contextRef="#ctx0" brushRef="#br0">21 214 1012 0 0,'0'0'0'0'0,"-1"-3"1652"0"0,-3-2 392 0 0,0-4 57 0 0,-1-1 44 0 0,1-3-19 0 0,1-1-64 0 0,4-2-95 0 0,3-2-114 0 0,5 0-113 0 0,5-2-106 0 0,6 0-115 0 0,4 2-101 0 0,3 2-111 0 0,1 2-111 0 0,1 4-112 0 0,0 3-103 0 0,-1 5-95 0 0,-2 3-75 0 0,-1 3-65 0 0,-2 4-61 0 0,-2 3 653 0 0,-5 3-1048 0 0,-2 2-196 0 0,-5 3-26 0 0,-3 2-60 0 0,-5 3-8 0 0,-4 6 0 0 0,-6 5 0 0 0,-4 4 0 0 0,-6 4 0 0 0,-4 2 0 0 0,-3 1 0 0 0,-1 0 0 0 0,-1-1 0 0 0,0-2 0 0 0,2-2 0 0 0,2-4 0 0 0,4-3 0 0 0,2-6 0 0 0,5-3 0 0 0,3-5 0 0 0,4-2 0 0 0,3-3 0 0 0,1-1 0 0 0,5-2 0 0 0,1-1 0 0 0,3-1 0 0 0,3-1 0 0 0,2-1 0 0 0,3-1 0 0 0,2 0 0 0 0,2-2 0 0 0,1-1 0 0 0,-1-2 0 0 0,1-1 0 0 0,-1 0 0 0 0,0-2 0 0 0,-1 0 0 0 0,0-1 0 0 0,-2-1 0 0 0,0-1 0 0 0,-2-1 0 0 0,0 0 0 0 0,-1-1 0 0 0,-1 0-1022 0 0,-2-1 100 0 0,0 0-958 0 0,-2 0-3355 0 0,-1 0 1844 0 0,-2 1-1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7.6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4655.8125"/>
      <inkml:brushProperty name="anchorY" value="-408983.46875"/>
      <inkml:brushProperty name="scaleFactor" value="0.5"/>
    </inkml:brush>
  </inkml:definitions>
  <inkml:trace contextRef="#ctx0" brushRef="#br0">205 187 1312 0 0,'0'0'0'0'0,"-8"-2"1640"0"0,-9 0 336 0 0,-6-1 175 0 0,-4-1 144 0 0,0 0 35 0 0,1 0-26 0 0,3 1-67 0 0,5 0-116 0 0,3-1-132 0 0,5 1-123 0 0,3 1-130 0 0,3 0-128 0 0,9-4-137 0 0,9-5-121 0 0,11-2-126 0 0,8-3-133 0 0,6-1 1073 0 0,4 0-2585 0 0,0 1 735 0 0,-3 2-305 0 0,-4 2-9 0 0,-5 2 0 0 0,-6 3 0 0 0,-4 2 0 0 0,-5 1-1017 0 0,-4 2 5 0 0,-2 2-1062 0 0,-3 0-3060 0 0,1 1 1740 0 0,-2 1 34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8.4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5715.75"/>
      <inkml:brushProperty name="anchorY" value="-409648.9375"/>
      <inkml:brushProperty name="scaleFactor" value="0.5"/>
    </inkml:brush>
  </inkml:definitions>
  <inkml:trace contextRef="#ctx0" brushRef="#br0">293 890 340 0 0,'-1'0'1380'0'0,"-2"1"602"0"0,-2 0 118 0 0,1 0 119 0 0,-2 0 23 0 0,1 0-30 0 0,0-1-88 0 0,0 0-127 0 0,1-1-139 0 0,-1-1-142 0 0,1-2-144 0 0,1-1-149 0 0,0-2-132 0 0,1-2-111 0 0,0-3-135 0 0,1-3-139 0 0,1-2-133 0 0,-1-3-132 0 0,1-3-115 0 0,0-4-113 0 0,0-4-90 0 0,-1-6-81 0 0,-2-6-63 0 0,-1-8-58 0 0,-2-4-43 0 0,-2-4-32 0 0,-4 0-19 0 0,-4 0-14 0 0,-2 3-4 0 0,-4 2-5 0 0,-1 5 20 0 0,-2 5 12 0 0,3 5 34 0 0,1 5 2 0 0,3 8 17 0 0,5 5 30 0 0,3 5 11 0 0,4 6-1 0 0,2 4 26 0 0,3 3 223 0 0,1 3-226 0 0,6 3 102 0 0,4 5-85 0 0,7 7-191 0 0,5 4 52 0 0,5 6-30 0 0,5 2 0 0 0,2 2 0 0 0,3 1 0 0 0,0 0 0 0 0,0-1 0 0 0,-1-3 0 0 0,-2-4 0 0 0,-4-4 0 0 0,-3-3 0 0 0,-5-6 0 0 0,-2-2 0 0 0,-3-5 0 0 0,-1-2 0 0 0,-2-4 0 0 0,0-2 0 0 0,-1-4 0 0 0,-1-3 0 0 0,1-4 0 0 0,-2-3 0 0 0,0-3 0 0 0,-2-2 0 0 0,0-1 0 0 0,-2 1 0 0 0,1 1 0 0 0,-2 3 0 0 0,-1 2 0 0 0,-1 4 0 0 0,0 4 0 0 0,-2 4 0 0 0,-1 3 0 0 0,-1 3 0 0 0,1 0 0 0 0,-2 2 0 0 0,1 11 0 0 0,0 6 0 0 0,-1 7 0 0 0,-1 8 0 0 0,-2 6 0 0 0,0 5 0 0 0,-1 1 0 0 0,1 0 0 0 0,0-3 0 0 0,2-3 0 0 0,0-4 0 0 0,2-4 0 0 0,2-5 0 0 0,1-4 0 0 0,2-3 0 0 0,2-4 0 0 0,3-4 0 0 0,4-2-779 0 0,3-2-1127 0 0,5-4-3487 0 0,3-3 1867 0 0,5-5-7 0 0,-17 3-5924 0 0,1-1-1049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8.9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7007.8125"/>
      <inkml:brushProperty name="anchorY" value="-410159.46875"/>
      <inkml:brushProperty name="scaleFactor" value="0.5"/>
    </inkml:brush>
  </inkml:definitions>
  <inkml:trace contextRef="#ctx0" brushRef="#br0">365 148 9953 0 0,'-4'3'9385'0'0,"-2"3"-6484"0"0,-3 4-776 0 0,-3 3-477 0 0,-2 2-344 0 0,-3 5-199 0 0,-2 3-151 0 0,-1 1-122 0 0,1 0-77 0 0,2-1 748 0 0,1-2-1364 0 0,3-2-44 0 0,2-2-27 0 0,2-3-68 0 0,2-3 0 0 0,0-1 0 0 0,2-3 0 0 0,2-2 0 0 0,1-1 0 0 0,0-3 0 0 0,2 0 0 0 0,0-1 0 0 0,0-6 0 0 0,2-3 0 0 0,1-5 0 0 0,1-9 0 0 0,2-8 0 0 0,1-6 0 0 0,1-6 0 0 0,0-2 0 0 0,-2 3 0 0 0,0 3 0 0 0,0 5 0 0 0,-2 7 0 0 0,-1 4 0 0 0,-1 6 0 0 0,0 4 0 0 0,-1 5 0 0 0,-1 3 0 0 0,0 3 0 0 0,0 1 0 0 0,0 2 0 0 0,1 6 0 0 0,2 6 0 0 0,2 6 0 0 0,2 7 0 0 0,3 6 0 0 0,3 6 0 0 0,3 3 0 0 0,4 1 0 0 0,3 2 0 0 0,3 0 0 0 0,4-1 0 0 0,2-2 0 0 0,3-3 0 0 0,1-2 0 0 0,0-4 0 0 0,0-4 0 0 0,-4-4 0 0 0,-3-5 0 0 0,-4-4 0 0 0,-3-4 0 0 0,-4-2 0 0 0,-4-3 0 0 0,-2-2 0 0 0,-2-1 0 0 0,-4-1 0 0 0,-2-2 0 0 0,-3 0 0 0 0,0 0 0 0 0,-1 0 0 0 0,-5-2 0 0 0,-6-2 0 0 0,-11 0 0 0 0,-10-1 0 0 0,-10-1 0 0 0,-10 1 0 0 0,-7 1 0 0 0,-5 1 0 0 0,-2 1 0 0 0,-1 1 0 0 0,5 2 0 0 0,5 0 0 0 0,7 1 0 0 0,9-1 0 0 0,8 0 0 0 0,8 0 0 0 0,7-2 0 0 0,7 0-135 0 0,5 0-1479 0 0,23-15-11214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9.1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5829.125"/>
      <inkml:brushProperty name="anchorY" value="-409724.46875"/>
      <inkml:brushProperty name="scaleFactor" value="0.5"/>
    </inkml:brush>
  </inkml:definitions>
  <inkml:trace contextRef="#ctx0" brushRef="#br0">301 239 600 0 0,'0'0'0'0'0,"-4"-6"1544"0"0,-7-9 588 0 0,-8-6 169 0 0,-5-4 131 0 0,-6-2 3 0 0,-4 0-57 0 0,0 2-109 0 0,2 2-138 0 0,4 5-153 0 0,5 2-163 0 0,3 4-168 0 0,5 3-162 0 0,3 2-137 0 0,5 3-148 0 0,2 2-163 0 0,3 0 462 0 0,5 6-1100 0 0,5 2-276 0 0,5 3-589 0 0,6 5-26 0 0,5 5-786 0 0,5 5-522 0 0,5 4-3016 0 0,5 1 1661 0 0,3 2 25 0 0,-6-6-14553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9.3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4929.25"/>
      <inkml:brushProperty name="anchorY" value="-408827.9375"/>
      <inkml:brushProperty name="scaleFactor" value="0.5"/>
    </inkml:brush>
  </inkml:definitions>
  <inkml:trace contextRef="#ctx0" brushRef="#br0">411 1 68 0 0,'0'0'0'0'0,"1"1"872"0"0,1 5 640 0 0,0 1 236 0 0,0 3 239 0 0,-1 2 104 0 0,-2 4 32 0 0,-2 3-47 0 0,-5 6-73 0 0,-4 6-89 0 0,-5 4-108 0 0,-2 5-102 0 0,-2 4-108 0 0,-3 2-117 0 0,-1 2-124 0 0,-1 1-114 0 0,-1 0-112 0 0,0 0-99 0 0,0-2-121 0 0,-1-1-113 0 0,2-4-120 0 0,1-4-158 0 0,2-5-159 0 0,3-5-205 0 0,3-7-376 0 0,3-4-541 0 0,2-5 219 0 0,2-4-795 0 0,4-4-474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76 0 0,'12'-14'1136'0'0,"0"1"1"0"0,1 0-1 0 0,0 1 0 0 0,1 0 1 0 0,1 1-1 0 0,30-18 0 0 0,-15 13 607 0 0,1 2 1 0 0,59-20-1 0 0,-73 29-1116 0 0,0 1 0 0 0,1 0 0 0 0,-1 1 0 0 0,1 1 0 0 0,31 1 0 0 0,-43 0-486 0 0,0 2 0 0 0,0-1 1 0 0,0 1-1 0 0,0 0 0 0 0,0 0 0 0 0,0 0 0 0 0,-1 1 0 0 0,1 0 0 0 0,0 0 0 0 0,-1 0 0 0 0,1 1 0 0 0,-1 0 0 0 0,0 0 1 0 0,0 1-1 0 0,0-1 0 0 0,0 1 0 0 0,-1 0 0 0 0,0 0 0 0 0,1 0 0 0 0,5 9 0 0 0,-8-9-51 0 0,-1 1-1 0 0,1 0 1 0 0,0 0-1 0 0,-1 0 1 0 0,0-1-1 0 0,0 1 1 0 0,-1 0 0 0 0,0 0-1 0 0,1 0 1 0 0,-1 0-1 0 0,-1 0 1 0 0,1 0-1 0 0,-1 0 1 0 0,0 0-1 0 0,0 0 1 0 0,-1 0-1 0 0,-3 9 1 0 0,-2 4 44 0 0,-2 1 1 0 0,0-2-1 0 0,-12 20 1 0 0,2-12-127 0 0,0 0 1 0 0,-2-1 0 0 0,-1-1-1 0 0,0-1 1 0 0,-2-1 0 0 0,-1-1-1 0 0,0-2 1 0 0,-1 0 0 0 0,-1-1-1 0 0,-56 24 1 0 0,78-38-49 0 0,0-2 1 0 0,-1 1-1 0 0,1 0 0 0 0,0-1 0 0 0,-1 0 1 0 0,1 0-1 0 0,-9-1 0 0 0,13 0-19 0 0,8 0-7 0 0,-2 0 95 0 0,1 1-1 0 0,-1-1 1 0 0,0 1-1 0 0,1 0 1 0 0,-1 0-1 0 0,0 0 1 0 0,0 1-1 0 0,0-1 1 0 0,0 2-1 0 0,0-1 1 0 0,5 3-1 0 0,44 33 409 0 0,-18-13-115 0 0,51 29 0 0 0,-77-49-250 0 0,1 0 0 0 0,0 0 0 0 0,0-1 0 0 0,0 0 0 0 0,1-1 0 0 0,-1 0 0 0 0,1-1 0 0 0,-1-1 0 0 0,23 1 0 0 0,-24-2-29 0 0,-1-1 1 0 0,0-1-1 0 0,0 0 0 0 0,0 0 1 0 0,0-1-1 0 0,-1 0 1 0 0,1 0-1 0 0,-1-1 1 0 0,1 0-1 0 0,-1-1 1 0 0,0 0-1 0 0,-1 0 1 0 0,14-12-1 0 0,-4 0 41 0 0,0-1-1 0 0,-1 0 0 0 0,27-42 1 0 0,-37 51-116 0 0,16-21-2777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9.5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3658.375"/>
      <inkml:brushProperty name="anchorY" value="-408757.9375"/>
      <inkml:brushProperty name="scaleFactor" value="0.5"/>
    </inkml:brush>
  </inkml:definitions>
  <inkml:trace contextRef="#ctx0" brushRef="#br0">25 56 11473 0 0,'-1'-3'6429'0'0,"-2"-5"-2918"0"0,0-1-645 0 0,-1 0-881 0 0,-1 0-500 0 0,2 2-298 0 0,0 2-194 0 0,0 0 1505 0 0,8 13-2334 0 0,5 7-63 0 0,6 9-26 0 0,7 8-75 0 0,11 13 0 0 0,7 8 0 0 0,3 3 0 0 0,-1-1 0 0 0,-2 0 0 0 0,-3-4 0 0 0,-3-1 0 0 0,-4-3 0 0 0,-3-1 0 0 0,-3-3 0 0 0,-4-4 0 0 0,-4-3 0 0 0,-3-6 0 0 0,-3-4 0 0 0,-2-6 0 0 0,-2-4 0 0 0,-2-3 0 0 0,0-5 0 0 0,-2-2 0 0 0,-1-4 0 0 0,-1-1 0 0 0,2-2 0 0 0,1-3-1498 0 0,9-11-7763 0 0,-2 3 5587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9.80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5030.1875"/>
      <inkml:brushProperty name="anchorY" value="-410283.5"/>
      <inkml:brushProperty name="scaleFactor" value="0.5"/>
    </inkml:brush>
  </inkml:definitions>
  <inkml:trace contextRef="#ctx0" brushRef="#br0">28 64 352 0 0,'-1'-1'1480'0'0,"-2"-1"705"0"0,-1 0 139 0 0,1 1 106 0 0,-2-2-8 0 0,-6-3 6438 0 0,15 3-6950 0 0,4 1-129 0 0,7-1-147 0 0,6 0-123 0 0,9 0-140 0 0,7 1-121 0 0,8-1-121 0 0,6 0 1088 0 0,4-1-2636 0 0,3-1 738 0 0,0 2-308 0 0,-3-1-11 0 0,-5 1 0 0 0,-7 1 0 0 0,-6 0 0 0 0,-6 0 0 0 0,-7 1 0 0 0,-4 1-112 0 0,-5 0-943 0 0,-3 1-583 0 0,-3 1-574 0 0,-3 0-2737 0 0,-2 1 1611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29.9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6541"/>
      <inkml:brushProperty name="anchorY" value="-411078.875"/>
      <inkml:brushProperty name="scaleFactor" value="0.5"/>
    </inkml:brush>
  </inkml:definitions>
  <inkml:trace contextRef="#ctx0" brushRef="#br0">38 8 9605 0 0,'-3'3'6284'0'0,"-3"3"-2328"0"0,-1 2-684 0 0,-1 1-852 0 0,1 1-522 0 0,2-1-378 0 0,4-1-254 0 0,4-1 990 0 0,4-1-2241 0 0,8-2 189 0 0,6-2-133 0 0,10-1-71 0 0,8-2 0 0 0,8-2 0 0 0,5-1 0 0 0,2-2 0 0 0,0-1 0 0 0,-3 0 0 0 0,-7-1 0 0 0,-6 0 0 0 0,-7 0 0 0 0,-6 1-1680 0 0,-6 0-3935 0 0,-3 0 2038 0 0,-4-1-76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0.4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7918.9375"/>
      <inkml:brushProperty name="anchorY" value="-411911.625"/>
      <inkml:brushProperty name="scaleFactor" value="0.5"/>
    </inkml:brush>
  </inkml:definitions>
  <inkml:trace contextRef="#ctx0" brushRef="#br0">44 37 976 0 0,'0'0'0'0'0,"-2"-3"1648"0"0,-3-3 332 0 0,-2-2 21 0 0,0 1 10 0 0,0 0-57 0 0,1 2-86 0 0,2 5-97 0 0,0 4-113 0 0,3 9-124 0 0,2 10-122 0 0,3 12-119 0 0,4 12-116 0 0,3 20-108 0 0,4 11-104 0 0,0 7-100 0 0,-1-2-111 0 0,-1-4-124 0 0,-3-5-141 0 0,-1-6-165 0 0,-2-8-188 0 0,-2-7-296 0 0,-1-9-497 0 0,-1-7 225 0 0,-2-8-658 0 0,0-5-425 0 0,0-6-2573 0 0,1-4 1414 0 0,0-4 24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0.7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8850.25"/>
      <inkml:brushProperty name="anchorY" value="-413672.71875"/>
      <inkml:brushProperty name="scaleFactor" value="0.5"/>
    </inkml:brush>
  </inkml:definitions>
  <inkml:trace contextRef="#ctx0" brushRef="#br0">276 542 392 0 0,'0'0'0'0'0,"-6"-7"1260"0"0,-9-11 514 0 0,-7-6 100 0 0,-8-5 110 0 0,-5-3 38 0 0,-3-3 0 0 0,0 1-49 0 0,4 1-87 0 0,6 2-110 0 0,9 3-113 0 0,8 1-110 0 0,12 25-1391 0 0,-2-1 0 0 0,1 0 0 0 0,0 1 1 0 0,0-1-1 0 0,1 1 0 0 0,-1-1 0 0 0,0 1 0 0 0,2-5 0 0 0,0 3 31 0 0,0 0 0 0 0,-1 1 0 0 0,1-1 0 0 0,0 0 0 0 0,1 1 0 0 0,2-4 0 0 0,4 0 123 0 0,-2 0 1 0 0,1 0 0 0 0,9-6 0 0 0,49-24 873 0 0,21 0-92 0 0,12 5-77 0 0,3 7-104 0 0,-4 9-83 0 0,-7 9-76 0 0,-10 8-69 0 0,-10 7 650 0 0,-10 7-1053 0 0,-11 4 52 0 0,-12 4-340 0 0,-12 2 45 0 0,-23-22-43 0 0,-1 1 0 0 0,0-1 0 0 0,0 0 0 0 0,0 1 0 0 0,-1-1 0 0 0,2 4 0 0 0,-2-3 0 0 0,0-1 0 0 0,-1 0 0 0 0,1 0 0 0 0,-1 0 0 0 0,0 0 0 0 0,0 0 0 0 0,-1 5 0 0 0,-7 25 0 0 0,-13 2 0 0 0,-17 7 0 0 0,-17 7 0 0 0,-11 1 0 0 0,-4-3 0 0 0,-9 0 0 0 0,-2-3 0 0 0,3-4 0 0 0,6-6 0 0 0,5-5 0 0 0,8-5 0 0 0,8-4 0 0 0,9-4 0 0 0,7-2 0 0 0,8-3-397 0 0,6-2-563 0 0,6-1-629 0 0,4-1-517 0 0,4-2-2862 0 0,6 1 1657 0 0,3 0 67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1.1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7777.125"/>
      <inkml:brushProperty name="anchorY" value="-413012.59375"/>
      <inkml:brushProperty name="scaleFactor" value="0.5"/>
    </inkml:brush>
  </inkml:definitions>
  <inkml:trace contextRef="#ctx0" brushRef="#br0">0 40 724 0 0,'0'0'5539'0'0,"0"-3"-3486"0"0,2 0-17 0 0,2-1-62 0 0,3-1-71 0 0,4-1-99 0 0,5 1-110 0 0,3-1-119 0 0,3 2-110 0 0,3 1-99 0 0,2 2-106 0 0,0 2-118 0 0,0 3-86 0 0,0 3-91 0 0,-3 2-75 0 0,-3 4-78 0 0,-4 1-76 0 0,-5 2-57 0 0,-3 1-59 0 0,-5 0-56 0 0,-4 3-41 0 0,-3 1 517 0 0,-5 5-783 0 0,-5 2-237 0 0,-3 5 50 0 0,-3 2-70 0 0,-3 1 0 0 0,1-1 0 0 0,1-3 0 0 0,2-3 0 0 0,3-4 0 0 0,3-3 0 0 0,3-3 0 0 0,2-4 0 0 0,2-3 0 0 0,4-1 0 0 0,2 0 0 0 0,3-1 0 0 0,2 0 0 0 0,5-1 0 0 0,4 0 0 0 0,5-2 0 0 0,4 0 0 0 0,4-3 0 0 0,3-1 0 0 0,2-2 0 0 0,0-1 0 0 0,1-3 0 0 0,-1-1 0 0 0,-2-1 0 0 0,-3-2 0 0 0,-3-1-443 0 0,-3 0-467 0 0,-4 0-547 0 0,-4 1-420 0 0,-3 0-3207 0 0,-3 3 1768 0 0,-4-1 34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1.3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9171.8125"/>
      <inkml:brushProperty name="anchorY" value="-414317.3125"/>
      <inkml:brushProperty name="scaleFactor" value="0.5"/>
    </inkml:brush>
  </inkml:definitions>
  <inkml:trace contextRef="#ctx0" brushRef="#br0">187 130 728 0 0,'0'0'0'0'0,"-8"-1"1116"0"0,-8-1 472 0 0,-6-1 205 0 0,-2 0 255 0 0,0 0 122 0 0,1 0 29 0 0,2 1-44 0 0,4-1-67 0 0,3 0-114 0 0,5 1-101 0 0,4 1-81 0 0,1 0 1434 0 0,10-4-1762 0 0,5-1-113 0 0,5-1-112 0 0,6-1-120 0 0,3-1-100 0 0,2 1 910 0 0,2 1-2326 0 0,0-1 686 0 0,1 2-285 0 0,-1-1-4 0 0,-1 0 0 0 0,0 1-845 0 0,-1 1-5 0 0,0 0-994 0 0,0 1-3443 0 0,2 2 1868 0 0,-1 0-4 0 0,-16 1-5749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1.8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0273.1875"/>
      <inkml:brushProperty name="anchorY" value="-415033.84375"/>
      <inkml:brushProperty name="scaleFactor" value="0.5"/>
    </inkml:brush>
  </inkml:definitions>
  <inkml:trace contextRef="#ctx0" brushRef="#br0">171 562 864 0 0,'-16'18'22386'0'0,"15"-23"-21069"0"0,1-2-146 0 0,0-3-138 0 0,0-3-127 0 0,0-1-139 0 0,1-3-88 0 0,-1-2-103 0 0,0-5-96 0 0,-1-7-73 0 0,-2-7-69 0 0,-2-5-52 0 0,-1-5-63 0 0,-3-1-12 0 0,-2 0 187 0 0,-2 4-323 0 0,0 5 89 0 0,0 5-34 0 0,0 7-2 0 0,1 6 14 0 0,1 6-65 0 0,0 4-83 0 0,2 4 21 0 0,3 3-15 0 0,1 3 0 0 0,0 3 0 0 0,1 4 0 0 0,1 1 0 0 0,1 4 0 0 0,3 3 0 0 0,4 4 0 0 0,1 3 0 0 0,6 5 0 0 0,3 3 0 0 0,6 2 0 0 0,4 0 0 0 0,5 0 0 0 0,4-3 0 0 0,2-3 0 0 0,-1-5 0 0 0,0-5 0 0 0,-2-4 0 0 0,-2-4 0 0 0,-3-4 0 0 0,-2-2 0 0 0,-2-4 0 0 0,-2-2 0 0 0,-2-2 0 0 0,-2-2 0 0 0,-3-3 0 0 0,-3-2 0 0 0,-2 0 0 0 0,-3-1 0 0 0,-1 0 0 0 0,-2 1 0 0 0,-2 1 0 0 0,0 2 0 0 0,-1 3 0 0 0,0 1 0 0 0,-2 2 0 0 0,1 2 0 0 0,-1 2 0 0 0,1 1 0 0 0,0 0 0 0 0,0 2 0 0 0,0 6 0 0 0,1 4 0 0 0,-1 4 0 0 0,1 4 0 0 0,1 4 0 0 0,-1 2 0 0 0,2 3 0 0 0,-1 1 0 0 0,1 0 0 0 0,-1-1 0 0 0,1-1 0 0 0,0-2 0 0 0,2-2 0 0 0,0-3 0 0 0,1-3 0 0 0,2-2-919 0 0,4-2-667 0 0,3-2-3930 0 0,2-2 2013 0 0,2-3-41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2.3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1588.25"/>
      <inkml:brushProperty name="anchorY" value="-415844.59375"/>
      <inkml:brushProperty name="scaleFactor" value="0.5"/>
    </inkml:brush>
  </inkml:definitions>
  <inkml:trace contextRef="#ctx0" brushRef="#br0">276 334 500 0 0,'0'0'8452'0'0,"-6"3"-6366"0"0,-4 1-38 0 0,-2 3-78 0 0,-1 0-92 0 0,-1 1-127 0 0,1 0-77 0 0,1 0-117 0 0,1-1-110 0 0,1 0-115 0 0,2-1-107 0 0,3-1-109 0 0,-2 1 4191 0 0,9-12-5064 0 0,0-2-123 0 0,2-4-70 0 0,-1-5-39 0 0,2-3-11 0 0,0-9 0 0 0,1-6 0 0 0,-1-4 0 0 0,0-3 0 0 0,-1 2 0 0 0,0 4 0 0 0,-1 4 0 0 0,-1 5 0 0 0,0 6 0 0 0,-1 3 0 0 0,0 6 0 0 0,1 4 0 0 0,-1 3 0 0 0,0 3 0 0 0,3 5 0 0 0,1 6 0 0 0,4 4 0 0 0,4 8 0 0 0,5 6 0 0 0,4 6 0 0 0,4 4 0 0 0,5 3 0 0 0,9 9 0 0 0,6 4 0 0 0,3-1 0 0 0,-1-4 0 0 0,0-4 0 0 0,-3-5 0 0 0,-3-5 0 0 0,-2-5 0 0 0,-1-3 0 0 0,-5-4 0 0 0,-3-4 0 0 0,-4-4 0 0 0,-4-2 0 0 0,-5-4 0 0 0,-4-2 0 0 0,-5-2 0 0 0,0-2 0 0 0,-3-1 0 0 0,-2-2 0 0 0,-2 1 0 0 0,-1-1 0 0 0,-5-4 0 0 0,-5-3 0 0 0,-5-2 0 0 0,-9-3 0 0 0,-9-2 0 0 0,-10-1 0 0 0,-8 0 0 0 0,-7 0 0 0 0,-19 1 0 0 0,-7 1 0 0 0,-4 2 0 0 0,3 3 0 0 0,6 2 0 0 0,9 2 0 0 0,11 2 0 0 0,11 1 0 0 0,10 0 0 0 0,9 0 0 0 0,9 0-1078 0 0,7 0-892 0 0,5 1-3348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2.5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0472.3125"/>
      <inkml:brushProperty name="anchorY" value="-415123.21875"/>
      <inkml:brushProperty name="scaleFactor" value="0.5"/>
    </inkml:brush>
  </inkml:definitions>
  <inkml:trace contextRef="#ctx0" brushRef="#br0">257 297 11313 0 0,'0'0'0'0'0,"-5"-8"6749"0"0,-8-13-3058 0 0,-5-6-708 0 0,-6-6-895 0 0,-5-4-535 0 0,-2 1-350 0 0,1 2-238 0 0,2 4 684 0 0,5 6-1469 0 0,3 5 174 0 0,5 6-351 0 0,5 5 33 0 0,3 3-36 0 0,4 4 0 0 0,2 0 0 0 0,1 2 0 0 0,3 5 0 0 0,4 2 0 0 0,4 3-686 0 0,6 4-556 0 0,7 2-554 0 0,8 3-3473 0 0,6 0 1864 0 0,6 1 10 0 0,-25-12-5710 0 0,1 0-1011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1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123 723 608 0 0,'0'0'2844'0'0,"4"-3"-1186"0"0,28-12 1244 0 0,1 2 0 0 0,53-16 1 0 0,47-17 400 0 0,-109 35-2739 0 0,0-2 0 0 0,-1 0 0 0 0,0-1-1 0 0,-1-1 1 0 0,22-21 0 0 0,-32 25-341 0 0,-1 0 1 0 0,0-2-1 0 0,0 1 1 0 0,-1-1-1 0 0,-1-1 1 0 0,0 1-1 0 0,-1-2 1 0 0,-1 1-1 0 0,10-26 0 0 0,-11 21-112 0 0,0 0 0 0 0,-1 0-1 0 0,-1-1 1 0 0,-1 1-1 0 0,-1-1 1 0 0,0 0-1 0 0,-2 0 1 0 0,0 1 0 0 0,-1-1-1 0 0,-1 0 1 0 0,-1 0-1 0 0,-1 1 1 0 0,-8-27 0 0 0,5 23-58 0 0,-5-12 20 0 0,11 35-66 0 0,0 3-10 0 0,-9 44 58 0 0,-6 67 1 0 0,4-21 33 0 0,-54 436 487 0 0,50-234 234 0 0,14-251-725 0 0,-21 233 920 0 0,17-240-799 0 0,-1-1 1 0 0,-2 0-1 0 0,-1 0 0 0 0,-2-1 0 0 0,-21 43 0 0 0,30-72-164 0 0,0 0 0 0 0,-1 0 0 0 0,0 0 0 0 0,0-1 0 0 0,0 1 0 0 0,0-1 0 0 0,-1 0 0 0 0,0 0 0 0 0,0 0 0 0 0,0-1 0 0 0,-1 0 0 0 0,0 0-1 0 0,1 0 1 0 0,-14 5 0 0 0,12-7-48 0 0,0 0 0 0 0,-1 0 0 0 0,1 0 0 0 0,-1-1 0 0 0,0-1 0 0 0,1 1 0 0 0,-1-1 1 0 0,1 0-1 0 0,-1-1 0 0 0,0 0 0 0 0,1 0 0 0 0,-1-1 0 0 0,-9-3 0 0 0,-1-1-62 0 0,-1-1 1 0 0,2-1 0 0 0,-1 0 0 0 0,1-2 0 0 0,0 0-1 0 0,-26-21 1 0 0,34 25 35 0 0,1-1 1 0 0,1 0-1 0 0,-1 0 0 0 0,1-1 0 0 0,1 0 1 0 0,-1 0-1 0 0,2 0 0 0 0,-1-1 0 0 0,1 0 1 0 0,0 0-1 0 0,1 0 0 0 0,0-1 0 0 0,0 0 1 0 0,-3-16-1 0 0,6 20 19 0 0,1-1-1 0 0,0 1 1 0 0,0-1-1 0 0,1 0 1 0 0,0 1 0 0 0,0-1-1 0 0,1 1 1 0 0,0 0 0 0 0,0-1-1 0 0,0 1 1 0 0,1 0 0 0 0,-1 0-1 0 0,1 0 1 0 0,1 1-1 0 0,-1-1 1 0 0,8-7 0 0 0,4-5 3 0 0,1 1 1 0 0,0 1-1 0 0,26-20 1 0 0,-16 16-48 0 0,1 1 0 0 0,1 2 1 0 0,1 0-1 0 0,45-18 0 0 0,12 5-5478 0 0,-61 25-802 0 0,-12 1 3679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2.7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9583"/>
      <inkml:brushProperty name="anchorY" value="-414115.875"/>
      <inkml:brushProperty name="scaleFactor" value="0.5"/>
    </inkml:brush>
  </inkml:definitions>
  <inkml:trace contextRef="#ctx0" brushRef="#br0">366 0 288 0 0,'0'0'0'0'0,"2"3"844"0"0,2 3 523 0 0,2 4 214 0 0,0 2 242 0 0,-1 2 152 0 0,0 3 77 0 0,-2 2 13 0 0,-4 4-23 0 0,-2 5-74 0 0,-4 6-87 0 0,-6 5-112 0 0,-3 3-132 0 0,-4 2-115 0 0,-4 0-145 0 0,-2 0-118 0 0,-2-1-127 0 0,-1-2-110 0 0,-1-3-123 0 0,0-2-129 0 0,0-5-158 0 0,3-3-190 0 0,3-6-214 0 0,2-4-376 0 0,4-5-705 0 0,3-2 236 0 0,2-3-936 0 0,3-3-3396 0 0,4-1 1810 0 0,1-2-30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2.9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8368.5625"/>
      <inkml:brushProperty name="anchorY" value="-413949.125"/>
      <inkml:brushProperty name="scaleFactor" value="0.5"/>
    </inkml:brush>
  </inkml:definitions>
  <inkml:trace contextRef="#ctx0" brushRef="#br0">23 34 1212 0 0,'0'0'0'0'0,"-1"-2"1832"0"0,-2-3 350 0 0,-1-1 55 0 0,0-1 33 0 0,0 1-28 0 0,1 1-100 0 0,1 2-62 0 0,1 7-103 0 0,2 5-98 0 0,4 10-122 0 0,5 9-122 0 0,5 9-99 0 0,10 15-127 0 0,5 8-107 0 0,4 5-114 0 0,0-1-103 0 0,1-2-95 0 0,-2-5 933 0 0,-2-3-2327 0 0,-2-6 694 0 0,-1-3-287 0 0,-3-6-3 0 0,-4-6 0 0 0,-3-5 0 0 0,-3-5 0 0 0,-3-6 0 0 0,-3-3-649 0 0,-2-4-472 0 0,0-2-451 0 0,-2-3-526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3.7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9628.5625"/>
      <inkml:brushProperty name="anchorY" value="-415550.1875"/>
      <inkml:brushProperty name="scaleFactor" value="0.5"/>
    </inkml:brush>
  </inkml:definitions>
  <inkml:trace contextRef="#ctx0" brushRef="#br0">207 159 92 0 0,'0'0'0'0'0,"-1"-1"676"0"0,-4-3 411 0 0,-2-1 162 0 0,-2-1 171 0 0,-3-2 129 0 0,-4 0 99 0 0,-3 0 53 0 0,-1 2 17 0 0,0 0 13 0 0,1 1-38 0 0,0 2-58 0 0,2 0-59 0 0,3 1-31 0 0,2 0-36 0 0,4 1-33 0 0,3 1-46 0 0,2 0-56 0 0,14-1-68 0 0,16 1-89 0 0,31 0-66 0 0,44-1-89 0 0,46 0-73 0 0,39 0 987 0 0,34 0-2307 0 0,27 2 603 0 0,20 1-256 0 0,13 0-16 0 0,7 0 0 0 0,1-1 0 0 0,-8 0 0 0 0,-13-2 0 0 0,-27 0 0 0 0,-27-2 0 0 0,-26 1 0 0 0,-29-1 0 0 0,-27-1 0 0 0,-29 1 0 0 0,-24-1 0 0 0,-24 1 0 0 0,-17 0 0 0 0,-16-1 0 0 0,-12 0 0 0 0,-7 2 0 0 0,-13-5 0 0 0,-8 0 0 0 0,-5-1 0 0 0,-4 0 0 0 0,-2 0 0 0 0,1 0 0 0 0,1 2 0 0 0,5 2-1190 0 0,3 3-827 0 0,3 1-3262 0 0,5 2 1778 0 0,4-1 37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4.37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3949.375"/>
      <inkml:brushProperty name="anchorY" value="-416243.125"/>
      <inkml:brushProperty name="scaleFactor" value="0.5"/>
    </inkml:brush>
  </inkml:definitions>
  <inkml:trace contextRef="#ctx0" brushRef="#br0">12 288 636 0 0,'0'0'0'0'0,"-1"-2"1408"0"0,-2-4 425 0 0,0-2 61 0 0,0 2 87 0 0,2-1 27 0 0,0 2-37 0 0,5 4-55 0 0,2 5-107 0 0,7 8-111 0 0,5 10-114 0 0,4 9-125 0 0,9 19-113 0 0,6 15-118 0 0,1 8-97 0 0,0 4-94 0 0,-4-4-88 0 0,-4-5-80 0 0,-5-5-67 0 0,-4-5-65 0 0,-3-5-65 0 0,-4-6-50 0 0,-2-6-49 0 0,-2-7-45 0 0,-3-5-11 0 0,-1-6 577 0 0,0-6-846 0 0,-2-6-82 0 0,1-4-135 0 0,-1-3-11 0 0,-1-3-20 0 0,2-6 0 0 0,0-5 0 0 0,0-7 0 0 0,0-9 0 0 0,1-10 0 0 0,-1-9 0 0 0,-1-11 0 0 0,1-22 0 0 0,0-18 0 0 0,1-9 0 0 0,2 0 0 0 0,1 8 0 0 0,2 11 0 0 0,1 12 0 0 0,0 11 0 0 0,1 10 0 0 0,-1 11 0 0 0,-1 8 0 0 0,-1 7 0 0 0,-2 7 0 0 0,-1 6 0 0 0,0 3 0 0 0,-2 4 0 0 0,0 2 0 0 0,0 3 0 0 0,0 1-644 0 0,3 2-1090 0 0,3 4-3756 0 0,5 1 1958 0 0,3 3-31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4.9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5452.0625"/>
      <inkml:brushProperty name="anchorY" value="-416830.84375"/>
      <inkml:brushProperty name="scaleFactor" value="0.5"/>
    </inkml:brush>
  </inkml:definitions>
  <inkml:trace contextRef="#ctx0" brushRef="#br0">70 68 1204 0 0,'2'-1'1816'0'0,"2"-3"327"0"0,2-1 23 0 0,4-2 5 0 0,2-1-61 0 0,3-1-91 0 0,2 0-123 0 0,1 1-143 0 0,0 2-141 0 0,0 1-125 0 0,-1 1-136 0 0,-1 3-112 0 0,0 1-110 0 0,-1 3-90 0 0,-1 2-95 0 0,-2 3-83 0 0,-1 2-70 0 0,-1 4-85 0 0,-2 3-59 0 0,-1 1-67 0 0,-4 3-50 0 0,-2 3-59 0 0,-4 6-40 0 0,-4 5-47 0 0,-3 5 380 0 0,-4 3-598 0 0,-4 2 172 0 0,-4 0-362 0 0,-3 0 64 0 0,-2-1-37 0 0,-1-2-3 0 0,0-2 0 0 0,0-2 0 0 0,2-4 0 0 0,3-4 0 0 0,3-4 0 0 0,5-4 0 0 0,4-4 0 0 0,3-4 0 0 0,4-1 0 0 0,2-5 0 0 0,3 0 0 0 0,3-2 0 0 0,4-1 0 0 0,2-1 0 0 0,2 0 0 0 0,5-1 0 0 0,3-1 0 0 0,3 0 0 0 0,4-2 0 0 0,1 0 0 0 0,2-2 0 0 0,0 0 0 0 0,0 0 0 0 0,-1-1 0 0 0,-1 0 0 0 0,-2 0 0 0 0,-3 0 0 0 0,-1 0 0 0 0,-3-1 0 0 0,0 1 0 0 0,-2 0 0 0 0,0 0 0 0 0,-2 0 0 0 0,1-1 0 0 0,-2 1 0 0 0,0-1 0 0 0,-1-1 0 0 0,-1 0 0 0 0,0 0-775 0 0,-2-1-492 0 0,-1 1-565 0 0,-2 0-3405 0 0,-2 1 1841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5.2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6802.375"/>
      <inkml:brushProperty name="anchorY" value="-418288.96875"/>
      <inkml:brushProperty name="scaleFactor" value="0.5"/>
    </inkml:brush>
  </inkml:definitions>
  <inkml:trace contextRef="#ctx0" brushRef="#br0">98 101 10157 0 0,'-4'-1'6092'0'0,"-6"1"-2505"0"0,-3-2-578 0 0,-2 0-776 0 0,-1-1-511 0 0,2 0-338 0 0,3 0-235 0 0,2 1-175 0 0,3 0 928 0 0,7-2-1520 0 0,5 0-321 0 0,7 0 54 0 0,5-1-115 0 0,9 0 0 0 0,8 0 0 0 0,8-1 0 0 0,5 1 0 0 0,4 0 0 0 0,2 1 0 0 0,-2-1 0 0 0,-4 0 0 0 0,-6 1 0 0 0,-6 0 0 0 0,-7 0 0 0 0,-6 1 0 0 0,-5 1 0 0 0,-4 0 0 0 0,-5 0 0 0 0,-3 0 0 0 0,-2 1 0 0 0,-2 0-1283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7.6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8134"/>
      <inkml:brushProperty name="anchorY" value="-419032.6875"/>
      <inkml:brushProperty name="scaleFactor" value="0.5"/>
    </inkml:brush>
  </inkml:definitions>
  <inkml:trace contextRef="#ctx0" brushRef="#br0">23 327 444 0 0,'0'0'0'0'0,"-1"-1"860"0"0,-1 0 215 0 0,-1 0-6 0 0,0-1 6 0 0,-1 0-3 0 0,-5-3 6890 0 0,15 5-7075 0 0,3 0-13 0 0,6 1-36 0 0,5 2-30 0 0,5 0-36 0 0,8 1-41 0 0,7 1-39 0 0,9 1-26 0 0,7 0-58 0 0,6 0 4 0 0,20 1-54 0 0,16 0-24 0 0,10 0-34 0 0,13 0-32 0 0,9-1-28 0 0,7-2-41 0 0,-2-1-16 0 0,3-1-28 0 0,3-1-18 0 0,2-2-16 0 0,2-2-13 0 0,1-1-7 0 0,4-1-23 0 0,13-2-13 0 0,0-1-17 0 0,2-1-26 0 0,-1 0-8 0 0,9-1-27 0 0,-3-1-14 0 0,-4 2-17 0 0,-3-2-16 0 0,7-1-11 0 0,-4 1-23 0 0,-4-1 10 0 0,-3-1-9 0 0,-5 2-3 0 0,-2-1-9 0 0,0 0-2 0 0,0 1 0 0 0,-1 1-6 0 0,0 0-8 0 0,-1 0-2 0 0,-2 2-14 0 0,-2 0 3 0 0,-7 2-2 0 0,-3 1 0 0 0,0 0-14 0 0,-6 1-10 0 0,1 1 6 0 0,-4 1-2 0 0,2 0 14 0 0,-3 0 0 0 0,3 1 6 0 0,3 0-10 0 0,-2 0 4 0 0,-7 1 2 0 0,2-2 0 0 0,-2 1 0 0 0,-7-2 0 0 0,-10 1-5 0 0,5 0 2 0 0,-2-1-6 0 0,-2 0 2 0 0,-7 1-6 0 0,5-1-3 0 0,2-1-4 0 0,-4 1 1 0 0,8-1-6 0 0,0-1-3 0 0,5-1-9 0 0,1 0 3 0 0,-6 0-2 0 0,5 0 0 0 0,-1 1 0 0 0,-6-1 14 0 0,-7 1 0 0 0,5 0 6 0 0,-1-1 9 0 0,-6 0 2 0 0,-7 0 5 0 0,-9 1-10 0 0,-8 1 4 0 0,-7 0-2 0 0,-8 0 5 0 0,-9 1-7 0 0,-9 1 12 0 0,-9 0-3 0 0,-7 0-8 0 0,-8 0-26 0 0,-4 0-96 0 0,-6 1-152 0 0,-2 0-141 0 0,-4 0-259 0 0,-1 1 172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8.9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88979.9375"/>
      <inkml:brushProperty name="anchorY" value="-419553.0625"/>
      <inkml:brushProperty name="scaleFactor" value="0.5"/>
    </inkml:brush>
  </inkml:definitions>
  <inkml:trace contextRef="#ctx0" brushRef="#br0">10 20 604 0 0,'0'0'0'0'0,"0"-1"1032"0"0,-1-2 196 0 0,0 0 10 0 0,-1-1 46 0 0,1 0-15 0 0,-1 1 4 0 0,1 1-23 0 0,0 7-28 0 0,0 4-26 0 0,1 7-23 0 0,1 9-25 0 0,3 9-28 0 0,0 10-42 0 0,2 7-61 0 0,2 7-62 0 0,4 18-54 0 0,1 12-57 0 0,0 14-46 0 0,0 6-22 0 0,-1 1-19 0 0,-2 9-12 0 0,-2 7-22 0 0,1 5-19 0 0,-2-2-29 0 0,-1 5-27 0 0,0 4-28 0 0,0 1-33 0 0,-1-6-12 0 0,1 2-33 0 0,-1 1-12 0 0,2 1-32 0 0,-2-5-21 0 0,1 2-30 0 0,0 1-27 0 0,0-4-9 0 0,-1 0-29 0 0,0-4-8 0 0,-1-9 397 0 0,-2-11-559 0 0,0-9 29 0 0,0 6-252 0 0,0 0 44 0 0,1-2-33 0 0,-1-7 0 0 0,1-7 0 0 0,3 6 0 0 0,1-3 0 0 0,-1-4 0 0 0,1-7 0 0 0,-2-7 0 0 0,0-8 0 0 0,-1-7 0 0 0,0-7 0 0 0,-1-7 0 0 0,0-5 0 0 0,-1-5 0 0 0,0-3 0 0 0,0-5 0 0 0,0-2 0 0 0,-1-3 0 0 0,0-3 0 0 0,0-2 0 0 0,0-3 0 0 0,0-1 0 0 0,-1-1 0 0 0,1-4 0 0 0,0 1 0 0 0,-1-2 0 0 0,1 0 0 0 0,0-1 0 0 0,0 0 0 0 0,0-1 0 0 0,2-1 0 0 0,0 0 0 0 0,2-2 0 0 0,3 0 0 0 0,1 0 0 0 0,2-2 0 0 0,4 1 0 0 0,3-2 0 0 0,3 1 0 0 0,5-2 0 0 0,6 0 0 0 0,7 0 0 0 0,7-1 0 0 0,7 0 0 0 0,5 0 0 0 0,4 1 0 0 0,6-1 0 0 0,16 2 0 0 0,10 0 0 0 0,5 1 0 0 0,12 1 0 0 0,10 1 0 0 0,2 1 0 0 0,7 1 0 0 0,4 0 0 0 0,7 2 0 0 0,3-1 0 0 0,4 1 0 0 0,4-1 0 0 0,4 0 0 0 0,1-1 0 0 0,15 1 0 0 0,1 0 0 0 0,-1-1 0 0 0,-2 1 0 0 0,10 0 0 0 0,-2 1 0 0 0,10 0 0 0 0,-5 1 0 0 0,8 0 0 0 0,-4-1 0 0 0,9 0 0 0 0,-6-1 0 0 0,7 1 0 0 0,-6-1 0 0 0,5 0 0 0 0,-8-1 0 0 0,-6 1 0 0 0,7-1 0 0 0,-7 1 0 0 0,9-1 0 0 0,-7 1 0 0 0,-5-1 0 0 0,-4 0 0 0 0,-6 1 0 0 0,-4 0 0 0 0,-4 0 0 0 0,-1 0 0 0 0,11 2 0 0 0,-2 0 0 0 0,-2-1 0 0 0,-3-1 0 0 0,-2 0 0 0 0,-4 0 0 0 0,-2-2 0 0 0,-2 0 0 0 0,-3 0 0 0 0,-9 0 0 0 0,-13-1 0 0 0,-14 0 0 0 0,-14-1 0 0 0,-10 0 0 0 0,-8-1 0 0 0,-6 1 0 0 0,-6-1 0 0 0,-5-1 0 0 0,-7 1 0 0 0,-9 0 0 0 0,-8-1 0 0 0,-8 1 0 0 0,-8-1 0 0 0,-7 0 0 0 0,-5 0 0 0 0,-4-1 0 0 0,-4 1 0 0 0,-3-1 0 0 0,0-1 0 0 0,-2 0 0 0 0,0 1 0 0 0,0-4-1750 0 0,0-3-3831 0 0,0-5 2000 0 0,3-8-64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8:08:39.6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99865.75"/>
      <inkml:brushProperty name="anchorY" value="-424996.5625"/>
      <inkml:brushProperty name="scaleFactor" value="0.5"/>
    </inkml:brush>
  </inkml:definitions>
  <inkml:trace contextRef="#ctx0" brushRef="#br0">0 15 720 0 0,'1'-1'1160'0'0,"0"-2"257"0"0,-1 1 43 0 0,1 0 50 0 0,1-1 22 0 0,0 1 7 0 0,-1 1-56 0 0,2 3-39 0 0,0 3-48 0 0,0 3-71 0 0,2 5-74 0 0,-1 6-66 0 0,3 7-83 0 0,0 9-68 0 0,1 8-74 0 0,0 9-63 0 0,1 6-65 0 0,0 19-59 0 0,-1 11-47 0 0,-1 6-45 0 0,-2 1-36 0 0,-2 12-27 0 0,-1 3-21 0 0,0 11-21 0 0,-1 1-15 0 0,1-4-12 0 0,0 5-9 0 0,1 5-8 0 0,0 4-12 0 0,2 5-22 0 0,0-5-18 0 0,0 3-24 0 0,0 1-24 0 0,-1-4 443 0 0,-1-8-657 0 0,-2 2-6 0 0,-2 3-209 0 0,-1-4 25 0 0,-3 3-28 0 0,-2 1 0 0 0,0-5 0 0 0,1-9 0 0 0,-1-12 0 0 0,0-12 0 0 0,1-7 0 0 0,1 7 0 0 0,1 3 0 0 0,-1-2 0 0 0,2-3 0 0 0,0-6 0 0 0,1-6 0 0 0,1-4 0 0 0,0-3 0 0 0,1-2 0 0 0,0-4 0 0 0,2-1 0 0 0,1-1 0 0 0,1-4 0 0 0,2-2 0 0 0,1-2 0 0 0,1-5 0 0 0,0-6 0 0 0,1-5 0 0 0,-2-7 0 0 0,-1-6 0 0 0,0-5 0 0 0,-2-4 0 0 0,0-3 0 0 0,-1-3 0 0 0,-1-4 0 0 0,-1-2 0 0 0,-1 0 0 0 0,0-2 0 0 0,-1 0 0 0 0,1-1 0 0 0,0-1 0 0 0,-4-3 0 0 0,-2-1 0 0 0,-2-3 0 0 0,0-1-1134 0 0,0 0-4726 0 0,1-1 2308 0 0,1-2-152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566 174 168 0 0,'7'-23'830'0'0,"-4"15"140"0"0,-1-2-1 0 0,0 1 1 0 0,0 0-1 0 0,1-18 1 0 0,-3 24-720 0 0,0 0 1 0 0,0 0-1 0 0,-1 0 1 0 0,1 0-1 0 0,-1 0 1 0 0,0 0-1 0 0,0 0 1 0 0,0 0 0 0 0,0 1-1 0 0,0-1 1 0 0,-1 0-1 0 0,1 0 1 0 0,-1 1-1 0 0,0-1 1 0 0,0 1-1 0 0,0 0 1 0 0,0-1-1 0 0,0 1 1 0 0,-3-2-1 0 0,-1 0-28 0 0,1 0 0 0 0,-1 1-1 0 0,0-1 1 0 0,0 1-1 0 0,0 1 1 0 0,-1-1-1 0 0,1 1 1 0 0,-1 0 0 0 0,1 1-1 0 0,-1 0 1 0 0,1 0-1 0 0,-1 0 1 0 0,0 0 0 0 0,0 1-1 0 0,1 0 1 0 0,-1 1-1 0 0,0 0 1 0 0,0 0 0 0 0,-8 2-1 0 0,-5 3 133 0 0,0 0 0 0 0,1 1-1 0 0,-1 1 1 0 0,2 1 0 0 0,-19 11-1 0 0,10-3 18 0 0,2 0 0 0 0,0 2 0 0 0,-26 25 0 0 0,15-13 118 0 0,22-19-190 0 0,1 1 0 0 0,0 1-1 0 0,0 0 1 0 0,1 1 0 0 0,-11 18-1 0 0,19-25-106 0 0,-1 0-1 0 0,1 0 1 0 0,0 1-1 0 0,0-1 1 0 0,1 1-1 0 0,0 0 1 0 0,1 0-1 0 0,0 1 0 0 0,1-1 1 0 0,0 0-1 0 0,0 18 1 0 0,1-19-81 0 0,2-1-1 0 0,-1 0 1 0 0,1 0 0 0 0,0 0 0 0 0,0 0 0 0 0,1 0 0 0 0,0 0 0 0 0,0-1-1 0 0,1 1 1 0 0,0-1 0 0 0,0 0 0 0 0,0 0 0 0 0,1 0 0 0 0,0-1-1 0 0,0 0 1 0 0,0 0 0 0 0,12 9 0 0 0,-3-4 61 0 0,1-1 1 0 0,0 0-1 0 0,0-1 0 0 0,1-1 1 0 0,0 0-1 0 0,25 7 0 0 0,10-3 168 0 0,0-2 0 0 0,86 5-1 0 0,-93-12-157 0 0,0-1 0 0 0,0-2 0 0 0,0-2 0 0 0,-1-2 0 0 0,51-12 1 0 0,-75 13-118 0 0,-1-2 1 0 0,1 0-1 0 0,-2-1 1 0 0,1 0-1 0 0,-1-1 1 0 0,0-2-1 0 0,-1 1 1 0 0,0-2-1 0 0,0 0 1 0 0,-1-1 0 0 0,-1-1-1 0 0,0 0 1 0 0,-1 0-1 0 0,13-19 1 0 0,-22 28-57 0 0,0-1-1 0 0,-1 0 1 0 0,0 0 0 0 0,0 0 0 0 0,0-1-1 0 0,-1 1 1 0 0,1-1 0 0 0,-1 0 0 0 0,-1 0 0 0 0,1 1-1 0 0,-1-1 1 0 0,0 0 0 0 0,0 0 0 0 0,-1 0-1 0 0,0 0 1 0 0,0 0 0 0 0,0 0 0 0 0,-1 0 0 0 0,0 0-1 0 0,0 0 1 0 0,0 0 0 0 0,-1 0 0 0 0,0 0-1 0 0,0 1 1 0 0,0-1 0 0 0,-1 1 0 0 0,0-1 0 0 0,0 1-1 0 0,-6-8 1 0 0,-3-2-142 0 0,-2-1 0 0 0,1 2-1 0 0,-2 0 1 0 0,0 0 0 0 0,-1 1 0 0 0,0 1 0 0 0,-27-15-1 0 0,-4 2-1278 0 0,-80-32 0 0 0,35 29-6347 0 0,78 24 5551 0 0,-4-1-566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3:1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1 568 0 0,'-1'2'325'0'0,"0"-1"-1"0"0,0 1 1 0 0,0 0 0 0 0,0-1-1 0 0,1 1 1 0 0,-1 0-1 0 0,0 0 1 0 0,1 0 0 0 0,-1-1-1 0 0,1 1 1 0 0,0 0 0 0 0,0 0-1 0 0,-1 0 1 0 0,1 0-1 0 0,0 0 1 0 0,1 0 0 0 0,-1 0-1 0 0,0 0 1 0 0,1 0 0 0 0,-1 0-1 0 0,1-1 1 0 0,-1 1-1 0 0,1 0 1 0 0,0 0 0 0 0,0 0-1 0 0,0-1 1 0 0,0 1 0 0 0,1 2-1 0 0,5 6 784 0 0,0-1 0 0 0,1 1 0 0 0,11 10 0 0 0,-14-14-873 0 0,215 201 8368 0 0,-139-141-6466 0 0,3-3 0 0 0,116 65 0 0 0,-195-125-2090 0 0,55 28 1538 0 0,-54-28-1432 0 0,1-1-1 0 0,-1 1 1 0 0,1-1-1 0 0,0-1 1 0 0,-1 1-1 0 0,1-1 1 0 0,8 0 0 0 0,-13-1-453 0 0,9 2-613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27 432 0 0,'0'0'121'0'0,"0"0"1"0"0,0 0-1 0 0,-1 0 0 0 0,1 0 0 0 0,0 0 1 0 0,0 0-1 0 0,-1 0 0 0 0,1 0 0 0 0,0 0 1 0 0,0 0-1 0 0,0 0 0 0 0,0 0 0 0 0,-1 0 1 0 0,1 0-1 0 0,0 0 0 0 0,0 0 1 0 0,0 0-1 0 0,-1 0 0 0 0,1 0 0 0 0,0 1 1 0 0,0-1-1 0 0,0 0 0 0 0,0 0 0 0 0,0 0 1 0 0,-1 0-1 0 0,1 0 0 0 0,0 1 0 0 0,0-1 1 0 0,0 0-1 0 0,0 0 0 0 0,0 0 0 0 0,0 0 1 0 0,0 1-1 0 0,0-1 0 0 0,-1 0 1 0 0,1 0-1 0 0,0 0 0 0 0,0 1 0 0 0,0-1 1 0 0,0 0-1 0 0,0 0 0 0 0,0 0 0 0 0,0 1 1 0 0,0-1-1 0 0,0 0 0 0 0,0 0 0 0 0,0 0 1 0 0,1 1-1 0 0,-1-1 0 0 0,0 0 0 0 0,0 0 1 0 0,0 0-1 0 0,0 1 0 0 0,0-1 0 0 0,0 0 1 0 0,0 0-1 0 0,0 0 0 0 0,1 0 1 0 0,-1 0-1 0 0,0 1 0 0 0,0-1 0 0 0,0 0 1 0 0,0 0-1 0 0,21 7 2608 0 0,26 0-768 0 0,39 0 596 0 0,91-4 0 0 0,87-16 459 0 0,-110 4-1426 0 0,166-19 1882 0 0,-304 24-3003 0 0,1-1-2098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0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0 492 0 0,'1'9'3813'0'0,"1"-6"-3338"0"0,1 0 0 0 0,0-1-1 0 0,0 1 1 0 0,0 0 0 0 0,0-1 0 0 0,1 0 0 0 0,-1 0-1 0 0,0 0 1 0 0,1 0 0 0 0,0 0 0 0 0,-1-1-1 0 0,1 0 1 0 0,8 2 0 0 0,7 1 916 0 0,31 3 0 0 0,-32-5-712 0 0,57 4 1876 0 0,83-2-1 0 0,78-15 577 0 0,-97 3-1746 0 0,-67 5-774 0 0,122-9 1349 0 0,-192 11-2102 0 0,25 1-1461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1 234 364 0 0,'10'21'471'0'0,"1"-1"0"0"0,1-1-1 0 0,1 0 1 0 0,0-1 0 0 0,2 0 0 0 0,0-1-1 0 0,1-1 1 0 0,0-1 0 0 0,2 0 0 0 0,0-1 0 0 0,0 0-1 0 0,1-2 1 0 0,28 14 0 0 0,-2-4 88 0 0,1-3 1 0 0,1-1 0 0 0,0-3-1 0 0,1-1 1 0 0,53 7-1 0 0,20-4 604 0 0,132 3 0 0 0,118-19 278 0 0,596-92 1385 0 0,429-148-201 0 0,-993 159-2163 0 0,117-21 11 0 0,2 21-39 0 0,-345 61 61 0 0,187 4 0 0 0,-289 18-254 0 0,0 3-1 0 0,94 21 1 0 0,-127-19-119 0 0,0 1-1 0 0,-1 3 0 0 0,0 1 1 0 0,54 27-1 0 0,-63-26-8 0 0,-1 2-1 0 0,-1 1 1 0 0,-1 1 0 0 0,47 39 0 0 0,-43-28 10 0 0,-1 2 0 0 0,-2 1 1 0 0,-1 2-1 0 0,-2 0 1 0 0,-1 2-1 0 0,-2 1 1 0 0,-2 1-1 0 0,34 78 1 0 0,-27-41 154 0 0,29 115 0 0 0,-1 94 225 0 0,-8 137 160 0 0,-32-250-432 0 0,-9-115-128 0 0,20 67 1 0 0,-4-15 50 0 0,-13-58-1165 0 0,-11-49 447 0 0,-15 17-7840 0 0,10-15 5529 0 0,-1 0 415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0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0 292 0 0,'1'4'8311'0'0,"-1"-4"-8177"0"0,11 10 2677 0 0,18 11-528 0 0,128 75 4347 0 0,76 55-954 0 0,9 5-1685 0 0,-222-145-3740 0 0,-14-9-590 0 0,-1 1 0 0 0,0 0 0 0 0,0 0 0 0 0,0 1 0 0 0,6 4 0 0 0,-2-2-2976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2 170 656 0 0,'-1'-6'672'0'0,"1"-1"0"0"0,0 0-1 0 0,0 1 1 0 0,0-1 0 0 0,1 0 0 0 0,0 1 0 0 0,0-1-1 0 0,1 0 1 0 0,0 1 0 0 0,0 0 0 0 0,0-1-1 0 0,1 1 1 0 0,0 0 0 0 0,0 0 0 0 0,5-6 0 0 0,-6 8-300 0 0,1-1 1 0 0,0 1-1 0 0,0 0 1 0 0,0 0-1 0 0,1 0 1 0 0,-1 1 0 0 0,1-1-1 0 0,0 1 1 0 0,0 0-1 0 0,0 0 1 0 0,1 0-1 0 0,-1 1 1 0 0,1-1-1 0 0,-1 1 1 0 0,1 0 0 0 0,0 0-1 0 0,0 1 1 0 0,0-1-1 0 0,0 1 1 0 0,7 0-1 0 0,-9 0-232 0 0,0 2 1 0 0,0-1-1 0 0,0 0 0 0 0,-1 0 0 0 0,1 1 0 0 0,0 0 0 0 0,0-1 0 0 0,0 1 0 0 0,-1 0 0 0 0,1 0 0 0 0,0 1 0 0 0,-1-1 0 0 0,1 0 0 0 0,-1 1 0 0 0,0 0 0 0 0,1-1 1 0 0,-1 1-1 0 0,0 0 0 0 0,0 0 0 0 0,2 3 0 0 0,-1-1 5 0 0,-1 0 1 0 0,0 1-1 0 0,1-1 1 0 0,-1 1-1 0 0,-1-1 1 0 0,1 1-1 0 0,-1 0 1 0 0,0 0-1 0 0,0 0 0 0 0,1 8 1 0 0,-2 2-28 0 0,0-1 0 0 0,-1 1 1 0 0,0-1-1 0 0,-1 0 0 0 0,-1 0 0 0 0,0 0 0 0 0,-6 15 1 0 0,-1-6-677 0 0,-2 0 0 0 0,0-1 0 0 0,-2-1 0 0 0,0 0 0 0 0,-2-1 0 0 0,0 0 0 0 0,-30 27 0 0 0,43-44 396 0 0,3-2 144 0 0,-1 0-1 0 0,1 0 1 0 0,-1 0 0 0 0,1 0 0 0 0,0 0 0 0 0,0 0 0 0 0,-1 0-1 0 0,1-1 1 0 0,0 1 0 0 0,0 0 0 0 0,0 0 0 0 0,0 0-1 0 0,0 0 1 0 0,0 0 0 0 0,0 0 0 0 0,0 0 0 0 0,1 0-1 0 0,-1 0 1 0 0,0 0 0 0 0,0 0 0 0 0,1-1 0 0 0,-1 1 0 0 0,1 0-1 0 0,-1 0 1 0 0,1 0 0 0 0,-1 0 0 0 0,1-1 0 0 0,0 2-1 0 0,21 25 194 0 0,-16-21-163 0 0,8 10 155 0 0,1 0 0 0 0,1-1 0 0 0,29 22 0 0 0,-39-33-109 0 0,-1 0-1 0 0,1 0 1 0 0,-1-1 0 0 0,1 0 0 0 0,0 0-1 0 0,0 0 1 0 0,1-1 0 0 0,-1 0-1 0 0,0 0 1 0 0,1 0 0 0 0,0-1-1 0 0,-1 0 1 0 0,1 0 0 0 0,-1-1 0 0 0,1 0-1 0 0,9-1 1 0 0,-12 0-24 0 0,-1 0 0 0 0,1 0 0 0 0,-1 0 0 0 0,0-1 1 0 0,0 0-1 0 0,0 1 0 0 0,0-1 0 0 0,0 0 0 0 0,0 0 0 0 0,0-1 0 0 0,-1 1 0 0 0,1-1 1 0 0,-1 1-1 0 0,1-1 0 0 0,-1 0 0 0 0,0 0 0 0 0,0 0 0 0 0,-1 0 0 0 0,1 0 0 0 0,0 0 1 0 0,-1 0-1 0 0,0-1 0 0 0,2-5 0 0 0,-1 1-482 0 0,-1 0 0 0 0,0-1 1 0 0,0 1-1 0 0,0-1 0 0 0,-1 1 0 0 0,0-1 1 0 0,-1 1-1 0 0,-2-14 0 0 0,2 20-861 0 0,1-7-2871 0 0,0 9 3470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0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12 665 516 0 0,'-10'-7'9821'0'0,"8"3"-8780"0"0,6-5-238 0 0,0 1 0 0 0,0-1 1 0 0,1 1-1 0 0,0 0 0 0 0,0 0 1 0 0,1 1-1 0 0,0 0 0 0 0,8-9 1 0 0,0 1-204 0 0,46-50 1481 0 0,82-70-1 0 0,219-150 1938 0 0,-355 280-4036 0 0,32-23 596 0 0,-37 27-683 0 0,1-1 1 0 0,0 1-1 0 0,-1-1 0 0 0,1 1 0 0 0,-1-1 1 0 0,1 0-1 0 0,-1 0 0 0 0,0 0 1 0 0,1 0-1 0 0,-1 0 0 0 0,0 0 1 0 0,0 0-1 0 0,-1 0 0 0 0,1 0 0 0 0,0-4 1 0 0,-19-2-9152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23 192 384 0 0,'-2'-1'319'0'0,"1"0"1"0"0,-1-1-1 0 0,0 1 0 0 0,0-1 1 0 0,1 0-1 0 0,-1 0 1 0 0,1 1-1 0 0,-1-1 0 0 0,1 0 1 0 0,0 0-1 0 0,0-1 0 0 0,0 1 1 0 0,0 0-1 0 0,-1-4 1 0 0,2 4-133 0 0,0 1 0 0 0,-1-1 0 0 0,2 1 0 0 0,-1-1 0 0 0,0 0 0 0 0,0 1 0 0 0,0-1 1 0 0,1 1-1 0 0,-1-1 0 0 0,1 1 0 0 0,-1-1 0 0 0,1 1 0 0 0,0 0 0 0 0,-1-1 0 0 0,1 1 1 0 0,0 0-1 0 0,0-1 0 0 0,0 1 0 0 0,0 0 0 0 0,0 0 0 0 0,0 0 0 0 0,0 0 0 0 0,3-2 1 0 0,12-9 391 0 0,1 2 1 0 0,-1 0-1 0 0,2 0 1 0 0,-1 2 0 0 0,2 0-1 0 0,-1 1 1 0 0,22-5 0 0 0,11-1 697 0 0,76-7 0 0 0,-110 17-1053 0 0,117-9 1352 0 0,-116 11-1246 0 0,0 1 1 0 0,1 1 0 0 0,-1 1-1 0 0,0 0 1 0 0,22 7 0 0 0,-36-8-241 0 0,-1 0 1 0 0,0 0 0 0 0,1 0 0 0 0,-1 0 0 0 0,0 0 0 0 0,0 1 0 0 0,0 0 0 0 0,0 0 0 0 0,0 0 0 0 0,0 0-1 0 0,-1 0 1 0 0,1 0 0 0 0,-1 0 0 0 0,1 1 0 0 0,3 4 0 0 0,-5-4-38 0 0,-1-1 1 0 0,1 1-1 0 0,0 0 1 0 0,-1-1-1 0 0,1 1 1 0 0,-1 0-1 0 0,0-1 1 0 0,0 1-1 0 0,0 0 0 0 0,0 0 1 0 0,-1-1-1 0 0,1 1 1 0 0,-1 0-1 0 0,0-1 1 0 0,1 1-1 0 0,-1-1 1 0 0,0 1-1 0 0,0-1 0 0 0,-1 1 1 0 0,1-1-1 0 0,-2 3 1 0 0,-10 15 101 0 0,0 0 0 0 0,-2-1 1 0 0,0-1-1 0 0,-26 25 1 0 0,-79 63 348 0 0,83-74-401 0 0,-23 16 111 0 0,36-30-2 0 0,1 1 0 0 0,1 1 1 0 0,-26 29-1 0 0,46-47-167 0 0,0 0 1 0 0,0 1-1 0 0,0-1 0 0 0,1 1 0 0 0,-1 0 0 0 0,1 0 0 0 0,-1-1 0 0 0,1 1 0 0 0,0 0 0 0 0,0 0 1 0 0,0 0-1 0 0,1 0 0 0 0,-1 0 0 0 0,0 4 0 0 0,2-5-13 0 0,-1-1 1 0 0,1 1-1 0 0,-1 0 1 0 0,1-1-1 0 0,0 1 0 0 0,-1 0 1 0 0,1-1-1 0 0,0 1 0 0 0,0-1 1 0 0,0 1-1 0 0,0-1 1 0 0,1 0-1 0 0,-1 1 0 0 0,0-1 1 0 0,0 0-1 0 0,1 0 0 0 0,-1 0 1 0 0,1 0-1 0 0,-1 0 1 0 0,1 0-1 0 0,-1 0 0 0 0,1-1 1 0 0,0 1-1 0 0,-1-1 0 0 0,1 1 1 0 0,2 0-1 0 0,14 4 110 0 0,0 0 0 0 0,1-1 0 0 0,0-1-1 0 0,-1-1 1 0 0,29 0 0 0 0,94-10 334 0 0,-108 5-347 0 0,197-25 850 0 0,-223 27-1487 0 0,0-1 0 0 0,0 0 1 0 0,0 0-1 0 0,10-5 0 0 0,-16 7-359 0 0,5-3-475 0 0,6 4-7475 0 0,-4-1 6051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52 364 0 0,'-5'-8'545'0'0,"-15"-21"1887"0"0,19 27-2169 0 0,-1 1 1 0 0,1 0-1 0 0,0 0 0 0 0,-1 0 0 0 0,1 0 0 0 0,-1 0 0 0 0,1 0 0 0 0,-1 0 0 0 0,1 0 0 0 0,-1 0 1 0 0,1 1-1 0 0,-1-1 0 0 0,0 1 0 0 0,1-1 0 0 0,-1 1 0 0 0,0 0 0 0 0,-2-1 0 0 0,3 1-117 0 0,0 0-1 0 0,0 1 0 0 0,0-1 0 0 0,0 0 1 0 0,0 1-1 0 0,0-1 0 0 0,0 1 0 0 0,0-1 1 0 0,0 1-1 0 0,0-1 0 0 0,0 1 0 0 0,0-1 1 0 0,0 1-1 0 0,0 0 0 0 0,0 0 0 0 0,1-1 1 0 0,-1 1-1 0 0,0 0 0 0 0,0 0 0 0 0,1 0 1 0 0,-1 0-1 0 0,1 0 0 0 0,-2 2 0 0 0,-8 26 1828 0 0,9-25-1587 0 0,-3 16 361 0 0,1 0 1 0 0,0 1-1 0 0,2-1 1 0 0,0 33-1 0 0,14 84 1312 0 0,16 33-519 0 0,-11-75-789 0 0,29 168 1131 0 0,-23-83-404 0 0,-19-132-837 0 0,-5 94 0 0 0,-2-119-461 0 0,-1 0 0 0 0,-1 1 0 0 0,-1-2 1 0 0,-1 1-1 0 0,-15 38 0 0 0,14-47-93 0 0,0 0 1 0 0,0-1 0 0 0,-2 1-1 0 0,1-2 1 0 0,-2 1-1 0 0,0-1 1 0 0,0-1-1 0 0,-1 0 1 0 0,-21 17-1 0 0,24-22-51 0 0,-1-1-1 0 0,0 0 1 0 0,0 0-1 0 0,0-1 1 0 0,0 0-1 0 0,-1-1 1 0 0,1 0-1 0 0,-1-1 1 0 0,0 0 0 0 0,0 0-1 0 0,0-1 1 0 0,0 0-1 0 0,0-1 1 0 0,0 0-1 0 0,-19-2 1 0 0,18 0-35 0 0,0 0 0 0 0,-1-1 1 0 0,1 0-1 0 0,1 0 0 0 0,-1-1 1 0 0,0-1-1 0 0,1 0 1 0 0,0 0-1 0 0,0-1 0 0 0,1 0 1 0 0,-1-1-1 0 0,1 0 0 0 0,-13-14 1 0 0,19 19 2 0 0,0-1 1 0 0,1 0-1 0 0,-1 1 1 0 0,1-1-1 0 0,0 0 1 0 0,0-1-1 0 0,0 1 1 0 0,0 0-1 0 0,1-1 1 0 0,-1 1 0 0 0,1-1-1 0 0,0 1 1 0 0,0-1-1 0 0,0 0 1 0 0,1 1-1 0 0,-1-1 1 0 0,1 0-1 0 0,0 0 1 0 0,0 1-1 0 0,0-1 1 0 0,0 0-1 0 0,1 0 1 0 0,-1 1-1 0 0,1-1 1 0 0,0 0 0 0 0,0 1-1 0 0,0-1 1 0 0,1 1-1 0 0,0-1 1 0 0,-1 1-1 0 0,1 0 1 0 0,0 0-1 0 0,0 0 1 0 0,3-4-1 0 0,8-6 59 0 0,0 0 0 0 0,0 0 1 0 0,1 1-1 0 0,1 1 0 0 0,0 1 0 0 0,0 0 0 0 0,1 1 0 0 0,34-15 0 0 0,11 1 63 0 0,73-18 0 0 0,-116 36-197 0 0,20-4-5092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1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38 576 0 0,'1'-1'264'0'0,"0"0"0"0"0,-1 0 0 0 0,1 0 0 0 0,0 0 1 0 0,-1 0-1 0 0,1 0 0 0 0,-1 0 0 0 0,0 0 0 0 0,1 0 0 0 0,-1 0 0 0 0,0 0 0 0 0,1 0 0 0 0,-1 0 0 0 0,0 0 1 0 0,0 0-1 0 0,0 0 0 0 0,0 0 0 0 0,0 0 0 0 0,0-1 0 0 0,0 1 0 0 0,-1-1 0 0 0,1 1-84 0 0,-1 0-1 0 0,1 0 0 0 0,-1 0 0 0 0,0 1 0 0 0,1-1 1 0 0,-1 0-1 0 0,0 1 0 0 0,0-1 0 0 0,0 0 1 0 0,1 1-1 0 0,-1-1 0 0 0,0 1 0 0 0,0-1 1 0 0,0 1-1 0 0,0 0 0 0 0,0-1 0 0 0,0 1 1 0 0,-1-1-1 0 0,-3 1 98 0 0,0-1-1 0 0,1 1 1 0 0,-1-1 0 0 0,0 1-1 0 0,1 0 1 0 0,-1 1 0 0 0,0-1 0 0 0,1 1-1 0 0,-5 1 1 0 0,-15 7 248 0 0,1 1-1 0 0,0 1 1 0 0,-38 24-1 0 0,-58 52 1007 0 0,98-70-1094 0 0,1 0-1 0 0,-24 27 1 0 0,37-36-224 0 0,1 1-1 0 0,-1-1 1 0 0,1 1-1 0 0,0 1 1 0 0,1-1-1 0 0,0 1 1 0 0,1-1 0 0 0,-5 18-1 0 0,8-23-91 0 0,0 0 1 0 0,0-1-1 0 0,1 1 0 0 0,0 0 0 0 0,0 0 0 0 0,0 0 1 0 0,0-1-1 0 0,1 1 0 0 0,-1 0 0 0 0,1-1 0 0 0,0 1 1 0 0,0 0-1 0 0,0-1 0 0 0,4 7 0 0 0,-2-4 11 0 0,0-1 0 0 0,1 0 0 0 0,0 0 0 0 0,0 0 0 0 0,0-1 0 0 0,1 1 0 0 0,-1-1 0 0 0,8 5 0 0 0,3 0 132 0 0,0 0-1 0 0,0 0 0 0 0,1-2 0 0 0,1 0 0 0 0,24 7 0 0 0,2-3 202 0 0,0-2-1 0 0,1-2 0 0 0,-1-2 0 0 0,52 0 1 0 0,175-19 1372 0 0,-237 10-1368 0 0,41-10 0 0 0,-72 14-625 0 0,8-3-2166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2 554 828 0 0,'0'-1'307'0'0,"0"1"-1"0"0,-1-1 1 0 0,1 0 0 0 0,0 0-1 0 0,0 1 1 0 0,0-1 0 0 0,0 0-1 0 0,0 1 1 0 0,0-1 0 0 0,0 0-1 0 0,0 0 1 0 0,0 1 0 0 0,0-1-1 0 0,0 0 1 0 0,0 0-1 0 0,1 1 1 0 0,-1-1 0 0 0,0 0-1 0 0,0 1 1 0 0,1-1 0 0 0,0 0-1 0 0,-1 0-152 0 0,1 1 0 0 0,-1 0 0 0 0,1 0 0 0 0,-1 0-1 0 0,1 0 1 0 0,-1 0 0 0 0,1 0 0 0 0,-1 0 0 0 0,1 0-1 0 0,-1 0 1 0 0,1 0 0 0 0,-1 0 0 0 0,1 0 0 0 0,-1 0-1 0 0,1 1 1 0 0,-1-1 0 0 0,0 0 0 0 0,1 0 0 0 0,-1 0-1 0 0,1 1 1 0 0,-1-1 0 0 0,1 1 0 0 0,28 24 2463 0 0,93 133 3194 0 0,7 8-2135 0 0,-93-126-2267 0 0,2-2-1 0 0,77 61 1 0 0,-113-97-1334 0 0,0-1 0 0 0,0 1 0 0 0,0-1 0 0 0,0 0 0 0 0,0 0-1 0 0,0 0 1 0 0,0 0 0 0 0,1 0 0 0 0,-1 0 0 0 0,0-1 0 0 0,1 1 0 0 0,-1-1 0 0 0,1 0 0 0 0,-1 0 0 0 0,0 1 0 0 0,1-1 0 0 0,-1-1 0 0 0,1 1 0 0 0,3-1 0 0 0,-3 0-26 0 0,0-1 0 0 0,0 1 1 0 0,0-1-1 0 0,0 1 0 0 0,-1-1 1 0 0,1 0-1 0 0,-1 0 0 0 0,1 0 1 0 0,-1-1-1 0 0,0 1 0 0 0,0 0 1 0 0,0-1-1 0 0,0 0 0 0 0,3-4 1 0 0,6-13 55 0 0,0-2 0 0 0,-2 1 0 0 0,0-1 1 0 0,-1 0-1 0 0,8-46 0 0 0,10-118 260 0 0,-21 85-151 0 0,-12-153-1 0 0,1 141-138 0 0,5 93-159 0 0,1 1 1 0 0,0 0-1 0 0,2-1 0 0 0,0 1 1 0 0,1 0-1 0 0,1-1 1 0 0,9-24-1 0 0,-12 42-33 0 0,-1 0 0 0 0,1 0 1 0 0,-1 1-1 0 0,1-1 0 0 0,0 0 0 0 0,0 0 0 0 0,0 1 0 0 0,0-1 1 0 0,0 1-1 0 0,0-1 0 0 0,1 1 0 0 0,-1 0 0 0 0,0-1 0 0 0,1 1 0 0 0,-1 0 1 0 0,1 0-1 0 0,0 0 0 0 0,-1 0 0 0 0,1 0 0 0 0,0 0 0 0 0,-1 0 1 0 0,1 1-1 0 0,0-1 0 0 0,0 1 0 0 0,0-1 0 0 0,-1 1 0 0 0,4-1 1 0 0,-3 2-270 0 0,1-1-1 0 0,-1 1 1 0 0,0-1 0 0 0,1 1 0 0 0,-1 0 0 0 0,0 0 0 0 0,0 0 0 0 0,1 0 0 0 0,-1 1 0 0 0,0-1 0 0 0,0 0 0 0 0,0 1 0 0 0,-1 0 0 0 0,1-1 0 0 0,0 1 0 0 0,-1 0 0 0 0,1 0 0 0 0,-1 0 0 0 0,1 0 0 0 0,1 3 0 0 0,6 11-2805 0 0,0 2 459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1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92 612 0 0,'18'84'2651'0'0,"-4"-26"966"0"0,-2 1 1 0 0,-3 0-1 0 0,1 61 1 0 0,-14-57-288 0 0,3-58-2956 0 0,1-1 1 0 0,-1 1 0 0 0,0 0 0 0 0,-1-1 0 0 0,1 1 0 0 0,-1 0-1 0 0,0-1 1 0 0,0 0 0 0 0,0 1 0 0 0,-5 5 0 0 0,7-10-344 0 0,0 1 0 0 0,0-1 0 0 0,-1 0 0 0 0,1 0 1 0 0,0 0-1 0 0,0 0 0 0 0,0 0 0 0 0,0 1 0 0 0,0-1 1 0 0,-1 0-1 0 0,1 0 0 0 0,0 0 0 0 0,0 0 1 0 0,0 0-1 0 0,-1 0 0 0 0,1 0 0 0 0,0 0 0 0 0,0 1 1 0 0,0-1-1 0 0,-1 0 0 0 0,1 0 0 0 0,0 0 0 0 0,0 0 1 0 0,0 0-1 0 0,-1 0 0 0 0,1 0 0 0 0,0 0 0 0 0,0 0 1 0 0,0 0-1 0 0,-1 0 0 0 0,1-1 0 0 0,0 1 0 0 0,0 0 1 0 0,0 0-1 0 0,-1 0 0 0 0,1 0 0 0 0,0 0 0 0 0,0 0 1 0 0,0 0-1 0 0,0 0 0 0 0,-1-1 0 0 0,1 1 0 0 0,0 0 1 0 0,0 0-1 0 0,0 0 0 0 0,0 0 0 0 0,0 0 0 0 0,0-1 1 0 0,-1 1-1 0 0,1 0 0 0 0,0 0 0 0 0,0 0 0 0 0,0-1 1 0 0,0 1-1 0 0,-3-11 437 0 0,2 5-364 0 0,1 0-1 0 0,0 0 1 0 0,1 1 0 0 0,-1-1 0 0 0,1 0-1 0 0,0 0 1 0 0,1 0 0 0 0,-1 0 0 0 0,5-8-1 0 0,24-49 227 0 0,-25 54-260 0 0,10-20 56 0 0,2 1 0 0 0,1 1 1 0 0,1 1-1 0 0,2 0 0 0 0,0 1 1 0 0,2 2-1 0 0,0 0 0 0 0,1 1 1 0 0,2 2-1 0 0,0 0 0 0 0,52-28 1 0 0,-36 26-109 0 0,1 3-1 0 0,0 1 1 0 0,2 2 0 0 0,0 2 0 0 0,1 2 0 0 0,63-9-1 0 0,-105 21-262 0 0,-1-1 0 0 0,1 1 0 0 0,0 0 0 0 0,0 0 0 0 0,0 1-1 0 0,0-1 1 0 0,4 2 0 0 0,2 2-3029 0 0,-1 2-3896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50 96 0 0,'1'-15'-87'0'0,"2"-8"5188"0"0,-1 11 2604 0 0,-9 30-5147 0 0,-9 26-1491 0 0,3 1 0 0 0,2 1 1 0 0,1 0-1 0 0,-3 53 0 0 0,12-74-778 0 0,2-1-1 0 0,0 0 1 0 0,2 0-1 0 0,1 0 1 0 0,1 0 0 0 0,0-1-1 0 0,2 0 1 0 0,1 0-1 0 0,1 0 1 0 0,1-1-1 0 0,0-1 1 0 0,2 1-1 0 0,26 35 1 0 0,-31-48-142 0 0,1 0-1 0 0,-1-1 1 0 0,1 0 0 0 0,1 0-1 0 0,-1-1 1 0 0,1 0 0 0 0,0 0-1 0 0,1-1 1 0 0,0 0-1 0 0,0-1 1 0 0,0 0 0 0 0,1-1-1 0 0,-1 0 1 0 0,15 3 0 0 0,-10-4-16 0 0,0-1 0 0 0,0 0 1 0 0,0-2-1 0 0,0 1 0 0 0,0-2 0 0 0,1 0 1 0 0,-1-1-1 0 0,0 0 0 0 0,-1-1 0 0 0,17-6 1 0 0,5-2 101 0 0,43-20 1 0 0,-67 25-393 0 0,1 0 0 0 0,-1-1-1 0 0,-1 0 1 0 0,1-1 0 0 0,-1-1-1 0 0,18-16 1 0 0,-26 21-124 0 0,0 1 0 0 0,0-1 0 0 0,-1 0 0 0 0,1 0 0 0 0,-1 0 0 0 0,3-4 0 0 0,-1-15-4970 0 0,-10 11-3209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27 560 0 0,'-38'-2'3221'0'0,"-2"4"11640"0"0,49 2-14300 0 0,0-1 1 0 0,0 1-1 0 0,0-2 1 0 0,0 1-1 0 0,0-1 0 0 0,0-1 1 0 0,16 1-1 0 0,71-2 1043 0 0,-73-1-1547 0 0,42-8 0 0 0,-23-5-2944 0 0,-38 12 1773 0 0,0 0 0 0 0,0 0 0 0 0,0-1 1 0 0,0 1-1 0 0,-1-1 0 0 0,1 0 0 0 0,2-4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72 242 72 0 0,'-14'-4'856'0'0,"-20"-7"1989"0"0,32 10-2472 0 0,1 1 0 0 0,-1-1 1 0 0,0 0-1 0 0,1 0 0 0 0,0 0 1 0 0,-1 0-1 0 0,1 0 0 0 0,-1 0 1 0 0,1 0-1 0 0,0 0 0 0 0,0 0 0 0 0,0 0 1 0 0,-1-1-1 0 0,1 1 0 0 0,-1-4 1467 0 0,11-11 907 0 0,-6 13-2352 0 0,0 0 0 0 0,1 0 0 0 0,0 0-1 0 0,0 0 1 0 0,0 1 0 0 0,0-1 0 0 0,0 1 0 0 0,0 0 0 0 0,9-2 0 0 0,2-2 321 0 0,262-104 5105 0 0,-214 87-4816 0 0,-48 18-784 0 0,0 0-1 0 0,0 1 0 0 0,26-4 1 0 0,-35 7-646 0 0,1 1 1 0 0,-1 0-1 0 0,0 0 1 0 0,12 2-1 0 0,-14-1-371 0 0,1 0 0 0 0,-1 1 0 0 0,0-1 0 0 0,1 1 0 0 0,-1 0 0 0 0,0 0-1 0 0,6 4 1 0 0,0 1-2181 0 0,0-2 427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1 180 0 0,'-3'45'4153'0'0,"1"0"-1"0"0,6 58 1 0 0,-2 43 1332 0 0,-3-126-4650 0 0,-1-1 0 0 0,-1 1-1 0 0,0-1 1 0 0,-2 0 0 0 0,-8 25 0 0 0,12-41-651 0 0,-1 1 0 0 0,1-1-1 0 0,0 0 1 0 0,-1 0 0 0 0,0 0 0 0 0,1 0-1 0 0,-1 0 1 0 0,0-1 0 0 0,0 1 0 0 0,-1 0 0 0 0,1-1-1 0 0,-1 0 1 0 0,1 1 0 0 0,-1-1 0 0 0,-3 2-1 0 0,5-4 157 0 0,-2-2-35 0 0,1 0-253 0 0,-1 0 0 0 0,1 0 0 0 0,-1 0 0 0 0,1 0 1 0 0,0-1-1 0 0,0 1 0 0 0,0-1 0 0 0,0 0 0 0 0,0 1 0 0 0,0-1 0 0 0,1 0 0 0 0,-1 0 0 0 0,1 0 0 0 0,0 0 0 0 0,0-1 0 0 0,-1-3 0 0 0,1 1-13 0 0,0 0 0 0 0,1-1 0 0 0,-1 1 0 0 0,1-1-1 0 0,0 1 1 0 0,1-1 0 0 0,-1 1 0 0 0,3-10-1 0 0,-2 10-20 0 0,1 1-1 0 0,-1 0 0 0 0,1 0 1 0 0,0 1-1 0 0,1-1 0 0 0,-1 0 0 0 0,1 1 1 0 0,0-1-1 0 0,0 1 0 0 0,6-7 1 0 0,-7 9 2 0 0,0 0 1 0 0,1 0-1 0 0,-1 1 0 0 0,0-1 1 0 0,1 0-1 0 0,0 1 1 0 0,-1 0-1 0 0,1-1 1 0 0,0 1-1 0 0,0 0 1 0 0,-1 0-1 0 0,1 1 0 0 0,0-1 1 0 0,0 1-1 0 0,0-1 1 0 0,0 1-1 0 0,0 0 1 0 0,0 0-1 0 0,4 1 1 0 0,14 3 152 0 0,0 2 1 0 0,0 0 0 0 0,-1 1 0 0 0,0 1 0 0 0,36 21 0 0 0,-4-4 185 0 0,127 53 716 0 0,-145-65-818 0 0,1-2 1 0 0,0-2 0 0 0,50 8-1 0 0,-75-16-251 0 0,0 0 0 0 0,1 0 0 0 0,-1-1 0 0 0,0-1-1 0 0,0 0 1 0 0,1 0 0 0 0,-1-1 0 0 0,0 0 0 0 0,0-1-1 0 0,18-7 1 0 0,-24 8-22 0 0,1 0 0 0 0,0-1-1 0 0,-1 0 1 0 0,0 0 0 0 0,1-1 0 0 0,-1 1-1 0 0,-1-1 1 0 0,1 0 0 0 0,0 0 0 0 0,-1 0-1 0 0,0-1 1 0 0,0 1 0 0 0,0-1 0 0 0,-1 1-1 0 0,1-1 1 0 0,-1 0 0 0 0,0 0 0 0 0,0 0-1 0 0,-1 0 1 0 0,0-1 0 0 0,0 1 0 0 0,1-8-1 0 0,-1-4-21 0 0,-1-1-1 0 0,0 0 1 0 0,-1 1 0 0 0,-1-1-1 0 0,-1 1 1 0 0,0 0-1 0 0,-2 0 1 0 0,1 0-1 0 0,-2 0 1 0 0,-8-17 0 0 0,8 22-117 0 0,0 0 0 0 0,-1 0-1 0 0,0 0 1 0 0,-1 1 0 0 0,0 0 0 0 0,0 0 0 0 0,-2 1 0 0 0,1 0 0 0 0,-1 1 0 0 0,-1 0 0 0 0,1 0 0 0 0,-1 1 0 0 0,-18-9 0 0 0,21 13-823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66 908 0 0,'-1'-2'299'0'0,"1"1"-1"0"0,-1 0 1 0 0,0-1 0 0 0,1 1 0 0 0,-1-1-1 0 0,1 1 1 0 0,-1-1 0 0 0,1 1-1 0 0,0-1 1 0 0,0 1 0 0 0,0-1-1 0 0,-1 1 1 0 0,1-1 0 0 0,1 1-1 0 0,-1-1 1 0 0,0 1 0 0 0,0-1 0 0 0,1 1-1 0 0,-1-1 1 0 0,1 1 0 0 0,-1-1-1 0 0,1 1 1 0 0,-1 0 0 0 0,2-3-1 0 0,0 2 84 0 0,0 0 0 0 0,0 0-1 0 0,0 0 1 0 0,1 1 0 0 0,-1-1 0 0 0,0 0-1 0 0,1 1 1 0 0,-1 0 0 0 0,1 0 0 0 0,-1-1-1 0 0,1 1 1 0 0,4-1 0 0 0,0 1 161 0 0,0-1 1 0 0,0 1-1 0 0,0 0 0 0 0,0 1 1 0 0,0 0-1 0 0,0 0 1 0 0,0 0-1 0 0,0 1 0 0 0,0 0 1 0 0,11 3-1 0 0,-12-2-308 0 0,-1 1 1 0 0,1-1-1 0 0,-1 1 0 0 0,1 0 1 0 0,-1 1-1 0 0,0-1 0 0 0,0 1 0 0 0,-1 0 1 0 0,1 1-1 0 0,-1-1 0 0 0,0 1 1 0 0,0-1-1 0 0,0 1 0 0 0,-1 0 0 0 0,0 1 1 0 0,5 9-1 0 0,-7-11-206 0 0,1 0 1 0 0,-2 0-1 0 0,1 1 1 0 0,0-1 0 0 0,-1 0-1 0 0,0 0 1 0 0,0 1-1 0 0,0-1 1 0 0,0 0-1 0 0,-1 0 1 0 0,0 0-1 0 0,0 1 1 0 0,0-1-1 0 0,0 0 1 0 0,0 0-1 0 0,-1 0 1 0 0,0-1-1 0 0,0 1 1 0 0,0 0-1 0 0,0-1 1 0 0,-1 1-1 0 0,1-1 1 0 0,-1 0-1 0 0,0 1 1 0 0,-4 3-1 0 0,-11 9-1036 0 0,-39 26 0 0 0,49-36 653 0 0,7-5 160 0 0,16 17-372 0 0,20-2 551 0 0,-6-4 152 0 0,-1 2-1 0 0,42 27 1 0 0,-63-36-59 0 0,0 0-1 0 0,-1 0 1 0 0,0 1 0 0 0,1 0-1 0 0,-2 0 1 0 0,1 0-1 0 0,-1 1 1 0 0,0 0-1 0 0,0 0 1 0 0,-1 0-1 0 0,0 1 1 0 0,0-1 0 0 0,-1 1-1 0 0,4 12 1 0 0,-7-17-53 0 0,1-1 1 0 0,-1 1-1 0 0,1-1 1 0 0,-1 0 0 0 0,0 1-1 0 0,0-1 1 0 0,0 1-1 0 0,0-1 1 0 0,-1 1 0 0 0,1-1-1 0 0,-1 0 1 0 0,1 1-1 0 0,-1-1 1 0 0,0 0-1 0 0,0 0 1 0 0,0 1 0 0 0,0-1-1 0 0,0 0 1 0 0,-1 0-1 0 0,-1 3 1 0 0,-1-2-14 0 0,0 1 0 0 0,0 0-1 0 0,0-1 1 0 0,0 0 0 0 0,0 0 0 0 0,-1 0 0 0 0,1-1-1 0 0,-1 0 1 0 0,-5 3 0 0 0,-8 1-238 0 0,0-1 1 0 0,0-1-1 0 0,-1 0 1 0 0,-22 1-1 0 0,36-5-126 0 0,-60 2-1092 0 0,24-11-6370 0 0,30 4 5685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0 412 0 0,'31'3'9700'0'0,"-25"1"-9012"0"0,1 1 1 0 0,-1-1-1 0 0,0 1 0 0 0,0 1 0 0 0,0-1 0 0 0,-1 1 0 0 0,0 0 0 0 0,0 0 1 0 0,0 1-1 0 0,-1-1 0 0 0,0 1 0 0 0,0 0 0 0 0,5 14 0 0 0,3 10 1249 0 0,14 62 1 0 0,-23-84-1597 0 0,13 64 1153 0 0,-8-33-874 0 0,2 0 0 0 0,23 59 0 0 0,-21-77-1235 0 0,-11-21 283 0 0,-1 0 1 0 0,1 0-1 0 0,0 0 1 0 0,-1 0-1 0 0,1 0 1 0 0,0-1-1 0 0,0 1 1 0 0,0 0 0 0 0,0 0-1 0 0,0-1 1 0 0,0 1-1 0 0,0 0 1 0 0,0-1-1 0 0,0 1 1 0 0,0-1-1 0 0,0 1 1 0 0,2 0 0 0 0,-3-2-76 0 0,1 1 1 0 0,-1-1 0 0 0,1 1 0 0 0,-1-1 0 0 0,0 0-1 0 0,1 1 1 0 0,-1-1 0 0 0,0 0 0 0 0,1 1 0 0 0,-1-1 0 0 0,0 0-1 0 0,0 1 1 0 0,1-1 0 0 0,-1 0 0 0 0,0 1 0 0 0,0-1-1 0 0,0-1 1 0 0,-5-10-1896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486 397 520 0 0,'-34'-20'659'0'0,"-1"2"-1"0"0,-1 1 1 0 0,-66-21-1 0 0,44 21 3640 0 0,-105-14 0 0 0,156 30-3241 0 0,-1-1 1 0 0,1 1-1 0 0,0-1 0 0 0,0 0 1 0 0,-12-5-1 0 0,19 7-996 0 0,0-1-1 0 0,0 1 1 0 0,0 0-1 0 0,-1 0 1 0 0,1 0-1 0 0,0-1 1 0 0,0 1-1 0 0,0 0 1 0 0,-1 0-1 0 0,1 0 1 0 0,0-1-1 0 0,0 1 1 0 0,0 0-1 0 0,0 0 1 0 0,0-1-1 0 0,0 1 1 0 0,0 0-1 0 0,0 0 1 0 0,0-1-1 0 0,0 1 1 0 0,0 0-1 0 0,0-1 1 0 0,0 1-1 0 0,0 0 1 0 0,0 0-1 0 0,0-1 1 0 0,0 1-1 0 0,0 0 1 0 0,0 0-1 0 0,0-1 1 0 0,0 1-1 0 0,0 0 1 0 0,0 0-1 0 0,0-1 1 0 0,1 1-1 0 0,-1 0 1 0 0,0 0-1 0 0,0-1 1 0 0,0 1-1 0 0,1 0 1 0 0,7-9 721 0 0,9-3 97 0 0,1 1 1 0 0,0 0-1 0 0,36-14 1 0 0,65-18 708 0 0,-89 33-1113 0 0,-17 6-335 0 0,201-63 2022 0 0,-168 55-1749 0 0,0 2 0 0 0,83-6 0 0 0,-108 17-1764 0 0,1 1-1 0 0,-1 1 0 0 0,1 1 1 0 0,-1 1-1 0 0,0 0 0 0 0,24 11 1 0 0,26 6-4751 0 0,-42-14 3547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85 336 0 0,'0'0'3920'0'0,"-5"-3"-2653"0"0,-3-1-672 0 0,1 1-1 0 0,-1-1 1 0 0,0 1-1 0 0,0 1 1 0 0,0 0-1 0 0,0 0 1 0 0,0 0-1 0 0,-1 1 1 0 0,1 0-1 0 0,0 1 1 0 0,-1 0-1 0 0,1 0 1 0 0,0 0-1 0 0,-1 1 1 0 0,1 1-1 0 0,0 0 1 0 0,0 0-1 0 0,0 0 1 0 0,0 1-1 0 0,0 0 1 0 0,0 0-1 0 0,1 1 1 0 0,-13 8-1 0 0,12-7-231 0 0,1 1 1 0 0,0-1-1 0 0,0 1 1 0 0,0 1-1 0 0,1-1 1 0 0,0 1-1 0 0,0 0 0 0 0,0 0 1 0 0,1 1-1 0 0,0 0 1 0 0,1 0-1 0 0,0 0 1 0 0,0 0-1 0 0,1 1 0 0 0,0-1 1 0 0,0 1-1 0 0,1 0 1 0 0,0 0-1 0 0,1 0 1 0 0,-1 0-1 0 0,2 0 0 0 0,0 13 1 0 0,1-13-199 0 0,0 0 0 0 0,1 0 1 0 0,0 0-1 0 0,0 0 0 0 0,1 0 1 0 0,0 0-1 0 0,1-1 0 0 0,0 0 0 0 0,0 0 1 0 0,1 0-1 0 0,0 0 0 0 0,0-1 0 0 0,1 1 1 0 0,9 8-1 0 0,-10-11-53 0 0,0 0 1 0 0,1 0 0 0 0,0-1-1 0 0,0 0 1 0 0,1 0-1 0 0,-1 0 1 0 0,1-1-1 0 0,-1 0 1 0 0,1 0-1 0 0,0 0 1 0 0,0-1-1 0 0,1 0 1 0 0,-1-1-1 0 0,0 1 1 0 0,1-2-1 0 0,-1 1 1 0 0,0-1-1 0 0,10 0 1 0 0,-12-1-113 0 0,-1 1 0 0 0,1-1 0 0 0,0 0 1 0 0,-1 0-1 0 0,1 0 0 0 0,-1 0 0 0 0,1-1 0 0 0,-1 0 0 0 0,0 0 0 0 0,0 0 0 0 0,0-1 1 0 0,0 1-1 0 0,0-1 0 0 0,0 0 0 0 0,-1 0 0 0 0,1 0 0 0 0,-1 0 0 0 0,0-1 0 0 0,0 1 1 0 0,0-1-1 0 0,-1 0 0 0 0,1 0 0 0 0,-1 0 0 0 0,0 0 0 0 0,3-7 0 0 0,-3 3-1 0 0,0-1 0 0 0,0 0-1 0 0,-1 1 1 0 0,0-1 0 0 0,0 0 0 0 0,-1 0-1 0 0,0 0 1 0 0,-1 0 0 0 0,0 1 0 0 0,0-1-1 0 0,-1 0 1 0 0,-3-10 0 0 0,0 4-71 0 0,0 1 0 0 0,-1 0 0 0 0,-1 0 0 0 0,0 1 0 0 0,-1 0 0 0 0,0 0 0 0 0,-1 1 0 0 0,-11-12 0 0 0,1 4-496 0 0,-2 0 0 0 0,0 2 0 0 0,-33-23-1 0 0,34 24-1513 0 0,52-5-11828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85 108 0 0,'0'0'4064'0'0,"1"2"-2273"0"0,7 26 3926 0 0,-2 19-1310 0 0,0 2-1373 0 0,-1-24-1763 0 0,19 111 6242 0 0,-24-133-5817 0 0,0-11-1592 0 0,-1 0-109 0 0,1-1 0 0 0,0 1 0 0 0,0-1 0 0 0,1 1 0 0 0,0 0 0 0 0,1-1 0 0 0,0 1 0 0 0,3-10 0 0 0,-4 16-1 0 0,0-1-1 0 0,0 0 1 0 0,0 1 0 0 0,0 0 0 0 0,1-1 0 0 0,-1 1 0 0 0,1 0 0 0 0,-1-1-1 0 0,1 1 1 0 0,0 0 0 0 0,0 0 0 0 0,0 0 0 0 0,0 1 0 0 0,0-1 0 0 0,0 0-1 0 0,0 1 1 0 0,1 0 0 0 0,-1-1 0 0 0,1 1 0 0 0,-1 0 0 0 0,1 0 0 0 0,-1 0-1 0 0,1 1 1 0 0,-1-1 0 0 0,1 0 0 0 0,0 1 0 0 0,0 0 0 0 0,-1 0-1 0 0,1 0 1 0 0,0 0 0 0 0,-1 0 0 0 0,1 0 0 0 0,4 1 0 0 0,5 3 32 0 0,1-1 1 0 0,-1 1 0 0 0,0 1-1 0 0,0 0 1 0 0,12 8-1 0 0,57 38 205 0 0,-35-20-48 0 0,99 51 346 0 0,-117-69-387 0 0,0 0-1 0 0,2-2 0 0 0,39 9 1 0 0,-63-18-127 0 0,0-1 0 0 0,0 0 1 0 0,0-1-1 0 0,0 1 0 0 0,0-1 0 0 0,0 0 0 0 0,0-1 1 0 0,0 0-1 0 0,0 0 0 0 0,8-2 0 0 0,-12 2-18 0 0,0 0 0 0 0,1 1 0 0 0,-1-2 0 0 0,0 1 0 0 0,0 0 0 0 0,0 0 0 0 0,0-1 0 0 0,0 1-1 0 0,-1-1 1 0 0,1 1 0 0 0,0-1 0 0 0,-1 0 0 0 0,1 0 0 0 0,-1 0 0 0 0,0 0 0 0 0,1 0 0 0 0,-1 0 0 0 0,0 0 0 0 0,0 0-1 0 0,0 0 1 0 0,-1 0 0 0 0,1-1 0 0 0,0 1 0 0 0,-1 0 0 0 0,0-1 0 0 0,1 1 0 0 0,-1 0 0 0 0,0-1 0 0 0,-1-3 0 0 0,0-12-12 0 0,-1 0 1 0 0,-1-1-1 0 0,-1 1 1 0 0,-1 0-1 0 0,0 1 1 0 0,-13-29-1 0 0,1 10-77 0 0,-1 1 0 0 0,-25-35 0 0 0,31 51-215 0 0,-1 0 0 0 0,-1 0 1 0 0,0 2-1 0 0,-1 0 1 0 0,-34-30-1 0 0,48 46-62 0 0,10 2-1631 0 0,0 1 1517 0 0,1 0 0 0 0,-1 0 1 0 0,0 1-1 0 0,14 6 0 0 0,-12-5-66 0 0,42 16-4042 0 0,78 17-1 0 0,-78-27 2112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25 396 0 0,'-16'-5'1371'0'0,"0"0"0"0"0,0 1 1 0 0,0 0-1 0 0,-1 1 0 0 0,-29-1 0 0 0,35 4-551 0 0,0 1 1 0 0,0 0-1 0 0,0 1 0 0 0,1 0 0 0 0,-1 0 0 0 0,1 1 0 0 0,-1 1 0 0 0,1-1 1 0 0,0 2-1 0 0,-12 6 0 0 0,10-4-236 0 0,0 1-1 0 0,0 1 1 0 0,1-1 0 0 0,0 2 0 0 0,1 0-1 0 0,0 0 1 0 0,1 0 0 0 0,0 1-1 0 0,0 1 1 0 0,1 0 0 0 0,-10 19 0 0 0,14-23-347 0 0,1 1 1 0 0,0-1-1 0 0,0 0 1 0 0,1 1-1 0 0,-1-1 1 0 0,2 1-1 0 0,0 0 1 0 0,0 0 0 0 0,0-1-1 0 0,1 1 1 0 0,0 0-1 0 0,1 0 1 0 0,0 0-1 0 0,0 0 1 0 0,1-1-1 0 0,0 1 1 0 0,1-1 0 0 0,0 1-1 0 0,8 14 1 0 0,-6-14-128 0 0,0 0 0 0 0,1 0 1 0 0,0-1-1 0 0,1 0 0 0 0,-1-1 0 0 0,2 1 1 0 0,-1-1-1 0 0,1 0 0 0 0,17 10 1 0 0,-12-9-133 0 0,1-1 0 0 0,-1 0 0 0 0,2-1 0 0 0,-1-1 1 0 0,1 0-1 0 0,16 3 0 0 0,-1-3-811 0 0,0-1 0 0 0,1-2 0 0 0,-1-1-1 0 0,0-1 1 0 0,0-2 0 0 0,42-7 0 0 0,-50 5-951 0 0,-1-1-1 0 0,1 0 1 0 0,29-14 0 0 0,35-19-1197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66 652 0 0,'-14'-10'1432'0'0,"0"1"0"0"0,0 0 0 0 0,-1 1-1 0 0,0 1 1 0 0,-26-10 0 0 0,36 16-876 0 0,-1 0 1 0 0,1-1-1 0 0,-1 2 0 0 0,0-1 0 0 0,1 1 0 0 0,-1 0 0 0 0,0 0 1 0 0,1 0-1 0 0,-1 1 0 0 0,0 0 0 0 0,1 0 0 0 0,-1 0 1 0 0,1 1-1 0 0,0 0 0 0 0,-1 0 0 0 0,1 0 0 0 0,0 0 1 0 0,0 1-1 0 0,0 0 0 0 0,-6 5 0 0 0,-2 3 156 0 0,0 1 1 0 0,1 0-1 0 0,1 1 0 0 0,0 0 0 0 0,0 1 1 0 0,2 0-1 0 0,-16 29 0 0 0,13-19-81 0 0,1 1-1 0 0,1 0 0 0 0,2 1 1 0 0,-7 32-1 0 0,12-45-421 0 0,1 0 0 0 0,1 0-1 0 0,0 1 1 0 0,0-1-1 0 0,2 1 1 0 0,-1-1 0 0 0,5 24-1 0 0,-2-28-97 0 0,0 0-1 0 0,0 1 0 0 0,0-1 1 0 0,1 0-1 0 0,0-1 1 0 0,1 1-1 0 0,0-1 0 0 0,1 0 1 0 0,-1 0-1 0 0,1 0 1 0 0,10 9-1 0 0,-8-10-309 0 0,1 0 1 0 0,-1-1-1 0 0,1 0 0 0 0,1 0 1 0 0,-1-1-1 0 0,1 0 0 0 0,0-1 1 0 0,0 0-1 0 0,0 0 0 0 0,0-1 1 0 0,1-1-1 0 0,0 0 1 0 0,-1 0-1 0 0,1-1 0 0 0,0 0 1 0 0,0-1-1 0 0,-1 0 0 0 0,1-1 1 0 0,15-2-1 0 0,-13 1-119 0 0,-1-1 0 0 0,0 0 0 0 0,0 0 0 0 0,0-2 0 0 0,0 1 0 0 0,-1-1 0 0 0,0-1 0 0 0,0 0 0 0 0,0-1 0 0 0,-1 0 1 0 0,0 0-1 0 0,0-1 0 0 0,-1-1 0 0 0,0 1 0 0 0,0-2 0 0 0,11-15 0 0 0,-13 8-6486 0 0,-5 9 3960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332 251 316 0 0,'-161'13'7242'0'0,"89"-7"3819"0"0,78-8-8052 0 0,20-5-981 0 0,38-10-985 0 0,-25 8-313 0 0,64-17 477 0 0,-37 1-4255 0 0,-59 21 2095 0 0</inkml:trace>
  <inkml:trace contextRef="#ctx0" brushRef="#br0" timeOffset="1">202 95 184 0 0,'-23'-5'570'0'0,"-59"-14"2966"0"0,3-7 5148 0 0,78 26-8411 0 0,0 0 1 0 0,0 0-1 0 0,1 0 1 0 0,-1 0-1 0 0,0-1 1 0 0,0 1-1 0 0,0 0 1 0 0,1-1-1 0 0,-1 1 1 0 0,0-1 0 0 0,0 1-1 0 0,1-1 1 0 0,-1 1-1 0 0,0-1 1 0 0,1 0-1 0 0,-1 1 1 0 0,0-1-1 0 0,1 0 1 0 0,-1 1-1 0 0,1-1 1 0 0,0 0-1 0 0,-1 0 1 0 0,1 1-1 0 0,-1-3 1 0 0,1 3-110 0 0,1-1 1 0 0,-1 0 0 0 0,1 1-1 0 0,-1-1 1 0 0,1 0 0 0 0,-1 1-1 0 0,1-1 1 0 0,0 0 0 0 0,-1 1-1 0 0,1-1 1 0 0,0 1 0 0 0,-1-1-1 0 0,1 1 1 0 0,0 0 0 0 0,0-1-1 0 0,0 1 1 0 0,-1 0 0 0 0,1-1-1 0 0,1 1 1 0 0,47-10 1760 0 0,267 7-675 0 0,-164 6-4967 0 0,-2-9-3689 0 0,-100 2 4810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332 180 276 0 0,'-3'-11'684'0'0,"-1"0"0"0"0,0 1 0 0 0,-1-1 0 0 0,0 1 0 0 0,-1 0-1 0 0,0 0 1 0 0,0 0 0 0 0,-1 1 0 0 0,-1 0 0 0 0,-11-11 0 0 0,14 14-61 0 0,-1 1 1 0 0,-1-1-1 0 0,1 1 0 0 0,-1 0 1 0 0,0 1-1 0 0,0 0 1 0 0,0 0-1 0 0,-1 0 0 0 0,1 1 1 0 0,-1 0-1 0 0,0 1 0 0 0,0 0 1 0 0,0 0-1 0 0,0 0 1 0 0,-11 0-1 0 0,16 2-391 0 0,1 0 0 0 0,-1 0-1 0 0,1 0 1 0 0,-1 1 0 0 0,1-1 0 0 0,-1 1 0 0 0,1-1-1 0 0,0 1 1 0 0,-1 0 0 0 0,1 0 0 0 0,0 0 0 0 0,-1 0-1 0 0,1 0 1 0 0,0 0 0 0 0,0 1 0 0 0,0-1 0 0 0,0 1-1 0 0,0 0 1 0 0,-3 3 0 0 0,3-2 25 0 0,1 0 1 0 0,-1 0-1 0 0,0 0 0 0 0,1 0 0 0 0,0 1 1 0 0,0-1-1 0 0,0 1 0 0 0,0-1 0 0 0,0 1 1 0 0,1-1-1 0 0,-1 1 0 0 0,1 4 0 0 0,1 4 159 0 0,0 1-1 0 0,0-1 1 0 0,1 0-1 0 0,1 0 1 0 0,0 0-1 0 0,9 21 1 0 0,14 21 526 0 0,3-1 0 0 0,38 53 0 0 0,27 49 331 0 0,-89-147-1272 0 0,-1 0 0 0 0,0 1 0 0 0,-1-1 0 0 0,0 1 0 0 0,0 0 0 0 0,1 13 1 0 0,-3-19-3 0 0,-1-1 1 0 0,0 1 0 0 0,0 0 0 0 0,0 0 0 0 0,0-1 0 0 0,-1 1 0 0 0,1 0 0 0 0,-1-1 0 0 0,0 1 0 0 0,1 0 0 0 0,-1-1 0 0 0,0 1 0 0 0,-1-1 0 0 0,1 1 0 0 0,0-1 0 0 0,-1 0 0 0 0,1 1-1 0 0,-1-1 1 0 0,0 0 0 0 0,0 0 0 0 0,0 0 0 0 0,0 0 0 0 0,0 0 0 0 0,0-1 0 0 0,-3 3 0 0 0,-5 1 0 0 0,1-1 0 0 0,-1 1 0 0 0,-1-1 0 0 0,1-1 0 0 0,0 0 0 0 0,-1-1 0 0 0,0 0 0 0 0,0 0 0 0 0,-19 0 0 0 0,3-2 0 0 0,0-1 0 0 0,-47-8 0 0 0,69 8-70 0 0,2 1-122 0 0,0 0 0 0 0,0 0 0 0 0,0-1 1 0 0,0 1-1 0 0,0-1 0 0 0,0 0 0 0 0,0 0 1 0 0,0 0-1 0 0,0 0 0 0 0,1-1 0 0 0,-1 1 1 0 0,0-1-1 0 0,1 0 0 0 0,-1 1 0 0 0,-2-4 1 0 0,9 3-1397 0 0,17-5-1661 0 0,0 1 1 0 0,43-6-1 0 0,-9 5 115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1380 0 0,'6'2'408'0'0,"0"0"0"0"0,0 1 0 0 0,0-1 0 0 0,0 2-1 0 0,0-1 1 0 0,0 0 0 0 0,-1 1 0 0 0,7 6 0 0 0,-10-8-94 0 0,0 0 1 0 0,0 1-1 0 0,-1-1 1 0 0,1 1-1 0 0,0-1 0 0 0,-1 1 1 0 0,1-1-1 0 0,-1 1 1 0 0,0 0-1 0 0,0 0 1 0 0,0 0-1 0 0,-1-1 1 0 0,1 1-1 0 0,-1 0 0 0 0,1 0 1 0 0,-1 0-1 0 0,0 0 1 0 0,0 0-1 0 0,0 0 1 0 0,0 0-1 0 0,-2 3 0 0 0,-2 12 549 0 0,-1 0-1 0 0,0-1 0 0 0,-2 1 1 0 0,0-1-1 0 0,-1-1 0 0 0,0 1 1 0 0,-2-2-1 0 0,-18 25 0 0 0,-1-3 581 0 0,-2-2-1 0 0,-44 39 1 0 0,56-57-1260 0 0,0-1 0 0 0,-1-1 1 0 0,0 0-1 0 0,-2-2 0 0 0,-35 18 0 0 0,44-25-1197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1505 208 392 0 0,'1'-5'336'0'0,"0"1"1"0"0,0 0-1 0 0,0-1 0 0 0,0 1 0 0 0,-1 0 1 0 0,0-1-1 0 0,0 1 0 0 0,0-1 0 0 0,0 1 0 0 0,-1-1 1 0 0,1 1-1 0 0,-1 0 0 0 0,0-1 0 0 0,-1 1 1 0 0,1 0-1 0 0,-1 0 0 0 0,0 0 0 0 0,0 0 1 0 0,0 0-1 0 0,0 0 0 0 0,-1 1 0 0 0,0-1 1 0 0,0 1-1 0 0,0-1 0 0 0,0 1 0 0 0,0 0 1 0 0,0 0-1 0 0,-1 1 0 0 0,-4-4 0 0 0,-6-3 231 0 0,-1 1 0 0 0,0 0 0 0 0,0 0 0 0 0,-1 2 0 0 0,0 0-1 0 0,-22-5 1 0 0,1 2 108 0 0,0 1-1 0 0,-1 2 0 0 0,0 2 0 0 0,0 1 1 0 0,0 2-1 0 0,-71 8 0 0 0,-127 19 614 0 0,170-15-455 0 0,-125 35 0 0 0,144-28-409 0 0,2 2 1 0 0,1 1 0 0 0,0 3-1 0 0,2 1 1 0 0,0 2-1 0 0,-71 62 1 0 0,101-77-231 0 0,0-1 1 0 0,1 2-1 0 0,0-1 1 0 0,1 2-1 0 0,0-1 0 0 0,1 1 1 0 0,0 1-1 0 0,2 0 0 0 0,-1 0 1 0 0,2 0-1 0 0,0 1 1 0 0,-5 21-1 0 0,10-27-92 0 0,-1 0 0 0 0,1-1 1 0 0,1 1-1 0 0,0-1 0 0 0,0 1 0 0 0,1 0 0 0 0,0-1 1 0 0,1 1-1 0 0,0-1 0 0 0,1 0 0 0 0,-1 1 0 0 0,2-1 1 0 0,-1 0-1 0 0,1-1 0 0 0,1 1 0 0 0,0-1 0 0 0,0 0 1 0 0,0 0-1 0 0,1 0 0 0 0,0-1 0 0 0,1 0 0 0 0,0 0 1 0 0,11 9-1 0 0,8 5-11 0 0,1-1 1 0 0,1-2 0 0 0,1-1-1 0 0,0-1 1 0 0,53 21 0 0 0,-32-19 211 0 0,1-3 1 0 0,104 18 0 0 0,-29-19 107 0 0,0-5 0 0 0,150-10 0 0 0,-174-3-411 0 0,0-5 0 0 0,126-26 0 0 0,-217 32-233 0 0,-1 1-1 0 0,1-1 1 0 0,-1-1 0 0 0,12-5-1 0 0,-19 7 114 0 0,0 0 0 0 0,1 0 0 0 0,-1 0-1 0 0,0-1 1 0 0,0 1 0 0 0,0-1 0 0 0,0 0-1 0 0,-1 0 1 0 0,1 0 0 0 0,-1 0 0 0 0,0 0-1 0 0,1 0 1 0 0,-1-1 0 0 0,1-3 0 0 0,19-7-14356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30 72 0 0,'-4'-2'467'0'0,"1"0"1"0"0,0-1-1 0 0,-1 1 0 0 0,0 0 0 0 0,1 1 1 0 0,-1-1-1 0 0,0 0 0 0 0,0 1 1 0 0,0 0-1 0 0,0 0 0 0 0,0 0 0 0 0,0 1 1 0 0,0-1-1 0 0,0 1 0 0 0,0 0 1 0 0,0 0-1 0 0,-1 1 0 0 0,1-1 1 0 0,-7 3-1 0 0,6-2-136 0 0,1 1 0 0 0,0 1 0 0 0,0-1-1 0 0,0 1 1 0 0,0-1 0 0 0,0 1 0 0 0,0 0 0 0 0,1 1 0 0 0,-1-1 0 0 0,1 1 0 0 0,0-1 0 0 0,0 1 0 0 0,0 0 0 0 0,1 0 0 0 0,0 0-1 0 0,-4 9 1 0 0,-1 2 122 0 0,2 1 1 0 0,0 0-1 0 0,1 0 0 0 0,0 0 0 0 0,1 1 0 0 0,1-1 0 0 0,1 1 0 0 0,0 0 0 0 0,1-1 0 0 0,1 1 0 0 0,1 0 1 0 0,0-1-1 0 0,5 20 0 0 0,-5-28-368 0 0,0 0 0 0 0,1 0 0 0 0,0 0 1 0 0,0 0-1 0 0,0-1 0 0 0,1 1 0 0 0,0-1 1 0 0,1 0-1 0 0,-1 0 0 0 0,1 0 0 0 0,1-1 1 0 0,-1 0-1 0 0,1 0 0 0 0,0 0 0 0 0,1-1 1 0 0,-1 0-1 0 0,1 0 0 0 0,0 0 0 0 0,0-1 1 0 0,0 0-1 0 0,1-1 0 0 0,0 0 0 0 0,-1 0 1 0 0,1 0-1 0 0,0-1 0 0 0,1 0 0 0 0,-1-1 1 0 0,9 1-1 0 0,-12-1-104 0 0,0-1-1 0 0,0-1 1 0 0,1 1 0 0 0,-1-1 0 0 0,-1 0-1 0 0,1 0 1 0 0,0 0 0 0 0,0-1 0 0 0,0 0-1 0 0,-1 0 1 0 0,1 0 0 0 0,-1 0 0 0 0,1-1-1 0 0,-1 0 1 0 0,0 1 0 0 0,0-2 0 0 0,0 1-1 0 0,-1 0 1 0 0,1-1 0 0 0,-1 0 0 0 0,1 0-1 0 0,-1 0 1 0 0,-1 0 0 0 0,1 0 0 0 0,0 0-1 0 0,-1-1 1 0 0,0 0 0 0 0,0 1 0 0 0,-1-1-1 0 0,2-5 1 0 0,0-1 23 0 0,0 1 0 0 0,-1-1-1 0 0,0 0 1 0 0,-1 1 0 0 0,0-1-1 0 0,0 0 1 0 0,-1 0 0 0 0,-1 0-1 0 0,0 1 1 0 0,-1-1 0 0 0,0 0-1 0 0,0 1 1 0 0,-5-12-1 0 0,-1 4-43 0 0,-1 1-1 0 0,-1 1 1 0 0,-1 0-1 0 0,0 0 0 0 0,-1 1 1 0 0,0 0-1 0 0,-2 1 1 0 0,1 1-1 0 0,-27-20 0 0 0,24 21-3293 0 0,0 1 0 0 0,-33-16 0 0 0,42 24 1122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93 664 0 0,'0'-2'13658'0'0,"13"1"-6946"0"0,34 0-4838 0 0,1 0-134 0 0,122-7 1266 0 0,-32 4-450 0 0,230-38 0 0 0,-364 42-2648 0 0,51-15-230 0 0,-52 14-321 0 0,0-1 0 0 0,1 1 0 0 0,-1-1 0 0 0,0 0 0 0 0,0 0-1 0 0,0 0 1 0 0,4-4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0 736 0 0,'-2'1'406'0'0,"1"1"0"0"0,-1-1 0 0 0,1 0-1 0 0,-1 0 1 0 0,1 1 0 0 0,-1-1 0 0 0,1 1 0 0 0,0-1 0 0 0,0 1 0 0 0,0-1-1 0 0,0 1 1 0 0,0 0 0 0 0,0 0 0 0 0,0-1 0 0 0,0 4 0 0 0,1-4-192 0 0,0-1 1 0 0,0 1 0 0 0,0-1 0 0 0,0 1 0 0 0,0-1-1 0 0,0 1 1 0 0,0-1 0 0 0,0 1 0 0 0,1-1 0 0 0,-1 1-1 0 0,0-1 1 0 0,0 1 0 0 0,1-1 0 0 0,-1 0 0 0 0,0 1-1 0 0,0-1 1 0 0,1 1 0 0 0,-1-1 0 0 0,1 0 0 0 0,-1 1-1 0 0,0-1 1 0 0,1 0 0 0 0,0 1 0 0 0,20 4 2847 0 0,22-2 56 0 0,42-2 0 0 0,111-16 886 0 0,-89 4-2057 0 0,-39 5-659 0 0,60-3-887 0 0,-127 9-1214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32 260 164 0 0,'-4'-2'581'0'0,"0"1"1"0"0,1-1-1 0 0,-1-1 1 0 0,1 1-1 0 0,-1 0 1 0 0,1-1-1 0 0,-4-3 2820 0 0,11 3-2029 0 0,1 0-997 0 0,1 0-1 0 0,-1 0 0 0 0,1 0 0 0 0,0 1 0 0 0,0 0 0 0 0,0 0 0 0 0,0 0 0 0 0,8-1 0 0 0,59-5 1470 0 0,-43 6-1220 0 0,86-8 1371 0 0,62-6 288 0 0,-146 11-1736 0 0,0-2 0 0 0,0 0-1 0 0,42-17 1 0 0,-68 21-425 0 0,1 1-1 0 0,-1-1 0 0 0,0-1 0 0 0,0 1 0 0 0,-1-1 1 0 0,1 0-1 0 0,-1-1 0 0 0,0 1 0 0 0,8-10 1 0 0,-10 10-41 0 0,0 0 1 0 0,0 0-1 0 0,-1 0 1 0 0,1-1 0 0 0,-1 1-1 0 0,0-1 1 0 0,-1 1 0 0 0,1-1-1 0 0,-1 0 1 0 0,0 0-1 0 0,0 1 1 0 0,0-1 0 0 0,-1-9-1 0 0,-4 3 117 0 0,4 11-189 0 0,0-1 1 0 0,0 1-1 0 0,-1 0 0 0 0,1 0 0 0 0,0-1 0 0 0,0 1 0 0 0,0 0 0 0 0,0 0 1 0 0,-1 0-1 0 0,1-1 0 0 0,0 1 0 0 0,0 0 0 0 0,0 0 0 0 0,-1 0 0 0 0,1 0 1 0 0,0 0-1 0 0,0-1 0 0 0,-1 1 0 0 0,1 0 0 0 0,0 0 0 0 0,0 0 0 0 0,-1 0 1 0 0,1 0-1 0 0,0 0 0 0 0,0 0 0 0 0,-1 0 0 0 0,1 0 0 0 0,0 0 0 0 0,0 0 0 0 0,-1 0 1 0 0,1 0-1 0 0,0 0 0 0 0,-1 0 0 0 0,1 0 0 0 0,0 0 0 0 0,0 0 0 0 0,-1 1 1 0 0,1-1-1 0 0,0 0 0 0 0,0 0 0 0 0,0 0 0 0 0,-1 0 0 0 0,1 0 0 0 0,0 1 1 0 0,-4 3 47 0 0,1 1 0 0 0,1-1 0 0 0,-1 1 0 0 0,0 0 0 0 0,1-1 0 0 0,0 1 0 0 0,1 0 1 0 0,-1 1-1 0 0,1-1 0 0 0,0 0 0 0 0,0 0 0 0 0,0 1 0 0 0,1-1 0 0 0,0 7 1 0 0,0 17 285 0 0,6 40 1 0 0,-4-47-216 0 0,20 131 1217 0 0,49 177-1 0 0,-54-257-972 0 0,-10-45-223 0 0,17 85 515 0 0,-21-95-510 0 0,-1 1-1 0 0,-1 0 0 0 0,0 0 1 0 0,-3 19-1 0 0,1-34-177 0 0,1 0 0 0 0,-1-1 0 0 0,0 1 1 0 0,0-1-1 0 0,-1 1 0 0 0,1-1 0 0 0,-1 0 0 0 0,1 1 0 0 0,-1-1 1 0 0,0 0-1 0 0,0 0 0 0 0,-1 0 0 0 0,1-1 0 0 0,-1 1 1 0 0,1 0-1 0 0,-1-1 0 0 0,0 1 0 0 0,0-1 0 0 0,0 0 1 0 0,0 0-1 0 0,0 0 0 0 0,0-1 0 0 0,-1 1 0 0 0,1-1 1 0 0,0 0-1 0 0,-7 2 0 0 0,-9 1-133 0 0,1 0 1 0 0,-1-2 0 0 0,0 0-1 0 0,-20-1 1 0 0,15 0 109 0 0,-47 2-127 0 0,-254 18-280 0 0,325-21 456 0 0,-2 0 32 0 0,1 0 1 0 0,-1 0-1 0 0,1 0 1 0 0,-1 1-1 0 0,0-1 1 0 0,1 0-1 0 0,-1 1 1 0 0,1-1-1 0 0,-1 1 1 0 0,1 0-1 0 0,-1-1 1 0 0,1 1-1 0 0,0 0 1 0 0,-1 0-1 0 0,1 0 1 0 0,-2 1-1 0 0,3-1 177 0 0,2 0 10 0 0,15 2-33 0 0,0-1 0 0 0,-1-1 0 0 0,1 0 1 0 0,0-1-1 0 0,0-1 0 0 0,16-3 0 0 0,-3 2-43 0 0,346-44 1345 0 0,-233 25-1180 0 0,-122 18-1622 0 0,-15 1 138 0 0,0 1 0 0 0,0 0 0 0 0,1 1 0 0 0,-1-1 0 0 0,12 2 0 0 0,-4 3-8876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83 788 0 0,'2'-7'832'0'0,"17"-37"5550"0"0,-18 41-5718 0 0,1 1-1 0 0,0-1 1 0 0,0 1 0 0 0,0-1 0 0 0,0 1 0 0 0,0 0 0 0 0,0 0-1 0 0,0 0 1 0 0,1 0 0 0 0,-1 0 0 0 0,1 1 0 0 0,-1-1 0 0 0,5-1 0 0 0,-6 3-425 0 0,0 0 1 0 0,1 0 0 0 0,-1-1-1 0 0,0 1 1 0 0,1 1 0 0 0,-1-1-1 0 0,0 0 1 0 0,1 0 0 0 0,-1 0-1 0 0,0 1 1 0 0,0-1 0 0 0,1 1-1 0 0,-1-1 1 0 0,0 1 0 0 0,0-1-1 0 0,0 1 1 0 0,0 0 0 0 0,0-1-1 0 0,2 3 1 0 0,20 18 2093 0 0,-12-6-1676 0 0,0 1 0 0 0,-1-1 0 0 0,-1 2 0 0 0,-1 0 0 0 0,0 0-1 0 0,8 24 1 0 0,25 115 2161 0 0,-38-145-2546 0 0,3 17-79 0 0,2 7 39 0 0,17 52 0 0 0,-23-83-232 0 0,1-1 0 0 0,-1 1 0 0 0,0 0 0 0 0,1-1 0 0 0,0 1 0 0 0,0-1 0 0 0,0 0 0 0 0,0 0 0 0 0,1 0 0 0 0,-1 0 0 0 0,1 0 0 0 0,0-1 0 0 0,-1 0 0 0 0,1 0 0 0 0,0 0 0 0 0,0 0 0 0 0,1 0 0 0 0,-1-1 0 0 0,7 2 0 0 0,10 1 0 0 0,-1-1 0 0 0,40 2 0 0 0,-48-4 0 0 0,180-6 0 0 0,-119 0 0 0 0,-40 4 4 0 0,176-16-105 0 0,-208 17 18 0 0,-1 0 0 0 0,1 0 0 0 0,-1 0 0 0 0,0 0 0 0 0,1 0-1 0 0,-1 0 1 0 0,1 0 0 0 0,-1 0 0 0 0,0 0 0 0 0,1 0 0 0 0,-1 0-1 0 0,1 0 1 0 0,-1 0 0 0 0,0 1 0 0 0,1-1 0 0 0,-1 0 0 0 0,0 0-1 0 0,1 0 1 0 0,-1 1 0 0 0,0-1 0 0 0,1 0 0 0 0,-1 0 0 0 0,0 1-1 0 0,0-1 1 0 0,1 0 0 0 0,-1 1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4 133 220 0 0,'-4'5'7938'0'0,"4"-5"-7791"0"0,12 6 2138 0 0,20 3-84 0 0,125 8 2719 0 0,91-14-2294 0 0,-206-3-2351 0 0,544-14 2354 0 0,-223 0-1065 0 0,359-7 761 0 0,-30 1-534 0 0,-328 10-955 0 0,54-10-76 0 0,-89 3-188 0 0,52-1-41 0 0,-106 6-75 0 0,169-9 235 0 0,-391 16-1035 0 0,-98 14-13454 0 0,33-7 10606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100 297 8 0 0,'-2'-5'434'0'0,"1"-1"1"0"0,0 1-1 0 0,0 0 0 0 0,1 0 1 0 0,0-1-1 0 0,0 1 0 0 0,0 0 1 0 0,0-1-1 0 0,1 1 0 0 0,0 0 0 0 0,0 0 1 0 0,0 0-1 0 0,4-10 0 0 0,-1 7 24 0 0,0 0 0 0 0,1 0 0 0 0,0 0 0 0 0,0 1-1 0 0,1 0 1 0 0,-1 0 0 0 0,11-10 0 0 0,2 2 260 0 0,0 1 0 0 0,1 0 1 0 0,0 2-1 0 0,1 0 0 0 0,32-14 1 0 0,-31 16-51 0 0,2 1-1 0 0,-1 1 1 0 0,1 1 0 0 0,41-7 0 0 0,-55 13-476 0 0,0 0 0 0 0,-1 1 0 0 0,1 0-1 0 0,0 0 1 0 0,0 1 0 0 0,0 0 0 0 0,0 0 0 0 0,0 1 0 0 0,-1 0-1 0 0,1 1 1 0 0,-1 0 0 0 0,0 0 0 0 0,0 1 0 0 0,0 0-1 0 0,14 9 1 0 0,-17-9-100 0 0,-1 0 0 0 0,1 0 0 0 0,0 0 0 0 0,-1 0 0 0 0,0 1 0 0 0,0-1 1 0 0,0 1-1 0 0,-1 0 0 0 0,0 1 0 0 0,0-1 0 0 0,0 0 0 0 0,0 1 0 0 0,2 10 0 0 0,-3-7 23 0 0,0 0 0 0 0,-1 0 1 0 0,0 0-1 0 0,-1 0 0 0 0,0 0 0 0 0,-1 0 0 0 0,0 0 1 0 0,0 1-1 0 0,-3 8 0 0 0,-1 1-7 0 0,0-1-1 0 0,-2 0 1 0 0,0 0 0 0 0,-1 0-1 0 0,-1-1 1 0 0,-1 0-1 0 0,0-1 1 0 0,-16 19 0 0 0,0-4 18 0 0,-1-1 0 0 0,-1-1 0 0 0,-32 24 1 0 0,31-30-90 0 0,-1-2 1 0 0,-1 0-1 0 0,0-2 1 0 0,-2-2-1 0 0,0-1 1 0 0,0-1-1 0 0,-2-2 1 0 0,0-2-1 0 0,0-1 1 0 0,-61 10-1 0 0,96-21-38 0 0,-1 1 0 0 0,1 0 0 0 0,0 0 0 0 0,0 0 0 0 0,-1 0 0 0 0,1 0 0 0 0,0 0-1 0 0,0 0 1 0 0,-1 0 0 0 0,1 0 0 0 0,0 0 0 0 0,0 0 0 0 0,-1 0 0 0 0,1 0 0 0 0,0 0 0 0 0,0 1 0 0 0,-1-1-1 0 0,1 0 1 0 0,0 0 0 0 0,0 0 0 0 0,0 0 0 0 0,-1 0 0 0 0,1 0 0 0 0,0 1 0 0 0,0-1 0 0 0,0 0 0 0 0,-1 0-1 0 0,1 0 1 0 0,0 0 0 0 0,0 1 0 0 0,0-1 0 0 0,0 0 0 0 0,0 0 0 0 0,-1 1 0 0 0,1-1 0 0 0,0 0 0 0 0,0 0-1 0 0,0 0 1 0 0,0 1 0 0 0,0-1 0 0 0,10 8 28 0 0,30 9 104 0 0,-34-15-112 0 0,106 43 239 0 0,1 0 186 0 0,140 37 0 0 0,-244-80-402 0 0,-1 0-1 0 0,1-1 1 0 0,0 0 0 0 0,-1 0 0 0 0,1-1 0 0 0,0 0 0 0 0,15-2 0 0 0,-20 1-58 0 0,1 0 1 0 0,-1 0 0 0 0,0-1 0 0 0,0 1-1 0 0,0-1 1 0 0,0 0 0 0 0,0 0 0 0 0,0 0 0 0 0,0-1-1 0 0,-1 1 1 0 0,1-1 0 0 0,-1 0 0 0 0,0 0-1 0 0,0 0 1 0 0,0-1 0 0 0,0 1 0 0 0,2-5-1 0 0,32-64-4637 0 0,-36 71 4115 0 0,-1 0 1 0 0,1 0-1 0 0,0 0 0 0 0,0 0 0 0 0,0 0 0 0 0,1 0 0 0 0,-1 1 0 0 0,0-1 0 0 0,0 0 0 0 0,0 0 1 0 0,3 0-1 0 0,-1-1-390 0 0,8-3-1490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26 452 0 0,'-9'-26'6383'0'0,"11"29"-5003"0"0,8 13-663 0 0,-1 1 1 0 0,-1 0-1 0 0,0 0 1 0 0,-1 0-1 0 0,-1 1 0 0 0,6 30 1 0 0,1 0 105 0 0,98 419 2678 0 0,-70-277-2490 0 0,-20-99-575 0 0,35 169 752 0 0,-45-194-465 0 0,4 132-1 0 0,-16-173-600 0 0,-2 1 0 0 0,0-1 0 0 0,-1 0 0 0 0,-2 0 0 0 0,0 0-1 0 0,-2-1 1 0 0,-1 0 0 0 0,-19 39 0 0 0,20-49-62 0 0,0 0 0 0 0,-1 0 1 0 0,0-1-1 0 0,-1 0 0 0 0,-1 0 0 0 0,0-1 0 0 0,0-1 1 0 0,-1 0-1 0 0,-1 0 0 0 0,-18 11 0 0 0,21-16-31 0 0,0-1 0 0 0,0 0 0 0 0,-1 0 0 0 0,1-1 0 0 0,-1-1 0 0 0,0 0 0 0 0,0 0 0 0 0,0-1 0 0 0,0-1 0 0 0,-1 0 0 0 0,1 0 0 0 0,0-1 0 0 0,0 0 0 0 0,-1-1 0 0 0,-13-3 0 0 0,-4-3-23 0 0,0-2 1 0 0,1 0-1 0 0,0-2 0 0 0,1-1 0 0 0,0-1 1 0 0,1-1-1 0 0,-30-22 0 0 0,38 23-49 0 0,1-1-1 0 0,0 0 1 0 0,0-1 0 0 0,-26-32-1 0 0,36 39 34 0 0,1 0-1 0 0,1 0 1 0 0,0 0 0 0 0,0-1-1 0 0,0 0 1 0 0,1 0-1 0 0,0 0 1 0 0,1 0 0 0 0,0-1-1 0 0,1 1 1 0 0,0-1-1 0 0,0 0 1 0 0,0-10-1 0 0,3 12 48 0 0,-1 1-1 0 0,2 0 1 0 0,-1-1-1 0 0,1 1 1 0 0,0 0-1 0 0,0 0 1 0 0,1 1-1 0 0,0-1 1 0 0,1 0-1 0 0,-1 1 0 0 0,1 0 1 0 0,0 0-1 0 0,0 0 1 0 0,1 0-1 0 0,0 0 1 0 0,10-8-1 0 0,1 1 170 0 0,0 0 0 0 0,1 0 0 0 0,1 1 1 0 0,29-14-1 0 0,13-2 600 0 0,123-39 1 0 0,-15 22-2661 0 0,-77 32-7226 0 0,-69 9 6360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7 367 7601 0 0,'-2'-13'2533'0'0,"1"3"-1163"0"0,-1 0 0 0 0,1-1 0 0 0,1 1 0 0 0,1-15 1 0 0,-1 24-1249 0 0,0-1 0 0 0,0 1 1 0 0,0-1-1 0 0,0 1 0 0 0,1 0 1 0 0,-1-1-1 0 0,0 1 1 0 0,1 0-1 0 0,-1-1 0 0 0,1 1 1 0 0,0 0-1 0 0,-1-1 1 0 0,1 1-1 0 0,0 0 0 0 0,0 0 1 0 0,0 0-1 0 0,0 0 1 0 0,0 0-1 0 0,0 0 0 0 0,0 0 1 0 0,0 0-1 0 0,0 0 0 0 0,0 1 1 0 0,1-1-1 0 0,-1 0 1 0 0,0 1-1 0 0,1-1 0 0 0,-1 1 1 0 0,0-1-1 0 0,1 1 1 0 0,-1-1-1 0 0,0 1 0 0 0,1 0 1 0 0,-1 0-1 0 0,1 0 1 0 0,-1 0-1 0 0,1 0 0 0 0,-1 0 1 0 0,3 1-1 0 0,4 1 79 0 0,1 0-1 0 0,0 1 1 0 0,-1 0 0 0 0,0 1-1 0 0,1 0 1 0 0,-1 0 0 0 0,-1 1-1 0 0,1 0 1 0 0,-1 0 0 0 0,14 12 0 0 0,12 13 190 0 0,-1 0 1 0 0,-1 2-1 0 0,37 49 1 0 0,76 124 1039 0 0,-74-102-737 0 0,53 89 915 0 0,-78-118-764 0 0,-43-71-811 0 0,-2-2-4 0 0,1 0 0 0 0,-1 0 0 0 0,1 0 0 0 0,-1 1 1 0 0,1-1-1 0 0,0 0 0 0 0,0 0 0 0 0,0 0 0 0 0,-1 0 1 0 0,1 0-1 0 0,0 0 0 0 0,0 0 0 0 0,0-1 0 0 0,1 1 1 0 0,-1 0-1 0 0,0-1 0 0 0,0 1 0 0 0,0 0 0 0 0,0-1 1 0 0,1 1-1 0 0,-1-1 0 0 0,0 0 0 0 0,3 1 1 0 0,-3-3-5 0 0,1 1 0 0 0,-1-1 0 0 0,0 0 0 0 0,1 0 0 0 0,-1 0 0 0 0,0 0 0 0 0,0 0 0 0 0,0 0 0 0 0,0 0 0 0 0,1-4 0 0 0,5-27 32 0 0,0-1 0 0 0,-2 0 1 0 0,-2-1-1 0 0,-1-59 1 0 0,-1 49-27 0 0,0-29-4 0 0,1-141 8 0 0,-2 169-29 0 0,7-226-40 0 0,-5 256 26 0 0,1 1 0 0 0,0-1 0 0 0,11-29 0 0 0,-12 39-189 0 0,0 0 1 0 0,1 0-1 0 0,0 0 0 0 0,0 1 1 0 0,1-1-1 0 0,0 1 1 0 0,0 0-1 0 0,0 0 1 0 0,0 0-1 0 0,1 0 0 0 0,0 1 1 0 0,7-6-1 0 0,-10 9-26 0 0,0 0-1 0 0,0 0 0 0 0,0 0 0 0 0,0 1 0 0 0,0-1 0 0 0,0 0 1 0 0,0 1-1 0 0,0 0 0 0 0,0-1 0 0 0,0 1 0 0 0,0 0 1 0 0,0 0-1 0 0,0 0 0 0 0,0 1 0 0 0,0-1 0 0 0,3 1 1 0 0,30 13-7379 0 0,-33-13 7226 0 0,12 6-2590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7105 0 0,'-8'85'7875'0'0,"1"41"-3967"0"0,-11 140 3114 0 0,12-234-2943 0 0,6-38-3809 0 0,1-22 0 0 0,2 0 0 0 0,0 1 0 0 0,15-52 1 0 0,-14 66-235 0 0,0 1 1 0 0,1 0 0 0 0,1 0 0 0 0,-1 1 0 0 0,2 0 0 0 0,0 0-1 0 0,0 0 1 0 0,1 1 0 0 0,0 0 0 0 0,1 1 0 0 0,13-12 0 0 0,-3 7-49 0 0,0 1 1 0 0,2 1 0 0 0,0 1 0 0 0,0 0 0 0 0,1 2 0 0 0,0 1 0 0 0,0 0 0 0 0,1 2 0 0 0,0 0 0 0 0,0 1 0 0 0,1 2 0 0 0,35-1 0 0 0,-48 4-391 0 0,0 0 0 0 0,0 1 1 0 0,0 0-1 0 0,16 5 1 0 0,1 2-3555 0 0,-4-2-3013 0 0,-16-4 3765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5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25 563 124 0 0,'-25'-23'10929'0'0,"29"22"-10117"0"0,54 0 1337 0 0,62 5 0 0 0,-19 0-1214 0 0,589-9 1921 0 0,-334-10-1907 0 0,838-57 1399 0 0,507-20-553 0 0,-69 17-1175 0 0,-1283 52-552 0 0,2 7-8 0 0,739-52 78 0 0,-697 41-128 0 0,-60 7 10 0 0,39 4-8 0 0,0 9-2 0 0,-7-4 12 0 0,6-4-8 0 0,599-63 243 0 0,-953 76-489 0 0,5-1-574 0 0,-8 3-3206 0 0,-25 6-1173 0 0,7-3 4216 0 0,-11 2-1615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0 184 0 0,'5'7'1157'0'0,"-1"-1"0"0"0,0 0 0 0 0,0 1 1 0 0,0 0-1 0 0,-1 0 0 0 0,0 0 0 0 0,3 12 0 0 0,12 61 4081 0 0,-8-33-3055 0 0,-2-16-887 0 0,25 86 3674 0 0,-32-116-4896 0 0,-1 1 0 0 0,0-1 0 0 0,1 0 0 0 0,-1 0 0 0 0,1 0 0 0 0,-1 1 0 0 0,1-1 0 0 0,0 0 0 0 0,0 0-1 0 0,-1 0 1 0 0,1 0 0 0 0,0 0 0 0 0,0 0 0 0 0,0 0 0 0 0,0 0 0 0 0,0-1 0 0 0,0 1 0 0 0,0 0 0 0 0,0-1 0 0 0,0 1 0 0 0,0 0 0 0 0,1-1 0 0 0,-1 1-1 0 0,0-1 1 0 0,2 1 0 0 0,-1-1-17 0 0,0-1-1 0 0,0 1 1 0 0,-1-1-1 0 0,1 1 0 0 0,0-1 1 0 0,0 1-1 0 0,-1-1 1 0 0,1 0-1 0 0,0 0 0 0 0,-1 0 1 0 0,1 0-1 0 0,-1 0 1 0 0,1 0-1 0 0,-1 0 0 0 0,2-2 1 0 0,6-7 93 0 0,0 0-1 0 0,-1 0 1 0 0,11-20 0 0 0,-18 29-116 0 0,121-223 1387 0 0,-104 202-3110 0 0,-13 17-1760 0 0,6-6-6167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55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 0 0,'2'25'9290'0'0,"5"26"-5594"0"0,4 22-2813 0 0,51 699 5997 0 0,-30-412-5399 0 0,-14-39-418 0 0,-17-279-987 0 0,-1 327 890 0 0,-16-73-255 0 0,-2 70 236 0 0,28 215 346 0 0,16-174-544 0 0,5 175 137 0 0,-17-284-528 0 0,0 46 81 0 0,-6 30-21 0 0,-29 267 411 0 0,6-332-544 0 0,14-84-74 0 0,2-125-134 0 0,-1-98-78 0 0,0-1 0 0 0,0 1 0 0 0,0-1-1 0 0,0 1 1 0 0,0-1 0 0 0,1 1 0 0 0,-1-1 0 0 0,0 0-1 0 0,1 1 1 0 0,0-1 0 0 0,-1 1 0 0 0,1-1 0 0 0,0 0 0 0 0,0 1-1 0 0,-1-1 1 0 0,1 0 0 0 0,0 0 0 0 0,0 0 0 0 0,0 0-1 0 0,0 0 1 0 0,1 0 0 0 0,-1 0 0 0 0,0 0 0 0 0,0 0-1 0 0,1 0 1 0 0,-1-1 0 0 0,0 1 0 0 0,1 0 0 0 0,-1-1-1 0 0,1 1 1 0 0,-1-1 0 0 0,1 0 0 0 0,-1 1 0 0 0,1-1-1 0 0,-1 0 1 0 0,1 0 0 0 0,-1 0 0 0 0,1 0 0 0 0,-1 0-1 0 0,1 0 1 0 0,-1-1 0 0 0,2 1 0 0 0,336-45-496 0 0,73-7 423 0 0,-80 17 28 0 0,502-20-21 0 0,-542 42 58 0 0,104 1 5 0 0,-113 5 17 0 0,195-9 39 0 0,134-10 65 0 0,-28 7 39 0 0,-576 18-155 0 0,559-12 165 0 0,642 12 122 0 0,-481-1-129 0 0,-243 9-38 0 0,1173 12 397 0 0,-1070-11-373 0 0,41-3 29 0 0,-220-2-166 0 0,396 8-9 0 0,-274 14 1 0 0,-404-19-5539 0 0,-142-25-2340 0 0,1 3 4563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5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78 444 0 0,'9'-47'4658'0'0,"1"16"4667"0"0,-10 35-8514 0 0,-1 57 1335 0 0,2 79 41 0 0,9 21-895 0 0,6 61 106 0 0,-3 305 1235 0 0,-15-345-1971 0 0,17 144 115 0 0,-15-322-772 0 0,28 371 851 0 0,13 339 472 0 0,-40-674-1276 0 0,16 240 273 0 0,11-3 81 0 0,-8-89-197 0 0,-2 14 107 0 0,48 453 363 0 0,8 404-110 0 0,-56-515-327 0 0,-1-316 16 0 0,-6-105-97 0 0,15 92 218 0 0,-8-75-91 0 0,1 7 43 0 0,-11-98-301 0 0,-7-46-30 0 0,3 17 0 0 0,-3-13-19 0 0,-1-6-201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59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45 576 0 0,'1'-1'268'0'0,"0"0"1"0"0,-1-1-1 0 0,1 1 0 0 0,-1-1 1 0 0,0 1-1 0 0,1 0 0 0 0,-1-1 0 0 0,0 1 1 0 0,0-1-1 0 0,0 1 0 0 0,0-1 1 0 0,0 1-1 0 0,0 0 0 0 0,0-1 1 0 0,0 1-1 0 0,0-1 0 0 0,-1 1 0 0 0,1 0 1 0 0,-1-1-1 0 0,1 1 0 0 0,-1 0 1 0 0,1-1-1 0 0,-1 1 0 0 0,0 0 1 0 0,0 0-1 0 0,0-1 0 0 0,0 1 0 0 0,0 0 1 0 0,0 0-1 0 0,0 0 0 0 0,0 0 1 0 0,0 0-1 0 0,-1 0 0 0 0,0 1-91 0 0,0 1-1 0 0,0-1 0 0 0,0 1 0 0 0,1 0 1 0 0,-1-1-1 0 0,0 1 0 0 0,1 0 1 0 0,-1 0-1 0 0,1 0 0 0 0,-1 0 1 0 0,1 1-1 0 0,-1-1 0 0 0,1 0 1 0 0,0 0-1 0 0,-2 2 0 0 0,-7 9 296 0 0,1 0 0 0 0,0 0 0 0 0,0 1 0 0 0,2 0 0 0 0,-9 19 0 0 0,-25 72 853 0 0,28-65-837 0 0,2-1 1 0 0,1 2-1 0 0,2 0 0 0 0,2 0 1 0 0,1 0-1 0 0,3 0 1 0 0,1 1-1 0 0,6 56 1 0 0,-2-77-84 0 0,1-1-1 0 0,9 31 1 0 0,-11-44-327 0 0,0-1 0 0 0,0 1 0 0 0,1 0 0 0 0,0-1 0 0 0,0 0 0 0 0,0 0 0 0 0,1 0 0 0 0,-1 0 0 0 0,1 0 0 0 0,0-1 0 0 0,1 1 0 0 0,7 5-1 0 0,-9-8-327 0 0,1 0 0 0 0,-1-1 0 0 0,1 0 0 0 0,-1 1 0 0 0,1-1-1 0 0,-1-1 1 0 0,1 1 0 0 0,0 0 0 0 0,4-1 0 0 0,-2 1-1048 0 0,-1-1 1 0 0,1-1-1 0 0,-1 1 1 0 0,1-1 0 0 0,7-2-1 0 0,-2 0-934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6:59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14 602 6913 0 0,'-9'-1'5778'0'0,"9"1"-5677"0"0,0 0 0 0 0,0 0-1 0 0,0 0 1 0 0,-1 0 0 0 0,1 0-1 0 0,0 0 1 0 0,0 0 0 0 0,0 0 0 0 0,-1 0-1 0 0,1 0 1 0 0,0 0 0 0 0,0 0-1 0 0,0 0 1 0 0,0 0 0 0 0,-1 0-1 0 0,1 0 1 0 0,0 0 0 0 0,0 0 0 0 0,0-1-1 0 0,0 1 1 0 0,0 0 0 0 0,-1 0-1 0 0,1 0 1 0 0,0 0 0 0 0,0 0-1 0 0,0 0 1 0 0,0-1 0 0 0,0 1 0 0 0,0 0-1 0 0,0 0 1 0 0,0 0 0 0 0,-1 0-1 0 0,1-1 1 0 0,0 1 0 0 0,0 0-1 0 0,0 0 1 0 0,0 0 0 0 0,0 0 0 0 0,0-1-1 0 0,0 1 1 0 0,0 0 0 0 0,0 0-1 0 0,0 0 1 0 0,0-1 0 0 0,0 1-1 0 0,0 0 1 0 0,0 0 0 0 0,0 0 0 0 0,1 0-1 0 0,-1-1 1 0 0,0 1 0 0 0,0 0-1 0 0,16-21 722 0 0,2 2-1 0 0,27-25 1 0 0,2-1-21 0 0,-11 6-41 0 0,-1-1 1 0 0,43-65-1 0 0,-64 83-492 0 0,-1-1 0 0 0,-1-1-1 0 0,-1 0 1 0 0,-2 0 0 0 0,0-1 0 0 0,11-50 0 0 0,-16 55 30 0 0,3-25 1366 0 0,4 120-808 0 0,-10 1-288 0 0,-4 0-1 0 0,-18 111 1 0 0,7-79-28 0 0,10-83-459 0 0,2-13-43 0 0,0 0 0 0 0,1 0-1 0 0,0 0 1 0 0,1 1 0 0 0,0-1-1 0 0,1 0 1 0 0,0 0 0 0 0,4 13 0 0 0,-5-24-167 0 0,0 0 1 0 0,1 0-1 0 0,-1 0 1 0 0,0 0-1 0 0,1 0 1 0 0,-1-1 0 0 0,1 1-1 0 0,-1 0 1 0 0,1 0-1 0 0,0-1 1 0 0,-1 1-1 0 0,1 0 1 0 0,0-1 0 0 0,-1 1-1 0 0,1 0 1 0 0,0-1-1 0 0,0 1 1 0 0,-1-1 0 0 0,1 1-1 0 0,0-1 1 0 0,0 0-1 0 0,0 1 1 0 0,0-1-1 0 0,0 0 1 0 0,0 0 0 0 0,0 0-1 0 0,-1 1 1 0 0,1-1-1 0 0,0 0 1 0 0,0 0-1 0 0,0 0 1 0 0,0 0 0 0 0,0-1-1 0 0,0 1 1 0 0,0 0-1 0 0,0 0 1 0 0,0 0 0 0 0,0-1-1 0 0,-1 1 1 0 0,2-1-1 0 0,2-1-798 0 0,-1 1 0 0 0,0-1 0 0 0,0 0 0 0 0,0 0 0 0 0,0 0 0 0 0,-1 0 0 0 0,1-1 0 0 0,0 1 0 0 0,2-4 0 0 0,3-6-1884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0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7161 0 0,'0'-4'886'0'0,"0"0"1"0"0,0 1-1 0 0,0-1 1 0 0,1 0-1 0 0,0 1 1 0 0,-1-1-1 0 0,1 1 1 0 0,0-1-1 0 0,1 0 1 0 0,-1 1-1 0 0,1 0 1 0 0,2-6-1 0 0,-2 8-738 0 0,-1-1 0 0 0,0 1 0 0 0,1 0 0 0 0,-1 0 0 0 0,1 0 0 0 0,-1 0 0 0 0,1 0 0 0 0,-1 0-1 0 0,1 1 1 0 0,0-1 0 0 0,-1 0 0 0 0,1 1 0 0 0,0-1 0 0 0,0 1 0 0 0,-1 0 0 0 0,1 0 0 0 0,0-1-1 0 0,0 1 1 0 0,0 0 0 0 0,-1 1 0 0 0,1-1 0 0 0,0 0 0 0 0,0 0 0 0 0,0 1 0 0 0,-1-1-1 0 0,1 1 1 0 0,0-1 0 0 0,1 2 0 0 0,13 5 182 0 0,-2 0 0 0 0,1 0-1 0 0,-1 2 1 0 0,0 0 0 0 0,-1 0 0 0 0,0 2 0 0 0,16 15-1 0 0,1 4 287 0 0,40 51-1 0 0,-49-52-318 0 0,-1 0-1 0 0,-1 1 0 0 0,-2 1 1 0 0,-1 1-1 0 0,-1 1 1 0 0,-2 0-1 0 0,-2 0 0 0 0,15 66 1 0 0,-21-69-151 0 0,-1 1 0 0 0,-2-1 1 0 0,-1 0-1 0 0,-1 1 0 0 0,-1-1 1 0 0,-2 1-1 0 0,-1-1 0 0 0,-1 0 1 0 0,-2-1-1 0 0,-16 45 0 0 0,7-34-118 0 0,-3 0-1 0 0,-1-1 0 0 0,-30 42 1 0 0,6-19-2537 0 0,-3-4-3722 0 0,36-46 2479 0 0,0-2 539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01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18 760 0 0,'0'-1'204'0'0,"-1"0"0"0"0,0 0-1 0 0,0 0 1 0 0,1 0 0 0 0,-1-1-1 0 0,0 1 1 0 0,0 1 0 0 0,0-1 0 0 0,0 0-1 0 0,0 0 1 0 0,0 0 0 0 0,0 0-1 0 0,-1 1 1 0 0,1-1 0 0 0,0 1 0 0 0,0-1-1 0 0,0 1 1 0 0,-1-1 0 0 0,1 1-1 0 0,0-1 1 0 0,-1 1 0 0 0,1 0 0 0 0,0 0-1 0 0,-1 0 1 0 0,1 0 0 0 0,0 0 0 0 0,-1 0-1 0 0,1 0 1 0 0,0 0 0 0 0,-1 1-1 0 0,1-1 1 0 0,0 0 0 0 0,0 1 0 0 0,-1-1-1 0 0,1 1 1 0 0,0-1 0 0 0,0 1-1 0 0,0 0 1 0 0,-2 1 0 0 0,-2 1 319 0 0,0 1 1 0 0,1-1-1 0 0,-1 2 1 0 0,1-1 0 0 0,0 0-1 0 0,0 1 1 0 0,-5 7-1 0 0,-6 11 173 0 0,2 1 0 0 0,1 0-1 0 0,1 1 1 0 0,1 0 0 0 0,1 0-1 0 0,1 1 1 0 0,2 1 0 0 0,0-1-1 0 0,2 1 1 0 0,-1 30 0 0 0,3-19-120 0 0,3 1 1 0 0,1-1 0 0 0,2 0-1 0 0,1 0 1 0 0,2-1 0 0 0,19 58-1 0 0,-21-78-351 0 0,1 0-1 0 0,1 0 1 0 0,1-1-1 0 0,0 0 1 0 0,1-1-1 0 0,19 25 0 0 0,-23-33-389 0 0,1-2 0 0 0,-1 1 0 0 0,1 0 0 0 0,1-1 0 0 0,-1 0 0 0 0,0-1 0 0 0,1 0 0 0 0,0 0 0 0 0,0 0 0 0 0,0-1 0 0 0,1 1 0 0 0,-1-2-1 0 0,1 1 1 0 0,0-1 0 0 0,0-1 0 0 0,-1 1 0 0 0,12 0 0 0 0,4-2-1710 0 0,10-6-5135 0 0,-20 1 4522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0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0 257 568 0 0,'1'-9'740'0'0,"0"0"1"0"0,0 0-1 0 0,1 0 1 0 0,0 0-1 0 0,1 1 1 0 0,0-1-1 0 0,0 1 0 0 0,1 0 1 0 0,0 0-1 0 0,1 0 1 0 0,9-14-1 0 0,1 3 1027 0 0,0 1 1 0 0,1 1-1 0 0,24-21 0 0 0,-33 32-1231 0 0,0 1 0 0 0,0 0 0 0 0,1 0 0 0 0,0 1 0 0 0,0 0 0 0 0,0 0 0 0 0,0 1-1 0 0,0 0 1 0 0,1 0 0 0 0,-1 1 0 0 0,16-2 0 0 0,-21 4-421 0 0,0 0-1 0 0,0-1 1 0 0,0 1-1 0 0,0 0 1 0 0,0 1-1 0 0,1-1 1 0 0,-1 1-1 0 0,0-1 1 0 0,0 1-1 0 0,0 0 1 0 0,0 0 0 0 0,0 0-1 0 0,-1 0 1 0 0,1 1-1 0 0,0-1 1 0 0,0 1-1 0 0,-1 0 1 0 0,1 0-1 0 0,-1 0 1 0 0,0 0-1 0 0,1 0 1 0 0,-1 0-1 0 0,0 0 1 0 0,0 1 0 0 0,0-1-1 0 0,-1 1 1 0 0,1 0-1 0 0,-1 0 1 0 0,1-1-1 0 0,-1 1 1 0 0,0 0-1 0 0,0 0 1 0 0,0 0-1 0 0,0 0 1 0 0,0 6-1 0 0,0 1-2 0 0,0 1-1 0 0,-1-1 0 0 0,0 0 0 0 0,-1 1 0 0 0,0-1 1 0 0,-1 0-1 0 0,0 0 0 0 0,-1 0 0 0 0,0 0 0 0 0,-6 15 1 0 0,-6 8 139 0 0,-30 49 1 0 0,-22 21 116 0 0,43-68-201 0 0,0 1-1 0 0,3 1 1 0 0,-25 56 0 0 0,45-91-157 0 0,0 0 0 0 0,1 0-1 0 0,-1 0 1 0 0,0 0 0 0 0,1 0 0 0 0,0-1 0 0 0,-1 1-1 0 0,1 0 1 0 0,0 0 0 0 0,0 0 0 0 0,0 0 0 0 0,0 0-1 0 0,1 0 1 0 0,-1 0 0 0 0,0 0 0 0 0,1 0 0 0 0,0 0-1 0 0,-1-1 1 0 0,1 1 0 0 0,2 3 0 0 0,-2-3-1 0 0,1 1 1 0 0,0-1 0 0 0,0-1-1 0 0,0 1 1 0 0,1 0 0 0 0,-1 0-1 0 0,0-1 1 0 0,0 1-1 0 0,1-1 1 0 0,-1 0 0 0 0,1 0-1 0 0,0 0 1 0 0,2 1 0 0 0,4 0-55 0 0,1 0 1 0 0,-1-1 0 0 0,0 0 0 0 0,0 0 0 0 0,1-1 0 0 0,-1 0 0 0 0,17-2-1 0 0,-1-2-822 0 0,-3 0-702 0 0,32-9-1 0 0,-47 11-365 0 0,0 0-1 0 0,0-1 1 0 0,0-1 0 0 0,11-6 0 0 0,-9 3-835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0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55 84 0 0,'1'-4'566'0'0,"0"0"0"0"0,1 0 0 0 0,-1 1 0 0 0,1-1 0 0 0,0 1 0 0 0,0 0 0 0 0,0-1 0 0 0,0 1 0 0 0,1 0 0 0 0,-1 0 0 0 0,1 0 0 0 0,4-3 0 0 0,-5 5-243 0 0,0 0 0 0 0,0 0-1 0 0,0 0 1 0 0,1 0 0 0 0,-1 1-1 0 0,0-1 1 0 0,1 0-1 0 0,-1 1 1 0 0,0 0 0 0 0,1 0-1 0 0,-1-1 1 0 0,1 1-1 0 0,-1 1 1 0 0,0-1 0 0 0,1 0-1 0 0,-1 1 1 0 0,1-1 0 0 0,-1 1-1 0 0,0-1 1 0 0,0 1-1 0 0,4 2 1 0 0,5 2 192 0 0,-1 1-1 0 0,0 0 1 0 0,0 1-1 0 0,0 0 1 0 0,-1 0-1 0 0,0 1 1 0 0,-1 0 0 0 0,0 1-1 0 0,0 0 1 0 0,0 0-1 0 0,8 16 1 0 0,1 3 303 0 0,-1 0 0 0 0,21 53 0 0 0,-25-48-317 0 0,-2-1 0 0 0,-1 2-1 0 0,-2-1 1 0 0,-1 1-1 0 0,-2 0 1 0 0,-1 0-1 0 0,-2 1 1 0 0,-5 58 0 0 0,-1-14 279 0 0,-4-1 1 0 0,-39 152-1 0 0,29-171-321 0 0,-3-1-1 0 0,-2-1 1 0 0,-2-1-1 0 0,-3-2 1 0 0,-62 89-1 0 0,86-136-468 0 0,-72 90-1945 0 0,67-86 1465 0 0,0-1 0 0 0,-1 0 0 0 0,-1 0 0 0 0,0-1 0 0 0,0 0 0 0 0,-17 8 0 0 0,12-11-7473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1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168 376 0 0,'2'-3'395'0'0,"0"1"0"0"0,0-1 0 0 0,0 0-1 0 0,-1 0 1 0 0,1 1 0 0 0,-1-1 0 0 0,1 0 0 0 0,-1-1 0 0 0,0 1-1 0 0,0 0 1 0 0,-1 0 0 0 0,1 0 0 0 0,0-1 0 0 0,-1 1 0 0 0,0 0-1 0 0,0-1 1 0 0,0 1 0 0 0,0 0 0 0 0,-1-1 0 0 0,1 1 0 0 0,-1 0-1 0 0,0 0 1 0 0,0 0 0 0 0,-1-4 0 0 0,-1 2-13 0 0,0 1-1 0 0,0-1 1 0 0,0 1 0 0 0,0 0 0 0 0,0 0 0 0 0,-1 0-1 0 0,0 0 1 0 0,0 1 0 0 0,0-1 0 0 0,0 1-1 0 0,-1 0 1 0 0,1 1 0 0 0,-1-1 0 0 0,-7-2-1 0 0,-4-2 40 0 0,-1 2 0 0 0,0 0 0 0 0,-1 1 0 0 0,1 0 0 0 0,-1 2 0 0 0,0 0 0 0 0,-32 1 0 0 0,10 3 158 0 0,1 2 1 0 0,-56 12 0 0 0,-40 23 196 0 0,105-29-651 0 0,-40 14 281 0 0,2 2 0 0 0,0 4 0 0 0,-122 75 1 0 0,148-77-202 0 0,1 2 0 0 0,2 1 1 0 0,2 3-1 0 0,0 0 1 0 0,3 3-1 0 0,-49 65 1 0 0,70-84-63 0 0,1 0 1 0 0,0 1-1 0 0,2 1 0 0 0,1 0 1 0 0,0 0-1 0 0,1 1 1 0 0,1 0-1 0 0,-4 24 1 0 0,9-34-68 0 0,1 0 0 0 0,0-1 1 0 0,0 1-1 0 0,1 0 0 0 0,1 0 0 0 0,-1-1 1 0 0,2 1-1 0 0,0 0 0 0 0,0-1 1 0 0,1 1-1 0 0,0-1 0 0 0,1 0 0 0 0,0 0 1 0 0,0 0-1 0 0,1-1 0 0 0,1 1 1 0 0,-1-1-1 0 0,2 0 0 0 0,8 9 1 0 0,4 2 47 0 0,2-1 1 0 0,0-1 0 0 0,1-1-1 0 0,1-1 1 0 0,0-1 0 0 0,1-1-1 0 0,37 16 1 0 0,-20-14 69 0 0,1-2-1 0 0,0-2 1 0 0,56 9 0 0 0,-27-11 140 0 0,87 2 0 0 0,-56-9 233 0 0,-1-5 1 0 0,0-4-1 0 0,179-34 1 0 0,-272 38-622 0 0,0-1 1 0 0,0 1-1 0 0,13-8 0 0 0,9-3-3395 0 0,-19 10 1082 0 0,11 1-6007 0 0,-9 1 5261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12 648 0 0,'-12'3'1515'0'0,"-13"5"3852"0"0,11 2 4949 0 0,27-6-8663 0 0,1-1 0 0 0,-1-1 0 0 0,26 2 0 0 0,17-4-58 0 0,399-8 4178 0 0,-440 7-5552 0 0,0-1 0 0 0,0-1 1 0 0,25-7-1 0 0,11-11-6928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54 772 0 0,'-1'-4'-123'0'0,"0"3"497"0"0,1 0 0 0 0,-1 1 0 0 0,1-1 0 0 0,0 0-1 0 0,-1 1 1 0 0,1-1 0 0 0,0 0 0 0 0,-1 0 0 0 0,1 1 0 0 0,0-1 0 0 0,0 0 0 0 0,0 0 0 0 0,0 1-1 0 0,0-1 1 0 0,0 0 0 0 0,0 0 0 0 0,0 0 0 0 0,0 1 0 0 0,0-1 0 0 0,0 0 0 0 0,0 0-1 0 0,1 1 1 0 0,-1-1 0 0 0,0 0 0 0 0,0 0 0 0 0,1 1 0 0 0,-1-1 0 0 0,1 0 0 0 0,-1 1 0 0 0,1-1-1 0 0,-1 0 1 0 0,1 1 0 0 0,-1-1 0 0 0,1 1 0 0 0,-1-1 0 0 0,3-1 1317 0 0,40 2 4822 0 0,143 7-854 0 0,-155-9-5560 0 0,0 0 0 0 0,0-2-1 0 0,-1-1 1 0 0,32-10 0 0 0,-41 14-4563 0 0,-11 2-3798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137 553 276 0 0,'11'-12'656'0'0,"-1"0"0"0"0,0-1 1 0 0,-1-1-1 0 0,0 0 0 0 0,-1 0 0 0 0,0 0 0 0 0,-1-1 0 0 0,-1 0 1 0 0,-1-1-1 0 0,0 1 0 0 0,-1-1 0 0 0,0 0 0 0 0,-2 0 0 0 0,2-31 0 0 0,-3 27-273 0 0,-2 1 0 0 0,-1-1-1 0 0,-1 1 1 0 0,0 0-1 0 0,-1 0 1 0 0,-1 0-1 0 0,-1 0 1 0 0,-1 1-1 0 0,0 0 1 0 0,-1 0-1 0 0,-1 1 1 0 0,-14-20-1 0 0,21 34-268 0 0,0-1 0 0 0,0 1 0 0 0,-1 0 0 0 0,1 0-1 0 0,-1 0 1 0 0,0 0 0 0 0,0 0 0 0 0,0 1-1 0 0,0-1 1 0 0,0 1 0 0 0,0 0 0 0 0,-1 0 0 0 0,1 0-1 0 0,-5-1 1 0 0,7 2 186 0 0,-11 29 663 0 0,11-2-714 0 0,2 1 0 0 0,1-1 0 0 0,1 0 1 0 0,1 0-1 0 0,8 28 0 0 0,-2-5 77 0 0,56 223 882 0 0,-38-169-521 0 0,-4 1-1 0 0,-4 1 0 0 0,5 108 1 0 0,-25-205-640 0 0,0 0 1 0 0,0 0 0 0 0,-1 0 0 0 0,0 1 0 0 0,-1-1-1 0 0,0 0 1 0 0,0 0 0 0 0,0-1 0 0 0,-1 1 0 0 0,-1 0 0 0 0,1-1-1 0 0,-1 0 1 0 0,0 0 0 0 0,-1 0 0 0 0,-5 7 0 0 0,7-11-38 0 0,0 0 0 0 0,0 0 0 0 0,-1 0 1 0 0,1 0-1 0 0,-1-1 0 0 0,1 0 0 0 0,-1 0 1 0 0,0 0-1 0 0,0 0 0 0 0,0 0 0 0 0,0-1 1 0 0,0 1-1 0 0,0-1 0 0 0,0 0 0 0 0,-1-1 1 0 0,1 1-1 0 0,0-1 0 0 0,0 0 0 0 0,-1 0 1 0 0,1 0-1 0 0,0 0 0 0 0,-1-1 0 0 0,1 1 1 0 0,0-1-1 0 0,0-1 0 0 0,0 1 0 0 0,0 0 1 0 0,0-1-1 0 0,0 0 0 0 0,-4-2 0 0 0,-1-1 6 0 0,0-1-1 0 0,0 0 1 0 0,1 0-1 0 0,0 0 1 0 0,0-1-1 0 0,1 0 1 0 0,0-1-1 0 0,0 0 1 0 0,0 0-1 0 0,1 0 1 0 0,1-1-1 0 0,-1 1 1 0 0,1-2-1 0 0,1 1 1 0 0,0 0-1 0 0,0-1 1 0 0,1 0-1 0 0,0 0 1 0 0,0 0-1 0 0,1 0 1 0 0,1 0-1 0 0,0 0 1 0 0,0-1 0 0 0,1 1-1 0 0,0 0 1 0 0,1-1-1 0 0,0 1 1 0 0,1 0-1 0 0,0 0 1 0 0,0 0-1 0 0,1 0 1 0 0,1 0-1 0 0,-1 0 1 0 0,2 1-1 0 0,-1 0 1 0 0,1 0-1 0 0,1 0 1 0 0,0 0-1 0 0,0 1 1 0 0,0 0-1 0 0,11-10 1 0 0,3 1-112 0 0,0 2 1 0 0,0 0-1 0 0,2 1 1 0 0,32-15 0 0 0,-3 8-3008 0 0,1 7-4212 0 0,-37 12 4801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20 684 0 0,'-2'2'182'0'0,"1"-1"726"0"0,-1 1 0 0 0,1 0 1 0 0,-1 0-1 0 0,1 1 1 0 0,0-1-1 0 0,0 0 0 0 0,0 0 1 0 0,-1 4-1 0 0,2-5-678 0 0,0-1 0 0 0,1 1 0 0 0,-1 0 0 0 0,0-1 0 0 0,0 1 0 0 0,1-1 0 0 0,-1 1 0 0 0,0 0 0 0 0,1-1 0 0 0,-1 1 0 0 0,0-1 0 0 0,1 1 0 0 0,-1-1 0 0 0,1 1 0 0 0,-1-1 0 0 0,1 0 1 0 0,-1 1-1 0 0,1-1 0 0 0,-1 1 0 0 0,1-1 0 0 0,0 0 0 0 0,-1 0 0 0 0,1 1 0 0 0,0-1 0 0 0,-1 0 0 0 0,1 0 0 0 0,-1 0 0 0 0,1 1 0 0 0,0-1 0 0 0,-1 0 0 0 0,1 0 0 0 0,0 0 0 0 0,-1 0 0 0 0,1 0 0 0 0,0-1 0 0 0,0 1 0 0 0,63 2 5247 0 0,31-12-2429 0 0,-24 1-1360 0 0,-16 5-977 0 0,89-10 2097 0 0,-114 9-3679 0 0,31-8 0 0 0,-51 11-5571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144 172 120 0 0,'-14'-9'5997'0'0,"15"8"-5747"0"0,-1-1-1 0 0,1 0 1 0 0,0 1-1 0 0,0-1 0 0 0,0 0 1 0 0,0 1-1 0 0,0-1 1 0 0,0 1-1 0 0,0 0 1 0 0,0-1-1 0 0,0 1 1 0 0,1 0-1 0 0,-1 0 1 0 0,1-1-1 0 0,-1 1 0 0 0,1 0 1 0 0,-1 1-1 0 0,3-2 1 0 0,38-19 1630 0 0,-40 20-1735 0 0,88-37 2262 0 0,73-34 2701 0 0,-156 68-3909 0 0,-8 3-475 0 0,-19 6-259 0 0,-32 11-357 0 0,26-7-28 0 0,-130 50 270 0 0,142-52-313 0 0,-1 1-1 0 0,1 0 0 0 0,0 1 1 0 0,1 0-1 0 0,0 1 0 0 0,1 0 1 0 0,0 1-1 0 0,-12 15 0 0 0,22-25-22 0 0,1 1 0 0 0,-1 0-1 0 0,1-1 1 0 0,0 1 0 0 0,0 0 0 0 0,0 0 0 0 0,0 0-1 0 0,0 0 1 0 0,0 0 0 0 0,0 0 0 0 0,1 1-1 0 0,-1-1 1 0 0,1 0 0 0 0,-1 0 0 0 0,1 0 0 0 0,0 1-1 0 0,0-1 1 0 0,0 0 0 0 0,0 0 0 0 0,0 1-1 0 0,1 1 1 0 0,0-1 14 0 0,1 0 1 0 0,-1 0-1 0 0,1 0 0 0 0,0-1 0 0 0,0 1 1 0 0,0-1-1 0 0,0 1 0 0 0,0-1 0 0 0,0 0 1 0 0,1 1-1 0 0,-1-1 0 0 0,1 0 0 0 0,0-1 1 0 0,5 4-1 0 0,21 9 122 0 0,1 0 0 0 0,1-2 0 0 0,54 13 0 0 0,-11-2 53 0 0,-40-13-117 0 0,70 27 139 0 0,-89-31-172 0 0,-1 1-1 0 0,0 1 1 0 0,0 0-1 0 0,23 18 1 0 0,-34-24-36 0 0,0 0 0 0 0,0 1 1 0 0,-1 0-1 0 0,1 0 0 0 0,-1-1 1 0 0,0 2-1 0 0,1-1 0 0 0,-1 0 0 0 0,-1 0 1 0 0,1 1-1 0 0,0-1 0 0 0,-1 1 1 0 0,0-1-1 0 0,0 1 0 0 0,0-1 1 0 0,0 1-1 0 0,0 0 0 0 0,-1 0 1 0 0,0-1-1 0 0,1 1 0 0 0,-2 7 0 0 0,0-6 16 0 0,0 0-1 0 0,-1 0 1 0 0,1 0-1 0 0,-1 0 1 0 0,0-1-1 0 0,0 1 1 0 0,-1 0-1 0 0,0-1 1 0 0,1 0-1 0 0,-1 0 1 0 0,-1 0-1 0 0,1 0 1 0 0,0 0-1 0 0,-1-1 1 0 0,-8 7-1 0 0,-4 0 36 0 0,0 0-1 0 0,-1 0 1 0 0,0-2-1 0 0,-1 0 1 0 0,0-1-1 0 0,0 0 1 0 0,-36 6-1 0 0,9-5 35 0 0,0-2 0 0 0,-54 0-1 0 0,69-4-626 0 0,0-3 0 0 0,1 0 0 0 0,-1-2 0 0 0,-42-9 0 0 0,64 9-1117 0 0,22-4-7517 0 0,-12 7 9700 0 0,16-4-3046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290 382 104 0 0,'-1'0'216'0'0,"0"0"0"0"0,0 0 0 0 0,0 0 0 0 0,0 0 0 0 0,-1 0 0 0 0,1 0 0 0 0,0 0 0 0 0,0 1 0 0 0,0-1 0 0 0,0 0 0 0 0,0 1 0 0 0,0-1 0 0 0,0 1 0 0 0,0-1 0 0 0,0 1 0 0 0,0-1 0 0 0,0 1 0 0 0,0 0 0 0 0,0-1 0 0 0,0 1 0 0 0,0 0 0 0 0,1 0 0 0 0,-1-1 0 0 0,0 1 0 0 0,0 2 0 0 0,-24 29 2085 0 0,19-23-1480 0 0,-44 59 2401 0 0,-104 157 5995 0 0,144-209-8199 0 0,6-11-513 0 0,1-1-1 0 0,1 1 1 0 0,-1 0-1 0 0,1 0 1 0 0,-3 7 2586 0 0,7-15-2794 0 0,6-12-77 0 0,-1-1 0 0 0,0 1 0 0 0,-1-1 0 0 0,6-26 0 0 0,10-73 17 0 0,-19 97-199 0 0,29-287-194 0 0,-28 245 36 0 0,-3 36 27 0 0,1 1 0 0 0,2 1-1 0 0,0-1 1 0 0,11-32 0 0 0,-15 54 87 0 0,0 0-1 0 0,1-1 1 0 0,-1 1-1 0 0,1-1 1 0 0,-1 1-1 0 0,1 0 1 0 0,0-1-1 0 0,-1 1 1 0 0,1 0-1 0 0,0-1 1 0 0,0 1-1 0 0,0 0 1 0 0,0 0-1 0 0,0 0 1 0 0,0 0-1 0 0,0 0 1 0 0,1 0-1 0 0,-1 0 1 0 0,0 1-1 0 0,0-1 1 0 0,1 0-1 0 0,-1 0 1 0 0,1 1-1 0 0,-1-1 1 0 0,0 1-1 0 0,1 0 1 0 0,-1-1-1 0 0,1 1 1 0 0,-1 0-1 0 0,1 0 1 0 0,-1 0-1 0 0,1 0 1 0 0,-1 0-1 0 0,1 0 1 0 0,-1 0-1 0 0,1 0 1 0 0,-1 1-1 0 0,1-1 1 0 0,-1 1-1 0 0,0-1 1 0 0,1 1-1 0 0,-1-1 1 0 0,0 1-1 0 0,1 0 1 0 0,-1 0-1 0 0,2 1 1 0 0,4 3 17 0 0,0 0 0 0 0,0 1 0 0 0,0 0 0 0 0,0 0 0 0 0,-1 1 0 0 0,9 12 0 0 0,19 32 119 0 0,-3 2 0 0 0,44 103 0 0 0,-50-100-54 0 0,1-1 0 0 0,3-2 1 0 0,41 56-1 0 0,-49-82-54 0 0,1-1 0 0 0,44 40 0 0 0,-51-54-101 0 0,0 1 0 0 0,1-2 0 0 0,1 0-1 0 0,0-1 1 0 0,0-1 0 0 0,23 9 0 0 0,-37-17 43 0 0,0 1 1 0 0,0-1-1 0 0,0-1 0 0 0,0 1 0 0 0,1 0 1 0 0,-1-1-1 0 0,0 0 0 0 0,1 0 1 0 0,-1 0-1 0 0,0 0 0 0 0,0 0 1 0 0,6-2-1 0 0,-8 2 25 0 0,1-1 1 0 0,-1 0-1 0 0,0 1 1 0 0,0-1-1 0 0,1 0 1 0 0,-1 0 0 0 0,0 0-1 0 0,0 1 1 0 0,0-1-1 0 0,0 0 1 0 0,0-1-1 0 0,0 1 1 0 0,0 0-1 0 0,-1 0 1 0 0,1 0-1 0 0,0 0 1 0 0,0-1-1 0 0,-1 1 1 0 0,1 0-1 0 0,-1-1 1 0 0,0 1-1 0 0,1 0 1 0 0,-1-1-1 0 0,0 1 1 0 0,0-1-1 0 0,1 1 1 0 0,-1 0-1 0 0,0-1 1 0 0,-1 1 0 0 0,1-1-1 0 0,0-1 1 0 0,-1-2-2 0 0,0 1 1 0 0,0-1-1 0 0,0 1 1 0 0,-1-1 0 0 0,0 1-1 0 0,0 0 1 0 0,0-1 0 0 0,0 1-1 0 0,0 0 1 0 0,-1 0 0 0 0,0 1-1 0 0,0-1 1 0 0,0 0 0 0 0,0 1-1 0 0,-1 0 1 0 0,1 0-1 0 0,-1 0 1 0 0,0 0 0 0 0,-7-4-1 0 0,-6-2-6 0 0,0 0 0 0 0,0 2 0 0 0,-29-9 0 0 0,9 5-8 0 0,0 3 0 0 0,0 1 0 0 0,-1 2 0 0 0,0 1-1 0 0,0 2 1 0 0,0 2 0 0 0,0 1 0 0 0,-65 11 0 0 0,90-9-45 0 0,1-1 1 0 0,-1 2 0 0 0,-16 6-1 0 0,26-8-246 0 0,-1 0 0 0 0,1-1-1 0 0,-1 2 1 0 0,1-1 0 0 0,0 0-1 0 0,-5 5 1 0 0,6-5-219 0 0,1-1 0 0 0,0 1 0 0 0,0-1-1 0 0,0 1 1 0 0,0-1 0 0 0,0 1 0 0 0,0 0 0 0 0,0 0 0 0 0,0 0 0 0 0,1-1 0 0 0,-1 1 0 0 0,1 0 0 0 0,-1 0 0 0 0,1 3 0 0 0,0 3-2367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33 423 652 0 0,'-32'5'14939'0'0,"33"-4"-14820"0"0,1-1-1 0 0,-1 0 1 0 0,1 1-1 0 0,-1-1 0 0 0,0 1 1 0 0,1 0-1 0 0,-1-1 1 0 0,0 1-1 0 0,0 0 1 0 0,0 0-1 0 0,3 2 0 0 0,2 2 169 0 0,-1-3-123 0 0,0-1 0 0 0,-1 1 0 0 0,1-1-1 0 0,0 0 1 0 0,0-1 0 0 0,0 1 0 0 0,0-1 0 0 0,-1 0 0 0 0,1 0 0 0 0,6-1-1 0 0,12 0 326 0 0,98-1 825 0 0,609-59 1489 0 0,-628 52-2533 0 0,385-38 859 0 0,522-47 628 0 0,148 11-589 0 0,-921 68-969 0 0,88-5 43 0 0,176-18 194 0 0,153-32 1686 0 0,-626 65-1651 0 0,12 1-2639 0 0,-41 7 713 0 0,0 4 46 0 0,-19 15-9547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27 264 80 0 0,'-2'-6'553'0'0,"1"1"-1"0"0,-1 0 1 0 0,1-1-1 0 0,-1 1 1 0 0,1-1 0 0 0,1 1-1 0 0,-1-1 1 0 0,1 0-1 0 0,0 1 1 0 0,1-1 0 0 0,-1 0-1 0 0,2-6 1 0 0,0 7-85 0 0,0 0 1 0 0,0 0 0 0 0,0 1-1 0 0,0-1 1 0 0,1 0 0 0 0,0 1-1 0 0,0 0 1 0 0,6-8 0 0 0,4 0 179 0 0,-1 0 0 0 0,2 1 0 0 0,-1 0 0 0 0,1 1 0 0 0,1 1 0 0 0,0 0 0 0 0,0 1 0 0 0,19-7 0 0 0,-14 7-45 0 0,1 1 0 0 0,0 1-1 0 0,0 1 1 0 0,1 0 0 0 0,-1 2 0 0 0,25-1-1 0 0,-39 3-366 0 0,1 1 0 0 0,0 1 0 0 0,-1-1-1 0 0,1 1 1 0 0,-1 1 0 0 0,1-1 0 0 0,-1 1-1 0 0,0 0 1 0 0,13 7 0 0 0,-17-8-149 0 0,0 1 0 0 0,0 0 0 0 0,0 0 0 0 0,-1 0 0 0 0,1 0 0 0 0,-1 0 0 0 0,0 1 0 0 0,0-1 0 0 0,0 1 1 0 0,0 0-1 0 0,0-1 0 0 0,0 1 0 0 0,-1 0 0 0 0,1 0 0 0 0,-1 0 0 0 0,0 0 0 0 0,0 0 0 0 0,0 1 0 0 0,0-1 0 0 0,0 0 0 0 0,-1 0 0 0 0,0 1 1 0 0,1-1-1 0 0,-2 7 0 0 0,0 1 60 0 0,0 1 0 0 0,-1 0 0 0 0,-1 0 0 0 0,0-1 0 0 0,0 0 0 0 0,-1 0 0 0 0,-10 19 0 0 0,-4 4 177 0 0,-25 33 0 0 0,-10 5 166 0 0,-102 104 0 0 0,-25 32 336 0 0,179-207-810 0 0,0 1 0 0 0,0 0 0 0 0,0-1 0 0 0,-1 1 0 0 0,2 0 0 0 0,-1 0 0 0 0,0-1 1 0 0,0 1-1 0 0,0 0 0 0 0,1 0 0 0 0,-1 0 0 0 0,1 0 0 0 0,0 0 0 0 0,-1 0 0 0 0,1 0 0 0 0,0 3 0 0 0,1-4 2 0 0,-1 0 1 0 0,1 1-1 0 0,0-1 1 0 0,-1 0-1 0 0,1 0 0 0 0,0 0 1 0 0,0 0-1 0 0,0 0 0 0 0,0 0 1 0 0,0 0-1 0 0,0 0 0 0 0,0 0 1 0 0,0 0-1 0 0,0 0 0 0 0,0 0 1 0 0,1-1-1 0 0,-1 1 1 0 0,0-1-1 0 0,1 1 0 0 0,-1-1 1 0 0,0 1-1 0 0,1-1 0 0 0,-1 0 1 0 0,3 1-1 0 0,23 2 164 0 0,0 0 1 0 0,0-2-1 0 0,0-1 0 0 0,48-5 1 0 0,-51 3-99 0 0,498-64 1218 0 0,-459 56-1263 0 0,-29 7-134 0 0,-28 1-242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1 584 0 0,'-12'10'2593'0'0,"-15"17"3831"0"0,26-26-5898 0 0,0 1 0 0 0,0-1 0 0 0,0 0 0 0 0,0 1 0 0 0,1 0 0 0 0,-1-1 1 0 0,0 1-1 0 0,1-1 0 0 0,-1 1 0 0 0,1 0 0 0 0,-1-1 0 0 0,1 1 0 0 0,0 0 0 0 0,0 0 0 0 0,0-1 0 0 0,0 1 0 0 0,0 0 0 0 0,0 2 0 0 0,1-4-316 0 0,-1 1-1 0 0,0 0 0 0 0,1-1 0 0 0,-1 1 0 0 0,0 0 0 0 0,1 0 0 0 0,-1-1 0 0 0,1 1 0 0 0,-1-1 0 0 0,1 1 0 0 0,-1 0 0 0 0,1-1 0 0 0,0 1 0 0 0,-1-1 0 0 0,1 0 0 0 0,0 1 1 0 0,-1-1-1 0 0,1 1 0 0 0,0-1 0 0 0,-1 0 0 0 0,1 1 0 0 0,0-1 0 0 0,0 0 0 0 0,0 0 0 0 0,-1 0 0 0 0,1 0 0 0 0,0 0 0 0 0,0 0 0 0 0,2 0 1983 0 0,-6-2-2272 0 0,-32-17-3618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79 205 12 0 0,'-1'-2'354'0'0,"1"1"1"0"0,-1-1-1 0 0,1 0 1 0 0,0 0-1 0 0,-1 0 1 0 0,1 0-1 0 0,0 1 1 0 0,0-1-1 0 0,0 0 1 0 0,1 0-1 0 0,-1 0 1 0 0,0 0-1 0 0,1 0 1 0 0,-1 1-1 0 0,1-1 1 0 0,0 0-1 0 0,-1 0 1 0 0,1 1-1 0 0,0-1 1 0 0,0 1-1 0 0,0-1 1 0 0,0 1-1 0 0,0-1 1 0 0,1 1-1 0 0,-1-1 1 0 0,0 1-1 0 0,1 0 1 0 0,-1 0-1 0 0,3-2 1 0 0,6-4 471 0 0,0 1 0 0 0,0 0 0 0 0,17-8 0 0 0,-15 9-298 0 0,37-17 2024 0 0,89-24 0 0 0,-39 15 341 0 0,-71 18-1210 0 0,-28 13-1666 0 0,0 0 0 0 0,0 0-1 0 0,0 0 1 0 0,0 0 0 0 0,0 0 0 0 0,0 0 0 0 0,0 0 0 0 0,0 0 0 0 0,0 0 0 0 0,0 0-1 0 0,0 0 1 0 0,0 0 0 0 0,-1 0 0 0 0,1 0 0 0 0,0-1 0 0 0,0 1 0 0 0,0 0-1 0 0,0 0 1 0 0,0 0 0 0 0,0 0 0 0 0,0 0 0 0 0,0 0 0 0 0,0 0 0 0 0,0 0 0 0 0,0 0-1 0 0,0 0 1 0 0,0 0 0 0 0,0 0 0 0 0,0-1 0 0 0,0 1 0 0 0,0 0 0 0 0,0 0 0 0 0,0 0-1 0 0,0 0 1 0 0,0 0 0 0 0,0 0 0 0 0,0 0 0 0 0,0 0 0 0 0,0 0 0 0 0,0 0 0 0 0,0 0-1 0 0,0 0 1 0 0,0 0 0 0 0,0-1 0 0 0,0 1 0 0 0,1 0 0 0 0,-1 0 0 0 0,0 0 0 0 0,0 0-1 0 0,0 0 1 0 0,0 0 0 0 0,0 0 0 0 0,0 0 0 0 0,0 0 0 0 0,0 0 0 0 0,0 0 0 0 0,0 0-1 0 0,0 0 1 0 0,0 0 0 0 0,0 0 0 0 0,0 0 0 0 0,1 0 0 0 0,-1 0 0 0 0,0 0 0 0 0,0 0-1 0 0,0 0 1 0 0,0 0 0 0 0,-16 1 252 0 0,-39 10-154 0 0,0 3-1 0 0,0 2 1 0 0,-84 37-1 0 0,114-42-86 0 0,-38 23 1 0 0,56-30-22 0 0,0 1 1 0 0,0 0 0 0 0,1 0 0 0 0,-1 1 0 0 0,1 0 0 0 0,1 0-1 0 0,-1 0 1 0 0,1 1 0 0 0,-7 10 0 0 0,11-14-1 0 0,1-1 1 0 0,-1 0-1 0 0,0 1 1 0 0,1-1-1 0 0,-1 1 1 0 0,1-1-1 0 0,-1 1 1 0 0,1-1-1 0 0,0 1 1 0 0,0-1-1 0 0,1 1 1 0 0,-1-1-1 0 0,0 1 1 0 0,1-1-1 0 0,-1 1 1 0 0,1-1-1 0 0,0 0 1 0 0,0 1-1 0 0,0-1 1 0 0,0 0-1 0 0,0 0 1 0 0,1 1-1 0 0,-1-1 1 0 0,1 0 0 0 0,-1 0-1 0 0,1-1 1 0 0,0 1-1 0 0,2 2 1 0 0,6 6 28 0 0,1-2 1 0 0,-1 1-1 0 0,21 11 1 0 0,-31-20-37 0 0,41 22 116 0 0,2-1 1 0 0,74 25-1 0 0,-78-33 7 0 0,0 2 0 0 0,-1 2 0 0 0,69 41 0 0 0,-102-55-112 0 0,-1 0 0 0 0,1 1 0 0 0,-1 0 0 0 0,0-1 0 0 0,0 1 1 0 0,0 1-1 0 0,-1-1 0 0 0,1 0 0 0 0,3 8 0 0 0,-6-10-9 0 0,0 0 0 0 0,0 1 0 0 0,-1-1-1 0 0,1 0 1 0 0,-1 0 0 0 0,1 1 0 0 0,-1-1-1 0 0,0 0 1 0 0,0 1 0 0 0,0-1-1 0 0,0 0 1 0 0,0 1 0 0 0,0-1 0 0 0,-1 0-1 0 0,1 0 1 0 0,-1 1 0 0 0,0-1 0 0 0,0 0-1 0 0,1 0 1 0 0,-1 0 0 0 0,-1 0 0 0 0,1 0-1 0 0,0 0 1 0 0,-3 3 0 0 0,-5 6 9 0 0,0-1 1 0 0,-1-1-1 0 0,0 1 1 0 0,0-2-1 0 0,-1 1 1 0 0,-1-1-1 0 0,1-1 1 0 0,-1 0 0 0 0,-24 9-1 0 0,0-2 6 0 0,0-1 0 0 0,-47 8 1 0 0,67-17-225 0 0,0-1 0 0 0,-22 1 1 0 0,33-4-121 0 0,-1 0 0 0 0,1 0 0 0 0,-1-1 1 0 0,1 1-1 0 0,-1-1 0 0 0,1 0 1 0 0,-1-1-1 0 0,1 1 0 0 0,0-1 1 0 0,-7-3-1 0 0,11 4-102 0 0,-6-4-1455 0 0,5-10-6451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448 118 36 0 0,'-2'-4'482'0'0,"0"1"-1"0"0,1-1 1 0 0,-2 1 0 0 0,1-1 0 0 0,0 1-1 0 0,-1 0 1 0 0,1 0 0 0 0,-1 0 0 0 0,0 0-1 0 0,0 1 1 0 0,0-1 0 0 0,0 1 0 0 0,-1-1-1 0 0,1 1 1 0 0,-1 0 0 0 0,1 0 0 0 0,-1 1-1 0 0,0-1 1 0 0,1 1 0 0 0,-1 0-1 0 0,0 0 1 0 0,0 0 0 0 0,0 0 0 0 0,0 1-1 0 0,-6 0 1 0 0,-2-1 307 0 0,-1 1 0 0 0,0 1 0 0 0,0 0-1 0 0,1 1 1 0 0,-1 0 0 0 0,-23 8 0 0 0,16-3-283 0 0,1 1 0 0 0,0 0 1 0 0,0 2-1 0 0,1 0 0 0 0,0 1 0 0 0,-21 18 1 0 0,30-22-227 0 0,1 1 1 0 0,-1 0 0 0 0,1 0 0 0 0,1 1 0 0 0,0 0-1 0 0,0 0 1 0 0,0 0 0 0 0,1 1 0 0 0,1 0 0 0 0,0 1-1 0 0,0-1 1 0 0,1 1 0 0 0,-4 13 0 0 0,7-18-131 0 0,1 0 0 0 0,0 0 0 0 0,0 0 0 0 0,0 0 0 0 0,0 0 0 0 0,1 0 1 0 0,0 0-1 0 0,0 0 0 0 0,1-1 0 0 0,0 1 0 0 0,0 0 0 0 0,0-1 0 0 0,1 1 0 0 0,-1-1 1 0 0,1 0-1 0 0,0 0 0 0 0,8 9 0 0 0,0 0 142 0 0,1-1 1 0 0,1-1-1 0 0,0 0 1 0 0,26 18-1 0 0,-17-15-57 0 0,1-2-1 0 0,0 0 1 0 0,1-2 0 0 0,0-1 0 0 0,1 0-1 0 0,41 9 1 0 0,-31-12 45 0 0,0-1 1 0 0,1-1-1 0 0,-1-2 1 0 0,51-2-1 0 0,-75-2-359 0 0,0 0 0 0 0,1 0 1 0 0,-1-1-1 0 0,0 0 0 0 0,0-1 0 0 0,0 0 0 0 0,14-7 1 0 0,-20 7 33 0 0,0 1 0 0 0,0-1 0 0 0,-1-1 1 0 0,1 1-1 0 0,0-1 0 0 0,-1 0 1 0 0,0 0-1 0 0,0 0 0 0 0,0 0 0 0 0,-1-1 1 0 0,1 0-1 0 0,-1 1 0 0 0,0-1 0 0 0,0 0 1 0 0,-1-1-1 0 0,3-7 0 0 0,-1 0-79 0 0,-1 0 1 0 0,0 0-1 0 0,-1-1 0 0 0,-1 1 0 0 0,0-1 0 0 0,-1 1 0 0 0,0-1 0 0 0,-1 1 1 0 0,0-1-1 0 0,-1 1 0 0 0,-1-1 0 0 0,0 1 0 0 0,-7-16 0 0 0,4 12-126 0 0,-1 0-1 0 0,-1 0 0 0 0,-1 1 1 0 0,0 0-1 0 0,-1 0 0 0 0,-1 1 1 0 0,0 1-1 0 0,-1 0 0 0 0,-17-16 1 0 0,11 14-362 0 0,0 2 1 0 0,-1 0-1 0 0,-1 1 1 0 0,-38-20-1 0 0,39 25-1341 0 0,-1 0-1 0 0,0 1 0 0 0,-22-4 0 0 0,11 4-836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6089 0 0,'-5'-25'4625'0'0,"2"6"3236"0"0,12 34-4444 0 0,87 236 1766 0 0,-86-219-4804 0 0,-2 2-1 0 0,-1-1 1 0 0,-2 1-1 0 0,-1 1 1 0 0,-2 61-1 0 0,-2-86-667 0 0,-1 15-428 0 0,-8 40 0 0 0,7-56-116 0 0,0-1 1 0 0,0 0 0 0 0,-6 10-1 0 0,6-13-120 0 0,0-2 0 0 0,0 1-1 0 0,-1 0 1 0 0,0 0 0 0 0,1-1-1 0 0,-1 1 1 0 0,-5 3 0 0 0,-3 1-1921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9 757 8913 0 0,'-1'-1'646'0'0,"0"0"0"0"0,1 0 0 0 0,-1-1 0 0 0,0 1 0 0 0,0 0 0 0 0,1 0 1 0 0,-1-1-1 0 0,1 1 0 0 0,-1 0 0 0 0,1-1 0 0 0,0 1 0 0 0,-1-1 0 0 0,1 1 0 0 0,0 0 0 0 0,0-1 1 0 0,0 1-1 0 0,0-1 0 0 0,0-1 0 0 0,1 2-337 0 0,-1 0 0 0 0,1-1 0 0 0,-1 1 1 0 0,1 0-1 0 0,0 0 0 0 0,0 0 0 0 0,-1 0 0 0 0,1 0 1 0 0,0 0-1 0 0,0 0 0 0 0,0 0 0 0 0,0 0 0 0 0,0 0 0 0 0,0 1 1 0 0,0-1-1 0 0,2-1 0 0 0,5-1 82 0 0,1 0-1 0 0,-1 0 1 0 0,1 1 0 0 0,16-3-1 0 0,-14 2 447 0 0,141-19 805 0 0,43-11 248 0 0,-194 33-1890 0 0,18-5 0 0 0,0 0 0 0 0,0-1 0 0 0,0-1 0 0 0,18-9 0 0 0,-31 12 0 0 0,0 0 0 0 0,0 0 0 0 0,0-1 0 0 0,-1 1 0 0 0,0-1 0 0 0,1 0 0 0 0,-2-1 0 0 0,1 1 0 0 0,-1-1 0 0 0,1 0 0 0 0,-2 0 0 0 0,1-1 0 0 0,-1 1 0 0 0,5-13 0 0 0,5-26 0 0 0,-1 0 0 0 0,-3-1 0 0 0,5-54 0 0 0,-3 14-8 0 0,10-99 16 0 0,-10 215-8 0 0,-6 58 0 0 0,-3 0 0 0 0,-12 105 0 0 0,0-24 0 0 0,6-91 0 0 0,1-38 0 0 0,2 1 0 0 0,1-1 0 0 0,7 46 0 0 0,-2-70-5063 0 0,-4-15 4885 0 0,-1-1-1 0 0,0 0 1 0 0,0 1 0 0 0,0-1-1 0 0,1 1 1 0 0,-1-1-1 0 0,0 0 1 0 0,0 1 0 0 0,1-1-1 0 0,-1 0 1 0 0,0 1 0 0 0,1-1-1 0 0,-1 0 1 0 0,1 1 0 0 0,-1-1-1 0 0,0 0 1 0 0,1 0 0 0 0,-1 1-1 0 0,1-1 1 0 0,-1 0 0 0 0,1 0-1 0 0,-1 0 1 0 0,0 0 0 0 0,1 0-1 0 0,-1 0 1 0 0,1 1 0 0 0,-1-1-1 0 0,1 0 1 0 0,-1 0 0 0 0,1 0-1 0 0,-1-1 1 0 0,1 1 0 0 0,-1 0-1 0 0,1 0 1 0 0,-1 0 0 0 0,0 0-1 0 0,1 0 1 0 0,0-1 0 0 0,12-6-3377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1 832 0 0,'-2'1'1118'0'0,"-1"0"0"0"0,0 0 1 0 0,1 0-1 0 0,-1 0 0 0 0,1 0 0 0 0,-1 1 0 0 0,1-1 0 0 0,0 1 1 0 0,0-1-1 0 0,-6 6 3754 0 0,41 11 1275 0 0,-15-14-4918 0 0,1-1 1 0 0,0-1-1 0 0,26-1 0 0 0,-2-1-4367 0 0,-7 0-6509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7337 0 0,'2'-5'1151'0'0,"1"0"0"0"0,0 0 0 0 0,0 1 0 0 0,0-1 0 0 0,1 1 0 0 0,0-1 0 0 0,6-5 0 0 0,-3 4-158 0 0,0 0 0 0 0,1 1 0 0 0,16-9 0 0 0,1 2-199 0 0,1 1 1 0 0,29-7 0 0 0,-34 12 246 0 0,-16 4-753 0 0,1 0 1 0 0,0 0 0 0 0,-1 1 0 0 0,1 0 0 0 0,0 1 0 0 0,0-1 0 0 0,0 1 0 0 0,9 1 0 0 0,-13-1-211 0 0,-1 0 0 0 0,1 1 0 0 0,-1-1 0 0 0,1 1 0 0 0,-1-1 0 0 0,1 1 0 0 0,-1 0 0 0 0,1-1 0 0 0,-1 1 0 0 0,0 0 0 0 0,1 0 0 0 0,-1 0 0 0 0,0 0 0 0 0,0 0 0 0 0,0 1 0 0 0,0-1 0 0 0,0 0 0 0 0,0 1 0 0 0,0-1 0 0 0,0 0 0 0 0,0 1 0 0 0,0-1 0 0 0,-1 1 0 0 0,1-1 0 0 0,-1 1 0 0 0,1-1-1 0 0,-1 1 1 0 0,0-1 0 0 0,1 1 0 0 0,-1 0 0 0 0,0-1 0 0 0,0 1 0 0 0,0 0 0 0 0,0-1 0 0 0,-1 3 0 0 0,-1 17 217 0 0,-1-1 0 0 0,0 1-1 0 0,-2-1 1 0 0,0 0 0 0 0,-11 25-1 0 0,-48 96 396 0 0,10-28 52 0 0,51-107-727 0 0,1 1 0 0 0,0-1 0 0 0,0 1 0 0 0,0 0 0 0 0,1-1 0 0 0,-1 1 0 0 0,2 0 0 0 0,-1 8-1 0 0,1-12-10 0 0,1 0-1 0 0,-1 0 1 0 0,1-1-1 0 0,-1 1 1 0 0,1 0-1 0 0,0-1 1 0 0,0 1-1 0 0,0 0 1 0 0,1-1-1 0 0,-1 0 1 0 0,1 1-1 0 0,-1-1 1 0 0,1 0-1 0 0,0 0 1 0 0,-1 1-1 0 0,1-1 1 0 0,1-1-1 0 0,-1 1 1 0 0,0 0-1 0 0,0 0 1 0 0,0-1-1 0 0,1 0 1 0 0,3 2-1 0 0,2 1-265 0 0,0-1 1 0 0,1 0-1 0 0,0-1 0 0 0,0 0 1 0 0,-1 0-1 0 0,1-1 1 0 0,0 0-1 0 0,0 0 0 0 0,18-2 1 0 0,-13 0-303 0 0,-1-1 0 0 0,1 0 0 0 0,0-1 0 0 0,-1-1 0 0 0,24-9 0 0 0,-34 12-590 0 0,0-1-1 0 0,0 1 1 0 0,-1-1-1 0 0,1 1 1 0 0,-1-1-1 0 0,1 0 0 0 0,1-2 1 0 0,0-2-1852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62 436 0 0,'-60'-3'4206'0'0,"20"2"10552"0"0,44 0-13268 0 0,34-10 936 0 0,0 3 1 0 0,43-5 0 0 0,30 1-1632 0 0,-91 10-1199 0 0,27-1-2096 0 0,8 0-5033 0 0,-29-1 4358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3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2 740 0 0,'0'0'1558'0'0,"-12"-2"6449"0"0,11 3-7464 0 0,-1-1-1 0 0,1 0 1 0 0,0 0-1 0 0,0 1 1 0 0,-1-1 0 0 0,1 1-1 0 0,0-1 1 0 0,0 1 0 0 0,0 0-1 0 0,0 0 1 0 0,0-1 0 0 0,0 1-1 0 0,0 0 1 0 0,0 0 0 0 0,0 0-1 0 0,-1 2 1558 0 0,3-1-658 0 0,19 23 2844 0 0,-18-23-4040 0 0,-1-1 1 0 0,1 1 0 0 0,-1-1-1 0 0,1 0 1 0 0,-1 0-1 0 0,1 0 1 0 0,0 0 0 0 0,-1 0-1 0 0,1 0 1 0 0,0-1-1 0 0,0 1 1 0 0,0 0-1 0 0,0-1 1 0 0,0 0 0 0 0,2 1-1 0 0,-3-1 26 0 0,2-6-566 0 0,-2-2-626 0 0,-2 6 299 0 0,1-3-566 0 0,-2-8-8118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18 700 276 0 0,'-17'10'10965'0'0,"21"-10"-10516"0"0,1 0-1 0 0,-1 0 1 0 0,1 0 0 0 0,-1 0-1 0 0,1-1 1 0 0,-1 0 0 0 0,1 0-1 0 0,-1 0 1 0 0,1 0 0 0 0,-1-1 0 0 0,8-3-1 0 0,49-30 2115 0 0,-47 26-2193 0 0,0 0 0 0 0,-1-2-1 0 0,0 1 1 0 0,0-2-1 0 0,-1 0 1 0 0,-1 0-1 0 0,11-14 1 0 0,-15 15-211 0 0,-1 1 0 0 0,0-1 0 0 0,0 0-1 0 0,-1-1 1 0 0,-1 1 0 0 0,0-1 0 0 0,0 0 0 0 0,-1 0 0 0 0,-1 0 0 0 0,2-18 0 0 0,-2-13 41 0 0,-3 1 1 0 0,-1 0 0 0 0,-2 0-1 0 0,-1 0 1 0 0,-3 1-1 0 0,-19-61 1 0 0,25 95-113 0 0,0 0-1 0 0,-1 0 1 0 0,0 0 0 0 0,0 0-1 0 0,-1 1 1 0 0,1-1 0 0 0,-9-9 600 0 0,13 20-433 0 0,2 11-47 0 0,2 0 0 0 0,0 0 0 0 0,1-1 0 0 0,0 0-1 0 0,2 0 1 0 0,8 13 0 0 0,15 33 362 0 0,-14-18-205 0 0,-1 1-1 0 0,-3 0 1 0 0,-1 1 0 0 0,5 44-1 0 0,7 183 1302 0 0,-24-255-1661 0 0,2 27 39 0 0,-2-40-174 0 0,1-1-1 0 0,-1 1 1 0 0,1-1 0 0 0,-1 0 0 0 0,1 1-1 0 0,0-1 1 0 0,0 0 0 0 0,0 0 0 0 0,0 1-1 0 0,0-1 1 0 0,0 0 0 0 0,1 0 0 0 0,1 2-1 0 0,-2-4-282 0 0,0 1-1 0 0,0-1 1 0 0,0 0-1 0 0,0 1 0 0 0,0-1 1 0 0,0 0-1 0 0,0 0 0 0 0,0 0 1 0 0,0 0-1 0 0,0 0 0 0 0,0 0 1 0 0,0 0-1 0 0,0 0 1 0 0,0-1-1 0 0,-1 1 0 0 0,1 0 1 0 0,0 0-1 0 0,0-1 0 0 0,0 1 1 0 0,0-1-1 0 0,0 1 1 0 0,0-1-1 0 0,0 1 0 0 0,-1-1 1 0 0,1 1-1 0 0,0-1 0 0 0,0 0 1 0 0,-1 1-1 0 0,1-1 0 0 0,0 0 1 0 0,-1 0-1 0 0,1-1 1 0 0,5-6-2490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7 315 6461 0 0,'-1'-3'934'0'0,"0"1"1"0"0,0-1-1 0 0,0 1 1 0 0,0-1-1 0 0,1 1 1 0 0,-1-1-1 0 0,1 1 1 0 0,0-1-1 0 0,-1 1 1 0 0,1-6-1 0 0,1 8-777 0 0,-1-1-1 0 0,0 1 1 0 0,0-1 0 0 0,0 1-1 0 0,1-1 1 0 0,-1 1 0 0 0,0-1-1 0 0,0 1 1 0 0,1-1-1 0 0,-1 1 1 0 0,0 0 0 0 0,1-1-1 0 0,-1 1 1 0 0,0-1-1 0 0,1 1 1 0 0,-1 0 0 0 0,1-1-1 0 0,-1 1 1 0 0,1 0-1 0 0,-1 0 1 0 0,1-1 0 0 0,18 1 1030 0 0,-13 1-958 0 0,-1 1-1 0 0,0 0 1 0 0,0 0 0 0 0,0 0 0 0 0,0 1 0 0 0,-1-1 0 0 0,1 1 0 0 0,5 4-1 0 0,34 33 872 0 0,-25-23-616 0 0,17 18 469 0 0,-3 2 1 0 0,-1 1 0 0 0,-2 1 0 0 0,-1 2-1 0 0,24 47 1 0 0,-52-86-918 0 0,-1-1 1 0 0,1 0-1 0 0,0 1 0 0 0,0-1 0 0 0,-1 0 0 0 0,1 0 1 0 0,0 0-1 0 0,0 0 0 0 0,0 0 0 0 0,0 0 0 0 0,1 0 1 0 0,-1 0-1 0 0,0 0 0 0 0,0 0 0 0 0,0-1 1 0 0,1 1-1 0 0,-1 0 0 0 0,0-1 0 0 0,1 1 0 0 0,1 0 1 0 0,-2-1-11 0 0,1-1 0 0 0,-1 1 0 0 0,0 0 1 0 0,0 0-1 0 0,0-1 0 0 0,1 1 0 0 0,-1 0 1 0 0,0-1-1 0 0,0 0 0 0 0,0 1 1 0 0,0-1-1 0 0,0 1 0 0 0,0-1 0 0 0,0 0 1 0 0,0 0-1 0 0,0 0 0 0 0,0 0 0 0 0,1-1 1 0 0,3-5 25 0 0,0 0-1 0 0,-1-1 1 0 0,0 1 0 0 0,-1-1 0 0 0,6-14 0 0 0,74-287 289 0 0,-42 143-307 0 0,-41 164-119 0 0,2-6-247 0 0,0 1 0 0 0,1-1 0 0 0,-1 0 0 0 0,2 1 0 0 0,4-9 1 0 0,-6 13-587 0 0,0-1 1 0 0,1 1 0 0 0,0 0 0 0 0,0 0 0 0 0,0 0 0 0 0,0 0 0 0 0,6-3 0 0 0,7-4-2965 0 0,-2-2 558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13 172 120 0 0,'-12'-19'17563'0'0,"24"25"-17085"0"0,0-1 0 0 0,0-1 0 0 0,1 0 0 0 0,-1-1-1 0 0,1 0 1 0 0,0-1 0 0 0,0-1 0 0 0,16 1 0 0 0,113-8 1035 0 0,-112 4-1213 0 0,309-39 1831 0 0,-37 4-779 0 0,-127 22-689 0 0,482-53 1376 0 0,-627 62-1820 0 0,31-2-2128 0 0,-57 12 498 0 0,-2-2-934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0 164 0 0,'-4'3'547'0'0,"-18"10"3900"0"0,5 3 5139 0 0,39-3-5531 0 0,13-2-1833 0 0,36 6 0 0 0,90 7-52 0 0,-88-15-1218 0 0,228 15 1974 0 0,-273-22-2598 0 0,-18-1-187 0 0,0 0 0 0 0,0-1 0 0 0,-1 0 1 0 0,1 0-1 0 0,14-3 0 0 0,-7-1-1033 0 0,8-1-2987 0 0,-13-2-5174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0 348 0 0,'0'3'305'0'0,"0"-1"-1"0"0,0 0 1 0 0,0 0 0 0 0,1 1-1 0 0,-1-1 1 0 0,1 0 0 0 0,-1 0 0 0 0,1 1-1 0 0,-1-1 1 0 0,1 0 0 0 0,0 0-1 0 0,0 0 1 0 0,0 0 0 0 0,1 0-1 0 0,-1 0 1 0 0,0 0 0 0 0,1-1-1 0 0,-1 1 1 0 0,1 0 0 0 0,-1-1 0 0 0,1 1-1 0 0,0-1 1 0 0,0 1 0 0 0,0-1-1 0 0,0 0 1 0 0,0 0 0 0 0,0 0-1 0 0,0 0 1 0 0,2 1 0 0 0,9 3 992 0 0,0 0-1 0 0,0-1 1 0 0,22 3 0 0 0,-31-6-1026 0 0,57 8 2757 0 0,-1-3 0 0 0,93-3-1 0 0,96-5 2461 0 0,-248 2-5632 0 0,20 4-2582 0 0,-18-2 1611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33 165 712 0 0,'-29'-9'7455'0'0,"29"9"-7349"0"0,-1 0 0 0 0,1 0 1 0 0,0 0-1 0 0,0 0 0 0 0,0 0 0 0 0,0-1 1 0 0,-1 1-1 0 0,1 0 0 0 0,0 0 0 0 0,0 0 1 0 0,0 0-1 0 0,0 0 0 0 0,-1 0 0 0 0,1-1 1 0 0,0 1-1 0 0,0 0 0 0 0,0 0 0 0 0,0 0 1 0 0,0 0-1 0 0,0-1 0 0 0,0 1 0 0 0,-1 0 1 0 0,1 0-1 0 0,0 0 0 0 0,0-1 0 0 0,0 1 1 0 0,0 0-1 0 0,0 0 0 0 0,0 0 0 0 0,0-1 1 0 0,0 1-1 0 0,0 0 0 0 0,0 0 0 0 0,0 0 1 0 0,0-1-1 0 0,0 1 0 0 0,0 0 0 0 0,1 0 1 0 0,-1 0-1 0 0,0-1 0 0 0,0 1 0 0 0,0 0 1 0 0,0 0-1 0 0,0 0 0 0 0,0-1 0 0 0,0 1 1 0 0,1 0-1 0 0,-1 0 0 0 0,0 0 0 0 0,0 0 1 0 0,0 0-1 0 0,0-1 0 0 0,0 1 0 0 0,1 0 1 0 0,31-12 2382 0 0,38-11 0 0 0,96-14 514 0 0,-92 21-1832 0 0,248-42 3112 0 0,-404 90-3380 0 0,-157 54-950 0 0,164-62 30 0 0,-42 16-16 0 0,99-33 19 0 0,2 1 0 0 0,-1 0 1 0 0,1 1-1 0 0,-21 16 0 0 0,35-24 14 0 0,0 1 0 0 0,1-1 0 0 0,-1 0 0 0 0,0 0-1 0 0,1 1 1 0 0,-1-1 0 0 0,1 1 0 0 0,0 0 0 0 0,0-1 0 0 0,-1 1 0 0 0,1 0-1 0 0,0 0 1 0 0,0-1 0 0 0,1 1 0 0 0,-1 0 0 0 0,0 0 0 0 0,1 0-1 0 0,-1 0 1 0 0,1 0 0 0 0,-1 0 0 0 0,1 0 0 0 0,0 4 0 0 0,1-3 6 0 0,0-1 0 0 0,0 1 0 0 0,0-1 0 0 0,0 0 0 0 0,0 1 0 0 0,1-1 0 0 0,-1 0 0 0 0,1 0 0 0 0,0 1 0 0 0,-1-1 0 0 0,1-1 0 0 0,0 1 0 0 0,0 0 0 0 0,1 0 0 0 0,-1-1 0 0 0,0 1 0 0 0,3 1 0 0 0,34 17 101 0 0,-1-1-1 0 0,2-2 1 0 0,56 15 0 0 0,1 2 163 0 0,-83-28-229 0 0,18 5 96 0 0,-1 2 0 0 0,0 1 0 0 0,50 31-1 0 0,-78-43-116 0 0,0 0-1 0 0,0 0 0 0 0,-1 1 0 0 0,1-1 0 0 0,-1 0 0 0 0,1 1 1 0 0,-1-1-1 0 0,0 1 0 0 0,0 0 0 0 0,0 0 0 0 0,-1 0 1 0 0,1 0-1 0 0,-1 0 0 0 0,1 0 0 0 0,-1 1 0 0 0,0-1 0 0 0,0 0 1 0 0,0 0-1 0 0,0 5 0 0 0,-2-5-4 0 0,1 0 0 0 0,0 0 0 0 0,-1 0-1 0 0,0 0 1 0 0,1 0 0 0 0,-1 0 0 0 0,-1-1 0 0 0,1 1 0 0 0,0 0 0 0 0,0-1-1 0 0,-1 1 1 0 0,0-1 0 0 0,1 1 0 0 0,-1-1 0 0 0,0 0 0 0 0,0 0 0 0 0,0 0-1 0 0,-1 0 1 0 0,1 0 0 0 0,0 0 0 0 0,-1-1 0 0 0,-4 3 0 0 0,-12 7 34 0 0,-1-2 1 0 0,-1 0 0 0 0,0-1-1 0 0,0-1 1 0 0,0-1 0 0 0,-1-1-1 0 0,-39 4 1 0 0,-161-2-1402 0 0,167-7 192 0 0,47 0 713 0 0,3 0-78 0 0,0 0 0 0 0,0 0 0 0 0,0 0 0 0 0,-1-1-1 0 0,-5-1 1 0 0,35-4-10728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4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654 173 604 0 0,'0'-5'745'0'0,"-1"-1"-1"0"0,0 0 1 0 0,0 1 0 0 0,-1-1-1 0 0,1 1 1 0 0,-1-1 0 0 0,0 1-1 0 0,-1 0 1 0 0,1 0 0 0 0,-1 0-1 0 0,0 0 1 0 0,0 0-1 0 0,-1 1 1 0 0,1-1 0 0 0,-9-7-1 0 0,4 5-92 0 0,-1-1-1 0 0,0 1 0 0 0,0 0 1 0 0,-1 1-1 0 0,0 0 0 0 0,0 1 1 0 0,-12-5-1 0 0,5 4-226 0 0,0 1-1 0 0,0 0 1 0 0,-1 2 0 0 0,0 0 0 0 0,0 1-1 0 0,0 0 1 0 0,0 2 0 0 0,0 0-1 0 0,0 1 1 0 0,0 1 0 0 0,0 1 0 0 0,-25 7-1 0 0,23-5-149 0 0,0 2-1 0 0,0 0 1 0 0,1 1-1 0 0,1 1 1 0 0,-1 1-1 0 0,1 1 0 0 0,1 0 1 0 0,0 1-1 0 0,1 1 1 0 0,-24 24-1 0 0,36-33-152 0 0,0 1 1 0 0,0 0-1 0 0,0 0 0 0 0,0 0 1 0 0,1 1-1 0 0,0-1 0 0 0,0 1 1 0 0,0 0-1 0 0,1 0 0 0 0,0 0 1 0 0,0 0-1 0 0,0 0 0 0 0,1 0 1 0 0,0 1-1 0 0,0-1 0 0 0,1 0 1 0 0,0 1-1 0 0,0 7 0 0 0,2-5 10 0 0,0-1-1 0 0,0 0 1 0 0,0 1-1 0 0,1-1 1 0 0,0 0-1 0 0,1 0 0 0 0,0-1 1 0 0,0 1-1 0 0,0-1 1 0 0,1 0-1 0 0,0 0 1 0 0,12 12-1 0 0,-1-4 6 0 0,1 0 0 0 0,0-1 0 0 0,1-1 0 0 0,1-1 0 0 0,0 0 0 0 0,0-1 0 0 0,1-2 0 0 0,1 0 0 0 0,-1-1-1 0 0,1 0 1 0 0,1-2 0 0 0,-1-1 0 0 0,1-1 0 0 0,0 0 0 0 0,0-2 0 0 0,0 0 0 0 0,38-3 0 0 0,-48 0-153 0 0,-1-1 1 0 0,0 0-1 0 0,0 0 0 0 0,0-1 1 0 0,-1 0-1 0 0,1-1 1 0 0,-1 0-1 0 0,1-1 0 0 0,-1 0 1 0 0,11-8-1 0 0,-17 10 6 0 0,0 0 0 0 0,0 0-1 0 0,0 0 1 0 0,-1-1 0 0 0,0 0 0 0 0,1 0-1 0 0,-1 0 1 0 0,-1 0 0 0 0,1 0 0 0 0,0-1-1 0 0,-1 1 1 0 0,0-1 0 0 0,0 1 0 0 0,-1-1-1 0 0,1 0 1 0 0,-1 0 0 0 0,0 0 0 0 0,0 0-1 0 0,0 0 1 0 0,-1 0 0 0 0,0 0 0 0 0,0 0-1 0 0,0 0 1 0 0,-2-10 0 0 0,-3-4-88 0 0,0 1 1 0 0,-2-1-1 0 0,0 1 0 0 0,-1 0 1 0 0,0 1-1 0 0,-2 0 1 0 0,0 0-1 0 0,-1 1 0 0 0,0 0 1 0 0,-2 1-1 0 0,-13-14 1 0 0,12 17-43 0 0,1 1 0 0 0,-2 0 0 0 0,1 0 0 0 0,-1 2 1 0 0,-1 0-1 0 0,0 0 0 0 0,0 2 0 0 0,-1 0 1 0 0,-28-7-1 0 0,29 9-412 0 0,-1 2-1 0 0,1 1 1 0 0,-1 0 0 0 0,-21 0 0 0 0,25 3-973 0 0,-1 0 1 0 0,0 0 0 0 0,1 1 0 0 0,0 1 0 0 0,-21 7 0 0 0,13-3-1539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0 504 0 0,'-10'15'1853'0'0,"8"1"5479"0"0,16-7-463 0 0,4-7-5948 0 0,62-8 2949 0 0,-27-2-11992 0 0,-42 6 5856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7413 0 0,'0'0'3846'0'0,"9"-2"1528"0"0,-6 3-5108 0 0,-1 1 1 0 0,1 0-1 0 0,0-1 0 0 0,-1 1 1 0 0,0 0-1 0 0,0 1 1 0 0,1-1-1 0 0,-1 0 0 0 0,0 1 1 0 0,-1-1-1 0 0,1 1 0 0 0,0-1 1 0 0,-1 1-1 0 0,0 0 1 0 0,1 0-1 0 0,-1 0 0 0 0,0 0 1 0 0,0 0-1 0 0,0 5 0 0 0,1 7 566 0 0,0-1-1 0 0,-2 0 0 0 0,0 17 0 0 0,-1-8 466 0 0,0-1 859 0 0,-1-37-561 0 0,0-38-878 0 0,5 28-712 0 0,0 1 1 0 0,2 1-1 0 0,1-1 1 0 0,15-39-1 0 0,-16 51-11 0 0,0 0-1 0 0,1 0 1 0 0,1 0-1 0 0,0 1 1 0 0,1 0 0 0 0,0 0-1 0 0,0 1 1 0 0,1 0-1 0 0,0 0 1 0 0,13-9-1 0 0,-19 17 28 0 0,0-1-1 0 0,1 1 0 0 0,-1 0 1 0 0,1 0-1 0 0,-1 0 1 0 0,1 0-1 0 0,0 1 1 0 0,0-1-1 0 0,0 1 1 0 0,0 0-1 0 0,0 0 0 0 0,0 1 1 0 0,0-1-1 0 0,0 1 1 0 0,1 0-1 0 0,-1 0 1 0 0,0 0-1 0 0,0 0 1 0 0,0 1-1 0 0,0 0 0 0 0,0 0 1 0 0,0 0-1 0 0,0 0 1 0 0,0 1-1 0 0,0-1 1 0 0,-1 1-1 0 0,1 0 0 0 0,3 3 1 0 0,0 0 44 0 0,0 0 0 0 0,-1 1 0 0 0,0 0 0 0 0,0 0 0 0 0,0 0 0 0 0,-1 1 0 0 0,0 0 0 0 0,0 0 0 0 0,-1 0 0 0 0,0 1 0 0 0,0-1 0 0 0,5 16 0 0 0,-4-10-7 0 0,-2-6-44 0 0,-1 1 0 0 0,1-1 0 0 0,-1 1 0 0 0,0 0 0 0 0,-1-1-1 0 0,0 1 1 0 0,0 0 0 0 0,0 0 0 0 0,-1 0 0 0 0,-2 15 0 0 0,2-22-145 0 0,-1-1 108 0 0,1 0 1 0 0,-1 0 0 0 0,0 0 0 0 0,1 0 0 0 0,-1 0 0 0 0,1 0-1 0 0,-1 0 1 0 0,1 0 0 0 0,-1-1 0 0 0,1 1 0 0 0,-1 0-1 0 0,1 0 1 0 0,-1 0 0 0 0,1-1 0 0 0,-1 1 0 0 0,1 0 0 0 0,-1-1-1 0 0,1 1 1 0 0,-1 0 0 0 0,1-1 0 0 0,-1 0 0 0 0,-1-7-46 0 0,-1-1 1 0 0,1 1 0 0 0,1-1 0 0 0,0 0 0 0 0,0 0 0 0 0,1 0-1 0 0,0 0 1 0 0,0 0 0 0 0,1 1 0 0 0,0-1 0 0 0,1 0 0 0 0,0 0-1 0 0,0 1 1 0 0,1-1 0 0 0,0 1 0 0 0,1 0 0 0 0,4-9-1 0 0,0 3 15 0 0,0 0-1 0 0,0 1 0 0 0,2 0 0 0 0,-1 0 0 0 0,2 1 0 0 0,-1 0 0 0 0,2 1 0 0 0,23-18 0 0 0,-26 22 111 0 0,1 1 1 0 0,0 0 0 0 0,1 1-1 0 0,-1 1 1 0 0,1-1-1 0 0,0 2 1 0 0,0-1 0 0 0,0 2-1 0 0,0-1 1 0 0,0 2-1 0 0,1-1 1 0 0,-1 1 0 0 0,1 1-1 0 0,-1 0 1 0 0,1 1-1 0 0,-1 0 1 0 0,1 1 0 0 0,-1 0-1 0 0,0 1 1 0 0,20 7-1 0 0,-13-2 45 0 0,0 0-1 0 0,0 1 1 0 0,-1 1-1 0 0,0 0 0 0 0,-1 1 1 0 0,0 1-1 0 0,-1 1 0 0 0,0 0 1 0 0,-1 1-1 0 0,-1 1 1 0 0,17 22-1 0 0,-18-20-290 0 0,-2 1 0 0 0,0 0 0 0 0,-1 0 0 0 0,-1 1 0 0 0,0 0-1 0 0,-2 1 1 0 0,0 0 0 0 0,-1-1 0 0 0,-1 2 0 0 0,-1-1 0 0 0,-1 0 0 0 0,0 37 0 0 0,-2-46-2399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70 372 0 0,'0'-7'911'0'0,"2"-33"3812"0"0,5 17 4993 0 0,-5 25-9170 0 0,0 1 1 0 0,0-1-1 0 0,-1 1 0 0 0,1 0 1 0 0,-1-1-1 0 0,1 1 0 0 0,0 5 1 0 0,54 188 5241 0 0,-17-47-3336 0 0,-12-64-1812 0 0,76 263 3154 0 0,-87-274-3870 0 0,1-90-13810 0 0,-16 4 10662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68 151 7345 0 0,'-29'-15'6239'0'0,"-9"-6"5443"0"0,66 9-9125 0 0,199 2 905 0 0,-103 8-2231 0 0,105-3-1099 0 0,91-4-36 0 0,-248 3-89 0 0,-2-3 1 0 0,106-28 0 0 0,-102 13-1392 0 0,-69 23 391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0 728 0 0,'-6'4'331'0'0,"-45"36"2987"0"0,45-35-2258 0 0,0 1-1 0 0,1-1 1 0 0,-1 1 0 0 0,1 1-1 0 0,1-1 1 0 0,-6 9-1 0 0,10-14-795 0 0,-1-1-1 0 0,1 1 1 0 0,0 0-1 0 0,-1 0 0 0 0,1 0 1 0 0,0 0-1 0 0,-1 0 0 0 0,1 0 1 0 0,0 0-1 0 0,0 0 1 0 0,0 0-1 0 0,0 0 0 0 0,0 0 1 0 0,0 0-1 0 0,0 0 0 0 0,0 0 1 0 0,0 0-1 0 0,1 0 1 0 0,-1-1-1 0 0,0 1 0 0 0,1 2 1 0 0,0-2-69 0 0,0 1 1 0 0,0-1-1 0 0,0 0 0 0 0,1 0 1 0 0,-1 1-1 0 0,0-1 1 0 0,0 0-1 0 0,1 0 1 0 0,-1 0-1 0 0,1 0 1 0 0,2 1-1 0 0,4 1 396 0 0,0 0 0 0 0,0-1 0 0 0,17 4-1 0 0,56 4 1940 0 0,0-3 0 0 0,124-5 0 0 0,-111-3-160 0 0,-21-2-4324 0 0,-69 4-624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1 692 0 0,'-1'0'188'0'0,"1"1"0"0"0,0-1 0 0 0,0 1 1 0 0,0-1-1 0 0,-1 1 0 0 0,1-1 0 0 0,0 1 0 0 0,0-1 0 0 0,0 1 0 0 0,0-1 0 0 0,0 1 0 0 0,0-1 1 0 0,0 1-1 0 0,0-1 0 0 0,0 1 0 0 0,1-1 0 0 0,-1 1 0 0 0,0-1 0 0 0,0 1 0 0 0,1 0 0 0 0,8 3 839 0 0,0 0-1 0 0,1-1 0 0 0,0 1 1 0 0,10 0-1 0 0,11 1 200 0 0,37 1 1 0 0,-22-3-350 0 0,640 17 4373 0 0,276-39-1229 0 0,-274-7-879 0 0,-599 20-3633 0 0,-84 5-1789 0 0,-22-5-6789 0 0,8 5 6725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93 320 0 0,'-111'20'4542'0'0,"91"-16"-1008"0"0,-31 13 0 0 0,44-11-928 0 0,12-1-544 0 0,14 1-519 0 0,-18-6-1633 0 0,17 4 577 0 0,0-2 0 0 0,0 0 0 0 0,0-1 0 0 0,21-1 0 0 0,8 0 58 0 0,409-10 1845 0 0,49-12-536 0 0,68-8-433 0 0,-96 3-333 0 0,-16-6-105 0 0,19 0 96 0 0,-456 31-1552 0 0,43 0-887 0 0,-62 2 213 0 0,0 0-1 0 0,-1 1 0 0 0,1 0 0 0 0,0 0 0 0 0,8 2 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20 188 0 0,'-14'1'-514'0'0,"-6"4"13327"0"0,20-5-12715 0 0,16 4 2068 0 0,11-1-876 0 0,0-2 0 0 0,45-2 0 0 0,11-2-313 0 0,289-4 1039 0 0,9 6-289 0 0,813 15 1371 0 0,481-4-653 0 0,-1096-29-1594 0 0,-462 14-649 0 0,302-17 514 0 0,-399 23-1240 0 0,-33 6-5267 0 0,-4-1 3525 0 0,0 0-1 0 0,-18 2 0 0 0,-16 0-738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57:5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67 504 0 0,'-31'-1'3953'0'0,"15"-1"-160"0"0,-2 2 5194 0 0,37-5-7214 0 0,-9 0-1404 0 0,9 2 205 0 0,0 0 1 0 0,0 0-1 0 0,36 2 0 0 0,-2 0 8 0 0,1432 0 4650 0 0,-644 9-3622 0 0,-222-6-699 0 0,475-2 332 0 0,-371-3-123 0 0,-394-10-813 0 0,-125 3-221 0 0,138-15-86 0 0,-341 25-671 0 0,-1 0 447 0 0,0 0 0 0 0,0 0 1 0 0,1-1-1 0 0,-1 1 0 0 0,0 0 1 0 0,1 0-1 0 0,-1 0 0 0 0,0 0 0 0 0,1 0 1 0 0,-1 0-1 0 0,0 0 0 0 0,0 0 0 0 0,1 0 1 0 0,-1 0-1 0 0,0 0 0 0 0,1 0 1 0 0,-1 0-1 0 0,0 0 0 0 0,1 1 0 0 0,-1-1 1 0 0,0 0-1 0 0,0 0 0 0 0,1 0 1 0 0,2 7-5370 0 0,-3-7 5369 0 0,0 0 0 0 0,0 0 0 0 0,0 1 1 0 0,0-1-1 0 0,0 0 0 0 0,-1 1 1 0 0,1-1-1 0 0,0 1 168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1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13 156 0 0,'-8'-13'14822'0'0,"9"30"-13484"0"0,0 0 1 0 0,2 0-1 0 0,0-1 0 0 0,7 26 1 0 0,-3-14-580 0 0,-5-20-595 0 0,0 4-100 0 0,1 0-1 0 0,0 0 1 0 0,0 0-1 0 0,2-1 1 0 0,-1 1-1 0 0,1-1 1 0 0,1 0-1 0 0,9 13 1 0 0,6-7-3852 0 0,-5-11-2190 0 0,-11-4 3680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1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29 136 164 0 0,'-3'-3'713'0'0,"0"0"-1"0"0,0 0 1 0 0,1 0 0 0 0,-1-1 0 0 0,1 1-1 0 0,0-1 1 0 0,0 1 0 0 0,1-1-1 0 0,-1 0 1 0 0,1 0 0 0 0,-1 0 0 0 0,0-8-1 0 0,2 10-431 0 0,0 0-1 0 0,0 0 1 0 0,1-1-1 0 0,-1 1 1 0 0,1 0-1 0 0,0 0 1 0 0,-1 0-1 0 0,1-1 1 0 0,0 1-1 0 0,0 0 0 0 0,0 0 1 0 0,1 0-1 0 0,-1 1 1 0 0,0-1-1 0 0,1 0 1 0 0,0 0-1 0 0,-1 1 1 0 0,1-1-1 0 0,0 1 1 0 0,-1-1-1 0 0,1 1 1 0 0,0 0-1 0 0,0 0 1 0 0,0 0-1 0 0,3-2 1 0 0,9-3 249 0 0,-1 1 0 0 0,1 0 1 0 0,0 1-1 0 0,0 0 1 0 0,0 1-1 0 0,1 0 1 0 0,-1 1-1 0 0,1 1 0 0 0,-1 1 1 0 0,1 0-1 0 0,0 0 1 0 0,-1 2-1 0 0,16 3 1 0 0,-13-2-265 0 0,-1 0 0 0 0,0 2 0 0 0,0 0 1 0 0,-1 1-1 0 0,1 0 0 0 0,-1 1 1 0 0,0 1-1 0 0,-1 1 0 0 0,0 0 1 0 0,0 1-1 0 0,15 14 0 0 0,-26-21-228 0 0,0 0 1 0 0,0 0-1 0 0,0 1 0 0 0,0-1 0 0 0,0 1 0 0 0,-1 0 0 0 0,0-1 0 0 0,0 1 1 0 0,0 0-1 0 0,0 0 0 0 0,0 1 0 0 0,-1-1 0 0 0,0 0 0 0 0,0 0 1 0 0,0 1-1 0 0,0-1 0 0 0,-1 1 0 0 0,0-1 0 0 0,0 1 0 0 0,0-1 1 0 0,0 0-1 0 0,-1 1 0 0 0,1-1 0 0 0,-1 1 0 0 0,-1-1 0 0 0,1 0 1 0 0,0 0-1 0 0,-3 5 0 0 0,0-1-13 0 0,-1 0 0 0 0,0-1 0 0 0,0 0 1 0 0,0 0-1 0 0,-1-1 0 0 0,0 1 0 0 0,0-1 0 0 0,0 0 0 0 0,-1-1 0 0 0,0 0 1 0 0,0 0-1 0 0,0 0 0 0 0,-13 5 0 0 0,0-1-151 0 0,-1-2 0 0 0,1 0 0 0 0,-1-1-1 0 0,0-2 1 0 0,-1 0 0 0 0,1-1 0 0 0,-1-1 0 0 0,0-1 0 0 0,1 0 0 0 0,-38-6 0 0 0,40 4-2952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14 126 520 0 0,'20'-19'7937'0'0,"62"-18"-430"0"0,119-32 550 0 0,-200 69-7265 0 0,-16 2-811 0 0,0 2 0 0 0,0 0 0 0 0,0 0-1 0 0,0 1 1 0 0,1 1 0 0 0,0 1 0 0 0,0 0 0 0 0,0 0 0 0 0,-17 15 0 0 0,25-19 12 0 0,1 0 1 0 0,-1 1-1 0 0,1 0 1 0 0,0 0-1 0 0,1 1 1 0 0,-1-1-1 0 0,1 1 1 0 0,0 0-1 0 0,0 0 1 0 0,0 1-1 0 0,1-1 1 0 0,-1 1-1 0 0,1 0 1 0 0,-4 11-1 0 0,7-12 20 0 0,-1-1 0 0 0,1 1 0 0 0,0-1 0 0 0,0 1 0 0 0,0-1-1 0 0,0 0 1 0 0,1 1 0 0 0,0-1 0 0 0,0 1 0 0 0,0-1 0 0 0,0 0-1 0 0,1 0 1 0 0,0 1 0 0 0,0-1 0 0 0,0 0 0 0 0,0-1 0 0 0,1 1-1 0 0,-1 0 1 0 0,1-1 0 0 0,0 1 0 0 0,0-1 0 0 0,4 4 0 0 0,14 11 116 0 0,-1 0 0 0 0,26 15 1 0 0,-30-23-35 0 0,-2 0 1 0 0,0 1 0 0 0,0 0 0 0 0,-1 1 0 0 0,0 1 0 0 0,-1 0 0 0 0,17 23-1 0 0,-28-34-80 0 0,0 0-1 0 0,1 0 1 0 0,-1 0-1 0 0,0 0 1 0 0,0 0-1 0 0,-1 1 1 0 0,1-1-1 0 0,0 0 1 0 0,-1 0-1 0 0,1 0 0 0 0,-1 1 1 0 0,0-1-1 0 0,0 0 1 0 0,0 1-1 0 0,0-1 1 0 0,0 0-1 0 0,0 1 1 0 0,-1-1-1 0 0,1 0 1 0 0,-1 0-1 0 0,1 1 0 0 0,-1-1 1 0 0,-1 3-1 0 0,-1-2 0 0 0,1 0-1 0 0,-1 0 0 0 0,1 0 0 0 0,-1 0 0 0 0,0 0 0 0 0,0-1 0 0 0,0 1 0 0 0,-1-1 0 0 0,1 0 0 0 0,-1 0 1 0 0,1 0-1 0 0,-6 2 0 0 0,-10 3-10 0 0,-1-1-1 0 0,0-1 1 0 0,0-1 0 0 0,-20 2 0 0 0,-126 6-3296 0 0,158-15 1370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07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53 556 0 0,'0'-4'1247'0'0,"0"-1"-1"0"0,-1 1 1 0 0,1 0 0 0 0,-1-1-1 0 0,0 1 1 0 0,0 0-1 0 0,0 0 1 0 0,-3-4 0 0 0,3 7-965 0 0,0 0 0 0 0,0 0 0 0 0,0 0 0 0 0,0 0 0 0 0,0 1 1 0 0,0-1-1 0 0,-1 0 0 0 0,1 1 0 0 0,0-1 0 0 0,0 1 0 0 0,-1-1 0 0 0,1 1 1 0 0,0 0-1 0 0,-1-1 0 0 0,1 1 0 0 0,-1 0 0 0 0,1 0 0 0 0,-2 0 1 0 0,2 0 175 0 0,-4 0-65 0 0,1 0 1 0 0,-1 0-1 0 0,1 0 0 0 0,-1 1 1 0 0,0-1-1 0 0,1 1 0 0 0,0 0 1 0 0,-1 0-1 0 0,1 1 0 0 0,0 0 1 0 0,-8 3-1 0 0,-1 3 378 0 0,0 0 1 0 0,-12 10 0 0 0,20-14-573 0 0,0-1 0 0 0,1 2 1 0 0,-1-1-1 0 0,1 0 1 0 0,0 1-1 0 0,1 0 0 0 0,-1 0 1 0 0,1 0-1 0 0,0 0 1 0 0,0 0-1 0 0,-4 10 0 0 0,6-11-93 0 0,0 0-1 0 0,0 0 1 0 0,0 0-1 0 0,1 0 0 0 0,0 0 1 0 0,-1 0-1 0 0,1 0 1 0 0,0 0-1 0 0,1 0 1 0 0,-1 0-1 0 0,1 0 0 0 0,0 0 1 0 0,0 0-1 0 0,0 0 1 0 0,0-1-1 0 0,1 1 0 0 0,0 0 1 0 0,1 3-1 0 0,2 0-44 0 0,-1-1 0 0 0,1 0-1 0 0,-1 1 1 0 0,2-2 0 0 0,-1 1 0 0 0,1-1-1 0 0,-1 0 1 0 0,2 0 0 0 0,-1 0-1 0 0,10 5 1 0 0,-5-5 122 0 0,0 0-1 0 0,0 0 0 0 0,0-1 1 0 0,1 0-1 0 0,0-1 1 0 0,13 2-1 0 0,-1-3 75 0 0,0 0 0 0 0,0-1-1 0 0,0-2 1 0 0,0 0 0 0 0,0-2-1 0 0,29-6 1 0 0,-46 8-257 0 0,-5 1 0 0 0,1 0 0 0 0,-1-1 0 0 0,0 1 0 0 0,1-1 0 0 0,-1 0 0 0 0,0 1 0 0 0,0-1 0 0 0,0 0 0 0 0,0 0 0 0 0,1-1 0 0 0,2-1 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58.9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72 274 408 0 0,'-71'-13'12386'0'0,"91"8"-12073"0"0,194-21 1875 0 0,-136 19-1651 0 0,270-19 1130 0 0,424-84 678 0 0,-388 24-1930 0 0,-384 86-493 0 0,1 0 1 0 0,-1 0-1 0 0,0 0 0 0 0,1 0 0 0 0,-1 0 0 0 0,1 0 0 0 0,-1 0 0 0 0,1 0 1 0 0,-1 0-1 0 0,0 0 0 0 0,1 0 0 0 0,-1 1 0 0 0,1-1 0 0 0,-1 0 1 0 0,0 0-1 0 0,1 0 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59.5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53 245 4 0 0,'-53'8'10017'0'0,"96"-17"-7796"0"0,72-8 1 0 0,-59 10-1531 0 0,274-29 2216 0 0,-109 12-1838 0 0,65-3 281 0 0,254-45 632 0 0,-458 59-1646 0 0,234-32 991 0 0,-270 43-3442 0 0,-57 12 173 0 0,7-6 1695 0 0,-5 3-614 0 0,-1-1 0 0 0,1-1 0 0 0,-1 0 0 0 0,-11 4 0 0 0,-9 4-1474 0 0,-8 6 74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3:59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0 343 312 0 0,'0'7'4459'0'0,"12"-4"-2815"0"0,15-4-268 0 0,505-90 6344 0 0,-522 89-7642 0 0,490-94 3275 0 0,-215 43-1948 0 0,-279 52-1371 0 0,585-86 2720 0 0,-437 66-2153 0 0,-137 21-1808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0.5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64 157 76 0 0,'-4'1'334'0'0,"0"0"1"0"0,0 0-1 0 0,0 0 1 0 0,1 0-1 0 0,-1 0 0 0 0,0 1 1 0 0,1 0-1 0 0,-1 0 1 0 0,1 0-1 0 0,0 0 0 0 0,0 0 1 0 0,0 1-1 0 0,0-1 1 0 0,0 1-1 0 0,0 0 0 0 0,0 0 1 0 0,-2 5 775 0 0,6-7-937 0 0,1 1 1 0 0,0-1 0 0 0,0 0-1 0 0,0 0 1 0 0,0 0-1 0 0,0 0 1 0 0,0 0 0 0 0,0 0-1 0 0,0 0 1 0 0,0-1 0 0 0,0 1-1 0 0,1-1 1 0 0,1 1 0 0 0,24 2 581 0 0,-1-1 0 0 0,1-1 0 0 0,33-4 0 0 0,-31 2-332 0 0,123-10 1181 0 0,385-48 1721 0 0,147-34 554 0 0,-355 46-2353 0 0,-327 47-1659 0 0,15-1 103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1.0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12 240 320 0 0,'-11'7'5486'0'0,"36"-4"-3541"0"0,201-19 1818 0 0,-159 9-3049 0 0,512-61 3096 0 0,-267 22-2037 0 0,-34 8-393 0 0,-184 25-980 0 0,346-38 1584 0 0,-388 49-1731 0 0,59-6-264 0 0,-108 7 502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1.5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0 377 376 0 0,'19'0'5316'0'0,"24"0"-4475"0"0,493-75 4466 0 0,55-44-1822 0 0,134-23 452 0 0,-399 109-1867 0 0,-271 30-1986 0 0,-40 1-2241 0 0,-32 0-952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2.2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 22 232 0 0,'-24'-21'7158'0'0,"12"59"-3889"0"0,-14 244 1395 0 0,2-25-3165 0 0,-21 241 537 0 0,36-412-1722 0 0,-2 87 659 0 0,14 213 0 0 0,16-235-353 0 0,-4-34-604 0 0,-13-109-7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3.2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0 588 480 0 0,'5'-25'5856'0'0,"-4"24"-5717"0"0,0 1 1 0 0,35-17 1083 0 0,-29 14-680 0 0,414-146 4454 0 0,-397 142-4789 0 0,545-152 3708 0 0,-16 15-815 0 0,-396 101-1946 0 0,-140 38-1074 0 0,119-27 2006 0 0,-134 31-2078 0 0,1 0 1 0 0,0 1-1 0 0,0 0 1 0 0,-1-1 0 0 0,1 1-1 0 0,0 0 1 0 0,0 1 0 0 0,0-1-1 0 0,-1 0 1 0 0,1 1-1 0 0,0-1 1 0 0,0 1 0 0 0,-1 0-1 0 0,1 0 1 0 0,-1 0 0 0 0,1 0-1 0 0,2 3 1 0 0,-2-2-1 0 0,-1 0 1 0 0,0 1 0 0 0,0-1-1 0 0,-1 1 1 0 0,1-1-1 0 0,-1 1 1 0 0,1 0 0 0 0,-1 0-1 0 0,0 0 1 0 0,0-1-1 0 0,0 1 1 0 0,0 0 0 0 0,0 0-1 0 0,0 5 1 0 0,16 164 184 0 0,-13-111-151 0 0,7 167 129 0 0,12 118-35 0 0,55 120 128 0 0,-19-143 235 0 0,-41-213-295 0 0,15 118 527 0 0,-28-186-130 0 0,-4-40-607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3.8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413 4 384 0 0,'-3'-1'612'0'0,"2"0"-518"0"0,-1 1-1 0 0,0-1 1 0 0,0 1-1 0 0,1 0 1 0 0,-1 0-1 0 0,0-1 1 0 0,0 1-1 0 0,1 0 1 0 0,-1 1-1 0 0,0-1 1 0 0,0 0-1 0 0,0 0 1 0 0,1 1 0 0 0,-1-1-1 0 0,0 1 1 0 0,1 0-1 0 0,-1-1 1 0 0,0 1-1 0 0,1 0 1 0 0,-2 1-1 0 0,-85 44 1579 0 0,4 5-1 0 0,-86 65 1 0 0,167-114-1558 0 0,0 0 0 0 0,0 0 0 0 0,1 0 0 0 0,-1 0 0 0 0,0 1 0 0 0,1-1 0 0 0,0 1 0 0 0,0 0 0 0 0,0-1 0 0 0,0 1 0 0 0,-2 4 340 0 0,23-1 173 0 0,-11-5-542 0 0,0-1 0 0 0,0-1 0 0 0,1 1 0 0 0,-1-1 0 0 0,0-1 1 0 0,0 0-1 0 0,9-3 0 0 0,0 1 1 0 0,69-19 343 0 0,0-4 0 0 0,119-56 0 0 0,-199 80-378 0 0,-3 2-12 0 0,1 0 0 0 0,-1 0 0 0 0,0 0 0 0 0,0-1 0 0 0,0 0 1 0 0,0 0-1 0 0,0 0 0 0 0,0 0 0 0 0,0 0 0 0 0,-1 0 0 0 0,1-1 0 0 0,-1 1 0 0 0,4-5 1 0 0,-6 5 5 0 0,-7 0 248 0 0,-33 6-170 0 0,-1 1 1 0 0,1 2-1 0 0,-44 13 0 0 0,51-11-59 0 0,-139 40 237 0 0,161-44-1009 0 0,56 0-5518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305 131 672 0 0,'-4'-9'1004'0'0,"-1"0"1"0"0,0 1-1 0 0,0-1 0 0 0,-1 1 1 0 0,0 0-1 0 0,0 1 0 0 0,-1-1 1 0 0,0 1-1 0 0,0 0 0 0 0,-1 1 1 0 0,0 0-1 0 0,0 0 0 0 0,-10-5 1 0 0,14 8-738 0 0,0 1 0 0 0,-1 0 0 0 0,1 0 0 0 0,0 1 0 0 0,0-1 0 0 0,-1 1 0 0 0,1 0 0 0 0,-1 0 0 0 0,1 1 0 0 0,-1-1 0 0 0,1 1 0 0 0,-1 0 0 0 0,0 0 0 0 0,1 0 0 0 0,-1 1 1 0 0,1-1-1 0 0,-1 1 0 0 0,1 1 0 0 0,-1-1 0 0 0,1 0 0 0 0,0 1 0 0 0,0 0 0 0 0,-1 0 0 0 0,1 0 0 0 0,1 1 0 0 0,-1-1 0 0 0,0 1 0 0 0,1 0 0 0 0,-1 0 0 0 0,-3 4 0 0 0,-1 3-19 0 0,1-1 0 0 0,0 1-1 0 0,0 0 1 0 0,1 0-1 0 0,0 1 1 0 0,1-1-1 0 0,1 1 1 0 0,-1 0 0 0 0,2 1-1 0 0,-1-1 1 0 0,2 1-1 0 0,-1 0 1 0 0,2 0-1 0 0,0-1 1 0 0,0 1 0 0 0,2 16-1 0 0,-1-19-155 0 0,1-1 0 0 0,0 0-1 0 0,1 1 1 0 0,0-1 0 0 0,1 0 0 0 0,-1 0-1 0 0,1-1 1 0 0,1 1 0 0 0,0 0-1 0 0,0-1 1 0 0,0 0 0 0 0,1 0 0 0 0,0 0-1 0 0,0-1 1 0 0,1 1 0 0 0,0-1 0 0 0,0 0-1 0 0,0-1 1 0 0,1 0 0 0 0,0 0-1 0 0,0 0 1 0 0,0-1 0 0 0,0 0 0 0 0,9 3-1 0 0,-6-3-90 0 0,0 0-1 0 0,1-1 0 0 0,-1 0 1 0 0,1-1-1 0 0,0 0 1 0 0,-1-1-1 0 0,1 0 0 0 0,19-1 1 0 0,-26 0-22 0 0,0-1 1 0 0,0 1-1 0 0,-1-1 1 0 0,1 0-1 0 0,0 0 1 0 0,0 0-1 0 0,-1 0 1 0 0,1-1-1 0 0,0 1 1 0 0,-1-1-1 0 0,1 0 1 0 0,-1 0-1 0 0,0 0 1 0 0,0-1 0 0 0,0 1-1 0 0,0-1 1 0 0,0 0-1 0 0,-1 0 1 0 0,1 0-1 0 0,-1 0 1 0 0,1 0-1 0 0,-1 0 1 0 0,0-1-1 0 0,0 1 1 0 0,-1-1-1 0 0,1 1 1 0 0,1-6-1 0 0,-1-3-3 0 0,0 0-1 0 0,-1 0 0 0 0,0 0 1 0 0,0 0-1 0 0,-2 1 0 0 0,1-1 1 0 0,-2 0-1 0 0,1 0 0 0 0,-2 0 1 0 0,1 1-1 0 0,-2-1 1 0 0,1 1-1 0 0,-2 0 0 0 0,1 0 1 0 0,-2 0-1 0 0,1 1 0 0 0,-1 0 1 0 0,-8-11-1 0 0,5 10-229 0 0,1-1-1 0 0,-2 1 1 0 0,1 0-1 0 0,-2 1 1 0 0,1 1-1 0 0,-1-1 1 0 0,-1 2-1 0 0,0-1 1 0 0,0 2-1 0 0,0-1 1 0 0,-1 2 0 0 0,0 0-1 0 0,-1 0 1 0 0,-24-6-1 0 0,8 10-1680 0 0,10 5-5723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14:04.8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11 197 500 0 0,'-1'0'130'0'0,"1"-1"-1"0"0,-1 1 1 0 0,0 0-1 0 0,0-1 1 0 0,1 0 0 0 0,-1 1-1 0 0,1-1 1 0 0,-1 1-1 0 0,0-1 1 0 0,1 0 0 0 0,-1 1-1 0 0,1-1 1 0 0,0 0-1 0 0,-1 0 1 0 0,1 1-1 0 0,-1-1 1 0 0,1 0 0 0 0,0 0-1 0 0,0 0 1 0 0,-1 1-1 0 0,1-1 1 0 0,0 0 0 0 0,0 0-1 0 0,0-1 1 0 0,0 0 7 0 0,1 0 1 0 0,-1 1-1 0 0,1-1 1 0 0,0 1-1 0 0,-1-1 1 0 0,1 1-1 0 0,0 0 1 0 0,0-1 0 0 0,0 1-1 0 0,0 0 1 0 0,0-1-1 0 0,1 0 1 0 0,4-4 210 0 0,-1 2 0 0 0,1-1 1 0 0,0 1-1 0 0,13-8 0 0 0,22-6 653 0 0,1 2-1 0 0,1 1 1 0 0,85-16-1 0 0,43-15 2620 0 0,-175 45-3107 0 0,-19 2-181 0 0,-30 5-229 0 0,27 1-177 0 0,0 0-1 0 0,-37 17 0 0 0,46-16-1834 0 0,0 1 0 0 0,-19 14 0 0 0,22-15 214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6T07:23:55.94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58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61 225 476 0 0,'-6'-6'8208'0'0,"0"23"-5174"0"0,-4 34-1237 0 0,9-45-511 0 0,-1 19 418 0 0,2-19-1063 0 0,0 0-1 0 0,-1-1 0 0 0,0 1 0 0 0,0 0 0 0 0,0-1 0 0 0,-4 12 671 0 0,4-16-428 0 0,1-1-849 0 0,0 0 0 0 0,0 1 0 0 0,0-1 0 0 0,0 0 0 0 0,0 0 0 0 0,0 0 0 0 0,0 0 0 0 0,0 0 0 0 0,0 0 0 0 0,0 0 0 0 0,0 1 0 0 0,0-1 0 0 0,0 0 0 0 0,0 0 0 0 0,0 0 0 0 0,0 0 1 0 0,0 0-1 0 0,0 0 0 0 0,0 0 0 0 0,0 0 0 0 0,0 1 0 0 0,0-1 0 0 0,0 0 0 0 0,0 0 0 0 0,0 0 0 0 0,0 0 0 0 0,-1 0 0 0 0,1 0 0 0 0,0 0 0 0 0,0 0 0 0 0,0 0 0 0 0,0 0 0 0 0,0 1 0 0 0,0-1 0 0 0,0 0 0 0 0,0 0 0 0 0,0 0 0 0 0,0 0 0 0 0,-1 0 0 0 0,1 0 0 0 0,0 0 0 0 0,0 0 0 0 0,0 0 0 0 0,0 0 0 0 0,0 0 0 0 0,0 0 0 0 0,0 0 0 0 0,-1 0 0 0 0,1 0 0 0 0,0 0 0 0 0,0 0 0 0 0,0 0 0 0 0,0 0 0 0 0,0 0 0 0 0,0 0 0 0 0,0 0 0 0 0,-1 0 0 0 0,1 0 0 0 0,0 0 0 0 0,0 0 0 0 0,0-1 0 0 0,0 1 0 0 0,0 0 0 0 0,0 0 1 0 0,0 0-1 0 0,0 0 0 0 0,0 0 0 0 0,-1 0 0 0 0,-2-10 213 0 0,-1 0 0 0 0,1 0 0 0 0,1 0 0 0 0,0-1 0 0 0,-2-18 0 0 0,2-58 1037 0 0,2 84-1228 0 0,0 3-47 0 0,0 0 1 0 0,0 0 0 0 0,0 0-1 0 0,0-1 1 0 0,0 1-1 0 0,0 0 1 0 0,0 0-1 0 0,0 0 1 0 0,0 0 0 0 0,0-1-1 0 0,0 1 1 0 0,0 0-1 0 0,0 0 1 0 0,0 0-1 0 0,0-1 1 0 0,0 1 0 0 0,0 0-1 0 0,0 0 1 0 0,0 0-1 0 0,0 0 1 0 0,1-1-1 0 0,-1 1 1 0 0,0 0 0 0 0,0 0-1 0 0,0 0 1 0 0,0 0-1 0 0,0 0 1 0 0,0-1-1 0 0,1 1 1 0 0,-1 0 0 0 0,0 0-1 0 0,0 0 1 0 0,0 0-1 0 0,0 0 1 0 0,1 0-1 0 0,-1 0 1 0 0,0 0 0 0 0,0 0-1 0 0,0 0 1 0 0,1 0-1 0 0,-1 0 1 0 0,0 0-1 0 0,0 0 1 0 0,0 0 0 0 0,0 0-1 0 0,1 0 1 0 0,-1 0-1 0 0,0 0 1 0 0,0 0-1 0 0,0 0 1 0 0,1 0 0 0 0,-1 0-1 0 0,0 0 1 0 0,0 0-1 0 0,0 0 1 0 0,0 0-1 0 0,1 0 1 0 0,-1 1-1 0 0,0-1 1 0 0,0 0 0 0 0,0 0-1 0 0,0 0 1 0 0,0 0-1 0 0,1 1 1 0 0,7 6 214 0 0,-7-7-235 0 0,18 20 156 0 0,1-2-1 0 0,1-1 1 0 0,1 0-1 0 0,0-2 1 0 0,1 0-1 0 0,1-2 1 0 0,38 17-1 0 0,-43-23-131 0 0,-1 0 1 0 0,1-2-1 0 0,1 0 0 0 0,-1-1 0 0 0,1-1 0 0 0,-1-1 0 0 0,1-1 0 0 0,0 0 0 0 0,0-2 0 0 0,0 0 1 0 0,20-5-1 0 0,-36 6-9 0 0,-1-1 1 0 0,1 0-1 0 0,0 0 1 0 0,-1 0-1 0 0,1 0 0 0 0,-1-1 1 0 0,1 1-1 0 0,-1-1 1 0 0,0 0-1 0 0,0 0 1 0 0,0 0-1 0 0,0 0 1 0 0,0-1-1 0 0,0 0 0 0 0,0 1 1 0 0,-1-1-1 0 0,1 0 1 0 0,3-6-1 0 0,-4 4 15 0 0,0 0-1 0 0,0 1 0 0 0,-1-1 0 0 0,1 0 1 0 0,-1 0-1 0 0,0-1 0 0 0,-1 1 1 0 0,1 0-1 0 0,-1 0 0 0 0,0 0 1 0 0,-1 0-1 0 0,0-7 0 0 0,-2-6 38 0 0,-2 0 0 0 0,0 1 0 0 0,0-1 0 0 0,-2 1 0 0 0,0 0 0 0 0,-16-25 0 0 0,-13-12 188 0 0,-5-10-3184 0 0,81 82-8875 0 0,-22-5 9062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5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69 408 0 0,'-2'-15'3031'0'0,"-3"10"-2408"0"0,-1-1 0 0 0,-1 1-1 0 0,1 1 1 0 0,-1-1 0 0 0,1 1 0 0 0,-1 0 0 0 0,0 1-1 0 0,-1 0 1 0 0,1 0 0 0 0,-1 0 0 0 0,1 1 0 0 0,-1 0-1 0 0,0 0 1 0 0,0 1 0 0 0,0 0 0 0 0,1 1 0 0 0,-17 0-1 0 0,5 1 15 0 0,1 1 0 0 0,0 1 0 0 0,0 0-1 0 0,0 1 1 0 0,1 1 0 0 0,-30 13-1 0 0,34-12-304 0 0,1 0 0 0 0,-1 1 0 0 0,1 1 0 0 0,1 0-1 0 0,-12 10 1 0 0,18-14-143 0 0,0 1 0 0 0,1-1 0 0 0,-1 1-1 0 0,1 1 1 0 0,0-1 0 0 0,0 0 0 0 0,1 1 0 0 0,-1 0-1 0 0,1 0 1 0 0,1 0 0 0 0,-1 0 0 0 0,-2 9-1 0 0,5-12-108 0 0,0 0-1 0 0,0 0 0 0 0,0 0 1 0 0,0 0-1 0 0,0 1 0 0 0,1-1 1 0 0,0 0-1 0 0,-1 0 0 0 0,1 0 1 0 0,0 0-1 0 0,0 0 0 0 0,1 0 1 0 0,-1-1-1 0 0,1 1 0 0 0,-1 0 1 0 0,1-1-1 0 0,0 1 0 0 0,0-1 1 0 0,0 1-1 0 0,5 3 0 0 0,0 1 45 0 0,0-1-1 0 0,0 0 1 0 0,1-1-1 0 0,0 0 0 0 0,13 7 1 0 0,-4-5 9 0 0,-1-1 1 0 0,1 0-1 0 0,0-1 1 0 0,0-1-1 0 0,1 0 1 0 0,19 0-1 0 0,-29-3-118 0 0,0 0-1 0 0,0-1 1 0 0,0 0-1 0 0,0-1 1 0 0,0 1-1 0 0,0-2 1 0 0,0 1-1 0 0,0-1 1 0 0,0 0-1 0 0,0-1 1 0 0,-1 0-1 0 0,1 0 1 0 0,-1 0-1 0 0,0-1 1 0 0,12-8-1 0 0,-17 9-21 0 0,1 1 0 0 0,-1-1-1 0 0,1 1 1 0 0,-1-1 0 0 0,0 0-1 0 0,0 0 1 0 0,0 0 0 0 0,0 0-1 0 0,0 0 1 0 0,-1-1 0 0 0,0 1-1 0 0,1 0 1 0 0,-1-1 0 0 0,0 1-1 0 0,-1-1 1 0 0,1 1 0 0 0,-1-1-1 0 0,1-3 1 0 0,-2 1-1 0 0,1 0 0 0 0,-1 1 0 0 0,0-1 0 0 0,0 1 0 0 0,-1-1 0 0 0,1 1 0 0 0,-1 0 0 0 0,0-1 0 0 0,-1 1 0 0 0,-5-9 0 0 0,4 8-185 0 0,0-1-1 0 0,-1 1 1 0 0,0 0-1 0 0,0 1 1 0 0,0-1-1 0 0,0 1 1 0 0,-1 0-1 0 0,0 1 1 0 0,0-1 0 0 0,0 1-1 0 0,-1 0 1 0 0,0 1-1 0 0,1 0 1 0 0,-1 0-1 0 0,0 0 1 0 0,0 1-1 0 0,-14-3 1 0 0,9 6-253 0 0,10-1-239 0 0,1 1 0 0 0,-1-1 0 0 0,0 1 0 0 0,1 0 0 0 0,-1 0 0 0 0,1-1-1 0 0,-1 1 1 0 0,1 0 0 0 0,-1 1 0 0 0,1-1 0 0 0,0 0 0 0 0,-2 2 0 0 0,-1 2-1725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5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15 904 0 0,'-9'-14'13195'0'0,"8"14"-13046"0"0,1 0 1 0 0,0 0-1 0 0,0 0 1 0 0,-1 1-1 0 0,1-1 1 0 0,0 0-1 0 0,0 0 1 0 0,0 0-1 0 0,-1 1 1 0 0,1-1-1 0 0,0 0 1 0 0,0 0-1 0 0,0 0 1 0 0,-1 1-1 0 0,1-1 1 0 0,0 0-1 0 0,0 0 1 0 0,0 1-1 0 0,0-1 1 0 0,0 0-1 0 0,0 1 0 0 0,0-1 1 0 0,0 0-1 0 0,0 0 1 0 0,0 1-1 0 0,-1-1 1 0 0,1 0-1 0 0,1 1 1 0 0,-1-1-1 0 0,0 0 1 0 0,0 1-1 0 0,0 45-533 0 0,1-27 2743 0 0,-1 23-461 0 0,7 50 0 0 0,-6-79-1789 0 0,2 0 0 0 0,-1 0 0 0 0,2-1 0 0 0,0 0 0 0 0,0 1 0 0 0,1-2 0 0 0,1 1 0 0 0,8 14 0 0 0,-10-21-365 0 0,0 0 1 0 0,0 0 0 0 0,0-1-1 0 0,1 0 1 0 0,6 5 0 0 0,10 3-2465 0 0,-19-12 2143 0 0,-1 1-1 0 0,1-1 1 0 0,-1 0 0 0 0,1 0 0 0 0,-1 1 0 0 0,1-1-1 0 0,-1 0 1 0 0,1 0 0 0 0,-1-1 0 0 0,0 1-1 0 0,1 0 1 0 0,2-1 0 0 0,5-2-1800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59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95 80 0 0,'-45'-10'2984'0'0,"-8"-8"11995"0"0,53 18-14876 0 0,146-26 4414 0 0,-114 21-4047 0 0,175-13 1803 0 0,-94 10-1803 0 0,11 2-2270 0 0,-44 4-7300 0 0,-63 0 6533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3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87 102 260 0 0,'-2'11'1315'0'0,"0"-1"-1"0"0,-1 0 1 0 0,-1 0-1 0 0,0 0 1 0 0,-8 15 0 0 0,-9 23 2205 0 0,-18 101 11803 0 0,48-170-14832 0 0,-1-1-1 0 0,-2 0 1 0 0,0 0-1 0 0,4-29 1 0 0,-6 26-236 0 0,13-110 639 0 0,-9 58 201 0 0,-7 80-1080 0 0,-1-1 1 0 0,0 0-1 0 0,1 1 1 0 0,-1-1-1 0 0,1 0 1 0 0,-1 1-1 0 0,1-1 1 0 0,0 0-1 0 0,2 4 1 0 0,4 9 60 0 0,1 6-12 0 0,0 0-1 0 0,2-1 1 0 0,1 0 0 0 0,0-1-1 0 0,1-1 1 0 0,1 1 0 0 0,1-2-1 0 0,24 25 1 0 0,-14-19-94 0 0,1-1 0 0 0,0-1-1 0 0,2-1 1 0 0,0-1 0 0 0,35 17 0 0 0,108 39-3360 0 0,-169-74 3184 0 0,0-1 201 0 0,-1 0-1 0 0,0 0 1 0 0,0 0 0 0 0,0 0-1 0 0,0 0 1 0 0,0 0-1 0 0,0 0 1 0 0,0 0 0 0 0,0 0-1 0 0,0 0 1 0 0,0 0-1 0 0,1 0 1 0 0,-1 0 0 0 0,0 0-1 0 0,0 0 1 0 0,0 0-1 0 0,0 0 1 0 0,0 0 0 0 0,0 0-1 0 0,0 0 1 0 0,0 0-1 0 0,0 0 1 0 0,0 0 0 0 0,0 0-1 0 0,1 0 1 0 0,-1 0-1 0 0,0 0 1 0 0,0 0-1 0 0,0 0 1 0 0,0-1 0 0 0,0 1-1 0 0,0 0 1 0 0,0 0-1 0 0,0 0 1 0 0,0 0 0 0 0,0 0-1 0 0,0 0 1 0 0,0 0-1 0 0,0 0 1 0 0,0 0 0 0 0,0 0-1 0 0,0 0 1 0 0,0-1-1 0 0,0 1 1 0 0,0 0 0 0 0,0 0-1 0 0,0 0 1 0 0,0 0-1 0 0,0 0 1 0 0,0 0-1 0 0,0 0 1 0 0,0 0 0 0 0,0 0-1 0 0,0 0 1 0 0,0 0-1 0 0,0-1 1 0 0,0 1 0 0 0,0 0-1 0 0,0 0 1 0 0,0 0-1 0 0,0 0 1 0 0,0 0 0 0 0,0 0-1 0 0,-8-7-37 0 0,-18-6 142 0 0,-16 4-330 0 0,0 2-1 0 0,0 1 1 0 0,0 3-1 0 0,-1 1 0 0 0,-71 6 1 0 0,104-2-1066 0 0,1 0-1 0 0,-1 1 1 0 0,-9 3 0 0 0,3 0-4299 0 0,5-4 2810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87 760 0 0,'-12'3'1179'0'0,"-20"7"3068"0"0,13 0 4382 0 0,63 1-4800 0 0,319-17 2348 0 0,-276 2-5606 0 0,541-22 2441 0 0,-50 7-1006 0 0,-11-24 351 0 0,-552 41-2357 0 0,-3 0 0 0 0,2-1 0 0 0,22-4-133 0 0,-29 5-1741 0 0,7-5-9493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47 240 0 0,'-11'-5'1261'0'0,"-42"-17"6038"0"0,49 21-6558 0 0,0 0 0 0 0,0 0 1 0 0,1 0-1 0 0,-1 1 0 0 0,0-1 0 0 0,0 1 0 0 0,0 0 0 0 0,0 0 0 0 0,0 1 1 0 0,0-1-1 0 0,1 1 0 0 0,-5 0 0 0 0,7 0-568 0 0,1-1 0 0 0,-1 0 0 0 0,0 0 0 0 0,1 0 0 0 0,-1 1 0 0 0,1-1 0 0 0,-1 0 0 0 0,1 0 0 0 0,-1 1 0 0 0,0-1 0 0 0,1 1 1 0 0,-1-1-1 0 0,1 0 0 0 0,0 1 0 0 0,-1-1 0 0 0,1 1 0 0 0,-1-1 0 0 0,1 1 0 0 0,0-1 0 0 0,-1 1 0 0 0,1 0 0 0 0,0 0-60 0 0,0-1 0 0 0,0 0 0 0 0,0 1 0 0 0,0-1 0 0 0,0 1 0 0 0,0-1 0 0 0,0 1 0 0 0,0-1 0 0 0,1 1 0 0 0,-1-1 0 0 0,0 0 1 0 0,0 1-1 0 0,0-1 0 0 0,1 1 0 0 0,-1-1 0 0 0,0 0 0 0 0,1 1 0 0 0,-1-1 0 0 0,0 0 0 0 0,0 1 0 0 0,1-1 0 0 0,0 0 0 0 0,0 2 101 0 0,1-1 1 0 0,0 0-1 0 0,0 0 0 0 0,0 0 1 0 0,0 0-1 0 0,0 0 0 0 0,0 0 1 0 0,1-1-1 0 0,-1 1 0 0 0,0-1 1 0 0,4 1-1 0 0,-1-1-70 0 0,-1 0 0 0 0,1-1 0 0 0,-1 1 0 0 0,1-1 0 0 0,0 0-1 0 0,-1 0 1 0 0,1-1 0 0 0,-1 1 0 0 0,0-1 0 0 0,0 0 0 0 0,1 0 0 0 0,-1-1 0 0 0,0 1 0 0 0,-1-1 0 0 0,1 0 0 0 0,0 0 0 0 0,4-5 0 0 0,-4 4-189 0 0,3-3-118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0 776 0 0,'-2'3'825'0'0,"0"0"-1"0"0,0 1 1 0 0,1-1-1 0 0,0 0 1 0 0,-1 1-1 0 0,1-1 1 0 0,0 1-1 0 0,1 0 1 0 0,-1-1-1 0 0,1 1 1 0 0,-1 0-1 0 0,1 4 1 0 0,0-6-260 0 0,1 0 1 0 0,-1 0-1 0 0,1 0 1 0 0,-1 0-1 0 0,1 0 1 0 0,0 0-1 0 0,0 0 1 0 0,0-1-1 0 0,0 1 1 0 0,0 0-1 0 0,0 0 1 0 0,2 1-1 0 0,15 12 1536 0 0,-14-13-1752 0 0,-1 0 0 0 0,0 0 0 0 0,1-1 0 0 0,-1 1 1 0 0,1-1-1 0 0,0 0 0 0 0,-1 0 0 0 0,1 0 0 0 0,0 0 0 0 0,0-1 0 0 0,0 0 0 0 0,-1 0 0 0 0,1 0 0 0 0,0 0 0 0 0,0 0 0 0 0,4-2 0 0 0,-7 2-319 0 0,-1 0 0 0 0,0 0 0 0 0,1 0 1 0 0,-1 0-1 0 0,0 0 0 0 0,1 0 0 0 0,-1 0 0 0 0,0 0 0 0 0,1-1 0 0 0,-1 1 0 0 0,0 0 1 0 0,1 0-1 0 0,-1 0 0 0 0,0-1 0 0 0,0 1 0 0 0,1 0 0 0 0,-1 0 0 0 0,0-1 0 0 0,0 1 0 0 0,0 0 1 0 0,1 0-1 0 0,-1-1 0 0 0,0 1 0 0 0,0 0 0 0 0,0-1 0 0 0,0 1 0 0 0,0 0 0 0 0,1-1 0 0 0,-1 1 1 0 0,0 0-1 0 0,0-1 0 0 0,0 1 0 0 0,0 0 0 0 0,0-1 0 0 0,0 1 0 0 0,0 0 0 0 0,0-1 1 0 0,0 1-1 0 0,0 0 0 0 0,-1-1 0 0 0,1 1 0 0 0,0 0 0 0 0,0-1 0 0 0,0 1 0 0 0,0 0 0 0 0,0-1 1 0 0,-1 1-1 0 0,1 0 0 0 0,0 0 0 0 0,0-1 0 0 0,0 1 0 0 0,-1 0 0 0 0,1 0 0 0 0,0-1 1 0 0,-1 1-1 0 0,-12-11 206 0 0,8 9-171 0 0,1 0 0 0 0,-1 0 1 0 0,1 1-1 0 0,-1-1 0 0 0,0 1 0 0 0,0 0 1 0 0,0 1-1 0 0,0-1 0 0 0,0 1 0 0 0,-8 0 0 0 0,9 0-447 0 0,0 1 0 0 0,0-1 0 0 0,0 1 0 0 0,0 0-1 0 0,0 0 1 0 0,0 1 0 0 0,-4 1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8 300 0 0,'-15'-7'9902'0'0,"12"12"-9241"0"0,1 0 0 0 0,0 1 1 0 0,0 0-1 0 0,0-1 0 0 0,0 1 1 0 0,1 0-1 0 0,0 0 0 0 0,0 0 1 0 0,1 0-1 0 0,0 11 0 0 0,4 67 2044 0 0,-4-81-2617 0 0,9 157 2557 0 0,-8-107-5010 0 0,2 0-4274 0 0,-2-42 4254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1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469 147 192 0 0,'-1'-7'445'0'0,"0"1"0"0"0,-1-1 1 0 0,1 1-1 0 0,-1 0 0 0 0,0 0 0 0 0,-1-1 0 0 0,0 2 0 0 0,0-1 1 0 0,0 0-1 0 0,0 0 0 0 0,-1 1 0 0 0,0 0 0 0 0,0 0 0 0 0,-1 0 1 0 0,1 0-1 0 0,-1 1 0 0 0,0 0 0 0 0,0 0 0 0 0,0 0 0 0 0,-12-6 1 0 0,5 5 88 0 0,1 0 1 0 0,-1 1-1 0 0,0 1 1 0 0,0 0-1 0 0,-1 0 1 0 0,1 1-1 0 0,0 1 1 0 0,-1 0 0 0 0,1 0-1 0 0,-15 3 1 0 0,1-1 317 0 0,1 2 0 0 0,0 1 0 0 0,1 1 0 0 0,-1 1 1 0 0,1 1-1 0 0,-42 18 0 0 0,65-24-737 0 0,-1 0-1 0 0,0 0 1 0 0,1 0 0 0 0,-1 0 0 0 0,0 0-1 0 0,1 0 1 0 0,-1 0 0 0 0,1 0-1 0 0,0 1 1 0 0,-1-1 0 0 0,1 0 0 0 0,0 1-1 0 0,0-1 1 0 0,0 1 0 0 0,-2 2-1 0 0,3-2-52 0 0,0-1 0 0 0,0 0 0 0 0,0 0-1 0 0,0 0 1 0 0,1 0 0 0 0,-1 0 0 0 0,0 0 0 0 0,0 1-1 0 0,1-1 1 0 0,-1 0 0 0 0,0 0 0 0 0,1 0-1 0 0,-1 0 1 0 0,1 0 0 0 0,-1 0 0 0 0,1 0-1 0 0,0 0 1 0 0,-1 0 0 0 0,1-1 0 0 0,0 1-1 0 0,0 0 1 0 0,0 0 0 0 0,0-1 0 0 0,-1 1-1 0 0,1 0 1 0 0,0-1 0 0 0,0 1 0 0 0,0-1 0 0 0,2 1-1 0 0,32 18 596 0 0,1-2-1 0 0,57 19 1 0 0,12 5 147 0 0,-63-22-358 0 0,45 29 0 0 0,-73-39-315 0 0,1 1 0 0 0,-1 0 0 0 0,-1 1 0 0 0,0 1 0 0 0,-1 0 0 0 0,15 18 0 0 0,-24-26-76 0 0,0 0 0 0 0,0 0-1 0 0,-1 0 1 0 0,0 0 0 0 0,0 1-1 0 0,0-1 1 0 0,0 1 0 0 0,0-1-1 0 0,-1 1 1 0 0,0 0 0 0 0,0-1-1 0 0,0 10 1 0 0,-1-11-22 0 0,0 0-1 0 0,-1 0 1 0 0,1 0-1 0 0,-1 0 1 0 0,0-1 0 0 0,1 1-1 0 0,-1 0 1 0 0,-1-1-1 0 0,1 1 1 0 0,0 0 0 0 0,-1-1-1 0 0,1 1 1 0 0,-1-1-1 0 0,0 0 1 0 0,0 0-1 0 0,0 0 1 0 0,0 1 0 0 0,0-2-1 0 0,0 1 1 0 0,0 0-1 0 0,-1 0 1 0 0,-3 1 0 0 0,-1 1-2 0 0,-1 0 1 0 0,-1-1 0 0 0,1 0 0 0 0,0 0 0 0 0,-1-1 0 0 0,1 0 0 0 0,-1-1 0 0 0,0 1 0 0 0,0-2 0 0 0,-10 1 0 0 0,11-1-50 0 0,0-1-1 0 0,1 1 1 0 0,-1-1-1 0 0,0-1 0 0 0,1 1 1 0 0,-1-1-1 0 0,1-1 1 0 0,-1 1-1 0 0,1-1 0 0 0,0-1 1 0 0,-12-6-1 0 0,18 9 10 0 0,0 0 0 0 0,0 1 0 0 0,0-1 0 0 0,0 0 0 0 0,0 1 0 0 0,0-1 0 0 0,0 0 0 0 0,1 0 0 0 0,-1 0 0 0 0,0 0 0 0 0,0 0 0 0 0,1 0 0 0 0,-1 0 0 0 0,1 0 0 0 0,-1 0 0 0 0,1 0 0 0 0,-1-1 0 0 0,1 1 0 0 0,0 0 0 0 0,-1 0 0 0 0,1 0 0 0 0,0-1 0 0 0,0 1 0 0 0,0 0 0 0 0,0 0 0 0 0,0 0 0 0 0,0-1 0 0 0,0-1 0 0 0,2 1-3 0 0,-1-1 1 0 0,0 1-1 0 0,1 0 0 0 0,-1 0 0 0 0,1 0 0 0 0,0 0 0 0 0,-1 0 1 0 0,1 0-1 0 0,0 0 0 0 0,0 0 0 0 0,0 1 0 0 0,4-3 0 0 0,8-4-17 0 0,0 1-1 0 0,0 0 1 0 0,19-6-1 0 0,-33 13 30 0 0,23-8 10 0 0,1 1 1 0 0,0 2-1 0 0,1 0 1 0 0,-1 2-1 0 0,1 0 1 0 0,39 2-1 0 0,-29 3 26 0 0,1 2 0 0 0,-1 1 0 0 0,-1 1 0 0 0,37 13 0 0 0,-65-17-105 0 0,43 11-2438 0 0,-19-9-4290 0 0,-14-10 113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2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77 174 524 0 0,'-28'-52'1854'0'0,"2"2"1809"0"0,5 1 3707 0 0,21 49-7222 0 0,-1-1-1 0 0,1 1 0 0 0,0-1 0 0 0,0 0 1 0 0,0 1-1 0 0,0-1 0 0 0,0 1 1 0 0,0-1-1 0 0,0 1 0 0 0,0-1 0 0 0,0 0 1 0 0,0 1-1 0 0,0-1 0 0 0,0 1 1 0 0,0-1-1 0 0,0 1 0 0 0,0-1 0 0 0,1 1 1 0 0,-1-1-1 0 0,0 1 0 0 0,0-1 1 0 0,1 1-1 0 0,-1-1 0 0 0,0 1 1 0 0,1-1-1 0 0,-1 1 0 0 0,0-1 0 0 0,1 0 1 0 0,17-5 1874 0 0,24 6-1021 0 0,-41 0-973 0 0,48 6-2062 0 0,83 22 0 0 0,-60-11-1337 0 0,-9-4 1089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1 564 0 0,'-5'-1'7552'0'0,"4"1"-7428"0"0,7 13 3336 0 0,22 27-2352 0 0,-15-20 189 0 0,15 28 447 0 0,-2 1 1 0 0,37 104-1 0 0,-45-102-746 0 0,-2 1-1 0 0,-3 1 0 0 0,12 89 0 0 0,-23-117-671 0 0,-1 0 0 0 0,0 0 0 0 0,-2 0 0 0 0,-1 0 0 0 0,-1 0 0 0 0,-1 0 0 0 0,-2-1 0 0 0,0 1 0 0 0,-18 44 0 0 0,19-59-198 0 0,0 0-1 0 0,0 0 0 0 0,-1-1 1 0 0,-1 1-1 0 0,1-1 1 0 0,-1-1-1 0 0,-1 1 0 0 0,0-1 1 0 0,0-1-1 0 0,-14 11 1 0 0,17-14-69 0 0,0-1 0 0 0,0 0 1 0 0,-1-1-1 0 0,1 1 0 0 0,-1-1 1 0 0,1 0-1 0 0,-1 0 1 0 0,0-1-1 0 0,0 0 0 0 0,0 0 1 0 0,0 0-1 0 0,0-1 0 0 0,0 0 1 0 0,0 0-1 0 0,0 0 0 0 0,0-1 1 0 0,0 0-1 0 0,0 0 1 0 0,0 0-1 0 0,1-1 0 0 0,-7-2 1 0 0,5 1-63 0 0,0-1 0 0 0,0 0 0 0 0,0 0 1 0 0,1 0-1 0 0,-1 0 0 0 0,1-1 0 0 0,0 0 0 0 0,1-1 1 0 0,-1 1-1 0 0,1-1 0 0 0,-9-13 0 0 0,8 10-53 0 0,1-1 0 0 0,-1 0 0 0 0,2-1 0 0 0,-1 1 0 0 0,2-1 0 0 0,-1 0 0 0 0,1 1 0 0 0,-1-13 0 0 0,3 11-101 0 0,0 0 1 0 0,0 0-1 0 0,1 0 0 0 0,0 0 1 0 0,1 1-1 0 0,1-1 1 0 0,4-19-1 0 0,-3 23-50 0 0,-1 0 0 0 0,2 0 0 0 0,-1 0 0 0 0,1 1 0 0 0,0-1 0 0 0,0 1 0 0 0,1 0 0 0 0,0 0-1 0 0,0 1 1 0 0,12-13 0 0 0,-8 12-262 0 0,1 0-1 0 0,-1 0 1 0 0,1 1-1 0 0,0 0 1 0 0,1 1-1 0 0,18-7 0 0 0,36-8-4633 0 0,-43 13 2411 0 0,3 0 269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3 832 0 0,'-10'-3'8236'0'0,"7"7"-7487"0"0,0-1 0 0 0,0 0 0 0 0,1 1 1 0 0,0 0-1 0 0,0 0 0 0 0,0 0 1 0 0,0 0-1 0 0,0 0 0 0 0,1 0 1 0 0,0 0-1 0 0,-1 5 0 0 0,-2 5 709 0 0,2 1 0 0 0,-2 17 0 0 0,4-20-863 0 0,0 0 0 0 0,1 0 1 0 0,0 0-1 0 0,1-1 0 0 0,1 1 1 0 0,0 0-1 0 0,0-1 0 0 0,9 21 0 0 0,-10-28-420 0 0,1 0 1 0 0,-1 1-1 0 0,1-2 0 0 0,-1 1 0 0 0,1 0 0 0 0,0 0 0 0 0,1-1 0 0 0,-1 0 0 0 0,1 1 0 0 0,7 4 0 0 0,-8-6-89 0 0,0-1 1 0 0,0 0-1 0 0,0 1 1 0 0,0-1-1 0 0,0 0 1 0 0,0-1-1 0 0,0 1 1 0 0,0-1 0 0 0,1 1-1 0 0,-1-1 1 0 0,0 0-1 0 0,0 0 1 0 0,1 0-1 0 0,-1-1 1 0 0,0 1-1 0 0,0-1 1 0 0,5-1 0 0 0,-3 0-30 0 0,0 0 1 0 0,0 0 0 0 0,0-1-1 0 0,-1 0 1 0 0,1 0 0 0 0,-1 0-1 0 0,1 0 1 0 0,-1 0 0 0 0,0-1-1 0 0,-1 0 1 0 0,1 0 0 0 0,-1 0 0 0 0,6-9-1 0 0,-3 3 58 0 0,0 0-1 0 0,-1-1 0 0 0,0 0 0 0 0,0 0 1 0 0,2-13-1 0 0,6-48-369 0 0,-13 71-306 0 0,2-1-188 0 0,-1 1 543 0 0,-1 0-1 0 0,1 0 1 0 0,0 1-1 0 0,0-1 1 0 0,0 0-1 0 0,0 0 1 0 0,0 1-1 0 0,0-1 1 0 0,0 1-1 0 0,0-1 1 0 0,0 1-1 0 0,0-1 1 0 0,0 1-1 0 0,0 0 1 0 0,0-1-1 0 0,0 1 1 0 0,2 0-1 0 0,0 0-836 0 0,0 0-1 0 0,-1 0 1 0 0,1 1-1 0 0,0-1 1 0 0,0 1-1 0 0,-1 0 1 0 0,1 0-1 0 0,3 1 1 0 0,7 4-2058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3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2164 0 0,'11'4'1792'0'0,"-1"1"-1"0"0,1-1 1 0 0,0-1-1 0 0,0 0 1 0 0,0-1-1 0 0,21 2 1 0 0,-25-3-825 0 0,0-2 0 0 0,0 1 0 0 0,0-1 0 0 0,0 0 0 0 0,1-1-1 0 0,6-1 1 0 0,25-15 391 0 0,-35 15-1273 0 0,0 0 0 0 0,0 0 0 0 0,0 0 0 0 0,0 0 0 0 0,-1 0 0 0 0,0-1 0 0 0,1 0 0 0 0,-1 0 0 0 0,-1 0 0 0 0,1 0 0 0 0,-1 0-1 0 0,1 0 1 0 0,-1-1 0 0 0,2-7 0 0 0,-3 9-107 0 0,0 1-1 0 0,0-1 1 0 0,-1 0-1 0 0,1 0 1 0 0,-1 0-1 0 0,0 0 1 0 0,0 0-1 0 0,0 0 1 0 0,0 0-1 0 0,-1 0 1 0 0,1 0-1 0 0,-1 0 1 0 0,0 0-1 0 0,0 0 1 0 0,0 0-1 0 0,0 1 1 0 0,0-1-1 0 0,0 0 1 0 0,-1 1-1 0 0,1-1 1 0 0,-1 1-1 0 0,0-1 1 0 0,0 1-1 0 0,-3-4 1 0 0,2 4 85 0 0,-1 0 0 0 0,1 0 0 0 0,0 0 0 0 0,-1 0 0 0 0,1 0 0 0 0,-1 1 0 0 0,1 0 0 0 0,-1-1 0 0 0,0 1 1 0 0,0 1-1 0 0,0-1 0 0 0,1 0 0 0 0,-1 1 0 0 0,0 0 0 0 0,0 0 0 0 0,0 0 0 0 0,0 0 0 0 0,0 1 0 0 0,1 0 0 0 0,-1-1 0 0 0,0 1 0 0 0,0 1 0 0 0,-5 1 0 0 0,2 0 161 0 0,0 0-1 0 0,1 0 1 0 0,-1 1 0 0 0,1 0-1 0 0,0 0 1 0 0,0 0-1 0 0,0 1 1 0 0,0 0-1 0 0,1 0 1 0 0,0 0-1 0 0,-6 8 1 0 0,8-9-76 0 0,1 0 1 0 0,1 1-1 0 0,-1-1 1 0 0,0 0-1 0 0,1 1 1 0 0,0-1-1 0 0,0 1 1 0 0,1-1-1 0 0,-1 1 1 0 0,1 0-1 0 0,0-1 1 0 0,0 1-1 0 0,0 0 1 0 0,1-1-1 0 0,-1 1 1 0 0,1-1-1 0 0,2 6 1 0 0,-1-2 86 0 0,1 0 1 0 0,0 0-1 0 0,0-1 1 0 0,1 1-1 0 0,-1-1 1 0 0,2 0-1 0 0,-1 0 1 0 0,1-1-1 0 0,7 8 1 0 0,-5-6-360 0 0,2 0 0 0 0,-1-1 1 0 0,1 0-1 0 0,0-1 0 0 0,1 0 0 0 0,-1 0 0 0 0,1-1 1 0 0,0 0-1 0 0,1-1 0 0 0,-1 0 0 0 0,1-1 1 0 0,-1 0-1 0 0,1-1 0 0 0,0 0 0 0 0,0 0 0 0 0,0-1 1 0 0,1-1-1 0 0,-1 0 0 0 0,0 0 0 0 0,0-1 0 0 0,0-1 1 0 0,0 0-1 0 0,0 0 0 0 0,0-1 0 0 0,-1 0 0 0 0,14-7 1 0 0,39-18-9953 0 0,-41 18 6760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84 768 0 0,'-1'-1'280'0'0,"-8"-11"2297"0"0,0 1-1 0 0,-20-19 1 0 0,27 28-2034 0 0,-1 0 0 0 0,1 0 0 0 0,-1 0 1 0 0,0 0-1 0 0,1 0 0 0 0,-1 1 0 0 0,0-1 0 0 0,0 1 1 0 0,0 0-1 0 0,0 0 0 0 0,0 0 0 0 0,0 0 0 0 0,0 0 1 0 0,0 1-1 0 0,-1-1 0 0 0,1 1 0 0 0,0 0 0 0 0,0 0 1 0 0,-4 1-1 0 0,7-1-434 0 0,-1 0-1 0 0,1 0 1 0 0,-1 0 0 0 0,0 0 0 0 0,1 1-1 0 0,-1-1 1 0 0,1 0 0 0 0,-1 0 0 0 0,1 1 0 0 0,-1-1-1 0 0,1 0 1 0 0,-1 1 0 0 0,1-1 0 0 0,-1 0-1 0 0,1 1 1 0 0,0-1 0 0 0,-1 1 0 0 0,1-1 0 0 0,-1 1-1 0 0,1-1 1 0 0,0 1 0 0 0,0-1 0 0 0,-1 1-1 0 0,1-1 1 0 0,0 1 0 0 0,0-1 0 0 0,0 1 0 0 0,-1-1-1 0 0,1 1 1 0 0,0 0 0 0 0,0-1 0 0 0,0 1-1 0 0,0-1 1 0 0,0 1 0 0 0,0-1 0 0 0,0 1 0 0 0,0 0-1 0 0,0-1 1 0 0,1 1 0 0 0,-1-1 0 0 0,0 1-1 0 0,0-1 1 0 0,1 2 0 0 0,12 22 1531 0 0,6-2-1026 0 0,0-1 0 0 0,2 0 1 0 0,0-2-1 0 0,1 0 0 0 0,25 15 1 0 0,-22-17-13 0 0,-1 2 1 0 0,-1 0 0 0 0,-1 2-1 0 0,28 32 1 0 0,-37-33-603 0 0,-12-9 0 0 0,-2-9 0 0 0,0 0 0 0 0,0 0 0 0 0,0 0 0 0 0,-1 0 0 0 0,1 0 0 0 0,-1-1 0 0 0,1 1 0 0 0,-1 0 0 0 0,1-1 0 0 0,-1 1 0 0 0,0-1 0 0 0,0 0 0 0 0,0 0 0 0 0,0 1 0 0 0,0-1 0 0 0,0 0 0 0 0,0-1 0 0 0,0 1 0 0 0,0 0 0 0 0,0-1 0 0 0,0 1 0 0 0,-1-1 0 0 0,1 0 0 0 0,-3 1 0 0 0,-10 0 0 0 0,0 0 0 0 0,-24-2 0 0 0,25 0 0 0 0,5 1-15 0 0,-44-4-314 0 0,49 4 298 0 0,0-1-1 0 0,0 1 0 0 0,0-1 1 0 0,1 0-1 0 0,-1 0 0 0 0,0-1 1 0 0,1 1-1 0 0,-1-1 0 0 0,1 0 1 0 0,-6-4-1 0 0,9 6-22 0 0,-1 0 45 0 0,1 0-1 0 0,0 0 1 0 0,0-1 0 0 0,0 1-1 0 0,0 0 1 0 0,-1 0-1 0 0,1 0 1 0 0,0 0 0 0 0,0 0-1 0 0,0 0 1 0 0,0-1-1 0 0,0 1 1 0 0,0 0-1 0 0,-1 0 1 0 0,1 0 0 0 0,0 0-1 0 0,0-1 1 0 0,0 1-1 0 0,0 0 1 0 0,0 0 0 0 0,0 0-1 0 0,0-1 1 0 0,0 1-1 0 0,0 0 1 0 0,0 0-1 0 0,0 0 1 0 0,0-1 0 0 0,0 1-1 0 0,0 0 1 0 0,0 0-1 0 0,0 0 1 0 0,0-1 0 0 0,0 1-1 0 0,0 0 1 0 0,0 0-1 0 0,0 0 1 0 0,0-1-1 0 0,1 1 1 0 0,-1 0 0 0 0,0 0-1 0 0,0 0 1 0 0,0 0-1 0 0,0 0 1 0 0,0-1 0 0 0,0 1-1 0 0,1 0 1 0 0,-1 0-1 0 0,0 0 1 0 0,0 0-1 0 0,0 0 1 0 0,0 0 0 0 0,1-1-1 0 0,5-4-57 0 0,0 1 0 0 0,0-1 0 0 0,0 1-1 0 0,1 0 1 0 0,0 0 0 0 0,8-3 0 0 0,53-19-265 0 0,-19 7 169 0 0,-10 3 41 0 0,103-51-274 0 0,-126 58 378 0 0,0 0 0 0 0,-1-2 0 0 0,0 0 0 0 0,-1 0-1 0 0,0-2 1 0 0,17-18 0 0 0,-29 28 30 0 0,1 0-1 0 0,0 0 1 0 0,-1 0 0 0 0,0-1 0 0 0,0 1-1 0 0,0-1 1 0 0,0 1 0 0 0,0-1-1 0 0,-1 0 1 0 0,0 1 0 0 0,1-1 0 0 0,-1 0-1 0 0,-1 0 1 0 0,1 0 0 0 0,0-6-1 0 0,-2 9-1 0 0,1-1-1 0 0,-1 1 0 0 0,0-1 0 0 0,1 1 1 0 0,-1-1-1 0 0,0 1 0 0 0,0 0 1 0 0,0-1-1 0 0,0 1 0 0 0,0 0 0 0 0,0 0 1 0 0,0 0-1 0 0,0 0 0 0 0,-1 0 0 0 0,1 0 1 0 0,0 0-1 0 0,-1 0 0 0 0,1 1 0 0 0,0-1 1 0 0,-1 0-1 0 0,1 1 0 0 0,-1-1 1 0 0,1 1-1 0 0,-4-1 0 0 0,-1 0 50 0 0,1 0 0 0 0,-1 0 0 0 0,0 0-1 0 0,0 1 1 0 0,-8 0 0 0 0,5 1 25 0 0,1 1-1 0 0,0-1 1 0 0,-1 2-1 0 0,1-1 1 0 0,0 1-1 0 0,0 0 1 0 0,0 1-1 0 0,0 0 1 0 0,1 0-1 0 0,0 0 1 0 0,0 1-1 0 0,-10 9 1 0 0,14-12-52 0 0,0 1 0 0 0,0 0 0 0 0,1 0 0 0 0,-1 0 0 0 0,1 0 1 0 0,0 0-1 0 0,0 1 0 0 0,0-1 0 0 0,0 1 0 0 0,1-1 0 0 0,-1 1 1 0 0,1 0-1 0 0,0-1 0 0 0,0 1 0 0 0,0 0 0 0 0,0 0 1 0 0,1 0-1 0 0,0 0 0 0 0,0 0 0 0 0,0 0 0 0 0,0 0 0 0 0,1-1 1 0 0,-1 1-1 0 0,1 0 0 0 0,0 0 0 0 0,0 0 0 0 0,0-1 0 0 0,1 1 1 0 0,-1 0-1 0 0,3 3 0 0 0,4 7-32 0 0,1 0 0 0 0,1-1 0 0 0,0-1 0 0 0,1 1 0 0 0,0-2 0 0 0,1 1 0 0 0,0-2 0 0 0,1 1 0 0 0,0-2 0 0 0,0 0 0 0 0,25 12 1 0 0,-14-9-2 0 0,0-1 1 0 0,1-1-1 0 0,1-1 1 0 0,0-2 0 0 0,0 0-1 0 0,37 3 1 0 0,-6-7-1071 0 0,-33-3-2287 0 0,-1-1-5376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72 0 0,'-3'1'944'0'0,"-2"3"-284"0"0,-1 0 0 0 0,0 0 0 0 0,1 1-1 0 0,0-1 1 0 0,0 1 0 0 0,1 1 0 0 0,-1-1 0 0 0,1 1 0 0 0,0-1 0 0 0,0 1-1 0 0,1 0 1 0 0,0 1 0 0 0,0-1 0 0 0,0 0 0 0 0,1 1 0 0 0,0 0 0 0 0,-1 7-1 0 0,1-7-267 0 0,1 0-1 0 0,0-1 0 0 0,1 1 0 0 0,-1 0 1 0 0,1 0-1 0 0,1-1 0 0 0,-1 1 1 0 0,1 0-1 0 0,0-1 0 0 0,1 1 0 0 0,0 0 1 0 0,0-1-1 0 0,0 0 0 0 0,1 1 1 0 0,-1-1-1 0 0,2 0 0 0 0,6 10 0 0 0,-4-10-160 0 0,0 0-1 0 0,0 0 0 0 0,0-1 1 0 0,0 0-1 0 0,1 0 0 0 0,0 0 1 0 0,0-1-1 0 0,1 0 0 0 0,-1-1 0 0 0,1 1 1 0 0,0-2-1 0 0,-1 1 0 0 0,1-1 1 0 0,1 0-1 0 0,-1 0 0 0 0,0-1 1 0 0,0-1-1 0 0,11 1 0 0 0,-13-1-145 0 0,-1 0 0 0 0,0 0 0 0 0,0-1 0 0 0,1 0 0 0 0,-1 0 0 0 0,0 0 1 0 0,0-1-1 0 0,0 1 0 0 0,0-1 0 0 0,0-1 0 0 0,0 1 0 0 0,-1 0 0 0 0,1-1 0 0 0,-1 0 0 0 0,0 0 0 0 0,1-1 0 0 0,-1 1 0 0 0,-1-1 0 0 0,1 0 0 0 0,-1 0 0 0 0,1 0 0 0 0,-1 0 0 0 0,0-1 0 0 0,0 1 1 0 0,-1-1-1 0 0,0 1 0 0 0,1-1 0 0 0,-2 0 0 0 0,3-7 0 0 0,-3 6-218 0 0,1 0 0 0 0,-1 0 0 0 0,0 0 0 0 0,-1 0 0 0 0,0 0 0 0 0,0 0 0 0 0,0 0 0 0 0,-1 0 0 0 0,1 0 0 0 0,-4-10 0 0 0,4 16-581 0 0,-6-7-1060 0 0,4 3-56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7765 0 0,'16'26'8945'0'0,"-6"5"-4207"0"0,0 37-2160 0 0,-3-19-936 0 0,-3-36-149 0 0,-4-13-1480 0 0,0 0 0 0 0,0 0 0 0 0,0 0 0 0 0,0 0 0 0 0,0 0 0 0 0,0 0 0 0 0,0 0 0 0 0,0 0 0 0 0,0 0 0 0 0,0 0 0 0 0,0 0 0 0 0,0 0 0 0 0,0 0 0 0 0,0 0 0 0 0,1 0 0 0 0,-1 0-1 0 0,0 0 1 0 0,0 0 0 0 0,0 0 0 0 0,0 0 0 0 0,0 0 0 0 0,0 0 0 0 0,0 0 0 0 0,0 0 0 0 0,0 0 0 0 0,0 0 0 0 0,0 0 0 0 0,1 0 0 0 0,-1 0 0 0 0,0 0 0 0 0,0 0 0 0 0,0 0 0 0 0,0 0 0 0 0,0 0 0 0 0,0 0 0 0 0,0 0-1 0 0,0 0 1 0 0,0 0 0 0 0,0 0 0 0 0,0 0 0 0 0,0 0 0 0 0,0 0 0 0 0,0 0 0 0 0,1 0 0 0 0,-1 0 0 0 0,0 0 0 0 0,0 0 0 0 0,0-1 0 0 0,0 1 0 0 0,0 0 0 0 0,0 0 0 0 0,0 0 0 0 0,0 0 0 0 0,0 0 0 0 0,0 0-1 0 0,0 0 1 0 0,0 0 0 0 0,0 0 0 0 0,0 0 0 0 0,0 0 0 0 0,0-1 0 0 0,0 1 0 0 0,6-28 447 0 0,2-11 136 0 0,-4 31-519 0 0,1 2 0 0 0,0-1 1 0 0,0 1-1 0 0,0-1 0 0 0,1 1 1 0 0,0 1-1 0 0,0-1 0 0 0,1 1 1 0 0,-1 0-1 0 0,1 1 0 0 0,0-1 1 0 0,0 1-1 0 0,1 1 0 0 0,-1-1 1 0 0,1 1-1 0 0,0 1 0 0 0,0-1 1 0 0,9 0-1 0 0,-11 1-8 0 0,0 1 0 0 0,1 0 1 0 0,-1 0-1 0 0,0 0 0 0 0,1 1 1 0 0,-1 0-1 0 0,1 1 0 0 0,-1-1 1 0 0,1 1-1 0 0,-1 0 0 0 0,0 1 1 0 0,0-1-1 0 0,0 1 0 0 0,1 1 1 0 0,-2-1-1 0 0,1 1 0 0 0,0 0 1 0 0,-1 0-1 0 0,1 1 0 0 0,-1 0 1 0 0,0 0-1 0 0,0 0 0 0 0,6 7 1 0 0,-2 0-918 0 0,0-1 1 0 0,14 14 0 0 0,-19-21-860 0 0,1 1 0 0 0,-1-1 0 0 0,1 0 0 0 0,0 0 0 0 0,7 3 0 0 0,3 0-1614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436 482 740 0 0,'-8'-3'1210'0'0,"1"-1"-1"0"0,0 1 1 0 0,-1 0-1 0 0,0 1 0 0 0,0 0 1 0 0,-8-1-1 0 0,4 1-51 0 0,-1 1 0 0 0,0 0 0 0 0,-17 2-1 0 0,7 1 59 0 0,0 2 0 0 0,0 0-1 0 0,-39 14 1 0 0,47-12-768 0 0,0 0 0 0 0,0 0 1 0 0,1 1-1 0 0,0 1 1 0 0,-13 10-1 0 0,20-13-239 0 0,0 1 0 0 0,0 0-1 0 0,1 0 1 0 0,-1 1 0 0 0,1 0 0 0 0,1 0 0 0 0,-1 0-1 0 0,1 0 1 0 0,1 1 0 0 0,-6 11 0 0 0,10-18-172 0 0,-1 0 0 0 0,0 0 0 0 0,1 0 0 0 0,-1 0 0 0 0,1 0 0 0 0,0 0 0 0 0,-1 0 1 0 0,1 1-1 0 0,0-1 0 0 0,0 0 0 0 0,0 0 0 0 0,0 0 0 0 0,0 0 0 0 0,0 1 0 0 0,0-1 0 0 0,0 0 0 0 0,0 0 0 0 0,0 0 1 0 0,1 0-1 0 0,-1 0 0 0 0,0 1 0 0 0,1-1 0 0 0,-1 0 0 0 0,1 0 0 0 0,-1 0 0 0 0,1 0 0 0 0,0 0 0 0 0,-1 0 1 0 0,1 0-1 0 0,0-1 0 0 0,0 1 0 0 0,0 0 0 0 0,-1 0 0 0 0,1 0 0 0 0,0-1 0 0 0,0 1 0 0 0,0 0 0 0 0,0-1 0 0 0,0 1 1 0 0,1-1-1 0 0,-1 0 0 0 0,0 1 0 0 0,2 0 0 0 0,2 0 35 0 0,1 0 0 0 0,-1-1 0 0 0,1 1 0 0 0,0-1 0 0 0,-1 0 0 0 0,1 0 0 0 0,-1-1 0 0 0,7-1 0 0 0,7-2-4 0 0,0-1 1 0 0,-1 0-1 0 0,0-1 0 0 0,0-1 1 0 0,-1-1-1 0 0,0-1 1 0 0,0 0-1 0 0,-1-1 0 0 0,0-1 1 0 0,-1-1-1 0 0,0 0 0 0 0,-1 0 1 0 0,0-2-1 0 0,-1 0 0 0 0,-1 0 1 0 0,0-1-1 0 0,-1-1 0 0 0,0 0 1 0 0,-1 0-1 0 0,-1-1 0 0 0,-1 0 1 0 0,0-1-1 0 0,-2 0 0 0 0,0 0 1 0 0,-1 0-1 0 0,4-22 1 0 0,-5 16 55 0 0,-1 0 1 0 0,-1-1 0 0 0,0 1 0 0 0,-2-1-1 0 0,-1 0 1 0 0,-2 1 0 0 0,0 0 0 0 0,-1-1-1 0 0,-8-24 1 0 0,11 47-105 0 0,1 0 0 0 0,-1 0-1 0 0,0 0 1 0 0,0 0 0 0 0,0 0 0 0 0,0 0 0 0 0,0 0 0 0 0,0 1 0 0 0,-1-1-1 0 0,1 0 1 0 0,-1 1 0 0 0,1-1 0 0 0,-1 1 0 0 0,0-1 0 0 0,1 1-1 0 0,-1 0 1 0 0,0 0 0 0 0,0 0 0 0 0,-4-2 0 0 0,5 3 29 0 0,-1 0-35 0 0,1 1 0 0 0,0 0 0 0 0,0 0 0 0 0,-1 1 0 0 0,1-1 0 0 0,0 0 0 0 0,0 0 0 0 0,0 1 0 0 0,-2 2 0 0 0,1 6 48 0 0,0 1 0 0 0,0 0 1 0 0,1-1-1 0 0,0 1 0 0 0,1 0 0 0 0,0 0 0 0 0,1 0 0 0 0,0-1 1 0 0,1 1-1 0 0,3 11 0 0 0,0-1 88 0 0,2 0 1 0 0,1 0 0 0 0,18 36-1 0 0,-16-40-31 0 0,0-1 0 0 0,1 0-1 0 0,1 0 1 0 0,0-2 0 0 0,1 1 0 0 0,1-2-1 0 0,0 0 1 0 0,26 18 0 0 0,-27-21-87 0 0,1-1-1 0 0,1-1 1 0 0,0-1-1 0 0,0 0 1 0 0,0 0-1 0 0,0-2 1 0 0,1 0 0 0 0,0-1-1 0 0,0 0 1 0 0,24 1-1 0 0,-33-5-116 0 0,0 0-1 0 0,0 0 1 0 0,-1-1 0 0 0,1 0-1 0 0,0-1 1 0 0,-1 1-1 0 0,1-1 1 0 0,-1 0 0 0 0,1-1-1 0 0,-1 0 1 0 0,9-5-1 0 0,-12 7 37 0 0,-1-1-1 0 0,1 0 1 0 0,0 0-1 0 0,-1 1 0 0 0,0-1 1 0 0,1-1-1 0 0,-1 1 1 0 0,0 0-1 0 0,0-1 0 0 0,0 1 1 0 0,-1-1-1 0 0,1 1 0 0 0,-1-1 1 0 0,1 0-1 0 0,-1 1 1 0 0,0-1-1 0 0,0 0 0 0 0,0 0 1 0 0,0 0-1 0 0,-1 0 0 0 0,1 0 1 0 0,-1 0-1 0 0,0 0 1 0 0,1-1-1 0 0,-2 1 0 0 0,1 0 1 0 0,-1-3-1 0 0,1 5 42 0 0,0 0-1 0 0,0 0 1 0 0,-1 0 0 0 0,1 0 0 0 0,-1 0-1 0 0,1 0 1 0 0,-1 0 0 0 0,1 0-1 0 0,-1 0 1 0 0,1 0 0 0 0,-1 0-1 0 0,0 0 1 0 0,0 0 0 0 0,1 1 0 0 0,-1-1-1 0 0,0 0 1 0 0,0 1 0 0 0,0-1-1 0 0,0 0 1 0 0,0 1 0 0 0,0-1 0 0 0,0 1-1 0 0,0 0 1 0 0,0-1 0 0 0,0 1-1 0 0,0 0 1 0 0,0 0 0 0 0,0-1-1 0 0,0 1 1 0 0,0 0 0 0 0,0 0 0 0 0,-1 0-1 0 0,1 0 1 0 0,0 0 0 0 0,0 1-1 0 0,0-1 1 0 0,0 0 0 0 0,0 0-1 0 0,0 1 1 0 0,0-1 0 0 0,0 1 0 0 0,0-1-1 0 0,-1 1 1 0 0,-4 1 66 0 0,1 1 0 0 0,-1 0 0 0 0,1 0 0 0 0,-1 0 0 0 0,1 0 0 0 0,-7 7 0 0 0,8-6 23 0 0,0 0 0 0 0,1 0-1 0 0,-1 1 1 0 0,1 0 0 0 0,0 0 0 0 0,0 0-1 0 0,0 0 1 0 0,0 0 0 0 0,1 0-1 0 0,0 1 1 0 0,0-1 0 0 0,1 1-1 0 0,-1 6 1 0 0,1-8-1 0 0,0 1 0 0 0,1-1-1 0 0,0 1 1 0 0,0-1 0 0 0,0 1-1 0 0,1-1 1 0 0,-1 1 0 0 0,1-1 0 0 0,0 1-1 0 0,0-1 1 0 0,1 0 0 0 0,-1 0 0 0 0,1 1-1 0 0,0-1 1 0 0,0 0 0 0 0,0-1 0 0 0,5 6-1 0 0,-1-2-90 0 0,1 0-1 0 0,0-1 1 0 0,1 0-1 0 0,0 0 0 0 0,0 0 1 0 0,0-1-1 0 0,0-1 1 0 0,1 1-1 0 0,0-2 0 0 0,0 1 1 0 0,0-1-1 0 0,0 0 1 0 0,0-1-1 0 0,1 0 0 0 0,17 1 1 0 0,-3-1-1211 0 0,41-1 0 0 0,22-8-5507 0 0,-40 1 2863 0 0,3-2 555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1 173 272 0 0,'10'8'3350'0'0,"1"1"0"0"0,12 15 0 0 0,-15-14-1398 0 0,1 1 0 0 0,-2 0-1 0 0,0 0 1 0 0,0 0 0 0 0,-1 1-1 0 0,0 0 1 0 0,-1 0 0 0 0,5 21 2673 0 0,-15-67-3966 0 0,3 28-548 0 0,1 0 0 0 0,0 0 1 0 0,0 0-1 0 0,0-12 1 0 0,2 9-77 0 0,1-1 0 0 0,0 1 0 0 0,0 0 0 0 0,1 0 0 0 0,1 0 0 0 0,-1 1 1 0 0,1-1-1 0 0,1 1 0 0 0,-1 0 0 0 0,2 0 0 0 0,-1 1 0 0 0,1-1 0 0 0,0 1 0 0 0,0 0 0 0 0,9-6 0 0 0,0-1 27 0 0,1 2-1 0 0,0 0 0 0 0,1 0 0 0 0,0 2 1 0 0,1 0-1 0 0,19-7 0 0 0,-19 9-1798 0 0,0 2 1 0 0,0 1-1 0 0,1 0 1 0 0,0 1-1 0 0,0 1 1 0 0,0 1-1 0 0,21 0 0 0 0,-29 2-1496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27 441 352 0 0,'-27'5'7298'0'0,"45"-6"940"0"0,18-2-2448 0 0,-7-1-5953 0 0,-3-1 942 0 0,0-2 1 0 0,0-1-1 0 0,-1 0 1 0 0,0-2-1 0 0,42-24 1 0 0,-58 28-701 0 0,1 0 0 0 0,-1-1 0 0 0,-1 0 0 0 0,1-1 1 0 0,-1 0-1 0 0,0 0 0 0 0,-1-1 0 0 0,0 0 0 0 0,-1 0 0 0 0,1-1 0 0 0,-2 0 1 0 0,1 0-1 0 0,-2 0 0 0 0,1-1 0 0 0,-1 1 0 0 0,3-15 0 0 0,-3 7-69 0 0,0 0-1 0 0,-1-1 1 0 0,-1 1-1 0 0,-1-1 1 0 0,-1 0-1 0 0,0 1 1 0 0,-1-1-1 0 0,-8-35 1 0 0,1 85 2285 0 0,0 22-1715 0 0,2 9-132 0 0,3 0 0 0 0,2 0 0 0 0,3 0 0 0 0,11 71 0 0 0,-12-129-672 0 0,0 0-1 0 0,0 0 1 0 0,1 0 0 0 0,-1 0-1 0 0,1 0 1 0 0,0 0-1 0 0,0 0 1 0 0,0-1 0 0 0,6 7-1 0 0,4 1-3643 0 0,2-4-4202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74 620 0 0,'1'3'1440'0'0,"-1"2"-956"0"0,0-3 36 0 0,0-1 1 0 0,0 0-1 0 0,0 0 0 0 0,0 1 1 0 0,0-1-1 0 0,0 0 1 0 0,1 0-1 0 0,-1 0 1 0 0,0 1-1 0 0,1-1 1 0 0,-1 0-1 0 0,1 0 1 0 0,-1 0-1 0 0,1 0 1 0 0,-1 0-1 0 0,1 0 0 0 0,0 0 1 0 0,0 0-1 0 0,-1 0 1 0 0,1 0-1 0 0,0 0 1 0 0,0 0-1 0 0,0 0 1 0 0,0-1-1 0 0,0 1 1 0 0,0 0-1 0 0,0-1 1 0 0,0 1-1 0 0,0-1 1 0 0,1 1-1 0 0,0 0 0 0 0,8 1 328 0 0,1 0 0 0 0,-1-1 0 0 0,1 0 0 0 0,-1 0 0 0 0,0-1 0 0 0,1 0 0 0 0,12-3 0 0 0,-13 2-530 0 0,-1-1-1 0 0,0 0 0 0 0,0 0 0 0 0,1-1 0 0 0,-1 0 1 0 0,-1-1-1 0 0,1 0 0 0 0,12-8 0 0 0,-17 10-293 0 0,-1-1-1 0 0,0 0 1 0 0,0-1 0 0 0,0 1-1 0 0,0 0 1 0 0,-1-1-1 0 0,0 0 1 0 0,4-7-1 0 0,-5 10-24 0 0,-1 1 0 0 0,0-1 0 0 0,0 0 0 0 0,0 0 0 0 0,0 0-1 0 0,0 0 1 0 0,0 0 0 0 0,0 0 0 0 0,-1 0 0 0 0,1 0 0 0 0,0 0-1 0 0,0 0 1 0 0,-1 1 0 0 0,1-1 0 0 0,0 0 0 0 0,-1 0 0 0 0,1 0 0 0 0,-1 1-1 0 0,1-1 1 0 0,-1 0 0 0 0,0 0 0 0 0,1 1 0 0 0,-1-1 0 0 0,-1 0-1 0 0,-17-14 67 0 0,11 12-19 0 0,-1 1 0 0 0,1 0 0 0 0,-1 0 0 0 0,0 1 0 0 0,0 0 0 0 0,1 0 0 0 0,-1 1 0 0 0,0 0 0 0 0,0 1 1 0 0,1 0-1 0 0,-1 0 0 0 0,0 1 0 0 0,-13 5 0 0 0,8-3 89 0 0,0 1 0 0 0,1 1 0 0 0,0 0-1 0 0,0 1 1 0 0,1 1 0 0 0,0 0 0 0 0,-17 14 0 0 0,25-18 24 0 0,-1 0 1 0 0,1 1-1 0 0,0 0 1 0 0,1 0-1 0 0,-1 0 1 0 0,1 0 0 0 0,0 1-1 0 0,0-1 1 0 0,1 1-1 0 0,-3 7 1 0 0,4-11-153 0 0,1 1 1 0 0,0-1-1 0 0,0 0 1 0 0,0 0-1 0 0,0 0 0 0 0,0 0 1 0 0,1 0-1 0 0,-1 0 1 0 0,0 0-1 0 0,1 0 1 0 0,0 0-1 0 0,-1 0 1 0 0,1 0-1 0 0,0 0 1 0 0,0 0-1 0 0,0 0 1 0 0,0 0-1 0 0,0-1 0 0 0,1 1 1 0 0,-1 0-1 0 0,3 1 1 0 0,2 4 2 0 0,0-1-1 0 0,1 0 1 0 0,11 8 0 0 0,-7-6-75 0 0,1-1 0 0 0,1-1 0 0 0,-1 0 0 0 0,1 0 0 0 0,0-1 0 0 0,0-1 1 0 0,1 0-1 0 0,-1-1 0 0 0,19 2 0 0 0,-9-3-216 0 0,0-1 1 0 0,0-1-1 0 0,0-1 1 0 0,43-8-1 0 0,-21 3-10172 0 0,-29 4 6981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13 1080 0 0,'-13'-4'3772'0'0,"-1"1"-1"0"0,-28-2 1 0 0,29 4-2793 0 0,0 2 0 0 0,-1-1 0 0 0,1 2 0 0 0,0 0 0 0 0,0 0 0 0 0,-15 6 0 0 0,-2 1 1132 0 0,-55 26 1 0 0,74-30-1582 0 0,0 1 0 0 0,0 1 0 0 0,1-1-1 0 0,0 2 1 0 0,1-1 0 0 0,0 1 0 0 0,0 1 0 0 0,-10 11 0 0 0,18-19-453 0 0,0 1 1 0 0,0-1-1 0 0,0 1 1 0 0,0 0 0 0 0,0-1-1 0 0,1 1 1 0 0,-1-1-1 0 0,1 1 1 0 0,-1 0-1 0 0,1 0 1 0 0,-1-1-1 0 0,1 1 1 0 0,0 0-1 0 0,0 0 1 0 0,0-1-1 0 0,0 1 1 0 0,0 0-1 0 0,0 0 1 0 0,1 0-1 0 0,-1-1 1 0 0,1 1-1 0 0,-1 0 1 0 0,1-1-1 0 0,-1 1 1 0 0,1 0-1 0 0,0-1 1 0 0,0 1-1 0 0,0-1 1 0 0,0 1-1 0 0,0-1 1 0 0,0 1-1 0 0,0-1 1 0 0,0 0-1 0 0,1 0 1 0 0,-1 0-1 0 0,0 1 1 0 0,1-1 0 0 0,-1 0-1 0 0,1-1 1 0 0,0 1-1 0 0,1 1 1 0 0,10 4-19 0 0,1 0 0 0 0,-1 0 0 0 0,1-1 0 0 0,0-1 1 0 0,0-1-1 0 0,0 0 0 0 0,1-1 0 0 0,-1 0 0 0 0,1-1 0 0 0,-1-1 1 0 0,1 0-1 0 0,24-4 0 0 0,-14 1-1279 0 0,-1-2 0 0 0,35-10 1 0 0,-33 6-4108 0 0,45-23 1 0 0,-49 20 2246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6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60 884 0 0,'-46'-38'4717'0'0,"43"35"-3896"0"0,-1 1-1 0 0,1 0 1 0 0,-1-1 0 0 0,0 1 0 0 0,0 1-1 0 0,0-1 1 0 0,0 0 0 0 0,0 1-1 0 0,0 0 1 0 0,0 0 0 0 0,-5 0-1 0 0,8 1-639 0 0,0 0 0 0 0,1 0 0 0 0,-1 1 0 0 0,0-1 0 0 0,1 0-1 0 0,-1 1 1 0 0,0-1 0 0 0,1 0 0 0 0,-1 1 0 0 0,1-1 0 0 0,-1 1 0 0 0,1-1-1 0 0,-1 1 1 0 0,1-1 0 0 0,-1 1 0 0 0,1-1 0 0 0,0 1 0 0 0,-1 0-1 0 0,1-1 1 0 0,-1 1 0 0 0,1-1 0 0 0,0 1 0 0 0,-1 1 0 0 0,-3 15 1646 0 0,-1 21-236 0 0,2 1 0 0 0,2-1 0 0 0,1 0 0 0 0,2 1 0 0 0,2-1 0 0 0,12 55 0 0 0,-14-82-1589 0 0,1-1-1 0 0,0 0 1 0 0,0 0 0 0 0,1-1 0 0 0,0 1 0 0 0,1-1 0 0 0,0 0-1 0 0,12 17 1 0 0,-14-23-2 0 0,0 1 0 0 0,0-1 0 0 0,1 0 0 0 0,-1 0 0 0 0,1 0-1 0 0,0 0 1 0 0,0-1 0 0 0,0 0 0 0 0,0 1 0 0 0,0-2 0 0 0,1 1 0 0 0,-1 0-1 0 0,1-1 1 0 0,-1 0 0 0 0,1 0 0 0 0,0 0 0 0 0,-1 0 0 0 0,1-1-1 0 0,0 0 1 0 0,-1 0 0 0 0,9-1 0 0 0,12-3-638 0 0,-1-1 0 0 0,41-15-1 0 0,-36 11-837 0 0,35-8-1 0 0,-47 13-6591 0 0,-8 2 4671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187 412 10849 0 0,'-61'-74'10561'0'0,"7"-8"-5280"0"0,42 62-4668 0 0,1 0 0 0 0,1-2 0 0 0,1 1 0 0 0,1-1 0 0 0,1 0 0 0 0,-5-28 0 0 0,11 43-428 0 0,0 1 0 0 0,1 0-1 0 0,-1-1 1 0 0,1 1 0 0 0,2-12 0 0 0,-2 17-263 0 0,0 0 1 0 0,0-1 0 0 0,1 1 0 0 0,-1 0 0 0 0,0 0-1 0 0,1-1 1 0 0,-1 1 0 0 0,1 0 0 0 0,-1 0-1 0 0,1 0 1 0 0,0 0 0 0 0,-1-1 0 0 0,1 1 0 0 0,0 0-1 0 0,0 0 1 0 0,0 0 0 0 0,0 1 0 0 0,0-1 0 0 0,0 0-1 0 0,0 0 1 0 0,0 0 0 0 0,0 1 0 0 0,0-1 0 0 0,0 1-1 0 0,1-1 1 0 0,-1 1 0 0 0,0-1 0 0 0,0 1 0 0 0,1 0-1 0 0,-1-1 1 0 0,0 1 0 0 0,3 0 0 0 0,-2 0-572 0 0,0 1 0 0 0,1-1 0 0 0,-1 1-1 0 0,0 0 1 0 0,0-1 0 0 0,0 1 0 0 0,0 0 0 0 0,0 0 0 0 0,0 1 0 0 0,0-1 0 0 0,3 3 0 0 0,4 2-1757 0 0,10 6-909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1 768 0 0,'-21'4'16066'0'0,"116"-3"-8882"0"0,-1 4-6854 0 0,-33 2-8865 0 0,-45-5 5823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8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39 156 0 0,'-3'-4'978'0'0,"0"-1"0"0"0,-1 1 0 0 0,1-1 1 0 0,-1 1-1 0 0,-5-4 0 0 0,1 0 5553 0 0,3 25-3076 0 0,5-12-3035 0 0,0-1 0 0 0,0 1 0 0 0,0 0 0 0 0,0 0 1 0 0,1 0-1 0 0,0-1 0 0 0,2 9 0 0 0,2 10 739 0 0,16 100 2193 0 0,10 88 483 0 0,-29-187-3369 0 0,-1 1 1 0 0,-2-1-1 0 0,0 1 1 0 0,-2-1-1 0 0,-1 0 0 0 0,-10 38 1 0 0,11-52-400 0 0,-1-1 0 0 0,0 0 0 0 0,-1-1 0 0 0,0 1 0 0 0,0-1 0 0 0,0 1 0 0 0,-1-2 0 0 0,-1 1 0 0 0,1-1 1 0 0,-1 0-1 0 0,0 0 0 0 0,-1 0 0 0 0,0-1 0 0 0,-13 7 0 0 0,17-10-42 0 0,0-1 0 0 0,0 0 0 0 0,-1 0 0 0 0,1 0 0 0 0,-1 0 1 0 0,0-1-1 0 0,1 0 0 0 0,-1 0 0 0 0,0 0 0 0 0,0-1 0 0 0,0 1 0 0 0,0-1 0 0 0,1 0 0 0 0,-1-1 0 0 0,0 1 1 0 0,0-1-1 0 0,0 0 0 0 0,1 0 0 0 0,-1 0 0 0 0,0-1 0 0 0,1 0 0 0 0,-1 0 0 0 0,1 0 0 0 0,0 0 0 0 0,0-1 1 0 0,0 1-1 0 0,0-1 0 0 0,0 0 0 0 0,0-1 0 0 0,-5-6 0 0 0,6 7-25 0 0,0 0 0 0 0,1 0 0 0 0,-1 0 0 0 0,1 0 0 0 0,0-1 0 0 0,0 1 0 0 0,0-1 0 0 0,1 0 0 0 0,-1 1 0 0 0,1-1 0 0 0,0 0 0 0 0,0 0 0 0 0,0 0 0 0 0,1 0 0 0 0,-1 0 0 0 0,1 0 0 0 0,0 0 0 0 0,0 0 0 0 0,1 0 0 0 0,-1 0 0 0 0,1 0 0 0 0,0 0 0 0 0,-1 0 0 0 0,2 1 0 0 0,-1-1 0 0 0,0 0 0 0 0,1 0 0 0 0,2-3 0 0 0,1-2 0 0 0,1 0 0 0 0,0 1 0 0 0,0 0 0 0 0,1 0 0 0 0,0 1 0 0 0,0 0 0 0 0,1 0 0 0 0,-1 0 0 0 0,2 1 0 0 0,10-6 0 0 0,-3 3-261 0 0,0 1 0 0 0,0 1 0 0 0,1 0 0 0 0,1 2 0 0 0,33-8 0 0 0,90-3-3204 0 0,-2 1 74 0 0,-122 10-668 0 0,3-3 583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140 136 8105 0 0,'-27'-27'7350'0'0,"-31"-22"0"0"0,16 14-3080 0 0,41 34-4152 0 0,0 1 0 0 0,0-1 0 0 0,0 0 0 0 0,0 0 0 0 0,0 0 0 0 0,0 0 0 0 0,0 0 0 0 0,0 0 0 0 0,1 0 0 0 0,-1 0 0 0 0,0-1 0 0 0,1 1 0 0 0,-1 0 0 0 0,0-2 0 0 0,1 3-79 0 0,0 0 0 0 0,1-1 1 0 0,-1 1-1 0 0,0 0 0 0 0,0-1 0 0 0,0 1 1 0 0,0 0-1 0 0,0-1 0 0 0,1 1 0 0 0,-1 0 1 0 0,0-1-1 0 0,0 1 0 0 0,0 0 1 0 0,1 0-1 0 0,-1-1 0 0 0,0 1 0 0 0,0 0 1 0 0,1 0-1 0 0,-1 0 0 0 0,0-1 1 0 0,0 1-1 0 0,1 0 0 0 0,-1 0 0 0 0,0 0 1 0 0,1 0-1 0 0,-1 0 0 0 0,0-1 1 0 0,1 1-1 0 0,-1 0 0 0 0,0 0 0 0 0,1 0 1 0 0,0 0-1 0 0,4 0-127 0 0,0 0 0 0 0,0 0 0 0 0,0 0 0 0 0,0 1 0 0 0,0-1 0 0 0,5 2 0 0 0,72 20-4323 0 0,6 2-3555 0 0,-41-14 5027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8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0 372 0 0,'-26'0'2600'0'0,"1"2"0"0"0,-1 0 1 0 0,1 1-1 0 0,-33 10 0 0 0,39-7-1183 0 0,0 0-1 0 0,1 2 1 0 0,-26 14 0 0 0,23-10 708 0 0,-35 26 1 0 0,48-32-1516 0 0,1 1 0 0 0,0 0 0 0 0,0 0 0 0 0,0 1 0 0 0,1 0 0 0 0,-11 17 0 0 0,16-23-564 0 0,0 0-1 0 0,0 0 1 0 0,0 0 0 0 0,0 0-1 0 0,0 0 1 0 0,0 0-1 0 0,1 0 1 0 0,-1 1 0 0 0,1-1-1 0 0,0 0 1 0 0,0 0-1 0 0,-1 1 1 0 0,1-1-1 0 0,1 0 1 0 0,-1 1 0 0 0,0-1-1 0 0,1 0 1 0 0,-1 0-1 0 0,1 1 1 0 0,-1-1 0 0 0,1 0-1 0 0,2 3 1 0 0,-1-2 101 0 0,0 1 0 0 0,1-1 0 0 0,0 0 0 0 0,0 0-1 0 0,0 0 1 0 0,0 0 0 0 0,1-1 0 0 0,-1 1 0 0 0,1-1 0 0 0,-1 0 0 0 0,6 3 0 0 0,7 1 332 0 0,0 0 0 0 0,1-1-1 0 0,-1 0 1 0 0,28 3 0 0 0,79 4-3394 0 0,-84-11 843 0 0,0-1 0 0 0,1-2-1 0 0,-1-2 1 0 0,0-2 0 0 0,49-13-1 0 0,-62 11-912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95 440 0 0,'1'-3'469'0'0,"0"0"0"0"0,-1 1-1 0 0,1-1 1 0 0,-1 0 0 0 0,0 0 0 0 0,0 1-1 0 0,0-5 1 0 0,0 4 1336 0 0,-2-1-233 0 0,-2-1-827 0 0,0 1 1 0 0,-1-1 0 0 0,1 1 0 0 0,-1 0-1 0 0,0 0 1 0 0,0 0 0 0 0,0 0-1 0 0,0 1 1 0 0,-1 0 0 0 0,1 0 0 0 0,-10-2-1 0 0,5 1 160 0 0,0 1-1 0 0,-1 1 0 0 0,1 0 1 0 0,-1 1-1 0 0,1 0 0 0 0,-19 0 1 0 0,18 1-429 0 0,1 1 0 0 0,0 0-1 0 0,-1 1 1 0 0,1 0 0 0 0,0 0 0 0 0,0 1 0 0 0,0 1 0 0 0,0-1 0 0 0,1 2 0 0 0,-1-1 0 0 0,1 1 0 0 0,0 1-1 0 0,0 0 1 0 0,1 0 0 0 0,-13 12 0 0 0,19-16-278 0 0,0 1 0 0 0,0-1-1 0 0,0 1 1 0 0,1 0 0 0 0,-1 0 0 0 0,1 0-1 0 0,-1 0 1 0 0,1 0 0 0 0,-1 4 0 0 0,2-6-187 0 0,-1 0 1 0 0,1 0 0 0 0,-1 0 0 0 0,1 0 0 0 0,0 0 0 0 0,0 0 0 0 0,0 0-1 0 0,-1 0 1 0 0,1 0 0 0 0,0 0 0 0 0,0 0 0 0 0,0 0 0 0 0,0 0 0 0 0,1 0-1 0 0,-1 0 1 0 0,0 0 0 0 0,0 0 0 0 0,1 0 0 0 0,-1-1 0 0 0,0 1 0 0 0,1 0-1 0 0,-1 0 1 0 0,1 0 0 0 0,-1 0 0 0 0,1 0 0 0 0,0 0 0 0 0,1 1-3 0 0,0 1-9 0 0,1 0 0 0 0,-1 0 0 0 0,1 0 0 0 0,-1 0 0 0 0,1-1 0 0 0,0 1 0 0 0,0-1 0 0 0,1 0 0 0 0,-1 0 0 0 0,0 0 0 0 0,1 0 0 0 0,-1-1 0 0 0,1 1 0 0 0,-1-1 0 0 0,1 0 0 0 0,0 0 0 0 0,-1 0 0 0 0,6 0 0 0 0,1 0 0 0 0,-1 0 0 0 0,1 0 0 0 0,0-1 0 0 0,0-1 0 0 0,17-2 0 0 0,-20 1 0 0 0,-1 0 0 0 0,0 0 0 0 0,0 0 0 0 0,-1-1 0 0 0,1 1 0 0 0,0-1 0 0 0,-1-1 0 0 0,0 1 0 0 0,1-1 0 0 0,7-7 0 0 0,20-15 0 0 0,-24 22 0 0 0,0 3 0 0 0,5 8 0 0 0,22 20 0 0 0,-30-21 0 0 0,0-1 0 0 0,1 0 0 0 0,-1 0 0 0 0,1-1 0 0 0,12 6 0 0 0,7 0-1249 0 0,0-2-1 0 0,0 0 1 0 0,1-2-1 0 0,54 6 1 0 0,-29-9-2723 0 0,90-6 1 0 0,-88-1 787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446 436 112 0 0,'0'-4'437'0'0,"-10"-41"4541"0"0,9 43-3666 0 0,1 0-1023 0 0,-1 0-1 0 0,1 1 1 0 0,-1-1-1 0 0,0 0 1 0 0,1 1-1 0 0,-1-1 0 0 0,0 1 1 0 0,0 0-1 0 0,0-1 1 0 0,0 1-1 0 0,0 0 1 0 0,-1-1-1 0 0,1 1 1 0 0,0 0-1 0 0,-1 0 1 0 0,1 0-1 0 0,-3-1 0 0 0,-28-16 3695 0 0,15 12-2703 0 0,1 2 1 0 0,-1 0-1 0 0,0 1 0 0 0,0 1 0 0 0,-1 0 1 0 0,-19 1-1 0 0,20 2-622 0 0,0 0 0 0 0,0 1 0 0 0,0 0 0 0 0,0 2 1 0 0,1 0-1 0 0,-1 1 0 0 0,1 0 0 0 0,0 1 0 0 0,1 1 0 0 0,-24 14 1 0 0,36-19-627 0 0,0 0 0 0 0,0 0 1 0 0,0 1-1 0 0,0-1 1 0 0,1 1-1 0 0,-1 0 1 0 0,1 0-1 0 0,-1 0 1 0 0,1 0-1 0 0,0 0 0 0 0,0 0 1 0 0,0 1-1 0 0,1-1 1 0 0,-1 1-1 0 0,1-1 1 0 0,-1 5-1 0 0,3 5-32 0 0,0-10 0 0 0,0 0 0 0 0,1 0 0 0 0,-1 1 0 0 0,1-2 0 0 0,0 1 0 0 0,0 0 0 0 0,0 0 0 0 0,1 0 0 0 0,-1-1 0 0 0,1 0 0 0 0,-1 1 0 0 0,1-1 0 0 0,0 0 0 0 0,0 0 0 0 0,-1 0 0 0 0,2 0 0 0 0,-1-1 0 0 0,0 0 0 0 0,0 1 0 0 0,0-1 0 0 0,1 0 0 0 0,5 1 0 0 0,6 1 0 0 0,0 0 0 0 0,0-1 0 0 0,30 0 0 0 0,-34-2 0 0 0,0 0 0 0 0,0-2 0 0 0,0 1 0 0 0,0-1 0 0 0,0-1 0 0 0,-1 0 0 0 0,1 0 0 0 0,-1-1 0 0 0,0 0 0 0 0,0-1 0 0 0,0 0 0 0 0,-1-1 0 0 0,0 0 0 0 0,0 0 0 0 0,0-1 0 0 0,-1 0 0 0 0,0-1 0 0 0,0 1 0 0 0,-1-2 0 0 0,0 1 0 0 0,0-1 0 0 0,6-12 0 0 0,0-1 0 0 0,-1-1 0 0 0,-1 0 0 0 0,-1 0 0 0 0,13-44 0 0 0,-9 5 0 0 0,7-68 0 0 0,-18 108 0 0 0,-3 14 0 0 0,-3 10 0 0 0,-3 10 0 0 0,0 0 0 0 0,1 0 0 0 0,1 1 0 0 0,0-1 0 0 0,1 1 0 0 0,0 0 0 0 0,1 0 0 0 0,0 1 0 0 0,1-1 0 0 0,2 25 0 0 0,-1-25 0 0 0,1 0 0 0 0,0 1 0 0 0,1-1 0 0 0,1 0 0 0 0,0 0 0 0 0,1 0 0 0 0,0 0 0 0 0,1 0 0 0 0,0-1 0 0 0,1 0 0 0 0,12 19 0 0 0,-12-24-396 0 0,0 0 0 0 0,1 0 0 0 0,0-1 0 0 0,0 1 0 0 0,1-2-1 0 0,-1 1 1 0 0,1-1 0 0 0,1 0 0 0 0,-1-1 0 0 0,1 0 0 0 0,-1 0 0 0 0,1-1 0 0 0,17 5 0 0 0,-3-4-1076 0 0,-1-1 1 0 0,0-1-1 0 0,1 0 1 0 0,39-4-1 0 0,-29 0-1930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9 105 352 0 0,'-1'-1'447'0'0,"-1"-1"-1"0"0,2 0 1 0 0,-1 1-1 0 0,0-1 1 0 0,0 0-1 0 0,0 1 1 0 0,1-1-1 0 0,-1 0 1 0 0,1 0 0 0 0,0 0-1 0 0,-1 0 1 0 0,1 1-1 0 0,0-1 1 0 0,0 0-1 0 0,0 0 1 0 0,0 0-1 0 0,0 0 1 0 0,1 0 0 0 0,-1 0-1 0 0,1 1 1 0 0,-1-1-1 0 0,1 0 1 0 0,0 0-1 0 0,-1 1 1 0 0,3-4-1 0 0,0 2 135 0 0,-1-1 0 0 0,1 1-1 0 0,1 0 1 0 0,-1 0 0 0 0,0 0-1 0 0,1 0 1 0 0,0 1 0 0 0,-1-1-1 0 0,1 1 1 0 0,8-3 0 0 0,-3 1 72 0 0,1 0 1 0 0,0 1-1 0 0,-1 0 1 0 0,1 1-1 0 0,1 0 1 0 0,-1 0-1 0 0,0 1 0 0 0,0 0 1 0 0,14 2-1 0 0,-20-1-482 0 0,0 1 0 0 0,0-1 0 0 0,0 1 0 0 0,0 0 0 0 0,0 0 0 0 0,0 1 0 0 0,0-1 0 0 0,0 1 0 0 0,0 0 0 0 0,-1 0 0 0 0,1 0 0 0 0,0 1 0 0 0,-1-1 0 0 0,0 1 0 0 0,0 0 0 0 0,0 0 0 0 0,0 0 0 0 0,0 0 0 0 0,0 0 0 0 0,-1 1 0 0 0,4 6 0 0 0,-4-5-92 0 0,-1 0-1 0 0,-1 0 1 0 0,1-1-1 0 0,0 1 0 0 0,-1 0 1 0 0,0 0-1 0 0,0 0 0 0 0,-1 0 1 0 0,0 0-1 0 0,1 0 0 0 0,-1 0 1 0 0,-1 0-1 0 0,1-1 1 0 0,-1 1-1 0 0,0 0 0 0 0,0-1 1 0 0,0 0-1 0 0,-4 6 0 0 0,-54 81 514 0 0,45-72-475 0 0,1 1-1 0 0,1 0 1 0 0,0 1-1 0 0,2 1 1 0 0,-16 40-1 0 0,27-59-109 0 0,-1-1 0 0 0,0 1-1 0 0,1-1 1 0 0,-1 1 0 0 0,1 0-1 0 0,0-1 1 0 0,0 1 0 0 0,0 0 0 0 0,0-1-1 0 0,1 1 1 0 0,-1 0 0 0 0,1-1-1 0 0,-1 1 1 0 0,1-1 0 0 0,0 1 0 0 0,0-1-1 0 0,0 1 1 0 0,0-1 0 0 0,1 0-1 0 0,1 3 1 0 0,0-2-35 0 0,0 1 0 0 0,0-1 0 0 0,0-1-1 0 0,1 1 1 0 0,-1 0 0 0 0,1-1 0 0 0,-1 0 0 0 0,1 0 0 0 0,0 0-1 0 0,0 0 1 0 0,7 2 0 0 0,-3-2-359 0 0,0 0-1 0 0,1 0 1 0 0,-1-1-1 0 0,1 1 0 0 0,-1-2 1 0 0,1 0-1 0 0,-1 0 1 0 0,1 0-1 0 0,-1-1 1 0 0,1 0-1 0 0,-1-1 1 0 0,11-2-1 0 0,-13 1-190 0 0,20-8-2798 0 0,-11 1-3286 0 0,-11 4 3992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0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71 636 0 0,'-8'-7'1225'0'0,"0"1"0"0"0,0-1 0 0 0,-1 2 0 0 0,0-1 0 0 0,0 1 0 0 0,0 0 0 0 0,-1 1 0 0 0,-19-6 0 0 0,13 5 1065 0 0,-1 2-1 0 0,0 0 1 0 0,1 0-1 0 0,-29 1 1 0 0,39 3-1923 0 0,0-1-1 0 0,0 1 1 0 0,0 1 0 0 0,0-1 0 0 0,0 1 0 0 0,0 0-1 0 0,0 0 1 0 0,1 1 0 0 0,-1-1 0 0 0,1 1 0 0 0,-1 1-1 0 0,1-1 1 0 0,-6 6 0 0 0,1-1 387 0 0,1 1 0 0 0,0 0-1 0 0,1 0 1 0 0,0 0 0 0 0,-9 15 0 0 0,13-17-754 0 0,1-1 0 0 0,-1 1 0 0 0,1 0 0 0 0,-3 10 0 0 0,4-14 0 0 0,1-1 0 0 0,1 0 0 0 0,-1 0 0 0 0,0 1 0 0 0,0-1 0 0 0,1 1 0 0 0,-1-1 0 0 0,1 0 0 0 0,0 1 0 0 0,0-1 0 0 0,0 1 0 0 0,1 4 0 0 0,0-1 0 0 0,-1-2 0 0 0,1 0 0 0 0,-1 0 0 0 0,1 0 0 0 0,0 0 0 0 0,0 0 0 0 0,1 0 0 0 0,-1-1 0 0 0,1 1 0 0 0,0-1 0 0 0,0 1 0 0 0,0-1 0 0 0,1 1 0 0 0,-1-1 0 0 0,1 0 0 0 0,-1 0 0 0 0,1 0 0 0 0,0-1 0 0 0,0 1 0 0 0,6 3 0 0 0,-3-2 0 0 0,1 0 0 0 0,0 0 0 0 0,0-1 0 0 0,0 0 0 0 0,0 0 0 0 0,0-1 0 0 0,0 0 0 0 0,1 0 0 0 0,8 1 0 0 0,-9-3 0 0 0,0 1 0 0 0,0-1 0 0 0,-1-1 0 0 0,1 1 0 0 0,0-1 0 0 0,0 0 0 0 0,0-1 0 0 0,-1 0 0 0 0,1 0 0 0 0,-1 0 0 0 0,1-1 0 0 0,-1 0 0 0 0,0 0 0 0 0,0 0 0 0 0,0-1 0 0 0,-1 0 0 0 0,1 0 0 0 0,-1-1 0 0 0,0 1 0 0 0,0-1 0 0 0,4-6 0 0 0,-3 4 0 0 0,0-1 0 0 0,-1 0 0 0 0,0-1 0 0 0,-1 1 0 0 0,1-1 0 0 0,-2 1 0 0 0,1-1 0 0 0,-1-1 0 0 0,-1 1 0 0 0,0 0 0 0 0,0-1 0 0 0,-1 1 0 0 0,0-1 0 0 0,0-14 0 0 0,-2 16-5 0 0,1 0 0 0 0,-2 0 0 0 0,1 0 0 0 0,-1 0 0 0 0,0 0 0 0 0,-5-10 0 0 0,7 18-47 0 0,-1-1 1 0 0,1 1-1 0 0,0-1 1 0 0,0 1-1 0 0,-1-1 1 0 0,1 0-1 0 0,0 1 1 0 0,0-1-1 0 0,0 1 1 0 0,0-1-1 0 0,0 0 1 0 0,0 1-1 0 0,0-1 1 0 0,0 1-1 0 0,0-1 1 0 0,0 1-1 0 0,0-1 1 0 0,0 0-1 0 0,0 1 1 0 0,0-1 0 0 0,0 1-1 0 0,1-1 1 0 0,-1 1-1 0 0,0-1 1 0 0,1 0-1 0 0,0 0-86 0 0,-1 1 0 0 0,1 0 0 0 0,-1 0 0 0 0,1 0 0 0 0,0 0 0 0 0,-1 0 0 0 0,1 0 0 0 0,0 0 0 0 0,-1 0 0 0 0,1 0 0 0 0,-1 0 0 0 0,1 0 0 0 0,0 0 0 0 0,-1 0 0 0 0,1 1 0 0 0,0-1 0 0 0,-1 0 0 0 0,1 0 0 0 0,0 1 0 0 0,4 1-1111 0 0,-1 1 1 0 0,1 0 0 0 0,-1 0 0 0 0,0 0-1 0 0,5 4 1 0 0,7 9-2276 0 0,1 2 506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0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2684 0 0,'4'12'1711'0'0,"0"-1"1"0"0,-1 0-1 0 0,3 21 0 0 0,5-6 14293 0 0,28-79-12856 0 0,-27 35-2143 0 0,24-27 0 0 0,-26 34-875 0 0,0 0 0 0 0,2 1 0 0 0,-1 1-1 0 0,1 0 1 0 0,0 0 0 0 0,1 1 0 0 0,0 1-1 0 0,0 0 1 0 0,0 1 0 0 0,1 0-1 0 0,0 1 1 0 0,0 1 0 0 0,1 0 0 0 0,-1 1-1 0 0,30-3 1 0 0,-17 6-236 0 0,0 1 0 0 0,52 9 0 0 0,-47-5-333 0 0,47 1 1 0 0,-70-7-1417 0 0,-5 0-1753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5 106 644 0 0,'-5'7'6979'0'0,"7"5"-3496"0"0,1 0 1 0 0,7 22-1 0 0,2 8 1559 0 0,0-6 3338 0 0,2-74-7108 0 0,-12 28-1272 0 0,1 1 0 0 0,0-1 0 0 0,0 0 0 0 0,1 1 0 0 0,0 0 0 0 0,1 0 0 0 0,0 0 0 0 0,9-12 0 0 0,-10 16 0 0 0,0 1 0 0 0,0-1 0 0 0,0 1 0 0 0,0-1 0 0 0,1 1 0 0 0,-1 0 0 0 0,1 1 0 0 0,0-1 0 0 0,1 1 0 0 0,-1 0 0 0 0,0 0 0 0 0,1 1 0 0 0,0 0 0 0 0,-1-1 0 0 0,10 0 0 0 0,-12 2 0 0 0,0 1 0 0 0,0 0 0 0 0,0 0 0 0 0,-1 0 0 0 0,1 1 0 0 0,0-1 0 0 0,0 1 0 0 0,0-1 0 0 0,0 1 0 0 0,-1 0 0 0 0,1 0 0 0 0,0 1 0 0 0,-1-1 0 0 0,1 0 0 0 0,-1 1 0 0 0,1-1 0 0 0,-1 1 0 0 0,0 0 0 0 0,0 0 0 0 0,0 0 0 0 0,0 0 0 0 0,0 0 0 0 0,0 0 0 0 0,2 5 0 0 0,3 4 0 0 0,0 1 0 0 0,-1 0 0 0 0,9 25 0 0 0,-11-26 0 0 0,7 9 0 0 0,-11-20 0 0 0,0 0 0 0 0,0 0 0 0 0,0 1 0 0 0,0-1 0 0 0,0 0 0 0 0,1 0 0 0 0,-1 0 0 0 0,0 0 0 0 0,0 1 0 0 0,0-1 0 0 0,0 0 0 0 0,0 0 0 0 0,1 0 0 0 0,-1 0 0 0 0,0 0 0 0 0,0 0 0 0 0,0 0 0 0 0,0 0 0 0 0,1 1 0 0 0,-1-1 0 0 0,0 0 0 0 0,0 0 0 0 0,0 0 0 0 0,1 0 0 0 0,-1 0 0 0 0,0 0 0 0 0,0 0 0 0 0,0 0 0 0 0,0 0 0 0 0,1 0 0 0 0,-1 0 0 0 0,0 0 0 0 0,0 0 0 0 0,0 0 0 0 0,1 0 0 0 0,-1 0 0 0 0,0-1 0 0 0,0 1 0 0 0,0 0 0 0 0,0 0 0 0 0,1 0 0 0 0,-1 0 0 0 0,0 0 0 0 0,0 0 0 0 0,0 0 0 0 0,0-1 0 0 0,1 1 0 0 0,-1 0 0 0 0,0 0 0 0 0,0 0 0 0 0,0 0 0 0 0,0 0 0 0 0,0-1 0 0 0,0 1 0 0 0,0 0 0 0 0,5-7 0 0 0,11-24 0 0 0,5-8 0 0 0,-11 24 0 0 0,1 1 0 0 0,1 0 0 0 0,0 0 0 0 0,23-19 0 0 0,-32 30 0 0 0,0 1 0 0 0,1-1 0 0 0,-1 1 0 0 0,1 0 0 0 0,-1 0 0 0 0,1 0 0 0 0,0 0 0 0 0,0 0 0 0 0,-1 1 0 0 0,1 0 0 0 0,0 0 0 0 0,0 0 0 0 0,0 0 0 0 0,1 1 0 0 0,-1-1 0 0 0,0 1 0 0 0,0 0 0 0 0,0 0 0 0 0,0 1 0 0 0,0-1 0 0 0,0 1 0 0 0,0 0 0 0 0,0 0 0 0 0,0 0 0 0 0,0 1 0 0 0,0-1 0 0 0,4 4 0 0 0,4 1 0 0 0,-1 2 0 0 0,0-1 0 0 0,0 2 0 0 0,0-1 0 0 0,-1 2 0 0 0,-1-1 0 0 0,1 1 0 0 0,-2 1 0 0 0,1-1 0 0 0,-1 1 0 0 0,9 18 0 0 0,-16-28 0 0 0,8 15 0 0 0,-8-14-515 0 0,0-1 1 0 0,-1 0-1 0 0,1 1 1 0 0,0-1-1 0 0,0 0 1 0 0,0 1-1 0 0,0-1 1 0 0,0 0-1 0 0,0 0 1 0 0,0 0-1 0 0,0 0 1 0 0,1 0-1 0 0,-1 0 1 0 0,0 0-1 0 0,1 0 1 0 0,-1 0-1 0 0,0-1 1 0 0,1 1-1 0 0,-1-1 1 0 0,1 1-1 0 0,-1-1 1 0 0,1 1-1 0 0,1-1 1 0 0,8 2-2983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87 137 264 0 0,'0'0'21019'0'0,"11"3"-18163"0"0,3-4-2077 0 0,-1 0 1 0 0,1-1-1 0 0,-1 0 0 0 0,0-1 1 0 0,0-1-1 0 0,0 0 1 0 0,0 0-1 0 0,24-13 1 0 0,-33 14-781 0 0,1 1 0 0 0,0-1 0 0 0,-1 0 0 0 0,1 0 0 0 0,-1 0 0 0 0,0-1 0 0 0,0 0 0 0 0,0 0 0 0 0,-1 0 0 0 0,1 0 0 0 0,-1 0 0 0 0,0-1 0 0 0,0 1 0 0 0,3-9 1 0 0,-6 12-23 0 0,0-1 0 0 0,0 1 1 0 0,-1-1-1 0 0,1 1 0 0 0,0 0 1 0 0,-1-1-1 0 0,1 1 1 0 0,-1-1-1 0 0,1 1 0 0 0,-1 0 1 0 0,1 0-1 0 0,-1-1 0 0 0,0 1 1 0 0,0 0-1 0 0,0 0 1 0 0,0 0-1 0 0,0 0 0 0 0,0 0 1 0 0,0 0-1 0 0,0 0 0 0 0,0 0 1 0 0,0 0-1 0 0,-1 0 1 0 0,1 1-1 0 0,0-1 0 0 0,0 1 1 0 0,-1-1-1 0 0,1 1 0 0 0,-2-1 1 0 0,-6-1 28 0 0,0 0 1 0 0,0 1-1 0 0,0 0 1 0 0,-1 0-1 0 0,1 1 1 0 0,0 1-1 0 0,0-1 0 0 0,0 2 1 0 0,-11 1-1 0 0,0 2 301 0 0,-1 1 0 0 0,-37 17 0 0 0,52-20-236 0 0,0 0-1 0 0,0 1 1 0 0,0 0-1 0 0,1 0 0 0 0,-1 0 1 0 0,1 1-1 0 0,0 0 1 0 0,0 0-1 0 0,1 0 1 0 0,-7 10-1 0 0,10-13-57 0 0,0-1 1 0 0,0 1-1 0 0,0 0 0 0 0,0 0 1 0 0,0-1-1 0 0,0 1 0 0 0,1 0 1 0 0,-1 0-1 0 0,1 0 0 0 0,-1 0 1 0 0,1 0-1 0 0,0 0 0 0 0,0 0 1 0 0,0 0-1 0 0,0 0 0 0 0,0 0 0 0 0,0 0 1 0 0,1 0-1 0 0,-1 0 0 0 0,0 0 1 0 0,1 0-1 0 0,0 0 0 0 0,-1 0 1 0 0,1-1-1 0 0,0 1 0 0 0,0 0 1 0 0,0 0-1 0 0,0-1 0 0 0,1 1 1 0 0,-1-1-1 0 0,0 1 0 0 0,1-1 0 0 0,-1 1 1 0 0,1-1-1 0 0,-1 0 0 0 0,1 0 1 0 0,-1 1-1 0 0,1-1 0 0 0,0-1 1 0 0,3 3-1 0 0,7 3-355 0 0,1-1-1 0 0,-1 0 1 0 0,1 0 0 0 0,0-2-1 0 0,0 1 1 0 0,0-2 0 0 0,1 0-1 0 0,-1 0 1 0 0,1-1 0 0 0,13-1-1 0 0,14-3-3027 0 0,79-16 0 0 0,-32 3 888 0 0,-60 13-907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511 146 76 0 0,'-10'-15'4168'0'0,"-2"4"-759"0"0,-1 1-1 0 0,-22-14 0 0 0,23 16-2338 0 0,0 2 0 0 0,-1 0-1 0 0,0 0 1 0 0,0 1-1 0 0,0 1 1 0 0,-19-4 0 0 0,8 3 62 0 0,-1 2 1 0 0,0 0 0 0 0,0 2-1 0 0,-47 3 1 0 0,63-2-847 0 0,1 1 0 0 0,-1 1 0 0 0,1-1 0 0 0,0 1 0 0 0,-1 1 0 0 0,1 0 0 0 0,0 0-1 0 0,1 0 1 0 0,-1 1 0 0 0,1 0 0 0 0,-1 1 0 0 0,1 0 0 0 0,0 0 0 0 0,1 0 0 0 0,-1 1 0 0 0,1 0 0 0 0,-10 12 0 0 0,14-15-286 0 0,0-1 0 0 0,1 1 0 0 0,-1-1 0 0 0,1 1 0 0 0,-1 0 0 0 0,1 0 0 0 0,0 0 0 0 0,0-1 0 0 0,0 1 0 0 0,1 0 0 0 0,-1 0 0 0 0,1 0 0 0 0,-1 1 0 0 0,1-1 0 0 0,0 0 0 0 0,0 0 0 0 0,0 0 0 0 0,1 0 0 0 0,-1 0 0 0 0,1 0 0 0 0,0 0 0 0 0,-1 0 0 0 0,1 0 0 0 0,1 0 0 0 0,-1-1 0 0 0,0 1 0 0 0,1 0 0 0 0,-1-1 0 0 0,1 1 0 0 0,0-1 0 0 0,0 1 0 0 0,0-1 0 0 0,0 0 0 0 0,0 0 0 0 0,1 0 0 0 0,4 3 0 0 0,1 1 0 0 0,1 0 0 0 0,0-1 0 0 0,0 0 0 0 0,1 0 0 0 0,-1-1 0 0 0,1-1 0 0 0,0 0 0 0 0,0 0 0 0 0,18 2 0 0 0,-12-3 0 0 0,0-1 0 0 0,0-1 0 0 0,0 0 0 0 0,0-1 0 0 0,0-1 0 0 0,0 0 0 0 0,0-1 0 0 0,19-7 0 0 0,-23 6 0 0 0,-1-1 0 0 0,1 0 0 0 0,-1-1 0 0 0,0 0 0 0 0,-1-1 0 0 0,1 0 0 0 0,-1-1 0 0 0,-1 0 0 0 0,1 0 0 0 0,-1-1 0 0 0,8-11 0 0 0,38-60 0 0 0,-12 17 0 0 0,-43 63 0 0 0,1-1 0 0 0,-1 1 0 0 0,0 0 0 0 0,0-1 0 0 0,1 1 0 0 0,-1-1 0 0 0,0 1 0 0 0,1 0 0 0 0,-1-1 0 0 0,0 1 0 0 0,1 0 0 0 0,-1 0 0 0 0,1-1 0 0 0,-1 1 0 0 0,0 0 0 0 0,1 0 0 0 0,-1-1 0 0 0,1 1 0 0 0,-1 0 0 0 0,1 0 0 0 0,-1 0 0 0 0,1 0 0 0 0,-1 0 0 0 0,1 0 0 0 0,-1 0 0 0 0,1 0 0 0 0,-1 0 0 0 0,1 0 0 0 0,-1 0 0 0 0,0 0 0 0 0,1 0 0 0 0,-1 0 0 0 0,1 0 0 0 0,-1 1 0 0 0,1-1 0 0 0,-1 0 0 0 0,1 0 0 0 0,-1 1 0 0 0,0-1 0 0 0,1 0 0 0 0,-1 0 0 0 0,1 1 0 0 0,-1-1 0 0 0,1 1 0 0 0,9 14 0 0 0,-4 0 0 0 0,2 0 0 0 0,0-1 0 0 0,0 0 0 0 0,1 0 0 0 0,1-1 0 0 0,0 0 0 0 0,1-1 0 0 0,1 0 0 0 0,0 0 0 0 0,0-2 0 0 0,1 1 0 0 0,0-2 0 0 0,1 0 0 0 0,0 0 0 0 0,0-1 0 0 0,1-1 0 0 0,0 0 0 0 0,19 4 0 0 0,-29-9-644 0 0,0-1 1 0 0,0 1-1 0 0,1-1 1 0 0,-1-1-1 0 0,1 1 1 0 0,-1-1-1 0 0,0 0 1 0 0,1 0-1 0 0,-1-1 0 0 0,1 1 1 0 0,-1-1-1 0 0,0 0 1 0 0,1-1-1 0 0,-1 1 1 0 0,0-1-1 0 0,0 0 1 0 0,0-1-1 0 0,0 1 0 0 0,4-4 1 0 0,8-6-2767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165 259 1704 0 0,'-16'-30'2294'0'0,"-2"1"0"0"0,-29-36 0 0 0,-15-11 6002 0 0,50 62-6153 0 0,11 13-1874 0 0,1 0 0 0 0,-1 1-1 0 0,0-1 1 0 0,0 0 0 0 0,0 0 0 0 0,1 0-1 0 0,-1 0 1 0 0,1 0 0 0 0,-1-1-1 0 0,1 1 1 0 0,-1 0 0 0 0,1 0 0 0 0,0 0-1 0 0,-1 0 1 0 0,1 0 0 0 0,0-1 0 0 0,0 1-1 0 0,0 0 1 0 0,0 0 0 0 0,0 0 0 0 0,0-3-1 0 0,1 3-131 0 0,-1 0 0 0 0,1 0-1 0 0,-1 0 1 0 0,1 0-1 0 0,0 1 1 0 0,0-1 0 0 0,-1 0-1 0 0,1 0 1 0 0,0 0 0 0 0,0 1-1 0 0,0-1 1 0 0,0 0-1 0 0,0 1 1 0 0,0-1 0 0 0,0 1-1 0 0,0-1 1 0 0,0 1-1 0 0,2-1 1 0 0,3 0 36 0 0,-1 0 0 0 0,1 0 0 0 0,0 0 0 0 0,0 0 0 0 0,0 1 0 0 0,0 0 0 0 0,9 2 0 0 0,6 3-1225 0 0,-1 0 1 0 0,0 2 0 0 0,0 1 0 0 0,0 0-1 0 0,25 16 1 0 0,11 4-4080 0 0,-13-9 2134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1 528 0 0,'0'0'1232'0'0,"-2"1"230"0"0,-9 4 3370 0 0,8-6-3295 0 0,-9 0-61 0 0,9 1-58 0 0,0-1-44 0 0,-13 0 191 0 0,-1 0 0 0 0,1 2 1 0 0,-1-1-1 0 0,1 2 1 0 0,-1 0-1 0 0,-28 9 0 0 0,34-8-1052 0 0,-1 1-1 0 0,1 0 0 0 0,1 1 0 0 0,-1 0 0 0 0,1 1 0 0 0,0 0 0 0 0,0 1 1 0 0,1 0-1 0 0,0 1 0 0 0,-14 14 0 0 0,21-21-481 0 0,0 1 0 0 0,1 0 0 0 0,-1 0 0 0 0,1-1 0 0 0,-1 1 0 0 0,1 0 0 0 0,0 0 0 0 0,0 1 1 0 0,0-1-1 0 0,0 0 0 0 0,0 0 0 0 0,0 0 0 0 0,1 1 0 0 0,-1-1 0 0 0,1 0 0 0 0,-1 1 0 0 0,1-1 0 0 0,0 1 0 0 0,0-1 0 0 0,0 0 0 0 0,0 1 0 0 0,0-1 0 0 0,1 1 0 0 0,-1-1 0 0 0,1 0 0 0 0,0 0 0 0 0,-1 1 0 0 0,1-1 0 0 0,0 0 1 0 0,0 0-1 0 0,1 0 0 0 0,-1 0 0 0 0,0 0 0 0 0,1 0 0 0 0,-1 0 0 0 0,1 0 0 0 0,-1 0 0 0 0,1-1 0 0 0,0 1 0 0 0,0-1 0 0 0,0 1 0 0 0,3 1 0 0 0,1 1 45 0 0,1 0-1 0 0,0 0 1 0 0,0-1-1 0 0,0 0 1 0 0,0 0-1 0 0,0-1 1 0 0,1 0-1 0 0,-1 0 1 0 0,1 0-1 0 0,-1-1 1 0 0,1 0-1 0 0,10-1 1 0 0,-11-1-76 0 0,0 0 0 0 0,0 0 0 0 0,0-1 0 0 0,-1 0 0 0 0,1 0 0 0 0,-1-1 0 0 0,1 0 0 0 0,-1 0 0 0 0,9-7 0 0 0,13-5 0 0 0,-26 14 0 0 0,-1 0 0 0 0,1 1 0 0 0,0-1 0 0 0,-1 1 0 0 0,1 0 0 0 0,0-1 0 0 0,-1 1 0 0 0,1 0 0 0 0,0 0 0 0 0,0 0 0 0 0,-1 0 0 0 0,1 0 0 0 0,0 0 0 0 0,0 1 0 0 0,-1-1 0 0 0,1 0 0 0 0,0 1 0 0 0,-1 0 0 0 0,3 1 0 0 0,26 17 0 0 0,-22-13 0 0 0,34 26-686 0 0,-23-18-970 0 0,35 22 0 0 0,-48-32 1260 0 0,1-1 0 0 0,0 0 0 0 0,0 0-1 0 0,0-1 1 0 0,1 0 0 0 0,-1 0 0 0 0,0-1-1 0 0,1 1 1 0 0,11-1 0 0 0,-4-5-7285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416 118 664 0 0,'-1'-3'525'0'0,"0"-1"0"0"0,0 1 1 0 0,0 0-1 0 0,-1-1 0 0 0,1 1 0 0 0,-1 0 0 0 0,0 0 1 0 0,0 0-1 0 0,0 0 0 0 0,0 0 0 0 0,-1 1 0 0 0,1-1 0 0 0,-1 1 1 0 0,-3-3-1 0 0,1 1 246 0 0,-1 0 0 0 0,0 1 1 0 0,0 0-1 0 0,0 0 0 0 0,0 0 1 0 0,-13-3-1 0 0,2 2 620 0 0,-1 1 0 0 0,1 1-1 0 0,-1 0 1 0 0,-33 2 0 0 0,39 1-829 0 0,-1 1 1 0 0,1 0-1 0 0,0 1 1 0 0,0 0-1 0 0,0 1 1 0 0,0 0 0 0 0,1 1-1 0 0,-17 9 1 0 0,21-10-317 0 0,1-1 1 0 0,0 1-1 0 0,0 1 1 0 0,1-1-1 0 0,-1 1 1 0 0,1 0-1 0 0,0 0 1 0 0,0 1-1 0 0,0-1 1 0 0,1 1 0 0 0,0 0-1 0 0,0 0 1 0 0,1 1-1 0 0,-1-1 1 0 0,1 1-1 0 0,-2 8 1 0 0,4-13-176 0 0,1 0 1 0 0,-1-1 0 0 0,1 1 0 0 0,0 0-1 0 0,-1 0 1 0 0,1 0 0 0 0,0 0 0 0 0,0-1-1 0 0,0 1 1 0 0,1 0 0 0 0,-1 0 0 0 0,0 0-1 0 0,1 0 1 0 0,-1-1 0 0 0,1 1-1 0 0,0 0 1 0 0,-1-1 0 0 0,1 1 0 0 0,0 0-1 0 0,0-1 1 0 0,0 1 0 0 0,0-1 0 0 0,0 1-1 0 0,2 1 1 0 0,0-1-11 0 0,0 0 1 0 0,0 0-1 0 0,0-1 1 0 0,0 1 0 0 0,0 0-1 0 0,0-1 1 0 0,1 0-1 0 0,-1 0 1 0 0,1 0-1 0 0,-1 0 1 0 0,7 0-1 0 0,4 0-66 0 0,-1-1 1 0 0,1 0-1 0 0,0-1 0 0 0,-1 0 0 0 0,21-6 1 0 0,-28 6-15 0 0,0-1 1 0 0,-1 0 0 0 0,0 0-1 0 0,1-1 1 0 0,-1 1-1 0 0,0-1 1 0 0,0 0 0 0 0,0-1-1 0 0,-1 1 1 0 0,1-1 0 0 0,-1 0-1 0 0,0 0 1 0 0,0 0 0 0 0,0 0-1 0 0,-1-1 1 0 0,1 0-1 0 0,-1 0 1 0 0,4-9 0 0 0,-3 6 14 0 0,-2 0 0 0 0,1 1 0 0 0,-1-2 1 0 0,0 1-1 0 0,-1 0 0 0 0,0 0 0 0 0,0 0 1 0 0,-1-1-1 0 0,0 1 0 0 0,0 0 0 0 0,-1-1 0 0 0,-2-11 1 0 0,-10-12-1247 0 0,12 31 628 0 0,22 17-13639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147 109 276 0 0,'-9'8'1462'0'0,"-1"-1"0"0"0,0-1 0 0 0,0 0-1 0 0,-1 0 1 0 0,-15 6 0 0 0,19-10 37 0 0,0 0 0 0 0,0 0 0 0 0,0-1 0 0 0,0 1 0 0 0,0-2 0 0 0,-7 1 0 0 0,13-1-1359 0 0,1 0 0 0 0,-1 0 0 0 0,0 0 0 0 0,1 0 0 0 0,-1-1 0 0 0,0 1 0 0 0,1 0 0 0 0,-1 0 1 0 0,1-1-1 0 0,-1 1 0 0 0,1 0 0 0 0,-1-1 0 0 0,1 1 0 0 0,-1 0 0 0 0,1-1 0 0 0,-1 1 0 0 0,1-1 0 0 0,-1 1 0 0 0,1-1 0 0 0,-1 1 0 0 0,1-1 0 0 0,0 1 0 0 0,0-1 0 0 0,-1 0 0 0 0,1 1 0 0 0,0-1 0 0 0,0 1 0 0 0,-1-1 0 0 0,1 0 0 0 0,0 1 0 0 0,0-1 0 0 0,0 1 0 0 0,0-1 0 0 0,0 0 0 0 0,0 1 0 0 0,0-1 0 0 0,0 0 0 0 0,0 1 0 0 0,0-1 0 0 0,1 0 0 0 0,4-23 1672 0 0,-1 15-1354 0 0,0 0 0 0 0,1 0 0 0 0,-1 0 0 0 0,2 0 0 0 0,-1 1 0 0 0,14-14 0 0 0,-15 17-277 0 0,1 1-1 0 0,0 0 0 0 0,0 0 1 0 0,0 0-1 0 0,1 1 1 0 0,-1 0-1 0 0,1 0 1 0 0,0 0-1 0 0,-1 1 0 0 0,1 0 1 0 0,12-3-1 0 0,-9 3-155 0 0,-1 1 0 0 0,1 1 0 0 0,-1-1 0 0 0,1 1 1 0 0,0 1-1 0 0,-1 0 0 0 0,1 0 0 0 0,-1 0 0 0 0,1 1 0 0 0,-1 0 0 0 0,0 1 0 0 0,0 0 0 0 0,10 5 0 0 0,7 6-99 0 0,-1 0 1 0 0,37 31-1 0 0,-42-31-18 0 0,17 8-2412 0 0,23 3-7208 0 0,-32-17 6236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5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486 587 496 0 0,'-21'-15'3093'0'0,"4"1"-1143"0"0,-1 2 0 0 0,-1 0 0 0 0,0 1 0 0 0,-1 1 0 0 0,0 0 1 0 0,-25-7-1 0 0,27 12-878 0 0,-1 0 0 0 0,1 2 0 0 0,-1 0 0 0 0,0 1 0 0 0,1 1 0 0 0,-33 3 0 0 0,43-2-748 0 0,0 1 1 0 0,1 0-1 0 0,-1 1 1 0 0,1 0-1 0 0,-1 0 0 0 0,1 0 1 0 0,0 1-1 0 0,0 0 0 0 0,0 1 1 0 0,0 0-1 0 0,1 0 1 0 0,-1 0-1 0 0,1 0 0 0 0,0 1 1 0 0,0 0-1 0 0,1 1 0 0 0,0-1 1 0 0,0 1-1 0 0,-5 7 1 0 0,9-12-304 0 0,0 0 0 0 0,0 1 0 0 0,0-1 0 0 0,1 1 0 0 0,-1-1 0 0 0,0 1 0 0 0,1 0 1 0 0,-1-1-1 0 0,1 1 0 0 0,0-1 0 0 0,-1 1 0 0 0,1 0 0 0 0,0-1 0 0 0,0 1 0 0 0,0 0 1 0 0,0-1-1 0 0,0 1 0 0 0,1 0 0 0 0,-1-1 0 0 0,0 1 0 0 0,1 0 0 0 0,-1-1 1 0 0,2 3-1 0 0,0-2 20 0 0,-1 1 1 0 0,1-1-1 0 0,0 1 1 0 0,1-1-1 0 0,-1 1 1 0 0,0-1-1 0 0,1 0 1 0 0,-1 0-1 0 0,1 0 1 0 0,0-1-1 0 0,3 3 1 0 0,6 2 64 0 0,1-1 0 0 0,0 0 0 0 0,-1-1 0 0 0,20 3 0 0 0,-9-2-106 0 0,1-1 0 0 0,0-2 0 0 0,0 0 0 0 0,0-1 0 0 0,47-6 0 0 0,-61 4 0 0 0,0-1 0 0 0,0 0 0 0 0,0-1 0 0 0,-1 0 0 0 0,1-1 0 0 0,-1 0 0 0 0,1 0 0 0 0,-1-1 0 0 0,-1 0 0 0 0,1-1 0 0 0,-1 0 0 0 0,1 0 0 0 0,-2-1 0 0 0,1 0 0 0 0,-1 0 0 0 0,10-13 0 0 0,-7 4 0 0 0,0 1 0 0 0,-1-1 0 0 0,-1-1 0 0 0,-1 0 0 0 0,6-19 0 0 0,20-92 0 0 0,-27 100 0 0 0,38-241 0 0 0,-43 257 0 0 0,-1 12 0 0 0,0 0 0 0 0,0 0 0 0 0,0 0 0 0 0,0 0 0 0 0,-1 0 0 0 0,1 0 0 0 0,0-1 0 0 0,0 1 0 0 0,0 0 0 0 0,0 0 0 0 0,0 0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0,0 0 0 0 0,0 0 0 0 0,0 0 0 0 0,0 1 0 0 0,0-1 0 0 0,-1 0 0 0 0,1 0 0 0 0,0 0 0 0 0,0 0 0 0 0,0 0 0 0 0,0 0 0 0 0,0 0 0 0 0,0 0 0 0 0,0 1 0 0 0,0-1 0 0 0,0 0 0 0 0,0 0 0 0 0,-1 0 0 0 0,1 0 0 0 0,0 0 0 0 0,0 0 0 0 0,0 1 0 0 0,0-1 0 0 0,0 0 0 0 0,0 0 0 0 0,-7 8 0 0 0,3-3 0 0 0,1 1 0 0 0,0-1 0 0 0,1 1 0 0 0,-1 0 0 0 0,1 0 0 0 0,0 0 0 0 0,0 0 0 0 0,-1 12 0 0 0,-2 48 0 0 0,4-45 0 0 0,1 0 0 0 0,2 0 0 0 0,0 0 0 0 0,1 0 0 0 0,1 0 0 0 0,1-1 0 0 0,0 1 0 0 0,2-1 0 0 0,0 0 0 0 0,11 18 0 0 0,-12-26 0 0 0,1-1 0 0 0,0 0 0 0 0,1-1 0 0 0,0 1 0 0 0,1-2 0 0 0,0 1 0 0 0,0-1 0 0 0,1 0 0 0 0,0-1 0 0 0,1 0 0 0 0,0-1 0 0 0,0 0 0 0 0,0-1 0 0 0,1 0 0 0 0,0-1 0 0 0,0 0 0 0 0,14 3 0 0 0,-4-3-1287 0 0,0-2 0 0 0,0 0 1 0 0,0-1-1 0 0,1-1 0 0 0,-1-1 0 0 0,0-1 1 0 0,1-1-1 0 0,-1-1 0 0 0,25-7 0 0 0,2-1-2122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1:00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74 408 0 0,'-19'-6'14758'0'0,"32"-1"-13282"0"0,-1 1 1 0 0,1 0-1 0 0,0 1 1 0 0,0 0-1 0 0,0 1 1 0 0,21-4-1 0 0,42-14 416 0 0,-72 20-2455 0 0,3 1-4471 0 0,-3 0 1070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517 156 1880 0 0,'-2'-6'544'0'0,"0"0"-1"0"0,-1 0 1 0 0,0 0-1 0 0,1 0 1 0 0,-2 1-1 0 0,1-1 1 0 0,-1 1-1 0 0,0-1 0 0 0,0 1 1 0 0,0 1-1 0 0,-1-1 1 0 0,1 0-1 0 0,-1 1 1 0 0,0 0-1 0 0,-9-5 1 0 0,-3-2 823 0 0,-1 2 0 0 0,0 0 0 0 0,-32-11-1 0 0,38 16-542 0 0,-1 0 0 0 0,-1 1 0 0 0,1 0 0 0 0,0 1 0 0 0,-1 1-1 0 0,0 0 1 0 0,1 1 0 0 0,-16 1 0 0 0,16 1-379 0 0,1 0 1 0 0,0 0 0 0 0,0 2-1 0 0,-1-1 1 0 0,2 1-1 0 0,-1 1 1 0 0,0 0-1 0 0,1 1 1 0 0,0 0 0 0 0,1 1-1 0 0,-1 0 1 0 0,1 1-1 0 0,0 0 1 0 0,-9 10-1 0 0,16-15-365 0 0,0 0 0 0 0,0 0-1 0 0,1 0 1 0 0,-1 0-1 0 0,1 0 1 0 0,0 1-1 0 0,0-1 1 0 0,0 1-1 0 0,0-1 1 0 0,1 1 0 0 0,-1 0-1 0 0,1-1 1 0 0,0 1-1 0 0,0 0 1 0 0,1 0-1 0 0,-1 0 1 0 0,1 0 0 0 0,0 0-1 0 0,0 0 1 0 0,0 0-1 0 0,0 0 1 0 0,1 0-1 0 0,-1 0 1 0 0,1 0 0 0 0,0 0-1 0 0,1 0 1 0 0,-1-1-1 0 0,0 1 1 0 0,1 0-1 0 0,0-1 1 0 0,0 1-1 0 0,4 5 1 0 0,4 1-80 0 0,0 0 0 0 0,0 0 0 0 0,1-1 0 0 0,0-1 0 0 0,0 1 0 0 0,1-2 0 0 0,0 0 0 0 0,14 6 0 0 0,-15-8 0 0 0,0 0 0 0 0,1-1 0 0 0,-1 0 0 0 0,1-1 0 0 0,0 0 0 0 0,0-1 0 0 0,0 0 0 0 0,0-1 0 0 0,24-1 0 0 0,-31-1 0 0 0,0 0 0 0 0,-1 0 0 0 0,1 0 0 0 0,0-1 0 0 0,-1 1 0 0 0,1-1 0 0 0,0 0 0 0 0,-1-1 0 0 0,0 1 0 0 0,5-4 0 0 0,35-34 0 0 0,-10 8 0 0 0,-26 26 0 0 0,4 2 0 0 0,-10 4 0 0 0,-1 1 0 0 0,1-1 0 0 0,-1 1 0 0 0,1-1 0 0 0,0 1 0 0 0,-1 0 0 0 0,1 0 0 0 0,-1-1 0 0 0,1 1 0 0 0,-1 0 0 0 0,0 0 0 0 0,1 1 0 0 0,-1-1 0 0 0,0 0 0 0 0,0 0 0 0 0,2 2 0 0 0,18 29 0 0 0,-5-7 0 0 0,0-6-2299 0 0,38 34 1 0 0,-47-47 1641 0 0,0-1 0 0 0,0 0 0 0 0,0-1 1 0 0,1 1-1 0 0,0-1 0 0 0,0-1 0 0 0,0 1 0 0 0,0-1 1 0 0,11 2-1 0 0,-11-5-3043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7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82 407 272 0 0,'0'-11'12274'0'0,"-3"8"-11238"0"0,-1 0-1 0 0,1 0 0 0 0,0-1 0 0 0,0 1 0 0 0,0-1 0 0 0,1 0 0 0 0,-3-4 0 0 0,1 2 74 0 0,1 0 1 0 0,0-1 0 0 0,-3-13 0 0 0,1-3-198 0 0,2 0 1 0 0,-1-23-1 0 0,-3-18 1040 0 0,-13-79 860 0 0,19 117-16299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1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182 126 132 0 0,'-9'-7'18208'0'0,"26"6"-19365"0"0,128-12 5543 0 0,-117 9-3732 0 0,0-2 1 0 0,-1 0-1 0 0,28-12 0 0 0,-49 16-531 0 0,0 0 0 0 0,-1-1 0 0 0,0 1 0 0 0,1-1 0 0 0,-1 0 0 0 0,0-1 0 0 0,-1 1 0 0 0,1-1 0 0 0,0 0 0 0 0,-1 0 0 0 0,0-1 0 0 0,0 1-1 0 0,0-1 1 0 0,4-8 0 0 0,-8 13-110 0 0,0 0-1 0 0,1 0 1 0 0,-1-1-1 0 0,0 1 1 0 0,0 0-1 0 0,0 0 1 0 0,0-1-1 0 0,0 1 1 0 0,0 0-1 0 0,0 0 1 0 0,0-1-1 0 0,0 1 1 0 0,0 0-1 0 0,0 0 1 0 0,0-1-1 0 0,0 1 1 0 0,0 0-1 0 0,0-1 1 0 0,0 1-1 0 0,0 0 1 0 0,0 0-1 0 0,0-1 1 0 0,0 1-1 0 0,0 0 1 0 0,0 0-1 0 0,0-1 1 0 0,-1 1-1 0 0,1 0 1 0 0,0 0-1 0 0,0-1 1 0 0,0 1-1 0 0,-1 0 1 0 0,1 0 0 0 0,0 0-1 0 0,0 0 1 0 0,0-1-1 0 0,-1 1 1 0 0,1 0-1 0 0,0 0 1 0 0,0 0-1 0 0,-1 0 1 0 0,1 0-1 0 0,0 0 1 0 0,0-1-1 0 0,-1 1 1 0 0,1 0-1 0 0,0 0 1 0 0,0 0-1 0 0,-1 0 1 0 0,0 0 1 0 0,1 0 0 0 0,-1 0 0 0 0,0 0 0 0 0,1 0 0 0 0,-1 0 0 0 0,0 0 0 0 0,1 0 0 0 0,-1 0 0 0 0,0 1 0 0 0,1-1 0 0 0,-1 0 0 0 0,1 0 0 0 0,-1 0 0 0 0,0 1 0 0 0,1-1 0 0 0,-1 0 0 0 0,1 1 0 0 0,-1-1 0 0 0,1 1 0 0 0,-1-1 0 0 0,1 0 0 0 0,-1 1 0 0 0,1-1 0 0 0,-1 2 0 0 0,-3 6 84 0 0,0 1 0 0 0,1 0-1 0 0,0 0 1 0 0,0 0-1 0 0,1 0 1 0 0,0 1-1 0 0,0 9 1 0 0,-3 74 554 0 0,4-65-446 0 0,-9 356 2478 0 0,10-380-2712 0 0,-1-1 0 0 0,1 1 1 0 0,0-1-1 0 0,-1 1 0 0 0,0-1 1 0 0,1 1-1 0 0,-2-1 0 0 0,1 1 1 0 0,0-1-1 0 0,-1 0 0 0 0,1 0 1 0 0,-1 1-1 0 0,0-1 0 0 0,0 0 1 0 0,0-1-1 0 0,0 1 0 0 0,-4 3 1 0 0,2-3-43 0 0,0 0 1 0 0,-1-1 0 0 0,1 1 0 0 0,-1-1 0 0 0,1 0 0 0 0,-1-1 0 0 0,1 1 0 0 0,-1-1 0 0 0,0 0 0 0 0,0 0 0 0 0,0 0 0 0 0,-6-1 0 0 0,-134 3-729 0 0,101-4 826 0 0,0 1-1 0 0,0 3 0 0 0,-47 8 0 0 0,63 1 936 0 0,27-11-277 0 0,6 0-325 0 0,34 4 56 0 0,1-3 0 0 0,69-3 0 0 0,-32-1-155 0 0,32 1-262 0 0,-26-7 0 0 0,-76 8 0 0 0,26-8 0 0 0,4 0 0 0 0,18-6-814 0 0,-54 14-95 0 0,0-1 772 0 0,-1 1 0 0 0,1-1 0 0 0,-1 1 0 0 0,1-1 0 0 0,0 1 0 0 0,-1 0 0 0 0,1-1 0 0 0,0 1 0 0 0,-1 0 0 0 0,1 0 0 0 0,0-1 0 0 0,-1 1 0 0 0,1 0 0 0 0,0 0 0 0 0,-1 0 0 0 0,1 0-1 0 0,0 0 1 0 0,1 0 0 0 0,4-1-2273 0 0,2 0-4259 0 0,5-2 3349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64 464 0 0,'-4'-24'4568'0'0,"4"1"4543"0"0,1 6 2221 0 0,9 30-9700 0 0,-7-10-1347 0 0,-2 0-68 0 0,0 1 0 0 0,0-1 0 0 0,-1 1 0 0 0,1-1 0 0 0,-1 1 0 0 0,1-1 0 0 0,-1 1-1 0 0,0-1 1 0 0,-1 1 0 0 0,0 6 0 0 0,0 2 301 0 0,-1 10 20 0 0,-8 35 0 0 0,6-42-306 0 0,2 1 1 0 0,-1-1-1 0 0,2 1 1 0 0,0-1-1 0 0,1 23 1 0 0,1-35-233 0 0,-1 1 0 0 0,1-1 0 0 0,0 0 0 0 0,0 0 0 0 0,1 0 0 0 0,-1 0 0 0 0,0 0 0 0 0,1-1 0 0 0,0 1 0 0 0,0 0 0 0 0,-1-1 0 0 0,2 1 0 0 0,-1-1 0 0 0,0 1 0 0 0,0-1 0 0 0,1 0 0 0 0,-1 0 0 0 0,1 0 0 0 0,0-1 0 0 0,0 1 0 0 0,-1 0 0 0 0,1-1 0 0 0,0 0 0 0 0,0 0 0 0 0,7 2 0 0 0,5 1 0 0 0,1-2 0 0 0,0 1 0 0 0,0-2 0 0 0,17 0 0 0 0,-9 0 0 0 0,3 0 0 0 0,50-4 0 0 0,-65 2-1742 0 0,0-1-1 0 0,0 0 1 0 0,0-1-1 0 0,12-5 1 0 0,-15 5-5703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5 680 0 0,'-5'-4'13624'0'0,"2"13"-12686"0"0,0 0 0 0 0,0 0 0 0 0,0 0 0 0 0,1 0 0 0 0,1 1 0 0 0,-1 13 0 0 0,1 66 2362 0 0,1-58-2333 0 0,4 1-1278 0 0,5-14-3414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99 196 0 0,'-23'-26'2872'0'0,"22"24"-2317"0"0,-1 0 0 0 0,1 0 0 0 0,0 0 0 0 0,0 0-1 0 0,1 0 1 0 0,-1 0 0 0 0,0-1 0 0 0,1 1 0 0 0,-1 0 0 0 0,1-1-1 0 0,-1-3 1 0 0,1 5-335 0 0,1 0 0 0 0,-1-1 0 0 0,0 1 0 0 0,1 0 0 0 0,-1-1 0 0 0,1 1 0 0 0,0 0 0 0 0,-1 0 0 0 0,1 0 0 0 0,0-1 0 0 0,0 1 0 0 0,-1 0 0 0 0,1 0 0 0 0,0 0 0 0 0,0 0-1 0 0,0 1 1 0 0,0-1 0 0 0,0 0 0 0 0,1 0 0 0 0,-1 0 0 0 0,0 1 0 0 0,3-2 0 0 0,26-8 2669 0 0,-13 7-2094 0 0,1 1-1 0 0,0 0 1 0 0,-1 2 0 0 0,1 0-1 0 0,0 1 1 0 0,0 1-1 0 0,23 5 1 0 0,0 3 644 0 0,77 29 0 0 0,-105-34-1154 0 0,-1 0 0 0 0,1 1 0 0 0,-1 1 0 0 0,0 0 0 0 0,0 1 0 0 0,11 10 0 0 0,-20-15-217 0 0,1 0 0 0 0,-1 0 0 0 0,0 0 0 0 0,0 0 0 0 0,-1 1-1 0 0,1-1 1 0 0,-1 1 0 0 0,0-1 0 0 0,0 1 0 0 0,0 0 0 0 0,0 0 0 0 0,0 0-1 0 0,-1 0 1 0 0,0 0 0 0 0,0 0 0 0 0,0 1 0 0 0,0-1 0 0 0,-1 0 0 0 0,1 0-1 0 0,-1 1 1 0 0,0-1 0 0 0,-1 0 0 0 0,-1 9 0 0 0,1-8-91 0 0,-1-1 0 0 0,0 0 0 0 0,0 1 0 0 0,-1-1 0 0 0,1 0 1 0 0,-1 0-1 0 0,0 0 0 0 0,0 0 0 0 0,0-1 0 0 0,-1 1 0 0 0,1-1 0 0 0,-1 0 1 0 0,0 0-1 0 0,0 0 0 0 0,0 0 0 0 0,0-1 0 0 0,0 0 0 0 0,-1 1 0 0 0,1-2 1 0 0,-9 4-1 0 0,-8 1-216 0 0,-1 0 1 0 0,1-2 0 0 0,-26 3-1 0 0,40-6 152 0 0,-27 2-1483 0 0,-60-3 0 0 0,41-1-8281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59 140 0 0,'1'-11'2906'0'0,"-1"8"-2367"0"0,0 1 1 0 0,-1 0-1 0 0,1 0 0 0 0,-1 0 1 0 0,0 0-1 0 0,1 0 1 0 0,-1 0-1 0 0,0 0 1 0 0,0 1-1 0 0,0-1 1 0 0,-1 0-1 0 0,1 0 1 0 0,0 1-1 0 0,-1-1 1 0 0,1 1-1 0 0,-3-3 0 0 0,0 2-86 0 0,0 0-1 0 0,0 0 1 0 0,0 1-1 0 0,0-1 0 0 0,-1 1 1 0 0,1 0-1 0 0,0 0 0 0 0,0 1 1 0 0,-1-1-1 0 0,1 1 0 0 0,0 0 1 0 0,-1 0-1 0 0,1 0 0 0 0,0 1 1 0 0,-9 1-1 0 0,-5 3 243 0 0,0 0-1 0 0,-20 9 0 0 0,25-10-257 0 0,1 2 0 0 0,-1 0 0 0 0,1 0-1 0 0,1 1 1 0 0,0 0 0 0 0,-14 12 0 0 0,23-17-341 0 0,0-1 0 0 0,0 1 0 0 0,0 0 1 0 0,1 0-1 0 0,-1 0 0 0 0,0 0 0 0 0,1 0 1 0 0,-1 0-1 0 0,1 1 0 0 0,0-1 0 0 0,0 0 1 0 0,-1 1-1 0 0,2-1 0 0 0,-1 1 0 0 0,0-1 1 0 0,0 1-1 0 0,1-1 0 0 0,0 1 0 0 0,-1 0 1 0 0,1-1-1 0 0,0 1 0 0 0,0 0 0 0 0,0-1 1 0 0,1 1-1 0 0,-1 0 0 0 0,1-1 0 0 0,-1 1 1 0 0,1-1-1 0 0,0 1 0 0 0,0-1 0 0 0,0 1 1 0 0,0-1-1 0 0,1 0 0 0 0,-1 0 0 0 0,0 1 1 0 0,1-1-1 0 0,0 0 0 0 0,-1 0 0 0 0,3 2 1 0 0,5 4 114 0 0,0 1 1 0 0,1-1 0 0 0,-1 0-1 0 0,2-1 1 0 0,-1 0 0 0 0,1-1 0 0 0,0 0-1 0 0,0-1 1 0 0,1 0 0 0 0,-1 0-1 0 0,1-2 1 0 0,0 1 0 0 0,0-1 0 0 0,1-1-1 0 0,14 1 1 0 0,-9-2-156 0 0,0-1 1 0 0,1 0-1 0 0,-1-1 0 0 0,0-1 1 0 0,0-1-1 0 0,0-1 0 0 0,0 0 0 0 0,-1-1 1 0 0,33-15-1 0 0,-5-3-2390 0 0,-31 13-1293 0 0,-1 0-4263 0 0,-10 5 4711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32 164 0 0,'-34'-4'22619'0'0,"51"6"-19468"0"0,34-1-1872 0 0,221-25 3172 0 0,-238 20-4689 0 0,-9 1-2160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3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0 104 0 0,'0'1'227'0'0,"-1"-1"0"0"0,1 1-1 0 0,0 0 1 0 0,-1-1 0 0 0,1 1 0 0 0,0 0-1 0 0,-1-1 1 0 0,1 1 0 0 0,0 0 0 0 0,0-1-1 0 0,0 1 1 0 0,0 0 0 0 0,-1 0 0 0 0,1-1-1 0 0,0 1 1 0 0,0 0 0 0 0,1-1 0 0 0,-1 1 0 0 0,0 0-1 0 0,0 0 1 0 0,0-1 0 0 0,0 1 0 0 0,1 0-1 0 0,-1-1 1 0 0,0 1 0 0 0,1 0 0 0 0,-1-1-1 0 0,1 2 1 0 0,1-1 231 0 0,-1 1-1 0 0,1-1 1 0 0,-1 0-1 0 0,1 0 0 0 0,0 0 1 0 0,-1 0-1 0 0,1 0 1 0 0,0 0-1 0 0,0 0 1 0 0,3 0-1 0 0,6 1 1427 0 0,-1 0 0 0 0,22 1 0 0 0,-31-3-1821 0 0,71 0 5236 0 0,89-11 0 0 0,-152 11-4935 0 0,21-2-1370 0 0,-12 2-3417 0 0,-7 0-829 0 0,-3 0 2217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3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81 340 0 0,'-1'-4'469'0'0,"1"0"0"0"0,-1 0 0 0 0,0 0 1 0 0,-1 1-1 0 0,1-1 0 0 0,-1 0 0 0 0,0 1 0 0 0,1-1 0 0 0,-1 1 0 0 0,-1 0 0 0 0,1 0 1 0 0,-1-1-1 0 0,1 1 0 0 0,-1 1 0 0 0,0-1 0 0 0,0 0 0 0 0,0 1 0 0 0,0-1 0 0 0,0 1 1 0 0,-1 0-1 0 0,1 0 0 0 0,-1 1 0 0 0,1-1 0 0 0,-1 1 0 0 0,0-1 0 0 0,0 1 0 0 0,1 0 1 0 0,-5 0-1 0 0,-1 0 38 0 0,0 0-1 0 0,0 1 1 0 0,0 0 0 0 0,-1 0 0 0 0,1 1 0 0 0,0 1 0 0 0,0-1 0 0 0,1 1 0 0 0,-1 1-1 0 0,0 0 1 0 0,-8 4 0 0 0,-2 1-65 0 0,1 2 1 0 0,1 0-1 0 0,0 1 0 0 0,0 1 0 0 0,1 0 1 0 0,1 2-1 0 0,-24 24 0 0 0,29-27-209 0 0,1 0-1 0 0,0 1 1 0 0,1 0-1 0 0,1 1 1 0 0,-1 0-1 0 0,2 0 1 0 0,0 0-1 0 0,0 1 1 0 0,2 0 0 0 0,-1 0-1 0 0,-2 18 1 0 0,6-25-150 0 0,1-1-1 0 0,0 1 1 0 0,0 0 0 0 0,0-1 0 0 0,0 1 0 0 0,1-1-1 0 0,0 1 1 0 0,1-1 0 0 0,0 1 0 0 0,0-1 0 0 0,0 0-1 0 0,0 0 1 0 0,1 0 0 0 0,0 0 0 0 0,0 0 0 0 0,1 0-1 0 0,0-1 1 0 0,0 0 0 0 0,0 0 0 0 0,0 0 0 0 0,1 0-1 0 0,0-1 1 0 0,0 1 0 0 0,0-1 0 0 0,11 5 0 0 0,-3-1 25 0 0,1-1 1 0 0,-1 0-1 0 0,2-1 1 0 0,-1-1-1 0 0,1 0 1 0 0,0-1-1 0 0,0-1 1 0 0,0 0 0 0 0,30 1-1 0 0,-22-4-33 0 0,-1 0 1 0 0,1-2-1 0 0,0 0 0 0 0,-1-1 0 0 0,0-2 0 0 0,30-9 1 0 0,-42 11-66 0 0,0-1 0 0 0,0 0 1 0 0,-1-1-1 0 0,1 0 0 0 0,-1-1 0 0 0,-1 0 1 0 0,1 0-1 0 0,-1 0 0 0 0,0-1 1 0 0,0-1-1 0 0,-1 1 0 0 0,0-1 1 0 0,0-1-1 0 0,-1 1 0 0 0,9-16 0 0 0,-15 23-14 0 0,7-12 24 0 0,0 0 1 0 0,-1-1-1 0 0,7-27 1 0 0,-12 37-66 0 0,0 1 0 0 0,0-1 0 0 0,-1 1 0 0 0,0-1 0 0 0,1 0 0 0 0,-1 1 0 0 0,-1-1 0 0 0,1 0 0 0 0,0 1-1 0 0,-1-1 1 0 0,0 0 0 0 0,0 1 0 0 0,0-1 0 0 0,0 1 0 0 0,-1 0 0 0 0,1-1 0 0 0,-1 1 0 0 0,0 0 0 0 0,0 0 0 0 0,0 0 0 0 0,-4-5 0 0 0,0 2-280 0 0,0 1 0 0 0,-1 0 0 0 0,1 0 0 0 0,-1 1 0 0 0,0-1 1 0 0,0 1-1 0 0,0 1 0 0 0,-13-5 0 0 0,11 5-1685 0 0,-1 0 1 0 0,1 1-1 0 0,0 1 1 0 0,-12-1-1 0 0,6 0-801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0 508 0 0,'3'1'925'0'0,"1"2"-473"0"0,0 0-1 0 0,1 0 0 0 0,-1 0 0 0 0,0 1 0 0 0,-1-1 1 0 0,1 1-1 0 0,0 0 0 0 0,-1 0 0 0 0,0 0 0 0 0,0 0 0 0 0,4 9 1 0 0,26 58 1929 0 0,-27-56-1932 0 0,25 68 1055 0 0,-4 2 0 0 0,-4 1 1 0 0,15 102-1 0 0,20 239 2603 0 0,-57-421-4065 0 0,4 26 408 0 0,1 0-1 0 0,1 0 0 0 0,2-1 0 0 0,1 0 0 0 0,17 34 0 0 0,-27-63-399 0 0,1-1-1 0 0,-1 0 1 0 0,1 0-1 0 0,0 1 1 0 0,-1-1-1 0 0,1 0 1 0 0,0 0-1 0 0,0 0 1 0 0,0 0 0 0 0,0 0-1 0 0,0 0 1 0 0,0 0-1 0 0,0 0 1 0 0,0 0-1 0 0,0 0 1 0 0,1-1-1 0 0,-1 1 1 0 0,0 0-1 0 0,0-1 1 0 0,1 1-1 0 0,-1-1 1 0 0,0 1-1 0 0,3-1 1 0 0,-2 0 19 0 0,0 0 0 0 0,1 0 0 0 0,-1-1 0 0 0,0 1 0 0 0,0 0 0 0 0,1-1 0 0 0,-1 0 0 0 0,0 0 0 0 0,0 0 0 0 0,0 0 0 0 0,0 0 0 0 0,4-2 0 0 0,2-4 93 0 0,1 1 0 0 0,-1-2 0 0 0,0 1 0 0 0,11-16 0 0 0,14-24 398 0 0,54-104 0 0 0,-86 149-555 0 0,47-93 720 0 0,-6-1-1 0 0,41-133 0 0 0,-68 171 60 0 0,9-66 0 0 0,10-45-2624 0 0,-30 162-238 0 0,7 21-7744 0 0,-8 1 6982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4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1 404 0 0,'-2'12'5012'0'0,"11"3"-617"0"0,22 25 0 0 0,43 38 2132 0 0,-37-40-4440 0 0,-16-17-1220 0 0,1-1 1 0 0,0-1-1 0 0,1-1 0 0 0,1-1 1 0 0,1-1-1 0 0,0-2 0 0 0,2 0 0 0 0,-1-1 1 0 0,1-2-1 0 0,53 15 0 0 0,-33-19-1722 0 0,-31-6-2881 0 0,-1-1-5115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64 780 0 0,'-26'1'8569'0'0,"39"1"-1103"0"0,17 0-2771 0 0,-5 0-4556 0 0,427 1 7059 0 0,-403-3-7078 0 0,358-12 2071 0 0,6-31-582 0 0,-344 24-2266 0 0,-55 21-2475 0 0,0 8-8952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70 656 0 0,'-14'-1'14354'0'0,"30"-1"-10580"0"0,34-2-1787 0 0,334-35 10006 0 0,-380 38-11990 0 0,37-6-69 0 0,40-5-339 0 0,-73 11-112 0 0,12-2-2010 0 0,-6 3-8857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1 284 0 0,'-3'0'1293'0'0,"-3"0"-692"0"0,-20 1 6506 0 0,25-1-6728 0 0,0 0 1 0 0,0 0 0 0 0,0 1-1 0 0,0-1 1 0 0,0 0-1 0 0,1 1 1 0 0,-1-1 0 0 0,0 0-1 0 0,0 1 1 0 0,1-1-1 0 0,-1 1 1 0 0,0 0 0 0 0,0-1-1 0 0,1 1 1 0 0,-1-1-1 0 0,1 1 1 0 0,-1 0-1 0 0,1 0 1 0 0,-1-1 0 0 0,1 1-1 0 0,-1 0 1 0 0,1 0-1 0 0,-1-1 1 0 0,1 1 0 0 0,0 0-1 0 0,0 0 1 0 0,-1 0-1 0 0,1 0 1 0 0,0 1 0 0 0,-1 41 2937 0 0,2 0 1 0 0,11 74 0 0 0,-3-38-1177 0 0,-7-60-2141 0 0,0 0 0 0 0,2 0 0 0 0,5 19 0 0 0,-6-34 0 0 0,2-2-131 0 0,-1-4-714 0 0,9-9-8580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18 232 0 0,'-22'-3'19999'0'0,"48"5"-17966"0"0,1-1 0 0 0,-1-1 0 0 0,38-5 0 0 0,27-1 469 0 0,-54 3-2613 0 0,-4-1-4297 0 0,-27 7 490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6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16 484 0 0,'-36'30'11518'0'0,"38"-29"-11219"0"0,-1 0 0 0 0,0 0 0 0 0,1 0 1 0 0,-1-1-1 0 0,0 1 0 0 0,1 0 0 0 0,-1-1 1 0 0,1 1-1 0 0,-1-1 0 0 0,1 0 0 0 0,0 1 1 0 0,-1-1-1 0 0,1 0 0 0 0,-1 0 0 0 0,4 0 1 0 0,180-26 9411 0 0,-90 11-9034 0 0,-46 9-4021 0 0,-1 1-3455 0 0,-32 4 3877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85 816 0 0,'-23'-45'4125'0'0,"-5"5"9605"0"0,33 89-11422 0 0,17 71-1 0 0,-7-47-1259 0 0,20 102 807 0 0,19 120 553 0 0,-50-267-2055 0 0,-2 0 0 0 0,0 0 0 0 0,-5 55 0 0 0,2-75-284 0 0,0 0-1 0 0,0 0 1 0 0,-1-1-1 0 0,0 1 1 0 0,0-1 0 0 0,-1 1-1 0 0,0-1 1 0 0,0 0-1 0 0,-1 0 1 0 0,0 0 0 0 0,0 0-1 0 0,0-1 1 0 0,-1 1-1 0 0,0-1 1 0 0,0-1-1 0 0,-1 1 1 0 0,0-1 0 0 0,-11 9-1 0 0,14-13-53 0 0,-1 1 0 0 0,0-1-1 0 0,0 1 1 0 0,0-1 0 0 0,0 0 0 0 0,0-1-1 0 0,0 1 1 0 0,-1-1 0 0 0,1 0 0 0 0,0 0-1 0 0,0 0 1 0 0,0 0 0 0 0,0-1-1 0 0,0 1 1 0 0,0-1 0 0 0,0 0 0 0 0,0-1-1 0 0,0 1 1 0 0,-4-3 0 0 0,-5-1 0 0 0,2-1 0 0 0,-1 0 0 0 0,0-1 1 0 0,-17-14-1 0 0,18 11 8 0 0,0 1 0 0 0,1-1-1 0 0,-18-22 1 0 0,25 28 17 0 0,0 0-1 0 0,1 0 0 0 0,-1 0 0 0 0,1 0 1 0 0,0-1-1 0 0,0 1 0 0 0,1 0 1 0 0,-1-1-1 0 0,1 0 0 0 0,0 1 0 0 0,0-1 1 0 0,0 0-1 0 0,1 1 0 0 0,-1-1 1 0 0,2-9-1 0 0,0 10-25 0 0,0-1 0 0 0,1 1 0 0 0,0 0 1 0 0,0 0-1 0 0,0 0 0 0 0,0 0 0 0 0,1 0 0 0 0,0 0 0 0 0,0 1 1 0 0,0-1-1 0 0,0 1 0 0 0,0 0 0 0 0,7-6 0 0 0,7-4 65 0 0,30-17 1 0 0,-35 23-73 0 0,24-12-385 0 0,1 2 1 0 0,1 2-1 0 0,69-20 1 0 0,-77 26 73 0 0,39-5-10042 0 0,-45 8 6813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7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47 1028 0 0,'-6'-9'17383'0'0,"2"5"-16673"0"0,4 4-331 0 0,0-1 1 0 0,-1 1-1 0 0,1-1 1 0 0,0 1-1 0 0,-1-1 1 0 0,1 1-1 0 0,0-1 1 0 0,0 1-1 0 0,-1-1 1 0 0,1 1-1 0 0,0-1 1 0 0,0 0-1 0 0,0 1 1 0 0,0-1-1 0 0,0 1 1 0 0,0-1-1 0 0,0-1 1 0 0,0 1 616 0 0,15-9 495 0 0,6 5-3821 0 0,3 1-5725 0 0,-11 2 4962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7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604 149 532 0 0,'0'-5'669'0'0,"0"0"0"0"0,-1 1-1 0 0,1-1 1 0 0,-1 0 0 0 0,0 1 0 0 0,-1-1-1 0 0,1 1 1 0 0,-1 0 0 0 0,0-1 0 0 0,0 1-1 0 0,0 0 1 0 0,0 0 0 0 0,-4-4 0 0 0,1 2 36 0 0,0 0 1 0 0,-1 1-1 0 0,1 0 1 0 0,-1 0-1 0 0,0 0 1 0 0,0 1-1 0 0,-11-6 1 0 0,5 4-15 0 0,0 0 0 0 0,-1 1 0 0 0,1 0-1 0 0,-1 2 1 0 0,0-1 0 0 0,0 1 0 0 0,-1 1 0 0 0,-24-1 0 0 0,17 4-301 0 0,0 2-1 0 0,1 0 1 0 0,0 1 0 0 0,-1 1 0 0 0,1 1 0 0 0,1 1 0 0 0,0 0 0 0 0,0 1 0 0 0,0 2 0 0 0,1 0 0 0 0,0 1-1 0 0,1 0 1 0 0,0 1 0 0 0,-18 19 0 0 0,26-24-171 0 0,1 2-1 0 0,0-1 0 0 0,1 1 1 0 0,0 1-1 0 0,0-1 0 0 0,1 1 1 0 0,0 0-1 0 0,-8 22 0 0 0,12-27-92 0 0,0 1 0 0 0,1 0 0 0 0,-1 0 0 0 0,1 0 0 0 0,1 0 0 0 0,-1 0-1 0 0,1 0 1 0 0,0 0 0 0 0,0 0 0 0 0,1 0 0 0 0,0 0 0 0 0,0 0 0 0 0,0 0-1 0 0,1-1 1 0 0,0 1 0 0 0,0 0 0 0 0,0-1 0 0 0,1 1 0 0 0,4 7 0 0 0,0-3-83 0 0,1 1 0 0 0,0-2 1 0 0,0 1-1 0 0,1-1 1 0 0,0 0-1 0 0,1-1 0 0 0,0 0 1 0 0,0-1-1 0 0,0 0 0 0 0,15 7 1 0 0,-7-5-10 0 0,1-2-1 0 0,0 0 1 0 0,0-1 0 0 0,1-1-1 0 0,36 5 1 0 0,-30-6-34 0 0,-1-2 0 0 0,1 0 0 0 0,0-2 0 0 0,50-6 0 0 0,-66 4 0 0 0,0 0 0 0 0,-1 0 0 0 0,1-1 0 0 0,0-1 0 0 0,-1 0 0 0 0,1 0 0 0 0,-1 0 0 0 0,-1-2 0 0 0,1 1 0 0 0,-1-1 0 0 0,1 0 0 0 0,-2 0 0 0 0,1-1 0 0 0,-1 0 0 0 0,9-12 0 0 0,-9 10 0 0 0,-1 0 0 0 0,0-1 0 0 0,-1 1 0 0 0,0-1 0 0 0,0 0 0 0 0,-1-1 0 0 0,0 1 0 0 0,-1-1 0 0 0,-1 0 0 0 0,3-15 0 0 0,-4 18 0 0 0,-1-1 0 0 0,0 0 0 0 0,0 0 0 0 0,0 1 0 0 0,-1-1 0 0 0,-1 0 0 0 0,1 1 0 0 0,-2-1 0 0 0,1 1 0 0 0,-1 0 0 0 0,0 0 0 0 0,-1 0 0 0 0,-7-13 0 0 0,2 8-121 0 0,0 1 0 0 0,0 1 0 0 0,-1 0 0 0 0,-1 0 0 0 0,0 1 0 0 0,-1 0 0 0 0,1 1 0 0 0,-2 0 0 0 0,1 1 0 0 0,-1 0 0 0 0,-1 1 0 0 0,1 1 0 0 0,-1 0 0 0 0,0 1 0 0 0,-1 0 0 0 0,1 1-1 0 0,-1 1 1 0 0,-21-3 0 0 0,6 9-3104 0 0,1 10-4906 0 0,16-4 4853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0 588 0 0,'-1'2'791'0'0,"0"1"0"0"0,0-1 0 0 0,0 0 0 0 0,0 1 0 0 0,1-1-1 0 0,-1 1 1 0 0,1-1 0 0 0,0 1 0 0 0,0-1 0 0 0,-1 1 0 0 0,2-1 0 0 0,-1 1 0 0 0,1 3 0 0 0,11 19 2719 0 0,8 3-1958 0 0,1-1 1 0 0,2-1-1 0 0,0-1 0 0 0,2 0 0 0 0,52 38 0 0 0,-44-39 104 0 0,2-1 1 0 0,1-2 0 0 0,1-2-1 0 0,61 25 1 0 0,-85-40-1657 0 0,-8-1 0 0 0,1-1 0 0 0,0-1 0 0 0,0 1 0 0 0,0-1 0 0 0,0 0 0 0 0,10 0 0 0 0,-11 1 18 0 0,-3-2-26 0 0,-1 1 0 0 0,1-1 0 0 0,-1 0 0 0 0,1 0 0 0 0,-1 1-1 0 0,1-1 1 0 0,0 0 0 0 0,-1 0 0 0 0,1-1 0 0 0,-1 1 0 0 0,1 0 0 0 0,-1 0 0 0 0,1-1 0 0 0,-1 1 0 0 0,1-1 0 0 0,2-1 0 0 0,4-1-318 0 0,3-1-316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1 260 0 0,'-1'0'237'0'0,"0"0"-1"0"0,1 0 1 0 0,-1 1-1 0 0,0-1 1 0 0,0 0-1 0 0,1 1 1 0 0,-1-1-1 0 0,0 1 1 0 0,1-1-1 0 0,-1 1 1 0 0,1-1-1 0 0,-1 1 1 0 0,1-1-1 0 0,-1 1 1 0 0,1-1-1 0 0,-1 1 1 0 0,1 0-1 0 0,-1-1 1 0 0,1 1-1 0 0,0 0 1 0 0,-1 0-1 0 0,1-1 1 0 0,0 1-1 0 0,-1 0 1 0 0,1 0-1 0 0,0-1 1 0 0,0 1-1 0 0,0 0 1 0 0,0 0-1 0 0,0-1 1 0 0,0 2-1 0 0,1-1 85 0 0,0 0 0 0 0,0 0 1 0 0,0 0-1 0 0,1 0 0 0 0,-1 0 0 0 0,0 0 1 0 0,0-1-1 0 0,1 1 0 0 0,-1-1 0 0 0,0 1 0 0 0,1-1 1 0 0,-1 1-1 0 0,1-1 0 0 0,-1 0 0 0 0,2 1 1 0 0,58 2 4723 0 0,-37-6-4556 0 0,67-6 3089 0 0,-62 7-6166 0 0,-1 1-4168 0 0,-21 3 4573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1 628 0 0,'0'0'9832'0'0,"-2"3"-8840"0"0,-2 3-366 0 0,0 0 0 0 0,1 1 0 0 0,-1-1 0 0 0,2 1 0 0 0,-1 0 0 0 0,1 0 0 0 0,0 0 0 0 0,-2 11 0 0 0,1 2 491 0 0,1-1 0 0 0,0 24 0 0 0,2-33-797 0 0,0 1 1 0 0,1-1-1 0 0,0 1 1 0 0,1-1 0 0 0,0 0-1 0 0,1 0 1 0 0,0 0 0 0 0,6 13-1 0 0,-7-19-333 0 0,0-1 0 0 0,0 1 0 0 0,0 0-1 0 0,1 0 1 0 0,0-1 0 0 0,0 0 0 0 0,0 1-1 0 0,0-1 1 0 0,0 0 0 0 0,0 0 0 0 0,1-1-1 0 0,0 1 1 0 0,-1-1 0 0 0,1 0 0 0 0,0 0-1 0 0,0 0 1 0 0,0 0 0 0 0,0-1 0 0 0,1 1-1 0 0,-1-1 1 0 0,8 1 0 0 0,-2-1-605 0 0,-1-1 1 0 0,1 0-1 0 0,-1 0 1 0 0,1-1 0 0 0,13-2-1 0 0,-17 2-541 0 0,0-1 1 0 0,0 0-1 0 0,-1 0 0 0 0,1 0 1 0 0,8-5-1 0 0,-2 0-962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525 249 464 0 0,'4'-9'1416'0'0,"1"1"0"0"0,0-1 0 0 0,11-13 0 0 0,-12 17-479 0 0,0 0-1 0 0,0 0 0 0 0,-1 0 1 0 0,1 0-1 0 0,-1-1 1 0 0,-1 1-1 0 0,1-1 0 0 0,-1 0 1 0 0,0 0-1 0 0,0 0 1 0 0,0 0-1 0 0,-1 0 0 0 0,1-9 1 0 0,-2 11-621 0 0,0 0 1 0 0,0 0-1 0 0,-1 0 0 0 0,1 1 1 0 0,-1-1-1 0 0,0 0 1 0 0,0 0-1 0 0,-1 1 1 0 0,1-1-1 0 0,-1 1 0 0 0,0-1 1 0 0,1 1-1 0 0,-1 0 1 0 0,-1-1-1 0 0,1 1 1 0 0,-5-5-1 0 0,2 4-34 0 0,0 0-1 0 0,-1 0 1 0 0,1 0 0 0 0,-1 1-1 0 0,1 0 1 0 0,-1 0 0 0 0,0 0 0 0 0,0 1-1 0 0,-9-2 1 0 0,-5-1 132 0 0,-1 2 0 0 0,1 0 0 0 0,-1 2 0 0 0,1 0 1 0 0,-34 3-1 0 0,36 0-296 0 0,1 0 1 0 0,0 2 0 0 0,1 0-1 0 0,-1 1 1 0 0,1 0 0 0 0,-1 1-1 0 0,2 1 1 0 0,-1 1 0 0 0,1 0 0 0 0,0 1-1 0 0,1 0 1 0 0,0 2 0 0 0,0-1-1 0 0,1 2 1 0 0,1 0 0 0 0,0 0-1 0 0,0 1 1 0 0,2 0 0 0 0,-1 1-1 0 0,2 1 1 0 0,0-1 0 0 0,0 2-1 0 0,-10 26 1 0 0,17-36-119 0 0,0 0 0 0 0,1 1 0 0 0,-1-1 0 0 0,2 1 0 0 0,-1-1 0 0 0,0 1 0 0 0,1 0 0 0 0,0-1 0 0 0,1 1 0 0 0,0-1 0 0 0,0 1 0 0 0,0-1 0 0 0,1 1 0 0 0,0-1 0 0 0,0 1 0 0 0,0-1 0 0 0,1 0 0 0 0,0 0 0 0 0,0-1 0 0 0,0 1 0 0 0,1 0 0 0 0,0-1 0 0 0,0 0 0 0 0,1 0 0 0 0,-1 0 0 0 0,1-1 0 0 0,0 1 0 0 0,0-1 0 0 0,1 0 0 0 0,-1-1 0 0 0,8 5 0 0 0,8 2 0 0 0,1 0 0 0 0,0-1 0 0 0,0-1 0 0 0,1-1 0 0 0,0-2 0 0 0,0 0 0 0 0,1-1 0 0 0,38 1 0 0 0,-23-4 0 0 0,0-2 0 0 0,1-2 0 0 0,-1-2 0 0 0,58-14 0 0 0,-78 13 2 0 0,0 0-1 0 0,35-19 1 0 0,10-4-28 0 0,-63 29-170 0 0,0 0-373 0 0,1 0 0 0 0,-1-1-1 0 0,0 1 1 0 0,0 0 0 0 0,0 0 0 0 0,1 0 0 0 0,-1 0 0 0 0,0 0 0 0 0,0 0 0 0 0,0 1 0 0 0,1-1 0 0 0,-1 0 0 0 0,0 1 0 0 0,0-1 0 0 0,0 1 0 0 0,2 0-1 0 0,9 2-5591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2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30 424 0 0,'-44'-8'5953'0'0,"37"7"-3635"0"0,0 1 0 0 0,0 0 0 0 0,0 1 0 0 0,-12 3 6394 0 0,24 1-6423 0 0,7 1-2283 0 0,-1-4 505 0 0,0 0 0 0 0,1-1-1 0 0,-1 0 1 0 0,1 0 0 0 0,-1-1 0 0 0,19-3 0 0 0,-11 2-120 0 0,21-1-154 0 0,36-2 716 0 0,100-19 1 0 0,-157 18-3075 0 0,-16 4 1184 0 0,0 0 1 0 0,0 0-1 0 0,1 0 1 0 0,-1 1-1 0 0,0-1 1 0 0,1 1 0 0 0,-1 0-1 0 0,0 0 1 0 0,1 0-1 0 0,-1 0 1 0 0,7 2-1 0 0,-5-1-2390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33 236 0 0,'-17'13'2214'0'0,"9"-1"6027"0"0,11-10-7687 0 0,0-1 0 0 0,1 1 0 0 0,-1-1 0 0 0,1 0 0 0 0,-1 0 0 0 0,1-1 0 0 0,-1 1 1 0 0,1-1-1 0 0,-1 0 0 0 0,1 0 0 0 0,6 0 0 0 0,48-9 3016 0 0,-24 3-2014 0 0,171-24 4577 0 0,-160 22-9323 0 0,-1-1-4153 0 0,-20 4 4246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96 824 0 0,'-18'-4'15660'0'0,"27"6"-10755"0"0,36 6-5898 0 0,-31-6 3145 0 0,5-1-1514 0 0,39 3 1419 0 0,60-5 0 0 0,-102 0-1752 0 0,1 0-1 0 0,-1-1 1 0 0,0-1-1 0 0,0-1 1 0 0,0-1-1 0 0,0 0 1 0 0,-1 0-1 0 0,24-14 1 0 0,-33 15-195 0 0,0 0-1 0 0,1-1 1 0 0,-2 0 0 0 0,1 0-1 0 0,-1-1 1 0 0,1 0 0 0 0,-2 0 0 0 0,1 0-1 0 0,4-8 1 0 0,-8 13 78 0 0,-3 5-158 0 0,-1 4 4 0 0,1 1 1 0 0,-1-1-1 0 0,2 1 1 0 0,-1 0-1 0 0,1 0 1 0 0,0-1-1 0 0,1 1 1 0 0,0 0 0 0 0,2 11-1 0 0,16 90 594 0 0,-7-57-336 0 0,18 70-152 0 0,-21-94-134 0 0,0-7-29 0 0,-6-19 3 0 0,-1 1 0 0 0,0 0 0 0 0,1 0 1 0 0,-1 0-1 0 0,0 0 0 0 0,0 7 0 0 0,-1-9-145 0 0,-4 9-391 0 0,-15-6 274 0 0,0-1 1 0 0,-1-1-1 0 0,0 0 1 0 0,-38-1-1 0 0,10 0 83 0 0,-45 5 433 0 0,-159 30-1 0 0,251-37-178 0 0,-1 1 47 0 0,0-1 0 0 0,0 0-1 0 0,1 1 1 0 0,-1-1 0 0 0,0 1-1 0 0,0-1 1 0 0,1 1 0 0 0,-1 0 0 0 0,0 0-1 0 0,1 0 1 0 0,-1 0 0 0 0,1 0-1 0 0,-1 0 1 0 0,1 0 0 0 0,0 1 0 0 0,-2 0-1 0 0,6 1 102 0 0,1 0-199 0 0,0 0 1 0 0,0-1-1 0 0,0 0 1 0 0,0 0-1 0 0,0 0 1 0 0,1 0-1 0 0,-1 0 1 0 0,1-1-1 0 0,7 1 1 0 0,49 6-13 0 0,-50-7 7 0 0,108 9 1 0 0,0-5 0 0 0,145-12 0 0 0,-254 7-142 0 0,0-1 0 0 0,-1 0 0 0 0,1-1 0 0 0,0 0 0 0 0,-1 0 1 0 0,1-1-1 0 0,-1-1 0 0 0,0 1 0 0 0,0-1 0 0 0,0-1 0 0 0,-1 1 0 0 0,15-12 0 0 0,-18 12-1143 0 0,12-6-7965 0 0,-7 5 5757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81 784 0 0,'5'-10'2568'0'0,"1"-1"-1"0"0,12-14 0 0 0,5-2 5829 0 0,-23 27-8232 0 0,0-1 0 0 0,1 1 0 0 0,-1-1-1 0 0,0 1 1 0 0,1-1 0 0 0,-1 1 0 0 0,0-1-1 0 0,1 1 1 0 0,-1 0 0 0 0,1-1 0 0 0,-1 1-1 0 0,0 0 1 0 0,1-1 0 0 0,-1 1 0 0 0,1 0-1 0 0,-1 0 1 0 0,1-1 0 0 0,-1 1 0 0 0,1 0-1 0 0,0 0 1 0 0,-1 0 0 0 0,1 0 0 0 0,-1 0 0 0 0,1 0-1 0 0,-1 0 1 0 0,1 0 0 0 0,-1 0 0 0 0,1 0-1 0 0,-1 0 1 0 0,1 0 0 0 0,0 0 0 0 0,-1 0-1 0 0,1 0 1 0 0,-1 0 0 0 0,1 1 0 0 0,-1-1-1 0 0,1 0 1 0 0,-1 0 0 0 0,1 1 0 0 0,-1-1-1 0 0,1 0 1 0 0,-1 1 0 0 0,0-1 0 0 0,1 0 0 0 0,-1 1-1 0 0,1-1 1 0 0,-1 1 0 0 0,0-1 0 0 0,0 1-1 0 0,1-1 1 0 0,-1 2 0 0 0,2 0 202 0 0,-1 0 1 0 0,-1 1-1 0 0,1-1 1 0 0,0 1-1 0 0,-1 0 0 0 0,1-1 1 0 0,-1 1-1 0 0,0 0 1 0 0,0 4-1 0 0,-3 15 98 0 0,-9 33 0 0 0,7-34-12 0 0,0 0 0 0 0,2-1 0 0 0,-2 27 0 0 0,5-42-398 0 0,0 1 0 0 0,0-1-1 0 0,0 1 1 0 0,1-1 0 0 0,0 0 0 0 0,0 1 0 0 0,1-1 0 0 0,0 0-1 0 0,-1 0 1 0 0,2 0 0 0 0,-1 0 0 0 0,0 0 0 0 0,1 0 0 0 0,0-1-1 0 0,0 1 1 0 0,1-1 0 0 0,3 5 0 0 0,-3-6-54 0 0,1 1 0 0 0,-1-1 0 0 0,0-1 0 0 0,1 1 0 0 0,-1-1 0 0 0,1 1 0 0 0,0-1 0 0 0,0 0 0 0 0,0-1 0 0 0,0 1 0 0 0,0-1 0 0 0,0 0 0 0 0,10 0 0 0 0,6 0 0 0 0,1-1 0 0 0,23-4 0 0 0,-16 2 0 0 0,231-26 0 0 0,-245 27-3816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4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6 137 148 0 0,'-5'0'9602'0'0,"278"-6"-622"0"0,-87 1-7059 0 0,66 2 63 0 0,791-25 4314 0 0,-421-27-2764 0 0,-523 39-3369 0 0,66-8-30 0 0,-145 27-13292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5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255 423 252 0 0,'0'0'2987'0'0,"4"-3"-1088"0"0,44-30 3794 0 0,-17 12-2907 0 0,0-1 0 0 0,-2-2-1 0 0,36-35 1 0 0,-58 51-2452 0 0,0 0 0 0 0,0 0 0 0 0,-1-1 0 0 0,0 1-1 0 0,-1-1 1 0 0,0-1 0 0 0,0 1 0 0 0,-1-1 0 0 0,0 0 0 0 0,-1 0 0 0 0,0 0 0 0 0,-1 0-1 0 0,0 0 1 0 0,0-1 0 0 0,-1 1 0 0 0,0-21 0 0 0,-2 26-184 0 0,0-1-1 0 0,0 0 1 0 0,-1 0 0 0 0,1 0 0 0 0,-1 1-1 0 0,0-1 1 0 0,-1 1 0 0 0,1 0 0 0 0,-1-1-1 0 0,0 1 1 0 0,-1 0 0 0 0,-5-6 0 0 0,9 11-140 0 0,0 0 0 0 0,0 0 0 0 0,0-1 0 0 0,0 1 1 0 0,-1 0-1 0 0,1 0 0 0 0,0 0 0 0 0,0-1 0 0 0,-1 1 1 0 0,1 0-1 0 0,0 0 0 0 0,0 0 0 0 0,-1 0 0 0 0,1 0 1 0 0,0-1-1 0 0,-1 1 0 0 0,1 0 0 0 0,0 0 0 0 0,-1 0 1 0 0,1 0-1 0 0,0 0 0 0 0,0 0 0 0 0,-1 0 0 0 0,1 0 1 0 0,0 0-1 0 0,-1 0 0 0 0,1 0 0 0 0,0 1 0 0 0,-1-1 1 0 0,1 0-1 0 0,0 0 0 0 0,0 0 0 0 0,-1 0 0 0 0,1 0 0 0 0,0 0 1 0 0,0 1-1 0 0,-1-1 0 0 0,1 0 0 0 0,0 0 0 0 0,0 0 1 0 0,0 1-1 0 0,-1-1 0 0 0,1 0 0 0 0,0 0 0 0 0,0 1 1 0 0,0-1-1 0 0,0 0 0 0 0,-1 1 0 0 0,-5 13 166 0 0,5-13-189 0 0,-1 7 54 0 0,-1 1 1 0 0,1-1-1 0 0,1 0 0 0 0,0 1 1 0 0,0-1-1 0 0,1 1 1 0 0,0 9-1 0 0,0 9 44 0 0,-1 259 875 0 0,-2 49 172 0 0,1-291-1132 0 0,-13 64 0 0 0,12-92 0 0 0,-1 0 0 0 0,-1-1 0 0 0,0 1 0 0 0,-1-1 0 0 0,-1-1 0 0 0,0 1 0 0 0,-12 16 0 0 0,17-28 0 0 0,-1 0 0 0 0,0 0 0 0 0,0 0 0 0 0,0 0 0 0 0,0 0 0 0 0,0-1 0 0 0,0 1 0 0 0,-1-1 0 0 0,0 0 0 0 0,1 0 0 0 0,-1-1 0 0 0,0 1 0 0 0,0-1 0 0 0,1 0 0 0 0,-1 0 0 0 0,0 0 0 0 0,-1 0 0 0 0,1 0 0 0 0,0-1 0 0 0,0 0 0 0 0,0 0 0 0 0,0 0 0 0 0,0-1 0 0 0,0 1 0 0 0,0-1 0 0 0,-6-2 0 0 0,-10-2 0 0 0,1-1 0 0 0,0-1 0 0 0,-35-19 0 0 0,48 23 0 0 0,-4-2 0 0 0,-73-41-5 0 0,74 40 0 0 0,0-1 0 0 0,0 0 0 0 0,1 0 1 0 0,-1 0-1 0 0,2-1 0 0 0,-10-12 0 0 0,16 18 1 0 0,0 1 0 0 0,0-1 0 0 0,0 1 0 0 0,0-1 0 0 0,0 0-1 0 0,0 0 1 0 0,1 1 0 0 0,-1-1 0 0 0,1 0 0 0 0,-1 0 0 0 0,1 0-1 0 0,0 1 1 0 0,-1-1 0 0 0,1 0 0 0 0,0 0 0 0 0,0 0 0 0 0,1 0 0 0 0,-1 0-1 0 0,0 1 1 0 0,1-1 0 0 0,-1 0 0 0 0,1 0 0 0 0,-1 0 0 0 0,1 1-1 0 0,0-1 1 0 0,0 0 0 0 0,0 1 0 0 0,0-1 0 0 0,0 1 0 0 0,0-1-1 0 0,0 1 1 0 0,0-1 0 0 0,1 1 0 0 0,-1 0 0 0 0,0 0 0 0 0,3-2 0 0 0,5-4 30 0 0,0 1 0 0 0,1 0 0 0 0,0 0 0 0 0,16-7 0 0 0,-25 13-25 0 0,65-26 19 0 0,2 2 0 0 0,90-18 0 0 0,-102 28-19 0 0,44-12-14333 0 0,-85 22 11170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0 219 248 0 0,'0'-1'282'0'0,"0"1"0"0"0,0 0-1 0 0,1-1 1 0 0,-1 1 0 0 0,0-1 0 0 0,3-2 2536 0 0,-3 3-2536 0 0,0 0 0 0 0,1-1-1 0 0,-1 1 1 0 0,0 0 0 0 0,1 0 0 0 0,-1 0 0 0 0,0 0-1 0 0,1-1 1 0 0,-1 1 0 0 0,1 0 0 0 0,-1 0 0 0 0,0 0-1 0 0,1 0 1 0 0,-1 0 0 0 0,1 0 0 0 0,-1 0 0 0 0,1 0 0 0 0,-1 0-1 0 0,1 0 1 0 0,17 11 3781 0 0,13 23-1392 0 0,-29-32-1860 0 0,23 31 2810 0 0,33 61 1 0 0,-39-62-1297 0 0,0-1 0 0 0,37 44 0 0 0,-55-72-2122 0 0,12 6 196 0 0,0-7-390 0 0,-11-2-9 0 0,1-1 0 0 0,-1 0 0 0 0,0 0 0 0 0,1 0 0 0 0,-1 0 0 0 0,0 0 0 0 0,1-1 0 0 0,-1 1 0 0 0,0-1 0 0 0,0 0 0 0 0,0 1 0 0 0,0-1 0 0 0,-1 0 0 0 0,1 0 0 0 0,0 0 0 0 0,-1 0 0 0 0,1 0 0 0 0,-1-1 0 0 0,1-2 0 0 0,5-8 0 0 0,-1-1 0 0 0,6-17 0 0 0,-5 12 0 0 0,27-68 0 0 0,34-138 0 0 0,-60 177 0 0 0,-9 42 0 0 0,1 0 0 0 0,10-26 0 0 0,-10 31-156 0 0,0 0 0 0 0,0 0 1 0 0,0 0-1 0 0,1 0 0 0 0,-1 0 0 0 0,1-1 1 0 0,-1 1-1 0 0,1 0 0 0 0,-1 0 0 0 0,1 0 0 0 0,0 1 1 0 0,-1-1-1 0 0,1 0 0 0 0,0 0 0 0 0,0 0 1 0 0,-1 0-1 0 0,1 1 0 0 0,0-1 0 0 0,0 0 0 0 0,0 1 1 0 0,0-1-1 0 0,0 1 0 0 0,0-1 0 0 0,1 0 1 0 0,0 1-319 0 0,-1 0 0 0 0,0 0 1 0 0,0 1-1 0 0,0-1 0 0 0,0 0 0 0 0,0 0 1 0 0,0 1-1 0 0,1-1 0 0 0,-1 0 1 0 0,0 1-1 0 0,0-1 0 0 0,0 1 1 0 0,1 0-1 0 0,1 1-1151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56 123 624 0 0,'-1'1'562'0'0,"0"0"0"0"0,0 0 1 0 0,0 0-1 0 0,0 0 0 0 0,0 0 0 0 0,1 0 0 0 0,-1 0 0 0 0,0 1 1 0 0,0-1-1 0 0,1 0 0 0 0,-1 1 0 0 0,1-1 0 0 0,-1 0 1 0 0,1 1-1 0 0,0-1 0 0 0,-1 0 0 0 0,1 1 0 0 0,0-1 0 0 0,0 1 1 0 0,0-1-1 0 0,0 1 0 0 0,1 2 0 0 0,6 41 5324 0 0,-3-23-3502 0 0,1 8-534 0 0,1 26 3882 0 0,-6-52-5508 0 0,0-1 0 0 0,0 0 0 0 0,0 0 0 0 0,0 0 0 0 0,-1 0 0 0 0,0 0 0 0 0,0 0 0 0 0,1 0 1 0 0,-2 0-1 0 0,1 0 0 0 0,0 0 0 0 0,-1-1 0 0 0,1 1 0 0 0,-3 3 0 0 0,-3-2-224 0 0,5-4 0 0 0,1 0 0 0 0,0 0 0 0 0,0 0 0 0 0,0 0 0 0 0,0 0 0 0 0,-1 0 0 0 0,1 0 0 0 0,0 0 0 0 0,0 0 0 0 0,0 0 0 0 0,-1 0 0 0 0,1-1 0 0 0,0 1 0 0 0,0-1 0 0 0,0 1 0 0 0,0-1 0 0 0,0 1 0 0 0,0-1 0 0 0,0 0 0 0 0,0 1 0 0 0,0-1 0 0 0,0 0 0 0 0,0 0 0 0 0,1 1 0 0 0,-1-1 0 0 0,0 0 0 0 0,-1-2 0 0 0,1 2 0 0 0,-1-2 0 0 0,1-1 0 0 0,-1 1 0 0 0,0 0 0 0 0,1-1 0 0 0,0 1 0 0 0,0-1 0 0 0,0 1 0 0 0,0-1 0 0 0,0 1 0 0 0,1-1 0 0 0,0 0 0 0 0,0 1 0 0 0,0-1 0 0 0,0 0 0 0 0,0 1 0 0 0,1-1 0 0 0,-1 1 0 0 0,1-1 0 0 0,3-6 0 0 0,0-3 0 0 0,1 1 0 0 0,0 0 0 0 0,1 0 0 0 0,9-14 0 0 0,-5 12 0 0 0,0 0 0 0 0,1 1 0 0 0,0 1 0 0 0,1 0 0 0 0,0 0 0 0 0,1 1 0 0 0,0 1 0 0 0,1 0 0 0 0,15-8 0 0 0,-10 7 0 0 0,1 2 0 0 0,0 0 0 0 0,1 1 0 0 0,-1 2 0 0 0,2 0 0 0 0,33-5 0 0 0,28 4-11656 0 0,-68 7 8039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3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4 247 252 0 0,'-3'2'9356'0'0,"45"4"-6397"0"0,84 0-1 0 0,-41-4-2083 0 0,590 18 2547 0 0,567-55 65 0 0,-360-18-1938 0 0,-331-4-620 0 0,-356 30-655 0 0,203-2-1 0 0,325-34 1006 0 0,-692 57-1084 0 0,-5 1 211 0 0,51-2 1 0 0,-66 11-1715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24 116 428 0 0,'-4'-7'13577'0'0,"50"-17"-9726"0"0,-46 23-3795 0 0,1 1 1 0 0,0-1 0 0 0,-1 0 0 0 0,1 0-1 0 0,0 0 1 0 0,-1 0 0 0 0,1 0-1 0 0,-1 0 1 0 0,0 0 0 0 0,1 0 0 0 0,-1 0-1 0 0,0 0 1 0 0,1 0 0 0 0,-1 0 0 0 0,0 0-1 0 0,0 0 1 0 0,0-1 0 0 0,0 1-1 0 0,0 0 1 0 0,0 0 0 0 0,0 0 0 0 0,-1 0-1 0 0,1 0 1 0 0,0 0 0 0 0,-1 0 0 0 0,1 0-1 0 0,0 0 1 0 0,-1 0 0 0 0,0-2-1 0 0,-15-22 540 0 0,13 22-496 0 0,1 1 1 0 0,-1-1-1 0 0,0 0 1 0 0,0 1-1 0 0,0-1 1 0 0,0 1-1 0 0,0 0 1 0 0,0 0-1 0 0,-8-3 1 0 0,10 4-64 0 0,-5 4-289 0 0,6-3 231 0 0,-1 0 1 0 0,1 0-1 0 0,0 0 1 0 0,-1 0-1 0 0,1 0 1 0 0,-1 0-1 0 0,1 0 1 0 0,0 0-1 0 0,-1 0 1 0 0,1 0-1 0 0,0 0 1 0 0,-1 0-1 0 0,1 0 1 0 0,0 1-1 0 0,0-1 1 0 0,-1 0-1 0 0,1 0 1 0 0,0 0-1 0 0,-1 1 1 0 0,1-1-1 0 0,0 0 1 0 0,0 0-1 0 0,-1 1 1 0 0,1-1-1 0 0,0 0 1 0 0,0 0-1 0 0,-1 1 1 0 0,1 3-387 0 0,0 0 1 0 0,0 0 0 0 0,1-1-1 0 0,-1 1 1 0 0,1 0 0 0 0,0 0-1 0 0,0-1 1 0 0,0 1 0 0 0,0 0 0 0 0,1-1-1 0 0,-1 1 1 0 0,1-1 0 0 0,0 0-1 0 0,0 1 1 0 0,0-1 0 0 0,5 5-1 0 0,0 1-1208 0 0,6 7-418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40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14 644 0 0,'2'-14'13123'0'0,"17"67"-11126"0"0,-2 1 1 0 0,9 61-1 0 0,11 121 426 0 0,-16 47-564 0 0,0-3-703 0 0,67 199 290 0 0,-85-461-1394 0 0,90 456 1279 0 0,-58-306-1031 0 0,7 54 267 0 0,-32-153-355 0 0,-1-16 14 0 0,-3 0 0 0 0,-1 55 0 0 0,-21 122 498 0 0,16-223-606 0 0,-1 1 0 0 0,1-1-1 0 0,0 1 1 0 0,1-1 0 0 0,1 8 0 0 0,-2-14-105 0 0,1 0 1 0 0,-1 0 0 0 0,1-1 0 0 0,-1 1 0 0 0,1 0 0 0 0,0-1 0 0 0,0 1 0 0 0,-1 0 0 0 0,1-1 0 0 0,0 1 0 0 0,0-1-1 0 0,-1 1 1 0 0,1-1 0 0 0,0 0 0 0 0,0 1 0 0 0,0-1 0 0 0,0 0 0 0 0,0 1 0 0 0,0-1 0 0 0,-1 0 0 0 0,1 0-1 0 0,0 0 1 0 0,0 0 0 0 0,0 0 0 0 0,0 0 0 0 0,0 0 0 0 0,0 0 0 0 0,0 0 0 0 0,1-1 0 0 0,-1 1-22 0 0,2 0 39 0 0,0-1-3 0 0,423-42 526 0 0,-307 35-378 0 0,34-3 54 0 0,542-35-105 0 0,-264 25-125 0 0,47 5 0 0 0,10 1 0 0 0,3 14 0 0 0,-152 6 0 0 0,-16 2 0 0 0,59 9 0 0 0,280 3 0 0 0,-635-21 0 0 0,-25 2 0 0 0,-1 0 0 0 0,-1 0 0 0 0,1 0 0 0 0,-1 0 0 0 0,1 0 0 0 0,-1 0 0 0 0,1 0 0 0 0,-1 0 0 0 0,1 0 0 0 0,-1 0 0 0 0,1 0 0 0 0,-1 0 0 0 0,1 0 0 0 0,-1 0 0 0 0,1-1 0 0 0,-1 1 0 0 0,1 0 0 0 0,-1 0 0 0 0,0-1 0 0 0,1 1 0 0 0,-1 0 0 0 0,1-1 0 0 0,-1 1 0 0 0,0 0 0 0 0,1-1 0 0 0,-1 1 0 0 0,0-1 0 0 0,1 0 0 0 0,6-22-2441 0 0,-7 21 2028 0 0,0 1 0 0 0,0-1 0 0 0,0 1-1 0 0,1-1 1 0 0,-1 1 0 0 0,1-1-1 0 0,-1 1 1 0 0,1-1 0 0 0,0 1 0 0 0,-1 0-1 0 0,3-3 1 0 0,10-12-3816 0 0,4-4 605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4:42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18 492 0 0,'-5'-11'3364'0'0,"5"10"-2908"0"0,-1 1 0 0 0,1-1 0 0 0,-1 1-1 0 0,1-1 1 0 0,-1 1 0 0 0,0-1-1 0 0,1 1 1 0 0,-1 0 0 0 0,0-1 0 0 0,1 1-1 0 0,-1 0 1 0 0,0-1 0 0 0,1 1 0 0 0,-1 0-1 0 0,0 0 1 0 0,1 0 0 0 0,-1 0 0 0 0,0 0-1 0 0,0-1 1 0 0,1 1 0 0 0,-1 0 0 0 0,0 1-1 0 0,0-1 1 0 0,1 0 0 0 0,-1 0-1 0 0,-1 1 1 0 0,1-1-437 0 0,1 1-1 0 0,-1-1 1 0 0,1 1 0 0 0,-1 0-1 0 0,1 0 1 0 0,-1-1 0 0 0,1 1-1 0 0,-1 0 1 0 0,1 0 0 0 0,0 0-1 0 0,-1 0 1 0 0,1-1 0 0 0,0 1-1 0 0,0 0 1 0 0,-1 2 0 0 0,-3 32 1166 0 0,0 1 1 0 0,2-1 0 0 0,2 1 0 0 0,1 0-1 0 0,7 35 1 0 0,15 79 462 0 0,20 133 967 0 0,19 122-137 0 0,-37-160-1455 0 0,14 77 406 0 0,-27-264-1429 0 0,-1 0 0 0 0,-4 0 0 0 0,-2 1 0 0 0,-2 61 0 0 0,-7-3 0 0 0,3-46 0 0 0,-13 94 0 0 0,6-99 0 0 0,4 0 0 0 0,4 72 0 0 0,0-59 0 0 0,8 56 0 0 0,2 15 0 0 0,-9-137 0 0 0,-1 0 0 0 0,0-1 0 0 0,0 1 0 0 0,-1 0 0 0 0,0-6-153 0 0,40-44-14039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0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79 153 276 0 0,'-38'-26'4321'0'0,"11"12"5986"0"0,31 15-9286 0 0,22 8-69 0 0,1-2 0 0 0,0 0 0 0 0,0-2 0 0 0,44 2 0 0 0,116-4 860 0 0,-148-2-1413 0 0,0-3-1 0 0,-1-1 0 0 0,1-2 0 0 0,-1-1 1 0 0,59-18-1 0 0,-92 22-329 0 0,0 0-1 0 0,-1 0 1 0 0,1 0 0 0 0,-1 0-1 0 0,0-1 1 0 0,0 0-1 0 0,0 0 1 0 0,0 0 0 0 0,5-5-1 0 0,-8 6-44 0 0,0 1 0 0 0,0-1-1 0 0,1 1 1 0 0,-2-1 0 0 0,1 0-1 0 0,0 1 1 0 0,0-1 0 0 0,-1 0-1 0 0,1 0 1 0 0,0 0 0 0 0,-1 0-1 0 0,0 1 1 0 0,0-1 0 0 0,1 0-1 0 0,-1 0 1 0 0,0 0 0 0 0,0 0-1 0 0,-1 0 1 0 0,1 0 0 0 0,0 0-1 0 0,-1 1 1 0 0,1-1 0 0 0,-1 0-1 0 0,1 0 1 0 0,-1 0 0 0 0,-2-2-1 0 0,2 1 0 0 0,0 1-1 0 0,0 0 1 0 0,0 0 0 0 0,-1 0-1 0 0,1 0 1 0 0,-1 0-1 0 0,0 1 1 0 0,1-1-1 0 0,-1 0 1 0 0,0 1-1 0 0,0-1 1 0 0,0 1-1 0 0,0 0 1 0 0,0 0-1 0 0,0-1 1 0 0,-1 2-1 0 0,1-1 1 0 0,-3-1 0 0 0,4 2-2 0 0,0 0 1 0 0,-1 0 0 0 0,1 0-1 0 0,0 0 1 0 0,-1 0 0 0 0,1 0-1 0 0,0 0 1 0 0,0 0 0 0 0,-1 0-1 0 0,1 1 1 0 0,0-1 0 0 0,0 1-1 0 0,-1-1 1 0 0,1 1 0 0 0,0-1 0 0 0,0 1-1 0 0,0 0 1 0 0,0-1 0 0 0,0 1-1 0 0,0 0 1 0 0,0 0 0 0 0,0 0-1 0 0,0 0 1 0 0,0 0 0 0 0,0 0-1 0 0,1 0 1 0 0,-1 0 0 0 0,0 0-1 0 0,1 0 1 0 0,-1 0 0 0 0,1 1-1 0 0,-1-1 1 0 0,0 2 0 0 0,-3 11 197 0 0,0 0 1 0 0,1 1 0 0 0,0-1-1 0 0,-1 30 1 0 0,4 62 470 0 0,2-63-499 0 0,1 36 92 0 0,5-1-1 0 0,3 1 0 0 0,3-2 1 0 0,3 0-1 0 0,30 78 1 0 0,-32-97-411 0 0,-14-57 105 0 0,-1 0 1 0 0,0 0-1 0 0,0 0 0 0 0,0 0 0 0 0,0 0 0 0 0,0 0 0 0 0,0 0 1 0 0,0 0-1 0 0,0 0 0 0 0,-1 0 0 0 0,1 0 0 0 0,0 0 0 0 0,-1 0 1 0 0,1 0-1 0 0,0 0 0 0 0,-1 0 0 0 0,1-1 0 0 0,-1 1 0 0 0,1 0 1 0 0,-1 0-1 0 0,0 0 0 0 0,1 0 0 0 0,-1-1 0 0 0,0 1 0 0 0,0 0 1 0 0,1-1-1 0 0,-1 1 0 0 0,0-1 0 0 0,0 1 0 0 0,0-1 0 0 0,0 1 1 0 0,0-1-1 0 0,0 1 0 0 0,-2-1 0 0 0,-34 11-645 0 0,37-11 667 0 0,-247 33-1421 0 0,22-4 955 0 0,185-22 451 0 0,-1-1 96 0 0,1 2 0 0 0,-50 16 0 0 0,89-24-53 0 0,0 0 0 0 0,1 0 1 0 0,-1 0-1 0 0,0 0 1 0 0,1 1-1 0 0,-1-1 1 0 0,1 0-1 0 0,-1 0 1 0 0,0 0-1 0 0,1 1 1 0 0,-1-1-1 0 0,1 0 1 0 0,-1 1-1 0 0,1-1 1 0 0,-1 0-1 0 0,1 1 1 0 0,-1-1-1 0 0,1 1 1 0 0,0-1-1 0 0,-1 1 0 0 0,1-1 1 0 0,-1 1-1 0 0,1-1 1 0 0,0 1-1 0 0,-1-1 1 0 0,1 2-1 0 0,14 3 368 0 0,29-2 129 0 0,42-6 181 0 0,98-15 1 0 0,83-28 538 0 0,-208 34-4958 0 0,-53 12 1934 0 0,11 4-10191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0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9 540 0 0,'3'-9'10232'0'0,"6"23"-7138"0"0,5 26-1033 0 0,-4 29 882 0 0,1 5-1984 0 0,0-28-7151 0 0,-9-42 3918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0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90 180 0 0,'-9'-11'770'0'0,"5"7"269"0"0,0 0 1 0 0,1-1 0 0 0,0 0-1 0 0,-6-10 1 0 0,9 15-902 0 0,-1-1 0 0 0,1 0 0 0 0,0 0 0 0 0,0 0 0 0 0,-1 0 0 0 0,1 1 0 0 0,0-1 0 0 0,0 0 0 0 0,0 0 0 0 0,0 0 0 0 0,0 0 0 0 0,0 0 1 0 0,0 0-1 0 0,0 1 0 0 0,0-1 0 0 0,0 0 0 0 0,1 0 0 0 0,-1 0 0 0 0,0 0 0 0 0,1 0 0 0 0,-1 1 0 0 0,0-1 0 0 0,1 0 0 0 0,-1 0 0 0 0,1 1 0 0 0,-1-1 0 0 0,1 0 0 0 0,0 1 0 0 0,-1-1 0 0 0,1 0 0 0 0,0 1 0 0 0,-1-1 0 0 0,1 1 0 0 0,0-1 1 0 0,0 1-1 0 0,-1 0 0 0 0,1-1 0 0 0,1 1 0 0 0,8-4 261 0 0,0 1 1 0 0,0 0 0 0 0,0 0-1 0 0,0 2 1 0 0,0-1 0 0 0,1 1-1 0 0,-1 0 1 0 0,1 1 0 0 0,-1 1-1 0 0,13 1 1 0 0,16 4 445 0 0,49 13 0 0 0,-80-17-701 0 0,31 9 659 0 0,68 27 0 0 0,-89-30-536 0 0,0 1 1 0 0,-1 0-1 0 0,0 1 0 0 0,0 1 1 0 0,25 23-1 0 0,-40-32-196 0 0,1 1 0 0 0,-1-1 0 0 0,1 1 0 0 0,-1 0 0 0 0,0 0 0 0 0,0 0 0 0 0,0 0 0 0 0,0 0 0 0 0,0 1 0 0 0,-1-1 0 0 0,1 0 0 0 0,-1 1 0 0 0,0-1 0 0 0,0 1 0 0 0,-1 0 0 0 0,1-1 0 0 0,0 7 0 0 0,-2-5 3 0 0,1 0 1 0 0,-1 0 0 0 0,0 0 0 0 0,-1 0 0 0 0,1 0-1 0 0,-1 0 1 0 0,0 0 0 0 0,0 0 0 0 0,0-1 0 0 0,-1 1-1 0 0,-3 5 1 0 0,-5 3 71 0 0,0 0 0 0 0,0-1 1 0 0,-1 0-1 0 0,-1-1 0 0 0,0 0 0 0 0,-23 14 0 0 0,19-14-3 0 0,0-1 0 0 0,-1-1 0 0 0,-1-1 0 0 0,1-1 0 0 0,-1 0 0 0 0,0-1 0 0 0,-39 6 0 0 0,43-10-433 0 0,0-1 0 0 0,0 0-1 0 0,0-1 1 0 0,0-1 0 0 0,0-1 0 0 0,0 0 0 0 0,0 0 0 0 0,0-2 0 0 0,1 0 0 0 0,0 0 0 0 0,-17-9 0 0 0,13 6-1338 0 0,10 5-2189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60 144 0 0,'-10'-24'6270'0'0,"8"21"-5778"0"0,0 1 0 0 0,1-1 0 0 0,-1 1 0 0 0,-1-1 1 0 0,1 1-1 0 0,0 0 0 0 0,-1 0 0 0 0,1 0 0 0 0,-1 0 0 0 0,1 1 0 0 0,-1-1 0 0 0,0 1 1 0 0,0-1-1 0 0,0 1 0 0 0,-5-1 0 0 0,3 1-14 0 0,0 0 0 0 0,-1 0-1 0 0,1 1 1 0 0,-1 0 0 0 0,1 0 0 0 0,-1 0-1 0 0,1 1 1 0 0,-8 1 0 0 0,-4 2 204 0 0,1 2 0 0 0,0-1 0 0 0,0 2 0 0 0,-27 15 0 0 0,30-14-349 0 0,0 0 0 0 0,0 1 0 0 0,1 0 0 0 0,0 1 0 0 0,1 0 0 0 0,0 1 0 0 0,1 0 0 0 0,-14 19 0 0 0,21-25-180 0 0,0 0 1 0 0,0 0 0 0 0,1 0 0 0 0,-1 1-1 0 0,1-1 1 0 0,1 1 0 0 0,-1-1 0 0 0,1 1 0 0 0,0 0-1 0 0,-1 11 1 0 0,2-13-62 0 0,0 1-1 0 0,1-1 1 0 0,0 1 0 0 0,-1-1-1 0 0,2 1 1 0 0,-1-1-1 0 0,0 1 1 0 0,1-1 0 0 0,0 0-1 0 0,0 0 1 0 0,0 0-1 0 0,1 0 1 0 0,-1 0 0 0 0,1 0-1 0 0,5 4 1 0 0,0 0 12 0 0,1 0 0 0 0,0 0 0 0 0,0-1-1 0 0,0-1 1 0 0,1 0 0 0 0,0 0 0 0 0,1-1 0 0 0,-1 0 0 0 0,1-1 0 0 0,0 0 0 0 0,0-1-1 0 0,0 0 1 0 0,1 0 0 0 0,17 0 0 0 0,-8-1 11 0 0,0-1 0 0 0,-1-1 1 0 0,1-1-1 0 0,0-1 0 0 0,0 0 0 0 0,0-2 0 0 0,24-7 0 0 0,-33 7-271 0 0,0 0-1 0 0,0-1 0 0 0,-1 0 0 0 0,0-1 1 0 0,15-10-1 0 0,-15 2-2285 0 0,-10 13 1836 0 0,-1-1 1 0 0,1 1-1 0 0,0 0 0 0 0,0-1 0 0 0,0 1 1 0 0,0 0-1 0 0,0 0 0 0 0,0 0 0 0 0,0 0 0 0 0,0 0 1 0 0,2-2-1 0 0,6-2-2728 0 0,1-1 481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50 168 0 0,'-43'-10'20517'0'0,"47"12"-19417"0"0,8 1-451 0 0,-1-1 1 0 0,1 1 0 0 0,-1-2 0 0 0,1 0 0 0 0,12 0 0 0 0,68-4 1668 0 0,-49 1-1679 0 0,-32 2-549 0 0,102-8 1554 0 0,-99 6-1802 0 0,1 0 1 0 0,-1-2 0 0 0,1 1 0 0 0,-1-2 0 0 0,21-9-1 0 0,-22 4-2616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1 492 0 0,'0'0'323'0'0,"-1"1"1"0"0,1-1-1 0 0,-1 0 1 0 0,1 1-1 0 0,-1-1 0 0 0,1 1 1 0 0,0-1-1 0 0,-1 1 1 0 0,1-1-1 0 0,0 1 0 0 0,-1-1 1 0 0,1 1-1 0 0,0 0 1 0 0,0-1-1 0 0,-1 1 0 0 0,1-1 1 0 0,0 1-1 0 0,0 0 0 0 0,0-1 1 0 0,0 1-1 0 0,0-1 1 0 0,0 1-1 0 0,0 0 0 0 0,0-1 1 0 0,0 2-1 0 0,1-2-61 0 0,-1 1 0 0 0,1 0 1 0 0,-1-1-1 0 0,1 1 0 0 0,-1-1 0 0 0,1 1 0 0 0,0-1 0 0 0,-1 0 0 0 0,1 1 0 0 0,0-1 0 0 0,-1 0 0 0 0,1 1 1 0 0,0-1-1 0 0,-1 0 0 0 0,1 0 0 0 0,0 1 0 0 0,1-1 0 0 0,43 1 3715 0 0,-35-1-2886 0 0,114-5 3594 0 0,1 1-3860 0 0,-111 6-1339 0 0,-6 0-1304 0 0,1-1-5271 0 0,1-1 4555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64 504 0 0,'-7'-5'715'0'0,"0"0"-1"0"0,0 1 0 0 0,0 0 1 0 0,0 0-1 0 0,-1 0 1 0 0,1 1-1 0 0,-1 0 1 0 0,0 1-1 0 0,-13-3 1 0 0,8 3-128 0 0,0 1 0 0 0,1 0 0 0 0,-1 1 0 0 0,0 0 0 0 0,-22 4 0 0 0,14 0-129 0 0,0 1 0 0 0,0 1 0 0 0,0 0 0 0 0,1 2 0 0 0,0 1 0 0 0,1 0 0 0 0,-21 14 0 0 0,26-14-68 0 0,0 1 0 0 0,1 0 0 0 0,0 1 0 0 0,1 0 0 0 0,-18 22 0 0 0,27-28-200 0 0,-1-1-1 0 0,0 1 1 0 0,1 0-1 0 0,0 0 1 0 0,0 0-1 0 0,1 1 1 0 0,-1-1-1 0 0,1 1 1 0 0,0-1-1 0 0,1 1 1 0 0,-1 0-1 0 0,1 0 1 0 0,0-1-1 0 0,1 1 1 0 0,-1 0-1 0 0,1 0 1 0 0,0 0-1 0 0,1 0 1 0 0,1 8-1 0 0,0-8-28 0 0,0 0 0 0 0,1 0-1 0 0,0 0 1 0 0,0 0 0 0 0,1-1 0 0 0,0 1-1 0 0,0-1 1 0 0,0 0 0 0 0,0 0-1 0 0,1-1 1 0 0,-1 1 0 0 0,1-1-1 0 0,1 0 1 0 0,-1 0 0 0 0,8 4 0 0 0,0-1 122 0 0,1 0 0 0 0,0 0-1 0 0,0-2 1 0 0,1 0 0 0 0,23 6 0 0 0,-11-7 36 0 0,-1 0 1 0 0,0-2-1 0 0,1-1 0 0 0,40-3 0 0 0,-47 0-179 0 0,0 0 0 0 0,-1-2 0 0 0,1 0 0 0 0,-1-1 0 0 0,0-1 0 0 0,29-14 0 0 0,-43 18-106 0 0,-1 0 0 0 0,0 0 0 0 0,0-1 1 0 0,0 0-1 0 0,-1 1 0 0 0,1-2 0 0 0,-1 1 0 0 0,1 0 1 0 0,-1-1-1 0 0,5-6 0 0 0,-7 7-18 0 0,0 1 0 0 0,1-1 0 0 0,-1 0 0 0 0,0 0 0 0 0,-1 1 0 0 0,1-1-1 0 0,0 0 1 0 0,-1 0 0 0 0,0 0 0 0 0,1 0 0 0 0,-1 0 0 0 0,0 0 0 0 0,0 0 0 0 0,-1 0 0 0 0,1 1 0 0 0,-1-1 0 0 0,1 0 0 0 0,-3-4 0 0 0,-2-6 6 0 0,0 0 1 0 0,-1 0-1 0 0,-1 0 1 0 0,0 1-1 0 0,-1 0 1 0 0,0 0-1 0 0,-1 1 1 0 0,0 0-1 0 0,-1 0 1 0 0,0 1-1 0 0,-1 1 0 0 0,-12-9 1 0 0,0 2-38 0 0,-1 0 1 0 0,0 2-1 0 0,-1 2 1 0 0,-1 0-1 0 0,-31-10 1 0 0,20 9-130 0 0,-55-10-1 0 0,76 20-241 0 0,0 1 0 0 0,0 0 0 0 0,0 1 0 0 0,0 1 0 0 0,0 1 0 0 0,-20 2 0 0 0,35-3 310 0 0,1 0 0 0 0,-1 0 0 0 0,0 1 1 0 0,0-1-1 0 0,0 0 0 0 0,1 0 0 0 0,-1 0 0 0 0,0 1 0 0 0,0-1 0 0 0,0 0 0 0 0,1 0 1 0 0,-1 1-1 0 0,0-1 0 0 0,0 1 0 0 0,1-1 0 0 0,-1 1 0 0 0,1-1 0 0 0,-1 1 1 0 0,0-1-1 0 0,1 1 0 0 0,-1 0 0 0 0,1-1 0 0 0,-1 1 0 0 0,1 0 0 0 0,-1 1 1 0 0,1-1-102 0 0,0-1 1 0 0,0 1-1 0 0,0 0 1 0 0,1 0 0 0 0,-1 0-1 0 0,0 0 1 0 0,0 0 0 0 0,1 0-1 0 0,-1-1 1 0 0,1 1 0 0 0,-1 0-1 0 0,1 0 1 0 0,-1-1 0 0 0,1 1-1 0 0,-1 0 1 0 0,1 0-1 0 0,0-1 1 0 0,0 2 0 0 0,4 2-817 0 0,0-1 0 0 0,-1 1 0 0 0,1-1-1 0 0,0 0 1 0 0,10 4 0 0 0,8 0-1479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118 156 7669 0 0,'-40'-50'6602'0'0,"17"23"-2811"0"0,-19-30-1 0 0,30 36-1938 0 0,11 20-1397 0 0,14 59-841 0 0,15 31-7658 0 0,-14-51 5348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0 796 0 0,'4'8'1630'0'0,"0"-1"-1"0"0,-1 1 1 0 0,4 12-1 0 0,8 52 3279 0 0,-7-33-2431 0 0,-1-1-397 0 0,-6-24-664 0 0,2 0 0 0 0,5 16 0 0 0,-8-29-794 0 0,0 4 3110 0 0,0-20-3537 0 0,0 1 0 0 0,1 0 0 0 0,1 0 0 0 0,1 0 0 0 0,0 0 0 0 0,4-14 0 0 0,1 6-21 0 0,0 1 1 0 0,1-1 0 0 0,14-22 0 0 0,-23 42-165 0 0,1 1-1 0 0,0-1 1 0 0,-1 1-1 0 0,1 0 0 0 0,0-1 1 0 0,0 1-1 0 0,0 0 1 0 0,0-1-1 0 0,1 1 1 0 0,-1 0-1 0 0,0 0 1 0 0,0 0-1 0 0,1 0 1 0 0,-1 0-1 0 0,0 0 0 0 0,1 0 1 0 0,-1 1-1 0 0,1-1 1 0 0,-1 0-1 0 0,1 1 1 0 0,0 0-1 0 0,-1-1 1 0 0,4 0-1 0 0,-3 2-4 0 0,0 0-1 0 0,0-1 0 0 0,0 1 1 0 0,0 0-1 0 0,0 0 1 0 0,0 0-1 0 0,0 0 1 0 0,-1 0-1 0 0,1 0 1 0 0,0 1-1 0 0,-1-1 0 0 0,1 1 1 0 0,-1-1-1 0 0,1 1 1 0 0,-1 0-1 0 0,0-1 1 0 0,0 1-1 0 0,2 2 1 0 0,4 9-28 0 0,-1 0 0 0 0,0 1 0 0 0,-1 0 0 0 0,0 0 0 0 0,-1 0 0 0 0,0 0 0 0 0,1 19 0 0 0,-2-17-146 0 0,0 0-1 0 0,1-1 1 0 0,0 1-1 0 0,1-1 1 0 0,13 26-1 0 0,-17-38-10 0 0,1-1-1 0 0,0 1 1 0 0,1-1-1 0 0,-1 1 1 0 0,0-1-1 0 0,1 0 1 0 0,-1 0-1 0 0,1 0 1 0 0,-1 0-1 0 0,1 0 1 0 0,0-1-1 0 0,0 1 1 0 0,0-1-1 0 0,0 0 1 0 0,0 1-1 0 0,0-1 1 0 0,0-1-1 0 0,7 2 1 0 0,1-1-1517 0 0,1 0 1 0 0,-1-1 0 0 0,1 0 0 0 0,12-3 0 0 0,0 0-817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1 310 720 0 0,'3'3'735'0'0,"1"0"1"0"0,-1 0-1 0 0,1 0 1 0 0,0-1-1 0 0,0 0 0 0 0,0 1 1 0 0,0-1-1 0 0,1 0 1 0 0,-1-1-1 0 0,0 1 0 0 0,1-1 1 0 0,0 0-1 0 0,-1 0 1 0 0,8 0-1 0 0,3 1 474 0 0,1-2 0 0 0,-1 0 0 0 0,16-1 1 0 0,-17-1-570 0 0,-1 1 1 0 0,1-2-1 0 0,-1 0 1 0 0,1 0-1 0 0,21-10 1 0 0,-28 10-482 0 0,-1 0 0 0 0,-1-1 0 0 0,1 1 1 0 0,0-1-1 0 0,-1-1 0 0 0,0 1 0 0 0,0-1 1 0 0,0 1-1 0 0,-1-1 0 0 0,1-1 0 0 0,-1 1 1 0 0,-1-1-1 0 0,1 1 0 0 0,2-8 0 0 0,4-11 119 0 0,-1-1-1 0 0,-2 0 0 0 0,-1 0 1 0 0,0-1-1 0 0,1-29 0 0 0,2-5 718 0 0,-9 60-872 0 0,1 0-61 0 0,-1 0 0 0 0,0 0-1 0 0,0 0 1 0 0,0 0 0 0 0,0 0-1 0 0,0 0 1 0 0,0 0 0 0 0,0 0 0 0 0,0 0-1 0 0,0 0 1 0 0,0 0 0 0 0,1 0 0 0 0,-1 0-1 0 0,0 0 1 0 0,0 0 0 0 0,0 0-1 0 0,0 0 1 0 0,0 0 0 0 0,0 0 0 0 0,0 0-1 0 0,0 0 1 0 0,1 0 0 0 0,-1 0 0 0 0,0 0-1 0 0,0 0 1 0 0,0 0 0 0 0,0 0-1 0 0,0 0 1 0 0,0 0 0 0 0,0 0 0 0 0,0 0-1 0 0,0 0 1 0 0,0 0 0 0 0,1 0 61 0 0,-1 0-61 0 0,0 0 0 0 0,0-1-1 0 0,4 23 906 0 0,2 29-76 0 0,5 60 560 0 0,51 214-1 0 0,-62-324-1899 0 0,0 1-518 0 0,1 0 0 0 0,-1 0-1 0 0,0-1 1 0 0,0 1 0 0 0,1 0 0 0 0,-1 0 0 0 0,0 0 0 0 0,-1 0 0 0 0,1-1-1 0 0,0 1 1 0 0,-1 0 0 0 0,1 0 0 0 0,-1 2 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113 473 12 0 0,'7'-3'7743'0'0,"-6"5"-7409"0"0,0 1 1 0 0,1 0-1 0 0,-1-1 1 0 0,0 1-1 0 0,0 0 1 0 0,0 0-1 0 0,-1 0 1 0 0,1 0-1 0 0,-1 0 1 0 0,0 0-1 0 0,1 0 1 0 0,-1 0-1 0 0,-1 0 1 0 0,1 0 0 0 0,0 0-1 0 0,-1 0 1 0 0,1 0-1 0 0,-1 0 1 0 0,-1 3-1 0 0,-4 13 1355 0 0,-14 31 0 0 0,16-41-1088 0 0,-12 29 2125 0 0,-1-2 0 0 0,-36 56 0 0 0,48-86-570 0 0,2-7-846 0 0,2-15-460 0 0,10-32-860 0 0,-9 46 169 0 0,61-247 555 0 0,41-114-33 0 0,-76 279-376 0 0,-26 82-305 0 0,0 1 0 0 0,0 0 0 0 0,0 1 0 0 0,1-1 0 0 0,-1 0 0 0 0,0 1 0 0 0,0-1 0 0 0,0 1 0 0 0,0-1 0 0 0,1 0 0 0 0,-1 1 0 0 0,0-1 0 0 0,1 1 0 0 0,-1-1 0 0 0,0 1 0 0 0,1-1 0 0 0,-1 1 0 0 0,1-1 0 0 0,-1 1 0 0 0,1-1 0 0 0,-1 1 0 0 0,1 0 0 0 0,-1-1 0 0 0,1 1 0 0 0,-1 0 0 0 0,1-1 0 0 0,-1 1 0 0 0,1 0 0 0 0,0 0 0 0 0,-1-1 0 0 0,1 1 0 0 0,-1 0 0 0 0,2 0 0 0 0,8 1 0 0 0,-3 4 0 0 0,-1 0 0 0 0,0 1 0 0 0,0 0 0 0 0,0 0 0 0 0,-1 0 0 0 0,0 0 0 0 0,0 1 0 0 0,0 0 0 0 0,5 12 0 0 0,1-1 0 0 0,40 58-215 0 0,87 101 1 0 0,-99-134 55 0 0,2-1 1 0 0,2-3 0 0 0,67 48-1 0 0,-80-65-239 0 0,43 28-582 0 0,-65-45 789 0 0,0-1 0 0 0,0 0 0 0 0,0 0 0 0 0,0-1 0 0 0,1-1 0 0 0,-1 1 0 0 0,14 1 0 0 0,-22-4 180 0 0,1 0 1 0 0,-1 1-1 0 0,1-1 0 0 0,-1 0 1 0 0,1 0-1 0 0,-1 0 0 0 0,1 0 1 0 0,-1 0-1 0 0,1 0 0 0 0,-1 0 1 0 0,1 0-1 0 0,-1-1 0 0 0,1 1 1 0 0,-1 0-1 0 0,1 0 0 0 0,-1 0 1 0 0,1 0-1 0 0,-1-1 0 0 0,1 1 1 0 0,-1 0-1 0 0,1 0 0 0 0,-1-1 1 0 0,0 1-1 0 0,1 0 1 0 0,-1-1-1 0 0,0 1 0 0 0,1-1 1 0 0,-1 1-1 0 0,1-1 0 0 0,-1 0 11 0 0,0 0-1 0 0,0 0 0 0 0,0 0 1 0 0,1 0-1 0 0,-1 0 0 0 0,-1 0 1 0 0,1-1-1 0 0,0 1 1 0 0,0 0-1 0 0,0 0 0 0 0,-1 0 1 0 0,1 0-1 0 0,-1-1 0 0 0,-1-3 27 0 0,0 0 1 0 0,-1 1-1 0 0,0 0 0 0 0,1-1 0 0 0,-5-3 0 0 0,-5-4 47 0 0,-1 2 0 0 0,0-1 0 0 0,-1 1 0 0 0,0 1 0 0 0,0 1 0 0 0,-1 0 0 0 0,0 0 0 0 0,0 2 0 0 0,-1 0 0 0 0,0 1 0 0 0,-24-5 0 0 0,8 3 115 0 0,0 3-1 0 0,0 0 1 0 0,0 2 0 0 0,-1 2-1 0 0,-32 3 1 0 0,34 0 47 0 0,-41 9-1 0 0,59-9-735 0 0,0 1 0 0 0,0 0 0 0 0,0 1 0 0 0,1 0 0 0 0,-20 12 0 0 0,20-7-2471 0 0,5 2-3519 0 0,5-5 3296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2 416 784 0 0,'-1'-8'876'0'0,"0"-10"1769"0"0,8 10 1899 0 0,-6 8-4349 0 0,0 1 1 0 0,0-1-1 0 0,0 0 1 0 0,1 1-1 0 0,-1 0 1 0 0,0-1 0 0 0,0 1-1 0 0,0 0 1 0 0,0-1-1 0 0,0 1 1 0 0,-1 0-1 0 0,1 0 1 0 0,0 0-1 0 0,1 1 1 0 0,-1-1 166 0 0,10 11 377 0 0,0 0-1 0 0,-1 0 0 0 0,-1 1 0 0 0,0 1 0 0 0,-1 0 0 0 0,8 16 0 0 0,35 95 2147 0 0,-39-91-2094 0 0,38 118 1724 0 0,24 60 1229 0 0,-74-211-3688 0 0,0-1 0 0 0,0 1-1 0 0,0 0 1 0 0,0-1-1 0 0,0 1 1 0 0,1-1 0 0 0,-1 1-1 0 0,0 0 1 0 0,0-1-1 0 0,1 1 1 0 0,-1-1 0 0 0,0 1-1 0 0,1-1 1 0 0,-1 1-1 0 0,1-1 1 0 0,-1 1 0 0 0,1-1-1 0 0,-1 1 1 0 0,1-1-1 0 0,-1 0 1 0 0,1 1 0 0 0,-1-1-1 0 0,1 0 1 0 0,0 1-1 0 0,-1-1 1 0 0,1 0-1 0 0,-1 0 1 0 0,1 1 0 0 0,0-1-1 0 0,-1 0 1 0 0,1 0-1 0 0,0 0 1 0 0,0 0 0 0 0,1-1 20 0 0,-1 0 1 0 0,1 0 0 0 0,-1 0 0 0 0,1 0 0 0 0,-1 0 0 0 0,0-1-1 0 0,1 1 1 0 0,-1 0 0 0 0,2-3 0 0 0,-1 1-181 0 0,3-6 221 0 0,0 0 1 0 0,0 0-1 0 0,0-1 0 0 0,-1 0 0 0 0,-1 0 0 0 0,0 0 0 0 0,0 0 0 0 0,2-21 0 0 0,2-1 81 0 0,23-102 648 0 0,15-161 1 0 0,-37 172-822 0 0,-5 61-27 0 0,19-105 0 0 0,-19 155-58 0 0,0-1 0 0 0,8-17 0 0 0,-10 27 20 0 0,0 0 0 0 0,1 0 0 0 0,-1 0 0 0 0,1 0 0 0 0,0 0 0 0 0,0 0 0 0 0,0 0 0 0 0,0 0 0 0 0,1 1 0 0 0,-1 0 0 0 0,1-1 0 0 0,-1 1 0 0 0,1 0 0 0 0,4-3 0 0 0,-5 5-153 0 0,-1 0 0 0 0,0-1-1 0 0,1 1 1 0 0,-1 0 0 0 0,1 0 0 0 0,-1 0-1 0 0,0 0 1 0 0,1 0 0 0 0,-1 0 0 0 0,1 0 0 0 0,-1 1-1 0 0,0-1 1 0 0,1 0 0 0 0,-1 1 0 0 0,0-1-1 0 0,1 1 1 0 0,-1-1 0 0 0,0 1 0 0 0,0 0 0 0 0,1 0-1 0 0,-1-1 1 0 0,0 1 0 0 0,0 0 0 0 0,0 0-1 0 0,0 0 1 0 0,1 2 0 0 0,26 34-6686 0 0,-26-33 6059 0 0,17 27-2450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302 138 488 0 0,'0'-6'891'0'0,"0"1"0"0"0,-1 0 0 0 0,1 0 1 0 0,-1 0-1 0 0,0 0 0 0 0,0 0 0 0 0,-1 1 0 0 0,1-1 0 0 0,-1 0 0 0 0,0 0 1 0 0,-1 1-1 0 0,1 0 0 0 0,-1-1 0 0 0,0 1 0 0 0,-6-7 0 0 0,6 8-591 0 0,1 1 0 0 0,-1 0 0 0 0,0 0 1 0 0,0 0-1 0 0,0 0 0 0 0,0 0 0 0 0,-1 1 0 0 0,1-1 0 0 0,0 1 0 0 0,-1 0 0 0 0,1 0 0 0 0,-1 0 0 0 0,1 1 0 0 0,-1-1 0 0 0,1 1 0 0 0,-1 0 0 0 0,0 0 0 0 0,1 0 0 0 0,-1 0 0 0 0,1 0 0 0 0,-1 1 0 0 0,1 0 0 0 0,-5 1 0 0 0,-3 2 7 0 0,0 0-1 0 0,0 1 1 0 0,0 0-1 0 0,1 1 1 0 0,-1 0-1 0 0,1 1 1 0 0,1 0-1 0 0,0 0 1 0 0,0 1-1 0 0,-13 14 1 0 0,16-15-116 0 0,-1 1 0 0 0,1 0-1 0 0,0 0 1 0 0,1 1 0 0 0,0 0 0 0 0,0 0 0 0 0,1 0 0 0 0,0 0-1 0 0,1 1 1 0 0,0-1 0 0 0,0 1 0 0 0,-2 17 0 0 0,5-21-99 0 0,-1-1 1 0 0,1 0-1 0 0,0 1 1 0 0,1-1 0 0 0,0 0-1 0 0,-1 0 1 0 0,2 1-1 0 0,-1-1 1 0 0,0 0-1 0 0,1 0 1 0 0,0 0-1 0 0,1 0 1 0 0,-1-1-1 0 0,1 1 1 0 0,-1-1-1 0 0,7 7 1 0 0,-4-5-7 0 0,0-1 0 0 0,0-1 0 0 0,1 1 0 0 0,0-1 0 0 0,0 0 0 0 0,0 0 0 0 0,1 0 1 0 0,-1-1-1 0 0,1 0 0 0 0,14 3 0 0 0,-6-2-54 0 0,0-1 0 0 0,0 0 0 0 0,1-1 0 0 0,-1-1 1 0 0,1-1-1 0 0,-1 0 0 0 0,1-1 0 0 0,0-1 0 0 0,-1 0 0 0 0,25-7 0 0 0,-33 7-35 0 0,-1-1-1 0 0,1 1 0 0 0,-1-1 0 0 0,0 0 0 0 0,0-1 0 0 0,0 1 0 0 0,-1-1 0 0 0,1 0 1 0 0,-1-1-1 0 0,0 1 0 0 0,0-1 0 0 0,0 0 0 0 0,-1 0 0 0 0,0-1 0 0 0,0 1 0 0 0,0-1 1 0 0,-1 0-1 0 0,1 0 0 0 0,-1 0 0 0 0,-1 0 0 0 0,1-1 0 0 0,-1 1 0 0 0,0-1 0 0 0,-1 0 1 0 0,0 1-1 0 0,0-1 0 0 0,0 0 0 0 0,-1 0 0 0 0,0 0 0 0 0,0 1 0 0 0,0-1 0 0 0,-1 0 1 0 0,0 0-1 0 0,-1 0 0 0 0,0 1 0 0 0,-2-8 0 0 0,-1 4 20 0 0,-1-1-1 0 0,0 1 1 0 0,-1 0-1 0 0,0 0 1 0 0,-1 1-1 0 0,0-1 1 0 0,0 2-1 0 0,0-1 1 0 0,-2 1 0 0 0,-15-11-1 0 0,10 9-365 0 0,0 1-1 0 0,0 0 1 0 0,-1 1 0 0 0,0 1-1 0 0,-1 1 1 0 0,-27-8 0 0 0,26 11-2686 0 0,8 6-5250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1108 0 0,'0'0'8244'0'0,"18"6"-2018"0"0,27 8 465 0 0,5-6-3352 0 0,48-4 141 0 0,-53-4-2744 0 0,1-1 0 0 0,-1-3-1 0 0,0-2 1 0 0,67-16 0 0 0,-86 13-6022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0 404 0 0,'-1'1'281'0'0,"0"-1"-1"0"0,0 1 0 0 0,0 0 1 0 0,0-1-1 0 0,0 1 1 0 0,0 0-1 0 0,0 0 1 0 0,0-1-1 0 0,0 1 1 0 0,1 0-1 0 0,-1 0 1 0 0,0 0-1 0 0,1 0 1 0 0,-1 0-1 0 0,1 0 1 0 0,-1 0-1 0 0,1 0 1 0 0,-1 0-1 0 0,1 1 1 0 0,0-1-1 0 0,-1 0 1 0 0,1 0-1 0 0,0 2 1 0 0,0-2 60 0 0,1 0 0 0 0,-1 0 1 0 0,1-1-1 0 0,0 1 1 0 0,-1 0-1 0 0,1 0 1 0 0,0 0-1 0 0,0-1 0 0 0,-1 1 1 0 0,1 0-1 0 0,0-1 1 0 0,0 1-1 0 0,0 0 1 0 0,0-1-1 0 0,0 1 0 0 0,0-1 1 0 0,0 0-1 0 0,0 1 1 0 0,2-1-1 0 0,29 7 4839 0 0,-4-4-3542 0 0,-26-3-1789 0 0,71 1 4897 0 0,95-10-1 0 0,-152 8-4142 0 0,1-3-387 0 0,-10 2-2480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6 654 200 0 0,'-5'-1'11174'0'0,"21"-6"-10020"0"0,20-10 1207 0 0,-1-2-1 0 0,53-36 0 0 0,-78 48-2087 0 0,0-1 1 0 0,-1 0 0 0 0,0-1-1 0 0,-1 0 1 0 0,0 0 0 0 0,0 0-1 0 0,-1-1 1 0 0,0-1-1 0 0,0 1 1 0 0,-2-1 0 0 0,1 0-1 0 0,-1 0 1 0 0,4-15-1 0 0,-3 2-4 0 0,-2 1-1 0 0,0-1 0 0 0,-2 1 1 0 0,0-1-1 0 0,-2 0 1 0 0,0 0-1 0 0,-2 0 0 0 0,-1 0 1 0 0,0 1-1 0 0,-2-1 0 0 0,-1 1 1 0 0,0 0-1 0 0,-2 1 0 0 0,-18-38 1 0 0,15 46 100 0 0,4 11-92 0 0,6 4-255 0 0,0 0 0 0 0,0 0 0 0 0,1 1-1 0 0,-1-1 1 0 0,0 0 0 0 0,1 0 0 0 0,-1 0 0 0 0,1 0 0 0 0,0 1-1 0 0,-1-1 1 0 0,1 0 0 0 0,0 0 0 0 0,-1 1 0 0 0,1-1 0 0 0,0 3 0 0 0,0 56 376 0 0,32 520 2041 0 0,-31-575-2441 0 0,-1 4-166 0 0,0 0 0 0 0,1 0 0 0 0,0 1 0 0 0,4 14-1 0 0,-5-24-355 0 0,2-16-13526 0 0,-2 6 11330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17 256 616 0 0,'1'-3'593'0'0,"0"-1"-1"0"0,1 1 1 0 0,-1 0 0 0 0,1-1 0 0 0,0 1-1 0 0,0 0 1 0 0,0 0 0 0 0,0 0-1 0 0,0 1 1 0 0,1-1 0 0 0,-1 1-1 0 0,1-1 1 0 0,0 1 0 0 0,0 0-1 0 0,3-2 1 0 0,8-6 1592 0 0,29-13 0 0 0,122-44 2772 0 0,-111 47-2922 0 0,0-1 0 0 0,79-46 1 0 0,-164 69-1192 0 0,-69 23-773 0 0,-135 53 0 0 0,222-72-68 0 0,-62 26-2 0 0,69-29 1 0 0,0 0-1 0 0,1 0 1 0 0,-1 1-1 0 0,1 0 1 0 0,0 0-1 0 0,0 0 1 0 0,1 0-1 0 0,-1 1 1 0 0,-7 10-1 0 0,12-14 3 0 0,-1 0-1 0 0,1 0 0 0 0,-1 0 1 0 0,1 0-1 0 0,-1 0 1 0 0,1 1-1 0 0,0-1 0 0 0,0 0 1 0 0,-1 0-1 0 0,1 0 1 0 0,0 1-1 0 0,0-1 0 0 0,0 0 1 0 0,0 0-1 0 0,1 0 1 0 0,-1 1-1 0 0,0-1 1 0 0,0 0-1 0 0,1 0 0 0 0,-1 0 1 0 0,1 0-1 0 0,-1 1 1 0 0,1-1-1 0 0,-1 0 0 0 0,1 0 1 0 0,0 0-1 0 0,-1 0 1 0 0,1 0-1 0 0,0 0 1 0 0,0-1-1 0 0,0 1 0 0 0,0 0 1 0 0,0 0-1 0 0,0 0 1 0 0,0-1-1 0 0,1 2 0 0 0,6 2 22 0 0,0 1 0 0 0,0-1-1 0 0,16 5 1 0 0,-17-6-17 0 0,62 18 148 0 0,120 23-1 0 0,-126-32-91 0 0,14 3 41 0 0,-17-4 61 0 0,-2 2 0 0 0,0 3-1 0 0,64 26 1 0 0,-115-40-136 0 0,0 2 0 0 0,0-1-1 0 0,-1 1 1 0 0,1 0 0 0 0,-1 0-1 0 0,9 9 1 0 0,-13-11-14 0 0,-1 0 0 0 0,1-1 0 0 0,-1 1 0 0 0,0 0 0 0 0,1 0 0 0 0,-1 0 0 0 0,0 0 0 0 0,0 0 0 0 0,-1 0 0 0 0,1 0 0 0 0,0 0 0 0 0,-1 0 0 0 0,1 0-1 0 0,-1 1 1 0 0,1-1 0 0 0,-1 0 0 0 0,0 0 0 0 0,0 0 0 0 0,0 1 0 0 0,-1-1 0 0 0,1 0 0 0 0,0 0 0 0 0,-1 0 0 0 0,1 1 0 0 0,-1-1 0 0 0,-2 4 0 0 0,-2 4 35 0 0,-1 0-1 0 0,0-1 1 0 0,0 1 0 0 0,-1-1 0 0 0,0 0-1 0 0,-1-1 1 0 0,0 0 0 0 0,-1 0 0 0 0,1-1 0 0 0,-1 0-1 0 0,-1 0 1 0 0,1-1 0 0 0,-12 5 0 0 0,-5 3 42 0 0,-1-2 1 0 0,0-2-1 0 0,-56 15 1 0 0,74-22-148 0 0,-27 6 207 0 0,-54 6 1 0 0,80-14-414 0 0,0 0 0 0 0,1-1 1 0 0,-1 0-1 0 0,0-1 0 0 0,1 1 1 0 0,-1-2-1 0 0,0 0 0 0 0,1 0 1 0 0,-1-1-1 0 0,-17-7 0 0 0,27 10 102 0 0,-1 0-1 0 0,0-1 1 0 0,1 1 0 0 0,-1 0-1 0 0,0-1 1 0 0,1 1 0 0 0,-1 0-1 0 0,0-1 1 0 0,1 1-1 0 0,-1-1 1 0 0,1 1 0 0 0,-1-1-1 0 0,1 1 1 0 0,-1-1 0 0 0,1 0-1 0 0,-1 1 1 0 0,1-1-1 0 0,0 0 1 0 0,-1 1 0 0 0,1-1-1 0 0,0 0 1 0 0,0 1 0 0 0,-1-1-1 0 0,1 0 1 0 0,0 0-1 0 0,17-9-7900 0 0,0 2 5512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0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0 118 584 0 0,'1'-2'268'0'0,"-1"1"1"0"0,1-1-1 0 0,-1 1 0 0 0,1-1 0 0 0,0 1 1 0 0,0 0-1 0 0,-1-1 0 0 0,1 1 0 0 0,0 0 1 0 0,0-1-1 0 0,0 1 0 0 0,0 0 0 0 0,1 0 1 0 0,-1 0-1 0 0,0 0 0 0 0,0 0 0 0 0,1 0 1 0 0,-1 1-1 0 0,0-1 0 0 0,1 0 0 0 0,-1 1 1 0 0,1-1-1 0 0,-1 1 0 0 0,1-1 0 0 0,-1 1 1 0 0,1 0-1 0 0,-1-1 0 0 0,1 1 0 0 0,0 0 1 0 0,-1 0-1 0 0,1 0 0 0 0,-1 0 1 0 0,1 1-1 0 0,-1-1 0 0 0,1 0 0 0 0,-1 1 1 0 0,1-1-1 0 0,-1 1 0 0 0,1-1 0 0 0,1 2 1 0 0,7 2 610 0 0,1 1 0 0 0,-1 0 1 0 0,0 0-1 0 0,10 9 1 0 0,-17-12-777 0 0,73 55 2717 0 0,-3 3 0 0 0,67 72 0 0 0,-40-37 512 0 0,-67-62-2325 0 0,-17-16-74 0 0,0-2 1 0 0,1 0 0 0 0,28 18 0 0 0,-22-23-784 0 0,-12-12-150 0 0,-9 0 0 0 0,1 0 0 0 0,-1 0 0 0 0,0 0 0 0 0,1 0 0 0 0,-1 0 0 0 0,0-1 0 0 0,0 1 0 0 0,-1-1 0 0 0,1 0 0 0 0,0 1 0 0 0,-1-1 0 0 0,0 0 0 0 0,0 0 0 0 0,0 0 0 0 0,0 0 0 0 0,1-5 0 0 0,2-11 0 0 0,3-29 0 0 0,-6 33 0 0 0,9-58 0 0 0,20-75 0 0 0,-19 107 0 0 0,2 0 0 0 0,2 1 0 0 0,25-48 0 0 0,-39 86-665 0 0,1-1-1 0 0,-1 1 1 0 0,1 0 0 0 0,-1 0-1 0 0,1 0 1 0 0,0-1-1 0 0,0 1 1 0 0,0 1 0 0 0,0-1-1 0 0,0 0 1 0 0,0 1 0 0 0,1-1-1 0 0,-1 1 1 0 0,1-1 0 0 0,-1 1-1 0 0,1 0 1 0 0,-1 0 0 0 0,5-1-1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68 0 0,'3'-7'604'0'0,"2"1"1"0"0,-1-1-1 0 0,1 1 0 0 0,0-1 1 0 0,0 1-1 0 0,0 1 1 0 0,1-1-1 0 0,0 1 0 0 0,0 0 1 0 0,1 0-1 0 0,-1 1 0 0 0,11-6 1 0 0,-16 10-523 0 0,0 0 1 0 0,0 0-1 0 0,0 0 1 0 0,1-1-1 0 0,-1 1 1 0 0,0 0 0 0 0,0 1-1 0 0,0-1 1 0 0,1 0-1 0 0,-1 0 1 0 0,0 0-1 0 0,0 1 1 0 0,0-1-1 0 0,0 0 1 0 0,1 1-1 0 0,-1 0 1 0 0,0-1 0 0 0,0 1-1 0 0,0-1 1 0 0,0 1-1 0 0,0 0 1 0 0,0 0-1 0 0,0 0 1 0 0,-1-1-1 0 0,1 1 1 0 0,0 0 0 0 0,0 0-1 0 0,-1 0 1 0 0,1 0-1 0 0,0 0 1 0 0,-1 0-1 0 0,1 1 1 0 0,0 1-1 0 0,1 2 100 0 0,0 0 0 0 0,0 0 0 0 0,0 1 0 0 0,0-1 0 0 0,1 11 0 0 0,-1 24 376 0 0,-1 0 0 0 0,-7 52 0 0 0,-17 79 158 0 0,8-80-352 0 0,-10 67 152 0 0,7-50 392 0 0,-9 198-1 0 0,27-252-502 0 0,3 0 0 0 0,2-1 0 0 0,3 1 0 0 0,18 66-1 0 0,-19-94-221 0 0,1-1 0 0 0,2 1 0 0 0,0-2 0 0 0,2 1 0 0 0,0-2 0 0 0,2 0 0 0 0,1 0 0 0 0,0-1 0 0 0,2-1 0 0 0,29 29 0 0 0,-41-45-186 0 0,1 0-1 0 0,0-1 1 0 0,1 0 0 0 0,-1 0-1 0 0,1 0 1 0 0,0-1 0 0 0,0 0-1 0 0,0 0 1 0 0,0-1-1 0 0,0 0 1 0 0,0 0 0 0 0,1-1-1 0 0,-1 1 1 0 0,1-2-1 0 0,-1 1 1 0 0,1-1 0 0 0,-1 0-1 0 0,1-1 1 0 0,0 0-1 0 0,-1 0 1 0 0,0-1 0 0 0,1 1-1 0 0,-1-2 1 0 0,0 1 0 0 0,0-1-1 0 0,0 0 1 0 0,0 0-1 0 0,-1-1 1 0 0,1 0 0 0 0,-1 0-1 0 0,0-1 1 0 0,0 1-1 0 0,0-1 1 0 0,-1-1 0 0 0,8-9-1 0 0,-12 14 7 0 0,0 0 0 0 0,0 0-1 0 0,0 0 1 0 0,0 0 0 0 0,0 0-1 0 0,0 0 1 0 0,-1-1 0 0 0,1 1 0 0 0,0 0-1 0 0,-1 0 1 0 0,1-1 0 0 0,-1 1-1 0 0,1 0 1 0 0,-1-1 0 0 0,0 1 0 0 0,1 0-1 0 0,-1-1 1 0 0,0 1 0 0 0,0 0-1 0 0,0-1 1 0 0,0 1 0 0 0,-1-2 0 0 0,0 2 4 0 0,1-1 0 0 0,-1 1 0 0 0,0 0 0 0 0,0 0 0 0 0,-1 0 0 0 0,1 0 0 0 0,0 0 0 0 0,0 0 0 0 0,0 0 0 0 0,-1 1 0 0 0,1-1 0 0 0,0 0 0 0 0,-1 1 0 0 0,1-1 0 0 0,-1 1 0 0 0,1-1 1 0 0,-3 0-1 0 0,2 1-3 0 0,0 0 0 0 0,-1 0 1 0 0,1 0-1 0 0,0 0 1 0 0,0 1-1 0 0,0-1 1 0 0,0 0-1 0 0,0 1 0 0 0,0 0 1 0 0,0-1-1 0 0,0 1 1 0 0,0 0-1 0 0,0 0 0 0 0,1 0 1 0 0,-1 0-1 0 0,0 0 1 0 0,-2 3-1 0 0,-24 23 31 0 0,23-19 4 0 0,0 0 1 0 0,1-1-1 0 0,1 1 0 0 0,-1 1 0 0 0,1-1 0 0 0,0 0 0 0 0,1 1 0 0 0,0-1 1 0 0,0 1-1 0 0,1 0 0 0 0,0 15 0 0 0,1 9 363 0 0,8 60 0 0 0,-4-60-241 0 0,75 392 1748 0 0,-11-174-879 0 0,-6-29-99 0 0,-35-125-286 0 0,-5 0 0 0 0,16 170 0 0 0,-37-245-530 0 0,-1-1 0 0 0,0 1 1 0 0,-2-1-1 0 0,0 1 0 0 0,-1-1 1 0 0,-9 30-1 0 0,7-38-34 0 0,1 0 0 0 0,-1 0 0 0 0,-1 0 0 0 0,0-1 0 0 0,-1 0 0 0 0,0 0 0 0 0,-1 0 0 0 0,-1-1 0 0 0,1 0 0 0 0,-21 18 0 0 0,24-26 61 0 0,0 1 1 0 0,0-1-1 0 0,-1-1 0 0 0,0 1 1 0 0,1-1-1 0 0,-1 0 1 0 0,0 0-1 0 0,0 0 1 0 0,0-1-1 0 0,0 0 0 0 0,0 0 1 0 0,0-1-1 0 0,0 0 1 0 0,-1 0-1 0 0,-5-1 1 0 0,8 2 75 0 0,0-2-168 0 0,-9-9 60 0 0,12 9-400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42 244 0 0,'-33'-40'9224'0'0,"33"40"-9117"0"0,-1-1 0 0 0,1 1 0 0 0,-1 0 1 0 0,1 0-1 0 0,-1 0 0 0 0,0 0 0 0 0,1-1 1 0 0,-1 1-1 0 0,1 0 0 0 0,-1 0 0 0 0,1 0 1 0 0,-1 0-1 0 0,1 0 0 0 0,-1 1 1 0 0,1-1-1 0 0,-1 0 0 0 0,1 0 0 0 0,-1 0 1 0 0,1 0-1 0 0,-1 0 0 0 0,1 1 0 0 0,-1-1 1 0 0,1 0-1 0 0,-1 1 0 0 0,1-1 0 0 0,-1 0 1 0 0,1 1-1 0 0,-1-1 0 0 0,1 0 1 0 0,0 1-1 0 0,-1-1 0 0 0,1 1 0 0 0,-1 0 1 0 0,-13 17 688 0 0,13-15-364 0 0,-13 18 231 0 0,1 1 1 0 0,1 1 0 0 0,2 0 0 0 0,-10 28 0 0 0,-25 102 1034 0 0,43-147-1618 0 0,-8 35 437 0 0,2 0 0 0 0,2 1 0 0 0,-2 65 0 0 0,8-79-315 0 0,1 0 1 0 0,1 0 0 0 0,2-1-1 0 0,0 1 1 0 0,2-1-1 0 0,13 36 1 0 0,-14-49-144 0 0,0-1 0 0 0,1 1 0 0 0,1-1 0 0 0,0 0 0 0 0,1 0 0 0 0,1-1-1 0 0,17 19 1 0 0,-21-26-271 0 0,0 0 0 0 0,0 0 0 0 0,1-1 0 0 0,-1 0 0 0 0,1 0 0 0 0,0-1 0 0 0,0 0-1 0 0,1 0 1 0 0,-1 0 0 0 0,1-1 0 0 0,-1 0 0 0 0,1 0 0 0 0,0 0 0 0 0,0-1 0 0 0,0 0-1 0 0,0 0 1 0 0,0-1 0 0 0,11-1 0 0 0,-6 0-1467 0 0,0-1 0 0 0,1 0 0 0 0,19-8 0 0 0,-7 1-491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1 197 252 0 0,'0'0'839'0'0,"4"5"192"0"0,32 40 1214 0 0,49 81-1 0 0,-77-114-2112 0 0,144 250 3602 0 0,-131-222-3028 0 0,30 57 1785 0 0,116 164 0 0 0,-163-256-2326 0 0,-3-3-42 0 0,0 0-1 0 0,1 0 0 0 0,-1 0 0 0 0,1 0 0 0 0,-1 0 1 0 0,1-1-1 0 0,0 1 0 0 0,0-1 0 0 0,0 1 1 0 0,0-1-1 0 0,2 2 0 0 0,-3-3 245 0 0,8-10 334 0 0,4-5-217 0 0,5-27 315 0 0,-2-1 1 0 0,19-78-1 0 0,6-94 1140 0 0,4-15-227 0 0,-34 188-1338 0 0,1 1 0 0 0,3 0 0 0 0,26-54 0 0 0,-31 75-271 0 0,1 1 0 0 0,1 0 0 0 0,0 1 0 0 0,1 0 0 0 0,1 1 0 0 0,1 1 0 0 0,21-18 1 0 0,-34 32-233 0 0,0 0 0 0 0,0 1 0 0 0,0-1 0 0 0,0 1 0 0 0,0 0 0 0 0,0 0 0 0 0,1 0 0 0 0,-1 0 1 0 0,0 0-1 0 0,1 0 0 0 0,-1 1 0 0 0,1-1 0 0 0,-1 1 0 0 0,1-1 0 0 0,-1 1 0 0 0,1 0 1 0 0,0 0-1 0 0,-1 0 0 0 0,5 1 0 0 0,-4 0-481 0 0,0 1 0 0 0,0-1 1 0 0,0 0-1 0 0,0 1 0 0 0,-1 0 0 0 0,1 0 0 0 0,0 0 1 0 0,-1 0-1 0 0,1 0 0 0 0,-1 0 0 0 0,0 0 0 0 0,1 1 1 0 0,-1-1-1 0 0,3 6 0 0 0,4 8-2131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32 472 0 0,'-2'-31'10085'0'0,"-3"49"-1537"0"0,-18 65-6009 0 0,21-68-2214 0 0,1-1 0 0 0,0 1 0 0 0,1-1 0 0 0,1 1 0 0 0,0 0 0 0 0,6 26 0 0 0,-6-35-276 0 0,1-1-1 0 0,-1 0 1 0 0,1 1-1 0 0,0-1 1 0 0,0 0-1 0 0,1 0 1 0 0,-1 0-1 0 0,1-1 1 0 0,0 1-1 0 0,0-1 1 0 0,1 1-1 0 0,-1-1 1 0 0,1 0-1 0 0,0 0 1 0 0,0-1-1 0 0,1 1 1 0 0,-1-1-1 0 0,1 0 1 0 0,-1 0-1 0 0,1 0 1 0 0,7 2-1 0 0,-9-4-452 0 0,1 0 0 0 0,-1 0 0 0 0,1-1 0 0 0,0 1 0 0 0,-1-1 0 0 0,1 0 0 0 0,0 0 0 0 0,-1 0 0 0 0,8-2 0 0 0,16-7-6149 0 0,-17 3 4085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156 150 836 0 0,'-21'-13'15321'0'0,"33"8"-13269"0"0,-11 5-1891 0 0,1 0 0 0 0,-1 0 0 0 0,0-1 0 0 0,0 1 1 0 0,0-1-1 0 0,0 1 0 0 0,0-1 0 0 0,0 1 0 0 0,0-1 0 0 0,-1 0 0 0 0,1 1 0 0 0,0-1 0 0 0,0 0 1 0 0,0 0-1 0 0,-1 0 0 0 0,1 0 0 0 0,0 0 0 0 0,-1 1 0 0 0,1-1 0 0 0,-1 0 0 0 0,1 0 0 0 0,-1-1 1 0 0,1 1-1 0 0,-1-1 0 0 0,1-1-8 0 0,-1 0 0 0 0,0 1 0 0 0,0-1-1 0 0,0 0 1 0 0,0 0 0 0 0,0 0 0 0 0,0 0 0 0 0,-1 0 0 0 0,0-3 0 0 0,-2-3-8 0 0,0 1 0 0 0,0 0 0 0 0,-1 0 0 0 0,0 0 0 0 0,-8-12 0 0 0,11 19-169 0 0,-1-1 0 0 0,0 0-1 0 0,0 0 1 0 0,0 1-1 0 0,0-1 1 0 0,0 1 0 0 0,0 0-1 0 0,-1-1 1 0 0,1 1 0 0 0,0 0-1 0 0,-1 1 1 0 0,1-1-1 0 0,-1 0 1 0 0,1 1 0 0 0,-1-1-1 0 0,1 1 1 0 0,-1 0 0 0 0,1-1-1 0 0,-1 1 1 0 0,1 1-1 0 0,-1-1 1 0 0,1 0 0 0 0,-1 1-1 0 0,1-1 1 0 0,-1 1 0 0 0,1-1-1 0 0,-1 1 1 0 0,1 0-1 0 0,0 0 1 0 0,-4 3 0 0 0,1-2-442 0 0,0 1 1 0 0,0 0-1 0 0,0 0 1 0 0,1 0-1 0 0,-1 1 0 0 0,-3 4 1 0 0,5-6-263 0 0,1 1-1 0 0,-1 0 1 0 0,1-1 0 0 0,0 1 0 0 0,0 1-1 0 0,0-1 1 0 0,0 0 0 0 0,1 0-1 0 0,-2 4 1 0 0,1 6-1558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0,'6'5'939'0'0,"-1"0"-1"0"0,1 0 1 0 0,-1 0 0 0 0,-1 1-1 0 0,1 0 1 0 0,-1 0 0 0 0,0 0-1 0 0,0 0 1 0 0,0 0 0 0 0,-1 1-1 0 0,3 9 1 0 0,3 11 2383 0 0,9 44 0 0 0,-12-47-1737 0 0,-5-17-1072 0 0,0-4-174 0 0,-1-1 1 0 0,1 1 0 0 0,-1 0 0 0 0,1-1-1 0 0,0 1 1 0 0,0-1 0 0 0,4 6 1394 0 0,-4-13-1609 0 0,0 0 0 0 0,0-1 0 0 0,0 1 0 0 0,1 0 0 0 0,3-5 0 0 0,0-3 54 0 0,-2 4-91 0 0,4-13 113 0 0,1 0 0 0 0,1 1 0 0 0,0 0 0 0 0,2 1 1 0 0,24-35-1 0 0,-34 54-180 0 0,-1 0 0 0 0,1 0-1 0 0,0 0 1 0 0,0 0 0 0 0,0 0 0 0 0,-1 0 0 0 0,1 0 0 0 0,0 0 0 0 0,0 1 0 0 0,1-1 0 0 0,-1 0-1 0 0,0 1 1 0 0,0-1 0 0 0,0 1 0 0 0,0-1 0 0 0,0 1 0 0 0,1 0 0 0 0,-1-1 0 0 0,0 1-1 0 0,0 0 1 0 0,1 0 0 0 0,-1 0 0 0 0,0 0 0 0 0,0 0 0 0 0,1 0 0 0 0,1 0 0 0 0,-1 1 2 0 0,0 0-1 0 0,0 1 1 0 0,-1-1 0 0 0,1 0 0 0 0,0 0 0 0 0,-1 1 0 0 0,1-1 0 0 0,-1 1 0 0 0,1 0 0 0 0,-1-1 0 0 0,0 1 0 0 0,1 0-1 0 0,-1 0 1 0 0,1 2 0 0 0,3 7 44 0 0,0 1-1 0 0,-1 0 0 0 0,0-1 1 0 0,2 16-1 0 0,8 85 229 0 0,-9-58-444 0 0,-5-51-31 0 0,1-1-1 0 0,-1 0 0 0 0,0 0 0 0 0,1 1 1 0 0,-1-1-1 0 0,1 0 0 0 0,0 0 1 0 0,0 0-1 0 0,0 0 0 0 0,0 0 1 0 0,0 0-1 0 0,0 0 0 0 0,1 0 1 0 0,-1 0-1 0 0,1-1 0 0 0,-1 1 1 0 0,1 0-1 0 0,0-1 0 0 0,2 2 0 0 0,-2-1-486 0 0,1-1-1 0 0,0 0 0 0 0,0 0 0 0 0,0 0 0 0 0,0 0 0 0 0,0 0 1 0 0,0-1-1 0 0,0 1 0 0 0,0-1 0 0 0,1 0 0 0 0,-1 0 0 0 0,4 0 0 0 0,8-1-1994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43 180 0 0,'-3'-7'510'0'0,"-10"-16"2910"0"0,13 22-3086 0 0,-1 0 0 0 0,1 0 1 0 0,-1 0-1 0 0,0 0 0 0 0,1 1 1 0 0,-1-1-1 0 0,0 0 0 0 0,0 1 1 0 0,0-1-1 0 0,1 0 0 0 0,-1 1 1 0 0,0-1-1 0 0,0 1 0 0 0,0-1 1 0 0,0 1-1 0 0,0 0 0 0 0,0-1 1 0 0,0 1-1 0 0,-2 0 0 0 0,2 0-198 0 0,0 0 1 0 0,0 1-1 0 0,0-1 0 0 0,0 1 0 0 0,0-1 0 0 0,1 1 0 0 0,-1 0 0 0 0,0-1 0 0 0,0 1 1 0 0,0 0-1 0 0,1-1 0 0 0,-1 1 0 0 0,0 0 0 0 0,1 0 0 0 0,-1 0 0 0 0,0 0 0 0 0,0 1 1 0 0,-10 19 1282 0 0,10-19-1226 0 0,-17 38 1391 0 0,2 1-1 0 0,-14 53 0 0 0,-13 90 956 0 0,32-131-1940 0 0,-20 133 1337 0 0,29-165-1732 0 0,1-1 0 0 0,1 1 0 0 0,1 0 1 0 0,0 0-1 0 0,2-1 0 0 0,10 40 0 0 0,-12-56-192 0 0,0 0 0 0 0,1-1 0 0 0,-1 1 0 0 0,1-1-1 0 0,0 1 1 0 0,0-1 0 0 0,0 0 0 0 0,0 1 0 0 0,1-1-1 0 0,0 0 1 0 0,-1-1 0 0 0,1 1 0 0 0,0 0 0 0 0,0-1-1 0 0,0 1 1 0 0,4 1 0 0 0,-2-2-159 0 0,0 1-1 0 0,0-2 1 0 0,1 1 0 0 0,-1 0 0 0 0,0-1-1 0 0,1 0 1 0 0,-1 0 0 0 0,1-1 0 0 0,-1 0-1 0 0,8 0 1 0 0,5-2-770 0 0,0-1 1 0 0,0 0-1 0 0,-1-2 1 0 0,0 0-1 0 0,1 0 1 0 0,16-10-1 0 0,31-16-4415 0 0,-37 15 3112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54 536 0 0,'-11'-20'1834'0'0,"-7"-11"4069"0"0,17 31-5778 0 0,1-1-1 0 0,0 1 1 0 0,-1 0-1 0 0,1-1 1 0 0,-1 1-1 0 0,1 0 0 0 0,-1 0 1 0 0,1 0-1 0 0,0 0 1 0 0,-1-1-1 0 0,1 1 1 0 0,-1 0-1 0 0,1 0 1 0 0,-1 0-1 0 0,1 0 0 0 0,-1 0 1 0 0,1 0-1 0 0,-1 0 1 0 0,1 0-1 0 0,-1 0 1 0 0,1 0-1 0 0,-1 1 1 0 0,1-1-1 0 0,-1 0 0 0 0,1 0 1 0 0,-1 0-1 0 0,1 1 1 0 0,0-1-1 0 0,-1 0 1 0 0,1 0-1 0 0,-1 1 0 0 0,1-1 1 0 0,0 0-1 0 0,-1 1 1 0 0,1-1-1 0 0,0 0 1 0 0,-1 1-1 0 0,1-1 1 0 0,0 1-1 0 0,0-1 0 0 0,-1 0 1 0 0,1 1-1 0 0,-13 21 1299 0 0,12-20-987 0 0,-12 23 539 0 0,2 1 0 0 0,1 1-1 0 0,1-1 1 0 0,-6 30-1 0 0,6-8 437 0 0,-6 73 0 0 0,13-86-620 0 0,1 1 0 0 0,7 61-1 0 0,-4-84-687 0 0,0 0 1 0 0,1 0-1 0 0,0 1 0 0 0,1-2 0 0 0,1 1 0 0 0,0 0 0 0 0,1-1 1 0 0,0 0-1 0 0,0 0 0 0 0,11 13 0 0 0,-15-22-293 0 0,1 0 0 0 0,0-1 0 0 0,0 1 0 0 0,0-1 0 0 0,0 1 0 0 0,0-1 0 0 0,0 0 0 0 0,0 0 0 0 0,1 0 0 0 0,-1-1 0 0 0,1 1 0 0 0,-1-1 0 0 0,1 0 0 0 0,0 0 0 0 0,-1 0 0 0 0,1 0 0 0 0,4-1 0 0 0,-4 1-708 0 0,0-1-1 0 0,0-1 1 0 0,0 1-1 0 0,0 0 1 0 0,0-1-1 0 0,0 0 1 0 0,0 0-1 0 0,0 0 1 0 0,6-4-1 0 0,0 0-1548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1 668 0 0,'-5'0'428'0'0,"-48"1"3670"0"0,19 13 10199 0 0,61-6-11626 0 0,51 10 0 0 0,36-2-2224 0 0,-37-6-2616 0 0,-65-8 1696 0 0,1 0-1954 0 0,0-1 1 0 0,21 1 0 0 0,-14-4-208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28 0 0,'1'-6'726'0'0,"1"0"-1"0"0,-1 0 1 0 0,1 1-1 0 0,0-1 1 0 0,1 1 0 0 0,0-1-1 0 0,-1 1 1 0 0,7-7 0 0 0,-8 10-339 0 0,0 0 1 0 0,1 0 0 0 0,0 0-1 0 0,-1 1 1 0 0,1-1 0 0 0,0 1-1 0 0,0-1 1 0 0,0 1 0 0 0,0 0 0 0 0,0 0-1 0 0,0 0 1 0 0,0 0 0 0 0,1 0-1 0 0,-1 0 1 0 0,0 0 0 0 0,0 1 0 0 0,1-1-1 0 0,-1 1 1 0 0,0 0 0 0 0,1 0-1 0 0,-1 0 1 0 0,1 0 0 0 0,3 0-1 0 0,-2 1-32 0 0,0 1 0 0 0,1-1 0 0 0,-1 1-1 0 0,0-1 1 0 0,0 1 0 0 0,0 1 0 0 0,0-1-1 0 0,0 0 1 0 0,-1 1 0 0 0,1 0 0 0 0,-1 0-1 0 0,0 0 1 0 0,1 0 0 0 0,-2 0 0 0 0,6 8-1 0 0,2 4 312 0 0,0 1-1 0 0,10 25 0 0 0,-14-29-327 0 0,15 33 225 0 0,-2 1 0 0 0,-2 0 0 0 0,-3 1 0 0 0,-1 1 0 0 0,-2 0 0 0 0,-3 1 0 0 0,-1 0 0 0 0,-3 0 0 0 0,-2 0 0 0 0,-5 59 0 0 0,2-92-553 0 0,-1 1 1 0 0,0-1-1 0 0,-2 0 1 0 0,0 1-1 0 0,0-1 0 0 0,-2-1 1 0 0,0 1-1 0 0,-9 16 0 0 0,9-26-275 0 0,0 0-2132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1 182 432 0 0,'-1'-5'485'0'0,"1"0"0"0"0,0 0 0 0 0,0 0 0 0 0,1 0 0 0 0,0 0 0 0 0,-1 0 0 0 0,2 0 0 0 0,-1 0 0 0 0,0 1 0 0 0,1-1 0 0 0,0 0 0 0 0,0 1 0 0 0,0-1 0 0 0,1 1 0 0 0,0 0 0 0 0,0 0 0 0 0,0 0 0 0 0,0 0 0 0 0,0 0-1 0 0,1 1 1 0 0,-1 0 0 0 0,7-5 0 0 0,6-3 342 0 0,-1 1 0 0 0,1 1 0 0 0,1 0 0 0 0,32-11 0 0 0,-39 16-423 0 0,0 1 0 0 0,1 0 0 0 0,-1 1 0 0 0,1 0-1 0 0,-1 1 1 0 0,1 0 0 0 0,0 1 0 0 0,0 0 0 0 0,21 3 0 0 0,-30-2-325 0 0,1-1 0 0 0,0 1 0 0 0,0 0 0 0 0,0-1 1 0 0,0 1-1 0 0,-1 1 0 0 0,1-1 0 0 0,-1 0 0 0 0,1 1 0 0 0,-1-1 1 0 0,1 1-1 0 0,-1-1 0 0 0,0 1 0 0 0,1 0 0 0 0,-1 0 0 0 0,0 1 1 0 0,0-1-1 0 0,-1 0 0 0 0,1 0 0 0 0,0 1 0 0 0,-1-1 0 0 0,0 1 1 0 0,1 0-1 0 0,-1-1 0 0 0,0 1 0 0 0,0 0 0 0 0,-1 0 0 0 0,1-1 1 0 0,0 1-1 0 0,-1 0 0 0 0,0 0 0 0 0,0 0 0 0 0,0 0 0 0 0,0 0 1 0 0,0 0-1 0 0,-1 3 0 0 0,-2 10 82 0 0,0 0 0 0 0,-1-1 0 0 0,-1 1 0 0 0,0-1 0 0 0,-9 16 0 0 0,14-30-158 0 0,-18 35 333 0 0,-41 62 0 0 0,42-74-180 0 0,0 2-1 0 0,2 0 1 0 0,2 1 0 0 0,-18 47-1 0 0,30-71-139 0 0,0 1 0 0 0,0-1 0 0 0,0 0 0 0 0,1 0-1 0 0,-1 1 1 0 0,1-1 0 0 0,0 0 0 0 0,0 0 0 0 0,0 1 0 0 0,0-1-1 0 0,1 0 1 0 0,-1 0 0 0 0,1 1 0 0 0,0-1 0 0 0,0 0 0 0 0,0 0-1 0 0,0 0 1 0 0,1 0 0 0 0,1 3 0 0 0,0-3 14 0 0,0 0 0 0 0,-1 0 0 0 0,1 0 0 0 0,0 0 0 0 0,1-1 0 0 0,-1 1 1 0 0,0-1-1 0 0,1 0 0 0 0,0 0 0 0 0,-1-1 0 0 0,1 1 0 0 0,0-1 0 0 0,0 1 0 0 0,7 0 0 0 0,9 2 277 0 0,-1-2 0 0 0,1 0 0 0 0,0-1 0 0 0,-1-1 0 0 0,25-3 0 0 0,0-3-1667 0 0,52-13 0 0 0,-77 16-6474 0 0,-17 2 6317 0 0,8 0-1165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12 162 840 0 0,'-1'-4'470'0'0,"-1"1"-1"0"0,0-1 1 0 0,1 1 0 0 0,0-1 0 0 0,0 1-1 0 0,0-1 1 0 0,0 0 0 0 0,1 1-1 0 0,-1-1 1 0 0,1 0 0 0 0,0 0 0 0 0,0 1-1 0 0,0-1 1 0 0,2-7 0 0 0,-1 8-32 0 0,1-1 0 0 0,0 1 1 0 0,-1-1-1 0 0,2 1 0 0 0,-1-1 1 0 0,0 1-1 0 0,0 0 0 0 0,1 0 1 0 0,0 0-1 0 0,0 1 0 0 0,-1-1 1 0 0,1 0-1 0 0,1 1 0 0 0,2-2 1 0 0,6-4 298 0 0,-1 2 0 0 0,1 0 1 0 0,0 0-1 0 0,1 1 1 0 0,-1 0-1 0 0,1 1 1 0 0,0 1-1 0 0,19-3 0 0 0,-23 4-440 0 0,0 1-1 0 0,0 1 1 0 0,0 0-1 0 0,0 0 1 0 0,0 0-1 0 0,0 1 1 0 0,0 1-1 0 0,0 0 1 0 0,0 0-1 0 0,0 0 1 0 0,0 1-1 0 0,-1 1 1 0 0,10 4-1 0 0,-15-6-215 0 0,0 0-1 0 0,-1-1 0 0 0,1 1 0 0 0,-1 0 1 0 0,1 0-1 0 0,-1 0 0 0 0,0 1 1 0 0,0-1-1 0 0,0 0 0 0 0,0 1 0 0 0,0 0 1 0 0,0-1-1 0 0,-1 1 0 0 0,0 0 1 0 0,1 0-1 0 0,-1 0 0 0 0,0 0 0 0 0,1 4 1 0 0,-2-2-47 0 0,1 0 1 0 0,-1 0-1 0 0,0-1 1 0 0,-1 1-1 0 0,1 0 1 0 0,-1-1-1 0 0,0 1 1 0 0,0 0-1 0 0,0-1 1 0 0,-1 1-1 0 0,-2 4 1 0 0,-3 4-116 0 0,0 1 0 0 0,-1-2 0 0 0,0 1 0 0 0,-1-1 0 0 0,-1-1 1 0 0,-17 18-1 0 0,9-14-143 0 0,0-1 0 0 0,-2-1 0 0 0,-23 14 0 0 0,-7 3-302 0 0,50-30 516 0 0,-1 0 0 0 0,1 1-1 0 0,0-1 1 0 0,-1 0 0 0 0,1 0 0 0 0,0 0-1 0 0,0 0 1 0 0,-1 1 0 0 0,1-1 0 0 0,0 0-1 0 0,0 0 1 0 0,0 0 0 0 0,-1 1-1 0 0,1-1 1 0 0,0 0 0 0 0,0 0 0 0 0,0 1-1 0 0,0-1 1 0 0,-1 0 0 0 0,1 1-1 0 0,0-1 1 0 0,0 0 0 0 0,0 0 0 0 0,0 1-1 0 0,0-1 1 0 0,0 0 0 0 0,0 1-1 0 0,0-1 1 0 0,0 0 0 0 0,0 1 0 0 0,0-1-1 0 0,0 0 1 0 0,0 1 0 0 0,0-1-1 0 0,0 0 1 0 0,0 0 0 0 0,0 1 0 0 0,0-1-1 0 0,1 0 1 0 0,-1 1 0 0 0,0-1-1 0 0,15 10-61 0 0,24 1 188 0 0,-38-11-128 0 0,7 2 26 0 0,177 44 511 0 0,-144-33-307 0 0,0 1 0 0 0,53 27-1 0 0,-86-37-172 0 0,0 1 0 0 0,-1 0-1 0 0,1 0 1 0 0,-1 0-1 0 0,0 1 1 0 0,8 8 0 0 0,-14-13-37 0 0,1 1-1 0 0,-1 0 1 0 0,1-1 0 0 0,-1 1 0 0 0,0 0 0 0 0,1 0 0 0 0,-1 0 0 0 0,0 0 0 0 0,0 0 0 0 0,-1 0 0 0 0,1 0 0 0 0,0 0 0 0 0,-1 0 0 0 0,1 1 0 0 0,-1-1-1 0 0,0 0 1 0 0,0 0 0 0 0,0 1 0 0 0,0-1 0 0 0,0 0 0 0 0,0 0 0 0 0,0 0 0 0 0,-1 1 0 0 0,1-1 0 0 0,-1 0 0 0 0,0 0 0 0 0,1 0 0 0 0,-1 0 0 0 0,0 0-1 0 0,-2 2 1 0 0,-4 6-7 0 0,-1 0 0 0 0,-1 0 0 0 0,1-1 0 0 0,-2-1 0 0 0,1 1-1 0 0,-1-2 1 0 0,0 1 0 0 0,-1-1 0 0 0,0-1 0 0 0,0 0-1 0 0,0 0 1 0 0,-17 5 0 0 0,-2-1-330 0 0,0-1-1 0 0,0-2 1 0 0,-59 8 0 0 0,72-14-593 0 0,-1 1 1 0 0,-28-3 0 0 0,13-5-5570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10 512 0 0,'-1'-1'283'0'0,"0"0"0"0"0,0 0 0 0 0,0 1 0 0 0,0-1 0 0 0,-1 0-1 0 0,1 0 1 0 0,0 1 0 0 0,0-1 0 0 0,-1 1 0 0 0,1-1 0 0 0,0 1 0 0 0,0 0 0 0 0,-1-1 0 0 0,1 1 0 0 0,-1 0-1 0 0,1 0 1 0 0,0 0 0 0 0,-1 0 0 0 0,1 0 0 0 0,0 0 0 0 0,-1 0 0 0 0,1 1 0 0 0,-3 0 0 0 0,1 0 51 0 0,0 1 0 0 0,1-1 0 0 0,-1 1 1 0 0,1 0-1 0 0,-1 0 0 0 0,1 0 0 0 0,0 0 0 0 0,-1 0 1 0 0,1 1-1 0 0,-2 3 0 0 0,-5 7 399 0 0,0 2-1 0 0,1-1 1 0 0,-7 20 0 0 0,11-26-319 0 0,-21 51 1170 0 0,3 1 0 0 0,-16 66 0 0 0,29-91-940 0 0,3 0 0 0 0,1 1-1 0 0,1-1 1 0 0,2 1 0 0 0,3 44-1 0 0,0-66-394 0 0,1 0 0 0 0,1-1 0 0 0,0 1 0 0 0,0-1-1 0 0,2 0 1 0 0,0 0 0 0 0,0 0 0 0 0,1 0-1 0 0,13 19 1 0 0,-15-25-403 0 0,1-1 0 0 0,1 0-1 0 0,-1 0 1 0 0,1 0 0 0 0,0 0 0 0 0,0-1-1 0 0,12 7 1 0 0,-13-9-651 0 0,1 0 1 0 0,0 0-1 0 0,0-1 0 0 0,0 1 0 0 0,0-1 1 0 0,0-1-1 0 0,0 1 0 0 0,1-1 0 0 0,-1-1 0 0 0,11 1 1 0 0,-2-1-1826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566 191 28 0 0,'-9'-10'1381'0'0,"0"1"0"0"0,0 0-1 0 0,-2 0 1 0 0,1 1 0 0 0,-1 0 0 0 0,0 1-1 0 0,0 0 1 0 0,-1 1 0 0 0,0 0 0 0 0,-16-5 0 0 0,17 7-889 0 0,-1 2 1 0 0,1-1 0 0 0,-1 2-1 0 0,1-1 1 0 0,-1 2 0 0 0,1 0 0 0 0,-1 0-1 0 0,1 1 1 0 0,-1 0 0 0 0,1 1 0 0 0,-1 0-1 0 0,-13 5 1 0 0,5 0-107 0 0,0 0 0 0 0,1 2 0 0 0,0 0 0 0 0,0 1 0 0 0,1 1 1 0 0,0 1-1 0 0,-30 25 0 0 0,40-29-186 0 0,0-1 0 0 0,1 1 0 0 0,-1 0 0 0 0,2 1 0 0 0,-1 0 0 0 0,1 0 0 0 0,0 0 0 0 0,1 1 0 0 0,0 0 0 0 0,1 0 0 0 0,0 0 0 0 0,1 0 0 0 0,0 1 0 0 0,0-1 0 0 0,1 1 0 0 0,0 0 0 0 0,0 12 0 0 0,3-15-119 0 0,-1 0 0 0 0,1-1 0 0 0,1 1 0 0 0,-1-1-1 0 0,1 1 1 0 0,1-1 0 0 0,-1 0 0 0 0,1 0 0 0 0,0 0 0 0 0,1 0 0 0 0,0 0-1 0 0,0-1 1 0 0,0 1 0 0 0,1-1 0 0 0,0-1 0 0 0,0 1 0 0 0,0 0 0 0 0,1-1-1 0 0,0 0 1 0 0,0-1 0 0 0,0 1 0 0 0,1-1 0 0 0,6 3 0 0 0,-2-1-109 0 0,-1-1 0 0 0,1 0 0 0 0,0-1 0 0 0,1-1 0 0 0,-1 1 1 0 0,1-2-1 0 0,-1 0 0 0 0,1 0 0 0 0,0-1 0 0 0,0 0 0 0 0,-1-1 1 0 0,1-1-1 0 0,0 0 0 0 0,14-3 0 0 0,-14 1-75 0 0,-1 0 0 0 0,0-1 0 0 0,0-1 0 0 0,0 1 0 0 0,0-2 0 0 0,-1 0 0 0 0,0 0 0 0 0,0-1 0 0 0,-1 0 0 0 0,11-9 0 0 0,-14 10 74 0 0,0-1 1 0 0,0 1-1 0 0,0-1 0 0 0,-1 0 1 0 0,0-1-1 0 0,-1 1 0 0 0,0-1 1 0 0,0 0-1 0 0,0 0 1 0 0,-1 0-1 0 0,0 0 0 0 0,-1-1 1 0 0,0 0-1 0 0,2-11 0 0 0,-4 11 32 0 0,0 0 0 0 0,-1 0 0 0 0,0 1 0 0 0,0-1 0 0 0,-1 0-1 0 0,0 1 1 0 0,0-1 0 0 0,-1 1 0 0 0,-1 0 0 0 0,1 0 0 0 0,-1 0-1 0 0,-9-13 1 0 0,2 4-12 0 0,-1 1 0 0 0,0 0 0 0 0,-2 1 0 0 0,-21-19 0 0 0,1 4-513 0 0,-50-32 0 0 0,71 52-403 0 0,-1 2-1 0 0,-1 0 0 0 0,0 1 1 0 0,0 0-1 0 0,0 2 0 0 0,-1-1 1 0 0,-18-3-1 0 0,11 7-4837 0 0,14 1 3353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0 175 500 0 0,'6'-1'717'0'0,"0"0"-1"0"0,1 0 1 0 0,-1 1-1 0 0,0 0 1 0 0,0 0-1 0 0,0 1 1 0 0,1 0-1 0 0,-1 0 1 0 0,0 0-1 0 0,0 1 1 0 0,0 0 0 0 0,-1 0-1 0 0,1 0 1 0 0,0 1-1 0 0,-1 0 1 0 0,1 0-1 0 0,-1 0 1 0 0,0 1-1 0 0,0-1 1 0 0,7 8-1 0 0,34 37 2353 0 0,-3 2 0 0 0,43 62 0 0 0,-3-4-18 0 0,-65-86-2323 0 0,39 45 2303 0 0,-56-66-2936 0 0,-1-1-42 0 0,0 0 0 0 0,1 1 1 0 0,-1-1-1 0 0,0 1 0 0 0,1-1 1 0 0,-1 0-1 0 0,1 1 0 0 0,-1-1 1 0 0,1 0-1 0 0,-1 0 0 0 0,1 1 1 0 0,-1-1-1 0 0,1 0 1 0 0,-1 0-1 0 0,1 0 0 0 0,-1 0 1 0 0,1 1-1 0 0,-1-1 0 0 0,2 0 1 0 0,-2 0-53 0 0,1 0 0 0 0,-1-1 1 0 0,1 1-1 0 0,0 0 0 0 0,-1 0 1 0 0,1 0-1 0 0,-1 0 0 0 0,1-1 1 0 0,-1 1-1 0 0,1 0 0 0 0,-1 0 1 0 0,1-1-1 0 0,-1 1 0 0 0,1-1 1 0 0,-1 1-1 0 0,1 0 0 0 0,-1-1 1 0 0,0 1-1 0 0,1-1 0 0 0,-1 1 1 0 0,0-1-1 0 0,1 1 1 0 0,-1-1-1 0 0,0 1 0 0 0,0-1 1 0 0,1 1-1 0 0,-1-1 0 0 0,0 1 1 0 0,0-1-1 0 0,0 0 0 0 0,0 0 1 0 0,0 0-4 0 0,8-18 2 0 0,-1 0 0 0 0,6-31 0 0 0,0 2 0 0 0,148-353 0 0 0,-158 395 0 0 0,1-4-55 0 0,0 2-225 0 0,-1 0-1 0 0,1 0 1 0 0,0 0 0 0 0,1 1-1 0 0,11-14 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49 164 0 0,'-15'-14'13973'0'0,"8"32"-9363"0"0,7-16-3907 0 0,28 4 2136 0 0,5-14-2028 0 0,-32 8-750 0 0,1-1 0 0 0,-1 1 1 0 0,1-1-1 0 0,-1 1 0 0 0,1-1 1 0 0,-1 0-1 0 0,0 0 0 0 0,1 0 1 0 0,-1 0-1 0 0,0 0 0 0 0,0 0 1 0 0,0 0-1 0 0,0-1 0 0 0,0 1 1 0 0,0 0-1 0 0,0 0 0 0 0,0-1 1 0 0,0 1-1 0 0,-1-1 0 0 0,2-1 1 0 0,-2 2 116 0 0,-12-15 448 0 0,8 14-565 0 0,0 0-1 0 0,-1 0 0 0 0,1 0 1 0 0,-1 1-1 0 0,0 0 0 0 0,-5-1 1 0 0,9 2-252 0 0,-1 0 0 0 0,1 0 0 0 0,0 0 0 0 0,0 0 0 0 0,-1 0 0 0 0,1 0 0 0 0,0 1 0 0 0,0-1 0 0 0,-1 0 0 0 0,1 1 0 0 0,0-1 0 0 0,-2 2 0 0 0,2-2-254 0 0,0 1 0 0 0,0 0 0 0 0,1-1 0 0 0,-1 1 0 0 0,0 0 0 0 0,1 0-1 0 0,-1-1 1 0 0,1 1 0 0 0,-1 0 0 0 0,1 0 0 0 0,-1 0 0 0 0,1 0 0 0 0,0 0-1 0 0,-1 0 1 0 0,1 0 0 0 0,0 0 0 0 0,0 0 0 0 0,-1 2 0 0 0,0 3-2069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11 644 0 0,'0'0'9475'0'0,"-3"-2"-8343"0"0,-8-5-33 0 0,8 6-24 0 0,-20 13 2927 0 0,20-10-3550 0 0,0 0 1 0 0,0 1-1 0 0,1 0 1 0 0,-1-1-1 0 0,0 1 1 0 0,1 0-1 0 0,0 0 1 0 0,0 1-1 0 0,0-1 1 0 0,0 0-1 0 0,-3 8 1 0 0,5-10-394 0 0,0-1-1 0 0,0 1 1 0 0,0 0 0 0 0,0-1 0 0 0,0 1 0 0 0,0 0 0 0 0,0-1 0 0 0,0 1-1 0 0,0 0 1 0 0,0-1 0 0 0,0 1 0 0 0,0 0 0 0 0,1-1 0 0 0,-1 1 0 0 0,0 0 0 0 0,0-1-1 0 0,1 1 1 0 0,-1-1 0 0 0,0 1 0 0 0,1-1 0 0 0,-1 1 0 0 0,1-1 0 0 0,-1 1-1 0 0,1-1 1 0 0,-1 1 0 0 0,1-1 0 0 0,-1 1 0 0 0,1-1 0 0 0,-1 0 0 0 0,2 1-1 0 0,18 8 616 0 0,-11-8-509 0 0,0 0 0 0 0,0 0-1 0 0,12-1 1 0 0,-18 0-120 0 0,0 0 1 0 0,0-1-1 0 0,-1 1 0 0 0,1 0 0 0 0,0-1 0 0 0,0 0 0 0 0,0 1 0 0 0,-1-1 0 0 0,1 0 1 0 0,0-1-1 0 0,-1 1 0 0 0,1 0 0 0 0,-1-1 0 0 0,3-1 0 0 0,-5 2 358 0 0,-23-14-56 0 0,-14 10-472 0 0,23 4-1834 0 0,2 0-3313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5 141 300 0 0,'0'0'1103'0'0,"-4"-15"9474"0"0,4 14-10485 0 0,0 1-1 0 0,0 0 1 0 0,1 0 0 0 0,-1 0 0 0 0,0-1 0 0 0,0 1-1 0 0,1 0 1 0 0,-1 0 0 0 0,0 0 0 0 0,0 0 0 0 0,1 0 0 0 0,-1-1-1 0 0,0 1 1 0 0,1 0 0 0 0,-1 0 0 0 0,0 0 0 0 0,1 0-1 0 0,-1 0 1 0 0,0 0 0 0 0,0 0 0 0 0,1 0 0 0 0,-1 0 0 0 0,0 0-1 0 0,1 0 1 0 0,-1 0 0 0 0,0 1 0 0 0,1-1 0 0 0,-1 0-1 0 0,0 0 1 0 0,0 0 0 0 0,1 0 0 0 0,-1 0 0 0 0,0 1 0 0 0,0-1-1 0 0,1 0 1 0 0,-1 0 0 0 0,0 1 0 0 0,13 14 1766 0 0,9 27-144 0 0,-19-36-1225 0 0,2 3-179 0 0,14 28 1297 0 0,-2 0-1 0 0,-1 2 1 0 0,11 42-1 0 0,-27-81-1564 0 0,0 1 0 0 0,0 0-1 0 0,0 0 1 0 0,0 0-1 0 0,0-1 1 0 0,0 1-1 0 0,0 0 1 0 0,0 0 0 0 0,0 0-1 0 0,0-1 1 0 0,0 1-1 0 0,0 0 1 0 0,-1 0 0 0 0,1-1-1 0 0,0 1 1 0 0,-1 0-1 0 0,1 0 1 0 0,0-1-1 0 0,-1 1 1 0 0,1 0 0 0 0,-1-1-1 0 0,1 1 1 0 0,-1-1-1 0 0,1 1 1 0 0,-1-1 0 0 0,1 1-1 0 0,-1-1 1 0 0,0 1-1 0 0,0 0 1 0 0,-1-1 147 0 0,-12-6 403 0 0,10 1-521 0 0,0 0 0 0 0,0 0 0 0 0,0-1-1 0 0,1 1 1 0 0,0-1 0 0 0,0 0 0 0 0,0 1 0 0 0,1-1-1 0 0,0-1 1 0 0,0 1 0 0 0,0 0 0 0 0,1 0-1 0 0,0-1 1 0 0,0 1 0 0 0,1 0 0 0 0,0-1 0 0 0,0 1-1 0 0,0-1 1 0 0,1 1 0 0 0,0-1 0 0 0,0 1 0 0 0,0 0-1 0 0,4-8 1 0 0,2-4-38 0 0,1 1 1 0 0,0 0-1 0 0,2 0 0 0 0,0 1 0 0 0,1 0 1 0 0,0 1-1 0 0,2 0 0 0 0,-1 0 0 0 0,2 2 1 0 0,0 0-1 0 0,0 0 0 0 0,1 1 0 0 0,1 1 1 0 0,0 1-1 0 0,0 0 0 0 0,21-8 0 0 0,-33 16-183 0 0,0 1 1 0 0,1-1-1 0 0,-1 1 0 0 0,1 0 0 0 0,-1 0 0 0 0,1 1 0 0 0,-1-1 0 0 0,1 1 0 0 0,0 0 0 0 0,-1 0 0 0 0,8 2 0 0 0,2 1-1688 0 0,-1 0 1 0 0,20 9-1 0 0,-1-1-5198 0 0,-18-7 4258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30 316 0 0,'11'-7'8263'0'0,"-4"16"-6917"0"0,1 1 0 0 0,-2 0 1 0 0,1 0-1 0 0,-1 0 0 0 0,-1 1 1 0 0,8 21-1 0 0,11 19 1122 0 0,31 63 5120 0 0,-55-123-7482 0 0,-1-5-3 0 0,1-1 0 0 0,1 1-1 0 0,-1 0 1 0 0,2 0 0 0 0,0-1 0 0 0,1 1 0 0 0,1 1 0 0 0,0-1-1 0 0,6-15 1 0 0,-4 18-48 0 0,0 1-1 0 0,0 0 0 0 0,1 0 0 0 0,0 1 0 0 0,0 0 1 0 0,1 0-1 0 0,0 0 0 0 0,12-9 0 0 0,-17 16-27 0 0,0 0 0 0 0,0 0 0 0 0,0 0 1 0 0,0 0-1 0 0,1 1 0 0 0,-1-1 0 0 0,0 1 0 0 0,1-1 0 0 0,-1 1 0 0 0,1 1 0 0 0,0-1 0 0 0,-1 0 0 0 0,1 1 1 0 0,-1 0-1 0 0,1-1 0 0 0,0 1 0 0 0,-1 1 0 0 0,1-1 0 0 0,0 1 0 0 0,-1-1 0 0 0,1 1 0 0 0,-1 0 0 0 0,1 0 1 0 0,-1 1-1 0 0,1-1 0 0 0,-1 1 0 0 0,0-1 0 0 0,0 1 0 0 0,6 5 0 0 0,-2-2 19 0 0,-1 1 0 0 0,1 1 0 0 0,-1-1 0 0 0,-1 1 0 0 0,1 0 0 0 0,-1 1 0 0 0,0-1 0 0 0,-1 1 0 0 0,7 16 0 0 0,-1 2 52 0 0,11 50 1 0 0,-21-75-134 0 0,0-3-76 0 0,1 0 104 0 0,-1 0 0 0 0,1 1 0 0 0,-1-1 0 0 0,1 0 1 0 0,-1 0-1 0 0,1 1 0 0 0,0-1 0 0 0,2-2 0 0 0,5-11-24 0 0,-4 3 22 0 0,1 0 0 0 0,0 1 0 0 0,1 0 0 0 0,0 0-1 0 0,0 0 1 0 0,2 1 0 0 0,-1 0 0 0 0,1 0 0 0 0,1 1 0 0 0,-1 0 0 0 0,2 0-1 0 0,-1 1 1 0 0,14-9 0 0 0,-21 16 22 0 0,0 0-1 0 0,1 0 1 0 0,-1 0-1 0 0,0 1 0 0 0,0-1 1 0 0,1 0-1 0 0,-1 1 1 0 0,0 0-1 0 0,1-1 1 0 0,-1 1-1 0 0,0 0 1 0 0,1 0-1 0 0,-1 0 1 0 0,0 1-1 0 0,1-1 1 0 0,3 1-1 0 0,-2 1 13 0 0,1 0 0 0 0,-1 0 0 0 0,0 0 1 0 0,0 0-1 0 0,0 1 0 0 0,0-1 0 0 0,7 7 0 0 0,3 4 60 0 0,-1 1 0 0 0,-1 0 0 0 0,13 20 0 0 0,-18-25-44 0 0,23 32-13 0 0,13 16-21 0 0,-18-18-5514 0 0,-24-38 4940 0 0,0-1 1 0 0,-1 1 0 0 0,1 0 0 0 0,0-1 0 0 0,0 1-1 0 0,0-1 1 0 0,-1 1 0 0 0,1-1 0 0 0,0 0-1 0 0,0 1 1 0 0,0-1 0 0 0,0 0 0 0 0,0 1-1 0 0,0-1 1 0 0,0 0 0 0 0,0 0 0 0 0,1 0-1 0 0,6 1-2161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333 137 432 0 0,'-10'-29'2215'0'0,"7"17"-762"0"0,-1 1 1 0 0,0-1-1 0 0,-1 1 1 0 0,-7-14-1 0 0,9 22-1149 0 0,1 0-1 0 0,-1 0 1 0 0,1 0 0 0 0,-1 1-1 0 0,0-1 1 0 0,0 1-1 0 0,0 0 1 0 0,-1 0-1 0 0,1 0 1 0 0,0 0-1 0 0,-1 0 1 0 0,0 1 0 0 0,1 0-1 0 0,-1-1 1 0 0,0 1-1 0 0,1 1 1 0 0,-1-1-1 0 0,0 0 1 0 0,0 1 0 0 0,-4 0-1 0 0,-5 0 388 0 0,0 1 1 0 0,0 0-1 0 0,1 0 0 0 0,-20 6 1 0 0,24-5-423 0 0,0 1 1 0 0,1 0-1 0 0,-1 0 1 0 0,1 0-1 0 0,-1 1 1 0 0,1 0-1 0 0,0 1 1 0 0,0-1-1 0 0,1 1 1 0 0,-1 1-1 0 0,1-1 1 0 0,-8 10-1 0 0,11-12-162 0 0,1 0-1 0 0,0 1 1 0 0,0-1-1 0 0,0 1 1 0 0,0 0-1 0 0,0-1 1 0 0,0 1-1 0 0,1 0 1 0 0,0 0-1 0 0,0 0 1 0 0,0 0-1 0 0,0 0 1 0 0,1 0-1 0 0,0 0 1 0 0,-1 0-1 0 0,1 0 1 0 0,1 0-1 0 0,-1 0 1 0 0,1 0-1 0 0,-1 0 1 0 0,1 0-1 0 0,0 0 1 0 0,1 0-1 0 0,-1 0 1 0 0,1 0 0 0 0,3 6-1 0 0,6 6 66 0 0,0 0 1 0 0,1-1-1 0 0,1 0 1 0 0,1-1-1 0 0,0-1 1 0 0,21 16-1 0 0,-18-15-63 0 0,0 1 0 0 0,-1 0 0 0 0,-1 2 0 0 0,20 25 0 0 0,-33-39-112 0 0,0 1 0 0 0,0-1 0 0 0,0 1 0 0 0,-1-1 0 0 0,1 1 0 0 0,-1-1 0 0 0,0 1 0 0 0,0 0 0 0 0,0 0 0 0 0,-1 0 0 0 0,1 0 0 0 0,-1 0 0 0 0,0-1 1 0 0,0 1-1 0 0,0 0 0 0 0,-1 5 0 0 0,-1-3-10 0 0,0 0 1 0 0,0 0-1 0 0,0 1 1 0 0,-1-2-1 0 0,0 1 1 0 0,0 0 0 0 0,0 0-1 0 0,-1-1 1 0 0,-4 6-1 0 0,-4 2-13 0 0,0-1-1 0 0,-1 1 1 0 0,0-2-1 0 0,-1 0 1 0 0,0 0 0 0 0,-21 10-1 0 0,29-17-754 0 0,0-1 0 0 0,0-1 1 0 0,0 1-1 0 0,0-1 0 0 0,0 0 0 0 0,-12 2 0 0 0,16-4 455 0 0,-1 0 0 0 0,1 1-1 0 0,-1-1 1 0 0,1 0-1 0 0,-1-1 1 0 0,1 1 0 0 0,-1 0-1 0 0,1-1 1 0 0,0 1 0 0 0,-1-1-1 0 0,1 0 1 0 0,0 0 0 0 0,-1 0-1 0 0,1 0 1 0 0,0 0 0 0 0,0 0-1 0 0,0-1 1 0 0,0 1 0 0 0,0-1-1 0 0,-3-2 1 0 0,2-2-2279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63 797 808 0 0,'-9'13'10816'0'0,"17"-12"-6722"0"0,7-3-4277 0 0,21-7 1543 0 0,0 0-1 0 0,-1-3 1 0 0,57-26-1 0 0,-81 33-1141 0 0,1-1-1 0 0,0-1 0 0 0,-1 0 1 0 0,-1-1-1 0 0,1 0 0 0 0,-1-1 1 0 0,0 0-1 0 0,-1 0 0 0 0,0-1 1 0 0,-1 0-1 0 0,0-1 1 0 0,0 1-1 0 0,10-22 0 0 0,-13 20-106 0 0,-1 0 0 0 0,-1-1 0 0 0,0 1-1 0 0,-1-1 1 0 0,0 0 0 0 0,-1 0 0 0 0,0 1-1 0 0,-1-1 1 0 0,0 0 0 0 0,-3-14 0 0 0,-3-7 31 0 0,-1 0 1 0 0,-20-59-1 0 0,3 25 50 0 0,-56-115 0 0 0,76 174-173 0 0,3 8-14 0 0,1-1-1 0 0,-1 0 1 0 0,1 0-1 0 0,-1 1 1 0 0,0-1-1 0 0,0 0 0 0 0,0 1 1 0 0,0-1-1 0 0,0 0 1 0 0,0 1-1 0 0,-1 0 0 0 0,1-1 1 0 0,0 1-1 0 0,-3-2 1 0 0,6 9 23 0 0,27 58 88 0 0,-1-4 4 0 0,-5-8-49 0 0,42 92 203 0 0,46 157 1 0 0,-42 2 140 0 0,-56-230-196 0 0,-4 1 0 0 0,0 122 0 0 0,-11-158-119 0 0,0-1 0 0 0,-3 1 0 0 0,-1-1 0 0 0,-2-1 0 0 0,-1 1 0 0 0,-2-1 0 0 0,-16 35 0 0 0,23-62-52 0 0,0-1 1 0 0,0 0-1 0 0,-1 0 1 0 0,0 0-1 0 0,0 0 1 0 0,-1-1-1 0 0,0 0 1 0 0,-1 0-1 0 0,1-1 0 0 0,-15 12 1 0 0,16-15-21 0 0,-1 0 0 0 0,1-1 0 0 0,-1 1 1 0 0,1-1-1 0 0,-1 0 0 0 0,0 0 0 0 0,1-1 0 0 0,-1 0 1 0 0,0 0-1 0 0,0 0 0 0 0,0-1 0 0 0,0 0 1 0 0,0 0-1 0 0,0 0 0 0 0,0-1 0 0 0,0 0 0 0 0,0 0 1 0 0,-7-2-1 0 0,-4-3 13 0 0,-1 0 0 0 0,1-1 0 0 0,0-1 0 0 0,-28-17 0 0 0,-57-51 61 0 0,86 63-95 0 0,2-1-1 0 0,-1-1 1 0 0,1 0 0 0 0,1 0-1 0 0,1-2 1 0 0,1 0 0 0 0,0 0-1 0 0,1-1 1 0 0,0 0 0 0 0,2 0-1 0 0,-12-39 1 0 0,19 53-8 0 0,0 0 0 0 0,0 0 0 0 0,1 0 0 0 0,-1 0 1 0 0,1 1-1 0 0,0-1 0 0 0,1 0 0 0 0,-1 0 0 0 0,1 0 0 0 0,-1 0 0 0 0,1 0 0 0 0,0 0 0 0 0,0 1 0 0 0,1-1 0 0 0,2-6 0 0 0,0 4 8 0 0,0 1 0 0 0,0-1 0 0 0,0 1 0 0 0,1 0-1 0 0,-1 0 1 0 0,1 1 0 0 0,0-1 0 0 0,9-5 0 0 0,7-3 27 0 0,1 2 1 0 0,0 0-1 0 0,45-15 1 0 0,207-52-923 0 0,-51 19-5255 0 0,-169 37-689 0 0,-21 8 3975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7 916 0 0,'-1'0'323'0'0,"0"0"-1"0"0,1 0 1 0 0,-1 0-1 0 0,0 1 1 0 0,1-1-1 0 0,-1 0 1 0 0,0 0-1 0 0,1 0 1 0 0,-1 1-1 0 0,1-1 1 0 0,-1 0 0 0 0,0 1-1 0 0,1-1 1 0 0,-1 0-1 0 0,1 1 1 0 0,-1-1-1 0 0,1 1 1 0 0,-1-1-1 0 0,1 1 1 0 0,-1-1-1 0 0,1 1 1 0 0,0-1-1 0 0,-1 1 1 0 0,1 0 0 0 0,0 0-3 0 0,0-1 0 0 0,0 1 1 0 0,0 0-1 0 0,0-1 0 0 0,0 1 1 0 0,0 0-1 0 0,1-1 0 0 0,-1 1 1 0 0,0-1-1 0 0,0 1 1 0 0,1 0-1 0 0,-1-1 0 0 0,0 1 1 0 0,1-1-1 0 0,-1 1 0 0 0,1-1 1 0 0,-1 1-1 0 0,0-1 1 0 0,2 1-1 0 0,0 2 326 0 0,1-1 0 0 0,0 0 0 0 0,0 0 1 0 0,0 0-1 0 0,0-1 0 0 0,0 1 0 0 0,0-1 0 0 0,5 2 1 0 0,10 0 407 0 0,0 0 1 0 0,1-2-1 0 0,-1 0 1 0 0,1-1-1 0 0,29-3 1 0 0,-4-4-94 0 0,51-14-1 0 0,-64 9-1069 0 0,-3 1-4151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1 572 0 0,'-1'1'307'0'0,"-1"-1"1"0"0,1 2-1 0 0,-1-1 0 0 0,1 0 0 0 0,0 0 1 0 0,0 0-1 0 0,0 1 0 0 0,-1-1 0 0 0,1 0 1 0 0,0 1-1 0 0,1-1 0 0 0,-1 1 0 0 0,0-1 1 0 0,0 1-1 0 0,1 0 0 0 0,-1-1 0 0 0,1 1 1 0 0,-1 0-1 0 0,1-1 0 0 0,-1 4 0 0 0,2-4-16 0 0,-1 0 0 0 0,1 1-1 0 0,-1-1 1 0 0,1 0-1 0 0,0 0 1 0 0,-1 1 0 0 0,1-1-1 0 0,0 0 1 0 0,0 0-1 0 0,0 0 1 0 0,0 0 0 0 0,0 0-1 0 0,0 0 1 0 0,0 0-1 0 0,0 0 1 0 0,0-1 0 0 0,0 1-1 0 0,1 0 1 0 0,-1-1-1 0 0,0 1 1 0 0,0 0 0 0 0,1-1-1 0 0,-1 0 1 0 0,0 1-1 0 0,3-1 1 0 0,12 4 1202 0 0,1-1 0 0 0,0 0 1 0 0,0-2-1 0 0,0 0 0 0 0,0 0 0 0 0,31-5 1 0 0,28-8-1715 0 0,-4-6-8972 0 0,-58 15 6515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70 16 0 0,'-17'0'-458'0'0,"-14"-2"18279"0"0,48 1-15622 0 0,87-7 2804 0 0,0-8-3495 0 0,30-13-8566 0 0,-111 23 3884 0 0,-2-1 458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88 132 252 0 0,'-9'-4'2072'0'0,"-1"0"-1"0"0,2-1 1 0 0,-18-12 5282 0 0,40 7-5038 0 0,8-4-468 0 0,34-7 730 0 0,87-19-1 0 0,-95 27-1580 0 0,-25 9-231 0 0,-31 10-119 0 0,-40 16-158 0 0,41-19-595 0 0,-40 16 78 0 0,-65 31-95 0 0,99-43 86 0 0,0 0-1 0 0,1 1 1 0 0,0 1-1 0 0,0 0 1 0 0,1 1 0 0 0,-12 11-1 0 0,21-18 31 0 0,0-1 0 0 0,0 1 0 0 0,0-1 0 0 0,0 1 0 0 0,0 0-1 0 0,0 0 1 0 0,1 0 0 0 0,0 0 0 0 0,-1 0 0 0 0,1 0 0 0 0,0 1-1 0 0,0-1 1 0 0,1 0 0 0 0,-1 0 0 0 0,1 1 0 0 0,0-1 0 0 0,-1 1 0 0 0,2 3-1 0 0,0-4 15 0 0,-1 1 0 0 0,2-1 0 0 0,-1 1-1 0 0,0-1 1 0 0,1 1 0 0 0,-1-1 0 0 0,1 0-1 0 0,0 0 1 0 0,0 0 0 0 0,0 0 0 0 0,1 0-1 0 0,-1 0 1 0 0,1-1 0 0 0,0 1 0 0 0,-1-1-1 0 0,7 4 1 0 0,13 9 125 0 0,2-1 0 0 0,-1-1 0 0 0,37 15 0 0 0,81 21 609 0 0,24 11 254 0 0,-149-53-867 0 0,34 17 257 0 0,-47-22-364 0 0,0 0 1 0 0,0-1-1 0 0,-1 1 0 0 0,1 0 1 0 0,-1 0-1 0 0,1 1 1 0 0,-1-1-1 0 0,0 0 0 0 0,0 1 1 0 0,0 0-1 0 0,0-1 1 0 0,0 1-1 0 0,1 3 0 0 0,-3-5-17 0 0,1 0 0 0 0,-1 0-1 0 0,0-1 1 0 0,0 1 0 0 0,0 0-1 0 0,0 0 1 0 0,0 0-1 0 0,0 0 1 0 0,0-1 0 0 0,0 1-1 0 0,0 0 1 0 0,0 0 0 0 0,0 0-1 0 0,-1-1 1 0 0,1 1 0 0 0,0 0-1 0 0,0 0 1 0 0,-1-1 0 0 0,1 1-1 0 0,-1 0 1 0 0,1-1 0 0 0,-1 1-1 0 0,1 0 1 0 0,-2 0-1 0 0,0 1 2 0 0,0 0 0 0 0,0 0-1 0 0,0-1 1 0 0,-1 1 0 0 0,1-1-1 0 0,-1 1 1 0 0,-3 1-1 0 0,-7 1 2 0 0,1 0 1 0 0,-18 2-1 0 0,26-5-1 0 0,-59 9-345 0 0,-1-2 1 0 0,0-3-1 0 0,-1-3 1 0 0,-121-12-1 0 0,171 6 320 0 0,5 1-2363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489 147 336 0 0,'1'-4'441'0'0,"-2"-1"0"0"0,1 0 0 0 0,0 1 0 0 0,-1 0 0 0 0,0-1 0 0 0,0 1 0 0 0,0-1 0 0 0,-1 1 0 0 0,1 0 0 0 0,-1 0 0 0 0,0 0-1 0 0,0 0 1 0 0,0 0 0 0 0,-1 0 0 0 0,0 0 0 0 0,1 1 0 0 0,-1-1 0 0 0,0 1 0 0 0,-1 0 0 0 0,1 0 0 0 0,-1 0 0 0 0,1 0 0 0 0,-1 1 0 0 0,0-1 0 0 0,0 1 0 0 0,-6-3 0 0 0,1 2 49 0 0,1 1-1 0 0,-1 0 1 0 0,1 0 0 0 0,-1 0 0 0 0,0 1 0 0 0,1 0 0 0 0,-1 1-1 0 0,0 0 1 0 0,0 1 0 0 0,0-1 0 0 0,1 2 0 0 0,-17 3 0 0 0,4 1-77 0 0,1 1 1 0 0,-1 1 0 0 0,1 1 0 0 0,1 1-1 0 0,0 0 1 0 0,0 2 0 0 0,1 0 0 0 0,1 1-1 0 0,0 1 1 0 0,1 0 0 0 0,0 1 0 0 0,1 1-1 0 0,-17 23 1 0 0,29-35-285 0 0,0 1 1 0 0,0-1-1 0 0,1 1 0 0 0,-1 0 0 0 0,1 0 0 0 0,0 0 0 0 0,1 0 0 0 0,-1 0 1 0 0,1 1-1 0 0,0-1 0 0 0,0 0 0 0 0,1 1 0 0 0,-1-1 0 0 0,1 0 1 0 0,1 1-1 0 0,-1-1 0 0 0,2 7 0 0 0,-1-7-48 0 0,1 1-1 0 0,1 0 1 0 0,-1-1-1 0 0,1 0 1 0 0,0 1-1 0 0,0-1 1 0 0,0 0-1 0 0,0-1 1 0 0,1 1 0 0 0,0 0-1 0 0,0-1 1 0 0,1 0-1 0 0,-1 0 1 0 0,1 0-1 0 0,5 3 1 0 0,3 1-138 0 0,1-1 0 0 0,0 0-1 0 0,0-1 1 0 0,0 0 0 0 0,1-1 0 0 0,0-1 0 0 0,0 0 0 0 0,0-1 0 0 0,0-1 0 0 0,0 0-1 0 0,1-1 1 0 0,16-1 0 0 0,-21 0-122 0 0,0-1 0 0 0,-1 0-1 0 0,1 0 1 0 0,-1-1 0 0 0,1 0-1 0 0,-1-1 1 0 0,0-1 0 0 0,0 1 0 0 0,0-1-1 0 0,-1-1 1 0 0,1 0 0 0 0,-1 0 0 0 0,0-1-1 0 0,-1 0 1 0 0,1-1 0 0 0,-1 0-1 0 0,-1 0 1 0 0,11-12 0 0 0,-15 15 141 0 0,0-1 1 0 0,0 0 0 0 0,0 1-1 0 0,0-1 1 0 0,-1 0-1 0 0,0 0 1 0 0,0-1 0 0 0,0 1-1 0 0,-1 0 1 0 0,0-1-1 0 0,0 1 1 0 0,0 0-1 0 0,-1-1 1 0 0,1 1 0 0 0,-2-8-1 0 0,0 5 42 0 0,0 1-1 0 0,-1 0 1 0 0,0 0 0 0 0,-1 0-1 0 0,1 0 1 0 0,-1 0 0 0 0,-1 0-1 0 0,1 1 1 0 0,-1-1 0 0 0,-5-6-1 0 0,-5-3 59 0 0,0 0 0 0 0,-1 1 0 0 0,-1 1 0 0 0,0 0 0 0 0,-1 1 0 0 0,-34-20-1 0 0,32 21-185 0 0,-1 1 0 0 0,0 1 0 0 0,0 1 0 0 0,-1 0 0 0 0,0 2 0 0 0,-1 0 0 0 0,-28-4 0 0 0,36 12-589 0 0,7 2-1075 0 0,5 6-4401 0 0,3-1 3779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71 264 0 0,'0'-3'217'0'0,"2"-31"3083"0"0,-1 31-2569 0 0,-1 0-1 0 0,1 0 1 0 0,0 1-1 0 0,1-1 0 0 0,-1 0 1 0 0,0 1-1 0 0,1-1 1 0 0,-1 1-1 0 0,1 0 0 0 0,2-4 1 0 0,-3 6-591 0 0,-1 0 0 0 0,1 0 1 0 0,-1 0-1 0 0,0-1 0 0 0,1 1 0 0 0,-1 0 1 0 0,1 0-1 0 0,-1 0 0 0 0,1 0 0 0 0,-1 0 1 0 0,1 0-1 0 0,-1 0 0 0 0,1 0 1 0 0,-1 0-1 0 0,1 0 0 0 0,-1 0 0 0 0,1 0 1 0 0,-1 0-1 0 0,1 0 0 0 0,-1 0 0 0 0,1 1 1 0 0,-1-1-1 0 0,1 0 0 0 0,-1 0 1 0 0,1 1-1 0 0,-1-1 0 0 0,0 0 0 0 0,1 0 1 0 0,-1 1-1 0 0,1-1 0 0 0,-1 1 0 0 0,0-1 1 0 0,1 1-1 0 0,11 12 1634 0 0,-6-4-1213 0 0,-1 1 1 0 0,0-1-1 0 0,0 1 0 0 0,-1 0 1 0 0,-1 0-1 0 0,0 0 0 0 0,0 1 1 0 0,2 20-1 0 0,-1 6 516 0 0,-2 45 0 0 0,-5 54-1861 0 0,-1-90-2904 0 0,-1-3-4239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82 487 76 0 0,'-60'-35'6183'0'0,"38"23"3899"0"0,26 12-8650 0 0,109 7 4677 0 0,6-10-3423 0 0,-96 1-2425 0 0,0 0 1 0 0,0-2 0 0 0,0-1-1 0 0,-1-1 1 0 0,1 0-1 0 0,-1-2 1 0 0,-1-1-1 0 0,24-12 1 0 0,-35 14-196 0 0,1-1 0 0 0,-1 0 0 0 0,-1 0 0 0 0,0-1 0 0 0,0 0 0 0 0,0-1 0 0 0,-1 0 0 0 0,-1 0 0 0 0,0-1 0 0 0,0 0 0 0 0,-1 0 0 0 0,0-1 0 0 0,7-23 0 0 0,-1-4 48 0 0,-1 0 0 0 0,-2-1 0 0 0,3-41 0 0 0,-8 59 960 0 0,-21 244-316 0 0,17-177-547 0 0,2 0 0 0 0,15 90 0 0 0,2-61-211 0 0,2-2 0 0 0,51 115 0 0 0,-71-186-52 0 0,-1 1 0 0 0,1-1 0 0 0,0 1 0 0 0,-1-1 0 0 0,1 0 0 0 0,0 1-1 0 0,0-1 1 0 0,0 0 0 0 0,0 1 0 0 0,0-1 0 0 0,0 0 0 0 0,1 0 0 0 0,-1 0 0 0 0,0 0 0 0 0,0 0 0 0 0,1 0 0 0 0,-1-1 0 0 0,1 1-1 0 0,-1 0 1 0 0,1-1 0 0 0,-1 1 0 0 0,1-1 0 0 0,-1 1 0 0 0,1-1 0 0 0,-1 0 0 0 0,1 1 0 0 0,-1-1 0 0 0,1 0 0 0 0,0 0 0 0 0,-1 0 0 0 0,1-1-1 0 0,-1 1 1 0 0,1 0 0 0 0,1-1 0 0 0,23-7-11962 0 0,-16 4 8769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0 134 856 0 0,'5'-10'889'0'0,"1"1"0"0"0,0 1 0 0 0,0-1-1 0 0,1 1 1 0 0,0 0 0 0 0,0 0 0 0 0,1 1 0 0 0,0 0-1 0 0,0 0 1 0 0,0 1 0 0 0,1 0 0 0 0,0 1 0 0 0,1 0 0 0 0,-1 0-1 0 0,1 1 1 0 0,0 0 0 0 0,0 0 0 0 0,12-1 0 0 0,-11 2-390 0 0,0 1 1 0 0,-1 0 0 0 0,1 1 0 0 0,0 0-1 0 0,0 1 1 0 0,0 0 0 0 0,0 1 0 0 0,-1 0-1 0 0,1 1 1 0 0,0 0 0 0 0,-1 1 0 0 0,1 0-1 0 0,-1 0 1 0 0,0 1 0 0 0,0 0 0 0 0,0 1-1 0 0,16 11 1 0 0,-23-13-376 0 0,1 0-1 0 0,0 1 1 0 0,-1 0-1 0 0,0-1 1 0 0,0 1-1 0 0,0 1 1 0 0,0-1-1 0 0,-1 0 1 0 0,0 0-1 0 0,0 1 0 0 0,0 0 1 0 0,0-1-1 0 0,-1 1 1 0 0,1 0-1 0 0,-1 0 1 0 0,0 0-1 0 0,-1 0 1 0 0,1 0-1 0 0,-1 0 1 0 0,0 0-1 0 0,0 0 1 0 0,-2 9-1 0 0,-2 9 91 0 0,-1-1 0 0 0,-1 0 0 0 0,-14 34 0 0 0,18-50-180 0 0,-26 57 255 0 0,20-46-211 0 0,0 0 1 0 0,1 0 0 0 0,1 1-1 0 0,0 0 1 0 0,-2 20 0 0 0,7-34-76 0 0,1 0 0 0 0,0 0 0 0 0,0-1 0 0 0,0 1 0 0 0,0 0 0 0 0,1 0 0 0 0,0 0 0 0 0,0-1 0 0 0,0 1 0 0 0,1 3 0 0 0,14 17-110 0 0,8-6-84 0 0,-5-11 22 0 0,-10-5 45 0 0,0-1 0 0 0,0 0-1 0 0,1 0 1 0 0,-1-1 0 0 0,12-1-1 0 0,-13 1-259 0 0,0-1 0 0 0,1-1 0 0 0,-1 1 0 0 0,0-1 0 0 0,0-1 0 0 0,0 0 0 0 0,0 0 0 0 0,-1 0 0 0 0,1-1 0 0 0,9-6 0 0 0,-15 9-538 0 0,10-9-1065 0 0,-11-4-9117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36 860 0 0,'-18'-3'1982'0'0,"-8"-3"9732"0"0,42-2-8300 0 0,-3 5-2241 0 0,0 1-1 0 0,1 0 1 0 0,-1 1-1 0 0,21 0 1 0 0,-5 1 124 0 0,25-1 1016 0 0,-29 1-1643 0 0,0-1 0 0 0,32-5 0 0 0,-50 4-4537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0 131 452 0 0,'2'-1'303'0'0,"-1"0"-1"0"0,0 0 1 0 0,0 0-1 0 0,0 0 1 0 0,1 0-1 0 0,-1 0 1 0 0,0 1-1 0 0,1-1 1 0 0,-1 1-1 0 0,1-1 1 0 0,2 0-1 0 0,1 2 104 0 0,1 0 1 0 0,0 0-1 0 0,0 0 0 0 0,-1 1 0 0 0,1 0 0 0 0,-1 0 0 0 0,1 1 0 0 0,5 3 0 0 0,44 32 1248 0 0,-40-27-1167 0 0,51 41 1360 0 0,58 61 1 0 0,-67-51-168 0 0,-4 3 0 0 0,77 119-1 0 0,-109-149-937 0 0,-1 0 1 0 0,-2 1-1 0 0,-2 1 0 0 0,21 65 0 0 0,-36-98-644 0 0,-1-1-1 0 0,1 0 1 0 0,0 0 0 0 0,1-1 0 0 0,-1 1 0 0 0,1 0 0 0 0,-1 0-1 0 0,1 0 1 0 0,0-1 0 0 0,0 1 0 0 0,3 2 0 0 0,-5-5-79 0 0,0 0 0 0 0,0 0 1 0 0,0 1-1 0 0,1-1 0 0 0,-1 0 1 0 0,0 0-1 0 0,0 0 0 0 0,1 0 1 0 0,-1 0-1 0 0,0 0 0 0 0,0 0 1 0 0,1 0-1 0 0,-1 0 0 0 0,0 0 1 0 0,1 0-1 0 0,-1 0 0 0 0,0 0 1 0 0,0-1-1 0 0,0 1 0 0 0,1 0 0 0 0,-1 0 1 0 0,0 0-1 0 0,0 0 0 0 0,1 0 1 0 0,-1 0-1 0 0,0-1 0 0 0,0 1 1 0 0,0 0-1 0 0,1 0 0 0 0,-1 0 1 0 0,0 0-1 0 0,0-1 0 0 0,0 1 1 0 0,0 0-1 0 0,0 0 0 0 0,1-1 1 0 0,-1 1-1 0 0,0 0 0 0 0,0 0 0 0 0,0-1 1 0 0,5-9 299 0 0,-5 9-310 0 0,11-37 446 0 0,-1 0 0 0 0,-1-1 0 0 0,2-41 0 0 0,4-15 42 0 0,-2 26-198 0 0,36-168 570 0 0,-36 187-568 0 0,3 1 0 0 0,35-79 0 0 0,-46 119-321 0 0,0 0 0 0 0,0 1 0 0 0,0-1 1 0 0,1 1-1 0 0,0 1 0 0 0,1-1 1 0 0,0 1-1 0 0,10-8 0 0 0,-13 11-319 0 0,1 1 0 0 0,-1 0-1 0 0,1 0 1 0 0,0 1 0 0 0,0-1 0 0 0,0 1 0 0 0,0 0 0 0 0,1 0-1 0 0,-1 1 1 0 0,0 0 0 0 0,1 0 0 0 0,-1 0 0 0 0,1 1-1 0 0,-1-1 1 0 0,1 1 0 0 0,7 1 0 0 0,33 7-6342 0 0,-22-4 3874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3 596 0 0,'9'13'1217'0'0,"-1"0"-1"0"0,0 1 1 0 0,-1 0-1 0 0,0 1 1 0 0,-1-1-1 0 0,5 18 1 0 0,19 96 5077 0 0,-18-68-3757 0 0,-6-38-1539 0 0,-2-7 160 0 0,-1 1 0 0 0,0-1-1 0 0,0 22 1629 0 0,-4-42-2598 0 0,-3-10-2 0 0,1 0 0 0 0,0-1 1 0 0,1 1-1 0 0,1 0 1 0 0,0-1-1 0 0,1 1 0 0 0,4-26 1 0 0,-2 30-86 0 0,0 2-1 0 0,0-1 1 0 0,1 0 0 0 0,1 0 0 0 0,0 1-1 0 0,0 0 1 0 0,1 0 0 0 0,0 0 0 0 0,0 0-1 0 0,1 1 1 0 0,0 0 0 0 0,1 0 0 0 0,8-8-1 0 0,-3 6 0 0 0,0 0 0 0 0,0 1 0 0 0,1 0-1 0 0,0 1 1 0 0,0 1 0 0 0,20-8 0 0 0,88-25 76 0 0,-86 30-374 0 0,-29 9-313 0 0,0-1 0 0 0,0 2 0 0 0,0-1 0 0 0,0 0 0 0 0,8 1-1 0 0,14 3-8894 0 0,-21-3 6578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17 112 0 0,'8'2'4162'0'0,"56"12"7330"0"0,2-7-5242 0 0,-21-6-4144 0 0,1-2-1 0 0,63-10 1 0 0,-2-10-2618 0 0,-76 15-3433 0 0,-25 5 288 0 0,0 1-1083 0 0,4 0 2086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1 348 0 0,'-1'1'254'0'0,"0"0"0"0"0,0 0-1 0 0,0 0 1 0 0,0 0 0 0 0,0 0 0 0 0,1 0-1 0 0,-1 0 1 0 0,0 0 0 0 0,1 0 0 0 0,-1 0 0 0 0,1 1-1 0 0,-2 1 1 0 0,2-3-41 0 0,0 1-1 0 0,0-1 1 0 0,0 1-1 0 0,0-1 1 0 0,0 0-1 0 0,0 1 1 0 0,1-1-1 0 0,-1 1 1 0 0,0-1-1 0 0,0 1 1 0 0,0-1-1 0 0,0 1 1 0 0,0-1-1 0 0,1 0 1 0 0,-1 1-1 0 0,0-1 1 0 0,0 1-1 0 0,1-1 1 0 0,-1 0-1 0 0,0 1 1 0 0,1-1-1 0 0,-1 0 1 0 0,0 1-1 0 0,1-1 1 0 0,2 2 513 0 0,-1-1 1 0 0,1 0-1 0 0,0 0 1 0 0,0 0-1 0 0,0 0 1 0 0,0-1-1 0 0,0 1 1 0 0,0-1-1 0 0,5 1 1 0 0,10-1 862 0 0,1 0 0 0 0,-1-1 0 0 0,29-6-1 0 0,20-8-2143 0 0,-25 13-7443 0 0,-28 1 5592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95 280 0 0,'0'-6'539'0'0,"1"1"-1"0"0,-1-1 1 0 0,1 1-1 0 0,1 0 1 0 0,-1 0 0 0 0,1 0-1 0 0,0-1 1 0 0,0 2-1 0 0,0-1 1 0 0,1 0 0 0 0,0 0-1 0 0,3-4 1 0 0,-5 7-229 0 0,1 0-1 0 0,0 0 1 0 0,0 0 0 0 0,0 1 0 0 0,0-1 0 0 0,1 0-1 0 0,-1 1 1 0 0,0 0 0 0 0,1-1 0 0 0,-1 1 0 0 0,1 0-1 0 0,-1 0 1 0 0,1 0 0 0 0,-1 1 0 0 0,1-1-1 0 0,0 1 1 0 0,-1-1 0 0 0,1 1 0 0 0,0 0 0 0 0,0 0-1 0 0,-1 0 1 0 0,1 0 0 0 0,0 0 0 0 0,-1 1 0 0 0,1-1-1 0 0,3 2 1 0 0,1 1 17 0 0,1 0 1 0 0,-1 0-1 0 0,0 1 0 0 0,1 0 0 0 0,-2 0 1 0 0,1 1-1 0 0,0 0 0 0 0,-1 0 0 0 0,0 1 1 0 0,9 10-1 0 0,0 2 283 0 0,-1 0-1 0 0,19 32 1 0 0,1 14 137 0 0,-2 1 1 0 0,-3 2-1 0 0,-3 0 0 0 0,-2 2 0 0 0,18 99 0 0 0,-33-124-428 0 0,-2 1-1 0 0,1 62 1 0 0,-7-84-184 0 0,-2-1 1 0 0,0 1-1 0 0,-2 0 1 0 0,-1 0-1 0 0,0-1 0 0 0,-13 36 1 0 0,12-46-118 0 0,-1 0 0 0 0,0 0 0 0 0,-1-1 0 0 0,-13 17-1 0 0,-3 0-7576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552 107 740 0 0,'-2'-6'757'0'0,"0"1"0"0"0,0 0-1 0 0,0-1 1 0 0,-1 1 0 0 0,1 0-1 0 0,-1 0 1 0 0,-1 0 0 0 0,1 1 0 0 0,-1-1-1 0 0,1 1 1 0 0,-1 0 0 0 0,0 0-1 0 0,-1 0 1 0 0,-6-5 0 0 0,3 5-220 0 0,1 0 0 0 0,-1 0 0 0 0,-1 1 0 0 0,1 0 0 0 0,0 1 0 0 0,-1-1 0 0 0,1 2 0 0 0,-18-3 0 0 0,4 3-21 0 0,-1 0 1 0 0,1 1-1 0 0,-1 1 0 0 0,1 1 0 0 0,0 2 1 0 0,-1 0-1 0 0,2 1 0 0 0,-1 1 0 0 0,1 1 0 0 0,-1 1 1 0 0,2 1-1 0 0,0 0 0 0 0,0 2 0 0 0,-31 22 1 0 0,46-30-332 0 0,0 1 0 0 0,1 0 0 0 0,0 0 0 0 0,0 1 0 0 0,0-1 0 0 0,0 1 0 0 0,1 0 0 0 0,0 0 0 0 0,0 0 1 0 0,0 0-1 0 0,1 0 0 0 0,-4 10 0 0 0,5-11-100 0 0,1-1 0 0 0,-1 0 0 0 0,1 1 1 0 0,0-1-1 0 0,0 0 0 0 0,0 1 0 0 0,1-1 0 0 0,-1 0 0 0 0,1 1 1 0 0,-1-1-1 0 0,1 0 0 0 0,0 1 0 0 0,1-1 0 0 0,-1 0 0 0 0,0 0 1 0 0,1 0-1 0 0,0 0 0 0 0,0-1 0 0 0,-1 1 0 0 0,2 0 0 0 0,-1-1 1 0 0,0 1-1 0 0,4 3 0 0 0,5 3 39 0 0,0-1 1 0 0,1 0-1 0 0,0 0 0 0 0,0-1 0 0 0,1 0 1 0 0,-1-1-1 0 0,1-1 0 0 0,1 0 0 0 0,-1-1 1 0 0,19 4-1 0 0,-6-3-32 0 0,0-2 0 0 0,0 0 0 0 0,0-2 0 0 0,47-3 0 0 0,-64 1-158 0 0,1-1 0 0 0,-1 1 0 0 0,1-2-1 0 0,-1 1 1 0 0,0-1 0 0 0,0 0 0 0 0,0-1 0 0 0,-1 0 0 0 0,1-1 0 0 0,15-10 0 0 0,-21 12 40 0 0,0 1 1 0 0,0-1 0 0 0,-1 0 0 0 0,1 0-1 0 0,-1 0 1 0 0,1 0 0 0 0,-1 0-1 0 0,0 0 1 0 0,0-1 0 0 0,0 1-1 0 0,0-1 1 0 0,-1 1 0 0 0,0-1-1 0 0,1 0 1 0 0,-1 0 0 0 0,-1 1-1 0 0,1-1 1 0 0,0 0 0 0 0,-1 0-1 0 0,0 0 1 0 0,0 0 0 0 0,0 0-1 0 0,0 0 1 0 0,-1 0 0 0 0,0 0-1 0 0,0 1 1 0 0,0-1 0 0 0,0 0-1 0 0,-2-4 1 0 0,-1-1-11 0 0,-1 0 0 0 0,0 0 0 0 0,-1 0 1 0 0,0 0-1 0 0,0 1 0 0 0,-1 0 0 0 0,0 0 0 0 0,-1 1 0 0 0,-14-12 1 0 0,8 8-124 0 0,0 1 0 0 0,-2 1 1 0 0,1 0-1 0 0,-31-13 1 0 0,36 18-253 0 0,0 0 1 0 0,1 0 0 0 0,-1 1 0 0 0,-1 1 0 0 0,1 0 0 0 0,0 0 0 0 0,-1 1 0 0 0,1 0 0 0 0,-11 1 0 0 0,6 6-2306 0 0,13 8-6473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65 996 0 0,'-18'-64'18062'0'0,"25"72"-17936"0"0,0 0 0 0 0,0 0 0 0 0,-1 0-1 0 0,0 1 1 0 0,8 15 0 0 0,15 22-6886 0 0,-16-31 4520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0 956 0 0,'23'1'12213'0'0,"-21"0"-11899"0"0,-1 1 1 0 0,1-1 0 0 0,-1 0 0 0 0,0 1 0 0 0,1-1-1 0 0,-1 1 1 0 0,0 0 0 0 0,0-1 0 0 0,0 1 0 0 0,0 0 0 0 0,0 0-1 0 0,-1 0 1 0 0,1-1 0 0 0,0 1 0 0 0,-1 0 0 0 0,0 0 0 0 0,1 0-1 0 0,-1 0 1 0 0,0 0 0 0 0,0 0 0 0 0,0 0 0 0 0,0 0 0 0 0,0 0-1 0 0,0 0 1 0 0,-1 0 0 0 0,1 0 0 0 0,-2 3 0 0 0,-2 8 193 0 0,0-1 1 0 0,-1 0 0 0 0,-8 14-1 0 0,8-16-84 0 0,-13 24 319 0 0,-3 0 0 0 0,-33 44 0 0 0,-59 58 773 0 0,80-97-1089 0 0,17-21-190 0 0,9-11-82 0 0,0 0-1 0 0,1 1 1 0 0,0 0-1 0 0,0 0 1 0 0,1 0-1 0 0,0 0 0 0 0,1 1 1 0 0,-7 15-1 0 0,11-22-128 0 0,0-1-1 0 0,0 0 0 0 0,0 0 0 0 0,0 0 0 0 0,0 1 0 0 0,1-1 1 0 0,-1 0-1 0 0,0 0 0 0 0,0 0 0 0 0,1 1 0 0 0,-1-1 0 0 0,1 0 1 0 0,-1 0-1 0 0,1 0 0 0 0,0 0 0 0 0,-1 0 0 0 0,1 0 0 0 0,0 0 1 0 0,0 0-1 0 0,-1 0 0 0 0,1 0 0 0 0,0-1 0 0 0,0 1 0 0 0,0 0 1 0 0,2 0-1 0 0,0 2 33 0 0,1 0 0 0 0,0-1 0 0 0,0 0 1 0 0,0 0-1 0 0,7 2 0 0 0,11 2 49 0 0,1-1 0 0 0,-1-1 1 0 0,1-1-1 0 0,31 0 0 0 0,93-7-1120 0 0,-134 3 381 0 0,87-8-1079 0 0,-50-2-2087 0 0,-42 8 1399 0 0,0 0 1 0 0,-1 0-1 0 0,13-8 0 0 0,-12 6-180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11 124 0 0,'0'0'902'0'0,"-2"-2"343"0"0,-7-5 288 0 0,7 6 168 0 0,-6 2 3678 0 0,5 2-4486 0 0,0 1-1 0 0,0 0 1 0 0,0 0 0 0 0,1 0 0 0 0,0 0 0 0 0,0 0 0 0 0,0 1 0 0 0,0-1-1 0 0,1 1 1 0 0,0-1 0 0 0,-1 7 0 0 0,-7 54 4015 0 0,2 75 254 0 0,7-138-5496 0 0,0 1 1 0 0,0-1-1 0 0,0 0 1 0 0,0 0-1 0 0,1 1 1 0 0,-1-1 0 0 0,1 0-1 0 0,0 0 1 0 0,-1 0-1 0 0,1 0 1 0 0,2 3-1 0 0,-3-4-182 0 0,1-1-1 0 0,-1 1 0 0 0,1 0 0 0 0,0 0 1 0 0,-1-1-1 0 0,1 1 0 0 0,0-1 0 0 0,0 1 1 0 0,0 0-1 0 0,-1-1 0 0 0,1 0 0 0 0,0 1 1 0 0,0-1-1 0 0,0 1 0 0 0,0-1 1 0 0,0 0-1 0 0,0 0 0 0 0,1 1 0 0 0,7 0-2542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1:5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0 155 448 0 0,'1'-1'595'0'0,"-1"-1"0"0"0,1 1 0 0 0,-1 0 1 0 0,1 0-1 0 0,-1-1 0 0 0,1 1 0 0 0,0 0 0 0 0,0 0 0 0 0,0 0 0 0 0,1-2 1 0 0,-1 3-297 0 0,0 0 0 0 0,0 0 0 0 0,0 0 0 0 0,0 0 0 0 0,0 0 0 0 0,0 0 0 0 0,-1 0 0 0 0,1 0 0 0 0,0 0 0 0 0,0 0 0 0 0,0 0 0 0 0,0 1 0 0 0,0-1 0 0 0,0 0 0 0 0,1 1 0 0 0,20 14 1363 0 0,-19-13-1126 0 0,7 7 371 0 0,0 0-1 0 0,0 1 1 0 0,-1 0 0 0 0,0 1 0 0 0,13 19 0 0 0,27 61 1685 0 0,-18-32-679 0 0,25 49 2287 0 0,-56-108-4169 0 0,0 1 0 0 0,1-1 0 0 0,-1 0 0 0 0,1 1 1 0 0,-1-1-1 0 0,0 0 0 0 0,1 1 0 0 0,-1-1 0 0 0,1 0 0 0 0,-1 0 1 0 0,1 0-1 0 0,-1 1 0 0 0,1-1 0 0 0,-1 0 0 0 0,0 0 1 0 0,1 0-1 0 0,-1 0 0 0 0,1 0 0 0 0,-1 0 0 0 0,1 0 1 0 0,-1 0-1 0 0,1 0 0 0 0,-1 0 0 0 0,1 0 0 0 0,-1 0 1 0 0,1-1-1 0 0,-1 1 0 0 0,1 0 0 0 0,-1 0 0 0 0,1 0 0 0 0,-1-1 1 0 0,1 1-1 0 0,-1 0 0 0 0,0 0 0 0 0,1-1 0 0 0,-1 1 1 0 0,0 0-1 0 0,1-1 0 0 0,-1 1 0 0 0,0 0 0 0 0,1-1 1 0 0,-1 1-1 0 0,0-1 0 0 0,1 0 0 0 0,15-20 306 0 0,18-32 41 0 0,3 1 0 0 0,2 3-1 0 0,3 0 1 0 0,1 3-1 0 0,52-43 1 0 0,-57 56-207 0 0,-13 11-15 0 0,1 1-1 0 0,49-31 1 0 0,-74 51-277 0 0,-1 1-1 0 0,0-1 1 0 0,1 1-1 0 0,-1 0 1 0 0,1-1-1 0 0,-1 1 1 0 0,1 0-1 0 0,-1-1 1 0 0,1 1 0 0 0,-1 0-1 0 0,1-1 1 0 0,0 1-1 0 0,-1 0 1 0 0,1 0-1 0 0,-1 0 1 0 0,1 0 0 0 0,0 0-1 0 0,-1 0 1 0 0,1 0-1 0 0,-1 0 1 0 0,1 0-1 0 0,0 0 1 0 0,-1 0-1 0 0,1 0 1 0 0,-1 0 0 0 0,1 0-1 0 0,0 0 1 0 0,-1 1-1 0 0,1-1 1 0 0,-1 0-1 0 0,1 1 1 0 0,-1-1-1 0 0,1 0 1 0 0,-1 1 0 0 0,1-1-1 0 0,-1 0 1 0 0,1 1-1 0 0,-1-1 1 0 0,0 1-1 0 0,1-1 1 0 0,-1 1 0 0 0,1-1-1 0 0,-1 1 1 0 0,1 0-1 0 0,1 23-8067 0 0,-2-21 7226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84 0 0,'12'-19'3580'0'0,"-10"18"-3340"0"0,0 0 0 0 0,0 0 0 0 0,0 0 0 0 0,0 1-1 0 0,0-1 1 0 0,0 1 0 0 0,0-1 0 0 0,1 1 0 0 0,-1 0 0 0 0,0 0 0 0 0,0 0 0 0 0,0 0 0 0 0,0 0 0 0 0,0 0 0 0 0,1 1 0 0 0,-1-1 0 0 0,0 1 0 0 0,0-1 0 0 0,0 1 0 0 0,0 0 0 0 0,0 0 0 0 0,0 0 0 0 0,3 2 0 0 0,3 2 218 0 0,0 0-1 0 0,-1 1 1 0 0,1-1 0 0 0,8 11 0 0 0,0 2 73 0 0,0 0 1 0 0,-2 1 0 0 0,0 1-1 0 0,-2 0 1 0 0,0 1 0 0 0,-1 0-1 0 0,13 37 1 0 0,43 170 2508 0 0,-35-106-1643 0 0,-32-121-1377 0 0,16 54 904 0 0,2 0 0 0 0,28 58 0 0 0,-24-73-69 0 0,-20-36-688 0 0,0 0-1 0 0,1-1 1 0 0,0 0 0 0 0,-1 1-1 0 0,1-1 1 0 0,0 0 0 0 0,0 0-1 0 0,6 3 1 0 0,-9-6-112 0 0,1 1 1 0 0,0-1-1 0 0,0 0 1 0 0,-1 1-1 0 0,1-1 1 0 0,0 0-1 0 0,0 0 1 0 0,0 0-1 0 0,0 1 1 0 0,-1-1-1 0 0,1 0 1 0 0,0 0-1 0 0,0 0 1 0 0,0 0-1 0 0,-1-1 1 0 0,1 1-1 0 0,0 0 1 0 0,0 0-1 0 0,0 0 1 0 0,-1-1-1 0 0,1 1 0 0 0,0 0 1 0 0,0-1-1 0 0,0 0 1 0 0,1-1 17 0 0,0 1 0 0 0,0-1-1 0 0,0 0 1 0 0,-1 0 0 0 0,1 0 0 0 0,-1 0 0 0 0,1 0 0 0 0,1-3-1 0 0,1-5 69 0 0,1 1 1 0 0,-2-2-1 0 0,4-10 0 0 0,6-36 310 0 0,11-93 0 0 0,-8-63 122 0 0,10-74-55 0 0,-18 227-403 0 0,3 0 0 0 0,37-113-1 0 0,-37 142-89 0 0,2 1-1 0 0,1 0 0 0 0,1 1 0 0 0,2 1 0 0 0,0 0 0 0 0,2 2 0 0 0,30-33 0 0 0,-37 45-90 0 0,1 2 0 0 0,1-1 0 0 0,1 2 0 0 0,-1 0 0 0 0,2 0 1 0 0,-1 2-1 0 0,1 0 0 0 0,1 1 0 0 0,26-10 0 0 0,-42 18-34 0 0,0-1 1 0 0,1 1-1 0 0,-1-1 1 0 0,0 1-1 0 0,0 0 1 0 0,1 0-1 0 0,-1 0 1 0 0,0 0-1 0 0,0 0 1 0 0,1 0-1 0 0,-1 0 1 0 0,0 0-1 0 0,0 0 1 0 0,1 1-1 0 0,-1-1 0 0 0,0 0 1 0 0,0 1-1 0 0,0-1 1 0 0,0 1-1 0 0,1-1 1 0 0,-1 1-1 0 0,0 0 1 0 0,0 0-1 0 0,0-1 1 0 0,0 1-1 0 0,-1 0 1 0 0,1 0-1 0 0,0 0 1 0 0,0 0-1 0 0,0 0 1 0 0,-1 0-1 0 0,1 0 1 0 0,0 0-1 0 0,0 2 1 0 0,1 2-1401 0 0,0 1 1 0 0,-1 0-1 0 0,1-1 1 0 0,-1 1-1 0 0,1 12 1 0 0,-1 0-1507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4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97 72 0 0,'3'-2'667'0'0,"0"-1"0"0"0,-1 0-1 0 0,1 1 1 0 0,-1-1 0 0 0,1 0 0 0 0,-1 0-1 0 0,0 0 1 0 0,0 0 0 0 0,-1-1 0 0 0,1 1-1 0 0,1-5 1 0 0,-3 7-464 0 0,1 0 1 0 0,-1-1-1 0 0,0 1 1 0 0,0 0-1 0 0,0-1 0 0 0,0 1 1 0 0,0 0-1 0 0,0-1 1 0 0,0 1-1 0 0,0 0 0 0 0,0 0 1 0 0,-1-1-1 0 0,1 1 1 0 0,0 0-1 0 0,-1 0 1 0 0,1-1-1 0 0,-1 1 0 0 0,0 0 1 0 0,1 0-1 0 0,-1 0 1 0 0,0 0-1 0 0,0 0 0 0 0,1 0 1 0 0,-1 0-1 0 0,0 0 1 0 0,0 0-1 0 0,0 0 0 0 0,0 0 1 0 0,0 1-1 0 0,-1-1 1 0 0,1 0-1 0 0,-2 0 0 0 0,-7-3 110 0 0,0 0-1 0 0,0 1 0 0 0,-1 0 0 0 0,1 1 1 0 0,-1 0-1 0 0,0 1 0 0 0,1 0 0 0 0,-1 1 0 0 0,0 0 1 0 0,1 1-1 0 0,-1 0 0 0 0,0 0 0 0 0,-13 5 1 0 0,2-1-65 0 0,-1 2 1 0 0,1 1 0 0 0,0 1 0 0 0,-40 22 0 0 0,58-28-205 0 0,-1 0 1 0 0,1 0-1 0 0,0 0 1 0 0,0 0 0 0 0,1 1-1 0 0,-1-1 1 0 0,1 1-1 0 0,-1 0 1 0 0,-4 8 0 0 0,7-11-37 0 0,1 1 0 0 0,-1-1 1 0 0,0 0-1 0 0,1 1 0 0 0,0-1 1 0 0,-1 1-1 0 0,1-1 0 0 0,0 1 1 0 0,-1-1-1 0 0,1 0 1 0 0,0 1-1 0 0,0-1 0 0 0,0 1 1 0 0,0-1-1 0 0,1 1 0 0 0,-1-1 1 0 0,0 1-1 0 0,1-1 0 0 0,-1 0 1 0 0,0 1-1 0 0,1-1 0 0 0,0 0 1 0 0,-1 1-1 0 0,1-1 0 0 0,0 0 1 0 0,0 0-1 0 0,0 1 0 0 0,0-1 1 0 0,0 0-1 0 0,0 0 1 0 0,0 0-1 0 0,0 0 0 0 0,0 0 1 0 0,0-1-1 0 0,0 1 0 0 0,1 0 1 0 0,-1 0-1 0 0,0-1 0 0 0,2 1 1 0 0,30 15 71 0 0,0-3 0 0 0,1-1 1 0 0,47 11-1 0 0,34 11 65 0 0,-96-27-113 0 0,-1 1 1 0 0,-1 0 0 0 0,1 1-1 0 0,16 13 1 0 0,-30-20-8 0 0,-1 1-1 0 0,0 0 1 0 0,0 0 0 0 0,0 0 0 0 0,0 0-1 0 0,0 1 1 0 0,-1-1 0 0 0,1 1-1 0 0,-1 0 1 0 0,0-1 0 0 0,0 1 0 0 0,0 0-1 0 0,-1 0 1 0 0,3 8 0 0 0,-4-10-8 0 0,0 1 0 0 0,0-1 0 0 0,-1 0 1 0 0,1 1-1 0 0,-1-1 0 0 0,1 0 0 0 0,-1 0 1 0 0,1 0-1 0 0,-1 1 0 0 0,0-1 0 0 0,0 0 1 0 0,0 0-1 0 0,-1 0 0 0 0,1 0 0 0 0,0 0 1 0 0,-1 0-1 0 0,-1 1 0 0 0,-1 2 27 0 0,-1 1 1 0 0,0-1-1 0 0,0-1 0 0 0,-7 6 0 0 0,1-4 12 0 0,0 1 1 0 0,-1-2-1 0 0,0 1 0 0 0,0-2 1 0 0,0 0-1 0 0,0 0 1 0 0,0-1-1 0 0,-1 0 0 0 0,0-1 1 0 0,1-1-1 0 0,-1 0 0 0 0,0-1 1 0 0,0 0-1 0 0,-13-2 0 0 0,-1-1-467 0 0,-49-12 0 0 0,-20-15-3936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20 312 0 0,'-6'-19'9529'0'0,"6"19"-9343"0"0,0 0 0 0 0,0 0 0 0 0,0 0 0 0 0,-1 0 0 0 0,1 0 0 0 0,0 0-1 0 0,-1-1 1 0 0,-9 29 1960 0 0,0 1-1 0 0,-7 45 0 0 0,1-9-851 0 0,9-37-844 0 0,-14 47 1508 0 0,-11 87-1 0 0,29-137-1491 0 0,1-1-1 0 0,1 1 1 0 0,1-1 0 0 0,1 1-1 0 0,1 0 1 0 0,1-1 0 0 0,12 45-1 0 0,-11-56-242 0 0,0-1 0 0 0,0 0 0 0 0,2 0 0 0 0,-1 0-1 0 0,1-1 1 0 0,13 18 0 0 0,-16-25-256 0 0,0 0-1 0 0,1-1 1 0 0,0 1 0 0 0,0-1 0 0 0,0 0 0 0 0,0 0 0 0 0,0 0-1 0 0,0-1 1 0 0,1 0 0 0 0,-1 1 0 0 0,1-2 0 0 0,0 1-1 0 0,-1 0 1 0 0,1-1 0 0 0,0 0 0 0 0,0 0 0 0 0,0 0 0 0 0,0-1-1 0 0,0 0 1 0 0,0 0 0 0 0,6 0 0 0 0,4-2-1392 0 0,1 0-1 0 0,30-9 1 0 0,7-9-6187 0 0,-33 10 4855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4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32 228 0 0,'-13'-28'5012'0'0,"12"28"-4920"0"0,1-1 0 0 0,0 1 0 0 0,0 0 0 0 0,0 0-1 0 0,0 0 1 0 0,0 0 0 0 0,0-1 0 0 0,-1 1 0 0 0,1 0 0 0 0,0 0 0 0 0,0 0 0 0 0,0 0 0 0 0,0 0 0 0 0,-1-1 0 0 0,1 1 0 0 0,0 0 0 0 0,0 0-1 0 0,0 0 1 0 0,-1 0 0 0 0,1 0 0 0 0,0 0 0 0 0,0 0 0 0 0,0 0 0 0 0,-1 0 0 0 0,1 0 0 0 0,0 0 0 0 0,0 0 0 0 0,0 0 0 0 0,-1 0 0 0 0,1 0 0 0 0,0 0-1 0 0,0 0 1 0 0,0 0 0 0 0,-1 0 0 0 0,1 0 0 0 0,0 0 0 0 0,0 0 0 0 0,0 0 0 0 0,-1 1 0 0 0,1-1 0 0 0,0 0 0 0 0,0 0 0 0 0,-10 9 2498 0 0,2 16-1033 0 0,1 1 0 0 0,1-1 0 0 0,-4 39 0 0 0,5-27-582 0 0,-3 27 600 0 0,3 1-1 0 0,3 76 0 0 0,3-116-1062 0 0,2 0 0 0 0,8 40-1 0 0,-8-52-313 0 0,1-1-1 0 0,0 1 0 0 0,0-1 0 0 0,2 0 1 0 0,-1 0-1 0 0,15 20 0 0 0,-17-28-302 0 0,0 0 1 0 0,0-1-1 0 0,0 0 1 0 0,1 0-1 0 0,-1 0 0 0 0,1 0 1 0 0,0-1-1 0 0,0 1 0 0 0,0-1 1 0 0,0 0-1 0 0,0 0 1 0 0,1 0-1 0 0,5 1 0 0 0,26 3-3092 0 0,-1-7-3601 0 0,-21-1 4198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4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47 852 0 0,'-13'-8'7479'0'0,"7"2"-3993"0"0,11 4-2035 0 0,16-5 285 0 0,0 1 1 0 0,1 0-1 0 0,-1 2 0 0 0,1 1 1 0 0,37-2-1 0 0,30 6-1199 0 0,-1 3-7966 0 0,-74-4 4626 0 0,0-1 405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56 356 0 0,'-15'0'3927'0'0,"-9"6"10216"0"0,43-4-13308 0 0,-1-1 1 0 0,1-1 0 0 0,0-1-1 0 0,19-3 1 0 0,81-16 670 0 0,-66 9-868 0 0,-8 1-321 0 0,-31 6-709 0 0,0 1-1 0 0,0 0 0 0 0,23-1 0 0 0,-28 1-585 0 0,-6 2-1332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5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5 212 0 0,'1'0'290'0'0,"-1"-1"0"0"0,1 1 0 0 0,0-1 0 0 0,-1 1 0 0 0,1 0 0 0 0,0-1 0 0 0,-1 1 1 0 0,1 0-1 0 0,0-1 0 0 0,-1 1 0 0 0,1 0 0 0 0,0 0 0 0 0,0-1 0 0 0,-1 1 0 0 0,1 0 0 0 0,0 0 0 0 0,0 0 0 0 0,0 0 0 0 0,-1 0 0 0 0,1 0 0 0 0,0 1 0 0 0,0-1 1 0 0,-1 0-1 0 0,1 0 0 0 0,1 1 0 0 0,22 8 3728 0 0,-18-6-3608 0 0,8 4 641 0 0,-1 0 1 0 0,1 1-1 0 0,-2 1 0 0 0,1 0 1 0 0,15 14-1 0 0,50 56 1351 0 0,-58-57-1864 0 0,-1 1 1 0 0,0 1 0 0 0,-2 1-1 0 0,-1 0 1 0 0,22 48-1 0 0,-32-60-394 0 0,-1 0 0 0 0,-1 0 1 0 0,0 0-1 0 0,-1 0 0 0 0,0 1 0 0 0,-1 0 0 0 0,-1-1 0 0 0,0 1 0 0 0,-1 0 0 0 0,0 0 1 0 0,-1-1-1 0 0,-1 1 0 0 0,0 0 0 0 0,-8 24 0 0 0,3-18-20 0 0,-1 0 0 0 0,-2-1-1 0 0,0 0 1 0 0,-1-1 0 0 0,0 0 0 0 0,-1-1-1 0 0,-16 16 1 0 0,-2 0-614 0 0,-2-2 0 0 0,-49 37 0 0 0,76-65-305 0 0,-4 1-893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25 464 0 0,'-21'-2'17827'0'0,"24"4"-16768"0"0,2 1-494 0 0,1-1 0 0 0,-1 1 0 0 0,1-1 1 0 0,0 0-1 0 0,0-1 0 0 0,0 0 0 0 0,0 0 0 0 0,0 0 0 0 0,12 0 0 0 0,66-5 1630 0 0,-48 1-1354 0 0,91-13 682 0 0,-51 4-891 0 0,-62 10-917 0 0,11-3-2005 0 0,-13 7-5685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2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1 736 0 0,'0'0'224'0'0,"-1"0"-1"0"0,1 0 0 0 0,0 0 1 0 0,-1 0-1 0 0,1 1 1 0 0,0-1-1 0 0,-1 0 1 0 0,1 0-1 0 0,0 1 1 0 0,0-1-1 0 0,-1 0 1 0 0,1 0-1 0 0,0 1 1 0 0,0-1-1 0 0,0 0 0 0 0,-1 1 1 0 0,1-1-1 0 0,0 0 1 0 0,0 1-1 0 0,0-1 1 0 0,0 0-1 0 0,0 1 1 0 0,0-1-1 0 0,-1 0 1 0 0,1 1-1 0 0,0-1 1 0 0,0 0-1 0 0,0 1 0 0 0,0-1 1 0 0,0 0-1 0 0,0 1 1 0 0,1-1-1 0 0,-1 0 1 0 0,0 1-1 0 0,0-1 1 0 0,0 1-1 0 0,13 8 2806 0 0,24 0-186 0 0,14-4 958 0 0,101-3 0 0 0,52-17 932 0 0,-198 14-4572 0 0,5 0 142 0 0,1 0-1460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0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68 0 0,'0'0'7655'0'0,"3"3"-6755"0"0,1 1-375 0 0,-1 0-1 0 0,1 1 0 0 0,-1 0 0 0 0,0-1 1 0 0,0 1-1 0 0,0 0 0 0 0,3 9 0 0 0,13 46 2310 0 0,-9-29-1833 0 0,57 215 5249 0 0,-59-213-4438 0 0,-8-30-890 0 0,-1-5-136 0 0,-4-17-268 0 0,-28-109 149 0 0,30 115-642 0 0,1-1 1 0 0,1 0 0 0 0,0 0 0 0 0,0 0-1 0 0,2 0 1 0 0,1-18 0 0 0,0 23-25 0 0,0 1 1 0 0,1-1-1 0 0,0 1 0 0 0,0-1 1 0 0,0 1-1 0 0,1 0 1 0 0,0 1-1 0 0,1-1 1 0 0,0 1-1 0 0,0 0 0 0 0,7-8 1 0 0,5-1 43 0 0,0 0 0 0 0,1 0 0 0 0,1 2 0 0 0,0 1 0 0 0,1 0 0 0 0,0 1 0 0 0,1 1 0 0 0,35-13 0 0 0,-50 23-26 0 0,0-1-1 0 0,1 1 1 0 0,-1 0-1 0 0,0 1 0 0 0,1 0 1 0 0,-1 0-1 0 0,0 0 1 0 0,1 0-1 0 0,-1 1 1 0 0,0 0-1 0 0,0 1 1 0 0,0 0-1 0 0,0-1 0 0 0,0 2 1 0 0,0-1-1 0 0,0 1 1 0 0,0 0-1 0 0,-1 0 1 0 0,0 0-1 0 0,8 7 0 0 0,-2-2 10 0 0,0 1 0 0 0,0 1 0 0 0,-1 0 0 0 0,0 0 0 0 0,-1 1 0 0 0,0 0 0 0 0,-1 1 0 0 0,8 13 0 0 0,-11-13 22 0 0,0-1 0 0 0,-1 1 0 0 0,0 0 0 0 0,-1 0 0 0 0,0 0 0 0 0,2 15-1 0 0,1 77 358 0 0,-1-10-96 0 0,-3-72-218 0 0,1 0 0 0 0,1 0-1 0 0,1 0 1 0 0,1 0 0 0 0,1-1 0 0 0,1 0 0 0 0,0 0 0 0 0,17 27 0 0 0,-23-45-76 0 0,0 0 1 0 0,0-1-1 0 0,0 1 1 0 0,1 0 0 0 0,-1-1-1 0 0,1 1 1 0 0,0-1-1 0 0,-1 0 1 0 0,1 0-1 0 0,0 0 1 0 0,0 0-1 0 0,0-1 1 0 0,0 1 0 0 0,1-1-1 0 0,-1 0 1 0 0,5 2-1 0 0,-2-2 11 0 0,0-1-1 0 0,0 1 1 0 0,-1-1 0 0 0,1 0-1 0 0,0 0 1 0 0,0-1-1 0 0,0 0 1 0 0,-1 0 0 0 0,8-2-1 0 0,-1-1-357 0 0,0-1 0 0 0,0 0 0 0 0,-1 0 0 0 0,0-1 0 0 0,0-1 0 0 0,0 0 0 0 0,-1 0 0 0 0,15-14 0 0 0,-14 4-1924 0 0,-7 11-3620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1 380 108 0 0,'0'-1'71'0'0,"0"1"-1"0"0,0 0 1 0 0,-1-1 0 0 0,1 1-1 0 0,0 0 1 0 0,0-1 0 0 0,0 1 0 0 0,1 0-1 0 0,-1-1 1 0 0,0 1 0 0 0,0 0-1 0 0,0-1 1 0 0,0 1 0 0 0,0 0-1 0 0,0-1 1 0 0,0 1 0 0 0,1 0 0 0 0,-1 0-1 0 0,0-1 1 0 0,0 1 0 0 0,0 0-1 0 0,1-1 1 0 0,-1 1 0 0 0,0 0-1 0 0,0 0 1 0 0,1 0 0 0 0,-1-1-1 0 0,0 1 1 0 0,0 0 0 0 0,1 0 0 0 0,-1 0-1 0 0,1-1 1 0 0,10 5 1610 0 0,11 15 82 0 0,-8-2-937 0 0,-2 1-1 0 0,0 1 1 0 0,14 31-1 0 0,21 61 768 0 0,-40-94-1403 0 0,40 110 1736 0 0,23 53 1488 0 0,-50-137-1521 0 0,48 81 0 0 0,-56-106-1322 0 0,-4-4 329 0 0,1-1-1 0 0,1 0 1 0 0,16 18-1 0 0,-26-31-836 0 0,1 1 0 0 0,-1-1 0 0 0,1 1 0 0 0,-1-1 0 0 0,1 0 0 0 0,-1 1 0 0 0,1-1 0 0 0,0 0 0 0 0,-1 1 0 0 0,1-1 0 0 0,0 0 0 0 0,-1 0 0 0 0,1 0 0 0 0,0 1 0 0 0,-1-1 0 0 0,1 0 0 0 0,0 0 0 0 0,-1 0 0 0 0,1 0 0 0 0,0 0 0 0 0,-1 0 0 0 0,1 0 0 0 0,0 0 0 0 0,-1-1 0 0 0,1 1 0 0 0,0 0 0 0 0,-1 0 0 0 0,1 0 0 0 0,-1-1 0 0 0,1 1 0 0 0,0 0 0 0 0,-1-1 0 0 0,1 1 0 0 0,-1-1 0 0 0,1 1 0 0 0,-1 0 0 0 0,1-1 0 0 0,0 0 0 0 0,1-2 25 0 0,0 1 1 0 0,-1 0-1 0 0,1-1 0 0 0,-1 1 1 0 0,1-1-1 0 0,-1 1 0 0 0,0-1 1 0 0,0 0-1 0 0,0-2 0 0 0,11-56 476 0 0,-3 0 1 0 0,3-108-1 0 0,-4 29-179 0 0,-5 102-297 0 0,31-261 444 0 0,-23 233-376 0 0,3 0 0 0 0,33-94-1 0 0,-42 147-326 0 0,1 0 1 0 0,0 1-1 0 0,1-1 0 0 0,1 2 1 0 0,15-20-1 0 0,-23 31 74 0 0,0-1 0 0 0,1 1 0 0 0,-1 0-1 0 0,0-1 1 0 0,1 1 0 0 0,-1-1 0 0 0,1 1 0 0 0,-1 0-1 0 0,1-1 1 0 0,-1 1 0 0 0,1 0 0 0 0,-1 0 0 0 0,1-1 0 0 0,0 1-1 0 0,-1 0 1 0 0,1 0 0 0 0,-1 0 0 0 0,1 0 0 0 0,-1 0 0 0 0,1 0-1 0 0,0 0 1 0 0,-1 0 0 0 0,1 0 0 0 0,-1 0 0 0 0,1 0-1 0 0,-1 0 1 0 0,1 0 0 0 0,0 0 0 0 0,-1 0 0 0 0,1 1 0 0 0,-1-1-1 0 0,1 0 1 0 0,-1 0 0 0 0,1 1 0 0 0,-1-1 0 0 0,1 0 0 0 0,-1 1-1 0 0,1-1 1 0 0,-1 1 0 0 0,0-1 0 0 0,1 0 0 0 0,0 1-1 0 0,1 2-581 0 0,0-1 0 0 0,0 1-1 0 0,-1 0 1 0 0,1-1 0 0 0,0 1-1 0 0,-1 0 1 0 0,2 4 0 0 0,3 13-2679 0 0,1 3 484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3 304 0 0,'-6'-3'9277'0'0,"4"7"-8764"0"0,-1 0-1 0 0,1 1 1 0 0,0-1 0 0 0,0 0-1 0 0,0 1 1 0 0,0-1 0 0 0,1 1-1 0 0,0-1 1 0 0,0 1 0 0 0,0 0 0 0 0,1 0-1 0 0,-1 7 1 0 0,2 64 2967 0 0,-1-70-3201 0 0,2 1 0 0 0,-1 0-1 0 0,0 0 1 0 0,1 0-1 0 0,1 0 1 0 0,-1-1 0 0 0,1 1-1 0 0,0-1 1 0 0,0 0-1 0 0,1 0 1 0 0,0 0 0 0 0,0 0-1 0 0,5 5 1 0 0,-5-7-402 0 0,0 0 1 0 0,0-1 0 0 0,0 1-1 0 0,1-1 1 0 0,-1 0-1 0 0,1 0 1 0 0,7 4 0 0 0,-8-6-675 0 0,0 1-1 0 0,0-1 1 0 0,0 1 0 0 0,1-1 0 0 0,-1-1 0 0 0,0 1-1 0 0,1-1 1 0 0,-1 1 0 0 0,0-1 0 0 0,6-1 0 0 0,-2 0-1581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63 324 6497 0 0,'-19'-16'3958'0'0,"14"14"-3165"0"0,1-1 1 0 0,1 0-1 0 0,-1 0 0 0 0,0 0 0 0 0,1 0 0 0 0,-1-1 0 0 0,1 1 0 0 0,0-1 0 0 0,0 0 0 0 0,1 0 0 0 0,-4-6 0 0 0,6 9-648 0 0,0 0 0 0 0,0-1 0 0 0,0 1 0 0 0,0-1 0 0 0,0 1 0 0 0,1 0 0 0 0,-1-1 0 0 0,0 1 0 0 0,1 0 0 0 0,-1-1 0 0 0,1 1 0 0 0,-1 0 0 0 0,1 0 0 0 0,0-1 0 0 0,0 1 0 0 0,-1 0 0 0 0,3-2 0 0 0,17-18 894 0 0,-17 18-828 0 0,12-10 374 0 0,0-1 65 0 0,-1-1 1 0 0,18-22 0 0 0,-28 33-560 0 0,-1-1-1 0 0,0 1 1 0 0,-1-1 0 0 0,1 0-1 0 0,-1 0 1 0 0,0 0 0 0 0,0 0-1 0 0,0 0 1 0 0,-1-1 0 0 0,0 1-1 0 0,0-1 1 0 0,0 1 0 0 0,0-10 0 0 0,-2 12-78 0 0,1 1 1 0 0,-1-1-1 0 0,0 1 1 0 0,0-1 0 0 0,0 1-1 0 0,0 0 1 0 0,0-1-1 0 0,0 1 1 0 0,0 0 0 0 0,-1 0-1 0 0,1 0 1 0 0,-1 0-1 0 0,0 0 1 0 0,0 0 0 0 0,0 1-1 0 0,0-1 1 0 0,0 0-1 0 0,0 1 1 0 0,0 0 0 0 0,0-1-1 0 0,0 1 1 0 0,-1 0-1 0 0,1 0 1 0 0,0 0 0 0 0,-1 0-1 0 0,-4 0 1 0 0,4 0-56 0 0,-1 0 1 0 0,0 0-1 0 0,0 0 1 0 0,0 1-1 0 0,0-1 1 0 0,0 1-1 0 0,0 0 1 0 0,0 1-1 0 0,0-1 1 0 0,0 0-1 0 0,1 1 0 0 0,-1 0 1 0 0,0 0-1 0 0,0 0 1 0 0,0 1-1 0 0,-5 2 1 0 0,8-4-32 0 0,1 1 0 0 0,0-1 1 0 0,-1 1-1 0 0,1-1 0 0 0,-1 0 0 0 0,1 1 1 0 0,0-1-1 0 0,-1 1 0 0 0,1-1 1 0 0,0 1-1 0 0,0-1 0 0 0,-1 1 0 0 0,1-1 1 0 0,0 1-1 0 0,0-1 0 0 0,0 1 1 0 0,0-1-1 0 0,-1 1 0 0 0,1 0 0 0 0,0-1 1 0 0,0 1-1 0 0,0-1 0 0 0,0 1 0 0 0,0-1 1 0 0,0 1-1 0 0,1 0 0 0 0,-1-1 1 0 0,0 1-1 0 0,0-1 0 0 0,0 1 0 0 0,0-1 1 0 0,1 1-1 0 0,-1-1 0 0 0,0 1 1 0 0,1-1-1 0 0,0 1 0 0 0,15 18-1747 0 0,-13-16 888 0 0,35 41-5406 0 0,-15-17 3680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2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31 296 0 0,'3'24'5768'0'0,"6"29"1309"0"0,2 72 3173 0 0,-11-84-3329 0 0,1-53-6711 0 0,1-1 0 0 0,-1 1 0 0 0,2 0 0 0 0,0 0 0 0 0,0 0 0 0 0,1 1 0 0 0,8-17-1 0 0,1 1 43 0 0,2 1 0 0 0,19-28-1 0 0,-30 48-247 0 0,0 1-1 0 0,1-1 0 0 0,0 1 0 0 0,0-1 0 0 0,0 2 1 0 0,0-1-1 0 0,10-6 0 0 0,-13 10-3 0 0,-1 0 0 0 0,0 0 0 0 0,1 1 0 0 0,-1-1 0 0 0,1 1-1 0 0,-1-1 1 0 0,1 1 0 0 0,0-1 0 0 0,-1 1 0 0 0,1 0 0 0 0,-1 0 0 0 0,1 0-1 0 0,0 0 1 0 0,-1 0 0 0 0,1 0 0 0 0,-1 0 0 0 0,1 0 0 0 0,-1 0 0 0 0,1 1 0 0 0,0-1-1 0 0,-1 1 1 0 0,1 0 0 0 0,-1-1 0 0 0,0 1 0 0 0,1 0 0 0 0,-1 0 0 0 0,1-1 0 0 0,-1 1-1 0 0,0 0 1 0 0,0 1 0 0 0,0-1 0 0 0,0 0 0 0 0,1 0 0 0 0,-2 0 0 0 0,1 1 0 0 0,0-1-1 0 0,0 0 1 0 0,0 1 0 0 0,0 1 0 0 0,7 13 0 0 0,-1 0 0 0 0,-1 1 0 0 0,0 0 0 0 0,6 33 0 0 0,-7-29 0 0 0,0 0 0 0 0,15 35 0 0 0,-18-50-147 0 0,1 0-1 0 0,0 0 1 0 0,0 0-1 0 0,1-1 1 0 0,0 0-1 0 0,0 1 1 0 0,7 6-1 0 0,-8-9 36 0 0,0-1 0 0 0,0 0-1 0 0,0 0 1 0 0,1 0-1 0 0,-1-1 1 0 0,0 1-1 0 0,1-1 1 0 0,-1 0 0 0 0,1 0-1 0 0,-1 0 1 0 0,1 0-1 0 0,0-1 1 0 0,-1 1 0 0 0,1-1-1 0 0,4 0 1 0 0,1-1-1238 0 0,1 0 0 0 0,-1-1 0 0 0,1 0 0 0 0,-1 0 0 0 0,0-1 0 0 0,0-1 0 0 0,10-4 0 0 0,-11 5 829 0 0,30-13-2646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3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246 101 84 0 0,'-7'-50'4617'0'0,"-1"3"3789"0"0,1 44-3588 0 0,-5 19-3981 0 0,1 2 0 0 0,2-1 0 0 0,0 2 0 0 0,-9 23 0 0 0,-24 86 1232 0 0,37-111-1804 0 0,-31 104 1393 0 0,5 2 0 0 0,-17 142 1 0 0,47-255-1533 0 0,0-1 1 0 0,1 0-1 0 0,0 1 1 0 0,0-1-1 0 0,1 1 1 0 0,0-1-1 0 0,5 16 0 0 0,-5-22-135 0 0,0 1 0 0 0,0-1 0 0 0,1 0 0 0 0,0 0 0 0 0,-1 0 0 0 0,1 0-1 0 0,0 0 1 0 0,1 0 0 0 0,-1-1 0 0 0,0 1 0 0 0,1-1 0 0 0,0 1-1 0 0,-1-1 1 0 0,1 0 0 0 0,0 0 0 0 0,0 0 0 0 0,0 0 0 0 0,0-1 0 0 0,1 1-1 0 0,-1-1 1 0 0,0 0 0 0 0,1 0 0 0 0,4 1 0 0 0,4 0-514 0 0,1 0 1 0 0,0-1 0 0 0,0 0 0 0 0,0-1-1 0 0,0-1 1 0 0,17-3 0 0 0,-8 0-2332 0 0,-1-1 0 0 0,41-14 0 0 0,-23 2-230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32 584 0 0,'-21'-32'8051'0'0,"19"36"-6716"0"0,-3 10-250 0 0,0 1 1 0 0,0 0 0 0 0,1 1 0 0 0,1-1 0 0 0,-1 25 0 0 0,-2 2 139 0 0,-8 43 2460 0 0,-4 165 0 0 0,18-231-3145 0 0,1 0-1 0 0,1 0 0 0 0,1 0 1 0 0,9 34-1 0 0,-10-46-659 0 0,0 0 1 0 0,1 0-1 0 0,0 0 0 0 0,0-1 0 0 0,1 1 1 0 0,-1-1-1 0 0,1 0 0 0 0,1 0 1 0 0,-1 0-1 0 0,1 0 0 0 0,0-1 1 0 0,0 0-1 0 0,1 0 0 0 0,-1 0 0 0 0,11 5 1 0 0,-4-5-2033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0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1 580 0 0,'1'2'304'0'0,"0"0"0"0"0,0 0 1 0 0,1-1-1 0 0,-1 1 0 0 0,1 0 0 0 0,-1-1 0 0 0,1 1 1 0 0,0-1-1 0 0,0 1 0 0 0,-1-1 0 0 0,1 0 0 0 0,0 0 0 0 0,0 1 1 0 0,0-2-1 0 0,0 1 0 0 0,0 0 0 0 0,1 0 0 0 0,-1-1 1 0 0,0 1-1 0 0,4 0 0 0 0,49 6 4316 0 0,-53-7-4494 0 0,296-2 11901 0 0,-205-2-12147 0 0,-1 2-4523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3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80 248 0 0,'-44'0'2923'0'0,"14"4"10315"0"0,37-5-11509 0 0,119-14 3449 0 0,6-7-3316 0 0,-46 7-2477 0 0,-75 13-1011 0 0,1 0 0 0 0,-1-1-1 0 0,1 0 1 0 0,15-7 0 0 0,-9 0-1193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3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10 788 0 0,'0'0'208'0'0,"0"-1"-1"0"0,0 1 1 0 0,0-1 0 0 0,0 1-1 0 0,0-1 1 0 0,0 1 0 0 0,0 0-1 0 0,0-1 1 0 0,1 1 0 0 0,-1 0-1 0 0,0-1 1 0 0,0 1 0 0 0,0 0-1 0 0,1-1 1 0 0,-1 1-1 0 0,0 0 1 0 0,0-1 0 0 0,1 1-1 0 0,-1 0 1 0 0,0-1 0 0 0,1 1-1 0 0,-1 0 1 0 0,0 0 0 0 0,1-1-1 0 0,-1 1 1 0 0,0 0 0 0 0,1 0-1 0 0,-1 0 1 0 0,1 0 0 0 0,-1 0-1 0 0,0-1 1 0 0,1 1 0 0 0,0 0-1 0 0,16 5 2732 0 0,19 18-78 0 0,-34-22-2588 0 0,43 32 1947 0 0,-2 2 0 0 0,64 65 0 0 0,-76-67-1424 0 0,-2 1-1 0 0,-1 1 1 0 0,-2 2-1 0 0,-1 0 1 0 0,24 50-1 0 0,-32-51-202 0 0,-1 2 0 0 0,-2 0-1 0 0,-2 0 1 0 0,-1 1 0 0 0,7 58-1 0 0,-15-79-386 0 0,-2 0-1 0 0,0 0 1 0 0,-1 0-1 0 0,-1 0 0 0 0,0 0 1 0 0,-2 0-1 0 0,0 0 1 0 0,-1 0-1 0 0,0-1 1 0 0,-2 1-1 0 0,0-1 0 0 0,-1 0 1 0 0,0-1-1 0 0,-20 31 1 0 0,20-38-333 0 0,0 0 1 0 0,-1-1-1 0 0,0 0 1 0 0,0 0-1 0 0,0-1 1 0 0,-1 0-1 0 0,-15 9 1 0 0,-8-1-3406 0 0,-1-4-4688 0 0,19-7 4925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41 272 540 0 0,'-4'1'-540'0'0,"-19"3"7594"0"0,22-3-6806 0 0,1-1-1 0 0,-1 0 1 0 0,0 0 0 0 0,0 1-1 0 0,1-1 1 0 0,-1 0 0 0 0,0 1-1 0 0,1-1 1 0 0,-1 0 0 0 0,1 1-1 0 0,-1-1 1 0 0,1 1 0 0 0,-1-1-1 0 0,1 1 1 0 0,-1 0 0 0 0,1-1-1 0 0,-1 1 1 0 0,1-1 0 0 0,-1 1-1 0 0,1 0 1 0 0,0-1 0 0 0,-1 1-1 0 0,1 0 1 0 0,0 0 0 0 0,0-1-1 0 0,0 1 1 0 0,-1 1 0 0 0,3 0 64 0 0,1-1 0 0 0,-1 1 0 0 0,0 0 0 0 0,0-1 0 0 0,1 1-1 0 0,-1-1 1 0 0,1 1 0 0 0,-1-1 0 0 0,1 0 0 0 0,0 0 0 0 0,-1 0 0 0 0,4 0 0 0 0,18 4 343 0 0,-1-1-1 0 0,1-1 1 0 0,0-2-1 0 0,27 0 0 0 0,-33-1-393 0 0,430-15 2615 0 0,-365 10-2510 0 0,382-20 1640 0 0,-6 5-313 0 0,686-51 891 0 0,-981 54-2355 0 0,507-71 1207 0 0,-372 18-1436 0 0,-253 58 0 0 0,-35 11 0 0 0,-4 2-88 0 0,-5-1-512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 96 0 0,'-2'6'12767'0'0,"27"-2"-9638"0"0,38 1-1731 0 0,476-37 4343 0 0,-250 9-4320 0 0,197-5 703 0 0,-187 13-1176 0 0,-240 9-675 0 0,19 0-203 0 0,-76 6-285 0 0,1 0-104 0 0,2-1 212 0 0,26-2-2699 0 0,-15-3-6706 0 0,-11 1 6937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13 548 0 0,'0'0'5777'0'0,"5"-1"-4143"0"0,29-4 487 0 0,0 1 0 0 0,1 2-1 0 0,56 4 1 0 0,-46-1-1245 0 0,-27-1-515 0 0,213 8 2984 0 0,-176-3-2371 0 0,-1 2-1 0 0,64 17 1 0 0,-112-23-875 0 0,0 1 1 0 0,-1 0-1 0 0,0 0 1 0 0,1 0-1 0 0,-1 0 0 0 0,0 1 1 0 0,0 0-1 0 0,0 0 1 0 0,0 1-1 0 0,-1-1 0 0 0,5 5 1 0 0,-6-5-61 0 0,-1 0 1 0 0,0 0-1 0 0,0 0 1 0 0,-1 0-1 0 0,1 0 1 0 0,-1 0-1 0 0,1 0 1 0 0,-1 1-1 0 0,0-1 1 0 0,0 1-1 0 0,-1-1 1 0 0,1 1-1 0 0,0-1 1 0 0,-1 1-1 0 0,0-1 1 0 0,0 1-1 0 0,0-1 1 0 0,-1 1-1 0 0,0 5 1 0 0,-2 5 24 0 0,-1 0 0 0 0,0-1 0 0 0,-1 1 0 0 0,-10 19 0 0 0,-2 0 19 0 0,5-11-35 0 0,-55 90 201 0 0,-41 53 169 0 0,63-99-180 0 0,31-44-137 0 0,-4 6 262 0 0,0 0 0 0 0,-2-2 0 0 0,-46 47 0 0 0,65-72-320 0 0,0 0 1 0 0,-1 0 0 0 0,1 0 0 0 0,0 0 0 0 0,0 0 0 0 0,-1-1 0 0 0,1 1-1 0 0,0 0 1 0 0,-1-1 0 0 0,1 1 0 0 0,-1-1 0 0 0,1 1 0 0 0,-1-1-1 0 0,1 0 1 0 0,-1 0 0 0 0,1 1 0 0 0,-1-1 0 0 0,1 0 0 0 0,-1 0-1 0 0,1-1 1 0 0,-1 1 0 0 0,-1 0 0 0 0,0-1 2 0 0,1-1 0 0 0,-1 1 0 0 0,0 0 0 0 0,1-1 0 0 0,0 1 0 0 0,-1-1 0 0 0,1 0 1 0 0,0 0-1 0 0,-1 0 0 0 0,-2-4 0 0 0,-3-5 46 0 0,0 0 1 0 0,0-1-1 0 0,-9-21 1 0 0,16 32-86 0 0,-28-66 290 0 0,-27-94 1 0 0,38 103-116 0 0,-2 0 0 0 0,-50-98 0 0 0,64 145-163 0 0,-6-10 22 0 0,4 7-5 0 0,-2-4-5 0 0,6 12-463 0 0,1 0-1 0 0,0-1 0 0 0,-5-13 0 0 0,13 14-3333 0 0,10 1-4552 0 0,-3 3 5201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1 370 540 0 0,'1'0'147'0'0,"-1"-1"1"0"0,1 0-1 0 0,0 1 1 0 0,0-1-1 0 0,0 1 1 0 0,0 0-1 0 0,0-1 0 0 0,0 1 1 0 0,0 0-1 0 0,0-1 1 0 0,0 1-1 0 0,0 0 0 0 0,0 0 1 0 0,0 0-1 0 0,0 0 1 0 0,0 0-1 0 0,0 0 0 0 0,0 0 1 0 0,0 0-1 0 0,0 0 1 0 0,0 1-1 0 0,0-1 1 0 0,0 0-1 0 0,0 1 0 0 0,0-1 1 0 0,0 1-1 0 0,0-1 1 0 0,0 1-1 0 0,-1-1 0 0 0,1 1 1 0 0,1 1-1 0 0,27 21 976 0 0,-28-23-1092 0 0,47 52 1586 0 0,-2 1 1 0 0,71 111-1 0 0,-116-163-1592 0 0,222 358 4130 0 0,-138-218-2441 0 0,-26-44 841 0 0,52 120 0 0 0,-102-198-1256 0 0,10 37 1727 0 0,-20-59-2627 0 0,-5-25-68 0 0,2 1 0 0 0,0-1-1 0 0,2 0 1 0 0,2-36 0 0 0,12-114 65 0 0,-10 165-360 0 0,13-120 207 0 0,38-156 0 0 0,-36 219-133 0 0,3-1-1 0 0,3 2 0 0 0,3 1 1 0 0,3 1-1 0 0,3 2 0 0 0,3 1 1 0 0,75-104-1 0 0,-94 146-97 0 0,-8 10-30 0 0,0 0 1 0 0,1 1 0 0 0,0 0-1 0 0,1 0 1 0 0,0 1 0 0 0,1 1-1 0 0,13-10 1 0 0,-23 19-136 0 0,1-1 1 0 0,-1 0 0 0 0,0 1 0 0 0,1-1-1 0 0,-1 1 1 0 0,1 0 0 0 0,-1-1-1 0 0,1 1 1 0 0,0 0 0 0 0,-1 0-1 0 0,1 0 1 0 0,-1 0 0 0 0,1 0 0 0 0,-1 1-1 0 0,1-1 1 0 0,-1 0 0 0 0,1 1-1 0 0,-1-1 1 0 0,1 1 0 0 0,-1-1-1 0 0,1 1 1 0 0,-1 0 0 0 0,0 0-1 0 0,1-1 1 0 0,-1 1 0 0 0,0 0 0 0 0,0 0-1 0 0,0 0 1 0 0,0 0 0 0 0,0 1-1 0 0,0-1 1 0 0,0 0 0 0 0,0 0-1 0 0,0 1 1 0 0,1 1 0 0 0,4 7-1722 0 0,0 1 0 0 0,0-1 0 0 0,6 19 1 0 0,-10-24 940 0 0,12 31-1878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346 122 796 0 0,'2'-2'822'0'0,"1"-1"-1"0"0,-1 1 1 0 0,0-1-1 0 0,0 1 1 0 0,0-1-1 0 0,-1 0 1 0 0,1 1-1 0 0,-1-1 1 0 0,1 0-1 0 0,-1 0 1 0 0,0 0-1 0 0,0-1 1 0 0,0 1-1 0 0,-1 0 1 0 0,1 0 0 0 0,-1-7-1 0 0,0 8-582 0 0,0 0-1 0 0,-1 0 0 0 0,0 0 1 0 0,0 0-1 0 0,1 0 1 0 0,-1 0-1 0 0,0 0 1 0 0,-1 0-1 0 0,1 0 1 0 0,0 0-1 0 0,0 0 1 0 0,-1 1-1 0 0,1-1 0 0 0,-1 0 1 0 0,0 1-1 0 0,1-1 1 0 0,-1 1-1 0 0,0 0 1 0 0,0 0-1 0 0,0 0 1 0 0,0 0-1 0 0,0 0 1 0 0,0 0-1 0 0,0 0 0 0 0,-4 0 1 0 0,-3-2 47 0 0,-1 1 0 0 0,1 0 0 0 0,-1 1 0 0 0,0 0 1 0 0,0 0-1 0 0,1 1 0 0 0,-1 0 0 0 0,0 1 0 0 0,1 0 0 0 0,-1 1 0 0 0,0 0 0 0 0,1 0 0 0 0,0 1 1 0 0,0 0-1 0 0,-1 1 0 0 0,-9 6 0 0 0,6-4-73 0 0,2 1 1 0 0,-1 1-1 0 0,1 0 1 0 0,0 0-1 0 0,0 1 1 0 0,1 1-1 0 0,1 0 1 0 0,-1 0-1 0 0,2 0 0 0 0,-15 24 1 0 0,18-27-86 0 0,2 0-1 0 0,-1 1 1 0 0,1 0 0 0 0,0 0 0 0 0,0 0-1 0 0,1 0 1 0 0,0 1 0 0 0,0-1 0 0 0,1 1-1 0 0,1-1 1 0 0,-1 1 0 0 0,1-1 0 0 0,2 17-1 0 0,0-18-60 0 0,-1-1-1 0 0,1 0 0 0 0,0 0 1 0 0,0 0-1 0 0,1 0 0 0 0,0-1 0 0 0,0 1 1 0 0,0-1-1 0 0,1 1 0 0 0,-1-1 1 0 0,1 0-1 0 0,1 0 0 0 0,-1-1 0 0 0,1 0 1 0 0,0 1-1 0 0,0-1 0 0 0,0-1 1 0 0,0 1-1 0 0,6 2 0 0 0,3 1-2 0 0,0-1 1 0 0,1 0-1 0 0,-1-1 0 0 0,1 0 1 0 0,0-2-1 0 0,0 0 0 0 0,0 0 1 0 0,0-2-1 0 0,1 0 0 0 0,-1 0 0 0 0,1-1 1 0 0,-1-1-1 0 0,0-1 0 0 0,1 0 1 0 0,-1-1-1 0 0,0-1 0 0 0,0 0 1 0 0,-1-1-1 0 0,1 0 0 0 0,-1-2 0 0 0,-1 1 1 0 0,26-18-1 0 0,-30 17-64 0 0,-1 0 0 0 0,1-1 0 0 0,-2-1 0 0 0,1 1 0 0 0,-1-1 0 0 0,0-1 0 0 0,-1 1 0 0 0,0-1 0 0 0,8-19 0 0 0,-11 21 0 0 0,0 0 0 0 0,0 0 0 0 0,-1-1 0 0 0,0 1 0 0 0,0 0 0 0 0,-1-1 0 0 0,0 0 0 0 0,0 1 0 0 0,-1-1 0 0 0,0 1 0 0 0,-1-1 0 0 0,0 0 0 0 0,-3-12 0 0 0,1 15-42 0 0,0-1 0 0 0,0 1 0 0 0,-1 0 0 0 0,1 0 0 0 0,-1 0-1 0 0,-1 0 1 0 0,1 0 0 0 0,-1 1 0 0 0,0 0 0 0 0,0 0 0 0 0,-1 1 0 0 0,0-1 0 0 0,1 1 0 0 0,-1 0 0 0 0,-1 0-1 0 0,1 1 1 0 0,-13-5 0 0 0,-4-1-248 0 0,0 1 0 0 0,-1 1 0 0 0,-44-7 0 0 0,42 11-1487 0 0,-1 1-1 0 0,-34 2 1 0 0,24 1-5506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0 524 0 0,'-12'4'14997'0'0,"23"3"-11269"0"0,27 5-1915 0 0,14-6-185 0 0,-1-1 0 0 0,54-3 0 0 0,102-14 294 0 0,-146 8-987 0 0,7-3 281 0 0,-2 1-385 0 0,-22 5-4506 0 0,-36 2-1876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8 256 0 0,'-11'2'1497'0'0,"1"0"1"0"0,-1 1-1 0 0,-11 4 1 0 0,19-5-373 0 0,-1-1 1 0 0,1 1 0 0 0,0 0 0 0 0,0 0 0 0 0,0 0 0 0 0,0 0 0 0 0,-5 4 2423 0 0,19 3-110 0 0,130 2 2157 0 0,3-12-3379 0 0,143-20 44 0 0,-236 15-1443 0 0,74-18 0 0 0,-90 17-965 0 0,-31 5 447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72 252 0 0,'-11'10'5282'0'0,"11"45"597"0"0,13 29-1651 0 0,-3-23-2096 0 0,-2-2-219 0 0,28 159 6306 0 0,-33-207-5462 0 0,-6-23-2005 0 0,-5-37-628 0 0,7 23-64 0 0,1 1-1 0 0,2 0 0 0 0,0-1 1 0 0,2 1-1 0 0,0 0 0 0 0,2 1 1 0 0,1-1-1 0 0,0 1 0 0 0,2 1 1 0 0,17-33-1 0 0,-18 41-25 0 0,0 0 0 0 0,2 1 0 0 0,0 0 0 0 0,0 1-1 0 0,2 0 1 0 0,-1 0 0 0 0,2 1 0 0 0,-1 0 0 0 0,2 2 0 0 0,-1-1 0 0 0,2 2 0 0 0,-1-1 0 0 0,1 2-1 0 0,0 0 1 0 0,1 1 0 0 0,20-6 0 0 0,-29 11-34 0 0,0 0 0 0 0,0 1 0 0 0,0 0 0 0 0,0 0 0 0 0,0 0 0 0 0,0 1 0 0 0,0 0 0 0 0,1 1 0 0 0,-1 0 0 0 0,0 0 0 0 0,0 0 0 0 0,-1 1 0 0 0,1 0 0 0 0,0 0 0 0 0,0 0 0 0 0,-1 1 0 0 0,0 0 0 0 0,1 1 0 0 0,-1 0 0 0 0,7 5 0 0 0,-5-3 0 0 0,-1 1 0 0 0,0 0 0 0 0,-1 0 0 0 0,1 1 0 0 0,-1-1 0 0 0,-1 1 0 0 0,0 1 0 0 0,0-1 0 0 0,0 1 0 0 0,-1 0 0 0 0,0 0 0 0 0,-1 0 0 0 0,0 0 0 0 0,2 15 0 0 0,1 17 0 0 0,-3 0 0 0 0,-3 75 0 0 0,-1-71 0 0 0,1 0 0 0 0,8 59 0 0 0,-6-96-124 0 0,-1 0 0 0 0,1-1 1 0 0,1 1-1 0 0,0 0 0 0 0,0-1 0 0 0,0 1 1 0 0,1-1-1 0 0,0 0 0 0 0,0 0 0 0 0,6 6 0 0 0,-8-10 56 0 0,0-1-1 0 0,0 0 0 0 0,0 0 1 0 0,1 0-1 0 0,-1 0 0 0 0,0 0 1 0 0,1-1-1 0 0,-1 1 0 0 0,1-1 1 0 0,0 1-1 0 0,-1-1 0 0 0,1 0 1 0 0,0 0-1 0 0,0 0 0 0 0,0-1 1 0 0,0 1-1 0 0,0-1 0 0 0,0 1 1 0 0,0-1-1 0 0,0 0 0 0 0,-1 0 1 0 0,1 0-1 0 0,0-1 0 0 0,0 1 1 0 0,0-1-1 0 0,0 1 0 0 0,0-1 1 0 0,0 0-1 0 0,0 0 0 0 0,4-3 1 0 0,47-24-9969 0 0,-35 16 6738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23 236 0 0,'2'-17'5637'0'0,"-2"17"-5463"0"0,-1-1 0 0 0,0 1 1 0 0,0-1-1 0 0,0 0 1 0 0,1 1-1 0 0,-1 0 1 0 0,0-1-1 0 0,0 1 1 0 0,0 0-1 0 0,0-1 1 0 0,0 1-1 0 0,0 0 1 0 0,0 0-1 0 0,1 0 1 0 0,-1-1-1 0 0,0 1 1 0 0,0 0-1 0 0,0 0 1 0 0,0 1-1 0 0,0-1 1 0 0,0 0-1 0 0,0 0 1 0 0,-1 1-1 0 0,-1 0 47 0 0,0 0 0 0 0,1 0 0 0 0,-1 1 0 0 0,1-1 0 0 0,-1 1 0 0 0,1 0 0 0 0,-4 3 0 0 0,-4 5 211 0 0,1 1 0 0 0,-12 17 1 0 0,19-26-281 0 0,-18 28 284 0 0,2 1 0 0 0,1 1 0 0 0,2 0 0 0 0,1 1 0 0 0,1 1 0 0 0,2 0 0 0 0,2 0 0 0 0,0 1 1 0 0,-3 46-1 0 0,7-36 133 0 0,3 1 0 0 0,1-1 0 0 0,2 0 0 0 0,3 1 0 0 0,1-1 0 0 0,23 88 0 0 0,-22-110-249 0 0,2 0 1 0 0,0-1-1 0 0,1 0 1 0 0,1 0 0 0 0,2-1-1 0 0,0 0 1 0 0,27 36 0 0 0,-17-41-1242 0 0,-6-10-5932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21 256 348 0 0,'-20'-40'8017'0'0,"23"43"-7321"0"0,8 9-199 0 0,-1 2 1 0 0,0 0-1 0 0,0 0 0 0 0,-2 0 1 0 0,12 28-1 0 0,-16-35-370 0 0,95 226 1844 0 0,-18-19-115 0 0,63 264-1 0 0,-121-360-157 0 0,-19-109-1366 0 0,-4-9-302 0 0,0 0 0 0 0,0 0 0 0 0,0 0 0 0 0,0 0 0 0 0,0 0 0 0 0,1 0 0 0 0,-1 1 0 0 0,0-1 0 0 0,0 0 0 0 0,0 0 0 0 0,0 0 0 0 0,0 0 0 0 0,1 0 0 0 0,-1 0 0 0 0,0 0 0 0 0,0 0 1 0 0,0 0-1 0 0,0 0 0 0 0,0 0 0 0 0,1 0 0 0 0,-1 0 0 0 0,0 0 0 0 0,0 0 0 0 0,0 0 0 0 0,0 0 0 0 0,1 0 0 0 0,-1 0 0 0 0,0 0 0 0 0,0 0 0 0 0,0 0 0 0 0,0 0 0 0 0,0 0 0 0 0,1 0 0 0 0,-1-1 0 0 0,0 1 0 0 0,0 0 0 0 0,0 0 0 0 0,0 0 0 0 0,0 0 0 0 0,0 0 0 0 0,1 0 0 0 0,-1 0 0 0 0,0-1 0 0 0,0 1 0 0 0,0 0 0 0 0,0 0 0 0 0,0 0 0 0 0,0 0 0 0 0,0-1 0 0 0,6-11 56 0 0,0 0 0 0 0,-1 0-1 0 0,0-1 1 0 0,-1 0 0 0 0,-1 0-1 0 0,0 0 1 0 0,2-19 0 0 0,2-38 148 0 0,-2 0 0 0 0,-4-1 0 0 0,-13-117 1 0 0,7 148-178 0 0,-2 1 0 0 0,-2 0 0 0 0,-2 0 1 0 0,-1 1-1 0 0,-2 1 0 0 0,-2 0 0 0 0,-40-69 0 0 0,-130-144 68 0 0,106 149-99 0 0,77 98-12 0 0,0-1 1 0 0,1 1 0 0 0,0-1-1 0 0,-1 0 1 0 0,1 1 0 0 0,1-1-1 0 0,-1 0 1 0 0,-1-6 0 0 0,3 9-11 0 0,0 0 1 0 0,0 0 0 0 0,0 0-1 0 0,0 0 1 0 0,0 0-1 0 0,0 0 1 0 0,0 0 0 0 0,0-1-1 0 0,1 1 1 0 0,-1 0 0 0 0,0 0-1 0 0,1 0 1 0 0,-1 0-1 0 0,1 0 1 0 0,-1 0 0 0 0,1 0-1 0 0,0 0 1 0 0,-1 1 0 0 0,1-1-1 0 0,0 0 1 0 0,0 0-1 0 0,0 0 1 0 0,-1 1 0 0 0,1-1-1 0 0,0 0 1 0 0,0 1 0 0 0,0-1-1 0 0,0 1 1 0 0,0-1-1 0 0,0 1 1 0 0,0 0 0 0 0,0-1-1 0 0,0 1 1 0 0,0 0 0 0 0,1 0-1 0 0,0-1 1 0 0,27-4 201 0 0,-1 1-1 0 0,1 1 1 0 0,1 1 0 0 0,53 4-1 0 0,-32 0-62 0 0,813-32 1445 0 0,-665-1-959 0 0,-198 31-776 0 0,0-1 0 0 0,1 1 0 0 0,-1 0 0 0 0,0 0 0 0 0,0-1 0 0 0,0 1 0 0 0,1 0 1 0 0,-1 0-1 0 0,0 0 0 0 0,1 1 0 0 0,-1-1 0 0 0,0 0 0 0 0,0 0 0 0 0,0 1 0 0 0,1-1 0 0 0,-1 0 0 0 0,2 2 0 0 0,-2-1-357 0 0,-1-1 1 0 0,1 1-1 0 0,0 0 1 0 0,-1 0-1 0 0,1 0 0 0 0,-1 0 1 0 0,1 0-1 0 0,-1 0 1 0 0,1 0-1 0 0,-1-1 0 0 0,0 1 1 0 0,1 0-1 0 0,-1 0 1 0 0,0 1-1 0 0,0-1 0 0 0,0 0 1 0 0,0 0-1 0 0,0 0 1 0 0,0 1-1 0 0,0 5-1997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15 123 160 0 0,'-1'0'194'0'0,"0"0"0"0"0,1 0 0 0 0,-1-1 1 0 0,0 1-1 0 0,0 0 0 0 0,1 0 0 0 0,-1-1 0 0 0,0 1 0 0 0,1 0 0 0 0,-1-1 1 0 0,1 1-1 0 0,-1-1 0 0 0,1 1 0 0 0,-1-1 0 0 0,1 1 0 0 0,-1-1 0 0 0,1 1 1 0 0,-1-1-1 0 0,1 0 0 0 0,-1 1 0 0 0,1-1 0 0 0,0 1 0 0 0,-1-1 0 0 0,1 0 1 0 0,0 0-1 0 0,0 1 0 0 0,0-1 0 0 0,-1 0 0 0 0,1 1 0 0 0,0-2 0 0 0,1 0 92 0 0,-1 1 1 0 0,1-1-1 0 0,-1 1 0 0 0,1-1 0 0 0,0 1 0 0 0,0 0 0 0 0,-1-1 0 0 0,1 1 0 0 0,0 0 0 0 0,0 0 0 0 0,0-1 0 0 0,1 1 0 0 0,0-1 1 0 0,8-6 1064 0 0,0 1 0 0 0,18-10 0 0 0,-26 16-1235 0 0,13-7 673 0 0,0 0 1 0 0,1 1-1 0 0,0 1 1 0 0,0 0-1 0 0,0 2 1 0 0,1-1-1 0 0,-1 2 1 0 0,29-2-1 0 0,-40 4-678 0 0,0 1-1 0 0,1 0 1 0 0,-1 0-1 0 0,1 1 0 0 0,-1-1 1 0 0,0 1-1 0 0,1 0 0 0 0,-1 1 1 0 0,0 0-1 0 0,0-1 0 0 0,0 1 1 0 0,0 1-1 0 0,0-1 0 0 0,-1 1 1 0 0,1 0-1 0 0,-1 0 1 0 0,1 0-1 0 0,-1 1 0 0 0,0-1 1 0 0,0 1-1 0 0,-1 0 0 0 0,1 0 1 0 0,-1 1-1 0 0,0-1 0 0 0,0 1 1 0 0,0 0-1 0 0,-1-1 1 0 0,1 1-1 0 0,-1 0 0 0 0,2 9 1 0 0,-2-5-32 0 0,0 1 0 0 0,0-1 1 0 0,-1 1-1 0 0,-1 0 0 0 0,1-1 0 0 0,-1 1 1 0 0,-1 0-1 0 0,0-1 0 0 0,-4 16 1 0 0,-3 6 44 0 0,-17 44 1 0 0,19-61-86 0 0,-14 33 114 0 0,-48 82 0 0 0,-4 6 42 0 0,71-132-195 0 0,-3 4 31 0 0,1 0 0 0 0,0 1 0 0 0,0 0 1 0 0,-2 14-1 0 0,5-21-7 0 0,0 1 0 0 0,-1-1 0 0 0,1 1 0 0 0,0-1 0 0 0,0 1 0 0 0,0 0 0 0 0,1-1 1 0 0,-1 1-1 0 0,0-1 0 0 0,1 1 0 0 0,-1-1 0 0 0,1 1 0 0 0,-1-1 0 0 0,1 1 0 0 0,-1-1 0 0 0,1 0 1 0 0,0 1-1 0 0,0-1 0 0 0,0 0 0 0 0,0 0 0 0 0,0 1 0 0 0,0-1 0 0 0,0 0 0 0 0,0 0 0 0 0,0 0 1 0 0,1 0-1 0 0,-1-1 0 0 0,0 1 0 0 0,1 0 0 0 0,-1 0 0 0 0,3 0 0 0 0,4 2 100 0 0,1-1 0 0 0,0 0 0 0 0,0-1 0 0 0,-1 0 0 0 0,1 0 0 0 0,0-1 0 0 0,0 0 0 0 0,12-2 0 0 0,73-14 484 0 0,-80 12-499 0 0,29-5 263 0 0,10-1 525 0 0,51-19-1 0 0,-95 27-806 0 0,-1-1-3187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49 8 0 0,'6'-23'10994'0'0,"-6"22"-10725"0"0,-1-1 1 0 0,1 1 0 0 0,-1 0 0 0 0,1-1-1 0 0,-1 1 1 0 0,0 0 0 0 0,0-1-1 0 0,0 1 1 0 0,1 0 0 0 0,-1 0 0 0 0,0 0-1 0 0,0 0 1 0 0,0 0 0 0 0,-1 0 0 0 0,1 0-1 0 0,0 0 1 0 0,0 0 0 0 0,0 1 0 0 0,-1-1-1 0 0,1 0 1 0 0,0 1 0 0 0,-1-1-1 0 0,1 1 1 0 0,-1 0 0 0 0,-1-1 0 0 0,0 1-21 0 0,0-1 0 0 0,0 1 0 0 0,1 1 0 0 0,-1-1 0 0 0,0 0 0 0 0,0 1 0 0 0,0-1 0 0 0,0 1 0 0 0,1 0 0 0 0,-1 0 0 0 0,0 0 0 0 0,-4 2 0 0 0,5-1-142 0 0,-1-1-1 0 0,0 1 0 0 0,1 0 1 0 0,0 0-1 0 0,-1 0 0 0 0,1 0 1 0 0,0 0-1 0 0,0 0 0 0 0,0 1 1 0 0,0-1-1 0 0,0 1 0 0 0,-1 2 1 0 0,2-3-47 0 0,1-1 0 0 0,-1 1 1 0 0,1 0-1 0 0,-1-1 0 0 0,1 1 0 0 0,0-1 1 0 0,-1 1-1 0 0,1 0 0 0 0,0-1 1 0 0,0 1-1 0 0,0-1 0 0 0,0 1 0 0 0,0 0 1 0 0,1-1-1 0 0,-1 1 0 0 0,0-1 1 0 0,1 1-1 0 0,0 0 0 0 0,-1-1 0 0 0,1 1 1 0 0,0-1-1 0 0,-1 0 0 0 0,3 3 1 0 0,-1-2-2 0 0,0 0 0 0 0,0-1 0 0 0,0 1 1 0 0,0-1-1 0 0,0 1 0 0 0,0-1 1 0 0,1 0-1 0 0,-1 1 0 0 0,1-1 1 0 0,-1 0-1 0 0,1-1 0 0 0,-1 1 1 0 0,1 0-1 0 0,0-1 0 0 0,-1 0 0 0 0,1 1 1 0 0,0-1-1 0 0,-1 0 0 0 0,1 0 1 0 0,5-1-1 0 0,-5 1-44 0 0,1-1 0 0 0,0 1 1 0 0,-1-1-1 0 0,1 0 0 0 0,-1 0 0 0 0,1 0 1 0 0,-1 0-1 0 0,0-1 0 0 0,1 1 0 0 0,-1-1 1 0 0,0 0-1 0 0,0 0 0 0 0,0 0 0 0 0,5-5 1 0 0,-7 6-20 0 0,-1 0 0 0 0,1 0 0 0 0,0 0 0 0 0,0 0 0 0 0,-1 0 0 0 0,1 0 0 0 0,-1 0 0 0 0,1 0 0 0 0,-1 0 0 0 0,1 0 0 0 0,-1 0 0 0 0,0 0 0 0 0,1 0 0 0 0,-1-1 0 0 0,0 1 0 0 0,0 0 0 0 0,0 0 0 0 0,0 0 0 0 0,0-1 0 0 0,0 1 0 0 0,0 0 0 0 0,0 0 0 0 0,0 0 0 0 0,-1 0 0 0 0,1-1 0 0 0,-1 1 0 0 0,1 0 0 0 0,0 0 0 0 0,-1 0 0 0 0,0 0 0 0 0,1 0 0 0 0,-1 0 0 0 0,0 0 0 0 0,1 0 0 0 0,-1 0 0 0 0,0 1 0 0 0,0-1 0 0 0,0 0 0 0 0,0 0 0 0 0,0 1 0 0 0,0-1 0 0 0,0 0 0 0 0,0 1 0 0 0,0-1 0 0 0,0 1 0 0 0,-2-1 0 0 0,-2-1-189 0 0,1 0-1 0 0,-1 0 0 0 0,0 1 0 0 0,0-1 0 0 0,0 1 0 0 0,0 1 0 0 0,-1-1 0 0 0,1 1 0 0 0,0 0 0 0 0,-6 0 0 0 0,-11 6-3903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43 226 788 0 0,'-2'-4'383'0'0,"0"-1"-1"0"0,1 0 0 0 0,0 1 1 0 0,0-1-1 0 0,0 0 1 0 0,1 0-1 0 0,-1 0 1 0 0,1 0-1 0 0,0 0 1 0 0,1 0-1 0 0,-1 0 1 0 0,1 1-1 0 0,0-1 1 0 0,2-5-1 0 0,-1 3 55 0 0,1 1 0 0 0,0 0-1 0 0,0 0 1 0 0,1 0 0 0 0,0 0-1 0 0,0 1 1 0 0,0-1 0 0 0,1 1 0 0 0,8-8-1 0 0,-2 4 16 0 0,0 0-1 0 0,0 1 0 0 0,1 0 0 0 0,0 1 0 0 0,1 1 0 0 0,-1-1 1 0 0,1 2-1 0 0,0 0 0 0 0,1 0 0 0 0,-1 2 0 0 0,1-1 1 0 0,0 2-1 0 0,15-2 0 0 0,-21 3-295 0 0,-1 1 1 0 0,1 0-1 0 0,-1 1 0 0 0,0-1 1 0 0,1 1-1 0 0,-1 0 1 0 0,0 1-1 0 0,1 0 0 0 0,-1 0 1 0 0,0 1-1 0 0,0 0 0 0 0,-1 0 1 0 0,1 0-1 0 0,-1 1 0 0 0,1 0 1 0 0,-1 0-1 0 0,0 1 0 0 0,-1 0 1 0 0,1 0-1 0 0,-1 0 0 0 0,0 1 1 0 0,0-1-1 0 0,-1 1 1 0 0,1 0-1 0 0,-1 1 0 0 0,4 8 1 0 0,-5-7-31 0 0,0 1 1 0 0,0-1-1 0 0,-1 1 1 0 0,0-1 0 0 0,-1 1-1 0 0,0 0 1 0 0,0 0-1 0 0,-1 0 1 0 0,0-1-1 0 0,-1 1 1 0 0,0 0 0 0 0,-3 15-1 0 0,-3 3 122 0 0,-1 0-1 0 0,-18 44 1 0 0,12-41-91 0 0,-1-1-1 0 0,-2-1 1 0 0,0 0 0 0 0,-2-1-1 0 0,-35 39 1 0 0,20-31-86 0 0,-1-1-1 0 0,-2-2 1 0 0,-45 31 0 0 0,62-50-221 0 0,-1 0 1 0 0,-27 13 0 0 0,48-26 145 0 0,-1 0 1 0 0,1 0 0 0 0,0 0 0 0 0,-1 0 0 0 0,1 1 0 0 0,0-1 0 0 0,-1 0-1 0 0,1 0 1 0 0,0 0 0 0 0,0 1 0 0 0,-1-1 0 0 0,1 0 0 0 0,0 1 0 0 0,0-1 0 0 0,0 0-1 0 0,-1 0 1 0 0,1 1 0 0 0,0-1 0 0 0,0 0 0 0 0,0 1 0 0 0,0-1 0 0 0,-1 0-1 0 0,1 1 1 0 0,0-1 0 0 0,0 0 0 0 0,0 1 0 0 0,0-1 0 0 0,0 0 0 0 0,0 1-1 0 0,0-1 1 0 0,0 1 0 0 0,0-1 0 0 0,0 0 0 0 0,0 1 0 0 0,1-1 0 0 0,-1 0-1 0 0,0 1 1 0 0,0-1 0 0 0,0 0 0 0 0,0 1 0 0 0,0-1 0 0 0,1 0 0 0 0,-1 1-1 0 0,0-1 1 0 0,0 0 0 0 0,0 0 0 0 0,1 1 0 0 0,-1-1 0 0 0,0 0 0 0 0,1 0 0 0 0,-1 0-1 0 0,0 1 1 0 0,0-1 0 0 0,1 0 0 0 0,-1 0 0 0 0,0 0 0 0 0,1 0 0 0 0,-1 1-1 0 0,1-1 1 0 0,22 12 145 0 0,58 23 288 0 0,1-3 0 0 0,147 35 1 0 0,-206-63-359 0 0,-1 0 1 0 0,1-2 0 0 0,0 0 0 0 0,44-4 0 0 0,-59 2-52 0 0,0-1 1 0 0,0 0-1 0 0,0-1 1 0 0,0 1-1 0 0,0-2 0 0 0,0 1 1 0 0,0-1-1 0 0,0 0 1 0 0,-1-1-1 0 0,0 0 1 0 0,0 0-1 0 0,0-1 1 0 0,0 1-1 0 0,-1-2 1 0 0,1 1-1 0 0,9-11 0 0 0,-14 12-10 0 0,0 1-1 0 0,0 0 0 0 0,0-1 0 0 0,0 1 0 0 0,-1-1 0 0 0,1 1 0 0 0,-1-1 0 0 0,0 0 1 0 0,-1 0-1 0 0,1 0 0 0 0,0 1 0 0 0,-1-1 0 0 0,0 0 0 0 0,0 0 0 0 0,0 0 0 0 0,0 0 0 0 0,-1 0 1 0 0,0 1-1 0 0,1-1 0 0 0,-1 0 0 0 0,-1 0 0 0 0,1 1 0 0 0,0-1 0 0 0,-1 1 0 0 0,0-1 1 0 0,0 1-1 0 0,-3-5 0 0 0,-5-6-438 0 0,-1 0 0 0 0,0 2 0 0 0,-1-1 0 0 0,-22-18 0 0 0,26 23 375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40 192 5661 0 0,'-5'-7'1216'0'0,"-1"0"0"0"0,1 0 0 0 0,0 0 1 0 0,1 0-1 0 0,-7-17 0 0 0,10 21-1037 0 0,0 0 0 0 0,1 1 0 0 0,-1-1-1 0 0,1 0 1 0 0,0 0 0 0 0,0 0 0 0 0,0 0 0 0 0,0 0 0 0 0,0 1-1 0 0,1-1 1 0 0,-1 0 0 0 0,1 0 0 0 0,0 0 0 0 0,-1 1-1 0 0,1-1 1 0 0,1 0 0 0 0,-1 1 0 0 0,0-1 0 0 0,1 1-1 0 0,-1-1 1 0 0,1 1 0 0 0,2-3 0 0 0,2-1 90 0 0,0 0 0 0 0,0 0-1 0 0,0 1 1 0 0,1 0 0 0 0,0 0 0 0 0,0 0 0 0 0,0 1 0 0 0,1 0-1 0 0,0 1 1 0 0,-1 0 0 0 0,1 0 0 0 0,0 0 0 0 0,1 1 0 0 0,10-2-1 0 0,-12 3-126 0 0,1 0-1 0 0,-1 0 0 0 0,0 1 0 0 0,0 0 1 0 0,1 0-1 0 0,-1 1 0 0 0,0 0 0 0 0,0 0 0 0 0,0 1 1 0 0,1 0-1 0 0,-2 0 0 0 0,1 0 0 0 0,0 1 1 0 0,0 0-1 0 0,-1 0 0 0 0,0 1 0 0 0,7 4 1 0 0,-7-3-73 0 0,0 0 1 0 0,-1 0 0 0 0,1 0-1 0 0,-1 1 1 0 0,0 0 0 0 0,-1 0-1 0 0,1 0 1 0 0,-1 0 0 0 0,0 1-1 0 0,-1 0 1 0 0,0 0 0 0 0,0 0-1 0 0,0 0 1 0 0,-1 0 0 0 0,0 0-1 0 0,0 1 1 0 0,-1-1 0 0 0,0 1-1 0 0,0-1 1 0 0,-1 1 0 0 0,0-1 0 0 0,0 1-1 0 0,-1 0 1 0 0,0-1 0 0 0,0 0-1 0 0,-1 1 1 0 0,0-1 0 0 0,-5 14-1 0 0,0-7-44 0 0,1 0 0 0 0,-2 0 0 0 0,0-1 1 0 0,0 0-1 0 0,-2 0 0 0 0,1-1 0 0 0,-1 0 0 0 0,-16 13 0 0 0,10-11-64 0 0,0-2-1 0 0,-1 0 1 0 0,0 0 0 0 0,-1-2 0 0 0,-36 16 0 0 0,46-21-869 0 0,15-2 482 0 0,29-1 348 0 0,0-1-39 0 0,-7 3 100 0 0,-1 0 0 0 0,1 2-1 0 0,-1 1 1 0 0,-1 2 0 0 0,47 20-1 0 0,-64-24 43 0 0,1 0 0 0 0,-1 1-1 0 0,0 0 1 0 0,-1 0 0 0 0,1 1 0 0 0,-1 0-1 0 0,-1 1 1 0 0,1 0 0 0 0,-1 1 0 0 0,-1 0-1 0 0,0 0 1 0 0,0 0 0 0 0,0 1 0 0 0,-1 0-1 0 0,-1 0 1 0 0,0 1 0 0 0,5 14 0 0 0,-8-18 25 0 0,-2-1 0 0 0,1 1 1 0 0,0-1-1 0 0,-1 1 0 0 0,0 0 1 0 0,-1-1-1 0 0,0 1 0 0 0,0-1 1 0 0,0 1-1 0 0,-1-1 0 0 0,0 1 1 0 0,0-1-1 0 0,0 0 0 0 0,-1 0 1 0 0,0 0-1 0 0,0 0 0 0 0,0 0 1 0 0,-1-1-1 0 0,0 0 0 0 0,-5 6 1 0 0,0-1 60 0 0,1-1 1 0 0,-1 0 0 0 0,-1 0 0 0 0,1-1-1 0 0,-1 0 1 0 0,-1-1 0 0 0,0-1-1 0 0,0 1 1 0 0,-18 7 0 0 0,16-10-12 0 0,0 0 1 0 0,0-1-1 0 0,0-1 1 0 0,0 0-1 0 0,-1 0 0 0 0,1-2 1 0 0,-1 1-1 0 0,-23-4 1 0 0,26 2-396 0 0,0-1 1 0 0,0-1-1 0 0,0 0 0 0 0,0 0 1 0 0,0-1-1 0 0,1 0 0 0 0,0-1 1 0 0,-1 0-1 0 0,2-1 1 0 0,-17-11-1 0 0,13 3-1935 0 0,8 3-4460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290 159 512 0 0,'0'-5'618'0'0,"0"0"0"0"0,0 0 0 0 0,0 0 0 0 0,0-1 0 0 0,-1 1 0 0 0,0 0 0 0 0,0 0 0 0 0,0 0 0 0 0,-1 0 0 0 0,1 0 0 0 0,-1 0 0 0 0,0 1 0 0 0,-1-1 0 0 0,1 0 0 0 0,-1 1 0 0 0,0 0 0 0 0,0 0 0 0 0,-1 0 0 0 0,1 0 0 0 0,-1 0 0 0 0,1 1 0 0 0,-1-1 0 0 0,-7-3 0 0 0,10 6-464 0 0,-1 1 0 0 0,0-1 0 0 0,1 1 1 0 0,-1 0-1 0 0,0-1 0 0 0,1 1 0 0 0,-1 0 0 0 0,0 0 0 0 0,1 0 0 0 0,-1 0 0 0 0,0 1 1 0 0,1-1-1 0 0,-1 0 0 0 0,1 1 0 0 0,-3 0 0 0 0,-22 9 1366 0 0,18-5-1192 0 0,0 0-1 0 0,0 0 1 0 0,0 1-1 0 0,1 0 1 0 0,0 0-1 0 0,0 1 1 0 0,1 0-1 0 0,-1 0 1 0 0,2 0-1 0 0,-7 11 1 0 0,0 1 136 0 0,1 0 1 0 0,1 0-1 0 0,-9 28 1 0 0,9-20 54 0 0,1 0 0 0 0,1 0 0 0 0,2 0 0 0 0,0 1 0 0 0,-2 51 0 0 0,8-64-386 0 0,2 0 1 0 0,-1-1 0 0 0,2 1-1 0 0,0 0 1 0 0,0-1 0 0 0,2 0 0 0 0,-1 0-1 0 0,2 0 1 0 0,0-1 0 0 0,1 1 0 0 0,0-2-1 0 0,1 1 1 0 0,0-1 0 0 0,1 0-1 0 0,0 0 1 0 0,1-1 0 0 0,0-1 0 0 0,19 15-1 0 0,-16-14 4 0 0,1-2-1 0 0,0 1 1 0 0,1-2 0 0 0,0 0-1 0 0,0-1 1 0 0,0 0-1 0 0,1-1 1 0 0,0-1-1 0 0,1 0 1 0 0,-1-2 0 0 0,1 0-1 0 0,0 0 1 0 0,0-2-1 0 0,-1 0 1 0 0,1-1-1 0 0,18-2 1 0 0,-20 1-137 0 0,0-2 0 0 0,0 0 0 0 0,0 0 0 0 0,0-2 0 0 0,0 1 0 0 0,-1-2 1 0 0,19-10-1 0 0,-26 12-1 0 0,-1 1 1 0 0,0-2 0 0 0,0 1 0 0 0,-1-1 0 0 0,1 0 0 0 0,-1 0-1 0 0,0 0 1 0 0,0-1 0 0 0,-1 0 0 0 0,1 0 0 0 0,-1 0 0 0 0,-1 0-1 0 0,1-1 1 0 0,-1 0 0 0 0,0 1 0 0 0,-1-1 0 0 0,1 0 0 0 0,0-8-1 0 0,2-12-3 0 0,-2 1 0 0 0,-2 0 0 0 0,0-1 0 0 0,-1 1 0 0 0,-2 0 0 0 0,0-1 0 0 0,-2 1 0 0 0,-1 0 0 0 0,-1 1 0 0 0,-2-1 0 0 0,-17-41 0 0 0,16 46-199 0 0,-1 0 1 0 0,-1 1 0 0 0,-1 0 0 0 0,-1 1 0 0 0,-1 0 0 0 0,0 1 0 0 0,-2 1 0 0 0,0 0 0 0 0,0 1-1 0 0,-2 1 1 0 0,0 0 0 0 0,-1 2 0 0 0,-34-20 0 0 0,43 28-559 0 0,1 1 1 0 0,-1 1-1 0 0,0 0 1 0 0,-20-4-1 0 0,-18 2-7188 0 0,30 5 4840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32 0 0,'18'5'8561'0'0,"6"-1"-4225"0"0,62 2-3194 0 0,-49-4 378 0 0,551 20 3686 0 0,-490-20-4472 0 0,440 2 2223 0 0,-250-8-1668 0 0,92-4-46 0 0,-257 8-871 0 0,551 5 1432 0 0,-21-18-355 0 0,-177-37-456 0 0,9-22 136 0 0,-436 64-1129 0 0,-41 7 0 0 0,-8 1-292 0 0,1-1 1 0 0,0 1-1 0 0,0 0 1 0 0,-1 0-1 0 0,1-1 1 0 0,-1 1-1 0 0,1 0 0 0 0,0-1 1 0 0,-1 1-1 0 0,1-1 1 0 0,-1 1-1 0 0,1-1 1 0 0,0 1-1 0 0,-1-1 0 0 0,0 1 1 0 0,1-1-1 0 0,-1 1 1 0 0,1-1-1 0 0,-1 0 1 0 0,0 1-1 0 0,1-1 0 0 0,-1 0 1 0 0,0 1-1 0 0,0-1 1 0 0,1 0-1 0 0,-1 1 1 0 0,0-1-1 0 0,0 0 0 0 0,0 1 1 0 0,0-1-1 0 0,0 0 1 0 0,0 0-1 0 0,0 1 1 0 0,0-1-1 0 0,0 0 0 0 0,-1-1 1 0 0,1 0-1350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1 572 0 0,'-9'5'1683'0'0,"6"-3"-266"0"0,0-1 0 0 0,0 1 1 0 0,1 0-1 0 0,-1 0 0 0 0,1 0 1 0 0,-5 5-1 0 0,7-7-1226 0 0,0 0-1 0 0,0 1 1 0 0,0-1-1 0 0,-1 0 1 0 0,1 1-1 0 0,0-1 1 0 0,0 0-1 0 0,0 1 1 0 0,0-1-1 0 0,0 0 1 0 0,0 1-1 0 0,-1-1 1 0 0,1 1-1 0 0,0-1 1 0 0,0 0-1 0 0,0 1 1 0 0,0-1-1 0 0,1 1 1 0 0,-1-1-1 0 0,0 0 1 0 0,0 1-1 0 0,0-1 1 0 0,0 1-1 0 0,0-1 1 0 0,1 1-33 0 0,0 0 1 0 0,0 0 0 0 0,-1 0-1 0 0,1 0 1 0 0,0-1-1 0 0,0 1 1 0 0,0 0 0 0 0,0-1-1 0 0,0 1 1 0 0,0-1-1 0 0,0 1 1 0 0,0-1 0 0 0,1 1-1 0 0,13 4 900 0 0,0-1 1 0 0,0 0-1 0 0,0-1 0 0 0,1 0 1 0 0,20 0-1 0 0,82-5 1871 0 0,-47 0-1226 0 0,21 0 134 0 0,-91 2-2262 0 0,12-5-2467 0 0,6-8-9608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114 241 292 0 0,'-1'-4'407'0'0,"0"-1"0"0"0,0 0 0 0 0,1 1 0 0 0,0-1 0 0 0,-1 0 0 0 0,1 1 0 0 0,1-1 0 0 0,-1 0 1 0 0,1 0-1 0 0,0 1 0 0 0,0-1 0 0 0,0 1 0 0 0,1-1 0 0 0,-1 1 0 0 0,1 0 0 0 0,0-1 0 0 0,0 1 0 0 0,1 0 0 0 0,-1 0 0 0 0,6-5 0 0 0,2-5 452 0 0,1 1 1 0 0,1 1-1 0 0,0 0 0 0 0,18-15 1 0 0,-18 18-272 0 0,0 1 0 0 0,0 0 0 0 0,0 1 1 0 0,1 0-1 0 0,0 1 0 0 0,14-5 0 0 0,-22 10-361 0 0,0-1 0 0 0,0 1-1 0 0,0-1 1 0 0,0 1 0 0 0,1 1-1 0 0,-1-1 1 0 0,0 1 0 0 0,1 0 0 0 0,-1 0-1 0 0,0 1 1 0 0,0-1 0 0 0,1 1-1 0 0,-1 0 1 0 0,0 1 0 0 0,0-1-1 0 0,0 1 1 0 0,0 0 0 0 0,0 0-1 0 0,8 6 1 0 0,-7-4-58 0 0,-1 1 0 0 0,1 0 0 0 0,-1 0 0 0 0,0 1 0 0 0,0-1 0 0 0,-1 1 0 0 0,0 0 0 0 0,0 0 0 0 0,0 1 0 0 0,-1-1 0 0 0,0 1 0 0 0,0 0-1 0 0,0 0 1 0 0,-1 0 0 0 0,0 0 0 0 0,-1 0 0 0 0,1 0 0 0 0,-1 0 0 0 0,-1 1 0 0 0,1-1 0 0 0,-1 0 0 0 0,-1 1 0 0 0,-1 8 0 0 0,-1 10 55 0 0,-2 0 0 0 0,0-1 0 0 0,-2 1 1 0 0,-1-2-1 0 0,0 1 0 0 0,-2-1 0 0 0,-1 0 0 0 0,-1-1 0 0 0,-1-1 0 0 0,-23 31 0 0 0,25-38-176 0 0,-1 0 0 0 0,-1-1 0 0 0,0-1 0 0 0,-1 0 0 0 0,0 0 0 0 0,-1-2 1 0 0,-1 0-1 0 0,0 0 0 0 0,0-2 0 0 0,-1 0 0 0 0,0 0 0 0 0,0-2 0 0 0,-1 0 0 0 0,0-1 0 0 0,-23 4 0 0 0,32-9-105 0 0,0-1 0 0 0,1 1 0 0 0,-1-1 0 0 0,-15-3 1 0 0,-9 1-430 0 0,32 2 479 0 0,1 0 0 0 0,-1 0-1 0 0,1 0 1 0 0,-1 0-1 0 0,1 0 1 0 0,-1 0 0 0 0,1 1-1 0 0,-1-1 1 0 0,1 0 0 0 0,-1 0-1 0 0,1 1 1 0 0,-1-1-1 0 0,1 0 1 0 0,0 0 0 0 0,-1 1-1 0 0,1-1 1 0 0,0 1 0 0 0,-1-1-1 0 0,1 0 1 0 0,0 1 0 0 0,-1-1-1 0 0,1 1 1 0 0,0-1-1 0 0,-1 1 1 0 0,1-1 0 0 0,0 1-1 0 0,0-1 1 0 0,0 1 0 0 0,0-1-1 0 0,-1 1 1 0 0,1-1-1 0 0,0 1 1 0 0,0-1 0 0 0,0 1-1 0 0,0-1 1 0 0,0 1 0 0 0,0-1-1 0 0,0 1 1 0 0,1-1 0 0 0,-1 1-1 0 0,0-1 1 0 0,0 1-1 0 0,0-1 1 0 0,0 1 0 0 0,1-1-1 0 0,-1 1 1 0 0,0-1 0 0 0,0 1-1 0 0,1-1 1 0 0,13 30 77 0 0,-13-29-82 0 0,19 34 136 0 0,2-1 0 0 0,2-1 0 0 0,1-1 1 0 0,45 45-1 0 0,-53-60 12 0 0,2-1 1 0 0,-1-1-1 0 0,2 0 0 0 0,0-1 1 0 0,1-2-1 0 0,0 0 1 0 0,1-1-1 0 0,44 15 0 0 0,-59-24-78 0 0,-1 0-1 0 0,0-1 0 0 0,1 1 0 0 0,-1-2 0 0 0,1 1 1 0 0,0-1-1 0 0,-1 0 0 0 0,1 0 0 0 0,-1-1 0 0 0,1 0 0 0 0,-1 0 1 0 0,1 0-1 0 0,-1-1 0 0 0,1 0 0 0 0,6-4 0 0 0,-9 4-32 0 0,1-1-1 0 0,-1 0 1 0 0,1 0-1 0 0,-1 0 1 0 0,0-1-1 0 0,0 1 0 0 0,-1-1 1 0 0,1 0-1 0 0,-1 0 1 0 0,0-1-1 0 0,0 1 0 0 0,0 0 1 0 0,0-1-1 0 0,-1 0 1 0 0,0 0-1 0 0,0 0 1 0 0,0 0-1 0 0,-1 0 0 0 0,1-5 1 0 0,0 3-50 0 0,-1 1-1 0 0,-1-1 1 0 0,1 1 0 0 0,-1-1 0 0 0,0 0-1 0 0,-1 1 1 0 0,0-1 0 0 0,0 0 0 0 0,0 1-1 0 0,-1-1 1 0 0,0 1 0 0 0,-5-11 0 0 0,5 12-591 0 0,0 0 0 0 0,-1 1 0 0 0,0-1 1 0 0,0 1-1 0 0,-1-1 0 0 0,1 1 0 0 0,-1 0 1 0 0,0 1-1 0 0,-8-7 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3:5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1 736 0 0,'-1'5'1837'0'0,"0"1"-1"0"0,1 0 1 0 0,0 0 0 0 0,0 0-1 0 0,2 9 1 0 0,-2-12-1254 0 0,0-1 1 0 0,1 0-1 0 0,0 0 0 0 0,-1 1 1 0 0,1-1-1 0 0,0 0 0 0 0,0 0 1 0 0,0 0-1 0 0,0 0 0 0 0,1 0 1 0 0,-1 0-1 0 0,0 0 0 0 0,1 0 1 0 0,0 0-1 0 0,3 3 2554 0 0,-14-31-3891 0 0,2 11-5408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59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0 271 312 0 0,'12'-10'9668'0'0,"-6"14"-8992"0"0,0 1 1 0 0,-1 0 0 0 0,0 0 0 0 0,0 0 0 0 0,0 0-1 0 0,-1 1 1 0 0,0 0 0 0 0,0 0 0 0 0,0 0 0 0 0,-1 1-1 0 0,6 12 1 0 0,0 9 2164 0 0,11 47 0 0 0,-14-49-304 0 0,-6-26-2520 0 0,0 0-1 0 0,0-1 1 0 0,0 1-1 0 0,0 0 1 0 0,0 0-1 0 0,0 0 0 0 0,0 0 1 0 0,0 0-1 0 0,0-1 1 0 0,0 1-1 0 0,0 0 0 0 0,0 0 1 0 0,0 0-1 0 0,0 0 1 0 0,0-1-1 0 0,0 1 1 0 0,0 0-1 0 0,-1 0 0 0 0,1 0 1 0 0,0 0-1 0 0,0 0 1 0 0,0 0-1 0 0,0-1 1 0 0,0 1-1 0 0,0 0 0 0 0,0 0 1 0 0,0 0-1 0 0,0 0 1 0 0,-1 0-1 0 0,1 0 0 0 0,0 0 1 0 0,0-1-1 0 0,0 1 1 0 0,0 0-1 0 0,0 0 1 0 0,-1 0-1 0 0,1 0 0 0 0,0 0 1 0 0,0 0-1 0 0,0 0 1 0 0,0 0-1 0 0,0 0 1 0 0,-1 0-1 0 0,1 0 0 0 0,0 0 1 0 0,0 0-1 0 0,0 0 1 0 0,0 0-1 0 0,0 0 0 0 0,-1 0 1 0 0,1 0-1 0 0,0 0 1 0 0,0 0-1 0 0,0 0 1 0 0,0 0-1 0 0,0 0 0 0 0,-1 1 1 0 0,1-1-1 0 0,0 0 1 0 0,0 0-1 0 0,0 0 1 0 0,0 0-1 0 0,0 0 0 0 0,0 0 1 0 0,-1 0-1 0 0,1 1 1 0 0,0-1-1 0 0,-5-25 305 0 0,-1-29-143 0 0,7 28-120 0 0,0 0 1 0 0,2 0-1 0 0,1 0 1 0 0,1 1-1 0 0,13-42 0 0 0,-12 51-50 0 0,0 1 0 0 0,1 0 0 0 0,0 0 0 0 0,2 0 0 0 0,0 1 0 0 0,0 0 0 0 0,1 1 0 0 0,1 0 0 0 0,22-22 0 0 0,-30 33-8 0 0,-1 0 1 0 0,0 0-1 0 0,0 0 1 0 0,1 0-1 0 0,-1 0 1 0 0,1 0-1 0 0,0 0 1 0 0,-1 1-1 0 0,1 0 1 0 0,0-1-1 0 0,0 1 1 0 0,0 0 0 0 0,0 0-1 0 0,0 1 1 0 0,0-1-1 0 0,0 1 1 0 0,0-1-1 0 0,0 1 1 0 0,1 0-1 0 0,-1 0 1 0 0,0 0-1 0 0,0 1 1 0 0,0-1-1 0 0,0 1 1 0 0,0-1-1 0 0,0 1 1 0 0,0 0-1 0 0,0 0 1 0 0,0 1-1 0 0,0-1 1 0 0,-1 1-1 0 0,1-1 1 0 0,0 1-1 0 0,-1 0 1 0 0,1 0-1 0 0,-1 0 1 0 0,0 0-1 0 0,0 0 1 0 0,0 1-1 0 0,0-1 1 0 0,0 1-1 0 0,0-1 1 0 0,1 5-1 0 0,7 8 18 0 0,-2 1 0 0 0,0 0 0 0 0,-1 0 0 0 0,0 1 0 0 0,-1 0-1 0 0,3 19 1 0 0,17 114 103 0 0,-2-4-71 0 0,-23-144-215 0 0,-1 0 0 0 0,0 0 0 0 0,1-1 0 0 0,0 1-1 0 0,-1 0 1 0 0,1-1 0 0 0,0 1 0 0 0,0-1 0 0 0,0 1 0 0 0,0-1 0 0 0,0 1 0 0 0,0-1-1 0 0,1 1 1 0 0,-1-1 0 0 0,0 0 0 0 0,1 0 0 0 0,2 2 0 0 0,17 2-9083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1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6 502 496 0 0,'-5'-12'9251'0'0,"14"25"-8114"0"0,0 0 1 0 0,-1 0-1 0 0,0 1 0 0 0,-1 0 1 0 0,10 28-1 0 0,-3-10-344 0 0,14 28 1063 0 0,51 81-1 0 0,-62-114-1325 0 0,1-2-1 0 0,1 0 1 0 0,2-2 0 0 0,0 0-1 0 0,31 25 1 0 0,-51-48-508 0 0,-1 1 0 0 0,1-1-1 0 0,0 0 1 0 0,-1 1 0 0 0,1-1 0 0 0,0 0 0 0 0,-1 0-1 0 0,1 0 1 0 0,0 1 0 0 0,0-1 0 0 0,-1 0 0 0 0,1 0 0 0 0,0 0-1 0 0,0 0 1 0 0,-1 0 0 0 0,1 0 0 0 0,0-1 0 0 0,0 1 0 0 0,-1 0-1 0 0,1 0 1 0 0,0 0 0 0 0,-1-1 0 0 0,1 1 0 0 0,0 0-1 0 0,-1-1 1 0 0,1 1 0 0 0,0-1 0 0 0,-1 1 0 0 0,1 0 0 0 0,0-2-1 0 0,14-15 406 0 0,-13 10-344 0 0,0 0-1 0 0,0 0 1 0 0,-1 0 0 0 0,0 0 0 0 0,0 0 0 0 0,0 0 0 0 0,-1 0 0 0 0,-1-7 0 0 0,-7-58 293 0 0,7 61-330 0 0,-6-33 77 0 0,-2-1-1 0 0,-2 1 0 0 0,-2 1 1 0 0,-2 0-1 0 0,-1 1 0 0 0,-3 0 1 0 0,-1 2-1 0 0,-2 0 0 0 0,-1 1 1 0 0,-49-60-1 0 0,43 67-74 0 0,16 18-20 0 0,0 0 0 0 0,1-1 0 0 0,0-1 1 0 0,-11-20-1 0 0,22 35-29 0 0,1 0 1 0 0,-1-1 0 0 0,1 1 0 0 0,0-1 0 0 0,-1 1-1 0 0,1-1 1 0 0,0 1 0 0 0,0-1 0 0 0,0 1 0 0 0,0-1-1 0 0,0 1 1 0 0,0 0 0 0 0,1-1 0 0 0,-1 1 0 0 0,0-1-1 0 0,1 1 1 0 0,-1-1 0 0 0,1 1 0 0 0,0 0 0 0 0,-1-1-1 0 0,1 1 1 0 0,0 0 0 0 0,0 0 0 0 0,0-1 0 0 0,-1 1-1 0 0,1 0 1 0 0,1 0 0 0 0,-1 0 0 0 0,0 0 0 0 0,0 0-1 0 0,0 1 1 0 0,0-1 0 0 0,1 0 0 0 0,1 0 0 0 0,6-5 22 0 0,0 1 0 0 0,1 1 0 0 0,17-6 1 0 0,-22 8-7 0 0,45-13 187 0 0,94-17-1 0 0,58 6 338 0 0,-111 16-220 0 0,-20 3 11 0 0,-28 3-390 0 0,52-11 1 0 0,-73 14-3479 0 0,-22 1 3107 0 0,1 0 1 0 0,-1 0-1 0 0,1 0 0 0 0,-1 0 1 0 0,1 0-1 0 0,-1 1 0 0 0,1-1 0 0 0,-1 0 1 0 0,1 0-1 0 0,6 10-7579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53 252 0 0,'-2'-3'382'0'0,"0"-1"0"0"0,-1 0 0 0 0,1 1 1 0 0,-1-1-1 0 0,0 1 0 0 0,0 0 0 0 0,0 0 0 0 0,0 0 0 0 0,-1 1 0 0 0,1-1 0 0 0,-1 1 1 0 0,0-1-1 0 0,0 1 0 0 0,0 0 0 0 0,0 1 0 0 0,0-1 0 0 0,0 1 0 0 0,0 0 1 0 0,0 0-1 0 0,-1 0 0 0 0,1 0 0 0 0,0 1 0 0 0,-1 0 0 0 0,1-1 0 0 0,0 2 0 0 0,-1-1 1 0 0,1 0-1 0 0,0 1 0 0 0,-1 0 0 0 0,1 0 0 0 0,0 0 0 0 0,0 1 0 0 0,-8 3 1 0 0,-1 3 117 0 0,0 0 1 0 0,0 1 0 0 0,1 1-1 0 0,0 0 1 0 0,1 0 0 0 0,0 1-1 0 0,1 1 1 0 0,0 0 0 0 0,1 0 0 0 0,0 1-1 0 0,1 0 1 0 0,-11 22 0 0 0,12-20-49 0 0,1 1 1 0 0,0 0-1 0 0,1 0 1 0 0,1 0-1 0 0,0 1 1 0 0,1-1 0 0 0,1 1-1 0 0,0 0 1 0 0,1 0-1 0 0,1 0 1 0 0,3 22-1 0 0,-1-29-279 0 0,0-1-1 0 0,1 1 1 0 0,0-1-1 0 0,0 1 1 0 0,1-1-1 0 0,0 0 1 0 0,1-1 0 0 0,0 1-1 0 0,0-1 1 0 0,1 0-1 0 0,0 0 1 0 0,0 0-1 0 0,1-1 1 0 0,0 0-1 0 0,0-1 1 0 0,9 7-1 0 0,-10-9-86 0 0,1 1-1 0 0,0-1 0 0 0,0 0 1 0 0,0-1-1 0 0,0 0 0 0 0,0 0 1 0 0,1 0-1 0 0,-1-1 1 0 0,1 0-1 0 0,0-1 0 0 0,0 0 1 0 0,0 0-1 0 0,0 0 0 0 0,0-1 1 0 0,0-1-1 0 0,-1 1 1 0 0,1-1-1 0 0,0 0 0 0 0,0-1 1 0 0,9-3-1 0 0,-11 3-77 0 0,0 0 0 0 0,-1-1 1 0 0,1 0-1 0 0,-1 0 0 0 0,1 0 0 0 0,-1-1 0 0 0,0 1 1 0 0,0-1-1 0 0,0-1 0 0 0,-1 1 0 0 0,0-1 0 0 0,0 0 1 0 0,0 0-1 0 0,0 0 0 0 0,-1 0 0 0 0,1 0 0 0 0,-2-1 0 0 0,1 0 1 0 0,3-9-1 0 0,-3 4 28 0 0,0 0 0 0 0,-1 0 0 0 0,0-1 0 0 0,-1 1 0 0 0,0-1 0 0 0,-1 0 1 0 0,0 1-1 0 0,-1-1 0 0 0,-4-22 0 0 0,2 21 9 0 0,-1 0 0 0 0,-1 1 0 0 0,0-1 0 0 0,0 1-1 0 0,-1 0 1 0 0,-1 0 0 0 0,0 1 0 0 0,-1-1 0 0 0,0 2 0 0 0,-1-1 0 0 0,0 1 0 0 0,-14-12 0 0 0,2 4-380 0 0,-1 0-1 0 0,-1 2 1 0 0,0 1-1 0 0,-1 1 0 0 0,-28-12 1 0 0,44 21-563 0 0,-8-2-425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63 217 9049 0 0,'-12'-34'5811'0'0,"-9"-49"0"0"0,-4-16 50 0 0,25 99-5826 0 0,0 0 0 0 0,0 0 0 0 0,0 0 0 0 0,0 0 0 0 0,0 0-1 0 0,-1 0 1 0 0,1 0 0 0 0,0 0 0 0 0,0 0 0 0 0,0 0-1 0 0,0 1 1 0 0,0-1 0 0 0,0 0 0 0 0,0 0 0 0 0,0 0 0 0 0,0 0-1 0 0,-1 0 1 0 0,1 0 0 0 0,0 0 0 0 0,0 0 0 0 0,0 0-1 0 0,0 0 1 0 0,0 0 0 0 0,0 0 0 0 0,0 0 0 0 0,0 0 0 0 0,0 0-1 0 0,-1 0 1 0 0,1-1 0 0 0,0 1 0 0 0,0 0 0 0 0,0 0-1 0 0,0 0 1 0 0,0 0 0 0 0,0 0 0 0 0,0 0 0 0 0,0 0-1 0 0,0 0 1 0 0,-1 21-261 0 0,3 28-1296 0 0,7 20-1163 0 0,-6-51-972 0 0,10 30-1 0 0,-5-25 889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83 260 0 0,'3'-5'609'0'0,"0"1"1"0"0,0-1-1 0 0,1 0 1 0 0,-1 1-1 0 0,1 0 1 0 0,0 0-1 0 0,1 0 1 0 0,-1 0-1 0 0,1 1 0 0 0,-1-1 1 0 0,1 1-1 0 0,0 1 1 0 0,0-1-1 0 0,11-4 1 0 0,-3 3 620 0 0,1-1 0 0 0,-1 2 0 0 0,1-1 0 0 0,27-1 0 0 0,-35 4-893 0 0,-1 1 1 0 0,1 0-1 0 0,0 0 0 0 0,-1 1 1 0 0,1 0-1 0 0,0 0 1 0 0,-1 0-1 0 0,1 0 0 0 0,-1 1 1 0 0,0 0-1 0 0,1 0 0 0 0,-1 1 1 0 0,0-1-1 0 0,0 1 0 0 0,5 4 1 0 0,-4-2-15 0 0,-1 0-1 0 0,1 1 1 0 0,-1-1 0 0 0,0 1 0 0 0,-1 0 0 0 0,0 1 0 0 0,1-1 0 0 0,-2 1-1 0 0,7 14 1 0 0,-2 4 161 0 0,-1 1 0 0 0,0 0-1 0 0,-2 0 1 0 0,-2 1-1 0 0,2 32 1 0 0,-3 12 315 0 0,-10 109 0 0 0,-24 71 89 0 0,17-142-631 0 0,13-95-814 0 0,1 0 0 0 0,0 0 0 0 0,1 0-1 0 0,3 17 1 0 0,4-22-2185 0 0,5-8-7348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39 8645 0 0,'-44'1'8069'0'0,"9"0"2273"0"0,184-2-7486 0 0,156-21-1 0 0,-304 22-2863 0 0,4 0-1403 0 0,0-1 0 0 0,-1 0 0 0 0,1 0 0 0 0,0 0 0 0 0,-1 0 0 0 0,1-1 0 0 0,-1 0 0 0 0,6-3 1 0 0,-5 2-2029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1 824 0 0,'-6'1'707'0'0,"3"-1"-65"0"0,0 0-1 0 0,0 0 1 0 0,0 0-1 0 0,0 1 1 0 0,0-1-1 0 0,0 1 1 0 0,1 0-1 0 0,-1 0 1 0 0,0 0-1 0 0,0 1 1 0 0,-4 2 3599 0 0,11-3-2545 0 0,19 3-569 0 0,1-1-1 0 0,0-2 0 0 0,-1 0 1 0 0,1-2-1 0 0,30-4 1 0 0,1 1 95 0 0,-3 2-330 0 0,203-6 3937 0 0,-237 13-6445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10 370 7789 0 0,'-3'-6'1407'0'0,"-3"-11"5430"0"0,6 16-6773 0 0,0 1 1 0 0,0 0-1 0 0,0 0 1 0 0,0-1-1 0 0,0 1 1 0 0,0 0-1 0 0,0 0 1 0 0,0-1-1 0 0,0 1 1 0 0,0 0-1 0 0,0-1 1 0 0,0 1-1 0 0,1 0 1 0 0,-1 0-1 0 0,0 0 1 0 0,0-1-1 0 0,0 1 1 0 0,0 0-1 0 0,1 0 1 0 0,-1 0-1 0 0,0-1 1 0 0,0 1-1 0 0,0 0 1 0 0,1 0-1 0 0,-1 0 1 0 0,0 0-1 0 0,0-1 1 0 0,1 1-1 0 0,-1 0 1 0 0,0 0-1 0 0,0 0 1 0 0,1 0-1 0 0,-1 0 1 0 0,0 0-1 0 0,1 0 1 0 0,-1 0-1 0 0,0 0 1 0 0,0 0-1 0 0,1 0 1 0 0,-1 0-1 0 0,0 0 1 0 0,0 0-1 0 0,1 0 1 0 0,-1 0-1 0 0,0 0 1 0 0,0 0-1 0 0,1 1 1 0 0,-1-1-1 0 0,0 0 1 0 0,0 0-1 0 0,1 0 1 0 0,-1 0-1 0 0,0 1 1 0 0,6 1 132 0 0,-1 1 0 0 0,0 0 0 0 0,0 0 0 0 0,0 1 0 0 0,0-1 0 0 0,-1 1 0 0 0,0 0 0 0 0,6 7 0 0 0,3 1 64 0 0,36 37 338 0 0,-1 2-1 0 0,-3 3 1 0 0,-2 1-1 0 0,38 67 1 0 0,-36-49 132 0 0,-24-36-267 0 0,1-2 0 0 0,2-1 0 0 0,1 0 0 0 0,40 39 1 0 0,-63-71-398 0 0,0 0 0 0 0,0 0 1 0 0,1 0-1 0 0,-1 0 1 0 0,1-1-1 0 0,0 1 1 0 0,-1-1-1 0 0,1 1 1 0 0,0-1-1 0 0,0 0 1 0 0,0 0-1 0 0,0 0 1 0 0,0-1-1 0 0,0 1 1 0 0,3 0-1 0 0,-3-1-16 0 0,-1-1 0 0 0,0 1 1 0 0,0-1-1 0 0,1 1 0 0 0,-1-1 0 0 0,0 0 0 0 0,0 1 1 0 0,0-1-1 0 0,0 0 0 0 0,0-1 0 0 0,0 1 0 0 0,0 0 0 0 0,0 0 1 0 0,-1-1-1 0 0,1 1 0 0 0,0-1 0 0 0,-1 0 0 0 0,1 1 1 0 0,-1-1-1 0 0,0 0 0 0 0,2-3 0 0 0,6-9 141 0 0,-1 0-1 0 0,-1-1 1 0 0,0 0-1 0 0,-1 0 1 0 0,7-31 0 0 0,10-90 323 0 0,-18 106-420 0 0,15-179 220 0 0,-7-223 0 0 0,-13 429-441 0 0,0 0 0 0 0,0 0 0 0 0,0 0 0 0 0,0 0 0 0 0,1 0 1 0 0,-1 0-1 0 0,1 0 0 0 0,0 0 0 0 0,0 0 0 0 0,0 0 0 0 0,0 0 0 0 0,1 1 0 0 0,-1-1 0 0 0,1 0 0 0 0,-1 1 0 0 0,1-1 0 0 0,0 1 0 0 0,0 0 0 0 0,0-1 0 0 0,4-2 0 0 0,-3 3-460 0 0,1 0 0 0 0,0 0 1 0 0,0 1-1 0 0,0-1 0 0 0,0 1 0 0 0,0 0 0 0 0,0 0 0 0 0,0 0 0 0 0,1 0 1 0 0,-1 1-1 0 0,0 0 0 0 0,0-1 0 0 0,1 2 0 0 0,4-1 0 0 0,15 2-2874 0 0,1 2 496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 6637 0 0,'9'75'7173'0'0,"6"-1"-3415"0"0,-8-40-2545 0 0,-1 0-1 0 0,-1 1 1 0 0,-2-1 0 0 0,-1 36-1 0 0,-9-33 440 0 0,7-35-1528 0 0,0-1 0 0 0,-1 1 0 0 0,1-1 0 0 0,-1 1 0 0 0,1-1 0 0 0,-1 1 0 0 0,0-1 0 0 0,0 1 0 0 0,0-1 0 0 0,0 0-1 0 0,0 0 1 0 0,0 1 0 0 0,0-1 0 0 0,0 0 0 0 0,0 0 0 0 0,-1 0 0 0 0,1 0 0 0 0,0 0 0 0 0,-3 1 0 0 0,3-2-37 0 0,-1 0 1 0 0,1 0-1 0 0,0 0 1 0 0,-1-1-1 0 0,1 1 1 0 0,-1 0-1 0 0,1-1 1 0 0,0 1-1 0 0,-1-1 1 0 0,1 1-1 0 0,0-1 1 0 0,-1 1-1 0 0,1-1 0 0 0,0 0 1 0 0,0 0-1 0 0,0 0 1 0 0,-1 0-1 0 0,1 0 1 0 0,0 0-1 0 0,0 0 1 0 0,1 0-1 0 0,-1 0 1 0 0,0 0-1 0 0,0 0 1 0 0,0-1-1 0 0,0-1 1 0 0,-17-35 544 0 0,16 28-572 0 0,0 1 1 0 0,0-1-1 0 0,1 0 0 0 0,0 0 1 0 0,1 1-1 0 0,0-1 0 0 0,0 0 1 0 0,1 0-1 0 0,1 0 0 0 0,0 1 0 0 0,0-1 1 0 0,0 1-1 0 0,1-1 0 0 0,1 1 1 0 0,0 0-1 0 0,0 0 0 0 0,10-15 1 0 0,-5 10 31 0 0,1-1 1 0 0,1 2-1 0 0,0-1 1 0 0,0 1-1 0 0,2 1 1 0 0,-1 0-1 0 0,2 1 1 0 0,-1 0-1 0 0,21-11 1 0 0,-7 8-93 0 0,0 0 0 0 0,1 2 0 0 0,0 2 0 0 0,1 0 0 0 0,0 2 0 0 0,1 1 0 0 0,37-4 0 0 0,-59 10-1074 0 0,-1 0 0 0 0,0 0 0 0 0,1 1 0 0 0,-1 0 0 0 0,1 0 0 0 0,-1 1 0 0 0,0 0 1 0 0,1 0-1 0 0,-1 1 0 0 0,0 0 0 0 0,11 4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85 876 0 0,'-27'4'11816'0'0,"33"-4"-10111"0"0,291-13 6630 0 0,-219 8-7118 0 0,491-28 3851 0 0,-447 27-4115 0 0,-28 2 446 0 0,104-18-1 0 0,-179 17-15794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 8765 0 0,'-12'11'17493'0'0,"48"-20"-15226"0"0,3 5-1510 0 0,-1 1-1 0 0,55 5 1 0 0,-77-1-538 0 0,-1 1 0 0 0,0 0 1 0 0,0 1-1 0 0,0 1 0 0 0,0 1 0 0 0,0 0 0 0 0,-1 1 0 0 0,27 15 0 0 0,-36-19-219 0 0,-1 1 0 0 0,0 0 0 0 0,0 0 0 0 0,0 1 0 0 0,0-1 0 0 0,-1 1 0 0 0,1 0 0 0 0,-1 0 0 0 0,0 0 0 0 0,0 0 0 0 0,0 0 0 0 0,2 7 0 0 0,-4-7 0 0 0,1 0 0 0 0,-1 1 0 0 0,0-1 0 0 0,-1 0 0 0 0,1 0 0 0 0,-1 1 0 0 0,0-1 0 0 0,0 0 0 0 0,0 1 0 0 0,0-1 0 0 0,-1 0 0 0 0,0 1 0 0 0,0-1 0 0 0,0 0 0 0 0,-2 5 0 0 0,-7 15 0 0 0,-1 0 0 0 0,-1 0 0 0 0,-1-1 0 0 0,-1 0 0 0 0,-27 34 0 0 0,-98 93 0 0 0,87-98 0 0 0,-53 69 0 0 0,93-105 0 0 0,-15 27 0 0 0,25-39 0 0 0,0 0 0 0 0,0 1 0 0 0,0-1 0 0 0,0 0 0 0 0,1 1 0 0 0,-1 0 0 0 0,1-1 0 0 0,0 1 0 0 0,1 0 0 0 0,-1-1 0 0 0,1 1 0 0 0,0 8 0 0 0,1-11 0 0 0,0 0 0 0 0,0 0 0 0 0,0 0 0 0 0,0 0 0 0 0,0-1 0 0 0,0 1 0 0 0,0 0 0 0 0,1 0 0 0 0,-1-1 0 0 0,1 1 0 0 0,-1-1 0 0 0,1 1 0 0 0,-1-1 0 0 0,1 1 0 0 0,0-1 0 0 0,0 0 0 0 0,0 0 0 0 0,0 0 0 0 0,0 0 0 0 0,0 0 0 0 0,0-1 0 0 0,4 2 0 0 0,5 1 0 0 0,0-1 0 0 0,22 3 0 0 0,25-3 0 0 0,1-2 0 0 0,-1-3 0 0 0,0-2 0 0 0,111-26 0 0 0,-153 29 0 0 0,20-6 0 0 0,-28 4 0 0 0,-5 1-112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1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37 625 88 0 0,'-5'7'482'0'0,"1"1"-1"0"0,-1 0 1 0 0,2 0 0 0 0,-1 0-1 0 0,1 1 1 0 0,0 0-1 0 0,0-1 1 0 0,1 1 0 0 0,1 0-1 0 0,-1 0 1 0 0,2 0 0 0 0,-1 0-1 0 0,1 0 1 0 0,0 0 0 0 0,1 0-1 0 0,2 9 1 0 0,0 5 124 0 0,2 0 1 0 0,1-1-1 0 0,1 0 1 0 0,1 0 0 0 0,12 24-1 0 0,-4-17-33 0 0,0 1 1 0 0,2-2-1 0 0,1 0 0 0 0,1-2 0 0 0,1 0 0 0 0,1-1 1 0 0,46 39-1 0 0,-43-45-193 0 0,1-1 1 0 0,0-1-1 0 0,1-2 0 0 0,0 0 1 0 0,2-2-1 0 0,-1-1 1 0 0,2-2-1 0 0,-1 0 0 0 0,2-2 1 0 0,40 5-1 0 0,-24-7-83 0 0,1-3 0 0 0,0-2 0 0 0,-1-2 0 0 0,1-2 1 0 0,-1-2-1 0 0,47-11 0 0 0,-19 0-53 0 0,-1-4-1 0 0,-1-3 1 0 0,-1-4 0 0 0,-1-2 0 0 0,91-53 0 0 0,190-126 417 0 0,-88 43-289 0 0,183-100 165 0 0,-263 178-183 0 0,4 9-1 0 0,3 8 0 0 0,3 8 1 0 0,311-57-1 0 0,-16 54 322 0 0,-134 52-208 0 0,-259 17-274 0 0,158 28 0 0 0,-174-16-80 0 0,80 28 0 0 0,-111-28-44 0 0,-1 3-1 0 0,-1 2 1 0 0,45 26-1 0 0,-57-25-17 0 0,-1 1 1 0 0,-1 2-1 0 0,-1 2 0 0 0,-1 0 0 0 0,45 54 0 0 0,-54-54-11 0 0,-1 1 1 0 0,-2 0-1 0 0,-1 1 0 0 0,-1 1 1 0 0,-2 1-1 0 0,-1 1 0 0 0,13 40 1 0 0,-21-47 2 0 0,-1 0 0 0 0,-1 0 0 0 0,-1 0 0 0 0,0 28 0 0 0,-11 97 116 0 0,-1-86-61 0 0,-3 0 0 0 0,-3-1 0 0 0,-2-1 0 0 0,-45 105 0 0 0,-133 225 509 0 0,104-222-222 0 0,75-139-287 0 0,1 1 1 0 0,2 1-1 0 0,1 1 0 0 0,1 0 0 0 0,2 0 1 0 0,-4 36-1 0 0,12-64-98 0 0,3 23 0 0 0,1-10 0 0 0,4-7 0 0 0,3-6 0 0 0,5-5-8 0 0,-14-2-96 0 0,1 0 0 0 0,0 1 0 0 0,0-1 0 0 0,-1 0 0 0 0,1 0 0 0 0,0 0 0 0 0,-1 0 0 0 0,1-1 0 0 0,-1 1 0 0 0,0 0 0 0 0,3-3 0 0 0,1-1-3789 0 0,10-7-7992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7 102 144 0 0,'-7'-26'7715'0'0,"12"21"-7277"0"0,0 0 0 0 0,0 0 0 0 0,0 0 0 0 0,1 1 0 0 0,0 0 1 0 0,0 0-1 0 0,0 1 0 0 0,0-1 0 0 0,0 1 0 0 0,1 1 0 0 0,-1-1 0 0 0,12-2 1 0 0,9-2 647 0 0,52-7 1 0 0,-76 14-1050 0 0,2-1 150 0 0,1 0-1 0 0,-1 1 0 0 0,1 0 0 0 0,0 0 0 0 0,6 1 0 0 0,-11-1-145 0 0,0 0 1 0 0,0 1-1 0 0,-1-1 0 0 0,1 0 0 0 0,0 0 1 0 0,0 1-1 0 0,0-1 0 0 0,0 1 0 0 0,-1-1 1 0 0,1 0-1 0 0,0 1 0 0 0,-1 0 0 0 0,1-1 1 0 0,0 1-1 0 0,-1-1 0 0 0,1 1 0 0 0,0 0 1 0 0,-1-1-1 0 0,1 1 0 0 0,-1 0 0 0 0,1 0 0 0 0,-1-1 1 0 0,0 1-1 0 0,1 0 0 0 0,-1 0 0 0 0,0 0 1 0 0,0 0-1 0 0,1-1 0 0 0,-1 1 0 0 0,0 0 1 0 0,0 0-1 0 0,0 0 0 0 0,0 0 0 0 0,0 0 1 0 0,0 0-1 0 0,0-1 0 0 0,0 1 0 0 0,-1 0 0 0 0,1 2 1 0 0,-3 6 87 0 0,0 1-1 0 0,0-1 1 0 0,-1 1 0 0 0,0-1 0 0 0,-1 0 0 0 0,-6 9 0 0 0,-39 51 255 0 0,23-35-155 0 0,27-33-221 0 0,-18 23 149 0 0,1 0 0 0 0,2 1 0 0 0,-20 40 0 0 0,35-64-124 0 0,-1 0 0 0 0,0 1 0 0 0,1-1 0 0 0,-1 1 0 0 0,1 0-1 0 0,0-1 1 0 0,0 1 0 0 0,-1-1 0 0 0,1 1 0 0 0,0-1 0 0 0,0 1 0 0 0,0 0-1 0 0,0-1 1 0 0,1 1 0 0 0,-1-1 0 0 0,0 1 0 0 0,1-1 0 0 0,-1 1-1 0 0,1-1 1 0 0,0 1 0 0 0,-1-1 0 0 0,1 1 0 0 0,1 1 0 0 0,1 0 34 0 0,-1-1 0 0 0,1 0 1 0 0,-1 0-1 0 0,1 0 0 0 0,0 0 1 0 0,-1 0-1 0 0,1-1 0 0 0,0 1 0 0 0,0-1 1 0 0,7 2-1 0 0,5 1 247 0 0,0 0-1 0 0,1-2 1 0 0,27 2 0 0 0,76-2 1753 0 0,-99-1-3495 0 0,-13-1-1524 0 0,1 1-3278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4:1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1 256 324 0 0,'3'-15'16844'0'0,"-1"15"-16867"0"0,2 2 1680 0 0,110 106 4969 0 0,-24-26-2956 0 0,168 118-1 0 0,-256-198-3669 0 0,0 0 0 0 0,0-1 0 0 0,1 0 0 0 0,-1 1 0 0 0,1-1 0 0 0,-1 0 0 0 0,1 0 0 0 0,-1 0 0 0 0,1 0 0 0 0,0-1 0 0 0,3 1 0 0 0,-1-2 0 0 0,-5 1 0 0 0,1 0 0 0 0,-1 0 0 0 0,1-1 0 0 0,-1 1 0 0 0,1 0 0 0 0,-1 0 0 0 0,0-1 0 0 0,1 1 0 0 0,-1 0 0 0 0,1-1 0 0 0,-1 1 0 0 0,0-1 0 0 0,1 1 0 0 0,-1 0 0 0 0,0-1 0 0 0,0 1 0 0 0,1-1 0 0 0,-1 1 0 0 0,0-1 0 0 0,0 1 0 0 0,0-1 0 0 0,0 1 0 0 0,1-1 0 0 0,-1 1 0 0 0,0-1 0 0 0,0 1 0 0 0,0-1 0 0 0,0 1 0 0 0,0-1 0 0 0,0 1 0 0 0,0-1 0 0 0,0 1 0 0 0,-1-1 0 0 0,1 1 0 0 0,0-1 0 0 0,0 0 0 0 0,0 1 0 0 0,-2-9-173 0 0,1 1 0 0 0,-2 0 0 0 0,1-1-1 0 0,-1 1 1 0 0,0 0 0 0 0,0 0 0 0 0,-1 1 0 0 0,-7-12 0 0 0,-42-53-1888 0 0,25 39 495 0 0,-2 2 1 0 0,-1 0-1 0 0,-1 2 0 0 0,-55-39 0 0 0,-9 9-611 0 0,6 6 3366 0 0,90 52-1094 0 0,-1 1 1 0 0,0-1 0 0 0,0 1 0 0 0,0-1 0 0 0,0 1 0 0 0,0-1 0 0 0,1 0 0 0 0,-1 0 0 0 0,0 1 0 0 0,1-1 0 0 0,-1 0 0 0 0,0 0 0 0 0,1 1-1 0 0,-1-1 1 0 0,1 0 0 0 0,-1 0 0 0 0,1 0 0 0 0,-1 0 0 0 0,1 0 0 0 0,0 0 0 0 0,0 0 0 0 0,-1 0 0 0 0,1 0 0 0 0,0 0 0 0 0,0 0 0 0 0,0 0-1 0 0,0 0 1 0 0,0 0 0 0 0,0 0 0 0 0,0 0 0 0 0,1 0 0 0 0,-1 0 0 0 0,0 0 0 0 0,0 0 0 0 0,1 0 0 0 0,-1 0 0 0 0,1 0 0 0 0,-1 0 0 0 0,1 1-1 0 0,-1-1 1 0 0,1 0 0 0 0,0 0 0 0 0,-1 0 0 0 0,2-1 0 0 0,3-2 226 0 0,0 0 0 0 0,0 0 0 0 0,0 0 0 0 0,0 0 1 0 0,1 1-1 0 0,6-3 0 0 0,26-12 202 0 0,1 2 1 0 0,1 1 0 0 0,0 2 0 0 0,1 2-1 0 0,46-6 1 0 0,-56 12-185 0 0,0 2-1 0 0,0 1 1 0 0,0 2-1 0 0,0 1 1 0 0,0 1 0 0 0,0 2-1 0 0,52 12 1 0 0,-73-13-340 0 0,1 1 0 0 0,-1 0 0 0 0,0 0 0 0 0,-1 1 0 0 0,1 0 0 0 0,-1 0 0 0 0,11 9 0 0 0,-17-11 0 0 0,0-1 0 0 0,0 1 0 0 0,-1-1 0 0 0,1 1 0 0 0,-1 0 0 0 0,1 0 0 0 0,-1 0 0 0 0,0 1 0 0 0,0-1 0 0 0,0 0 0 0 0,-1 1 0 0 0,1-1 0 0 0,-1 1 0 0 0,0 0 0 0 0,0-1 0 0 0,0 1 0 0 0,0 0 0 0 0,-1 0 0 0 0,1-1 0 0 0,-1 1 0 0 0,0 0 0 0 0,0 0 0 0 0,-2 6 0 0 0,-2 6 0 0 0,-1 1 0 0 0,0-1 0 0 0,-2 0 0 0 0,0 0 0 0 0,0-1 0 0 0,-2 0 0 0 0,-16 23 0 0 0,-82 91 0 0 0,104-126 0 0 0,-20 23 0 0 0,-150 177 0 0 0,152-171 0 0 0,21-33-71 0 0,1 1 1 0 0,-1 0-1 0 0,0 0 1 0 0,0 0-1 0 0,0 0 1 0 0,1 0-1 0 0,-1 0 1 0 0,0 0-1 0 0,0 0 1 0 0,1 0-1 0 0,-1 0 1 0 0,0 0-1 0 0,0 0 1 0 0,0 0-1 0 0,1 0 1 0 0,-1 0-1 0 0,0 0 1 0 0,0 0-1 0 0,0 0 1 0 0,1 0-1 0 0,-1 0 1 0 0,0 0-1 0 0,0 1 1 0 0,0-1-1 0 0,1 0 1 0 0,-1 0-1 0 0,0 0 1 0 0,0 0-1 0 0,0 0 1 0 0,0 0-1 0 0,1 1 1 0 0,-1-1-1 0 0,0 0 1 0 0,0 0-1 0 0,0 0 1 0 0,0 0-1 0 0,0 1 1 0 0,0-1-1 0 0,0 0 1 0 0,0 0-1 0 0,1 0 1 0 0,-1 1-1 0 0,0-1 0 0 0,0 0 1 0 0,0 0-1 0 0,0 1 1 0 0,0-1-1 0 0,0 0 1 0 0,0 0-1 0 0,0 0 1 0 0,0 1-1 0 0,0-1 1 0 0,0 0-1 0 0,0 0 1 0 0,-1 0-1 0 0,1 1 1 0 0,0-1-1 0 0,0 0 1 0 0,0 0-1 0 0,0 0 1 0 0,0 1-1 0 0,16-8-6706 0 0,2-7 2509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09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2 568 524 0 0,'-2'1'3198'0'0,"5"0"-1129"0"0,15 2-167 0 0,24 1-115 0 0,338-12 4322 0 0,-88-2-3496 0 0,217 24-45 0 0,1 0-1213 0 0,-207-15-836 0 0,366-8 408 0 0,-446 5-680 0 0,370-8 321 0 0,-296 8-205 0 0,246-9 229 0 0,-151-7-274 0 0,247 0-94 0 0,-271 15-55 0 0,483-14 226 0 0,-559 9-316 0 0,-14-1-7 0 0,799-23 248 0 0,-692 29-224 0 0,-67 4-39 0 0,-166 1 4 0 0,429-15 328 0 0,-406 7-274 0 0,-56 1-50 0 0,85-5 13 0 0,-67 5-39 0 0,83-4 23 0 0,-5 1-13 0 0,143-10 26 0 0,29-5 112 0 0,384-20 269 0 0,-157 27-259 0 0,653-38 8 0 0,-553-6 177 0 0,-355 34-85 0 0,210-22 588 0 0,-523 46-169 0 0,1-3 0 0 0,90-25 0 0 0,-131 31-710 0 0,0 0-39 0 0,-4 1-178 0 0,-6 2-1769 0 0,-21 5 239 0 0,-46 9-7945 0 0,28-11 6411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1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20 316 0 0,'0'0'182'0'0,"0"-1"-1"0"0,-1 0 1 0 0,1 0-1 0 0,0 0 1 0 0,0 1 0 0 0,0-1-1 0 0,0 0 1 0 0,-1 0-1 0 0,1 0 1 0 0,0 1 0 0 0,0-1-1 0 0,0 0 1 0 0,1 0-1 0 0,-1 0 1 0 0,0 0 0 0 0,0 1-1 0 0,0-1 1 0 0,1 0 0 0 0,-1 0-1 0 0,0 1 1 0 0,1-2-1 0 0,0 1-53 0 0,-1 1 0 0 0,1 0 0 0 0,-1 0 0 0 0,1 0-1 0 0,0 0 1 0 0,-1 0 0 0 0,1 0 0 0 0,-1 0 0 0 0,1 0-1 0 0,-1 0 1 0 0,1 0 0 0 0,-1 0 0 0 0,1 0 0 0 0,0 0-1 0 0,-1 0 1 0 0,1 0 0 0 0,-1 1 0 0 0,1-1 0 0 0,-1 0 0 0 0,1 0-1 0 0,-1 1 1 0 0,1 0 0 0 0,3 1 218 0 0,0 1 0 0 0,0 0-1 0 0,-1-1 1 0 0,1 2 0 0 0,-1-1 0 0 0,5 5 0 0 0,16 30 761 0 0,-2 0 0 0 0,-2 1 0 0 0,-1 1 0 0 0,18 57 0 0 0,40 179 1591 0 0,-42-139-1555 0 0,28 101 21 0 0,66 219 1247 0 0,-100-352-1640 0 0,-4 2 0 0 0,-4 0-1 0 0,8 146 1 0 0,-14-14 490 0 0,4 115 217 0 0,-30 399 1040 0 0,1-593-1910 0 0,-33 169 0 0 0,11-58-50 0 0,28-226-528 0 0,1-21-39 0 0,-1-1 0 0 0,-11 39 0 0 0,15-60-243 0 0,2-26-11548 0 0,5 12 8254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1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30 636 0 0,'-3'5'8216'0'0,"5"-3"-7978"0"0,0-1 0 0 0,0 1 0 0 0,0 0 0 0 0,1-1 0 0 0,-1 0 0 0 0,0 1 0 0 0,1-1 0 0 0,-1 0 0 0 0,1 0 0 0 0,-1-1 0 0 0,1 1 1 0 0,-1 0-1 0 0,5 0 0 0 0,43 2 1521 0 0,-23-2-1067 0 0,316 17 3381 0 0,-142-9-2922 0 0,324 21 1350 0 0,-364-21-1914 0 0,265 3 329 0 0,-122 0-316 0 0,228 0 401 0 0,-175-4-372 0 0,492-10 411 0 0,-625-1-669 0 0,71 0-33 0 0,527 20 653 0 0,-245-1-451 0 0,-244-15-155 0 0,501-3 510 0 0,-681 1-779 0 0,282-4 61 0 0,29 3-47 0 0,-283 2-85 0 0,631-7 96 0 0,-355-6-29 0 0,246-6-8 0 0,-394 15-44 0 0,45 7 44 0 0,204 1 24 0 0,-268-6-87 0 0,44 4-17 0 0,-205 0-2 0 0,275 11 142 0 0,-199-5-92 0 0,-123-6-43 0 0,352 4 92 0 0,126-26-19 0 0,-343 11-76 0 0,443-25 263 0 0,-311 14-183 0 0,136-17-106 0 0,-465 35 0 0 0,2 0 0 0 0,29-8 0 0 0,-38 5-129 0 0,-19-5-7844 0 0,2 1 2877 0 0,-3-9 1740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8:17:13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36 0 0,'0'0'4873'0'0,"-2"2"-3730"0"0,-1 2-723 0 0,0 1 0 0 0,1-1 0 0 0,-1 0 0 0 0,1 1 0 0 0,0 0 0 0 0,0 0 0 0 0,0 0 0 0 0,0 0 0 0 0,1 0 0 0 0,-1 5 0 0 0,-5 62 2201 0 0,4-35-1519 0 0,-20 172 2374 0 0,-14 149 873 0 0,33-284-3390 0 0,4 0 0 0 0,9 76 0 0 0,30 147 1119 0 0,-16-155-957 0 0,4 180 0 0 0,-27-310-1072 0 0,20 641 2550 0 0,-21-348-2112 0 0,-4-81-272 0 0,8 444-215 0 0,26-366 0 0 0,-15-194 0 0 0,1 115 0 0 0,-3-23 0 0 0,-11-188 0 0 0,3 9 0 0 0,-5-8 2 0 0,0-12-99 0 0,0 1-1179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72 524 0 0,'-13'-9'12389'0'0,"30"4"-10896"0"0,-1 1 0 0 0,1 1 0 0 0,0 0 0 0 0,22 0 0 0 0,77 4 1584 0 0,-51 0-1701 0 0,44 0 266 0 0,157-4 668 0 0,-253 2-2856 0 0,1-1 0 0 0,0-1 0 0 0,15-4 1 0 0,14-11-6558 0 0,-34 12 3850 0 0,-3-1 470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 6061 0 0,'-82'-27'16984'0'0,"180"26"-14630"0"0,190 25 0 0 0,-277-22-2287 0 0,1 0 0 0 0,-1 1 0 0 0,0 0 0 0 0,1 1 1 0 0,15 7-1 0 0,-24-9-55 0 0,0-1 1 0 0,-1 1-1 0 0,1 0 1 0 0,0 0-1 0 0,-1 0 1 0 0,0 0-1 0 0,1 0 1 0 0,-1 1 0 0 0,0-1-1 0 0,0 1 1 0 0,-1-1-1 0 0,1 1 1 0 0,0 0-1 0 0,-1-1 1 0 0,0 1-1 0 0,1 0 1 0 0,-1 0 0 0 0,0 0-1 0 0,-1 0 1 0 0,1 0-1 0 0,0 0 1 0 0,-1 1-1 0 0,0-1 1 0 0,0 0-1 0 0,0 4 1 0 0,-2 9 8 0 0,0-1 0 0 0,-1 1 0 0 0,-1-1 0 0 0,0 0 0 0 0,-1 0 0 0 0,-1-1 0 0 0,0 0 0 0 0,-12 20 0 0 0,-74 104 91 0 0,88-133-108 0 0,2-3 7 0 0,-14 21 108 0 0,0-1-1 0 0,-2 0 1 0 0,-1-2-1 0 0,-27 25 1 0 0,45-45-96 0 0,1 0 0 0 0,0 1 1 0 0,-1-1-1 0 0,1 0 0 0 0,-1 0 0 0 0,1 1 1 0 0,-1-1-1 0 0,1 0 0 0 0,-1 0 0 0 0,1 0 1 0 0,0 0-1 0 0,-1 1 0 0 0,1-1 1 0 0,-1 0-1 0 0,1 0 0 0 0,-1 0 0 0 0,1 0 1 0 0,-1 0-1 0 0,0 0 0 0 0,1 0 1 0 0,-1 0-1 0 0,1-1 0 0 0,-1 1 0 0 0,1 0 1 0 0,0 0-1 0 0,-1 0 0 0 0,1 0 0 0 0,-1-1 1 0 0,1 1-1 0 0,-1 0 0 0 0,-10-17 298 0 0,1-28-141 0 0,9 40-124 0 0,-71-364 621 0 0,66 346-1172 0 0,-4-25-201 0 0,10 32-2993 0 0,3 0-3336 0 0,0 7 3693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88 6861 0 0,'-53'6'7766'0'0,"27"-3"-1462"0"0,40 3-5176 0 0,-9-3-912 0 0,14 1 183 0 0,0-1-1 0 0,0 0 0 0 0,1-1 0 0 0,-1-2 1 0 0,0 0-1 0 0,23-2 0 0 0,-24 1-177 0 0,3 0-68 0 0,100-9 812 0 0,-108 8-825 0 0,0 0-1 0 0,0-1 1 0 0,0-1-1 0 0,0 0 1 0 0,0-1-1 0 0,23-13 1 0 0,-33 16-102 0 0,1 0 0 0 0,-1 0 1 0 0,0 0-1 0 0,1-1 0 0 0,-1 0 1 0 0,-1 0-1 0 0,1 0 1 0 0,0 0-1 0 0,-1 0 0 0 0,1 0 1 0 0,-1 0-1 0 0,0-1 1 0 0,0 1-1 0 0,0-1 0 0 0,-1 0 1 0 0,1 0-1 0 0,-1 1 1 0 0,1-9-1 0 0,-2 13-35 0 0,0 0 0 0 0,-1 1 0 0 0,1-1 1 0 0,-1 0-1 0 0,1 0 0 0 0,-1 0 0 0 0,1 0 0 0 0,-1 0 1 0 0,0 0-1 0 0,0 0 0 0 0,0 0 0 0 0,0 1 0 0 0,-3 2 9 0 0,1 3 9 0 0,1 1 0 0 0,0-1 0 0 0,0 1 1 0 0,1 0-1 0 0,0 0 0 0 0,0-1 0 0 0,1 1 0 0 0,0 0 0 0 0,2 15 0 0 0,-1-6 32 0 0,3 58 235 0 0,3-1-1 0 0,4 0 0 0 0,3-1 1 0 0,3-1-1 0 0,4 0 0 0 0,47 112 1 0 0,-61-166-114 0 0,9 32 1 0 0,-16-49-187 0 0,0-1 0 0 0,0 1 1 0 0,0 0-1 0 0,-1-1 0 0 0,1 1 0 0 0,0-1 0 0 0,0 1 1 0 0,0 0-1 0 0,0-1 0 0 0,-1 1 0 0 0,1-1 0 0 0,0 1 0 0 0,-1 0 1 0 0,1-1-1 0 0,0 1 0 0 0,-1-1 0 0 0,1 1 0 0 0,-1-1 0 0 0,1 1 1 0 0,-1-1-1 0 0,1 0 0 0 0,-1 1 0 0 0,1-1 0 0 0,-1 0 0 0 0,1 1 1 0 0,-1-1-1 0 0,1 0 0 0 0,-1 1 0 0 0,0-1 0 0 0,1 0 0 0 0,-2 0 1 0 0,-19 5-297 0 0,-145 7-647 0 0,13-1 859 0 0,75 0 456 0 0,77-10 372 0 0,6-1-508 0 0,72-1 973 0 0,124-17 0 0 0,-191 17-1189 0 0,119-12-8 0 0,-106 9-6737 0 0,46-13-1 0 0,-53 13 3431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40 312 0 0,'8'-16'3174'0'0,"8"-7"10436"0"0,-15 23-13510 0 0,-1 0 0 0 0,0 0 0 0 0,0-1 0 0 0,0 1 0 0 0,1 0 0 0 0,-1 0 1 0 0,0 0-1 0 0,0 0 0 0 0,1 0 0 0 0,-1 0 0 0 0,0 0 0 0 0,0 0 0 0 0,0 0 0 0 0,1 0 0 0 0,-1 0 0 0 0,0 0 0 0 0,0 0 0 0 0,1 1 0 0 0,-1-1 0 0 0,0 0 0 0 0,0 0 0 0 0,0 0 0 0 0,1 0 0 0 0,-1 0 0 0 0,0 0 0 0 0,0 0 0 0 0,0 1 0 0 0,0-1 0 0 0,1 0 0 0 0,-1 0 0 0 0,0 0 0 0 0,0 1 0 0 0,0-1 0 0 0,4 15 1197 0 0,0-1 1 0 0,-2 1-1 0 0,0 0 0 0 0,0 0 0 0 0,-2 28 1 0 0,0-19-168 0 0,5 37 1 0 0,-4-53-910 0 0,0-1 0 0 0,1 0 0 0 0,0 0 1 0 0,0 0-1 0 0,1 0 0 0 0,0-1 0 0 0,0 1 1 0 0,1-1-1 0 0,5 9 0 0 0,-5-11-220 0 0,0 0 0 0 0,0-1 0 0 0,0 1 1 0 0,0-1-1 0 0,0 0 0 0 0,1 0 0 0 0,0 0 0 0 0,-1-1 0 0 0,1 0 0 0 0,0 0 0 0 0,0 0 0 0 0,0 0 0 0 0,1-1 0 0 0,9 2 0 0 0,7 0-2 0 0,0-1 0 0 0,26-1 0 0 0,-41-1 1 0 0,2 1 0 0 0,42-6 0 0 0,-45 5-922 0 0,0-1 0 0 0,0 0 0 0 0,0 0 0 0 0,0 0 0 0 0,0 0 0 0 0,-1-1 0 0 0,1 0 0 0 0,0-1-1 0 0,-1 1 1 0 0,1-1 0 0 0,-1 0 0 0 0,7-5 0 0 0,-10 7 605 0 0,7-7-3192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8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71 740 0 0,'0'-42'3956'0'0,"1"27"-149"0"0,-1 1 3620 0 0,6 39-4955 0 0,0-2-1288 0 0,27 316 5145 0 0,-20 4-2980 0 0,-11-279-2643 0 0,-2 204 655 0 0,5-257-2942 0 0,-4-10 544 0 0,1 0 0 0 0,-1 0 0 0 0,1 0 0 0 0,-1 0 0 0 0,1 0 0 0 0,0 0 0 0 0,-1-1 0 0 0,1 1 0 0 0,0-1 0 0 0,3 1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7 224 0 0,'-2'-7'12792'0'0,"1"8"-12647"0"0,0 0 0 0 0,0 0 1 0 0,0-1-1 0 0,0 1 0 0 0,0 0 0 0 0,1 0 0 0 0,-1 0 1 0 0,0 0-1 0 0,1 0 0 0 0,-1 0 0 0 0,0 0 1 0 0,1 0-1 0 0,0 1 0 0 0,-1-1 0 0 0,1 0 1 0 0,-1 1-1 0 0,1 0 349 0 0,23 6 2351 0 0,-23-8-2799 0 0,1 0-1 0 0,-1 0 0 0 0,1 0 1 0 0,-1 0-1 0 0,1 0 0 0 0,-1 0 1 0 0,1 0-1 0 0,-1 0 1 0 0,0 0-1 0 0,1 0 0 0 0,-1 0 1 0 0,1 0-1 0 0,-1-1 0 0 0,0 1 1 0 0,1 0-1 0 0,-1 0 0 0 0,1 0 1 0 0,-1-1-1 0 0,0 1 0 0 0,1 0 1 0 0,-1-1-1 0 0,0 1 0 0 0,1 0 1 0 0,-1-1-1 0 0,0 1 0 0 0,0 0 1 0 0,1-1-1 0 0,-1 1 0 0 0,0-1 1 0 0,0 1-1 0 0,0 0 1 0 0,1-1-1 0 0,-1 1 0 0 0,0-1 1 0 0,0 1-1 0 0,0-1 0 0 0,0 1 1 0 0,0-1-1 0 0,0 1 0 0 0,0 0 1 0 0,0-1-1 0 0,0 1 0 0 0,0-1 1 0 0,0 1-1 0 0,0-1 0 0 0,0 1 1 0 0,-1 0-1 0 0,1-1 0 0 0,0 1 1 0 0,0-1-1 0 0,0 1 0 0 0,-1-1 1 0 0,1 1-1 0 0,0 0 1 0 0,0-1-1 0 0,-1 1 0 0 0,1 0 1 0 0,0-1-1 0 0,-1 1 0 0 0,1 0 1 0 0,0 0-1 0 0,-1-1 0 0 0,1 1 1 0 0,-1 0-1 0 0,0-1 0 0 0,-1 0-101 0 0,-15 7-3925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68 0 0,'1'-5'1057'0'0,"0"3"-430"0"0,-1 0-1 0 0,0 0 1 0 0,0 1 0 0 0,1-1 0 0 0,-1 1 0 0 0,1-1-1 0 0,0 0 1 0 0,-1 1 0 0 0,1-1 0 0 0,0 1 0 0 0,0-1-1 0 0,0 1 1 0 0,0 0 0 0 0,5-5 3826 0 0,2 20-721 0 0,-6-13-3434 0 0,0 1 0 0 0,-1 0 0 0 0,0 0-1 0 0,1 0 1 0 0,-1 0 0 0 0,0 0 0 0 0,0 1 0 0 0,0-1-1 0 0,1 4 1 0 0,32 144 5993 0 0,2-8-2853 0 0,-27-123-4177 0 0,2-27-8761 0 0,-12 3 5955 0 0,-9-6 708 0 0,3-1 407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123 237 2784 0 0,'-21'-25'1043'0'0,"-5"-6"1183"0"0,-42-62 1 0 0,67 92-2014 0 0,0-1 0 0 0,0 0 0 0 0,0 1-1 0 0,1-1 1 0 0,-1 0 0 0 0,0 0 0 0 0,1 1 0 0 0,-1-1 0 0 0,1 0-1 0 0,0 0 1 0 0,-1 0 0 0 0,1 0 0 0 0,0 1 0 0 0,0-1 0 0 0,0 0-1 0 0,0 0 1 0 0,1 0 0 0 0,-1 0 0 0 0,0 0 0 0 0,2-2 0 0 0,-1 1 36 0 0,0 1 1 0 0,1 0-1 0 0,-1 0 1 0 0,1 0-1 0 0,0 0 1 0 0,-1 0 0 0 0,1 1-1 0 0,0-1 1 0 0,0 1-1 0 0,0-1 1 0 0,0 1-1 0 0,1-1 1 0 0,2 0-1 0 0,5-3 389 0 0,0 2 0 0 0,1-1 0 0 0,-1 2 0 0 0,1-1 0 0 0,-1 1 0 0 0,13 0 0 0 0,-12 2-286 0 0,0 0 0 0 0,0 1 0 0 0,0 0 0 0 0,0 1 0 0 0,0 1 0 0 0,-1-1 0 0 0,1 1 0 0 0,-1 1 1 0 0,0 0-1 0 0,0 1 0 0 0,0 0 0 0 0,-1 0 0 0 0,1 1 0 0 0,-1 0 0 0 0,-1 1 0 0 0,9 7 0 0 0,-4-2-7 0 0,0 1 0 0 0,-1 0 0 0 0,0 1 1 0 0,-1 0-1 0 0,-1 0 0 0 0,0 2 0 0 0,-1-1 0 0 0,0 1 0 0 0,5 17 0 0 0,-11-28-323 0 0,-2 1 1 0 0,1-1 0 0 0,-1 0 0 0 0,1 1-1 0 0,-1 0 1 0 0,-1-1 0 0 0,1 1 0 0 0,-1 0-1 0 0,0-1 1 0 0,-1 1 0 0 0,1 0 0 0 0,-1-1-1 0 0,0 1 1 0 0,0-1 0 0 0,-1 1-1 0 0,0-1 1 0 0,0 0 0 0 0,-5 11 0 0 0,4-11-68 0 0,-1 0 1 0 0,0 0 0 0 0,0-1 0 0 0,0 1 0 0 0,0-1-1 0 0,-1 0 1 0 0,0 0 0 0 0,0 0 0 0 0,0-1-1 0 0,0 0 1 0 0,0 0 0 0 0,-1 0 0 0 0,1 0 0 0 0,-1-1-1 0 0,0 0 1 0 0,0 0 0 0 0,-8 1 0 0 0,-11 1-275 0 0,-1-1 1 0 0,1-1 0 0 0,-1-1-1 0 0,1-2 1 0 0,-30-3 0 0 0,16-2-3859 0 0,2-1-3708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2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15 932 0 0,'-3'-2'452'0'0,"-1"0"0"0"0,-1 0 0 0 0,1 0 0 0 0,0 1 0 0 0,0 0 0 0 0,-1-1 0 0 0,1 2 0 0 0,0-1 0 0 0,-1 0 0 0 0,1 1 0 0 0,-1 0 0 0 0,1 0 0 0 0,-1 0 0 0 0,1 1 0 0 0,0 0 0 0 0,-1-1 0 0 0,1 1 0 0 0,0 1 0 0 0,-1-1 0 0 0,-6 4 0 0 0,-6 3 643 0 0,0 1 0 0 0,1 1 0 0 0,-22 16 0 0 0,23-15-350 0 0,2 0 0 0 0,0 0 0 0 0,0 2 0 0 0,1-1 0 0 0,0 2 0 0 0,-12 18 0 0 0,20-27-507 0 0,1 0 0 0 0,0-1 0 0 0,1 1 0 0 0,-1 0 0 0 0,1 0 0 0 0,0 1-1 0 0,0-1 1 0 0,1 0 0 0 0,0 1 0 0 0,-1-1 0 0 0,2 1 0 0 0,-1-1 0 0 0,1 1 0 0 0,0-1 0 0 0,0 1-1 0 0,0 0 1 0 0,1-1 0 0 0,0 1 0 0 0,0-1 0 0 0,0 0 0 0 0,1 1 0 0 0,0-1 0 0 0,0 0 0 0 0,3 6-1 0 0,3 1 54 0 0,0 0-1 0 0,1 0 1 0 0,1-1-1 0 0,0-1 1 0 0,0 1-1 0 0,1-2 1 0 0,0 0-1 0 0,1 0 1 0 0,0-1-1 0 0,0 0 1 0 0,1-1-1 0 0,0 0 1 0 0,0-1-1 0 0,20 6 1 0 0,-7-4-196 0 0,0-1 0 0 0,41 6 1 0 0,-28-9-2092 0 0,43 0 0 0 0,-81-4 1328 0 0,8 0-711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04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51 169 44 0 0,'-26'6'2321'0'0,"1"-1"4270"0"0,60 5-4705 0 0,282-13 992 0 0,-232 0-2395 0 0,383-14 1384 0 0,-130-1-596 0 0,-24-7-245 0 0,-299 24-992 0 0,330-40 1275 0 0,-224 26-899 0 0,271-28 1769 0 0,-279 37-1353 0 0,28-3-114 0 0,-125 5-777 0 0,2 0-1381 0 0,-7 3-7010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0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0 504 0 0,'-4'5'4720'0'0,"4"-5"-4658"0"0,32 4 1766 0 0,1-1 0 0 0,58-2 1 0 0,-38-1-994 0 0,308 0 2194 0 0,67 0-601 0 0,246-1 855 0 0,-216-1-857 0 0,-307-4 488 0 0,-140 6-3083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0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340 111 80 0 0,'1'-3'502'0'0,"-1"0"1"0"0,1 1-1 0 0,-1-1 1 0 0,1 0-1 0 0,-1 0 0 0 0,0 0 1 0 0,0 0-1 0 0,-1 1 1 0 0,1-1-1 0 0,0 0 1 0 0,-1 0-1 0 0,0 0 0 0 0,0 1 1 0 0,1-1-1 0 0,-2 0 1 0 0,1 1-1 0 0,0-1 0 0 0,-3-4 1 0 0,0 4-158 0 0,1 0 0 0 0,-1 0 0 0 0,1 1 0 0 0,-1 0 0 0 0,0-1 1 0 0,0 1-1 0 0,0 0 0 0 0,0 1 0 0 0,0-1 0 0 0,0 1 0 0 0,-5-2 0 0 0,-23-5 1353 0 0,-45-7-1 0 0,63 13-1205 0 0,0 1 0 0 0,1 0 0 0 0,-1 1 0 0 0,0 1-1 0 0,-26 4 1 0 0,36-4-351 0 0,1 0 0 0 0,0 1-1 0 0,0-1 1 0 0,0 1 0 0 0,0 0 0 0 0,0-1-1 0 0,0 2 1 0 0,0-1 0 0 0,1 0 0 0 0,-1 0-1 0 0,1 1 1 0 0,-1-1 0 0 0,1 1 0 0 0,0 0-1 0 0,0 0 1 0 0,0 0 0 0 0,1 0 0 0 0,-1 0-1 0 0,1 0 1 0 0,-1 0 0 0 0,1 1 0 0 0,0-1 0 0 0,0 0-1 0 0,1 1 1 0 0,-1 5 0 0 0,-2 9 327 0 0,1 1 0 0 0,1 0 0 0 0,2 27 0 0 0,0-40-352 0 0,23 243 1811 0 0,-12-157-1158 0 0,1 165-1 0 0,-13 163 430 0 0,24 181-6 0 0,-26-517-1116 0 0,-3 96 462 0 0,20 186 0 0 0,15-150-538 0 0,10 107 0 0 0,-29-192 0 0 0,3 50 0 0 0,-12-108 0 0 0,1 17 0 0 0,-12 114 0 0 0,-35 99 0 0 0,39-263 0 0 0,5-29 0 0 0,2-1 0 0 0,-1-10 0 0 0,-1 1 0 0 0,0-1 0 0 0,0 1 0 0 0,1-1 0 0 0,-1 1 0 0 0,0-1 0 0 0,1 0 0 0 0,-1 1 0 0 0,1-1 0 0 0,-1 0 0 0 0,0 1 0 0 0,1-1 0 0 0,-1 0 0 0 0,1 1 0 0 0,-1-1 0 0 0,1 0 0 0 0,-1 0 0 0 0,1 0 0 0 0,-1 1 0 0 0,1-1 0 0 0,-1 0 0 0 0,1 0 0 0 0,-1 0 0 0 0,1 0 0 0 0,0 0 0 0 0,-1 0 0 0 0,1 0 0 0 0,-1 0 0 0 0,1 0 0 0 0,-1 0 0 0 0,1 0 0 0 0,0-1 0 0 0,10 1 0 0 0,0 0 0 0 0,-1-1 0 0 0,1 0 0 0 0,-1-1 0 0 0,16-4 0 0 0,12-3 0 0 0,501-48 0 0 0,-503 57-127 0 0,-31-19-10168 0 0,7 3 6464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1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26 121 768 0 0,'-19'-8'5825'0'0,"19"8"-5568"0"0,-1-1 0 0 0,1 1 0 0 0,0 0 1 0 0,-1 0-1 0 0,1-1 0 0 0,-1 1 0 0 0,1 0 1 0 0,0-1-1 0 0,-1 1 0 0 0,1 0 1 0 0,0-1-1 0 0,0 1 0 0 0,-1-1 0 0 0,1 1 1 0 0,0 0-1 0 0,0-1 0 0 0,0 1 0 0 0,-1-1 1 0 0,1 1-1 0 0,0-1 0 0 0,0 1 1 0 0,0 0-1 0 0,0-1 0 0 0,0 1 0 0 0,0-2 1 0 0,10-3 3407 0 0,-4 3-4134 0 0,20-5 1578 0 0,-1 1 1 0 0,1 1-1 0 0,28-2 1 0 0,-19 2-468 0 0,346-47 5077 0 0,-300 40-2876 0 0,-80 12-2822 0 0,1 0 0 0 0,-1-1 0 0 0,0 1 0 0 0,1 0 1 0 0,-1 0-1 0 0,0 0 0 0 0,1 0 0 0 0,-1 0 0 0 0,0 1 0 0 0,0-1 0 0 0,1 0 0 0 0,-1 1 0 0 0,0-1 0 0 0,0 1 0 0 0,1-1 0 0 0,-1 1 1 0 0,0-1-1 0 0,0 1 0 0 0,0 0 0 0 0,0 0 0 0 0,0-1 0 0 0,0 1 0 0 0,0 0 0 0 0,0 0 0 0 0,0 0 0 0 0,0 0 0 0 0,0 0 1 0 0,-1 0-1 0 0,1 0 0 0 0,0 1 0 0 0,-1-1 0 0 0,1 0 0 0 0,-1 0 0 0 0,1 0 0 0 0,-1 1 0 0 0,0-1 0 0 0,1 0 0 0 0,-1 3 1 0 0,1 5 6 0 0,0 0 0 0 0,-1 0 0 0 0,0 0 0 0 0,-1 13 0 0 0,0-13 8 0 0,0 51 23 0 0,4-1 0 0 0,14 91 1 0 0,-5-56-9 0 0,75 389 985 0 0,-78-439-889 0 0,6 39-94 0 0,8 142 0 0 0,-19 84 50 0 0,-4-100-76 0 0,52 320-27 0 0,-25-324 0 0 0,-5-70 0 0 0,-12-91 0 0 0,-3 1 0 0 0,-1-1 0 0 0,-1 71 0 0 0,-7-92 0 0 0,-16 519 0 0 0,26-426 0 0 0,-4-72 0 0 0,-1 77 0 0 0,-5-83 0 0 0,1-27 0 0 0,1 0 0 0 0,1-1 0 0 0,0-2 0 0 0,-3 1 0 0 0,-5-6 0 0 0,-6-4 0 0 0,-15-8 0 0 0,-33-10 0 0 0,0 3 0 0 0,-104-14 0 0 0,-78 7 0 0 0,202 19 0 0 0,-1 2 0 0 0,32 0 0 0 0,0 1 0 0 0,2-1-911 0 0,39-27-11991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1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1898 616 0 0,'0'0'1045'0'0,"5"-4"151"0"0,165-132 6278 0 0,-76 57-5613 0 0,832-623 7926 0 0,-192 146-5821 0 0,-584 435-3285 0 0,130-110 958 0 0,-265 218-1938 0 0,24-28-1 0 0,-39 40 39 0 0,1 1-1 0 0,0-1 1 0 0,-1 0 0 0 0,1 1 0 0 0,0-1-1 0 0,0 1 1 0 0,-1-1 0 0 0,1 1-1 0 0,0 0 1 0 0,0-1 0 0 0,0 1 0 0 0,-1 0-1 0 0,1-1 1 0 0,1 1 0 0 0,8-4-7573 0 0,-6 1 5106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18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50 230 688 0 0,'-27'3'3148'0'0,"10"-8"1709"0"0,17 4-4724 0 0,0 1 1 0 0,-1-1 0 0 0,1 1-1 0 0,0 0 1 0 0,0-1-1 0 0,0 1 1 0 0,0-1-1 0 0,0 1 1 0 0,0-1 0 0 0,0 1-1 0 0,0-1 1 0 0,0 1-1 0 0,0 0 1 0 0,0-1 0 0 0,0 1-1 0 0,0-1 1 0 0,0 1-1 0 0,0-1 1 0 0,0 1-1 0 0,0-1 1 0 0,0 1 0 0 0,0 0-1 0 0,1-1 1 0 0,-1 1-1 0 0,0-1 1 0 0,0 1 0 0 0,1 0-1 0 0,-1-1 1 0 0,0 1-1 0 0,1 0 1 0 0,-1-1-1 0 0,0 1 1 0 0,1 0 0 0 0,0-1-1 0 0,11-12 1006 0 0,-11 12-1075 0 0,26-20 1018 0 0,1 0 0 0 0,1 2 0 0 0,0 1 0 0 0,64-28 0 0 0,-47 25-218 0 0,-21 7-329 0 0,33-15 745 0 0,-54 28-1123 0 0,0-1 0 0 0,0 1 0 0 0,0-1 0 0 0,0 1 0 0 0,0 0 0 0 0,0 1 0 0 0,1-1 0 0 0,-1 1 0 0 0,0 0 0 0 0,9 0 0 0 0,-11 1-118 0 0,0 0 0 0 0,0 0 0 0 0,-1 0 0 0 0,1 0 0 0 0,0 1 0 0 0,0-1 0 0 0,-1 0 0 0 0,1 1 1 0 0,-1-1-1 0 0,1 1 0 0 0,-1 0 0 0 0,1-1 0 0 0,-1 1 0 0 0,0 0 0 0 0,0 0 0 0 0,0 0 0 0 0,0 0 0 0 0,0 0 0 0 0,0 4 0 0 0,12 40 179 0 0,-13-45-210 0 0,5 33 56 0 0,-1-1 0 0 0,-2 1-1 0 0,-2 41 1 0 0,-16 103-9 0 0,-1 42-21 0 0,18-163 1374 0 0,-3-61-1107 0 0,-39-58 711 0 0,-59-67 0 0 0,50 69-611 0 0,-52-52 313 0 0,69 79 74 0 0,-54-69 0 0 0,70 80-592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1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78 660 0 0,'-15'-48'4486'0'0,"0"19"4377"0"0,15 33-7908 0 0,-3 16-108 0 0,2 0 1 0 0,0-1-1 0 0,3 27 1 0 0,11 65 724 0 0,-11-89-1329 0 0,67 359 3059 0 0,-67-376-3333 0 0,0 7-473 0 0,2 0 0 0 0,0 1 1 0 0,0-1-1 0 0,1-1 0 0 0,11 20 0 0 0,-14-28 249 0 0,7-15-10194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57 114 796 0 0,'-1'-1'223'0'0,"0"1"0"0"0,-1-1 0 0 0,1 0 1 0 0,1 0-1 0 0,-1 0 0 0 0,0 0 0 0 0,0 0 0 0 0,0 0 0 0 0,0 0 0 0 0,1 0 0 0 0,-1 0 0 0 0,0 0 1 0 0,1-1-1 0 0,-1 1 0 0 0,1 0 0 0 0,-1 0 0 0 0,1-1 0 0 0,0 1 0 0 0,0 0 0 0 0,-1 0 1 0 0,1-1-1 0 0,0 1 0 0 0,0-2 0 0 0,1 1 121 0 0,-1-1-1 0 0,1 1 1 0 0,0 0 0 0 0,0 0 0 0 0,0-1 0 0 0,0 1 0 0 0,0 0-1 0 0,0 0 1 0 0,1 0 0 0 0,-1 0 0 0 0,4-3 0 0 0,1-2 397 0 0,1 1 1 0 0,0 0-1 0 0,0 1 0 0 0,1 0 1 0 0,13-8-1 0 0,-17 11-437 0 0,1 0 0 0 0,0 0 0 0 0,0 0 0 0 0,0 0 0 0 0,0 1 0 0 0,0 0 1 0 0,0 0-1 0 0,0 0 0 0 0,0 0 0 0 0,8 1 0 0 0,-11 0-223 0 0,0 1 1 0 0,0-1 0 0 0,0 1 0 0 0,0-1 0 0 0,0 1 0 0 0,0 0-1 0 0,0 0 1 0 0,0 0 0 0 0,0 0 0 0 0,0 0 0 0 0,0 0-1 0 0,-1 0 1 0 0,1 1 0 0 0,0-1 0 0 0,-1 1 0 0 0,1-1 0 0 0,-1 1-1 0 0,0 0 1 0 0,1-1 0 0 0,-1 1 0 0 0,0 0 0 0 0,0 0-1 0 0,0 0 1 0 0,0 0 0 0 0,0 0 0 0 0,-1 0 0 0 0,1 3 0 0 0,1 2 39 0 0,-1 0 0 0 0,0 0 1 0 0,0 1-1 0 0,-1-1 1 0 0,0 1-1 0 0,0-1 1 0 0,-1 0-1 0 0,-3 14 1 0 0,-17 56 337 0 0,19-73-438 0 0,-6 19 75 0 0,-2 0-1 0 0,-1 0 1 0 0,-1-1 0 0 0,-23 33-1 0 0,-69 73 335 0 0,102-126-408 0 0,0 1 1 0 0,0 0-1 0 0,0 0 0 0 0,0 0 1 0 0,1 0-1 0 0,-3 7 0 0 0,4-10 21 0 0,8 16 16 0 0,-1-14-36 0 0,-1 0 0 0 0,1 0 0 0 0,0-1 0 0 0,0 0 0 0 0,0 0 0 0 0,0-1-1 0 0,0 0 1 0 0,0 0 0 0 0,13-2 0 0 0,8 0 39 0 0,-20 2-81 0 0,16 0 2 0 0,0-1-1 0 0,36-6 1 0 0,-15-8-9232 0 0,-35 10 6839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83 259 580 0 0,'-40'-9'2757'0'0,"2"-3"3432"0"0,38 12-6105 0 0,-1 0 0 0 0,1 0-1 0 0,0 0 1 0 0,0 0 0 0 0,0 0 0 0 0,-1 0-1 0 0,1 0 1 0 0,0 0 0 0 0,0 0 0 0 0,0-1 0 0 0,0 1-1 0 0,-1 0 1 0 0,1 0 0 0 0,0 0 0 0 0,0 0-1 0 0,0-1 1 0 0,0 1 0 0 0,0 0 0 0 0,0 0-1 0 0,-1 0 1 0 0,1-1 0 0 0,0 1 0 0 0,0 0-1 0 0,0 0 1 0 0,0 0 0 0 0,0-1 0 0 0,0 1-1 0 0,0 0 1 0 0,0 0 0 0 0,0 0 0 0 0,0-1-1 0 0,0 1 1 0 0,0 0 0 0 0,0 0 0 0 0,0-1-1 0 0,0 1 1 0 0,0 0 0 0 0,0 0 0 0 0,0 0-1 0 0,0-1 1 0 0,1 1 0 0 0,-1 0 0 0 0,0 0-1 0 0,0 0 1 0 0,0-1 0 0 0,0 1 0 0 0,0 0-1 0 0,0 0 1 0 0,1 0 0 0 0,-1 0 0 0 0,0 0-1 0 0,0-1 1 0 0,0 1 0 0 0,0 0 0 0 0,1 0-1 0 0,-1 0 1 0 0,0 0 0 0 0,0 0 0 0 0,0 0-1 0 0,1 0 1 0 0,10-7 1279 0 0,8-1-533 0 0,1 1 0 0 0,0 0-1 0 0,0 2 1 0 0,28-4 0 0 0,-10 2-175 0 0,326-59 2927 0 0,-64 13-1250 0 0,-191 26-828 0 0,-23 5-1360 0 0,-27 11-2992 0 0,-41 15-5664 0 0,-14-1 5597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27 196 0 0,'-1'-3'792'0'0,"-1"1"0"0"0,0 0-1 0 0,0 0 1 0 0,0 0 0 0 0,-1 0 0 0 0,1 0-1 0 0,0 1 1 0 0,-1-1 0 0 0,1 1 0 0 0,-1-1 0 0 0,0 1-1 0 0,1 0 1 0 0,-1 0 0 0 0,-4-1 0 0 0,4 2-533 0 0,1 0 1 0 0,-1 0 0 0 0,0 0-1 0 0,0 1 1 0 0,1-1 0 0 0,-1 1-1 0 0,0 0 1 0 0,1 0 0 0 0,-1 0-1 0 0,1 0 1 0 0,-1 0 0 0 0,1 1-1 0 0,-1-1 1 0 0,1 1 0 0 0,0-1-1 0 0,-2 3 1 0 0,-10 7 457 0 0,0 0 0 0 0,1 1 0 0 0,1 0 0 0 0,0 1 0 0 0,-16 24 0 0 0,24-33-514 0 0,1 1 1 0 0,1 0 0 0 0,-1-1-1 0 0,1 1 1 0 0,-1 0-1 0 0,1 1 1 0 0,1-1-1 0 0,-1 0 1 0 0,1 0 0 0 0,0 1-1 0 0,0-1 1 0 0,1 1-1 0 0,-1-1 1 0 0,1 1-1 0 0,0-1 1 0 0,1 1 0 0 0,-1-1-1 0 0,1 1 1 0 0,0-1-1 0 0,1 0 1 0 0,-1 1-1 0 0,4 7 1 0 0,0-5-21 0 0,1 1-1 0 0,0-1 1 0 0,0 0-1 0 0,0 0 1 0 0,1-1 0 0 0,1 0-1 0 0,-1 0 1 0 0,1-1-1 0 0,0 0 1 0 0,0 0 0 0 0,1-1-1 0 0,0 0 1 0 0,0 0 0 0 0,0-1-1 0 0,0 0 1 0 0,1-1-1 0 0,17 5 1 0 0,-10-4-83 0 0,0-1 0 0 0,0-1 0 0 0,0 0 0 0 0,1-1 0 0 0,-1-1 0 0 0,0-1 0 0 0,1 0 1 0 0,-1-1-1 0 0,30-8 0 0 0,-41 9-462 0 0,0-1 0 0 0,-1 0 0 0 0,1 0 0 0 0,0-1 1 0 0,-1 0-1 0 0,1 0 0 0 0,-1 0 0 0 0,0-1 0 0 0,9-7 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38 544 0 0,'-17'-1'-1151'0'0,"-15"-4"22100"0"0,50 3-20458 0 0,89-7 3003 0 0,50-7-2822 0 0,-145 14-2379 0 0,-2-1-221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73 123 780 0 0,'-29'-5'3800'0'0,"2"0"-865"0"0,10-9 7976 0 0,28 8-10120 0 0,-1 0-1 0 0,1 1 1 0 0,0 0 0 0 0,1 0-1 0 0,18-4 1 0 0,69-11 1756 0 0,-39 9-1254 0 0,48-11 404 0 0,-36 13-4422 0 0,-15 13-7026 0 0,-40-4 6969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1 400 0 0,'-2'4'1222'0'0,"-18"32"2642"0"0,3-4-67 0 0,0-1 1 0 0,3 2-1 0 0,-22 67 1 0 0,14-32 1695 0 0,22-68-5447 0 0,0 1 0 0 0,0-1 1 0 0,0 1-1 0 0,0-1 0 0 0,0 0 0 0 0,-1 1 0 0 0,1-1 1 0 0,0 1-1 0 0,0-1 0 0 0,0 1 0 0 0,-1-1 0 0 0,1 0 1 0 0,0 1-1 0 0,0-1 0 0 0,-1 0 0 0 0,1 1 0 0 0,0-1 1 0 0,-1 0-1 0 0,1 0 0 0 0,0 1 0 0 0,-1-1 1 0 0,1 0-1 0 0,-1 0 0 0 0,1 1 0 0 0,0-1 0 0 0,-1 0 1 0 0,1 0-1 0 0,-1 0 0 0 0,1 0 0 0 0,-1 0 0 0 0,1 0 1 0 0,0 1-1 0 0,-1-1 0 0 0,1 0 0 0 0,-1 0 0 0 0,1-1 1 0 0,-1 1-1 0 0,1 0 0 0 0,-1 0 0 0 0,1 0 0 0 0,0 0 1 0 0,-1 0-1 0 0,1 0 0 0 0,-1 0 0 0 0,1-1 0 0 0,0 1 1 0 0,-1 0-1 0 0,1 0 0 0 0,-1-1 0 0 0,1 1 0 0 0,0 0 1 0 0,-1-1-1 0 0,1 1 0 0 0,0 0 0 0 0,0-1 0 0 0,-1 1 1 0 0,1-1-1 0 0,-18-20 454 0 0,16 17-436 0 0,0-1 0 0 0,1 0-1 0 0,-1 0 1 0 0,1 0 0 0 0,0 0 0 0 0,0-1-1 0 0,1 1 1 0 0,-1 0 0 0 0,1 0-1 0 0,1 0 1 0 0,0-6 0 0 0,-1 9-39 0 0,0 1 0 0 0,0-1 1 0 0,0 0-1 0 0,0 0 0 0 0,1 0 1 0 0,-1 1-1 0 0,1-1 0 0 0,0 0 0 0 0,-1 0 1 0 0,1 1-1 0 0,0-1 0 0 0,0 1 1 0 0,0-1-1 0 0,0 1 0 0 0,0-1 0 0 0,0 1 1 0 0,0-1-1 0 0,1 1 0 0 0,-1 0 1 0 0,1 0-1 0 0,-1 0 0 0 0,1-1 0 0 0,-1 2 1 0 0,1-1-1 0 0,-1 0 0 0 0,1 0 1 0 0,0 0-1 0 0,-1 1 0 0 0,1-1 0 0 0,0 1 1 0 0,0-1-1 0 0,0 1 0 0 0,1 0 1 0 0,8 1 127 0 0,0 1 1 0 0,-1 1-1 0 0,1-1 1 0 0,-1 2 0 0 0,0 0-1 0 0,0 0 1 0 0,0 0-1 0 0,15 11 1 0 0,-1-2 36 0 0,10 4-361 0 0,1-2 0 0 0,0-1 0 0 0,1-2 0 0 0,0-1 0 0 0,1-2 0 0 0,0-1 0 0 0,1-3 0 0 0,57 3 0 0 0,-94-8 168 0 0,-1 0 0 0 0,1-1 0 0 0,-1 1 0 0 0,1 0 0 0 0,-1 0 1 0 0,1 0-1 0 0,-1 0 0 0 0,1-1 0 0 0,-1 1 0 0 0,0 0 0 0 0,1-1 0 0 0,-1 1 0 0 0,1 0 1 0 0,-1-1-1 0 0,0 1 0 0 0,1 0 0 0 0,-1-1 0 0 0,0 1 0 0 0,1-1 0 0 0,-1 1 0 0 0,0 0 0 0 0,0-1 1 0 0,0 1-1 0 0,1-1 0 0 0,-1 1 0 0 0,0-1 0 0 0,0 1 0 0 0,0-1 0 0 0,0 1 0 0 0,0-1 1 0 0,0 1-1 0 0,0-1 0 0 0,0 1 0 0 0,0-1 0 0 0,0 1 0 0 0,0-1 0 0 0,0 1 0 0 0,0-1 0 0 0,0 1 1 0 0,0-1-1 0 0,-1 1 0 0 0,1-1 0 0 0,-7-21 153 0 0,-7-6 53 0 0,-26-37 1 0 0,-7-11-15 0 0,30 43-212 0 0,3 9-1116 0 0,-15-40-1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52 616 0 0,'-10'-23'8684'0'0,"7"20"-7948"0"0,-1 0 0 0 0,1 1 0 0 0,-1-1 0 0 0,1 1 0 0 0,-1 0 0 0 0,0 0-1 0 0,0 0 1 0 0,0 0 0 0 0,0 0 0 0 0,0 1 0 0 0,-1 0 0 0 0,1 0 0 0 0,-5 0 0 0 0,6 0-480 0 0,-1 1 1 0 0,1-1-1 0 0,0 1 1 0 0,-1 0 0 0 0,1 0-1 0 0,0 0 1 0 0,0 1-1 0 0,-1-1 1 0 0,1 1-1 0 0,0 0 1 0 0,0 0 0 0 0,0 0-1 0 0,0 0 1 0 0,0 1-1 0 0,0-1 1 0 0,0 1-1 0 0,0-1 1 0 0,-3 4 0 0 0,5-4-188 0 0,0 0 1 0 0,1 0 0 0 0,-1 0 0 0 0,1 0-1 0 0,-1 0 1 0 0,1 0 0 0 0,-1 0 0 0 0,1 0 0 0 0,0 0-1 0 0,0 0 1 0 0,0 1 0 0 0,-1-1 0 0 0,1 0-1 0 0,0 0 1 0 0,0 0 0 0 0,0 0 0 0 0,1 0 0 0 0,-1 1-1 0 0,0-1 1 0 0,0 0 0 0 0,1 0 0 0 0,-1 0-1 0 0,0 0 1 0 0,1 0 0 0 0,-1 0 0 0 0,2 1 0 0 0,17 27 706 0 0,201 193 1827 0 0,-219-221-2598 0 0,0 0 1 0 0,0 1 0 0 0,0-1-1 0 0,0 1 1 0 0,0-1-1 0 0,0 0 1 0 0,0 1 0 0 0,0-1-1 0 0,-1 1 1 0 0,1 0 0 0 0,-1-1-1 0 0,1 1 1 0 0,-1 0-1 0 0,0-1 1 0 0,1 3 0 0 0,-1-3 34 0 0,-2 1-20 0 0,-1 0-16 0 0,1 0 0 0 0,-1-1 0 0 0,0 1 0 0 0,0 0 0 0 0,0-1 0 0 0,0 0 1 0 0,0 0-1 0 0,0 0 0 0 0,0 0 0 0 0,0 0 0 0 0,0 0 0 0 0,0-1 0 0 0,0 0 0 0 0,-4 1 0 0 0,-54-3 28 0 0,34 0-21 0 0,-30 1-31 0 0,-110-8-733 0 0,179 1-8041 0 0,15-3 4951 0 0,0 4 999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4 728 0 0,'5'-4'11080'0'0,"3"14"-9186"0"0,0 0 1 0 0,-1 1 0 0 0,0 0 0 0 0,9 17-1 0 0,-8-12-469 0 0,20 27 1 0 0,-17-30-1268 0 0,34 40 1091 0 0,-19-32-3875 0 0,-23-19 1687 0 0,0-1-1 0 0,-1 1 0 0 0,1-1 0 0 0,0 0 0 0 0,0 0 0 0 0,0 0 0 0 0,6 1 0 0 0,-2-2-1701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322 389 912 0 0,'-29'-49'2137'0'0,"-1"1"-1"0"0,-3 1 0 0 0,-1 2 1 0 0,-81-80-1 0 0,37 53 5532 0 0,76 70-7381 0 0,7 1 2288 0 0,38 11-2868 0 0,65 21-1 0 0,44 27-3909 0 0,-76-28-24 0 0,-25-12 1981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3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467 616 484 0 0,'-15'3'3398'0'0,"-1"-1"0"0"0,-25 0 0 0 0,-22 3 1658 0 0,29 1-3339 0 0,0 1 0 0 0,1 2 0 0 0,-42 17 0 0 0,63-21-1258 0 0,0 1 0 0 0,-1 0 0 0 0,2 0 0 0 0,-1 2 0 0 0,1-1 0 0 0,0 1 0 0 0,1 1 0 0 0,0 0-1 0 0,0 1 1 0 0,1-1 0 0 0,-12 17 0 0 0,20-24-394 0 0,-1 1-1 0 0,1-1 1 0 0,-1 0-1 0 0,1 1 0 0 0,0-1 1 0 0,0 1-1 0 0,0-1 1 0 0,0 1-1 0 0,0 0 1 0 0,1-1-1 0 0,-1 1 0 0 0,1 0 1 0 0,-1-1-1 0 0,1 1 1 0 0,0 0-1 0 0,0 0 1 0 0,1-1-1 0 0,-1 1 0 0 0,0 0 1 0 0,1 0-1 0 0,0-1 1 0 0,-1 1-1 0 0,1-1 1 0 0,0 1-1 0 0,0 0 1 0 0,1-1-1 0 0,-1 0 0 0 0,1 1 1 0 0,-1-1-1 0 0,1 0 1 0 0,-1 0-1 0 0,1 0 1 0 0,0 0-1 0 0,0 0 0 0 0,0 0 1 0 0,1 0-1 0 0,-1-1 1 0 0,3 2-1 0 0,5 4 243 0 0,1-1-1 0 0,0-1 0 0 0,0 0 1 0 0,0 0-1 0 0,1-1 1 0 0,23 5-1 0 0,-15-5-306 0 0,-1-1 0 0 0,1-1 0 0 0,0-1 0 0 0,34-2 0 0 0,-47 1 0 0 0,1-1 0 0 0,0 0 0 0 0,-1-1 0 0 0,1 0 0 0 0,-1 0 0 0 0,0 0 0 0 0,1-1 0 0 0,-1 0 0 0 0,0 0 0 0 0,-1-1 0 0 0,1 0 0 0 0,0 0 0 0 0,-1-1 0 0 0,11-9 0 0 0,-15 11 0 0 0,0 1 0 0 0,0 0 0 0 0,0-1 0 0 0,0 0 0 0 0,-1 1 0 0 0,1-1 0 0 0,-1 0 0 0 0,0 0 0 0 0,1 0 0 0 0,-1 0 0 0 0,-1 0 0 0 0,1 0 0 0 0,0 0 0 0 0,-1-1 0 0 0,1 1 0 0 0,-1 0 0 0 0,0-5 0 0 0,-1 3 0 0 0,0 0 0 0 0,0 1 0 0 0,-1-1 0 0 0,1 0 0 0 0,-1 1 0 0 0,0-1 0 0 0,0 1 0 0 0,0 0 0 0 0,-1 0 0 0 0,-4-6 0 0 0,-2-1 0 0 0,-1 1 0 0 0,0 0 0 0 0,0 0 0 0 0,-1 1 0 0 0,0 1 0 0 0,-23-14 0 0 0,23 16-228 0 0,-1 0 0 0 0,1 1 0 0 0,-1 0 0 0 0,1 1 0 0 0,-1 0-1 0 0,-1 1 1 0 0,1 1 0 0 0,0-1 0 0 0,-15 1 0 0 0,23 6-2820 0 0</inkml:trace>
  <inkml:trace contextRef="#ctx0" brushRef="#br0" timeOffset="1">386 89 10197 0 0,'-38'-22'6435'0'0,"-89"-43"5571"0"0,121 63-12233 0 0,7 5-131 0 0,14 11-939 0 0,28 19-4924 0 0,-21-19 2794 0 0,0 1 492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3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0 280 0 0,'-1'13'798'0'0,"-7"93"9421"0"0,-22 107 0 0 0,26-198-3529 0 0,6-35-5282 0 0,-1 16-1343 0 0,-1-1-1 0 0,1 0 0 0 0,1 0 1 0 0,-1 1-1 0 0,1-1 1 0 0,-1 1-1 0 0,1 0 0 0 0,1-1 1 0 0,-1 1-1 0 0,4-6 1 0 0,-4 10-29 0 0,0 0 0 0 0,-1 0 0 0 0,1 0 1 0 0,-1 0-1 0 0,1 0 0 0 0,-1 0 0 0 0,1 1 1 0 0,-1-1-1 0 0,1 0 0 0 0,-1 1 0 0 0,1-1 1 0 0,-1 1-1 0 0,1-1 0 0 0,-1 1 0 0 0,0 0 0 0 0,1 0 1 0 0,-1 0-1 0 0,0 0 0 0 0,2 1 0 0 0,-2-1-27 0 0,62 44 715 0 0,-38-26-527 0 0,0-1 0 0 0,2-1 0 0 0,0-1 0 0 0,30 12 0 0 0,-9-9-196 0 0,2-2-1 0 0,0-2 1 0 0,62 9 0 0 0,-76-19-2 0 0,0-1 1 0 0,1-1 0 0 0,-1-2 0 0 0,1-2 0 0 0,50-8 0 0 0,-79 8 0 0 0,-1 0 0 0 0,0-1 0 0 0,1 0 0 0 0,-1 0 0 0 0,0-1 0 0 0,0 0 0 0 0,0 0 0 0 0,7-5 0 0 0,-12 6 0 0 0,1-1 0 0 0,0 1 0 0 0,0 0 0 0 0,-1-1 0 0 0,1 0 0 0 0,-1 1 0 0 0,0-1 0 0 0,0 0 0 0 0,0 0 0 0 0,0-1 0 0 0,-1 1 0 0 0,1 0 0 0 0,-1 0 0 0 0,0-1 0 0 0,0 1 0 0 0,0-1 0 0 0,0 1 0 0 0,0-7 0 0 0,0-3 0 0 0,-1 0 0 0 0,-1 0 0 0 0,0 0 0 0 0,0 0 0 0 0,-1 0 0 0 0,-1 1 0 0 0,-5-17 0 0 0,-5-5 0 0 0,-20-41 0 0 0,20 52-141 0 0,-1 0 0 0 0,-1 2 0 0 0,0 0 0 0 0,-21-21 0 0 0,31 34-1081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147 153 416 0 0,'0'-5'475'0'0,"0"0"0"0"0,0 0 0 0 0,0 0 0 0 0,0 1-1 0 0,1-1 1 0 0,0 0 0 0 0,0 0 0 0 0,0 1 0 0 0,0-1 0 0 0,1 0 0 0 0,0 1 0 0 0,0 0-1 0 0,0-1 1 0 0,1 1 0 0 0,-1 0 0 0 0,1 0 0 0 0,0 0 0 0 0,0 1 0 0 0,0-1 0 0 0,1 1-1 0 0,5-5 1 0 0,-2 2 64 0 0,1 0 0 0 0,0 1-1 0 0,0 0 1 0 0,0 0 0 0 0,0 1-1 0 0,1 0 1 0 0,-1 0 0 0 0,1 1-1 0 0,0 0 1 0 0,12-2 0 0 0,-20 5-450 0 0,1-1-1 0 0,0 1 1 0 0,0-1 0 0 0,-1 1 0 0 0,1 0 0 0 0,0 0-1 0 0,0 0 1 0 0,0 0 0 0 0,-1 0 0 0 0,1 0-1 0 0,0 1 1 0 0,0-1 0 0 0,-1 1 0 0 0,1-1 0 0 0,0 1-1 0 0,-1-1 1 0 0,1 1 0 0 0,0 0 0 0 0,-1 0-1 0 0,1 0 1 0 0,-1 0 0 0 0,1 0 0 0 0,-1 0 0 0 0,0 0-1 0 0,1 1 1 0 0,-1-1 0 0 0,0 0 0 0 0,0 1 0 0 0,0-1-1 0 0,0 1 1 0 0,0-1 0 0 0,0 1 0 0 0,0-1-1 0 0,-1 1 1 0 0,1 0 0 0 0,-1-1 0 0 0,1 1 0 0 0,-1 0-1 0 0,1 0 1 0 0,-1 2 0 0 0,1 2 30 0 0,-1 0 0 0 0,0 1-1 0 0,-1-1 1 0 0,0 0 0 0 0,1 0 0 0 0,-2 0 0 0 0,1 0 0 0 0,-1 0-1 0 0,0 0 1 0 0,-4 8 0 0 0,-3 2-64 0 0,-1-1 1 0 0,-1 0-1 0 0,0-1 0 0 0,-1 0 1 0 0,-1-1-1 0 0,-24 21 0 0 0,-5 6-231 0 0,32-26 93 0 0,10-14 81 0 0,0 0 0 0 0,0 1 0 0 0,-1-1 0 0 0,1 0 0 0 0,0 1-1 0 0,0-1 1 0 0,0 0 0 0 0,0 1 0 0 0,0-1 0 0 0,0 0 0 0 0,0 1 0 0 0,1-1 0 0 0,-1 1 0 0 0,0-1 0 0 0,0 0 0 0 0,0 1 0 0 0,0-1 0 0 0,0 0 0 0 0,0 0 0 0 0,1 1 0 0 0,-1-1 0 0 0,0 0-1 0 0,0 1 1 0 0,1-1 0 0 0,-1 1 0 0 0,3 0 14 0 0,0 1 0 0 0,-1-1-1 0 0,1 0 1 0 0,0 0-1 0 0,0 0 1 0 0,0 0 0 0 0,6 1-1 0 0,-9-2-9 0 0,18 4 121 0 0,0 1-1 0 0,-1 1 0 0 0,0 0 0 0 0,0 2 1 0 0,17 9-1 0 0,-28-13-60 0 0,0-1-1 0 0,0 1 1 0 0,-1 0 0 0 0,1 1 0 0 0,-1-1 0 0 0,0 1-1 0 0,-1 0 1 0 0,1 1 0 0 0,-1-1 0 0 0,0 1 0 0 0,0-1-1 0 0,0 1 1 0 0,-1 1 0 0 0,0-1 0 0 0,-1 0 0 0 0,4 12-1 0 0,-5-13-8 0 0,0-1-1 0 0,0 1 0 0 0,-1 0 0 0 0,0 0 0 0 0,0 0 0 0 0,0-1 0 0 0,-1 1 0 0 0,1 0 0 0 0,-1 0 1 0 0,0-1-1 0 0,-1 1 0 0 0,1 0 0 0 0,-3 4 0 0 0,1-2 14 0 0,-1 0-1 0 0,0-1 1 0 0,-1 1 0 0 0,1-1 0 0 0,-1 0-1 0 0,0-1 1 0 0,-10 9 0 0 0,1-3 29 0 0,0 0 1 0 0,-1-2-1 0 0,0 0 1 0 0,0 0-1 0 0,-1-1 1 0 0,-21 6-1 0 0,18-7 64 0 0,-1-1 1 0 0,0-1-1 0 0,-30 4 0 0 0,42-8-259 0 0,-1 0 0 0 0,0-1 0 0 0,1 0 0 0 0,-1 0 0 0 0,0-1 0 0 0,1 0 0 0 0,-1-1 0 0 0,1 0 0 0 0,0 0 0 0 0,-16-7 0 0 0,16 2-557 0 0,7 7 391 0 0,1-1-1 0 0,0 1 1 0 0,-1-1 0 0 0,1 1 0 0 0,0-1 0 0 0,0 1-1 0 0,-1-1 1 0 0,1 0 0 0 0,0 1 0 0 0,0-1 0 0 0,0 1 0 0 0,0-1-1 0 0,0 0 1 0 0,0 1 0 0 0,0-1 0 0 0,0 1 0 0 0,0-1 0 0 0,0 0-1 0 0,0 1 1 0 0,0-1 0 0 0,1 1 0 0 0,-1-1 0 0 0,0 0 0 0 0,0 1-1 0 0,1-1 1 0 0,-1 1 0 0 0,0-1 0 0 0,1 1 0 0 0,-1-1 0 0 0,0 1-1 0 0,1-1 1 0 0,-1 1 0 0 0,1 0 0 0 0,0-1 0 0 0,7-7-2338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158 255 832 0 0,'-26'18'4184'0'0,"-32"30"-1"0"0,8 3 5558 0 0,50-50-9327 0 0,-1 0 0 0 0,0 0 0 0 0,0 0 1 0 0,0 0-1 0 0,0-1 0 0 0,0 1 1 0 0,0 0-1 0 0,0 0 0 0 0,0-1 0 0 0,0 1 1 0 0,0 0-1 0 0,0-1 0 0 0,0 1 0 0 0,0-1 1 0 0,-3 1-1 0 0,4-1-282 0 0,0 0 0 0 0,-1 0 0 0 0,1 0 0 0 0,0 0 0 0 0,0 0 0 0 0,-1 0 0 0 0,1 0 0 0 0,0-1 0 0 0,0 1 1 0 0,0 0-1 0 0,-1 0 0 0 0,1 0 0 0 0,0 0 0 0 0,0-1 0 0 0,0 1 0 0 0,-1 0 0 0 0,1 0 0 0 0,0 0 0 0 0,0-1 0 0 0,0 1 0 0 0,0 0 0 0 0,-1 0 0 0 0,1-1 1 0 0,0 1-1 0 0,0 0 0 0 0,0 0 0 0 0,0-1 0 0 0,0 1 0 0 0,0-1 0 0 0,0-9-251 0 0,19-339 3475 0 0,-19 346-3356 0 0,3-10 0 0 0,-3 13 0 0 0,0 0 0 0 0,0 0 0 0 0,0 0 0 0 0,0 0 0 0 0,0-1 0 0 0,0 1 0 0 0,0 0 0 0 0,0 0 0 0 0,0 0 0 0 0,0 0 0 0 0,0 0 0 0 0,0 0 0 0 0,0 0 0 0 0,0-1 0 0 0,0 1 0 0 0,0 0 0 0 0,1 0 0 0 0,-1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0 0 0 0,0 1 0 0 0,0-1 0 0 0,1 0 0 0 0,8 9 0 0 0,0 1 0 0 0,0 1 0 0 0,-1-1 0 0 0,7 15 0 0 0,13 15 0 0 0,16 11 0 0 0,2-3 0 0 0,3-1 0 0 0,1-3 0 0 0,78 53 0 0 0,-97-75-3 0 0,0-1 0 0 0,2-1 0 0 0,1-2 0 0 0,51 20 0 0 0,-58-31-335 0 0,-27-7 324 0 0,1 0 0 0 0,0 1 0 0 0,-1-1 0 0 0,1 0-1 0 0,-1 0 1 0 0,1 0 0 0 0,0 0 0 0 0,-1 1-1 0 0,1-1 1 0 0,-1 0 0 0 0,1 0 0 0 0,0 0-1 0 0,-1-1 1 0 0,1 1 0 0 0,0 0 0 0 0,-1 0-1 0 0,1 0 1 0 0,-1 0 0 0 0,1 0 0 0 0,0-1-1 0 0,-1 1 1 0 0,1 0 0 0 0,-1-1 0 0 0,1 1 0 0 0,-1 0-1 0 0,1-1 1 0 0,-1 1 0 0 0,1 0 0 0 0,-1-1-1 0 0,0 1 1 0 0,1-1 0 0 0,-1 1 0 0 0,1-1-1 0 0,-1 1 1 0 0,0-1 0 0 0,0 1 0 0 0,1-1-1 0 0,-1 0 1 0 0,0 0 0 0 0,-1-1 3 0 0,0 0 0 0 0,-1 0 0 0 0,1 1-1 0 0,-1-1 1 0 0,1 0 0 0 0,-1 1 0 0 0,0-1 0 0 0,0 1 0 0 0,0 0 0 0 0,0-1 0 0 0,0 1 0 0 0,0 0-1 0 0,0 0 1 0 0,-4-1 0 0 0,-23-9-14 0 0,0 2-1 0 0,-57-10 0 0 0,-63 0 40 0 0,-191 5-2158 0 0,389 11-9463 0 0,-23-2 8544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84 0 0,'6'-10'1233'0'0,"-5"7"-591"0"0,0 0 1 0 0,0 1-1 0 0,1-1 0 0 0,-1 0 1 0 0,1 1-1 0 0,0-1 0 0 0,0 1 1 0 0,0-1-1 0 0,0 1 0 0 0,0 0 1 0 0,0 0-1 0 0,0 0 0 0 0,5-2 1757 0 0,2 11 706 0 0,-8-6-2991 0 0,0-1 1 0 0,0 1-1 0 0,0-1 0 0 0,0 1 0 0 0,-1-1 1 0 0,1 1-1 0 0,0-1 0 0 0,0 1 0 0 0,0 0 1 0 0,-1 0-1 0 0,1-1 0 0 0,0 1 0 0 0,-1 0 1 0 0,1 1-1 0 0,6 14 1434 0 0,-1 0 0 0 0,0 1 0 0 0,4 26-1 0 0,5 17 814 0 0,-8-35-1271 0 0,2-2 1 0 0,0 1-1 0 0,25 43 1 0 0,-30-60-907 0 0,1 0-1 0 0,1-1 1 0 0,-1 1 0 0 0,1-1-1 0 0,0 0 1 0 0,0 0 0 0 0,1-1 0 0 0,-1 0-1 0 0,1 0 1 0 0,1 0 0 0 0,-1-1-1 0 0,0 0 1 0 0,1-1 0 0 0,0 0 0 0 0,14 4-1 0 0,-3-2-159 0 0,0-2 0 0 0,0 0 0 0 0,1-2 0 0 0,-1 0-1 0 0,0-1 1 0 0,1 0 0 0 0,33-7 0 0 0,-13-1-684 0 0,0-3 1 0 0,62-24-1 0 0,-41 19-11110 0 0,-38 8 8483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155 343 576 0 0,'-1'-1'291'0'0,"0"0"0"0"0,0 0 1 0 0,0 0-1 0 0,0 0 0 0 0,0 0 0 0 0,0 0 0 0 0,0 0 1 0 0,0 0-1 0 0,0 1 0 0 0,0-1 0 0 0,0 0 0 0 0,-1 1 1 0 0,1-1-1 0 0,0 1 0 0 0,0-1 0 0 0,-1 1 0 0 0,1 0 1 0 0,0 0-1 0 0,-1-1 0 0 0,1 1 0 0 0,0 0 0 0 0,-1 0 0 0 0,1 0 1 0 0,0 0-1 0 0,-1 1 0 0 0,1-1 0 0 0,0 0 0 0 0,-1 0 1 0 0,1 1-1 0 0,0-1 0 0 0,-1 1 0 0 0,1-1 0 0 0,0 1 1 0 0,0 0-1 0 0,-2 0 0 0 0,-7 5 1149 0 0,0 1 0 0 0,1 0 0 0 0,0 0 0 0 0,0 0 0 0 0,1 1 0 0 0,-1 1 1 0 0,2-1-1 0 0,-1 1 0 0 0,1 1 0 0 0,1-1 0 0 0,-8 15 0 0 0,10-13-522 0 0,12-13 578 0 0,-7 1-1313 0 0,1-1 0 0 0,0 1 0 0 0,0-1 0 0 0,-1 1 0 0 0,1-1 0 0 0,-1 0 0 0 0,1 0 0 0 0,-1 0 0 0 0,0 0 0 0 0,2-3 0 0 0,26-90-183 0 0,28-176 0 0 0,-57 266 0 0 0,11-44 0 0 0,-8 39 0 0 0,-3 10 0 0 0,0 0 0 0 0,0 0 0 0 0,0-1 0 0 0,0 1 0 0 0,0 0 0 0 0,0 0 0 0 0,0 0 0 0 0,0 0 0 0 0,0 0 0 0 0,0 0 0 0 0,0-1 0 0 0,0 1 0 0 0,1 0 0 0 0,-1 0 0 0 0,0 0 0 0 0,0 0 0 0 0,0 0 0 0 0,0 0 0 0 0,0 0 0 0 0,0 0 0 0 0,0 0 0 0 0,1 0 0 0 0,-1 0 0 0 0,0 0 0 0 0,0-1 0 0 0,0 1 0 0 0,0 0 0 0 0,0 0 0 0 0,0 0 0 0 0,1 0 0 0 0,-1 0 0 0 0,0 0 0 0 0,0 0 0 0 0,0 0 0 0 0,0 0 0 0 0,0 0 0 0 0,0 0 0 0 0,1 0 0 0 0,-1 1 0 0 0,0-1 0 0 0,0 0 0 0 0,0 0 0 0 0,0 0 0 0 0,0 0 0 0 0,0 0 0 0 0,1 0 0 0 0,-1 0 0 0 0,0 0 0 0 0,0 0 0 0 0,0 0 0 0 0,0 0 0 0 0,0 1 0 0 0,0-1 0 0 0,0 0 0 0 0,0 0 0 0 0,0 0 0 0 0,0 0 0 0 0,1 0 0 0 0,-1 0 0 0 0,0 1 0 0 0,11 13 0 0 0,0 1 0 0 0,15 28 0 0 0,-11-17 0 0 0,9 14 0 0 0,16 28 0 0 0,95 119 0 0 0,-121-169 0 0 0,2-2 0 0 0,-1 0 0 0 0,2-1 0 0 0,0 0 0 0 0,1-1 0 0 0,0-1 0 0 0,1-1 0 0 0,1-1 0 0 0,0-1 0 0 0,0 0 0 0 0,35 11 0 0 0,-50-20 0 0 0,-3 0 0 0 0,0 0 0 0 0,0-1 0 0 0,0 1 0 0 0,0-1 0 0 0,0 1 0 0 0,0-1 0 0 0,0 0 0 0 0,0 0 0 0 0,0 0 0 0 0,0 0 0 0 0,1 0 0 0 0,-1 0 0 0 0,0-1 0 0 0,0 1 0 0 0,0-1 0 0 0,0 1 0 0 0,3-3 0 0 0,8-3 0 0 0,-13 6 0 0 0,0 0 0 0 0,0-1 0 0 0,1 1 0 0 0,-1 0 0 0 0,0 0 0 0 0,0 0 0 0 0,0 0 0 0 0,1-1 0 0 0,-1 1 0 0 0,0 0 0 0 0,0 0 0 0 0,0-1 0 0 0,0 1 0 0 0,1 0 0 0 0,-1 0 0 0 0,0-1 0 0 0,0 1 0 0 0,0 0 0 0 0,0 0 0 0 0,0-1 0 0 0,0 1 0 0 0,0 0 0 0 0,0 0 0 0 0,0-1 0 0 0,0 1 0 0 0,0 0 0 0 0,0 0 0 0 0,0-1 0 0 0,0 1 0 0 0,0 0 0 0 0,0-1 0 0 0,0 1 0 0 0,0 0 0 0 0,0 0 0 0 0,0-1 0 0 0,0 1 0 0 0,-1 0 0 0 0,1 0 0 0 0,0-1 0 0 0,0 1 0 0 0,0 0 0 0 0,0 0 0 0 0,-1-1 0 0 0,-1-1 0 0 0,-1-1 0 0 0,0 1 0 0 0,0 0 0 0 0,0-1 0 0 0,0 1 0 0 0,0 1 0 0 0,0-1 0 0 0,-1 0 0 0 0,1 1 0 0 0,-1 0 0 0 0,1-1 0 0 0,-7 0 0 0 0,-55-9 0 0 0,50 9 0 0 0,-257-26-123 0 0,146 17-116 0 0,115 12-914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6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17 636 0 0,'-2'-3'1566'0'0,"-1"1"-1"0"0,1 0 1 0 0,-1 0-1 0 0,0 0 1 0 0,1 1-1 0 0,-1-1 1 0 0,-3-1 0 0 0,1 6-1097 0 0,0 0 0 0 0,0 1 1 0 0,1-1-1 0 0,-1 1 1 0 0,1 0-1 0 0,0 0 1 0 0,-7 9-1 0 0,-24 37 1439 0 0,31-43-1693 0 0,-4 5 231 0 0,1 1 0 0 0,0 0 0 0 0,1 1 0 0 0,0 0 0 0 0,-6 24 0 0 0,10-31-273 0 0,1 1 0 0 0,-1-1 1 0 0,2 1-1 0 0,-1-1 1 0 0,1 0-1 0 0,0 1 0 0 0,0-1 1 0 0,1 1-1 0 0,0-1 1 0 0,0 1-1 0 0,1-1 0 0 0,0 0 1 0 0,4 8-1 0 0,-3-7-71 0 0,0-1 0 0 0,1 0 0 0 0,0-1 0 0 0,0 1 0 0 0,1-1 0 0 0,-1 1-1 0 0,1-1 1 0 0,1-1 0 0 0,-1 1 0 0 0,1-1 0 0 0,0 0 0 0 0,0 0 0 0 0,1-1 0 0 0,0 0 0 0 0,-1 0-1 0 0,1 0 1 0 0,0-1 0 0 0,1 0 0 0 0,-1 0 0 0 0,1-1 0 0 0,9 2 0 0 0,2-1-31 0 0,0 0 0 0 0,1-1 1 0 0,-1-1-1 0 0,0-1 0 0 0,1-1 0 0 0,-1-1 1 0 0,27-5-1 0 0,-30 3-598 0 0,0 0 1 0 0,0-1-1 0 0,0 0 0 0 0,-1-1 0 0 0,19-11 1 0 0,-32 16 209 0 0,16-11-866 0 0,-10 3-3585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77 916 0 0,'-47'-1'5111'0'0,"25"1"-51"0"0,2-1 4152 0 0,31 0-8358 0 0,1-1 1 0 0,0 0 0 0 0,20-7 0 0 0,0 0 259 0 0,-11 5-614 0 0,40-10-523 0 0,-1-6-3917 0 0,-53 16 2350 0 0,1-6-6656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7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92 200 0 0,'-27'-4'1050'0'0,"-24"-5"2777"0"0,46 8-2798 0 0,0-1-1 0 0,1 1 1 0 0,-1-1 0 0 0,0 0 0 0 0,1 0 0 0 0,0 0 0 0 0,-7-5 0 0 0,11 7-927 0 0,0 0 0 0 0,0 0 1 0 0,-1 0-1 0 0,1-1 0 0 0,0 1 0 0 0,0 0 1 0 0,0-1-1 0 0,0 1 0 0 0,-1 0 1 0 0,1 0-1 0 0,0-1 0 0 0,0 1 0 0 0,0 0 1 0 0,0-1-1 0 0,0 1 0 0 0,0 0 0 0 0,0-1 1 0 0,0 1-1 0 0,0 0 0 0 0,0-1 1 0 0,0 1-1 0 0,0 0 0 0 0,0-1 0 0 0,0 1 1 0 0,0 0-1 0 0,0 0 0 0 0,0-1 0 0 0,0 1 1 0 0,0 0-1 0 0,1-1 0 0 0,-1 1 0 0 0,0 0 1 0 0,0-1-1 0 0,0 1 0 0 0,1 0 1 0 0,-1 0-1 0 0,0-1 0 0 0,0 1 0 0 0,0 0 1 0 0,1 0-1 0 0,-1 0 0 0 0,0-1 0 0 0,1 1 1 0 0,-1 0-1 0 0,0 0 0 0 0,0 0 1 0 0,1 0-1 0 0,-1 0 0 0 0,0 0 0 0 0,1-1 1 0 0,-1 1-1 0 0,0 0 0 0 0,1 0 0 0 0,-1 0 1 0 0,22-7 993 0 0,40-6 604 0 0,1 3 0 0 0,94-4 0 0 0,-62 12-3640 0 0,0 4-3441 0 0,-70-2 2409 0 0,-2-2 429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7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0 472 0 0,'0'11'4361'0'0,"-11"41"3042"0"0,-10 27-1086 0 0,1-8-1338 0 0,18-58-4186 0 0,1-9-347 0 0,1 0 0 0 0,-1 0 0 0 0,0 0-1 0 0,-1 0 1 0 0,1-1 0 0 0,0 1 0 0 0,-1 0-1 0 0,-3 5 907 0 0,4-14-1184 0 0,0 2-125 0 0,1 0 1 0 0,-1 0-1 0 0,1 0 0 0 0,0-1 1 0 0,0 1-1 0 0,1 0 1 0 0,-1 0-1 0 0,1 0 0 0 0,-1 0 1 0 0,1 0-1 0 0,0 0 1 0 0,0 0-1 0 0,0 0 1 0 0,0 0-1 0 0,4-5 0 0 0,-4 8-24 0 0,0-1-1 0 0,0 1 0 0 0,0 0 0 0 0,0 0 0 0 0,0 0 0 0 0,0 0 0 0 0,0 0 0 0 0,1 0 0 0 0,-1 0 0 0 0,0 0 0 0 0,0 1 1 0 0,0-1-1 0 0,0 0 0 0 0,0 1 0 0 0,0-1 0 0 0,0 0 0 0 0,0 1 0 0 0,0-1 0 0 0,1 2 0 0 0,21 11 219 0 0,-22-13-226 0 0,34 19 175 0 0,0-2 1 0 0,1-1-1 0 0,1-1 1 0 0,0-3 0 0 0,1-1-1 0 0,0-1 1 0 0,1-3-1 0 0,0 0 1 0 0,0-3-1 0 0,66-1 1 0 0,-93-3-230 0 0,-1-1 1 0 0,0 0-1 0 0,0-1 0 0 0,0 0 1 0 0,0-1-1 0 0,0 0 0 0 0,14-6 0 0 0,-22 7 30 0 0,0 1-1 0 0,0-1 0 0 0,1 0 1 0 0,-2 0-1 0 0,1 0 0 0 0,0 0 0 0 0,0 0 1 0 0,-1-1-1 0 0,1 1 0 0 0,-1-1 0 0 0,0 0 1 0 0,0 0-1 0 0,0 0 0 0 0,0 0 0 0 0,0 0 1 0 0,-1 0-1 0 0,1 0 0 0 0,-1-1 1 0 0,0 1-1 0 0,0 0 0 0 0,0-1 0 0 0,0 1 1 0 0,-1-1-1 0 0,1 1 0 0 0,-1-1 0 0 0,0 1 1 0 0,0-5-1 0 0,-2-4-166 0 0,-1 1 0 0 0,1 0 0 0 0,-2-1 0 0 0,1 2 1 0 0,-2-1-1 0 0,1 0 0 0 0,-2 1 0 0 0,1 0 0 0 0,-11-15 0 0 0,-6-10-3699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2 208 0 0,'16'-1'11567'0'0,"-14"3"-11012"0"0,1-1-1 0 0,-1 1 0 0 0,0 0 1 0 0,0 0-1 0 0,0 0 1 0 0,0 1-1 0 0,0-1 1 0 0,0 0-1 0 0,-1 1 0 0 0,1-1 1 0 0,-1 1-1 0 0,3 4 1 0 0,13 42 2746 0 0,-10-27-2046 0 0,14 52 1280 0 0,-18-56-2160 0 0,2 0 0 0 0,0-1 0 0 0,1 0 0 0 0,0 0-1 0 0,15 27 1 0 0,-5-28-2869 0 0,1-11-7124 0 0,-8-5 6840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8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134 121 7753 0 0,'-26'-6'4336'0'0,"7"2"-1028"0"0,0 0 0 0 0,1-2 0 0 0,-26-10 0 0 0,44 16-3245 0 0,0 0 0 0 0,-1 0 0 0 0,1 0 1 0 0,0 0-1 0 0,-1-1 0 0 0,1 1 0 0 0,0 0 0 0 0,-1 0 0 0 0,1 0 0 0 0,0 0 1 0 0,-1 0-1 0 0,1-1 0 0 0,0 1 0 0 0,0 0 0 0 0,-1 0 0 0 0,1 0 0 0 0,0-1 0 0 0,0 1 1 0 0,-1 0-1 0 0,1 0 0 0 0,0-1 0 0 0,0 1 0 0 0,0 0 0 0 0,-1-1 0 0 0,1 1 1 0 0,0 0-1 0 0,0-1 0 0 0,0 1 0 0 0,0 0 0 0 0,0 0 0 0 0,0-1 0 0 0,0 1 1 0 0,0 0-1 0 0,0-1 0 0 0,0 1 0 0 0,0-1 0 0 0,0 1 0 0 0,0 0 0 0 0,0-1 1 0 0,0 1-1 0 0,0 0 0 0 0,0 0 0 0 0,0-1 0 0 0,0 1 0 0 0,1 0 0 0 0,-1-1 1 0 0,0 1-1 0 0,0 0 0 0 0,0-1 0 0 0,0 1 0 0 0,1 0 0 0 0,-1 0 0 0 0,0-1 0 0 0,0 1 1 0 0,1 0-1 0 0,-1 0 0 0 0,0 0 0 0 0,0-1 0 0 0,1 1 0 0 0,-1 0 0 0 0,0 0 1 0 0,1 0-1 0 0,-1 0 0 0 0,0 0 0 0 0,1 0 0 0 0,-1-1 0 0 0,0 1 0 0 0,1 0 1 0 0,27-9 987 0 0,51-6-315 0 0,86-6 0 0 0,-12 2-170 0 0,-109 15-2519 0 0,60 5-8372 0 0,-83 0 9084 0 0,7-1-2058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8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123 235 352 0 0,'-7'10'695'0'0,"-26"36"4975"0"0,-4-5 5211 0 0,37-41-10610 0 0,-1 1 0 0 0,1-1 0 0 0,0 0 0 0 0,-1 1 0 0 0,1-1 0 0 0,-1 0-1 0 0,1 1 1 0 0,-1-1 0 0 0,1 0 0 0 0,-1 0 0 0 0,1 1 0 0 0,-1-1 0 0 0,1 0 0 0 0,-1 0-1 0 0,1 0 1 0 0,-1 0 0 0 0,1 0 0 0 0,-1 0 0 0 0,1 0 0 0 0,-1 0 0 0 0,1 0 0 0 0,-1 0-1 0 0,1 0 1 0 0,-1 0 0 0 0,1 0 0 0 0,-1 0 0 0 0,1 0 0 0 0,-1-1 0 0 0,0 1 0 0 0,-11-15 2257 0 0,1-22-1256 0 0,8 21-772 0 0,1 0-1 0 0,1 0 0 0 0,0 0 0 0 0,1 0 1 0 0,4-28-1 0 0,-3 34-475 0 0,1 1-1 0 0,0-1 1 0 0,1 1 0 0 0,0-1-1 0 0,1 1 1 0 0,0 0 0 0 0,8-13 0 0 0,-9 16-20 0 0,1 1 0 0 0,0 0 1 0 0,1 0-1 0 0,-1 0 0 0 0,1 0 1 0 0,0 1-1 0 0,0 0 0 0 0,0 0 1 0 0,1 0-1 0 0,-1 1 0 0 0,1-1 1 0 0,8-2-1 0 0,-7 3-4 0 0,0 1 0 0 0,1 0 0 0 0,-1 1 0 0 0,0 0 0 0 0,1 0 0 0 0,-1 0 0 0 0,1 1 0 0 0,-1 0 0 0 0,15 3 0 0 0,-19-3 0 0 0,0 0 0 0 0,0 1 0 0 0,0-1 0 0 0,-1 1 0 0 0,1 0 0 0 0,0 0 0 0 0,0 0 0 0 0,-1 0 0 0 0,1 0 0 0 0,-1 1 0 0 0,1-1 0 0 0,-1 1 0 0 0,1 0 0 0 0,-1 0 0 0 0,0-1 0 0 0,0 2 0 0 0,0-1 0 0 0,0 0 0 0 0,0 0 0 0 0,0 0 0 0 0,-1 1 0 0 0,1-1 0 0 0,-1 1 0 0 0,0 0 0 0 0,0-1 0 0 0,0 1 0 0 0,2 5 0 0 0,-3-3 0 0 0,0-1 0 0 0,0 1 0 0 0,0-1 0 0 0,0 0 0 0 0,-1 1 0 0 0,0-1 0 0 0,0 0 0 0 0,0 1 0 0 0,0-1 0 0 0,-3 5 0 0 0,-23 42 0 0 0,9-19 0 0 0,13-22 0 0 0,-1 0 0 0 0,1-1 0 0 0,1 1 0 0 0,0 0 0 0 0,1 1 0 0 0,-4 14 0 0 0,7-23 0 0 0,-1 1 0 0 0,1 0 0 0 0,0 0 0 0 0,0-1 0 0 0,0 1 0 0 0,1 0 0 0 0,-1 0 0 0 0,0-1 0 0 0,1 1 0 0 0,0 0 0 0 0,0-1 0 0 0,0 1 0 0 0,0-1 0 0 0,0 1 0 0 0,0-1 0 0 0,1 1 0 0 0,-1-1 0 0 0,1 0 0 0 0,0 0 0 0 0,-1 0 0 0 0,1 0 0 0 0,0 0 0 0 0,0 0 0 0 0,0 0 0 0 0,1-1 0 0 0,3 3 0 0 0,5 3-315 0 0,0-2 0 0 0,1 1 0 0 0,0-2 0 0 0,0 1 0 0 0,0-2 1 0 0,0 0-1 0 0,1 0 0 0 0,-1-1 0 0 0,1 0 0 0 0,0-1 0 0 0,-1-1 0 0 0,1 0 0 0 0,23-4 0 0 0,-10 0-753 0 0,0-1-1 0 0,-1-2 1 0 0,0 0-1 0 0,0-2 1 0 0,41-20-1 0 0,-46 20-2591 0 0,3-2 526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66 72 0 0,'-3'-4'342'0'0,"0"1"0"0"0,0 0 0 0 0,-1 0-1 0 0,1 0 1 0 0,-1 1 0 0 0,0-1 0 0 0,0 1 0 0 0,0 0 0 0 0,0 0-1 0 0,0 0 1 0 0,-1 0 0 0 0,1 1 0 0 0,0 0 0 0 0,-1 0 0 0 0,1 0-1 0 0,-1 0 1 0 0,1 1 0 0 0,-1 0 0 0 0,1 0 0 0 0,-1 0 0 0 0,0 0-1 0 0,1 1 1 0 0,-1 0 0 0 0,1 0 0 0 0,0 0 0 0 0,-1 0 0 0 0,1 1 0 0 0,0 0-1 0 0,-8 4 1 0 0,4-2-10 0 0,1 0 0 0 0,0 1 0 0 0,0 0 0 0 0,0 0 0 0 0,1 0 0 0 0,0 1 0 0 0,0 0 0 0 0,0 1 0 0 0,0-1 0 0 0,1 1-1 0 0,1 0 1 0 0,-1 0 0 0 0,1 1 0 0 0,0-1 0 0 0,-4 12 0 0 0,6-12-130 0 0,-1 1-1 0 0,1 0 1 0 0,0 0 0 0 0,1 0-1 0 0,0 1 1 0 0,0-1 0 0 0,1 0-1 0 0,0 0 1 0 0,0 0-1 0 0,1 1 1 0 0,0-1 0 0 0,0 0-1 0 0,1 0 1 0 0,0 0 0 0 0,1 0-1 0 0,0-1 1 0 0,0 1 0 0 0,0-1-1 0 0,1 1 1 0 0,0-1-1 0 0,1 0 1 0 0,-1-1 0 0 0,1 1-1 0 0,1-1 1 0 0,10 11 0 0 0,-6-8-49 0 0,0-1 0 0 0,1 0 1 0 0,0 0-1 0 0,0-1 0 0 0,0-1 1 0 0,16 7-1 0 0,-19-10-97 0 0,1 0 0 0 0,0 0 0 0 0,0 0 0 0 0,0-1 0 0 0,0-1 0 0 0,0 0 0 0 0,0 0 0 0 0,0 0 0 0 0,17-2 0 0 0,-24 0-54 0 0,0 1 1 0 0,0 0-1 0 0,-1-1 1 0 0,1 1-1 0 0,0-1 0 0 0,0 1 1 0 0,-1-1-1 0 0,1 0 1 0 0,0 0-1 0 0,-1 0 0 0 0,1 0 1 0 0,-1 0-1 0 0,1 0 1 0 0,-1 0-1 0 0,1 0 0 0 0,-1-1 1 0 0,0 1-1 0 0,0 0 0 0 0,2-3 1 0 0,-2 1 12 0 0,1 0 0 0 0,-1 1 1 0 0,0-1-1 0 0,0 0 0 0 0,0 0 1 0 0,-1 0-1 0 0,1 0 0 0 0,-1 0 1 0 0,0 0-1 0 0,0-6 0 0 0,-1-2 40 0 0,0 1 0 0 0,-1-1 0 0 0,0 1 0 0 0,-1 0 0 0 0,-6-17 0 0 0,1 9 14 0 0,-1 0-1 0 0,-1 1 1 0 0,0 0 0 0 0,-1 0-1 0 0,-1 1 1 0 0,-1 1 0 0 0,0 0 0 0 0,-1 1-1 0 0,-24-21 1 0 0,12 16-361 0 0,-1 0 0 0 0,-1 2 0 0 0,0 1 0 0 0,-1 1 0 0 0,-33-12 0 0 0,36 22-1698 0 0,12 4-4491 0 0,5 1 4162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149 146 924 0 0,'-1'1'193'0'0,"-14"8"2352"0"0,0 2-1 0 0,1-1 1 0 0,0 2 0 0 0,1 0-1 0 0,0 0 1 0 0,-12 16-1 0 0,-1 2 6260 0 0,18-46-8288 0 0,7 8-463 0 0,0 1 0 0 0,0-1 0 0 0,0 1 0 0 0,1-1 0 0 0,0 0-1 0 0,0 1 1 0 0,3-10 0 0 0,-1-6-12 0 0,5-133 505 0 0,-7 156-533 0 0,0 0-1 0 0,-1-1 1 0 0,1 1-1 0 0,0 0 0 0 0,0 0 1 0 0,0 0-1 0 0,0-1 1 0 0,0 1-1 0 0,1 0 0 0 0,-1 0 1 0 0,0 0-1 0 0,0 0 1 0 0,0-1-1 0 0,0 1 1 0 0,0 0-1 0 0,0 0 0 0 0,0 0 1 0 0,0-1-1 0 0,0 1 1 0 0,0 0-1 0 0,0 0 0 0 0,1 0 1 0 0,-1 0-1 0 0,0 0 1 0 0,0-1-1 0 0,0 1 0 0 0,0 0 1 0 0,0 0-1 0 0,1 0 1 0 0,-1 0-1 0 0,0 0 1 0 0,0 0-1 0 0,0 0 0 0 0,1 0 1 0 0,-1 0-1 0 0,0 0 1 0 0,0 0-1 0 0,0-1 0 0 0,0 1 1 0 0,1 0-1 0 0,-1 0 1 0 0,0 0-1 0 0,0 0 0 0 0,0 0 1 0 0,1 1-1 0 0,-1-1 1 0 0,0 0-1 0 0,0 0 1 0 0,0 0-1 0 0,1 0 0 0 0,8 5 450 0 0,-8-4-519 0 0,16 9 470 0 0,-2 1-1 0 0,19 17 0 0 0,7 5 206 0 0,26 11-465 0 0,1-3 1 0 0,2-3 0 0 0,136 51 0 0 0,-176-75-2576 0 0,-437-89-611 0 0,398 74 2503 0 0,-20-5-3795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17 232 0 0,'1'-1'775'0'0,"1"-1"0"0"0,-1 1 0 0 0,1-1 0 0 0,0 1 0 0 0,-1 0 0 0 0,1 0 0 0 0,0 0 0 0 0,0 0 0 0 0,0 0 0 0 0,0 0 0 0 0,0 0-1 0 0,0 1 1 0 0,0-1 0 0 0,0 1 0 0 0,0-1 0 0 0,0 1 0 0 0,1 0 0 0 0,-1 0 0 0 0,3 0 0 0 0,-3 1-180 0 0,-1-1 0 0 0,1 1 0 0 0,0 0-1 0 0,0 0 1 0 0,-1-1 0 0 0,1 1 0 0 0,-1 0 0 0 0,1 1-1 0 0,-1-1 1 0 0,1 0 0 0 0,1 2 0 0 0,11 15-204 0 0,50 95 5168 0 0,-32-53-3819 0 0,-22-43-1211 0 0,1 4 300 0 0,14 30 0 0 0,-5-14-3440 0 0,-19-35 1713 0 0,-13-11-8352 0 0,5 3 7688 0 0,0 0-1 0 0,0-1 0 0 0,-10-12 1 0 0,4 1-794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2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154 201 5048 0 0,'-139'-145'6610'0'0,"138"144"-6405"0"0,-1 0 1 0 0,1 1-1 0 0,0-1 0 0 0,0-1 1 0 0,0 1-1 0 0,0 0 1 0 0,1 0-1 0 0,-1 0 1 0 0,0 0-1 0 0,0-1 0 0 0,1 1 1 0 0,-1 0-1 0 0,1 0 1 0 0,-1-1-1 0 0,1 1 0 0 0,-1-1 1 0 0,1 1-1 0 0,0 0 1 0 0,0-1-1 0 0,-1 1 1 0 0,1-1-1 0 0,0 1 0 0 0,1-1 1 0 0,-1 1-1 0 0,0 0 1 0 0,0-1-1 0 0,1-1 1 0 0,1 2 10 0 0,-1-1 0 0 0,1 0 0 0 0,0 1 0 0 0,0 0 0 0 0,0-1 1 0 0,0 1-1 0 0,0 0 0 0 0,0 0 0 0 0,0 0 0 0 0,0 0 0 0 0,0 1 1 0 0,0-1-1 0 0,1 1 0 0 0,-1-1 0 0 0,0 1 0 0 0,1 0 0 0 0,2-1 1 0 0,29 0 595 0 0,-1 1 1 0 0,1 1-1 0 0,-1 2 1 0 0,0 1-1 0 0,0 2 1 0 0,0 1 0 0 0,33 12-1 0 0,-29-7-224 0 0,-1 2-1 0 0,0 1 1 0 0,-1 2 0 0 0,0 1-1 0 0,-2 2 1 0 0,0 1 0 0 0,35 30-1 0 0,-64-48-572 0 0,0 1 0 0 0,-1-1-1 0 0,0 0 1 0 0,1 1-1 0 0,-1 0 1 0 0,-1 0 0 0 0,1 0-1 0 0,0 0 1 0 0,-1 0 0 0 0,0 1-1 0 0,0-1 1 0 0,0 1 0 0 0,2 8-1 0 0,-4-10-12 0 0,0 0 1 0 0,0 0-1 0 0,0-1 0 0 0,0 1 1 0 0,-1 0-1 0 0,1 0 0 0 0,-1-1 1 0 0,1 1-1 0 0,-1 0 0 0 0,0-1 0 0 0,0 1 1 0 0,0 0-1 0 0,-1-1 0 0 0,1 1 1 0 0,-1-1-1 0 0,1 0 0 0 0,-1 0 1 0 0,0 1-1 0 0,0-1 0 0 0,0 0 0 0 0,0 0 1 0 0,0-1-1 0 0,0 1 0 0 0,0 0 1 0 0,-4 1-1 0 0,-6 5-34 0 0,-1-1 0 0 0,-1-1 0 0 0,1 0 0 0 0,-1-1 1 0 0,0 0-1 0 0,-26 4 0 0 0,-89 8-412 0 0,123-16 425 0 0,-144 7-3108 0 0,88-8-7794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30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132 248 36 0 0,'0'0'9516'0'0,"-3"4"-7713"0"0,-77 120 12419 0 0,73-116-13116 0 0,5-8-710 0 0,1 1 1 0 0,0 1-1 0 0,-1-1 0 0 0,1 0 1 0 0,0 0-1 0 0,0 0 0 0 0,0 1 1 0 0,0-1-1 0 0,0 0 0 0 0,0 1 1 0 0,-1 2-1 0 0,-9-18 466 0 0,8 7-820 0 0,0 0 0 0 0,1 0 0 0 0,0 0 0 0 0,0 0 0 0 0,1 0 0 0 0,0 0 0 0 0,0 0 0 0 0,1 0 0 0 0,0-1 0 0 0,1-11 0 0 0,-1 13-38 0 0,1-12-4 0 0,0 0 0 0 0,1 0 0 0 0,1 0 0 0 0,0 0 0 0 0,2 0 0 0 0,0 1 0 0 0,1 0 0 0 0,0 0 0 0 0,2 0 0 0 0,0 1 0 0 0,1 0 0 0 0,0 0 0 0 0,23-27 0 0 0,-30 41 0 0 0,0 0 0 0 0,0 0 0 0 0,0 0 0 0 0,0 0 0 0 0,0 0 0 0 0,0 1 0 0 0,1-1 0 0 0,-1 1 0 0 0,0 0 0 0 0,1 0 0 0 0,-1 0 0 0 0,1 0 0 0 0,-1 0 0 0 0,1 0 0 0 0,0 1 0 0 0,-1-1 0 0 0,5 1 0 0 0,-3 0 0 0 0,0 0 0 0 0,0 1 0 0 0,-1-1 0 0 0,1 1 0 0 0,0 0 0 0 0,-1 1 0 0 0,1-1 0 0 0,-1 0 0 0 0,1 1 0 0 0,-1 0 0 0 0,4 2 0 0 0,6 6 0 0 0,0 0 0 0 0,-1 1 0 0 0,-1 0 0 0 0,16 21 0 0 0,-21-26 0 0 0,37 45 0 0 0,100 108 0 0 0,-126-143 0 0 0,0 0 0 0 0,2-2 0 0 0,0 0 0 0 0,0-1 0 0 0,1-1 0 0 0,43 19 0 0 0,-53-28 0 0 0,-1 0 0 0 0,1-1 0 0 0,14 2 0 0 0,-17-4 0 0 0,6-6-49 0 0,-14-1-66 0 0,-16-4-128 0 0,15 11 216 0 0,-14-8-11 0 0,-1 2 0 0 0,1 0 1 0 0,-1 0-1 0 0,-33-5 0 0 0,21 5 22 0 0,-60-11 10 0 0,1 4 0 0 0,-2 4 0 0 0,-93 3 0 0 0,174 7-505 0 0,-4 1-516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38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84 0 0,'22'2'4405'0'0,"-22"-2"-4218"0"0,1 1-1 0 0,0 0 1 0 0,-1-1-1 0 0,1 1 1 0 0,-1-1-1 0 0,1 1 0 0 0,-1 0 1 0 0,1-1-1 0 0,-1 1 1 0 0,0 0-1 0 0,1 0 1 0 0,-1-1-1 0 0,0 1 1 0 0,1 0-1 0 0,-1 0 1 0 0,0-1-1 0 0,0 1 1 0 0,0 0-1 0 0,0 0 1 0 0,0 0-1 0 0,0-1 1 0 0,0 1-1 0 0,0 0 1 0 0,0 0-1 0 0,0 0 1 0 0,0 0-1 0 0,-1-1 1 0 0,1 1-1 0 0,0 0 1 0 0,0 0-1 0 0,-2 1 1 0 0,-11 23 1692 0 0,-3-5-793 0 0,-1-1 0 0 0,-1-1 0 0 0,-25 21 0 0 0,0-2-1754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3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28 232 0 0,'0'0'664'0'0,"-19"-28"8462"0"0,17 29-8831 0 0,-1-1 0 0 0,1 1 1 0 0,-1-1-1 0 0,1 1 0 0 0,0 0 0 0 0,0 0 0 0 0,-1 0 0 0 0,1 0 0 0 0,0 0 0 0 0,0 1 0 0 0,0-1 1 0 0,0 0-1 0 0,0 1 0 0 0,0 0 0 0 0,0-1 0 0 0,1 1 0 0 0,-1 0 0 0 0,1 0 0 0 0,-1 0 0 0 0,1 0 0 0 0,0 0 1 0 0,-2 4-1 0 0,-3 6 352 0 0,0 1 1 0 0,-6 23-1 0 0,9-27-93 0 0,0-1-290 0 0,1-1 0 0 0,1 0 0 0 0,-1 1 1 0 0,1-1-1 0 0,1 0 0 0 0,-1 1 0 0 0,1-1 0 0 0,0 1 1 0 0,1-1-1 0 0,0 1 0 0 0,0-1 0 0 0,1 1 0 0 0,-1-1 1 0 0,2 0-1 0 0,-1 0 0 0 0,1 0 0 0 0,0 0 0 0 0,0 0 1 0 0,9 12-1 0 0,-6-12-74 0 0,0 0 1 0 0,0 0 0 0 0,0-1-1 0 0,1 0 1 0 0,0 0 0 0 0,1 0-1 0 0,-1-1 1 0 0,1 0 0 0 0,0-1-1 0 0,0 1 1 0 0,0-2 0 0 0,1 1-1 0 0,-1-1 1 0 0,1 0 0 0 0,17 2 0 0 0,4-1 96 0 0,0-2 1 0 0,1-2 0 0 0,-1 0 0 0 0,1-2 0 0 0,-1-2 0 0 0,0 0 0 0 0,56-17 0 0 0,-66 15-171 0 0,37-17 0 0 0,-11-3-6959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39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10 324 0 0,'-47'3'3803'0'0,"2"0"12087"0"0,48-3-14810 0 0,16 3 293 0 0,0-2 0 0 0,29-1 0 0 0,46-6-853 0 0,-39 2-2440 0 0,-51 3 1386 0 0,0 1 0 0 0,0-1 1 0 0,0 1-1 0 0,0-1 0 0 0,0 0 0 0 0,-1-1 0 0 0,6-1 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3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64 348 0 0,'-53'-9'2105'0'0,"8"2"1499"0"0,3-6 8171 0 0,45 10-10496 0 0,1 0-948 0 0,0 0 0 0 0,1 0 1 0 0,-1 0-1 0 0,1 1 0 0 0,0 0 0 0 0,0 0 1 0 0,0 0-1 0 0,0 0 0 0 0,0 1 0 0 0,1 0 0 0 0,9-1 1 0 0,69-3 1659 0 0,-61 4-1520 0 0,209 9-1153 0 0,-88 0-8206 0 0,-113-8 6151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78 140 560 0 0,'1'2'360'0'0,"0"-1"0"0"0,0 0 1 0 0,0 0-1 0 0,0 0 0 0 0,0 1 0 0 0,0-1 1 0 0,0 0-1 0 0,0 1 0 0 0,-1-1 0 0 0,1 1 0 0 0,0-1 1 0 0,-1 1-1 0 0,0-1 0 0 0,1 1 0 0 0,-1-1 1 0 0,0 1-1 0 0,1-1 0 0 0,-1 1 0 0 0,0 0 0 0 0,0-1 1 0 0,-1 1-1 0 0,1-1 0 0 0,0 1 0 0 0,0 0 1 0 0,-1 1-1 0 0,-11 42 3949 0 0,2-14-2243 0 0,-29 77 5159 0 0,39-108-7216 0 0,-13 21 2822 0 0,13-21-2795 0 0,0 1 1 0 0,0-1-1 0 0,0 0 0 0 0,0 0 1 0 0,0 0-1 0 0,0 0 0 0 0,0 0 1 0 0,-1 0-1 0 0,1 1 1 0 0,0-1-1 0 0,0 0 0 0 0,0 0 1 0 0,0 0-1 0 0,0 0 0 0 0,-1 0 1 0 0,1 0-1 0 0,0 0 0 0 0,0 0 1 0 0,0 0-1 0 0,0 0 0 0 0,0 0 1 0 0,-1 0-1 0 0,1 0 1 0 0,0 0-1 0 0,0 0 0 0 0,0 0 1 0 0,0 0-1 0 0,-1 0 0 0 0,1 0 1 0 0,0 0-1 0 0,0 0 0 0 0,0 0 1 0 0,0 0-1 0 0,-1 0 0 0 0,1 0 1 0 0,0 0-1 0 0,0 0 1 0 0,0 0-1 0 0,0-1 0 0 0,0 1 1 0 0,-1 0-1 0 0,-3-16 246 0 0,3 7-156 0 0,-2-35 337 0 0,3 41-418 0 0,0 1-1 0 0,0-1 0 0 0,0 0 0 0 0,0 1 0 0 0,1-1 0 0 0,-1 0 1 0 0,1 1-1 0 0,0-1 0 0 0,-1 1 0 0 0,1-1 0 0 0,1 1 0 0 0,1-5 1 0 0,-2 7-25 0 0,0-1 1 0 0,0 1-1 0 0,-1 0 1 0 0,1 0-1 0 0,0 0 1 0 0,0-1 0 0 0,0 1-1 0 0,-1 0 1 0 0,1 0-1 0 0,0 0 1 0 0,0 0-1 0 0,0 1 1 0 0,-1-1 0 0 0,1 0-1 0 0,0 0 1 0 0,0 0-1 0 0,-1 1 1 0 0,1-1-1 0 0,0 0 1 0 0,0 1-1 0 0,-1-1 1 0 0,1 0 0 0 0,0 1-1 0 0,-1-1 1 0 0,1 1-1 0 0,0-1 1 0 0,0 2-1 0 0,1 0-3 0 0,18 10 275 0 0,33 30-1 0 0,8 4 79 0 0,-32-28-167 0 0,1-2 0 0 0,1 0 0 0 0,0-2 0 0 0,46 13 0 0 0,-56-20-115 0 0,1-2-1 0 0,-1-1 1 0 0,1 0-1 0 0,1-2 1 0 0,-1 0-1 0 0,0-1 1 0 0,41-5-1 0 0,-59 4-82 0 0,0-1 0 0 0,0 0 0 0 0,-1 1 0 0 0,1-1 1 0 0,0-1-1 0 0,-1 1 0 0 0,1 0 0 0 0,-1-1 0 0 0,1 0 0 0 0,-1 0 0 0 0,0 0 0 0 0,1 0 0 0 0,-1 0 0 0 0,-1-1 1 0 0,1 1-1 0 0,0-1 0 0 0,0 0 0 0 0,2-3 0 0 0,-3 2 0 0 0,0-1-1 0 0,-1 1 1 0 0,1 0 0 0 0,0-1 0 0 0,-1 0-1 0 0,0 1 1 0 0,0-1 0 0 0,-1 0 0 0 0,1 1-1 0 0,-1-1 1 0 0,0 0 0 0 0,0 0 0 0 0,-1 1-1 0 0,-1-10 1 0 0,-5-19-173 0 0,-1 0-1 0 0,-22-57 1 0 0,-38-62-767 0 0,39 89 622 0 0,26 51-2847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0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25 608 0 0,'-2'-2'400'0'0,"1"0"1"0"0,-1 0-1 0 0,0 0 0 0 0,0 0 0 0 0,0 1 1 0 0,0-1-1 0 0,0 1 0 0 0,0-1 0 0 0,0 1 1 0 0,-1 0-1 0 0,1-1 0 0 0,0 1 1 0 0,-1 1-1 0 0,1-1 0 0 0,-1 0 0 0 0,1 0 1 0 0,-1 1-1 0 0,0 0 0 0 0,1-1 0 0 0,-1 1 1 0 0,-2 0-1 0 0,1 1 32 0 0,-1 0 0 0 0,1 1 0 0 0,0-1 0 0 0,0 1 0 0 0,0 0 0 0 0,0 0 0 0 0,1 0 0 0 0,-1 0 0 0 0,0 1 1 0 0,1 0-1 0 0,0-1 0 0 0,-4 5 0 0 0,-1 0 52 0 0,0 2 1 0 0,0-1-1 0 0,1 1 1 0 0,0 0 0 0 0,1 1-1 0 0,0-1 1 0 0,0 1-1 0 0,1 1 1 0 0,0-1-1 0 0,1 1 1 0 0,0-1 0 0 0,1 1-1 0 0,-3 15 1 0 0,5-18-239 0 0,0-1 1 0 0,1 1-1 0 0,0-1 1 0 0,0 1-1 0 0,1-1 1 0 0,-1 1-1 0 0,2-1 1 0 0,-1 0-1 0 0,1 1 0 0 0,0-1 1 0 0,1 0-1 0 0,-1 0 1 0 0,1 0-1 0 0,1 0 1 0 0,-1-1-1 0 0,1 1 1 0 0,0-1-1 0 0,1 0 1 0 0,0 0-1 0 0,0-1 1 0 0,6 7-1 0 0,0-3-8 0 0,1-1 0 0 0,-1 0 1 0 0,1-1-1 0 0,1 0 0 0 0,0-1 0 0 0,0 0 0 0 0,0-1 0 0 0,0 0 0 0 0,1-1 1 0 0,-1-1-1 0 0,1 0 0 0 0,0-1 0 0 0,24 1 0 0 0,-14-3-356 0 0,-1 0 0 0 0,0-2 1 0 0,0 0-1 0 0,0-2 0 0 0,0 0 0 0 0,0-1 1 0 0,34-14-1 0 0,-22 2-1088 0 0,-34 17 1012 0 0,1-1-1 0 0,-1 0 1 0 0,1 0-1 0 0,-1 1 1 0 0,0-1-1 0 0,1-1 1 0 0,-1 1-1 0 0,0 0 1 0 0,0 0-1 0 0,1 0 1 0 0,-1-1-1 0 0,0 1 1 0 0,0 0-1 0 0,-1-1 1 0 0,1 1-1 0 0,0-1 0 0 0,0 1 1 0 0,-1-1-1 0 0,1-1 1 0 0,-11-8-8236 0 0,-1 6 5668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84 0 0,'6'-7'763'0'0,"-1"0"1"0"0,1 0-1 0 0,1 1 0 0 0,-1-1 1 0 0,1 2-1 0 0,8-7 0 0 0,-11 10-397 0 0,-1 1 0 0 0,0-1 0 0 0,1 1-1 0 0,0-1 1 0 0,-1 1 0 0 0,1 0-1 0 0,0 1 1 0 0,-1-1 0 0 0,1 1 0 0 0,0-1-1 0 0,0 1 1 0 0,-1 0 0 0 0,1 1 0 0 0,0-1-1 0 0,0 0 1 0 0,-1 1 0 0 0,6 2-1 0 0,5 1 199 0 0,-1 2 0 0 0,1 0-1 0 0,-2 0 1 0 0,1 1-1 0 0,-1 1 1 0 0,0 0-1 0 0,12 10 1 0 0,5 7 444 0 0,32 36-1 0 0,-34-29-267 0 0,-1 1-1 0 0,-2 1 0 0 0,-2 1 0 0 0,33 68 1 0 0,-27-42 425 0 0,30 98 1 0 0,-47-120-655 0 0,-1 1 0 0 0,-3 0 0 0 0,5 68 0 0 0,-12-91-348 0 0,0 0 0 0 0,-1 0 0 0 0,-1 0 1 0 0,-1-1-1 0 0,-1 1 0 0 0,0-1 0 0 0,-1 1 0 0 0,0-1 1 0 0,-2 0-1 0 0,-15 28 0 0 0,14-31-89 0 0,0-1 0 0 0,-1 1 0 0 0,0-2 0 0 0,-1 1 0 0 0,0-1 0 0 0,-1-1 1 0 0,0 0-1 0 0,0 0 0 0 0,-1-1 0 0 0,-1-1 0 0 0,0 0 0 0 0,-20 9 0 0 0,28-14-579 0 0,-1-1 0 0 0,1 0 0 0 0,-1 0 0 0 0,1 0 0 0 0,-12 1 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66 192 0 0,'-31'-1'1158'0'0,"-19"-2"2180"0"0,0-8 11364 0 0,50 11-14577 0 0,10-3 1589 0 0,18-2-897 0 0,162-16 3779 0 0,-100 9-5434 0 0,-66 7-510 0 0,-10 1-2341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142 136 716 0 0,'-50'-25'2138'0'0,"-22"-13"6268"0"0,71 38-8088 0 0,0 0-1 0 0,-1-1 1 0 0,1 1-1 0 0,0-1 1 0 0,0 0-1 0 0,0 1 1 0 0,0-1-1 0 0,0 0 1 0 0,1 1-1 0 0,-1-1 1 0 0,0 0-1 0 0,0 0 1 0 0,0 0-1 0 0,1 0 1 0 0,-1 0-1 0 0,0 0 1 0 0,1 0-1 0 0,-1 0 1 0 0,1 0-1 0 0,-1 0 1 0 0,1 0-1 0 0,-1 0 1 0 0,1-2-1 0 0,0 2-119 0 0,1 0 0 0 0,-1 0 0 0 0,1 0 0 0 0,-1 0-1 0 0,1 0 1 0 0,-1 1 0 0 0,1-1 0 0 0,-1 0 0 0 0,1 0 0 0 0,0 0 0 0 0,0 1 0 0 0,0-1-1 0 0,-1 0 1 0 0,1 1 0 0 0,0-1 0 0 0,0 1 0 0 0,0-1 0 0 0,0 1 0 0 0,0-1 0 0 0,1 0-1 0 0,9-3 587 0 0,1 1 0 0 0,0-1 0 0 0,14-1-1 0 0,-23 4-616 0 0,41-5 1388 0 0,69-3 1 0 0,-7 8-3691 0 0,-3 0-6943 0 0,-69 0 5952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12 996 0 0,'0'-1'486'0'0,"0"1"0"0"0,0-1 0 0 0,5-5 4373 0 0,-5 6-4373 0 0,1-1 0 0 0,0 1 0 0 0,-1 0 0 0 0,1-1 0 0 0,-1 1 0 0 0,1 0 0 0 0,0-1 0 0 0,0 1 0 0 0,-1 0 0 0 0,1 0 0 0 0,0 0 0 0 0,-1 0 0 0 0,1 0 0 0 0,0-1 0 0 0,-1 1 0 0 0,2 1 0 0 0,-1-1-216 0 0,0 1 1 0 0,0 0-1 0 0,0 0 1 0 0,-1 0 0 0 0,1 0-1 0 0,0 0 1 0 0,-1 0-1 0 0,1-1 1 0 0,-1 2-1 0 0,1-1 1 0 0,-1 0 0 0 0,1 0-1 0 0,-1 0 1 0 0,0 0-1 0 0,0 0 1 0 0,1 1-1 0 0,1 10 610 0 0,-1 0-1 0 0,0 18 1 0 0,-4 24 1016 0 0,-2-1 1 0 0,-3 0-1 0 0,-20 69 0 0 0,-2 19 473 0 0,29-140-2369 0 0,1 1 0 0 0,0 0 0 0 0,-1 0 0 0 0,1-1 0 0 0,0 1 0 0 0,0 0 0 0 0,0 0 0 0 0,0 0 0 0 0,0-1 0 0 0,0 1 0 0 0,1 0 0 0 0,-1 0 0 0 0,0 0 0 0 0,1-1 0 0 0,0 1 0 0 0,-1 0 0 0 0,1-1 0 0 0,0 1 0 0 0,0 0 0 0 0,0-1 0 0 0,0 1 0 0 0,0-1 0 0 0,2 3 0 0 0,1-2 0 0 0,-1-1 0 0 0,0 1 0 0 0,1 0 0 0 0,-1-1 0 0 0,1 0 0 0 0,-1 0 0 0 0,1 0 0 0 0,-1 0 0 0 0,1-1 0 0 0,6 1 0 0 0,26 0 0 0 0,0-2 0 0 0,0-1 0 0 0,65-12 0 0 0,-48 5 0 0 0,18 1-272 0 0,63-13-2328 0 0,-125 22-4772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2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9 301 16 0 0,'-1'1'343'0'0,"1"-1"1"0"0,-1 0-1 0 0,1 0 0 0 0,-1 0 1 0 0,1 1-1 0 0,-1-1 0 0 0,1 0 1 0 0,-1 1-1 0 0,1-1 0 0 0,-1 1 344 0 0,1-1-344 0 0,-1 1 1 0 0,1-1-1 0 0,0 0 0 0 0,0 1 1 0 0,-1-1-1 0 0,1 1 0 0 0,0-1 0 0 0,0 1 1 0 0,-1 0-1 0 0,7 6 2788 0 0,-4-6-2731 0 0,0 0 1 0 0,0-1-1 0 0,0 1 0 0 0,0 0 1 0 0,0-1-1 0 0,0 0 1 0 0,0 1-1 0 0,1-1 0 0 0,-1 0 1 0 0,3 0-1 0 0,21-5 2096 0 0,33-10 0 0 0,-22 3-1243 0 0,-1-2 0 0 0,0-2 0 0 0,47-28 0 0 0,-64 31-772 0 0,-1 0 0 0 0,0-1 0 0 0,-1-1 0 0 0,-1-1 1 0 0,0-1-1 0 0,-1 0 0 0 0,-1 0 0 0 0,0-2 0 0 0,11-20 0 0 0,-21 32-248 0 0,-2 4-116 0 0,-1 0 1 0 0,1 0 0 0 0,-1 1 0 0 0,1-1 0 0 0,0 1 0 0 0,0 0 0 0 0,0-1 0 0 0,1 1 0 0 0,3-3 0 0 0,3 19 133 0 0,-7-8-180 0 0,-1 0 1 0 0,1 0-1 0 0,-1 0 1 0 0,0 0-1 0 0,-1 0 1 0 0,0 0-1 0 0,0 12 1 0 0,0 3 50 0 0,3 36 0 0 0,2-1 1 0 0,3 0 0 0 0,21 79 0 0 0,-26-128-123 0 0,3 31 0 0 0,-6-35 0 0 0,2 8 0 0 0,-2-10 0 0 0,0 0 0 0 0,0 0 0 0 0,0 0 0 0 0,1 0 0 0 0,-1 0 0 0 0,0 0 0 0 0,0 0 0 0 0,0 0 0 0 0,-1 0 0 0 0,1 0 0 0 0,0 0 0 0 0,0 0 0 0 0,0 0 0 0 0,-1 0 0 0 0,1 0 0 0 0,0 0 0 0 0,-1-1 0 0 0,1 1 0 0 0,-1 0 0 0 0,1 0 0 0 0,-1 0 0 0 0,0 0 0 0 0,1-1 0 0 0,-1 1 0 0 0,0 0 0 0 0,1-1 0 0 0,-1 1 0 0 0,0 0 0 0 0,0-1 0 0 0,1 1 0 0 0,-1-1 0 0 0,0 0 0 0 0,0 1 0 0 0,0-1 0 0 0,0 1 0 0 0,0-1 0 0 0,0 0 0 0 0,-1 0 0 0 0,-2 2 0 0 0,-17 6-63 0 0,0 0 1 0 0,0-1-1 0 0,-29 5 1 0 0,-14 5-74 0 0,-39 13 275 0 0,212-45 108 0 0,-37 2-247 0 0,70-17 0 0 0,-126 27-1211 0 0,-14 2-117 0 0,1 0-1 0 0,0 1 1 0 0,0-1 0 0 0,-1 0 0 0 0,1 0-1 0 0,-1 0 1 0 0,1-1 0 0 0,2-1 0 0 0,6-4-2033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275 128 36 0 0,'-2'-4'698'0'0,"1"0"-1"0"0,-1 1 1 0 0,1-1-1 0 0,-1 0 1 0 0,0 1-1 0 0,0 0 1 0 0,-1-1-1 0 0,1 1 1 0 0,-1 0-1 0 0,1 0 1 0 0,-1 0-1 0 0,0 1 1 0 0,0-1-1 0 0,-1 1 1 0 0,1-1-1 0 0,0 1 1 0 0,-1 0-1 0 0,1 0 1 0 0,-1 1-1 0 0,0-1 1 0 0,-7-2-1 0 0,1 1 194 0 0,0 1-1 0 0,1 0 0 0 0,-1 0 1 0 0,0 1-1 0 0,0 0 0 0 0,-1 1 1 0 0,-17 1-1 0 0,20 0-392 0 0,0 1-1 0 0,0 0 1 0 0,0 0 0 0 0,0 1 0 0 0,-14 6-1 0 0,19-7-314 0 0,-1-1 1 0 0,1 1-1 0 0,0 0 0 0 0,0 1 0 0 0,-1-1 0 0 0,1 1 0 0 0,1-1 1 0 0,-1 1-1 0 0,0 0 0 0 0,1 0 0 0 0,-1 0 0 0 0,1 1 1 0 0,0-1-1 0 0,-2 4 0 0 0,3-5-100 0 0,1 0 0 0 0,-1-1 1 0 0,1 1-1 0 0,-1-1 0 0 0,1 1 0 0 0,0 0 0 0 0,0-1 0 0 0,0 1 1 0 0,0 0-1 0 0,0-1 0 0 0,0 1 0 0 0,0 0 0 0 0,0-1 1 0 0,1 1-1 0 0,-1 0 0 0 0,1-1 0 0 0,-1 1 0 0 0,1-1 1 0 0,1 3-1 0 0,-1-1 3 0 0,1-1 0 0 0,0 1 0 0 0,0 0 0 0 0,1-1 0 0 0,-1 0 0 0 0,0 0 0 0 0,1 0 0 0 0,0 0-1 0 0,4 3 1 0 0,1 0 60 0 0,2-1 0 0 0,-1 0 1 0 0,0 0-1 0 0,1-1 0 0 0,15 3 0 0 0,-12-4-65 0 0,0 0 1 0 0,0-1 0 0 0,0 0-1 0 0,1-1 1 0 0,-1-1 0 0 0,0 0 0 0 0,19-4-1 0 0,-28 4-62 0 0,1 0 0 0 0,-1 0 0 0 0,0-1 0 0 0,1 1 0 0 0,-1-1 0 0 0,0 0 0 0 0,0 0 1 0 0,0 0-1 0 0,0-1 0 0 0,-1 1 0 0 0,1-1 0 0 0,-1 0 0 0 0,1 0 0 0 0,-1 0 0 0 0,0 0 0 0 0,0-1 0 0 0,0 1 0 0 0,-1-1 0 0 0,1 0 0 0 0,-1 0 0 0 0,0 0 0 0 0,0 0 0 0 0,0 0 0 0 0,2-9 0 0 0,-4 10-38 0 0,0 0 0 0 0,0 0 0 0 0,0 0 0 0 0,0 0 0 0 0,0 0 0 0 0,-1 0 0 0 0,0-1 0 0 0,1 1 0 0 0,-1 0 0 0 0,0 0 0 0 0,-1 1 0 0 0,1-1 0 0 0,0 0 0 0 0,-1 0 0 0 0,0 0 0 0 0,1 1 0 0 0,-1-1 0 0 0,0 1-1 0 0,0 0 1 0 0,-1-1 0 0 0,1 1 0 0 0,0 0 0 0 0,-1 0 0 0 0,1 0 0 0 0,-5-1 0 0 0,-2-4-128 0 0,-1 2 0 0 0,0-1 0 0 0,-1 1 0 0 0,1 1 0 0 0,-20-6 0 0 0,0 4-1548 0 0,0 0-4970 0 0,22 4 3712 0 0,0 0-490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1 884 0 0,'-1'2'8676'0'0,"-1"2"-7856"0"0,0 1-1 0 0,0 0 1 0 0,0-1-1 0 0,1 1 1 0 0,-1 0-1 0 0,1 0 1 0 0,0 0 0 0 0,1 0-1 0 0,-1 0 1 0 0,1 0-1 0 0,0 0 1 0 0,1 8-1 0 0,2 13 761 0 0,7 28 1 0 0,-8-47-1413 0 0,6 14-1943 0 0,-4-11-912 0 0,-1 0-3349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3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84 368 0 0,'-8'-5'428'0'0,"-26"-17"2253"0"0,33 21-2303 0 0,-1 0 1 0 0,1-1 0 0 0,0 1 0 0 0,-1 0 0 0 0,1 0 0 0 0,0-1-1 0 0,0 1 1 0 0,0-1 0 0 0,0 1 0 0 0,0-1 0 0 0,0 0 0 0 0,0 1-1 0 0,0-1 1 0 0,1 0 0 0 0,-1 0 0 0 0,1 1 0 0 0,-1-4 0 0 0,1 5-182 0 0,0-1 1 0 0,1 0-1 0 0,-1 0 1 0 0,0 0-1 0 0,1 0 1 0 0,-1 0-1 0 0,1 0 0 0 0,-1 1 1 0 0,1-1-1 0 0,-1 0 1 0 0,1 0-1 0 0,0 1 1 0 0,-1-1-1 0 0,1 0 1 0 0,0 1-1 0 0,0-1 1 0 0,0 0-1 0 0,-1 1 1 0 0,1-1-1 0 0,0 1 1 0 0,0 0-1 0 0,0-1 1 0 0,1 1-1 0 0,23-7 2036 0 0,2 5-645 0 0,0 1 0 0 0,0 1 0 0 0,40 5 0 0 0,-39-1-1003 0 0,-1 1 0 0 0,1 2 0 0 0,-1 0 0 0 0,-1 2 0 0 0,1 1 0 0 0,-1 1 0 0 0,-1 2 0 0 0,0 0 0 0 0,-1 1 0 0 0,29 24 0 0 0,-48-35-478 0 0,-1 1 0 0 0,1 0 0 0 0,-1 0 0 0 0,0 0 0 0 0,-1 1 0 0 0,1 0 0 0 0,-1-1 0 0 0,0 1 0 0 0,0 0 0 0 0,0 1 0 0 0,-1-1 0 0 0,1 0 0 0 0,1 9 0 0 0,-3-10-52 0 0,-1 0 0 0 0,1-1 0 0 0,-1 1 1 0 0,0 0-1 0 0,0 0 0 0 0,-1 0 0 0 0,1 0 0 0 0,-1-1 0 0 0,0 1 1 0 0,0 0-1 0 0,0 0 0 0 0,0-1 0 0 0,0 1 0 0 0,-1-1 1 0 0,0 1-1 0 0,0-1 0 0 0,0 0 0 0 0,0 0 0 0 0,0 1 1 0 0,-1-1-1 0 0,-2 3 0 0 0,-6 3-158 0 0,0 1 0 0 0,0-2 0 0 0,-1 1 1 0 0,0-2-1 0 0,0 0 0 0 0,-1 0 0 0 0,1-1 0 0 0,-2 0 0 0 0,1-1 0 0 0,-15 3 0 0 0,-4 0-256 0 0,0-2-1 0 0,-1 0 0 0 0,-40 0 1 0 0,26-7-1604 0 0,18-7-2996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40 260 0 0,'0'-1'419'0'0,"1"0"0"0"0,0 0 0 0 0,-1 0 0 0 0,1 0 0 0 0,-1 0-1 0 0,0 0 1 0 0,1 0 0 0 0,-1-1 0 0 0,0 1 0 0 0,1 0 0 0 0,-1 0 0 0 0,0 0 0 0 0,0-1 0 0 0,0 1 0 0 0,0 0-1 0 0,0 0 1 0 0,0-1 0 0 0,-1 1 0 0 0,1 0 0 0 0,0 0 0 0 0,-1 0 0 0 0,1 0 0 0 0,0-1 0 0 0,-1 1-1 0 0,0 0 1 0 0,0-2 0 0 0,0 2-127 0 0,0 1 1 0 0,0-1-1 0 0,0 0 0 0 0,0 1 0 0 0,0-1 0 0 0,-1 1 1 0 0,1-1-1 0 0,0 1 0 0 0,0-1 0 0 0,0 1 0 0 0,0 0 0 0 0,-1 0 1 0 0,1 0-1 0 0,0-1 0 0 0,0 1 0 0 0,0 0 0 0 0,-1 0 0 0 0,1 1 1 0 0,0-1-1 0 0,0 0 0 0 0,0 0 0 0 0,0 1 0 0 0,-1-1 0 0 0,1 0 1 0 0,0 1-1 0 0,0-1 0 0 0,-2 2 0 0 0,-7 5 319 0 0,-1 0 0 0 0,1 0 0 0 0,1 1 0 0 0,-1 0 0 0 0,1 1 0 0 0,1 0 1 0 0,0 1-1 0 0,0-1 0 0 0,1 2 0 0 0,0-1 0 0 0,0 1 0 0 0,1 0 0 0 0,-8 23 0 0 0,12-29-531 0 0,1-1 1 0 0,0 1-1 0 0,0 0 0 0 0,0 0 1 0 0,1-1-1 0 0,0 1 1 0 0,0 0-1 0 0,0 0 0 0 0,0 0 1 0 0,1-1-1 0 0,-1 1 0 0 0,1 0 1 0 0,1 0-1 0 0,-1-1 0 0 0,1 1 1 0 0,-1-1-1 0 0,1 1 1 0 0,1-1-1 0 0,-1 0 0 0 0,1 0 1 0 0,-1 0-1 0 0,1 0 0 0 0,0 0 1 0 0,0-1-1 0 0,1 1 1 0 0,-1-1-1 0 0,1 0 0 0 0,0 0 1 0 0,7 5-1 0 0,0-2 106 0 0,0 1 1 0 0,1-2-1 0 0,-1 0 0 0 0,1 0 1 0 0,0-1-1 0 0,0-1 1 0 0,0 1-1 0 0,0-2 0 0 0,1 0 1 0 0,15 0-1 0 0,-3-1-857 0 0,1-2 0 0 0,-1-1-1 0 0,49-9 1 0 0,-61 8 308 0 0,0-1 0 0 0,0 0-1 0 0,0-1 1 0 0,0 0 0 0 0,-1-1 0 0 0,0-1 0 0 0,0 0-1 0 0,21-16 1 0 0,-17 4-3407 0 0,-12 9-3762 0 0,-3 0 4874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41 492 0 0,'-14'1'1003'0'0,"-36"5"3831"0"0,18 1 9492 0 0,37-9-13132 0 0,55-10 1754 0 0,17-3-1868 0 0,-29 0-6876 0 0,-37 10 2449 0 0,-3 0 478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75 408 0 0,'-30'-6'1846'0'0,"19"4"588"0"0,0 0-1 0 0,0-1 1 0 0,-21-11 6622 0 0,38 6-6143 0 0,9 0-1756 0 0,14 1 996 0 0,0 1 1 0 0,55-3-1 0 0,12 6-1448 0 0,-34 2-4203 0 0,0-2-4466 0 0,-37 1 4813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27 176 0 0,'-3'-9'3014'0'0,"-4"-8"8482"0"0,2 24-10334 0 0,5-6-1068 0 0,-1-1 0 0 0,1 1 0 0 0,-1 0 0 0 0,1-1-1 0 0,-1 1 1 0 0,1-1 0 0 0,-1 1 0 0 0,1 0 0 0 0,-1-1 0 0 0,1 1 0 0 0,0 0-1 0 0,-1 0 1 0 0,1-1 0 0 0,0 1 0 0 0,0 0 0 0 0,-1 0 0 0 0,1 0 0 0 0,0 0-6 0 0,0 0 0 0 0,0 0 0 0 0,0 0 0 0 0,0 0 0 0 0,0 0-1 0 0,0 0 1 0 0,0 0 0 0 0,0-1 0 0 0,1 1 0 0 0,-1 0 0 0 0,0 0 0 0 0,1 0 0 0 0,-1 0 0 0 0,0 0 0 0 0,1-1 0 0 0,-1 1 0 0 0,1 0 0 0 0,-1 0 0 0 0,1-1 0 0 0,0 1 0 0 0,-1 0 0 0 0,1-1 0 0 0,0 1 0 0 0,-1-1 0 0 0,1 1 0 0 0,0 0 0 0 0,0-1 0 0 0,-1 0 0 0 0,1 1 0 0 0,0-1 0 0 0,0 1 0 0 0,0-1 0 0 0,0 0 0 0 0,-1 0 0 0 0,1 0 0 0 0,0 1 0 0 0,0-1 0 0 0,0 0 0 0 0,0 0 0 0 0,0 0 0 0 0,0 0 0 0 0,0 0 0 0 0,0-1 0 0 0,0 1 0 0 0,1 0 0 0 0,0-1 150 0 0,-2 1-105 0 0,0 0-82 0 0,1 0 0 0 0,-1-1 0 0 0,1 1 1 0 0,-1 0-1 0 0,1 0 0 0 0,-1-1 0 0 0,1 1 0 0 0,-1 0 1 0 0,0-1-1 0 0,1 1 0 0 0,-1-1 0 0 0,0 1 0 0 0,1 0 1 0 0,-1-1-1 0 0,0 1 0 0 0,1-1 0 0 0,-1 1 0 0 0,0-1 1 0 0,0 1-1 0 0,0-1 0 0 0,0 1 0 0 0,1-1 0 0 0,-1 1 1 0 0,0-1-1 0 0,0 1 0 0 0,0-1 0 0 0,0 1 0 0 0,0-1 1 0 0,0 1-1 0 0,0-1 0 0 0,0 0 0 0 0,-1 0-94 0 0,0 0 1 0 0,0 0-1 0 0,0 0 0 0 0,0 0 0 0 0,0 0 1 0 0,0 1-1 0 0,0-1 0 0 0,0 0 0 0 0,0 1 1 0 0,-1-1-1 0 0,1 0 0 0 0,0 1 0 0 0,0 0 1 0 0,-1-1-1 0 0,1 1 0 0 0,0 0 1 0 0,-3-1-1 0 0,3 1-714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7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60 212 0 0,'3'-6'810'0'0,"-1"1"0"0"0,1 0 1 0 0,0 0-1 0 0,0 0 0 0 0,6-7 0 0 0,-7 10-424 0 0,-1 0-1 0 0,1 0 1 0 0,-1 1-1 0 0,1-1 1 0 0,0 1-1 0 0,0-1 1 0 0,-1 1-1 0 0,1 0 1 0 0,0 0-1 0 0,0 0 1 0 0,0 0-1 0 0,0 0 1 0 0,1 0-1 0 0,-1 1 1 0 0,0-1 0 0 0,4 0-1 0 0,-4 1-223 0 0,-1 0-1 0 0,1 1 1 0 0,-1-1 0 0 0,0 0-1 0 0,1 1 1 0 0,-1 0-1 0 0,1-1 1 0 0,-1 1 0 0 0,0 0-1 0 0,0-1 1 0 0,1 1 0 0 0,-1 0-1 0 0,0 0 1 0 0,0 0 0 0 0,0 0-1 0 0,0 0 1 0 0,0 0-1 0 0,0 1 1 0 0,0-1 0 0 0,0 0-1 0 0,-1 0 1 0 0,1 1 0 0 0,0-1-1 0 0,-1 0 1 0 0,1 1 0 0 0,-1-1-1 0 0,1 1 1 0 0,-1-1-1 0 0,0 1 1 0 0,0-1 0 0 0,1 2-1 0 0,0 6 321 0 0,0 1 0 0 0,0-1 0 0 0,-2 13 0 0 0,1-21-452 0 0,-3 37 996 0 0,-2 0 0 0 0,-2 0 0 0 0,-15 49 0 0 0,19-77-866 0 0,1-5-25 0 0,1 0-1 0 0,-1 0 1 0 0,1 0-1 0 0,0 0 1 0 0,1 0 0 0 0,-1 6-1 0 0,1-10-99 0 0,0 0-1 0 0,1 0 0 0 0,-1 1 1 0 0,0-1-1 0 0,0 0 1 0 0,1 0-1 0 0,-1 0 1 0 0,1 0-1 0 0,-1 0 0 0 0,1 0 1 0 0,-1 0-1 0 0,1 0 1 0 0,0 0-1 0 0,0 0 1 0 0,-1 0-1 0 0,1-1 0 0 0,0 1 1 0 0,0 0-1 0 0,0 0 1 0 0,0-1-1 0 0,0 1 1 0 0,0 0-1 0 0,0-1 0 0 0,0 1 1 0 0,0-1-1 0 0,0 0 1 0 0,0 1-1 0 0,0-1 1 0 0,0 0-1 0 0,0 1 0 0 0,1-1 1 0 0,-1 0-1 0 0,1 0 1 0 0,39 3 350 0 0,1-3 1 0 0,-1-1-1 0 0,61-9 1 0 0,-47 4-157 0 0,-5 1-8 0 0,82-5 200 0 0,-115 18-3944 0 0,-3 1-4854 0 0,-5-7 5695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22 744 0 0,'2'-21'9137'0'0,"2"28"-3751"0"0,5 41-1346 0 0,-7-35-3447 0 0,7 57 1971 0 0,-8-54-2292 0 0,1 1 0 0 0,0-1 0 0 0,1 1 1 0 0,0-1-1 0 0,2 0 0 0 0,0 0 0 0 0,10 21 1 0 0,-5-25-1926 0 0,6 0-6545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64 124 732 0 0,'-14'-3'1184'0'0,"-17"-4"2732"0"0,13 0 6966 0 0,23 6-9444 0 0,244-28 5795 0 0,-102 15-5194 0 0,-41-1-458 0 0,108-29 1 0 0,-176 41-8925 0 0,-27 4 2551 0 0,-1-3 1629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22 133 92 0 0,'-4'9'1077'0'0,"0"1"-1"0"0,1 0 1 0 0,0 1 0 0 0,1-1 0 0 0,0 0-1 0 0,0 1 1 0 0,1-1 0 0 0,1 1-1 0 0,0-1 1 0 0,2 19 0 0 0,17 88 8155 0 0,-9-74-1069 0 0,-11-47-7757 0 0,0-16-201 0 0,0 1 0 0 0,1-1 0 0 0,1 0 0 0 0,1 1 0 0 0,0-1 0 0 0,2 1 1 0 0,0-1-1 0 0,1 1 0 0 0,1 1 0 0 0,15-32 0 0 0,-16 38-169 0 0,1-1 0 0 0,1 2 0 0 0,1-1 1 0 0,-1 1-1 0 0,2 0 0 0 0,-1 0 0 0 0,1 1 0 0 0,1 0 0 0 0,0 1 0 0 0,0 0 0 0 0,1 1 0 0 0,0 0 1 0 0,1 0-1 0 0,0 1 0 0 0,0 1 0 0 0,21-9 0 0 0,-29 14-31 0 0,0 0 0 0 0,0 0 1 0 0,0 0-1 0 0,0 1 0 0 0,0-1 0 0 0,0 1 1 0 0,0 0-1 0 0,0 0 0 0 0,0 1 0 0 0,0-1 1 0 0,0 1-1 0 0,1 0 0 0 0,-1 0 0 0 0,-1 0 1 0 0,1 0-1 0 0,6 3 0 0 0,-8-2-3 0 0,0-1 1 0 0,-1 0-1 0 0,1 1 0 0 0,0-1 0 0 0,0 1 1 0 0,-1-1-1 0 0,1 1 0 0 0,-1 0 1 0 0,1 0-1 0 0,-1 0 0 0 0,0 0 0 0 0,0 0 1 0 0,0 0-1 0 0,0 0 0 0 0,0 0 1 0 0,0 0-1 0 0,0 1 0 0 0,-1-1 1 0 0,1 0-1 0 0,-1 0 0 0 0,0 1 0 0 0,0-1 1 0 0,0 0-1 0 0,0 1 0 0 0,0-1 1 0 0,0 0-1 0 0,0 1 0 0 0,-1-1 0 0 0,1 0 1 0 0,-2 3-1 0 0,-3 8-3 0 0,0 0-1 0 0,-1-1 1 0 0,0 1 0 0 0,-1-1-1 0 0,0-1 1 0 0,-1 1 0 0 0,0-1-1 0 0,-1-1 1 0 0,-16 16-1 0 0,11-12-3 0 0,2 0 0 0 0,0 1-1 0 0,-20 32 1 0 0,31-46 1 0 0,1 1 0 0 0,-1-1 1 0 0,0 1-1 0 0,1-1 0 0 0,-1 1 0 0 0,0-1 1 0 0,1 1-1 0 0,0 0 0 0 0,-1-1 1 0 0,1 1-1 0 0,0 0 0 0 0,0-1 1 0 0,0 1-1 0 0,0 0 0 0 0,0-1 0 0 0,1 1 1 0 0,-1 0-1 0 0,0-1 0 0 0,1 1 1 0 0,0 2-1 0 0,1-2 1 0 0,-1 0-1 0 0,1 0 1 0 0,-1 0 0 0 0,1 0-1 0 0,0 0 1 0 0,-1 0 0 0 0,1-1-1 0 0,0 1 1 0 0,0-1 0 0 0,0 0-1 0 0,0 1 1 0 0,4 1 0 0 0,6 1-4 0 0,-1 0-1 0 0,0-1 1 0 0,1 0 0 0 0,19 2 0 0 0,5-1-329 0 0,-1-1 0 0 0,69-3 0 0 0,-67-5-4030 0 0,-2-3-3997 0 0,-21 5 5134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156 283 5689 0 0,'-4'1'1211'0'0,"0"0"0"0"0,-1 0 1 0 0,1 1-1 0 0,0-1 1 0 0,0 1-1 0 0,-3 3 0 0 0,1-2-473 0 0,2 0 0 0 0,-1 1 0 0 0,0 0 0 0 0,1 0 0 0 0,-1 0 0 0 0,-6 10 0 0 0,7-8-33 0 0,0 0 0 0 0,0 1 1 0 0,0 0-1 0 0,1 0 0 0 0,-1 0 0 0 0,2 0 0 0 0,-1 0 0 0 0,1 1 1 0 0,-2 9-1 0 0,0-32 3906 0 0,-1-20-4459 0 0,-19-190 915 0 0,9 118-868 0 0,14 88-164 0 0,1 19-27 0 0,0-1 1 0 0,0 1 0 0 0,0-1-1 0 0,0 1 1 0 0,0-1-1 0 0,0 1 1 0 0,1-1-1 0 0,-1 1 1 0 0,0-1 0 0 0,0 1-1 0 0,1 0 1 0 0,-1-1-1 0 0,0 1 1 0 0,0 0 0 0 0,1-1-1 0 0,-1 1 1 0 0,0 0-1 0 0,1-1 1 0 0,-1 1 0 0 0,1 0-1 0 0,-1-1 1 0 0,0 1-1 0 0,1 0 1 0 0,-1 0-1 0 0,1 0 1 0 0,-1 0 0 0 0,1-1-1 0 0,-1 1 1 0 0,1 0-1 0 0,-1 0 1 0 0,1 0 0 0 0,-1 0-1 0 0,0 0 1 0 0,2 0-1 0 0,11 14 10 0 0,-12-12-19 0 0,253 253 1 0 0,-184-182 0 0 0,-60-62 0 0 0,-9-9 0 0 0,1 0 0 0 0,-1-1 0 0 0,1 1 0 0 0,-1 0 0 0 0,1 0 0 0 0,0-1 0 0 0,0 1 0 0 0,0-1 0 0 0,0 0 0 0 0,0 0 0 0 0,0 1 0 0 0,0-1 0 0 0,1 0 0 0 0,-1-1 0 0 0,0 1 0 0 0,1 0 0 0 0,-1-1 0 0 0,0 1 0 0 0,1-1 0 0 0,3 0 0 0 0,-4 1-19 0 0,0-1 0 0 0,0 0-1 0 0,0 0 1 0 0,0-1 0 0 0,0 1 0 0 0,-1 0 0 0 0,1-1-1 0 0,0 1 1 0 0,0-1 0 0 0,0 1 0 0 0,0-1-1 0 0,-1 0 1 0 0,1 0 0 0 0,0 0 0 0 0,-1 0 0 0 0,1 0-1 0 0,-1 0 1 0 0,1 0 0 0 0,-1-1 0 0 0,1 1 0 0 0,-1 0-1 0 0,0-1 1 0 0,0 1 0 0 0,1-1 0 0 0,-1 0-1 0 0,1-2 1 0 0,-2 3 8 0 0,0 0 0 0 0,0 1 0 0 0,0-1 1 0 0,0 0-1 0 0,0 1 0 0 0,0-1 0 0 0,0 0 0 0 0,0 1 0 0 0,0-1 0 0 0,0 0 0 0 0,0 1 0 0 0,0-1 0 0 0,-1 0 0 0 0,1 1 0 0 0,0-1 0 0 0,0 0 0 0 0,-1 1 0 0 0,1-1 0 0 0,-1 1 0 0 0,1-1 0 0 0,0 0 0 0 0,-1 1 1 0 0,1-1-1 0 0,-1 1 0 0 0,1-1 0 0 0,-1 1 0 0 0,0 0 0 0 0,1-1 0 0 0,-1 1 0 0 0,0-1 0 0 0,-20-11-111 0 0,-12-1 36 0 0,0 1 1 0 0,0 2-1 0 0,-1 1 0 0 0,-1 2 1 0 0,1 1-1 0 0,-58-2 1 0 0,79 8-401 0 0,0 0 0 0 0,1 0 0 0 0,-19 4 1 0 0,29-4-407 0 0,32 3-9186 0 0,-9 0 6944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4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76 7293 0 0,'-1'-1'666'0'0,"0"1"1"0"0,0-1 0 0 0,0 0 0 0 0,0 1-1 0 0,0-1 1 0 0,-1 1 0 0 0,1-1-1 0 0,0 1 1 0 0,0 0 0 0 0,0-1-1 0 0,-1 1 1 0 0,1 0 0 0 0,0 0 0 0 0,0 0-1 0 0,0 0 1 0 0,-1 0 0 0 0,1 0-1 0 0,-2 1 1 0 0,2-1-361 0 0,0 0 1 0 0,0 1-1 0 0,0 0 0 0 0,1-1 0 0 0,-1 1 0 0 0,0-1 0 0 0,0 1 1 0 0,0 0-1 0 0,1 0 0 0 0,-1 0 0 0 0,0-1 0 0 0,1 1 0 0 0,-1 0 1 0 0,1 0-1 0 0,-1 0 0 0 0,1 0 0 0 0,-1 1 0 0 0,-2 6 28 0 0,1 0 1 0 0,1 0-1 0 0,-1 0 0 0 0,0 14 0 0 0,1-3 1159 0 0,-20 96 2639 0 0,20-118-4132 0 0,-8-24 0 0 0,8 16 0 0 0,1 1 0 0 0,1-1 0 0 0,2-19 0 0 0,-2 25 0 0 0,1 0 0 0 0,-1 0 0 0 0,0 0 0 0 0,1 0 0 0 0,0 1 0 0 0,0-1 0 0 0,1 1 0 0 0,-1-1 0 0 0,1 1 0 0 0,3-4 0 0 0,-5 7 0 0 0,0 0 0 0 0,0 0 0 0 0,0 0 0 0 0,0 1 0 0 0,0-1 0 0 0,0 1 0 0 0,0-1 0 0 0,1 1 0 0 0,-1-1 0 0 0,0 1 0 0 0,0-1 0 0 0,0 1 0 0 0,0 0 0 0 0,1 0 0 0 0,-1 0 0 0 0,0 0 0 0 0,0-1 0 0 0,1 2 0 0 0,-1-1 0 0 0,0 0 0 0 0,0 0 0 0 0,2 1 0 0 0,23 9 0 0 0,37 30 0 0 0,-42-25 0 0 0,35 18 0 0 0,-28-20 0 0 0,55 19 0 0 0,-70-28 0 0 0,-1-1 0 0 0,1 0 0 0 0,0-1 0 0 0,0-1 0 0 0,0 0 0 0 0,0 0 0 0 0,18-3 0 0 0,-27 2 0 0 0,0-1 0 0 0,0 0 0 0 0,0 0 0 0 0,0 0 0 0 0,0 0 0 0 0,0-1 0 0 0,-1 0 0 0 0,1 1 0 0 0,-1-1 0 0 0,1-1 0 0 0,-1 1 0 0 0,0 0 0 0 0,0-1 0 0 0,0 0 0 0 0,0 0 0 0 0,0 0 0 0 0,0 0 0 0 0,-1 0 0 0 0,1 0 0 0 0,-1-1 0 0 0,0 1 0 0 0,0-1 0 0 0,-1 1 0 0 0,1-1 0 0 0,-1 0 0 0 0,1 0 0 0 0,-1 0 0 0 0,-1 0 0 0 0,1 0 0 0 0,0 0 0 0 0,-1 0 0 0 0,0-5 0 0 0,1 2 0 0 0,-2-1 0 0 0,1 0 0 0 0,-1 0 0 0 0,0 0 0 0 0,0 0 0 0 0,-1 1 0 0 0,0-1 0 0 0,-1 1 0 0 0,1-1 0 0 0,-1 1 0 0 0,-1 0 0 0 0,0 0 0 0 0,0 0 0 0 0,0 0 0 0 0,-9-9 0 0 0,-42-34-1366 0 0,53 49 476 0 0,34 6-11849 0 0,-11-4 9692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84 8 0 0,'1'-2'274'0'0,"0"1"0"0"0,0 0 0 0 0,0-1 0 0 0,0 1 0 0 0,0-1 0 0 0,-1 0 0 0 0,1 1 0 0 0,0-1 0 0 0,-1 0 0 0 0,1 1 0 0 0,-1-1 0 0 0,0 0 0 0 0,1 0 0 0 0,-1 1 0 0 0,0-1 0 0 0,0 0 0 0 0,0 0 0 0 0,0 1 0 0 0,0-1 0 0 0,-1 0 0 0 0,1 0 0 0 0,-1 1 0 0 0,1-1 0 0 0,-1 0 0 0 0,1 1 0 0 0,-1-1 0 0 0,0 0 0 0 0,0 1 0 0 0,0-1 0 0 0,0 1 0 0 0,0 0 0 0 0,0-1 0 0 0,0 1 0 0 0,0 0 0 0 0,-1-1 0 0 0,1 1 0 0 0,0 0 0 0 0,-3-1 0 0 0,0-1 199 0 0,-1 0 0 0 0,0 1 0 0 0,0-1 1 0 0,0 1-1 0 0,-1 0 0 0 0,1 0 0 0 0,-1 1 0 0 0,1 0 1 0 0,-1 0-1 0 0,1 0 0 0 0,-1 0 0 0 0,1 1 1 0 0,-1 0-1 0 0,0 0 0 0 0,1 1 0 0 0,-1-1 1 0 0,1 1-1 0 0,-1 1 0 0 0,-9 2 0 0 0,13-3-325 0 0,-1 0 0 0 0,0 0 0 0 0,0 1 0 0 0,1-1-1 0 0,-1 0 1 0 0,1 1 0 0 0,-1 0 0 0 0,1 0 0 0 0,0 0-1 0 0,-1 0 1 0 0,1 0 0 0 0,0 0 0 0 0,0 0 0 0 0,1 1 0 0 0,-1-1-1 0 0,0 1 1 0 0,1-1 0 0 0,-1 1 0 0 0,1 0 0 0 0,0 0 0 0 0,0-1-1 0 0,0 1 1 0 0,1 0 0 0 0,-1 0 0 0 0,0 0 0 0 0,1 0 0 0 0,0 0-1 0 0,0 0 1 0 0,0 0 0 0 0,0 0 0 0 0,0 0 0 0 0,1 0 0 0 0,-1 0-1 0 0,1 0 1 0 0,0 0 0 0 0,0-1 0 0 0,2 6 0 0 0,3 7 106 0 0,1-2 0 0 0,0 1 0 0 0,0-1 0 0 0,2 0 0 0 0,0 0 1 0 0,0-1-1 0 0,17 16 0 0 0,9 6 354 0 0,41 30 1 0 0,-39-36-13 0 0,39 42 1 0 0,-74-68-560 0 0,0 0 1 0 0,-1-1 0 0 0,1 1-1 0 0,-1 0 1 0 0,1 0 0 0 0,-1 0-1 0 0,0 1 1 0 0,1-1 0 0 0,-1 0-1 0 0,0 0 1 0 0,-1 1 0 0 0,1-1-1 0 0,0 1 1 0 0,-1-1 0 0 0,1 5-1 0 0,-1-5-19 0 0,0-1-1 0 0,-1 1 1 0 0,1-1-1 0 0,-1 1 0 0 0,0-1 1 0 0,1 1-1 0 0,-1-1 1 0 0,0 1-1 0 0,0-1 0 0 0,0 0 1 0 0,0 1-1 0 0,0-1 1 0 0,0 0-1 0 0,0 0 1 0 0,0 0-1 0 0,-1 0 0 0 0,1 0 1 0 0,0 0-1 0 0,-1 0 1 0 0,1 0-1 0 0,-1-1 1 0 0,1 1-1 0 0,-1 0 0 0 0,1-1 1 0 0,-4 1-1 0 0,-7 3-73 0 0,0-1 0 0 0,-1-1 0 0 0,0 0 0 0 0,0-1 0 0 0,1 0 0 0 0,-1-1 0 0 0,0 0 0 0 0,0-1 0 0 0,-22-4 0 0 0,23 2-570 0 0,0 0-1 0 0,0 0 1 0 0,0-1 0 0 0,1-1 0 0 0,-22-11-1 0 0,31 15-78 0 0,0 0-1 0 0,0-1 0 0 0,0 1 0 0 0,0-1 0 0 0,1 1 0 0 0,-1-1 0 0 0,0 0 1 0 0,1 1-1 0 0,0-1 0 0 0,-1 0 0 0 0,1 0 0 0 0,-1-3 0 0 0,-1-3-2341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0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6585 0 0,'31'-26'8867'0'0,"-27"23"-7982"0"0,0 0 0 0 0,0 1 1 0 0,0 0-1 0 0,0 0 0 0 0,9-3 0 0 0,-11 4-701 0 0,1 1-1 0 0,0-1 0 0 0,-1 1 1 0 0,1 0-1 0 0,0 0 1 0 0,-1 0-1 0 0,1 0 0 0 0,-1 0 1 0 0,1 1-1 0 0,0-1 0 0 0,-1 1 1 0 0,1-1-1 0 0,-1 1 0 0 0,1 0 1 0 0,-1 0-1 0 0,0 0 1 0 0,1 1-1 0 0,-1-1 0 0 0,0 0 1 0 0,0 1-1 0 0,0 0 0 0 0,0-1 1 0 0,0 1-1 0 0,0 0 1 0 0,0 0-1 0 0,0 0 0 0 0,1 3 1 0 0,7 10 326 0 0,-1 1 1 0 0,-1 1-1 0 0,0 0 1 0 0,-1 0-1 0 0,0 0 1 0 0,-2 1-1 0 0,5 22 1 0 0,4 12 286 0 0,13 45 736 0 0,-27-94-1590 0 0,1 0-1 0 0,1 0 1 0 0,-1 0-1 0 0,0 0 1 0 0,1-1-1 0 0,-1 1 1 0 0,1 0 0 0 0,0-1-1 0 0,3 3 1 0 0,-5-4-444 0 0,8 1-630 0 0,-4-4-2215 0 0,-2 1 2450 0 0,5-6 258 0 0,-6-3-7102 0 0,-3-5 4743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253 146 312 0 0,'-45'-20'3215'0'0,"-74"-20"0"0"0,51 18 3655 0 0,48 13-1114 0 0,20 9-5652 0 0,0-1 0 0 0,0 1 1 0 0,0 0-1 0 0,0 0 0 0 0,0 0 0 0 0,0 0 1 0 0,0 0-1 0 0,0 0 0 0 0,0-1 0 0 0,0 1 1 0 0,0 0-1 0 0,0 0 0 0 0,0 0 1 0 0,0 0-1 0 0,0 0 0 0 0,0-1 0 0 0,0 1 1 0 0,0 0-1 0 0,0 0 0 0 0,1-1 939 0 0,-1 1-939 0 0,15-5 4029 0 0,3 4-4646 0 0,-3 0 580 0 0,501-29 6413 0 0,-479 24-10753 0 0,-24 3 1110 0 0,1 1 1 0 0,16-1-1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0 688 0 0,'-7'2'449'0'0,"-60"17"3636"0"0,62-17-2427 0 0,-1 1-1 0 0,0 0 1 0 0,0 0 0 0 0,-10 8 3300 0 0,33-5-2091 0 0,-7-3-2194 0 0,-1-1 0 0 0,1 0 0 0 0,0-1 0 0 0,12 1 1 0 0,10 1 301 0 0,174 18 1624 0 0,-135-16-5574 0 0,0-1-3370 0 0,-60-3 4984 0 0,42 2-1371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45 288 0 0,'-6'-8'1966'0'0,"1"2"-762"0"0,-13-13 3518 0 0,12 15-2798 0 0,-6-4 6337 0 0,22 19-6318 0 0,26 18-1240 0 0,-22-18-344 0 0,93 72 1369 0 0,-96-72-1631 0 0,0 0 0 0 0,-1 0 0 0 0,0 1 1 0 0,-1 0-1 0 0,0 1 0 0 0,12 23 0 0 0,-18-30-116 0 0,-1 0-1 0 0,-1-1 1 0 0,1 1 0 0 0,-1 0-1 0 0,0 0 1 0 0,0 0 0 0 0,-1 0-1 0 0,0 0 1 0 0,0 0 0 0 0,0 0-1 0 0,-1 0 1 0 0,0 0 0 0 0,0 0-1 0 0,0 0 1 0 0,-1-1 0 0 0,-3 10-1 0 0,2-8-70 0 0,0-1 0 0 0,0 0-1 0 0,0 1 1 0 0,-1-2 0 0 0,0 1 0 0 0,0 0-1 0 0,-1-1 1 0 0,1 0 0 0 0,-1 0 0 0 0,0 0-1 0 0,0 0 1 0 0,-1-1 0 0 0,0 0 0 0 0,-6 3-1 0 0,11-6 45 0 0,-14 7-131 0 0,8-6 0 0 0,5-5-143 0 0,6-4 299 0 0,-1-1 0 0 0,1 1 0 0 0,0 0 0 0 0,1 0 0 0 0,-1 0-1 0 0,1 1 1 0 0,11-12 0 0 0,53-43-128 0 0,-9 7-54 0 0,-55 49 185 0 0,14-14-107 0 0,29-40 0 0 0,-44 54 121 0 0,0 0-1 0 0,-1 0 0 0 0,0-1 1 0 0,0 0-1 0 0,0 0 0 0 0,-1 0 1 0 0,0 0-1 0 0,0 0 0 0 0,0 0 1 0 0,-1 0-1 0 0,0-1 1 0 0,0 1-1 0 0,0-9 0 0 0,-2 12 91 0 0,1-1 1 0 0,-1 1-1 0 0,1 0 0 0 0,-1 0 1 0 0,0 0-1 0 0,0 0 0 0 0,0 0 0 0 0,0 1 1 0 0,-1-1-1 0 0,1 0 0 0 0,-1 0 1 0 0,-2-2-1 0 0,3 4-42 0 0,1 0 1 0 0,-1 1-1 0 0,0-1 0 0 0,0 0 1 0 0,1 1-1 0 0,-1-1 1 0 0,0 1-1 0 0,0-1 0 0 0,0 1 1 0 0,0-1-1 0 0,1 1 1 0 0,-1 0-1 0 0,0-1 0 0 0,0 1 1 0 0,0 0-1 0 0,0 0 1 0 0,0 0-1 0 0,0 0 0 0 0,0 0 1 0 0,0 0-1 0 0,0 0 1 0 0,0 0-1 0 0,0 0 0 0 0,0 0 1 0 0,0 0-1 0 0,0 1 1 0 0,0-1-1 0 0,0 0 0 0 0,0 1 1 0 0,0-1-1 0 0,1 0 1 0 0,-1 1-1 0 0,0 0 0 0 0,0-1 1 0 0,0 1-1 0 0,1-1 1 0 0,-1 1-1 0 0,0 0 0 0 0,0 1 1 0 0,-5 4 183 0 0,0 0 1 0 0,0 1-1 0 0,1-1 1 0 0,0 1-1 0 0,0 1 1 0 0,1-1-1 0 0,0 1 1 0 0,0 0-1 0 0,1 0 1 0 0,0 0-1 0 0,0 0 1 0 0,1 0-1 0 0,0 1 1 0 0,1-1-1 0 0,0 1 1 0 0,0-1-1 0 0,1 1 1 0 0,0-1-1 0 0,0 1 1 0 0,3 13 0 0 0,-2-15-280 0 0,0-1 0 0 0,1 1 1 0 0,0-1-1 0 0,0 0 0 0 0,0 1 1 0 0,1-1-1 0 0,0 0 1 0 0,0 0-1 0 0,1-1 0 0 0,0 1 1 0 0,0-1-1 0 0,0 1 1 0 0,1-1-1 0 0,-1 0 0 0 0,1-1 1 0 0,0 1-1 0 0,1-1 1 0 0,-1 0-1 0 0,1-1 0 0 0,0 1 1 0 0,-1-1-1 0 0,2 0 1 0 0,-1 0-1 0 0,0-1 0 0 0,0 0 1 0 0,11 2-1 0 0,14 0-3706 0 0,-10-8-3476 0 0,-11-1 4513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1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40 16 0 0,'-11'-6'1263'0'0,"-1"0"1"0"0,1 1-1 0 0,-1 0 1 0 0,0 1-1 0 0,0 1 1 0 0,0 0-1 0 0,-1 0 1 0 0,1 1-1 0 0,-1 1 0 0 0,1 0 1 0 0,-1 1-1 0 0,-22 2 1 0 0,24-1-586 0 0,-1 2 1 0 0,1-1-1 0 0,0 2 1 0 0,1-1-1 0 0,-1 2 1 0 0,1-1-1 0 0,-1 1 1 0 0,1 1-1 0 0,-10 7 0 0 0,6-4-46 0 0,1 1-1 0 0,1 1 0 0 0,0 0 0 0 0,1 1 0 0 0,0 0 0 0 0,0 1 0 0 0,-13 21 0 0 0,21-29-471 0 0,0-1 1 0 0,1 1-1 0 0,0-1 1 0 0,-1 1-1 0 0,2 0 1 0 0,-1 0-1 0 0,1 0 1 0 0,-1 0-1 0 0,1 1 0 0 0,1-1 1 0 0,-1 0-1 0 0,1 0 1 0 0,0 0-1 0 0,0 1 1 0 0,0-1-1 0 0,1 0 1 0 0,0 0-1 0 0,0 1 1 0 0,0-1-1 0 0,1 0 1 0 0,0 0-1 0 0,0-1 1 0 0,0 1-1 0 0,0 0 1 0 0,1 0-1 0 0,-1-1 1 0 0,7 8-1 0 0,-2-5-160 0 0,-1-1 0 0 0,1 1 0 0 0,1-1 0 0 0,-1 0 0 0 0,1-1 0 0 0,0 1 0 0 0,1-2 0 0 0,-1 1 0 0 0,1-1 0 0 0,0 0 0 0 0,0-1 0 0 0,0 0 0 0 0,0-1 0 0 0,1 0 0 0 0,-1 0 0 0 0,1-1 0 0 0,18 0 0 0 0,-26-1 0 0 0,0 0 0 0 0,-1 0 0 0 0,1 0 0 0 0,0 0 0 0 0,-1-1 0 0 0,1 1 0 0 0,0-1 0 0 0,-1 1 0 0 0,1-1 0 0 0,-1 0 0 0 0,1 0 0 0 0,-1 1 0 0 0,1-1 0 0 0,-1 0 0 0 0,1 0 0 0 0,-1 0 0 0 0,0-1 0 0 0,0 1 0 0 0,1 0 0 0 0,0-2 0 0 0,-1 0 0 0 0,0 1 0 0 0,0 0 0 0 0,0-1 0 0 0,0 1 0 0 0,0-1 0 0 0,-1 1 0 0 0,1-1 0 0 0,-1 1 0 0 0,0-1 0 0 0,1 1 0 0 0,-1-1 0 0 0,-1-3 0 0 0,-1-8 0 0 0,-1 1 0 0 0,0-1 0 0 0,-1 1 0 0 0,-6-15 0 0 0,6 16 0 0 0,-5-10-52 0 0,-8-25-248 0 0,16 45 268 0 0,0 0 0 0 0,1-1-1 0 0,-1 1 1 0 0,1-1-1 0 0,-1 1 1 0 0,1-1 0 0 0,0 0-1 0 0,0 1 1 0 0,0-1 0 0 0,1 1-1 0 0,-1-1 1 0 0,1 1-1 0 0,-1-1 1 0 0,2-2 0 0 0,-1 4-117 0 0,0 0 0 0 0,0 0 1 0 0,-1 1-1 0 0,1-1 0 0 0,0 0 0 0 0,0 1 1 0 0,0-1-1 0 0,1 1 0 0 0,-1-1 1 0 0,0 1-1 0 0,0-1 0 0 0,0 1 1 0 0,0 0-1 0 0,0 0 0 0 0,0-1 1 0 0,1 1-1 0 0,-1 0 0 0 0,0 0 0 0 0,0 0 1 0 0,0 0-1 0 0,0 1 0 0 0,0-1 1 0 0,1 0-1 0 0,-1 0 0 0 0,0 1 1 0 0,0-1-1 0 0,2 1 0 0 0,32 13-3350 0 0,-34-14 3350 0 0,59 34-6901 0 0,-30-15 4123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21 300 4704 0 0,'0'0'15'0'0,"1"3"394"0"0,1-1-1 0 0,0 0 0 0 0,0 1 0 0 0,-1-1 0 0 0,1 1 1 0 0,-1-1-1 0 0,0 1 0 0 0,0 0 0 0 0,0-1 1 0 0,0 1-1 0 0,0 0 0 0 0,0 3 0 0 0,-1-5-252 0 0,0-1 0 0 0,-1 1 1 0 0,1-1-1 0 0,0 0 0 0 0,0 1 0 0 0,-1-1 0 0 0,1 1 0 0 0,0-1 0 0 0,-1 1 0 0 0,1-1 0 0 0,-1 0 0 0 0,1 1 1 0 0,0-1-1 0 0,-1 0 0 0 0,1 0 0 0 0,-1 1 0 0 0,1-1 0 0 0,-1 0 0 0 0,1 0 0 0 0,-1 0 0 0 0,1 1 0 0 0,-1-1 1 0 0,1 0-1 0 0,-1 0 0 0 0,1 0 0 0 0,-1 0 0 0 0,1 0 0 0 0,-1 0 0 0 0,1 0 0 0 0,-1 0 0 0 0,1 0 0 0 0,-1 0 1 0 0,1 0-1 0 0,-1-1 0 0 0,0 1 0 0 0,1 0 0 0 0,0 0 0 0 0,-1 0 0 0 0,1-1 0 0 0,-1 1 0 0 0,1 0 0 0 0,-1-1 1 0 0,1 1-1 0 0,-1 0 0 0 0,1-1 0 0 0,-3-4 229 0 0,1 1 0 0 0,0-1 0 0 0,0 1 0 0 0,0-1 0 0 0,0 0 0 0 0,1 0 0 0 0,0 0 0 0 0,0 0 0 0 0,0 0 0 0 0,1 0 0 0 0,-1-1 0 0 0,1 1-1 0 0,1 0 1 0 0,-1 0 0 0 0,1 0 0 0 0,0 0 0 0 0,0 0 0 0 0,2-7 0 0 0,2-5 194 0 0,1 0 0 0 0,1 0-1 0 0,17-31 1 0 0,-16 34-279 0 0,0 2 0 0 0,1-1 1 0 0,1 1-1 0 0,0 1 1 0 0,1-1-1 0 0,0 2 0 0 0,15-12 1 0 0,-22 18-150 0 0,1 0 0 0 0,0 1 0 0 0,0 0 0 0 0,1 0 0 0 0,-1 0 0 0 0,1 0 0 0 0,-1 1 1 0 0,1 0-1 0 0,0 0 0 0 0,0 1 0 0 0,-1-1 0 0 0,1 1 0 0 0,0 1 0 0 0,0-1 1 0 0,1 1-1 0 0,-1 0 0 0 0,0 0 0 0 0,0 1 0 0 0,0-1 0 0 0,11 4 0 0 0,-14-3-144 0 0,-1 0-1 0 0,1 0 0 0 0,-1 1 0 0 0,1-1 0 0 0,-1 0 1 0 0,0 1-1 0 0,0-1 0 0 0,0 1 0 0 0,0 0 1 0 0,0 0-1 0 0,0 0 0 0 0,0 0 0 0 0,0 0 1 0 0,-1 0-1 0 0,1 0 0 0 0,-1 1 0 0 0,2 3 1 0 0,-1-2 2 0 0,-1 0 1 0 0,0 0 0 0 0,0 0 0 0 0,-1 1-1 0 0,1-1 1 0 0,-1 0 0 0 0,0 0 0 0 0,0 1 0 0 0,0-1-1 0 0,-1 5 1 0 0,-3 9 16 0 0,-1 0 1 0 0,0-1-1 0 0,-1 0 0 0 0,-9 19 1 0 0,9-23-24 0 0,-16 32-3 0 0,16-34 0 0 0,0 0 0 0 0,1 0 0 0 0,0 1 0 0 0,0 0 0 0 0,2 0 0 0 0,-1 0 0 0 0,-1 17 0 0 0,5-26 0 0 0,0 0 0 0 0,1 0 0 0 0,-1 0 0 0 0,1 0 0 0 0,0 1 0 0 0,0-1 0 0 0,0 0 0 0 0,0-1 0 0 0,0 1 0 0 0,1 0 0 0 0,-1 0 0 0 0,1 0 0 0 0,0-1 0 0 0,0 1 0 0 0,0-1 0 0 0,0 0 0 0 0,0 1 0 0 0,0-1 0 0 0,1 0 0 0 0,-1 0 0 0 0,1 0 0 0 0,0-1 0 0 0,-1 1 0 0 0,1-1 0 0 0,0 1 0 0 0,5 0 0 0 0,5 4 0 0 0,1-1 0 0 0,0-1 0 0 0,1-1 0 0 0,17 3 0 0 0,-8-4-537 0 0,0-1-1 0 0,-1-1 1 0 0,1-1-1 0 0,-1-1 1 0 0,25-6-1 0 0,-15 3-542 0 0,-31 5-251 0 0,12-4-9046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168 511 48 0 0,'-4'3'17997'0'0,"5"-16"-13956"0"0,2-17-5237 0 0,-4 16 3497 0 0,-4-22-1573 0 0,-2 1 0 0 0,-2 0 0 0 0,-1 1 1 0 0,-1 0-1 0 0,-32-62 0 0 0,24 63-44 0 0,-31-40-1 0 0,38 55-437 0 0,21 28-103 0 0,0 0 1 0 0,0-1-1 0 0,1 0 0 0 0,1-1 0 0 0,0 0 0 0 0,0 0 0 0 0,0-1 0 0 0,1-1 0 0 0,0 0 0 0 0,25 9 1 0 0,-17-8-114 0 0,0-1 1 0 0,0-1 0 0 0,1 0-1 0 0,0-2 1 0 0,0 0 0 0 0,35-1-1 0 0,-50-2-56 0 0,-1 0 0 0 0,0 0 0 0 0,0-1 0 0 0,0 1 0 0 0,1-1-1 0 0,-1-1 1 0 0,0 1 0 0 0,0-1 0 0 0,-1 0 0 0 0,1 0 0 0 0,0 0 0 0 0,-1 0 0 0 0,1-1-1 0 0,-1 0 1 0 0,0 0 0 0 0,1 0 0 0 0,-2-1 0 0 0,1 1 0 0 0,0-1 0 0 0,-1 0 0 0 0,1 0-1 0 0,-1 0 1 0 0,0-1 0 0 0,-1 1 0 0 0,1-1 0 0 0,-1 1 0 0 0,0-1 0 0 0,0 0 0 0 0,0 0-1 0 0,-1 0 1 0 0,0 0 0 0 0,1-6 0 0 0,0 2-3 0 0,1-2 19 0 0,-1 1-1 0 0,-1 0 1 0 0,0-1 0 0 0,0 0 0 0 0,-2-11-1 0 0,1 20 492 0 0,-2 5-323 0 0,-4 7 8 0 0,1 1 0 0 0,0-1 0 0 0,0 1 1 0 0,1 0-1 0 0,1 0 0 0 0,0 0 0 0 0,0 0 0 0 0,1 1 0 0 0,-1 18 0 0 0,3-20-134 0 0,-1 0-1 0 0,2 0 0 0 0,-1-1 1 0 0,1 1-1 0 0,1 0 0 0 0,-1-1 1 0 0,2 1-1 0 0,-1-1 1 0 0,1 1-1 0 0,1-1 0 0 0,0 0 1 0 0,5 9-1 0 0,-4-11-378 0 0,0-1 0 0 0,0 0 0 0 0,1 0 0 0 0,0 0-1 0 0,0-1 1 0 0,0 0 0 0 0,0 0 0 0 0,1-1 0 0 0,0 1 0 0 0,13 5 0 0 0,-11-7-1201 0 0,0 1 0 0 0,0-1 0 0 0,0 0 0 0 0,0-1 0 0 0,11 1-1 0 0,2-1-1812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3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180 347 7261 0 0,'-3'-1'7725'0'0,"0"0"-7238"0"0,1 0 0 0 0,0 1-1 0 0,-1 0 1 0 0,1 0 0 0 0,-1-1 0 0 0,1 1 0 0 0,0 1 0 0 0,-1-1-1 0 0,1 0 1 0 0,-1 1 0 0 0,1-1 0 0 0,0 1 0 0 0,-1 0-1 0 0,-2 1 1 0 0,-35 20 3327 0 0,2-1 2612 0 0,37-24-6224 0 0,-3-12-165 0 0,11-71-37 0 0,-7 35 0 0 0,-2 0 0 0 0,-15-94 0 0 0,6 112 0 0 0,8 26 0 0 0,5 27 0 0 0,2-6 0 0 0,2 0 0 0 0,0 0 0 0 0,0-1 0 0 0,1 0 0 0 0,1 0 0 0 0,11 14 0 0 0,61 65 0 0 0,-70-81 0 0 0,13 14-135 0 0,0-1 0 0 0,2-1 0 0 0,1-2 0 0 0,1 0 0 0 0,1-1 0 0 0,0-2 0 0 0,1-1 0 0 0,52 22 0 0 0,-54-30-951 0 0,-26-8 871 0 0,-7-3-714 0 0,-25-6 837 0 0,-1 1-1 0 0,-56-4 1 0 0,-72 5 164 0 0,137 5-66 0 0,-6 0-423 0 0,1 2 1 0 0,-1 1 0 0 0,-38 7 0 0 0,65-9-273 0 0,13 5-7992 0 0,-3-2 7427 0 0,9-3-1631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54 704 0 0,'-11'-19'2326'0'0,"-8"-15"15329"0"0,20 37-16395 0 0,9 29 281 0 0,0 1 1 0 0,-3 0 0 0 0,-1 0-1 0 0,3 48 1 0 0,-5-50-938 0 0,-3-20-937 0 0,5 26-286 0 0,4-11-8320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3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117 141 36 0 0,'-26'-22'657'0'0,"2"4"2961"0"0,-35-38 0 0 0,58 56-3405 0 0,1-1 0 0 0,-1 1 0 0 0,0-1 0 0 0,1 0 0 0 0,-1 0 0 0 0,1 1 0 0 0,-1-1-1 0 0,1 0 1 0 0,-1 0 0 0 0,1 0 0 0 0,0 1 0 0 0,-1-1 0 0 0,1 0 0 0 0,0 0 0 0 0,-1 0 0 0 0,1 0 0 0 0,0 0 0 0 0,0 0 0 0 0,0 0 0 0 0,0 0 0 0 0,0 0 0 0 0,0 0 0 0 0,0 0 0 0 0,0 1 0 0 0,1-1 0 0 0,-1-1 0 0 0,1 0-7 0 0,0 1 1 0 0,0 0 0 0 0,0 0-1 0 0,0 0 1 0 0,0 0-1 0 0,0 0 1 0 0,0 0 0 0 0,1 0-1 0 0,-1 0 1 0 0,0 1-1 0 0,0-1 1 0 0,1 0-1 0 0,-1 1 1 0 0,3-1 0 0 0,4-1 245 0 0,-1 0 0 0 0,1 0 0 0 0,0 1 0 0 0,0 1 0 0 0,8-1 0 0 0,14 3 217 0 0,0 1 1 0 0,-1 1-1 0 0,1 2 1 0 0,-1 1-1 0 0,0 1 0 0 0,28 13 1 0 0,-36-12-307 0 0,0 0 0 0 0,-1 2 0 0 0,0 0 0 0 0,0 1 0 0 0,-2 1 0 0 0,0 1 0 0 0,0 1 0 0 0,22 24 0 0 0,-34-32-203 0 0,-1-1-1 0 0,0 1 1 0 0,0 1-1 0 0,-1-1 1 0 0,0 0-1 0 0,0 1 0 0 0,3 11 1 0 0,-6-16-100 0 0,0 0 0 0 0,0 0 0 0 0,0 0 0 0 0,-1 0 0 0 0,1 1 0 0 0,-1-1 1 0 0,0 0-1 0 0,0 0 0 0 0,0 1 0 0 0,0-1 0 0 0,-1 0 0 0 0,1 0 0 0 0,-1 0 0 0 0,0 1 0 0 0,0-1 0 0 0,0 0 0 0 0,0 0 0 0 0,-1 0 1 0 0,1-1-1 0 0,-1 1 0 0 0,-4 5 0 0 0,-1-1-33 0 0,-1 0 1 0 0,1 0-1 0 0,-2-1 1 0 0,1 0-1 0 0,-1 0 1 0 0,0-1-1 0 0,0-1 1 0 0,0 1-1 0 0,-1-1 1 0 0,1-1-1 0 0,-1 0 1 0 0,0 0-1 0 0,0-1 1 0 0,0 0-1 0 0,-13 0 1 0 0,-10 0-505 0 0,1-1 0 0 0,-1-1 0 0 0,-49-8 0 0 0,82 8 388 0 0,-55-9-1034 0 0,28 1-1350 0 0,5-4-5347 0 0,18 6 4893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7:5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224 230 448 0 0,'-4'-2'646'0'0,"0"0"1"0"0,0 0-1 0 0,0 1 0 0 0,0-1 0 0 0,0 1 1 0 0,0 0-1 0 0,0 0 0 0 0,0 0 1 0 0,-1 1-1 0 0,1 0 0 0 0,0 0 0 0 0,0 0 1 0 0,-1 0-1 0 0,1 0 0 0 0,-7 2 0 0 0,5 0-52 0 0,-1 0 0 0 0,1 1 0 0 0,0 0-1 0 0,0 0 1 0 0,0 0 0 0 0,0 0 0 0 0,0 1-1 0 0,1 0 1 0 0,-6 6 0 0 0,1-1 129 0 0,2 0 0 0 0,-1 0 1 0 0,1 1-1 0 0,1 0 1 0 0,0 1-1 0 0,0-1 0 0 0,1 1 1 0 0,1 1-1 0 0,0-1 1 0 0,-5 15-1 0 0,9-20-450 0 0,0-1 0 0 0,0 0 0 0 0,1 0 0 0 0,0 1 0 0 0,0-1 0 0 0,0 0 0 0 0,0 1 0 0 0,1-1 0 0 0,0 0 0 0 0,0 1 0 0 0,1-1 0 0 0,-1 0 0 0 0,1 0 0 0 0,3 6 0 0 0,-4-9-131 0 0,1 1 0 0 0,-1 0 0 0 0,1 0 0 0 0,0 0 1 0 0,0-1-1 0 0,0 1 0 0 0,0-1 0 0 0,0 0 0 0 0,0 1 0 0 0,1-1 0 0 0,-1 0 0 0 0,1 0 0 0 0,0-1 0 0 0,-1 1 0 0 0,1 0 1 0 0,0-1-1 0 0,0 0 0 0 0,0 0 0 0 0,0 0 0 0 0,0 0 0 0 0,1 0 0 0 0,-1 0 0 0 0,6 0 0 0 0,-8-2-130 0 0,0 1 0 0 0,0 0 1 0 0,0 0-1 0 0,0 0 0 0 0,0-1 0 0 0,0 1 0 0 0,0-1 0 0 0,0 1 0 0 0,0-1 0 0 0,0 1 0 0 0,0-1 0 0 0,-1 1 0 0 0,1-1 1 0 0,0 0-1 0 0,0 1 0 0 0,-1-1 0 0 0,1 0 0 0 0,0 0 0 0 0,-1 0 0 0 0,1 0 0 0 0,-1 1 0 0 0,1-1 0 0 0,-1 0 0 0 0,1 0 1 0 0,-1 0-1 0 0,0 0 0 0 0,0 0 0 0 0,1-2 0 0 0,4-32 203 0 0,-5 28-202 0 0,2-10-13 0 0,-1 1 0 0 0,-1-1 0 0 0,0 0 0 0 0,-1 1 0 0 0,-1-1 0 0 0,-1 0 0 0 0,-7-26 0 0 0,-2 22-5396 0 0,21 42 3658 0 0,0 0 0 0 0,2-1 1 0 0,0 0-1 0 0,23 30 0 0 0,-9-12-921 0 0,-15-28 2534 0 0,-3-13 1360 0 0,-6 2-1070 0 0,0-1 0 0 0,0 0-1 0 0,-1 0 1 0 0,1 0 0 0 0,-1 1 0 0 0,1-1 0 0 0,-1 0-1 0 0,0 0 1 0 0,0 0 0 0 0,0-2 0 0 0,-2-74 2365 0 0,-1 47-1501 0 0,3 1-1 0 0,4-54 0 0 0,-2 71-769 0 0,1-1 1 0 0,0 1-1 0 0,1 0 0 0 0,0 1 1 0 0,1-1-1 0 0,0 1 0 0 0,1-1 1 0 0,0 1-1 0 0,12-16 0 0 0,-14 23-142 0 0,0 0 0 0 0,1 1 0 0 0,0-1-1 0 0,0 1 1 0 0,0 0 0 0 0,0 0 0 0 0,0 0 0 0 0,1 1-1 0 0,0 0 1 0 0,0 0 0 0 0,0 0 0 0 0,0 1-1 0 0,0 0 1 0 0,0 0 0 0 0,1 0 0 0 0,-1 1 0 0 0,0 0-1 0 0,1 0 1 0 0,-1 1 0 0 0,1-1 0 0 0,9 2-1 0 0,-8 0-19 0 0,-1 0 0 0 0,0 0 0 0 0,1 0-1 0 0,-1 1 1 0 0,0 0 0 0 0,0 0-1 0 0,0 1 1 0 0,0 0 0 0 0,-1 0 0 0 0,1 1-1 0 0,-1 0 1 0 0,0 0 0 0 0,0 0-1 0 0,0 1 1 0 0,0 0 0 0 0,-1 0 0 0 0,9 11-1 0 0,-10-11-31 0 0,-1 1 1 0 0,1 0-1 0 0,-1 0 0 0 0,-1 0 0 0 0,1 0 0 0 0,-1 0 0 0 0,0 1 0 0 0,0-1 0 0 0,-1 1 0 0 0,0-1 0 0 0,0 1 1 0 0,0 0-1 0 0,-1-1 0 0 0,0 1 0 0 0,-1 0 0 0 0,1 0 0 0 0,-1-1 0 0 0,0 1 0 0 0,-5 12 0 0 0,-3 8-64 0 0,-25 46-1 0 0,24-56 0 0 0,1 1 0 0 0,1 0 0 0 0,1 1 0 0 0,0 0 0 0 0,-6 32 0 0 0,13-46 0 0 0,-1 0 0 0 0,1 0 0 0 0,0 1 0 0 0,0-1 0 0 0,1 0 0 0 0,0 0 0 0 0,-1 0 0 0 0,2 0 0 0 0,-1 0 0 0 0,1 0 0 0 0,-1 0 0 0 0,1 0 0 0 0,1-1 0 0 0,4 10 0 0 0,-2-8 0 0 0,0 1 0 0 0,1-1 0 0 0,0 0 0 0 0,0-1 0 0 0,0 1 0 0 0,0-1 0 0 0,1 0 0 0 0,12 6 0 0 0,-2-3 0 0 0,0 0 0 0 0,0-1 0 0 0,0-1 0 0 0,1-1 0 0 0,0-1 0 0 0,0 0 0 0 0,33 2 0 0 0,-13-7-3119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4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874 109 28 0 0,'2'-15'1168'0'0,"0"8"598"0"0,-1-1 1 0 0,-1 1 0 0 0,1 0-1 0 0,-2-12 1 0 0,1 17-1516 0 0,0 1-1 0 0,0-1 1 0 0,0 1 0 0 0,-1-1 0 0 0,1 1-1 0 0,-1-1 1 0 0,1 1 0 0 0,-1-1-1 0 0,0 1 1 0 0,1 0 0 0 0,-1-1 0 0 0,0 1-1 0 0,0 0 1 0 0,0 0 0 0 0,0 0-1 0 0,0-1 1 0 0,0 1 0 0 0,-1 0 0 0 0,1 0-1 0 0,0 1 1 0 0,0-1 0 0 0,-1 0-1 0 0,1 0 1 0 0,0 1 0 0 0,-1-1-1 0 0,1 0 1 0 0,-2 1 0 0 0,-13-6 1719 0 0,12 5-1579 0 0,1-1 1 0 0,-1 1-1 0 0,0 0 1 0 0,0 0 0 0 0,0 1-1 0 0,0-1 1 0 0,-7 1-1 0 0,-26 1 839 0 0,0 1 1 0 0,0 2-1 0 0,-62 15 0 0 0,71-9-756 0 0,0 1 0 0 0,0 1 0 0 0,-44 27 0 0 0,63-34-363 0 0,-38 22 520 0 0,1 2 0 0 0,-57 48 0 0 0,82-59-375 0 0,1 0 1 0 0,1 2-1 0 0,1 0 1 0 0,1 1-1 0 0,0 1 1 0 0,-22 40-1 0 0,29-40-256 0 0,2 0 0 0 0,-12 45 0 0 0,8-24 0 0 0,5-17 0 0 0,1 0 0 0 0,1 1 0 0 0,-1 33 0 0 0,4 82 0 0 0,2-99 0 0 0,1-24 0 0 0,1-1 0 0 0,1 1 0 0 0,6 21 0 0 0,-2-8 0 0 0,-3-21 0 0 0,0 1 0 0 0,1 0 0 0 0,0-1 0 0 0,1 0 0 0 0,1-1 0 0 0,-1 1 0 0 0,2-1 0 0 0,9 11 0 0 0,-3-6 0 0 0,0-1 0 0 0,2-1 0 0 0,-1 0 0 0 0,1-1 0 0 0,1 0 0 0 0,20 10 0 0 0,116 49 0 0 0,-79-39 0 0 0,-32-15 0 0 0,1-1 0 0 0,0-3 0 0 0,67 13 0 0 0,139 8 0 0 0,-204-29 0 0 0,77 5 0 0 0,0-6 0 0 0,1-4 0 0 0,-1-6 0 0 0,157-29 0 0 0,-144 15 0 0 0,230-48 0 0 0,-344 62 0 0 0,-1-2 0 0 0,0 0 0 0 0,0-1 0 0 0,-1-1 0 0 0,0-1 0 0 0,31-24 0 0 0,92-93 0 0 0,-93 80 0 0 0,-32 32 0 0 0,0-1 0 0 0,-2-1 0 0 0,0 0 0 0 0,-1-1 0 0 0,16-27 0 0 0,-25 36 0 0 0,0 0 0 0 0,-1 0 0 0 0,0 0 0 0 0,0-1 0 0 0,-1 0 0 0 0,-1 0 0 0 0,0 0 0 0 0,0 0 0 0 0,-1 0 0 0 0,-1 0 0 0 0,0 0 0 0 0,0 0 0 0 0,-3-16 0 0 0,-2 4 0 0 0,-1 0 0 0 0,-1 1 0 0 0,-2 0 0 0 0,0 0 0 0 0,0 1 0 0 0,-2 0 0 0 0,-1 1 0 0 0,-1 0 0 0 0,0 1 0 0 0,-1 1 0 0 0,-1 0 0 0 0,-23-20 0 0 0,10 11 0 0 0,-1 2 0 0 0,-2 2 0 0 0,0 0 0 0 0,-2 3 0 0 0,0 0 0 0 0,-60-25 0 0 0,7 12 0 0 0,-147-35 0 0 0,-97 4 0 0 0,165 36 0 0 0,83 18 0 0 0,16 1 0 0 0,1 2 0 0 0,-102 4 0 0 0,93 7 0 0 0,-80 8 0 0 0,111-7 21 0 0,24-4-60 0 0,0 1-1 0 0,1 1 0 0 0,-36 11 0 0 0,68-2-5827 0 0,0-9 1402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0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50 7077 0 0,'-28'-4'17938'0'0,"136"10"-15016"0"0,208-16 0 0 0,-302 9-3201 0 0,95-11-656 0 0,-74 4-2270 0 0,-3-5-3331 0 0,-25 9 3217 0 0,-1 0 475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32 540 0 0,'-12'-3'1386'0'0,"8"2"-393"0"0,0 0 1 0 0,0 0 0 0 0,0 0-1 0 0,0 0 1 0 0,1-1 0 0 0,-1 0-1 0 0,-6-3 5797 0 0,44-7-1989 0 0,-7 10-3989 0 0,-1 1 0 0 0,1 2 0 0 0,-1 0 0 0 0,0 1 0 0 0,1 2 0 0 0,-1 1 0 0 0,-1 1 0 0 0,1 1 1 0 0,-1 1-1 0 0,43 21 0 0 0,-62-26-695 0 0,-1 0 1 0 0,0 1 0 0 0,1-1 0 0 0,-1 1-1 0 0,0 0 1 0 0,-1 1 0 0 0,1-1-1 0 0,-1 1 1 0 0,0 0 0 0 0,0 0 0 0 0,0 1-1 0 0,-1-1 1 0 0,0 1 0 0 0,0-1 0 0 0,0 1-1 0 0,3 12 1 0 0,-4-11-34 0 0,-1 1 0 0 0,0 0-1 0 0,0-1 1 0 0,-1 1 0 0 0,0 0 0 0 0,0 0 0 0 0,-1-1 0 0 0,0 1-1 0 0,0 0 1 0 0,-1-1 0 0 0,0 1 0 0 0,0-1 0 0 0,-7 15 0 0 0,-5 7-64 0 0,-1 0 0 0 0,-1-2 1 0 0,-1 1-1 0 0,-2-2 1 0 0,-1-1-1 0 0,-34 36 0 0 0,51-59-883 0 0,-15 17 620 0 0,13-13-3808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07:32:2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61 824 0 0,'0'0'6215'0'0,"1"2"-4551"0"0,2 10 512 0 0,-1-1 0 0 0,-1 1 0 0 0,0 0 0 0 0,0 0 0 0 0,-2 14-1 0 0,1-15-804 0 0,0-9-873 0 0,0-2-463 0 0,0 0-1 0 0,0 0 0 0 0,0 0 0 0 0,0 0 0 0 0,0 1 0 0 0,0-1 0 0 0,0 0 0 0 0,0 0 0 0 0,0 0 0 0 0,0 0 0 0 0,1 0 0 0 0,-1 0 0 0 0,0 0 0 0 0,0 1 0 0 0,0-1 0 0 0,0 0 0 0 0,0 0 0 0 0,0 0 0 0 0,0 0 0 0 0,0 0 0 0 0,1 0 0 0 0,-1 0 0 0 0,0 0 0 0 0,0 0 0 0 0,0 0 0 0 0,0 0 0 0 0,0 0 1 0 0,0 0-1 0 0,1 1 0 0 0,-1-1 0 0 0,0 0 0 0 0,0 0 0 0 0,0 0 0 0 0,0 0 0 0 0,0 0 0 0 0,0 0 0 0 0,1-1 0 0 0,-1 1 0 0 0,0 0 0 0 0,0 0 0 0 0,0 0 0 0 0,0 0 0 0 0,0 0 0 0 0,0 0 0 0 0,1 0 0 0 0,-1 0 0 0 0,0 0 0 0 0,0 0 0 0 0,0 0 0 0 0,0 0 0 0 0,0 0 0 0 0,0 0 0 0 0,0-1 0 0 0,0 1 0 0 0,0 0 1 0 0,1 0-1 0 0,-1 0 0 0 0,0 0 0 0 0,0 0 0 0 0,0 0 0 0 0,0-1 0 0 0,2-3 60 0 0,10-18 257 0 0,1 1-1 0 0,22-28 1 0 0,-30 43-303 0 0,0 0-1 0 0,0 1 0 0 0,1-1 0 0 0,-1 1 1 0 0,1 1-1 0 0,1-1 0 0 0,-1 1 1 0 0,0 0-1 0 0,1 1 0 0 0,0-1 1 0 0,0 1-1 0 0,14-4 0 0 0,-18 6 29 0 0,1 1 0 0 0,-1-1 0 0 0,1 1 1 0 0,-1 0-1 0 0,1 0 0 0 0,0 0 0 0 0,-1 0 0 0 0,1 1 0 0 0,0-1 0 0 0,-1 1 0 0 0,1 0 0 0 0,-1 0 0 0 0,0 0 0 0 0,1 1 1 0 0,4 2-1 0 0,-3-1 46 0 0,0 0-1 0 0,0 1 1 0 0,0 0 0 0 0,-1 0 0 0 0,1 1 0 0 0,-1-1 0 0 0,0 1 0 0 0,5 7 0 0 0,-1 1 56 0 0,-1 0 0 0 0,0 1 0 0 0,-1-1 0 0 0,-1 1 0 0 0,0 1 1 0 0,5 23-1 0 0,-9-32-357 0 0,0-1 1 0 0,1 0 0 0 0,-1 0-1 0 0,1 0 1 0 0,0 0-1 0 0,1 0 1 0 0,4 8 0 0 0,-6-11-254 0 0,1 0 0 0 0,-1-1-1 0 0,1 1 1 0 0,0 0 0 0 0,-1-1 0 0 0,1 0 0 0 0,0 1 0 0 0,3 1 0 0 0,-2-2-606 0 0,-1 0-1 0 0,1 0 1 0 0,-1 0 0 0 0,1-1-1 0 0,-1 1 1 0 0,1-1 0 0 0,-1 1-1 0 0,6-1 1 0 0,5 0-1773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9 690 7557 0 0,'-2'-6'1342'0'0,"1"5"-875"0"0,0-1 0 0 0,0 0 0 0 0,1 1 0 0 0,-1-1 0 0 0,0 0 0 0 0,1 0 0 0 0,-1 1 0 0 0,1-1 0 0 0,0 0 0 0 0,0 0 0 0 0,0 0 0 0 0,-1 0 0 0 0,2 0 0 0 0,-1 1 0 0 0,0-1 0 0 0,0 0-1 0 0,0 0 1 0 0,1 0 0 0 0,-1 0 0 0 0,1 1 0 0 0,0-1 0 0 0,-1 0 0 0 0,1 1 0 0 0,1-3 0 0 0,0 4-256 0 0,-1 0-1 0 0,1 1 1 0 0,-1-1-1 0 0,1 1 1 0 0,-1-1 0 0 0,1 1-1 0 0,-1 0 1 0 0,0 0-1 0 0,1-1 1 0 0,0 2-1 0 0,-1-1-13 0 0,12 9 353 0 0,1 0-1 0 0,-2 1 1 0 0,0 1-1 0 0,0 0 1 0 0,10 14 0 0 0,-6-7-124 0 0,134 158 1776 0 0,-111-132-1735 0 0,11 12 1177 0 0,90 81 0 0 0,-122-126-1644 0 0,-17-12 0 0 0,-1 0 0 0 0,1 1 0 0 0,0-1 0 0 0,-1 0 0 0 0,1 0 0 0 0,0 0 0 0 0,-1 0 0 0 0,1 0 0 0 0,0 0 0 0 0,-1 0 0 0 0,1 0 0 0 0,0 0 0 0 0,0 0 0 0 0,-1 0 0 0 0,1 0 0 0 0,0 0 0 0 0,-1 0 0 0 0,1-1 0 0 0,0 1 0 0 0,-1 0 0 0 0,1-1 0 0 0,0 1 0 0 0,-1 0 0 0 0,1-1 0 0 0,-1 1 0 0 0,1-1 0 0 0,-1 1 0 0 0,1-1 0 0 0,-1 1 0 0 0,1-1 0 0 0,-1 1 0 0 0,1-1 0 0 0,-1 0 0 0 0,0 1 0 0 0,1-1 0 0 0,-1 1 0 0 0,0-1 0 0 0,0 0 0 0 0,1 1 0 0 0,-1-1 0 0 0,0 0 0 0 0,0 0 0 0 0,0 1 0 0 0,0-1 0 0 0,0-1 0 0 0,1-1 0 0 0,5-21 0 0 0,-2 1 0 0 0,0-1 0 0 0,-1 0 0 0 0,-1-31 0 0 0,-1 31 0 0 0,16-313 0 0 0,-14 282 0 0 0,17-414 0 0 0,-18 432 0 0 0,-1 27 0 0 0,-1 0 0 0 0,0 0 0 0 0,0 0 0 0 0,-2-15 0 0 0,-1 6-748 0 0,3 19 716 0 0,0 0 1 0 0,0 0-1 0 0,0 1 0 0 0,0-1 0 0 0,0 0 0 0 0,0 0 1 0 0,0 0-1 0 0,0 0 0 0 0,0 0 0 0 0,0 0 1 0 0,0 0-1 0 0,0 0 0 0 0,0 0 0 0 0,0 0 0 0 0,0 0 1 0 0,0 0-1 0 0,0 0 0 0 0,0 0 0 0 0,0 0 0 0 0,1 0 1 0 0,-1 0-1 0 0,0 1 0 0 0,0-1 0 0 0,0 0 1 0 0,0 0-1 0 0,0 0 0 0 0,0 0 0 0 0,0 0 0 0 0,0 0 1 0 0,0 0-1 0 0,0 0 0 0 0,0 0 0 0 0,0 0 0 0 0,0 0 1 0 0,0 0-1 0 0,1 0 0 0 0,-1 0 0 0 0,0 0 1 0 0,0 0-1 0 0,0 0 0 0 0,0 0 0 0 0,0 0 0 0 0,0 0 1 0 0,0 0-1 0 0,0 0 0 0 0,0 0 0 0 0,0-1 1 0 0,0 1-1 0 0,0 0 0 0 0,0 0 0 0 0,0 0 0 0 0,0 0 1 0 0,1 0-1 0 0,-1 0 0 0 0,0 0 0 0 0,0 0 0 0 0,0 0 1 0 0,0 0-1 0 0,8 18-4890 0 0,-2-1 717 0 0,1-3 602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1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1104 0 0,'10'20'12107'0'0,"-6"-11"-10040"0"0,-2-2-585 0 0,-1 1 1 0 0,0 0-1 0 0,0 0 1 0 0,-1 10-1 0 0,-7 33 1778 0 0,-23 47-764 0 0,26-85-1843 0 0,-15 37 357 0 0,10-29-345 0 0,1 0-1 0 0,1 1 1 0 0,-7 37-1 0 0,13-57-664 0 0,1 0 0 0 0,0 0 0 0 0,-1 0 0 0 0,1 1 0 0 0,0-1 0 0 0,1 0 0 0 0,-1 0 0 0 0,0 0 0 0 0,0 1 0 0 0,1-1 0 0 0,0 0 0 0 0,-1 0 0 0 0,1 0 0 0 0,0 0 0 0 0,0 0 0 0 0,0 0 0 0 0,0 0 0 0 0,0 0 0 0 0,0 0 0 0 0,1-1 0 0 0,-1 1 0 0 0,1 0 0 0 0,-1-1 0 0 0,1 1 0 0 0,0-1 0 0 0,-1 1 0 0 0,1-1 0 0 0,2 1 0 0 0,2 1 0 0 0,1-1 0 0 0,-1 1 0 0 0,1-2 0 0 0,0 1 0 0 0,0-1 0 0 0,11 1 0 0 0,-6 0 0 0 0,24 1 0 0 0,1-1 0 0 0,0-2 0 0 0,73-9 0 0 0,-1-1 0 0 0,-76 4 1 0 0,-29 5-155 0 0,-2 0-740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2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83 516 0 0,'-2'-13'1184'0'0,"0"-57"17375"0"0,9 86-17732 0 0,-2 0 0 0 0,0 1 0 0 0,-1-1 0 0 0,3 22 0 0 0,4 77 1125 0 0,-9-74-1317 0 0,7 82 941 0 0,30 258 2513 0 0,7-75-3968 0 0,-41-234-121 0 0,-5-71-564 0 0,0 0 1 0 0,0 0-1 0 0,0 1 0 0 0,0-1 1 0 0,0 0-1 0 0,0 0 0 0 0,0 0 1 0 0,0 0-1 0 0,0 0 0 0 0,0 0 1 0 0,-1 0-1 0 0,1 0 0 0 0,0 0 1 0 0,-1 0-1 0 0,1 0 0 0 0,-1 0 1 0 0,1-1-1 0 0,-1 1 0 0 0,0 0 1 0 0,0 1-1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0 612 0 0,'0'0'7531'0'0,"0"4"-5463"0"0,0 14 345 0 0,0-1-1 0 0,5 28 1 0 0,23 79 2816 0 0,-16-79-3925 0 0,34 148 4377 0 0,-40-174-5253 0 0,-12-42-16506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57 127 132 0 0,'-16'-21'656'0'0,"-13"-20"1432"0"0,27 39-1624 0 0,1-1 0 0 0,-1 1 0 0 0,1 0 1 0 0,0-1-1 0 0,0 1 0 0 0,0-1 1 0 0,0 1-1 0 0,1-1 0 0 0,-1 1 1 0 0,1-1-1 0 0,0 0 0 0 0,-1 1 1 0 0,1-1-1 0 0,1-3 0 0 0,-1 5-168 0 0,1 0-1 0 0,0-1 0 0 0,0 1 0 0 0,0-1 1 0 0,0 1-1 0 0,0 0 0 0 0,0 0 1 0 0,0 0-1 0 0,0 0 0 0 0,0 0 1 0 0,1 0-1 0 0,-1 0 0 0 0,0 0 0 0 0,1 0 1 0 0,-1 0-1 0 0,1 1 0 0 0,-1-1 1 0 0,1 0-1 0 0,-1 1 0 0 0,1 0 1 0 0,-1-1-1 0 0,1 1 0 0 0,0 0 0 0 0,2 0 1 0 0,42-2 2153 0 0,-44 2-2273 0 0,33 2 764 0 0,-1 1 0 0 0,0 2-1 0 0,0 2 1 0 0,0 1 0 0 0,33 12 0 0 0,-43-11-490 0 0,-1 0 1 0 0,1 2-1 0 0,-2 1 1 0 0,0 1-1 0 0,0 0 0 0 0,-1 2 1 0 0,28 24-1 0 0,-44-33-286 0 0,1-1 1 0 0,-1 1-1 0 0,0 0 0 0 0,0 0 1 0 0,0 1-1 0 0,-1-1 1 0 0,0 1-1 0 0,0 0 0 0 0,-1 0 1 0 0,4 11-1 0 0,-6-15-89 0 0,-1 1 1 0 0,1 0-1 0 0,-1 0 0 0 0,1 0 0 0 0,-1 0 0 0 0,0 0 1 0 0,-1 0-1 0 0,1 0 0 0 0,-1 0 0 0 0,1 0 1 0 0,-1 0-1 0 0,-1 0 0 0 0,1 0 0 0 0,0 0 0 0 0,-1-1 1 0 0,0 1-1 0 0,0-1 0 0 0,0 1 0 0 0,0-1 1 0 0,0 0-1 0 0,-6 6 0 0 0,-1 0-53 0 0,0-1 1 0 0,-1 0-1 0 0,0 0 1 0 0,0-1-1 0 0,0 0 1 0 0,-24 10-1 0 0,-72 24 35 0 0,102-39-57 0 0,-31 9-748 0 0,-42 9-1 0 0,64-17 474 0 0,0-1 0 0 0,0-1 0 0 0,-1 0 0 0 0,1 0 0 0 0,0-2 0 0 0,-20-2 0 0 0,24-2-1580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5:3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86 560 0 0,'0'-5'681'0'0,"0"0"0"0"0,-1 1 0 0 0,0-1 1 0 0,0 1-1 0 0,0-1 0 0 0,-1 1 0 0 0,1 0 0 0 0,-1-1 0 0 0,0 1 0 0 0,-1 0 0 0 0,1 0 0 0 0,0 1 1 0 0,-6-7-1 0 0,5 7-331 0 0,1 1 1 0 0,-1 0 0 0 0,0 1-1 0 0,0-1 1 0 0,1 0-1 0 0,-1 1 1 0 0,0 0 0 0 0,0 0-1 0 0,0-1 1 0 0,-1 2 0 0 0,1-1-1 0 0,0 0 1 0 0,0 1 0 0 0,0-1-1 0 0,-1 1 1 0 0,1 0-1 0 0,0 0 1 0 0,0 0 0 0 0,0 1-1 0 0,-6 0 1 0 0,-3 2 155 0 0,-1 1-1 0 0,2 0 1 0 0,-1 0 0 0 0,0 1 0 0 0,1 1 0 0 0,0 0-1 0 0,0 0 1 0 0,1 1 0 0 0,-1 1 0 0 0,2 0-1 0 0,-1 0 1 0 0,-16 19 0 0 0,19-19-209 0 0,0 0 0 0 0,1 1 0 0 0,0-1 0 0 0,0 1 0 0 0,0 1 0 0 0,2-1 0 0 0,-1 1 0 0 0,1 0 0 0 0,0 0 0 0 0,1 1 0 0 0,0-1 0 0 0,1 1 1 0 0,0-1-1 0 0,1 1 0 0 0,-1 16 0 0 0,4-15-167 0 0,0 0 0 0 0,0-1 0 0 0,1 1-1 0 0,0 0 1 0 0,1-1 0 0 0,0 0 0 0 0,1 0 0 0 0,0 0 0 0 0,1 0 0 0 0,0-1 0 0 0,1 0 0 0 0,0 0 0 0 0,1-1 0 0 0,0 0 0 0 0,0 0 0 0 0,10 8 0 0 0,-1-3 91 0 0,1 0 1 0 0,0-2-1 0 0,1 0 0 0 0,0-1 1 0 0,0 0-1 0 0,1-2 1 0 0,39 13-1 0 0,-41-17-221 0 0,0 0 0 0 0,1-2 0 0 0,-1 0 0 0 0,1-1 0 0 0,26 0 0 0 0,-35-2 0 0 0,-1-1 0 0 0,0 0 0 0 0,0 0 0 0 0,0-1 0 0 0,0 0 0 0 0,0-1 0 0 0,0 0 0 0 0,0 0 0 0 0,-1-1 0 0 0,1 0 0 0 0,-1 0 0 0 0,14-11 0 0 0,-22 15 0 0 0,9-8-4466 0 0,-9 7 4288 0 0,0 1-1 0 0,0 0 0 0 0,1 0 0 0 0,-1 0 0 0 0,0-1 0 0 0,0 1 0 0 0,1 0 1 0 0,-1 0-1 0 0,0-1 0 0 0,0 1 0 0 0,0 0 0 0 0,0-1 0 0 0,1 1 0 0 0,-1 0 1 0 0,0-1-1 0 0,0 1 0 0 0,0 0 0 0 0,0-1 0 0 0,0 1 0 0 0,0 0 1 0 0,0-1-1 0 0,0 1 0 0 0,0 0 0 0 0,0-1 0 0 0,0 1 0 0 0,0 0 0 0 0,0-1 1 0 0,0 1-1 0 0,0 0 0 0 0,0-1 0 0 0,-1 1 0 0 0,1 0 0 0 0,0 0 0 0 0,0-1 1 0 0,0 1-1 0 0,-11-8-3570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0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8 342 728 0 0,'-8'-5'9567'0'0,"17"6"-5397"0"0,31 10-3782 0 0,-14-3 970 0 0,98 18 1363 0 0,173 15 0 0 0,141-14-350 0 0,252-18-759 0 0,-338-13-1043 0 0,-3 2-118 0 0,81 3-29 0 0,-77-5-188 0 0,0 7-64 0 0,270-1 22 0 0,-231 1-115 0 0,511-12 59 0 0,278-41-30 0 0,-921 34-94 0 0,685-52 62 0 0,-114-7 62 0 0,773-47 408 0 0,-1210 87-151 0 0,99-26 401 0 0,-445 49-964 0 0,-17 1-2941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08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4 508 0 0,'-7'-3'5701'0'0,"5"6"-5350"0"0,0 1 0 0 0,1 0 1 0 0,-1 0-1 0 0,1-1 0 0 0,-1 1 0 0 0,1 0 0 0 0,1 0 0 0 0,-1 0 0 0 0,0 0 0 0 0,1 0 1 0 0,0 1-1 0 0,0-1 0 0 0,1 5 0 0 0,1 14 1035 0 0,7 28 1 0 0,-3-20-450 0 0,49 361 4700 0 0,-45-281-4136 0 0,-6 177 1 0 0,-30 53-57 0 0,-38 248 559 0 0,35-325-1277 0 0,7 117 804 0 0,24 1-118 0 0,2-99-652 0 0,-2-111-383 0 0,-1 120 198 0 0,-6-170-487 0 0,-17 275 279 0 0,12-263-368 0 0,14 229 0 0 0,-3-346 0 0 0,9 79 0 0 0,-8-87 0 0 0,0 1 0 0 0,0 0 0 0 0,1-1 0 0 0,0 0 0 0 0,1 1 0 0 0,0-1 0 0 0,6 10 0 0 0,-6-14 0 0 0,-1-1 0 0 0,1 0 0 0 0,0-1 0 0 0,0 1 0 0 0,0-1 0 0 0,1 1 0 0 0,-1-1 0 0 0,1-1 0 0 0,0 1 0 0 0,0-1 0 0 0,0 0 0 0 0,0 0 0 0 0,0 0 0 0 0,0 0 0 0 0,6 0 0 0 0,10 2 0 0 0,1-1 0 0 0,31 1 0 0 0,545-9 0 0 0,-506 3 0 0 0,355-7 0 0 0,485-21 0 0 0,-413 10 0 0 0,443-6 0 0 0,-35 2 0 0 0,-58-18 0 0 0,-122 5 0 0 0,-438 31 0 0 0,114 1 0 0 0,-77-3 0 0 0,262-19 0 0 0,181-15 0 0 0,-627 34 0 0 0,544-44 0 0 0,-572 40 0 0 0,34-2 0 0 0,103-2 0 0 0,345 23 0 0 0,-576-4 0 0 0,-14 0 0 0 0,0-1 0 0 0,39-3 0 0 0,-57 0-687 0 0,0 1 1 0 0,0-2-1 0 0,0 1 0 0 0,-1-1 1 0 0,1 0-1 0 0,11-5 0 0 0,-16 5 291 0 0,0 0-1 0 0,0 0 1 0 0,0 0-1 0 0,0 0 1 0 0,0 0-1 0 0,0 0 0 0 0,0-1 1 0 0,-1 0-1 0 0,1 1 1 0 0,-1-1-1 0 0,0 0 0 0 0,0 0 1 0 0,0-1-1 0 0,0 1 1 0 0,-1 0-1 0 0,3-6 1 0 0,3-11-3241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09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12 372 0 0,'-6'-12'9163'0'0,"-2"34"-4398"0"0,6-19-5792 0 0,-7 27 2420 0 0,1 0 1 0 0,2 0-1 0 0,-5 58 0 0 0,5-38-445 0 0,-41 597 5254 0 0,44-588-5913 0 0,11 514 1947 0 0,3-244-1406 0 0,-4-68-344 0 0,2-101-91 0 0,8 214 319 0 0,-7-71-219 0 0,3-51 13 0 0,2 112 310 0 0,-2 198-818 0 0,-7-442 0 0 0,0-23 0 0 0,4 59 0 0 0,-9-136 0 0 0,-1-1 0 0 0,0 1 0 0 0,-3 21 0 0 0,2-16-4262 0 0,3-36-2026 0 0,-1 6 2481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7:28:1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8 160 0 0,'-10'-7'9077'0'0,"7"11"-8653"0"0,1 0 1 0 0,0 0-1 0 0,-1 1 0 0 0,1-1 1 0 0,1 1-1 0 0,-1 0 0 0 0,1-1 1 0 0,0 1-1 0 0,0 0 1 0 0,0 9-1 0 0,-2 57 1869 0 0,3-64-2050 0 0,0 4 29 0 0,3 101 1189 0 0,-1-90-2616 0 0,7 30 0 0 0,1-20-3724 0 0,-9-29 3339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5C553-0AA6-41B9-902A-70772D39D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777C05-D026-42A6-91D3-4654A074A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F25EDD-4D5A-4422-A0E2-6DF6B7E6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A24C34-F0EB-4B31-9FB4-7AB5306F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61281-0404-4B52-B9CE-F18AB13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05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74861-6DA6-40DF-9D60-26E17C55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43ABFD-D09B-4358-975C-1FDACC3D6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7EB280-9E19-40A8-B146-4B7F9027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41B27-D98F-4B7A-BAFE-C1861473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80D2B-ADF6-4893-9257-ECBCC1FA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5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06BAED-1F80-4D00-B11C-8DB493498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33EA1B-FBB5-4F76-8AB9-C19D55A7D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886744-9E8A-48B0-843D-115A2476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1568DC-BC93-43C3-8DD0-3D6ECC6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9FBBE1-452E-4C1D-A29C-E5D67557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78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C6DC-0FB6-499E-BF0F-BBD31253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32B00-B8D7-4834-A2B0-F6AEA4D1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005C6-34E9-4E51-8114-4C893AF5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ED393-CEE5-4AED-A373-A45B54E2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91A563-A502-47BC-9F42-3FC81144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41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D1811-B300-44E7-925C-034B9727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62680F-6973-4C92-85F2-85726E2A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7AC9B-FCDC-4790-A8F2-A79663A2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54D27D-2743-49EA-A0D9-651001B7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1E386-65F3-4DC2-AAD3-A8780C96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74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424DD-504A-4F42-A271-E7CEE18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25B96-BDBD-48C0-BC9F-D737D8486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3DE37-6982-49EB-87CE-57A20150E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D86403-883A-4FC0-A28E-2DE5A87B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D3E466-5604-4CAF-BC26-AB49463F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8FDA6-47FB-4E47-A5D5-235DED1F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95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EB61B-4021-459D-95B1-169FBB55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689405-56FB-45E7-93C7-839634E31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D106D9-486E-450A-A8B9-8C6D43276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2167BC-7DD0-420C-AE5F-9C7D1B2E7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30D397-F3AD-4990-A423-56A20A535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289EDB-8EEA-41D3-AFD1-E8B80047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C8B045-C8C8-428B-8E1B-B23FD0FD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3ECA33-3FC5-42BC-AF85-A3189961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6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E702D-DAC8-47C7-94C6-B12E2123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197FD2-7A1C-49C0-810C-2AC0EB4F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03254E-4B29-4E81-A308-27087EF9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F7C9A6-F234-4455-8AD2-41C559EB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46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592F93-864B-4B7D-BCCA-554468A4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42ADE48-E4EA-49B0-86DD-4743F5B8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CF9D95-2B79-426E-960F-A345D886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8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ECA40-478F-4061-9265-3E652B45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D76111-31B8-4520-BF78-75CD75D4C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7611C-00C9-44F1-AA2A-2F11F878E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F054BE-8468-49E4-8EF6-432D52FF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4B003A-0DE9-4CF7-A375-8F6C31BB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6135A8-ABD7-4530-8FD9-D4A89BEF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43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A55DE-8BD7-45F9-8912-68D716A5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2FDF69-7375-43B4-B053-F13113E1F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026532-A60A-4A5D-AFE5-36A70926D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05570-FD35-462F-89E8-4FD21FE4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1891FE-EF80-4B8F-BFA7-B7E831FB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7D582C-0C62-45B8-8C34-3CAF8C9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3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EADEA3-3891-4632-AFF7-A245EC7D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A32C6A-59B6-43D9-A74E-641FBBCF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9458A-423C-41B0-B270-B46387EA1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E9823-FD24-4B91-845D-3FEB29793966}" type="datetimeFigureOut">
              <a:rPr lang="es-ES" smtClean="0"/>
              <a:t>16/04/2021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5D105-BE3A-4766-A1A9-4250DAB6E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450D7-B2E5-4B9F-9A4B-4042B0CB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12.png"/><Relationship Id="rId42" Type="http://schemas.openxmlformats.org/officeDocument/2006/relationships/customXml" Target="../ink/ink19.xml"/><Relationship Id="rId47" Type="http://schemas.openxmlformats.org/officeDocument/2006/relationships/image" Target="../media/image25.png"/><Relationship Id="rId63" Type="http://schemas.openxmlformats.org/officeDocument/2006/relationships/image" Target="../media/image33.png"/><Relationship Id="rId68" Type="http://schemas.openxmlformats.org/officeDocument/2006/relationships/customXml" Target="../ink/ink30.xml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4.png"/><Relationship Id="rId58" Type="http://schemas.openxmlformats.org/officeDocument/2006/relationships/customXml" Target="../ink/ink26.xml"/><Relationship Id="rId66" Type="http://schemas.openxmlformats.org/officeDocument/2006/relationships/customXml" Target="../ink/ink29.xml"/><Relationship Id="rId74" Type="http://schemas.openxmlformats.org/officeDocument/2006/relationships/customXml" Target="../ink/ink33.xml"/><Relationship Id="rId5" Type="http://schemas.openxmlformats.org/officeDocument/2006/relationships/image" Target="../media/image4.png"/><Relationship Id="rId19" Type="http://schemas.openxmlformats.org/officeDocument/2006/relationships/image" Target="../media/image1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2.xml"/><Relationship Id="rId56" Type="http://schemas.openxmlformats.org/officeDocument/2006/relationships/customXml" Target="../ink/ink25.xml"/><Relationship Id="rId64" Type="http://schemas.openxmlformats.org/officeDocument/2006/relationships/customXml" Target="../ink/ink28.xml"/><Relationship Id="rId69" Type="http://schemas.openxmlformats.org/officeDocument/2006/relationships/image" Target="../media/image36.png"/><Relationship Id="rId77" Type="http://schemas.openxmlformats.org/officeDocument/2006/relationships/image" Target="../media/image38.png"/><Relationship Id="rId8" Type="http://schemas.openxmlformats.org/officeDocument/2006/relationships/customXml" Target="../ink/ink2.xml"/><Relationship Id="rId51" Type="http://schemas.openxmlformats.org/officeDocument/2006/relationships/image" Target="../media/image27.png"/><Relationship Id="rId72" Type="http://schemas.openxmlformats.org/officeDocument/2006/relationships/customXml" Target="../ink/ink32.xml"/><Relationship Id="rId3" Type="http://schemas.openxmlformats.org/officeDocument/2006/relationships/image" Target="../media/image2.jpe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customXml" Target="../ink/ink8.xml"/><Relationship Id="rId41" Type="http://schemas.openxmlformats.org/officeDocument/2006/relationships/image" Target="../media/image22.png"/><Relationship Id="rId70" Type="http://schemas.openxmlformats.org/officeDocument/2006/relationships/customXml" Target="../ink/ink31.xml"/><Relationship Id="rId7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26.png"/><Relationship Id="rId57" Type="http://schemas.openxmlformats.org/officeDocument/2006/relationships/image" Target="../media/image30.png"/><Relationship Id="rId10" Type="http://schemas.openxmlformats.org/officeDocument/2006/relationships/customXml" Target="../ink/ink3.xml"/><Relationship Id="rId31" Type="http://schemas.openxmlformats.org/officeDocument/2006/relationships/image" Target="../media/image17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7.xml"/><Relationship Id="rId65" Type="http://schemas.openxmlformats.org/officeDocument/2006/relationships/image" Target="../media/image34.png"/><Relationship Id="rId7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39" Type="http://schemas.openxmlformats.org/officeDocument/2006/relationships/image" Target="../media/image21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29.png"/><Relationship Id="rId76" Type="http://schemas.openxmlformats.org/officeDocument/2006/relationships/customXml" Target="../ink/ink34.xml"/><Relationship Id="rId7" Type="http://schemas.openxmlformats.org/officeDocument/2006/relationships/image" Target="../media/image5.png"/><Relationship Id="rId71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6.png"/><Relationship Id="rId21" Type="http://schemas.openxmlformats.org/officeDocument/2006/relationships/image" Target="../media/image10580.png"/><Relationship Id="rId324" Type="http://schemas.openxmlformats.org/officeDocument/2006/relationships/customXml" Target="../ink/ink1799.xml"/><Relationship Id="rId531" Type="http://schemas.openxmlformats.org/officeDocument/2006/relationships/image" Target="../media/image1312.png"/><Relationship Id="rId170" Type="http://schemas.openxmlformats.org/officeDocument/2006/relationships/customXml" Target="../ink/ink1722.xml"/><Relationship Id="rId268" Type="http://schemas.openxmlformats.org/officeDocument/2006/relationships/customXml" Target="../ink/ink1771.xml"/><Relationship Id="rId475" Type="http://schemas.openxmlformats.org/officeDocument/2006/relationships/image" Target="../media/image1284.png"/><Relationship Id="rId32" Type="http://schemas.openxmlformats.org/officeDocument/2006/relationships/customXml" Target="../ink/ink1653.xml"/><Relationship Id="rId128" Type="http://schemas.openxmlformats.org/officeDocument/2006/relationships/customXml" Target="../ink/ink1701.xml"/><Relationship Id="rId335" Type="http://schemas.openxmlformats.org/officeDocument/2006/relationships/image" Target="../media/image1215.png"/><Relationship Id="rId542" Type="http://schemas.openxmlformats.org/officeDocument/2006/relationships/customXml" Target="../ink/ink1908.xml"/><Relationship Id="rId181" Type="http://schemas.openxmlformats.org/officeDocument/2006/relationships/image" Target="../media/image1138.png"/><Relationship Id="rId402" Type="http://schemas.openxmlformats.org/officeDocument/2006/relationships/customXml" Target="../ink/ink1838.xml"/><Relationship Id="rId279" Type="http://schemas.openxmlformats.org/officeDocument/2006/relationships/image" Target="../media/image1187.png"/><Relationship Id="rId486" Type="http://schemas.openxmlformats.org/officeDocument/2006/relationships/customXml" Target="../ink/ink1880.xml"/><Relationship Id="rId43" Type="http://schemas.openxmlformats.org/officeDocument/2006/relationships/image" Target="../media/image1069.png"/><Relationship Id="rId139" Type="http://schemas.openxmlformats.org/officeDocument/2006/relationships/image" Target="../media/image1117.png"/><Relationship Id="rId346" Type="http://schemas.openxmlformats.org/officeDocument/2006/relationships/customXml" Target="../ink/ink1810.xml"/><Relationship Id="rId553" Type="http://schemas.openxmlformats.org/officeDocument/2006/relationships/image" Target="../media/image1323.png"/><Relationship Id="rId192" Type="http://schemas.openxmlformats.org/officeDocument/2006/relationships/customXml" Target="../ink/ink1733.xml"/><Relationship Id="rId206" Type="http://schemas.openxmlformats.org/officeDocument/2006/relationships/customXml" Target="../ink/ink1740.xml"/><Relationship Id="rId413" Type="http://schemas.openxmlformats.org/officeDocument/2006/relationships/image" Target="../media/image1253.png"/><Relationship Id="rId497" Type="http://schemas.openxmlformats.org/officeDocument/2006/relationships/image" Target="../media/image1295.png"/><Relationship Id="rId357" Type="http://schemas.openxmlformats.org/officeDocument/2006/relationships/image" Target="../media/image1226.png"/><Relationship Id="rId54" Type="http://schemas.openxmlformats.org/officeDocument/2006/relationships/customXml" Target="../ink/ink1664.xml"/><Relationship Id="rId96" Type="http://schemas.openxmlformats.org/officeDocument/2006/relationships/customXml" Target="../ink/ink1685.xml"/><Relationship Id="rId161" Type="http://schemas.openxmlformats.org/officeDocument/2006/relationships/image" Target="../media/image1128.png"/><Relationship Id="rId217" Type="http://schemas.openxmlformats.org/officeDocument/2006/relationships/image" Target="../media/image1156.png"/><Relationship Id="rId399" Type="http://schemas.openxmlformats.org/officeDocument/2006/relationships/image" Target="../media/image1246.png"/><Relationship Id="rId259" Type="http://schemas.openxmlformats.org/officeDocument/2006/relationships/image" Target="../media/image1177.png"/><Relationship Id="rId424" Type="http://schemas.openxmlformats.org/officeDocument/2006/relationships/customXml" Target="../ink/ink1849.xml"/><Relationship Id="rId466" Type="http://schemas.openxmlformats.org/officeDocument/2006/relationships/customXml" Target="../ink/ink1870.xml"/><Relationship Id="rId23" Type="http://schemas.openxmlformats.org/officeDocument/2006/relationships/image" Target="../media/image10590.png"/><Relationship Id="rId119" Type="http://schemas.openxmlformats.org/officeDocument/2006/relationships/image" Target="../media/image1107.png"/><Relationship Id="rId270" Type="http://schemas.openxmlformats.org/officeDocument/2006/relationships/customXml" Target="../ink/ink1772.xml"/><Relationship Id="rId326" Type="http://schemas.openxmlformats.org/officeDocument/2006/relationships/customXml" Target="../ink/ink1800.xml"/><Relationship Id="rId533" Type="http://schemas.openxmlformats.org/officeDocument/2006/relationships/image" Target="../media/image1313.png"/><Relationship Id="rId65" Type="http://schemas.openxmlformats.org/officeDocument/2006/relationships/image" Target="../media/image1080.png"/><Relationship Id="rId130" Type="http://schemas.openxmlformats.org/officeDocument/2006/relationships/customXml" Target="../ink/ink1702.xml"/><Relationship Id="rId368" Type="http://schemas.openxmlformats.org/officeDocument/2006/relationships/customXml" Target="../ink/ink1821.xml"/><Relationship Id="rId172" Type="http://schemas.openxmlformats.org/officeDocument/2006/relationships/customXml" Target="../ink/ink1723.xml"/><Relationship Id="rId228" Type="http://schemas.openxmlformats.org/officeDocument/2006/relationships/customXml" Target="../ink/ink1751.xml"/><Relationship Id="rId435" Type="http://schemas.openxmlformats.org/officeDocument/2006/relationships/image" Target="../media/image1264.png"/><Relationship Id="rId477" Type="http://schemas.openxmlformats.org/officeDocument/2006/relationships/image" Target="../media/image1285.png"/><Relationship Id="rId281" Type="http://schemas.openxmlformats.org/officeDocument/2006/relationships/image" Target="../media/image1188.png"/><Relationship Id="rId337" Type="http://schemas.openxmlformats.org/officeDocument/2006/relationships/image" Target="../media/image1216.png"/><Relationship Id="rId502" Type="http://schemas.openxmlformats.org/officeDocument/2006/relationships/customXml" Target="../ink/ink1888.xml"/><Relationship Id="rId34" Type="http://schemas.openxmlformats.org/officeDocument/2006/relationships/customXml" Target="../ink/ink1654.xml"/><Relationship Id="rId76" Type="http://schemas.openxmlformats.org/officeDocument/2006/relationships/customXml" Target="../ink/ink1675.xml"/><Relationship Id="rId141" Type="http://schemas.openxmlformats.org/officeDocument/2006/relationships/image" Target="../media/image1118.png"/><Relationship Id="rId379" Type="http://schemas.openxmlformats.org/officeDocument/2006/relationships/image" Target="../media/image1237.png"/><Relationship Id="rId544" Type="http://schemas.openxmlformats.org/officeDocument/2006/relationships/customXml" Target="../ink/ink1909.xml"/><Relationship Id="rId7" Type="http://schemas.openxmlformats.org/officeDocument/2006/relationships/image" Target="../media/image10510.png"/><Relationship Id="rId183" Type="http://schemas.openxmlformats.org/officeDocument/2006/relationships/image" Target="../media/image1139.png"/><Relationship Id="rId239" Type="http://schemas.openxmlformats.org/officeDocument/2006/relationships/image" Target="../media/image1167.png"/><Relationship Id="rId390" Type="http://schemas.openxmlformats.org/officeDocument/2006/relationships/customXml" Target="../ink/ink1832.xml"/><Relationship Id="rId404" Type="http://schemas.openxmlformats.org/officeDocument/2006/relationships/customXml" Target="../ink/ink1839.xml"/><Relationship Id="rId446" Type="http://schemas.openxmlformats.org/officeDocument/2006/relationships/customXml" Target="../ink/ink1860.xml"/><Relationship Id="rId250" Type="http://schemas.openxmlformats.org/officeDocument/2006/relationships/customXml" Target="../ink/ink1762.xml"/><Relationship Id="rId292" Type="http://schemas.openxmlformats.org/officeDocument/2006/relationships/customXml" Target="../ink/ink1783.xml"/><Relationship Id="rId306" Type="http://schemas.openxmlformats.org/officeDocument/2006/relationships/customXml" Target="../ink/ink1790.xml"/><Relationship Id="rId488" Type="http://schemas.openxmlformats.org/officeDocument/2006/relationships/customXml" Target="../ink/ink1881.xml"/><Relationship Id="rId45" Type="http://schemas.openxmlformats.org/officeDocument/2006/relationships/image" Target="../media/image1070.png"/><Relationship Id="rId87" Type="http://schemas.openxmlformats.org/officeDocument/2006/relationships/image" Target="../media/image1091.png"/><Relationship Id="rId110" Type="http://schemas.openxmlformats.org/officeDocument/2006/relationships/customXml" Target="../ink/ink1692.xml"/><Relationship Id="rId348" Type="http://schemas.openxmlformats.org/officeDocument/2006/relationships/customXml" Target="../ink/ink1811.xml"/><Relationship Id="rId513" Type="http://schemas.openxmlformats.org/officeDocument/2006/relationships/image" Target="../media/image1303.png"/><Relationship Id="rId152" Type="http://schemas.openxmlformats.org/officeDocument/2006/relationships/customXml" Target="../ink/ink1713.xml"/><Relationship Id="rId194" Type="http://schemas.openxmlformats.org/officeDocument/2006/relationships/customXml" Target="../ink/ink1734.xml"/><Relationship Id="rId208" Type="http://schemas.openxmlformats.org/officeDocument/2006/relationships/customXml" Target="../ink/ink1741.xml"/><Relationship Id="rId415" Type="http://schemas.openxmlformats.org/officeDocument/2006/relationships/image" Target="../media/image1254.png"/><Relationship Id="rId457" Type="http://schemas.openxmlformats.org/officeDocument/2006/relationships/image" Target="../media/image1275.png"/><Relationship Id="rId261" Type="http://schemas.openxmlformats.org/officeDocument/2006/relationships/image" Target="../media/image1178.png"/><Relationship Id="rId499" Type="http://schemas.openxmlformats.org/officeDocument/2006/relationships/image" Target="../media/image1296.png"/><Relationship Id="rId14" Type="http://schemas.openxmlformats.org/officeDocument/2006/relationships/customXml" Target="../ink/ink1644.xml"/><Relationship Id="rId56" Type="http://schemas.openxmlformats.org/officeDocument/2006/relationships/customXml" Target="../ink/ink1665.xml"/><Relationship Id="rId317" Type="http://schemas.openxmlformats.org/officeDocument/2006/relationships/image" Target="../media/image1206.png"/><Relationship Id="rId359" Type="http://schemas.openxmlformats.org/officeDocument/2006/relationships/image" Target="../media/image1227.png"/><Relationship Id="rId524" Type="http://schemas.openxmlformats.org/officeDocument/2006/relationships/customXml" Target="../ink/ink1899.xml"/><Relationship Id="rId98" Type="http://schemas.openxmlformats.org/officeDocument/2006/relationships/customXml" Target="../ink/ink1686.xml"/><Relationship Id="rId121" Type="http://schemas.openxmlformats.org/officeDocument/2006/relationships/image" Target="../media/image1108.png"/><Relationship Id="rId163" Type="http://schemas.openxmlformats.org/officeDocument/2006/relationships/image" Target="../media/image1129.png"/><Relationship Id="rId219" Type="http://schemas.openxmlformats.org/officeDocument/2006/relationships/image" Target="../media/image1157.png"/><Relationship Id="rId370" Type="http://schemas.openxmlformats.org/officeDocument/2006/relationships/customXml" Target="../ink/ink1822.xml"/><Relationship Id="rId426" Type="http://schemas.openxmlformats.org/officeDocument/2006/relationships/customXml" Target="../ink/ink1850.xml"/><Relationship Id="rId230" Type="http://schemas.openxmlformats.org/officeDocument/2006/relationships/customXml" Target="../ink/ink1752.xml"/><Relationship Id="rId468" Type="http://schemas.openxmlformats.org/officeDocument/2006/relationships/customXml" Target="../ink/ink1871.xml"/><Relationship Id="rId25" Type="http://schemas.openxmlformats.org/officeDocument/2006/relationships/image" Target="../media/image1060.png"/><Relationship Id="rId67" Type="http://schemas.openxmlformats.org/officeDocument/2006/relationships/image" Target="../media/image1081.png"/><Relationship Id="rId272" Type="http://schemas.openxmlformats.org/officeDocument/2006/relationships/customXml" Target="../ink/ink1773.xml"/><Relationship Id="rId328" Type="http://schemas.openxmlformats.org/officeDocument/2006/relationships/customXml" Target="../ink/ink1801.xml"/><Relationship Id="rId535" Type="http://schemas.openxmlformats.org/officeDocument/2006/relationships/image" Target="../media/image1314.png"/><Relationship Id="rId132" Type="http://schemas.openxmlformats.org/officeDocument/2006/relationships/customXml" Target="../ink/ink1703.xml"/><Relationship Id="rId174" Type="http://schemas.openxmlformats.org/officeDocument/2006/relationships/customXml" Target="../ink/ink1724.xml"/><Relationship Id="rId381" Type="http://schemas.openxmlformats.org/officeDocument/2006/relationships/image" Target="../media/image1238.png"/><Relationship Id="rId241" Type="http://schemas.openxmlformats.org/officeDocument/2006/relationships/image" Target="../media/image1168.png"/><Relationship Id="rId437" Type="http://schemas.openxmlformats.org/officeDocument/2006/relationships/image" Target="../media/image1265.png"/><Relationship Id="rId479" Type="http://schemas.openxmlformats.org/officeDocument/2006/relationships/image" Target="../media/image1286.png"/><Relationship Id="rId36" Type="http://schemas.openxmlformats.org/officeDocument/2006/relationships/customXml" Target="../ink/ink1655.xml"/><Relationship Id="rId283" Type="http://schemas.openxmlformats.org/officeDocument/2006/relationships/image" Target="../media/image1189.png"/><Relationship Id="rId339" Type="http://schemas.openxmlformats.org/officeDocument/2006/relationships/image" Target="../media/image1217.png"/><Relationship Id="rId490" Type="http://schemas.openxmlformats.org/officeDocument/2006/relationships/customXml" Target="../ink/ink1882.xml"/><Relationship Id="rId504" Type="http://schemas.openxmlformats.org/officeDocument/2006/relationships/customXml" Target="../ink/ink1889.xml"/><Relationship Id="rId546" Type="http://schemas.openxmlformats.org/officeDocument/2006/relationships/customXml" Target="../ink/ink1910.xml"/><Relationship Id="rId78" Type="http://schemas.openxmlformats.org/officeDocument/2006/relationships/customXml" Target="../ink/ink1676.xml"/><Relationship Id="rId101" Type="http://schemas.openxmlformats.org/officeDocument/2006/relationships/image" Target="../media/image1098.png"/><Relationship Id="rId143" Type="http://schemas.openxmlformats.org/officeDocument/2006/relationships/image" Target="../media/image1119.png"/><Relationship Id="rId185" Type="http://schemas.openxmlformats.org/officeDocument/2006/relationships/image" Target="../media/image1140.png"/><Relationship Id="rId350" Type="http://schemas.openxmlformats.org/officeDocument/2006/relationships/customXml" Target="../ink/ink1812.xml"/><Relationship Id="rId406" Type="http://schemas.openxmlformats.org/officeDocument/2006/relationships/customXml" Target="../ink/ink1840.xml"/><Relationship Id="rId9" Type="http://schemas.openxmlformats.org/officeDocument/2006/relationships/image" Target="../media/image10520.png"/><Relationship Id="rId210" Type="http://schemas.openxmlformats.org/officeDocument/2006/relationships/customXml" Target="../ink/ink1742.xml"/><Relationship Id="rId392" Type="http://schemas.openxmlformats.org/officeDocument/2006/relationships/customXml" Target="../ink/ink1833.xml"/><Relationship Id="rId448" Type="http://schemas.openxmlformats.org/officeDocument/2006/relationships/customXml" Target="../ink/ink1861.xml"/><Relationship Id="rId252" Type="http://schemas.openxmlformats.org/officeDocument/2006/relationships/customXml" Target="../ink/ink1763.xml"/><Relationship Id="rId294" Type="http://schemas.openxmlformats.org/officeDocument/2006/relationships/customXml" Target="../ink/ink1784.xml"/><Relationship Id="rId308" Type="http://schemas.openxmlformats.org/officeDocument/2006/relationships/customXml" Target="../ink/ink1791.xml"/><Relationship Id="rId515" Type="http://schemas.openxmlformats.org/officeDocument/2006/relationships/image" Target="../media/image1304.png"/><Relationship Id="rId47" Type="http://schemas.openxmlformats.org/officeDocument/2006/relationships/image" Target="../media/image1071.png"/><Relationship Id="rId89" Type="http://schemas.openxmlformats.org/officeDocument/2006/relationships/image" Target="../media/image1092.png"/><Relationship Id="rId112" Type="http://schemas.openxmlformats.org/officeDocument/2006/relationships/customXml" Target="../ink/ink1693.xml"/><Relationship Id="rId154" Type="http://schemas.openxmlformats.org/officeDocument/2006/relationships/customXml" Target="../ink/ink1714.xml"/><Relationship Id="rId361" Type="http://schemas.openxmlformats.org/officeDocument/2006/relationships/image" Target="../media/image1228.png"/><Relationship Id="rId196" Type="http://schemas.openxmlformats.org/officeDocument/2006/relationships/customXml" Target="../ink/ink1735.xml"/><Relationship Id="rId417" Type="http://schemas.openxmlformats.org/officeDocument/2006/relationships/image" Target="../media/image1255.png"/><Relationship Id="rId459" Type="http://schemas.openxmlformats.org/officeDocument/2006/relationships/image" Target="../media/image1276.png"/><Relationship Id="rId16" Type="http://schemas.openxmlformats.org/officeDocument/2006/relationships/customXml" Target="../ink/ink1645.xml"/><Relationship Id="rId221" Type="http://schemas.openxmlformats.org/officeDocument/2006/relationships/image" Target="../media/image1158.png"/><Relationship Id="rId263" Type="http://schemas.openxmlformats.org/officeDocument/2006/relationships/image" Target="../media/image1179.png"/><Relationship Id="rId319" Type="http://schemas.openxmlformats.org/officeDocument/2006/relationships/image" Target="../media/image1207.png"/><Relationship Id="rId470" Type="http://schemas.openxmlformats.org/officeDocument/2006/relationships/customXml" Target="../ink/ink1872.xml"/><Relationship Id="rId526" Type="http://schemas.openxmlformats.org/officeDocument/2006/relationships/customXml" Target="../ink/ink1900.xml"/><Relationship Id="rId58" Type="http://schemas.openxmlformats.org/officeDocument/2006/relationships/customXml" Target="../ink/ink1666.xml"/><Relationship Id="rId123" Type="http://schemas.openxmlformats.org/officeDocument/2006/relationships/image" Target="../media/image1109.png"/><Relationship Id="rId330" Type="http://schemas.openxmlformats.org/officeDocument/2006/relationships/customXml" Target="../ink/ink1802.xml"/><Relationship Id="rId165" Type="http://schemas.openxmlformats.org/officeDocument/2006/relationships/image" Target="../media/image1130.png"/><Relationship Id="rId372" Type="http://schemas.openxmlformats.org/officeDocument/2006/relationships/customXml" Target="../ink/ink1823.xml"/><Relationship Id="rId428" Type="http://schemas.openxmlformats.org/officeDocument/2006/relationships/customXml" Target="../ink/ink1851.xml"/><Relationship Id="rId232" Type="http://schemas.openxmlformats.org/officeDocument/2006/relationships/customXml" Target="../ink/ink1753.xml"/><Relationship Id="rId274" Type="http://schemas.openxmlformats.org/officeDocument/2006/relationships/customXml" Target="../ink/ink1774.xml"/><Relationship Id="rId481" Type="http://schemas.openxmlformats.org/officeDocument/2006/relationships/image" Target="../media/image1287.png"/><Relationship Id="rId27" Type="http://schemas.openxmlformats.org/officeDocument/2006/relationships/image" Target="../media/image1061.png"/><Relationship Id="rId69" Type="http://schemas.openxmlformats.org/officeDocument/2006/relationships/image" Target="../media/image1082.png"/><Relationship Id="rId134" Type="http://schemas.openxmlformats.org/officeDocument/2006/relationships/customXml" Target="../ink/ink1704.xml"/><Relationship Id="rId537" Type="http://schemas.openxmlformats.org/officeDocument/2006/relationships/image" Target="../media/image1315.png"/><Relationship Id="rId80" Type="http://schemas.openxmlformats.org/officeDocument/2006/relationships/customXml" Target="../ink/ink1677.xml"/><Relationship Id="rId176" Type="http://schemas.openxmlformats.org/officeDocument/2006/relationships/customXml" Target="../ink/ink1725.xml"/><Relationship Id="rId341" Type="http://schemas.openxmlformats.org/officeDocument/2006/relationships/image" Target="../media/image1218.png"/><Relationship Id="rId383" Type="http://schemas.openxmlformats.org/officeDocument/2006/relationships/image" Target="../media/image1239.png"/><Relationship Id="rId439" Type="http://schemas.openxmlformats.org/officeDocument/2006/relationships/image" Target="../media/image1266.png"/><Relationship Id="rId201" Type="http://schemas.openxmlformats.org/officeDocument/2006/relationships/image" Target="../media/image1148.png"/><Relationship Id="rId243" Type="http://schemas.openxmlformats.org/officeDocument/2006/relationships/image" Target="../media/image1169.png"/><Relationship Id="rId285" Type="http://schemas.openxmlformats.org/officeDocument/2006/relationships/image" Target="../media/image1190.png"/><Relationship Id="rId450" Type="http://schemas.openxmlformats.org/officeDocument/2006/relationships/customXml" Target="../ink/ink1862.xml"/><Relationship Id="rId506" Type="http://schemas.openxmlformats.org/officeDocument/2006/relationships/customXml" Target="../ink/ink1890.xml"/><Relationship Id="rId38" Type="http://schemas.openxmlformats.org/officeDocument/2006/relationships/customXml" Target="../ink/ink1656.xml"/><Relationship Id="rId103" Type="http://schemas.openxmlformats.org/officeDocument/2006/relationships/image" Target="../media/image1099.png"/><Relationship Id="rId310" Type="http://schemas.openxmlformats.org/officeDocument/2006/relationships/customXml" Target="../ink/ink1792.xml"/><Relationship Id="rId492" Type="http://schemas.openxmlformats.org/officeDocument/2006/relationships/customXml" Target="../ink/ink1883.xml"/><Relationship Id="rId548" Type="http://schemas.openxmlformats.org/officeDocument/2006/relationships/customXml" Target="../ink/ink1911.xml"/><Relationship Id="rId91" Type="http://schemas.openxmlformats.org/officeDocument/2006/relationships/image" Target="../media/image1093.png"/><Relationship Id="rId145" Type="http://schemas.openxmlformats.org/officeDocument/2006/relationships/image" Target="../media/image1120.png"/><Relationship Id="rId187" Type="http://schemas.openxmlformats.org/officeDocument/2006/relationships/image" Target="../media/image1141.png"/><Relationship Id="rId352" Type="http://schemas.openxmlformats.org/officeDocument/2006/relationships/customXml" Target="../ink/ink1813.xml"/><Relationship Id="rId394" Type="http://schemas.openxmlformats.org/officeDocument/2006/relationships/customXml" Target="../ink/ink1834.xml"/><Relationship Id="rId408" Type="http://schemas.openxmlformats.org/officeDocument/2006/relationships/customXml" Target="../ink/ink1841.xml"/><Relationship Id="rId212" Type="http://schemas.openxmlformats.org/officeDocument/2006/relationships/customXml" Target="../ink/ink1743.xml"/><Relationship Id="rId254" Type="http://schemas.openxmlformats.org/officeDocument/2006/relationships/customXml" Target="../ink/ink1764.xml"/><Relationship Id="rId49" Type="http://schemas.openxmlformats.org/officeDocument/2006/relationships/image" Target="../media/image1072.png"/><Relationship Id="rId114" Type="http://schemas.openxmlformats.org/officeDocument/2006/relationships/customXml" Target="../ink/ink1694.xml"/><Relationship Id="rId296" Type="http://schemas.openxmlformats.org/officeDocument/2006/relationships/customXml" Target="../ink/ink1785.xml"/><Relationship Id="rId461" Type="http://schemas.openxmlformats.org/officeDocument/2006/relationships/image" Target="../media/image1277.png"/><Relationship Id="rId517" Type="http://schemas.openxmlformats.org/officeDocument/2006/relationships/image" Target="../media/image1305.png"/><Relationship Id="rId60" Type="http://schemas.openxmlformats.org/officeDocument/2006/relationships/customXml" Target="../ink/ink1667.xml"/><Relationship Id="rId156" Type="http://schemas.openxmlformats.org/officeDocument/2006/relationships/customXml" Target="../ink/ink1715.xml"/><Relationship Id="rId198" Type="http://schemas.openxmlformats.org/officeDocument/2006/relationships/customXml" Target="../ink/ink1736.xml"/><Relationship Id="rId321" Type="http://schemas.openxmlformats.org/officeDocument/2006/relationships/image" Target="../media/image1208.png"/><Relationship Id="rId363" Type="http://schemas.openxmlformats.org/officeDocument/2006/relationships/image" Target="../media/image1229.png"/><Relationship Id="rId419" Type="http://schemas.openxmlformats.org/officeDocument/2006/relationships/image" Target="../media/image1256.png"/><Relationship Id="rId223" Type="http://schemas.openxmlformats.org/officeDocument/2006/relationships/image" Target="../media/image1159.png"/><Relationship Id="rId430" Type="http://schemas.openxmlformats.org/officeDocument/2006/relationships/customXml" Target="../ink/ink1852.xml"/><Relationship Id="rId18" Type="http://schemas.openxmlformats.org/officeDocument/2006/relationships/customXml" Target="../ink/ink1646.xml"/><Relationship Id="rId265" Type="http://schemas.openxmlformats.org/officeDocument/2006/relationships/image" Target="../media/image1180.png"/><Relationship Id="rId472" Type="http://schemas.openxmlformats.org/officeDocument/2006/relationships/customXml" Target="../ink/ink1873.xml"/><Relationship Id="rId528" Type="http://schemas.openxmlformats.org/officeDocument/2006/relationships/customXml" Target="../ink/ink1901.xml"/><Relationship Id="rId125" Type="http://schemas.openxmlformats.org/officeDocument/2006/relationships/image" Target="../media/image1110.png"/><Relationship Id="rId167" Type="http://schemas.openxmlformats.org/officeDocument/2006/relationships/image" Target="../media/image1131.png"/><Relationship Id="rId332" Type="http://schemas.openxmlformats.org/officeDocument/2006/relationships/customXml" Target="../ink/ink1803.xml"/><Relationship Id="rId374" Type="http://schemas.openxmlformats.org/officeDocument/2006/relationships/customXml" Target="../ink/ink1824.xml"/><Relationship Id="rId71" Type="http://schemas.openxmlformats.org/officeDocument/2006/relationships/image" Target="../media/image1083.png"/><Relationship Id="rId234" Type="http://schemas.openxmlformats.org/officeDocument/2006/relationships/customXml" Target="../ink/ink1754.xml"/><Relationship Id="rId2" Type="http://schemas.openxmlformats.org/officeDocument/2006/relationships/customXml" Target="../ink/ink1638.xml"/><Relationship Id="rId29" Type="http://schemas.openxmlformats.org/officeDocument/2006/relationships/image" Target="../media/image1062.png"/><Relationship Id="rId276" Type="http://schemas.openxmlformats.org/officeDocument/2006/relationships/customXml" Target="../ink/ink1775.xml"/><Relationship Id="rId441" Type="http://schemas.openxmlformats.org/officeDocument/2006/relationships/image" Target="../media/image1267.png"/><Relationship Id="rId483" Type="http://schemas.openxmlformats.org/officeDocument/2006/relationships/image" Target="../media/image1288.png"/><Relationship Id="rId539" Type="http://schemas.openxmlformats.org/officeDocument/2006/relationships/image" Target="../media/image1316.png"/><Relationship Id="rId40" Type="http://schemas.openxmlformats.org/officeDocument/2006/relationships/customXml" Target="../ink/ink1657.xml"/><Relationship Id="rId136" Type="http://schemas.openxmlformats.org/officeDocument/2006/relationships/customXml" Target="../ink/ink1705.xml"/><Relationship Id="rId178" Type="http://schemas.openxmlformats.org/officeDocument/2006/relationships/customXml" Target="../ink/ink1726.xml"/><Relationship Id="rId301" Type="http://schemas.openxmlformats.org/officeDocument/2006/relationships/image" Target="../media/image1198.png"/><Relationship Id="rId343" Type="http://schemas.openxmlformats.org/officeDocument/2006/relationships/image" Target="../media/image1219.png"/><Relationship Id="rId550" Type="http://schemas.openxmlformats.org/officeDocument/2006/relationships/customXml" Target="../ink/ink1912.xml"/><Relationship Id="rId82" Type="http://schemas.openxmlformats.org/officeDocument/2006/relationships/customXml" Target="../ink/ink1678.xml"/><Relationship Id="rId203" Type="http://schemas.openxmlformats.org/officeDocument/2006/relationships/image" Target="../media/image1149.png"/><Relationship Id="rId385" Type="http://schemas.openxmlformats.org/officeDocument/2006/relationships/image" Target="../media/image1240.png"/><Relationship Id="rId245" Type="http://schemas.openxmlformats.org/officeDocument/2006/relationships/image" Target="../media/image1170.png"/><Relationship Id="rId287" Type="http://schemas.openxmlformats.org/officeDocument/2006/relationships/image" Target="../media/image1191.png"/><Relationship Id="rId410" Type="http://schemas.openxmlformats.org/officeDocument/2006/relationships/customXml" Target="../ink/ink1842.xml"/><Relationship Id="rId452" Type="http://schemas.openxmlformats.org/officeDocument/2006/relationships/customXml" Target="../ink/ink1863.xml"/><Relationship Id="rId494" Type="http://schemas.openxmlformats.org/officeDocument/2006/relationships/customXml" Target="../ink/ink1884.xml"/><Relationship Id="rId508" Type="http://schemas.openxmlformats.org/officeDocument/2006/relationships/customXml" Target="../ink/ink1891.xml"/><Relationship Id="rId105" Type="http://schemas.openxmlformats.org/officeDocument/2006/relationships/image" Target="../media/image1100.png"/><Relationship Id="rId147" Type="http://schemas.openxmlformats.org/officeDocument/2006/relationships/image" Target="../media/image1121.png"/><Relationship Id="rId312" Type="http://schemas.openxmlformats.org/officeDocument/2006/relationships/customXml" Target="../ink/ink1793.xml"/><Relationship Id="rId354" Type="http://schemas.openxmlformats.org/officeDocument/2006/relationships/customXml" Target="../ink/ink1814.xml"/><Relationship Id="rId51" Type="http://schemas.openxmlformats.org/officeDocument/2006/relationships/image" Target="../media/image1073.png"/><Relationship Id="rId93" Type="http://schemas.openxmlformats.org/officeDocument/2006/relationships/image" Target="../media/image1094.png"/><Relationship Id="rId189" Type="http://schemas.openxmlformats.org/officeDocument/2006/relationships/image" Target="../media/image1142.png"/><Relationship Id="rId396" Type="http://schemas.openxmlformats.org/officeDocument/2006/relationships/customXml" Target="../ink/ink1835.xml"/><Relationship Id="rId214" Type="http://schemas.openxmlformats.org/officeDocument/2006/relationships/customXml" Target="../ink/ink1744.xml"/><Relationship Id="rId256" Type="http://schemas.openxmlformats.org/officeDocument/2006/relationships/customXml" Target="../ink/ink1765.xml"/><Relationship Id="rId298" Type="http://schemas.openxmlformats.org/officeDocument/2006/relationships/customXml" Target="../ink/ink1786.xml"/><Relationship Id="rId421" Type="http://schemas.openxmlformats.org/officeDocument/2006/relationships/image" Target="../media/image1257.png"/><Relationship Id="rId463" Type="http://schemas.openxmlformats.org/officeDocument/2006/relationships/image" Target="../media/image1278.png"/><Relationship Id="rId519" Type="http://schemas.openxmlformats.org/officeDocument/2006/relationships/image" Target="../media/image1306.png"/><Relationship Id="rId116" Type="http://schemas.openxmlformats.org/officeDocument/2006/relationships/customXml" Target="../ink/ink1695.xml"/><Relationship Id="rId158" Type="http://schemas.openxmlformats.org/officeDocument/2006/relationships/customXml" Target="../ink/ink1716.xml"/><Relationship Id="rId323" Type="http://schemas.openxmlformats.org/officeDocument/2006/relationships/image" Target="../media/image1209.png"/><Relationship Id="rId530" Type="http://schemas.openxmlformats.org/officeDocument/2006/relationships/customXml" Target="../ink/ink1902.xml"/><Relationship Id="rId20" Type="http://schemas.openxmlformats.org/officeDocument/2006/relationships/customXml" Target="../ink/ink1647.xml"/><Relationship Id="rId62" Type="http://schemas.openxmlformats.org/officeDocument/2006/relationships/customXml" Target="../ink/ink1668.xml"/><Relationship Id="rId365" Type="http://schemas.openxmlformats.org/officeDocument/2006/relationships/image" Target="../media/image1230.png"/><Relationship Id="rId225" Type="http://schemas.openxmlformats.org/officeDocument/2006/relationships/image" Target="../media/image1160.png"/><Relationship Id="rId267" Type="http://schemas.openxmlformats.org/officeDocument/2006/relationships/image" Target="../media/image1181.png"/><Relationship Id="rId432" Type="http://schemas.openxmlformats.org/officeDocument/2006/relationships/customXml" Target="../ink/ink1853.xml"/><Relationship Id="rId474" Type="http://schemas.openxmlformats.org/officeDocument/2006/relationships/customXml" Target="../ink/ink1874.xml"/><Relationship Id="rId127" Type="http://schemas.openxmlformats.org/officeDocument/2006/relationships/image" Target="../media/image1111.png"/><Relationship Id="rId31" Type="http://schemas.openxmlformats.org/officeDocument/2006/relationships/image" Target="../media/image1063.png"/><Relationship Id="rId73" Type="http://schemas.openxmlformats.org/officeDocument/2006/relationships/image" Target="../media/image1084.png"/><Relationship Id="rId169" Type="http://schemas.openxmlformats.org/officeDocument/2006/relationships/image" Target="../media/image1132.png"/><Relationship Id="rId334" Type="http://schemas.openxmlformats.org/officeDocument/2006/relationships/customXml" Target="../ink/ink1804.xml"/><Relationship Id="rId376" Type="http://schemas.openxmlformats.org/officeDocument/2006/relationships/customXml" Target="../ink/ink1825.xml"/><Relationship Id="rId541" Type="http://schemas.openxmlformats.org/officeDocument/2006/relationships/image" Target="../media/image1317.png"/><Relationship Id="rId4" Type="http://schemas.openxmlformats.org/officeDocument/2006/relationships/customXml" Target="../ink/ink1639.xml"/><Relationship Id="rId180" Type="http://schemas.openxmlformats.org/officeDocument/2006/relationships/customXml" Target="../ink/ink1727.xml"/><Relationship Id="rId236" Type="http://schemas.openxmlformats.org/officeDocument/2006/relationships/customXml" Target="../ink/ink1755.xml"/><Relationship Id="rId278" Type="http://schemas.openxmlformats.org/officeDocument/2006/relationships/customXml" Target="../ink/ink1776.xml"/><Relationship Id="rId401" Type="http://schemas.openxmlformats.org/officeDocument/2006/relationships/image" Target="../media/image1247.png"/><Relationship Id="rId443" Type="http://schemas.openxmlformats.org/officeDocument/2006/relationships/image" Target="../media/image1268.png"/><Relationship Id="rId303" Type="http://schemas.openxmlformats.org/officeDocument/2006/relationships/image" Target="../media/image1199.png"/><Relationship Id="rId485" Type="http://schemas.openxmlformats.org/officeDocument/2006/relationships/image" Target="../media/image1289.png"/><Relationship Id="rId42" Type="http://schemas.openxmlformats.org/officeDocument/2006/relationships/customXml" Target="../ink/ink1658.xml"/><Relationship Id="rId84" Type="http://schemas.openxmlformats.org/officeDocument/2006/relationships/customXml" Target="../ink/ink1679.xml"/><Relationship Id="rId138" Type="http://schemas.openxmlformats.org/officeDocument/2006/relationships/customXml" Target="../ink/ink1706.xml"/><Relationship Id="rId345" Type="http://schemas.openxmlformats.org/officeDocument/2006/relationships/image" Target="../media/image1220.png"/><Relationship Id="rId387" Type="http://schemas.openxmlformats.org/officeDocument/2006/relationships/image" Target="../media/image1241.png"/><Relationship Id="rId510" Type="http://schemas.openxmlformats.org/officeDocument/2006/relationships/customXml" Target="../ink/ink1892.xml"/><Relationship Id="rId552" Type="http://schemas.openxmlformats.org/officeDocument/2006/relationships/customXml" Target="../ink/ink1913.xml"/><Relationship Id="rId191" Type="http://schemas.openxmlformats.org/officeDocument/2006/relationships/image" Target="../media/image1143.png"/><Relationship Id="rId205" Type="http://schemas.openxmlformats.org/officeDocument/2006/relationships/image" Target="../media/image1150.png"/><Relationship Id="rId247" Type="http://schemas.openxmlformats.org/officeDocument/2006/relationships/image" Target="../media/image1171.png"/><Relationship Id="rId412" Type="http://schemas.openxmlformats.org/officeDocument/2006/relationships/customXml" Target="../ink/ink1843.xml"/><Relationship Id="rId107" Type="http://schemas.openxmlformats.org/officeDocument/2006/relationships/image" Target="../media/image1101.png"/><Relationship Id="rId289" Type="http://schemas.openxmlformats.org/officeDocument/2006/relationships/image" Target="../media/image1192.png"/><Relationship Id="rId454" Type="http://schemas.openxmlformats.org/officeDocument/2006/relationships/customXml" Target="../ink/ink1864.xml"/><Relationship Id="rId496" Type="http://schemas.openxmlformats.org/officeDocument/2006/relationships/customXml" Target="../ink/ink1885.xml"/><Relationship Id="rId11" Type="http://schemas.openxmlformats.org/officeDocument/2006/relationships/image" Target="../media/image10530.png"/><Relationship Id="rId53" Type="http://schemas.openxmlformats.org/officeDocument/2006/relationships/image" Target="../media/image1074.png"/><Relationship Id="rId149" Type="http://schemas.openxmlformats.org/officeDocument/2006/relationships/image" Target="../media/image1122.png"/><Relationship Id="rId314" Type="http://schemas.openxmlformats.org/officeDocument/2006/relationships/customXml" Target="../ink/ink1794.xml"/><Relationship Id="rId356" Type="http://schemas.openxmlformats.org/officeDocument/2006/relationships/customXml" Target="../ink/ink1815.xml"/><Relationship Id="rId398" Type="http://schemas.openxmlformats.org/officeDocument/2006/relationships/customXml" Target="../ink/ink1836.xml"/><Relationship Id="rId521" Type="http://schemas.openxmlformats.org/officeDocument/2006/relationships/image" Target="../media/image1307.png"/><Relationship Id="rId95" Type="http://schemas.openxmlformats.org/officeDocument/2006/relationships/image" Target="../media/image1095.png"/><Relationship Id="rId160" Type="http://schemas.openxmlformats.org/officeDocument/2006/relationships/customXml" Target="../ink/ink1717.xml"/><Relationship Id="rId216" Type="http://schemas.openxmlformats.org/officeDocument/2006/relationships/customXml" Target="../ink/ink1745.xml"/><Relationship Id="rId423" Type="http://schemas.openxmlformats.org/officeDocument/2006/relationships/image" Target="../media/image1258.png"/><Relationship Id="rId258" Type="http://schemas.openxmlformats.org/officeDocument/2006/relationships/customXml" Target="../ink/ink1766.xml"/><Relationship Id="rId465" Type="http://schemas.openxmlformats.org/officeDocument/2006/relationships/image" Target="../media/image1279.png"/><Relationship Id="rId22" Type="http://schemas.openxmlformats.org/officeDocument/2006/relationships/customXml" Target="../ink/ink1648.xml"/><Relationship Id="rId64" Type="http://schemas.openxmlformats.org/officeDocument/2006/relationships/customXml" Target="../ink/ink1669.xml"/><Relationship Id="rId118" Type="http://schemas.openxmlformats.org/officeDocument/2006/relationships/customXml" Target="../ink/ink1696.xml"/><Relationship Id="rId325" Type="http://schemas.openxmlformats.org/officeDocument/2006/relationships/image" Target="../media/image1210.png"/><Relationship Id="rId367" Type="http://schemas.openxmlformats.org/officeDocument/2006/relationships/image" Target="../media/image1231.png"/><Relationship Id="rId532" Type="http://schemas.openxmlformats.org/officeDocument/2006/relationships/customXml" Target="../ink/ink1903.xml"/><Relationship Id="rId171" Type="http://schemas.openxmlformats.org/officeDocument/2006/relationships/image" Target="../media/image1133.png"/><Relationship Id="rId227" Type="http://schemas.openxmlformats.org/officeDocument/2006/relationships/image" Target="../media/image1161.png"/><Relationship Id="rId269" Type="http://schemas.openxmlformats.org/officeDocument/2006/relationships/image" Target="../media/image1182.png"/><Relationship Id="rId434" Type="http://schemas.openxmlformats.org/officeDocument/2006/relationships/customXml" Target="../ink/ink1854.xml"/><Relationship Id="rId476" Type="http://schemas.openxmlformats.org/officeDocument/2006/relationships/customXml" Target="../ink/ink1875.xml"/><Relationship Id="rId33" Type="http://schemas.openxmlformats.org/officeDocument/2006/relationships/image" Target="../media/image1064.png"/><Relationship Id="rId129" Type="http://schemas.openxmlformats.org/officeDocument/2006/relationships/image" Target="../media/image1112.png"/><Relationship Id="rId280" Type="http://schemas.openxmlformats.org/officeDocument/2006/relationships/customXml" Target="../ink/ink1777.xml"/><Relationship Id="rId336" Type="http://schemas.openxmlformats.org/officeDocument/2006/relationships/customXml" Target="../ink/ink1805.xml"/><Relationship Id="rId501" Type="http://schemas.openxmlformats.org/officeDocument/2006/relationships/image" Target="../media/image1297.png"/><Relationship Id="rId543" Type="http://schemas.openxmlformats.org/officeDocument/2006/relationships/image" Target="../media/image1318.png"/><Relationship Id="rId75" Type="http://schemas.openxmlformats.org/officeDocument/2006/relationships/image" Target="../media/image1085.png"/><Relationship Id="rId140" Type="http://schemas.openxmlformats.org/officeDocument/2006/relationships/customXml" Target="../ink/ink1707.xml"/><Relationship Id="rId182" Type="http://schemas.openxmlformats.org/officeDocument/2006/relationships/customXml" Target="../ink/ink1728.xml"/><Relationship Id="rId378" Type="http://schemas.openxmlformats.org/officeDocument/2006/relationships/customXml" Target="../ink/ink1826.xml"/><Relationship Id="rId403" Type="http://schemas.openxmlformats.org/officeDocument/2006/relationships/image" Target="../media/image1248.png"/><Relationship Id="rId6" Type="http://schemas.openxmlformats.org/officeDocument/2006/relationships/customXml" Target="../ink/ink1640.xml"/><Relationship Id="rId238" Type="http://schemas.openxmlformats.org/officeDocument/2006/relationships/customXml" Target="../ink/ink1756.xml"/><Relationship Id="rId445" Type="http://schemas.openxmlformats.org/officeDocument/2006/relationships/image" Target="../media/image1269.png"/><Relationship Id="rId487" Type="http://schemas.openxmlformats.org/officeDocument/2006/relationships/image" Target="../media/image1290.png"/><Relationship Id="rId291" Type="http://schemas.openxmlformats.org/officeDocument/2006/relationships/image" Target="../media/image1193.png"/><Relationship Id="rId305" Type="http://schemas.openxmlformats.org/officeDocument/2006/relationships/image" Target="../media/image1200.png"/><Relationship Id="rId347" Type="http://schemas.openxmlformats.org/officeDocument/2006/relationships/image" Target="../media/image1221.png"/><Relationship Id="rId512" Type="http://schemas.openxmlformats.org/officeDocument/2006/relationships/customXml" Target="../ink/ink1893.xml"/><Relationship Id="rId44" Type="http://schemas.openxmlformats.org/officeDocument/2006/relationships/customXml" Target="../ink/ink1659.xml"/><Relationship Id="rId86" Type="http://schemas.openxmlformats.org/officeDocument/2006/relationships/customXml" Target="../ink/ink1680.xml"/><Relationship Id="rId151" Type="http://schemas.openxmlformats.org/officeDocument/2006/relationships/image" Target="../media/image1123.png"/><Relationship Id="rId389" Type="http://schemas.openxmlformats.org/officeDocument/2006/relationships/image" Target="../media/image1242.png"/><Relationship Id="rId193" Type="http://schemas.openxmlformats.org/officeDocument/2006/relationships/image" Target="../media/image1144.png"/><Relationship Id="rId207" Type="http://schemas.openxmlformats.org/officeDocument/2006/relationships/image" Target="../media/image1151.png"/><Relationship Id="rId249" Type="http://schemas.openxmlformats.org/officeDocument/2006/relationships/image" Target="../media/image1172.png"/><Relationship Id="rId414" Type="http://schemas.openxmlformats.org/officeDocument/2006/relationships/customXml" Target="../ink/ink1844.xml"/><Relationship Id="rId456" Type="http://schemas.openxmlformats.org/officeDocument/2006/relationships/customXml" Target="../ink/ink1865.xml"/><Relationship Id="rId498" Type="http://schemas.openxmlformats.org/officeDocument/2006/relationships/customXml" Target="../ink/ink1886.xml"/><Relationship Id="rId13" Type="http://schemas.openxmlformats.org/officeDocument/2006/relationships/image" Target="../media/image10540.png"/><Relationship Id="rId109" Type="http://schemas.openxmlformats.org/officeDocument/2006/relationships/image" Target="../media/image1102.png"/><Relationship Id="rId260" Type="http://schemas.openxmlformats.org/officeDocument/2006/relationships/customXml" Target="../ink/ink1767.xml"/><Relationship Id="rId316" Type="http://schemas.openxmlformats.org/officeDocument/2006/relationships/customXml" Target="../ink/ink1795.xml"/><Relationship Id="rId523" Type="http://schemas.openxmlformats.org/officeDocument/2006/relationships/image" Target="../media/image1308.png"/><Relationship Id="rId55" Type="http://schemas.openxmlformats.org/officeDocument/2006/relationships/image" Target="../media/image1075.png"/><Relationship Id="rId97" Type="http://schemas.openxmlformats.org/officeDocument/2006/relationships/image" Target="../media/image1096.png"/><Relationship Id="rId120" Type="http://schemas.openxmlformats.org/officeDocument/2006/relationships/customXml" Target="../ink/ink1697.xml"/><Relationship Id="rId358" Type="http://schemas.openxmlformats.org/officeDocument/2006/relationships/customXml" Target="../ink/ink1816.xml"/><Relationship Id="rId162" Type="http://schemas.openxmlformats.org/officeDocument/2006/relationships/customXml" Target="../ink/ink1718.xml"/><Relationship Id="rId218" Type="http://schemas.openxmlformats.org/officeDocument/2006/relationships/customXml" Target="../ink/ink1746.xml"/><Relationship Id="rId425" Type="http://schemas.openxmlformats.org/officeDocument/2006/relationships/image" Target="../media/image1259.png"/><Relationship Id="rId467" Type="http://schemas.openxmlformats.org/officeDocument/2006/relationships/image" Target="../media/image1280.png"/><Relationship Id="rId271" Type="http://schemas.openxmlformats.org/officeDocument/2006/relationships/image" Target="../media/image1183.png"/><Relationship Id="rId24" Type="http://schemas.openxmlformats.org/officeDocument/2006/relationships/customXml" Target="../ink/ink1649.xml"/><Relationship Id="rId66" Type="http://schemas.openxmlformats.org/officeDocument/2006/relationships/customXml" Target="../ink/ink1670.xml"/><Relationship Id="rId131" Type="http://schemas.openxmlformats.org/officeDocument/2006/relationships/image" Target="../media/image1113.png"/><Relationship Id="rId327" Type="http://schemas.openxmlformats.org/officeDocument/2006/relationships/image" Target="../media/image1211.png"/><Relationship Id="rId369" Type="http://schemas.openxmlformats.org/officeDocument/2006/relationships/image" Target="../media/image1232.png"/><Relationship Id="rId534" Type="http://schemas.openxmlformats.org/officeDocument/2006/relationships/customXml" Target="../ink/ink1904.xml"/><Relationship Id="rId173" Type="http://schemas.openxmlformats.org/officeDocument/2006/relationships/image" Target="../media/image1134.png"/><Relationship Id="rId229" Type="http://schemas.openxmlformats.org/officeDocument/2006/relationships/image" Target="../media/image1162.png"/><Relationship Id="rId380" Type="http://schemas.openxmlformats.org/officeDocument/2006/relationships/customXml" Target="../ink/ink1827.xml"/><Relationship Id="rId436" Type="http://schemas.openxmlformats.org/officeDocument/2006/relationships/customXml" Target="../ink/ink1855.xml"/><Relationship Id="rId240" Type="http://schemas.openxmlformats.org/officeDocument/2006/relationships/customXml" Target="../ink/ink1757.xml"/><Relationship Id="rId478" Type="http://schemas.openxmlformats.org/officeDocument/2006/relationships/customXml" Target="../ink/ink1876.xml"/><Relationship Id="rId35" Type="http://schemas.openxmlformats.org/officeDocument/2006/relationships/image" Target="../media/image1065.png"/><Relationship Id="rId77" Type="http://schemas.openxmlformats.org/officeDocument/2006/relationships/image" Target="../media/image1086.png"/><Relationship Id="rId100" Type="http://schemas.openxmlformats.org/officeDocument/2006/relationships/customXml" Target="../ink/ink1687.xml"/><Relationship Id="rId282" Type="http://schemas.openxmlformats.org/officeDocument/2006/relationships/customXml" Target="../ink/ink1778.xml"/><Relationship Id="rId338" Type="http://schemas.openxmlformats.org/officeDocument/2006/relationships/customXml" Target="../ink/ink1806.xml"/><Relationship Id="rId503" Type="http://schemas.openxmlformats.org/officeDocument/2006/relationships/image" Target="../media/image1298.png"/><Relationship Id="rId545" Type="http://schemas.openxmlformats.org/officeDocument/2006/relationships/image" Target="../media/image1319.png"/><Relationship Id="rId8" Type="http://schemas.openxmlformats.org/officeDocument/2006/relationships/customXml" Target="../ink/ink1641.xml"/><Relationship Id="rId142" Type="http://schemas.openxmlformats.org/officeDocument/2006/relationships/customXml" Target="../ink/ink1708.xml"/><Relationship Id="rId184" Type="http://schemas.openxmlformats.org/officeDocument/2006/relationships/customXml" Target="../ink/ink1729.xml"/><Relationship Id="rId391" Type="http://schemas.openxmlformats.org/officeDocument/2006/relationships/image" Target="../media/image7410.png"/><Relationship Id="rId405" Type="http://schemas.openxmlformats.org/officeDocument/2006/relationships/image" Target="../media/image1249.png"/><Relationship Id="rId447" Type="http://schemas.openxmlformats.org/officeDocument/2006/relationships/image" Target="../media/image1270.png"/><Relationship Id="rId251" Type="http://schemas.openxmlformats.org/officeDocument/2006/relationships/image" Target="../media/image1173.png"/><Relationship Id="rId489" Type="http://schemas.openxmlformats.org/officeDocument/2006/relationships/image" Target="../media/image1291.png"/><Relationship Id="rId46" Type="http://schemas.openxmlformats.org/officeDocument/2006/relationships/customXml" Target="../ink/ink1660.xml"/><Relationship Id="rId293" Type="http://schemas.openxmlformats.org/officeDocument/2006/relationships/image" Target="../media/image1194.png"/><Relationship Id="rId307" Type="http://schemas.openxmlformats.org/officeDocument/2006/relationships/image" Target="../media/image1201.png"/><Relationship Id="rId349" Type="http://schemas.openxmlformats.org/officeDocument/2006/relationships/image" Target="../media/image1222.png"/><Relationship Id="rId514" Type="http://schemas.openxmlformats.org/officeDocument/2006/relationships/customXml" Target="../ink/ink1894.xml"/><Relationship Id="rId88" Type="http://schemas.openxmlformats.org/officeDocument/2006/relationships/customXml" Target="../ink/ink1681.xml"/><Relationship Id="rId111" Type="http://schemas.openxmlformats.org/officeDocument/2006/relationships/image" Target="../media/image1103.png"/><Relationship Id="rId153" Type="http://schemas.openxmlformats.org/officeDocument/2006/relationships/image" Target="../media/image1124.png"/><Relationship Id="rId195" Type="http://schemas.openxmlformats.org/officeDocument/2006/relationships/image" Target="../media/image1145.png"/><Relationship Id="rId209" Type="http://schemas.openxmlformats.org/officeDocument/2006/relationships/image" Target="../media/image1152.png"/><Relationship Id="rId360" Type="http://schemas.openxmlformats.org/officeDocument/2006/relationships/customXml" Target="../ink/ink1817.xml"/><Relationship Id="rId416" Type="http://schemas.openxmlformats.org/officeDocument/2006/relationships/customXml" Target="../ink/ink1845.xml"/><Relationship Id="rId220" Type="http://schemas.openxmlformats.org/officeDocument/2006/relationships/customXml" Target="../ink/ink1747.xml"/><Relationship Id="rId458" Type="http://schemas.openxmlformats.org/officeDocument/2006/relationships/customXml" Target="../ink/ink1866.xml"/><Relationship Id="rId15" Type="http://schemas.openxmlformats.org/officeDocument/2006/relationships/image" Target="../media/image10550.png"/><Relationship Id="rId57" Type="http://schemas.openxmlformats.org/officeDocument/2006/relationships/image" Target="../media/image1076.png"/><Relationship Id="rId262" Type="http://schemas.openxmlformats.org/officeDocument/2006/relationships/customXml" Target="../ink/ink1768.xml"/><Relationship Id="rId318" Type="http://schemas.openxmlformats.org/officeDocument/2006/relationships/customXml" Target="../ink/ink1796.xml"/><Relationship Id="rId525" Type="http://schemas.openxmlformats.org/officeDocument/2006/relationships/image" Target="../media/image1309.png"/><Relationship Id="rId99" Type="http://schemas.openxmlformats.org/officeDocument/2006/relationships/image" Target="../media/image1097.png"/><Relationship Id="rId122" Type="http://schemas.openxmlformats.org/officeDocument/2006/relationships/customXml" Target="../ink/ink1698.xml"/><Relationship Id="rId164" Type="http://schemas.openxmlformats.org/officeDocument/2006/relationships/customXml" Target="../ink/ink1719.xml"/><Relationship Id="rId371" Type="http://schemas.openxmlformats.org/officeDocument/2006/relationships/image" Target="../media/image1233.png"/><Relationship Id="rId427" Type="http://schemas.openxmlformats.org/officeDocument/2006/relationships/image" Target="../media/image1260.png"/><Relationship Id="rId469" Type="http://schemas.openxmlformats.org/officeDocument/2006/relationships/image" Target="../media/image1281.png"/><Relationship Id="rId26" Type="http://schemas.openxmlformats.org/officeDocument/2006/relationships/customXml" Target="../ink/ink1650.xml"/><Relationship Id="rId231" Type="http://schemas.openxmlformats.org/officeDocument/2006/relationships/image" Target="../media/image1163.png"/><Relationship Id="rId273" Type="http://schemas.openxmlformats.org/officeDocument/2006/relationships/image" Target="../media/image1184.png"/><Relationship Id="rId329" Type="http://schemas.openxmlformats.org/officeDocument/2006/relationships/image" Target="../media/image1212.png"/><Relationship Id="rId480" Type="http://schemas.openxmlformats.org/officeDocument/2006/relationships/customXml" Target="../ink/ink1877.xml"/><Relationship Id="rId536" Type="http://schemas.openxmlformats.org/officeDocument/2006/relationships/customXml" Target="../ink/ink1905.xml"/><Relationship Id="rId68" Type="http://schemas.openxmlformats.org/officeDocument/2006/relationships/customXml" Target="../ink/ink1671.xml"/><Relationship Id="rId133" Type="http://schemas.openxmlformats.org/officeDocument/2006/relationships/image" Target="../media/image1114.png"/><Relationship Id="rId175" Type="http://schemas.openxmlformats.org/officeDocument/2006/relationships/image" Target="../media/image1135.png"/><Relationship Id="rId340" Type="http://schemas.openxmlformats.org/officeDocument/2006/relationships/customXml" Target="../ink/ink1807.xml"/><Relationship Id="rId200" Type="http://schemas.openxmlformats.org/officeDocument/2006/relationships/customXml" Target="../ink/ink1737.xml"/><Relationship Id="rId382" Type="http://schemas.openxmlformats.org/officeDocument/2006/relationships/customXml" Target="../ink/ink1828.xml"/><Relationship Id="rId438" Type="http://schemas.openxmlformats.org/officeDocument/2006/relationships/customXml" Target="../ink/ink1856.xml"/><Relationship Id="rId242" Type="http://schemas.openxmlformats.org/officeDocument/2006/relationships/customXml" Target="../ink/ink1758.xml"/><Relationship Id="rId284" Type="http://schemas.openxmlformats.org/officeDocument/2006/relationships/customXml" Target="../ink/ink1779.xml"/><Relationship Id="rId491" Type="http://schemas.openxmlformats.org/officeDocument/2006/relationships/image" Target="../media/image1292.png"/><Relationship Id="rId505" Type="http://schemas.openxmlformats.org/officeDocument/2006/relationships/image" Target="../media/image1299.png"/><Relationship Id="rId37" Type="http://schemas.openxmlformats.org/officeDocument/2006/relationships/image" Target="../media/image1066.png"/><Relationship Id="rId79" Type="http://schemas.openxmlformats.org/officeDocument/2006/relationships/image" Target="../media/image1087.png"/><Relationship Id="rId102" Type="http://schemas.openxmlformats.org/officeDocument/2006/relationships/customXml" Target="../ink/ink1688.xml"/><Relationship Id="rId144" Type="http://schemas.openxmlformats.org/officeDocument/2006/relationships/customXml" Target="../ink/ink1709.xml"/><Relationship Id="rId547" Type="http://schemas.openxmlformats.org/officeDocument/2006/relationships/image" Target="../media/image1320.png"/><Relationship Id="rId90" Type="http://schemas.openxmlformats.org/officeDocument/2006/relationships/customXml" Target="../ink/ink1682.xml"/><Relationship Id="rId186" Type="http://schemas.openxmlformats.org/officeDocument/2006/relationships/customXml" Target="../ink/ink1730.xml"/><Relationship Id="rId351" Type="http://schemas.openxmlformats.org/officeDocument/2006/relationships/image" Target="../media/image1223.png"/><Relationship Id="rId393" Type="http://schemas.openxmlformats.org/officeDocument/2006/relationships/image" Target="../media/image1243.png"/><Relationship Id="rId407" Type="http://schemas.openxmlformats.org/officeDocument/2006/relationships/image" Target="../media/image1250.png"/><Relationship Id="rId449" Type="http://schemas.openxmlformats.org/officeDocument/2006/relationships/image" Target="../media/image1271.png"/><Relationship Id="rId211" Type="http://schemas.openxmlformats.org/officeDocument/2006/relationships/image" Target="../media/image1153.png"/><Relationship Id="rId253" Type="http://schemas.openxmlformats.org/officeDocument/2006/relationships/image" Target="../media/image1174.png"/><Relationship Id="rId295" Type="http://schemas.openxmlformats.org/officeDocument/2006/relationships/image" Target="../media/image1195.png"/><Relationship Id="rId309" Type="http://schemas.openxmlformats.org/officeDocument/2006/relationships/image" Target="../media/image1202.png"/><Relationship Id="rId460" Type="http://schemas.openxmlformats.org/officeDocument/2006/relationships/customXml" Target="../ink/ink1867.xml"/><Relationship Id="rId516" Type="http://schemas.openxmlformats.org/officeDocument/2006/relationships/customXml" Target="../ink/ink1895.xml"/><Relationship Id="rId48" Type="http://schemas.openxmlformats.org/officeDocument/2006/relationships/customXml" Target="../ink/ink1661.xml"/><Relationship Id="rId113" Type="http://schemas.openxmlformats.org/officeDocument/2006/relationships/image" Target="../media/image1104.png"/><Relationship Id="rId320" Type="http://schemas.openxmlformats.org/officeDocument/2006/relationships/customXml" Target="../ink/ink1797.xml"/><Relationship Id="rId155" Type="http://schemas.openxmlformats.org/officeDocument/2006/relationships/image" Target="../media/image1125.png"/><Relationship Id="rId197" Type="http://schemas.openxmlformats.org/officeDocument/2006/relationships/image" Target="../media/image1146.png"/><Relationship Id="rId362" Type="http://schemas.openxmlformats.org/officeDocument/2006/relationships/customXml" Target="../ink/ink1818.xml"/><Relationship Id="rId418" Type="http://schemas.openxmlformats.org/officeDocument/2006/relationships/customXml" Target="../ink/ink1846.xml"/><Relationship Id="rId222" Type="http://schemas.openxmlformats.org/officeDocument/2006/relationships/customXml" Target="../ink/ink1748.xml"/><Relationship Id="rId264" Type="http://schemas.openxmlformats.org/officeDocument/2006/relationships/customXml" Target="../ink/ink1769.xml"/><Relationship Id="rId471" Type="http://schemas.openxmlformats.org/officeDocument/2006/relationships/image" Target="../media/image1282.png"/><Relationship Id="rId17" Type="http://schemas.openxmlformats.org/officeDocument/2006/relationships/image" Target="../media/image10560.png"/><Relationship Id="rId59" Type="http://schemas.openxmlformats.org/officeDocument/2006/relationships/image" Target="../media/image1077.png"/><Relationship Id="rId124" Type="http://schemas.openxmlformats.org/officeDocument/2006/relationships/customXml" Target="../ink/ink1699.xml"/><Relationship Id="rId527" Type="http://schemas.openxmlformats.org/officeDocument/2006/relationships/image" Target="../media/image1310.png"/><Relationship Id="rId70" Type="http://schemas.openxmlformats.org/officeDocument/2006/relationships/customXml" Target="../ink/ink1672.xml"/><Relationship Id="rId166" Type="http://schemas.openxmlformats.org/officeDocument/2006/relationships/customXml" Target="../ink/ink1720.xml"/><Relationship Id="rId331" Type="http://schemas.openxmlformats.org/officeDocument/2006/relationships/image" Target="../media/image1213.png"/><Relationship Id="rId373" Type="http://schemas.openxmlformats.org/officeDocument/2006/relationships/image" Target="../media/image1234.png"/><Relationship Id="rId429" Type="http://schemas.openxmlformats.org/officeDocument/2006/relationships/image" Target="../media/image126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4.png"/><Relationship Id="rId440" Type="http://schemas.openxmlformats.org/officeDocument/2006/relationships/customXml" Target="../ink/ink1857.xml"/><Relationship Id="rId28" Type="http://schemas.openxmlformats.org/officeDocument/2006/relationships/customXml" Target="../ink/ink1651.xml"/><Relationship Id="rId275" Type="http://schemas.openxmlformats.org/officeDocument/2006/relationships/image" Target="../media/image1185.png"/><Relationship Id="rId300" Type="http://schemas.openxmlformats.org/officeDocument/2006/relationships/customXml" Target="../ink/ink1787.xml"/><Relationship Id="rId482" Type="http://schemas.openxmlformats.org/officeDocument/2006/relationships/customXml" Target="../ink/ink1878.xml"/><Relationship Id="rId538" Type="http://schemas.openxmlformats.org/officeDocument/2006/relationships/customXml" Target="../ink/ink1906.xml"/><Relationship Id="rId81" Type="http://schemas.openxmlformats.org/officeDocument/2006/relationships/image" Target="../media/image1088.png"/><Relationship Id="rId135" Type="http://schemas.openxmlformats.org/officeDocument/2006/relationships/image" Target="../media/image1115.png"/><Relationship Id="rId177" Type="http://schemas.openxmlformats.org/officeDocument/2006/relationships/image" Target="../media/image1136.png"/><Relationship Id="rId342" Type="http://schemas.openxmlformats.org/officeDocument/2006/relationships/customXml" Target="../ink/ink1808.xml"/><Relationship Id="rId384" Type="http://schemas.openxmlformats.org/officeDocument/2006/relationships/customXml" Target="../ink/ink1829.xml"/><Relationship Id="rId202" Type="http://schemas.openxmlformats.org/officeDocument/2006/relationships/customXml" Target="../ink/ink1738.xml"/><Relationship Id="rId244" Type="http://schemas.openxmlformats.org/officeDocument/2006/relationships/customXml" Target="../ink/ink1759.xml"/><Relationship Id="rId39" Type="http://schemas.openxmlformats.org/officeDocument/2006/relationships/image" Target="../media/image1067.png"/><Relationship Id="rId286" Type="http://schemas.openxmlformats.org/officeDocument/2006/relationships/customXml" Target="../ink/ink1780.xml"/><Relationship Id="rId451" Type="http://schemas.openxmlformats.org/officeDocument/2006/relationships/image" Target="../media/image1272.png"/><Relationship Id="rId493" Type="http://schemas.openxmlformats.org/officeDocument/2006/relationships/image" Target="../media/image1293.png"/><Relationship Id="rId507" Type="http://schemas.openxmlformats.org/officeDocument/2006/relationships/image" Target="../media/image1300.png"/><Relationship Id="rId549" Type="http://schemas.openxmlformats.org/officeDocument/2006/relationships/image" Target="../media/image1321.png"/><Relationship Id="rId50" Type="http://schemas.openxmlformats.org/officeDocument/2006/relationships/customXml" Target="../ink/ink1662.xml"/><Relationship Id="rId104" Type="http://schemas.openxmlformats.org/officeDocument/2006/relationships/customXml" Target="../ink/ink1689.xml"/><Relationship Id="rId146" Type="http://schemas.openxmlformats.org/officeDocument/2006/relationships/customXml" Target="../ink/ink1710.xml"/><Relationship Id="rId188" Type="http://schemas.openxmlformats.org/officeDocument/2006/relationships/customXml" Target="../ink/ink1731.xml"/><Relationship Id="rId311" Type="http://schemas.openxmlformats.org/officeDocument/2006/relationships/image" Target="../media/image1203.png"/><Relationship Id="rId353" Type="http://schemas.openxmlformats.org/officeDocument/2006/relationships/image" Target="../media/image1224.png"/><Relationship Id="rId395" Type="http://schemas.openxmlformats.org/officeDocument/2006/relationships/image" Target="../media/image1244.png"/><Relationship Id="rId409" Type="http://schemas.openxmlformats.org/officeDocument/2006/relationships/image" Target="../media/image1251.png"/><Relationship Id="rId92" Type="http://schemas.openxmlformats.org/officeDocument/2006/relationships/customXml" Target="../ink/ink1683.xml"/><Relationship Id="rId213" Type="http://schemas.openxmlformats.org/officeDocument/2006/relationships/image" Target="../media/image1154.png"/><Relationship Id="rId420" Type="http://schemas.openxmlformats.org/officeDocument/2006/relationships/customXml" Target="../ink/ink1847.xml"/><Relationship Id="rId255" Type="http://schemas.openxmlformats.org/officeDocument/2006/relationships/image" Target="../media/image1175.png"/><Relationship Id="rId297" Type="http://schemas.openxmlformats.org/officeDocument/2006/relationships/image" Target="../media/image1196.png"/><Relationship Id="rId462" Type="http://schemas.openxmlformats.org/officeDocument/2006/relationships/customXml" Target="../ink/ink1868.xml"/><Relationship Id="rId518" Type="http://schemas.openxmlformats.org/officeDocument/2006/relationships/customXml" Target="../ink/ink1896.xml"/><Relationship Id="rId115" Type="http://schemas.openxmlformats.org/officeDocument/2006/relationships/image" Target="../media/image1105.png"/><Relationship Id="rId157" Type="http://schemas.openxmlformats.org/officeDocument/2006/relationships/image" Target="../media/image1126.png"/><Relationship Id="rId322" Type="http://schemas.openxmlformats.org/officeDocument/2006/relationships/customXml" Target="../ink/ink1798.xml"/><Relationship Id="rId364" Type="http://schemas.openxmlformats.org/officeDocument/2006/relationships/customXml" Target="../ink/ink1819.xml"/><Relationship Id="rId61" Type="http://schemas.openxmlformats.org/officeDocument/2006/relationships/image" Target="../media/image1078.png"/><Relationship Id="rId199" Type="http://schemas.openxmlformats.org/officeDocument/2006/relationships/image" Target="../media/image1147.png"/><Relationship Id="rId19" Type="http://schemas.openxmlformats.org/officeDocument/2006/relationships/image" Target="../media/image10570.png"/><Relationship Id="rId224" Type="http://schemas.openxmlformats.org/officeDocument/2006/relationships/customXml" Target="../ink/ink1749.xml"/><Relationship Id="rId266" Type="http://schemas.openxmlformats.org/officeDocument/2006/relationships/customXml" Target="../ink/ink1770.xml"/><Relationship Id="rId431" Type="http://schemas.openxmlformats.org/officeDocument/2006/relationships/image" Target="../media/image1262.png"/><Relationship Id="rId473" Type="http://schemas.openxmlformats.org/officeDocument/2006/relationships/image" Target="../media/image1283.png"/><Relationship Id="rId529" Type="http://schemas.openxmlformats.org/officeDocument/2006/relationships/image" Target="../media/image1311.png"/><Relationship Id="rId30" Type="http://schemas.openxmlformats.org/officeDocument/2006/relationships/customXml" Target="../ink/ink1652.xml"/><Relationship Id="rId126" Type="http://schemas.openxmlformats.org/officeDocument/2006/relationships/customXml" Target="../ink/ink1700.xml"/><Relationship Id="rId168" Type="http://schemas.openxmlformats.org/officeDocument/2006/relationships/customXml" Target="../ink/ink1721.xml"/><Relationship Id="rId333" Type="http://schemas.openxmlformats.org/officeDocument/2006/relationships/image" Target="../media/image1214.png"/><Relationship Id="rId540" Type="http://schemas.openxmlformats.org/officeDocument/2006/relationships/customXml" Target="../ink/ink1907.xml"/><Relationship Id="rId72" Type="http://schemas.openxmlformats.org/officeDocument/2006/relationships/customXml" Target="../ink/ink1673.xml"/><Relationship Id="rId375" Type="http://schemas.openxmlformats.org/officeDocument/2006/relationships/image" Target="../media/image1235.png"/><Relationship Id="rId3" Type="http://schemas.openxmlformats.org/officeDocument/2006/relationships/image" Target="../media/image10490.png"/><Relationship Id="rId235" Type="http://schemas.openxmlformats.org/officeDocument/2006/relationships/image" Target="../media/image1165.png"/><Relationship Id="rId277" Type="http://schemas.openxmlformats.org/officeDocument/2006/relationships/image" Target="../media/image1186.png"/><Relationship Id="rId400" Type="http://schemas.openxmlformats.org/officeDocument/2006/relationships/customXml" Target="../ink/ink1837.xml"/><Relationship Id="rId442" Type="http://schemas.openxmlformats.org/officeDocument/2006/relationships/customXml" Target="../ink/ink1858.xml"/><Relationship Id="rId484" Type="http://schemas.openxmlformats.org/officeDocument/2006/relationships/customXml" Target="../ink/ink1879.xml"/><Relationship Id="rId137" Type="http://schemas.openxmlformats.org/officeDocument/2006/relationships/image" Target="../media/image1116.png"/><Relationship Id="rId302" Type="http://schemas.openxmlformats.org/officeDocument/2006/relationships/customXml" Target="../ink/ink1788.xml"/><Relationship Id="rId344" Type="http://schemas.openxmlformats.org/officeDocument/2006/relationships/customXml" Target="../ink/ink1809.xml"/><Relationship Id="rId41" Type="http://schemas.openxmlformats.org/officeDocument/2006/relationships/image" Target="../media/image1068.png"/><Relationship Id="rId83" Type="http://schemas.openxmlformats.org/officeDocument/2006/relationships/image" Target="../media/image1089.png"/><Relationship Id="rId179" Type="http://schemas.openxmlformats.org/officeDocument/2006/relationships/image" Target="../media/image1137.png"/><Relationship Id="rId386" Type="http://schemas.openxmlformats.org/officeDocument/2006/relationships/customXml" Target="../ink/ink1830.xml"/><Relationship Id="rId551" Type="http://schemas.openxmlformats.org/officeDocument/2006/relationships/image" Target="../media/image1322.png"/><Relationship Id="rId190" Type="http://schemas.openxmlformats.org/officeDocument/2006/relationships/customXml" Target="../ink/ink1732.xml"/><Relationship Id="rId204" Type="http://schemas.openxmlformats.org/officeDocument/2006/relationships/customXml" Target="../ink/ink1739.xml"/><Relationship Id="rId246" Type="http://schemas.openxmlformats.org/officeDocument/2006/relationships/customXml" Target="../ink/ink1760.xml"/><Relationship Id="rId288" Type="http://schemas.openxmlformats.org/officeDocument/2006/relationships/customXml" Target="../ink/ink1781.xml"/><Relationship Id="rId411" Type="http://schemas.openxmlformats.org/officeDocument/2006/relationships/image" Target="../media/image1252.png"/><Relationship Id="rId453" Type="http://schemas.openxmlformats.org/officeDocument/2006/relationships/image" Target="../media/image1273.png"/><Relationship Id="rId509" Type="http://schemas.openxmlformats.org/officeDocument/2006/relationships/image" Target="../media/image1301.png"/><Relationship Id="rId106" Type="http://schemas.openxmlformats.org/officeDocument/2006/relationships/customXml" Target="../ink/ink1690.xml"/><Relationship Id="rId313" Type="http://schemas.openxmlformats.org/officeDocument/2006/relationships/image" Target="../media/image1204.png"/><Relationship Id="rId495" Type="http://schemas.openxmlformats.org/officeDocument/2006/relationships/image" Target="../media/image1294.png"/><Relationship Id="rId10" Type="http://schemas.openxmlformats.org/officeDocument/2006/relationships/customXml" Target="../ink/ink1642.xml"/><Relationship Id="rId52" Type="http://schemas.openxmlformats.org/officeDocument/2006/relationships/customXml" Target="../ink/ink1663.xml"/><Relationship Id="rId94" Type="http://schemas.openxmlformats.org/officeDocument/2006/relationships/customXml" Target="../ink/ink1684.xml"/><Relationship Id="rId148" Type="http://schemas.openxmlformats.org/officeDocument/2006/relationships/customXml" Target="../ink/ink1711.xml"/><Relationship Id="rId355" Type="http://schemas.openxmlformats.org/officeDocument/2006/relationships/image" Target="../media/image1225.png"/><Relationship Id="rId397" Type="http://schemas.openxmlformats.org/officeDocument/2006/relationships/image" Target="../media/image1245.png"/><Relationship Id="rId520" Type="http://schemas.openxmlformats.org/officeDocument/2006/relationships/customXml" Target="../ink/ink1897.xml"/><Relationship Id="rId215" Type="http://schemas.openxmlformats.org/officeDocument/2006/relationships/image" Target="../media/image1155.png"/><Relationship Id="rId257" Type="http://schemas.openxmlformats.org/officeDocument/2006/relationships/image" Target="../media/image1176.png"/><Relationship Id="rId422" Type="http://schemas.openxmlformats.org/officeDocument/2006/relationships/customXml" Target="../ink/ink1848.xml"/><Relationship Id="rId464" Type="http://schemas.openxmlformats.org/officeDocument/2006/relationships/customXml" Target="../ink/ink1869.xml"/><Relationship Id="rId299" Type="http://schemas.openxmlformats.org/officeDocument/2006/relationships/image" Target="../media/image1197.png"/><Relationship Id="rId63" Type="http://schemas.openxmlformats.org/officeDocument/2006/relationships/image" Target="../media/image1079.png"/><Relationship Id="rId159" Type="http://schemas.openxmlformats.org/officeDocument/2006/relationships/image" Target="../media/image1127.png"/><Relationship Id="rId366" Type="http://schemas.openxmlformats.org/officeDocument/2006/relationships/customXml" Target="../ink/ink1820.xml"/><Relationship Id="rId226" Type="http://schemas.openxmlformats.org/officeDocument/2006/relationships/customXml" Target="../ink/ink1750.xml"/><Relationship Id="rId433" Type="http://schemas.openxmlformats.org/officeDocument/2006/relationships/image" Target="../media/image1263.png"/><Relationship Id="rId74" Type="http://schemas.openxmlformats.org/officeDocument/2006/relationships/customXml" Target="../ink/ink1674.xml"/><Relationship Id="rId377" Type="http://schemas.openxmlformats.org/officeDocument/2006/relationships/image" Target="../media/image1236.png"/><Relationship Id="rId500" Type="http://schemas.openxmlformats.org/officeDocument/2006/relationships/customXml" Target="../ink/ink1887.xml"/><Relationship Id="rId5" Type="http://schemas.openxmlformats.org/officeDocument/2006/relationships/image" Target="../media/image10500.png"/><Relationship Id="rId237" Type="http://schemas.openxmlformats.org/officeDocument/2006/relationships/image" Target="../media/image1166.png"/><Relationship Id="rId444" Type="http://schemas.openxmlformats.org/officeDocument/2006/relationships/customXml" Target="../ink/ink1859.xml"/><Relationship Id="rId290" Type="http://schemas.openxmlformats.org/officeDocument/2006/relationships/customXml" Target="../ink/ink1782.xml"/><Relationship Id="rId304" Type="http://schemas.openxmlformats.org/officeDocument/2006/relationships/customXml" Target="../ink/ink1789.xml"/><Relationship Id="rId388" Type="http://schemas.openxmlformats.org/officeDocument/2006/relationships/customXml" Target="../ink/ink1831.xml"/><Relationship Id="rId511" Type="http://schemas.openxmlformats.org/officeDocument/2006/relationships/image" Target="../media/image1302.png"/><Relationship Id="rId85" Type="http://schemas.openxmlformats.org/officeDocument/2006/relationships/image" Target="../media/image1090.png"/><Relationship Id="rId150" Type="http://schemas.openxmlformats.org/officeDocument/2006/relationships/customXml" Target="../ink/ink1712.xml"/><Relationship Id="rId248" Type="http://schemas.openxmlformats.org/officeDocument/2006/relationships/customXml" Target="../ink/ink1761.xml"/><Relationship Id="rId455" Type="http://schemas.openxmlformats.org/officeDocument/2006/relationships/image" Target="../media/image1274.png"/><Relationship Id="rId12" Type="http://schemas.openxmlformats.org/officeDocument/2006/relationships/customXml" Target="../ink/ink1643.xml"/><Relationship Id="rId108" Type="http://schemas.openxmlformats.org/officeDocument/2006/relationships/customXml" Target="../ink/ink1691.xml"/><Relationship Id="rId315" Type="http://schemas.openxmlformats.org/officeDocument/2006/relationships/image" Target="../media/image1205.png"/><Relationship Id="rId522" Type="http://schemas.openxmlformats.org/officeDocument/2006/relationships/customXml" Target="../ink/ink189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7.png"/><Relationship Id="rId299" Type="http://schemas.openxmlformats.org/officeDocument/2006/relationships/image" Target="../media/image1467.png"/><Relationship Id="rId21" Type="http://schemas.openxmlformats.org/officeDocument/2006/relationships/image" Target="../media/image1329.png"/><Relationship Id="rId63" Type="http://schemas.openxmlformats.org/officeDocument/2006/relationships/image" Target="../media/image9330.png"/><Relationship Id="rId159" Type="http://schemas.openxmlformats.org/officeDocument/2006/relationships/image" Target="../media/image1398.png"/><Relationship Id="rId324" Type="http://schemas.openxmlformats.org/officeDocument/2006/relationships/customXml" Target="../ink/ink2075.xml"/><Relationship Id="rId366" Type="http://schemas.openxmlformats.org/officeDocument/2006/relationships/image" Target="../media/image1500.png"/><Relationship Id="rId170" Type="http://schemas.openxmlformats.org/officeDocument/2006/relationships/customXml" Target="../ink/ink1998.xml"/><Relationship Id="rId226" Type="http://schemas.openxmlformats.org/officeDocument/2006/relationships/customXml" Target="../ink/ink2026.xml"/><Relationship Id="rId433" Type="http://schemas.openxmlformats.org/officeDocument/2006/relationships/customXml" Target="../ink/ink2130.xml"/><Relationship Id="rId268" Type="http://schemas.openxmlformats.org/officeDocument/2006/relationships/customXml" Target="../ink/ink2047.xml"/><Relationship Id="rId32" Type="http://schemas.openxmlformats.org/officeDocument/2006/relationships/customXml" Target="../ink/ink1929.xml"/><Relationship Id="rId74" Type="http://schemas.openxmlformats.org/officeDocument/2006/relationships/customXml" Target="../ink/ink1950.xml"/><Relationship Id="rId128" Type="http://schemas.openxmlformats.org/officeDocument/2006/relationships/customXml" Target="../ink/ink1977.xml"/><Relationship Id="rId335" Type="http://schemas.openxmlformats.org/officeDocument/2006/relationships/image" Target="../media/image1485.png"/><Relationship Id="rId377" Type="http://schemas.openxmlformats.org/officeDocument/2006/relationships/customXml" Target="../ink/ink2102.xml"/><Relationship Id="rId5" Type="http://schemas.openxmlformats.org/officeDocument/2006/relationships/image" Target="../media/image13210.png"/><Relationship Id="rId181" Type="http://schemas.openxmlformats.org/officeDocument/2006/relationships/image" Target="../media/image1409.png"/><Relationship Id="rId237" Type="http://schemas.openxmlformats.org/officeDocument/2006/relationships/image" Target="../media/image1437.png"/><Relationship Id="rId402" Type="http://schemas.openxmlformats.org/officeDocument/2006/relationships/image" Target="../media/image1518.png"/><Relationship Id="rId279" Type="http://schemas.openxmlformats.org/officeDocument/2006/relationships/image" Target="../media/image1458.png"/><Relationship Id="rId43" Type="http://schemas.openxmlformats.org/officeDocument/2006/relationships/image" Target="../media/image1340.png"/><Relationship Id="rId139" Type="http://schemas.openxmlformats.org/officeDocument/2006/relationships/image" Target="../media/image1355.png"/><Relationship Id="rId290" Type="http://schemas.openxmlformats.org/officeDocument/2006/relationships/customXml" Target="../ink/ink2058.xml"/><Relationship Id="rId304" Type="http://schemas.openxmlformats.org/officeDocument/2006/relationships/customXml" Target="../ink/ink2065.xml"/><Relationship Id="rId346" Type="http://schemas.openxmlformats.org/officeDocument/2006/relationships/customXml" Target="../ink/ink2086.xml"/><Relationship Id="rId388" Type="http://schemas.openxmlformats.org/officeDocument/2006/relationships/image" Target="../media/image1511.png"/><Relationship Id="rId85" Type="http://schemas.openxmlformats.org/officeDocument/2006/relationships/image" Target="../media/image1361.png"/><Relationship Id="rId150" Type="http://schemas.openxmlformats.org/officeDocument/2006/relationships/customXml" Target="../ink/ink1988.xml"/><Relationship Id="rId192" Type="http://schemas.openxmlformats.org/officeDocument/2006/relationships/customXml" Target="../ink/ink2009.xml"/><Relationship Id="rId206" Type="http://schemas.openxmlformats.org/officeDocument/2006/relationships/customXml" Target="../ink/ink2016.xml"/><Relationship Id="rId413" Type="http://schemas.openxmlformats.org/officeDocument/2006/relationships/customXml" Target="../ink/ink2120.xml"/><Relationship Id="rId248" Type="http://schemas.openxmlformats.org/officeDocument/2006/relationships/customXml" Target="../ink/ink2037.xml"/><Relationship Id="rId12" Type="http://schemas.openxmlformats.org/officeDocument/2006/relationships/customXml" Target="../ink/ink1919.xml"/><Relationship Id="rId108" Type="http://schemas.openxmlformats.org/officeDocument/2006/relationships/customXml" Target="../ink/ink1967.xml"/><Relationship Id="rId315" Type="http://schemas.openxmlformats.org/officeDocument/2006/relationships/image" Target="../media/image1475.png"/><Relationship Id="rId357" Type="http://schemas.openxmlformats.org/officeDocument/2006/relationships/customXml" Target="../ink/ink2092.xml"/><Relationship Id="rId54" Type="http://schemas.openxmlformats.org/officeDocument/2006/relationships/customXml" Target="../ink/ink1940.xml"/><Relationship Id="rId96" Type="http://schemas.openxmlformats.org/officeDocument/2006/relationships/customXml" Target="../ink/ink1961.xml"/><Relationship Id="rId161" Type="http://schemas.openxmlformats.org/officeDocument/2006/relationships/image" Target="../media/image1399.png"/><Relationship Id="rId217" Type="http://schemas.openxmlformats.org/officeDocument/2006/relationships/image" Target="../media/image1427.png"/><Relationship Id="rId399" Type="http://schemas.openxmlformats.org/officeDocument/2006/relationships/customXml" Target="../ink/ink2113.xml"/><Relationship Id="rId259" Type="http://schemas.openxmlformats.org/officeDocument/2006/relationships/image" Target="../media/image1448.png"/><Relationship Id="rId424" Type="http://schemas.openxmlformats.org/officeDocument/2006/relationships/image" Target="../media/image1529.png"/><Relationship Id="rId23" Type="http://schemas.openxmlformats.org/officeDocument/2006/relationships/image" Target="../media/image1330.png"/><Relationship Id="rId119" Type="http://schemas.openxmlformats.org/officeDocument/2006/relationships/image" Target="../media/image1378.png"/><Relationship Id="rId270" Type="http://schemas.openxmlformats.org/officeDocument/2006/relationships/customXml" Target="../ink/ink2048.xml"/><Relationship Id="rId326" Type="http://schemas.openxmlformats.org/officeDocument/2006/relationships/customXml" Target="../ink/ink2076.xml"/><Relationship Id="rId65" Type="http://schemas.openxmlformats.org/officeDocument/2006/relationships/image" Target="../media/image9340.png"/><Relationship Id="rId130" Type="http://schemas.openxmlformats.org/officeDocument/2006/relationships/customXml" Target="../ink/ink1978.xml"/><Relationship Id="rId368" Type="http://schemas.openxmlformats.org/officeDocument/2006/relationships/image" Target="../media/image1501.png"/><Relationship Id="rId172" Type="http://schemas.openxmlformats.org/officeDocument/2006/relationships/customXml" Target="../ink/ink1999.xml"/><Relationship Id="rId228" Type="http://schemas.openxmlformats.org/officeDocument/2006/relationships/customXml" Target="../ink/ink2027.xml"/><Relationship Id="rId435" Type="http://schemas.openxmlformats.org/officeDocument/2006/relationships/customXml" Target="../ink/ink2131.xml"/><Relationship Id="rId281" Type="http://schemas.openxmlformats.org/officeDocument/2006/relationships/image" Target="../media/image1459.png"/><Relationship Id="rId337" Type="http://schemas.openxmlformats.org/officeDocument/2006/relationships/image" Target="../media/image1486.png"/><Relationship Id="rId34" Type="http://schemas.openxmlformats.org/officeDocument/2006/relationships/customXml" Target="../ink/ink1930.xml"/><Relationship Id="rId76" Type="http://schemas.openxmlformats.org/officeDocument/2006/relationships/customXml" Target="../ink/ink1951.xml"/><Relationship Id="rId141" Type="http://schemas.openxmlformats.org/officeDocument/2006/relationships/image" Target="../media/image1389.png"/><Relationship Id="rId379" Type="http://schemas.openxmlformats.org/officeDocument/2006/relationships/customXml" Target="../ink/ink2103.xml"/><Relationship Id="rId7" Type="http://schemas.openxmlformats.org/officeDocument/2006/relationships/image" Target="../media/image13220.png"/><Relationship Id="rId183" Type="http://schemas.openxmlformats.org/officeDocument/2006/relationships/image" Target="../media/image1410.png"/><Relationship Id="rId239" Type="http://schemas.openxmlformats.org/officeDocument/2006/relationships/image" Target="../media/image1438.png"/><Relationship Id="rId390" Type="http://schemas.openxmlformats.org/officeDocument/2006/relationships/image" Target="../media/image1512.png"/><Relationship Id="rId404" Type="http://schemas.openxmlformats.org/officeDocument/2006/relationships/image" Target="../media/image1519.png"/><Relationship Id="rId250" Type="http://schemas.openxmlformats.org/officeDocument/2006/relationships/customXml" Target="../ink/ink2038.xml"/><Relationship Id="rId292" Type="http://schemas.openxmlformats.org/officeDocument/2006/relationships/customXml" Target="../ink/ink2059.xml"/><Relationship Id="rId306" Type="http://schemas.openxmlformats.org/officeDocument/2006/relationships/customXml" Target="../ink/ink2066.xml"/><Relationship Id="rId45" Type="http://schemas.openxmlformats.org/officeDocument/2006/relationships/image" Target="../media/image1341.png"/><Relationship Id="rId87" Type="http://schemas.openxmlformats.org/officeDocument/2006/relationships/image" Target="../media/image1362.png"/><Relationship Id="rId110" Type="http://schemas.openxmlformats.org/officeDocument/2006/relationships/customXml" Target="../ink/ink1968.xml"/><Relationship Id="rId348" Type="http://schemas.openxmlformats.org/officeDocument/2006/relationships/image" Target="../media/image1491.png"/><Relationship Id="rId152" Type="http://schemas.openxmlformats.org/officeDocument/2006/relationships/customXml" Target="../ink/ink1989.xml"/><Relationship Id="rId194" Type="http://schemas.openxmlformats.org/officeDocument/2006/relationships/customXml" Target="../ink/ink2010.xml"/><Relationship Id="rId208" Type="http://schemas.openxmlformats.org/officeDocument/2006/relationships/customXml" Target="../ink/ink2017.xml"/><Relationship Id="rId415" Type="http://schemas.openxmlformats.org/officeDocument/2006/relationships/customXml" Target="../ink/ink2121.xml"/><Relationship Id="rId261" Type="http://schemas.openxmlformats.org/officeDocument/2006/relationships/image" Target="../media/image1449.png"/><Relationship Id="rId14" Type="http://schemas.openxmlformats.org/officeDocument/2006/relationships/customXml" Target="../ink/ink1920.xml"/><Relationship Id="rId56" Type="http://schemas.openxmlformats.org/officeDocument/2006/relationships/customXml" Target="../ink/ink1941.xml"/><Relationship Id="rId317" Type="http://schemas.openxmlformats.org/officeDocument/2006/relationships/image" Target="../media/image1476.png"/><Relationship Id="rId359" Type="http://schemas.openxmlformats.org/officeDocument/2006/relationships/customXml" Target="../ink/ink2093.xml"/><Relationship Id="rId98" Type="http://schemas.openxmlformats.org/officeDocument/2006/relationships/customXml" Target="../ink/ink1962.xml"/><Relationship Id="rId121" Type="http://schemas.openxmlformats.org/officeDocument/2006/relationships/image" Target="../media/image1379.png"/><Relationship Id="rId163" Type="http://schemas.openxmlformats.org/officeDocument/2006/relationships/image" Target="../media/image1400.png"/><Relationship Id="rId219" Type="http://schemas.openxmlformats.org/officeDocument/2006/relationships/image" Target="../media/image1428.png"/><Relationship Id="rId370" Type="http://schemas.openxmlformats.org/officeDocument/2006/relationships/image" Target="../media/image1502.png"/><Relationship Id="rId426" Type="http://schemas.openxmlformats.org/officeDocument/2006/relationships/image" Target="../media/image1530.png"/><Relationship Id="rId230" Type="http://schemas.openxmlformats.org/officeDocument/2006/relationships/customXml" Target="../ink/ink2028.xml"/><Relationship Id="rId25" Type="http://schemas.openxmlformats.org/officeDocument/2006/relationships/image" Target="../media/image1331.png"/><Relationship Id="rId67" Type="http://schemas.openxmlformats.org/officeDocument/2006/relationships/image" Target="../media/image9350.png"/><Relationship Id="rId272" Type="http://schemas.openxmlformats.org/officeDocument/2006/relationships/customXml" Target="../ink/ink2049.xml"/><Relationship Id="rId328" Type="http://schemas.openxmlformats.org/officeDocument/2006/relationships/customXml" Target="../ink/ink2077.xml"/><Relationship Id="rId132" Type="http://schemas.openxmlformats.org/officeDocument/2006/relationships/customXml" Target="../ink/ink1979.xml"/><Relationship Id="rId174" Type="http://schemas.openxmlformats.org/officeDocument/2006/relationships/customXml" Target="../ink/ink2000.xml"/><Relationship Id="rId381" Type="http://schemas.openxmlformats.org/officeDocument/2006/relationships/customXml" Target="../ink/ink2104.xml"/><Relationship Id="rId241" Type="http://schemas.openxmlformats.org/officeDocument/2006/relationships/image" Target="../media/image1439.png"/><Relationship Id="rId437" Type="http://schemas.openxmlformats.org/officeDocument/2006/relationships/customXml" Target="../ink/ink2132.xml"/><Relationship Id="rId36" Type="http://schemas.openxmlformats.org/officeDocument/2006/relationships/customXml" Target="../ink/ink1931.xml"/><Relationship Id="rId283" Type="http://schemas.openxmlformats.org/officeDocument/2006/relationships/image" Target="../media/image30910.png"/><Relationship Id="rId339" Type="http://schemas.openxmlformats.org/officeDocument/2006/relationships/image" Target="../media/image1487.png"/><Relationship Id="rId78" Type="http://schemas.openxmlformats.org/officeDocument/2006/relationships/customXml" Target="../ink/ink1952.xml"/><Relationship Id="rId101" Type="http://schemas.openxmlformats.org/officeDocument/2006/relationships/image" Target="../media/image1369.png"/><Relationship Id="rId143" Type="http://schemas.openxmlformats.org/officeDocument/2006/relationships/image" Target="../media/image1390.png"/><Relationship Id="rId185" Type="http://schemas.openxmlformats.org/officeDocument/2006/relationships/image" Target="../media/image1411.png"/><Relationship Id="rId350" Type="http://schemas.openxmlformats.org/officeDocument/2006/relationships/image" Target="../media/image1492.png"/><Relationship Id="rId406" Type="http://schemas.openxmlformats.org/officeDocument/2006/relationships/image" Target="../media/image1520.png"/><Relationship Id="rId9" Type="http://schemas.openxmlformats.org/officeDocument/2006/relationships/image" Target="../media/image13230.png"/><Relationship Id="rId210" Type="http://schemas.openxmlformats.org/officeDocument/2006/relationships/customXml" Target="../ink/ink2018.xml"/><Relationship Id="rId392" Type="http://schemas.openxmlformats.org/officeDocument/2006/relationships/image" Target="../media/image1513.png"/><Relationship Id="rId252" Type="http://schemas.openxmlformats.org/officeDocument/2006/relationships/customXml" Target="../ink/ink2039.xml"/><Relationship Id="rId294" Type="http://schemas.openxmlformats.org/officeDocument/2006/relationships/customXml" Target="../ink/ink2060.xml"/><Relationship Id="rId308" Type="http://schemas.openxmlformats.org/officeDocument/2006/relationships/customXml" Target="../ink/ink2067.xml"/><Relationship Id="rId47" Type="http://schemas.openxmlformats.org/officeDocument/2006/relationships/image" Target="../media/image1342.png"/><Relationship Id="rId89" Type="http://schemas.openxmlformats.org/officeDocument/2006/relationships/image" Target="../media/image1363.png"/><Relationship Id="rId112" Type="http://schemas.openxmlformats.org/officeDocument/2006/relationships/customXml" Target="../ink/ink1969.xml"/><Relationship Id="rId154" Type="http://schemas.openxmlformats.org/officeDocument/2006/relationships/customXml" Target="../ink/ink1990.xml"/><Relationship Id="rId361" Type="http://schemas.openxmlformats.org/officeDocument/2006/relationships/customXml" Target="../ink/ink2094.xml"/><Relationship Id="rId196" Type="http://schemas.openxmlformats.org/officeDocument/2006/relationships/customXml" Target="../ink/ink2011.xml"/><Relationship Id="rId417" Type="http://schemas.openxmlformats.org/officeDocument/2006/relationships/customXml" Target="../ink/ink2122.xml"/><Relationship Id="rId16" Type="http://schemas.openxmlformats.org/officeDocument/2006/relationships/customXml" Target="../ink/ink1921.xml"/><Relationship Id="rId221" Type="http://schemas.openxmlformats.org/officeDocument/2006/relationships/image" Target="../media/image1429.png"/><Relationship Id="rId263" Type="http://schemas.openxmlformats.org/officeDocument/2006/relationships/image" Target="../media/image1450.png"/><Relationship Id="rId319" Type="http://schemas.openxmlformats.org/officeDocument/2006/relationships/image" Target="../media/image1477.png"/><Relationship Id="rId58" Type="http://schemas.openxmlformats.org/officeDocument/2006/relationships/customXml" Target="../ink/ink1942.xml"/><Relationship Id="rId123" Type="http://schemas.openxmlformats.org/officeDocument/2006/relationships/image" Target="../media/image1380.png"/><Relationship Id="rId330" Type="http://schemas.openxmlformats.org/officeDocument/2006/relationships/customXml" Target="../ink/ink2078.xml"/><Relationship Id="rId165" Type="http://schemas.openxmlformats.org/officeDocument/2006/relationships/image" Target="../media/image1401.png"/><Relationship Id="rId372" Type="http://schemas.openxmlformats.org/officeDocument/2006/relationships/image" Target="../media/image1503.png"/><Relationship Id="rId428" Type="http://schemas.openxmlformats.org/officeDocument/2006/relationships/image" Target="../media/image1531.png"/><Relationship Id="rId232" Type="http://schemas.openxmlformats.org/officeDocument/2006/relationships/customXml" Target="../ink/ink2029.xml"/><Relationship Id="rId274" Type="http://schemas.openxmlformats.org/officeDocument/2006/relationships/customXml" Target="../ink/ink2050.xml"/><Relationship Id="rId27" Type="http://schemas.openxmlformats.org/officeDocument/2006/relationships/image" Target="../media/image1332.png"/><Relationship Id="rId69" Type="http://schemas.openxmlformats.org/officeDocument/2006/relationships/image" Target="../media/image1348.png"/><Relationship Id="rId134" Type="http://schemas.openxmlformats.org/officeDocument/2006/relationships/customXml" Target="../ink/ink1980.xml"/><Relationship Id="rId80" Type="http://schemas.openxmlformats.org/officeDocument/2006/relationships/customXml" Target="../ink/ink1953.xml"/><Relationship Id="rId176" Type="http://schemas.openxmlformats.org/officeDocument/2006/relationships/customXml" Target="../ink/ink2001.xml"/><Relationship Id="rId341" Type="http://schemas.openxmlformats.org/officeDocument/2006/relationships/image" Target="../media/image1488.png"/><Relationship Id="rId383" Type="http://schemas.openxmlformats.org/officeDocument/2006/relationships/customXml" Target="../ink/ink2105.xml"/><Relationship Id="rId439" Type="http://schemas.openxmlformats.org/officeDocument/2006/relationships/customXml" Target="../ink/ink2133.xml"/><Relationship Id="rId201" Type="http://schemas.openxmlformats.org/officeDocument/2006/relationships/image" Target="../media/image1419.png"/><Relationship Id="rId243" Type="http://schemas.openxmlformats.org/officeDocument/2006/relationships/image" Target="../media/image1440.png"/><Relationship Id="rId285" Type="http://schemas.openxmlformats.org/officeDocument/2006/relationships/image" Target="../media/image1460.png"/><Relationship Id="rId38" Type="http://schemas.openxmlformats.org/officeDocument/2006/relationships/customXml" Target="../ink/ink1932.xml"/><Relationship Id="rId103" Type="http://schemas.openxmlformats.org/officeDocument/2006/relationships/image" Target="../media/image1370.png"/><Relationship Id="rId310" Type="http://schemas.openxmlformats.org/officeDocument/2006/relationships/customXml" Target="../ink/ink2068.xml"/><Relationship Id="rId91" Type="http://schemas.openxmlformats.org/officeDocument/2006/relationships/image" Target="../media/image1364.png"/><Relationship Id="rId145" Type="http://schemas.openxmlformats.org/officeDocument/2006/relationships/image" Target="../media/image1391.png"/><Relationship Id="rId187" Type="http://schemas.openxmlformats.org/officeDocument/2006/relationships/image" Target="../media/image1412.png"/><Relationship Id="rId352" Type="http://schemas.openxmlformats.org/officeDocument/2006/relationships/image" Target="../media/image1493.png"/><Relationship Id="rId394" Type="http://schemas.openxmlformats.org/officeDocument/2006/relationships/image" Target="../media/image1514.png"/><Relationship Id="rId408" Type="http://schemas.openxmlformats.org/officeDocument/2006/relationships/image" Target="../media/image1521.png"/><Relationship Id="rId212" Type="http://schemas.openxmlformats.org/officeDocument/2006/relationships/customXml" Target="../ink/ink2019.xml"/><Relationship Id="rId254" Type="http://schemas.openxmlformats.org/officeDocument/2006/relationships/customXml" Target="../ink/ink2040.xml"/><Relationship Id="rId49" Type="http://schemas.openxmlformats.org/officeDocument/2006/relationships/image" Target="../media/image1343.png"/><Relationship Id="rId114" Type="http://schemas.openxmlformats.org/officeDocument/2006/relationships/customXml" Target="../ink/ink1970.xml"/><Relationship Id="rId296" Type="http://schemas.openxmlformats.org/officeDocument/2006/relationships/customXml" Target="../ink/ink2061.xml"/><Relationship Id="rId60" Type="http://schemas.openxmlformats.org/officeDocument/2006/relationships/customXml" Target="../ink/ink1943.xml"/><Relationship Id="rId81" Type="http://schemas.openxmlformats.org/officeDocument/2006/relationships/image" Target="../media/image1354.png"/><Relationship Id="rId135" Type="http://schemas.openxmlformats.org/officeDocument/2006/relationships/image" Target="../media/image1386.png"/><Relationship Id="rId156" Type="http://schemas.openxmlformats.org/officeDocument/2006/relationships/customXml" Target="../ink/ink1991.xml"/><Relationship Id="rId177" Type="http://schemas.openxmlformats.org/officeDocument/2006/relationships/image" Target="../media/image1407.png"/><Relationship Id="rId198" Type="http://schemas.openxmlformats.org/officeDocument/2006/relationships/customXml" Target="../ink/ink2012.xml"/><Relationship Id="rId321" Type="http://schemas.openxmlformats.org/officeDocument/2006/relationships/image" Target="../media/image1478.png"/><Relationship Id="rId342" Type="http://schemas.openxmlformats.org/officeDocument/2006/relationships/customXml" Target="../ink/ink2084.xml"/><Relationship Id="rId363" Type="http://schemas.openxmlformats.org/officeDocument/2006/relationships/customXml" Target="../ink/ink2095.xml"/><Relationship Id="rId384" Type="http://schemas.openxmlformats.org/officeDocument/2006/relationships/image" Target="../media/image1509.png"/><Relationship Id="rId419" Type="http://schemas.openxmlformats.org/officeDocument/2006/relationships/customXml" Target="../ink/ink2123.xml"/><Relationship Id="rId202" Type="http://schemas.openxmlformats.org/officeDocument/2006/relationships/customXml" Target="../ink/ink2014.xml"/><Relationship Id="rId223" Type="http://schemas.openxmlformats.org/officeDocument/2006/relationships/image" Target="../media/image1430.png"/><Relationship Id="rId244" Type="http://schemas.openxmlformats.org/officeDocument/2006/relationships/customXml" Target="../ink/ink2035.xml"/><Relationship Id="rId430" Type="http://schemas.openxmlformats.org/officeDocument/2006/relationships/image" Target="../media/image1532.png"/><Relationship Id="rId18" Type="http://schemas.openxmlformats.org/officeDocument/2006/relationships/customXml" Target="../ink/ink1922.xml"/><Relationship Id="rId39" Type="http://schemas.openxmlformats.org/officeDocument/2006/relationships/image" Target="../media/image1338.png"/><Relationship Id="rId265" Type="http://schemas.openxmlformats.org/officeDocument/2006/relationships/image" Target="../media/image1451.png"/><Relationship Id="rId286" Type="http://schemas.openxmlformats.org/officeDocument/2006/relationships/customXml" Target="../ink/ink2056.xml"/><Relationship Id="rId50" Type="http://schemas.openxmlformats.org/officeDocument/2006/relationships/customXml" Target="../ink/ink1938.xml"/><Relationship Id="rId104" Type="http://schemas.openxmlformats.org/officeDocument/2006/relationships/customXml" Target="../ink/ink1965.xml"/><Relationship Id="rId125" Type="http://schemas.openxmlformats.org/officeDocument/2006/relationships/image" Target="../media/image1381.png"/><Relationship Id="rId146" Type="http://schemas.openxmlformats.org/officeDocument/2006/relationships/customXml" Target="../ink/ink1986.xml"/><Relationship Id="rId167" Type="http://schemas.openxmlformats.org/officeDocument/2006/relationships/image" Target="../media/image1402.png"/><Relationship Id="rId188" Type="http://schemas.openxmlformats.org/officeDocument/2006/relationships/customXml" Target="../ink/ink2007.xml"/><Relationship Id="rId311" Type="http://schemas.openxmlformats.org/officeDocument/2006/relationships/image" Target="../media/image1358.png"/><Relationship Id="rId332" Type="http://schemas.openxmlformats.org/officeDocument/2006/relationships/customXml" Target="../ink/ink2079.xml"/><Relationship Id="rId353" Type="http://schemas.openxmlformats.org/officeDocument/2006/relationships/customXml" Target="../ink/ink2090.xml"/><Relationship Id="rId374" Type="http://schemas.openxmlformats.org/officeDocument/2006/relationships/image" Target="../media/image1504.png"/><Relationship Id="rId395" Type="http://schemas.openxmlformats.org/officeDocument/2006/relationships/customXml" Target="../ink/ink2111.xml"/><Relationship Id="rId409" Type="http://schemas.openxmlformats.org/officeDocument/2006/relationships/customXml" Target="../ink/ink2118.xml"/><Relationship Id="rId71" Type="http://schemas.openxmlformats.org/officeDocument/2006/relationships/image" Target="../media/image1349.png"/><Relationship Id="rId92" Type="http://schemas.openxmlformats.org/officeDocument/2006/relationships/customXml" Target="../ink/ink1959.xml"/><Relationship Id="rId213" Type="http://schemas.openxmlformats.org/officeDocument/2006/relationships/image" Target="../media/image1425.png"/><Relationship Id="rId234" Type="http://schemas.openxmlformats.org/officeDocument/2006/relationships/customXml" Target="../ink/ink2030.xml"/><Relationship Id="rId420" Type="http://schemas.openxmlformats.org/officeDocument/2006/relationships/image" Target="../media/image1527.png"/><Relationship Id="rId2" Type="http://schemas.openxmlformats.org/officeDocument/2006/relationships/customXml" Target="../ink/ink1914.xml"/><Relationship Id="rId29" Type="http://schemas.openxmlformats.org/officeDocument/2006/relationships/image" Target="../media/image1333.png"/><Relationship Id="rId255" Type="http://schemas.openxmlformats.org/officeDocument/2006/relationships/image" Target="../media/image1446.png"/><Relationship Id="rId276" Type="http://schemas.openxmlformats.org/officeDocument/2006/relationships/customXml" Target="../ink/ink2051.xml"/><Relationship Id="rId297" Type="http://schemas.openxmlformats.org/officeDocument/2006/relationships/image" Target="../media/image1466.png"/><Relationship Id="rId40" Type="http://schemas.openxmlformats.org/officeDocument/2006/relationships/customXml" Target="../ink/ink1933.xml"/><Relationship Id="rId115" Type="http://schemas.openxmlformats.org/officeDocument/2006/relationships/image" Target="../media/image1376.png"/><Relationship Id="rId136" Type="http://schemas.openxmlformats.org/officeDocument/2006/relationships/customXml" Target="../ink/ink1981.xml"/><Relationship Id="rId157" Type="http://schemas.openxmlformats.org/officeDocument/2006/relationships/image" Target="../media/image1397.png"/><Relationship Id="rId178" Type="http://schemas.openxmlformats.org/officeDocument/2006/relationships/customXml" Target="../ink/ink2002.xml"/><Relationship Id="rId301" Type="http://schemas.openxmlformats.org/officeDocument/2006/relationships/image" Target="../media/image1468.png"/><Relationship Id="rId322" Type="http://schemas.openxmlformats.org/officeDocument/2006/relationships/customXml" Target="../ink/ink2074.xml"/><Relationship Id="rId343" Type="http://schemas.openxmlformats.org/officeDocument/2006/relationships/image" Target="../media/image1489.png"/><Relationship Id="rId364" Type="http://schemas.openxmlformats.org/officeDocument/2006/relationships/image" Target="../media/image1499.png"/><Relationship Id="rId61" Type="http://schemas.openxmlformats.org/officeDocument/2006/relationships/image" Target="../media/image9320.png"/><Relationship Id="rId82" Type="http://schemas.openxmlformats.org/officeDocument/2006/relationships/customXml" Target="../ink/ink1954.xml"/><Relationship Id="rId199" Type="http://schemas.openxmlformats.org/officeDocument/2006/relationships/image" Target="../media/image1418.png"/><Relationship Id="rId203" Type="http://schemas.openxmlformats.org/officeDocument/2006/relationships/image" Target="../media/image1356.png"/><Relationship Id="rId385" Type="http://schemas.openxmlformats.org/officeDocument/2006/relationships/customXml" Target="../ink/ink2106.xml"/><Relationship Id="rId19" Type="http://schemas.openxmlformats.org/officeDocument/2006/relationships/image" Target="../media/image1328.png"/><Relationship Id="rId224" Type="http://schemas.openxmlformats.org/officeDocument/2006/relationships/customXml" Target="../ink/ink2025.xml"/><Relationship Id="rId245" Type="http://schemas.openxmlformats.org/officeDocument/2006/relationships/image" Target="../media/image1441.png"/><Relationship Id="rId266" Type="http://schemas.openxmlformats.org/officeDocument/2006/relationships/customXml" Target="../ink/ink2046.xml"/><Relationship Id="rId287" Type="http://schemas.openxmlformats.org/officeDocument/2006/relationships/image" Target="../media/image1461.png"/><Relationship Id="rId410" Type="http://schemas.openxmlformats.org/officeDocument/2006/relationships/image" Target="../media/image1522.png"/><Relationship Id="rId431" Type="http://schemas.openxmlformats.org/officeDocument/2006/relationships/customXml" Target="../ink/ink2129.xml"/><Relationship Id="rId30" Type="http://schemas.openxmlformats.org/officeDocument/2006/relationships/customXml" Target="../ink/ink1928.xml"/><Relationship Id="rId105" Type="http://schemas.openxmlformats.org/officeDocument/2006/relationships/image" Target="../media/image1371.png"/><Relationship Id="rId126" Type="http://schemas.openxmlformats.org/officeDocument/2006/relationships/customXml" Target="../ink/ink1976.xml"/><Relationship Id="rId147" Type="http://schemas.openxmlformats.org/officeDocument/2006/relationships/image" Target="../media/image1392.png"/><Relationship Id="rId168" Type="http://schemas.openxmlformats.org/officeDocument/2006/relationships/customXml" Target="../ink/ink1997.xml"/><Relationship Id="rId312" Type="http://schemas.openxmlformats.org/officeDocument/2006/relationships/customXml" Target="../ink/ink2069.xml"/><Relationship Id="rId333" Type="http://schemas.openxmlformats.org/officeDocument/2006/relationships/image" Target="../media/image1484.png"/><Relationship Id="rId354" Type="http://schemas.openxmlformats.org/officeDocument/2006/relationships/image" Target="../media/image1494.png"/><Relationship Id="rId51" Type="http://schemas.openxmlformats.org/officeDocument/2006/relationships/image" Target="../media/image1344.png"/><Relationship Id="rId72" Type="http://schemas.openxmlformats.org/officeDocument/2006/relationships/customXml" Target="../ink/ink1949.xml"/><Relationship Id="rId93" Type="http://schemas.openxmlformats.org/officeDocument/2006/relationships/image" Target="../media/image1365.png"/><Relationship Id="rId189" Type="http://schemas.openxmlformats.org/officeDocument/2006/relationships/image" Target="../media/image1413.png"/><Relationship Id="rId375" Type="http://schemas.openxmlformats.org/officeDocument/2006/relationships/customXml" Target="../ink/ink2101.xml"/><Relationship Id="rId396" Type="http://schemas.openxmlformats.org/officeDocument/2006/relationships/image" Target="../media/image1515.png"/><Relationship Id="rId3" Type="http://schemas.openxmlformats.org/officeDocument/2006/relationships/image" Target="../media/image13200.png"/><Relationship Id="rId214" Type="http://schemas.openxmlformats.org/officeDocument/2006/relationships/customXml" Target="../ink/ink2020.xml"/><Relationship Id="rId235" Type="http://schemas.openxmlformats.org/officeDocument/2006/relationships/image" Target="../media/image1436.png"/><Relationship Id="rId256" Type="http://schemas.openxmlformats.org/officeDocument/2006/relationships/customXml" Target="../ink/ink2041.xml"/><Relationship Id="rId277" Type="http://schemas.openxmlformats.org/officeDocument/2006/relationships/image" Target="../media/image1457.png"/><Relationship Id="rId298" Type="http://schemas.openxmlformats.org/officeDocument/2006/relationships/customXml" Target="../ink/ink2062.xml"/><Relationship Id="rId400" Type="http://schemas.openxmlformats.org/officeDocument/2006/relationships/image" Target="../media/image1517.png"/><Relationship Id="rId421" Type="http://schemas.openxmlformats.org/officeDocument/2006/relationships/customXml" Target="../ink/ink2124.xml"/><Relationship Id="rId116" Type="http://schemas.openxmlformats.org/officeDocument/2006/relationships/customXml" Target="../ink/ink1971.xml"/><Relationship Id="rId137" Type="http://schemas.openxmlformats.org/officeDocument/2006/relationships/image" Target="../media/image1387.png"/><Relationship Id="rId158" Type="http://schemas.openxmlformats.org/officeDocument/2006/relationships/customXml" Target="../ink/ink1992.xml"/><Relationship Id="rId302" Type="http://schemas.openxmlformats.org/officeDocument/2006/relationships/customXml" Target="../ink/ink2064.xml"/><Relationship Id="rId323" Type="http://schemas.openxmlformats.org/officeDocument/2006/relationships/image" Target="../media/image1479.png"/><Relationship Id="rId344" Type="http://schemas.openxmlformats.org/officeDocument/2006/relationships/customXml" Target="../ink/ink2085.xml"/><Relationship Id="rId20" Type="http://schemas.openxmlformats.org/officeDocument/2006/relationships/customXml" Target="../ink/ink1923.xml"/><Relationship Id="rId41" Type="http://schemas.openxmlformats.org/officeDocument/2006/relationships/image" Target="../media/image1339.png"/><Relationship Id="rId62" Type="http://schemas.openxmlformats.org/officeDocument/2006/relationships/customXml" Target="../ink/ink1944.xml"/><Relationship Id="rId83" Type="http://schemas.openxmlformats.org/officeDocument/2006/relationships/image" Target="../media/image1360.png"/><Relationship Id="rId179" Type="http://schemas.openxmlformats.org/officeDocument/2006/relationships/image" Target="../media/image1408.png"/><Relationship Id="rId365" Type="http://schemas.openxmlformats.org/officeDocument/2006/relationships/customXml" Target="../ink/ink2096.xml"/><Relationship Id="rId386" Type="http://schemas.openxmlformats.org/officeDocument/2006/relationships/image" Target="../media/image1510.png"/><Relationship Id="rId190" Type="http://schemas.openxmlformats.org/officeDocument/2006/relationships/customXml" Target="../ink/ink2008.xml"/><Relationship Id="rId204" Type="http://schemas.openxmlformats.org/officeDocument/2006/relationships/customXml" Target="../ink/ink2015.xml"/><Relationship Id="rId225" Type="http://schemas.openxmlformats.org/officeDocument/2006/relationships/image" Target="../media/image1431.png"/><Relationship Id="rId246" Type="http://schemas.openxmlformats.org/officeDocument/2006/relationships/customXml" Target="../ink/ink2036.xml"/><Relationship Id="rId267" Type="http://schemas.openxmlformats.org/officeDocument/2006/relationships/image" Target="../media/image1452.png"/><Relationship Id="rId288" Type="http://schemas.openxmlformats.org/officeDocument/2006/relationships/customXml" Target="../ink/ink2057.xml"/><Relationship Id="rId411" Type="http://schemas.openxmlformats.org/officeDocument/2006/relationships/customXml" Target="../ink/ink2119.xml"/><Relationship Id="rId432" Type="http://schemas.openxmlformats.org/officeDocument/2006/relationships/image" Target="../media/image1533.png"/><Relationship Id="rId106" Type="http://schemas.openxmlformats.org/officeDocument/2006/relationships/customXml" Target="../ink/ink1966.xml"/><Relationship Id="rId127" Type="http://schemas.openxmlformats.org/officeDocument/2006/relationships/image" Target="../media/image1382.png"/><Relationship Id="rId313" Type="http://schemas.openxmlformats.org/officeDocument/2006/relationships/image" Target="../media/image1474.png"/><Relationship Id="rId10" Type="http://schemas.openxmlformats.org/officeDocument/2006/relationships/customXml" Target="../ink/ink1918.xml"/><Relationship Id="rId31" Type="http://schemas.openxmlformats.org/officeDocument/2006/relationships/image" Target="../media/image1334.png"/><Relationship Id="rId52" Type="http://schemas.openxmlformats.org/officeDocument/2006/relationships/customXml" Target="../ink/ink1939.xml"/><Relationship Id="rId73" Type="http://schemas.openxmlformats.org/officeDocument/2006/relationships/image" Target="../media/image1350.png"/><Relationship Id="rId94" Type="http://schemas.openxmlformats.org/officeDocument/2006/relationships/customXml" Target="../ink/ink1960.xml"/><Relationship Id="rId148" Type="http://schemas.openxmlformats.org/officeDocument/2006/relationships/customXml" Target="../ink/ink1987.xml"/><Relationship Id="rId169" Type="http://schemas.openxmlformats.org/officeDocument/2006/relationships/image" Target="../media/image1403.png"/><Relationship Id="rId334" Type="http://schemas.openxmlformats.org/officeDocument/2006/relationships/customXml" Target="../ink/ink2080.xml"/><Relationship Id="rId355" Type="http://schemas.openxmlformats.org/officeDocument/2006/relationships/customXml" Target="../ink/ink2091.xml"/><Relationship Id="rId376" Type="http://schemas.openxmlformats.org/officeDocument/2006/relationships/image" Target="../media/image1505.png"/><Relationship Id="rId397" Type="http://schemas.openxmlformats.org/officeDocument/2006/relationships/customXml" Target="../ink/ink2112.xml"/><Relationship Id="rId4" Type="http://schemas.openxmlformats.org/officeDocument/2006/relationships/customXml" Target="../ink/ink1915.xml"/><Relationship Id="rId180" Type="http://schemas.openxmlformats.org/officeDocument/2006/relationships/customXml" Target="../ink/ink2003.xml"/><Relationship Id="rId215" Type="http://schemas.openxmlformats.org/officeDocument/2006/relationships/image" Target="../media/image1426.png"/><Relationship Id="rId236" Type="http://schemas.openxmlformats.org/officeDocument/2006/relationships/customXml" Target="../ink/ink2031.xml"/><Relationship Id="rId257" Type="http://schemas.openxmlformats.org/officeDocument/2006/relationships/image" Target="../media/image1447.png"/><Relationship Id="rId278" Type="http://schemas.openxmlformats.org/officeDocument/2006/relationships/customXml" Target="../ink/ink2052.xml"/><Relationship Id="rId401" Type="http://schemas.openxmlformats.org/officeDocument/2006/relationships/customXml" Target="../ink/ink2114.xml"/><Relationship Id="rId422" Type="http://schemas.openxmlformats.org/officeDocument/2006/relationships/image" Target="../media/image1528.png"/><Relationship Id="rId303" Type="http://schemas.openxmlformats.org/officeDocument/2006/relationships/image" Target="../media/image1469.png"/><Relationship Id="rId42" Type="http://schemas.openxmlformats.org/officeDocument/2006/relationships/customXml" Target="../ink/ink1934.xml"/><Relationship Id="rId84" Type="http://schemas.openxmlformats.org/officeDocument/2006/relationships/customXml" Target="../ink/ink1955.xml"/><Relationship Id="rId138" Type="http://schemas.openxmlformats.org/officeDocument/2006/relationships/customXml" Target="../ink/ink1982.xml"/><Relationship Id="rId345" Type="http://schemas.openxmlformats.org/officeDocument/2006/relationships/image" Target="../media/image1490.png"/><Relationship Id="rId387" Type="http://schemas.openxmlformats.org/officeDocument/2006/relationships/customXml" Target="../ink/ink2107.xml"/><Relationship Id="rId191" Type="http://schemas.openxmlformats.org/officeDocument/2006/relationships/image" Target="../media/image1414.png"/><Relationship Id="rId205" Type="http://schemas.openxmlformats.org/officeDocument/2006/relationships/image" Target="../media/image1421.png"/><Relationship Id="rId247" Type="http://schemas.openxmlformats.org/officeDocument/2006/relationships/image" Target="../media/image1442.png"/><Relationship Id="rId412" Type="http://schemas.openxmlformats.org/officeDocument/2006/relationships/image" Target="../media/image1523.png"/><Relationship Id="rId107" Type="http://schemas.openxmlformats.org/officeDocument/2006/relationships/image" Target="../media/image1372.png"/><Relationship Id="rId289" Type="http://schemas.openxmlformats.org/officeDocument/2006/relationships/image" Target="../media/image1462.png"/><Relationship Id="rId11" Type="http://schemas.openxmlformats.org/officeDocument/2006/relationships/image" Target="../media/image1324.png"/><Relationship Id="rId53" Type="http://schemas.openxmlformats.org/officeDocument/2006/relationships/image" Target="../media/image1345.png"/><Relationship Id="rId149" Type="http://schemas.openxmlformats.org/officeDocument/2006/relationships/image" Target="../media/image1393.png"/><Relationship Id="rId314" Type="http://schemas.openxmlformats.org/officeDocument/2006/relationships/customXml" Target="../ink/ink2070.xml"/><Relationship Id="rId356" Type="http://schemas.openxmlformats.org/officeDocument/2006/relationships/image" Target="../media/image1495.png"/><Relationship Id="rId398" Type="http://schemas.openxmlformats.org/officeDocument/2006/relationships/image" Target="../media/image1516.png"/><Relationship Id="rId95" Type="http://schemas.openxmlformats.org/officeDocument/2006/relationships/image" Target="../media/image1366.png"/><Relationship Id="rId160" Type="http://schemas.openxmlformats.org/officeDocument/2006/relationships/customXml" Target="../ink/ink1993.xml"/><Relationship Id="rId216" Type="http://schemas.openxmlformats.org/officeDocument/2006/relationships/customXml" Target="../ink/ink2021.xml"/><Relationship Id="rId423" Type="http://schemas.openxmlformats.org/officeDocument/2006/relationships/customXml" Target="../ink/ink2125.xml"/><Relationship Id="rId258" Type="http://schemas.openxmlformats.org/officeDocument/2006/relationships/customXml" Target="../ink/ink2042.xml"/><Relationship Id="rId22" Type="http://schemas.openxmlformats.org/officeDocument/2006/relationships/customXml" Target="../ink/ink1924.xml"/><Relationship Id="rId64" Type="http://schemas.openxmlformats.org/officeDocument/2006/relationships/customXml" Target="../ink/ink1945.xml"/><Relationship Id="rId118" Type="http://schemas.openxmlformats.org/officeDocument/2006/relationships/customXml" Target="../ink/ink1972.xml"/><Relationship Id="rId325" Type="http://schemas.openxmlformats.org/officeDocument/2006/relationships/image" Target="../media/image1480.png"/><Relationship Id="rId367" Type="http://schemas.openxmlformats.org/officeDocument/2006/relationships/customXml" Target="../ink/ink2097.xml"/><Relationship Id="rId171" Type="http://schemas.openxmlformats.org/officeDocument/2006/relationships/image" Target="../media/image1404.png"/><Relationship Id="rId227" Type="http://schemas.openxmlformats.org/officeDocument/2006/relationships/image" Target="../media/image1432.png"/><Relationship Id="rId269" Type="http://schemas.openxmlformats.org/officeDocument/2006/relationships/image" Target="../media/image1453.png"/><Relationship Id="rId434" Type="http://schemas.openxmlformats.org/officeDocument/2006/relationships/image" Target="../media/image1534.png"/><Relationship Id="rId33" Type="http://schemas.openxmlformats.org/officeDocument/2006/relationships/image" Target="../media/image1335.png"/><Relationship Id="rId129" Type="http://schemas.openxmlformats.org/officeDocument/2006/relationships/image" Target="../media/image1383.png"/><Relationship Id="rId280" Type="http://schemas.openxmlformats.org/officeDocument/2006/relationships/customXml" Target="../ink/ink2053.xml"/><Relationship Id="rId336" Type="http://schemas.openxmlformats.org/officeDocument/2006/relationships/customXml" Target="../ink/ink2081.xml"/><Relationship Id="rId75" Type="http://schemas.openxmlformats.org/officeDocument/2006/relationships/image" Target="../media/image1351.png"/><Relationship Id="rId140" Type="http://schemas.openxmlformats.org/officeDocument/2006/relationships/customXml" Target="../ink/ink1983.xml"/><Relationship Id="rId182" Type="http://schemas.openxmlformats.org/officeDocument/2006/relationships/customXml" Target="../ink/ink2004.xml"/><Relationship Id="rId378" Type="http://schemas.openxmlformats.org/officeDocument/2006/relationships/image" Target="../media/image1506.png"/><Relationship Id="rId403" Type="http://schemas.openxmlformats.org/officeDocument/2006/relationships/customXml" Target="../ink/ink2115.xml"/><Relationship Id="rId6" Type="http://schemas.openxmlformats.org/officeDocument/2006/relationships/customXml" Target="../ink/ink1916.xml"/><Relationship Id="rId238" Type="http://schemas.openxmlformats.org/officeDocument/2006/relationships/customXml" Target="../ink/ink2032.xml"/><Relationship Id="rId291" Type="http://schemas.openxmlformats.org/officeDocument/2006/relationships/image" Target="../media/image1463.png"/><Relationship Id="rId305" Type="http://schemas.openxmlformats.org/officeDocument/2006/relationships/image" Target="../media/image1470.png"/><Relationship Id="rId347" Type="http://schemas.openxmlformats.org/officeDocument/2006/relationships/customXml" Target="../ink/ink2087.xml"/><Relationship Id="rId44" Type="http://schemas.openxmlformats.org/officeDocument/2006/relationships/customXml" Target="../ink/ink1935.xml"/><Relationship Id="rId86" Type="http://schemas.openxmlformats.org/officeDocument/2006/relationships/customXml" Target="../ink/ink1956.xml"/><Relationship Id="rId151" Type="http://schemas.openxmlformats.org/officeDocument/2006/relationships/image" Target="../media/image1394.png"/><Relationship Id="rId389" Type="http://schemas.openxmlformats.org/officeDocument/2006/relationships/customXml" Target="../ink/ink2108.xml"/><Relationship Id="rId193" Type="http://schemas.openxmlformats.org/officeDocument/2006/relationships/image" Target="../media/image1415.png"/><Relationship Id="rId207" Type="http://schemas.openxmlformats.org/officeDocument/2006/relationships/image" Target="../media/image1422.png"/><Relationship Id="rId249" Type="http://schemas.openxmlformats.org/officeDocument/2006/relationships/image" Target="../media/image1443.png"/><Relationship Id="rId414" Type="http://schemas.openxmlformats.org/officeDocument/2006/relationships/image" Target="../media/image1524.png"/><Relationship Id="rId13" Type="http://schemas.openxmlformats.org/officeDocument/2006/relationships/image" Target="../media/image1325.png"/><Relationship Id="rId109" Type="http://schemas.openxmlformats.org/officeDocument/2006/relationships/image" Target="../media/image1373.png"/><Relationship Id="rId260" Type="http://schemas.openxmlformats.org/officeDocument/2006/relationships/customXml" Target="../ink/ink2043.xml"/><Relationship Id="rId316" Type="http://schemas.openxmlformats.org/officeDocument/2006/relationships/customXml" Target="../ink/ink2071.xml"/><Relationship Id="rId55" Type="http://schemas.openxmlformats.org/officeDocument/2006/relationships/image" Target="../media/image1346.png"/><Relationship Id="rId97" Type="http://schemas.openxmlformats.org/officeDocument/2006/relationships/image" Target="../media/image1367.png"/><Relationship Id="rId120" Type="http://schemas.openxmlformats.org/officeDocument/2006/relationships/customXml" Target="../ink/ink1973.xml"/><Relationship Id="rId358" Type="http://schemas.openxmlformats.org/officeDocument/2006/relationships/image" Target="../media/image1496.png"/><Relationship Id="rId162" Type="http://schemas.openxmlformats.org/officeDocument/2006/relationships/customXml" Target="../ink/ink1994.xml"/><Relationship Id="rId218" Type="http://schemas.openxmlformats.org/officeDocument/2006/relationships/customXml" Target="../ink/ink2022.xml"/><Relationship Id="rId425" Type="http://schemas.openxmlformats.org/officeDocument/2006/relationships/customXml" Target="../ink/ink2126.xml"/><Relationship Id="rId271" Type="http://schemas.openxmlformats.org/officeDocument/2006/relationships/image" Target="../media/image1454.png"/><Relationship Id="rId24" Type="http://schemas.openxmlformats.org/officeDocument/2006/relationships/customXml" Target="../ink/ink1925.xml"/><Relationship Id="rId66" Type="http://schemas.openxmlformats.org/officeDocument/2006/relationships/customXml" Target="../ink/ink1946.xml"/><Relationship Id="rId131" Type="http://schemas.openxmlformats.org/officeDocument/2006/relationships/image" Target="../media/image1384.png"/><Relationship Id="rId327" Type="http://schemas.openxmlformats.org/officeDocument/2006/relationships/image" Target="../media/image1481.png"/><Relationship Id="rId369" Type="http://schemas.openxmlformats.org/officeDocument/2006/relationships/customXml" Target="../ink/ink2098.xml"/><Relationship Id="rId173" Type="http://schemas.openxmlformats.org/officeDocument/2006/relationships/image" Target="../media/image1405.png"/><Relationship Id="rId229" Type="http://schemas.openxmlformats.org/officeDocument/2006/relationships/image" Target="../media/image1433.png"/><Relationship Id="rId380" Type="http://schemas.openxmlformats.org/officeDocument/2006/relationships/image" Target="../media/image1507.png"/><Relationship Id="rId436" Type="http://schemas.openxmlformats.org/officeDocument/2006/relationships/image" Target="../media/image1359.png"/><Relationship Id="rId240" Type="http://schemas.openxmlformats.org/officeDocument/2006/relationships/customXml" Target="../ink/ink2033.xml"/><Relationship Id="rId35" Type="http://schemas.openxmlformats.org/officeDocument/2006/relationships/image" Target="../media/image1336.png"/><Relationship Id="rId77" Type="http://schemas.openxmlformats.org/officeDocument/2006/relationships/image" Target="../media/image1352.png"/><Relationship Id="rId100" Type="http://schemas.openxmlformats.org/officeDocument/2006/relationships/customXml" Target="../ink/ink1963.xml"/><Relationship Id="rId282" Type="http://schemas.openxmlformats.org/officeDocument/2006/relationships/customXml" Target="../ink/ink2054.xml"/><Relationship Id="rId338" Type="http://schemas.openxmlformats.org/officeDocument/2006/relationships/customXml" Target="../ink/ink2082.xml"/><Relationship Id="rId8" Type="http://schemas.openxmlformats.org/officeDocument/2006/relationships/customXml" Target="../ink/ink1917.xml"/><Relationship Id="rId142" Type="http://schemas.openxmlformats.org/officeDocument/2006/relationships/customXml" Target="../ink/ink1984.xml"/><Relationship Id="rId184" Type="http://schemas.openxmlformats.org/officeDocument/2006/relationships/customXml" Target="../ink/ink2005.xml"/><Relationship Id="rId391" Type="http://schemas.openxmlformats.org/officeDocument/2006/relationships/customXml" Target="../ink/ink2109.xml"/><Relationship Id="rId405" Type="http://schemas.openxmlformats.org/officeDocument/2006/relationships/customXml" Target="../ink/ink2116.xml"/><Relationship Id="rId251" Type="http://schemas.openxmlformats.org/officeDocument/2006/relationships/image" Target="../media/image1444.png"/><Relationship Id="rId46" Type="http://schemas.openxmlformats.org/officeDocument/2006/relationships/customXml" Target="../ink/ink1936.xml"/><Relationship Id="rId293" Type="http://schemas.openxmlformats.org/officeDocument/2006/relationships/image" Target="../media/image1464.png"/><Relationship Id="rId307" Type="http://schemas.openxmlformats.org/officeDocument/2006/relationships/image" Target="../media/image1471.png"/><Relationship Id="rId349" Type="http://schemas.openxmlformats.org/officeDocument/2006/relationships/customXml" Target="../ink/ink2088.xml"/><Relationship Id="rId88" Type="http://schemas.openxmlformats.org/officeDocument/2006/relationships/customXml" Target="../ink/ink1957.xml"/><Relationship Id="rId111" Type="http://schemas.openxmlformats.org/officeDocument/2006/relationships/image" Target="../media/image1374.png"/><Relationship Id="rId153" Type="http://schemas.openxmlformats.org/officeDocument/2006/relationships/image" Target="../media/image1395.png"/><Relationship Id="rId195" Type="http://schemas.openxmlformats.org/officeDocument/2006/relationships/image" Target="../media/image1416.png"/><Relationship Id="rId209" Type="http://schemas.openxmlformats.org/officeDocument/2006/relationships/image" Target="../media/image1423.png"/><Relationship Id="rId360" Type="http://schemas.openxmlformats.org/officeDocument/2006/relationships/image" Target="../media/image1497.png"/><Relationship Id="rId416" Type="http://schemas.openxmlformats.org/officeDocument/2006/relationships/image" Target="../media/image1525.png"/><Relationship Id="rId220" Type="http://schemas.openxmlformats.org/officeDocument/2006/relationships/customXml" Target="../ink/ink2023.xml"/><Relationship Id="rId15" Type="http://schemas.openxmlformats.org/officeDocument/2006/relationships/image" Target="../media/image1326.png"/><Relationship Id="rId57" Type="http://schemas.openxmlformats.org/officeDocument/2006/relationships/image" Target="../media/image1347.png"/><Relationship Id="rId262" Type="http://schemas.openxmlformats.org/officeDocument/2006/relationships/customXml" Target="../ink/ink2044.xml"/><Relationship Id="rId318" Type="http://schemas.openxmlformats.org/officeDocument/2006/relationships/customXml" Target="../ink/ink2072.xml"/><Relationship Id="rId99" Type="http://schemas.openxmlformats.org/officeDocument/2006/relationships/image" Target="../media/image1368.png"/><Relationship Id="rId122" Type="http://schemas.openxmlformats.org/officeDocument/2006/relationships/customXml" Target="../ink/ink1974.xml"/><Relationship Id="rId164" Type="http://schemas.openxmlformats.org/officeDocument/2006/relationships/customXml" Target="../ink/ink1995.xml"/><Relationship Id="rId371" Type="http://schemas.openxmlformats.org/officeDocument/2006/relationships/customXml" Target="../ink/ink2099.xml"/><Relationship Id="rId427" Type="http://schemas.openxmlformats.org/officeDocument/2006/relationships/customXml" Target="../ink/ink2127.xml"/><Relationship Id="rId26" Type="http://schemas.openxmlformats.org/officeDocument/2006/relationships/customXml" Target="../ink/ink1926.xml"/><Relationship Id="rId231" Type="http://schemas.openxmlformats.org/officeDocument/2006/relationships/image" Target="../media/image1434.png"/><Relationship Id="rId273" Type="http://schemas.openxmlformats.org/officeDocument/2006/relationships/image" Target="../media/image1455.png"/><Relationship Id="rId329" Type="http://schemas.openxmlformats.org/officeDocument/2006/relationships/image" Target="../media/image1482.png"/><Relationship Id="rId68" Type="http://schemas.openxmlformats.org/officeDocument/2006/relationships/customXml" Target="../ink/ink1947.xml"/><Relationship Id="rId133" Type="http://schemas.openxmlformats.org/officeDocument/2006/relationships/image" Target="../media/image1385.png"/><Relationship Id="rId175" Type="http://schemas.openxmlformats.org/officeDocument/2006/relationships/image" Target="../media/image1406.png"/><Relationship Id="rId340" Type="http://schemas.openxmlformats.org/officeDocument/2006/relationships/customXml" Target="../ink/ink2083.xml"/><Relationship Id="rId200" Type="http://schemas.openxmlformats.org/officeDocument/2006/relationships/customXml" Target="../ink/ink2013.xml"/><Relationship Id="rId382" Type="http://schemas.openxmlformats.org/officeDocument/2006/relationships/image" Target="../media/image1508.png"/><Relationship Id="rId438" Type="http://schemas.openxmlformats.org/officeDocument/2006/relationships/image" Target="../media/image1388.png"/><Relationship Id="rId242" Type="http://schemas.openxmlformats.org/officeDocument/2006/relationships/customXml" Target="../ink/ink2034.xml"/><Relationship Id="rId284" Type="http://schemas.openxmlformats.org/officeDocument/2006/relationships/customXml" Target="../ink/ink2055.xml"/><Relationship Id="rId37" Type="http://schemas.openxmlformats.org/officeDocument/2006/relationships/image" Target="../media/image1337.png"/><Relationship Id="rId79" Type="http://schemas.openxmlformats.org/officeDocument/2006/relationships/image" Target="../media/image1353.png"/><Relationship Id="rId102" Type="http://schemas.openxmlformats.org/officeDocument/2006/relationships/customXml" Target="../ink/ink1964.xml"/><Relationship Id="rId144" Type="http://schemas.openxmlformats.org/officeDocument/2006/relationships/customXml" Target="../ink/ink1985.xml"/><Relationship Id="rId90" Type="http://schemas.openxmlformats.org/officeDocument/2006/relationships/customXml" Target="../ink/ink1958.xml"/><Relationship Id="rId186" Type="http://schemas.openxmlformats.org/officeDocument/2006/relationships/customXml" Target="../ink/ink2006.xml"/><Relationship Id="rId351" Type="http://schemas.openxmlformats.org/officeDocument/2006/relationships/customXml" Target="../ink/ink2089.xml"/><Relationship Id="rId393" Type="http://schemas.openxmlformats.org/officeDocument/2006/relationships/customXml" Target="../ink/ink2110.xml"/><Relationship Id="rId407" Type="http://schemas.openxmlformats.org/officeDocument/2006/relationships/customXml" Target="../ink/ink2117.xml"/><Relationship Id="rId211" Type="http://schemas.openxmlformats.org/officeDocument/2006/relationships/image" Target="../media/image1424.png"/><Relationship Id="rId253" Type="http://schemas.openxmlformats.org/officeDocument/2006/relationships/image" Target="../media/image1445.png"/><Relationship Id="rId295" Type="http://schemas.openxmlformats.org/officeDocument/2006/relationships/image" Target="../media/image1465.png"/><Relationship Id="rId309" Type="http://schemas.openxmlformats.org/officeDocument/2006/relationships/image" Target="../media/image1357.png"/><Relationship Id="rId48" Type="http://schemas.openxmlformats.org/officeDocument/2006/relationships/customXml" Target="../ink/ink1937.xml"/><Relationship Id="rId113" Type="http://schemas.openxmlformats.org/officeDocument/2006/relationships/image" Target="../media/image1375.png"/><Relationship Id="rId320" Type="http://schemas.openxmlformats.org/officeDocument/2006/relationships/customXml" Target="../ink/ink2073.xml"/><Relationship Id="rId155" Type="http://schemas.openxmlformats.org/officeDocument/2006/relationships/image" Target="../media/image1396.png"/><Relationship Id="rId197" Type="http://schemas.openxmlformats.org/officeDocument/2006/relationships/image" Target="../media/image1417.png"/><Relationship Id="rId362" Type="http://schemas.openxmlformats.org/officeDocument/2006/relationships/image" Target="../media/image1498.png"/><Relationship Id="rId418" Type="http://schemas.openxmlformats.org/officeDocument/2006/relationships/image" Target="../media/image1526.png"/><Relationship Id="rId222" Type="http://schemas.openxmlformats.org/officeDocument/2006/relationships/customXml" Target="../ink/ink2024.xml"/><Relationship Id="rId264" Type="http://schemas.openxmlformats.org/officeDocument/2006/relationships/customXml" Target="../ink/ink2045.xml"/><Relationship Id="rId17" Type="http://schemas.openxmlformats.org/officeDocument/2006/relationships/image" Target="../media/image1327.png"/><Relationship Id="rId59" Type="http://schemas.openxmlformats.org/officeDocument/2006/relationships/image" Target="../media/image7400.png"/><Relationship Id="rId124" Type="http://schemas.openxmlformats.org/officeDocument/2006/relationships/customXml" Target="../ink/ink1975.xml"/><Relationship Id="rId70" Type="http://schemas.openxmlformats.org/officeDocument/2006/relationships/customXml" Target="../ink/ink1948.xml"/><Relationship Id="rId166" Type="http://schemas.openxmlformats.org/officeDocument/2006/relationships/customXml" Target="../ink/ink1996.xml"/><Relationship Id="rId331" Type="http://schemas.openxmlformats.org/officeDocument/2006/relationships/image" Target="../media/image1483.png"/><Relationship Id="rId373" Type="http://schemas.openxmlformats.org/officeDocument/2006/relationships/customXml" Target="../ink/ink2100.xml"/><Relationship Id="rId429" Type="http://schemas.openxmlformats.org/officeDocument/2006/relationships/customXml" Target="../ink/ink212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35.png"/><Relationship Id="rId440" Type="http://schemas.openxmlformats.org/officeDocument/2006/relationships/image" Target="../media/image1420.png"/><Relationship Id="rId28" Type="http://schemas.openxmlformats.org/officeDocument/2006/relationships/customXml" Target="../ink/ink1927.xml"/><Relationship Id="rId275" Type="http://schemas.openxmlformats.org/officeDocument/2006/relationships/image" Target="../media/image1456.png"/><Relationship Id="rId300" Type="http://schemas.openxmlformats.org/officeDocument/2006/relationships/customXml" Target="../ink/ink206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0.png"/><Relationship Id="rId21" Type="http://schemas.openxmlformats.org/officeDocument/2006/relationships/image" Target="../media/image1544.png"/><Relationship Id="rId63" Type="http://schemas.openxmlformats.org/officeDocument/2006/relationships/image" Target="../media/image1565.png"/><Relationship Id="rId159" Type="http://schemas.openxmlformats.org/officeDocument/2006/relationships/image" Target="../media/image1611.png"/><Relationship Id="rId170" Type="http://schemas.openxmlformats.org/officeDocument/2006/relationships/customXml" Target="../ink/ink2218.xml"/><Relationship Id="rId226" Type="http://schemas.openxmlformats.org/officeDocument/2006/relationships/customXml" Target="../ink/ink2246.xml"/><Relationship Id="rId268" Type="http://schemas.openxmlformats.org/officeDocument/2006/relationships/customXml" Target="../ink/ink2267.xml"/><Relationship Id="rId32" Type="http://schemas.openxmlformats.org/officeDocument/2006/relationships/customXml" Target="../ink/ink2149.xml"/><Relationship Id="rId74" Type="http://schemas.openxmlformats.org/officeDocument/2006/relationships/customXml" Target="../ink/ink2170.xml"/><Relationship Id="rId128" Type="http://schemas.openxmlformats.org/officeDocument/2006/relationships/customXml" Target="../ink/ink2197.xml"/><Relationship Id="rId5" Type="http://schemas.openxmlformats.org/officeDocument/2006/relationships/image" Target="../media/image1536.png"/><Relationship Id="rId181" Type="http://schemas.openxmlformats.org/officeDocument/2006/relationships/image" Target="../media/image1622.png"/><Relationship Id="rId237" Type="http://schemas.openxmlformats.org/officeDocument/2006/relationships/image" Target="../media/image1650.png"/><Relationship Id="rId258" Type="http://schemas.openxmlformats.org/officeDocument/2006/relationships/customXml" Target="../ink/ink2262.xml"/><Relationship Id="rId22" Type="http://schemas.openxmlformats.org/officeDocument/2006/relationships/customXml" Target="../ink/ink2144.xml"/><Relationship Id="rId43" Type="http://schemas.openxmlformats.org/officeDocument/2006/relationships/image" Target="../media/image1555.png"/><Relationship Id="rId64" Type="http://schemas.openxmlformats.org/officeDocument/2006/relationships/customXml" Target="../ink/ink2165.xml"/><Relationship Id="rId118" Type="http://schemas.openxmlformats.org/officeDocument/2006/relationships/customXml" Target="../ink/ink2192.xml"/><Relationship Id="rId139" Type="http://schemas.openxmlformats.org/officeDocument/2006/relationships/image" Target="../media/image1601.png"/><Relationship Id="rId85" Type="http://schemas.openxmlformats.org/officeDocument/2006/relationships/image" Target="../media/image1576.png"/><Relationship Id="rId150" Type="http://schemas.openxmlformats.org/officeDocument/2006/relationships/customXml" Target="../ink/ink2208.xml"/><Relationship Id="rId171" Type="http://schemas.openxmlformats.org/officeDocument/2006/relationships/image" Target="../media/image1617.png"/><Relationship Id="rId192" Type="http://schemas.openxmlformats.org/officeDocument/2006/relationships/customXml" Target="../ink/ink2229.xml"/><Relationship Id="rId206" Type="http://schemas.openxmlformats.org/officeDocument/2006/relationships/customXml" Target="../ink/ink2236.xml"/><Relationship Id="rId227" Type="http://schemas.openxmlformats.org/officeDocument/2006/relationships/image" Target="../media/image1645.png"/><Relationship Id="rId248" Type="http://schemas.openxmlformats.org/officeDocument/2006/relationships/customXml" Target="../ink/ink2257.xml"/><Relationship Id="rId269" Type="http://schemas.openxmlformats.org/officeDocument/2006/relationships/image" Target="../media/image1666.png"/><Relationship Id="rId12" Type="http://schemas.openxmlformats.org/officeDocument/2006/relationships/customXml" Target="../ink/ink2139.xml"/><Relationship Id="rId33" Type="http://schemas.openxmlformats.org/officeDocument/2006/relationships/image" Target="../media/image1550.png"/><Relationship Id="rId108" Type="http://schemas.openxmlformats.org/officeDocument/2006/relationships/customXml" Target="../ink/ink2187.xml"/><Relationship Id="rId129" Type="http://schemas.openxmlformats.org/officeDocument/2006/relationships/image" Target="../media/image1596.png"/><Relationship Id="rId54" Type="http://schemas.openxmlformats.org/officeDocument/2006/relationships/customXml" Target="../ink/ink2160.xml"/><Relationship Id="rId75" Type="http://schemas.openxmlformats.org/officeDocument/2006/relationships/image" Target="../media/image1571.png"/><Relationship Id="rId96" Type="http://schemas.openxmlformats.org/officeDocument/2006/relationships/customXml" Target="../ink/ink2181.xml"/><Relationship Id="rId140" Type="http://schemas.openxmlformats.org/officeDocument/2006/relationships/customXml" Target="../ink/ink2203.xml"/><Relationship Id="rId161" Type="http://schemas.openxmlformats.org/officeDocument/2006/relationships/image" Target="../media/image1612.png"/><Relationship Id="rId182" Type="http://schemas.openxmlformats.org/officeDocument/2006/relationships/customXml" Target="../ink/ink2224.xml"/><Relationship Id="rId217" Type="http://schemas.openxmlformats.org/officeDocument/2006/relationships/image" Target="../media/image1640.png"/><Relationship Id="rId6" Type="http://schemas.openxmlformats.org/officeDocument/2006/relationships/customXml" Target="../ink/ink2136.xml"/><Relationship Id="rId238" Type="http://schemas.openxmlformats.org/officeDocument/2006/relationships/customXml" Target="../ink/ink2252.xml"/><Relationship Id="rId259" Type="http://schemas.openxmlformats.org/officeDocument/2006/relationships/image" Target="../media/image1661.png"/><Relationship Id="rId23" Type="http://schemas.openxmlformats.org/officeDocument/2006/relationships/image" Target="../media/image1545.png"/><Relationship Id="rId119" Type="http://schemas.openxmlformats.org/officeDocument/2006/relationships/image" Target="../media/image1591.png"/><Relationship Id="rId270" Type="http://schemas.openxmlformats.org/officeDocument/2006/relationships/customXml" Target="../ink/ink2268.xml"/><Relationship Id="rId44" Type="http://schemas.openxmlformats.org/officeDocument/2006/relationships/customXml" Target="../ink/ink2155.xml"/><Relationship Id="rId65" Type="http://schemas.openxmlformats.org/officeDocument/2006/relationships/image" Target="../media/image1566.png"/><Relationship Id="rId86" Type="http://schemas.openxmlformats.org/officeDocument/2006/relationships/customXml" Target="../ink/ink2176.xml"/><Relationship Id="rId130" Type="http://schemas.openxmlformats.org/officeDocument/2006/relationships/customXml" Target="../ink/ink2198.xml"/><Relationship Id="rId151" Type="http://schemas.openxmlformats.org/officeDocument/2006/relationships/image" Target="../media/image1607.png"/><Relationship Id="rId172" Type="http://schemas.openxmlformats.org/officeDocument/2006/relationships/customXml" Target="../ink/ink2219.xml"/><Relationship Id="rId193" Type="http://schemas.openxmlformats.org/officeDocument/2006/relationships/image" Target="../media/image1628.png"/><Relationship Id="rId207" Type="http://schemas.openxmlformats.org/officeDocument/2006/relationships/image" Target="../media/image1635.png"/><Relationship Id="rId228" Type="http://schemas.openxmlformats.org/officeDocument/2006/relationships/customXml" Target="../ink/ink2247.xml"/><Relationship Id="rId249" Type="http://schemas.openxmlformats.org/officeDocument/2006/relationships/image" Target="../media/image1656.png"/><Relationship Id="rId13" Type="http://schemas.openxmlformats.org/officeDocument/2006/relationships/image" Target="../media/image1540.png"/><Relationship Id="rId109" Type="http://schemas.openxmlformats.org/officeDocument/2006/relationships/image" Target="../media/image1588.png"/><Relationship Id="rId260" Type="http://schemas.openxmlformats.org/officeDocument/2006/relationships/customXml" Target="../ink/ink2263.xml"/><Relationship Id="rId34" Type="http://schemas.openxmlformats.org/officeDocument/2006/relationships/customXml" Target="../ink/ink2150.xml"/><Relationship Id="rId55" Type="http://schemas.openxmlformats.org/officeDocument/2006/relationships/image" Target="../media/image1561.png"/><Relationship Id="rId76" Type="http://schemas.openxmlformats.org/officeDocument/2006/relationships/customXml" Target="../ink/ink2171.xml"/><Relationship Id="rId97" Type="http://schemas.openxmlformats.org/officeDocument/2006/relationships/image" Target="../media/image1582.png"/><Relationship Id="rId120" Type="http://schemas.openxmlformats.org/officeDocument/2006/relationships/customXml" Target="../ink/ink2193.xml"/><Relationship Id="rId141" Type="http://schemas.openxmlformats.org/officeDocument/2006/relationships/image" Target="../media/image1602.png"/><Relationship Id="rId7" Type="http://schemas.openxmlformats.org/officeDocument/2006/relationships/image" Target="../media/image1537.png"/><Relationship Id="rId162" Type="http://schemas.openxmlformats.org/officeDocument/2006/relationships/customXml" Target="../ink/ink2214.xml"/><Relationship Id="rId183" Type="http://schemas.openxmlformats.org/officeDocument/2006/relationships/image" Target="../media/image1623.png"/><Relationship Id="rId218" Type="http://schemas.openxmlformats.org/officeDocument/2006/relationships/customXml" Target="../ink/ink2242.xml"/><Relationship Id="rId239" Type="http://schemas.openxmlformats.org/officeDocument/2006/relationships/image" Target="../media/image1651.png"/><Relationship Id="rId250" Type="http://schemas.openxmlformats.org/officeDocument/2006/relationships/customXml" Target="../ink/ink2258.xml"/><Relationship Id="rId271" Type="http://schemas.openxmlformats.org/officeDocument/2006/relationships/image" Target="../media/image1667.png"/><Relationship Id="rId24" Type="http://schemas.openxmlformats.org/officeDocument/2006/relationships/customXml" Target="../ink/ink2145.xml"/><Relationship Id="rId45" Type="http://schemas.openxmlformats.org/officeDocument/2006/relationships/image" Target="../media/image1556.png"/><Relationship Id="rId66" Type="http://schemas.openxmlformats.org/officeDocument/2006/relationships/customXml" Target="../ink/ink2166.xml"/><Relationship Id="rId87" Type="http://schemas.openxmlformats.org/officeDocument/2006/relationships/image" Target="../media/image1577.png"/><Relationship Id="rId110" Type="http://schemas.openxmlformats.org/officeDocument/2006/relationships/customXml" Target="../ink/ink2188.xml"/><Relationship Id="rId131" Type="http://schemas.openxmlformats.org/officeDocument/2006/relationships/image" Target="../media/image1597.png"/><Relationship Id="rId152" Type="http://schemas.openxmlformats.org/officeDocument/2006/relationships/customXml" Target="../ink/ink2209.xml"/><Relationship Id="rId173" Type="http://schemas.openxmlformats.org/officeDocument/2006/relationships/image" Target="../media/image1618.png"/><Relationship Id="rId194" Type="http://schemas.openxmlformats.org/officeDocument/2006/relationships/customXml" Target="../ink/ink2230.xml"/><Relationship Id="rId208" Type="http://schemas.openxmlformats.org/officeDocument/2006/relationships/customXml" Target="../ink/ink2237.xml"/><Relationship Id="rId229" Type="http://schemas.openxmlformats.org/officeDocument/2006/relationships/image" Target="../media/image1646.png"/><Relationship Id="rId240" Type="http://schemas.openxmlformats.org/officeDocument/2006/relationships/customXml" Target="../ink/ink2253.xml"/><Relationship Id="rId261" Type="http://schemas.openxmlformats.org/officeDocument/2006/relationships/image" Target="../media/image1662.png"/><Relationship Id="rId14" Type="http://schemas.openxmlformats.org/officeDocument/2006/relationships/customXml" Target="../ink/ink2140.xml"/><Relationship Id="rId35" Type="http://schemas.openxmlformats.org/officeDocument/2006/relationships/image" Target="../media/image1551.png"/><Relationship Id="rId56" Type="http://schemas.openxmlformats.org/officeDocument/2006/relationships/customXml" Target="../ink/ink2161.xml"/><Relationship Id="rId77" Type="http://schemas.openxmlformats.org/officeDocument/2006/relationships/image" Target="../media/image1572.png"/><Relationship Id="rId100" Type="http://schemas.openxmlformats.org/officeDocument/2006/relationships/customXml" Target="../ink/ink2183.xml"/><Relationship Id="rId8" Type="http://schemas.openxmlformats.org/officeDocument/2006/relationships/customXml" Target="../ink/ink2137.xml"/><Relationship Id="rId98" Type="http://schemas.openxmlformats.org/officeDocument/2006/relationships/customXml" Target="../ink/ink2182.xml"/><Relationship Id="rId121" Type="http://schemas.openxmlformats.org/officeDocument/2006/relationships/image" Target="../media/image1592.png"/><Relationship Id="rId142" Type="http://schemas.openxmlformats.org/officeDocument/2006/relationships/customXml" Target="../ink/ink2204.xml"/><Relationship Id="rId163" Type="http://schemas.openxmlformats.org/officeDocument/2006/relationships/image" Target="../media/image1613.png"/><Relationship Id="rId184" Type="http://schemas.openxmlformats.org/officeDocument/2006/relationships/customXml" Target="../ink/ink2225.xml"/><Relationship Id="rId219" Type="http://schemas.openxmlformats.org/officeDocument/2006/relationships/image" Target="../media/image1641.png"/><Relationship Id="rId230" Type="http://schemas.openxmlformats.org/officeDocument/2006/relationships/customXml" Target="../ink/ink2248.xml"/><Relationship Id="rId251" Type="http://schemas.openxmlformats.org/officeDocument/2006/relationships/image" Target="../media/image1657.png"/><Relationship Id="rId25" Type="http://schemas.openxmlformats.org/officeDocument/2006/relationships/image" Target="../media/image1546.png"/><Relationship Id="rId46" Type="http://schemas.openxmlformats.org/officeDocument/2006/relationships/customXml" Target="../ink/ink2156.xml"/><Relationship Id="rId67" Type="http://schemas.openxmlformats.org/officeDocument/2006/relationships/image" Target="../media/image1567.png"/><Relationship Id="rId272" Type="http://schemas.openxmlformats.org/officeDocument/2006/relationships/customXml" Target="../ink/ink2269.xml"/><Relationship Id="rId88" Type="http://schemas.openxmlformats.org/officeDocument/2006/relationships/customXml" Target="../ink/ink2177.xml"/><Relationship Id="rId111" Type="http://schemas.openxmlformats.org/officeDocument/2006/relationships/image" Target="../media/image1589.png"/><Relationship Id="rId132" Type="http://schemas.openxmlformats.org/officeDocument/2006/relationships/customXml" Target="../ink/ink2199.xml"/><Relationship Id="rId153" Type="http://schemas.openxmlformats.org/officeDocument/2006/relationships/image" Target="../media/image1608.png"/><Relationship Id="rId174" Type="http://schemas.openxmlformats.org/officeDocument/2006/relationships/customXml" Target="../ink/ink2220.xml"/><Relationship Id="rId195" Type="http://schemas.openxmlformats.org/officeDocument/2006/relationships/image" Target="../media/image1629.png"/><Relationship Id="rId209" Type="http://schemas.openxmlformats.org/officeDocument/2006/relationships/image" Target="../media/image1636.png"/><Relationship Id="rId220" Type="http://schemas.openxmlformats.org/officeDocument/2006/relationships/customXml" Target="../ink/ink2243.xml"/><Relationship Id="rId241" Type="http://schemas.openxmlformats.org/officeDocument/2006/relationships/image" Target="../media/image1652.png"/><Relationship Id="rId15" Type="http://schemas.openxmlformats.org/officeDocument/2006/relationships/image" Target="../media/image1541.png"/><Relationship Id="rId36" Type="http://schemas.openxmlformats.org/officeDocument/2006/relationships/customXml" Target="../ink/ink2151.xml"/><Relationship Id="rId57" Type="http://schemas.openxmlformats.org/officeDocument/2006/relationships/image" Target="../media/image1562.png"/><Relationship Id="rId262" Type="http://schemas.openxmlformats.org/officeDocument/2006/relationships/customXml" Target="../ink/ink2264.xml"/><Relationship Id="rId78" Type="http://schemas.openxmlformats.org/officeDocument/2006/relationships/customXml" Target="../ink/ink2172.xml"/><Relationship Id="rId99" Type="http://schemas.openxmlformats.org/officeDocument/2006/relationships/image" Target="../media/image1583.png"/><Relationship Id="rId101" Type="http://schemas.openxmlformats.org/officeDocument/2006/relationships/image" Target="../media/image1584.png"/><Relationship Id="rId122" Type="http://schemas.openxmlformats.org/officeDocument/2006/relationships/customXml" Target="../ink/ink2194.xml"/><Relationship Id="rId143" Type="http://schemas.openxmlformats.org/officeDocument/2006/relationships/image" Target="../media/image1603.png"/><Relationship Id="rId164" Type="http://schemas.openxmlformats.org/officeDocument/2006/relationships/customXml" Target="../ink/ink2215.xml"/><Relationship Id="rId185" Type="http://schemas.openxmlformats.org/officeDocument/2006/relationships/image" Target="../media/image1624.png"/><Relationship Id="rId9" Type="http://schemas.openxmlformats.org/officeDocument/2006/relationships/image" Target="../media/image1538.png"/><Relationship Id="rId210" Type="http://schemas.openxmlformats.org/officeDocument/2006/relationships/customXml" Target="../ink/ink2238.xml"/><Relationship Id="rId26" Type="http://schemas.openxmlformats.org/officeDocument/2006/relationships/customXml" Target="../ink/ink2146.xml"/><Relationship Id="rId231" Type="http://schemas.openxmlformats.org/officeDocument/2006/relationships/image" Target="../media/image1647.png"/><Relationship Id="rId252" Type="http://schemas.openxmlformats.org/officeDocument/2006/relationships/customXml" Target="../ink/ink2259.xml"/><Relationship Id="rId273" Type="http://schemas.openxmlformats.org/officeDocument/2006/relationships/image" Target="../media/image1668.png"/><Relationship Id="rId47" Type="http://schemas.openxmlformats.org/officeDocument/2006/relationships/image" Target="../media/image1557.png"/><Relationship Id="rId68" Type="http://schemas.openxmlformats.org/officeDocument/2006/relationships/customXml" Target="../ink/ink2167.xml"/><Relationship Id="rId89" Type="http://schemas.openxmlformats.org/officeDocument/2006/relationships/image" Target="../media/image1578.png"/><Relationship Id="rId112" Type="http://schemas.openxmlformats.org/officeDocument/2006/relationships/customXml" Target="../ink/ink2189.xml"/><Relationship Id="rId133" Type="http://schemas.openxmlformats.org/officeDocument/2006/relationships/image" Target="../media/image1598.png"/><Relationship Id="rId154" Type="http://schemas.openxmlformats.org/officeDocument/2006/relationships/customXml" Target="../ink/ink2210.xml"/><Relationship Id="rId175" Type="http://schemas.openxmlformats.org/officeDocument/2006/relationships/image" Target="../media/image1619.png"/><Relationship Id="rId196" Type="http://schemas.openxmlformats.org/officeDocument/2006/relationships/customXml" Target="../ink/ink2231.xml"/><Relationship Id="rId200" Type="http://schemas.openxmlformats.org/officeDocument/2006/relationships/customXml" Target="../ink/ink2233.xml"/><Relationship Id="rId16" Type="http://schemas.openxmlformats.org/officeDocument/2006/relationships/customXml" Target="../ink/ink2141.xml"/><Relationship Id="rId221" Type="http://schemas.openxmlformats.org/officeDocument/2006/relationships/image" Target="../media/image1642.png"/><Relationship Id="rId242" Type="http://schemas.openxmlformats.org/officeDocument/2006/relationships/customXml" Target="../ink/ink2254.xml"/><Relationship Id="rId263" Type="http://schemas.openxmlformats.org/officeDocument/2006/relationships/image" Target="../media/image1663.png"/><Relationship Id="rId37" Type="http://schemas.openxmlformats.org/officeDocument/2006/relationships/image" Target="../media/image1552.png"/><Relationship Id="rId58" Type="http://schemas.openxmlformats.org/officeDocument/2006/relationships/customXml" Target="../ink/ink2162.xml"/><Relationship Id="rId79" Type="http://schemas.openxmlformats.org/officeDocument/2006/relationships/image" Target="../media/image1573.png"/><Relationship Id="rId102" Type="http://schemas.openxmlformats.org/officeDocument/2006/relationships/customXml" Target="../ink/ink2184.xml"/><Relationship Id="rId123" Type="http://schemas.openxmlformats.org/officeDocument/2006/relationships/image" Target="../media/image1593.png"/><Relationship Id="rId144" Type="http://schemas.openxmlformats.org/officeDocument/2006/relationships/customXml" Target="../ink/ink2205.xml"/><Relationship Id="rId90" Type="http://schemas.openxmlformats.org/officeDocument/2006/relationships/customXml" Target="../ink/ink2178.xml"/><Relationship Id="rId165" Type="http://schemas.openxmlformats.org/officeDocument/2006/relationships/image" Target="../media/image1614.png"/><Relationship Id="rId186" Type="http://schemas.openxmlformats.org/officeDocument/2006/relationships/customXml" Target="../ink/ink2226.xml"/><Relationship Id="rId211" Type="http://schemas.openxmlformats.org/officeDocument/2006/relationships/image" Target="../media/image1637.png"/><Relationship Id="rId232" Type="http://schemas.openxmlformats.org/officeDocument/2006/relationships/customXml" Target="../ink/ink2249.xml"/><Relationship Id="rId253" Type="http://schemas.openxmlformats.org/officeDocument/2006/relationships/image" Target="../media/image1658.png"/><Relationship Id="rId274" Type="http://schemas.openxmlformats.org/officeDocument/2006/relationships/customXml" Target="../ink/ink2270.xml"/><Relationship Id="rId27" Type="http://schemas.openxmlformats.org/officeDocument/2006/relationships/image" Target="../media/image1547.png"/><Relationship Id="rId48" Type="http://schemas.openxmlformats.org/officeDocument/2006/relationships/customXml" Target="../ink/ink2157.xml"/><Relationship Id="rId69" Type="http://schemas.openxmlformats.org/officeDocument/2006/relationships/image" Target="../media/image1568.png"/><Relationship Id="rId113" Type="http://schemas.openxmlformats.org/officeDocument/2006/relationships/image" Target="../media/image1472.png"/><Relationship Id="rId134" Type="http://schemas.openxmlformats.org/officeDocument/2006/relationships/customXml" Target="../ink/ink2200.xml"/><Relationship Id="rId80" Type="http://schemas.openxmlformats.org/officeDocument/2006/relationships/customXml" Target="../ink/ink2173.xml"/><Relationship Id="rId155" Type="http://schemas.openxmlformats.org/officeDocument/2006/relationships/image" Target="../media/image1609.png"/><Relationship Id="rId176" Type="http://schemas.openxmlformats.org/officeDocument/2006/relationships/customXml" Target="../ink/ink2221.xml"/><Relationship Id="rId197" Type="http://schemas.openxmlformats.org/officeDocument/2006/relationships/image" Target="../media/image1630.png"/><Relationship Id="rId201" Type="http://schemas.openxmlformats.org/officeDocument/2006/relationships/image" Target="../media/image1632.png"/><Relationship Id="rId222" Type="http://schemas.openxmlformats.org/officeDocument/2006/relationships/customXml" Target="../ink/ink2244.xml"/><Relationship Id="rId243" Type="http://schemas.openxmlformats.org/officeDocument/2006/relationships/image" Target="../media/image1653.png"/><Relationship Id="rId264" Type="http://schemas.openxmlformats.org/officeDocument/2006/relationships/customXml" Target="../ink/ink2265.xml"/><Relationship Id="rId17" Type="http://schemas.openxmlformats.org/officeDocument/2006/relationships/image" Target="../media/image1542.png"/><Relationship Id="rId38" Type="http://schemas.openxmlformats.org/officeDocument/2006/relationships/customXml" Target="../ink/ink2152.xml"/><Relationship Id="rId59" Type="http://schemas.openxmlformats.org/officeDocument/2006/relationships/image" Target="../media/image1563.png"/><Relationship Id="rId103" Type="http://schemas.openxmlformats.org/officeDocument/2006/relationships/image" Target="../media/image1585.png"/><Relationship Id="rId124" Type="http://schemas.openxmlformats.org/officeDocument/2006/relationships/customXml" Target="../ink/ink2195.xml"/><Relationship Id="rId70" Type="http://schemas.openxmlformats.org/officeDocument/2006/relationships/customXml" Target="../ink/ink2168.xml"/><Relationship Id="rId91" Type="http://schemas.openxmlformats.org/officeDocument/2006/relationships/image" Target="../media/image1579.png"/><Relationship Id="rId145" Type="http://schemas.openxmlformats.org/officeDocument/2006/relationships/image" Target="../media/image1604.png"/><Relationship Id="rId166" Type="http://schemas.openxmlformats.org/officeDocument/2006/relationships/customXml" Target="../ink/ink2216.xml"/><Relationship Id="rId187" Type="http://schemas.openxmlformats.org/officeDocument/2006/relationships/image" Target="../media/image162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9.xml"/><Relationship Id="rId233" Type="http://schemas.openxmlformats.org/officeDocument/2006/relationships/image" Target="../media/image1648.png"/><Relationship Id="rId254" Type="http://schemas.openxmlformats.org/officeDocument/2006/relationships/customXml" Target="../ink/ink2260.xml"/><Relationship Id="rId28" Type="http://schemas.openxmlformats.org/officeDocument/2006/relationships/customXml" Target="../ink/ink2147.xml"/><Relationship Id="rId49" Type="http://schemas.openxmlformats.org/officeDocument/2006/relationships/image" Target="../media/image1558.png"/><Relationship Id="rId114" Type="http://schemas.openxmlformats.org/officeDocument/2006/relationships/customXml" Target="../ink/ink2190.xml"/><Relationship Id="rId275" Type="http://schemas.openxmlformats.org/officeDocument/2006/relationships/image" Target="../media/image1669.png"/><Relationship Id="rId60" Type="http://schemas.openxmlformats.org/officeDocument/2006/relationships/customXml" Target="../ink/ink2163.xml"/><Relationship Id="rId81" Type="http://schemas.openxmlformats.org/officeDocument/2006/relationships/image" Target="../media/image1574.png"/><Relationship Id="rId135" Type="http://schemas.openxmlformats.org/officeDocument/2006/relationships/image" Target="../media/image1599.png"/><Relationship Id="rId156" Type="http://schemas.openxmlformats.org/officeDocument/2006/relationships/customXml" Target="../ink/ink2211.xml"/><Relationship Id="rId177" Type="http://schemas.openxmlformats.org/officeDocument/2006/relationships/image" Target="../media/image1620.png"/><Relationship Id="rId198" Type="http://schemas.openxmlformats.org/officeDocument/2006/relationships/customXml" Target="../ink/ink2232.xml"/><Relationship Id="rId202" Type="http://schemas.openxmlformats.org/officeDocument/2006/relationships/customXml" Target="../ink/ink2234.xml"/><Relationship Id="rId223" Type="http://schemas.openxmlformats.org/officeDocument/2006/relationships/image" Target="../media/image1643.png"/><Relationship Id="rId244" Type="http://schemas.openxmlformats.org/officeDocument/2006/relationships/customXml" Target="../ink/ink2255.xml"/><Relationship Id="rId18" Type="http://schemas.openxmlformats.org/officeDocument/2006/relationships/customXml" Target="../ink/ink2142.xml"/><Relationship Id="rId39" Type="http://schemas.openxmlformats.org/officeDocument/2006/relationships/image" Target="../media/image1553.png"/><Relationship Id="rId265" Type="http://schemas.openxmlformats.org/officeDocument/2006/relationships/image" Target="../media/image1664.png"/><Relationship Id="rId50" Type="http://schemas.openxmlformats.org/officeDocument/2006/relationships/customXml" Target="../ink/ink2158.xml"/><Relationship Id="rId104" Type="http://schemas.openxmlformats.org/officeDocument/2006/relationships/customXml" Target="../ink/ink2185.xml"/><Relationship Id="rId125" Type="http://schemas.openxmlformats.org/officeDocument/2006/relationships/image" Target="../media/image1594.png"/><Relationship Id="rId146" Type="http://schemas.openxmlformats.org/officeDocument/2006/relationships/customXml" Target="../ink/ink2206.xml"/><Relationship Id="rId167" Type="http://schemas.openxmlformats.org/officeDocument/2006/relationships/image" Target="../media/image1615.png"/><Relationship Id="rId188" Type="http://schemas.openxmlformats.org/officeDocument/2006/relationships/customXml" Target="../ink/ink2227.xml"/><Relationship Id="rId71" Type="http://schemas.openxmlformats.org/officeDocument/2006/relationships/image" Target="../media/image1569.png"/><Relationship Id="rId92" Type="http://schemas.openxmlformats.org/officeDocument/2006/relationships/customXml" Target="../ink/ink2179.xml"/><Relationship Id="rId213" Type="http://schemas.openxmlformats.org/officeDocument/2006/relationships/image" Target="../media/image1638.png"/><Relationship Id="rId234" Type="http://schemas.openxmlformats.org/officeDocument/2006/relationships/customXml" Target="../ink/ink2250.xml"/><Relationship Id="rId2" Type="http://schemas.openxmlformats.org/officeDocument/2006/relationships/customXml" Target="../ink/ink2134.xml"/><Relationship Id="rId29" Type="http://schemas.openxmlformats.org/officeDocument/2006/relationships/image" Target="../media/image1548.png"/><Relationship Id="rId255" Type="http://schemas.openxmlformats.org/officeDocument/2006/relationships/image" Target="../media/image1659.png"/><Relationship Id="rId276" Type="http://schemas.openxmlformats.org/officeDocument/2006/relationships/customXml" Target="../ink/ink2271.xml"/><Relationship Id="rId40" Type="http://schemas.openxmlformats.org/officeDocument/2006/relationships/customXml" Target="../ink/ink2153.xml"/><Relationship Id="rId115" Type="http://schemas.openxmlformats.org/officeDocument/2006/relationships/image" Target="../media/image1473.png"/><Relationship Id="rId136" Type="http://schemas.openxmlformats.org/officeDocument/2006/relationships/customXml" Target="../ink/ink2201.xml"/><Relationship Id="rId157" Type="http://schemas.openxmlformats.org/officeDocument/2006/relationships/image" Target="../media/image1610.png"/><Relationship Id="rId178" Type="http://schemas.openxmlformats.org/officeDocument/2006/relationships/customXml" Target="../ink/ink2222.xml"/><Relationship Id="rId61" Type="http://schemas.openxmlformats.org/officeDocument/2006/relationships/image" Target="../media/image1564.png"/><Relationship Id="rId82" Type="http://schemas.openxmlformats.org/officeDocument/2006/relationships/customXml" Target="../ink/ink2174.xml"/><Relationship Id="rId199" Type="http://schemas.openxmlformats.org/officeDocument/2006/relationships/image" Target="../media/image1631.png"/><Relationship Id="rId203" Type="http://schemas.openxmlformats.org/officeDocument/2006/relationships/image" Target="../media/image1633.png"/><Relationship Id="rId19" Type="http://schemas.openxmlformats.org/officeDocument/2006/relationships/image" Target="../media/image1543.png"/><Relationship Id="rId224" Type="http://schemas.openxmlformats.org/officeDocument/2006/relationships/customXml" Target="../ink/ink2245.xml"/><Relationship Id="rId245" Type="http://schemas.openxmlformats.org/officeDocument/2006/relationships/image" Target="../media/image1654.png"/><Relationship Id="rId266" Type="http://schemas.openxmlformats.org/officeDocument/2006/relationships/customXml" Target="../ink/ink2266.xml"/><Relationship Id="rId30" Type="http://schemas.openxmlformats.org/officeDocument/2006/relationships/customXml" Target="../ink/ink2148.xml"/><Relationship Id="rId105" Type="http://schemas.openxmlformats.org/officeDocument/2006/relationships/image" Target="../media/image1586.png"/><Relationship Id="rId126" Type="http://schemas.openxmlformats.org/officeDocument/2006/relationships/customXml" Target="../ink/ink2196.xml"/><Relationship Id="rId147" Type="http://schemas.openxmlformats.org/officeDocument/2006/relationships/image" Target="../media/image1605.png"/><Relationship Id="rId168" Type="http://schemas.openxmlformats.org/officeDocument/2006/relationships/customXml" Target="../ink/ink2217.xml"/><Relationship Id="rId51" Type="http://schemas.openxmlformats.org/officeDocument/2006/relationships/image" Target="../media/image1559.png"/><Relationship Id="rId72" Type="http://schemas.openxmlformats.org/officeDocument/2006/relationships/customXml" Target="../ink/ink2169.xml"/><Relationship Id="rId93" Type="http://schemas.openxmlformats.org/officeDocument/2006/relationships/image" Target="../media/image1580.png"/><Relationship Id="rId189" Type="http://schemas.openxmlformats.org/officeDocument/2006/relationships/image" Target="../media/image1626.png"/><Relationship Id="rId3" Type="http://schemas.openxmlformats.org/officeDocument/2006/relationships/image" Target="../media/image1535.png"/><Relationship Id="rId214" Type="http://schemas.openxmlformats.org/officeDocument/2006/relationships/customXml" Target="../ink/ink2240.xml"/><Relationship Id="rId235" Type="http://schemas.openxmlformats.org/officeDocument/2006/relationships/image" Target="../media/image1649.png"/><Relationship Id="rId256" Type="http://schemas.openxmlformats.org/officeDocument/2006/relationships/customXml" Target="../ink/ink2261.xml"/><Relationship Id="rId277" Type="http://schemas.openxmlformats.org/officeDocument/2006/relationships/image" Target="../media/image1670.png"/><Relationship Id="rId116" Type="http://schemas.openxmlformats.org/officeDocument/2006/relationships/customXml" Target="../ink/ink2191.xml"/><Relationship Id="rId137" Type="http://schemas.openxmlformats.org/officeDocument/2006/relationships/image" Target="../media/image1600.png"/><Relationship Id="rId158" Type="http://schemas.openxmlformats.org/officeDocument/2006/relationships/customXml" Target="../ink/ink2212.xml"/><Relationship Id="rId20" Type="http://schemas.openxmlformats.org/officeDocument/2006/relationships/customXml" Target="../ink/ink2143.xml"/><Relationship Id="rId41" Type="http://schemas.openxmlformats.org/officeDocument/2006/relationships/image" Target="../media/image1554.png"/><Relationship Id="rId62" Type="http://schemas.openxmlformats.org/officeDocument/2006/relationships/customXml" Target="../ink/ink2164.xml"/><Relationship Id="rId83" Type="http://schemas.openxmlformats.org/officeDocument/2006/relationships/image" Target="../media/image1575.png"/><Relationship Id="rId179" Type="http://schemas.openxmlformats.org/officeDocument/2006/relationships/image" Target="../media/image1621.png"/><Relationship Id="rId190" Type="http://schemas.openxmlformats.org/officeDocument/2006/relationships/customXml" Target="../ink/ink2228.xml"/><Relationship Id="rId204" Type="http://schemas.openxmlformats.org/officeDocument/2006/relationships/customXml" Target="../ink/ink2235.xml"/><Relationship Id="rId225" Type="http://schemas.openxmlformats.org/officeDocument/2006/relationships/image" Target="../media/image1644.png"/><Relationship Id="rId246" Type="http://schemas.openxmlformats.org/officeDocument/2006/relationships/customXml" Target="../ink/ink2256.xml"/><Relationship Id="rId267" Type="http://schemas.openxmlformats.org/officeDocument/2006/relationships/image" Target="../media/image1665.png"/><Relationship Id="rId106" Type="http://schemas.openxmlformats.org/officeDocument/2006/relationships/customXml" Target="../ink/ink2186.xml"/><Relationship Id="rId127" Type="http://schemas.openxmlformats.org/officeDocument/2006/relationships/image" Target="../media/image1595.png"/><Relationship Id="rId10" Type="http://schemas.openxmlformats.org/officeDocument/2006/relationships/customXml" Target="../ink/ink2138.xml"/><Relationship Id="rId31" Type="http://schemas.openxmlformats.org/officeDocument/2006/relationships/image" Target="../media/image1549.png"/><Relationship Id="rId52" Type="http://schemas.openxmlformats.org/officeDocument/2006/relationships/customXml" Target="../ink/ink2159.xml"/><Relationship Id="rId73" Type="http://schemas.openxmlformats.org/officeDocument/2006/relationships/image" Target="../media/image1570.png"/><Relationship Id="rId94" Type="http://schemas.openxmlformats.org/officeDocument/2006/relationships/customXml" Target="../ink/ink2180.xml"/><Relationship Id="rId148" Type="http://schemas.openxmlformats.org/officeDocument/2006/relationships/customXml" Target="../ink/ink2207.xml"/><Relationship Id="rId169" Type="http://schemas.openxmlformats.org/officeDocument/2006/relationships/image" Target="../media/image1616.png"/><Relationship Id="rId4" Type="http://schemas.openxmlformats.org/officeDocument/2006/relationships/customXml" Target="../ink/ink2135.xml"/><Relationship Id="rId180" Type="http://schemas.openxmlformats.org/officeDocument/2006/relationships/customXml" Target="../ink/ink2223.xml"/><Relationship Id="rId215" Type="http://schemas.openxmlformats.org/officeDocument/2006/relationships/image" Target="../media/image1639.png"/><Relationship Id="rId236" Type="http://schemas.openxmlformats.org/officeDocument/2006/relationships/customXml" Target="../ink/ink2251.xml"/><Relationship Id="rId257" Type="http://schemas.openxmlformats.org/officeDocument/2006/relationships/image" Target="../media/image1660.png"/><Relationship Id="rId42" Type="http://schemas.openxmlformats.org/officeDocument/2006/relationships/customXml" Target="../ink/ink2154.xml"/><Relationship Id="rId84" Type="http://schemas.openxmlformats.org/officeDocument/2006/relationships/customXml" Target="../ink/ink2175.xml"/><Relationship Id="rId138" Type="http://schemas.openxmlformats.org/officeDocument/2006/relationships/customXml" Target="../ink/ink2202.xml"/><Relationship Id="rId191" Type="http://schemas.openxmlformats.org/officeDocument/2006/relationships/image" Target="../media/image1627.png"/><Relationship Id="rId205" Type="http://schemas.openxmlformats.org/officeDocument/2006/relationships/image" Target="../media/image1634.png"/><Relationship Id="rId247" Type="http://schemas.openxmlformats.org/officeDocument/2006/relationships/image" Target="../media/image1655.png"/><Relationship Id="rId107" Type="http://schemas.openxmlformats.org/officeDocument/2006/relationships/image" Target="../media/image1587.png"/><Relationship Id="rId11" Type="http://schemas.openxmlformats.org/officeDocument/2006/relationships/image" Target="../media/image1539.png"/><Relationship Id="rId53" Type="http://schemas.openxmlformats.org/officeDocument/2006/relationships/image" Target="../media/image1560.png"/><Relationship Id="rId149" Type="http://schemas.openxmlformats.org/officeDocument/2006/relationships/image" Target="../media/image1606.png"/><Relationship Id="rId95" Type="http://schemas.openxmlformats.org/officeDocument/2006/relationships/image" Target="../media/image1581.png"/><Relationship Id="rId160" Type="http://schemas.openxmlformats.org/officeDocument/2006/relationships/customXml" Target="../ink/ink2213.xml"/><Relationship Id="rId216" Type="http://schemas.openxmlformats.org/officeDocument/2006/relationships/customXml" Target="../ink/ink224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29.xml"/><Relationship Id="rId21" Type="http://schemas.openxmlformats.org/officeDocument/2006/relationships/customXml" Target="../ink/ink2281.xml"/><Relationship Id="rId324" Type="http://schemas.openxmlformats.org/officeDocument/2006/relationships/image" Target="../media/image1751.png"/><Relationship Id="rId170" Type="http://schemas.openxmlformats.org/officeDocument/2006/relationships/image" Target="../media/image1674.png"/><Relationship Id="rId268" Type="http://schemas.openxmlformats.org/officeDocument/2006/relationships/image" Target="../media/image1723.png"/><Relationship Id="rId475" Type="http://schemas.openxmlformats.org/officeDocument/2006/relationships/customXml" Target="../ink/ink2501.xml"/><Relationship Id="rId32" Type="http://schemas.openxmlformats.org/officeDocument/2006/relationships/image" Target="../media/image16050.png"/><Relationship Id="rId128" Type="http://schemas.openxmlformats.org/officeDocument/2006/relationships/image" Target="../media/image16530.png"/><Relationship Id="rId335" Type="http://schemas.openxmlformats.org/officeDocument/2006/relationships/customXml" Target="../ink/ink2431.xml"/><Relationship Id="rId542" Type="http://schemas.openxmlformats.org/officeDocument/2006/relationships/image" Target="../media/image1703.png"/><Relationship Id="rId181" Type="http://schemas.openxmlformats.org/officeDocument/2006/relationships/customXml" Target="../ink/ink2361.xml"/><Relationship Id="rId402" Type="http://schemas.openxmlformats.org/officeDocument/2006/relationships/image" Target="../media/image1790.png"/><Relationship Id="rId279" Type="http://schemas.openxmlformats.org/officeDocument/2006/relationships/customXml" Target="../ink/ink2403.xml"/><Relationship Id="rId444" Type="http://schemas.openxmlformats.org/officeDocument/2006/relationships/image" Target="../media/image1806.png"/><Relationship Id="rId43" Type="http://schemas.openxmlformats.org/officeDocument/2006/relationships/customXml" Target="../ink/ink2292.xml"/><Relationship Id="rId139" Type="http://schemas.openxmlformats.org/officeDocument/2006/relationships/customXml" Target="../ink/ink2340.xml"/><Relationship Id="rId290" Type="http://schemas.openxmlformats.org/officeDocument/2006/relationships/image" Target="../media/image1734.png"/><Relationship Id="rId304" Type="http://schemas.openxmlformats.org/officeDocument/2006/relationships/image" Target="../media/image1741.png"/><Relationship Id="rId346" Type="http://schemas.openxmlformats.org/officeDocument/2006/relationships/image" Target="../media/image1762.png"/><Relationship Id="rId388" Type="http://schemas.openxmlformats.org/officeDocument/2006/relationships/image" Target="../media/image1783.png"/><Relationship Id="rId511" Type="http://schemas.openxmlformats.org/officeDocument/2006/relationships/customXml" Target="../ink/ink2514.xml"/><Relationship Id="rId553" Type="http://schemas.openxmlformats.org/officeDocument/2006/relationships/customXml" Target="../ink/ink2528.xml"/><Relationship Id="rId85" Type="http://schemas.openxmlformats.org/officeDocument/2006/relationships/customXml" Target="../ink/ink2313.xml"/><Relationship Id="rId150" Type="http://schemas.openxmlformats.org/officeDocument/2006/relationships/image" Target="../media/image16640.png"/><Relationship Id="rId192" Type="http://schemas.openxmlformats.org/officeDocument/2006/relationships/image" Target="../media/image1685.png"/><Relationship Id="rId206" Type="http://schemas.openxmlformats.org/officeDocument/2006/relationships/image" Target="../media/image1692.png"/><Relationship Id="rId413" Type="http://schemas.openxmlformats.org/officeDocument/2006/relationships/customXml" Target="../ink/ink2470.xml"/><Relationship Id="rId248" Type="http://schemas.openxmlformats.org/officeDocument/2006/relationships/image" Target="../media/image1713.png"/><Relationship Id="rId455" Type="http://schemas.openxmlformats.org/officeDocument/2006/relationships/customXml" Target="../ink/ink2491.xml"/><Relationship Id="rId497" Type="http://schemas.openxmlformats.org/officeDocument/2006/relationships/customXml" Target="../ink/ink2507.xml"/><Relationship Id="rId12" Type="http://schemas.openxmlformats.org/officeDocument/2006/relationships/image" Target="../media/image15950.png"/><Relationship Id="rId108" Type="http://schemas.openxmlformats.org/officeDocument/2006/relationships/image" Target="../media/image16430.png"/><Relationship Id="rId315" Type="http://schemas.openxmlformats.org/officeDocument/2006/relationships/customXml" Target="../ink/ink2421.xml"/><Relationship Id="rId357" Type="http://schemas.openxmlformats.org/officeDocument/2006/relationships/customXml" Target="../ink/ink2442.xml"/><Relationship Id="rId54" Type="http://schemas.openxmlformats.org/officeDocument/2006/relationships/image" Target="../media/image16160.png"/><Relationship Id="rId96" Type="http://schemas.openxmlformats.org/officeDocument/2006/relationships/image" Target="../media/image16370.png"/><Relationship Id="rId161" Type="http://schemas.openxmlformats.org/officeDocument/2006/relationships/customXml" Target="../ink/ink2351.xml"/><Relationship Id="rId217" Type="http://schemas.openxmlformats.org/officeDocument/2006/relationships/customXml" Target="../ink/ink2379.xml"/><Relationship Id="rId399" Type="http://schemas.openxmlformats.org/officeDocument/2006/relationships/customXml" Target="../ink/ink2463.xml"/><Relationship Id="rId564" Type="http://schemas.openxmlformats.org/officeDocument/2006/relationships/image" Target="../media/image1846.png"/><Relationship Id="rId259" Type="http://schemas.openxmlformats.org/officeDocument/2006/relationships/customXml" Target="../ink/ink2393.xml"/><Relationship Id="rId424" Type="http://schemas.openxmlformats.org/officeDocument/2006/relationships/image" Target="../media/image1801.png"/><Relationship Id="rId466" Type="http://schemas.openxmlformats.org/officeDocument/2006/relationships/image" Target="../media/image1817.png"/><Relationship Id="rId23" Type="http://schemas.openxmlformats.org/officeDocument/2006/relationships/customXml" Target="../ink/ink2282.xml"/><Relationship Id="rId119" Type="http://schemas.openxmlformats.org/officeDocument/2006/relationships/customXml" Target="../ink/ink2330.xml"/><Relationship Id="rId270" Type="http://schemas.openxmlformats.org/officeDocument/2006/relationships/image" Target="../media/image1724.png"/><Relationship Id="rId326" Type="http://schemas.openxmlformats.org/officeDocument/2006/relationships/image" Target="../media/image1752.png"/><Relationship Id="rId65" Type="http://schemas.openxmlformats.org/officeDocument/2006/relationships/customXml" Target="../ink/ink2303.xml"/><Relationship Id="rId130" Type="http://schemas.openxmlformats.org/officeDocument/2006/relationships/image" Target="../media/image16540.png"/><Relationship Id="rId368" Type="http://schemas.openxmlformats.org/officeDocument/2006/relationships/image" Target="../media/image1773.png"/><Relationship Id="rId172" Type="http://schemas.openxmlformats.org/officeDocument/2006/relationships/image" Target="../media/image1675.png"/><Relationship Id="rId435" Type="http://schemas.openxmlformats.org/officeDocument/2006/relationships/customXml" Target="../ink/ink2481.xml"/><Relationship Id="rId477" Type="http://schemas.openxmlformats.org/officeDocument/2006/relationships/customXml" Target="../ink/ink2502.xml"/><Relationship Id="rId281" Type="http://schemas.openxmlformats.org/officeDocument/2006/relationships/customXml" Target="../ink/ink2404.xml"/><Relationship Id="rId337" Type="http://schemas.openxmlformats.org/officeDocument/2006/relationships/customXml" Target="../ink/ink2432.xml"/><Relationship Id="rId502" Type="http://schemas.openxmlformats.org/officeDocument/2006/relationships/image" Target="../media/image1835.png"/><Relationship Id="rId34" Type="http://schemas.openxmlformats.org/officeDocument/2006/relationships/image" Target="../media/image16060.png"/><Relationship Id="rId76" Type="http://schemas.openxmlformats.org/officeDocument/2006/relationships/image" Target="../media/image16270.png"/><Relationship Id="rId141" Type="http://schemas.openxmlformats.org/officeDocument/2006/relationships/customXml" Target="../ink/ink2341.xml"/><Relationship Id="rId379" Type="http://schemas.openxmlformats.org/officeDocument/2006/relationships/customXml" Target="../ink/ink2453.xml"/><Relationship Id="rId544" Type="http://schemas.openxmlformats.org/officeDocument/2006/relationships/image" Target="../media/image1704.png"/><Relationship Id="rId7" Type="http://schemas.openxmlformats.org/officeDocument/2006/relationships/customXml" Target="../ink/ink2274.xml"/><Relationship Id="rId183" Type="http://schemas.openxmlformats.org/officeDocument/2006/relationships/customXml" Target="../ink/ink2362.xml"/><Relationship Id="rId239" Type="http://schemas.openxmlformats.org/officeDocument/2006/relationships/customXml" Target="../ink/ink2383.xml"/><Relationship Id="rId390" Type="http://schemas.openxmlformats.org/officeDocument/2006/relationships/image" Target="../media/image1784.png"/><Relationship Id="rId404" Type="http://schemas.openxmlformats.org/officeDocument/2006/relationships/image" Target="../media/image1791.png"/><Relationship Id="rId446" Type="http://schemas.openxmlformats.org/officeDocument/2006/relationships/image" Target="../media/image1807.png"/><Relationship Id="rId250" Type="http://schemas.openxmlformats.org/officeDocument/2006/relationships/image" Target="../media/image1714.png"/><Relationship Id="rId292" Type="http://schemas.openxmlformats.org/officeDocument/2006/relationships/image" Target="../media/image1735.png"/><Relationship Id="rId306" Type="http://schemas.openxmlformats.org/officeDocument/2006/relationships/image" Target="../media/image1742.png"/><Relationship Id="rId45" Type="http://schemas.openxmlformats.org/officeDocument/2006/relationships/customXml" Target="../ink/ink2293.xml"/><Relationship Id="rId87" Type="http://schemas.openxmlformats.org/officeDocument/2006/relationships/customXml" Target="../ink/ink2314.xml"/><Relationship Id="rId110" Type="http://schemas.openxmlformats.org/officeDocument/2006/relationships/image" Target="../media/image16440.png"/><Relationship Id="rId348" Type="http://schemas.openxmlformats.org/officeDocument/2006/relationships/image" Target="../media/image1763.png"/><Relationship Id="rId513" Type="http://schemas.openxmlformats.org/officeDocument/2006/relationships/customXml" Target="../ink/ink2515.xml"/><Relationship Id="rId555" Type="http://schemas.openxmlformats.org/officeDocument/2006/relationships/customXml" Target="../ink/ink2529.xml"/><Relationship Id="rId152" Type="http://schemas.openxmlformats.org/officeDocument/2006/relationships/image" Target="../media/image16650.png"/><Relationship Id="rId194" Type="http://schemas.openxmlformats.org/officeDocument/2006/relationships/image" Target="../media/image1686.png"/><Relationship Id="rId208" Type="http://schemas.openxmlformats.org/officeDocument/2006/relationships/image" Target="../media/image1693.png"/><Relationship Id="rId415" Type="http://schemas.openxmlformats.org/officeDocument/2006/relationships/customXml" Target="../ink/ink2471.xml"/><Relationship Id="rId457" Type="http://schemas.openxmlformats.org/officeDocument/2006/relationships/customXml" Target="../ink/ink2492.xml"/><Relationship Id="rId261" Type="http://schemas.openxmlformats.org/officeDocument/2006/relationships/customXml" Target="../ink/ink2394.xml"/><Relationship Id="rId499" Type="http://schemas.openxmlformats.org/officeDocument/2006/relationships/customXml" Target="../ink/ink2508.xml"/><Relationship Id="rId14" Type="http://schemas.openxmlformats.org/officeDocument/2006/relationships/image" Target="../media/image15960.png"/><Relationship Id="rId56" Type="http://schemas.openxmlformats.org/officeDocument/2006/relationships/image" Target="../media/image16170.png"/><Relationship Id="rId317" Type="http://schemas.openxmlformats.org/officeDocument/2006/relationships/customXml" Target="../ink/ink2422.xml"/><Relationship Id="rId359" Type="http://schemas.openxmlformats.org/officeDocument/2006/relationships/customXml" Target="../ink/ink2443.xml"/><Relationship Id="rId566" Type="http://schemas.openxmlformats.org/officeDocument/2006/relationships/image" Target="../media/image1847.png"/><Relationship Id="rId98" Type="http://schemas.openxmlformats.org/officeDocument/2006/relationships/image" Target="../media/image16380.png"/><Relationship Id="rId121" Type="http://schemas.openxmlformats.org/officeDocument/2006/relationships/customXml" Target="../ink/ink2331.xml"/><Relationship Id="rId163" Type="http://schemas.openxmlformats.org/officeDocument/2006/relationships/customXml" Target="../ink/ink2352.xml"/><Relationship Id="rId219" Type="http://schemas.openxmlformats.org/officeDocument/2006/relationships/customXml" Target="../ink/ink2380.xml"/><Relationship Id="rId370" Type="http://schemas.openxmlformats.org/officeDocument/2006/relationships/image" Target="../media/image1774.png"/><Relationship Id="rId426" Type="http://schemas.openxmlformats.org/officeDocument/2006/relationships/image" Target="../media/image1802.png"/><Relationship Id="rId468" Type="http://schemas.openxmlformats.org/officeDocument/2006/relationships/image" Target="../media/image1818.png"/><Relationship Id="rId25" Type="http://schemas.openxmlformats.org/officeDocument/2006/relationships/customXml" Target="../ink/ink2283.xml"/><Relationship Id="rId67" Type="http://schemas.openxmlformats.org/officeDocument/2006/relationships/customXml" Target="../ink/ink2304.xml"/><Relationship Id="rId272" Type="http://schemas.openxmlformats.org/officeDocument/2006/relationships/image" Target="../media/image1725.png"/><Relationship Id="rId328" Type="http://schemas.openxmlformats.org/officeDocument/2006/relationships/image" Target="../media/image1753.png"/><Relationship Id="rId132" Type="http://schemas.openxmlformats.org/officeDocument/2006/relationships/image" Target="../media/image16550.png"/><Relationship Id="rId174" Type="http://schemas.openxmlformats.org/officeDocument/2006/relationships/image" Target="../media/image1676.png"/><Relationship Id="rId381" Type="http://schemas.openxmlformats.org/officeDocument/2006/relationships/customXml" Target="../ink/ink2454.xml"/><Relationship Id="rId241" Type="http://schemas.openxmlformats.org/officeDocument/2006/relationships/customXml" Target="../ink/ink2384.xml"/><Relationship Id="rId437" Type="http://schemas.openxmlformats.org/officeDocument/2006/relationships/customXml" Target="../ink/ink2482.xml"/><Relationship Id="rId479" Type="http://schemas.openxmlformats.org/officeDocument/2006/relationships/customXml" Target="../ink/ink2503.xml"/><Relationship Id="rId36" Type="http://schemas.openxmlformats.org/officeDocument/2006/relationships/image" Target="../media/image16070.png"/><Relationship Id="rId283" Type="http://schemas.openxmlformats.org/officeDocument/2006/relationships/customXml" Target="../ink/ink2405.xml"/><Relationship Id="rId339" Type="http://schemas.openxmlformats.org/officeDocument/2006/relationships/customXml" Target="../ink/ink2433.xml"/><Relationship Id="rId504" Type="http://schemas.openxmlformats.org/officeDocument/2006/relationships/image" Target="../media/image1836.png"/><Relationship Id="rId546" Type="http://schemas.openxmlformats.org/officeDocument/2006/relationships/image" Target="../media/image1705.png"/><Relationship Id="rId78" Type="http://schemas.openxmlformats.org/officeDocument/2006/relationships/image" Target="../media/image16280.png"/><Relationship Id="rId101" Type="http://schemas.openxmlformats.org/officeDocument/2006/relationships/customXml" Target="../ink/ink2321.xml"/><Relationship Id="rId143" Type="http://schemas.openxmlformats.org/officeDocument/2006/relationships/customXml" Target="../ink/ink2342.xml"/><Relationship Id="rId185" Type="http://schemas.openxmlformats.org/officeDocument/2006/relationships/customXml" Target="../ink/ink2363.xml"/><Relationship Id="rId350" Type="http://schemas.openxmlformats.org/officeDocument/2006/relationships/image" Target="../media/image1764.png"/><Relationship Id="rId406" Type="http://schemas.openxmlformats.org/officeDocument/2006/relationships/image" Target="../media/image1792.png"/><Relationship Id="rId9" Type="http://schemas.openxmlformats.org/officeDocument/2006/relationships/customXml" Target="../ink/ink2275.xml"/><Relationship Id="rId210" Type="http://schemas.openxmlformats.org/officeDocument/2006/relationships/image" Target="../media/image1694.png"/><Relationship Id="rId392" Type="http://schemas.openxmlformats.org/officeDocument/2006/relationships/image" Target="../media/image1785.png"/><Relationship Id="rId448" Type="http://schemas.openxmlformats.org/officeDocument/2006/relationships/image" Target="../media/image1808.png"/><Relationship Id="rId252" Type="http://schemas.openxmlformats.org/officeDocument/2006/relationships/image" Target="../media/image1715.png"/><Relationship Id="rId294" Type="http://schemas.openxmlformats.org/officeDocument/2006/relationships/image" Target="../media/image1736.png"/><Relationship Id="rId308" Type="http://schemas.openxmlformats.org/officeDocument/2006/relationships/image" Target="../media/image1743.png"/><Relationship Id="rId515" Type="http://schemas.openxmlformats.org/officeDocument/2006/relationships/customXml" Target="../ink/ink2516.xml"/><Relationship Id="rId47" Type="http://schemas.openxmlformats.org/officeDocument/2006/relationships/customXml" Target="../ink/ink2294.xml"/><Relationship Id="rId89" Type="http://schemas.openxmlformats.org/officeDocument/2006/relationships/customXml" Target="../ink/ink2315.xml"/><Relationship Id="rId112" Type="http://schemas.openxmlformats.org/officeDocument/2006/relationships/image" Target="../media/image16450.png"/><Relationship Id="rId154" Type="http://schemas.openxmlformats.org/officeDocument/2006/relationships/image" Target="../media/image16660.png"/><Relationship Id="rId361" Type="http://schemas.openxmlformats.org/officeDocument/2006/relationships/customXml" Target="../ink/ink2444.xml"/><Relationship Id="rId557" Type="http://schemas.openxmlformats.org/officeDocument/2006/relationships/customXml" Target="../ink/ink2530.xml"/><Relationship Id="rId196" Type="http://schemas.openxmlformats.org/officeDocument/2006/relationships/image" Target="../media/image1687.png"/><Relationship Id="rId417" Type="http://schemas.openxmlformats.org/officeDocument/2006/relationships/customXml" Target="../ink/ink2472.xml"/><Relationship Id="rId459" Type="http://schemas.openxmlformats.org/officeDocument/2006/relationships/customXml" Target="../ink/ink2493.xml"/><Relationship Id="rId16" Type="http://schemas.openxmlformats.org/officeDocument/2006/relationships/image" Target="../media/image15970.png"/><Relationship Id="rId221" Type="http://schemas.openxmlformats.org/officeDocument/2006/relationships/customXml" Target="../ink/ink2381.xml"/><Relationship Id="rId263" Type="http://schemas.openxmlformats.org/officeDocument/2006/relationships/customXml" Target="../ink/ink2395.xml"/><Relationship Id="rId319" Type="http://schemas.openxmlformats.org/officeDocument/2006/relationships/customXml" Target="../ink/ink2423.xml"/><Relationship Id="rId470" Type="http://schemas.openxmlformats.org/officeDocument/2006/relationships/image" Target="../media/image1819.png"/><Relationship Id="rId58" Type="http://schemas.openxmlformats.org/officeDocument/2006/relationships/image" Target="../media/image16180.png"/><Relationship Id="rId123" Type="http://schemas.openxmlformats.org/officeDocument/2006/relationships/customXml" Target="../ink/ink2332.xml"/><Relationship Id="rId330" Type="http://schemas.openxmlformats.org/officeDocument/2006/relationships/image" Target="../media/image1754.png"/><Relationship Id="rId568" Type="http://schemas.openxmlformats.org/officeDocument/2006/relationships/image" Target="../media/image1848.png"/><Relationship Id="rId165" Type="http://schemas.openxmlformats.org/officeDocument/2006/relationships/customXml" Target="../ink/ink2353.xml"/><Relationship Id="rId372" Type="http://schemas.openxmlformats.org/officeDocument/2006/relationships/image" Target="../media/image1775.png"/><Relationship Id="rId428" Type="http://schemas.openxmlformats.org/officeDocument/2006/relationships/image" Target="../media/image13881.png"/><Relationship Id="rId274" Type="http://schemas.openxmlformats.org/officeDocument/2006/relationships/image" Target="../media/image1726.png"/><Relationship Id="rId481" Type="http://schemas.openxmlformats.org/officeDocument/2006/relationships/customXml" Target="../ink/ink2504.xml"/><Relationship Id="rId27" Type="http://schemas.openxmlformats.org/officeDocument/2006/relationships/customXml" Target="../ink/ink2284.xml"/><Relationship Id="rId69" Type="http://schemas.openxmlformats.org/officeDocument/2006/relationships/customXml" Target="../ink/ink2305.xml"/><Relationship Id="rId134" Type="http://schemas.openxmlformats.org/officeDocument/2006/relationships/image" Target="../media/image16560.png"/><Relationship Id="rId537" Type="http://schemas.openxmlformats.org/officeDocument/2006/relationships/customXml" Target="../ink/ink2520.xml"/><Relationship Id="rId80" Type="http://schemas.openxmlformats.org/officeDocument/2006/relationships/image" Target="../media/image16290.png"/><Relationship Id="rId176" Type="http://schemas.openxmlformats.org/officeDocument/2006/relationships/image" Target="../media/image1677.png"/><Relationship Id="rId341" Type="http://schemas.openxmlformats.org/officeDocument/2006/relationships/customXml" Target="../ink/ink2434.xml"/><Relationship Id="rId383" Type="http://schemas.openxmlformats.org/officeDocument/2006/relationships/customXml" Target="../ink/ink2455.xml"/><Relationship Id="rId439" Type="http://schemas.openxmlformats.org/officeDocument/2006/relationships/customXml" Target="../ink/ink2483.xml"/><Relationship Id="rId201" Type="http://schemas.openxmlformats.org/officeDocument/2006/relationships/customXml" Target="../ink/ink2371.xml"/><Relationship Id="rId243" Type="http://schemas.openxmlformats.org/officeDocument/2006/relationships/customXml" Target="../ink/ink2385.xml"/><Relationship Id="rId285" Type="http://schemas.openxmlformats.org/officeDocument/2006/relationships/customXml" Target="../ink/ink2406.xml"/><Relationship Id="rId450" Type="http://schemas.openxmlformats.org/officeDocument/2006/relationships/image" Target="../media/image1809.png"/><Relationship Id="rId506" Type="http://schemas.openxmlformats.org/officeDocument/2006/relationships/image" Target="../media/image1837.png"/><Relationship Id="rId38" Type="http://schemas.openxmlformats.org/officeDocument/2006/relationships/image" Target="../media/image16080.png"/><Relationship Id="rId103" Type="http://schemas.openxmlformats.org/officeDocument/2006/relationships/customXml" Target="../ink/ink2322.xml"/><Relationship Id="rId310" Type="http://schemas.openxmlformats.org/officeDocument/2006/relationships/image" Target="../media/image1744.png"/><Relationship Id="rId492" Type="http://schemas.openxmlformats.org/officeDocument/2006/relationships/image" Target="../media/image1830.png"/><Relationship Id="rId548" Type="http://schemas.openxmlformats.org/officeDocument/2006/relationships/image" Target="../media/image1706.png"/><Relationship Id="rId91" Type="http://schemas.openxmlformats.org/officeDocument/2006/relationships/customXml" Target="../ink/ink2316.xml"/><Relationship Id="rId145" Type="http://schemas.openxmlformats.org/officeDocument/2006/relationships/customXml" Target="../ink/ink2343.xml"/><Relationship Id="rId187" Type="http://schemas.openxmlformats.org/officeDocument/2006/relationships/customXml" Target="../ink/ink2364.xml"/><Relationship Id="rId352" Type="http://schemas.openxmlformats.org/officeDocument/2006/relationships/image" Target="../media/image1765.png"/><Relationship Id="rId394" Type="http://schemas.openxmlformats.org/officeDocument/2006/relationships/image" Target="../media/image1786.png"/><Relationship Id="rId408" Type="http://schemas.openxmlformats.org/officeDocument/2006/relationships/image" Target="../media/image1793.png"/><Relationship Id="rId212" Type="http://schemas.openxmlformats.org/officeDocument/2006/relationships/image" Target="../media/image1695.png"/><Relationship Id="rId254" Type="http://schemas.openxmlformats.org/officeDocument/2006/relationships/image" Target="../media/image1716.png"/><Relationship Id="rId49" Type="http://schemas.openxmlformats.org/officeDocument/2006/relationships/customXml" Target="../ink/ink2295.xml"/><Relationship Id="rId114" Type="http://schemas.openxmlformats.org/officeDocument/2006/relationships/image" Target="../media/image16460.png"/><Relationship Id="rId296" Type="http://schemas.openxmlformats.org/officeDocument/2006/relationships/image" Target="../media/image1737.png"/><Relationship Id="rId461" Type="http://schemas.openxmlformats.org/officeDocument/2006/relationships/customXml" Target="../ink/ink2494.xml"/><Relationship Id="rId517" Type="http://schemas.openxmlformats.org/officeDocument/2006/relationships/customXml" Target="../ink/ink2517.xml"/><Relationship Id="rId559" Type="http://schemas.openxmlformats.org/officeDocument/2006/relationships/customXml" Target="../ink/ink2531.xml"/><Relationship Id="rId60" Type="http://schemas.openxmlformats.org/officeDocument/2006/relationships/image" Target="../media/image16190.png"/><Relationship Id="rId156" Type="http://schemas.openxmlformats.org/officeDocument/2006/relationships/image" Target="../media/image16670.png"/><Relationship Id="rId198" Type="http://schemas.openxmlformats.org/officeDocument/2006/relationships/image" Target="../media/image1688.png"/><Relationship Id="rId321" Type="http://schemas.openxmlformats.org/officeDocument/2006/relationships/customXml" Target="../ink/ink2424.xml"/><Relationship Id="rId363" Type="http://schemas.openxmlformats.org/officeDocument/2006/relationships/customXml" Target="../ink/ink2445.xml"/><Relationship Id="rId419" Type="http://schemas.openxmlformats.org/officeDocument/2006/relationships/customXml" Target="../ink/ink2473.xml"/><Relationship Id="rId570" Type="http://schemas.openxmlformats.org/officeDocument/2006/relationships/image" Target="../media/image1849.png"/><Relationship Id="rId223" Type="http://schemas.openxmlformats.org/officeDocument/2006/relationships/customXml" Target="../ink/ink2382.xml"/><Relationship Id="rId430" Type="http://schemas.openxmlformats.org/officeDocument/2006/relationships/image" Target="../media/image14201.png"/><Relationship Id="rId18" Type="http://schemas.openxmlformats.org/officeDocument/2006/relationships/image" Target="../media/image15980.png"/><Relationship Id="rId265" Type="http://schemas.openxmlformats.org/officeDocument/2006/relationships/customXml" Target="../ink/ink2396.xml"/><Relationship Id="rId472" Type="http://schemas.openxmlformats.org/officeDocument/2006/relationships/image" Target="../media/image1820.png"/><Relationship Id="rId125" Type="http://schemas.openxmlformats.org/officeDocument/2006/relationships/customXml" Target="../ink/ink2333.xml"/><Relationship Id="rId167" Type="http://schemas.openxmlformats.org/officeDocument/2006/relationships/customXml" Target="../ink/ink2354.xml"/><Relationship Id="rId332" Type="http://schemas.openxmlformats.org/officeDocument/2006/relationships/image" Target="../media/image1755.png"/><Relationship Id="rId374" Type="http://schemas.openxmlformats.org/officeDocument/2006/relationships/image" Target="../media/image1776.png"/><Relationship Id="rId71" Type="http://schemas.openxmlformats.org/officeDocument/2006/relationships/customXml" Target="../ink/ink2306.xml"/><Relationship Id="rId2" Type="http://schemas.openxmlformats.org/officeDocument/2006/relationships/image" Target="../media/image1671.png"/><Relationship Id="rId29" Type="http://schemas.openxmlformats.org/officeDocument/2006/relationships/customXml" Target="../ink/ink2285.xml"/><Relationship Id="rId276" Type="http://schemas.openxmlformats.org/officeDocument/2006/relationships/image" Target="../media/image1727.png"/><Relationship Id="rId441" Type="http://schemas.openxmlformats.org/officeDocument/2006/relationships/customXml" Target="../ink/ink2484.xml"/><Relationship Id="rId539" Type="http://schemas.openxmlformats.org/officeDocument/2006/relationships/customXml" Target="../ink/ink2521.xml"/><Relationship Id="rId40" Type="http://schemas.openxmlformats.org/officeDocument/2006/relationships/image" Target="../media/image16090.png"/><Relationship Id="rId136" Type="http://schemas.openxmlformats.org/officeDocument/2006/relationships/image" Target="../media/image16570.png"/><Relationship Id="rId178" Type="http://schemas.openxmlformats.org/officeDocument/2006/relationships/image" Target="../media/image1678.png"/><Relationship Id="rId301" Type="http://schemas.openxmlformats.org/officeDocument/2006/relationships/customXml" Target="../ink/ink2414.xml"/><Relationship Id="rId343" Type="http://schemas.openxmlformats.org/officeDocument/2006/relationships/customXml" Target="../ink/ink2435.xml"/><Relationship Id="rId550" Type="http://schemas.openxmlformats.org/officeDocument/2006/relationships/image" Target="../media/image1707.png"/><Relationship Id="rId82" Type="http://schemas.openxmlformats.org/officeDocument/2006/relationships/image" Target="../media/image16300.png"/><Relationship Id="rId203" Type="http://schemas.openxmlformats.org/officeDocument/2006/relationships/customXml" Target="../ink/ink2372.xml"/><Relationship Id="rId385" Type="http://schemas.openxmlformats.org/officeDocument/2006/relationships/customXml" Target="../ink/ink2456.xml"/><Relationship Id="rId245" Type="http://schemas.openxmlformats.org/officeDocument/2006/relationships/customXml" Target="../ink/ink2386.xml"/><Relationship Id="rId287" Type="http://schemas.openxmlformats.org/officeDocument/2006/relationships/customXml" Target="../ink/ink2407.xml"/><Relationship Id="rId410" Type="http://schemas.openxmlformats.org/officeDocument/2006/relationships/image" Target="../media/image1794.png"/><Relationship Id="rId452" Type="http://schemas.openxmlformats.org/officeDocument/2006/relationships/image" Target="../media/image1810.png"/><Relationship Id="rId494" Type="http://schemas.openxmlformats.org/officeDocument/2006/relationships/image" Target="../media/image1831.png"/><Relationship Id="rId508" Type="http://schemas.openxmlformats.org/officeDocument/2006/relationships/image" Target="../media/image1838.png"/><Relationship Id="rId105" Type="http://schemas.openxmlformats.org/officeDocument/2006/relationships/customXml" Target="../ink/ink2323.xml"/><Relationship Id="rId147" Type="http://schemas.openxmlformats.org/officeDocument/2006/relationships/customXml" Target="../ink/ink2344.xml"/><Relationship Id="rId312" Type="http://schemas.openxmlformats.org/officeDocument/2006/relationships/image" Target="../media/image1745.png"/><Relationship Id="rId354" Type="http://schemas.openxmlformats.org/officeDocument/2006/relationships/image" Target="../media/image1766.png"/><Relationship Id="rId51" Type="http://schemas.openxmlformats.org/officeDocument/2006/relationships/customXml" Target="../ink/ink2296.xml"/><Relationship Id="rId93" Type="http://schemas.openxmlformats.org/officeDocument/2006/relationships/customXml" Target="../ink/ink2317.xml"/><Relationship Id="rId189" Type="http://schemas.openxmlformats.org/officeDocument/2006/relationships/customXml" Target="../ink/ink2365.xml"/><Relationship Id="rId396" Type="http://schemas.openxmlformats.org/officeDocument/2006/relationships/image" Target="../media/image1787.png"/><Relationship Id="rId561" Type="http://schemas.openxmlformats.org/officeDocument/2006/relationships/customXml" Target="../ink/ink2532.xml"/><Relationship Id="rId214" Type="http://schemas.openxmlformats.org/officeDocument/2006/relationships/image" Target="../media/image1696.png"/><Relationship Id="rId256" Type="http://schemas.openxmlformats.org/officeDocument/2006/relationships/image" Target="../media/image1717.png"/><Relationship Id="rId298" Type="http://schemas.openxmlformats.org/officeDocument/2006/relationships/image" Target="../media/image1738.png"/><Relationship Id="rId421" Type="http://schemas.openxmlformats.org/officeDocument/2006/relationships/customXml" Target="../ink/ink2474.xml"/><Relationship Id="rId463" Type="http://schemas.openxmlformats.org/officeDocument/2006/relationships/customXml" Target="../ink/ink2495.xml"/><Relationship Id="rId519" Type="http://schemas.openxmlformats.org/officeDocument/2006/relationships/customXml" Target="../ink/ink2518.xml"/><Relationship Id="rId116" Type="http://schemas.openxmlformats.org/officeDocument/2006/relationships/image" Target="../media/image16470.png"/><Relationship Id="rId158" Type="http://schemas.openxmlformats.org/officeDocument/2006/relationships/image" Target="../media/image16680.png"/><Relationship Id="rId323" Type="http://schemas.openxmlformats.org/officeDocument/2006/relationships/customXml" Target="../ink/ink2425.xml"/><Relationship Id="rId20" Type="http://schemas.openxmlformats.org/officeDocument/2006/relationships/image" Target="../media/image15990.png"/><Relationship Id="rId62" Type="http://schemas.openxmlformats.org/officeDocument/2006/relationships/image" Target="../media/image16200.png"/><Relationship Id="rId365" Type="http://schemas.openxmlformats.org/officeDocument/2006/relationships/customXml" Target="../ink/ink2446.xml"/><Relationship Id="rId572" Type="http://schemas.openxmlformats.org/officeDocument/2006/relationships/image" Target="../media/image1850.png"/><Relationship Id="rId267" Type="http://schemas.openxmlformats.org/officeDocument/2006/relationships/customXml" Target="../ink/ink2397.xml"/><Relationship Id="rId432" Type="http://schemas.openxmlformats.org/officeDocument/2006/relationships/image" Target="../media/image14721.png"/><Relationship Id="rId474" Type="http://schemas.openxmlformats.org/officeDocument/2006/relationships/image" Target="../media/image1821.png"/><Relationship Id="rId127" Type="http://schemas.openxmlformats.org/officeDocument/2006/relationships/customXml" Target="../ink/ink2334.xml"/><Relationship Id="rId31" Type="http://schemas.openxmlformats.org/officeDocument/2006/relationships/customXml" Target="../ink/ink2286.xml"/><Relationship Id="rId73" Type="http://schemas.openxmlformats.org/officeDocument/2006/relationships/customXml" Target="../ink/ink2307.xml"/><Relationship Id="rId169" Type="http://schemas.openxmlformats.org/officeDocument/2006/relationships/customXml" Target="../ink/ink2355.xml"/><Relationship Id="rId334" Type="http://schemas.openxmlformats.org/officeDocument/2006/relationships/image" Target="../media/image1756.png"/><Relationship Id="rId376" Type="http://schemas.openxmlformats.org/officeDocument/2006/relationships/image" Target="../media/image1777.png"/><Relationship Id="rId541" Type="http://schemas.openxmlformats.org/officeDocument/2006/relationships/customXml" Target="../ink/ink2522.xml"/><Relationship Id="rId4" Type="http://schemas.openxmlformats.org/officeDocument/2006/relationships/image" Target="../media/image15910.png"/><Relationship Id="rId180" Type="http://schemas.openxmlformats.org/officeDocument/2006/relationships/image" Target="../media/image1679.png"/><Relationship Id="rId278" Type="http://schemas.openxmlformats.org/officeDocument/2006/relationships/image" Target="../media/image1728.png"/><Relationship Id="rId401" Type="http://schemas.openxmlformats.org/officeDocument/2006/relationships/customXml" Target="../ink/ink2464.xml"/><Relationship Id="rId443" Type="http://schemas.openxmlformats.org/officeDocument/2006/relationships/customXml" Target="../ink/ink2485.xml"/><Relationship Id="rId303" Type="http://schemas.openxmlformats.org/officeDocument/2006/relationships/customXml" Target="../ink/ink2415.xml"/><Relationship Id="rId42" Type="http://schemas.openxmlformats.org/officeDocument/2006/relationships/image" Target="../media/image16100.png"/><Relationship Id="rId84" Type="http://schemas.openxmlformats.org/officeDocument/2006/relationships/image" Target="../media/image16310.png"/><Relationship Id="rId138" Type="http://schemas.openxmlformats.org/officeDocument/2006/relationships/image" Target="../media/image16580.png"/><Relationship Id="rId345" Type="http://schemas.openxmlformats.org/officeDocument/2006/relationships/customXml" Target="../ink/ink2436.xml"/><Relationship Id="rId387" Type="http://schemas.openxmlformats.org/officeDocument/2006/relationships/customXml" Target="../ink/ink2457.xml"/><Relationship Id="rId510" Type="http://schemas.openxmlformats.org/officeDocument/2006/relationships/image" Target="../media/image1839.png"/><Relationship Id="rId552" Type="http://schemas.openxmlformats.org/officeDocument/2006/relationships/image" Target="../media/image1825.png"/><Relationship Id="rId191" Type="http://schemas.openxmlformats.org/officeDocument/2006/relationships/customXml" Target="../ink/ink2366.xml"/><Relationship Id="rId205" Type="http://schemas.openxmlformats.org/officeDocument/2006/relationships/customXml" Target="../ink/ink2373.xml"/><Relationship Id="rId247" Type="http://schemas.openxmlformats.org/officeDocument/2006/relationships/customXml" Target="../ink/ink2387.xml"/><Relationship Id="rId412" Type="http://schemas.openxmlformats.org/officeDocument/2006/relationships/image" Target="../media/image1795.png"/><Relationship Id="rId107" Type="http://schemas.openxmlformats.org/officeDocument/2006/relationships/customXml" Target="../ink/ink2324.xml"/><Relationship Id="rId289" Type="http://schemas.openxmlformats.org/officeDocument/2006/relationships/customXml" Target="../ink/ink2408.xml"/><Relationship Id="rId454" Type="http://schemas.openxmlformats.org/officeDocument/2006/relationships/image" Target="../media/image1811.png"/><Relationship Id="rId496" Type="http://schemas.openxmlformats.org/officeDocument/2006/relationships/image" Target="../media/image1832.png"/><Relationship Id="rId11" Type="http://schemas.openxmlformats.org/officeDocument/2006/relationships/customXml" Target="../ink/ink2276.xml"/><Relationship Id="rId53" Type="http://schemas.openxmlformats.org/officeDocument/2006/relationships/customXml" Target="../ink/ink2297.xml"/><Relationship Id="rId149" Type="http://schemas.openxmlformats.org/officeDocument/2006/relationships/customXml" Target="../ink/ink2345.xml"/><Relationship Id="rId314" Type="http://schemas.openxmlformats.org/officeDocument/2006/relationships/image" Target="../media/image1746.png"/><Relationship Id="rId356" Type="http://schemas.openxmlformats.org/officeDocument/2006/relationships/image" Target="../media/image1767.png"/><Relationship Id="rId398" Type="http://schemas.openxmlformats.org/officeDocument/2006/relationships/image" Target="../media/image1788.png"/><Relationship Id="rId521" Type="http://schemas.openxmlformats.org/officeDocument/2006/relationships/customXml" Target="../ink/ink2519.xml"/><Relationship Id="rId563" Type="http://schemas.openxmlformats.org/officeDocument/2006/relationships/customXml" Target="../ink/ink2533.xml"/><Relationship Id="rId95" Type="http://schemas.openxmlformats.org/officeDocument/2006/relationships/customXml" Target="../ink/ink2318.xml"/><Relationship Id="rId160" Type="http://schemas.openxmlformats.org/officeDocument/2006/relationships/image" Target="../media/image16690.png"/><Relationship Id="rId216" Type="http://schemas.openxmlformats.org/officeDocument/2006/relationships/image" Target="../media/image1697.png"/><Relationship Id="rId423" Type="http://schemas.openxmlformats.org/officeDocument/2006/relationships/customXml" Target="../ink/ink2475.xml"/><Relationship Id="rId258" Type="http://schemas.openxmlformats.org/officeDocument/2006/relationships/image" Target="../media/image1718.png"/><Relationship Id="rId465" Type="http://schemas.openxmlformats.org/officeDocument/2006/relationships/customXml" Target="../ink/ink2496.xml"/><Relationship Id="rId22" Type="http://schemas.openxmlformats.org/officeDocument/2006/relationships/image" Target="../media/image16000.png"/><Relationship Id="rId64" Type="http://schemas.openxmlformats.org/officeDocument/2006/relationships/image" Target="../media/image16210.png"/><Relationship Id="rId118" Type="http://schemas.openxmlformats.org/officeDocument/2006/relationships/image" Target="../media/image16480.png"/><Relationship Id="rId325" Type="http://schemas.openxmlformats.org/officeDocument/2006/relationships/customXml" Target="../ink/ink2426.xml"/><Relationship Id="rId367" Type="http://schemas.openxmlformats.org/officeDocument/2006/relationships/customXml" Target="../ink/ink2447.xml"/><Relationship Id="rId171" Type="http://schemas.openxmlformats.org/officeDocument/2006/relationships/customXml" Target="../ink/ink2356.xml"/><Relationship Id="rId269" Type="http://schemas.openxmlformats.org/officeDocument/2006/relationships/customXml" Target="../ink/ink2398.xml"/><Relationship Id="rId434" Type="http://schemas.openxmlformats.org/officeDocument/2006/relationships/image" Target="../media/image14731.png"/><Relationship Id="rId476" Type="http://schemas.openxmlformats.org/officeDocument/2006/relationships/image" Target="../media/image1822.png"/><Relationship Id="rId33" Type="http://schemas.openxmlformats.org/officeDocument/2006/relationships/customXml" Target="../ink/ink2287.xml"/><Relationship Id="rId129" Type="http://schemas.openxmlformats.org/officeDocument/2006/relationships/customXml" Target="../ink/ink2335.xml"/><Relationship Id="rId280" Type="http://schemas.openxmlformats.org/officeDocument/2006/relationships/image" Target="../media/image1729.png"/><Relationship Id="rId336" Type="http://schemas.openxmlformats.org/officeDocument/2006/relationships/image" Target="../media/image1757.png"/><Relationship Id="rId501" Type="http://schemas.openxmlformats.org/officeDocument/2006/relationships/customXml" Target="../ink/ink2509.xml"/><Relationship Id="rId543" Type="http://schemas.openxmlformats.org/officeDocument/2006/relationships/customXml" Target="../ink/ink2523.xml"/><Relationship Id="rId75" Type="http://schemas.openxmlformats.org/officeDocument/2006/relationships/customXml" Target="../ink/ink2308.xml"/><Relationship Id="rId140" Type="http://schemas.openxmlformats.org/officeDocument/2006/relationships/image" Target="../media/image16590.png"/><Relationship Id="rId182" Type="http://schemas.openxmlformats.org/officeDocument/2006/relationships/image" Target="../media/image1680.png"/><Relationship Id="rId378" Type="http://schemas.openxmlformats.org/officeDocument/2006/relationships/image" Target="../media/image1778.png"/><Relationship Id="rId403" Type="http://schemas.openxmlformats.org/officeDocument/2006/relationships/customXml" Target="../ink/ink2465.xml"/><Relationship Id="rId6" Type="http://schemas.openxmlformats.org/officeDocument/2006/relationships/image" Target="../media/image15920.png"/><Relationship Id="rId238" Type="http://schemas.openxmlformats.org/officeDocument/2006/relationships/image" Target="../media/image1708.png"/><Relationship Id="rId445" Type="http://schemas.openxmlformats.org/officeDocument/2006/relationships/customXml" Target="../ink/ink2486.xml"/><Relationship Id="rId291" Type="http://schemas.openxmlformats.org/officeDocument/2006/relationships/customXml" Target="../ink/ink2409.xml"/><Relationship Id="rId305" Type="http://schemas.openxmlformats.org/officeDocument/2006/relationships/customXml" Target="../ink/ink2416.xml"/><Relationship Id="rId347" Type="http://schemas.openxmlformats.org/officeDocument/2006/relationships/customXml" Target="../ink/ink2437.xml"/><Relationship Id="rId512" Type="http://schemas.openxmlformats.org/officeDocument/2006/relationships/image" Target="../media/image1840.png"/><Relationship Id="rId44" Type="http://schemas.openxmlformats.org/officeDocument/2006/relationships/image" Target="../media/image16110.png"/><Relationship Id="rId86" Type="http://schemas.openxmlformats.org/officeDocument/2006/relationships/image" Target="../media/image16320.png"/><Relationship Id="rId151" Type="http://schemas.openxmlformats.org/officeDocument/2006/relationships/customXml" Target="../ink/ink2346.xml"/><Relationship Id="rId389" Type="http://schemas.openxmlformats.org/officeDocument/2006/relationships/customXml" Target="../ink/ink2458.xml"/><Relationship Id="rId554" Type="http://schemas.openxmlformats.org/officeDocument/2006/relationships/image" Target="../media/image1826.png"/><Relationship Id="rId193" Type="http://schemas.openxmlformats.org/officeDocument/2006/relationships/customXml" Target="../ink/ink2367.xml"/><Relationship Id="rId207" Type="http://schemas.openxmlformats.org/officeDocument/2006/relationships/customXml" Target="../ink/ink2374.xml"/><Relationship Id="rId249" Type="http://schemas.openxmlformats.org/officeDocument/2006/relationships/customXml" Target="../ink/ink2388.xml"/><Relationship Id="rId414" Type="http://schemas.openxmlformats.org/officeDocument/2006/relationships/image" Target="../media/image1796.png"/><Relationship Id="rId456" Type="http://schemas.openxmlformats.org/officeDocument/2006/relationships/image" Target="../media/image1812.png"/><Relationship Id="rId498" Type="http://schemas.openxmlformats.org/officeDocument/2006/relationships/image" Target="../media/image1833.png"/><Relationship Id="rId13" Type="http://schemas.openxmlformats.org/officeDocument/2006/relationships/customXml" Target="../ink/ink2277.xml"/><Relationship Id="rId109" Type="http://schemas.openxmlformats.org/officeDocument/2006/relationships/customXml" Target="../ink/ink2325.xml"/><Relationship Id="rId260" Type="http://schemas.openxmlformats.org/officeDocument/2006/relationships/image" Target="../media/image1719.png"/><Relationship Id="rId316" Type="http://schemas.openxmlformats.org/officeDocument/2006/relationships/image" Target="../media/image1747.png"/><Relationship Id="rId55" Type="http://schemas.openxmlformats.org/officeDocument/2006/relationships/customXml" Target="../ink/ink2298.xml"/><Relationship Id="rId97" Type="http://schemas.openxmlformats.org/officeDocument/2006/relationships/customXml" Target="../ink/ink2319.xml"/><Relationship Id="rId120" Type="http://schemas.openxmlformats.org/officeDocument/2006/relationships/image" Target="../media/image16490.png"/><Relationship Id="rId358" Type="http://schemas.openxmlformats.org/officeDocument/2006/relationships/image" Target="../media/image1768.png"/><Relationship Id="rId565" Type="http://schemas.openxmlformats.org/officeDocument/2006/relationships/customXml" Target="../ink/ink2534.xml"/><Relationship Id="rId162" Type="http://schemas.openxmlformats.org/officeDocument/2006/relationships/image" Target="../media/image16700.png"/><Relationship Id="rId218" Type="http://schemas.openxmlformats.org/officeDocument/2006/relationships/image" Target="../media/image1698.png"/><Relationship Id="rId425" Type="http://schemas.openxmlformats.org/officeDocument/2006/relationships/customXml" Target="../ink/ink2476.xml"/><Relationship Id="rId467" Type="http://schemas.openxmlformats.org/officeDocument/2006/relationships/customXml" Target="../ink/ink2497.xml"/><Relationship Id="rId271" Type="http://schemas.openxmlformats.org/officeDocument/2006/relationships/customXml" Target="../ink/ink2399.xml"/><Relationship Id="rId24" Type="http://schemas.openxmlformats.org/officeDocument/2006/relationships/image" Target="../media/image16010.png"/><Relationship Id="rId66" Type="http://schemas.openxmlformats.org/officeDocument/2006/relationships/image" Target="../media/image16220.png"/><Relationship Id="rId131" Type="http://schemas.openxmlformats.org/officeDocument/2006/relationships/customXml" Target="../ink/ink2336.xml"/><Relationship Id="rId327" Type="http://schemas.openxmlformats.org/officeDocument/2006/relationships/customXml" Target="../ink/ink2427.xml"/><Relationship Id="rId369" Type="http://schemas.openxmlformats.org/officeDocument/2006/relationships/customXml" Target="../ink/ink2448.xml"/><Relationship Id="rId173" Type="http://schemas.openxmlformats.org/officeDocument/2006/relationships/customXml" Target="../ink/ink2357.xml"/><Relationship Id="rId380" Type="http://schemas.openxmlformats.org/officeDocument/2006/relationships/image" Target="../media/image1779.png"/><Relationship Id="rId436" Type="http://schemas.openxmlformats.org/officeDocument/2006/relationships/image" Target="../media/image15901.png"/><Relationship Id="rId240" Type="http://schemas.openxmlformats.org/officeDocument/2006/relationships/image" Target="../media/image1709.png"/><Relationship Id="rId478" Type="http://schemas.openxmlformats.org/officeDocument/2006/relationships/image" Target="../media/image1823.png"/><Relationship Id="rId35" Type="http://schemas.openxmlformats.org/officeDocument/2006/relationships/customXml" Target="../ink/ink2288.xml"/><Relationship Id="rId77" Type="http://schemas.openxmlformats.org/officeDocument/2006/relationships/customXml" Target="../ink/ink2309.xml"/><Relationship Id="rId100" Type="http://schemas.openxmlformats.org/officeDocument/2006/relationships/image" Target="../media/image16390.png"/><Relationship Id="rId282" Type="http://schemas.openxmlformats.org/officeDocument/2006/relationships/image" Target="../media/image1730.png"/><Relationship Id="rId338" Type="http://schemas.openxmlformats.org/officeDocument/2006/relationships/image" Target="../media/image1758.png"/><Relationship Id="rId503" Type="http://schemas.openxmlformats.org/officeDocument/2006/relationships/customXml" Target="../ink/ink2510.xml"/><Relationship Id="rId545" Type="http://schemas.openxmlformats.org/officeDocument/2006/relationships/customXml" Target="../ink/ink2524.xml"/><Relationship Id="rId8" Type="http://schemas.openxmlformats.org/officeDocument/2006/relationships/image" Target="../media/image15930.png"/><Relationship Id="rId142" Type="http://schemas.openxmlformats.org/officeDocument/2006/relationships/image" Target="../media/image16600.png"/><Relationship Id="rId184" Type="http://schemas.openxmlformats.org/officeDocument/2006/relationships/image" Target="../media/image1681.png"/><Relationship Id="rId391" Type="http://schemas.openxmlformats.org/officeDocument/2006/relationships/customXml" Target="../ink/ink2459.xml"/><Relationship Id="rId405" Type="http://schemas.openxmlformats.org/officeDocument/2006/relationships/customXml" Target="../ink/ink2466.xml"/><Relationship Id="rId447" Type="http://schemas.openxmlformats.org/officeDocument/2006/relationships/customXml" Target="../ink/ink2487.xml"/><Relationship Id="rId251" Type="http://schemas.openxmlformats.org/officeDocument/2006/relationships/customXml" Target="../ink/ink2389.xml"/><Relationship Id="rId46" Type="http://schemas.openxmlformats.org/officeDocument/2006/relationships/image" Target="../media/image16120.png"/><Relationship Id="rId293" Type="http://schemas.openxmlformats.org/officeDocument/2006/relationships/customXml" Target="../ink/ink2410.xml"/><Relationship Id="rId307" Type="http://schemas.openxmlformats.org/officeDocument/2006/relationships/customXml" Target="../ink/ink2417.xml"/><Relationship Id="rId349" Type="http://schemas.openxmlformats.org/officeDocument/2006/relationships/customXml" Target="../ink/ink2438.xml"/><Relationship Id="rId514" Type="http://schemas.openxmlformats.org/officeDocument/2006/relationships/image" Target="../media/image1841.png"/><Relationship Id="rId556" Type="http://schemas.openxmlformats.org/officeDocument/2006/relationships/image" Target="../media/image1827.png"/><Relationship Id="rId88" Type="http://schemas.openxmlformats.org/officeDocument/2006/relationships/image" Target="../media/image16330.png"/><Relationship Id="rId111" Type="http://schemas.openxmlformats.org/officeDocument/2006/relationships/customXml" Target="../ink/ink2326.xml"/><Relationship Id="rId153" Type="http://schemas.openxmlformats.org/officeDocument/2006/relationships/customXml" Target="../ink/ink2347.xml"/><Relationship Id="rId195" Type="http://schemas.openxmlformats.org/officeDocument/2006/relationships/customXml" Target="../ink/ink2368.xml"/><Relationship Id="rId209" Type="http://schemas.openxmlformats.org/officeDocument/2006/relationships/customXml" Target="../ink/ink2375.xml"/><Relationship Id="rId360" Type="http://schemas.openxmlformats.org/officeDocument/2006/relationships/image" Target="../media/image1769.png"/><Relationship Id="rId416" Type="http://schemas.openxmlformats.org/officeDocument/2006/relationships/image" Target="../media/image1797.png"/><Relationship Id="rId220" Type="http://schemas.openxmlformats.org/officeDocument/2006/relationships/image" Target="../media/image1699.png"/><Relationship Id="rId458" Type="http://schemas.openxmlformats.org/officeDocument/2006/relationships/image" Target="../media/image1813.png"/><Relationship Id="rId15" Type="http://schemas.openxmlformats.org/officeDocument/2006/relationships/customXml" Target="../ink/ink2278.xml"/><Relationship Id="rId57" Type="http://schemas.openxmlformats.org/officeDocument/2006/relationships/customXml" Target="../ink/ink2299.xml"/><Relationship Id="rId262" Type="http://schemas.openxmlformats.org/officeDocument/2006/relationships/image" Target="../media/image1720.png"/><Relationship Id="rId318" Type="http://schemas.openxmlformats.org/officeDocument/2006/relationships/image" Target="../media/image1748.png"/><Relationship Id="rId567" Type="http://schemas.openxmlformats.org/officeDocument/2006/relationships/customXml" Target="../ink/ink2535.xml"/><Relationship Id="rId99" Type="http://schemas.openxmlformats.org/officeDocument/2006/relationships/customXml" Target="../ink/ink2320.xml"/><Relationship Id="rId122" Type="http://schemas.openxmlformats.org/officeDocument/2006/relationships/image" Target="../media/image16500.png"/><Relationship Id="rId164" Type="http://schemas.openxmlformats.org/officeDocument/2006/relationships/image" Target="../media/image16710.png"/><Relationship Id="rId371" Type="http://schemas.openxmlformats.org/officeDocument/2006/relationships/customXml" Target="../ink/ink2449.xml"/><Relationship Id="rId427" Type="http://schemas.openxmlformats.org/officeDocument/2006/relationships/customXml" Target="../ink/ink2477.xml"/><Relationship Id="rId469" Type="http://schemas.openxmlformats.org/officeDocument/2006/relationships/customXml" Target="../ink/ink2498.xml"/><Relationship Id="rId26" Type="http://schemas.openxmlformats.org/officeDocument/2006/relationships/image" Target="../media/image16020.png"/><Relationship Id="rId273" Type="http://schemas.openxmlformats.org/officeDocument/2006/relationships/customXml" Target="../ink/ink2400.xml"/><Relationship Id="rId329" Type="http://schemas.openxmlformats.org/officeDocument/2006/relationships/customXml" Target="../ink/ink2428.xml"/><Relationship Id="rId480" Type="http://schemas.openxmlformats.org/officeDocument/2006/relationships/image" Target="../media/image1824.png"/><Relationship Id="rId536" Type="http://schemas.openxmlformats.org/officeDocument/2006/relationships/image" Target="../media/image1852.png"/><Relationship Id="rId68" Type="http://schemas.openxmlformats.org/officeDocument/2006/relationships/image" Target="../media/image16230.png"/><Relationship Id="rId133" Type="http://schemas.openxmlformats.org/officeDocument/2006/relationships/customXml" Target="../ink/ink2337.xml"/><Relationship Id="rId175" Type="http://schemas.openxmlformats.org/officeDocument/2006/relationships/customXml" Target="../ink/ink2358.xml"/><Relationship Id="rId340" Type="http://schemas.openxmlformats.org/officeDocument/2006/relationships/image" Target="../media/image1759.png"/><Relationship Id="rId200" Type="http://schemas.openxmlformats.org/officeDocument/2006/relationships/image" Target="../media/image1689.png"/><Relationship Id="rId382" Type="http://schemas.openxmlformats.org/officeDocument/2006/relationships/image" Target="../media/image1780.png"/><Relationship Id="rId438" Type="http://schemas.openxmlformats.org/officeDocument/2006/relationships/image" Target="../media/image1803.png"/><Relationship Id="rId242" Type="http://schemas.openxmlformats.org/officeDocument/2006/relationships/image" Target="../media/image1710.png"/><Relationship Id="rId284" Type="http://schemas.openxmlformats.org/officeDocument/2006/relationships/image" Target="../media/image1731.png"/><Relationship Id="rId505" Type="http://schemas.openxmlformats.org/officeDocument/2006/relationships/customXml" Target="../ink/ink2511.xml"/><Relationship Id="rId37" Type="http://schemas.openxmlformats.org/officeDocument/2006/relationships/customXml" Target="../ink/ink2289.xml"/><Relationship Id="rId79" Type="http://schemas.openxmlformats.org/officeDocument/2006/relationships/customXml" Target="../ink/ink2310.xml"/><Relationship Id="rId102" Type="http://schemas.openxmlformats.org/officeDocument/2006/relationships/image" Target="../media/image16400.png"/><Relationship Id="rId144" Type="http://schemas.openxmlformats.org/officeDocument/2006/relationships/image" Target="../media/image16610.png"/><Relationship Id="rId547" Type="http://schemas.openxmlformats.org/officeDocument/2006/relationships/customXml" Target="../ink/ink2525.xml"/><Relationship Id="rId90" Type="http://schemas.openxmlformats.org/officeDocument/2006/relationships/image" Target="../media/image16340.png"/><Relationship Id="rId186" Type="http://schemas.openxmlformats.org/officeDocument/2006/relationships/image" Target="../media/image1682.png"/><Relationship Id="rId351" Type="http://schemas.openxmlformats.org/officeDocument/2006/relationships/customXml" Target="../ink/ink2439.xml"/><Relationship Id="rId393" Type="http://schemas.openxmlformats.org/officeDocument/2006/relationships/customXml" Target="../ink/ink2460.xml"/><Relationship Id="rId407" Type="http://schemas.openxmlformats.org/officeDocument/2006/relationships/customXml" Target="../ink/ink2467.xml"/><Relationship Id="rId449" Type="http://schemas.openxmlformats.org/officeDocument/2006/relationships/customXml" Target="../ink/ink2488.xml"/><Relationship Id="rId211" Type="http://schemas.openxmlformats.org/officeDocument/2006/relationships/customXml" Target="../ink/ink2376.xml"/><Relationship Id="rId253" Type="http://schemas.openxmlformats.org/officeDocument/2006/relationships/customXml" Target="../ink/ink2390.xml"/><Relationship Id="rId295" Type="http://schemas.openxmlformats.org/officeDocument/2006/relationships/customXml" Target="../ink/ink2411.xml"/><Relationship Id="rId309" Type="http://schemas.openxmlformats.org/officeDocument/2006/relationships/customXml" Target="../ink/ink2418.xml"/><Relationship Id="rId460" Type="http://schemas.openxmlformats.org/officeDocument/2006/relationships/image" Target="../media/image1814.png"/><Relationship Id="rId516" Type="http://schemas.openxmlformats.org/officeDocument/2006/relationships/image" Target="../media/image1842.png"/><Relationship Id="rId48" Type="http://schemas.openxmlformats.org/officeDocument/2006/relationships/image" Target="../media/image16130.png"/><Relationship Id="rId113" Type="http://schemas.openxmlformats.org/officeDocument/2006/relationships/customXml" Target="../ink/ink2327.xml"/><Relationship Id="rId320" Type="http://schemas.openxmlformats.org/officeDocument/2006/relationships/image" Target="../media/image1749.png"/><Relationship Id="rId558" Type="http://schemas.openxmlformats.org/officeDocument/2006/relationships/image" Target="../media/image1828.png"/><Relationship Id="rId155" Type="http://schemas.openxmlformats.org/officeDocument/2006/relationships/customXml" Target="../ink/ink2348.xml"/><Relationship Id="rId197" Type="http://schemas.openxmlformats.org/officeDocument/2006/relationships/customXml" Target="../ink/ink2369.xml"/><Relationship Id="rId362" Type="http://schemas.openxmlformats.org/officeDocument/2006/relationships/image" Target="../media/image1770.png"/><Relationship Id="rId418" Type="http://schemas.openxmlformats.org/officeDocument/2006/relationships/image" Target="../media/image1798.png"/><Relationship Id="rId222" Type="http://schemas.openxmlformats.org/officeDocument/2006/relationships/image" Target="../media/image1700.png"/><Relationship Id="rId264" Type="http://schemas.openxmlformats.org/officeDocument/2006/relationships/image" Target="../media/image1721.png"/><Relationship Id="rId471" Type="http://schemas.openxmlformats.org/officeDocument/2006/relationships/customXml" Target="../ink/ink2499.xml"/><Relationship Id="rId17" Type="http://schemas.openxmlformats.org/officeDocument/2006/relationships/customXml" Target="../ink/ink2279.xml"/><Relationship Id="rId59" Type="http://schemas.openxmlformats.org/officeDocument/2006/relationships/customXml" Target="../ink/ink2300.xml"/><Relationship Id="rId124" Type="http://schemas.openxmlformats.org/officeDocument/2006/relationships/image" Target="../media/image16510.png"/><Relationship Id="rId569" Type="http://schemas.openxmlformats.org/officeDocument/2006/relationships/customXml" Target="../ink/ink2536.xml"/><Relationship Id="rId70" Type="http://schemas.openxmlformats.org/officeDocument/2006/relationships/image" Target="../media/image16240.png"/><Relationship Id="rId166" Type="http://schemas.openxmlformats.org/officeDocument/2006/relationships/image" Target="../media/image1672.png"/><Relationship Id="rId331" Type="http://schemas.openxmlformats.org/officeDocument/2006/relationships/customXml" Target="../ink/ink2429.xml"/><Relationship Id="rId373" Type="http://schemas.openxmlformats.org/officeDocument/2006/relationships/customXml" Target="../ink/ink2450.xml"/><Relationship Id="rId429" Type="http://schemas.openxmlformats.org/officeDocument/2006/relationships/customXml" Target="../ink/ink2478.xml"/><Relationship Id="rId1" Type="http://schemas.openxmlformats.org/officeDocument/2006/relationships/slideLayout" Target="../slideLayouts/slideLayout2.xml"/><Relationship Id="rId440" Type="http://schemas.openxmlformats.org/officeDocument/2006/relationships/image" Target="../media/image1804.png"/><Relationship Id="rId28" Type="http://schemas.openxmlformats.org/officeDocument/2006/relationships/image" Target="../media/image16030.png"/><Relationship Id="rId275" Type="http://schemas.openxmlformats.org/officeDocument/2006/relationships/customXml" Target="../ink/ink2401.xml"/><Relationship Id="rId300" Type="http://schemas.openxmlformats.org/officeDocument/2006/relationships/image" Target="../media/image1739.png"/><Relationship Id="rId538" Type="http://schemas.openxmlformats.org/officeDocument/2006/relationships/image" Target="../media/image1701.png"/><Relationship Id="rId81" Type="http://schemas.openxmlformats.org/officeDocument/2006/relationships/customXml" Target="../ink/ink2311.xml"/><Relationship Id="rId135" Type="http://schemas.openxmlformats.org/officeDocument/2006/relationships/customXml" Target="../ink/ink2338.xml"/><Relationship Id="rId177" Type="http://schemas.openxmlformats.org/officeDocument/2006/relationships/customXml" Target="../ink/ink2359.xml"/><Relationship Id="rId342" Type="http://schemas.openxmlformats.org/officeDocument/2006/relationships/image" Target="../media/image1760.png"/><Relationship Id="rId384" Type="http://schemas.openxmlformats.org/officeDocument/2006/relationships/image" Target="../media/image1781.png"/><Relationship Id="rId202" Type="http://schemas.openxmlformats.org/officeDocument/2006/relationships/image" Target="../media/image1690.png"/><Relationship Id="rId244" Type="http://schemas.openxmlformats.org/officeDocument/2006/relationships/image" Target="../media/image1711.png"/><Relationship Id="rId39" Type="http://schemas.openxmlformats.org/officeDocument/2006/relationships/customXml" Target="../ink/ink2290.xml"/><Relationship Id="rId286" Type="http://schemas.openxmlformats.org/officeDocument/2006/relationships/image" Target="../media/image1732.png"/><Relationship Id="rId451" Type="http://schemas.openxmlformats.org/officeDocument/2006/relationships/customXml" Target="../ink/ink2489.xml"/><Relationship Id="rId493" Type="http://schemas.openxmlformats.org/officeDocument/2006/relationships/customXml" Target="../ink/ink2505.xml"/><Relationship Id="rId507" Type="http://schemas.openxmlformats.org/officeDocument/2006/relationships/customXml" Target="../ink/ink2512.xml"/><Relationship Id="rId549" Type="http://schemas.openxmlformats.org/officeDocument/2006/relationships/customXml" Target="../ink/ink2526.xml"/><Relationship Id="rId50" Type="http://schemas.openxmlformats.org/officeDocument/2006/relationships/image" Target="../media/image16140.png"/><Relationship Id="rId104" Type="http://schemas.openxmlformats.org/officeDocument/2006/relationships/image" Target="../media/image16410.png"/><Relationship Id="rId146" Type="http://schemas.openxmlformats.org/officeDocument/2006/relationships/image" Target="../media/image16620.png"/><Relationship Id="rId188" Type="http://schemas.openxmlformats.org/officeDocument/2006/relationships/image" Target="../media/image1683.png"/><Relationship Id="rId311" Type="http://schemas.openxmlformats.org/officeDocument/2006/relationships/customXml" Target="../ink/ink2419.xml"/><Relationship Id="rId353" Type="http://schemas.openxmlformats.org/officeDocument/2006/relationships/customXml" Target="../ink/ink2440.xml"/><Relationship Id="rId395" Type="http://schemas.openxmlformats.org/officeDocument/2006/relationships/customXml" Target="../ink/ink2461.xml"/><Relationship Id="rId409" Type="http://schemas.openxmlformats.org/officeDocument/2006/relationships/customXml" Target="../ink/ink2468.xml"/><Relationship Id="rId560" Type="http://schemas.openxmlformats.org/officeDocument/2006/relationships/image" Target="../media/image1829.png"/><Relationship Id="rId92" Type="http://schemas.openxmlformats.org/officeDocument/2006/relationships/image" Target="../media/image16350.png"/><Relationship Id="rId213" Type="http://schemas.openxmlformats.org/officeDocument/2006/relationships/customXml" Target="../ink/ink2377.xml"/><Relationship Id="rId420" Type="http://schemas.openxmlformats.org/officeDocument/2006/relationships/image" Target="../media/image1799.png"/><Relationship Id="rId255" Type="http://schemas.openxmlformats.org/officeDocument/2006/relationships/customXml" Target="../ink/ink2391.xml"/><Relationship Id="rId297" Type="http://schemas.openxmlformats.org/officeDocument/2006/relationships/customXml" Target="../ink/ink2412.xml"/><Relationship Id="rId462" Type="http://schemas.openxmlformats.org/officeDocument/2006/relationships/image" Target="../media/image1815.png"/><Relationship Id="rId518" Type="http://schemas.openxmlformats.org/officeDocument/2006/relationships/image" Target="../media/image1843.png"/><Relationship Id="rId115" Type="http://schemas.openxmlformats.org/officeDocument/2006/relationships/customXml" Target="../ink/ink2328.xml"/><Relationship Id="rId157" Type="http://schemas.openxmlformats.org/officeDocument/2006/relationships/customXml" Target="../ink/ink2349.xml"/><Relationship Id="rId322" Type="http://schemas.openxmlformats.org/officeDocument/2006/relationships/image" Target="../media/image1750.png"/><Relationship Id="rId364" Type="http://schemas.openxmlformats.org/officeDocument/2006/relationships/image" Target="../media/image1771.png"/><Relationship Id="rId61" Type="http://schemas.openxmlformats.org/officeDocument/2006/relationships/customXml" Target="../ink/ink2301.xml"/><Relationship Id="rId199" Type="http://schemas.openxmlformats.org/officeDocument/2006/relationships/customXml" Target="../ink/ink2370.xml"/><Relationship Id="rId571" Type="http://schemas.openxmlformats.org/officeDocument/2006/relationships/customXml" Target="../ink/ink2537.xml"/><Relationship Id="rId19" Type="http://schemas.openxmlformats.org/officeDocument/2006/relationships/customXml" Target="../ink/ink2280.xml"/><Relationship Id="rId266" Type="http://schemas.openxmlformats.org/officeDocument/2006/relationships/image" Target="../media/image1722.png"/><Relationship Id="rId431" Type="http://schemas.openxmlformats.org/officeDocument/2006/relationships/customXml" Target="../ink/ink2479.xml"/><Relationship Id="rId473" Type="http://schemas.openxmlformats.org/officeDocument/2006/relationships/customXml" Target="../ink/ink2500.xml"/><Relationship Id="rId30" Type="http://schemas.openxmlformats.org/officeDocument/2006/relationships/image" Target="../media/image16040.png"/><Relationship Id="rId126" Type="http://schemas.openxmlformats.org/officeDocument/2006/relationships/image" Target="../media/image16520.png"/><Relationship Id="rId168" Type="http://schemas.openxmlformats.org/officeDocument/2006/relationships/image" Target="../media/image1673.png"/><Relationship Id="rId333" Type="http://schemas.openxmlformats.org/officeDocument/2006/relationships/customXml" Target="../ink/ink2430.xml"/><Relationship Id="rId540" Type="http://schemas.openxmlformats.org/officeDocument/2006/relationships/image" Target="../media/image1702.png"/><Relationship Id="rId72" Type="http://schemas.openxmlformats.org/officeDocument/2006/relationships/image" Target="../media/image16250.png"/><Relationship Id="rId375" Type="http://schemas.openxmlformats.org/officeDocument/2006/relationships/customXml" Target="../ink/ink2451.xml"/><Relationship Id="rId3" Type="http://schemas.openxmlformats.org/officeDocument/2006/relationships/customXml" Target="../ink/ink2272.xml"/><Relationship Id="rId277" Type="http://schemas.openxmlformats.org/officeDocument/2006/relationships/customXml" Target="../ink/ink2402.xml"/><Relationship Id="rId400" Type="http://schemas.openxmlformats.org/officeDocument/2006/relationships/image" Target="../media/image1789.png"/><Relationship Id="rId442" Type="http://schemas.openxmlformats.org/officeDocument/2006/relationships/image" Target="../media/image1805.png"/><Relationship Id="rId137" Type="http://schemas.openxmlformats.org/officeDocument/2006/relationships/customXml" Target="../ink/ink2339.xml"/><Relationship Id="rId302" Type="http://schemas.openxmlformats.org/officeDocument/2006/relationships/image" Target="../media/image1740.png"/><Relationship Id="rId344" Type="http://schemas.openxmlformats.org/officeDocument/2006/relationships/image" Target="../media/image1761.png"/><Relationship Id="rId41" Type="http://schemas.openxmlformats.org/officeDocument/2006/relationships/customXml" Target="../ink/ink2291.xml"/><Relationship Id="rId83" Type="http://schemas.openxmlformats.org/officeDocument/2006/relationships/customXml" Target="../ink/ink2312.xml"/><Relationship Id="rId179" Type="http://schemas.openxmlformats.org/officeDocument/2006/relationships/customXml" Target="../ink/ink2360.xml"/><Relationship Id="rId386" Type="http://schemas.openxmlformats.org/officeDocument/2006/relationships/image" Target="../media/image1782.png"/><Relationship Id="rId551" Type="http://schemas.openxmlformats.org/officeDocument/2006/relationships/customXml" Target="../ink/ink2527.xml"/><Relationship Id="rId190" Type="http://schemas.openxmlformats.org/officeDocument/2006/relationships/image" Target="../media/image1684.png"/><Relationship Id="rId204" Type="http://schemas.openxmlformats.org/officeDocument/2006/relationships/image" Target="../media/image1691.png"/><Relationship Id="rId246" Type="http://schemas.openxmlformats.org/officeDocument/2006/relationships/image" Target="../media/image1712.png"/><Relationship Id="rId288" Type="http://schemas.openxmlformats.org/officeDocument/2006/relationships/image" Target="../media/image1733.png"/><Relationship Id="rId411" Type="http://schemas.openxmlformats.org/officeDocument/2006/relationships/customXml" Target="../ink/ink2469.xml"/><Relationship Id="rId453" Type="http://schemas.openxmlformats.org/officeDocument/2006/relationships/customXml" Target="../ink/ink2490.xml"/><Relationship Id="rId509" Type="http://schemas.openxmlformats.org/officeDocument/2006/relationships/customXml" Target="../ink/ink2513.xml"/><Relationship Id="rId106" Type="http://schemas.openxmlformats.org/officeDocument/2006/relationships/image" Target="../media/image16420.png"/><Relationship Id="rId313" Type="http://schemas.openxmlformats.org/officeDocument/2006/relationships/customXml" Target="../ink/ink2420.xml"/><Relationship Id="rId495" Type="http://schemas.openxmlformats.org/officeDocument/2006/relationships/customXml" Target="../ink/ink2506.xml"/><Relationship Id="rId10" Type="http://schemas.openxmlformats.org/officeDocument/2006/relationships/image" Target="../media/image15940.png"/><Relationship Id="rId52" Type="http://schemas.openxmlformats.org/officeDocument/2006/relationships/image" Target="../media/image16150.png"/><Relationship Id="rId94" Type="http://schemas.openxmlformats.org/officeDocument/2006/relationships/image" Target="../media/image16360.png"/><Relationship Id="rId148" Type="http://schemas.openxmlformats.org/officeDocument/2006/relationships/image" Target="../media/image16630.png"/><Relationship Id="rId355" Type="http://schemas.openxmlformats.org/officeDocument/2006/relationships/customXml" Target="../ink/ink2441.xml"/><Relationship Id="rId397" Type="http://schemas.openxmlformats.org/officeDocument/2006/relationships/customXml" Target="../ink/ink2462.xml"/><Relationship Id="rId520" Type="http://schemas.openxmlformats.org/officeDocument/2006/relationships/image" Target="../media/image1844.png"/><Relationship Id="rId562" Type="http://schemas.openxmlformats.org/officeDocument/2006/relationships/image" Target="../media/image1845.png"/><Relationship Id="rId215" Type="http://schemas.openxmlformats.org/officeDocument/2006/relationships/customXml" Target="../ink/ink2378.xml"/><Relationship Id="rId257" Type="http://schemas.openxmlformats.org/officeDocument/2006/relationships/customXml" Target="../ink/ink2392.xml"/><Relationship Id="rId422" Type="http://schemas.openxmlformats.org/officeDocument/2006/relationships/image" Target="../media/image1800.png"/><Relationship Id="rId464" Type="http://schemas.openxmlformats.org/officeDocument/2006/relationships/image" Target="../media/image1816.png"/><Relationship Id="rId299" Type="http://schemas.openxmlformats.org/officeDocument/2006/relationships/customXml" Target="../ink/ink2413.xml"/><Relationship Id="rId63" Type="http://schemas.openxmlformats.org/officeDocument/2006/relationships/customXml" Target="../ink/ink2302.xml"/><Relationship Id="rId159" Type="http://schemas.openxmlformats.org/officeDocument/2006/relationships/customXml" Target="../ink/ink2350.xml"/><Relationship Id="rId366" Type="http://schemas.openxmlformats.org/officeDocument/2006/relationships/image" Target="../media/image1772.png"/><Relationship Id="rId433" Type="http://schemas.openxmlformats.org/officeDocument/2006/relationships/customXml" Target="../ink/ink2480.xml"/><Relationship Id="rId74" Type="http://schemas.openxmlformats.org/officeDocument/2006/relationships/image" Target="../media/image16260.png"/><Relationship Id="rId377" Type="http://schemas.openxmlformats.org/officeDocument/2006/relationships/customXml" Target="../ink/ink2452.xml"/><Relationship Id="rId500" Type="http://schemas.openxmlformats.org/officeDocument/2006/relationships/image" Target="../media/image1834.png"/><Relationship Id="rId5" Type="http://schemas.openxmlformats.org/officeDocument/2006/relationships/customXml" Target="../ink/ink2273.xml"/></Relationships>
</file>

<file path=ppt/slides/_rels/slide14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618.xml"/><Relationship Id="rId117" Type="http://schemas.openxmlformats.org/officeDocument/2006/relationships/image" Target="../media/image1860.png"/><Relationship Id="rId21" Type="http://schemas.openxmlformats.org/officeDocument/2006/relationships/image" Target="../media/image30410.png"/><Relationship Id="rId159" Type="http://schemas.openxmlformats.org/officeDocument/2006/relationships/image" Target="../media/image14200.png"/><Relationship Id="rId324" Type="http://schemas.openxmlformats.org/officeDocument/2006/relationships/image" Target="../media/image1751.png"/><Relationship Id="rId366" Type="http://schemas.openxmlformats.org/officeDocument/2006/relationships/customXml" Target="../ink/ink2660.xml"/><Relationship Id="rId63" Type="http://schemas.openxmlformats.org/officeDocument/2006/relationships/image" Target="../media/image18330.png"/><Relationship Id="rId531" Type="http://schemas.openxmlformats.org/officeDocument/2006/relationships/image" Target="../media/image1915.png"/><Relationship Id="rId170" Type="http://schemas.openxmlformats.org/officeDocument/2006/relationships/customXml" Target="../ink/ink2579.xml"/><Relationship Id="rId268" Type="http://schemas.openxmlformats.org/officeDocument/2006/relationships/image" Target="../media/image1723.png"/><Relationship Id="rId335" Type="http://schemas.openxmlformats.org/officeDocument/2006/relationships/customXml" Target="../ink/ink2636.xml"/><Relationship Id="rId377" Type="http://schemas.openxmlformats.org/officeDocument/2006/relationships/customXml" Target="../ink/ink2671.xml"/><Relationship Id="rId500" Type="http://schemas.openxmlformats.org/officeDocument/2006/relationships/customXml" Target="../ink/ink2718.xml"/><Relationship Id="rId542" Type="http://schemas.openxmlformats.org/officeDocument/2006/relationships/customXml" Target="../ink/ink2739.xml"/><Relationship Id="rId5" Type="http://schemas.openxmlformats.org/officeDocument/2006/relationships/image" Target="../media/image29610.png"/><Relationship Id="rId181" Type="http://schemas.openxmlformats.org/officeDocument/2006/relationships/image" Target="../media/image18101.png"/><Relationship Id="rId402" Type="http://schemas.openxmlformats.org/officeDocument/2006/relationships/customXml" Target="../ink/ink2691.xml"/><Relationship Id="rId279" Type="http://schemas.openxmlformats.org/officeDocument/2006/relationships/customXml" Target="../ink/ink2608.xml"/><Relationship Id="rId486" Type="http://schemas.openxmlformats.org/officeDocument/2006/relationships/customXml" Target="../ink/ink2711.xml"/><Relationship Id="rId139" Type="http://schemas.openxmlformats.org/officeDocument/2006/relationships/image" Target="../media/image36311.png"/><Relationship Id="rId290" Type="http://schemas.openxmlformats.org/officeDocument/2006/relationships/image" Target="../media/image1734.png"/><Relationship Id="rId304" Type="http://schemas.openxmlformats.org/officeDocument/2006/relationships/image" Target="../media/image1741.png"/><Relationship Id="rId346" Type="http://schemas.openxmlformats.org/officeDocument/2006/relationships/customXml" Target="../ink/ink2645.xml"/><Relationship Id="rId43" Type="http://schemas.openxmlformats.org/officeDocument/2006/relationships/image" Target="../media/image18230.png"/><Relationship Id="rId388" Type="http://schemas.openxmlformats.org/officeDocument/2006/relationships/customXml" Target="../ink/ink2682.xml"/><Relationship Id="rId511" Type="http://schemas.openxmlformats.org/officeDocument/2006/relationships/image" Target="../media/image1888.png"/><Relationship Id="rId553" Type="http://schemas.openxmlformats.org/officeDocument/2006/relationships/image" Target="../media/image1926.png"/><Relationship Id="rId413" Type="http://schemas.openxmlformats.org/officeDocument/2006/relationships/image" Target="../media/image1865.png"/><Relationship Id="rId248" Type="http://schemas.openxmlformats.org/officeDocument/2006/relationships/image" Target="../media/image1713.png"/><Relationship Id="rId497" Type="http://schemas.openxmlformats.org/officeDocument/2006/relationships/image" Target="../media/image1881.png"/><Relationship Id="rId12" Type="http://schemas.openxmlformats.org/officeDocument/2006/relationships/customXml" Target="../ink/ink2543.xml"/><Relationship Id="rId108" Type="http://schemas.openxmlformats.org/officeDocument/2006/relationships/customXml" Target="../ink/ink2559.xml"/><Relationship Id="rId315" Type="http://schemas.openxmlformats.org/officeDocument/2006/relationships/customXml" Target="../ink/ink2626.xml"/><Relationship Id="rId357" Type="http://schemas.openxmlformats.org/officeDocument/2006/relationships/image" Target="../media/image18271.png"/><Relationship Id="rId522" Type="http://schemas.openxmlformats.org/officeDocument/2006/relationships/customXml" Target="../ink/ink2729.xml"/><Relationship Id="rId161" Type="http://schemas.openxmlformats.org/officeDocument/2006/relationships/image" Target="../media/image14720.png"/><Relationship Id="rId217" Type="http://schemas.openxmlformats.org/officeDocument/2006/relationships/image" Target="../media/image1910.png"/><Relationship Id="rId399" Type="http://schemas.openxmlformats.org/officeDocument/2006/relationships/image" Target="../media/image1856.png"/><Relationship Id="rId259" Type="http://schemas.openxmlformats.org/officeDocument/2006/relationships/customXml" Target="../ink/ink2598.xml"/><Relationship Id="rId424" Type="http://schemas.openxmlformats.org/officeDocument/2006/relationships/customXml" Target="../ink/ink2702.xml"/><Relationship Id="rId23" Type="http://schemas.openxmlformats.org/officeDocument/2006/relationships/image" Target="../media/image30510.png"/><Relationship Id="rId270" Type="http://schemas.openxmlformats.org/officeDocument/2006/relationships/image" Target="../media/image1724.png"/><Relationship Id="rId326" Type="http://schemas.openxmlformats.org/officeDocument/2006/relationships/image" Target="../media/image1752.png"/><Relationship Id="rId533" Type="http://schemas.openxmlformats.org/officeDocument/2006/relationships/image" Target="../media/image1916.png"/><Relationship Id="rId130" Type="http://schemas.openxmlformats.org/officeDocument/2006/relationships/customXml" Target="../ink/ink2562.xml"/><Relationship Id="rId368" Type="http://schemas.openxmlformats.org/officeDocument/2006/relationships/customXml" Target="../ink/ink2662.xml"/><Relationship Id="rId65" Type="http://schemas.openxmlformats.org/officeDocument/2006/relationships/image" Target="../media/image18340.png"/><Relationship Id="rId172" Type="http://schemas.openxmlformats.org/officeDocument/2006/relationships/customXml" Target="../ink/ink2580.xml"/><Relationship Id="rId281" Type="http://schemas.openxmlformats.org/officeDocument/2006/relationships/customXml" Target="../ink/ink2609.xml"/><Relationship Id="rId337" Type="http://schemas.openxmlformats.org/officeDocument/2006/relationships/customXml" Target="../ink/ink2637.xml"/><Relationship Id="rId502" Type="http://schemas.openxmlformats.org/officeDocument/2006/relationships/customXml" Target="../ink/ink2719.xml"/><Relationship Id="rId141" Type="http://schemas.openxmlformats.org/officeDocument/2006/relationships/image" Target="../media/image36411.png"/><Relationship Id="rId379" Type="http://schemas.openxmlformats.org/officeDocument/2006/relationships/customXml" Target="../ink/ink2673.xml"/><Relationship Id="rId544" Type="http://schemas.openxmlformats.org/officeDocument/2006/relationships/customXml" Target="../ink/ink2740.xml"/><Relationship Id="rId7" Type="http://schemas.openxmlformats.org/officeDocument/2006/relationships/image" Target="../media/image29710.png"/><Relationship Id="rId183" Type="http://schemas.openxmlformats.org/officeDocument/2006/relationships/image" Target="../media/image18111.png"/><Relationship Id="rId239" Type="http://schemas.openxmlformats.org/officeDocument/2006/relationships/customXml" Target="../ink/ink2588.xml"/><Relationship Id="rId390" Type="http://schemas.openxmlformats.org/officeDocument/2006/relationships/customXml" Target="../ink/ink2684.xml"/><Relationship Id="rId404" Type="http://schemas.openxmlformats.org/officeDocument/2006/relationships/customXml" Target="../ink/ink2692.xml"/><Relationship Id="rId250" Type="http://schemas.openxmlformats.org/officeDocument/2006/relationships/image" Target="../media/image1714.png"/><Relationship Id="rId292" Type="http://schemas.openxmlformats.org/officeDocument/2006/relationships/image" Target="../media/image1735.png"/><Relationship Id="rId306" Type="http://schemas.openxmlformats.org/officeDocument/2006/relationships/image" Target="../media/image1742.png"/><Relationship Id="rId488" Type="http://schemas.openxmlformats.org/officeDocument/2006/relationships/customXml" Target="../ink/ink2712.xml"/><Relationship Id="rId110" Type="http://schemas.openxmlformats.org/officeDocument/2006/relationships/customXml" Target="../ink/ink2560.xml"/><Relationship Id="rId348" Type="http://schemas.openxmlformats.org/officeDocument/2006/relationships/customXml" Target="../ink/ink2646.xml"/><Relationship Id="rId45" Type="http://schemas.openxmlformats.org/officeDocument/2006/relationships/image" Target="../media/image18240.png"/><Relationship Id="rId513" Type="http://schemas.openxmlformats.org/officeDocument/2006/relationships/image" Target="../media/image1890.png"/><Relationship Id="rId555" Type="http://schemas.openxmlformats.org/officeDocument/2006/relationships/image" Target="../media/image1927.png"/><Relationship Id="rId152" Type="http://schemas.openxmlformats.org/officeDocument/2006/relationships/customXml" Target="../ink/ink2570.xml"/><Relationship Id="rId415" Type="http://schemas.openxmlformats.org/officeDocument/2006/relationships/image" Target="../media/image1866.png"/><Relationship Id="rId261" Type="http://schemas.openxmlformats.org/officeDocument/2006/relationships/customXml" Target="../ink/ink2599.xml"/><Relationship Id="rId499" Type="http://schemas.openxmlformats.org/officeDocument/2006/relationships/image" Target="../media/image1882.png"/><Relationship Id="rId14" Type="http://schemas.openxmlformats.org/officeDocument/2006/relationships/customXml" Target="../ink/ink2544.xml"/><Relationship Id="rId317" Type="http://schemas.openxmlformats.org/officeDocument/2006/relationships/customXml" Target="../ink/ink2627.xml"/><Relationship Id="rId359" Type="http://schemas.openxmlformats.org/officeDocument/2006/relationships/image" Target="../media/image18281.png"/><Relationship Id="rId524" Type="http://schemas.openxmlformats.org/officeDocument/2006/relationships/customXml" Target="../ink/ink2730.xml"/><Relationship Id="rId98" Type="http://schemas.openxmlformats.org/officeDocument/2006/relationships/customXml" Target="../ink/ink2554.xml"/><Relationship Id="rId163" Type="http://schemas.openxmlformats.org/officeDocument/2006/relationships/image" Target="../media/image14730.png"/><Relationship Id="rId370" Type="http://schemas.openxmlformats.org/officeDocument/2006/relationships/customXml" Target="../ink/ink2664.xml"/><Relationship Id="rId219" Type="http://schemas.openxmlformats.org/officeDocument/2006/relationships/image" Target="../media/image1911.png"/><Relationship Id="rId426" Type="http://schemas.openxmlformats.org/officeDocument/2006/relationships/customXml" Target="../ink/ink2703.xml"/><Relationship Id="rId272" Type="http://schemas.openxmlformats.org/officeDocument/2006/relationships/image" Target="../media/image1725.png"/><Relationship Id="rId328" Type="http://schemas.openxmlformats.org/officeDocument/2006/relationships/image" Target="../media/image1753.png"/><Relationship Id="rId25" Type="http://schemas.openxmlformats.org/officeDocument/2006/relationships/image" Target="../media/image18140.png"/><Relationship Id="rId67" Type="http://schemas.openxmlformats.org/officeDocument/2006/relationships/image" Target="../media/image18350.png"/><Relationship Id="rId535" Type="http://schemas.openxmlformats.org/officeDocument/2006/relationships/image" Target="../media/image1917.png"/><Relationship Id="rId132" Type="http://schemas.openxmlformats.org/officeDocument/2006/relationships/customXml" Target="../ink/ink2563.xml"/><Relationship Id="rId174" Type="http://schemas.openxmlformats.org/officeDocument/2006/relationships/customXml" Target="../ink/ink2581.xml"/><Relationship Id="rId381" Type="http://schemas.openxmlformats.org/officeDocument/2006/relationships/customXml" Target="../ink/ink2675.xml"/><Relationship Id="rId241" Type="http://schemas.openxmlformats.org/officeDocument/2006/relationships/customXml" Target="../ink/ink2589.xml"/><Relationship Id="rId479" Type="http://schemas.openxmlformats.org/officeDocument/2006/relationships/image" Target="../media/image1898.png"/><Relationship Id="rId283" Type="http://schemas.openxmlformats.org/officeDocument/2006/relationships/customXml" Target="../ink/ink2610.xml"/><Relationship Id="rId339" Type="http://schemas.openxmlformats.org/officeDocument/2006/relationships/customXml" Target="../ink/ink2638.xml"/><Relationship Id="rId490" Type="http://schemas.openxmlformats.org/officeDocument/2006/relationships/customXml" Target="../ink/ink2713.xml"/><Relationship Id="rId504" Type="http://schemas.openxmlformats.org/officeDocument/2006/relationships/customXml" Target="../ink/ink2720.xml"/><Relationship Id="rId546" Type="http://schemas.openxmlformats.org/officeDocument/2006/relationships/customXml" Target="../ink/ink2741.xml"/><Relationship Id="rId101" Type="http://schemas.openxmlformats.org/officeDocument/2006/relationships/image" Target="../media/image34410.png"/><Relationship Id="rId185" Type="http://schemas.openxmlformats.org/officeDocument/2006/relationships/image" Target="../media/image18121.png"/><Relationship Id="rId350" Type="http://schemas.openxmlformats.org/officeDocument/2006/relationships/customXml" Target="../ink/ink2647.xml"/><Relationship Id="rId406" Type="http://schemas.openxmlformats.org/officeDocument/2006/relationships/customXml" Target="../ink/ink2693.xml"/><Relationship Id="rId9" Type="http://schemas.openxmlformats.org/officeDocument/2006/relationships/image" Target="../media/image298.png"/><Relationship Id="rId392" Type="http://schemas.openxmlformats.org/officeDocument/2006/relationships/customXml" Target="../ink/ink2686.xml"/><Relationship Id="rId252" Type="http://schemas.openxmlformats.org/officeDocument/2006/relationships/image" Target="../media/image1715.png"/><Relationship Id="rId294" Type="http://schemas.openxmlformats.org/officeDocument/2006/relationships/image" Target="../media/image1736.png"/><Relationship Id="rId308" Type="http://schemas.openxmlformats.org/officeDocument/2006/relationships/image" Target="../media/image1743.png"/><Relationship Id="rId515" Type="http://schemas.openxmlformats.org/officeDocument/2006/relationships/image" Target="../media/image1891.png"/><Relationship Id="rId89" Type="http://schemas.openxmlformats.org/officeDocument/2006/relationships/image" Target="../media/image33810.png"/><Relationship Id="rId112" Type="http://schemas.openxmlformats.org/officeDocument/2006/relationships/customXml" Target="../ink/ink2561.xml"/><Relationship Id="rId154" Type="http://schemas.openxmlformats.org/officeDocument/2006/relationships/customXml" Target="../ink/ink2571.xml"/><Relationship Id="rId47" Type="http://schemas.openxmlformats.org/officeDocument/2006/relationships/image" Target="../media/image18250.png"/><Relationship Id="rId361" Type="http://schemas.openxmlformats.org/officeDocument/2006/relationships/customXml" Target="../ink/ink2655.xml"/><Relationship Id="rId557" Type="http://schemas.openxmlformats.org/officeDocument/2006/relationships/image" Target="../media/image1928.png"/><Relationship Id="rId417" Type="http://schemas.openxmlformats.org/officeDocument/2006/relationships/image" Target="../media/image1867.png"/><Relationship Id="rId16" Type="http://schemas.openxmlformats.org/officeDocument/2006/relationships/customXml" Target="../ink/ink2545.xml"/><Relationship Id="rId263" Type="http://schemas.openxmlformats.org/officeDocument/2006/relationships/customXml" Target="../ink/ink2600.xml"/><Relationship Id="rId319" Type="http://schemas.openxmlformats.org/officeDocument/2006/relationships/customXml" Target="../ink/ink2628.xml"/><Relationship Id="rId221" Type="http://schemas.openxmlformats.org/officeDocument/2006/relationships/image" Target="../media/image1912.png"/><Relationship Id="rId526" Type="http://schemas.openxmlformats.org/officeDocument/2006/relationships/customXml" Target="../ink/ink2731.xml"/><Relationship Id="rId330" Type="http://schemas.openxmlformats.org/officeDocument/2006/relationships/image" Target="../media/image1754.png"/><Relationship Id="rId165" Type="http://schemas.openxmlformats.org/officeDocument/2006/relationships/image" Target="../media/image15900.png"/><Relationship Id="rId372" Type="http://schemas.openxmlformats.org/officeDocument/2006/relationships/customXml" Target="../ink/ink2666.xml"/><Relationship Id="rId428" Type="http://schemas.openxmlformats.org/officeDocument/2006/relationships/customXml" Target="../ink/ink2704.xml"/><Relationship Id="rId274" Type="http://schemas.openxmlformats.org/officeDocument/2006/relationships/image" Target="../media/image1726.png"/><Relationship Id="rId481" Type="http://schemas.openxmlformats.org/officeDocument/2006/relationships/image" Target="../media/image1899.png"/><Relationship Id="rId134" Type="http://schemas.openxmlformats.org/officeDocument/2006/relationships/customXml" Target="../ink/ink2564.xml"/><Relationship Id="rId320" Type="http://schemas.openxmlformats.org/officeDocument/2006/relationships/image" Target="../media/image1749.png"/><Relationship Id="rId27" Type="http://schemas.openxmlformats.org/officeDocument/2006/relationships/image" Target="../media/image18150.png"/><Relationship Id="rId69" Type="http://schemas.openxmlformats.org/officeDocument/2006/relationships/image" Target="../media/image18360.png"/><Relationship Id="rId537" Type="http://schemas.openxmlformats.org/officeDocument/2006/relationships/image" Target="../media/image1918.png"/><Relationship Id="rId558" Type="http://schemas.openxmlformats.org/officeDocument/2006/relationships/customXml" Target="../ink/ink2747.xml"/><Relationship Id="rId155" Type="http://schemas.openxmlformats.org/officeDocument/2006/relationships/image" Target="../media/image37110.png"/><Relationship Id="rId176" Type="http://schemas.openxmlformats.org/officeDocument/2006/relationships/customXml" Target="../ink/ink2582.xml"/><Relationship Id="rId341" Type="http://schemas.openxmlformats.org/officeDocument/2006/relationships/customXml" Target="../ink/ink2640.xml"/><Relationship Id="rId362" Type="http://schemas.openxmlformats.org/officeDocument/2006/relationships/customXml" Target="../ink/ink2656.xml"/><Relationship Id="rId197" Type="http://schemas.openxmlformats.org/officeDocument/2006/relationships/image" Target="../media/image1900.png"/><Relationship Id="rId383" Type="http://schemas.openxmlformats.org/officeDocument/2006/relationships/customXml" Target="../ink/ink2677.xml"/><Relationship Id="rId418" Type="http://schemas.openxmlformats.org/officeDocument/2006/relationships/customXml" Target="../ink/ink2699.xml"/><Relationship Id="rId243" Type="http://schemas.openxmlformats.org/officeDocument/2006/relationships/customXml" Target="../ink/ink2590.xml"/><Relationship Id="rId264" Type="http://schemas.openxmlformats.org/officeDocument/2006/relationships/image" Target="../media/image1721.png"/><Relationship Id="rId285" Type="http://schemas.openxmlformats.org/officeDocument/2006/relationships/customXml" Target="../ink/ink2611.xml"/><Relationship Id="rId201" Type="http://schemas.openxmlformats.org/officeDocument/2006/relationships/image" Target="../media/image1902.png"/><Relationship Id="rId506" Type="http://schemas.openxmlformats.org/officeDocument/2006/relationships/customXml" Target="../ink/ink2721.xml"/><Relationship Id="rId17" Type="http://schemas.openxmlformats.org/officeDocument/2006/relationships/image" Target="../media/image30210.png"/><Relationship Id="rId103" Type="http://schemas.openxmlformats.org/officeDocument/2006/relationships/image" Target="../media/image34510.png"/><Relationship Id="rId310" Type="http://schemas.openxmlformats.org/officeDocument/2006/relationships/image" Target="../media/image1744.png"/><Relationship Id="rId59" Type="http://schemas.openxmlformats.org/officeDocument/2006/relationships/image" Target="../media/image18310.png"/><Relationship Id="rId492" Type="http://schemas.openxmlformats.org/officeDocument/2006/relationships/customXml" Target="../ink/ink2714.xml"/><Relationship Id="rId527" Type="http://schemas.openxmlformats.org/officeDocument/2006/relationships/image" Target="../media/image1897.png"/><Relationship Id="rId548" Type="http://schemas.openxmlformats.org/officeDocument/2006/relationships/customXml" Target="../ink/ink2742.xml"/><Relationship Id="rId91" Type="http://schemas.openxmlformats.org/officeDocument/2006/relationships/image" Target="../media/image33910.png"/><Relationship Id="rId145" Type="http://schemas.openxmlformats.org/officeDocument/2006/relationships/image" Target="../media/image36611.png"/><Relationship Id="rId166" Type="http://schemas.openxmlformats.org/officeDocument/2006/relationships/customXml" Target="../ink/ink2577.xml"/><Relationship Id="rId331" Type="http://schemas.openxmlformats.org/officeDocument/2006/relationships/customXml" Target="../ink/ink2634.xml"/><Relationship Id="rId352" Type="http://schemas.openxmlformats.org/officeDocument/2006/relationships/customXml" Target="../ink/ink2649.xml"/><Relationship Id="rId373" Type="http://schemas.openxmlformats.org/officeDocument/2006/relationships/customXml" Target="../ink/ink2667.xml"/><Relationship Id="rId394" Type="http://schemas.openxmlformats.org/officeDocument/2006/relationships/customXml" Target="../ink/ink2687.xml"/><Relationship Id="rId408" Type="http://schemas.openxmlformats.org/officeDocument/2006/relationships/customXml" Target="../ink/ink2694.xml"/><Relationship Id="rId429" Type="http://schemas.openxmlformats.org/officeDocument/2006/relationships/image" Target="../media/image1873.png"/><Relationship Id="rId1" Type="http://schemas.openxmlformats.org/officeDocument/2006/relationships/slideLayout" Target="../slideLayouts/slideLayout2.xml"/><Relationship Id="rId254" Type="http://schemas.openxmlformats.org/officeDocument/2006/relationships/image" Target="../media/image1716.png"/><Relationship Id="rId275" Type="http://schemas.openxmlformats.org/officeDocument/2006/relationships/customXml" Target="../ink/ink2606.xml"/><Relationship Id="rId296" Type="http://schemas.openxmlformats.org/officeDocument/2006/relationships/image" Target="../media/image1737.png"/><Relationship Id="rId300" Type="http://schemas.openxmlformats.org/officeDocument/2006/relationships/image" Target="../media/image1739.png"/><Relationship Id="rId49" Type="http://schemas.openxmlformats.org/officeDocument/2006/relationships/image" Target="../media/image18260.png"/><Relationship Id="rId461" Type="http://schemas.openxmlformats.org/officeDocument/2006/relationships/image" Target="../media/image1889.png"/><Relationship Id="rId482" Type="http://schemas.openxmlformats.org/officeDocument/2006/relationships/customXml" Target="../ink/ink2709.xml"/><Relationship Id="rId517" Type="http://schemas.openxmlformats.org/officeDocument/2006/relationships/image" Target="../media/image1892.png"/><Relationship Id="rId538" Type="http://schemas.openxmlformats.org/officeDocument/2006/relationships/customXml" Target="../ink/ink2737.xml"/><Relationship Id="rId559" Type="http://schemas.openxmlformats.org/officeDocument/2006/relationships/image" Target="../media/image1929.png"/><Relationship Id="rId135" Type="http://schemas.openxmlformats.org/officeDocument/2006/relationships/image" Target="../media/image36111.png"/><Relationship Id="rId156" Type="http://schemas.openxmlformats.org/officeDocument/2006/relationships/customXml" Target="../ink/ink2572.xml"/><Relationship Id="rId177" Type="http://schemas.openxmlformats.org/officeDocument/2006/relationships/image" Target="../media/image18081.png"/><Relationship Id="rId321" Type="http://schemas.openxmlformats.org/officeDocument/2006/relationships/customXml" Target="../ink/ink2629.xml"/><Relationship Id="rId342" Type="http://schemas.openxmlformats.org/officeDocument/2006/relationships/customXml" Target="../ink/ink2641.xml"/><Relationship Id="rId363" Type="http://schemas.openxmlformats.org/officeDocument/2006/relationships/customXml" Target="../ink/ink2657.xml"/><Relationship Id="rId384" Type="http://schemas.openxmlformats.org/officeDocument/2006/relationships/customXml" Target="../ink/ink2678.xml"/><Relationship Id="rId419" Type="http://schemas.openxmlformats.org/officeDocument/2006/relationships/image" Target="../media/image1868.png"/><Relationship Id="rId244" Type="http://schemas.openxmlformats.org/officeDocument/2006/relationships/image" Target="../media/image1711.png"/><Relationship Id="rId223" Type="http://schemas.openxmlformats.org/officeDocument/2006/relationships/image" Target="../media/image1913.png"/><Relationship Id="rId430" Type="http://schemas.openxmlformats.org/officeDocument/2006/relationships/customXml" Target="../ink/ink2705.xml"/><Relationship Id="rId18" Type="http://schemas.openxmlformats.org/officeDocument/2006/relationships/customXml" Target="../ink/ink2546.xml"/><Relationship Id="rId265" Type="http://schemas.openxmlformats.org/officeDocument/2006/relationships/customXml" Target="../ink/ink2601.xml"/><Relationship Id="rId286" Type="http://schemas.openxmlformats.org/officeDocument/2006/relationships/image" Target="../media/image1732.png"/><Relationship Id="rId493" Type="http://schemas.openxmlformats.org/officeDocument/2006/relationships/image" Target="../media/image1879.png"/><Relationship Id="rId507" Type="http://schemas.openxmlformats.org/officeDocument/2006/relationships/image" Target="../media/image1886.png"/><Relationship Id="rId528" Type="http://schemas.openxmlformats.org/officeDocument/2006/relationships/customXml" Target="../ink/ink2732.xml"/><Relationship Id="rId549" Type="http://schemas.openxmlformats.org/officeDocument/2006/relationships/image" Target="../media/image1924.png"/><Relationship Id="rId104" Type="http://schemas.openxmlformats.org/officeDocument/2006/relationships/customXml" Target="../ink/ink2557.xml"/><Relationship Id="rId146" Type="http://schemas.openxmlformats.org/officeDocument/2006/relationships/customXml" Target="../ink/ink2569.xml"/><Relationship Id="rId167" Type="http://schemas.openxmlformats.org/officeDocument/2006/relationships/image" Target="../media/image18031.png"/><Relationship Id="rId311" Type="http://schemas.openxmlformats.org/officeDocument/2006/relationships/customXml" Target="../ink/ink2624.xml"/><Relationship Id="rId332" Type="http://schemas.openxmlformats.org/officeDocument/2006/relationships/image" Target="../media/image1755.png"/><Relationship Id="rId353" Type="http://schemas.openxmlformats.org/officeDocument/2006/relationships/customXml" Target="../ink/ink2650.xml"/><Relationship Id="rId374" Type="http://schemas.openxmlformats.org/officeDocument/2006/relationships/customXml" Target="../ink/ink2668.xml"/><Relationship Id="rId395" Type="http://schemas.openxmlformats.org/officeDocument/2006/relationships/image" Target="../media/image1854.png"/><Relationship Id="rId409" Type="http://schemas.openxmlformats.org/officeDocument/2006/relationships/image" Target="../media/image1863.png"/><Relationship Id="rId92" Type="http://schemas.openxmlformats.org/officeDocument/2006/relationships/customXml" Target="../ink/ink2552.xml"/><Relationship Id="rId213" Type="http://schemas.openxmlformats.org/officeDocument/2006/relationships/image" Target="../media/image1908.png"/><Relationship Id="rId420" Type="http://schemas.openxmlformats.org/officeDocument/2006/relationships/customXml" Target="../ink/ink2700.xml"/><Relationship Id="rId2" Type="http://schemas.openxmlformats.org/officeDocument/2006/relationships/customXml" Target="../ink/ink2538.xml"/><Relationship Id="rId255" Type="http://schemas.openxmlformats.org/officeDocument/2006/relationships/customXml" Target="../ink/ink2596.xml"/><Relationship Id="rId276" Type="http://schemas.openxmlformats.org/officeDocument/2006/relationships/image" Target="../media/image1727.png"/><Relationship Id="rId297" Type="http://schemas.openxmlformats.org/officeDocument/2006/relationships/customXml" Target="../ink/ink2617.xml"/><Relationship Id="rId29" Type="http://schemas.openxmlformats.org/officeDocument/2006/relationships/image" Target="../media/image18160.png"/><Relationship Id="rId462" Type="http://schemas.openxmlformats.org/officeDocument/2006/relationships/customXml" Target="../ink/ink2707.xml"/><Relationship Id="rId483" Type="http://schemas.openxmlformats.org/officeDocument/2006/relationships/image" Target="../media/image1851.png"/><Relationship Id="rId518" Type="http://schemas.openxmlformats.org/officeDocument/2006/relationships/customXml" Target="../ink/ink2727.xml"/><Relationship Id="rId539" Type="http://schemas.openxmlformats.org/officeDocument/2006/relationships/image" Target="../media/image1919.png"/><Relationship Id="rId136" Type="http://schemas.openxmlformats.org/officeDocument/2006/relationships/customXml" Target="../ink/ink2565.xml"/><Relationship Id="rId157" Type="http://schemas.openxmlformats.org/officeDocument/2006/relationships/image" Target="../media/image13880.png"/><Relationship Id="rId178" Type="http://schemas.openxmlformats.org/officeDocument/2006/relationships/customXml" Target="../ink/ink2583.xml"/><Relationship Id="rId301" Type="http://schemas.openxmlformats.org/officeDocument/2006/relationships/customXml" Target="../ink/ink2619.xml"/><Relationship Id="rId322" Type="http://schemas.openxmlformats.org/officeDocument/2006/relationships/image" Target="../media/image1750.png"/><Relationship Id="rId343" Type="http://schemas.openxmlformats.org/officeDocument/2006/relationships/customXml" Target="../ink/ink2642.xml"/><Relationship Id="rId115" Type="http://schemas.openxmlformats.org/officeDocument/2006/relationships/image" Target="../media/image1859.png"/><Relationship Id="rId364" Type="http://schemas.openxmlformats.org/officeDocument/2006/relationships/customXml" Target="../ink/ink2658.xml"/><Relationship Id="rId550" Type="http://schemas.openxmlformats.org/officeDocument/2006/relationships/customXml" Target="../ink/ink2743.xml"/><Relationship Id="rId199" Type="http://schemas.openxmlformats.org/officeDocument/2006/relationships/image" Target="../media/image1901.png"/><Relationship Id="rId203" Type="http://schemas.openxmlformats.org/officeDocument/2006/relationships/image" Target="../media/image1903.png"/><Relationship Id="rId61" Type="http://schemas.openxmlformats.org/officeDocument/2006/relationships/image" Target="../media/image18320.png"/><Relationship Id="rId385" Type="http://schemas.openxmlformats.org/officeDocument/2006/relationships/customXml" Target="../ink/ink2679.xml"/><Relationship Id="rId19" Type="http://schemas.openxmlformats.org/officeDocument/2006/relationships/image" Target="../media/image30310.png"/><Relationship Id="rId245" Type="http://schemas.openxmlformats.org/officeDocument/2006/relationships/customXml" Target="../ink/ink2591.xml"/><Relationship Id="rId266" Type="http://schemas.openxmlformats.org/officeDocument/2006/relationships/image" Target="../media/image1722.png"/><Relationship Id="rId287" Type="http://schemas.openxmlformats.org/officeDocument/2006/relationships/customXml" Target="../ink/ink2612.xml"/><Relationship Id="rId410" Type="http://schemas.openxmlformats.org/officeDocument/2006/relationships/customXml" Target="../ink/ink2695.xml"/><Relationship Id="rId431" Type="http://schemas.openxmlformats.org/officeDocument/2006/relationships/image" Target="../media/image1874.png"/><Relationship Id="rId494" Type="http://schemas.openxmlformats.org/officeDocument/2006/relationships/customXml" Target="../ink/ink2715.xml"/><Relationship Id="rId508" Type="http://schemas.openxmlformats.org/officeDocument/2006/relationships/customXml" Target="../ink/ink2722.xml"/><Relationship Id="rId529" Type="http://schemas.openxmlformats.org/officeDocument/2006/relationships/image" Target="../media/image1914.png"/><Relationship Id="rId105" Type="http://schemas.openxmlformats.org/officeDocument/2006/relationships/image" Target="../media/image34610.png"/><Relationship Id="rId168" Type="http://schemas.openxmlformats.org/officeDocument/2006/relationships/customXml" Target="../ink/ink2578.xml"/><Relationship Id="rId312" Type="http://schemas.openxmlformats.org/officeDocument/2006/relationships/image" Target="../media/image1745.png"/><Relationship Id="rId333" Type="http://schemas.openxmlformats.org/officeDocument/2006/relationships/customXml" Target="../ink/ink2635.xml"/><Relationship Id="rId354" Type="http://schemas.openxmlformats.org/officeDocument/2006/relationships/customXml" Target="../ink/ink2651.xml"/><Relationship Id="rId540" Type="http://schemas.openxmlformats.org/officeDocument/2006/relationships/customXml" Target="../ink/ink2738.xml"/><Relationship Id="rId93" Type="http://schemas.openxmlformats.org/officeDocument/2006/relationships/image" Target="../media/image34010.png"/><Relationship Id="rId375" Type="http://schemas.openxmlformats.org/officeDocument/2006/relationships/customXml" Target="../ink/ink2669.xml"/><Relationship Id="rId396" Type="http://schemas.openxmlformats.org/officeDocument/2006/relationships/customXml" Target="../ink/ink2688.xml"/><Relationship Id="rId3" Type="http://schemas.openxmlformats.org/officeDocument/2006/relationships/image" Target="../media/image29510.png"/><Relationship Id="rId256" Type="http://schemas.openxmlformats.org/officeDocument/2006/relationships/image" Target="../media/image1717.png"/><Relationship Id="rId277" Type="http://schemas.openxmlformats.org/officeDocument/2006/relationships/customXml" Target="../ink/ink2607.xml"/><Relationship Id="rId298" Type="http://schemas.openxmlformats.org/officeDocument/2006/relationships/image" Target="../media/image1738.png"/><Relationship Id="rId400" Type="http://schemas.openxmlformats.org/officeDocument/2006/relationships/customXml" Target="../ink/ink2690.xml"/><Relationship Id="rId421" Type="http://schemas.openxmlformats.org/officeDocument/2006/relationships/image" Target="../media/image1869.png"/><Relationship Id="rId484" Type="http://schemas.openxmlformats.org/officeDocument/2006/relationships/customXml" Target="../ink/ink2710.xml"/><Relationship Id="rId519" Type="http://schemas.openxmlformats.org/officeDocument/2006/relationships/image" Target="../media/image1893.png"/><Relationship Id="rId137" Type="http://schemas.openxmlformats.org/officeDocument/2006/relationships/image" Target="../media/image36211.png"/><Relationship Id="rId158" Type="http://schemas.openxmlformats.org/officeDocument/2006/relationships/customXml" Target="../ink/ink2573.xml"/><Relationship Id="rId302" Type="http://schemas.openxmlformats.org/officeDocument/2006/relationships/image" Target="../media/image1740.png"/><Relationship Id="rId323" Type="http://schemas.openxmlformats.org/officeDocument/2006/relationships/customXml" Target="../ink/ink2630.xml"/><Relationship Id="rId344" Type="http://schemas.openxmlformats.org/officeDocument/2006/relationships/customXml" Target="../ink/ink2643.xml"/><Relationship Id="rId530" Type="http://schemas.openxmlformats.org/officeDocument/2006/relationships/customXml" Target="../ink/ink2733.xml"/><Relationship Id="rId20" Type="http://schemas.openxmlformats.org/officeDocument/2006/relationships/customXml" Target="../ink/ink2547.xml"/><Relationship Id="rId41" Type="http://schemas.openxmlformats.org/officeDocument/2006/relationships/image" Target="../media/image31410.png"/><Relationship Id="rId179" Type="http://schemas.openxmlformats.org/officeDocument/2006/relationships/image" Target="../media/image18091.png"/><Relationship Id="rId365" Type="http://schemas.openxmlformats.org/officeDocument/2006/relationships/customXml" Target="../ink/ink2659.xml"/><Relationship Id="rId386" Type="http://schemas.openxmlformats.org/officeDocument/2006/relationships/customXml" Target="../ink/ink2680.xml"/><Relationship Id="rId551" Type="http://schemas.openxmlformats.org/officeDocument/2006/relationships/image" Target="../media/image1925.png"/><Relationship Id="rId246" Type="http://schemas.openxmlformats.org/officeDocument/2006/relationships/image" Target="../media/image1712.png"/><Relationship Id="rId267" Type="http://schemas.openxmlformats.org/officeDocument/2006/relationships/customXml" Target="../ink/ink2602.xml"/><Relationship Id="rId288" Type="http://schemas.openxmlformats.org/officeDocument/2006/relationships/image" Target="../media/image1733.png"/><Relationship Id="rId411" Type="http://schemas.openxmlformats.org/officeDocument/2006/relationships/image" Target="../media/image1864.png"/><Relationship Id="rId432" Type="http://schemas.openxmlformats.org/officeDocument/2006/relationships/customXml" Target="../ink/ink2706.xml"/><Relationship Id="rId509" Type="http://schemas.openxmlformats.org/officeDocument/2006/relationships/image" Target="../media/image1887.png"/><Relationship Id="rId106" Type="http://schemas.openxmlformats.org/officeDocument/2006/relationships/customXml" Target="../ink/ink2558.xml"/><Relationship Id="rId313" Type="http://schemas.openxmlformats.org/officeDocument/2006/relationships/customXml" Target="../ink/ink2625.xml"/><Relationship Id="rId495" Type="http://schemas.openxmlformats.org/officeDocument/2006/relationships/image" Target="../media/image1880.png"/><Relationship Id="rId10" Type="http://schemas.openxmlformats.org/officeDocument/2006/relationships/customXml" Target="../ink/ink2542.xml"/><Relationship Id="rId94" Type="http://schemas.openxmlformats.org/officeDocument/2006/relationships/customXml" Target="../ink/ink2553.xml"/><Relationship Id="rId169" Type="http://schemas.openxmlformats.org/officeDocument/2006/relationships/image" Target="../media/image18041.png"/><Relationship Id="rId334" Type="http://schemas.openxmlformats.org/officeDocument/2006/relationships/image" Target="../media/image1756.png"/><Relationship Id="rId31" Type="http://schemas.openxmlformats.org/officeDocument/2006/relationships/image" Target="../media/image18170.png"/><Relationship Id="rId355" Type="http://schemas.openxmlformats.org/officeDocument/2006/relationships/image" Target="../media/image18221.png"/><Relationship Id="rId376" Type="http://schemas.openxmlformats.org/officeDocument/2006/relationships/customXml" Target="../ink/ink2670.xml"/><Relationship Id="rId397" Type="http://schemas.openxmlformats.org/officeDocument/2006/relationships/image" Target="../media/image1855.png"/><Relationship Id="rId520" Type="http://schemas.openxmlformats.org/officeDocument/2006/relationships/customXml" Target="../ink/ink2728.xml"/><Relationship Id="rId541" Type="http://schemas.openxmlformats.org/officeDocument/2006/relationships/image" Target="../media/image1920.png"/><Relationship Id="rId4" Type="http://schemas.openxmlformats.org/officeDocument/2006/relationships/customXml" Target="../ink/ink2539.xml"/><Relationship Id="rId180" Type="http://schemas.openxmlformats.org/officeDocument/2006/relationships/customXml" Target="../ink/ink2584.xml"/><Relationship Id="rId257" Type="http://schemas.openxmlformats.org/officeDocument/2006/relationships/customXml" Target="../ink/ink2597.xml"/><Relationship Id="rId278" Type="http://schemas.openxmlformats.org/officeDocument/2006/relationships/image" Target="../media/image1728.png"/><Relationship Id="rId215" Type="http://schemas.openxmlformats.org/officeDocument/2006/relationships/image" Target="../media/image1909.png"/><Relationship Id="rId401" Type="http://schemas.openxmlformats.org/officeDocument/2006/relationships/image" Target="../media/image1857.png"/><Relationship Id="rId422" Type="http://schemas.openxmlformats.org/officeDocument/2006/relationships/customXml" Target="../ink/ink2701.xml"/><Relationship Id="rId303" Type="http://schemas.openxmlformats.org/officeDocument/2006/relationships/customXml" Target="../ink/ink2620.xml"/><Relationship Id="rId485" Type="http://schemas.openxmlformats.org/officeDocument/2006/relationships/image" Target="../media/image1875.png"/><Relationship Id="rId42" Type="http://schemas.openxmlformats.org/officeDocument/2006/relationships/customXml" Target="../ink/ink2550.xml"/><Relationship Id="rId138" Type="http://schemas.openxmlformats.org/officeDocument/2006/relationships/customXml" Target="../ink/ink2566.xml"/><Relationship Id="rId345" Type="http://schemas.openxmlformats.org/officeDocument/2006/relationships/customXml" Target="../ink/ink2644.xml"/><Relationship Id="rId387" Type="http://schemas.openxmlformats.org/officeDocument/2006/relationships/customXml" Target="../ink/ink2681.xml"/><Relationship Id="rId510" Type="http://schemas.openxmlformats.org/officeDocument/2006/relationships/customXml" Target="../ink/ink2723.xml"/><Relationship Id="rId552" Type="http://schemas.openxmlformats.org/officeDocument/2006/relationships/customXml" Target="../ink/ink2744.xml"/><Relationship Id="rId247" Type="http://schemas.openxmlformats.org/officeDocument/2006/relationships/customXml" Target="../ink/ink2592.xml"/><Relationship Id="rId205" Type="http://schemas.openxmlformats.org/officeDocument/2006/relationships/image" Target="../media/image1904.png"/><Relationship Id="rId412" Type="http://schemas.openxmlformats.org/officeDocument/2006/relationships/customXml" Target="../ink/ink2696.xml"/><Relationship Id="rId107" Type="http://schemas.openxmlformats.org/officeDocument/2006/relationships/image" Target="../media/image34710.png"/><Relationship Id="rId289" Type="http://schemas.openxmlformats.org/officeDocument/2006/relationships/customXml" Target="../ink/ink2613.xml"/><Relationship Id="rId496" Type="http://schemas.openxmlformats.org/officeDocument/2006/relationships/customXml" Target="../ink/ink2716.xml"/><Relationship Id="rId11" Type="http://schemas.openxmlformats.org/officeDocument/2006/relationships/image" Target="../media/image29910.png"/><Relationship Id="rId314" Type="http://schemas.openxmlformats.org/officeDocument/2006/relationships/image" Target="../media/image1746.png"/><Relationship Id="rId356" Type="http://schemas.openxmlformats.org/officeDocument/2006/relationships/customXml" Target="../ink/ink2652.xml"/><Relationship Id="rId398" Type="http://schemas.openxmlformats.org/officeDocument/2006/relationships/customXml" Target="../ink/ink2689.xml"/><Relationship Id="rId521" Type="http://schemas.openxmlformats.org/officeDocument/2006/relationships/image" Target="../media/image1894.png"/><Relationship Id="rId160" Type="http://schemas.openxmlformats.org/officeDocument/2006/relationships/customXml" Target="../ink/ink2574.xml"/><Relationship Id="rId423" Type="http://schemas.openxmlformats.org/officeDocument/2006/relationships/image" Target="../media/image1870.png"/><Relationship Id="rId258" Type="http://schemas.openxmlformats.org/officeDocument/2006/relationships/image" Target="../media/image1718.png"/><Relationship Id="rId22" Type="http://schemas.openxmlformats.org/officeDocument/2006/relationships/customXml" Target="../ink/ink2548.xml"/><Relationship Id="rId325" Type="http://schemas.openxmlformats.org/officeDocument/2006/relationships/customXml" Target="../ink/ink2631.xml"/><Relationship Id="rId367" Type="http://schemas.openxmlformats.org/officeDocument/2006/relationships/customXml" Target="../ink/ink2661.xml"/><Relationship Id="rId532" Type="http://schemas.openxmlformats.org/officeDocument/2006/relationships/customXml" Target="../ink/ink2734.xml"/><Relationship Id="rId171" Type="http://schemas.openxmlformats.org/officeDocument/2006/relationships/image" Target="../media/image18051.png"/><Relationship Id="rId269" Type="http://schemas.openxmlformats.org/officeDocument/2006/relationships/customXml" Target="../ink/ink2603.xml"/><Relationship Id="rId129" Type="http://schemas.openxmlformats.org/officeDocument/2006/relationships/image" Target="../media/image35810.png"/><Relationship Id="rId280" Type="http://schemas.openxmlformats.org/officeDocument/2006/relationships/image" Target="../media/image1729.png"/><Relationship Id="rId336" Type="http://schemas.openxmlformats.org/officeDocument/2006/relationships/image" Target="../media/image1757.png"/><Relationship Id="rId33" Type="http://schemas.openxmlformats.org/officeDocument/2006/relationships/image" Target="../media/image18180.png"/><Relationship Id="rId501" Type="http://schemas.openxmlformats.org/officeDocument/2006/relationships/image" Target="../media/image1883.png"/><Relationship Id="rId543" Type="http://schemas.openxmlformats.org/officeDocument/2006/relationships/image" Target="../media/image1921.png"/><Relationship Id="rId140" Type="http://schemas.openxmlformats.org/officeDocument/2006/relationships/customXml" Target="../ink/ink2567.xml"/><Relationship Id="rId182" Type="http://schemas.openxmlformats.org/officeDocument/2006/relationships/customXml" Target="../ink/ink2585.xml"/><Relationship Id="rId378" Type="http://schemas.openxmlformats.org/officeDocument/2006/relationships/customXml" Target="../ink/ink2672.xml"/><Relationship Id="rId403" Type="http://schemas.openxmlformats.org/officeDocument/2006/relationships/image" Target="../media/image1858.png"/><Relationship Id="rId6" Type="http://schemas.openxmlformats.org/officeDocument/2006/relationships/customXml" Target="../ink/ink2540.xml"/><Relationship Id="rId238" Type="http://schemas.openxmlformats.org/officeDocument/2006/relationships/image" Target="../media/image1708.png"/><Relationship Id="rId487" Type="http://schemas.openxmlformats.org/officeDocument/2006/relationships/image" Target="../media/image1876.png"/><Relationship Id="rId291" Type="http://schemas.openxmlformats.org/officeDocument/2006/relationships/customXml" Target="../ink/ink2614.xml"/><Relationship Id="rId305" Type="http://schemas.openxmlformats.org/officeDocument/2006/relationships/customXml" Target="../ink/ink2621.xml"/><Relationship Id="rId347" Type="http://schemas.openxmlformats.org/officeDocument/2006/relationships/image" Target="../media/image18131.png"/><Relationship Id="rId512" Type="http://schemas.openxmlformats.org/officeDocument/2006/relationships/customXml" Target="../ink/ink2724.xml"/><Relationship Id="rId151" Type="http://schemas.openxmlformats.org/officeDocument/2006/relationships/image" Target="../media/image36910.png"/><Relationship Id="rId389" Type="http://schemas.openxmlformats.org/officeDocument/2006/relationships/customXml" Target="../ink/ink2683.xml"/><Relationship Id="rId554" Type="http://schemas.openxmlformats.org/officeDocument/2006/relationships/customXml" Target="../ink/ink2745.xml"/><Relationship Id="rId249" Type="http://schemas.openxmlformats.org/officeDocument/2006/relationships/customXml" Target="../ink/ink2593.xml"/><Relationship Id="rId207" Type="http://schemas.openxmlformats.org/officeDocument/2006/relationships/image" Target="../media/image1905.png"/><Relationship Id="rId414" Type="http://schemas.openxmlformats.org/officeDocument/2006/relationships/customXml" Target="../ink/ink2697.xml"/><Relationship Id="rId498" Type="http://schemas.openxmlformats.org/officeDocument/2006/relationships/customXml" Target="../ink/ink2717.xml"/><Relationship Id="rId13" Type="http://schemas.openxmlformats.org/officeDocument/2006/relationships/image" Target="../media/image30010.png"/><Relationship Id="rId109" Type="http://schemas.openxmlformats.org/officeDocument/2006/relationships/image" Target="../media/image34810.png"/><Relationship Id="rId260" Type="http://schemas.openxmlformats.org/officeDocument/2006/relationships/image" Target="../media/image1719.png"/><Relationship Id="rId316" Type="http://schemas.openxmlformats.org/officeDocument/2006/relationships/image" Target="../media/image1747.png"/><Relationship Id="rId523" Type="http://schemas.openxmlformats.org/officeDocument/2006/relationships/image" Target="../media/image1895.png"/><Relationship Id="rId97" Type="http://schemas.openxmlformats.org/officeDocument/2006/relationships/image" Target="../media/image34210.png"/><Relationship Id="rId358" Type="http://schemas.openxmlformats.org/officeDocument/2006/relationships/customXml" Target="../ink/ink2653.xml"/><Relationship Id="rId162" Type="http://schemas.openxmlformats.org/officeDocument/2006/relationships/customXml" Target="../ink/ink2575.xml"/><Relationship Id="rId425" Type="http://schemas.openxmlformats.org/officeDocument/2006/relationships/image" Target="../media/image1871.png"/><Relationship Id="rId271" Type="http://schemas.openxmlformats.org/officeDocument/2006/relationships/customXml" Target="../ink/ink2604.xml"/><Relationship Id="rId24" Type="http://schemas.openxmlformats.org/officeDocument/2006/relationships/customXml" Target="../ink/ink2549.xml"/><Relationship Id="rId131" Type="http://schemas.openxmlformats.org/officeDocument/2006/relationships/image" Target="../media/image35911.png"/><Relationship Id="rId327" Type="http://schemas.openxmlformats.org/officeDocument/2006/relationships/customXml" Target="../ink/ink2632.xml"/><Relationship Id="rId369" Type="http://schemas.openxmlformats.org/officeDocument/2006/relationships/customXml" Target="../ink/ink2663.xml"/><Relationship Id="rId534" Type="http://schemas.openxmlformats.org/officeDocument/2006/relationships/customXml" Target="../ink/ink2735.xml"/><Relationship Id="rId173" Type="http://schemas.openxmlformats.org/officeDocument/2006/relationships/image" Target="../media/image18061.png"/><Relationship Id="rId380" Type="http://schemas.openxmlformats.org/officeDocument/2006/relationships/customXml" Target="../ink/ink2674.xml"/><Relationship Id="rId240" Type="http://schemas.openxmlformats.org/officeDocument/2006/relationships/image" Target="../media/image1709.png"/><Relationship Id="rId100" Type="http://schemas.openxmlformats.org/officeDocument/2006/relationships/customXml" Target="../ink/ink2555.xml"/><Relationship Id="rId282" Type="http://schemas.openxmlformats.org/officeDocument/2006/relationships/image" Target="../media/image1730.png"/><Relationship Id="rId338" Type="http://schemas.openxmlformats.org/officeDocument/2006/relationships/image" Target="../media/image1758.png"/><Relationship Id="rId35" Type="http://schemas.openxmlformats.org/officeDocument/2006/relationships/image" Target="../media/image18190.png"/><Relationship Id="rId503" Type="http://schemas.openxmlformats.org/officeDocument/2006/relationships/image" Target="../media/image1884.png"/><Relationship Id="rId545" Type="http://schemas.openxmlformats.org/officeDocument/2006/relationships/image" Target="../media/image1922.png"/><Relationship Id="rId8" Type="http://schemas.openxmlformats.org/officeDocument/2006/relationships/customXml" Target="../ink/ink2541.xml"/><Relationship Id="rId142" Type="http://schemas.openxmlformats.org/officeDocument/2006/relationships/customXml" Target="../ink/ink2568.xml"/><Relationship Id="rId184" Type="http://schemas.openxmlformats.org/officeDocument/2006/relationships/customXml" Target="../ink/ink2586.xml"/><Relationship Id="rId391" Type="http://schemas.openxmlformats.org/officeDocument/2006/relationships/customXml" Target="../ink/ink2685.xml"/><Relationship Id="rId405" Type="http://schemas.openxmlformats.org/officeDocument/2006/relationships/image" Target="../media/image1861.png"/><Relationship Id="rId251" Type="http://schemas.openxmlformats.org/officeDocument/2006/relationships/customXml" Target="../ink/ink2594.xml"/><Relationship Id="rId489" Type="http://schemas.openxmlformats.org/officeDocument/2006/relationships/image" Target="../media/image1877.png"/><Relationship Id="rId293" Type="http://schemas.openxmlformats.org/officeDocument/2006/relationships/customXml" Target="../ink/ink2615.xml"/><Relationship Id="rId307" Type="http://schemas.openxmlformats.org/officeDocument/2006/relationships/customXml" Target="../ink/ink2622.xml"/><Relationship Id="rId349" Type="http://schemas.openxmlformats.org/officeDocument/2006/relationships/image" Target="../media/image18211.png"/><Relationship Id="rId514" Type="http://schemas.openxmlformats.org/officeDocument/2006/relationships/customXml" Target="../ink/ink2725.xml"/><Relationship Id="rId556" Type="http://schemas.openxmlformats.org/officeDocument/2006/relationships/customXml" Target="../ink/ink2746.xml"/><Relationship Id="rId111" Type="http://schemas.openxmlformats.org/officeDocument/2006/relationships/image" Target="../media/image34910.png"/><Relationship Id="rId153" Type="http://schemas.openxmlformats.org/officeDocument/2006/relationships/image" Target="../media/image37010.png"/><Relationship Id="rId360" Type="http://schemas.openxmlformats.org/officeDocument/2006/relationships/customXml" Target="../ink/ink2654.xml"/><Relationship Id="rId209" Type="http://schemas.openxmlformats.org/officeDocument/2006/relationships/image" Target="../media/image1906.png"/><Relationship Id="rId416" Type="http://schemas.openxmlformats.org/officeDocument/2006/relationships/customXml" Target="../ink/ink2698.xml"/><Relationship Id="rId15" Type="http://schemas.openxmlformats.org/officeDocument/2006/relationships/image" Target="../media/image30110.png"/><Relationship Id="rId262" Type="http://schemas.openxmlformats.org/officeDocument/2006/relationships/image" Target="../media/image1720.png"/><Relationship Id="rId318" Type="http://schemas.openxmlformats.org/officeDocument/2006/relationships/image" Target="../media/image1748.png"/><Relationship Id="rId57" Type="http://schemas.openxmlformats.org/officeDocument/2006/relationships/image" Target="../media/image18300.png"/><Relationship Id="rId525" Type="http://schemas.openxmlformats.org/officeDocument/2006/relationships/image" Target="../media/image1896.png"/><Relationship Id="rId99" Type="http://schemas.openxmlformats.org/officeDocument/2006/relationships/image" Target="../media/image34310.png"/><Relationship Id="rId164" Type="http://schemas.openxmlformats.org/officeDocument/2006/relationships/customXml" Target="../ink/ink2576.xml"/><Relationship Id="rId371" Type="http://schemas.openxmlformats.org/officeDocument/2006/relationships/customXml" Target="../ink/ink2665.xml"/><Relationship Id="rId427" Type="http://schemas.openxmlformats.org/officeDocument/2006/relationships/image" Target="../media/image1872.png"/><Relationship Id="rId273" Type="http://schemas.openxmlformats.org/officeDocument/2006/relationships/customXml" Target="../ink/ink2605.xml"/><Relationship Id="rId329" Type="http://schemas.openxmlformats.org/officeDocument/2006/relationships/customXml" Target="../ink/ink2633.xml"/><Relationship Id="rId480" Type="http://schemas.openxmlformats.org/officeDocument/2006/relationships/customXml" Target="../ink/ink2708.xml"/><Relationship Id="rId536" Type="http://schemas.openxmlformats.org/officeDocument/2006/relationships/customXml" Target="../ink/ink2736.xml"/><Relationship Id="rId133" Type="http://schemas.openxmlformats.org/officeDocument/2006/relationships/image" Target="../media/image36011.png"/><Relationship Id="rId175" Type="http://schemas.openxmlformats.org/officeDocument/2006/relationships/image" Target="../media/image18071.png"/><Relationship Id="rId340" Type="http://schemas.openxmlformats.org/officeDocument/2006/relationships/customXml" Target="../ink/ink2639.xml"/><Relationship Id="rId382" Type="http://schemas.openxmlformats.org/officeDocument/2006/relationships/customXml" Target="../ink/ink2676.xml"/><Relationship Id="rId242" Type="http://schemas.openxmlformats.org/officeDocument/2006/relationships/image" Target="../media/image1710.png"/><Relationship Id="rId284" Type="http://schemas.openxmlformats.org/officeDocument/2006/relationships/image" Target="../media/image1731.png"/><Relationship Id="rId491" Type="http://schemas.openxmlformats.org/officeDocument/2006/relationships/image" Target="../media/image1878.png"/><Relationship Id="rId505" Type="http://schemas.openxmlformats.org/officeDocument/2006/relationships/image" Target="../media/image1885.png"/><Relationship Id="rId102" Type="http://schemas.openxmlformats.org/officeDocument/2006/relationships/customXml" Target="../ink/ink2556.xml"/><Relationship Id="rId37" Type="http://schemas.openxmlformats.org/officeDocument/2006/relationships/image" Target="../media/image18200.png"/><Relationship Id="rId547" Type="http://schemas.openxmlformats.org/officeDocument/2006/relationships/image" Target="../media/image1923.png"/><Relationship Id="rId90" Type="http://schemas.openxmlformats.org/officeDocument/2006/relationships/customXml" Target="../ink/ink2551.xml"/><Relationship Id="rId186" Type="http://schemas.openxmlformats.org/officeDocument/2006/relationships/customXml" Target="../ink/ink2587.xml"/><Relationship Id="rId351" Type="http://schemas.openxmlformats.org/officeDocument/2006/relationships/customXml" Target="../ink/ink2648.xml"/><Relationship Id="rId393" Type="http://schemas.openxmlformats.org/officeDocument/2006/relationships/image" Target="../media/image1853.png"/><Relationship Id="rId407" Type="http://schemas.openxmlformats.org/officeDocument/2006/relationships/image" Target="../media/image1862.png"/><Relationship Id="rId253" Type="http://schemas.openxmlformats.org/officeDocument/2006/relationships/customXml" Target="../ink/ink2595.xml"/><Relationship Id="rId295" Type="http://schemas.openxmlformats.org/officeDocument/2006/relationships/customXml" Target="../ink/ink2616.xml"/><Relationship Id="rId309" Type="http://schemas.openxmlformats.org/officeDocument/2006/relationships/customXml" Target="../ink/ink2623.xml"/><Relationship Id="rId211" Type="http://schemas.openxmlformats.org/officeDocument/2006/relationships/image" Target="../media/image1907.png"/><Relationship Id="rId516" Type="http://schemas.openxmlformats.org/officeDocument/2006/relationships/customXml" Target="../ink/ink272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0.png"/><Relationship Id="rId299" Type="http://schemas.openxmlformats.org/officeDocument/2006/relationships/image" Target="../media/image1951.png"/><Relationship Id="rId21" Type="http://schemas.openxmlformats.org/officeDocument/2006/relationships/image" Target="../media/image18120.png"/><Relationship Id="rId63" Type="http://schemas.openxmlformats.org/officeDocument/2006/relationships/image" Target="../media/image18330.png"/><Relationship Id="rId159" Type="http://schemas.openxmlformats.org/officeDocument/2006/relationships/image" Target="../media/image18810.png"/><Relationship Id="rId324" Type="http://schemas.openxmlformats.org/officeDocument/2006/relationships/customXml" Target="../ink/ink2909.xml"/><Relationship Id="rId366" Type="http://schemas.openxmlformats.org/officeDocument/2006/relationships/customXml" Target="../ink/ink2917.xml"/><Relationship Id="rId170" Type="http://schemas.openxmlformats.org/officeDocument/2006/relationships/customXml" Target="../ink/ink2832.xml"/><Relationship Id="rId226" Type="http://schemas.openxmlformats.org/officeDocument/2006/relationships/customXml" Target="../ink/ink2860.xml"/><Relationship Id="rId268" Type="http://schemas.openxmlformats.org/officeDocument/2006/relationships/customXml" Target="../ink/ink2881.xml"/><Relationship Id="rId32" Type="http://schemas.openxmlformats.org/officeDocument/2006/relationships/customXml" Target="../ink/ink2763.xml"/><Relationship Id="rId74" Type="http://schemas.openxmlformats.org/officeDocument/2006/relationships/customXml" Target="../ink/ink2784.xml"/><Relationship Id="rId128" Type="http://schemas.openxmlformats.org/officeDocument/2006/relationships/customXml" Target="../ink/ink2811.xml"/><Relationship Id="rId377" Type="http://schemas.openxmlformats.org/officeDocument/2006/relationships/image" Target="../media/image1990.png"/><Relationship Id="rId5" Type="http://schemas.openxmlformats.org/officeDocument/2006/relationships/image" Target="../media/image18040.png"/><Relationship Id="rId181" Type="http://schemas.openxmlformats.org/officeDocument/2006/relationships/image" Target="../media/image18920.png"/><Relationship Id="rId237" Type="http://schemas.openxmlformats.org/officeDocument/2006/relationships/image" Target="../media/image19200.png"/><Relationship Id="rId402" Type="http://schemas.openxmlformats.org/officeDocument/2006/relationships/customXml" Target="../ink/ink2935.xml"/><Relationship Id="rId279" Type="http://schemas.openxmlformats.org/officeDocument/2006/relationships/image" Target="../media/image1941.png"/><Relationship Id="rId43" Type="http://schemas.openxmlformats.org/officeDocument/2006/relationships/image" Target="../media/image18230.png"/><Relationship Id="rId139" Type="http://schemas.openxmlformats.org/officeDocument/2006/relationships/image" Target="../media/image18710.png"/><Relationship Id="rId290" Type="http://schemas.openxmlformats.org/officeDocument/2006/relationships/customXml" Target="../ink/ink2892.xml"/><Relationship Id="rId304" Type="http://schemas.openxmlformats.org/officeDocument/2006/relationships/customXml" Target="../ink/ink2899.xml"/><Relationship Id="rId388" Type="http://schemas.openxmlformats.org/officeDocument/2006/relationships/customXml" Target="../ink/ink2928.xml"/><Relationship Id="rId85" Type="http://schemas.openxmlformats.org/officeDocument/2006/relationships/image" Target="../media/image18440.png"/><Relationship Id="rId150" Type="http://schemas.openxmlformats.org/officeDocument/2006/relationships/customXml" Target="../ink/ink2822.xml"/><Relationship Id="rId192" Type="http://schemas.openxmlformats.org/officeDocument/2006/relationships/customXml" Target="../ink/ink2843.xml"/><Relationship Id="rId206" Type="http://schemas.openxmlformats.org/officeDocument/2006/relationships/customXml" Target="../ink/ink2850.xml"/><Relationship Id="rId413" Type="http://schemas.openxmlformats.org/officeDocument/2006/relationships/image" Target="../media/image1970.png"/><Relationship Id="rId248" Type="http://schemas.openxmlformats.org/officeDocument/2006/relationships/customXml" Target="../ink/ink2871.xml"/><Relationship Id="rId12" Type="http://schemas.openxmlformats.org/officeDocument/2006/relationships/customXml" Target="../ink/ink2753.xml"/><Relationship Id="rId108" Type="http://schemas.openxmlformats.org/officeDocument/2006/relationships/customXml" Target="../ink/ink2801.xml"/><Relationship Id="rId315" Type="http://schemas.openxmlformats.org/officeDocument/2006/relationships/image" Target="../media/image1959.png"/><Relationship Id="rId54" Type="http://schemas.openxmlformats.org/officeDocument/2006/relationships/customXml" Target="../ink/ink2774.xml"/><Relationship Id="rId96" Type="http://schemas.openxmlformats.org/officeDocument/2006/relationships/customXml" Target="../ink/ink2795.xml"/><Relationship Id="rId161" Type="http://schemas.openxmlformats.org/officeDocument/2006/relationships/image" Target="../media/image18820.png"/><Relationship Id="rId217" Type="http://schemas.openxmlformats.org/officeDocument/2006/relationships/image" Target="../media/image1910.png"/><Relationship Id="rId399" Type="http://schemas.openxmlformats.org/officeDocument/2006/relationships/image" Target="../media/image2001.png"/><Relationship Id="rId259" Type="http://schemas.openxmlformats.org/officeDocument/2006/relationships/image" Target="../media/image1931.png"/><Relationship Id="rId424" Type="http://schemas.openxmlformats.org/officeDocument/2006/relationships/customXml" Target="../ink/ink2946.xml"/><Relationship Id="rId23" Type="http://schemas.openxmlformats.org/officeDocument/2006/relationships/image" Target="../media/image18130.png"/><Relationship Id="rId119" Type="http://schemas.openxmlformats.org/officeDocument/2006/relationships/image" Target="../media/image18610.png"/><Relationship Id="rId270" Type="http://schemas.openxmlformats.org/officeDocument/2006/relationships/customXml" Target="../ink/ink2882.xml"/><Relationship Id="rId326" Type="http://schemas.openxmlformats.org/officeDocument/2006/relationships/customXml" Target="../ink/ink2910.xml"/><Relationship Id="rId65" Type="http://schemas.openxmlformats.org/officeDocument/2006/relationships/image" Target="../media/image18340.png"/><Relationship Id="rId130" Type="http://schemas.openxmlformats.org/officeDocument/2006/relationships/customXml" Target="../ink/ink2812.xml"/><Relationship Id="rId368" Type="http://schemas.openxmlformats.org/officeDocument/2006/relationships/customXml" Target="../ink/ink2918.xml"/><Relationship Id="rId172" Type="http://schemas.openxmlformats.org/officeDocument/2006/relationships/customXml" Target="../ink/ink2833.xml"/><Relationship Id="rId228" Type="http://schemas.openxmlformats.org/officeDocument/2006/relationships/customXml" Target="../ink/ink2861.xml"/><Relationship Id="rId281" Type="http://schemas.openxmlformats.org/officeDocument/2006/relationships/image" Target="../media/image1942.png"/><Relationship Id="rId34" Type="http://schemas.openxmlformats.org/officeDocument/2006/relationships/customXml" Target="../ink/ink2764.xml"/><Relationship Id="rId76" Type="http://schemas.openxmlformats.org/officeDocument/2006/relationships/customXml" Target="../ink/ink2785.xml"/><Relationship Id="rId141" Type="http://schemas.openxmlformats.org/officeDocument/2006/relationships/image" Target="../media/image18720.png"/><Relationship Id="rId379" Type="http://schemas.openxmlformats.org/officeDocument/2006/relationships/image" Target="../media/image1991.png"/><Relationship Id="rId7" Type="http://schemas.openxmlformats.org/officeDocument/2006/relationships/image" Target="../media/image18050.png"/><Relationship Id="rId183" Type="http://schemas.openxmlformats.org/officeDocument/2006/relationships/image" Target="../media/image18930.png"/><Relationship Id="rId239" Type="http://schemas.openxmlformats.org/officeDocument/2006/relationships/image" Target="../media/image19211.png"/><Relationship Id="rId390" Type="http://schemas.openxmlformats.org/officeDocument/2006/relationships/customXml" Target="../ink/ink2929.xml"/><Relationship Id="rId404" Type="http://schemas.openxmlformats.org/officeDocument/2006/relationships/customXml" Target="../ink/ink2936.xml"/><Relationship Id="rId250" Type="http://schemas.openxmlformats.org/officeDocument/2006/relationships/customXml" Target="../ink/ink2872.xml"/><Relationship Id="rId292" Type="http://schemas.openxmlformats.org/officeDocument/2006/relationships/customXml" Target="../ink/ink2893.xml"/><Relationship Id="rId306" Type="http://schemas.openxmlformats.org/officeDocument/2006/relationships/customXml" Target="../ink/ink2900.xml"/><Relationship Id="rId45" Type="http://schemas.openxmlformats.org/officeDocument/2006/relationships/image" Target="../media/image18240.png"/><Relationship Id="rId87" Type="http://schemas.openxmlformats.org/officeDocument/2006/relationships/image" Target="../media/image18450.png"/><Relationship Id="rId110" Type="http://schemas.openxmlformats.org/officeDocument/2006/relationships/customXml" Target="../ink/ink2802.xml"/><Relationship Id="rId152" Type="http://schemas.openxmlformats.org/officeDocument/2006/relationships/customXml" Target="../ink/ink2823.xml"/><Relationship Id="rId194" Type="http://schemas.openxmlformats.org/officeDocument/2006/relationships/customXml" Target="../ink/ink2844.xml"/><Relationship Id="rId208" Type="http://schemas.openxmlformats.org/officeDocument/2006/relationships/customXml" Target="../ink/ink2851.xml"/><Relationship Id="rId415" Type="http://schemas.openxmlformats.org/officeDocument/2006/relationships/image" Target="../media/image1971.png"/><Relationship Id="rId261" Type="http://schemas.openxmlformats.org/officeDocument/2006/relationships/image" Target="../media/image1932.png"/><Relationship Id="rId14" Type="http://schemas.openxmlformats.org/officeDocument/2006/relationships/customXml" Target="../ink/ink2754.xml"/><Relationship Id="rId56" Type="http://schemas.openxmlformats.org/officeDocument/2006/relationships/customXml" Target="../ink/ink2775.xml"/><Relationship Id="rId317" Type="http://schemas.openxmlformats.org/officeDocument/2006/relationships/image" Target="../media/image1960.png"/><Relationship Id="rId98" Type="http://schemas.openxmlformats.org/officeDocument/2006/relationships/customXml" Target="../ink/ink2796.xml"/><Relationship Id="rId121" Type="http://schemas.openxmlformats.org/officeDocument/2006/relationships/image" Target="../media/image18620.png"/><Relationship Id="rId163" Type="http://schemas.openxmlformats.org/officeDocument/2006/relationships/image" Target="../media/image18830.png"/><Relationship Id="rId219" Type="http://schemas.openxmlformats.org/officeDocument/2006/relationships/image" Target="../media/image1911.png"/><Relationship Id="rId370" Type="http://schemas.openxmlformats.org/officeDocument/2006/relationships/customXml" Target="../ink/ink2919.xml"/><Relationship Id="rId426" Type="http://schemas.openxmlformats.org/officeDocument/2006/relationships/customXml" Target="../ink/ink2947.xml"/><Relationship Id="rId230" Type="http://schemas.openxmlformats.org/officeDocument/2006/relationships/customXml" Target="../ink/ink2862.xml"/><Relationship Id="rId25" Type="http://schemas.openxmlformats.org/officeDocument/2006/relationships/image" Target="../media/image18140.png"/><Relationship Id="rId67" Type="http://schemas.openxmlformats.org/officeDocument/2006/relationships/image" Target="../media/image18350.png"/><Relationship Id="rId272" Type="http://schemas.openxmlformats.org/officeDocument/2006/relationships/customXml" Target="../ink/ink2883.xml"/><Relationship Id="rId328" Type="http://schemas.openxmlformats.org/officeDocument/2006/relationships/customXml" Target="../ink/ink2911.xml"/><Relationship Id="rId132" Type="http://schemas.openxmlformats.org/officeDocument/2006/relationships/customXml" Target="../ink/ink2813.xml"/><Relationship Id="rId174" Type="http://schemas.openxmlformats.org/officeDocument/2006/relationships/customXml" Target="../ink/ink2834.xml"/><Relationship Id="rId381" Type="http://schemas.openxmlformats.org/officeDocument/2006/relationships/image" Target="../media/image1992.png"/><Relationship Id="rId241" Type="http://schemas.openxmlformats.org/officeDocument/2006/relationships/image" Target="../media/image19220.png"/><Relationship Id="rId36" Type="http://schemas.openxmlformats.org/officeDocument/2006/relationships/customXml" Target="../ink/ink2765.xml"/><Relationship Id="rId283" Type="http://schemas.openxmlformats.org/officeDocument/2006/relationships/image" Target="../media/image1943.png"/><Relationship Id="rId78" Type="http://schemas.openxmlformats.org/officeDocument/2006/relationships/customXml" Target="../ink/ink2786.xml"/><Relationship Id="rId101" Type="http://schemas.openxmlformats.org/officeDocument/2006/relationships/image" Target="../media/image18520.png"/><Relationship Id="rId143" Type="http://schemas.openxmlformats.org/officeDocument/2006/relationships/image" Target="../media/image18730.png"/><Relationship Id="rId185" Type="http://schemas.openxmlformats.org/officeDocument/2006/relationships/image" Target="../media/image18940.png"/><Relationship Id="rId406" Type="http://schemas.openxmlformats.org/officeDocument/2006/relationships/customXml" Target="../ink/ink2937.xml"/><Relationship Id="rId9" Type="http://schemas.openxmlformats.org/officeDocument/2006/relationships/image" Target="../media/image18060.png"/><Relationship Id="rId210" Type="http://schemas.openxmlformats.org/officeDocument/2006/relationships/customXml" Target="../ink/ink2852.xml"/><Relationship Id="rId392" Type="http://schemas.openxmlformats.org/officeDocument/2006/relationships/customXml" Target="../ink/ink2930.xml"/><Relationship Id="rId252" Type="http://schemas.openxmlformats.org/officeDocument/2006/relationships/customXml" Target="../ink/ink2873.xml"/><Relationship Id="rId294" Type="http://schemas.openxmlformats.org/officeDocument/2006/relationships/customXml" Target="../ink/ink2894.xml"/><Relationship Id="rId308" Type="http://schemas.openxmlformats.org/officeDocument/2006/relationships/customXml" Target="../ink/ink2901.xml"/><Relationship Id="rId47" Type="http://schemas.openxmlformats.org/officeDocument/2006/relationships/image" Target="../media/image18250.png"/><Relationship Id="rId89" Type="http://schemas.openxmlformats.org/officeDocument/2006/relationships/image" Target="../media/image18460.png"/><Relationship Id="rId112" Type="http://schemas.openxmlformats.org/officeDocument/2006/relationships/customXml" Target="../ink/ink2803.xml"/><Relationship Id="rId154" Type="http://schemas.openxmlformats.org/officeDocument/2006/relationships/customXml" Target="../ink/ink2824.xml"/><Relationship Id="rId361" Type="http://schemas.openxmlformats.org/officeDocument/2006/relationships/image" Target="../media/image1982.png"/><Relationship Id="rId196" Type="http://schemas.openxmlformats.org/officeDocument/2006/relationships/customXml" Target="../ink/ink2845.xml"/><Relationship Id="rId417" Type="http://schemas.openxmlformats.org/officeDocument/2006/relationships/image" Target="../media/image1972.png"/><Relationship Id="rId16" Type="http://schemas.openxmlformats.org/officeDocument/2006/relationships/customXml" Target="../ink/ink2755.xml"/><Relationship Id="rId221" Type="http://schemas.openxmlformats.org/officeDocument/2006/relationships/image" Target="../media/image1912.png"/><Relationship Id="rId263" Type="http://schemas.openxmlformats.org/officeDocument/2006/relationships/image" Target="../media/image1933.png"/><Relationship Id="rId319" Type="http://schemas.openxmlformats.org/officeDocument/2006/relationships/image" Target="../media/image1961.png"/><Relationship Id="rId58" Type="http://schemas.openxmlformats.org/officeDocument/2006/relationships/customXml" Target="../ink/ink2776.xml"/><Relationship Id="rId123" Type="http://schemas.openxmlformats.org/officeDocument/2006/relationships/image" Target="../media/image18630.png"/><Relationship Id="rId330" Type="http://schemas.openxmlformats.org/officeDocument/2006/relationships/customXml" Target="../ink/ink2912.xml"/><Relationship Id="rId90" Type="http://schemas.openxmlformats.org/officeDocument/2006/relationships/customXml" Target="../ink/ink2792.xml"/><Relationship Id="rId165" Type="http://schemas.openxmlformats.org/officeDocument/2006/relationships/image" Target="../media/image18840.png"/><Relationship Id="rId186" Type="http://schemas.openxmlformats.org/officeDocument/2006/relationships/customXml" Target="../ink/ink2840.xml"/><Relationship Id="rId372" Type="http://schemas.openxmlformats.org/officeDocument/2006/relationships/customXml" Target="../ink/ink2920.xml"/><Relationship Id="rId393" Type="http://schemas.openxmlformats.org/officeDocument/2006/relationships/image" Target="../media/image1998.png"/><Relationship Id="rId407" Type="http://schemas.openxmlformats.org/officeDocument/2006/relationships/image" Target="../media/image2005.png"/><Relationship Id="rId211" Type="http://schemas.openxmlformats.org/officeDocument/2006/relationships/image" Target="../media/image1907.png"/><Relationship Id="rId232" Type="http://schemas.openxmlformats.org/officeDocument/2006/relationships/customXml" Target="../ink/ink2863.xml"/><Relationship Id="rId253" Type="http://schemas.openxmlformats.org/officeDocument/2006/relationships/image" Target="../media/image19280.png"/><Relationship Id="rId274" Type="http://schemas.openxmlformats.org/officeDocument/2006/relationships/customXml" Target="../ink/ink2884.xml"/><Relationship Id="rId295" Type="http://schemas.openxmlformats.org/officeDocument/2006/relationships/image" Target="../media/image1949.png"/><Relationship Id="rId309" Type="http://schemas.openxmlformats.org/officeDocument/2006/relationships/image" Target="../media/image1956.png"/><Relationship Id="rId27" Type="http://schemas.openxmlformats.org/officeDocument/2006/relationships/image" Target="../media/image18150.png"/><Relationship Id="rId48" Type="http://schemas.openxmlformats.org/officeDocument/2006/relationships/customXml" Target="../ink/ink2771.xml"/><Relationship Id="rId69" Type="http://schemas.openxmlformats.org/officeDocument/2006/relationships/image" Target="../media/image18360.png"/><Relationship Id="rId113" Type="http://schemas.openxmlformats.org/officeDocument/2006/relationships/image" Target="../media/image18580.png"/><Relationship Id="rId134" Type="http://schemas.openxmlformats.org/officeDocument/2006/relationships/customXml" Target="../ink/ink2814.xml"/><Relationship Id="rId320" Type="http://schemas.openxmlformats.org/officeDocument/2006/relationships/customXml" Target="../ink/ink2907.xml"/><Relationship Id="rId80" Type="http://schemas.openxmlformats.org/officeDocument/2006/relationships/customXml" Target="../ink/ink2787.xml"/><Relationship Id="rId155" Type="http://schemas.openxmlformats.org/officeDocument/2006/relationships/image" Target="../media/image18790.png"/><Relationship Id="rId176" Type="http://schemas.openxmlformats.org/officeDocument/2006/relationships/customXml" Target="../ink/ink2835.xml"/><Relationship Id="rId197" Type="http://schemas.openxmlformats.org/officeDocument/2006/relationships/image" Target="../media/image1900.png"/><Relationship Id="rId362" Type="http://schemas.openxmlformats.org/officeDocument/2006/relationships/customXml" Target="../ink/ink2915.xml"/><Relationship Id="rId383" Type="http://schemas.openxmlformats.org/officeDocument/2006/relationships/image" Target="../media/image1993.png"/><Relationship Id="rId418" Type="http://schemas.openxmlformats.org/officeDocument/2006/relationships/customXml" Target="../ink/ink2943.xml"/><Relationship Id="rId201" Type="http://schemas.openxmlformats.org/officeDocument/2006/relationships/image" Target="../media/image1902.png"/><Relationship Id="rId222" Type="http://schemas.openxmlformats.org/officeDocument/2006/relationships/customXml" Target="../ink/ink2858.xml"/><Relationship Id="rId243" Type="http://schemas.openxmlformats.org/officeDocument/2006/relationships/image" Target="../media/image19230.png"/><Relationship Id="rId264" Type="http://schemas.openxmlformats.org/officeDocument/2006/relationships/customXml" Target="../ink/ink2879.xml"/><Relationship Id="rId285" Type="http://schemas.openxmlformats.org/officeDocument/2006/relationships/image" Target="../media/image1944.png"/><Relationship Id="rId17" Type="http://schemas.openxmlformats.org/officeDocument/2006/relationships/image" Target="../media/image18100.png"/><Relationship Id="rId38" Type="http://schemas.openxmlformats.org/officeDocument/2006/relationships/customXml" Target="../ink/ink2766.xml"/><Relationship Id="rId59" Type="http://schemas.openxmlformats.org/officeDocument/2006/relationships/image" Target="../media/image18310.png"/><Relationship Id="rId103" Type="http://schemas.openxmlformats.org/officeDocument/2006/relationships/image" Target="../media/image18530.png"/><Relationship Id="rId124" Type="http://schemas.openxmlformats.org/officeDocument/2006/relationships/customXml" Target="../ink/ink2809.xml"/><Relationship Id="rId310" Type="http://schemas.openxmlformats.org/officeDocument/2006/relationships/customXml" Target="../ink/ink2902.xml"/><Relationship Id="rId70" Type="http://schemas.openxmlformats.org/officeDocument/2006/relationships/customXml" Target="../ink/ink2782.xml"/><Relationship Id="rId91" Type="http://schemas.openxmlformats.org/officeDocument/2006/relationships/image" Target="../media/image18470.png"/><Relationship Id="rId145" Type="http://schemas.openxmlformats.org/officeDocument/2006/relationships/image" Target="../media/image18740.png"/><Relationship Id="rId166" Type="http://schemas.openxmlformats.org/officeDocument/2006/relationships/customXml" Target="../ink/ink2830.xml"/><Relationship Id="rId187" Type="http://schemas.openxmlformats.org/officeDocument/2006/relationships/image" Target="../media/image18950.png"/><Relationship Id="rId331" Type="http://schemas.openxmlformats.org/officeDocument/2006/relationships/image" Target="../media/image1967.png"/><Relationship Id="rId373" Type="http://schemas.openxmlformats.org/officeDocument/2006/relationships/image" Target="../media/image1988.png"/><Relationship Id="rId394" Type="http://schemas.openxmlformats.org/officeDocument/2006/relationships/customXml" Target="../ink/ink2931.xml"/><Relationship Id="rId408" Type="http://schemas.openxmlformats.org/officeDocument/2006/relationships/customXml" Target="../ink/ink293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853.xml"/><Relationship Id="rId233" Type="http://schemas.openxmlformats.org/officeDocument/2006/relationships/image" Target="../media/image19180.png"/><Relationship Id="rId254" Type="http://schemas.openxmlformats.org/officeDocument/2006/relationships/customXml" Target="../ink/ink2874.xml"/><Relationship Id="rId28" Type="http://schemas.openxmlformats.org/officeDocument/2006/relationships/customXml" Target="../ink/ink2761.xml"/><Relationship Id="rId49" Type="http://schemas.openxmlformats.org/officeDocument/2006/relationships/image" Target="../media/image18260.png"/><Relationship Id="rId114" Type="http://schemas.openxmlformats.org/officeDocument/2006/relationships/customXml" Target="../ink/ink2804.xml"/><Relationship Id="rId275" Type="http://schemas.openxmlformats.org/officeDocument/2006/relationships/image" Target="../media/image1939.png"/><Relationship Id="rId296" Type="http://schemas.openxmlformats.org/officeDocument/2006/relationships/customXml" Target="../ink/ink2895.xml"/><Relationship Id="rId300" Type="http://schemas.openxmlformats.org/officeDocument/2006/relationships/customXml" Target="../ink/ink2897.xml"/><Relationship Id="rId60" Type="http://schemas.openxmlformats.org/officeDocument/2006/relationships/customXml" Target="../ink/ink2777.xml"/><Relationship Id="rId81" Type="http://schemas.openxmlformats.org/officeDocument/2006/relationships/image" Target="../media/image18420.png"/><Relationship Id="rId135" Type="http://schemas.openxmlformats.org/officeDocument/2006/relationships/image" Target="../media/image18690.png"/><Relationship Id="rId156" Type="http://schemas.openxmlformats.org/officeDocument/2006/relationships/customXml" Target="../ink/ink2825.xml"/><Relationship Id="rId177" Type="http://schemas.openxmlformats.org/officeDocument/2006/relationships/image" Target="../media/image18900.png"/><Relationship Id="rId198" Type="http://schemas.openxmlformats.org/officeDocument/2006/relationships/customXml" Target="../ink/ink2846.xml"/><Relationship Id="rId321" Type="http://schemas.openxmlformats.org/officeDocument/2006/relationships/image" Target="../media/image1962.png"/><Relationship Id="rId363" Type="http://schemas.openxmlformats.org/officeDocument/2006/relationships/image" Target="../media/image1983.png"/><Relationship Id="rId384" Type="http://schemas.openxmlformats.org/officeDocument/2006/relationships/customXml" Target="../ink/ink2926.xml"/><Relationship Id="rId419" Type="http://schemas.openxmlformats.org/officeDocument/2006/relationships/image" Target="../media/image1973.png"/><Relationship Id="rId202" Type="http://schemas.openxmlformats.org/officeDocument/2006/relationships/customXml" Target="../ink/ink2848.xml"/><Relationship Id="rId223" Type="http://schemas.openxmlformats.org/officeDocument/2006/relationships/image" Target="../media/image1913.png"/><Relationship Id="rId244" Type="http://schemas.openxmlformats.org/officeDocument/2006/relationships/customXml" Target="../ink/ink2869.xml"/><Relationship Id="rId18" Type="http://schemas.openxmlformats.org/officeDocument/2006/relationships/customXml" Target="../ink/ink2756.xml"/><Relationship Id="rId39" Type="http://schemas.openxmlformats.org/officeDocument/2006/relationships/image" Target="../media/image18210.png"/><Relationship Id="rId265" Type="http://schemas.openxmlformats.org/officeDocument/2006/relationships/image" Target="../media/image1934.png"/><Relationship Id="rId286" Type="http://schemas.openxmlformats.org/officeDocument/2006/relationships/customXml" Target="../ink/ink2890.xml"/><Relationship Id="rId50" Type="http://schemas.openxmlformats.org/officeDocument/2006/relationships/customXml" Target="../ink/ink2772.xml"/><Relationship Id="rId104" Type="http://schemas.openxmlformats.org/officeDocument/2006/relationships/customXml" Target="../ink/ink2799.xml"/><Relationship Id="rId125" Type="http://schemas.openxmlformats.org/officeDocument/2006/relationships/image" Target="../media/image18640.png"/><Relationship Id="rId146" Type="http://schemas.openxmlformats.org/officeDocument/2006/relationships/customXml" Target="../ink/ink2820.xml"/><Relationship Id="rId167" Type="http://schemas.openxmlformats.org/officeDocument/2006/relationships/image" Target="../media/image18850.png"/><Relationship Id="rId188" Type="http://schemas.openxmlformats.org/officeDocument/2006/relationships/customXml" Target="../ink/ink2841.xml"/><Relationship Id="rId311" Type="http://schemas.openxmlformats.org/officeDocument/2006/relationships/image" Target="../media/image1957.png"/><Relationship Id="rId332" Type="http://schemas.openxmlformats.org/officeDocument/2006/relationships/customXml" Target="../ink/ink2913.xml"/><Relationship Id="rId374" Type="http://schemas.openxmlformats.org/officeDocument/2006/relationships/customXml" Target="../ink/ink2921.xml"/><Relationship Id="rId395" Type="http://schemas.openxmlformats.org/officeDocument/2006/relationships/image" Target="../media/image1999.png"/><Relationship Id="rId409" Type="http://schemas.openxmlformats.org/officeDocument/2006/relationships/image" Target="../media/image2006.png"/><Relationship Id="rId71" Type="http://schemas.openxmlformats.org/officeDocument/2006/relationships/image" Target="../media/image18370.png"/><Relationship Id="rId92" Type="http://schemas.openxmlformats.org/officeDocument/2006/relationships/customXml" Target="../ink/ink2793.xml"/><Relationship Id="rId213" Type="http://schemas.openxmlformats.org/officeDocument/2006/relationships/image" Target="../media/image1908.png"/><Relationship Id="rId234" Type="http://schemas.openxmlformats.org/officeDocument/2006/relationships/customXml" Target="../ink/ink2864.xml"/><Relationship Id="rId420" Type="http://schemas.openxmlformats.org/officeDocument/2006/relationships/customXml" Target="../ink/ink2944.xml"/><Relationship Id="rId2" Type="http://schemas.openxmlformats.org/officeDocument/2006/relationships/customXml" Target="../ink/ink2748.xml"/><Relationship Id="rId29" Type="http://schemas.openxmlformats.org/officeDocument/2006/relationships/image" Target="../media/image18160.png"/><Relationship Id="rId255" Type="http://schemas.openxmlformats.org/officeDocument/2006/relationships/image" Target="../media/image19290.png"/><Relationship Id="rId276" Type="http://schemas.openxmlformats.org/officeDocument/2006/relationships/customXml" Target="../ink/ink2885.xml"/><Relationship Id="rId297" Type="http://schemas.openxmlformats.org/officeDocument/2006/relationships/image" Target="../media/image1950.png"/><Relationship Id="rId40" Type="http://schemas.openxmlformats.org/officeDocument/2006/relationships/customXml" Target="../ink/ink2767.xml"/><Relationship Id="rId115" Type="http://schemas.openxmlformats.org/officeDocument/2006/relationships/image" Target="../media/image1859.png"/><Relationship Id="rId136" Type="http://schemas.openxmlformats.org/officeDocument/2006/relationships/customXml" Target="../ink/ink2815.xml"/><Relationship Id="rId157" Type="http://schemas.openxmlformats.org/officeDocument/2006/relationships/image" Target="../media/image18800.png"/><Relationship Id="rId178" Type="http://schemas.openxmlformats.org/officeDocument/2006/relationships/customXml" Target="../ink/ink2836.xml"/><Relationship Id="rId301" Type="http://schemas.openxmlformats.org/officeDocument/2006/relationships/image" Target="../media/image1952.png"/><Relationship Id="rId322" Type="http://schemas.openxmlformats.org/officeDocument/2006/relationships/customXml" Target="../ink/ink2908.xml"/><Relationship Id="rId364" Type="http://schemas.openxmlformats.org/officeDocument/2006/relationships/customXml" Target="../ink/ink2916.xml"/><Relationship Id="rId61" Type="http://schemas.openxmlformats.org/officeDocument/2006/relationships/image" Target="../media/image18320.png"/><Relationship Id="rId82" Type="http://schemas.openxmlformats.org/officeDocument/2006/relationships/customXml" Target="../ink/ink2788.xml"/><Relationship Id="rId199" Type="http://schemas.openxmlformats.org/officeDocument/2006/relationships/image" Target="../media/image1901.png"/><Relationship Id="rId203" Type="http://schemas.openxmlformats.org/officeDocument/2006/relationships/image" Target="../media/image1903.png"/><Relationship Id="rId385" Type="http://schemas.openxmlformats.org/officeDocument/2006/relationships/image" Target="../media/image1994.png"/><Relationship Id="rId19" Type="http://schemas.openxmlformats.org/officeDocument/2006/relationships/image" Target="../media/image18110.png"/><Relationship Id="rId224" Type="http://schemas.openxmlformats.org/officeDocument/2006/relationships/customXml" Target="../ink/ink2859.xml"/><Relationship Id="rId245" Type="http://schemas.openxmlformats.org/officeDocument/2006/relationships/image" Target="../media/image19240.png"/><Relationship Id="rId266" Type="http://schemas.openxmlformats.org/officeDocument/2006/relationships/customXml" Target="../ink/ink2880.xml"/><Relationship Id="rId287" Type="http://schemas.openxmlformats.org/officeDocument/2006/relationships/image" Target="../media/image1945.png"/><Relationship Id="rId410" Type="http://schemas.openxmlformats.org/officeDocument/2006/relationships/customXml" Target="../ink/ink2939.xml"/><Relationship Id="rId30" Type="http://schemas.openxmlformats.org/officeDocument/2006/relationships/customXml" Target="../ink/ink2762.xml"/><Relationship Id="rId105" Type="http://schemas.openxmlformats.org/officeDocument/2006/relationships/image" Target="../media/image18540.png"/><Relationship Id="rId126" Type="http://schemas.openxmlformats.org/officeDocument/2006/relationships/customXml" Target="../ink/ink2810.xml"/><Relationship Id="rId147" Type="http://schemas.openxmlformats.org/officeDocument/2006/relationships/image" Target="../media/image18750.png"/><Relationship Id="rId168" Type="http://schemas.openxmlformats.org/officeDocument/2006/relationships/customXml" Target="../ink/ink2831.xml"/><Relationship Id="rId312" Type="http://schemas.openxmlformats.org/officeDocument/2006/relationships/customXml" Target="../ink/ink2903.xml"/><Relationship Id="rId333" Type="http://schemas.openxmlformats.org/officeDocument/2006/relationships/image" Target="../media/image1968.png"/><Relationship Id="rId51" Type="http://schemas.openxmlformats.org/officeDocument/2006/relationships/image" Target="../media/image18270.png"/><Relationship Id="rId72" Type="http://schemas.openxmlformats.org/officeDocument/2006/relationships/customXml" Target="../ink/ink2783.xml"/><Relationship Id="rId93" Type="http://schemas.openxmlformats.org/officeDocument/2006/relationships/image" Target="../media/image18480.png"/><Relationship Id="rId189" Type="http://schemas.openxmlformats.org/officeDocument/2006/relationships/image" Target="../media/image18960.png"/><Relationship Id="rId375" Type="http://schemas.openxmlformats.org/officeDocument/2006/relationships/image" Target="../media/image1989.png"/><Relationship Id="rId396" Type="http://schemas.openxmlformats.org/officeDocument/2006/relationships/customXml" Target="../ink/ink2932.xml"/><Relationship Id="rId3" Type="http://schemas.openxmlformats.org/officeDocument/2006/relationships/image" Target="../media/image18030.png"/><Relationship Id="rId214" Type="http://schemas.openxmlformats.org/officeDocument/2006/relationships/customXml" Target="../ink/ink2854.xml"/><Relationship Id="rId235" Type="http://schemas.openxmlformats.org/officeDocument/2006/relationships/image" Target="../media/image19190.png"/><Relationship Id="rId256" Type="http://schemas.openxmlformats.org/officeDocument/2006/relationships/customXml" Target="../ink/ink2875.xml"/><Relationship Id="rId277" Type="http://schemas.openxmlformats.org/officeDocument/2006/relationships/image" Target="../media/image1940.png"/><Relationship Id="rId298" Type="http://schemas.openxmlformats.org/officeDocument/2006/relationships/customXml" Target="../ink/ink2896.xml"/><Relationship Id="rId400" Type="http://schemas.openxmlformats.org/officeDocument/2006/relationships/customXml" Target="../ink/ink2934.xml"/><Relationship Id="rId421" Type="http://schemas.openxmlformats.org/officeDocument/2006/relationships/image" Target="../media/image1974.png"/><Relationship Id="rId116" Type="http://schemas.openxmlformats.org/officeDocument/2006/relationships/customXml" Target="../ink/ink2805.xml"/><Relationship Id="rId137" Type="http://schemas.openxmlformats.org/officeDocument/2006/relationships/image" Target="../media/image18700.png"/><Relationship Id="rId158" Type="http://schemas.openxmlformats.org/officeDocument/2006/relationships/customXml" Target="../ink/ink2826.xml"/><Relationship Id="rId302" Type="http://schemas.openxmlformats.org/officeDocument/2006/relationships/customXml" Target="../ink/ink2898.xml"/><Relationship Id="rId323" Type="http://schemas.openxmlformats.org/officeDocument/2006/relationships/image" Target="../media/image1963.png"/><Relationship Id="rId20" Type="http://schemas.openxmlformats.org/officeDocument/2006/relationships/customXml" Target="../ink/ink2757.xml"/><Relationship Id="rId41" Type="http://schemas.openxmlformats.org/officeDocument/2006/relationships/image" Target="../media/image18220.png"/><Relationship Id="rId62" Type="http://schemas.openxmlformats.org/officeDocument/2006/relationships/customXml" Target="../ink/ink2778.xml"/><Relationship Id="rId83" Type="http://schemas.openxmlformats.org/officeDocument/2006/relationships/image" Target="../media/image18430.png"/><Relationship Id="rId179" Type="http://schemas.openxmlformats.org/officeDocument/2006/relationships/image" Target="../media/image18910.png"/><Relationship Id="rId365" Type="http://schemas.openxmlformats.org/officeDocument/2006/relationships/image" Target="../media/image1984.png"/><Relationship Id="rId386" Type="http://schemas.openxmlformats.org/officeDocument/2006/relationships/customXml" Target="../ink/ink2927.xml"/><Relationship Id="rId190" Type="http://schemas.openxmlformats.org/officeDocument/2006/relationships/customXml" Target="../ink/ink2842.xml"/><Relationship Id="rId204" Type="http://schemas.openxmlformats.org/officeDocument/2006/relationships/customXml" Target="../ink/ink2849.xml"/><Relationship Id="rId225" Type="http://schemas.openxmlformats.org/officeDocument/2006/relationships/image" Target="../media/image19140.png"/><Relationship Id="rId246" Type="http://schemas.openxmlformats.org/officeDocument/2006/relationships/customXml" Target="../ink/ink2870.xml"/><Relationship Id="rId267" Type="http://schemas.openxmlformats.org/officeDocument/2006/relationships/image" Target="../media/image1935.png"/><Relationship Id="rId288" Type="http://schemas.openxmlformats.org/officeDocument/2006/relationships/customXml" Target="../ink/ink2891.xml"/><Relationship Id="rId411" Type="http://schemas.openxmlformats.org/officeDocument/2006/relationships/image" Target="../media/image1969.png"/><Relationship Id="rId106" Type="http://schemas.openxmlformats.org/officeDocument/2006/relationships/customXml" Target="../ink/ink2800.xml"/><Relationship Id="rId127" Type="http://schemas.openxmlformats.org/officeDocument/2006/relationships/image" Target="../media/image18650.png"/><Relationship Id="rId313" Type="http://schemas.openxmlformats.org/officeDocument/2006/relationships/image" Target="../media/image1958.png"/><Relationship Id="rId10" Type="http://schemas.openxmlformats.org/officeDocument/2006/relationships/customXml" Target="../ink/ink2752.xml"/><Relationship Id="rId31" Type="http://schemas.openxmlformats.org/officeDocument/2006/relationships/image" Target="../media/image18170.png"/><Relationship Id="rId52" Type="http://schemas.openxmlformats.org/officeDocument/2006/relationships/customXml" Target="../ink/ink2773.xml"/><Relationship Id="rId73" Type="http://schemas.openxmlformats.org/officeDocument/2006/relationships/image" Target="../media/image18380.png"/><Relationship Id="rId94" Type="http://schemas.openxmlformats.org/officeDocument/2006/relationships/customXml" Target="../ink/ink2794.xml"/><Relationship Id="rId148" Type="http://schemas.openxmlformats.org/officeDocument/2006/relationships/customXml" Target="../ink/ink2821.xml"/><Relationship Id="rId169" Type="http://schemas.openxmlformats.org/officeDocument/2006/relationships/image" Target="../media/image18860.png"/><Relationship Id="rId334" Type="http://schemas.openxmlformats.org/officeDocument/2006/relationships/customXml" Target="../ink/ink2914.xml"/><Relationship Id="rId376" Type="http://schemas.openxmlformats.org/officeDocument/2006/relationships/customXml" Target="../ink/ink2922.xml"/><Relationship Id="rId397" Type="http://schemas.openxmlformats.org/officeDocument/2006/relationships/image" Target="../media/image2000.png"/><Relationship Id="rId4" Type="http://schemas.openxmlformats.org/officeDocument/2006/relationships/customXml" Target="../ink/ink2749.xml"/><Relationship Id="rId180" Type="http://schemas.openxmlformats.org/officeDocument/2006/relationships/customXml" Target="../ink/ink2837.xml"/><Relationship Id="rId215" Type="http://schemas.openxmlformats.org/officeDocument/2006/relationships/image" Target="../media/image1909.png"/><Relationship Id="rId236" Type="http://schemas.openxmlformats.org/officeDocument/2006/relationships/customXml" Target="../ink/ink2865.xml"/><Relationship Id="rId257" Type="http://schemas.openxmlformats.org/officeDocument/2006/relationships/image" Target="../media/image1930.png"/><Relationship Id="rId278" Type="http://schemas.openxmlformats.org/officeDocument/2006/relationships/customXml" Target="../ink/ink2886.xml"/><Relationship Id="rId401" Type="http://schemas.openxmlformats.org/officeDocument/2006/relationships/image" Target="../media/image2002.png"/><Relationship Id="rId422" Type="http://schemas.openxmlformats.org/officeDocument/2006/relationships/customXml" Target="../ink/ink2945.xml"/><Relationship Id="rId303" Type="http://schemas.openxmlformats.org/officeDocument/2006/relationships/image" Target="../media/image1953.png"/><Relationship Id="rId42" Type="http://schemas.openxmlformats.org/officeDocument/2006/relationships/customXml" Target="../ink/ink2768.xml"/><Relationship Id="rId84" Type="http://schemas.openxmlformats.org/officeDocument/2006/relationships/customXml" Target="../ink/ink2789.xml"/><Relationship Id="rId138" Type="http://schemas.openxmlformats.org/officeDocument/2006/relationships/customXml" Target="../ink/ink2816.xml"/><Relationship Id="rId387" Type="http://schemas.openxmlformats.org/officeDocument/2006/relationships/image" Target="../media/image1995.png"/><Relationship Id="rId191" Type="http://schemas.openxmlformats.org/officeDocument/2006/relationships/image" Target="../media/image18970.png"/><Relationship Id="rId205" Type="http://schemas.openxmlformats.org/officeDocument/2006/relationships/image" Target="../media/image1904.png"/><Relationship Id="rId247" Type="http://schemas.openxmlformats.org/officeDocument/2006/relationships/image" Target="../media/image19250.png"/><Relationship Id="rId412" Type="http://schemas.openxmlformats.org/officeDocument/2006/relationships/customXml" Target="../ink/ink2940.xml"/><Relationship Id="rId107" Type="http://schemas.openxmlformats.org/officeDocument/2006/relationships/image" Target="../media/image18550.png"/><Relationship Id="rId289" Type="http://schemas.openxmlformats.org/officeDocument/2006/relationships/image" Target="../media/image1946.png"/><Relationship Id="rId11" Type="http://schemas.openxmlformats.org/officeDocument/2006/relationships/image" Target="../media/image18070.png"/><Relationship Id="rId53" Type="http://schemas.openxmlformats.org/officeDocument/2006/relationships/image" Target="../media/image18280.png"/><Relationship Id="rId149" Type="http://schemas.openxmlformats.org/officeDocument/2006/relationships/image" Target="../media/image18760.png"/><Relationship Id="rId314" Type="http://schemas.openxmlformats.org/officeDocument/2006/relationships/customXml" Target="../ink/ink2904.xml"/><Relationship Id="rId398" Type="http://schemas.openxmlformats.org/officeDocument/2006/relationships/customXml" Target="../ink/ink2933.xml"/><Relationship Id="rId95" Type="http://schemas.openxmlformats.org/officeDocument/2006/relationships/image" Target="../media/image18490.png"/><Relationship Id="rId160" Type="http://schemas.openxmlformats.org/officeDocument/2006/relationships/customXml" Target="../ink/ink2827.xml"/><Relationship Id="rId216" Type="http://schemas.openxmlformats.org/officeDocument/2006/relationships/customXml" Target="../ink/ink2855.xml"/><Relationship Id="rId423" Type="http://schemas.openxmlformats.org/officeDocument/2006/relationships/image" Target="../media/image1975.png"/><Relationship Id="rId258" Type="http://schemas.openxmlformats.org/officeDocument/2006/relationships/customXml" Target="../ink/ink2876.xml"/><Relationship Id="rId22" Type="http://schemas.openxmlformats.org/officeDocument/2006/relationships/customXml" Target="../ink/ink2758.xml"/><Relationship Id="rId64" Type="http://schemas.openxmlformats.org/officeDocument/2006/relationships/customXml" Target="../ink/ink2779.xml"/><Relationship Id="rId118" Type="http://schemas.openxmlformats.org/officeDocument/2006/relationships/customXml" Target="../ink/ink2806.xml"/><Relationship Id="rId325" Type="http://schemas.openxmlformats.org/officeDocument/2006/relationships/image" Target="../media/image1964.png"/><Relationship Id="rId367" Type="http://schemas.openxmlformats.org/officeDocument/2006/relationships/image" Target="../media/image1985.png"/><Relationship Id="rId171" Type="http://schemas.openxmlformats.org/officeDocument/2006/relationships/image" Target="../media/image18870.png"/><Relationship Id="rId227" Type="http://schemas.openxmlformats.org/officeDocument/2006/relationships/image" Target="../media/image19150.png"/><Relationship Id="rId269" Type="http://schemas.openxmlformats.org/officeDocument/2006/relationships/image" Target="../media/image1936.png"/><Relationship Id="rId33" Type="http://schemas.openxmlformats.org/officeDocument/2006/relationships/image" Target="../media/image18180.png"/><Relationship Id="rId129" Type="http://schemas.openxmlformats.org/officeDocument/2006/relationships/image" Target="../media/image18660.png"/><Relationship Id="rId280" Type="http://schemas.openxmlformats.org/officeDocument/2006/relationships/customXml" Target="../ink/ink2887.xml"/><Relationship Id="rId75" Type="http://schemas.openxmlformats.org/officeDocument/2006/relationships/image" Target="../media/image18390.png"/><Relationship Id="rId140" Type="http://schemas.openxmlformats.org/officeDocument/2006/relationships/customXml" Target="../ink/ink2817.xml"/><Relationship Id="rId182" Type="http://schemas.openxmlformats.org/officeDocument/2006/relationships/customXml" Target="../ink/ink2838.xml"/><Relationship Id="rId378" Type="http://schemas.openxmlformats.org/officeDocument/2006/relationships/customXml" Target="../ink/ink2923.xml"/><Relationship Id="rId403" Type="http://schemas.openxmlformats.org/officeDocument/2006/relationships/image" Target="../media/image2003.png"/><Relationship Id="rId6" Type="http://schemas.openxmlformats.org/officeDocument/2006/relationships/customXml" Target="../ink/ink2750.xml"/><Relationship Id="rId238" Type="http://schemas.openxmlformats.org/officeDocument/2006/relationships/customXml" Target="../ink/ink2866.xml"/><Relationship Id="rId291" Type="http://schemas.openxmlformats.org/officeDocument/2006/relationships/image" Target="../media/image1947.png"/><Relationship Id="rId305" Type="http://schemas.openxmlformats.org/officeDocument/2006/relationships/image" Target="../media/image1954.png"/><Relationship Id="rId44" Type="http://schemas.openxmlformats.org/officeDocument/2006/relationships/customXml" Target="../ink/ink2769.xml"/><Relationship Id="rId86" Type="http://schemas.openxmlformats.org/officeDocument/2006/relationships/customXml" Target="../ink/ink2790.xml"/><Relationship Id="rId151" Type="http://schemas.openxmlformats.org/officeDocument/2006/relationships/image" Target="../media/image18770.png"/><Relationship Id="rId389" Type="http://schemas.openxmlformats.org/officeDocument/2006/relationships/image" Target="../media/image1996.png"/><Relationship Id="rId193" Type="http://schemas.openxmlformats.org/officeDocument/2006/relationships/image" Target="../media/image18980.png"/><Relationship Id="rId207" Type="http://schemas.openxmlformats.org/officeDocument/2006/relationships/image" Target="../media/image1905.png"/><Relationship Id="rId249" Type="http://schemas.openxmlformats.org/officeDocument/2006/relationships/image" Target="../media/image19260.png"/><Relationship Id="rId414" Type="http://schemas.openxmlformats.org/officeDocument/2006/relationships/customXml" Target="../ink/ink2941.xml"/><Relationship Id="rId13" Type="http://schemas.openxmlformats.org/officeDocument/2006/relationships/image" Target="../media/image18080.png"/><Relationship Id="rId109" Type="http://schemas.openxmlformats.org/officeDocument/2006/relationships/image" Target="../media/image18560.png"/><Relationship Id="rId260" Type="http://schemas.openxmlformats.org/officeDocument/2006/relationships/customXml" Target="../ink/ink2877.xml"/><Relationship Id="rId316" Type="http://schemas.openxmlformats.org/officeDocument/2006/relationships/customXml" Target="../ink/ink2905.xml"/><Relationship Id="rId55" Type="http://schemas.openxmlformats.org/officeDocument/2006/relationships/image" Target="../media/image18290.png"/><Relationship Id="rId97" Type="http://schemas.openxmlformats.org/officeDocument/2006/relationships/image" Target="../media/image18500.png"/><Relationship Id="rId120" Type="http://schemas.openxmlformats.org/officeDocument/2006/relationships/customXml" Target="../ink/ink2807.xml"/><Relationship Id="rId162" Type="http://schemas.openxmlformats.org/officeDocument/2006/relationships/customXml" Target="../ink/ink2828.xml"/><Relationship Id="rId218" Type="http://schemas.openxmlformats.org/officeDocument/2006/relationships/customXml" Target="../ink/ink2856.xml"/><Relationship Id="rId425" Type="http://schemas.openxmlformats.org/officeDocument/2006/relationships/image" Target="../media/image1976.png"/><Relationship Id="rId271" Type="http://schemas.openxmlformats.org/officeDocument/2006/relationships/image" Target="../media/image1937.png"/><Relationship Id="rId24" Type="http://schemas.openxmlformats.org/officeDocument/2006/relationships/customXml" Target="../ink/ink2759.xml"/><Relationship Id="rId66" Type="http://schemas.openxmlformats.org/officeDocument/2006/relationships/customXml" Target="../ink/ink2780.xml"/><Relationship Id="rId131" Type="http://schemas.openxmlformats.org/officeDocument/2006/relationships/image" Target="../media/image18670.png"/><Relationship Id="rId327" Type="http://schemas.openxmlformats.org/officeDocument/2006/relationships/image" Target="../media/image1965.png"/><Relationship Id="rId369" Type="http://schemas.openxmlformats.org/officeDocument/2006/relationships/image" Target="../media/image1986.png"/><Relationship Id="rId173" Type="http://schemas.openxmlformats.org/officeDocument/2006/relationships/image" Target="../media/image18880.png"/><Relationship Id="rId229" Type="http://schemas.openxmlformats.org/officeDocument/2006/relationships/image" Target="../media/image19160.png"/><Relationship Id="rId380" Type="http://schemas.openxmlformats.org/officeDocument/2006/relationships/customXml" Target="../ink/ink2924.xml"/><Relationship Id="rId240" Type="http://schemas.openxmlformats.org/officeDocument/2006/relationships/customXml" Target="../ink/ink2867.xml"/><Relationship Id="rId35" Type="http://schemas.openxmlformats.org/officeDocument/2006/relationships/image" Target="../media/image18190.png"/><Relationship Id="rId77" Type="http://schemas.openxmlformats.org/officeDocument/2006/relationships/image" Target="../media/image18400.png"/><Relationship Id="rId100" Type="http://schemas.openxmlformats.org/officeDocument/2006/relationships/customXml" Target="../ink/ink2797.xml"/><Relationship Id="rId282" Type="http://schemas.openxmlformats.org/officeDocument/2006/relationships/customXml" Target="../ink/ink2888.xml"/><Relationship Id="rId8" Type="http://schemas.openxmlformats.org/officeDocument/2006/relationships/customXml" Target="../ink/ink2751.xml"/><Relationship Id="rId142" Type="http://schemas.openxmlformats.org/officeDocument/2006/relationships/customXml" Target="../ink/ink2818.xml"/><Relationship Id="rId184" Type="http://schemas.openxmlformats.org/officeDocument/2006/relationships/customXml" Target="../ink/ink2839.xml"/><Relationship Id="rId391" Type="http://schemas.openxmlformats.org/officeDocument/2006/relationships/image" Target="../media/image1997.png"/><Relationship Id="rId405" Type="http://schemas.openxmlformats.org/officeDocument/2006/relationships/image" Target="../media/image2004.png"/><Relationship Id="rId251" Type="http://schemas.openxmlformats.org/officeDocument/2006/relationships/image" Target="../media/image19270.png"/><Relationship Id="rId46" Type="http://schemas.openxmlformats.org/officeDocument/2006/relationships/customXml" Target="../ink/ink2770.xml"/><Relationship Id="rId293" Type="http://schemas.openxmlformats.org/officeDocument/2006/relationships/image" Target="../media/image1948.png"/><Relationship Id="rId307" Type="http://schemas.openxmlformats.org/officeDocument/2006/relationships/image" Target="../media/image1955.png"/><Relationship Id="rId88" Type="http://schemas.openxmlformats.org/officeDocument/2006/relationships/customXml" Target="../ink/ink2791.xml"/><Relationship Id="rId111" Type="http://schemas.openxmlformats.org/officeDocument/2006/relationships/image" Target="../media/image18570.png"/><Relationship Id="rId153" Type="http://schemas.openxmlformats.org/officeDocument/2006/relationships/image" Target="../media/image18780.png"/><Relationship Id="rId195" Type="http://schemas.openxmlformats.org/officeDocument/2006/relationships/image" Target="../media/image18990.png"/><Relationship Id="rId209" Type="http://schemas.openxmlformats.org/officeDocument/2006/relationships/image" Target="../media/image1906.png"/><Relationship Id="rId416" Type="http://schemas.openxmlformats.org/officeDocument/2006/relationships/customXml" Target="../ink/ink2942.xml"/><Relationship Id="rId220" Type="http://schemas.openxmlformats.org/officeDocument/2006/relationships/customXml" Target="../ink/ink2857.xml"/><Relationship Id="rId15" Type="http://schemas.openxmlformats.org/officeDocument/2006/relationships/image" Target="../media/image18090.png"/><Relationship Id="rId57" Type="http://schemas.openxmlformats.org/officeDocument/2006/relationships/image" Target="../media/image18300.png"/><Relationship Id="rId262" Type="http://schemas.openxmlformats.org/officeDocument/2006/relationships/customXml" Target="../ink/ink2878.xml"/><Relationship Id="rId318" Type="http://schemas.openxmlformats.org/officeDocument/2006/relationships/customXml" Target="../ink/ink2906.xml"/><Relationship Id="rId99" Type="http://schemas.openxmlformats.org/officeDocument/2006/relationships/image" Target="../media/image18510.png"/><Relationship Id="rId122" Type="http://schemas.openxmlformats.org/officeDocument/2006/relationships/customXml" Target="../ink/ink2808.xml"/><Relationship Id="rId164" Type="http://schemas.openxmlformats.org/officeDocument/2006/relationships/customXml" Target="../ink/ink2829.xml"/><Relationship Id="rId371" Type="http://schemas.openxmlformats.org/officeDocument/2006/relationships/image" Target="../media/image1987.png"/><Relationship Id="rId427" Type="http://schemas.openxmlformats.org/officeDocument/2006/relationships/image" Target="../media/image1977.png"/><Relationship Id="rId26" Type="http://schemas.openxmlformats.org/officeDocument/2006/relationships/customXml" Target="../ink/ink2760.xml"/><Relationship Id="rId231" Type="http://schemas.openxmlformats.org/officeDocument/2006/relationships/image" Target="../media/image19170.png"/><Relationship Id="rId273" Type="http://schemas.openxmlformats.org/officeDocument/2006/relationships/image" Target="../media/image1938.png"/><Relationship Id="rId329" Type="http://schemas.openxmlformats.org/officeDocument/2006/relationships/image" Target="../media/image1966.png"/><Relationship Id="rId68" Type="http://schemas.openxmlformats.org/officeDocument/2006/relationships/customXml" Target="../ink/ink2781.xml"/><Relationship Id="rId133" Type="http://schemas.openxmlformats.org/officeDocument/2006/relationships/image" Target="../media/image18680.png"/><Relationship Id="rId175" Type="http://schemas.openxmlformats.org/officeDocument/2006/relationships/image" Target="../media/image18890.png"/><Relationship Id="rId200" Type="http://schemas.openxmlformats.org/officeDocument/2006/relationships/customXml" Target="../ink/ink2847.xml"/><Relationship Id="rId382" Type="http://schemas.openxmlformats.org/officeDocument/2006/relationships/customXml" Target="../ink/ink2925.xml"/><Relationship Id="rId242" Type="http://schemas.openxmlformats.org/officeDocument/2006/relationships/customXml" Target="../ink/ink2868.xml"/><Relationship Id="rId284" Type="http://schemas.openxmlformats.org/officeDocument/2006/relationships/customXml" Target="../ink/ink2889.xml"/><Relationship Id="rId37" Type="http://schemas.openxmlformats.org/officeDocument/2006/relationships/image" Target="../media/image18200.png"/><Relationship Id="rId79" Type="http://schemas.openxmlformats.org/officeDocument/2006/relationships/image" Target="../media/image18410.png"/><Relationship Id="rId102" Type="http://schemas.openxmlformats.org/officeDocument/2006/relationships/customXml" Target="../ink/ink2798.xml"/><Relationship Id="rId144" Type="http://schemas.openxmlformats.org/officeDocument/2006/relationships/customXml" Target="../ink/ink281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6.png"/><Relationship Id="rId21" Type="http://schemas.openxmlformats.org/officeDocument/2006/relationships/image" Target="../media/image10580.png"/><Relationship Id="rId324" Type="http://schemas.openxmlformats.org/officeDocument/2006/relationships/customXml" Target="../ink/ink3109.xml"/><Relationship Id="rId531" Type="http://schemas.openxmlformats.org/officeDocument/2006/relationships/image" Target="../media/image1312.png"/><Relationship Id="rId170" Type="http://schemas.openxmlformats.org/officeDocument/2006/relationships/customXml" Target="../ink/ink3032.xml"/><Relationship Id="rId268" Type="http://schemas.openxmlformats.org/officeDocument/2006/relationships/customXml" Target="../ink/ink3081.xml"/><Relationship Id="rId475" Type="http://schemas.openxmlformats.org/officeDocument/2006/relationships/image" Target="../media/image1284.png"/><Relationship Id="rId32" Type="http://schemas.openxmlformats.org/officeDocument/2006/relationships/customXml" Target="../ink/ink2963.xml"/><Relationship Id="rId128" Type="http://schemas.openxmlformats.org/officeDocument/2006/relationships/customXml" Target="../ink/ink3011.xml"/><Relationship Id="rId335" Type="http://schemas.openxmlformats.org/officeDocument/2006/relationships/image" Target="../media/image1215.png"/><Relationship Id="rId542" Type="http://schemas.openxmlformats.org/officeDocument/2006/relationships/customXml" Target="../ink/ink3218.xml"/><Relationship Id="rId181" Type="http://schemas.openxmlformats.org/officeDocument/2006/relationships/image" Target="../media/image1138.png"/><Relationship Id="rId402" Type="http://schemas.openxmlformats.org/officeDocument/2006/relationships/customXml" Target="../ink/ink3148.xml"/><Relationship Id="rId279" Type="http://schemas.openxmlformats.org/officeDocument/2006/relationships/image" Target="../media/image1187.png"/><Relationship Id="rId486" Type="http://schemas.openxmlformats.org/officeDocument/2006/relationships/customXml" Target="../ink/ink3190.xml"/><Relationship Id="rId43" Type="http://schemas.openxmlformats.org/officeDocument/2006/relationships/image" Target="../media/image1069.png"/><Relationship Id="rId139" Type="http://schemas.openxmlformats.org/officeDocument/2006/relationships/image" Target="../media/image1117.png"/><Relationship Id="rId346" Type="http://schemas.openxmlformats.org/officeDocument/2006/relationships/customXml" Target="../ink/ink3120.xml"/><Relationship Id="rId553" Type="http://schemas.openxmlformats.org/officeDocument/2006/relationships/image" Target="../media/image2010.png"/><Relationship Id="rId192" Type="http://schemas.openxmlformats.org/officeDocument/2006/relationships/customXml" Target="../ink/ink3043.xml"/><Relationship Id="rId206" Type="http://schemas.openxmlformats.org/officeDocument/2006/relationships/customXml" Target="../ink/ink3050.xml"/><Relationship Id="rId413" Type="http://schemas.openxmlformats.org/officeDocument/2006/relationships/image" Target="../media/image1253.png"/><Relationship Id="rId497" Type="http://schemas.openxmlformats.org/officeDocument/2006/relationships/image" Target="../media/image1295.png"/><Relationship Id="rId357" Type="http://schemas.openxmlformats.org/officeDocument/2006/relationships/image" Target="../media/image1226.png"/><Relationship Id="rId54" Type="http://schemas.openxmlformats.org/officeDocument/2006/relationships/customXml" Target="../ink/ink2974.xml"/><Relationship Id="rId217" Type="http://schemas.openxmlformats.org/officeDocument/2006/relationships/image" Target="../media/image1156.png"/><Relationship Id="rId564" Type="http://schemas.openxmlformats.org/officeDocument/2006/relationships/customXml" Target="../ink/ink3229.xml"/><Relationship Id="rId424" Type="http://schemas.openxmlformats.org/officeDocument/2006/relationships/customXml" Target="../ink/ink3159.xml"/><Relationship Id="rId270" Type="http://schemas.openxmlformats.org/officeDocument/2006/relationships/customXml" Target="../ink/ink3082.xml"/><Relationship Id="rId65" Type="http://schemas.openxmlformats.org/officeDocument/2006/relationships/image" Target="../media/image1080.png"/><Relationship Id="rId130" Type="http://schemas.openxmlformats.org/officeDocument/2006/relationships/customXml" Target="../ink/ink3012.xml"/><Relationship Id="rId368" Type="http://schemas.openxmlformats.org/officeDocument/2006/relationships/customXml" Target="../ink/ink3131.xml"/><Relationship Id="rId575" Type="http://schemas.openxmlformats.org/officeDocument/2006/relationships/image" Target="../media/image2021.png"/><Relationship Id="rId228" Type="http://schemas.openxmlformats.org/officeDocument/2006/relationships/customXml" Target="../ink/ink3061.xml"/><Relationship Id="rId435" Type="http://schemas.openxmlformats.org/officeDocument/2006/relationships/image" Target="../media/image1264.png"/><Relationship Id="rId281" Type="http://schemas.openxmlformats.org/officeDocument/2006/relationships/image" Target="../media/image1188.png"/><Relationship Id="rId502" Type="http://schemas.openxmlformats.org/officeDocument/2006/relationships/customXml" Target="../ink/ink3198.xml"/><Relationship Id="rId76" Type="http://schemas.openxmlformats.org/officeDocument/2006/relationships/customXml" Target="../ink/ink2985.xml"/><Relationship Id="rId141" Type="http://schemas.openxmlformats.org/officeDocument/2006/relationships/image" Target="../media/image1118.png"/><Relationship Id="rId379" Type="http://schemas.openxmlformats.org/officeDocument/2006/relationships/image" Target="../media/image1237.png"/><Relationship Id="rId586" Type="http://schemas.openxmlformats.org/officeDocument/2006/relationships/customXml" Target="../ink/ink3240.xml"/><Relationship Id="rId7" Type="http://schemas.openxmlformats.org/officeDocument/2006/relationships/image" Target="../media/image10510.png"/><Relationship Id="rId239" Type="http://schemas.openxmlformats.org/officeDocument/2006/relationships/image" Target="../media/image1167.png"/><Relationship Id="rId446" Type="http://schemas.openxmlformats.org/officeDocument/2006/relationships/customXml" Target="../ink/ink3170.xml"/><Relationship Id="rId292" Type="http://schemas.openxmlformats.org/officeDocument/2006/relationships/customXml" Target="../ink/ink3093.xml"/><Relationship Id="rId306" Type="http://schemas.openxmlformats.org/officeDocument/2006/relationships/customXml" Target="../ink/ink3100.xml"/><Relationship Id="rId87" Type="http://schemas.openxmlformats.org/officeDocument/2006/relationships/image" Target="../media/image1091.png"/><Relationship Id="rId513" Type="http://schemas.openxmlformats.org/officeDocument/2006/relationships/image" Target="../media/image1303.png"/><Relationship Id="rId597" Type="http://schemas.openxmlformats.org/officeDocument/2006/relationships/image" Target="../media/image2032.png"/><Relationship Id="rId152" Type="http://schemas.openxmlformats.org/officeDocument/2006/relationships/customXml" Target="../ink/ink3023.xml"/><Relationship Id="rId457" Type="http://schemas.openxmlformats.org/officeDocument/2006/relationships/image" Target="../media/image1275.png"/><Relationship Id="rId14" Type="http://schemas.openxmlformats.org/officeDocument/2006/relationships/customXml" Target="../ink/ink2954.xml"/><Relationship Id="rId317" Type="http://schemas.openxmlformats.org/officeDocument/2006/relationships/image" Target="../media/image1206.png"/><Relationship Id="rId524" Type="http://schemas.openxmlformats.org/officeDocument/2006/relationships/customXml" Target="../ink/ink3209.xml"/><Relationship Id="rId98" Type="http://schemas.openxmlformats.org/officeDocument/2006/relationships/customXml" Target="../ink/ink2996.xml"/><Relationship Id="rId163" Type="http://schemas.openxmlformats.org/officeDocument/2006/relationships/image" Target="../media/image1129.png"/><Relationship Id="rId370" Type="http://schemas.openxmlformats.org/officeDocument/2006/relationships/customXml" Target="../ink/ink3132.xml"/><Relationship Id="rId230" Type="http://schemas.openxmlformats.org/officeDocument/2006/relationships/customXml" Target="../ink/ink3062.xml"/><Relationship Id="rId468" Type="http://schemas.openxmlformats.org/officeDocument/2006/relationships/customXml" Target="../ink/ink3181.xml"/><Relationship Id="rId25" Type="http://schemas.openxmlformats.org/officeDocument/2006/relationships/image" Target="../media/image1060.png"/><Relationship Id="rId328" Type="http://schemas.openxmlformats.org/officeDocument/2006/relationships/customXml" Target="../ink/ink3111.xml"/><Relationship Id="rId535" Type="http://schemas.openxmlformats.org/officeDocument/2006/relationships/image" Target="../media/image1314.png"/><Relationship Id="rId132" Type="http://schemas.openxmlformats.org/officeDocument/2006/relationships/customXml" Target="../ink/ink3013.xml"/><Relationship Id="rId174" Type="http://schemas.openxmlformats.org/officeDocument/2006/relationships/customXml" Target="../ink/ink3034.xml"/><Relationship Id="rId381" Type="http://schemas.openxmlformats.org/officeDocument/2006/relationships/image" Target="../media/image1238.png"/><Relationship Id="rId602" Type="http://schemas.openxmlformats.org/officeDocument/2006/relationships/customXml" Target="../ink/ink3248.xml"/><Relationship Id="rId241" Type="http://schemas.openxmlformats.org/officeDocument/2006/relationships/image" Target="../media/image1168.png"/><Relationship Id="rId437" Type="http://schemas.openxmlformats.org/officeDocument/2006/relationships/image" Target="../media/image1265.png"/><Relationship Id="rId479" Type="http://schemas.openxmlformats.org/officeDocument/2006/relationships/image" Target="../media/image1286.png"/><Relationship Id="rId36" Type="http://schemas.openxmlformats.org/officeDocument/2006/relationships/customXml" Target="../ink/ink2965.xml"/><Relationship Id="rId283" Type="http://schemas.openxmlformats.org/officeDocument/2006/relationships/image" Target="../media/image1189.png"/><Relationship Id="rId339" Type="http://schemas.openxmlformats.org/officeDocument/2006/relationships/image" Target="../media/image1217.png"/><Relationship Id="rId490" Type="http://schemas.openxmlformats.org/officeDocument/2006/relationships/customXml" Target="../ink/ink3192.xml"/><Relationship Id="rId504" Type="http://schemas.openxmlformats.org/officeDocument/2006/relationships/customXml" Target="../ink/ink3199.xml"/><Relationship Id="rId546" Type="http://schemas.openxmlformats.org/officeDocument/2006/relationships/customXml" Target="../ink/ink3220.xml"/><Relationship Id="rId78" Type="http://schemas.openxmlformats.org/officeDocument/2006/relationships/customXml" Target="../ink/ink2986.xml"/><Relationship Id="rId101" Type="http://schemas.openxmlformats.org/officeDocument/2006/relationships/image" Target="../media/image1098.png"/><Relationship Id="rId143" Type="http://schemas.openxmlformats.org/officeDocument/2006/relationships/image" Target="../media/image1119.png"/><Relationship Id="rId185" Type="http://schemas.openxmlformats.org/officeDocument/2006/relationships/image" Target="../media/image1140.png"/><Relationship Id="rId350" Type="http://schemas.openxmlformats.org/officeDocument/2006/relationships/customXml" Target="../ink/ink3122.xml"/><Relationship Id="rId406" Type="http://schemas.openxmlformats.org/officeDocument/2006/relationships/customXml" Target="../ink/ink3150.xml"/><Relationship Id="rId588" Type="http://schemas.openxmlformats.org/officeDocument/2006/relationships/customXml" Target="../ink/ink3241.xml"/><Relationship Id="rId9" Type="http://schemas.openxmlformats.org/officeDocument/2006/relationships/image" Target="../media/image10520.png"/><Relationship Id="rId210" Type="http://schemas.openxmlformats.org/officeDocument/2006/relationships/customXml" Target="../ink/ink3052.xml"/><Relationship Id="rId392" Type="http://schemas.openxmlformats.org/officeDocument/2006/relationships/customXml" Target="../ink/ink3143.xml"/><Relationship Id="rId448" Type="http://schemas.openxmlformats.org/officeDocument/2006/relationships/customXml" Target="../ink/ink3171.xml"/><Relationship Id="rId613" Type="http://schemas.openxmlformats.org/officeDocument/2006/relationships/image" Target="../media/image2040.png"/><Relationship Id="rId252" Type="http://schemas.openxmlformats.org/officeDocument/2006/relationships/customXml" Target="../ink/ink3073.xml"/><Relationship Id="rId294" Type="http://schemas.openxmlformats.org/officeDocument/2006/relationships/customXml" Target="../ink/ink3094.xml"/><Relationship Id="rId308" Type="http://schemas.openxmlformats.org/officeDocument/2006/relationships/customXml" Target="../ink/ink3101.xml"/><Relationship Id="rId515" Type="http://schemas.openxmlformats.org/officeDocument/2006/relationships/image" Target="../media/image1304.png"/><Relationship Id="rId47" Type="http://schemas.openxmlformats.org/officeDocument/2006/relationships/image" Target="../media/image1071.png"/><Relationship Id="rId89" Type="http://schemas.openxmlformats.org/officeDocument/2006/relationships/image" Target="../media/image1092.png"/><Relationship Id="rId112" Type="http://schemas.openxmlformats.org/officeDocument/2006/relationships/customXml" Target="../ink/ink3003.xml"/><Relationship Id="rId154" Type="http://schemas.openxmlformats.org/officeDocument/2006/relationships/customXml" Target="../ink/ink3024.xml"/><Relationship Id="rId361" Type="http://schemas.openxmlformats.org/officeDocument/2006/relationships/image" Target="../media/image1228.png"/><Relationship Id="rId557" Type="http://schemas.openxmlformats.org/officeDocument/2006/relationships/image" Target="../media/image2012.png"/><Relationship Id="rId599" Type="http://schemas.openxmlformats.org/officeDocument/2006/relationships/image" Target="../media/image2033.png"/><Relationship Id="rId196" Type="http://schemas.openxmlformats.org/officeDocument/2006/relationships/customXml" Target="../ink/ink3045.xml"/><Relationship Id="rId417" Type="http://schemas.openxmlformats.org/officeDocument/2006/relationships/image" Target="../media/image1255.png"/><Relationship Id="rId459" Type="http://schemas.openxmlformats.org/officeDocument/2006/relationships/image" Target="../media/image1276.png"/><Relationship Id="rId16" Type="http://schemas.openxmlformats.org/officeDocument/2006/relationships/customXml" Target="../ink/ink2955.xml"/><Relationship Id="rId221" Type="http://schemas.openxmlformats.org/officeDocument/2006/relationships/image" Target="../media/image1158.png"/><Relationship Id="rId263" Type="http://schemas.openxmlformats.org/officeDocument/2006/relationships/image" Target="../media/image1179.png"/><Relationship Id="rId319" Type="http://schemas.openxmlformats.org/officeDocument/2006/relationships/image" Target="../media/image1207.png"/><Relationship Id="rId470" Type="http://schemas.openxmlformats.org/officeDocument/2006/relationships/customXml" Target="../ink/ink3182.xml"/><Relationship Id="rId526" Type="http://schemas.openxmlformats.org/officeDocument/2006/relationships/customXml" Target="../ink/ink3210.xml"/><Relationship Id="rId58" Type="http://schemas.openxmlformats.org/officeDocument/2006/relationships/customXml" Target="../ink/ink2976.xml"/><Relationship Id="rId123" Type="http://schemas.openxmlformats.org/officeDocument/2006/relationships/image" Target="../media/image1109.png"/><Relationship Id="rId330" Type="http://schemas.openxmlformats.org/officeDocument/2006/relationships/customXml" Target="../ink/ink3112.xml"/><Relationship Id="rId568" Type="http://schemas.openxmlformats.org/officeDocument/2006/relationships/customXml" Target="../ink/ink3231.xml"/><Relationship Id="rId165" Type="http://schemas.openxmlformats.org/officeDocument/2006/relationships/image" Target="../media/image1130.png"/><Relationship Id="rId372" Type="http://schemas.openxmlformats.org/officeDocument/2006/relationships/customXml" Target="../ink/ink3133.xml"/><Relationship Id="rId428" Type="http://schemas.openxmlformats.org/officeDocument/2006/relationships/customXml" Target="../ink/ink3161.xml"/><Relationship Id="rId232" Type="http://schemas.openxmlformats.org/officeDocument/2006/relationships/customXml" Target="../ink/ink3063.xml"/><Relationship Id="rId274" Type="http://schemas.openxmlformats.org/officeDocument/2006/relationships/customXml" Target="../ink/ink3084.xml"/><Relationship Id="rId481" Type="http://schemas.openxmlformats.org/officeDocument/2006/relationships/image" Target="../media/image1287.png"/><Relationship Id="rId27" Type="http://schemas.openxmlformats.org/officeDocument/2006/relationships/image" Target="../media/image1061.png"/><Relationship Id="rId69" Type="http://schemas.openxmlformats.org/officeDocument/2006/relationships/image" Target="../media/image1082.png"/><Relationship Id="rId134" Type="http://schemas.openxmlformats.org/officeDocument/2006/relationships/customXml" Target="../ink/ink3014.xml"/><Relationship Id="rId537" Type="http://schemas.openxmlformats.org/officeDocument/2006/relationships/image" Target="../media/image1315.png"/><Relationship Id="rId579" Type="http://schemas.openxmlformats.org/officeDocument/2006/relationships/image" Target="../media/image2023.png"/><Relationship Id="rId80" Type="http://schemas.openxmlformats.org/officeDocument/2006/relationships/customXml" Target="../ink/ink2987.xml"/><Relationship Id="rId176" Type="http://schemas.openxmlformats.org/officeDocument/2006/relationships/customXml" Target="../ink/ink3035.xml"/><Relationship Id="rId341" Type="http://schemas.openxmlformats.org/officeDocument/2006/relationships/image" Target="../media/image1218.png"/><Relationship Id="rId383" Type="http://schemas.openxmlformats.org/officeDocument/2006/relationships/image" Target="../media/image1239.png"/><Relationship Id="rId439" Type="http://schemas.openxmlformats.org/officeDocument/2006/relationships/image" Target="../media/image1266.png"/><Relationship Id="rId590" Type="http://schemas.openxmlformats.org/officeDocument/2006/relationships/customXml" Target="../ink/ink3242.xml"/><Relationship Id="rId604" Type="http://schemas.openxmlformats.org/officeDocument/2006/relationships/customXml" Target="../ink/ink3249.xml"/><Relationship Id="rId201" Type="http://schemas.openxmlformats.org/officeDocument/2006/relationships/image" Target="../media/image1148.png"/><Relationship Id="rId243" Type="http://schemas.openxmlformats.org/officeDocument/2006/relationships/image" Target="../media/image1169.png"/><Relationship Id="rId285" Type="http://schemas.openxmlformats.org/officeDocument/2006/relationships/image" Target="../media/image1190.png"/><Relationship Id="rId450" Type="http://schemas.openxmlformats.org/officeDocument/2006/relationships/customXml" Target="../ink/ink3172.xml"/><Relationship Id="rId506" Type="http://schemas.openxmlformats.org/officeDocument/2006/relationships/customXml" Target="../ink/ink3200.xml"/><Relationship Id="rId38" Type="http://schemas.openxmlformats.org/officeDocument/2006/relationships/customXml" Target="../ink/ink2966.xml"/><Relationship Id="rId103" Type="http://schemas.openxmlformats.org/officeDocument/2006/relationships/image" Target="../media/image1099.png"/><Relationship Id="rId310" Type="http://schemas.openxmlformats.org/officeDocument/2006/relationships/customXml" Target="../ink/ink3102.xml"/><Relationship Id="rId492" Type="http://schemas.openxmlformats.org/officeDocument/2006/relationships/customXml" Target="../ink/ink3193.xml"/><Relationship Id="rId548" Type="http://schemas.openxmlformats.org/officeDocument/2006/relationships/customXml" Target="../ink/ink3221.xml"/><Relationship Id="rId91" Type="http://schemas.openxmlformats.org/officeDocument/2006/relationships/image" Target="../media/image1093.png"/><Relationship Id="rId145" Type="http://schemas.openxmlformats.org/officeDocument/2006/relationships/image" Target="../media/image1120.png"/><Relationship Id="rId187" Type="http://schemas.openxmlformats.org/officeDocument/2006/relationships/image" Target="../media/image1141.png"/><Relationship Id="rId352" Type="http://schemas.openxmlformats.org/officeDocument/2006/relationships/customXml" Target="../ink/ink3123.xml"/><Relationship Id="rId394" Type="http://schemas.openxmlformats.org/officeDocument/2006/relationships/customXml" Target="../ink/ink3144.xml"/><Relationship Id="rId408" Type="http://schemas.openxmlformats.org/officeDocument/2006/relationships/customXml" Target="../ink/ink3151.xml"/><Relationship Id="rId615" Type="http://schemas.openxmlformats.org/officeDocument/2006/relationships/image" Target="../media/image2041.png"/><Relationship Id="rId212" Type="http://schemas.openxmlformats.org/officeDocument/2006/relationships/customXml" Target="../ink/ink3053.xml"/><Relationship Id="rId254" Type="http://schemas.openxmlformats.org/officeDocument/2006/relationships/customXml" Target="../ink/ink3074.xml"/><Relationship Id="rId49" Type="http://schemas.openxmlformats.org/officeDocument/2006/relationships/image" Target="../media/image1072.png"/><Relationship Id="rId114" Type="http://schemas.openxmlformats.org/officeDocument/2006/relationships/customXml" Target="../ink/ink3004.xml"/><Relationship Id="rId296" Type="http://schemas.openxmlformats.org/officeDocument/2006/relationships/customXml" Target="../ink/ink3095.xml"/><Relationship Id="rId461" Type="http://schemas.openxmlformats.org/officeDocument/2006/relationships/image" Target="../media/image1277.png"/><Relationship Id="rId517" Type="http://schemas.openxmlformats.org/officeDocument/2006/relationships/image" Target="../media/image1305.png"/><Relationship Id="rId559" Type="http://schemas.openxmlformats.org/officeDocument/2006/relationships/image" Target="../media/image2013.png"/><Relationship Id="rId60" Type="http://schemas.openxmlformats.org/officeDocument/2006/relationships/customXml" Target="../ink/ink2977.xml"/><Relationship Id="rId156" Type="http://schemas.openxmlformats.org/officeDocument/2006/relationships/customXml" Target="../ink/ink3025.xml"/><Relationship Id="rId198" Type="http://schemas.openxmlformats.org/officeDocument/2006/relationships/customXml" Target="../ink/ink3046.xml"/><Relationship Id="rId321" Type="http://schemas.openxmlformats.org/officeDocument/2006/relationships/image" Target="../media/image1208.png"/><Relationship Id="rId363" Type="http://schemas.openxmlformats.org/officeDocument/2006/relationships/image" Target="../media/image1229.png"/><Relationship Id="rId419" Type="http://schemas.openxmlformats.org/officeDocument/2006/relationships/image" Target="../media/image1256.png"/><Relationship Id="rId570" Type="http://schemas.openxmlformats.org/officeDocument/2006/relationships/customXml" Target="../ink/ink3232.xml"/><Relationship Id="rId223" Type="http://schemas.openxmlformats.org/officeDocument/2006/relationships/image" Target="../media/image1159.png"/><Relationship Id="rId430" Type="http://schemas.openxmlformats.org/officeDocument/2006/relationships/customXml" Target="../ink/ink3162.xml"/><Relationship Id="rId18" Type="http://schemas.openxmlformats.org/officeDocument/2006/relationships/customXml" Target="../ink/ink2956.xml"/><Relationship Id="rId265" Type="http://schemas.openxmlformats.org/officeDocument/2006/relationships/image" Target="../media/image1180.png"/><Relationship Id="rId472" Type="http://schemas.openxmlformats.org/officeDocument/2006/relationships/customXml" Target="../ink/ink3183.xml"/><Relationship Id="rId528" Type="http://schemas.openxmlformats.org/officeDocument/2006/relationships/customXml" Target="../ink/ink3211.xml"/><Relationship Id="rId125" Type="http://schemas.openxmlformats.org/officeDocument/2006/relationships/image" Target="../media/image1110.png"/><Relationship Id="rId167" Type="http://schemas.openxmlformats.org/officeDocument/2006/relationships/image" Target="../media/image1131.png"/><Relationship Id="rId332" Type="http://schemas.openxmlformats.org/officeDocument/2006/relationships/customXml" Target="../ink/ink3113.xml"/><Relationship Id="rId374" Type="http://schemas.openxmlformats.org/officeDocument/2006/relationships/customXml" Target="../ink/ink3134.xml"/><Relationship Id="rId581" Type="http://schemas.openxmlformats.org/officeDocument/2006/relationships/image" Target="../media/image2024.png"/><Relationship Id="rId71" Type="http://schemas.openxmlformats.org/officeDocument/2006/relationships/image" Target="../media/image1083.png"/><Relationship Id="rId234" Type="http://schemas.openxmlformats.org/officeDocument/2006/relationships/customXml" Target="../ink/ink3064.xml"/><Relationship Id="rId2" Type="http://schemas.openxmlformats.org/officeDocument/2006/relationships/customXml" Target="../ink/ink2948.xml"/><Relationship Id="rId29" Type="http://schemas.openxmlformats.org/officeDocument/2006/relationships/image" Target="../media/image1062.png"/><Relationship Id="rId276" Type="http://schemas.openxmlformats.org/officeDocument/2006/relationships/customXml" Target="../ink/ink3085.xml"/><Relationship Id="rId441" Type="http://schemas.openxmlformats.org/officeDocument/2006/relationships/image" Target="../media/image1267.png"/><Relationship Id="rId483" Type="http://schemas.openxmlformats.org/officeDocument/2006/relationships/image" Target="../media/image1288.png"/><Relationship Id="rId539" Type="http://schemas.openxmlformats.org/officeDocument/2006/relationships/image" Target="../media/image1316.png"/><Relationship Id="rId40" Type="http://schemas.openxmlformats.org/officeDocument/2006/relationships/customXml" Target="../ink/ink2967.xml"/><Relationship Id="rId136" Type="http://schemas.openxmlformats.org/officeDocument/2006/relationships/customXml" Target="../ink/ink3015.xml"/><Relationship Id="rId178" Type="http://schemas.openxmlformats.org/officeDocument/2006/relationships/customXml" Target="../ink/ink3036.xml"/><Relationship Id="rId301" Type="http://schemas.openxmlformats.org/officeDocument/2006/relationships/image" Target="../media/image1198.png"/><Relationship Id="rId343" Type="http://schemas.openxmlformats.org/officeDocument/2006/relationships/image" Target="../media/image1219.png"/><Relationship Id="rId550" Type="http://schemas.openxmlformats.org/officeDocument/2006/relationships/customXml" Target="../ink/ink3222.xml"/><Relationship Id="rId82" Type="http://schemas.openxmlformats.org/officeDocument/2006/relationships/customXml" Target="../ink/ink2988.xml"/><Relationship Id="rId203" Type="http://schemas.openxmlformats.org/officeDocument/2006/relationships/image" Target="../media/image1149.png"/><Relationship Id="rId385" Type="http://schemas.openxmlformats.org/officeDocument/2006/relationships/image" Target="../media/image1240.png"/><Relationship Id="rId592" Type="http://schemas.openxmlformats.org/officeDocument/2006/relationships/customXml" Target="../ink/ink3243.xml"/><Relationship Id="rId606" Type="http://schemas.openxmlformats.org/officeDocument/2006/relationships/customXml" Target="../ink/ink3250.xml"/><Relationship Id="rId245" Type="http://schemas.openxmlformats.org/officeDocument/2006/relationships/image" Target="../media/image1170.png"/><Relationship Id="rId287" Type="http://schemas.openxmlformats.org/officeDocument/2006/relationships/image" Target="../media/image1191.png"/><Relationship Id="rId410" Type="http://schemas.openxmlformats.org/officeDocument/2006/relationships/customXml" Target="../ink/ink3152.xml"/><Relationship Id="rId452" Type="http://schemas.openxmlformats.org/officeDocument/2006/relationships/customXml" Target="../ink/ink3173.xml"/><Relationship Id="rId494" Type="http://schemas.openxmlformats.org/officeDocument/2006/relationships/customXml" Target="../ink/ink3194.xml"/><Relationship Id="rId508" Type="http://schemas.openxmlformats.org/officeDocument/2006/relationships/customXml" Target="../ink/ink3201.xml"/><Relationship Id="rId105" Type="http://schemas.openxmlformats.org/officeDocument/2006/relationships/image" Target="../media/image1100.png"/><Relationship Id="rId147" Type="http://schemas.openxmlformats.org/officeDocument/2006/relationships/image" Target="../media/image1121.png"/><Relationship Id="rId312" Type="http://schemas.openxmlformats.org/officeDocument/2006/relationships/customXml" Target="../ink/ink3103.xml"/><Relationship Id="rId354" Type="http://schemas.openxmlformats.org/officeDocument/2006/relationships/customXml" Target="../ink/ink3124.xml"/><Relationship Id="rId51" Type="http://schemas.openxmlformats.org/officeDocument/2006/relationships/image" Target="../media/image1073.png"/><Relationship Id="rId93" Type="http://schemas.openxmlformats.org/officeDocument/2006/relationships/image" Target="../media/image1094.png"/><Relationship Id="rId189" Type="http://schemas.openxmlformats.org/officeDocument/2006/relationships/image" Target="../media/image1142.png"/><Relationship Id="rId396" Type="http://schemas.openxmlformats.org/officeDocument/2006/relationships/customXml" Target="../ink/ink3145.xml"/><Relationship Id="rId561" Type="http://schemas.openxmlformats.org/officeDocument/2006/relationships/image" Target="../media/image2014.png"/><Relationship Id="rId617" Type="http://schemas.openxmlformats.org/officeDocument/2006/relationships/image" Target="../media/image2042.png"/><Relationship Id="rId214" Type="http://schemas.openxmlformats.org/officeDocument/2006/relationships/customXml" Target="../ink/ink3054.xml"/><Relationship Id="rId256" Type="http://schemas.openxmlformats.org/officeDocument/2006/relationships/customXml" Target="../ink/ink3075.xml"/><Relationship Id="rId298" Type="http://schemas.openxmlformats.org/officeDocument/2006/relationships/customXml" Target="../ink/ink3096.xml"/><Relationship Id="rId421" Type="http://schemas.openxmlformats.org/officeDocument/2006/relationships/image" Target="../media/image1257.png"/><Relationship Id="rId463" Type="http://schemas.openxmlformats.org/officeDocument/2006/relationships/image" Target="../media/image1278.png"/><Relationship Id="rId519" Type="http://schemas.openxmlformats.org/officeDocument/2006/relationships/image" Target="../media/image1306.png"/><Relationship Id="rId116" Type="http://schemas.openxmlformats.org/officeDocument/2006/relationships/customXml" Target="../ink/ink3005.xml"/><Relationship Id="rId158" Type="http://schemas.openxmlformats.org/officeDocument/2006/relationships/customXml" Target="../ink/ink3026.xml"/><Relationship Id="rId323" Type="http://schemas.openxmlformats.org/officeDocument/2006/relationships/image" Target="../media/image1209.png"/><Relationship Id="rId530" Type="http://schemas.openxmlformats.org/officeDocument/2006/relationships/customXml" Target="../ink/ink3212.xml"/><Relationship Id="rId20" Type="http://schemas.openxmlformats.org/officeDocument/2006/relationships/customXml" Target="../ink/ink2957.xml"/><Relationship Id="rId62" Type="http://schemas.openxmlformats.org/officeDocument/2006/relationships/customXml" Target="../ink/ink2978.xml"/><Relationship Id="rId365" Type="http://schemas.openxmlformats.org/officeDocument/2006/relationships/image" Target="../media/image1230.png"/><Relationship Id="rId572" Type="http://schemas.openxmlformats.org/officeDocument/2006/relationships/customXml" Target="../ink/ink3233.xml"/><Relationship Id="rId225" Type="http://schemas.openxmlformats.org/officeDocument/2006/relationships/image" Target="../media/image1160.png"/><Relationship Id="rId267" Type="http://schemas.openxmlformats.org/officeDocument/2006/relationships/image" Target="../media/image1181.png"/><Relationship Id="rId432" Type="http://schemas.openxmlformats.org/officeDocument/2006/relationships/customXml" Target="../ink/ink3163.xml"/><Relationship Id="rId474" Type="http://schemas.openxmlformats.org/officeDocument/2006/relationships/customXml" Target="../ink/ink3184.xml"/><Relationship Id="rId127" Type="http://schemas.openxmlformats.org/officeDocument/2006/relationships/image" Target="../media/image1111.png"/><Relationship Id="rId31" Type="http://schemas.openxmlformats.org/officeDocument/2006/relationships/image" Target="../media/image1063.png"/><Relationship Id="rId73" Type="http://schemas.openxmlformats.org/officeDocument/2006/relationships/image" Target="../media/image1084.png"/><Relationship Id="rId169" Type="http://schemas.openxmlformats.org/officeDocument/2006/relationships/image" Target="../media/image1132.png"/><Relationship Id="rId334" Type="http://schemas.openxmlformats.org/officeDocument/2006/relationships/customXml" Target="../ink/ink3114.xml"/><Relationship Id="rId376" Type="http://schemas.openxmlformats.org/officeDocument/2006/relationships/customXml" Target="../ink/ink3135.xml"/><Relationship Id="rId541" Type="http://schemas.openxmlformats.org/officeDocument/2006/relationships/image" Target="../media/image1317.png"/><Relationship Id="rId583" Type="http://schemas.openxmlformats.org/officeDocument/2006/relationships/image" Target="../media/image2025.png"/><Relationship Id="rId4" Type="http://schemas.openxmlformats.org/officeDocument/2006/relationships/customXml" Target="../ink/ink2949.xml"/><Relationship Id="rId180" Type="http://schemas.openxmlformats.org/officeDocument/2006/relationships/customXml" Target="../ink/ink3037.xml"/><Relationship Id="rId236" Type="http://schemas.openxmlformats.org/officeDocument/2006/relationships/customXml" Target="../ink/ink3065.xml"/><Relationship Id="rId278" Type="http://schemas.openxmlformats.org/officeDocument/2006/relationships/customXml" Target="../ink/ink3086.xml"/><Relationship Id="rId401" Type="http://schemas.openxmlformats.org/officeDocument/2006/relationships/image" Target="../media/image1247.png"/><Relationship Id="rId443" Type="http://schemas.openxmlformats.org/officeDocument/2006/relationships/image" Target="../media/image1268.png"/><Relationship Id="rId303" Type="http://schemas.openxmlformats.org/officeDocument/2006/relationships/image" Target="../media/image1199.png"/><Relationship Id="rId485" Type="http://schemas.openxmlformats.org/officeDocument/2006/relationships/image" Target="../media/image1289.png"/><Relationship Id="rId42" Type="http://schemas.openxmlformats.org/officeDocument/2006/relationships/customXml" Target="../ink/ink2968.xml"/><Relationship Id="rId84" Type="http://schemas.openxmlformats.org/officeDocument/2006/relationships/customXml" Target="../ink/ink2989.xml"/><Relationship Id="rId138" Type="http://schemas.openxmlformats.org/officeDocument/2006/relationships/customXml" Target="../ink/ink3016.xml"/><Relationship Id="rId345" Type="http://schemas.openxmlformats.org/officeDocument/2006/relationships/image" Target="../media/image1220.png"/><Relationship Id="rId387" Type="http://schemas.openxmlformats.org/officeDocument/2006/relationships/image" Target="../media/image1241.png"/><Relationship Id="rId510" Type="http://schemas.openxmlformats.org/officeDocument/2006/relationships/customXml" Target="../ink/ink3202.xml"/><Relationship Id="rId552" Type="http://schemas.openxmlformats.org/officeDocument/2006/relationships/customXml" Target="../ink/ink3223.xml"/><Relationship Id="rId594" Type="http://schemas.openxmlformats.org/officeDocument/2006/relationships/customXml" Target="../ink/ink3244.xml"/><Relationship Id="rId608" Type="http://schemas.openxmlformats.org/officeDocument/2006/relationships/customXml" Target="../ink/ink3251.xml"/><Relationship Id="rId191" Type="http://schemas.openxmlformats.org/officeDocument/2006/relationships/image" Target="../media/image1143.png"/><Relationship Id="rId205" Type="http://schemas.openxmlformats.org/officeDocument/2006/relationships/image" Target="../media/image1150.png"/><Relationship Id="rId247" Type="http://schemas.openxmlformats.org/officeDocument/2006/relationships/image" Target="../media/image1171.png"/><Relationship Id="rId412" Type="http://schemas.openxmlformats.org/officeDocument/2006/relationships/customXml" Target="../ink/ink3153.xml"/><Relationship Id="rId107" Type="http://schemas.openxmlformats.org/officeDocument/2006/relationships/image" Target="../media/image1101.png"/><Relationship Id="rId289" Type="http://schemas.openxmlformats.org/officeDocument/2006/relationships/image" Target="../media/image1192.png"/><Relationship Id="rId454" Type="http://schemas.openxmlformats.org/officeDocument/2006/relationships/customXml" Target="../ink/ink3174.xml"/><Relationship Id="rId496" Type="http://schemas.openxmlformats.org/officeDocument/2006/relationships/customXml" Target="../ink/ink3195.xml"/><Relationship Id="rId11" Type="http://schemas.openxmlformats.org/officeDocument/2006/relationships/image" Target="../media/image10530.png"/><Relationship Id="rId53" Type="http://schemas.openxmlformats.org/officeDocument/2006/relationships/image" Target="../media/image1074.png"/><Relationship Id="rId149" Type="http://schemas.openxmlformats.org/officeDocument/2006/relationships/image" Target="../media/image1122.png"/><Relationship Id="rId314" Type="http://schemas.openxmlformats.org/officeDocument/2006/relationships/customXml" Target="../ink/ink3104.xml"/><Relationship Id="rId356" Type="http://schemas.openxmlformats.org/officeDocument/2006/relationships/customXml" Target="../ink/ink3125.xml"/><Relationship Id="rId398" Type="http://schemas.openxmlformats.org/officeDocument/2006/relationships/customXml" Target="../ink/ink3146.xml"/><Relationship Id="rId521" Type="http://schemas.openxmlformats.org/officeDocument/2006/relationships/image" Target="../media/image1307.png"/><Relationship Id="rId563" Type="http://schemas.openxmlformats.org/officeDocument/2006/relationships/image" Target="../media/image2015.png"/><Relationship Id="rId619" Type="http://schemas.openxmlformats.org/officeDocument/2006/relationships/image" Target="../media/image2043.png"/><Relationship Id="rId95" Type="http://schemas.openxmlformats.org/officeDocument/2006/relationships/image" Target="../media/image1095.png"/><Relationship Id="rId160" Type="http://schemas.openxmlformats.org/officeDocument/2006/relationships/customXml" Target="../ink/ink3027.xml"/><Relationship Id="rId216" Type="http://schemas.openxmlformats.org/officeDocument/2006/relationships/customXml" Target="../ink/ink3055.xml"/><Relationship Id="rId423" Type="http://schemas.openxmlformats.org/officeDocument/2006/relationships/image" Target="../media/image1258.png"/><Relationship Id="rId258" Type="http://schemas.openxmlformats.org/officeDocument/2006/relationships/customXml" Target="../ink/ink3076.xml"/><Relationship Id="rId465" Type="http://schemas.openxmlformats.org/officeDocument/2006/relationships/image" Target="../media/image1279.png"/><Relationship Id="rId22" Type="http://schemas.openxmlformats.org/officeDocument/2006/relationships/customXml" Target="../ink/ink2958.xml"/><Relationship Id="rId64" Type="http://schemas.openxmlformats.org/officeDocument/2006/relationships/customXml" Target="../ink/ink2979.xml"/><Relationship Id="rId118" Type="http://schemas.openxmlformats.org/officeDocument/2006/relationships/customXml" Target="../ink/ink3006.xml"/><Relationship Id="rId325" Type="http://schemas.openxmlformats.org/officeDocument/2006/relationships/image" Target="../media/image1210.png"/><Relationship Id="rId367" Type="http://schemas.openxmlformats.org/officeDocument/2006/relationships/image" Target="../media/image1231.png"/><Relationship Id="rId532" Type="http://schemas.openxmlformats.org/officeDocument/2006/relationships/customXml" Target="../ink/ink3213.xml"/><Relationship Id="rId574" Type="http://schemas.openxmlformats.org/officeDocument/2006/relationships/customXml" Target="../ink/ink3234.xml"/><Relationship Id="rId171" Type="http://schemas.openxmlformats.org/officeDocument/2006/relationships/image" Target="../media/image1133.png"/><Relationship Id="rId227" Type="http://schemas.openxmlformats.org/officeDocument/2006/relationships/image" Target="../media/image1161.png"/><Relationship Id="rId269" Type="http://schemas.openxmlformats.org/officeDocument/2006/relationships/image" Target="../media/image1182.png"/><Relationship Id="rId434" Type="http://schemas.openxmlformats.org/officeDocument/2006/relationships/customXml" Target="../ink/ink3164.xml"/><Relationship Id="rId476" Type="http://schemas.openxmlformats.org/officeDocument/2006/relationships/customXml" Target="../ink/ink3185.xml"/><Relationship Id="rId33" Type="http://schemas.openxmlformats.org/officeDocument/2006/relationships/image" Target="../media/image1064.png"/><Relationship Id="rId129" Type="http://schemas.openxmlformats.org/officeDocument/2006/relationships/image" Target="../media/image1112.png"/><Relationship Id="rId280" Type="http://schemas.openxmlformats.org/officeDocument/2006/relationships/customXml" Target="../ink/ink3087.xml"/><Relationship Id="rId336" Type="http://schemas.openxmlformats.org/officeDocument/2006/relationships/customXml" Target="../ink/ink3115.xml"/><Relationship Id="rId501" Type="http://schemas.openxmlformats.org/officeDocument/2006/relationships/image" Target="../media/image1297.png"/><Relationship Id="rId543" Type="http://schemas.openxmlformats.org/officeDocument/2006/relationships/image" Target="../media/image1318.png"/><Relationship Id="rId75" Type="http://schemas.openxmlformats.org/officeDocument/2006/relationships/image" Target="../media/image1085.png"/><Relationship Id="rId140" Type="http://schemas.openxmlformats.org/officeDocument/2006/relationships/customXml" Target="../ink/ink3017.xml"/><Relationship Id="rId182" Type="http://schemas.openxmlformats.org/officeDocument/2006/relationships/customXml" Target="../ink/ink3038.xml"/><Relationship Id="rId378" Type="http://schemas.openxmlformats.org/officeDocument/2006/relationships/customXml" Target="../ink/ink3136.xml"/><Relationship Id="rId403" Type="http://schemas.openxmlformats.org/officeDocument/2006/relationships/image" Target="../media/image1248.png"/><Relationship Id="rId585" Type="http://schemas.openxmlformats.org/officeDocument/2006/relationships/image" Target="../media/image2026.png"/><Relationship Id="rId6" Type="http://schemas.openxmlformats.org/officeDocument/2006/relationships/customXml" Target="../ink/ink2950.xml"/><Relationship Id="rId238" Type="http://schemas.openxmlformats.org/officeDocument/2006/relationships/customXml" Target="../ink/ink3066.xml"/><Relationship Id="rId445" Type="http://schemas.openxmlformats.org/officeDocument/2006/relationships/image" Target="../media/image1269.png"/><Relationship Id="rId487" Type="http://schemas.openxmlformats.org/officeDocument/2006/relationships/image" Target="../media/image1290.png"/><Relationship Id="rId610" Type="http://schemas.openxmlformats.org/officeDocument/2006/relationships/customXml" Target="../ink/ink3252.xml"/><Relationship Id="rId291" Type="http://schemas.openxmlformats.org/officeDocument/2006/relationships/image" Target="../media/image1193.png"/><Relationship Id="rId305" Type="http://schemas.openxmlformats.org/officeDocument/2006/relationships/image" Target="../media/image1200.png"/><Relationship Id="rId347" Type="http://schemas.openxmlformats.org/officeDocument/2006/relationships/image" Target="../media/image1221.png"/><Relationship Id="rId512" Type="http://schemas.openxmlformats.org/officeDocument/2006/relationships/customXml" Target="../ink/ink3203.xml"/><Relationship Id="rId44" Type="http://schemas.openxmlformats.org/officeDocument/2006/relationships/customXml" Target="../ink/ink2969.xml"/><Relationship Id="rId86" Type="http://schemas.openxmlformats.org/officeDocument/2006/relationships/customXml" Target="../ink/ink2990.xml"/><Relationship Id="rId151" Type="http://schemas.openxmlformats.org/officeDocument/2006/relationships/image" Target="../media/image1123.png"/><Relationship Id="rId389" Type="http://schemas.openxmlformats.org/officeDocument/2006/relationships/image" Target="../media/image1242.png"/><Relationship Id="rId554" Type="http://schemas.openxmlformats.org/officeDocument/2006/relationships/customXml" Target="../ink/ink3224.xml"/><Relationship Id="rId596" Type="http://schemas.openxmlformats.org/officeDocument/2006/relationships/customXml" Target="../ink/ink3245.xml"/><Relationship Id="rId193" Type="http://schemas.openxmlformats.org/officeDocument/2006/relationships/image" Target="../media/image1144.png"/><Relationship Id="rId207" Type="http://schemas.openxmlformats.org/officeDocument/2006/relationships/image" Target="../media/image1151.png"/><Relationship Id="rId249" Type="http://schemas.openxmlformats.org/officeDocument/2006/relationships/image" Target="../media/image1172.png"/><Relationship Id="rId414" Type="http://schemas.openxmlformats.org/officeDocument/2006/relationships/customXml" Target="../ink/ink3154.xml"/><Relationship Id="rId456" Type="http://schemas.openxmlformats.org/officeDocument/2006/relationships/customXml" Target="../ink/ink3175.xml"/><Relationship Id="rId498" Type="http://schemas.openxmlformats.org/officeDocument/2006/relationships/customXml" Target="../ink/ink3196.xml"/><Relationship Id="rId13" Type="http://schemas.openxmlformats.org/officeDocument/2006/relationships/image" Target="../media/image10540.png"/><Relationship Id="rId109" Type="http://schemas.openxmlformats.org/officeDocument/2006/relationships/image" Target="../media/image1102.png"/><Relationship Id="rId260" Type="http://schemas.openxmlformats.org/officeDocument/2006/relationships/customXml" Target="../ink/ink3077.xml"/><Relationship Id="rId316" Type="http://schemas.openxmlformats.org/officeDocument/2006/relationships/customXml" Target="../ink/ink3105.xml"/><Relationship Id="rId523" Type="http://schemas.openxmlformats.org/officeDocument/2006/relationships/image" Target="../media/image1308.png"/><Relationship Id="rId55" Type="http://schemas.openxmlformats.org/officeDocument/2006/relationships/image" Target="../media/image1075.png"/><Relationship Id="rId97" Type="http://schemas.openxmlformats.org/officeDocument/2006/relationships/image" Target="../media/image1096.png"/><Relationship Id="rId120" Type="http://schemas.openxmlformats.org/officeDocument/2006/relationships/customXml" Target="../ink/ink3007.xml"/><Relationship Id="rId358" Type="http://schemas.openxmlformats.org/officeDocument/2006/relationships/customXml" Target="../ink/ink3126.xml"/><Relationship Id="rId565" Type="http://schemas.openxmlformats.org/officeDocument/2006/relationships/image" Target="../media/image2016.png"/><Relationship Id="rId162" Type="http://schemas.openxmlformats.org/officeDocument/2006/relationships/customXml" Target="../ink/ink3028.xml"/><Relationship Id="rId218" Type="http://schemas.openxmlformats.org/officeDocument/2006/relationships/customXml" Target="../ink/ink3056.xml"/><Relationship Id="rId425" Type="http://schemas.openxmlformats.org/officeDocument/2006/relationships/image" Target="../media/image1259.png"/><Relationship Id="rId467" Type="http://schemas.openxmlformats.org/officeDocument/2006/relationships/image" Target="../media/image1280.png"/><Relationship Id="rId271" Type="http://schemas.openxmlformats.org/officeDocument/2006/relationships/image" Target="../media/image1183.png"/><Relationship Id="rId24" Type="http://schemas.openxmlformats.org/officeDocument/2006/relationships/customXml" Target="../ink/ink2959.xml"/><Relationship Id="rId66" Type="http://schemas.openxmlformats.org/officeDocument/2006/relationships/customXml" Target="../ink/ink2980.xml"/><Relationship Id="rId131" Type="http://schemas.openxmlformats.org/officeDocument/2006/relationships/image" Target="../media/image1113.png"/><Relationship Id="rId327" Type="http://schemas.openxmlformats.org/officeDocument/2006/relationships/image" Target="../media/image1211.png"/><Relationship Id="rId369" Type="http://schemas.openxmlformats.org/officeDocument/2006/relationships/image" Target="../media/image1232.png"/><Relationship Id="rId534" Type="http://schemas.openxmlformats.org/officeDocument/2006/relationships/customXml" Target="../ink/ink3214.xml"/><Relationship Id="rId576" Type="http://schemas.openxmlformats.org/officeDocument/2006/relationships/customXml" Target="../ink/ink3235.xml"/><Relationship Id="rId173" Type="http://schemas.openxmlformats.org/officeDocument/2006/relationships/image" Target="../media/image1134.png"/><Relationship Id="rId229" Type="http://schemas.openxmlformats.org/officeDocument/2006/relationships/image" Target="../media/image1162.png"/><Relationship Id="rId380" Type="http://schemas.openxmlformats.org/officeDocument/2006/relationships/customXml" Target="../ink/ink3137.xml"/><Relationship Id="rId436" Type="http://schemas.openxmlformats.org/officeDocument/2006/relationships/customXml" Target="../ink/ink3165.xml"/><Relationship Id="rId601" Type="http://schemas.openxmlformats.org/officeDocument/2006/relationships/image" Target="../media/image2034.png"/><Relationship Id="rId240" Type="http://schemas.openxmlformats.org/officeDocument/2006/relationships/customXml" Target="../ink/ink3067.xml"/><Relationship Id="rId478" Type="http://schemas.openxmlformats.org/officeDocument/2006/relationships/customXml" Target="../ink/ink3186.xml"/><Relationship Id="rId35" Type="http://schemas.openxmlformats.org/officeDocument/2006/relationships/image" Target="../media/image1065.png"/><Relationship Id="rId77" Type="http://schemas.openxmlformats.org/officeDocument/2006/relationships/image" Target="../media/image1086.png"/><Relationship Id="rId100" Type="http://schemas.openxmlformats.org/officeDocument/2006/relationships/customXml" Target="../ink/ink2997.xml"/><Relationship Id="rId282" Type="http://schemas.openxmlformats.org/officeDocument/2006/relationships/customXml" Target="../ink/ink3088.xml"/><Relationship Id="rId338" Type="http://schemas.openxmlformats.org/officeDocument/2006/relationships/customXml" Target="../ink/ink3116.xml"/><Relationship Id="rId503" Type="http://schemas.openxmlformats.org/officeDocument/2006/relationships/image" Target="../media/image1298.png"/><Relationship Id="rId545" Type="http://schemas.openxmlformats.org/officeDocument/2006/relationships/image" Target="../media/image1319.png"/><Relationship Id="rId587" Type="http://schemas.openxmlformats.org/officeDocument/2006/relationships/image" Target="../media/image2027.png"/><Relationship Id="rId8" Type="http://schemas.openxmlformats.org/officeDocument/2006/relationships/customXml" Target="../ink/ink2951.xml"/><Relationship Id="rId142" Type="http://schemas.openxmlformats.org/officeDocument/2006/relationships/customXml" Target="../ink/ink3018.xml"/><Relationship Id="rId184" Type="http://schemas.openxmlformats.org/officeDocument/2006/relationships/customXml" Target="../ink/ink3039.xml"/><Relationship Id="rId391" Type="http://schemas.openxmlformats.org/officeDocument/2006/relationships/image" Target="../media/image7410.png"/><Relationship Id="rId405" Type="http://schemas.openxmlformats.org/officeDocument/2006/relationships/image" Target="../media/image1249.png"/><Relationship Id="rId447" Type="http://schemas.openxmlformats.org/officeDocument/2006/relationships/image" Target="../media/image1270.png"/><Relationship Id="rId612" Type="http://schemas.openxmlformats.org/officeDocument/2006/relationships/customXml" Target="../ink/ink3253.xml"/><Relationship Id="rId251" Type="http://schemas.openxmlformats.org/officeDocument/2006/relationships/image" Target="../media/image1173.png"/><Relationship Id="rId489" Type="http://schemas.openxmlformats.org/officeDocument/2006/relationships/image" Target="../media/image1291.png"/><Relationship Id="rId46" Type="http://schemas.openxmlformats.org/officeDocument/2006/relationships/customXml" Target="../ink/ink2970.xml"/><Relationship Id="rId293" Type="http://schemas.openxmlformats.org/officeDocument/2006/relationships/image" Target="../media/image1194.png"/><Relationship Id="rId307" Type="http://schemas.openxmlformats.org/officeDocument/2006/relationships/image" Target="../media/image1201.png"/><Relationship Id="rId349" Type="http://schemas.openxmlformats.org/officeDocument/2006/relationships/image" Target="../media/image1222.png"/><Relationship Id="rId514" Type="http://schemas.openxmlformats.org/officeDocument/2006/relationships/customXml" Target="../ink/ink3204.xml"/><Relationship Id="rId556" Type="http://schemas.openxmlformats.org/officeDocument/2006/relationships/customXml" Target="../ink/ink3225.xml"/><Relationship Id="rId88" Type="http://schemas.openxmlformats.org/officeDocument/2006/relationships/customXml" Target="../ink/ink2991.xml"/><Relationship Id="rId111" Type="http://schemas.openxmlformats.org/officeDocument/2006/relationships/image" Target="../media/image1103.png"/><Relationship Id="rId153" Type="http://schemas.openxmlformats.org/officeDocument/2006/relationships/image" Target="../media/image1124.png"/><Relationship Id="rId195" Type="http://schemas.openxmlformats.org/officeDocument/2006/relationships/image" Target="../media/image1145.png"/><Relationship Id="rId209" Type="http://schemas.openxmlformats.org/officeDocument/2006/relationships/image" Target="../media/image1152.png"/><Relationship Id="rId360" Type="http://schemas.openxmlformats.org/officeDocument/2006/relationships/customXml" Target="../ink/ink3127.xml"/><Relationship Id="rId416" Type="http://schemas.openxmlformats.org/officeDocument/2006/relationships/customXml" Target="../ink/ink3155.xml"/><Relationship Id="rId598" Type="http://schemas.openxmlformats.org/officeDocument/2006/relationships/customXml" Target="../ink/ink3246.xml"/><Relationship Id="rId220" Type="http://schemas.openxmlformats.org/officeDocument/2006/relationships/customXml" Target="../ink/ink3057.xml"/><Relationship Id="rId458" Type="http://schemas.openxmlformats.org/officeDocument/2006/relationships/customXml" Target="../ink/ink3176.xml"/><Relationship Id="rId15" Type="http://schemas.openxmlformats.org/officeDocument/2006/relationships/image" Target="../media/image10550.png"/><Relationship Id="rId57" Type="http://schemas.openxmlformats.org/officeDocument/2006/relationships/image" Target="../media/image1076.png"/><Relationship Id="rId262" Type="http://schemas.openxmlformats.org/officeDocument/2006/relationships/customXml" Target="../ink/ink3078.xml"/><Relationship Id="rId318" Type="http://schemas.openxmlformats.org/officeDocument/2006/relationships/customXml" Target="../ink/ink3106.xml"/><Relationship Id="rId525" Type="http://schemas.openxmlformats.org/officeDocument/2006/relationships/image" Target="../media/image1309.png"/><Relationship Id="rId567" Type="http://schemas.openxmlformats.org/officeDocument/2006/relationships/image" Target="../media/image2017.png"/><Relationship Id="rId99" Type="http://schemas.openxmlformats.org/officeDocument/2006/relationships/image" Target="../media/image1097.png"/><Relationship Id="rId122" Type="http://schemas.openxmlformats.org/officeDocument/2006/relationships/customXml" Target="../ink/ink3008.xml"/><Relationship Id="rId164" Type="http://schemas.openxmlformats.org/officeDocument/2006/relationships/customXml" Target="../ink/ink3029.xml"/><Relationship Id="rId371" Type="http://schemas.openxmlformats.org/officeDocument/2006/relationships/image" Target="../media/image1233.png"/><Relationship Id="rId427" Type="http://schemas.openxmlformats.org/officeDocument/2006/relationships/image" Target="../media/image1260.png"/><Relationship Id="rId469" Type="http://schemas.openxmlformats.org/officeDocument/2006/relationships/image" Target="../media/image1281.png"/><Relationship Id="rId26" Type="http://schemas.openxmlformats.org/officeDocument/2006/relationships/customXml" Target="../ink/ink2960.xml"/><Relationship Id="rId231" Type="http://schemas.openxmlformats.org/officeDocument/2006/relationships/image" Target="../media/image1163.png"/><Relationship Id="rId273" Type="http://schemas.openxmlformats.org/officeDocument/2006/relationships/image" Target="../media/image1184.png"/><Relationship Id="rId329" Type="http://schemas.openxmlformats.org/officeDocument/2006/relationships/image" Target="../media/image1212.png"/><Relationship Id="rId480" Type="http://schemas.openxmlformats.org/officeDocument/2006/relationships/customXml" Target="../ink/ink3187.xml"/><Relationship Id="rId536" Type="http://schemas.openxmlformats.org/officeDocument/2006/relationships/customXml" Target="../ink/ink3215.xml"/><Relationship Id="rId68" Type="http://schemas.openxmlformats.org/officeDocument/2006/relationships/customXml" Target="../ink/ink2981.xml"/><Relationship Id="rId133" Type="http://schemas.openxmlformats.org/officeDocument/2006/relationships/image" Target="../media/image1114.png"/><Relationship Id="rId175" Type="http://schemas.openxmlformats.org/officeDocument/2006/relationships/image" Target="../media/image1135.png"/><Relationship Id="rId340" Type="http://schemas.openxmlformats.org/officeDocument/2006/relationships/customXml" Target="../ink/ink3117.xml"/><Relationship Id="rId578" Type="http://schemas.openxmlformats.org/officeDocument/2006/relationships/customXml" Target="../ink/ink3236.xml"/><Relationship Id="rId200" Type="http://schemas.openxmlformats.org/officeDocument/2006/relationships/customXml" Target="../ink/ink3047.xml"/><Relationship Id="rId382" Type="http://schemas.openxmlformats.org/officeDocument/2006/relationships/customXml" Target="../ink/ink3138.xml"/><Relationship Id="rId438" Type="http://schemas.openxmlformats.org/officeDocument/2006/relationships/customXml" Target="../ink/ink3166.xml"/><Relationship Id="rId603" Type="http://schemas.openxmlformats.org/officeDocument/2006/relationships/image" Target="../media/image2035.png"/><Relationship Id="rId242" Type="http://schemas.openxmlformats.org/officeDocument/2006/relationships/customXml" Target="../ink/ink3068.xml"/><Relationship Id="rId284" Type="http://schemas.openxmlformats.org/officeDocument/2006/relationships/customXml" Target="../ink/ink3089.xml"/><Relationship Id="rId491" Type="http://schemas.openxmlformats.org/officeDocument/2006/relationships/image" Target="../media/image1292.png"/><Relationship Id="rId505" Type="http://schemas.openxmlformats.org/officeDocument/2006/relationships/image" Target="../media/image1299.png"/><Relationship Id="rId37" Type="http://schemas.openxmlformats.org/officeDocument/2006/relationships/image" Target="../media/image1066.png"/><Relationship Id="rId79" Type="http://schemas.openxmlformats.org/officeDocument/2006/relationships/image" Target="../media/image1087.png"/><Relationship Id="rId102" Type="http://schemas.openxmlformats.org/officeDocument/2006/relationships/customXml" Target="../ink/ink2998.xml"/><Relationship Id="rId144" Type="http://schemas.openxmlformats.org/officeDocument/2006/relationships/customXml" Target="../ink/ink3019.xml"/><Relationship Id="rId547" Type="http://schemas.openxmlformats.org/officeDocument/2006/relationships/image" Target="../media/image2007.png"/><Relationship Id="rId589" Type="http://schemas.openxmlformats.org/officeDocument/2006/relationships/image" Target="../media/image2028.png"/><Relationship Id="rId90" Type="http://schemas.openxmlformats.org/officeDocument/2006/relationships/customXml" Target="../ink/ink2992.xml"/><Relationship Id="rId186" Type="http://schemas.openxmlformats.org/officeDocument/2006/relationships/customXml" Target="../ink/ink3040.xml"/><Relationship Id="rId351" Type="http://schemas.openxmlformats.org/officeDocument/2006/relationships/image" Target="../media/image1223.png"/><Relationship Id="rId393" Type="http://schemas.openxmlformats.org/officeDocument/2006/relationships/image" Target="../media/image1243.png"/><Relationship Id="rId407" Type="http://schemas.openxmlformats.org/officeDocument/2006/relationships/image" Target="../media/image1250.png"/><Relationship Id="rId449" Type="http://schemas.openxmlformats.org/officeDocument/2006/relationships/image" Target="../media/image1271.png"/><Relationship Id="rId614" Type="http://schemas.openxmlformats.org/officeDocument/2006/relationships/customXml" Target="../ink/ink3254.xml"/><Relationship Id="rId211" Type="http://schemas.openxmlformats.org/officeDocument/2006/relationships/image" Target="../media/image1153.png"/><Relationship Id="rId253" Type="http://schemas.openxmlformats.org/officeDocument/2006/relationships/image" Target="../media/image1174.png"/><Relationship Id="rId295" Type="http://schemas.openxmlformats.org/officeDocument/2006/relationships/image" Target="../media/image1195.png"/><Relationship Id="rId309" Type="http://schemas.openxmlformats.org/officeDocument/2006/relationships/image" Target="../media/image1202.png"/><Relationship Id="rId460" Type="http://schemas.openxmlformats.org/officeDocument/2006/relationships/customXml" Target="../ink/ink3177.xml"/><Relationship Id="rId516" Type="http://schemas.openxmlformats.org/officeDocument/2006/relationships/customXml" Target="../ink/ink3205.xml"/><Relationship Id="rId48" Type="http://schemas.openxmlformats.org/officeDocument/2006/relationships/customXml" Target="../ink/ink2971.xml"/><Relationship Id="rId113" Type="http://schemas.openxmlformats.org/officeDocument/2006/relationships/image" Target="../media/image1104.png"/><Relationship Id="rId320" Type="http://schemas.openxmlformats.org/officeDocument/2006/relationships/customXml" Target="../ink/ink3107.xml"/><Relationship Id="rId558" Type="http://schemas.openxmlformats.org/officeDocument/2006/relationships/customXml" Target="../ink/ink3226.xml"/><Relationship Id="rId155" Type="http://schemas.openxmlformats.org/officeDocument/2006/relationships/image" Target="../media/image1125.png"/><Relationship Id="rId197" Type="http://schemas.openxmlformats.org/officeDocument/2006/relationships/image" Target="../media/image1146.png"/><Relationship Id="rId362" Type="http://schemas.openxmlformats.org/officeDocument/2006/relationships/customXml" Target="../ink/ink3128.xml"/><Relationship Id="rId418" Type="http://schemas.openxmlformats.org/officeDocument/2006/relationships/customXml" Target="../ink/ink3156.xml"/><Relationship Id="rId222" Type="http://schemas.openxmlformats.org/officeDocument/2006/relationships/customXml" Target="../ink/ink3058.xml"/><Relationship Id="rId264" Type="http://schemas.openxmlformats.org/officeDocument/2006/relationships/customXml" Target="../ink/ink3079.xml"/><Relationship Id="rId471" Type="http://schemas.openxmlformats.org/officeDocument/2006/relationships/image" Target="../media/image1282.png"/><Relationship Id="rId17" Type="http://schemas.openxmlformats.org/officeDocument/2006/relationships/image" Target="../media/image10560.png"/><Relationship Id="rId59" Type="http://schemas.openxmlformats.org/officeDocument/2006/relationships/image" Target="../media/image1077.png"/><Relationship Id="rId124" Type="http://schemas.openxmlformats.org/officeDocument/2006/relationships/customXml" Target="../ink/ink3009.xml"/><Relationship Id="rId527" Type="http://schemas.openxmlformats.org/officeDocument/2006/relationships/image" Target="../media/image1310.png"/><Relationship Id="rId569" Type="http://schemas.openxmlformats.org/officeDocument/2006/relationships/image" Target="../media/image2018.png"/><Relationship Id="rId70" Type="http://schemas.openxmlformats.org/officeDocument/2006/relationships/customXml" Target="../ink/ink2982.xml"/><Relationship Id="rId166" Type="http://schemas.openxmlformats.org/officeDocument/2006/relationships/customXml" Target="../ink/ink3030.xml"/><Relationship Id="rId331" Type="http://schemas.openxmlformats.org/officeDocument/2006/relationships/image" Target="../media/image1213.png"/><Relationship Id="rId373" Type="http://schemas.openxmlformats.org/officeDocument/2006/relationships/image" Target="../media/image1234.png"/><Relationship Id="rId429" Type="http://schemas.openxmlformats.org/officeDocument/2006/relationships/image" Target="../media/image1261.png"/><Relationship Id="rId580" Type="http://schemas.openxmlformats.org/officeDocument/2006/relationships/customXml" Target="../ink/ink323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4.png"/><Relationship Id="rId440" Type="http://schemas.openxmlformats.org/officeDocument/2006/relationships/customXml" Target="../ink/ink3167.xml"/><Relationship Id="rId28" Type="http://schemas.openxmlformats.org/officeDocument/2006/relationships/customXml" Target="../ink/ink2961.xml"/><Relationship Id="rId275" Type="http://schemas.openxmlformats.org/officeDocument/2006/relationships/image" Target="../media/image1185.png"/><Relationship Id="rId300" Type="http://schemas.openxmlformats.org/officeDocument/2006/relationships/customXml" Target="../ink/ink3097.xml"/><Relationship Id="rId482" Type="http://schemas.openxmlformats.org/officeDocument/2006/relationships/customXml" Target="../ink/ink3188.xml"/><Relationship Id="rId538" Type="http://schemas.openxmlformats.org/officeDocument/2006/relationships/customXml" Target="../ink/ink3216.xml"/><Relationship Id="rId81" Type="http://schemas.openxmlformats.org/officeDocument/2006/relationships/image" Target="../media/image1088.png"/><Relationship Id="rId135" Type="http://schemas.openxmlformats.org/officeDocument/2006/relationships/image" Target="../media/image1115.png"/><Relationship Id="rId177" Type="http://schemas.openxmlformats.org/officeDocument/2006/relationships/image" Target="../media/image1136.png"/><Relationship Id="rId342" Type="http://schemas.openxmlformats.org/officeDocument/2006/relationships/customXml" Target="../ink/ink3118.xml"/><Relationship Id="rId384" Type="http://schemas.openxmlformats.org/officeDocument/2006/relationships/customXml" Target="../ink/ink3139.xml"/><Relationship Id="rId591" Type="http://schemas.openxmlformats.org/officeDocument/2006/relationships/image" Target="../media/image2029.png"/><Relationship Id="rId605" Type="http://schemas.openxmlformats.org/officeDocument/2006/relationships/image" Target="../media/image2036.png"/><Relationship Id="rId202" Type="http://schemas.openxmlformats.org/officeDocument/2006/relationships/customXml" Target="../ink/ink3048.xml"/><Relationship Id="rId244" Type="http://schemas.openxmlformats.org/officeDocument/2006/relationships/customXml" Target="../ink/ink3069.xml"/><Relationship Id="rId39" Type="http://schemas.openxmlformats.org/officeDocument/2006/relationships/image" Target="../media/image1067.png"/><Relationship Id="rId286" Type="http://schemas.openxmlformats.org/officeDocument/2006/relationships/customXml" Target="../ink/ink3090.xml"/><Relationship Id="rId451" Type="http://schemas.openxmlformats.org/officeDocument/2006/relationships/image" Target="../media/image1272.png"/><Relationship Id="rId493" Type="http://schemas.openxmlformats.org/officeDocument/2006/relationships/image" Target="../media/image1293.png"/><Relationship Id="rId507" Type="http://schemas.openxmlformats.org/officeDocument/2006/relationships/image" Target="../media/image1300.png"/><Relationship Id="rId549" Type="http://schemas.openxmlformats.org/officeDocument/2006/relationships/image" Target="../media/image2008.png"/><Relationship Id="rId50" Type="http://schemas.openxmlformats.org/officeDocument/2006/relationships/customXml" Target="../ink/ink2972.xml"/><Relationship Id="rId104" Type="http://schemas.openxmlformats.org/officeDocument/2006/relationships/customXml" Target="../ink/ink2999.xml"/><Relationship Id="rId146" Type="http://schemas.openxmlformats.org/officeDocument/2006/relationships/customXml" Target="../ink/ink3020.xml"/><Relationship Id="rId188" Type="http://schemas.openxmlformats.org/officeDocument/2006/relationships/customXml" Target="../ink/ink3041.xml"/><Relationship Id="rId311" Type="http://schemas.openxmlformats.org/officeDocument/2006/relationships/image" Target="../media/image1203.png"/><Relationship Id="rId353" Type="http://schemas.openxmlformats.org/officeDocument/2006/relationships/image" Target="../media/image1224.png"/><Relationship Id="rId395" Type="http://schemas.openxmlformats.org/officeDocument/2006/relationships/image" Target="../media/image1244.png"/><Relationship Id="rId409" Type="http://schemas.openxmlformats.org/officeDocument/2006/relationships/image" Target="../media/image1251.png"/><Relationship Id="rId560" Type="http://schemas.openxmlformats.org/officeDocument/2006/relationships/customXml" Target="../ink/ink3227.xml"/><Relationship Id="rId92" Type="http://schemas.openxmlformats.org/officeDocument/2006/relationships/customXml" Target="../ink/ink2993.xml"/><Relationship Id="rId213" Type="http://schemas.openxmlformats.org/officeDocument/2006/relationships/image" Target="../media/image1154.png"/><Relationship Id="rId420" Type="http://schemas.openxmlformats.org/officeDocument/2006/relationships/customXml" Target="../ink/ink3157.xml"/><Relationship Id="rId616" Type="http://schemas.openxmlformats.org/officeDocument/2006/relationships/customXml" Target="../ink/ink3255.xml"/><Relationship Id="rId255" Type="http://schemas.openxmlformats.org/officeDocument/2006/relationships/image" Target="../media/image1175.png"/><Relationship Id="rId297" Type="http://schemas.openxmlformats.org/officeDocument/2006/relationships/image" Target="../media/image1196.png"/><Relationship Id="rId462" Type="http://schemas.openxmlformats.org/officeDocument/2006/relationships/customXml" Target="../ink/ink3178.xml"/><Relationship Id="rId518" Type="http://schemas.openxmlformats.org/officeDocument/2006/relationships/customXml" Target="../ink/ink3206.xml"/><Relationship Id="rId115" Type="http://schemas.openxmlformats.org/officeDocument/2006/relationships/image" Target="../media/image1105.png"/><Relationship Id="rId157" Type="http://schemas.openxmlformats.org/officeDocument/2006/relationships/image" Target="../media/image1126.png"/><Relationship Id="rId322" Type="http://schemas.openxmlformats.org/officeDocument/2006/relationships/customXml" Target="../ink/ink3108.xml"/><Relationship Id="rId364" Type="http://schemas.openxmlformats.org/officeDocument/2006/relationships/customXml" Target="../ink/ink3129.xml"/><Relationship Id="rId61" Type="http://schemas.openxmlformats.org/officeDocument/2006/relationships/image" Target="../media/image1078.png"/><Relationship Id="rId199" Type="http://schemas.openxmlformats.org/officeDocument/2006/relationships/image" Target="../media/image1147.png"/><Relationship Id="rId571" Type="http://schemas.openxmlformats.org/officeDocument/2006/relationships/image" Target="../media/image2019.png"/><Relationship Id="rId19" Type="http://schemas.openxmlformats.org/officeDocument/2006/relationships/image" Target="../media/image10570.png"/><Relationship Id="rId224" Type="http://schemas.openxmlformats.org/officeDocument/2006/relationships/customXml" Target="../ink/ink3059.xml"/><Relationship Id="rId266" Type="http://schemas.openxmlformats.org/officeDocument/2006/relationships/customXml" Target="../ink/ink3080.xml"/><Relationship Id="rId431" Type="http://schemas.openxmlformats.org/officeDocument/2006/relationships/image" Target="../media/image1262.png"/><Relationship Id="rId473" Type="http://schemas.openxmlformats.org/officeDocument/2006/relationships/image" Target="../media/image1283.png"/><Relationship Id="rId529" Type="http://schemas.openxmlformats.org/officeDocument/2006/relationships/image" Target="../media/image1311.png"/><Relationship Id="rId30" Type="http://schemas.openxmlformats.org/officeDocument/2006/relationships/customXml" Target="../ink/ink2962.xml"/><Relationship Id="rId126" Type="http://schemas.openxmlformats.org/officeDocument/2006/relationships/customXml" Target="../ink/ink3010.xml"/><Relationship Id="rId168" Type="http://schemas.openxmlformats.org/officeDocument/2006/relationships/customXml" Target="../ink/ink3031.xml"/><Relationship Id="rId333" Type="http://schemas.openxmlformats.org/officeDocument/2006/relationships/image" Target="../media/image1214.png"/><Relationship Id="rId540" Type="http://schemas.openxmlformats.org/officeDocument/2006/relationships/customXml" Target="../ink/ink3217.xml"/><Relationship Id="rId72" Type="http://schemas.openxmlformats.org/officeDocument/2006/relationships/customXml" Target="../ink/ink2983.xml"/><Relationship Id="rId375" Type="http://schemas.openxmlformats.org/officeDocument/2006/relationships/image" Target="../media/image1235.png"/><Relationship Id="rId582" Type="http://schemas.openxmlformats.org/officeDocument/2006/relationships/customXml" Target="../ink/ink3238.xml"/><Relationship Id="rId3" Type="http://schemas.openxmlformats.org/officeDocument/2006/relationships/image" Target="../media/image10490.png"/><Relationship Id="rId235" Type="http://schemas.openxmlformats.org/officeDocument/2006/relationships/image" Target="../media/image1165.png"/><Relationship Id="rId277" Type="http://schemas.openxmlformats.org/officeDocument/2006/relationships/image" Target="../media/image1186.png"/><Relationship Id="rId400" Type="http://schemas.openxmlformats.org/officeDocument/2006/relationships/customXml" Target="../ink/ink3147.xml"/><Relationship Id="rId442" Type="http://schemas.openxmlformats.org/officeDocument/2006/relationships/customXml" Target="../ink/ink3168.xml"/><Relationship Id="rId484" Type="http://schemas.openxmlformats.org/officeDocument/2006/relationships/customXml" Target="../ink/ink3189.xml"/><Relationship Id="rId137" Type="http://schemas.openxmlformats.org/officeDocument/2006/relationships/image" Target="../media/image1116.png"/><Relationship Id="rId302" Type="http://schemas.openxmlformats.org/officeDocument/2006/relationships/customXml" Target="../ink/ink3098.xml"/><Relationship Id="rId344" Type="http://schemas.openxmlformats.org/officeDocument/2006/relationships/customXml" Target="../ink/ink3119.xml"/><Relationship Id="rId41" Type="http://schemas.openxmlformats.org/officeDocument/2006/relationships/image" Target="../media/image1068.png"/><Relationship Id="rId83" Type="http://schemas.openxmlformats.org/officeDocument/2006/relationships/image" Target="../media/image1089.png"/><Relationship Id="rId179" Type="http://schemas.openxmlformats.org/officeDocument/2006/relationships/image" Target="../media/image1137.png"/><Relationship Id="rId386" Type="http://schemas.openxmlformats.org/officeDocument/2006/relationships/customXml" Target="../ink/ink3140.xml"/><Relationship Id="rId551" Type="http://schemas.openxmlformats.org/officeDocument/2006/relationships/image" Target="../media/image2009.png"/><Relationship Id="rId593" Type="http://schemas.openxmlformats.org/officeDocument/2006/relationships/image" Target="../media/image2030.png"/><Relationship Id="rId607" Type="http://schemas.openxmlformats.org/officeDocument/2006/relationships/image" Target="../media/image2037.png"/><Relationship Id="rId190" Type="http://schemas.openxmlformats.org/officeDocument/2006/relationships/customXml" Target="../ink/ink3042.xml"/><Relationship Id="rId204" Type="http://schemas.openxmlformats.org/officeDocument/2006/relationships/customXml" Target="../ink/ink3049.xml"/><Relationship Id="rId246" Type="http://schemas.openxmlformats.org/officeDocument/2006/relationships/customXml" Target="../ink/ink3070.xml"/><Relationship Id="rId288" Type="http://schemas.openxmlformats.org/officeDocument/2006/relationships/customXml" Target="../ink/ink3091.xml"/><Relationship Id="rId411" Type="http://schemas.openxmlformats.org/officeDocument/2006/relationships/image" Target="../media/image1252.png"/><Relationship Id="rId453" Type="http://schemas.openxmlformats.org/officeDocument/2006/relationships/image" Target="../media/image1273.png"/><Relationship Id="rId509" Type="http://schemas.openxmlformats.org/officeDocument/2006/relationships/image" Target="../media/image1301.png"/><Relationship Id="rId106" Type="http://schemas.openxmlformats.org/officeDocument/2006/relationships/customXml" Target="../ink/ink3000.xml"/><Relationship Id="rId313" Type="http://schemas.openxmlformats.org/officeDocument/2006/relationships/image" Target="../media/image1204.png"/><Relationship Id="rId495" Type="http://schemas.openxmlformats.org/officeDocument/2006/relationships/image" Target="../media/image1294.png"/><Relationship Id="rId10" Type="http://schemas.openxmlformats.org/officeDocument/2006/relationships/customXml" Target="../ink/ink2952.xml"/><Relationship Id="rId52" Type="http://schemas.openxmlformats.org/officeDocument/2006/relationships/customXml" Target="../ink/ink2973.xml"/><Relationship Id="rId94" Type="http://schemas.openxmlformats.org/officeDocument/2006/relationships/customXml" Target="../ink/ink2994.xml"/><Relationship Id="rId148" Type="http://schemas.openxmlformats.org/officeDocument/2006/relationships/customXml" Target="../ink/ink3021.xml"/><Relationship Id="rId355" Type="http://schemas.openxmlformats.org/officeDocument/2006/relationships/image" Target="../media/image1225.png"/><Relationship Id="rId397" Type="http://schemas.openxmlformats.org/officeDocument/2006/relationships/image" Target="../media/image1245.png"/><Relationship Id="rId520" Type="http://schemas.openxmlformats.org/officeDocument/2006/relationships/customXml" Target="../ink/ink3207.xml"/><Relationship Id="rId562" Type="http://schemas.openxmlformats.org/officeDocument/2006/relationships/customXml" Target="../ink/ink3228.xml"/><Relationship Id="rId618" Type="http://schemas.openxmlformats.org/officeDocument/2006/relationships/customXml" Target="../ink/ink3256.xml"/><Relationship Id="rId215" Type="http://schemas.openxmlformats.org/officeDocument/2006/relationships/image" Target="../media/image1155.png"/><Relationship Id="rId257" Type="http://schemas.openxmlformats.org/officeDocument/2006/relationships/image" Target="../media/image1176.png"/><Relationship Id="rId422" Type="http://schemas.openxmlformats.org/officeDocument/2006/relationships/customXml" Target="../ink/ink3158.xml"/><Relationship Id="rId464" Type="http://schemas.openxmlformats.org/officeDocument/2006/relationships/customXml" Target="../ink/ink3179.xml"/><Relationship Id="rId299" Type="http://schemas.openxmlformats.org/officeDocument/2006/relationships/image" Target="../media/image1197.png"/><Relationship Id="rId63" Type="http://schemas.openxmlformats.org/officeDocument/2006/relationships/image" Target="../media/image1079.png"/><Relationship Id="rId159" Type="http://schemas.openxmlformats.org/officeDocument/2006/relationships/image" Target="../media/image1127.png"/><Relationship Id="rId366" Type="http://schemas.openxmlformats.org/officeDocument/2006/relationships/customXml" Target="../ink/ink3130.xml"/><Relationship Id="rId573" Type="http://schemas.openxmlformats.org/officeDocument/2006/relationships/image" Target="../media/image2020.png"/><Relationship Id="rId226" Type="http://schemas.openxmlformats.org/officeDocument/2006/relationships/customXml" Target="../ink/ink3060.xml"/><Relationship Id="rId433" Type="http://schemas.openxmlformats.org/officeDocument/2006/relationships/image" Target="../media/image1263.png"/><Relationship Id="rId74" Type="http://schemas.openxmlformats.org/officeDocument/2006/relationships/customXml" Target="../ink/ink2984.xml"/><Relationship Id="rId377" Type="http://schemas.openxmlformats.org/officeDocument/2006/relationships/image" Target="../media/image1236.png"/><Relationship Id="rId500" Type="http://schemas.openxmlformats.org/officeDocument/2006/relationships/customXml" Target="../ink/ink3197.xml"/><Relationship Id="rId584" Type="http://schemas.openxmlformats.org/officeDocument/2006/relationships/customXml" Target="../ink/ink3239.xml"/><Relationship Id="rId5" Type="http://schemas.openxmlformats.org/officeDocument/2006/relationships/image" Target="../media/image10500.png"/><Relationship Id="rId237" Type="http://schemas.openxmlformats.org/officeDocument/2006/relationships/image" Target="../media/image1166.png"/><Relationship Id="rId444" Type="http://schemas.openxmlformats.org/officeDocument/2006/relationships/customXml" Target="../ink/ink3169.xml"/><Relationship Id="rId290" Type="http://schemas.openxmlformats.org/officeDocument/2006/relationships/customXml" Target="../ink/ink3092.xml"/><Relationship Id="rId304" Type="http://schemas.openxmlformats.org/officeDocument/2006/relationships/customXml" Target="../ink/ink3099.xml"/><Relationship Id="rId388" Type="http://schemas.openxmlformats.org/officeDocument/2006/relationships/customXml" Target="../ink/ink3141.xml"/><Relationship Id="rId511" Type="http://schemas.openxmlformats.org/officeDocument/2006/relationships/image" Target="../media/image1302.png"/><Relationship Id="rId609" Type="http://schemas.openxmlformats.org/officeDocument/2006/relationships/image" Target="../media/image2038.png"/><Relationship Id="rId85" Type="http://schemas.openxmlformats.org/officeDocument/2006/relationships/image" Target="../media/image1090.png"/><Relationship Id="rId150" Type="http://schemas.openxmlformats.org/officeDocument/2006/relationships/customXml" Target="../ink/ink3022.xml"/><Relationship Id="rId595" Type="http://schemas.openxmlformats.org/officeDocument/2006/relationships/image" Target="../media/image2031.png"/><Relationship Id="rId248" Type="http://schemas.openxmlformats.org/officeDocument/2006/relationships/customXml" Target="../ink/ink3071.xml"/><Relationship Id="rId455" Type="http://schemas.openxmlformats.org/officeDocument/2006/relationships/image" Target="../media/image1274.png"/><Relationship Id="rId12" Type="http://schemas.openxmlformats.org/officeDocument/2006/relationships/customXml" Target="../ink/ink2953.xml"/><Relationship Id="rId108" Type="http://schemas.openxmlformats.org/officeDocument/2006/relationships/customXml" Target="../ink/ink3001.xml"/><Relationship Id="rId315" Type="http://schemas.openxmlformats.org/officeDocument/2006/relationships/image" Target="../media/image1205.png"/><Relationship Id="rId522" Type="http://schemas.openxmlformats.org/officeDocument/2006/relationships/customXml" Target="../ink/ink3208.xml"/><Relationship Id="rId96" Type="http://schemas.openxmlformats.org/officeDocument/2006/relationships/customXml" Target="../ink/ink2995.xml"/><Relationship Id="rId161" Type="http://schemas.openxmlformats.org/officeDocument/2006/relationships/image" Target="../media/image1128.png"/><Relationship Id="rId399" Type="http://schemas.openxmlformats.org/officeDocument/2006/relationships/image" Target="../media/image1246.png"/><Relationship Id="rId259" Type="http://schemas.openxmlformats.org/officeDocument/2006/relationships/image" Target="../media/image1177.png"/><Relationship Id="rId466" Type="http://schemas.openxmlformats.org/officeDocument/2006/relationships/customXml" Target="../ink/ink3180.xml"/><Relationship Id="rId23" Type="http://schemas.openxmlformats.org/officeDocument/2006/relationships/image" Target="../media/image10590.png"/><Relationship Id="rId119" Type="http://schemas.openxmlformats.org/officeDocument/2006/relationships/image" Target="../media/image1107.png"/><Relationship Id="rId326" Type="http://schemas.openxmlformats.org/officeDocument/2006/relationships/customXml" Target="../ink/ink3110.xml"/><Relationship Id="rId533" Type="http://schemas.openxmlformats.org/officeDocument/2006/relationships/image" Target="../media/image1313.png"/><Relationship Id="rId172" Type="http://schemas.openxmlformats.org/officeDocument/2006/relationships/customXml" Target="../ink/ink3033.xml"/><Relationship Id="rId477" Type="http://schemas.openxmlformats.org/officeDocument/2006/relationships/image" Target="../media/image1285.png"/><Relationship Id="rId600" Type="http://schemas.openxmlformats.org/officeDocument/2006/relationships/customXml" Target="../ink/ink3247.xml"/><Relationship Id="rId337" Type="http://schemas.openxmlformats.org/officeDocument/2006/relationships/image" Target="../media/image1216.png"/><Relationship Id="rId34" Type="http://schemas.openxmlformats.org/officeDocument/2006/relationships/customXml" Target="../ink/ink2964.xml"/><Relationship Id="rId544" Type="http://schemas.openxmlformats.org/officeDocument/2006/relationships/customXml" Target="../ink/ink3219.xml"/><Relationship Id="rId183" Type="http://schemas.openxmlformats.org/officeDocument/2006/relationships/image" Target="../media/image1139.png"/><Relationship Id="rId390" Type="http://schemas.openxmlformats.org/officeDocument/2006/relationships/customXml" Target="../ink/ink3142.xml"/><Relationship Id="rId404" Type="http://schemas.openxmlformats.org/officeDocument/2006/relationships/customXml" Target="../ink/ink3149.xml"/><Relationship Id="rId611" Type="http://schemas.openxmlformats.org/officeDocument/2006/relationships/image" Target="../media/image2039.png"/><Relationship Id="rId250" Type="http://schemas.openxmlformats.org/officeDocument/2006/relationships/customXml" Target="../ink/ink3072.xml"/><Relationship Id="rId488" Type="http://schemas.openxmlformats.org/officeDocument/2006/relationships/customXml" Target="../ink/ink3191.xml"/><Relationship Id="rId45" Type="http://schemas.openxmlformats.org/officeDocument/2006/relationships/image" Target="../media/image1070.png"/><Relationship Id="rId110" Type="http://schemas.openxmlformats.org/officeDocument/2006/relationships/customXml" Target="../ink/ink3002.xml"/><Relationship Id="rId348" Type="http://schemas.openxmlformats.org/officeDocument/2006/relationships/customXml" Target="../ink/ink3121.xml"/><Relationship Id="rId555" Type="http://schemas.openxmlformats.org/officeDocument/2006/relationships/image" Target="../media/image2011.png"/><Relationship Id="rId194" Type="http://schemas.openxmlformats.org/officeDocument/2006/relationships/customXml" Target="../ink/ink3044.xml"/><Relationship Id="rId208" Type="http://schemas.openxmlformats.org/officeDocument/2006/relationships/customXml" Target="../ink/ink3051.xml"/><Relationship Id="rId415" Type="http://schemas.openxmlformats.org/officeDocument/2006/relationships/image" Target="../media/image1254.png"/><Relationship Id="rId261" Type="http://schemas.openxmlformats.org/officeDocument/2006/relationships/image" Target="../media/image1178.png"/><Relationship Id="rId499" Type="http://schemas.openxmlformats.org/officeDocument/2006/relationships/image" Target="../media/image1296.png"/><Relationship Id="rId56" Type="http://schemas.openxmlformats.org/officeDocument/2006/relationships/customXml" Target="../ink/ink2975.xml"/><Relationship Id="rId359" Type="http://schemas.openxmlformats.org/officeDocument/2006/relationships/image" Target="../media/image1227.png"/><Relationship Id="rId566" Type="http://schemas.openxmlformats.org/officeDocument/2006/relationships/customXml" Target="../ink/ink3230.xml"/><Relationship Id="rId121" Type="http://schemas.openxmlformats.org/officeDocument/2006/relationships/image" Target="../media/image1108.png"/><Relationship Id="rId219" Type="http://schemas.openxmlformats.org/officeDocument/2006/relationships/image" Target="../media/image1157.png"/><Relationship Id="rId426" Type="http://schemas.openxmlformats.org/officeDocument/2006/relationships/customXml" Target="../ink/ink3160.xml"/><Relationship Id="rId67" Type="http://schemas.openxmlformats.org/officeDocument/2006/relationships/image" Target="../media/image1081.png"/><Relationship Id="rId272" Type="http://schemas.openxmlformats.org/officeDocument/2006/relationships/customXml" Target="../ink/ink3083.xml"/><Relationship Id="rId577" Type="http://schemas.openxmlformats.org/officeDocument/2006/relationships/image" Target="../media/image202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7.png"/><Relationship Id="rId21" Type="http://schemas.openxmlformats.org/officeDocument/2006/relationships/image" Target="../media/image1329.png"/><Relationship Id="rId324" Type="http://schemas.openxmlformats.org/officeDocument/2006/relationships/customXml" Target="../ink/ink3351.xml"/><Relationship Id="rId531" Type="http://schemas.openxmlformats.org/officeDocument/2006/relationships/image" Target="../media/image2163.png"/><Relationship Id="rId629" Type="http://schemas.openxmlformats.org/officeDocument/2006/relationships/image" Target="../media/image2212.png"/><Relationship Id="rId268" Type="http://schemas.openxmlformats.org/officeDocument/2006/relationships/customXml" Target="../ink/ink3323.xml"/><Relationship Id="rId475" Type="http://schemas.openxmlformats.org/officeDocument/2006/relationships/image" Target="../media/image2135.png"/><Relationship Id="rId640" Type="http://schemas.openxmlformats.org/officeDocument/2006/relationships/customXml" Target="../ink/ink3509.xml"/><Relationship Id="rId74" Type="http://schemas.openxmlformats.org/officeDocument/2006/relationships/customXml" Target="../ink/ink3287.xml"/><Relationship Id="rId128" Type="http://schemas.openxmlformats.org/officeDocument/2006/relationships/customXml" Target="../ink/ink3312.xml"/><Relationship Id="rId335" Type="http://schemas.openxmlformats.org/officeDocument/2006/relationships/image" Target="../media/image2069.png"/><Relationship Id="rId377" Type="http://schemas.openxmlformats.org/officeDocument/2006/relationships/image" Target="../media/image2090.png"/><Relationship Id="rId500" Type="http://schemas.openxmlformats.org/officeDocument/2006/relationships/customXml" Target="../ink/ink3439.xml"/><Relationship Id="rId542" Type="http://schemas.openxmlformats.org/officeDocument/2006/relationships/customXml" Target="../ink/ink3460.xml"/><Relationship Id="rId584" Type="http://schemas.openxmlformats.org/officeDocument/2006/relationships/customXml" Target="../ink/ink3481.xml"/><Relationship Id="rId5" Type="http://schemas.openxmlformats.org/officeDocument/2006/relationships/image" Target="../media/image13210.png"/><Relationship Id="rId402" Type="http://schemas.openxmlformats.org/officeDocument/2006/relationships/customXml" Target="../ink/ink3390.xml"/><Relationship Id="rId279" Type="http://schemas.openxmlformats.org/officeDocument/2006/relationships/image" Target="../media/image1458.png"/><Relationship Id="rId444" Type="http://schemas.openxmlformats.org/officeDocument/2006/relationships/customXml" Target="../ink/ink3411.xml"/><Relationship Id="rId486" Type="http://schemas.openxmlformats.org/officeDocument/2006/relationships/customXml" Target="../ink/ink3432.xml"/><Relationship Id="rId651" Type="http://schemas.openxmlformats.org/officeDocument/2006/relationships/image" Target="../media/image2223.png"/><Relationship Id="rId43" Type="http://schemas.openxmlformats.org/officeDocument/2006/relationships/image" Target="../media/image1340.png"/><Relationship Id="rId290" Type="http://schemas.openxmlformats.org/officeDocument/2006/relationships/customXml" Target="../ink/ink3334.xml"/><Relationship Id="rId304" Type="http://schemas.openxmlformats.org/officeDocument/2006/relationships/customXml" Target="../ink/ink3341.xml"/><Relationship Id="rId346" Type="http://schemas.openxmlformats.org/officeDocument/2006/relationships/customXml" Target="../ink/ink3362.xml"/><Relationship Id="rId388" Type="http://schemas.openxmlformats.org/officeDocument/2006/relationships/customXml" Target="../ink/ink3383.xml"/><Relationship Id="rId511" Type="http://schemas.openxmlformats.org/officeDocument/2006/relationships/image" Target="../media/image2153.png"/><Relationship Id="rId553" Type="http://schemas.openxmlformats.org/officeDocument/2006/relationships/image" Target="../media/image2174.png"/><Relationship Id="rId609" Type="http://schemas.openxmlformats.org/officeDocument/2006/relationships/image" Target="../media/image2202.png"/><Relationship Id="rId85" Type="http://schemas.openxmlformats.org/officeDocument/2006/relationships/image" Target="../media/image1361.png"/><Relationship Id="rId413" Type="http://schemas.openxmlformats.org/officeDocument/2006/relationships/image" Target="../media/image2104.png"/><Relationship Id="rId595" Type="http://schemas.openxmlformats.org/officeDocument/2006/relationships/image" Target="../media/image2195.png"/><Relationship Id="rId455" Type="http://schemas.openxmlformats.org/officeDocument/2006/relationships/image" Target="../media/image2125.png"/><Relationship Id="rId497" Type="http://schemas.openxmlformats.org/officeDocument/2006/relationships/image" Target="../media/image2146.png"/><Relationship Id="rId620" Type="http://schemas.openxmlformats.org/officeDocument/2006/relationships/customXml" Target="../ink/ink3499.xml"/><Relationship Id="rId12" Type="http://schemas.openxmlformats.org/officeDocument/2006/relationships/customXml" Target="../ink/ink3262.xml"/><Relationship Id="rId108" Type="http://schemas.openxmlformats.org/officeDocument/2006/relationships/customXml" Target="../ink/ink3302.xml"/><Relationship Id="rId315" Type="http://schemas.openxmlformats.org/officeDocument/2006/relationships/image" Target="../media/image2059.png"/><Relationship Id="rId357" Type="http://schemas.openxmlformats.org/officeDocument/2006/relationships/image" Target="../media/image2080.png"/><Relationship Id="rId522" Type="http://schemas.openxmlformats.org/officeDocument/2006/relationships/customXml" Target="../ink/ink3450.xml"/><Relationship Id="rId54" Type="http://schemas.openxmlformats.org/officeDocument/2006/relationships/customXml" Target="../ink/ink3277.xml"/><Relationship Id="rId96" Type="http://schemas.openxmlformats.org/officeDocument/2006/relationships/customXml" Target="../ink/ink3296.xml"/><Relationship Id="rId399" Type="http://schemas.openxmlformats.org/officeDocument/2006/relationships/image" Target="../media/image1981.png"/><Relationship Id="rId564" Type="http://schemas.openxmlformats.org/officeDocument/2006/relationships/customXml" Target="../ink/ink3471.xml"/><Relationship Id="rId259" Type="http://schemas.openxmlformats.org/officeDocument/2006/relationships/image" Target="../media/image1448.png"/><Relationship Id="rId424" Type="http://schemas.openxmlformats.org/officeDocument/2006/relationships/customXml" Target="../ink/ink3401.xml"/><Relationship Id="rId466" Type="http://schemas.openxmlformats.org/officeDocument/2006/relationships/customXml" Target="../ink/ink3422.xml"/><Relationship Id="rId631" Type="http://schemas.openxmlformats.org/officeDocument/2006/relationships/image" Target="../media/image2213.png"/><Relationship Id="rId23" Type="http://schemas.openxmlformats.org/officeDocument/2006/relationships/image" Target="../media/image19851.png"/><Relationship Id="rId119" Type="http://schemas.openxmlformats.org/officeDocument/2006/relationships/image" Target="../media/image1378.png"/><Relationship Id="rId270" Type="http://schemas.openxmlformats.org/officeDocument/2006/relationships/customXml" Target="../ink/ink3324.xml"/><Relationship Id="rId326" Type="http://schemas.openxmlformats.org/officeDocument/2006/relationships/customXml" Target="../ink/ink3352.xml"/><Relationship Id="rId533" Type="http://schemas.openxmlformats.org/officeDocument/2006/relationships/image" Target="../media/image2164.png"/><Relationship Id="rId65" Type="http://schemas.openxmlformats.org/officeDocument/2006/relationships/image" Target="../media/image9340.png"/><Relationship Id="rId130" Type="http://schemas.openxmlformats.org/officeDocument/2006/relationships/customXml" Target="../ink/ink3313.xml"/><Relationship Id="rId368" Type="http://schemas.openxmlformats.org/officeDocument/2006/relationships/customXml" Target="../ink/ink3373.xml"/><Relationship Id="rId575" Type="http://schemas.openxmlformats.org/officeDocument/2006/relationships/image" Target="../media/image2185.png"/><Relationship Id="rId435" Type="http://schemas.openxmlformats.org/officeDocument/2006/relationships/image" Target="../media/image2115.png"/><Relationship Id="rId477" Type="http://schemas.openxmlformats.org/officeDocument/2006/relationships/image" Target="../media/image2136.png"/><Relationship Id="rId600" Type="http://schemas.openxmlformats.org/officeDocument/2006/relationships/customXml" Target="../ink/ink3489.xml"/><Relationship Id="rId642" Type="http://schemas.openxmlformats.org/officeDocument/2006/relationships/customXml" Target="../ink/ink3510.xml"/><Relationship Id="rId281" Type="http://schemas.openxmlformats.org/officeDocument/2006/relationships/image" Target="../media/image1459.png"/><Relationship Id="rId337" Type="http://schemas.openxmlformats.org/officeDocument/2006/relationships/image" Target="../media/image2070.png"/><Relationship Id="rId502" Type="http://schemas.openxmlformats.org/officeDocument/2006/relationships/customXml" Target="../ink/ink3440.xml"/><Relationship Id="rId76" Type="http://schemas.openxmlformats.org/officeDocument/2006/relationships/customXml" Target="../ink/ink3288.xml"/><Relationship Id="rId379" Type="http://schemas.openxmlformats.org/officeDocument/2006/relationships/image" Target="../media/image2091.png"/><Relationship Id="rId544" Type="http://schemas.openxmlformats.org/officeDocument/2006/relationships/customXml" Target="../ink/ink3461.xml"/><Relationship Id="rId586" Type="http://schemas.openxmlformats.org/officeDocument/2006/relationships/customXml" Target="../ink/ink3482.xml"/><Relationship Id="rId7" Type="http://schemas.openxmlformats.org/officeDocument/2006/relationships/image" Target="../media/image19821.png"/><Relationship Id="rId390" Type="http://schemas.openxmlformats.org/officeDocument/2006/relationships/customXml" Target="../ink/ink3384.xml"/><Relationship Id="rId404" Type="http://schemas.openxmlformats.org/officeDocument/2006/relationships/customXml" Target="../ink/ink3391.xml"/><Relationship Id="rId446" Type="http://schemas.openxmlformats.org/officeDocument/2006/relationships/customXml" Target="../ink/ink3412.xml"/><Relationship Id="rId611" Type="http://schemas.openxmlformats.org/officeDocument/2006/relationships/image" Target="../media/image2203.png"/><Relationship Id="rId653" Type="http://schemas.openxmlformats.org/officeDocument/2006/relationships/image" Target="../media/image2224.png"/><Relationship Id="rId292" Type="http://schemas.openxmlformats.org/officeDocument/2006/relationships/customXml" Target="../ink/ink3335.xml"/><Relationship Id="rId306" Type="http://schemas.openxmlformats.org/officeDocument/2006/relationships/customXml" Target="../ink/ink3342.xml"/><Relationship Id="rId488" Type="http://schemas.openxmlformats.org/officeDocument/2006/relationships/customXml" Target="../ink/ink3433.xml"/><Relationship Id="rId45" Type="http://schemas.openxmlformats.org/officeDocument/2006/relationships/image" Target="../media/image1341.png"/><Relationship Id="rId87" Type="http://schemas.openxmlformats.org/officeDocument/2006/relationships/image" Target="../media/image1362.png"/><Relationship Id="rId110" Type="http://schemas.openxmlformats.org/officeDocument/2006/relationships/customXml" Target="../ink/ink3303.xml"/><Relationship Id="rId348" Type="http://schemas.openxmlformats.org/officeDocument/2006/relationships/customXml" Target="../ink/ink3363.xml"/><Relationship Id="rId513" Type="http://schemas.openxmlformats.org/officeDocument/2006/relationships/image" Target="../media/image2154.png"/><Relationship Id="rId555" Type="http://schemas.openxmlformats.org/officeDocument/2006/relationships/image" Target="../media/image2175.png"/><Relationship Id="rId597" Type="http://schemas.openxmlformats.org/officeDocument/2006/relationships/image" Target="../media/image2196.png"/><Relationship Id="rId415" Type="http://schemas.openxmlformats.org/officeDocument/2006/relationships/image" Target="../media/image2105.png"/><Relationship Id="rId457" Type="http://schemas.openxmlformats.org/officeDocument/2006/relationships/image" Target="../media/image2126.png"/><Relationship Id="rId622" Type="http://schemas.openxmlformats.org/officeDocument/2006/relationships/customXml" Target="../ink/ink3500.xml"/><Relationship Id="rId261" Type="http://schemas.openxmlformats.org/officeDocument/2006/relationships/image" Target="../media/image1449.png"/><Relationship Id="rId499" Type="http://schemas.openxmlformats.org/officeDocument/2006/relationships/image" Target="../media/image2147.png"/><Relationship Id="rId14" Type="http://schemas.openxmlformats.org/officeDocument/2006/relationships/customXml" Target="../ink/ink3263.xml"/><Relationship Id="rId56" Type="http://schemas.openxmlformats.org/officeDocument/2006/relationships/customXml" Target="../ink/ink3278.xml"/><Relationship Id="rId317" Type="http://schemas.openxmlformats.org/officeDocument/2006/relationships/image" Target="../media/image2060.png"/><Relationship Id="rId359" Type="http://schemas.openxmlformats.org/officeDocument/2006/relationships/image" Target="../media/image2081.png"/><Relationship Id="rId524" Type="http://schemas.openxmlformats.org/officeDocument/2006/relationships/customXml" Target="../ink/ink3451.xml"/><Relationship Id="rId566" Type="http://schemas.openxmlformats.org/officeDocument/2006/relationships/customXml" Target="../ink/ink3472.xml"/><Relationship Id="rId98" Type="http://schemas.openxmlformats.org/officeDocument/2006/relationships/customXml" Target="../ink/ink3297.xml"/><Relationship Id="rId121" Type="http://schemas.openxmlformats.org/officeDocument/2006/relationships/image" Target="../media/image1379.png"/><Relationship Id="rId370" Type="http://schemas.openxmlformats.org/officeDocument/2006/relationships/customXml" Target="../ink/ink3374.xml"/><Relationship Id="rId426" Type="http://schemas.openxmlformats.org/officeDocument/2006/relationships/customXml" Target="../ink/ink3402.xml"/><Relationship Id="rId633" Type="http://schemas.openxmlformats.org/officeDocument/2006/relationships/image" Target="../media/image2214.png"/><Relationship Id="rId468" Type="http://schemas.openxmlformats.org/officeDocument/2006/relationships/customXml" Target="../ink/ink3423.xml"/><Relationship Id="rId67" Type="http://schemas.openxmlformats.org/officeDocument/2006/relationships/image" Target="../media/image9350.png"/><Relationship Id="rId272" Type="http://schemas.openxmlformats.org/officeDocument/2006/relationships/customXml" Target="../ink/ink3325.xml"/><Relationship Id="rId328" Type="http://schemas.openxmlformats.org/officeDocument/2006/relationships/customXml" Target="../ink/ink3353.xml"/><Relationship Id="rId535" Type="http://schemas.openxmlformats.org/officeDocument/2006/relationships/image" Target="../media/image2165.png"/><Relationship Id="rId577" Type="http://schemas.openxmlformats.org/officeDocument/2006/relationships/image" Target="../media/image2186.png"/><Relationship Id="rId132" Type="http://schemas.openxmlformats.org/officeDocument/2006/relationships/customXml" Target="../ink/ink3314.xml"/><Relationship Id="rId381" Type="http://schemas.openxmlformats.org/officeDocument/2006/relationships/image" Target="../media/image2092.png"/><Relationship Id="rId602" Type="http://schemas.openxmlformats.org/officeDocument/2006/relationships/customXml" Target="../ink/ink3490.xml"/><Relationship Id="rId437" Type="http://schemas.openxmlformats.org/officeDocument/2006/relationships/image" Target="../media/image2116.png"/><Relationship Id="rId479" Type="http://schemas.openxmlformats.org/officeDocument/2006/relationships/image" Target="../media/image2137.png"/><Relationship Id="rId644" Type="http://schemas.openxmlformats.org/officeDocument/2006/relationships/customXml" Target="../ink/ink3511.xml"/><Relationship Id="rId283" Type="http://schemas.openxmlformats.org/officeDocument/2006/relationships/image" Target="../media/image19891.png"/><Relationship Id="rId339" Type="http://schemas.openxmlformats.org/officeDocument/2006/relationships/image" Target="../media/image2071.png"/><Relationship Id="rId490" Type="http://schemas.openxmlformats.org/officeDocument/2006/relationships/customXml" Target="../ink/ink3434.xml"/><Relationship Id="rId504" Type="http://schemas.openxmlformats.org/officeDocument/2006/relationships/customXml" Target="../ink/ink3441.xml"/><Relationship Id="rId546" Type="http://schemas.openxmlformats.org/officeDocument/2006/relationships/customXml" Target="../ink/ink3462.xml"/><Relationship Id="rId101" Type="http://schemas.openxmlformats.org/officeDocument/2006/relationships/image" Target="../media/image1369.png"/><Relationship Id="rId350" Type="http://schemas.openxmlformats.org/officeDocument/2006/relationships/customXml" Target="../ink/ink3364.xml"/><Relationship Id="rId406" Type="http://schemas.openxmlformats.org/officeDocument/2006/relationships/customXml" Target="../ink/ink3392.xml"/><Relationship Id="rId588" Type="http://schemas.openxmlformats.org/officeDocument/2006/relationships/customXml" Target="../ink/ink3483.xml"/><Relationship Id="rId9" Type="http://schemas.openxmlformats.org/officeDocument/2006/relationships/image" Target="../media/image13230.png"/><Relationship Id="rId392" Type="http://schemas.openxmlformats.org/officeDocument/2006/relationships/customXml" Target="../ink/ink3385.xml"/><Relationship Id="rId448" Type="http://schemas.openxmlformats.org/officeDocument/2006/relationships/customXml" Target="../ink/ink3413.xml"/><Relationship Id="rId613" Type="http://schemas.openxmlformats.org/officeDocument/2006/relationships/image" Target="../media/image2204.png"/><Relationship Id="rId655" Type="http://schemas.openxmlformats.org/officeDocument/2006/relationships/image" Target="../media/image2225.png"/><Relationship Id="rId294" Type="http://schemas.openxmlformats.org/officeDocument/2006/relationships/customXml" Target="../ink/ink3336.xml"/><Relationship Id="rId308" Type="http://schemas.openxmlformats.org/officeDocument/2006/relationships/customXml" Target="../ink/ink3343.xml"/><Relationship Id="rId515" Type="http://schemas.openxmlformats.org/officeDocument/2006/relationships/image" Target="../media/image2155.png"/><Relationship Id="rId47" Type="http://schemas.openxmlformats.org/officeDocument/2006/relationships/image" Target="../media/image1342.png"/><Relationship Id="rId89" Type="http://schemas.openxmlformats.org/officeDocument/2006/relationships/image" Target="../media/image1363.png"/><Relationship Id="rId112" Type="http://schemas.openxmlformats.org/officeDocument/2006/relationships/customXml" Target="../ink/ink3304.xml"/><Relationship Id="rId361" Type="http://schemas.openxmlformats.org/officeDocument/2006/relationships/image" Target="../media/image2082.png"/><Relationship Id="rId557" Type="http://schemas.openxmlformats.org/officeDocument/2006/relationships/image" Target="../media/image2176.png"/><Relationship Id="rId599" Type="http://schemas.openxmlformats.org/officeDocument/2006/relationships/image" Target="../media/image2197.png"/><Relationship Id="rId417" Type="http://schemas.openxmlformats.org/officeDocument/2006/relationships/image" Target="../media/image2106.png"/><Relationship Id="rId459" Type="http://schemas.openxmlformats.org/officeDocument/2006/relationships/image" Target="../media/image2127.png"/><Relationship Id="rId624" Type="http://schemas.openxmlformats.org/officeDocument/2006/relationships/customXml" Target="../ink/ink3501.xml"/><Relationship Id="rId16" Type="http://schemas.openxmlformats.org/officeDocument/2006/relationships/customXml" Target="../ink/ink3264.xml"/><Relationship Id="rId263" Type="http://schemas.openxmlformats.org/officeDocument/2006/relationships/image" Target="../media/image1450.png"/><Relationship Id="rId319" Type="http://schemas.openxmlformats.org/officeDocument/2006/relationships/image" Target="../media/image2061.png"/><Relationship Id="rId470" Type="http://schemas.openxmlformats.org/officeDocument/2006/relationships/customXml" Target="../ink/ink3424.xml"/><Relationship Id="rId526" Type="http://schemas.openxmlformats.org/officeDocument/2006/relationships/customXml" Target="../ink/ink3452.xml"/><Relationship Id="rId58" Type="http://schemas.openxmlformats.org/officeDocument/2006/relationships/customXml" Target="../ink/ink3279.xml"/><Relationship Id="rId123" Type="http://schemas.openxmlformats.org/officeDocument/2006/relationships/image" Target="../media/image1380.png"/><Relationship Id="rId330" Type="http://schemas.openxmlformats.org/officeDocument/2006/relationships/customXml" Target="../ink/ink3354.xml"/><Relationship Id="rId568" Type="http://schemas.openxmlformats.org/officeDocument/2006/relationships/customXml" Target="../ink/ink3473.xml"/><Relationship Id="rId372" Type="http://schemas.openxmlformats.org/officeDocument/2006/relationships/customXml" Target="../ink/ink3375.xml"/><Relationship Id="rId428" Type="http://schemas.openxmlformats.org/officeDocument/2006/relationships/customXml" Target="../ink/ink3403.xml"/><Relationship Id="rId635" Type="http://schemas.openxmlformats.org/officeDocument/2006/relationships/image" Target="../media/image2215.png"/><Relationship Id="rId274" Type="http://schemas.openxmlformats.org/officeDocument/2006/relationships/customXml" Target="../ink/ink3326.xml"/><Relationship Id="rId481" Type="http://schemas.openxmlformats.org/officeDocument/2006/relationships/image" Target="../media/image2138.png"/><Relationship Id="rId69" Type="http://schemas.openxmlformats.org/officeDocument/2006/relationships/image" Target="../media/image19861.png"/><Relationship Id="rId134" Type="http://schemas.openxmlformats.org/officeDocument/2006/relationships/customXml" Target="../ink/ink3315.xml"/><Relationship Id="rId537" Type="http://schemas.openxmlformats.org/officeDocument/2006/relationships/image" Target="../media/image2166.png"/><Relationship Id="rId579" Type="http://schemas.openxmlformats.org/officeDocument/2006/relationships/image" Target="../media/image2187.png"/><Relationship Id="rId341" Type="http://schemas.openxmlformats.org/officeDocument/2006/relationships/image" Target="../media/image2072.png"/><Relationship Id="rId383" Type="http://schemas.openxmlformats.org/officeDocument/2006/relationships/image" Target="../media/image2093.png"/><Relationship Id="rId439" Type="http://schemas.openxmlformats.org/officeDocument/2006/relationships/image" Target="../media/image2117.png"/><Relationship Id="rId590" Type="http://schemas.openxmlformats.org/officeDocument/2006/relationships/customXml" Target="../ink/ink3484.xml"/><Relationship Id="rId604" Type="http://schemas.openxmlformats.org/officeDocument/2006/relationships/customXml" Target="../ink/ink3491.xml"/><Relationship Id="rId646" Type="http://schemas.openxmlformats.org/officeDocument/2006/relationships/customXml" Target="../ink/ink3512.xml"/><Relationship Id="rId285" Type="http://schemas.openxmlformats.org/officeDocument/2006/relationships/image" Target="../media/image2044.png"/><Relationship Id="rId450" Type="http://schemas.openxmlformats.org/officeDocument/2006/relationships/customXml" Target="../ink/ink3414.xml"/><Relationship Id="rId506" Type="http://schemas.openxmlformats.org/officeDocument/2006/relationships/customXml" Target="../ink/ink3442.xml"/><Relationship Id="rId38" Type="http://schemas.openxmlformats.org/officeDocument/2006/relationships/customXml" Target="../ink/ink3269.xml"/><Relationship Id="rId103" Type="http://schemas.openxmlformats.org/officeDocument/2006/relationships/image" Target="../media/image1370.png"/><Relationship Id="rId310" Type="http://schemas.openxmlformats.org/officeDocument/2006/relationships/customXml" Target="../ink/ink3344.xml"/><Relationship Id="rId492" Type="http://schemas.openxmlformats.org/officeDocument/2006/relationships/customXml" Target="../ink/ink3435.xml"/><Relationship Id="rId548" Type="http://schemas.openxmlformats.org/officeDocument/2006/relationships/customXml" Target="../ink/ink3463.xml"/><Relationship Id="rId91" Type="http://schemas.openxmlformats.org/officeDocument/2006/relationships/image" Target="../media/image1364.png"/><Relationship Id="rId352" Type="http://schemas.openxmlformats.org/officeDocument/2006/relationships/customXml" Target="../ink/ink3365.xml"/><Relationship Id="rId394" Type="http://schemas.openxmlformats.org/officeDocument/2006/relationships/customXml" Target="../ink/ink3386.xml"/><Relationship Id="rId408" Type="http://schemas.openxmlformats.org/officeDocument/2006/relationships/customXml" Target="../ink/ink3393.xml"/><Relationship Id="rId615" Type="http://schemas.openxmlformats.org/officeDocument/2006/relationships/image" Target="../media/image2205.png"/><Relationship Id="rId254" Type="http://schemas.openxmlformats.org/officeDocument/2006/relationships/customXml" Target="../ink/ink3316.xml"/><Relationship Id="rId657" Type="http://schemas.openxmlformats.org/officeDocument/2006/relationships/image" Target="../media/image2226.png"/><Relationship Id="rId49" Type="http://schemas.openxmlformats.org/officeDocument/2006/relationships/image" Target="../media/image1343.png"/><Relationship Id="rId114" Type="http://schemas.openxmlformats.org/officeDocument/2006/relationships/customXml" Target="../ink/ink3305.xml"/><Relationship Id="rId296" Type="http://schemas.openxmlformats.org/officeDocument/2006/relationships/customXml" Target="../ink/ink3337.xml"/><Relationship Id="rId461" Type="http://schemas.openxmlformats.org/officeDocument/2006/relationships/image" Target="../media/image2128.png"/><Relationship Id="rId517" Type="http://schemas.openxmlformats.org/officeDocument/2006/relationships/image" Target="../media/image2156.png"/><Relationship Id="rId559" Type="http://schemas.openxmlformats.org/officeDocument/2006/relationships/image" Target="../media/image2177.png"/><Relationship Id="rId60" Type="http://schemas.openxmlformats.org/officeDocument/2006/relationships/customXml" Target="../ink/ink3280.xml"/><Relationship Id="rId321" Type="http://schemas.openxmlformats.org/officeDocument/2006/relationships/image" Target="../media/image2062.png"/><Relationship Id="rId363" Type="http://schemas.openxmlformats.org/officeDocument/2006/relationships/image" Target="../media/image2083.png"/><Relationship Id="rId419" Type="http://schemas.openxmlformats.org/officeDocument/2006/relationships/image" Target="../media/image2107.png"/><Relationship Id="rId570" Type="http://schemas.openxmlformats.org/officeDocument/2006/relationships/customXml" Target="../ink/ink3474.xml"/><Relationship Id="rId626" Type="http://schemas.openxmlformats.org/officeDocument/2006/relationships/customXml" Target="../ink/ink3502.xml"/><Relationship Id="rId430" Type="http://schemas.openxmlformats.org/officeDocument/2006/relationships/customXml" Target="../ink/ink3404.xml"/><Relationship Id="rId18" Type="http://schemas.openxmlformats.org/officeDocument/2006/relationships/customXml" Target="../ink/ink3265.xml"/><Relationship Id="rId265" Type="http://schemas.openxmlformats.org/officeDocument/2006/relationships/image" Target="../media/image1451.png"/><Relationship Id="rId472" Type="http://schemas.openxmlformats.org/officeDocument/2006/relationships/customXml" Target="../ink/ink3425.xml"/><Relationship Id="rId528" Type="http://schemas.openxmlformats.org/officeDocument/2006/relationships/customXml" Target="../ink/ink3453.xml"/><Relationship Id="rId125" Type="http://schemas.openxmlformats.org/officeDocument/2006/relationships/image" Target="../media/image1381.png"/><Relationship Id="rId332" Type="http://schemas.openxmlformats.org/officeDocument/2006/relationships/customXml" Target="../ink/ink3355.xml"/><Relationship Id="rId374" Type="http://schemas.openxmlformats.org/officeDocument/2006/relationships/customXml" Target="../ink/ink3376.xml"/><Relationship Id="rId581" Type="http://schemas.openxmlformats.org/officeDocument/2006/relationships/image" Target="../media/image2188.png"/><Relationship Id="rId71" Type="http://schemas.openxmlformats.org/officeDocument/2006/relationships/image" Target="../media/image19871.png"/><Relationship Id="rId637" Type="http://schemas.openxmlformats.org/officeDocument/2006/relationships/image" Target="../media/image2216.png"/><Relationship Id="rId2" Type="http://schemas.openxmlformats.org/officeDocument/2006/relationships/customXml" Target="../ink/ink3257.xml"/><Relationship Id="rId276" Type="http://schemas.openxmlformats.org/officeDocument/2006/relationships/customXml" Target="../ink/ink3327.xml"/><Relationship Id="rId441" Type="http://schemas.openxmlformats.org/officeDocument/2006/relationships/image" Target="../media/image2118.png"/><Relationship Id="rId483" Type="http://schemas.openxmlformats.org/officeDocument/2006/relationships/image" Target="../media/image2139.png"/><Relationship Id="rId539" Type="http://schemas.openxmlformats.org/officeDocument/2006/relationships/image" Target="../media/image2167.png"/><Relationship Id="rId40" Type="http://schemas.openxmlformats.org/officeDocument/2006/relationships/customXml" Target="../ink/ink3270.xml"/><Relationship Id="rId301" Type="http://schemas.openxmlformats.org/officeDocument/2006/relationships/image" Target="../media/image2052.png"/><Relationship Id="rId343" Type="http://schemas.openxmlformats.org/officeDocument/2006/relationships/image" Target="../media/image2073.png"/><Relationship Id="rId550" Type="http://schemas.openxmlformats.org/officeDocument/2006/relationships/customXml" Target="../ink/ink3464.xml"/><Relationship Id="rId82" Type="http://schemas.openxmlformats.org/officeDocument/2006/relationships/customXml" Target="../ink/ink3289.xml"/><Relationship Id="rId385" Type="http://schemas.openxmlformats.org/officeDocument/2006/relationships/image" Target="../media/image2094.png"/><Relationship Id="rId592" Type="http://schemas.openxmlformats.org/officeDocument/2006/relationships/customXml" Target="../ink/ink3485.xml"/><Relationship Id="rId606" Type="http://schemas.openxmlformats.org/officeDocument/2006/relationships/customXml" Target="../ink/ink3492.xml"/><Relationship Id="rId648" Type="http://schemas.openxmlformats.org/officeDocument/2006/relationships/customXml" Target="../ink/ink3513.xml"/><Relationship Id="rId287" Type="http://schemas.openxmlformats.org/officeDocument/2006/relationships/image" Target="../media/image2045.png"/><Relationship Id="rId410" Type="http://schemas.openxmlformats.org/officeDocument/2006/relationships/customXml" Target="../ink/ink3394.xml"/><Relationship Id="rId452" Type="http://schemas.openxmlformats.org/officeDocument/2006/relationships/customXml" Target="../ink/ink3415.xml"/><Relationship Id="rId494" Type="http://schemas.openxmlformats.org/officeDocument/2006/relationships/customXml" Target="../ink/ink3436.xml"/><Relationship Id="rId508" Type="http://schemas.openxmlformats.org/officeDocument/2006/relationships/customXml" Target="../ink/ink3443.xml"/><Relationship Id="rId105" Type="http://schemas.openxmlformats.org/officeDocument/2006/relationships/image" Target="../media/image1371.png"/><Relationship Id="rId312" Type="http://schemas.openxmlformats.org/officeDocument/2006/relationships/customXml" Target="../ink/ink3345.xml"/><Relationship Id="rId354" Type="http://schemas.openxmlformats.org/officeDocument/2006/relationships/customXml" Target="../ink/ink3366.xml"/><Relationship Id="rId51" Type="http://schemas.openxmlformats.org/officeDocument/2006/relationships/image" Target="../media/image1344.png"/><Relationship Id="rId93" Type="http://schemas.openxmlformats.org/officeDocument/2006/relationships/image" Target="../media/image1365.png"/><Relationship Id="rId396" Type="http://schemas.openxmlformats.org/officeDocument/2006/relationships/customXml" Target="../ink/ink3387.xml"/><Relationship Id="rId561" Type="http://schemas.openxmlformats.org/officeDocument/2006/relationships/image" Target="../media/image2178.png"/><Relationship Id="rId617" Type="http://schemas.openxmlformats.org/officeDocument/2006/relationships/image" Target="../media/image2206.png"/><Relationship Id="rId256" Type="http://schemas.openxmlformats.org/officeDocument/2006/relationships/customXml" Target="../ink/ink3317.xml"/><Relationship Id="rId298" Type="http://schemas.openxmlformats.org/officeDocument/2006/relationships/customXml" Target="../ink/ink3338.xml"/><Relationship Id="rId421" Type="http://schemas.openxmlformats.org/officeDocument/2006/relationships/image" Target="../media/image2108.png"/><Relationship Id="rId463" Type="http://schemas.openxmlformats.org/officeDocument/2006/relationships/image" Target="../media/image2129.png"/><Relationship Id="rId519" Type="http://schemas.openxmlformats.org/officeDocument/2006/relationships/image" Target="../media/image2157.png"/><Relationship Id="rId116" Type="http://schemas.openxmlformats.org/officeDocument/2006/relationships/customXml" Target="../ink/ink3306.xml"/><Relationship Id="rId323" Type="http://schemas.openxmlformats.org/officeDocument/2006/relationships/image" Target="../media/image2063.png"/><Relationship Id="rId530" Type="http://schemas.openxmlformats.org/officeDocument/2006/relationships/customXml" Target="../ink/ink3454.xml"/><Relationship Id="rId20" Type="http://schemas.openxmlformats.org/officeDocument/2006/relationships/customXml" Target="../ink/ink3266.xml"/><Relationship Id="rId62" Type="http://schemas.openxmlformats.org/officeDocument/2006/relationships/customXml" Target="../ink/ink3281.xml"/><Relationship Id="rId365" Type="http://schemas.openxmlformats.org/officeDocument/2006/relationships/image" Target="../media/image2084.png"/><Relationship Id="rId572" Type="http://schemas.openxmlformats.org/officeDocument/2006/relationships/customXml" Target="../ink/ink3475.xml"/><Relationship Id="rId628" Type="http://schemas.openxmlformats.org/officeDocument/2006/relationships/customXml" Target="../ink/ink3503.xml"/><Relationship Id="rId267" Type="http://schemas.openxmlformats.org/officeDocument/2006/relationships/image" Target="../media/image1452.png"/><Relationship Id="rId432" Type="http://schemas.openxmlformats.org/officeDocument/2006/relationships/customXml" Target="../ink/ink3405.xml"/><Relationship Id="rId474" Type="http://schemas.openxmlformats.org/officeDocument/2006/relationships/customXml" Target="../ink/ink3426.xml"/><Relationship Id="rId127" Type="http://schemas.openxmlformats.org/officeDocument/2006/relationships/image" Target="../media/image1382.png"/><Relationship Id="rId73" Type="http://schemas.openxmlformats.org/officeDocument/2006/relationships/image" Target="../media/image1350.png"/><Relationship Id="rId334" Type="http://schemas.openxmlformats.org/officeDocument/2006/relationships/customXml" Target="../ink/ink3356.xml"/><Relationship Id="rId376" Type="http://schemas.openxmlformats.org/officeDocument/2006/relationships/customXml" Target="../ink/ink3377.xml"/><Relationship Id="rId541" Type="http://schemas.openxmlformats.org/officeDocument/2006/relationships/image" Target="../media/image2168.png"/><Relationship Id="rId583" Type="http://schemas.openxmlformats.org/officeDocument/2006/relationships/image" Target="../media/image2189.png"/><Relationship Id="rId639" Type="http://schemas.openxmlformats.org/officeDocument/2006/relationships/image" Target="../media/image2217.png"/><Relationship Id="rId4" Type="http://schemas.openxmlformats.org/officeDocument/2006/relationships/customXml" Target="../ink/ink3258.xml"/><Relationship Id="rId278" Type="http://schemas.openxmlformats.org/officeDocument/2006/relationships/customXml" Target="../ink/ink3328.xml"/><Relationship Id="rId401" Type="http://schemas.openxmlformats.org/officeDocument/2006/relationships/image" Target="../media/image2098.png"/><Relationship Id="rId443" Type="http://schemas.openxmlformats.org/officeDocument/2006/relationships/image" Target="../media/image2119.png"/><Relationship Id="rId650" Type="http://schemas.openxmlformats.org/officeDocument/2006/relationships/customXml" Target="../ink/ink3514.xml"/><Relationship Id="rId303" Type="http://schemas.openxmlformats.org/officeDocument/2006/relationships/image" Target="../media/image2053.png"/><Relationship Id="rId485" Type="http://schemas.openxmlformats.org/officeDocument/2006/relationships/image" Target="../media/image2140.png"/><Relationship Id="rId42" Type="http://schemas.openxmlformats.org/officeDocument/2006/relationships/customXml" Target="../ink/ink3271.xml"/><Relationship Id="rId84" Type="http://schemas.openxmlformats.org/officeDocument/2006/relationships/customXml" Target="../ink/ink3290.xml"/><Relationship Id="rId345" Type="http://schemas.openxmlformats.org/officeDocument/2006/relationships/image" Target="../media/image2074.png"/><Relationship Id="rId387" Type="http://schemas.openxmlformats.org/officeDocument/2006/relationships/image" Target="../media/image2095.png"/><Relationship Id="rId510" Type="http://schemas.openxmlformats.org/officeDocument/2006/relationships/customXml" Target="../ink/ink3444.xml"/><Relationship Id="rId552" Type="http://schemas.openxmlformats.org/officeDocument/2006/relationships/customXml" Target="../ink/ink3465.xml"/><Relationship Id="rId594" Type="http://schemas.openxmlformats.org/officeDocument/2006/relationships/customXml" Target="../ink/ink3486.xml"/><Relationship Id="rId608" Type="http://schemas.openxmlformats.org/officeDocument/2006/relationships/customXml" Target="../ink/ink3493.xml"/><Relationship Id="rId412" Type="http://schemas.openxmlformats.org/officeDocument/2006/relationships/customXml" Target="../ink/ink3395.xml"/><Relationship Id="rId107" Type="http://schemas.openxmlformats.org/officeDocument/2006/relationships/image" Target="../media/image1372.png"/><Relationship Id="rId289" Type="http://schemas.openxmlformats.org/officeDocument/2006/relationships/image" Target="../media/image2046.png"/><Relationship Id="rId454" Type="http://schemas.openxmlformats.org/officeDocument/2006/relationships/customXml" Target="../ink/ink3416.xml"/><Relationship Id="rId496" Type="http://schemas.openxmlformats.org/officeDocument/2006/relationships/customXml" Target="../ink/ink3437.xml"/><Relationship Id="rId11" Type="http://schemas.openxmlformats.org/officeDocument/2006/relationships/image" Target="../media/image1324.png"/><Relationship Id="rId53" Type="http://schemas.openxmlformats.org/officeDocument/2006/relationships/image" Target="../media/image1345.png"/><Relationship Id="rId314" Type="http://schemas.openxmlformats.org/officeDocument/2006/relationships/customXml" Target="../ink/ink3346.xml"/><Relationship Id="rId356" Type="http://schemas.openxmlformats.org/officeDocument/2006/relationships/customXml" Target="../ink/ink3367.xml"/><Relationship Id="rId398" Type="http://schemas.openxmlformats.org/officeDocument/2006/relationships/customXml" Target="../ink/ink3388.xml"/><Relationship Id="rId521" Type="http://schemas.openxmlformats.org/officeDocument/2006/relationships/image" Target="../media/image2158.png"/><Relationship Id="rId563" Type="http://schemas.openxmlformats.org/officeDocument/2006/relationships/image" Target="../media/image2179.png"/><Relationship Id="rId619" Type="http://schemas.openxmlformats.org/officeDocument/2006/relationships/image" Target="../media/image2207.png"/><Relationship Id="rId95" Type="http://schemas.openxmlformats.org/officeDocument/2006/relationships/image" Target="../media/image1366.png"/><Relationship Id="rId423" Type="http://schemas.openxmlformats.org/officeDocument/2006/relationships/image" Target="../media/image2109.png"/><Relationship Id="rId258" Type="http://schemas.openxmlformats.org/officeDocument/2006/relationships/customXml" Target="../ink/ink3318.xml"/><Relationship Id="rId465" Type="http://schemas.openxmlformats.org/officeDocument/2006/relationships/image" Target="../media/image2130.png"/><Relationship Id="rId630" Type="http://schemas.openxmlformats.org/officeDocument/2006/relationships/customXml" Target="../ink/ink3504.xml"/><Relationship Id="rId22" Type="http://schemas.openxmlformats.org/officeDocument/2006/relationships/customXml" Target="../ink/ink3267.xml"/><Relationship Id="rId64" Type="http://schemas.openxmlformats.org/officeDocument/2006/relationships/customXml" Target="../ink/ink3282.xml"/><Relationship Id="rId118" Type="http://schemas.openxmlformats.org/officeDocument/2006/relationships/customXml" Target="../ink/ink3307.xml"/><Relationship Id="rId325" Type="http://schemas.openxmlformats.org/officeDocument/2006/relationships/image" Target="../media/image2064.png"/><Relationship Id="rId367" Type="http://schemas.openxmlformats.org/officeDocument/2006/relationships/image" Target="../media/image2085.png"/><Relationship Id="rId532" Type="http://schemas.openxmlformats.org/officeDocument/2006/relationships/customXml" Target="../ink/ink3455.xml"/><Relationship Id="rId574" Type="http://schemas.openxmlformats.org/officeDocument/2006/relationships/customXml" Target="../ink/ink3476.xml"/><Relationship Id="rId269" Type="http://schemas.openxmlformats.org/officeDocument/2006/relationships/image" Target="../media/image1453.png"/><Relationship Id="rId434" Type="http://schemas.openxmlformats.org/officeDocument/2006/relationships/customXml" Target="../ink/ink3406.xml"/><Relationship Id="rId476" Type="http://schemas.openxmlformats.org/officeDocument/2006/relationships/customXml" Target="../ink/ink3427.xml"/><Relationship Id="rId641" Type="http://schemas.openxmlformats.org/officeDocument/2006/relationships/image" Target="../media/image2218.png"/><Relationship Id="rId129" Type="http://schemas.openxmlformats.org/officeDocument/2006/relationships/image" Target="../media/image1383.png"/><Relationship Id="rId280" Type="http://schemas.openxmlformats.org/officeDocument/2006/relationships/customXml" Target="../ink/ink3329.xml"/><Relationship Id="rId336" Type="http://schemas.openxmlformats.org/officeDocument/2006/relationships/customXml" Target="../ink/ink3357.xml"/><Relationship Id="rId501" Type="http://schemas.openxmlformats.org/officeDocument/2006/relationships/image" Target="../media/image2148.png"/><Relationship Id="rId543" Type="http://schemas.openxmlformats.org/officeDocument/2006/relationships/image" Target="../media/image2169.png"/><Relationship Id="rId75" Type="http://schemas.openxmlformats.org/officeDocument/2006/relationships/image" Target="../media/image19881.png"/><Relationship Id="rId378" Type="http://schemas.openxmlformats.org/officeDocument/2006/relationships/customXml" Target="../ink/ink3378.xml"/><Relationship Id="rId403" Type="http://schemas.openxmlformats.org/officeDocument/2006/relationships/image" Target="../media/image2099.png"/><Relationship Id="rId585" Type="http://schemas.openxmlformats.org/officeDocument/2006/relationships/image" Target="../media/image2190.png"/><Relationship Id="rId6" Type="http://schemas.openxmlformats.org/officeDocument/2006/relationships/customXml" Target="../ink/ink3259.xml"/><Relationship Id="rId445" Type="http://schemas.openxmlformats.org/officeDocument/2006/relationships/image" Target="../media/image2120.png"/><Relationship Id="rId487" Type="http://schemas.openxmlformats.org/officeDocument/2006/relationships/image" Target="../media/image2141.png"/><Relationship Id="rId610" Type="http://schemas.openxmlformats.org/officeDocument/2006/relationships/customXml" Target="../ink/ink3494.xml"/><Relationship Id="rId652" Type="http://schemas.openxmlformats.org/officeDocument/2006/relationships/customXml" Target="../ink/ink3515.xml"/><Relationship Id="rId291" Type="http://schemas.openxmlformats.org/officeDocument/2006/relationships/image" Target="../media/image2047.png"/><Relationship Id="rId305" Type="http://schemas.openxmlformats.org/officeDocument/2006/relationships/image" Target="../media/image2054.png"/><Relationship Id="rId347" Type="http://schemas.openxmlformats.org/officeDocument/2006/relationships/image" Target="../media/image2075.png"/><Relationship Id="rId512" Type="http://schemas.openxmlformats.org/officeDocument/2006/relationships/customXml" Target="../ink/ink3445.xml"/><Relationship Id="rId44" Type="http://schemas.openxmlformats.org/officeDocument/2006/relationships/customXml" Target="../ink/ink3272.xml"/><Relationship Id="rId86" Type="http://schemas.openxmlformats.org/officeDocument/2006/relationships/customXml" Target="../ink/ink3291.xml"/><Relationship Id="rId389" Type="http://schemas.openxmlformats.org/officeDocument/2006/relationships/image" Target="../media/image2096.png"/><Relationship Id="rId554" Type="http://schemas.openxmlformats.org/officeDocument/2006/relationships/customXml" Target="../ink/ink3466.xml"/><Relationship Id="rId596" Type="http://schemas.openxmlformats.org/officeDocument/2006/relationships/customXml" Target="../ink/ink3487.xml"/><Relationship Id="rId414" Type="http://schemas.openxmlformats.org/officeDocument/2006/relationships/customXml" Target="../ink/ink3396.xml"/><Relationship Id="rId456" Type="http://schemas.openxmlformats.org/officeDocument/2006/relationships/customXml" Target="../ink/ink3417.xml"/><Relationship Id="rId498" Type="http://schemas.openxmlformats.org/officeDocument/2006/relationships/customXml" Target="../ink/ink3438.xml"/><Relationship Id="rId621" Type="http://schemas.openxmlformats.org/officeDocument/2006/relationships/image" Target="../media/image2208.png"/><Relationship Id="rId13" Type="http://schemas.openxmlformats.org/officeDocument/2006/relationships/image" Target="../media/image1325.png"/><Relationship Id="rId109" Type="http://schemas.openxmlformats.org/officeDocument/2006/relationships/image" Target="../media/image1373.png"/><Relationship Id="rId260" Type="http://schemas.openxmlformats.org/officeDocument/2006/relationships/customXml" Target="../ink/ink3319.xml"/><Relationship Id="rId316" Type="http://schemas.openxmlformats.org/officeDocument/2006/relationships/customXml" Target="../ink/ink3347.xml"/><Relationship Id="rId523" Type="http://schemas.openxmlformats.org/officeDocument/2006/relationships/image" Target="../media/image2159.png"/><Relationship Id="rId55" Type="http://schemas.openxmlformats.org/officeDocument/2006/relationships/image" Target="../media/image1346.png"/><Relationship Id="rId97" Type="http://schemas.openxmlformats.org/officeDocument/2006/relationships/image" Target="../media/image1367.png"/><Relationship Id="rId120" Type="http://schemas.openxmlformats.org/officeDocument/2006/relationships/customXml" Target="../ink/ink3308.xml"/><Relationship Id="rId358" Type="http://schemas.openxmlformats.org/officeDocument/2006/relationships/customXml" Target="../ink/ink3368.xml"/><Relationship Id="rId565" Type="http://schemas.openxmlformats.org/officeDocument/2006/relationships/image" Target="../media/image2180.png"/><Relationship Id="rId425" Type="http://schemas.openxmlformats.org/officeDocument/2006/relationships/image" Target="../media/image2110.png"/><Relationship Id="rId467" Type="http://schemas.openxmlformats.org/officeDocument/2006/relationships/image" Target="../media/image2131.png"/><Relationship Id="rId632" Type="http://schemas.openxmlformats.org/officeDocument/2006/relationships/customXml" Target="../ink/ink3505.xml"/><Relationship Id="rId271" Type="http://schemas.openxmlformats.org/officeDocument/2006/relationships/image" Target="../media/image1454.png"/><Relationship Id="rId24" Type="http://schemas.openxmlformats.org/officeDocument/2006/relationships/customXml" Target="../ink/ink3268.xml"/><Relationship Id="rId66" Type="http://schemas.openxmlformats.org/officeDocument/2006/relationships/customXml" Target="../ink/ink3283.xml"/><Relationship Id="rId131" Type="http://schemas.openxmlformats.org/officeDocument/2006/relationships/image" Target="../media/image1384.png"/><Relationship Id="rId327" Type="http://schemas.openxmlformats.org/officeDocument/2006/relationships/image" Target="../media/image2065.png"/><Relationship Id="rId369" Type="http://schemas.openxmlformats.org/officeDocument/2006/relationships/image" Target="../media/image2086.png"/><Relationship Id="rId534" Type="http://schemas.openxmlformats.org/officeDocument/2006/relationships/customXml" Target="../ink/ink3456.xml"/><Relationship Id="rId576" Type="http://schemas.openxmlformats.org/officeDocument/2006/relationships/customXml" Target="../ink/ink3477.xml"/><Relationship Id="rId380" Type="http://schemas.openxmlformats.org/officeDocument/2006/relationships/customXml" Target="../ink/ink3379.xml"/><Relationship Id="rId436" Type="http://schemas.openxmlformats.org/officeDocument/2006/relationships/customXml" Target="../ink/ink3407.xml"/><Relationship Id="rId601" Type="http://schemas.openxmlformats.org/officeDocument/2006/relationships/image" Target="../media/image2198.png"/><Relationship Id="rId643" Type="http://schemas.openxmlformats.org/officeDocument/2006/relationships/image" Target="../media/image2219.png"/><Relationship Id="rId478" Type="http://schemas.openxmlformats.org/officeDocument/2006/relationships/customXml" Target="../ink/ink3428.xml"/><Relationship Id="rId100" Type="http://schemas.openxmlformats.org/officeDocument/2006/relationships/customXml" Target="../ink/ink3298.xml"/><Relationship Id="rId282" Type="http://schemas.openxmlformats.org/officeDocument/2006/relationships/customXml" Target="../ink/ink3330.xml"/><Relationship Id="rId338" Type="http://schemas.openxmlformats.org/officeDocument/2006/relationships/customXml" Target="../ink/ink3358.xml"/><Relationship Id="rId503" Type="http://schemas.openxmlformats.org/officeDocument/2006/relationships/image" Target="../media/image2149.png"/><Relationship Id="rId545" Type="http://schemas.openxmlformats.org/officeDocument/2006/relationships/image" Target="../media/image2170.png"/><Relationship Id="rId587" Type="http://schemas.openxmlformats.org/officeDocument/2006/relationships/image" Target="../media/image2191.png"/><Relationship Id="rId8" Type="http://schemas.openxmlformats.org/officeDocument/2006/relationships/customXml" Target="../ink/ink3260.xml"/><Relationship Id="rId391" Type="http://schemas.openxmlformats.org/officeDocument/2006/relationships/image" Target="../media/image2097.png"/><Relationship Id="rId405" Type="http://schemas.openxmlformats.org/officeDocument/2006/relationships/image" Target="../media/image2100.png"/><Relationship Id="rId447" Type="http://schemas.openxmlformats.org/officeDocument/2006/relationships/image" Target="../media/image2121.png"/><Relationship Id="rId612" Type="http://schemas.openxmlformats.org/officeDocument/2006/relationships/customXml" Target="../ink/ink3495.xml"/><Relationship Id="rId489" Type="http://schemas.openxmlformats.org/officeDocument/2006/relationships/image" Target="../media/image2142.png"/><Relationship Id="rId654" Type="http://schemas.openxmlformats.org/officeDocument/2006/relationships/customXml" Target="../ink/ink3516.xml"/><Relationship Id="rId46" Type="http://schemas.openxmlformats.org/officeDocument/2006/relationships/customXml" Target="../ink/ink3273.xml"/><Relationship Id="rId293" Type="http://schemas.openxmlformats.org/officeDocument/2006/relationships/image" Target="../media/image2048.png"/><Relationship Id="rId307" Type="http://schemas.openxmlformats.org/officeDocument/2006/relationships/image" Target="../media/image2055.png"/><Relationship Id="rId349" Type="http://schemas.openxmlformats.org/officeDocument/2006/relationships/image" Target="../media/image2076.png"/><Relationship Id="rId514" Type="http://schemas.openxmlformats.org/officeDocument/2006/relationships/customXml" Target="../ink/ink3446.xml"/><Relationship Id="rId556" Type="http://schemas.openxmlformats.org/officeDocument/2006/relationships/customXml" Target="../ink/ink3467.xml"/><Relationship Id="rId88" Type="http://schemas.openxmlformats.org/officeDocument/2006/relationships/customXml" Target="../ink/ink3292.xml"/><Relationship Id="rId111" Type="http://schemas.openxmlformats.org/officeDocument/2006/relationships/image" Target="../media/image1374.png"/><Relationship Id="rId360" Type="http://schemas.openxmlformats.org/officeDocument/2006/relationships/customXml" Target="../ink/ink3369.xml"/><Relationship Id="rId416" Type="http://schemas.openxmlformats.org/officeDocument/2006/relationships/customXml" Target="../ink/ink3397.xml"/><Relationship Id="rId598" Type="http://schemas.openxmlformats.org/officeDocument/2006/relationships/customXml" Target="../ink/ink3488.xml"/><Relationship Id="rId458" Type="http://schemas.openxmlformats.org/officeDocument/2006/relationships/customXml" Target="../ink/ink3418.xml"/><Relationship Id="rId623" Type="http://schemas.openxmlformats.org/officeDocument/2006/relationships/image" Target="../media/image2209.png"/><Relationship Id="rId15" Type="http://schemas.openxmlformats.org/officeDocument/2006/relationships/image" Target="../media/image19831.png"/><Relationship Id="rId57" Type="http://schemas.openxmlformats.org/officeDocument/2006/relationships/image" Target="../media/image1347.png"/><Relationship Id="rId262" Type="http://schemas.openxmlformats.org/officeDocument/2006/relationships/customXml" Target="../ink/ink3320.xml"/><Relationship Id="rId318" Type="http://schemas.openxmlformats.org/officeDocument/2006/relationships/customXml" Target="../ink/ink3348.xml"/><Relationship Id="rId525" Type="http://schemas.openxmlformats.org/officeDocument/2006/relationships/image" Target="../media/image2160.png"/><Relationship Id="rId567" Type="http://schemas.openxmlformats.org/officeDocument/2006/relationships/image" Target="../media/image2181.png"/><Relationship Id="rId99" Type="http://schemas.openxmlformats.org/officeDocument/2006/relationships/image" Target="../media/image1368.png"/><Relationship Id="rId122" Type="http://schemas.openxmlformats.org/officeDocument/2006/relationships/customXml" Target="../ink/ink3309.xml"/><Relationship Id="rId371" Type="http://schemas.openxmlformats.org/officeDocument/2006/relationships/image" Target="../media/image2087.png"/><Relationship Id="rId427" Type="http://schemas.openxmlformats.org/officeDocument/2006/relationships/image" Target="../media/image2111.png"/><Relationship Id="rId469" Type="http://schemas.openxmlformats.org/officeDocument/2006/relationships/image" Target="../media/image2132.png"/><Relationship Id="rId634" Type="http://schemas.openxmlformats.org/officeDocument/2006/relationships/customXml" Target="../ink/ink3506.xml"/><Relationship Id="rId273" Type="http://schemas.openxmlformats.org/officeDocument/2006/relationships/image" Target="../media/image1455.png"/><Relationship Id="rId329" Type="http://schemas.openxmlformats.org/officeDocument/2006/relationships/image" Target="../media/image2066.png"/><Relationship Id="rId480" Type="http://schemas.openxmlformats.org/officeDocument/2006/relationships/customXml" Target="../ink/ink3429.xml"/><Relationship Id="rId536" Type="http://schemas.openxmlformats.org/officeDocument/2006/relationships/customXml" Target="../ink/ink3457.xml"/><Relationship Id="rId68" Type="http://schemas.openxmlformats.org/officeDocument/2006/relationships/customXml" Target="../ink/ink3284.xml"/><Relationship Id="rId133" Type="http://schemas.openxmlformats.org/officeDocument/2006/relationships/image" Target="../media/image1385.png"/><Relationship Id="rId340" Type="http://schemas.openxmlformats.org/officeDocument/2006/relationships/customXml" Target="../ink/ink3359.xml"/><Relationship Id="rId578" Type="http://schemas.openxmlformats.org/officeDocument/2006/relationships/customXml" Target="../ink/ink3478.xml"/><Relationship Id="rId382" Type="http://schemas.openxmlformats.org/officeDocument/2006/relationships/customXml" Target="../ink/ink3380.xml"/><Relationship Id="rId438" Type="http://schemas.openxmlformats.org/officeDocument/2006/relationships/customXml" Target="../ink/ink3408.xml"/><Relationship Id="rId603" Type="http://schemas.openxmlformats.org/officeDocument/2006/relationships/image" Target="../media/image2199.png"/><Relationship Id="rId645" Type="http://schemas.openxmlformats.org/officeDocument/2006/relationships/image" Target="../media/image2220.png"/><Relationship Id="rId284" Type="http://schemas.openxmlformats.org/officeDocument/2006/relationships/customXml" Target="../ink/ink3331.xml"/><Relationship Id="rId491" Type="http://schemas.openxmlformats.org/officeDocument/2006/relationships/image" Target="../media/image2143.png"/><Relationship Id="rId505" Type="http://schemas.openxmlformats.org/officeDocument/2006/relationships/image" Target="../media/image2150.png"/><Relationship Id="rId37" Type="http://schemas.openxmlformats.org/officeDocument/2006/relationships/image" Target="../media/image1337.png"/><Relationship Id="rId102" Type="http://schemas.openxmlformats.org/officeDocument/2006/relationships/customXml" Target="../ink/ink3299.xml"/><Relationship Id="rId547" Type="http://schemas.openxmlformats.org/officeDocument/2006/relationships/image" Target="../media/image2171.png"/><Relationship Id="rId589" Type="http://schemas.openxmlformats.org/officeDocument/2006/relationships/image" Target="../media/image2192.png"/><Relationship Id="rId90" Type="http://schemas.openxmlformats.org/officeDocument/2006/relationships/customXml" Target="../ink/ink3293.xml"/><Relationship Id="rId351" Type="http://schemas.openxmlformats.org/officeDocument/2006/relationships/image" Target="../media/image2077.png"/><Relationship Id="rId393" Type="http://schemas.openxmlformats.org/officeDocument/2006/relationships/image" Target="../media/image1978.png"/><Relationship Id="rId407" Type="http://schemas.openxmlformats.org/officeDocument/2006/relationships/image" Target="../media/image2101.png"/><Relationship Id="rId449" Type="http://schemas.openxmlformats.org/officeDocument/2006/relationships/image" Target="../media/image2122.png"/><Relationship Id="rId614" Type="http://schemas.openxmlformats.org/officeDocument/2006/relationships/customXml" Target="../ink/ink3496.xml"/><Relationship Id="rId656" Type="http://schemas.openxmlformats.org/officeDocument/2006/relationships/customXml" Target="../ink/ink3517.xml"/><Relationship Id="rId253" Type="http://schemas.openxmlformats.org/officeDocument/2006/relationships/image" Target="../media/image1445.png"/><Relationship Id="rId295" Type="http://schemas.openxmlformats.org/officeDocument/2006/relationships/image" Target="../media/image2049.png"/><Relationship Id="rId309" Type="http://schemas.openxmlformats.org/officeDocument/2006/relationships/image" Target="../media/image2056.png"/><Relationship Id="rId460" Type="http://schemas.openxmlformats.org/officeDocument/2006/relationships/customXml" Target="../ink/ink3419.xml"/><Relationship Id="rId516" Type="http://schemas.openxmlformats.org/officeDocument/2006/relationships/customXml" Target="../ink/ink3447.xml"/><Relationship Id="rId48" Type="http://schemas.openxmlformats.org/officeDocument/2006/relationships/customXml" Target="../ink/ink3274.xml"/><Relationship Id="rId113" Type="http://schemas.openxmlformats.org/officeDocument/2006/relationships/image" Target="../media/image1375.png"/><Relationship Id="rId320" Type="http://schemas.openxmlformats.org/officeDocument/2006/relationships/customXml" Target="../ink/ink3349.xml"/><Relationship Id="rId558" Type="http://schemas.openxmlformats.org/officeDocument/2006/relationships/customXml" Target="../ink/ink3468.xml"/><Relationship Id="rId362" Type="http://schemas.openxmlformats.org/officeDocument/2006/relationships/customXml" Target="../ink/ink3370.xml"/><Relationship Id="rId418" Type="http://schemas.openxmlformats.org/officeDocument/2006/relationships/customXml" Target="../ink/ink3398.xml"/><Relationship Id="rId625" Type="http://schemas.openxmlformats.org/officeDocument/2006/relationships/image" Target="../media/image2210.png"/><Relationship Id="rId264" Type="http://schemas.openxmlformats.org/officeDocument/2006/relationships/customXml" Target="../ink/ink3321.xml"/><Relationship Id="rId471" Type="http://schemas.openxmlformats.org/officeDocument/2006/relationships/image" Target="../media/image2133.png"/><Relationship Id="rId17" Type="http://schemas.openxmlformats.org/officeDocument/2006/relationships/image" Target="../media/image19841.png"/><Relationship Id="rId59" Type="http://schemas.openxmlformats.org/officeDocument/2006/relationships/image" Target="../media/image7400.png"/><Relationship Id="rId124" Type="http://schemas.openxmlformats.org/officeDocument/2006/relationships/customXml" Target="../ink/ink3310.xml"/><Relationship Id="rId527" Type="http://schemas.openxmlformats.org/officeDocument/2006/relationships/image" Target="../media/image2161.png"/><Relationship Id="rId569" Type="http://schemas.openxmlformats.org/officeDocument/2006/relationships/image" Target="../media/image2182.png"/><Relationship Id="rId70" Type="http://schemas.openxmlformats.org/officeDocument/2006/relationships/customXml" Target="../ink/ink3285.xml"/><Relationship Id="rId331" Type="http://schemas.openxmlformats.org/officeDocument/2006/relationships/image" Target="../media/image2067.png"/><Relationship Id="rId373" Type="http://schemas.openxmlformats.org/officeDocument/2006/relationships/image" Target="../media/image2088.png"/><Relationship Id="rId429" Type="http://schemas.openxmlformats.org/officeDocument/2006/relationships/image" Target="../media/image2112.png"/><Relationship Id="rId580" Type="http://schemas.openxmlformats.org/officeDocument/2006/relationships/customXml" Target="../ink/ink3479.xml"/><Relationship Id="rId636" Type="http://schemas.openxmlformats.org/officeDocument/2006/relationships/customXml" Target="../ink/ink3507.xml"/><Relationship Id="rId1" Type="http://schemas.openxmlformats.org/officeDocument/2006/relationships/slideLayout" Target="../slideLayouts/slideLayout2.xml"/><Relationship Id="rId440" Type="http://schemas.openxmlformats.org/officeDocument/2006/relationships/customXml" Target="../ink/ink3409.xml"/><Relationship Id="rId275" Type="http://schemas.openxmlformats.org/officeDocument/2006/relationships/image" Target="../media/image1456.png"/><Relationship Id="rId300" Type="http://schemas.openxmlformats.org/officeDocument/2006/relationships/customXml" Target="../ink/ink3339.xml"/><Relationship Id="rId482" Type="http://schemas.openxmlformats.org/officeDocument/2006/relationships/customXml" Target="../ink/ink3430.xml"/><Relationship Id="rId538" Type="http://schemas.openxmlformats.org/officeDocument/2006/relationships/customXml" Target="../ink/ink3458.xml"/><Relationship Id="rId81" Type="http://schemas.openxmlformats.org/officeDocument/2006/relationships/image" Target="../media/image1354.png"/><Relationship Id="rId342" Type="http://schemas.openxmlformats.org/officeDocument/2006/relationships/customXml" Target="../ink/ink3360.xml"/><Relationship Id="rId384" Type="http://schemas.openxmlformats.org/officeDocument/2006/relationships/customXml" Target="../ink/ink3381.xml"/><Relationship Id="rId591" Type="http://schemas.openxmlformats.org/officeDocument/2006/relationships/image" Target="../media/image2193.png"/><Relationship Id="rId605" Type="http://schemas.openxmlformats.org/officeDocument/2006/relationships/image" Target="../media/image2200.png"/><Relationship Id="rId647" Type="http://schemas.openxmlformats.org/officeDocument/2006/relationships/image" Target="../media/image2221.png"/><Relationship Id="rId39" Type="http://schemas.openxmlformats.org/officeDocument/2006/relationships/image" Target="../media/image1338.png"/><Relationship Id="rId286" Type="http://schemas.openxmlformats.org/officeDocument/2006/relationships/customXml" Target="../ink/ink3332.xml"/><Relationship Id="rId451" Type="http://schemas.openxmlformats.org/officeDocument/2006/relationships/image" Target="../media/image2123.png"/><Relationship Id="rId493" Type="http://schemas.openxmlformats.org/officeDocument/2006/relationships/image" Target="../media/image2144.png"/><Relationship Id="rId507" Type="http://schemas.openxmlformats.org/officeDocument/2006/relationships/image" Target="../media/image2151.png"/><Relationship Id="rId549" Type="http://schemas.openxmlformats.org/officeDocument/2006/relationships/image" Target="../media/image2172.png"/><Relationship Id="rId50" Type="http://schemas.openxmlformats.org/officeDocument/2006/relationships/customXml" Target="../ink/ink3275.xml"/><Relationship Id="rId104" Type="http://schemas.openxmlformats.org/officeDocument/2006/relationships/customXml" Target="../ink/ink3300.xml"/><Relationship Id="rId311" Type="http://schemas.openxmlformats.org/officeDocument/2006/relationships/image" Target="../media/image2057.png"/><Relationship Id="rId353" Type="http://schemas.openxmlformats.org/officeDocument/2006/relationships/image" Target="../media/image2078.png"/><Relationship Id="rId395" Type="http://schemas.openxmlformats.org/officeDocument/2006/relationships/image" Target="../media/image1979.png"/><Relationship Id="rId409" Type="http://schemas.openxmlformats.org/officeDocument/2006/relationships/image" Target="../media/image2102.png"/><Relationship Id="rId560" Type="http://schemas.openxmlformats.org/officeDocument/2006/relationships/customXml" Target="../ink/ink3469.xml"/><Relationship Id="rId92" Type="http://schemas.openxmlformats.org/officeDocument/2006/relationships/customXml" Target="../ink/ink3294.xml"/><Relationship Id="rId420" Type="http://schemas.openxmlformats.org/officeDocument/2006/relationships/customXml" Target="../ink/ink3399.xml"/><Relationship Id="rId616" Type="http://schemas.openxmlformats.org/officeDocument/2006/relationships/customXml" Target="../ink/ink3497.xml"/><Relationship Id="rId255" Type="http://schemas.openxmlformats.org/officeDocument/2006/relationships/image" Target="../media/image1446.png"/><Relationship Id="rId297" Type="http://schemas.openxmlformats.org/officeDocument/2006/relationships/image" Target="../media/image2050.png"/><Relationship Id="rId462" Type="http://schemas.openxmlformats.org/officeDocument/2006/relationships/customXml" Target="../ink/ink3420.xml"/><Relationship Id="rId518" Type="http://schemas.openxmlformats.org/officeDocument/2006/relationships/customXml" Target="../ink/ink3448.xml"/><Relationship Id="rId115" Type="http://schemas.openxmlformats.org/officeDocument/2006/relationships/image" Target="../media/image1376.png"/><Relationship Id="rId322" Type="http://schemas.openxmlformats.org/officeDocument/2006/relationships/customXml" Target="../ink/ink3350.xml"/><Relationship Id="rId364" Type="http://schemas.openxmlformats.org/officeDocument/2006/relationships/customXml" Target="../ink/ink3371.xml"/><Relationship Id="rId61" Type="http://schemas.openxmlformats.org/officeDocument/2006/relationships/image" Target="../media/image9320.png"/><Relationship Id="rId571" Type="http://schemas.openxmlformats.org/officeDocument/2006/relationships/image" Target="../media/image2183.png"/><Relationship Id="rId627" Type="http://schemas.openxmlformats.org/officeDocument/2006/relationships/image" Target="../media/image2211.png"/><Relationship Id="rId19" Type="http://schemas.openxmlformats.org/officeDocument/2006/relationships/image" Target="../media/image1328.png"/><Relationship Id="rId266" Type="http://schemas.openxmlformats.org/officeDocument/2006/relationships/customXml" Target="../ink/ink3322.xml"/><Relationship Id="rId431" Type="http://schemas.openxmlformats.org/officeDocument/2006/relationships/image" Target="../media/image2113.png"/><Relationship Id="rId473" Type="http://schemas.openxmlformats.org/officeDocument/2006/relationships/image" Target="../media/image2134.png"/><Relationship Id="rId529" Type="http://schemas.openxmlformats.org/officeDocument/2006/relationships/image" Target="../media/image2162.png"/><Relationship Id="rId126" Type="http://schemas.openxmlformats.org/officeDocument/2006/relationships/customXml" Target="../ink/ink3311.xml"/><Relationship Id="rId333" Type="http://schemas.openxmlformats.org/officeDocument/2006/relationships/image" Target="../media/image2068.png"/><Relationship Id="rId540" Type="http://schemas.openxmlformats.org/officeDocument/2006/relationships/customXml" Target="../ink/ink3459.xml"/><Relationship Id="rId72" Type="http://schemas.openxmlformats.org/officeDocument/2006/relationships/customXml" Target="../ink/ink3286.xml"/><Relationship Id="rId375" Type="http://schemas.openxmlformats.org/officeDocument/2006/relationships/image" Target="../media/image2089.png"/><Relationship Id="rId582" Type="http://schemas.openxmlformats.org/officeDocument/2006/relationships/customXml" Target="../ink/ink3480.xml"/><Relationship Id="rId638" Type="http://schemas.openxmlformats.org/officeDocument/2006/relationships/customXml" Target="../ink/ink3508.xml"/><Relationship Id="rId3" Type="http://schemas.openxmlformats.org/officeDocument/2006/relationships/image" Target="../media/image13200.png"/><Relationship Id="rId277" Type="http://schemas.openxmlformats.org/officeDocument/2006/relationships/image" Target="../media/image1457.png"/><Relationship Id="rId400" Type="http://schemas.openxmlformats.org/officeDocument/2006/relationships/customXml" Target="../ink/ink3389.xml"/><Relationship Id="rId442" Type="http://schemas.openxmlformats.org/officeDocument/2006/relationships/customXml" Target="../ink/ink3410.xml"/><Relationship Id="rId484" Type="http://schemas.openxmlformats.org/officeDocument/2006/relationships/customXml" Target="../ink/ink3431.xml"/><Relationship Id="rId302" Type="http://schemas.openxmlformats.org/officeDocument/2006/relationships/customXml" Target="../ink/ink3340.xml"/><Relationship Id="rId344" Type="http://schemas.openxmlformats.org/officeDocument/2006/relationships/customXml" Target="../ink/ink3361.xml"/><Relationship Id="rId41" Type="http://schemas.openxmlformats.org/officeDocument/2006/relationships/image" Target="../media/image1339.png"/><Relationship Id="rId83" Type="http://schemas.openxmlformats.org/officeDocument/2006/relationships/image" Target="../media/image1360.png"/><Relationship Id="rId386" Type="http://schemas.openxmlformats.org/officeDocument/2006/relationships/customXml" Target="../ink/ink3382.xml"/><Relationship Id="rId551" Type="http://schemas.openxmlformats.org/officeDocument/2006/relationships/image" Target="../media/image2173.png"/><Relationship Id="rId593" Type="http://schemas.openxmlformats.org/officeDocument/2006/relationships/image" Target="../media/image2194.png"/><Relationship Id="rId607" Type="http://schemas.openxmlformats.org/officeDocument/2006/relationships/image" Target="../media/image2201.png"/><Relationship Id="rId649" Type="http://schemas.openxmlformats.org/officeDocument/2006/relationships/image" Target="../media/image2222.png"/><Relationship Id="rId288" Type="http://schemas.openxmlformats.org/officeDocument/2006/relationships/customXml" Target="../ink/ink3333.xml"/><Relationship Id="rId411" Type="http://schemas.openxmlformats.org/officeDocument/2006/relationships/image" Target="../media/image2103.png"/><Relationship Id="rId453" Type="http://schemas.openxmlformats.org/officeDocument/2006/relationships/image" Target="../media/image2124.png"/><Relationship Id="rId509" Type="http://schemas.openxmlformats.org/officeDocument/2006/relationships/image" Target="../media/image2152.png"/><Relationship Id="rId106" Type="http://schemas.openxmlformats.org/officeDocument/2006/relationships/customXml" Target="../ink/ink3301.xml"/><Relationship Id="rId313" Type="http://schemas.openxmlformats.org/officeDocument/2006/relationships/image" Target="../media/image2058.png"/><Relationship Id="rId495" Type="http://schemas.openxmlformats.org/officeDocument/2006/relationships/image" Target="../media/image2145.png"/><Relationship Id="rId10" Type="http://schemas.openxmlformats.org/officeDocument/2006/relationships/customXml" Target="../ink/ink3261.xml"/><Relationship Id="rId52" Type="http://schemas.openxmlformats.org/officeDocument/2006/relationships/customXml" Target="../ink/ink3276.xml"/><Relationship Id="rId94" Type="http://schemas.openxmlformats.org/officeDocument/2006/relationships/customXml" Target="../ink/ink3295.xml"/><Relationship Id="rId355" Type="http://schemas.openxmlformats.org/officeDocument/2006/relationships/image" Target="../media/image2079.png"/><Relationship Id="rId397" Type="http://schemas.openxmlformats.org/officeDocument/2006/relationships/image" Target="../media/image1980.png"/><Relationship Id="rId520" Type="http://schemas.openxmlformats.org/officeDocument/2006/relationships/customXml" Target="../ink/ink3449.xml"/><Relationship Id="rId562" Type="http://schemas.openxmlformats.org/officeDocument/2006/relationships/customXml" Target="../ink/ink3470.xml"/><Relationship Id="rId618" Type="http://schemas.openxmlformats.org/officeDocument/2006/relationships/customXml" Target="../ink/ink3498.xml"/><Relationship Id="rId257" Type="http://schemas.openxmlformats.org/officeDocument/2006/relationships/image" Target="../media/image1447.png"/><Relationship Id="rId422" Type="http://schemas.openxmlformats.org/officeDocument/2006/relationships/customXml" Target="../ink/ink3400.xml"/><Relationship Id="rId464" Type="http://schemas.openxmlformats.org/officeDocument/2006/relationships/customXml" Target="../ink/ink3421.xml"/><Relationship Id="rId299" Type="http://schemas.openxmlformats.org/officeDocument/2006/relationships/image" Target="../media/image2051.png"/><Relationship Id="rId63" Type="http://schemas.openxmlformats.org/officeDocument/2006/relationships/image" Target="../media/image9330.png"/><Relationship Id="rId366" Type="http://schemas.openxmlformats.org/officeDocument/2006/relationships/customXml" Target="../ink/ink3372.xml"/><Relationship Id="rId573" Type="http://schemas.openxmlformats.org/officeDocument/2006/relationships/image" Target="../media/image2184.png"/><Relationship Id="rId433" Type="http://schemas.openxmlformats.org/officeDocument/2006/relationships/image" Target="../media/image211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90.png"/><Relationship Id="rId21" Type="http://schemas.openxmlformats.org/officeDocument/2006/relationships/image" Target="../media/image19910.png"/><Relationship Id="rId42" Type="http://schemas.openxmlformats.org/officeDocument/2006/relationships/customXml" Target="../ink/ink3538.xml"/><Relationship Id="rId63" Type="http://schemas.openxmlformats.org/officeDocument/2006/relationships/image" Target="../media/image20120.png"/><Relationship Id="rId84" Type="http://schemas.openxmlformats.org/officeDocument/2006/relationships/customXml" Target="../ink/ink3559.xml"/><Relationship Id="rId138" Type="http://schemas.openxmlformats.org/officeDocument/2006/relationships/customXml" Target="../ink/ink3586.xml"/><Relationship Id="rId107" Type="http://schemas.openxmlformats.org/officeDocument/2006/relationships/image" Target="../media/image20340.png"/><Relationship Id="rId11" Type="http://schemas.openxmlformats.org/officeDocument/2006/relationships/image" Target="../media/image19860.png"/><Relationship Id="rId32" Type="http://schemas.openxmlformats.org/officeDocument/2006/relationships/customXml" Target="../ink/ink3533.xml"/><Relationship Id="rId53" Type="http://schemas.openxmlformats.org/officeDocument/2006/relationships/image" Target="../media/image20070.png"/><Relationship Id="rId74" Type="http://schemas.openxmlformats.org/officeDocument/2006/relationships/customXml" Target="../ink/ink3554.xml"/><Relationship Id="rId128" Type="http://schemas.openxmlformats.org/officeDocument/2006/relationships/customXml" Target="../ink/ink3581.xml"/><Relationship Id="rId5" Type="http://schemas.openxmlformats.org/officeDocument/2006/relationships/image" Target="../media/image19830.png"/><Relationship Id="rId90" Type="http://schemas.openxmlformats.org/officeDocument/2006/relationships/customXml" Target="../ink/ink3562.xml"/><Relationship Id="rId95" Type="http://schemas.openxmlformats.org/officeDocument/2006/relationships/image" Target="../media/image20280.png"/><Relationship Id="rId22" Type="http://schemas.openxmlformats.org/officeDocument/2006/relationships/customXml" Target="../ink/ink3528.xml"/><Relationship Id="rId27" Type="http://schemas.openxmlformats.org/officeDocument/2006/relationships/image" Target="../media/image19940.png"/><Relationship Id="rId43" Type="http://schemas.openxmlformats.org/officeDocument/2006/relationships/image" Target="../media/image20020.png"/><Relationship Id="rId48" Type="http://schemas.openxmlformats.org/officeDocument/2006/relationships/customXml" Target="../ink/ink3541.xml"/><Relationship Id="rId64" Type="http://schemas.openxmlformats.org/officeDocument/2006/relationships/customXml" Target="../ink/ink3549.xml"/><Relationship Id="rId69" Type="http://schemas.openxmlformats.org/officeDocument/2006/relationships/image" Target="../media/image20150.png"/><Relationship Id="rId113" Type="http://schemas.openxmlformats.org/officeDocument/2006/relationships/image" Target="../media/image20370.png"/><Relationship Id="rId118" Type="http://schemas.openxmlformats.org/officeDocument/2006/relationships/customXml" Target="../ink/ink3576.xml"/><Relationship Id="rId134" Type="http://schemas.openxmlformats.org/officeDocument/2006/relationships/customXml" Target="../ink/ink3584.xml"/><Relationship Id="rId139" Type="http://schemas.openxmlformats.org/officeDocument/2006/relationships/image" Target="../media/image20500.png"/><Relationship Id="rId80" Type="http://schemas.openxmlformats.org/officeDocument/2006/relationships/customXml" Target="../ink/ink3557.xml"/><Relationship Id="rId85" Type="http://schemas.openxmlformats.org/officeDocument/2006/relationships/image" Target="../media/image20230.png"/><Relationship Id="rId12" Type="http://schemas.openxmlformats.org/officeDocument/2006/relationships/customXml" Target="../ink/ink3523.xml"/><Relationship Id="rId17" Type="http://schemas.openxmlformats.org/officeDocument/2006/relationships/image" Target="../media/image19890.png"/><Relationship Id="rId33" Type="http://schemas.openxmlformats.org/officeDocument/2006/relationships/image" Target="../media/image19970.png"/><Relationship Id="rId38" Type="http://schemas.openxmlformats.org/officeDocument/2006/relationships/customXml" Target="../ink/ink3536.xml"/><Relationship Id="rId59" Type="http://schemas.openxmlformats.org/officeDocument/2006/relationships/image" Target="../media/image20100.png"/><Relationship Id="rId103" Type="http://schemas.openxmlformats.org/officeDocument/2006/relationships/image" Target="../media/image20320.png"/><Relationship Id="rId108" Type="http://schemas.openxmlformats.org/officeDocument/2006/relationships/customXml" Target="../ink/ink3571.xml"/><Relationship Id="rId124" Type="http://schemas.openxmlformats.org/officeDocument/2006/relationships/customXml" Target="../ink/ink3579.xml"/><Relationship Id="rId129" Type="http://schemas.openxmlformats.org/officeDocument/2006/relationships/image" Target="../media/image20450.png"/><Relationship Id="rId54" Type="http://schemas.openxmlformats.org/officeDocument/2006/relationships/customXml" Target="../ink/ink3544.xml"/><Relationship Id="rId70" Type="http://schemas.openxmlformats.org/officeDocument/2006/relationships/customXml" Target="../ink/ink3552.xml"/><Relationship Id="rId75" Type="http://schemas.openxmlformats.org/officeDocument/2006/relationships/image" Target="../media/image20180.png"/><Relationship Id="rId91" Type="http://schemas.openxmlformats.org/officeDocument/2006/relationships/image" Target="../media/image20260.png"/><Relationship Id="rId96" Type="http://schemas.openxmlformats.org/officeDocument/2006/relationships/customXml" Target="../ink/ink3565.xml"/><Relationship Id="rId140" Type="http://schemas.openxmlformats.org/officeDocument/2006/relationships/customXml" Target="../ink/ink3587.xml"/><Relationship Id="rId145" Type="http://schemas.openxmlformats.org/officeDocument/2006/relationships/image" Target="../media/image205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20.xml"/><Relationship Id="rId23" Type="http://schemas.openxmlformats.org/officeDocument/2006/relationships/image" Target="../media/image19920.png"/><Relationship Id="rId28" Type="http://schemas.openxmlformats.org/officeDocument/2006/relationships/customXml" Target="../ink/ink3531.xml"/><Relationship Id="rId49" Type="http://schemas.openxmlformats.org/officeDocument/2006/relationships/image" Target="../media/image20050.png"/><Relationship Id="rId114" Type="http://schemas.openxmlformats.org/officeDocument/2006/relationships/customXml" Target="../ink/ink3574.xml"/><Relationship Id="rId119" Type="http://schemas.openxmlformats.org/officeDocument/2006/relationships/image" Target="../media/image20400.png"/><Relationship Id="rId44" Type="http://schemas.openxmlformats.org/officeDocument/2006/relationships/customXml" Target="../ink/ink3539.xml"/><Relationship Id="rId60" Type="http://schemas.openxmlformats.org/officeDocument/2006/relationships/customXml" Target="../ink/ink3547.xml"/><Relationship Id="rId65" Type="http://schemas.openxmlformats.org/officeDocument/2006/relationships/image" Target="../media/image20130.png"/><Relationship Id="rId81" Type="http://schemas.openxmlformats.org/officeDocument/2006/relationships/image" Target="../media/image20210.png"/><Relationship Id="rId86" Type="http://schemas.openxmlformats.org/officeDocument/2006/relationships/customXml" Target="../ink/ink3560.xml"/><Relationship Id="rId130" Type="http://schemas.openxmlformats.org/officeDocument/2006/relationships/customXml" Target="../ink/ink3582.xml"/><Relationship Id="rId135" Type="http://schemas.openxmlformats.org/officeDocument/2006/relationships/image" Target="../media/image20480.png"/><Relationship Id="rId13" Type="http://schemas.openxmlformats.org/officeDocument/2006/relationships/image" Target="../media/image19870.png"/><Relationship Id="rId18" Type="http://schemas.openxmlformats.org/officeDocument/2006/relationships/customXml" Target="../ink/ink3526.xml"/><Relationship Id="rId39" Type="http://schemas.openxmlformats.org/officeDocument/2006/relationships/image" Target="../media/image20000.png"/><Relationship Id="rId109" Type="http://schemas.openxmlformats.org/officeDocument/2006/relationships/image" Target="../media/image20350.png"/><Relationship Id="rId34" Type="http://schemas.openxmlformats.org/officeDocument/2006/relationships/customXml" Target="../ink/ink3534.xml"/><Relationship Id="rId50" Type="http://schemas.openxmlformats.org/officeDocument/2006/relationships/customXml" Target="../ink/ink3542.xml"/><Relationship Id="rId55" Type="http://schemas.openxmlformats.org/officeDocument/2006/relationships/image" Target="../media/image20080.png"/><Relationship Id="rId76" Type="http://schemas.openxmlformats.org/officeDocument/2006/relationships/customXml" Target="../ink/ink3555.xml"/><Relationship Id="rId97" Type="http://schemas.openxmlformats.org/officeDocument/2006/relationships/image" Target="../media/image20290.png"/><Relationship Id="rId104" Type="http://schemas.openxmlformats.org/officeDocument/2006/relationships/customXml" Target="../ink/ink3569.xml"/><Relationship Id="rId120" Type="http://schemas.openxmlformats.org/officeDocument/2006/relationships/customXml" Target="../ink/ink3577.xml"/><Relationship Id="rId125" Type="http://schemas.openxmlformats.org/officeDocument/2006/relationships/image" Target="../media/image20430.png"/><Relationship Id="rId141" Type="http://schemas.openxmlformats.org/officeDocument/2006/relationships/image" Target="../media/image20510.png"/><Relationship Id="rId146" Type="http://schemas.openxmlformats.org/officeDocument/2006/relationships/customXml" Target="../ink/ink3590.xml"/><Relationship Id="rId7" Type="http://schemas.openxmlformats.org/officeDocument/2006/relationships/image" Target="../media/image19840.png"/><Relationship Id="rId71" Type="http://schemas.openxmlformats.org/officeDocument/2006/relationships/image" Target="../media/image20160.png"/><Relationship Id="rId92" Type="http://schemas.openxmlformats.org/officeDocument/2006/relationships/customXml" Target="../ink/ink3563.xml"/><Relationship Id="rId2" Type="http://schemas.openxmlformats.org/officeDocument/2006/relationships/customXml" Target="../ink/ink3518.xml"/><Relationship Id="rId29" Type="http://schemas.openxmlformats.org/officeDocument/2006/relationships/image" Target="../media/image19950.png"/><Relationship Id="rId24" Type="http://schemas.openxmlformats.org/officeDocument/2006/relationships/customXml" Target="../ink/ink3529.xml"/><Relationship Id="rId40" Type="http://schemas.openxmlformats.org/officeDocument/2006/relationships/customXml" Target="../ink/ink3537.xml"/><Relationship Id="rId45" Type="http://schemas.openxmlformats.org/officeDocument/2006/relationships/image" Target="../media/image20030.png"/><Relationship Id="rId66" Type="http://schemas.openxmlformats.org/officeDocument/2006/relationships/customXml" Target="../ink/ink3550.xml"/><Relationship Id="rId87" Type="http://schemas.openxmlformats.org/officeDocument/2006/relationships/image" Target="../media/image20240.png"/><Relationship Id="rId110" Type="http://schemas.openxmlformats.org/officeDocument/2006/relationships/customXml" Target="../ink/ink3572.xml"/><Relationship Id="rId115" Type="http://schemas.openxmlformats.org/officeDocument/2006/relationships/image" Target="../media/image20380.png"/><Relationship Id="rId131" Type="http://schemas.openxmlformats.org/officeDocument/2006/relationships/image" Target="../media/image20460.png"/><Relationship Id="rId136" Type="http://schemas.openxmlformats.org/officeDocument/2006/relationships/customXml" Target="../ink/ink3585.xml"/><Relationship Id="rId61" Type="http://schemas.openxmlformats.org/officeDocument/2006/relationships/image" Target="../media/image20110.png"/><Relationship Id="rId82" Type="http://schemas.openxmlformats.org/officeDocument/2006/relationships/customXml" Target="../ink/ink3558.xml"/><Relationship Id="rId19" Type="http://schemas.openxmlformats.org/officeDocument/2006/relationships/image" Target="../media/image19900.png"/><Relationship Id="rId14" Type="http://schemas.openxmlformats.org/officeDocument/2006/relationships/customXml" Target="../ink/ink3524.xml"/><Relationship Id="rId30" Type="http://schemas.openxmlformats.org/officeDocument/2006/relationships/customXml" Target="../ink/ink3532.xml"/><Relationship Id="rId35" Type="http://schemas.openxmlformats.org/officeDocument/2006/relationships/image" Target="../media/image19980.png"/><Relationship Id="rId56" Type="http://schemas.openxmlformats.org/officeDocument/2006/relationships/customXml" Target="../ink/ink3545.xml"/><Relationship Id="rId77" Type="http://schemas.openxmlformats.org/officeDocument/2006/relationships/image" Target="../media/image20190.png"/><Relationship Id="rId100" Type="http://schemas.openxmlformats.org/officeDocument/2006/relationships/customXml" Target="../ink/ink3567.xml"/><Relationship Id="rId105" Type="http://schemas.openxmlformats.org/officeDocument/2006/relationships/image" Target="../media/image20330.png"/><Relationship Id="rId126" Type="http://schemas.openxmlformats.org/officeDocument/2006/relationships/customXml" Target="../ink/ink3580.xml"/><Relationship Id="rId147" Type="http://schemas.openxmlformats.org/officeDocument/2006/relationships/image" Target="../media/image20540.png"/><Relationship Id="rId8" Type="http://schemas.openxmlformats.org/officeDocument/2006/relationships/customXml" Target="../ink/ink3521.xml"/><Relationship Id="rId51" Type="http://schemas.openxmlformats.org/officeDocument/2006/relationships/image" Target="../media/image20060.png"/><Relationship Id="rId72" Type="http://schemas.openxmlformats.org/officeDocument/2006/relationships/customXml" Target="../ink/ink3553.xml"/><Relationship Id="rId93" Type="http://schemas.openxmlformats.org/officeDocument/2006/relationships/image" Target="../media/image20270.png"/><Relationship Id="rId98" Type="http://schemas.openxmlformats.org/officeDocument/2006/relationships/customXml" Target="../ink/ink3566.xml"/><Relationship Id="rId121" Type="http://schemas.openxmlformats.org/officeDocument/2006/relationships/image" Target="../media/image20410.png"/><Relationship Id="rId142" Type="http://schemas.openxmlformats.org/officeDocument/2006/relationships/customXml" Target="../ink/ink3588.xml"/><Relationship Id="rId3" Type="http://schemas.openxmlformats.org/officeDocument/2006/relationships/image" Target="../media/image19820.png"/><Relationship Id="rId25" Type="http://schemas.openxmlformats.org/officeDocument/2006/relationships/image" Target="../media/image19930.png"/><Relationship Id="rId46" Type="http://schemas.openxmlformats.org/officeDocument/2006/relationships/customXml" Target="../ink/ink3540.xml"/><Relationship Id="rId67" Type="http://schemas.openxmlformats.org/officeDocument/2006/relationships/image" Target="../media/image20140.png"/><Relationship Id="rId116" Type="http://schemas.openxmlformats.org/officeDocument/2006/relationships/customXml" Target="../ink/ink3575.xml"/><Relationship Id="rId137" Type="http://schemas.openxmlformats.org/officeDocument/2006/relationships/image" Target="../media/image20490.png"/><Relationship Id="rId20" Type="http://schemas.openxmlformats.org/officeDocument/2006/relationships/customXml" Target="../ink/ink3527.xml"/><Relationship Id="rId41" Type="http://schemas.openxmlformats.org/officeDocument/2006/relationships/image" Target="../media/image20010.png"/><Relationship Id="rId62" Type="http://schemas.openxmlformats.org/officeDocument/2006/relationships/customXml" Target="../ink/ink3548.xml"/><Relationship Id="rId83" Type="http://schemas.openxmlformats.org/officeDocument/2006/relationships/image" Target="../media/image20220.png"/><Relationship Id="rId88" Type="http://schemas.openxmlformats.org/officeDocument/2006/relationships/customXml" Target="../ink/ink3561.xml"/><Relationship Id="rId111" Type="http://schemas.openxmlformats.org/officeDocument/2006/relationships/image" Target="../media/image20360.png"/><Relationship Id="rId132" Type="http://schemas.openxmlformats.org/officeDocument/2006/relationships/customXml" Target="../ink/ink3583.xml"/><Relationship Id="rId15" Type="http://schemas.openxmlformats.org/officeDocument/2006/relationships/image" Target="../media/image19880.png"/><Relationship Id="rId36" Type="http://schemas.openxmlformats.org/officeDocument/2006/relationships/customXml" Target="../ink/ink3535.xml"/><Relationship Id="rId57" Type="http://schemas.openxmlformats.org/officeDocument/2006/relationships/image" Target="../media/image20090.png"/><Relationship Id="rId106" Type="http://schemas.openxmlformats.org/officeDocument/2006/relationships/customXml" Target="../ink/ink3570.xml"/><Relationship Id="rId127" Type="http://schemas.openxmlformats.org/officeDocument/2006/relationships/image" Target="../media/image20440.png"/><Relationship Id="rId10" Type="http://schemas.openxmlformats.org/officeDocument/2006/relationships/customXml" Target="../ink/ink3522.xml"/><Relationship Id="rId31" Type="http://schemas.openxmlformats.org/officeDocument/2006/relationships/image" Target="../media/image19960.png"/><Relationship Id="rId52" Type="http://schemas.openxmlformats.org/officeDocument/2006/relationships/customXml" Target="../ink/ink3543.xml"/><Relationship Id="rId73" Type="http://schemas.openxmlformats.org/officeDocument/2006/relationships/image" Target="../media/image20170.png"/><Relationship Id="rId78" Type="http://schemas.openxmlformats.org/officeDocument/2006/relationships/customXml" Target="../ink/ink3556.xml"/><Relationship Id="rId94" Type="http://schemas.openxmlformats.org/officeDocument/2006/relationships/customXml" Target="../ink/ink3564.xml"/><Relationship Id="rId99" Type="http://schemas.openxmlformats.org/officeDocument/2006/relationships/image" Target="../media/image20300.png"/><Relationship Id="rId101" Type="http://schemas.openxmlformats.org/officeDocument/2006/relationships/image" Target="../media/image20310.png"/><Relationship Id="rId122" Type="http://schemas.openxmlformats.org/officeDocument/2006/relationships/customXml" Target="../ink/ink3578.xml"/><Relationship Id="rId143" Type="http://schemas.openxmlformats.org/officeDocument/2006/relationships/image" Target="../media/image20520.png"/><Relationship Id="rId4" Type="http://schemas.openxmlformats.org/officeDocument/2006/relationships/customXml" Target="../ink/ink3519.xml"/><Relationship Id="rId9" Type="http://schemas.openxmlformats.org/officeDocument/2006/relationships/image" Target="../media/image19850.png"/><Relationship Id="rId26" Type="http://schemas.openxmlformats.org/officeDocument/2006/relationships/customXml" Target="../ink/ink3530.xml"/><Relationship Id="rId47" Type="http://schemas.openxmlformats.org/officeDocument/2006/relationships/image" Target="../media/image20040.png"/><Relationship Id="rId68" Type="http://schemas.openxmlformats.org/officeDocument/2006/relationships/customXml" Target="../ink/ink3551.xml"/><Relationship Id="rId89" Type="http://schemas.openxmlformats.org/officeDocument/2006/relationships/image" Target="../media/image20250.png"/><Relationship Id="rId112" Type="http://schemas.openxmlformats.org/officeDocument/2006/relationships/customXml" Target="../ink/ink3573.xml"/><Relationship Id="rId133" Type="http://schemas.openxmlformats.org/officeDocument/2006/relationships/image" Target="../media/image20470.png"/><Relationship Id="rId16" Type="http://schemas.openxmlformats.org/officeDocument/2006/relationships/customXml" Target="../ink/ink3525.xml"/><Relationship Id="rId37" Type="http://schemas.openxmlformats.org/officeDocument/2006/relationships/image" Target="../media/image19990.png"/><Relationship Id="rId58" Type="http://schemas.openxmlformats.org/officeDocument/2006/relationships/customXml" Target="../ink/ink3546.xml"/><Relationship Id="rId79" Type="http://schemas.openxmlformats.org/officeDocument/2006/relationships/image" Target="../media/image20200.png"/><Relationship Id="rId102" Type="http://schemas.openxmlformats.org/officeDocument/2006/relationships/customXml" Target="../ink/ink3568.xml"/><Relationship Id="rId123" Type="http://schemas.openxmlformats.org/officeDocument/2006/relationships/image" Target="../media/image20420.png"/><Relationship Id="rId144" Type="http://schemas.openxmlformats.org/officeDocument/2006/relationships/customXml" Target="../ink/ink3589.xml"/></Relationships>
</file>

<file path=ppt/slides/_rels/slide19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1300.png"/><Relationship Id="rId159" Type="http://schemas.openxmlformats.org/officeDocument/2006/relationships/image" Target="../media/image20600.png"/><Relationship Id="rId324" Type="http://schemas.openxmlformats.org/officeDocument/2006/relationships/customXml" Target="../ink/ink3679.xml"/><Relationship Id="rId366" Type="http://schemas.openxmlformats.org/officeDocument/2006/relationships/customXml" Target="../ink/ink3700.xml"/><Relationship Id="rId21" Type="http://schemas.openxmlformats.org/officeDocument/2006/relationships/image" Target="../media/image21950.png"/><Relationship Id="rId170" Type="http://schemas.openxmlformats.org/officeDocument/2006/relationships/customXml" Target="../ink/ink3602.xml"/><Relationship Id="rId226" Type="http://schemas.openxmlformats.org/officeDocument/2006/relationships/customXml" Target="../ink/ink3630.xml"/><Relationship Id="rId433" Type="http://schemas.openxmlformats.org/officeDocument/2006/relationships/customXml" Target="../ink/ink3745.xml"/><Relationship Id="rId268" Type="http://schemas.openxmlformats.org/officeDocument/2006/relationships/customXml" Target="../ink/ink3651.xml"/><Relationship Id="rId475" Type="http://schemas.openxmlformats.org/officeDocument/2006/relationships/image" Target="../media/image2246.png"/><Relationship Id="rId335" Type="http://schemas.openxmlformats.org/officeDocument/2006/relationships/image" Target="../media/image21480.png"/><Relationship Id="rId377" Type="http://schemas.openxmlformats.org/officeDocument/2006/relationships/image" Target="../media/image21690.png"/><Relationship Id="rId500" Type="http://schemas.openxmlformats.org/officeDocument/2006/relationships/customXml" Target="../ink/ink3780.xml"/><Relationship Id="rId181" Type="http://schemas.openxmlformats.org/officeDocument/2006/relationships/image" Target="../media/image20710.png"/><Relationship Id="rId237" Type="http://schemas.openxmlformats.org/officeDocument/2006/relationships/image" Target="../media/image20990.png"/><Relationship Id="rId402" Type="http://schemas.openxmlformats.org/officeDocument/2006/relationships/customXml" Target="../ink/ink3718.xml"/><Relationship Id="rId5" Type="http://schemas.openxmlformats.org/officeDocument/2006/relationships/image" Target="../media/image21870.png"/><Relationship Id="rId279" Type="http://schemas.openxmlformats.org/officeDocument/2006/relationships/image" Target="../media/image21200.png"/><Relationship Id="rId444" Type="http://schemas.openxmlformats.org/officeDocument/2006/relationships/customXml" Target="../ink/ink3752.xml"/><Relationship Id="rId486" Type="http://schemas.openxmlformats.org/officeDocument/2006/relationships/customXml" Target="../ink/ink3773.xml"/><Relationship Id="rId290" Type="http://schemas.openxmlformats.org/officeDocument/2006/relationships/customXml" Target="../ink/ink3662.xml"/><Relationship Id="rId304" Type="http://schemas.openxmlformats.org/officeDocument/2006/relationships/customXml" Target="../ink/ink3669.xml"/><Relationship Id="rId346" Type="http://schemas.openxmlformats.org/officeDocument/2006/relationships/customXml" Target="../ink/ink3690.xml"/><Relationship Id="rId388" Type="http://schemas.openxmlformats.org/officeDocument/2006/relationships/customXml" Target="../ink/ink3711.xml"/><Relationship Id="rId43" Type="http://schemas.openxmlformats.org/officeDocument/2006/relationships/image" Target="../media/image22060.png"/><Relationship Id="rId511" Type="http://schemas.openxmlformats.org/officeDocument/2006/relationships/image" Target="../media/image2264.png"/><Relationship Id="rId150" Type="http://schemas.openxmlformats.org/officeDocument/2006/relationships/customXml" Target="../ink/ink3592.xml"/><Relationship Id="rId192" Type="http://schemas.openxmlformats.org/officeDocument/2006/relationships/customXml" Target="../ink/ink3613.xml"/><Relationship Id="rId206" Type="http://schemas.openxmlformats.org/officeDocument/2006/relationships/customXml" Target="../ink/ink3620.xml"/><Relationship Id="rId413" Type="http://schemas.openxmlformats.org/officeDocument/2006/relationships/customXml" Target="../ink/ink3725.xml"/><Relationship Id="rId248" Type="http://schemas.openxmlformats.org/officeDocument/2006/relationships/customXml" Target="../ink/ink3641.xml"/><Relationship Id="rId455" Type="http://schemas.openxmlformats.org/officeDocument/2006/relationships/image" Target="../media/image2236.png"/><Relationship Id="rId497" Type="http://schemas.openxmlformats.org/officeDocument/2006/relationships/image" Target="../media/image2257.png"/><Relationship Id="rId315" Type="http://schemas.openxmlformats.org/officeDocument/2006/relationships/image" Target="../media/image21380.png"/><Relationship Id="rId357" Type="http://schemas.openxmlformats.org/officeDocument/2006/relationships/image" Target="../media/image21590.png"/><Relationship Id="rId522" Type="http://schemas.openxmlformats.org/officeDocument/2006/relationships/customXml" Target="../ink/ink3791.xml"/><Relationship Id="rId161" Type="http://schemas.openxmlformats.org/officeDocument/2006/relationships/image" Target="../media/image20610.png"/><Relationship Id="rId217" Type="http://schemas.openxmlformats.org/officeDocument/2006/relationships/image" Target="../media/image20890.png"/><Relationship Id="rId399" Type="http://schemas.openxmlformats.org/officeDocument/2006/relationships/image" Target="../media/image21800.png"/><Relationship Id="rId259" Type="http://schemas.openxmlformats.org/officeDocument/2006/relationships/image" Target="../media/image21100.png"/><Relationship Id="rId424" Type="http://schemas.openxmlformats.org/officeDocument/2006/relationships/customXml" Target="../ink/ink3736.xml"/><Relationship Id="rId466" Type="http://schemas.openxmlformats.org/officeDocument/2006/relationships/customXml" Target="../ink/ink3763.xml"/><Relationship Id="rId270" Type="http://schemas.openxmlformats.org/officeDocument/2006/relationships/customXml" Target="../ink/ink3652.xml"/><Relationship Id="rId326" Type="http://schemas.openxmlformats.org/officeDocument/2006/relationships/customXml" Target="../ink/ink3680.xml"/><Relationship Id="rId23" Type="http://schemas.openxmlformats.org/officeDocument/2006/relationships/image" Target="../media/image21960.png"/><Relationship Id="rId368" Type="http://schemas.openxmlformats.org/officeDocument/2006/relationships/customXml" Target="../ink/ink3701.xml"/><Relationship Id="rId172" Type="http://schemas.openxmlformats.org/officeDocument/2006/relationships/customXml" Target="../ink/ink3603.xml"/><Relationship Id="rId228" Type="http://schemas.openxmlformats.org/officeDocument/2006/relationships/customXml" Target="../ink/ink3631.xml"/><Relationship Id="rId435" Type="http://schemas.openxmlformats.org/officeDocument/2006/relationships/customXml" Target="../ink/ink3747.xml"/><Relationship Id="rId477" Type="http://schemas.openxmlformats.org/officeDocument/2006/relationships/image" Target="../media/image2247.png"/><Relationship Id="rId281" Type="http://schemas.openxmlformats.org/officeDocument/2006/relationships/image" Target="../media/image21211.png"/><Relationship Id="rId337" Type="http://schemas.openxmlformats.org/officeDocument/2006/relationships/image" Target="../media/image21490.png"/><Relationship Id="rId502" Type="http://schemas.openxmlformats.org/officeDocument/2006/relationships/customXml" Target="../ink/ink3781.xml"/><Relationship Id="rId379" Type="http://schemas.openxmlformats.org/officeDocument/2006/relationships/image" Target="../media/image21700.png"/><Relationship Id="rId183" Type="http://schemas.openxmlformats.org/officeDocument/2006/relationships/image" Target="../media/image20720.png"/><Relationship Id="rId239" Type="http://schemas.openxmlformats.org/officeDocument/2006/relationships/image" Target="../media/image21000.png"/><Relationship Id="rId390" Type="http://schemas.openxmlformats.org/officeDocument/2006/relationships/customXml" Target="../ink/ink3712.xml"/><Relationship Id="rId404" Type="http://schemas.openxmlformats.org/officeDocument/2006/relationships/customXml" Target="../ink/ink3719.xml"/><Relationship Id="rId7" Type="http://schemas.openxmlformats.org/officeDocument/2006/relationships/image" Target="../media/image21880.png"/><Relationship Id="rId446" Type="http://schemas.openxmlformats.org/officeDocument/2006/relationships/customXml" Target="../ink/ink3753.xml"/><Relationship Id="rId250" Type="http://schemas.openxmlformats.org/officeDocument/2006/relationships/customXml" Target="../ink/ink3642.xml"/><Relationship Id="rId292" Type="http://schemas.openxmlformats.org/officeDocument/2006/relationships/customXml" Target="../ink/ink3663.xml"/><Relationship Id="rId306" Type="http://schemas.openxmlformats.org/officeDocument/2006/relationships/customXml" Target="../ink/ink3670.xml"/><Relationship Id="rId488" Type="http://schemas.openxmlformats.org/officeDocument/2006/relationships/customXml" Target="../ink/ink3774.xml"/><Relationship Id="rId348" Type="http://schemas.openxmlformats.org/officeDocument/2006/relationships/customXml" Target="../ink/ink3691.xml"/><Relationship Id="rId45" Type="http://schemas.openxmlformats.org/officeDocument/2006/relationships/image" Target="../media/image22070.png"/><Relationship Id="rId513" Type="http://schemas.openxmlformats.org/officeDocument/2006/relationships/image" Target="../media/image2265.png"/><Relationship Id="rId152" Type="http://schemas.openxmlformats.org/officeDocument/2006/relationships/customXml" Target="../ink/ink3593.xml"/><Relationship Id="rId194" Type="http://schemas.openxmlformats.org/officeDocument/2006/relationships/customXml" Target="../ink/ink3614.xml"/><Relationship Id="rId208" Type="http://schemas.openxmlformats.org/officeDocument/2006/relationships/customXml" Target="../ink/ink3621.xml"/><Relationship Id="rId415" Type="http://schemas.openxmlformats.org/officeDocument/2006/relationships/customXml" Target="../ink/ink3727.xml"/><Relationship Id="rId457" Type="http://schemas.openxmlformats.org/officeDocument/2006/relationships/image" Target="../media/image2237.png"/><Relationship Id="rId261" Type="http://schemas.openxmlformats.org/officeDocument/2006/relationships/image" Target="../media/image21111.png"/><Relationship Id="rId499" Type="http://schemas.openxmlformats.org/officeDocument/2006/relationships/image" Target="../media/image2258.png"/><Relationship Id="rId317" Type="http://schemas.openxmlformats.org/officeDocument/2006/relationships/image" Target="../media/image21390.png"/><Relationship Id="rId359" Type="http://schemas.openxmlformats.org/officeDocument/2006/relationships/image" Target="../media/image21600.png"/><Relationship Id="rId163" Type="http://schemas.openxmlformats.org/officeDocument/2006/relationships/image" Target="../media/image20620.png"/><Relationship Id="rId219" Type="http://schemas.openxmlformats.org/officeDocument/2006/relationships/image" Target="../media/image20900.png"/><Relationship Id="rId370" Type="http://schemas.openxmlformats.org/officeDocument/2006/relationships/customXml" Target="../ink/ink3702.xml"/><Relationship Id="rId426" Type="http://schemas.openxmlformats.org/officeDocument/2006/relationships/customXml" Target="../ink/ink3738.xml"/><Relationship Id="rId230" Type="http://schemas.openxmlformats.org/officeDocument/2006/relationships/customXml" Target="../ink/ink3632.xml"/><Relationship Id="rId468" Type="http://schemas.openxmlformats.org/officeDocument/2006/relationships/customXml" Target="../ink/ink3764.xml"/><Relationship Id="rId272" Type="http://schemas.openxmlformats.org/officeDocument/2006/relationships/customXml" Target="../ink/ink3653.xml"/><Relationship Id="rId328" Type="http://schemas.openxmlformats.org/officeDocument/2006/relationships/customXml" Target="../ink/ink3681.xml"/><Relationship Id="rId25" Type="http://schemas.openxmlformats.org/officeDocument/2006/relationships/image" Target="../media/image21970.png"/><Relationship Id="rId174" Type="http://schemas.openxmlformats.org/officeDocument/2006/relationships/customXml" Target="../ink/ink3604.xml"/><Relationship Id="rId381" Type="http://schemas.openxmlformats.org/officeDocument/2006/relationships/image" Target="../media/image21711.png"/><Relationship Id="rId241" Type="http://schemas.openxmlformats.org/officeDocument/2006/relationships/image" Target="../media/image21011.png"/><Relationship Id="rId437" Type="http://schemas.openxmlformats.org/officeDocument/2006/relationships/image" Target="../media/image2227.png"/><Relationship Id="rId479" Type="http://schemas.openxmlformats.org/officeDocument/2006/relationships/image" Target="../media/image2248.png"/><Relationship Id="rId283" Type="http://schemas.openxmlformats.org/officeDocument/2006/relationships/image" Target="../media/image21220.png"/><Relationship Id="rId339" Type="http://schemas.openxmlformats.org/officeDocument/2006/relationships/image" Target="../media/image21500.png"/><Relationship Id="rId490" Type="http://schemas.openxmlformats.org/officeDocument/2006/relationships/customXml" Target="../ink/ink3775.xml"/><Relationship Id="rId504" Type="http://schemas.openxmlformats.org/officeDocument/2006/relationships/customXml" Target="../ink/ink3782.xml"/><Relationship Id="rId185" Type="http://schemas.openxmlformats.org/officeDocument/2006/relationships/image" Target="../media/image20730.png"/><Relationship Id="rId350" Type="http://schemas.openxmlformats.org/officeDocument/2006/relationships/customXml" Target="../ink/ink3692.xml"/><Relationship Id="rId406" Type="http://schemas.openxmlformats.org/officeDocument/2006/relationships/customXml" Target="../ink/ink3720.xml"/><Relationship Id="rId210" Type="http://schemas.openxmlformats.org/officeDocument/2006/relationships/customXml" Target="../ink/ink3622.xml"/><Relationship Id="rId392" Type="http://schemas.openxmlformats.org/officeDocument/2006/relationships/customXml" Target="../ink/ink3713.xml"/><Relationship Id="rId9" Type="http://schemas.openxmlformats.org/officeDocument/2006/relationships/image" Target="../media/image21890.png"/><Relationship Id="rId448" Type="http://schemas.openxmlformats.org/officeDocument/2006/relationships/customXml" Target="../ink/ink3754.xml"/><Relationship Id="rId252" Type="http://schemas.openxmlformats.org/officeDocument/2006/relationships/customXml" Target="../ink/ink3643.xml"/><Relationship Id="rId294" Type="http://schemas.openxmlformats.org/officeDocument/2006/relationships/customXml" Target="../ink/ink3664.xml"/><Relationship Id="rId308" Type="http://schemas.openxmlformats.org/officeDocument/2006/relationships/customXml" Target="../ink/ink3671.xml"/><Relationship Id="rId515" Type="http://schemas.openxmlformats.org/officeDocument/2006/relationships/image" Target="../media/image2266.png"/><Relationship Id="rId154" Type="http://schemas.openxmlformats.org/officeDocument/2006/relationships/customXml" Target="../ink/ink3594.xml"/><Relationship Id="rId361" Type="http://schemas.openxmlformats.org/officeDocument/2006/relationships/image" Target="../media/image21611.png"/><Relationship Id="rId47" Type="http://schemas.openxmlformats.org/officeDocument/2006/relationships/image" Target="../media/image22080.png"/><Relationship Id="rId196" Type="http://schemas.openxmlformats.org/officeDocument/2006/relationships/customXml" Target="../ink/ink3615.xml"/><Relationship Id="rId417" Type="http://schemas.openxmlformats.org/officeDocument/2006/relationships/customXml" Target="../ink/ink3729.xml"/><Relationship Id="rId459" Type="http://schemas.openxmlformats.org/officeDocument/2006/relationships/image" Target="../media/image2238.png"/><Relationship Id="rId221" Type="http://schemas.openxmlformats.org/officeDocument/2006/relationships/image" Target="../media/image20910.png"/><Relationship Id="rId263" Type="http://schemas.openxmlformats.org/officeDocument/2006/relationships/image" Target="../media/image21120.png"/><Relationship Id="rId319" Type="http://schemas.openxmlformats.org/officeDocument/2006/relationships/image" Target="../media/image21400.png"/><Relationship Id="rId470" Type="http://schemas.openxmlformats.org/officeDocument/2006/relationships/customXml" Target="../ink/ink3765.xml"/><Relationship Id="rId330" Type="http://schemas.openxmlformats.org/officeDocument/2006/relationships/customXml" Target="../ink/ink3682.xml"/><Relationship Id="rId165" Type="http://schemas.openxmlformats.org/officeDocument/2006/relationships/image" Target="../media/image20630.png"/><Relationship Id="rId186" Type="http://schemas.openxmlformats.org/officeDocument/2006/relationships/customXml" Target="../ink/ink3610.xml"/><Relationship Id="rId351" Type="http://schemas.openxmlformats.org/officeDocument/2006/relationships/image" Target="../media/image21560.png"/><Relationship Id="rId372" Type="http://schemas.openxmlformats.org/officeDocument/2006/relationships/customXml" Target="../ink/ink3703.xml"/><Relationship Id="rId393" Type="http://schemas.openxmlformats.org/officeDocument/2006/relationships/image" Target="../media/image21770.png"/><Relationship Id="rId407" Type="http://schemas.openxmlformats.org/officeDocument/2006/relationships/image" Target="../media/image21840.png"/><Relationship Id="rId428" Type="http://schemas.openxmlformats.org/officeDocument/2006/relationships/customXml" Target="../ink/ink3740.xml"/><Relationship Id="rId449" Type="http://schemas.openxmlformats.org/officeDocument/2006/relationships/image" Target="../media/image2233.png"/><Relationship Id="rId211" Type="http://schemas.openxmlformats.org/officeDocument/2006/relationships/image" Target="../media/image20860.png"/><Relationship Id="rId232" Type="http://schemas.openxmlformats.org/officeDocument/2006/relationships/customXml" Target="../ink/ink3633.xml"/><Relationship Id="rId253" Type="http://schemas.openxmlformats.org/officeDocument/2006/relationships/image" Target="../media/image21070.png"/><Relationship Id="rId274" Type="http://schemas.openxmlformats.org/officeDocument/2006/relationships/customXml" Target="../ink/ink3654.xml"/><Relationship Id="rId295" Type="http://schemas.openxmlformats.org/officeDocument/2006/relationships/image" Target="../media/image21280.png"/><Relationship Id="rId309" Type="http://schemas.openxmlformats.org/officeDocument/2006/relationships/image" Target="../media/image21350.png"/><Relationship Id="rId460" Type="http://schemas.openxmlformats.org/officeDocument/2006/relationships/customXml" Target="../ink/ink3760.xml"/><Relationship Id="rId481" Type="http://schemas.openxmlformats.org/officeDocument/2006/relationships/image" Target="../media/image2249.png"/><Relationship Id="rId516" Type="http://schemas.openxmlformats.org/officeDocument/2006/relationships/customXml" Target="../ink/ink3788.xml"/><Relationship Id="rId320" Type="http://schemas.openxmlformats.org/officeDocument/2006/relationships/customXml" Target="../ink/ink3677.xml"/><Relationship Id="rId27" Type="http://schemas.openxmlformats.org/officeDocument/2006/relationships/image" Target="../media/image21980.png"/><Relationship Id="rId155" Type="http://schemas.openxmlformats.org/officeDocument/2006/relationships/image" Target="../media/image20580.png"/><Relationship Id="rId176" Type="http://schemas.openxmlformats.org/officeDocument/2006/relationships/customXml" Target="../ink/ink3605.xml"/><Relationship Id="rId197" Type="http://schemas.openxmlformats.org/officeDocument/2006/relationships/image" Target="../media/image20790.png"/><Relationship Id="rId341" Type="http://schemas.openxmlformats.org/officeDocument/2006/relationships/image" Target="../media/image21511.png"/><Relationship Id="rId362" Type="http://schemas.openxmlformats.org/officeDocument/2006/relationships/customXml" Target="../ink/ink3698.xml"/><Relationship Id="rId383" Type="http://schemas.openxmlformats.org/officeDocument/2006/relationships/image" Target="../media/image21720.png"/><Relationship Id="rId418" Type="http://schemas.openxmlformats.org/officeDocument/2006/relationships/customXml" Target="../ink/ink3730.xml"/><Relationship Id="rId439" Type="http://schemas.openxmlformats.org/officeDocument/2006/relationships/image" Target="../media/image2228.png"/><Relationship Id="rId201" Type="http://schemas.openxmlformats.org/officeDocument/2006/relationships/image" Target="../media/image20810.png"/><Relationship Id="rId222" Type="http://schemas.openxmlformats.org/officeDocument/2006/relationships/customXml" Target="../ink/ink3628.xml"/><Relationship Id="rId243" Type="http://schemas.openxmlformats.org/officeDocument/2006/relationships/image" Target="../media/image21020.png"/><Relationship Id="rId264" Type="http://schemas.openxmlformats.org/officeDocument/2006/relationships/customXml" Target="../ink/ink3649.xml"/><Relationship Id="rId285" Type="http://schemas.openxmlformats.org/officeDocument/2006/relationships/image" Target="../media/image21230.png"/><Relationship Id="rId450" Type="http://schemas.openxmlformats.org/officeDocument/2006/relationships/customXml" Target="../ink/ink3755.xml"/><Relationship Id="rId471" Type="http://schemas.openxmlformats.org/officeDocument/2006/relationships/image" Target="../media/image2244.png"/><Relationship Id="rId506" Type="http://schemas.openxmlformats.org/officeDocument/2006/relationships/customXml" Target="../ink/ink3783.xml"/><Relationship Id="rId310" Type="http://schemas.openxmlformats.org/officeDocument/2006/relationships/customXml" Target="../ink/ink3672.xml"/><Relationship Id="rId17" Type="http://schemas.openxmlformats.org/officeDocument/2006/relationships/image" Target="../media/image21930.png"/><Relationship Id="rId492" Type="http://schemas.openxmlformats.org/officeDocument/2006/relationships/customXml" Target="../ink/ink3776.xml"/><Relationship Id="rId166" Type="http://schemas.openxmlformats.org/officeDocument/2006/relationships/customXml" Target="../ink/ink3600.xml"/><Relationship Id="rId187" Type="http://schemas.openxmlformats.org/officeDocument/2006/relationships/image" Target="../media/image20740.png"/><Relationship Id="rId331" Type="http://schemas.openxmlformats.org/officeDocument/2006/relationships/image" Target="../media/image21460.png"/><Relationship Id="rId352" Type="http://schemas.openxmlformats.org/officeDocument/2006/relationships/customXml" Target="../ink/ink3693.xml"/><Relationship Id="rId373" Type="http://schemas.openxmlformats.org/officeDocument/2006/relationships/image" Target="../media/image21670.png"/><Relationship Id="rId394" Type="http://schemas.openxmlformats.org/officeDocument/2006/relationships/customXml" Target="../ink/ink3714.xml"/><Relationship Id="rId408" Type="http://schemas.openxmlformats.org/officeDocument/2006/relationships/customXml" Target="../ink/ink3721.xml"/><Relationship Id="rId429" Type="http://schemas.openxmlformats.org/officeDocument/2006/relationships/customXml" Target="../ink/ink374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623.xml"/><Relationship Id="rId233" Type="http://schemas.openxmlformats.org/officeDocument/2006/relationships/image" Target="../media/image20970.png"/><Relationship Id="rId254" Type="http://schemas.openxmlformats.org/officeDocument/2006/relationships/customXml" Target="../ink/ink3644.xml"/><Relationship Id="rId440" Type="http://schemas.openxmlformats.org/officeDocument/2006/relationships/customXml" Target="../ink/ink3750.xml"/><Relationship Id="rId275" Type="http://schemas.openxmlformats.org/officeDocument/2006/relationships/image" Target="../media/image21180.png"/><Relationship Id="rId296" Type="http://schemas.openxmlformats.org/officeDocument/2006/relationships/customXml" Target="../ink/ink3665.xml"/><Relationship Id="rId300" Type="http://schemas.openxmlformats.org/officeDocument/2006/relationships/customXml" Target="../ink/ink3667.xml"/><Relationship Id="rId49" Type="http://schemas.openxmlformats.org/officeDocument/2006/relationships/image" Target="../media/image22090.png"/><Relationship Id="rId461" Type="http://schemas.openxmlformats.org/officeDocument/2006/relationships/image" Target="../media/image2239.png"/><Relationship Id="rId482" Type="http://schemas.openxmlformats.org/officeDocument/2006/relationships/customXml" Target="../ink/ink3771.xml"/><Relationship Id="rId517" Type="http://schemas.openxmlformats.org/officeDocument/2006/relationships/image" Target="../media/image2267.png"/><Relationship Id="rId156" Type="http://schemas.openxmlformats.org/officeDocument/2006/relationships/customXml" Target="../ink/ink3595.xml"/><Relationship Id="rId177" Type="http://schemas.openxmlformats.org/officeDocument/2006/relationships/image" Target="../media/image20690.png"/><Relationship Id="rId198" Type="http://schemas.openxmlformats.org/officeDocument/2006/relationships/customXml" Target="../ink/ink3616.xml"/><Relationship Id="rId321" Type="http://schemas.openxmlformats.org/officeDocument/2006/relationships/image" Target="../media/image21411.png"/><Relationship Id="rId342" Type="http://schemas.openxmlformats.org/officeDocument/2006/relationships/customXml" Target="../ink/ink3688.xml"/><Relationship Id="rId363" Type="http://schemas.openxmlformats.org/officeDocument/2006/relationships/image" Target="../media/image21620.png"/><Relationship Id="rId384" Type="http://schemas.openxmlformats.org/officeDocument/2006/relationships/customXml" Target="../ink/ink3709.xml"/><Relationship Id="rId419" Type="http://schemas.openxmlformats.org/officeDocument/2006/relationships/customXml" Target="../ink/ink3731.xml"/><Relationship Id="rId202" Type="http://schemas.openxmlformats.org/officeDocument/2006/relationships/customXml" Target="../ink/ink3618.xml"/><Relationship Id="rId223" Type="http://schemas.openxmlformats.org/officeDocument/2006/relationships/image" Target="../media/image20920.png"/><Relationship Id="rId244" Type="http://schemas.openxmlformats.org/officeDocument/2006/relationships/customXml" Target="../ink/ink3639.xml"/><Relationship Id="rId430" Type="http://schemas.openxmlformats.org/officeDocument/2006/relationships/customXml" Target="../ink/ink3742.xml"/><Relationship Id="rId265" Type="http://schemas.openxmlformats.org/officeDocument/2006/relationships/image" Target="../media/image21130.png"/><Relationship Id="rId286" Type="http://schemas.openxmlformats.org/officeDocument/2006/relationships/customXml" Target="../ink/ink3660.xml"/><Relationship Id="rId39" Type="http://schemas.openxmlformats.org/officeDocument/2006/relationships/image" Target="../media/image22040.png"/><Relationship Id="rId451" Type="http://schemas.openxmlformats.org/officeDocument/2006/relationships/image" Target="../media/image2234.png"/><Relationship Id="rId472" Type="http://schemas.openxmlformats.org/officeDocument/2006/relationships/customXml" Target="../ink/ink3766.xml"/><Relationship Id="rId493" Type="http://schemas.openxmlformats.org/officeDocument/2006/relationships/image" Target="../media/image2255.png"/><Relationship Id="rId507" Type="http://schemas.openxmlformats.org/officeDocument/2006/relationships/image" Target="../media/image2262.png"/><Relationship Id="rId167" Type="http://schemas.openxmlformats.org/officeDocument/2006/relationships/image" Target="../media/image20640.png"/><Relationship Id="rId188" Type="http://schemas.openxmlformats.org/officeDocument/2006/relationships/customXml" Target="../ink/ink3611.xml"/><Relationship Id="rId311" Type="http://schemas.openxmlformats.org/officeDocument/2006/relationships/image" Target="../media/image21360.png"/><Relationship Id="rId332" Type="http://schemas.openxmlformats.org/officeDocument/2006/relationships/customXml" Target="../ink/ink3683.xml"/><Relationship Id="rId353" Type="http://schemas.openxmlformats.org/officeDocument/2006/relationships/image" Target="../media/image21570.png"/><Relationship Id="rId374" Type="http://schemas.openxmlformats.org/officeDocument/2006/relationships/customXml" Target="../ink/ink3704.xml"/><Relationship Id="rId395" Type="http://schemas.openxmlformats.org/officeDocument/2006/relationships/image" Target="../media/image21780.png"/><Relationship Id="rId409" Type="http://schemas.openxmlformats.org/officeDocument/2006/relationships/image" Target="../media/image21850.png"/><Relationship Id="rId213" Type="http://schemas.openxmlformats.org/officeDocument/2006/relationships/image" Target="../media/image20870.png"/><Relationship Id="rId234" Type="http://schemas.openxmlformats.org/officeDocument/2006/relationships/customXml" Target="../ink/ink3634.xml"/><Relationship Id="rId420" Type="http://schemas.openxmlformats.org/officeDocument/2006/relationships/customXml" Target="../ink/ink3732.xml"/><Relationship Id="rId2" Type="http://schemas.openxmlformats.org/officeDocument/2006/relationships/customXml" Target="../ink/ink3591.xml"/><Relationship Id="rId255" Type="http://schemas.openxmlformats.org/officeDocument/2006/relationships/image" Target="../media/image21080.png"/><Relationship Id="rId276" Type="http://schemas.openxmlformats.org/officeDocument/2006/relationships/customXml" Target="../ink/ink3655.xml"/><Relationship Id="rId297" Type="http://schemas.openxmlformats.org/officeDocument/2006/relationships/image" Target="../media/image21290.png"/><Relationship Id="rId29" Type="http://schemas.openxmlformats.org/officeDocument/2006/relationships/image" Target="../media/image21990.png"/><Relationship Id="rId441" Type="http://schemas.openxmlformats.org/officeDocument/2006/relationships/image" Target="../media/image2229.png"/><Relationship Id="rId462" Type="http://schemas.openxmlformats.org/officeDocument/2006/relationships/customXml" Target="../ink/ink3761.xml"/><Relationship Id="rId483" Type="http://schemas.openxmlformats.org/officeDocument/2006/relationships/image" Target="../media/image2250.png"/><Relationship Id="rId518" Type="http://schemas.openxmlformats.org/officeDocument/2006/relationships/customXml" Target="../ink/ink3789.xml"/><Relationship Id="rId157" Type="http://schemas.openxmlformats.org/officeDocument/2006/relationships/image" Target="../media/image20590.png"/><Relationship Id="rId178" Type="http://schemas.openxmlformats.org/officeDocument/2006/relationships/customXml" Target="../ink/ink3606.xml"/><Relationship Id="rId301" Type="http://schemas.openxmlformats.org/officeDocument/2006/relationships/image" Target="../media/image21311.png"/><Relationship Id="rId322" Type="http://schemas.openxmlformats.org/officeDocument/2006/relationships/customXml" Target="../ink/ink3678.xml"/><Relationship Id="rId343" Type="http://schemas.openxmlformats.org/officeDocument/2006/relationships/image" Target="../media/image21520.png"/><Relationship Id="rId364" Type="http://schemas.openxmlformats.org/officeDocument/2006/relationships/customXml" Target="../ink/ink3699.xml"/><Relationship Id="rId199" Type="http://schemas.openxmlformats.org/officeDocument/2006/relationships/image" Target="../media/image20800.png"/><Relationship Id="rId203" Type="http://schemas.openxmlformats.org/officeDocument/2006/relationships/image" Target="../media/image20820.png"/><Relationship Id="rId385" Type="http://schemas.openxmlformats.org/officeDocument/2006/relationships/image" Target="../media/image21730.png"/><Relationship Id="rId224" Type="http://schemas.openxmlformats.org/officeDocument/2006/relationships/customXml" Target="../ink/ink3629.xml"/><Relationship Id="rId245" Type="http://schemas.openxmlformats.org/officeDocument/2006/relationships/image" Target="../media/image21030.png"/><Relationship Id="rId266" Type="http://schemas.openxmlformats.org/officeDocument/2006/relationships/customXml" Target="../ink/ink3650.xml"/><Relationship Id="rId287" Type="http://schemas.openxmlformats.org/officeDocument/2006/relationships/image" Target="../media/image21240.png"/><Relationship Id="rId410" Type="http://schemas.openxmlformats.org/officeDocument/2006/relationships/customXml" Target="../ink/ink3722.xml"/><Relationship Id="rId19" Type="http://schemas.openxmlformats.org/officeDocument/2006/relationships/image" Target="../media/image21940.png"/><Relationship Id="rId431" Type="http://schemas.openxmlformats.org/officeDocument/2006/relationships/customXml" Target="../ink/ink3743.xml"/><Relationship Id="rId452" Type="http://schemas.openxmlformats.org/officeDocument/2006/relationships/customXml" Target="../ink/ink3756.xml"/><Relationship Id="rId473" Type="http://schemas.openxmlformats.org/officeDocument/2006/relationships/image" Target="../media/image2245.png"/><Relationship Id="rId494" Type="http://schemas.openxmlformats.org/officeDocument/2006/relationships/customXml" Target="../ink/ink3777.xml"/><Relationship Id="rId508" Type="http://schemas.openxmlformats.org/officeDocument/2006/relationships/customXml" Target="../ink/ink3784.xml"/><Relationship Id="rId168" Type="http://schemas.openxmlformats.org/officeDocument/2006/relationships/customXml" Target="../ink/ink3601.xml"/><Relationship Id="rId312" Type="http://schemas.openxmlformats.org/officeDocument/2006/relationships/customXml" Target="../ink/ink3673.xml"/><Relationship Id="rId333" Type="http://schemas.openxmlformats.org/officeDocument/2006/relationships/image" Target="../media/image21470.png"/><Relationship Id="rId354" Type="http://schemas.openxmlformats.org/officeDocument/2006/relationships/customXml" Target="../ink/ink3694.xml"/><Relationship Id="rId189" Type="http://schemas.openxmlformats.org/officeDocument/2006/relationships/image" Target="../media/image20750.png"/><Relationship Id="rId375" Type="http://schemas.openxmlformats.org/officeDocument/2006/relationships/image" Target="../media/image21680.png"/><Relationship Id="rId396" Type="http://schemas.openxmlformats.org/officeDocument/2006/relationships/customXml" Target="../ink/ink3715.xml"/><Relationship Id="rId51" Type="http://schemas.openxmlformats.org/officeDocument/2006/relationships/image" Target="../media/image22100.png"/><Relationship Id="rId214" Type="http://schemas.openxmlformats.org/officeDocument/2006/relationships/customXml" Target="../ink/ink3624.xml"/><Relationship Id="rId235" Type="http://schemas.openxmlformats.org/officeDocument/2006/relationships/image" Target="../media/image20980.png"/><Relationship Id="rId256" Type="http://schemas.openxmlformats.org/officeDocument/2006/relationships/customXml" Target="../ink/ink3645.xml"/><Relationship Id="rId277" Type="http://schemas.openxmlformats.org/officeDocument/2006/relationships/image" Target="../media/image21190.png"/><Relationship Id="rId298" Type="http://schemas.openxmlformats.org/officeDocument/2006/relationships/customXml" Target="../ink/ink3666.xml"/><Relationship Id="rId400" Type="http://schemas.openxmlformats.org/officeDocument/2006/relationships/customXml" Target="../ink/ink3717.xml"/><Relationship Id="rId3" Type="http://schemas.openxmlformats.org/officeDocument/2006/relationships/image" Target="../media/image21860.png"/><Relationship Id="rId421" Type="http://schemas.openxmlformats.org/officeDocument/2006/relationships/customXml" Target="../ink/ink3733.xml"/><Relationship Id="rId442" Type="http://schemas.openxmlformats.org/officeDocument/2006/relationships/customXml" Target="../ink/ink3751.xml"/><Relationship Id="rId463" Type="http://schemas.openxmlformats.org/officeDocument/2006/relationships/image" Target="../media/image2240.png"/><Relationship Id="rId484" Type="http://schemas.openxmlformats.org/officeDocument/2006/relationships/customXml" Target="../ink/ink3772.xml"/><Relationship Id="rId519" Type="http://schemas.openxmlformats.org/officeDocument/2006/relationships/image" Target="../media/image2268.png"/><Relationship Id="rId158" Type="http://schemas.openxmlformats.org/officeDocument/2006/relationships/customXml" Target="../ink/ink3596.xml"/><Relationship Id="rId302" Type="http://schemas.openxmlformats.org/officeDocument/2006/relationships/customXml" Target="../ink/ink3668.xml"/><Relationship Id="rId323" Type="http://schemas.openxmlformats.org/officeDocument/2006/relationships/image" Target="../media/image21420.png"/><Relationship Id="rId344" Type="http://schemas.openxmlformats.org/officeDocument/2006/relationships/customXml" Target="../ink/ink3689.xml"/><Relationship Id="rId179" Type="http://schemas.openxmlformats.org/officeDocument/2006/relationships/image" Target="../media/image20700.png"/><Relationship Id="rId365" Type="http://schemas.openxmlformats.org/officeDocument/2006/relationships/image" Target="../media/image21630.png"/><Relationship Id="rId386" Type="http://schemas.openxmlformats.org/officeDocument/2006/relationships/customXml" Target="../ink/ink3710.xml"/><Relationship Id="rId41" Type="http://schemas.openxmlformats.org/officeDocument/2006/relationships/image" Target="../media/image22050.png"/><Relationship Id="rId190" Type="http://schemas.openxmlformats.org/officeDocument/2006/relationships/customXml" Target="../ink/ink3612.xml"/><Relationship Id="rId204" Type="http://schemas.openxmlformats.org/officeDocument/2006/relationships/customXml" Target="../ink/ink3619.xml"/><Relationship Id="rId225" Type="http://schemas.openxmlformats.org/officeDocument/2006/relationships/image" Target="../media/image20930.png"/><Relationship Id="rId246" Type="http://schemas.openxmlformats.org/officeDocument/2006/relationships/customXml" Target="../ink/ink3640.xml"/><Relationship Id="rId267" Type="http://schemas.openxmlformats.org/officeDocument/2006/relationships/image" Target="../media/image21140.png"/><Relationship Id="rId288" Type="http://schemas.openxmlformats.org/officeDocument/2006/relationships/customXml" Target="../ink/ink3661.xml"/><Relationship Id="rId411" Type="http://schemas.openxmlformats.org/officeDocument/2006/relationships/customXml" Target="../ink/ink3723.xml"/><Relationship Id="rId432" Type="http://schemas.openxmlformats.org/officeDocument/2006/relationships/customXml" Target="../ink/ink3744.xml"/><Relationship Id="rId453" Type="http://schemas.openxmlformats.org/officeDocument/2006/relationships/image" Target="../media/image2235.png"/><Relationship Id="rId474" Type="http://schemas.openxmlformats.org/officeDocument/2006/relationships/customXml" Target="../ink/ink3767.xml"/><Relationship Id="rId509" Type="http://schemas.openxmlformats.org/officeDocument/2006/relationships/image" Target="../media/image2263.png"/><Relationship Id="rId313" Type="http://schemas.openxmlformats.org/officeDocument/2006/relationships/image" Target="../media/image21370.png"/><Relationship Id="rId495" Type="http://schemas.openxmlformats.org/officeDocument/2006/relationships/image" Target="../media/image2256.png"/><Relationship Id="rId169" Type="http://schemas.openxmlformats.org/officeDocument/2006/relationships/image" Target="../media/image20650.png"/><Relationship Id="rId334" Type="http://schemas.openxmlformats.org/officeDocument/2006/relationships/customXml" Target="../ink/ink3684.xml"/><Relationship Id="rId355" Type="http://schemas.openxmlformats.org/officeDocument/2006/relationships/image" Target="../media/image21580.png"/><Relationship Id="rId376" Type="http://schemas.openxmlformats.org/officeDocument/2006/relationships/customXml" Target="../ink/ink3705.xml"/><Relationship Id="rId397" Type="http://schemas.openxmlformats.org/officeDocument/2006/relationships/image" Target="../media/image21790.png"/><Relationship Id="rId31" Type="http://schemas.openxmlformats.org/officeDocument/2006/relationships/image" Target="../media/image22000.png"/><Relationship Id="rId520" Type="http://schemas.openxmlformats.org/officeDocument/2006/relationships/customXml" Target="../ink/ink3790.xml"/><Relationship Id="rId180" Type="http://schemas.openxmlformats.org/officeDocument/2006/relationships/customXml" Target="../ink/ink3607.xml"/><Relationship Id="rId215" Type="http://schemas.openxmlformats.org/officeDocument/2006/relationships/image" Target="../media/image20880.png"/><Relationship Id="rId236" Type="http://schemas.openxmlformats.org/officeDocument/2006/relationships/customXml" Target="../ink/ink3635.xml"/><Relationship Id="rId257" Type="http://schemas.openxmlformats.org/officeDocument/2006/relationships/image" Target="../media/image21090.png"/><Relationship Id="rId278" Type="http://schemas.openxmlformats.org/officeDocument/2006/relationships/customXml" Target="../ink/ink3656.xml"/><Relationship Id="rId401" Type="http://schemas.openxmlformats.org/officeDocument/2006/relationships/image" Target="../media/image21811.png"/><Relationship Id="rId422" Type="http://schemas.openxmlformats.org/officeDocument/2006/relationships/customXml" Target="../ink/ink3734.xml"/><Relationship Id="rId443" Type="http://schemas.openxmlformats.org/officeDocument/2006/relationships/image" Target="../media/image2230.png"/><Relationship Id="rId464" Type="http://schemas.openxmlformats.org/officeDocument/2006/relationships/customXml" Target="../ink/ink3762.xml"/><Relationship Id="rId303" Type="http://schemas.openxmlformats.org/officeDocument/2006/relationships/image" Target="../media/image21320.png"/><Relationship Id="rId485" Type="http://schemas.openxmlformats.org/officeDocument/2006/relationships/image" Target="../media/image2251.png"/><Relationship Id="rId345" Type="http://schemas.openxmlformats.org/officeDocument/2006/relationships/image" Target="../media/image21530.png"/><Relationship Id="rId387" Type="http://schemas.openxmlformats.org/officeDocument/2006/relationships/image" Target="../media/image21740.png"/><Relationship Id="rId510" Type="http://schemas.openxmlformats.org/officeDocument/2006/relationships/customXml" Target="../ink/ink3785.xml"/><Relationship Id="rId191" Type="http://schemas.openxmlformats.org/officeDocument/2006/relationships/image" Target="../media/image20760.png"/><Relationship Id="rId205" Type="http://schemas.openxmlformats.org/officeDocument/2006/relationships/image" Target="../media/image20830.png"/><Relationship Id="rId247" Type="http://schemas.openxmlformats.org/officeDocument/2006/relationships/image" Target="../media/image21040.png"/><Relationship Id="rId412" Type="http://schemas.openxmlformats.org/officeDocument/2006/relationships/customXml" Target="../ink/ink3724.xml"/><Relationship Id="rId289" Type="http://schemas.openxmlformats.org/officeDocument/2006/relationships/image" Target="../media/image21250.png"/><Relationship Id="rId454" Type="http://schemas.openxmlformats.org/officeDocument/2006/relationships/customXml" Target="../ink/ink3757.xml"/><Relationship Id="rId496" Type="http://schemas.openxmlformats.org/officeDocument/2006/relationships/customXml" Target="../ink/ink3778.xml"/><Relationship Id="rId149" Type="http://schemas.openxmlformats.org/officeDocument/2006/relationships/image" Target="../media/image20550.png"/><Relationship Id="rId314" Type="http://schemas.openxmlformats.org/officeDocument/2006/relationships/customXml" Target="../ink/ink3674.xml"/><Relationship Id="rId356" Type="http://schemas.openxmlformats.org/officeDocument/2006/relationships/customXml" Target="../ink/ink3695.xml"/><Relationship Id="rId398" Type="http://schemas.openxmlformats.org/officeDocument/2006/relationships/customXml" Target="../ink/ink3716.xml"/><Relationship Id="rId11" Type="http://schemas.openxmlformats.org/officeDocument/2006/relationships/image" Target="../media/image21900.png"/><Relationship Id="rId53" Type="http://schemas.openxmlformats.org/officeDocument/2006/relationships/image" Target="../media/image22111.png"/><Relationship Id="rId521" Type="http://schemas.openxmlformats.org/officeDocument/2006/relationships/image" Target="../media/image2269.png"/><Relationship Id="rId160" Type="http://schemas.openxmlformats.org/officeDocument/2006/relationships/customXml" Target="../ink/ink3597.xml"/><Relationship Id="rId216" Type="http://schemas.openxmlformats.org/officeDocument/2006/relationships/customXml" Target="../ink/ink3625.xml"/><Relationship Id="rId423" Type="http://schemas.openxmlformats.org/officeDocument/2006/relationships/customXml" Target="../ink/ink3735.xml"/><Relationship Id="rId258" Type="http://schemas.openxmlformats.org/officeDocument/2006/relationships/customXml" Target="../ink/ink3646.xml"/><Relationship Id="rId465" Type="http://schemas.openxmlformats.org/officeDocument/2006/relationships/image" Target="../media/image2241.png"/><Relationship Id="rId325" Type="http://schemas.openxmlformats.org/officeDocument/2006/relationships/image" Target="../media/image21430.png"/><Relationship Id="rId367" Type="http://schemas.openxmlformats.org/officeDocument/2006/relationships/image" Target="../media/image21640.png"/><Relationship Id="rId171" Type="http://schemas.openxmlformats.org/officeDocument/2006/relationships/image" Target="../media/image20660.png"/><Relationship Id="rId227" Type="http://schemas.openxmlformats.org/officeDocument/2006/relationships/image" Target="../media/image20940.png"/><Relationship Id="rId269" Type="http://schemas.openxmlformats.org/officeDocument/2006/relationships/image" Target="../media/image21150.png"/><Relationship Id="rId434" Type="http://schemas.openxmlformats.org/officeDocument/2006/relationships/customXml" Target="../ink/ink3746.xml"/><Relationship Id="rId476" Type="http://schemas.openxmlformats.org/officeDocument/2006/relationships/customXml" Target="../ink/ink3768.xml"/><Relationship Id="rId280" Type="http://schemas.openxmlformats.org/officeDocument/2006/relationships/customXml" Target="../ink/ink3657.xml"/><Relationship Id="rId336" Type="http://schemas.openxmlformats.org/officeDocument/2006/relationships/customXml" Target="../ink/ink3685.xml"/><Relationship Id="rId33" Type="http://schemas.openxmlformats.org/officeDocument/2006/relationships/image" Target="../media/image22011.png"/><Relationship Id="rId501" Type="http://schemas.openxmlformats.org/officeDocument/2006/relationships/image" Target="../media/image2259.png"/><Relationship Id="rId182" Type="http://schemas.openxmlformats.org/officeDocument/2006/relationships/customXml" Target="../ink/ink3608.xml"/><Relationship Id="rId378" Type="http://schemas.openxmlformats.org/officeDocument/2006/relationships/customXml" Target="../ink/ink3706.xml"/><Relationship Id="rId403" Type="http://schemas.openxmlformats.org/officeDocument/2006/relationships/image" Target="../media/image21820.png"/><Relationship Id="rId238" Type="http://schemas.openxmlformats.org/officeDocument/2006/relationships/customXml" Target="../ink/ink3636.xml"/><Relationship Id="rId445" Type="http://schemas.openxmlformats.org/officeDocument/2006/relationships/image" Target="../media/image2231.png"/><Relationship Id="rId487" Type="http://schemas.openxmlformats.org/officeDocument/2006/relationships/image" Target="../media/image2252.png"/><Relationship Id="rId291" Type="http://schemas.openxmlformats.org/officeDocument/2006/relationships/image" Target="../media/image21260.png"/><Relationship Id="rId305" Type="http://schemas.openxmlformats.org/officeDocument/2006/relationships/image" Target="../media/image21330.png"/><Relationship Id="rId347" Type="http://schemas.openxmlformats.org/officeDocument/2006/relationships/image" Target="../media/image21540.png"/><Relationship Id="rId512" Type="http://schemas.openxmlformats.org/officeDocument/2006/relationships/customXml" Target="../ink/ink3786.xml"/><Relationship Id="rId151" Type="http://schemas.openxmlformats.org/officeDocument/2006/relationships/image" Target="../media/image20560.png"/><Relationship Id="rId389" Type="http://schemas.openxmlformats.org/officeDocument/2006/relationships/image" Target="../media/image21750.png"/><Relationship Id="rId193" Type="http://schemas.openxmlformats.org/officeDocument/2006/relationships/image" Target="../media/image20770.png"/><Relationship Id="rId207" Type="http://schemas.openxmlformats.org/officeDocument/2006/relationships/image" Target="../media/image20840.png"/><Relationship Id="rId249" Type="http://schemas.openxmlformats.org/officeDocument/2006/relationships/image" Target="../media/image21050.png"/><Relationship Id="rId414" Type="http://schemas.openxmlformats.org/officeDocument/2006/relationships/customXml" Target="../ink/ink3726.xml"/><Relationship Id="rId456" Type="http://schemas.openxmlformats.org/officeDocument/2006/relationships/customXml" Target="../ink/ink3758.xml"/><Relationship Id="rId498" Type="http://schemas.openxmlformats.org/officeDocument/2006/relationships/customXml" Target="../ink/ink3779.xml"/><Relationship Id="rId260" Type="http://schemas.openxmlformats.org/officeDocument/2006/relationships/customXml" Target="../ink/ink3647.xml"/><Relationship Id="rId316" Type="http://schemas.openxmlformats.org/officeDocument/2006/relationships/customXml" Target="../ink/ink3675.xml"/><Relationship Id="rId13" Type="http://schemas.openxmlformats.org/officeDocument/2006/relationships/image" Target="../media/image21911.png"/><Relationship Id="rId523" Type="http://schemas.openxmlformats.org/officeDocument/2006/relationships/image" Target="../media/image2270.png"/><Relationship Id="rId358" Type="http://schemas.openxmlformats.org/officeDocument/2006/relationships/customXml" Target="../ink/ink3696.xml"/><Relationship Id="rId162" Type="http://schemas.openxmlformats.org/officeDocument/2006/relationships/customXml" Target="../ink/ink3598.xml"/><Relationship Id="rId218" Type="http://schemas.openxmlformats.org/officeDocument/2006/relationships/customXml" Target="../ink/ink3626.xml"/><Relationship Id="rId425" Type="http://schemas.openxmlformats.org/officeDocument/2006/relationships/customXml" Target="../ink/ink3737.xml"/><Relationship Id="rId467" Type="http://schemas.openxmlformats.org/officeDocument/2006/relationships/image" Target="../media/image2242.png"/><Relationship Id="rId271" Type="http://schemas.openxmlformats.org/officeDocument/2006/relationships/image" Target="../media/image21160.png"/><Relationship Id="rId327" Type="http://schemas.openxmlformats.org/officeDocument/2006/relationships/image" Target="../media/image21440.png"/><Relationship Id="rId369" Type="http://schemas.openxmlformats.org/officeDocument/2006/relationships/image" Target="../media/image21650.png"/><Relationship Id="rId173" Type="http://schemas.openxmlformats.org/officeDocument/2006/relationships/image" Target="../media/image20670.png"/><Relationship Id="rId229" Type="http://schemas.openxmlformats.org/officeDocument/2006/relationships/image" Target="../media/image20950.png"/><Relationship Id="rId380" Type="http://schemas.openxmlformats.org/officeDocument/2006/relationships/customXml" Target="../ink/ink3707.xml"/><Relationship Id="rId436" Type="http://schemas.openxmlformats.org/officeDocument/2006/relationships/customXml" Target="../ink/ink3748.xml"/><Relationship Id="rId240" Type="http://schemas.openxmlformats.org/officeDocument/2006/relationships/customXml" Target="../ink/ink3637.xml"/><Relationship Id="rId478" Type="http://schemas.openxmlformats.org/officeDocument/2006/relationships/customXml" Target="../ink/ink3769.xml"/><Relationship Id="rId282" Type="http://schemas.openxmlformats.org/officeDocument/2006/relationships/customXml" Target="../ink/ink3658.xml"/><Relationship Id="rId338" Type="http://schemas.openxmlformats.org/officeDocument/2006/relationships/customXml" Target="../ink/ink3686.xml"/><Relationship Id="rId35" Type="http://schemas.openxmlformats.org/officeDocument/2006/relationships/image" Target="../media/image22020.png"/><Relationship Id="rId503" Type="http://schemas.openxmlformats.org/officeDocument/2006/relationships/image" Target="../media/image2260.png"/><Relationship Id="rId184" Type="http://schemas.openxmlformats.org/officeDocument/2006/relationships/customXml" Target="../ink/ink3609.xml"/><Relationship Id="rId391" Type="http://schemas.openxmlformats.org/officeDocument/2006/relationships/image" Target="../media/image21760.png"/><Relationship Id="rId405" Type="http://schemas.openxmlformats.org/officeDocument/2006/relationships/image" Target="../media/image21830.png"/><Relationship Id="rId447" Type="http://schemas.openxmlformats.org/officeDocument/2006/relationships/image" Target="../media/image2232.png"/><Relationship Id="rId251" Type="http://schemas.openxmlformats.org/officeDocument/2006/relationships/image" Target="../media/image21060.png"/><Relationship Id="rId489" Type="http://schemas.openxmlformats.org/officeDocument/2006/relationships/image" Target="../media/image2253.png"/><Relationship Id="rId293" Type="http://schemas.openxmlformats.org/officeDocument/2006/relationships/image" Target="../media/image21270.png"/><Relationship Id="rId307" Type="http://schemas.openxmlformats.org/officeDocument/2006/relationships/image" Target="../media/image21340.png"/><Relationship Id="rId349" Type="http://schemas.openxmlformats.org/officeDocument/2006/relationships/image" Target="../media/image21550.png"/><Relationship Id="rId514" Type="http://schemas.openxmlformats.org/officeDocument/2006/relationships/customXml" Target="../ink/ink3787.xml"/><Relationship Id="rId153" Type="http://schemas.openxmlformats.org/officeDocument/2006/relationships/image" Target="../media/image20570.png"/><Relationship Id="rId195" Type="http://schemas.openxmlformats.org/officeDocument/2006/relationships/image" Target="../media/image20780.png"/><Relationship Id="rId209" Type="http://schemas.openxmlformats.org/officeDocument/2006/relationships/image" Target="../media/image20850.png"/><Relationship Id="rId360" Type="http://schemas.openxmlformats.org/officeDocument/2006/relationships/customXml" Target="../ink/ink3697.xml"/><Relationship Id="rId416" Type="http://schemas.openxmlformats.org/officeDocument/2006/relationships/customXml" Target="../ink/ink3728.xml"/><Relationship Id="rId220" Type="http://schemas.openxmlformats.org/officeDocument/2006/relationships/customXml" Target="../ink/ink3627.xml"/><Relationship Id="rId458" Type="http://schemas.openxmlformats.org/officeDocument/2006/relationships/customXml" Target="../ink/ink3759.xml"/><Relationship Id="rId262" Type="http://schemas.openxmlformats.org/officeDocument/2006/relationships/customXml" Target="../ink/ink3648.xml"/><Relationship Id="rId318" Type="http://schemas.openxmlformats.org/officeDocument/2006/relationships/customXml" Target="../ink/ink3676.xml"/><Relationship Id="rId15" Type="http://schemas.openxmlformats.org/officeDocument/2006/relationships/image" Target="../media/image21920.png"/><Relationship Id="rId164" Type="http://schemas.openxmlformats.org/officeDocument/2006/relationships/customXml" Target="../ink/ink3599.xml"/><Relationship Id="rId371" Type="http://schemas.openxmlformats.org/officeDocument/2006/relationships/image" Target="../media/image21660.png"/><Relationship Id="rId427" Type="http://schemas.openxmlformats.org/officeDocument/2006/relationships/customXml" Target="../ink/ink3739.xml"/><Relationship Id="rId469" Type="http://schemas.openxmlformats.org/officeDocument/2006/relationships/image" Target="../media/image2243.png"/><Relationship Id="rId231" Type="http://schemas.openxmlformats.org/officeDocument/2006/relationships/image" Target="../media/image20960.png"/><Relationship Id="rId273" Type="http://schemas.openxmlformats.org/officeDocument/2006/relationships/image" Target="../media/image21170.png"/><Relationship Id="rId329" Type="http://schemas.openxmlformats.org/officeDocument/2006/relationships/image" Target="../media/image21450.png"/><Relationship Id="rId480" Type="http://schemas.openxmlformats.org/officeDocument/2006/relationships/customXml" Target="../ink/ink3770.xml"/><Relationship Id="rId175" Type="http://schemas.openxmlformats.org/officeDocument/2006/relationships/image" Target="../media/image20680.png"/><Relationship Id="rId340" Type="http://schemas.openxmlformats.org/officeDocument/2006/relationships/customXml" Target="../ink/ink3687.xml"/><Relationship Id="rId200" Type="http://schemas.openxmlformats.org/officeDocument/2006/relationships/customXml" Target="../ink/ink3617.xml"/><Relationship Id="rId382" Type="http://schemas.openxmlformats.org/officeDocument/2006/relationships/customXml" Target="../ink/ink3708.xml"/><Relationship Id="rId438" Type="http://schemas.openxmlformats.org/officeDocument/2006/relationships/customXml" Target="../ink/ink3749.xml"/><Relationship Id="rId242" Type="http://schemas.openxmlformats.org/officeDocument/2006/relationships/customXml" Target="../ink/ink3638.xml"/><Relationship Id="rId284" Type="http://schemas.openxmlformats.org/officeDocument/2006/relationships/customXml" Target="../ink/ink3659.xml"/><Relationship Id="rId491" Type="http://schemas.openxmlformats.org/officeDocument/2006/relationships/image" Target="../media/image2254.png"/><Relationship Id="rId505" Type="http://schemas.openxmlformats.org/officeDocument/2006/relationships/image" Target="../media/image2261.png"/><Relationship Id="rId37" Type="http://schemas.openxmlformats.org/officeDocument/2006/relationships/image" Target="../media/image2203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.png"/><Relationship Id="rId21" Type="http://schemas.openxmlformats.org/officeDocument/2006/relationships/image" Target="../media/image46.png"/><Relationship Id="rId324" Type="http://schemas.openxmlformats.org/officeDocument/2006/relationships/customXml" Target="../ink/ink195.xml"/><Relationship Id="rId170" Type="http://schemas.openxmlformats.org/officeDocument/2006/relationships/customXml" Target="../ink/ink118.xml"/><Relationship Id="rId268" Type="http://schemas.openxmlformats.org/officeDocument/2006/relationships/customXml" Target="../ink/ink167.xml"/><Relationship Id="rId475" Type="http://schemas.openxmlformats.org/officeDocument/2006/relationships/image" Target="../media/image273.png"/><Relationship Id="rId32" Type="http://schemas.openxmlformats.org/officeDocument/2006/relationships/customXml" Target="../ink/ink49.xml"/><Relationship Id="rId74" Type="http://schemas.openxmlformats.org/officeDocument/2006/relationships/customXml" Target="../ink/ink70.xml"/><Relationship Id="rId128" Type="http://schemas.openxmlformats.org/officeDocument/2006/relationships/customXml" Target="../ink/ink97.xml"/><Relationship Id="rId335" Type="http://schemas.openxmlformats.org/officeDocument/2006/relationships/image" Target="../media/image203.png"/><Relationship Id="rId377" Type="http://schemas.openxmlformats.org/officeDocument/2006/relationships/image" Target="../media/image224.png"/><Relationship Id="rId500" Type="http://schemas.openxmlformats.org/officeDocument/2006/relationships/customXml" Target="../ink/ink283.xml"/><Relationship Id="rId5" Type="http://schemas.openxmlformats.org/officeDocument/2006/relationships/image" Target="../media/image38100.png"/><Relationship Id="rId181" Type="http://schemas.openxmlformats.org/officeDocument/2006/relationships/image" Target="../media/image126.png"/><Relationship Id="rId237" Type="http://schemas.openxmlformats.org/officeDocument/2006/relationships/image" Target="../media/image154.png"/><Relationship Id="rId402" Type="http://schemas.openxmlformats.org/officeDocument/2006/relationships/customXml" Target="../ink/ink234.xml"/><Relationship Id="rId279" Type="http://schemas.openxmlformats.org/officeDocument/2006/relationships/image" Target="../media/image175.png"/><Relationship Id="rId444" Type="http://schemas.openxmlformats.org/officeDocument/2006/relationships/customXml" Target="../ink/ink255.xml"/><Relationship Id="rId486" Type="http://schemas.openxmlformats.org/officeDocument/2006/relationships/customXml" Target="../ink/ink276.xml"/><Relationship Id="rId43" Type="http://schemas.openxmlformats.org/officeDocument/2006/relationships/image" Target="../media/image57.png"/><Relationship Id="rId139" Type="http://schemas.openxmlformats.org/officeDocument/2006/relationships/image" Target="../media/image105.png"/><Relationship Id="rId290" Type="http://schemas.openxmlformats.org/officeDocument/2006/relationships/customXml" Target="../ink/ink178.xml"/><Relationship Id="rId304" Type="http://schemas.openxmlformats.org/officeDocument/2006/relationships/customXml" Target="../ink/ink185.xml"/><Relationship Id="rId346" Type="http://schemas.openxmlformats.org/officeDocument/2006/relationships/customXml" Target="../ink/ink206.xml"/><Relationship Id="rId388" Type="http://schemas.openxmlformats.org/officeDocument/2006/relationships/customXml" Target="../ink/ink227.xml"/><Relationship Id="rId511" Type="http://schemas.openxmlformats.org/officeDocument/2006/relationships/image" Target="../media/image291.png"/><Relationship Id="rId85" Type="http://schemas.openxmlformats.org/officeDocument/2006/relationships/image" Target="../media/image78.png"/><Relationship Id="rId150" Type="http://schemas.openxmlformats.org/officeDocument/2006/relationships/customXml" Target="../ink/ink108.xml"/><Relationship Id="rId192" Type="http://schemas.openxmlformats.org/officeDocument/2006/relationships/customXml" Target="../ink/ink129.xml"/><Relationship Id="rId206" Type="http://schemas.openxmlformats.org/officeDocument/2006/relationships/customXml" Target="../ink/ink136.xml"/><Relationship Id="rId413" Type="http://schemas.openxmlformats.org/officeDocument/2006/relationships/image" Target="../media/image242.png"/><Relationship Id="rId248" Type="http://schemas.openxmlformats.org/officeDocument/2006/relationships/customXml" Target="../ink/ink157.xml"/><Relationship Id="rId455" Type="http://schemas.openxmlformats.org/officeDocument/2006/relationships/image" Target="../media/image263.png"/><Relationship Id="rId497" Type="http://schemas.openxmlformats.org/officeDocument/2006/relationships/image" Target="../media/image284.png"/><Relationship Id="rId12" Type="http://schemas.openxmlformats.org/officeDocument/2006/relationships/customXml" Target="../ink/ink39.xml"/><Relationship Id="rId108" Type="http://schemas.openxmlformats.org/officeDocument/2006/relationships/customXml" Target="../ink/ink87.xml"/><Relationship Id="rId315" Type="http://schemas.openxmlformats.org/officeDocument/2006/relationships/image" Target="../media/image193.png"/><Relationship Id="rId357" Type="http://schemas.openxmlformats.org/officeDocument/2006/relationships/image" Target="../media/image214.png"/><Relationship Id="rId522" Type="http://schemas.openxmlformats.org/officeDocument/2006/relationships/customXml" Target="../ink/ink294.xml"/><Relationship Id="rId54" Type="http://schemas.openxmlformats.org/officeDocument/2006/relationships/customXml" Target="../ink/ink60.xml"/><Relationship Id="rId96" Type="http://schemas.openxmlformats.org/officeDocument/2006/relationships/customXml" Target="../ink/ink81.xml"/><Relationship Id="rId161" Type="http://schemas.openxmlformats.org/officeDocument/2006/relationships/image" Target="../media/image116.png"/><Relationship Id="rId217" Type="http://schemas.openxmlformats.org/officeDocument/2006/relationships/image" Target="../media/image144.png"/><Relationship Id="rId399" Type="http://schemas.openxmlformats.org/officeDocument/2006/relationships/image" Target="../media/image235.png"/><Relationship Id="rId259" Type="http://schemas.openxmlformats.org/officeDocument/2006/relationships/image" Target="../media/image165.png"/><Relationship Id="rId424" Type="http://schemas.openxmlformats.org/officeDocument/2006/relationships/customXml" Target="../ink/ink245.xml"/><Relationship Id="rId466" Type="http://schemas.openxmlformats.org/officeDocument/2006/relationships/customXml" Target="../ink/ink266.xml"/><Relationship Id="rId23" Type="http://schemas.openxmlformats.org/officeDocument/2006/relationships/image" Target="../media/image47.png"/><Relationship Id="rId119" Type="http://schemas.openxmlformats.org/officeDocument/2006/relationships/image" Target="../media/image95.png"/><Relationship Id="rId270" Type="http://schemas.openxmlformats.org/officeDocument/2006/relationships/customXml" Target="../ink/ink168.xml"/><Relationship Id="rId326" Type="http://schemas.openxmlformats.org/officeDocument/2006/relationships/customXml" Target="../ink/ink196.xml"/><Relationship Id="rId65" Type="http://schemas.openxmlformats.org/officeDocument/2006/relationships/image" Target="../media/image68.png"/><Relationship Id="rId130" Type="http://schemas.openxmlformats.org/officeDocument/2006/relationships/customXml" Target="../ink/ink98.xml"/><Relationship Id="rId368" Type="http://schemas.openxmlformats.org/officeDocument/2006/relationships/customXml" Target="../ink/ink217.xml"/><Relationship Id="rId172" Type="http://schemas.openxmlformats.org/officeDocument/2006/relationships/customXml" Target="../ink/ink119.xml"/><Relationship Id="rId228" Type="http://schemas.openxmlformats.org/officeDocument/2006/relationships/customXml" Target="../ink/ink147.xml"/><Relationship Id="rId435" Type="http://schemas.openxmlformats.org/officeDocument/2006/relationships/image" Target="../media/image253.png"/><Relationship Id="rId477" Type="http://schemas.openxmlformats.org/officeDocument/2006/relationships/image" Target="../media/image274.png"/><Relationship Id="rId281" Type="http://schemas.openxmlformats.org/officeDocument/2006/relationships/image" Target="../media/image176.png"/><Relationship Id="rId337" Type="http://schemas.openxmlformats.org/officeDocument/2006/relationships/image" Target="../media/image204.png"/><Relationship Id="rId502" Type="http://schemas.openxmlformats.org/officeDocument/2006/relationships/customXml" Target="../ink/ink284.xml"/><Relationship Id="rId34" Type="http://schemas.openxmlformats.org/officeDocument/2006/relationships/customXml" Target="../ink/ink50.xml"/><Relationship Id="rId76" Type="http://schemas.openxmlformats.org/officeDocument/2006/relationships/customXml" Target="../ink/ink71.xml"/><Relationship Id="rId141" Type="http://schemas.openxmlformats.org/officeDocument/2006/relationships/image" Target="../media/image106.png"/><Relationship Id="rId379" Type="http://schemas.openxmlformats.org/officeDocument/2006/relationships/image" Target="../media/image225.png"/><Relationship Id="rId7" Type="http://schemas.openxmlformats.org/officeDocument/2006/relationships/image" Target="../media/image3916.png"/><Relationship Id="rId183" Type="http://schemas.openxmlformats.org/officeDocument/2006/relationships/image" Target="../media/image127.png"/><Relationship Id="rId239" Type="http://schemas.openxmlformats.org/officeDocument/2006/relationships/image" Target="../media/image155.png"/><Relationship Id="rId390" Type="http://schemas.openxmlformats.org/officeDocument/2006/relationships/customXml" Target="../ink/ink228.xml"/><Relationship Id="rId404" Type="http://schemas.openxmlformats.org/officeDocument/2006/relationships/customXml" Target="../ink/ink235.xml"/><Relationship Id="rId446" Type="http://schemas.openxmlformats.org/officeDocument/2006/relationships/customXml" Target="../ink/ink256.xml"/><Relationship Id="rId250" Type="http://schemas.openxmlformats.org/officeDocument/2006/relationships/customXml" Target="../ink/ink158.xml"/><Relationship Id="rId292" Type="http://schemas.openxmlformats.org/officeDocument/2006/relationships/customXml" Target="../ink/ink179.xml"/><Relationship Id="rId306" Type="http://schemas.openxmlformats.org/officeDocument/2006/relationships/customXml" Target="../ink/ink186.xml"/><Relationship Id="rId488" Type="http://schemas.openxmlformats.org/officeDocument/2006/relationships/customXml" Target="../ink/ink277.xml"/><Relationship Id="rId45" Type="http://schemas.openxmlformats.org/officeDocument/2006/relationships/image" Target="../media/image58.png"/><Relationship Id="rId87" Type="http://schemas.openxmlformats.org/officeDocument/2006/relationships/image" Target="../media/image79.png"/><Relationship Id="rId110" Type="http://schemas.openxmlformats.org/officeDocument/2006/relationships/customXml" Target="../ink/ink88.xml"/><Relationship Id="rId348" Type="http://schemas.openxmlformats.org/officeDocument/2006/relationships/customXml" Target="../ink/ink207.xml"/><Relationship Id="rId513" Type="http://schemas.openxmlformats.org/officeDocument/2006/relationships/image" Target="../media/image292.png"/><Relationship Id="rId152" Type="http://schemas.openxmlformats.org/officeDocument/2006/relationships/customXml" Target="../ink/ink109.xml"/><Relationship Id="rId194" Type="http://schemas.openxmlformats.org/officeDocument/2006/relationships/customXml" Target="../ink/ink130.xml"/><Relationship Id="rId208" Type="http://schemas.openxmlformats.org/officeDocument/2006/relationships/customXml" Target="../ink/ink137.xml"/><Relationship Id="rId415" Type="http://schemas.openxmlformats.org/officeDocument/2006/relationships/image" Target="../media/image243.png"/><Relationship Id="rId457" Type="http://schemas.openxmlformats.org/officeDocument/2006/relationships/image" Target="../media/image264.png"/><Relationship Id="rId261" Type="http://schemas.openxmlformats.org/officeDocument/2006/relationships/image" Target="../media/image166.png"/><Relationship Id="rId499" Type="http://schemas.openxmlformats.org/officeDocument/2006/relationships/image" Target="../media/image285.png"/><Relationship Id="rId14" Type="http://schemas.openxmlformats.org/officeDocument/2006/relationships/customXml" Target="../ink/ink40.xml"/><Relationship Id="rId56" Type="http://schemas.openxmlformats.org/officeDocument/2006/relationships/customXml" Target="../ink/ink61.xml"/><Relationship Id="rId317" Type="http://schemas.openxmlformats.org/officeDocument/2006/relationships/image" Target="../media/image194.png"/><Relationship Id="rId359" Type="http://schemas.openxmlformats.org/officeDocument/2006/relationships/image" Target="../media/image215.png"/><Relationship Id="rId98" Type="http://schemas.openxmlformats.org/officeDocument/2006/relationships/customXml" Target="../ink/ink82.xml"/><Relationship Id="rId121" Type="http://schemas.openxmlformats.org/officeDocument/2006/relationships/image" Target="../media/image96.png"/><Relationship Id="rId163" Type="http://schemas.openxmlformats.org/officeDocument/2006/relationships/image" Target="../media/image117.png"/><Relationship Id="rId219" Type="http://schemas.openxmlformats.org/officeDocument/2006/relationships/image" Target="../media/image145.png"/><Relationship Id="rId370" Type="http://schemas.openxmlformats.org/officeDocument/2006/relationships/customXml" Target="../ink/ink218.xml"/><Relationship Id="rId426" Type="http://schemas.openxmlformats.org/officeDocument/2006/relationships/customXml" Target="../ink/ink246.xml"/><Relationship Id="rId230" Type="http://schemas.openxmlformats.org/officeDocument/2006/relationships/customXml" Target="../ink/ink148.xml"/><Relationship Id="rId468" Type="http://schemas.openxmlformats.org/officeDocument/2006/relationships/customXml" Target="../ink/ink267.xml"/><Relationship Id="rId25" Type="http://schemas.openxmlformats.org/officeDocument/2006/relationships/image" Target="../media/image48.png"/><Relationship Id="rId67" Type="http://schemas.openxmlformats.org/officeDocument/2006/relationships/image" Target="../media/image69.png"/><Relationship Id="rId272" Type="http://schemas.openxmlformats.org/officeDocument/2006/relationships/customXml" Target="../ink/ink169.xml"/><Relationship Id="rId328" Type="http://schemas.openxmlformats.org/officeDocument/2006/relationships/customXml" Target="../ink/ink197.xml"/><Relationship Id="rId132" Type="http://schemas.openxmlformats.org/officeDocument/2006/relationships/customXml" Target="../ink/ink99.xml"/><Relationship Id="rId174" Type="http://schemas.openxmlformats.org/officeDocument/2006/relationships/customXml" Target="../ink/ink120.xml"/><Relationship Id="rId381" Type="http://schemas.openxmlformats.org/officeDocument/2006/relationships/image" Target="../media/image226.png"/><Relationship Id="rId241" Type="http://schemas.openxmlformats.org/officeDocument/2006/relationships/image" Target="../media/image156.png"/><Relationship Id="rId437" Type="http://schemas.openxmlformats.org/officeDocument/2006/relationships/image" Target="../media/image254.png"/><Relationship Id="rId479" Type="http://schemas.openxmlformats.org/officeDocument/2006/relationships/image" Target="../media/image275.png"/><Relationship Id="rId36" Type="http://schemas.openxmlformats.org/officeDocument/2006/relationships/customXml" Target="../ink/ink51.xml"/><Relationship Id="rId283" Type="http://schemas.openxmlformats.org/officeDocument/2006/relationships/image" Target="../media/image177.png"/><Relationship Id="rId339" Type="http://schemas.openxmlformats.org/officeDocument/2006/relationships/image" Target="../media/image205.png"/><Relationship Id="rId490" Type="http://schemas.openxmlformats.org/officeDocument/2006/relationships/customXml" Target="../ink/ink278.xml"/><Relationship Id="rId504" Type="http://schemas.openxmlformats.org/officeDocument/2006/relationships/customXml" Target="../ink/ink285.xml"/><Relationship Id="rId78" Type="http://schemas.openxmlformats.org/officeDocument/2006/relationships/customXml" Target="../ink/ink72.xml"/><Relationship Id="rId101" Type="http://schemas.openxmlformats.org/officeDocument/2006/relationships/image" Target="../media/image86.png"/><Relationship Id="rId143" Type="http://schemas.openxmlformats.org/officeDocument/2006/relationships/image" Target="../media/image107.png"/><Relationship Id="rId185" Type="http://schemas.openxmlformats.org/officeDocument/2006/relationships/image" Target="../media/image128.png"/><Relationship Id="rId350" Type="http://schemas.openxmlformats.org/officeDocument/2006/relationships/customXml" Target="../ink/ink208.xml"/><Relationship Id="rId406" Type="http://schemas.openxmlformats.org/officeDocument/2006/relationships/customXml" Target="../ink/ink236.xml"/><Relationship Id="rId9" Type="http://schemas.openxmlformats.org/officeDocument/2006/relationships/image" Target="../media/image40.png"/><Relationship Id="rId210" Type="http://schemas.openxmlformats.org/officeDocument/2006/relationships/customXml" Target="../ink/ink138.xml"/><Relationship Id="rId392" Type="http://schemas.openxmlformats.org/officeDocument/2006/relationships/customXml" Target="../ink/ink229.xml"/><Relationship Id="rId448" Type="http://schemas.openxmlformats.org/officeDocument/2006/relationships/customXml" Target="../ink/ink257.xml"/><Relationship Id="rId252" Type="http://schemas.openxmlformats.org/officeDocument/2006/relationships/customXml" Target="../ink/ink159.xml"/><Relationship Id="rId294" Type="http://schemas.openxmlformats.org/officeDocument/2006/relationships/customXml" Target="../ink/ink180.xml"/><Relationship Id="rId308" Type="http://schemas.openxmlformats.org/officeDocument/2006/relationships/customXml" Target="../ink/ink187.xml"/><Relationship Id="rId515" Type="http://schemas.openxmlformats.org/officeDocument/2006/relationships/image" Target="../media/image293.png"/><Relationship Id="rId47" Type="http://schemas.openxmlformats.org/officeDocument/2006/relationships/image" Target="../media/image59.png"/><Relationship Id="rId89" Type="http://schemas.openxmlformats.org/officeDocument/2006/relationships/image" Target="../media/image80.png"/><Relationship Id="rId112" Type="http://schemas.openxmlformats.org/officeDocument/2006/relationships/customXml" Target="../ink/ink89.xml"/><Relationship Id="rId154" Type="http://schemas.openxmlformats.org/officeDocument/2006/relationships/customXml" Target="../ink/ink110.xml"/><Relationship Id="rId361" Type="http://schemas.openxmlformats.org/officeDocument/2006/relationships/image" Target="../media/image216.png"/><Relationship Id="rId196" Type="http://schemas.openxmlformats.org/officeDocument/2006/relationships/customXml" Target="../ink/ink131.xml"/><Relationship Id="rId417" Type="http://schemas.openxmlformats.org/officeDocument/2006/relationships/image" Target="../media/image244.png"/><Relationship Id="rId459" Type="http://schemas.openxmlformats.org/officeDocument/2006/relationships/image" Target="../media/image265.png"/><Relationship Id="rId16" Type="http://schemas.openxmlformats.org/officeDocument/2006/relationships/customXml" Target="../ink/ink41.xml"/><Relationship Id="rId221" Type="http://schemas.openxmlformats.org/officeDocument/2006/relationships/image" Target="../media/image146.png"/><Relationship Id="rId263" Type="http://schemas.openxmlformats.org/officeDocument/2006/relationships/image" Target="../media/image167.png"/><Relationship Id="rId319" Type="http://schemas.openxmlformats.org/officeDocument/2006/relationships/image" Target="../media/image195.png"/><Relationship Id="rId470" Type="http://schemas.openxmlformats.org/officeDocument/2006/relationships/customXml" Target="../ink/ink268.xml"/><Relationship Id="rId58" Type="http://schemas.openxmlformats.org/officeDocument/2006/relationships/customXml" Target="../ink/ink62.xml"/><Relationship Id="rId123" Type="http://schemas.openxmlformats.org/officeDocument/2006/relationships/image" Target="../media/image97.png"/><Relationship Id="rId330" Type="http://schemas.openxmlformats.org/officeDocument/2006/relationships/customXml" Target="../ink/ink198.xml"/><Relationship Id="rId165" Type="http://schemas.openxmlformats.org/officeDocument/2006/relationships/image" Target="../media/image118.png"/><Relationship Id="rId372" Type="http://schemas.openxmlformats.org/officeDocument/2006/relationships/customXml" Target="../ink/ink219.xml"/><Relationship Id="rId428" Type="http://schemas.openxmlformats.org/officeDocument/2006/relationships/customXml" Target="../ink/ink247.xml"/><Relationship Id="rId232" Type="http://schemas.openxmlformats.org/officeDocument/2006/relationships/customXml" Target="../ink/ink149.xml"/><Relationship Id="rId274" Type="http://schemas.openxmlformats.org/officeDocument/2006/relationships/customXml" Target="../ink/ink170.xml"/><Relationship Id="rId481" Type="http://schemas.openxmlformats.org/officeDocument/2006/relationships/image" Target="../media/image276.png"/><Relationship Id="rId27" Type="http://schemas.openxmlformats.org/officeDocument/2006/relationships/image" Target="../media/image49.png"/><Relationship Id="rId69" Type="http://schemas.openxmlformats.org/officeDocument/2006/relationships/image" Target="../media/image70.png"/><Relationship Id="rId134" Type="http://schemas.openxmlformats.org/officeDocument/2006/relationships/customXml" Target="../ink/ink100.xml"/><Relationship Id="rId80" Type="http://schemas.openxmlformats.org/officeDocument/2006/relationships/customXml" Target="../ink/ink73.xml"/><Relationship Id="rId176" Type="http://schemas.openxmlformats.org/officeDocument/2006/relationships/customXml" Target="../ink/ink121.xml"/><Relationship Id="rId341" Type="http://schemas.openxmlformats.org/officeDocument/2006/relationships/image" Target="../media/image206.png"/><Relationship Id="rId383" Type="http://schemas.openxmlformats.org/officeDocument/2006/relationships/image" Target="../media/image227.png"/><Relationship Id="rId439" Type="http://schemas.openxmlformats.org/officeDocument/2006/relationships/image" Target="../media/image255.png"/><Relationship Id="rId201" Type="http://schemas.openxmlformats.org/officeDocument/2006/relationships/image" Target="../media/image136.png"/><Relationship Id="rId243" Type="http://schemas.openxmlformats.org/officeDocument/2006/relationships/image" Target="../media/image157.png"/><Relationship Id="rId285" Type="http://schemas.openxmlformats.org/officeDocument/2006/relationships/image" Target="../media/image178.png"/><Relationship Id="rId450" Type="http://schemas.openxmlformats.org/officeDocument/2006/relationships/customXml" Target="../ink/ink258.xml"/><Relationship Id="rId506" Type="http://schemas.openxmlformats.org/officeDocument/2006/relationships/customXml" Target="../ink/ink286.xml"/><Relationship Id="rId38" Type="http://schemas.openxmlformats.org/officeDocument/2006/relationships/customXml" Target="../ink/ink52.xml"/><Relationship Id="rId103" Type="http://schemas.openxmlformats.org/officeDocument/2006/relationships/image" Target="../media/image87.png"/><Relationship Id="rId310" Type="http://schemas.openxmlformats.org/officeDocument/2006/relationships/customXml" Target="../ink/ink188.xml"/><Relationship Id="rId492" Type="http://schemas.openxmlformats.org/officeDocument/2006/relationships/customXml" Target="../ink/ink279.xml"/><Relationship Id="rId91" Type="http://schemas.openxmlformats.org/officeDocument/2006/relationships/image" Target="../media/image81.png"/><Relationship Id="rId145" Type="http://schemas.openxmlformats.org/officeDocument/2006/relationships/image" Target="../media/image108.png"/><Relationship Id="rId187" Type="http://schemas.openxmlformats.org/officeDocument/2006/relationships/image" Target="../media/image129.png"/><Relationship Id="rId352" Type="http://schemas.openxmlformats.org/officeDocument/2006/relationships/customXml" Target="../ink/ink209.xml"/><Relationship Id="rId394" Type="http://schemas.openxmlformats.org/officeDocument/2006/relationships/customXml" Target="../ink/ink230.xml"/><Relationship Id="rId408" Type="http://schemas.openxmlformats.org/officeDocument/2006/relationships/customXml" Target="../ink/ink237.xml"/><Relationship Id="rId212" Type="http://schemas.openxmlformats.org/officeDocument/2006/relationships/customXml" Target="../ink/ink139.xml"/><Relationship Id="rId254" Type="http://schemas.openxmlformats.org/officeDocument/2006/relationships/customXml" Target="../ink/ink160.xml"/><Relationship Id="rId49" Type="http://schemas.openxmlformats.org/officeDocument/2006/relationships/image" Target="../media/image60.png"/><Relationship Id="rId114" Type="http://schemas.openxmlformats.org/officeDocument/2006/relationships/customXml" Target="../ink/ink90.xml"/><Relationship Id="rId296" Type="http://schemas.openxmlformats.org/officeDocument/2006/relationships/customXml" Target="../ink/ink181.xml"/><Relationship Id="rId461" Type="http://schemas.openxmlformats.org/officeDocument/2006/relationships/image" Target="../media/image266.png"/><Relationship Id="rId517" Type="http://schemas.openxmlformats.org/officeDocument/2006/relationships/image" Target="../media/image294.png"/><Relationship Id="rId60" Type="http://schemas.openxmlformats.org/officeDocument/2006/relationships/customXml" Target="../ink/ink63.xml"/><Relationship Id="rId156" Type="http://schemas.openxmlformats.org/officeDocument/2006/relationships/customXml" Target="../ink/ink111.xml"/><Relationship Id="rId198" Type="http://schemas.openxmlformats.org/officeDocument/2006/relationships/customXml" Target="../ink/ink132.xml"/><Relationship Id="rId321" Type="http://schemas.openxmlformats.org/officeDocument/2006/relationships/image" Target="../media/image196.png"/><Relationship Id="rId363" Type="http://schemas.openxmlformats.org/officeDocument/2006/relationships/image" Target="../media/image217.png"/><Relationship Id="rId419" Type="http://schemas.openxmlformats.org/officeDocument/2006/relationships/image" Target="../media/image245.png"/><Relationship Id="rId223" Type="http://schemas.openxmlformats.org/officeDocument/2006/relationships/image" Target="../media/image147.png"/><Relationship Id="rId430" Type="http://schemas.openxmlformats.org/officeDocument/2006/relationships/customXml" Target="../ink/ink248.xml"/><Relationship Id="rId18" Type="http://schemas.openxmlformats.org/officeDocument/2006/relationships/customXml" Target="../ink/ink42.xml"/><Relationship Id="rId265" Type="http://schemas.openxmlformats.org/officeDocument/2006/relationships/image" Target="../media/image168.png"/><Relationship Id="rId472" Type="http://schemas.openxmlformats.org/officeDocument/2006/relationships/customXml" Target="../ink/ink269.xml"/><Relationship Id="rId125" Type="http://schemas.openxmlformats.org/officeDocument/2006/relationships/image" Target="../media/image98.png"/><Relationship Id="rId167" Type="http://schemas.openxmlformats.org/officeDocument/2006/relationships/image" Target="../media/image119.png"/><Relationship Id="rId332" Type="http://schemas.openxmlformats.org/officeDocument/2006/relationships/customXml" Target="../ink/ink199.xml"/><Relationship Id="rId374" Type="http://schemas.openxmlformats.org/officeDocument/2006/relationships/customXml" Target="../ink/ink220.xml"/><Relationship Id="rId71" Type="http://schemas.openxmlformats.org/officeDocument/2006/relationships/image" Target="../media/image71.png"/><Relationship Id="rId234" Type="http://schemas.openxmlformats.org/officeDocument/2006/relationships/customXml" Target="../ink/ink150.xml"/><Relationship Id="rId2" Type="http://schemas.openxmlformats.org/officeDocument/2006/relationships/image" Target="../media/image39.png"/><Relationship Id="rId29" Type="http://schemas.openxmlformats.org/officeDocument/2006/relationships/image" Target="../media/image50.png"/><Relationship Id="rId276" Type="http://schemas.openxmlformats.org/officeDocument/2006/relationships/customXml" Target="../ink/ink171.xml"/><Relationship Id="rId441" Type="http://schemas.openxmlformats.org/officeDocument/2006/relationships/image" Target="../media/image256.png"/><Relationship Id="rId483" Type="http://schemas.openxmlformats.org/officeDocument/2006/relationships/image" Target="../media/image277.png"/><Relationship Id="rId40" Type="http://schemas.openxmlformats.org/officeDocument/2006/relationships/customXml" Target="../ink/ink53.xml"/><Relationship Id="rId136" Type="http://schemas.openxmlformats.org/officeDocument/2006/relationships/customXml" Target="../ink/ink101.xml"/><Relationship Id="rId178" Type="http://schemas.openxmlformats.org/officeDocument/2006/relationships/customXml" Target="../ink/ink122.xml"/><Relationship Id="rId301" Type="http://schemas.openxmlformats.org/officeDocument/2006/relationships/image" Target="../media/image186.png"/><Relationship Id="rId343" Type="http://schemas.openxmlformats.org/officeDocument/2006/relationships/image" Target="../media/image207.png"/><Relationship Id="rId82" Type="http://schemas.openxmlformats.org/officeDocument/2006/relationships/customXml" Target="../ink/ink74.xml"/><Relationship Id="rId203" Type="http://schemas.openxmlformats.org/officeDocument/2006/relationships/image" Target="../media/image137.png"/><Relationship Id="rId385" Type="http://schemas.openxmlformats.org/officeDocument/2006/relationships/image" Target="../media/image228.png"/><Relationship Id="rId245" Type="http://schemas.openxmlformats.org/officeDocument/2006/relationships/image" Target="../media/image158.png"/><Relationship Id="rId287" Type="http://schemas.openxmlformats.org/officeDocument/2006/relationships/image" Target="../media/image179.png"/><Relationship Id="rId410" Type="http://schemas.openxmlformats.org/officeDocument/2006/relationships/customXml" Target="../ink/ink238.xml"/><Relationship Id="rId452" Type="http://schemas.openxmlformats.org/officeDocument/2006/relationships/customXml" Target="../ink/ink259.xml"/><Relationship Id="rId494" Type="http://schemas.openxmlformats.org/officeDocument/2006/relationships/customXml" Target="../ink/ink280.xml"/><Relationship Id="rId508" Type="http://schemas.openxmlformats.org/officeDocument/2006/relationships/customXml" Target="../ink/ink287.xml"/><Relationship Id="rId105" Type="http://schemas.openxmlformats.org/officeDocument/2006/relationships/image" Target="../media/image88.png"/><Relationship Id="rId147" Type="http://schemas.openxmlformats.org/officeDocument/2006/relationships/image" Target="../media/image109.png"/><Relationship Id="rId312" Type="http://schemas.openxmlformats.org/officeDocument/2006/relationships/customXml" Target="../ink/ink189.xml"/><Relationship Id="rId354" Type="http://schemas.openxmlformats.org/officeDocument/2006/relationships/customXml" Target="../ink/ink210.xml"/><Relationship Id="rId51" Type="http://schemas.openxmlformats.org/officeDocument/2006/relationships/image" Target="../media/image61.png"/><Relationship Id="rId93" Type="http://schemas.openxmlformats.org/officeDocument/2006/relationships/image" Target="../media/image82.png"/><Relationship Id="rId189" Type="http://schemas.openxmlformats.org/officeDocument/2006/relationships/image" Target="../media/image130.png"/><Relationship Id="rId396" Type="http://schemas.openxmlformats.org/officeDocument/2006/relationships/customXml" Target="../ink/ink231.xml"/><Relationship Id="rId214" Type="http://schemas.openxmlformats.org/officeDocument/2006/relationships/customXml" Target="../ink/ink140.xml"/><Relationship Id="rId256" Type="http://schemas.openxmlformats.org/officeDocument/2006/relationships/customXml" Target="../ink/ink161.xml"/><Relationship Id="rId298" Type="http://schemas.openxmlformats.org/officeDocument/2006/relationships/customXml" Target="../ink/ink182.xml"/><Relationship Id="rId421" Type="http://schemas.openxmlformats.org/officeDocument/2006/relationships/image" Target="../media/image246.png"/><Relationship Id="rId463" Type="http://schemas.openxmlformats.org/officeDocument/2006/relationships/image" Target="../media/image267.png"/><Relationship Id="rId519" Type="http://schemas.openxmlformats.org/officeDocument/2006/relationships/image" Target="../media/image295.png"/><Relationship Id="rId116" Type="http://schemas.openxmlformats.org/officeDocument/2006/relationships/customXml" Target="../ink/ink91.xml"/><Relationship Id="rId158" Type="http://schemas.openxmlformats.org/officeDocument/2006/relationships/customXml" Target="../ink/ink112.xml"/><Relationship Id="rId323" Type="http://schemas.openxmlformats.org/officeDocument/2006/relationships/image" Target="../media/image197.png"/><Relationship Id="rId20" Type="http://schemas.openxmlformats.org/officeDocument/2006/relationships/customXml" Target="../ink/ink43.xml"/><Relationship Id="rId62" Type="http://schemas.openxmlformats.org/officeDocument/2006/relationships/customXml" Target="../ink/ink64.xml"/><Relationship Id="rId365" Type="http://schemas.openxmlformats.org/officeDocument/2006/relationships/image" Target="../media/image218.png"/><Relationship Id="rId225" Type="http://schemas.openxmlformats.org/officeDocument/2006/relationships/image" Target="../media/image148.png"/><Relationship Id="rId267" Type="http://schemas.openxmlformats.org/officeDocument/2006/relationships/image" Target="../media/image169.png"/><Relationship Id="rId432" Type="http://schemas.openxmlformats.org/officeDocument/2006/relationships/customXml" Target="../ink/ink249.xml"/><Relationship Id="rId474" Type="http://schemas.openxmlformats.org/officeDocument/2006/relationships/customXml" Target="../ink/ink270.xml"/><Relationship Id="rId127" Type="http://schemas.openxmlformats.org/officeDocument/2006/relationships/image" Target="../media/image99.png"/><Relationship Id="rId31" Type="http://schemas.openxmlformats.org/officeDocument/2006/relationships/image" Target="../media/image51.png"/><Relationship Id="rId73" Type="http://schemas.openxmlformats.org/officeDocument/2006/relationships/image" Target="../media/image72.png"/><Relationship Id="rId169" Type="http://schemas.openxmlformats.org/officeDocument/2006/relationships/image" Target="../media/image120.png"/><Relationship Id="rId334" Type="http://schemas.openxmlformats.org/officeDocument/2006/relationships/customXml" Target="../ink/ink200.xml"/><Relationship Id="rId376" Type="http://schemas.openxmlformats.org/officeDocument/2006/relationships/customXml" Target="../ink/ink221.xml"/><Relationship Id="rId4" Type="http://schemas.openxmlformats.org/officeDocument/2006/relationships/customXml" Target="../ink/ink35.xml"/><Relationship Id="rId180" Type="http://schemas.openxmlformats.org/officeDocument/2006/relationships/customXml" Target="../ink/ink123.xml"/><Relationship Id="rId236" Type="http://schemas.openxmlformats.org/officeDocument/2006/relationships/customXml" Target="../ink/ink151.xml"/><Relationship Id="rId278" Type="http://schemas.openxmlformats.org/officeDocument/2006/relationships/customXml" Target="../ink/ink172.xml"/><Relationship Id="rId401" Type="http://schemas.openxmlformats.org/officeDocument/2006/relationships/image" Target="../media/image236.png"/><Relationship Id="rId443" Type="http://schemas.openxmlformats.org/officeDocument/2006/relationships/image" Target="../media/image257.png"/><Relationship Id="rId303" Type="http://schemas.openxmlformats.org/officeDocument/2006/relationships/image" Target="../media/image187.png"/><Relationship Id="rId485" Type="http://schemas.openxmlformats.org/officeDocument/2006/relationships/image" Target="../media/image278.png"/><Relationship Id="rId42" Type="http://schemas.openxmlformats.org/officeDocument/2006/relationships/customXml" Target="../ink/ink54.xml"/><Relationship Id="rId84" Type="http://schemas.openxmlformats.org/officeDocument/2006/relationships/customXml" Target="../ink/ink75.xml"/><Relationship Id="rId138" Type="http://schemas.openxmlformats.org/officeDocument/2006/relationships/customXml" Target="../ink/ink102.xml"/><Relationship Id="rId345" Type="http://schemas.openxmlformats.org/officeDocument/2006/relationships/image" Target="../media/image208.png"/><Relationship Id="rId387" Type="http://schemas.openxmlformats.org/officeDocument/2006/relationships/image" Target="../media/image229.png"/><Relationship Id="rId510" Type="http://schemas.openxmlformats.org/officeDocument/2006/relationships/customXml" Target="../ink/ink288.xml"/><Relationship Id="rId191" Type="http://schemas.openxmlformats.org/officeDocument/2006/relationships/image" Target="../media/image131.png"/><Relationship Id="rId205" Type="http://schemas.openxmlformats.org/officeDocument/2006/relationships/image" Target="../media/image138.png"/><Relationship Id="rId247" Type="http://schemas.openxmlformats.org/officeDocument/2006/relationships/image" Target="../media/image159.png"/><Relationship Id="rId412" Type="http://schemas.openxmlformats.org/officeDocument/2006/relationships/customXml" Target="../ink/ink239.xml"/><Relationship Id="rId107" Type="http://schemas.openxmlformats.org/officeDocument/2006/relationships/image" Target="../media/image89.png"/><Relationship Id="rId289" Type="http://schemas.openxmlformats.org/officeDocument/2006/relationships/image" Target="../media/image180.png"/><Relationship Id="rId454" Type="http://schemas.openxmlformats.org/officeDocument/2006/relationships/customXml" Target="../ink/ink260.xml"/><Relationship Id="rId496" Type="http://schemas.openxmlformats.org/officeDocument/2006/relationships/customXml" Target="../ink/ink281.xml"/><Relationship Id="rId11" Type="http://schemas.openxmlformats.org/officeDocument/2006/relationships/image" Target="../media/image41.png"/><Relationship Id="rId53" Type="http://schemas.openxmlformats.org/officeDocument/2006/relationships/image" Target="../media/image62.png"/><Relationship Id="rId149" Type="http://schemas.openxmlformats.org/officeDocument/2006/relationships/image" Target="../media/image110.png"/><Relationship Id="rId314" Type="http://schemas.openxmlformats.org/officeDocument/2006/relationships/customXml" Target="../ink/ink190.xml"/><Relationship Id="rId356" Type="http://schemas.openxmlformats.org/officeDocument/2006/relationships/customXml" Target="../ink/ink211.xml"/><Relationship Id="rId398" Type="http://schemas.openxmlformats.org/officeDocument/2006/relationships/customXml" Target="../ink/ink232.xml"/><Relationship Id="rId521" Type="http://schemas.openxmlformats.org/officeDocument/2006/relationships/image" Target="../media/image296.png"/><Relationship Id="rId95" Type="http://schemas.openxmlformats.org/officeDocument/2006/relationships/image" Target="../media/image83.png"/><Relationship Id="rId160" Type="http://schemas.openxmlformats.org/officeDocument/2006/relationships/customXml" Target="../ink/ink113.xml"/><Relationship Id="rId216" Type="http://schemas.openxmlformats.org/officeDocument/2006/relationships/customXml" Target="../ink/ink141.xml"/><Relationship Id="rId423" Type="http://schemas.openxmlformats.org/officeDocument/2006/relationships/image" Target="../media/image247.png"/><Relationship Id="rId258" Type="http://schemas.openxmlformats.org/officeDocument/2006/relationships/customXml" Target="../ink/ink162.xml"/><Relationship Id="rId465" Type="http://schemas.openxmlformats.org/officeDocument/2006/relationships/image" Target="../media/image268.png"/><Relationship Id="rId22" Type="http://schemas.openxmlformats.org/officeDocument/2006/relationships/customXml" Target="../ink/ink44.xml"/><Relationship Id="rId64" Type="http://schemas.openxmlformats.org/officeDocument/2006/relationships/customXml" Target="../ink/ink65.xml"/><Relationship Id="rId118" Type="http://schemas.openxmlformats.org/officeDocument/2006/relationships/customXml" Target="../ink/ink92.xml"/><Relationship Id="rId325" Type="http://schemas.openxmlformats.org/officeDocument/2006/relationships/image" Target="../media/image198.png"/><Relationship Id="rId367" Type="http://schemas.openxmlformats.org/officeDocument/2006/relationships/image" Target="../media/image219.png"/><Relationship Id="rId171" Type="http://schemas.openxmlformats.org/officeDocument/2006/relationships/image" Target="../media/image121.png"/><Relationship Id="rId227" Type="http://schemas.openxmlformats.org/officeDocument/2006/relationships/image" Target="../media/image149.png"/><Relationship Id="rId269" Type="http://schemas.openxmlformats.org/officeDocument/2006/relationships/image" Target="../media/image170.png"/><Relationship Id="rId434" Type="http://schemas.openxmlformats.org/officeDocument/2006/relationships/customXml" Target="../ink/ink250.xml"/><Relationship Id="rId476" Type="http://schemas.openxmlformats.org/officeDocument/2006/relationships/customXml" Target="../ink/ink271.xml"/><Relationship Id="rId33" Type="http://schemas.openxmlformats.org/officeDocument/2006/relationships/image" Target="../media/image52.png"/><Relationship Id="rId129" Type="http://schemas.openxmlformats.org/officeDocument/2006/relationships/image" Target="../media/image100.png"/><Relationship Id="rId280" Type="http://schemas.openxmlformats.org/officeDocument/2006/relationships/customXml" Target="../ink/ink173.xml"/><Relationship Id="rId336" Type="http://schemas.openxmlformats.org/officeDocument/2006/relationships/customXml" Target="../ink/ink201.xml"/><Relationship Id="rId501" Type="http://schemas.openxmlformats.org/officeDocument/2006/relationships/image" Target="../media/image286.png"/><Relationship Id="rId75" Type="http://schemas.openxmlformats.org/officeDocument/2006/relationships/image" Target="../media/image73.png"/><Relationship Id="rId140" Type="http://schemas.openxmlformats.org/officeDocument/2006/relationships/customXml" Target="../ink/ink103.xml"/><Relationship Id="rId182" Type="http://schemas.openxmlformats.org/officeDocument/2006/relationships/customXml" Target="../ink/ink124.xml"/><Relationship Id="rId378" Type="http://schemas.openxmlformats.org/officeDocument/2006/relationships/customXml" Target="../ink/ink222.xml"/><Relationship Id="rId403" Type="http://schemas.openxmlformats.org/officeDocument/2006/relationships/image" Target="../media/image237.png"/><Relationship Id="rId6" Type="http://schemas.openxmlformats.org/officeDocument/2006/relationships/customXml" Target="../ink/ink36.xml"/><Relationship Id="rId238" Type="http://schemas.openxmlformats.org/officeDocument/2006/relationships/customXml" Target="../ink/ink152.xml"/><Relationship Id="rId445" Type="http://schemas.openxmlformats.org/officeDocument/2006/relationships/image" Target="../media/image258.png"/><Relationship Id="rId487" Type="http://schemas.openxmlformats.org/officeDocument/2006/relationships/image" Target="../media/image279.png"/><Relationship Id="rId291" Type="http://schemas.openxmlformats.org/officeDocument/2006/relationships/image" Target="../media/image181.png"/><Relationship Id="rId305" Type="http://schemas.openxmlformats.org/officeDocument/2006/relationships/image" Target="../media/image188.png"/><Relationship Id="rId347" Type="http://schemas.openxmlformats.org/officeDocument/2006/relationships/image" Target="../media/image209.png"/><Relationship Id="rId512" Type="http://schemas.openxmlformats.org/officeDocument/2006/relationships/customXml" Target="../ink/ink289.xml"/><Relationship Id="rId44" Type="http://schemas.openxmlformats.org/officeDocument/2006/relationships/customXml" Target="../ink/ink55.xml"/><Relationship Id="rId86" Type="http://schemas.openxmlformats.org/officeDocument/2006/relationships/customXml" Target="../ink/ink76.xml"/><Relationship Id="rId151" Type="http://schemas.openxmlformats.org/officeDocument/2006/relationships/image" Target="../media/image111.png"/><Relationship Id="rId389" Type="http://schemas.openxmlformats.org/officeDocument/2006/relationships/image" Target="../media/image230.png"/><Relationship Id="rId193" Type="http://schemas.openxmlformats.org/officeDocument/2006/relationships/image" Target="../media/image132.png"/><Relationship Id="rId207" Type="http://schemas.openxmlformats.org/officeDocument/2006/relationships/image" Target="../media/image139.png"/><Relationship Id="rId249" Type="http://schemas.openxmlformats.org/officeDocument/2006/relationships/image" Target="../media/image160.png"/><Relationship Id="rId414" Type="http://schemas.openxmlformats.org/officeDocument/2006/relationships/customXml" Target="../ink/ink240.xml"/><Relationship Id="rId456" Type="http://schemas.openxmlformats.org/officeDocument/2006/relationships/customXml" Target="../ink/ink261.xml"/><Relationship Id="rId498" Type="http://schemas.openxmlformats.org/officeDocument/2006/relationships/customXml" Target="../ink/ink282.xml"/><Relationship Id="rId13" Type="http://schemas.openxmlformats.org/officeDocument/2006/relationships/image" Target="../media/image42.png"/><Relationship Id="rId109" Type="http://schemas.openxmlformats.org/officeDocument/2006/relationships/image" Target="../media/image90.png"/><Relationship Id="rId260" Type="http://schemas.openxmlformats.org/officeDocument/2006/relationships/customXml" Target="../ink/ink163.xml"/><Relationship Id="rId316" Type="http://schemas.openxmlformats.org/officeDocument/2006/relationships/customXml" Target="../ink/ink191.xml"/><Relationship Id="rId523" Type="http://schemas.openxmlformats.org/officeDocument/2006/relationships/image" Target="../media/image297.png"/><Relationship Id="rId55" Type="http://schemas.openxmlformats.org/officeDocument/2006/relationships/image" Target="../media/image63.png"/><Relationship Id="rId97" Type="http://schemas.openxmlformats.org/officeDocument/2006/relationships/image" Target="../media/image84.png"/><Relationship Id="rId120" Type="http://schemas.openxmlformats.org/officeDocument/2006/relationships/customXml" Target="../ink/ink93.xml"/><Relationship Id="rId358" Type="http://schemas.openxmlformats.org/officeDocument/2006/relationships/customXml" Target="../ink/ink212.xml"/><Relationship Id="rId162" Type="http://schemas.openxmlformats.org/officeDocument/2006/relationships/customXml" Target="../ink/ink114.xml"/><Relationship Id="rId218" Type="http://schemas.openxmlformats.org/officeDocument/2006/relationships/customXml" Target="../ink/ink142.xml"/><Relationship Id="rId425" Type="http://schemas.openxmlformats.org/officeDocument/2006/relationships/image" Target="../media/image248.png"/><Relationship Id="rId467" Type="http://schemas.openxmlformats.org/officeDocument/2006/relationships/image" Target="../media/image269.png"/><Relationship Id="rId271" Type="http://schemas.openxmlformats.org/officeDocument/2006/relationships/image" Target="../media/image171.png"/><Relationship Id="rId24" Type="http://schemas.openxmlformats.org/officeDocument/2006/relationships/customXml" Target="../ink/ink45.xml"/><Relationship Id="rId66" Type="http://schemas.openxmlformats.org/officeDocument/2006/relationships/customXml" Target="../ink/ink66.xml"/><Relationship Id="rId131" Type="http://schemas.openxmlformats.org/officeDocument/2006/relationships/image" Target="../media/image101.png"/><Relationship Id="rId327" Type="http://schemas.openxmlformats.org/officeDocument/2006/relationships/image" Target="../media/image199.png"/><Relationship Id="rId369" Type="http://schemas.openxmlformats.org/officeDocument/2006/relationships/image" Target="../media/image220.png"/><Relationship Id="rId173" Type="http://schemas.openxmlformats.org/officeDocument/2006/relationships/image" Target="../media/image122.png"/><Relationship Id="rId229" Type="http://schemas.openxmlformats.org/officeDocument/2006/relationships/image" Target="../media/image150.png"/><Relationship Id="rId380" Type="http://schemas.openxmlformats.org/officeDocument/2006/relationships/customXml" Target="../ink/ink223.xml"/><Relationship Id="rId436" Type="http://schemas.openxmlformats.org/officeDocument/2006/relationships/customXml" Target="../ink/ink251.xml"/><Relationship Id="rId240" Type="http://schemas.openxmlformats.org/officeDocument/2006/relationships/customXml" Target="../ink/ink153.xml"/><Relationship Id="rId478" Type="http://schemas.openxmlformats.org/officeDocument/2006/relationships/customXml" Target="../ink/ink272.xml"/><Relationship Id="rId35" Type="http://schemas.openxmlformats.org/officeDocument/2006/relationships/image" Target="../media/image53.png"/><Relationship Id="rId77" Type="http://schemas.openxmlformats.org/officeDocument/2006/relationships/image" Target="../media/image74.png"/><Relationship Id="rId100" Type="http://schemas.openxmlformats.org/officeDocument/2006/relationships/customXml" Target="../ink/ink83.xml"/><Relationship Id="rId282" Type="http://schemas.openxmlformats.org/officeDocument/2006/relationships/customXml" Target="../ink/ink174.xml"/><Relationship Id="rId338" Type="http://schemas.openxmlformats.org/officeDocument/2006/relationships/customXml" Target="../ink/ink202.xml"/><Relationship Id="rId503" Type="http://schemas.openxmlformats.org/officeDocument/2006/relationships/image" Target="../media/image287.png"/><Relationship Id="rId8" Type="http://schemas.openxmlformats.org/officeDocument/2006/relationships/customXml" Target="../ink/ink37.xml"/><Relationship Id="rId142" Type="http://schemas.openxmlformats.org/officeDocument/2006/relationships/customXml" Target="../ink/ink104.xml"/><Relationship Id="rId184" Type="http://schemas.openxmlformats.org/officeDocument/2006/relationships/customXml" Target="../ink/ink125.xml"/><Relationship Id="rId391" Type="http://schemas.openxmlformats.org/officeDocument/2006/relationships/image" Target="../media/image231.png"/><Relationship Id="rId405" Type="http://schemas.openxmlformats.org/officeDocument/2006/relationships/image" Target="../media/image238.png"/><Relationship Id="rId447" Type="http://schemas.openxmlformats.org/officeDocument/2006/relationships/image" Target="../media/image259.png"/><Relationship Id="rId251" Type="http://schemas.openxmlformats.org/officeDocument/2006/relationships/image" Target="../media/image161.png"/><Relationship Id="rId489" Type="http://schemas.openxmlformats.org/officeDocument/2006/relationships/image" Target="../media/image280.png"/><Relationship Id="rId46" Type="http://schemas.openxmlformats.org/officeDocument/2006/relationships/customXml" Target="../ink/ink56.xml"/><Relationship Id="rId293" Type="http://schemas.openxmlformats.org/officeDocument/2006/relationships/image" Target="../media/image182.png"/><Relationship Id="rId307" Type="http://schemas.openxmlformats.org/officeDocument/2006/relationships/image" Target="../media/image189.png"/><Relationship Id="rId349" Type="http://schemas.openxmlformats.org/officeDocument/2006/relationships/image" Target="../media/image210.png"/><Relationship Id="rId514" Type="http://schemas.openxmlformats.org/officeDocument/2006/relationships/customXml" Target="../ink/ink290.xml"/><Relationship Id="rId88" Type="http://schemas.openxmlformats.org/officeDocument/2006/relationships/customXml" Target="../ink/ink77.xml"/><Relationship Id="rId111" Type="http://schemas.openxmlformats.org/officeDocument/2006/relationships/image" Target="../media/image91.png"/><Relationship Id="rId153" Type="http://schemas.openxmlformats.org/officeDocument/2006/relationships/image" Target="../media/image112.png"/><Relationship Id="rId195" Type="http://schemas.openxmlformats.org/officeDocument/2006/relationships/image" Target="../media/image133.png"/><Relationship Id="rId209" Type="http://schemas.openxmlformats.org/officeDocument/2006/relationships/image" Target="../media/image140.png"/><Relationship Id="rId360" Type="http://schemas.openxmlformats.org/officeDocument/2006/relationships/customXml" Target="../ink/ink213.xml"/><Relationship Id="rId416" Type="http://schemas.openxmlformats.org/officeDocument/2006/relationships/customXml" Target="../ink/ink241.xml"/><Relationship Id="rId220" Type="http://schemas.openxmlformats.org/officeDocument/2006/relationships/customXml" Target="../ink/ink143.xml"/><Relationship Id="rId458" Type="http://schemas.openxmlformats.org/officeDocument/2006/relationships/customXml" Target="../ink/ink262.xml"/><Relationship Id="rId15" Type="http://schemas.openxmlformats.org/officeDocument/2006/relationships/image" Target="../media/image43.png"/><Relationship Id="rId57" Type="http://schemas.openxmlformats.org/officeDocument/2006/relationships/image" Target="../media/image64.png"/><Relationship Id="rId262" Type="http://schemas.openxmlformats.org/officeDocument/2006/relationships/customXml" Target="../ink/ink164.xml"/><Relationship Id="rId318" Type="http://schemas.openxmlformats.org/officeDocument/2006/relationships/customXml" Target="../ink/ink192.xml"/><Relationship Id="rId99" Type="http://schemas.openxmlformats.org/officeDocument/2006/relationships/image" Target="../media/image85.png"/><Relationship Id="rId122" Type="http://schemas.openxmlformats.org/officeDocument/2006/relationships/customXml" Target="../ink/ink94.xml"/><Relationship Id="rId164" Type="http://schemas.openxmlformats.org/officeDocument/2006/relationships/customXml" Target="../ink/ink115.xml"/><Relationship Id="rId371" Type="http://schemas.openxmlformats.org/officeDocument/2006/relationships/image" Target="../media/image221.png"/><Relationship Id="rId427" Type="http://schemas.openxmlformats.org/officeDocument/2006/relationships/image" Target="../media/image249.png"/><Relationship Id="rId469" Type="http://schemas.openxmlformats.org/officeDocument/2006/relationships/image" Target="../media/image270.png"/><Relationship Id="rId26" Type="http://schemas.openxmlformats.org/officeDocument/2006/relationships/customXml" Target="../ink/ink46.xml"/><Relationship Id="rId231" Type="http://schemas.openxmlformats.org/officeDocument/2006/relationships/image" Target="../media/image151.png"/><Relationship Id="rId273" Type="http://schemas.openxmlformats.org/officeDocument/2006/relationships/image" Target="../media/image172.png"/><Relationship Id="rId329" Type="http://schemas.openxmlformats.org/officeDocument/2006/relationships/image" Target="../media/image200.png"/><Relationship Id="rId480" Type="http://schemas.openxmlformats.org/officeDocument/2006/relationships/customXml" Target="../ink/ink273.xml"/><Relationship Id="rId68" Type="http://schemas.openxmlformats.org/officeDocument/2006/relationships/customXml" Target="../ink/ink67.xml"/><Relationship Id="rId133" Type="http://schemas.openxmlformats.org/officeDocument/2006/relationships/image" Target="../media/image102.png"/><Relationship Id="rId175" Type="http://schemas.openxmlformats.org/officeDocument/2006/relationships/image" Target="../media/image123.png"/><Relationship Id="rId340" Type="http://schemas.openxmlformats.org/officeDocument/2006/relationships/customXml" Target="../ink/ink203.xml"/><Relationship Id="rId200" Type="http://schemas.openxmlformats.org/officeDocument/2006/relationships/customXml" Target="../ink/ink133.xml"/><Relationship Id="rId382" Type="http://schemas.openxmlformats.org/officeDocument/2006/relationships/customXml" Target="../ink/ink224.xml"/><Relationship Id="rId438" Type="http://schemas.openxmlformats.org/officeDocument/2006/relationships/customXml" Target="../ink/ink252.xml"/><Relationship Id="rId242" Type="http://schemas.openxmlformats.org/officeDocument/2006/relationships/customXml" Target="../ink/ink154.xml"/><Relationship Id="rId284" Type="http://schemas.openxmlformats.org/officeDocument/2006/relationships/customXml" Target="../ink/ink175.xml"/><Relationship Id="rId491" Type="http://schemas.openxmlformats.org/officeDocument/2006/relationships/image" Target="../media/image281.png"/><Relationship Id="rId505" Type="http://schemas.openxmlformats.org/officeDocument/2006/relationships/image" Target="../media/image288.png"/><Relationship Id="rId37" Type="http://schemas.openxmlformats.org/officeDocument/2006/relationships/image" Target="../media/image54.png"/><Relationship Id="rId79" Type="http://schemas.openxmlformats.org/officeDocument/2006/relationships/image" Target="../media/image75.png"/><Relationship Id="rId102" Type="http://schemas.openxmlformats.org/officeDocument/2006/relationships/customXml" Target="../ink/ink84.xml"/><Relationship Id="rId144" Type="http://schemas.openxmlformats.org/officeDocument/2006/relationships/customXml" Target="../ink/ink105.xml"/><Relationship Id="rId90" Type="http://schemas.openxmlformats.org/officeDocument/2006/relationships/customXml" Target="../ink/ink78.xml"/><Relationship Id="rId186" Type="http://schemas.openxmlformats.org/officeDocument/2006/relationships/customXml" Target="../ink/ink126.xml"/><Relationship Id="rId351" Type="http://schemas.openxmlformats.org/officeDocument/2006/relationships/image" Target="../media/image211.png"/><Relationship Id="rId393" Type="http://schemas.openxmlformats.org/officeDocument/2006/relationships/image" Target="../media/image232.png"/><Relationship Id="rId407" Type="http://schemas.openxmlformats.org/officeDocument/2006/relationships/image" Target="../media/image239.png"/><Relationship Id="rId449" Type="http://schemas.openxmlformats.org/officeDocument/2006/relationships/image" Target="../media/image260.png"/><Relationship Id="rId211" Type="http://schemas.openxmlformats.org/officeDocument/2006/relationships/image" Target="../media/image141.png"/><Relationship Id="rId253" Type="http://schemas.openxmlformats.org/officeDocument/2006/relationships/image" Target="../media/image162.png"/><Relationship Id="rId295" Type="http://schemas.openxmlformats.org/officeDocument/2006/relationships/image" Target="../media/image183.png"/><Relationship Id="rId309" Type="http://schemas.openxmlformats.org/officeDocument/2006/relationships/image" Target="../media/image190.png"/><Relationship Id="rId460" Type="http://schemas.openxmlformats.org/officeDocument/2006/relationships/customXml" Target="../ink/ink263.xml"/><Relationship Id="rId516" Type="http://schemas.openxmlformats.org/officeDocument/2006/relationships/customXml" Target="../ink/ink291.xml"/><Relationship Id="rId48" Type="http://schemas.openxmlformats.org/officeDocument/2006/relationships/customXml" Target="../ink/ink57.xml"/><Relationship Id="rId113" Type="http://schemas.openxmlformats.org/officeDocument/2006/relationships/image" Target="../media/image92.png"/><Relationship Id="rId320" Type="http://schemas.openxmlformats.org/officeDocument/2006/relationships/customXml" Target="../ink/ink193.xml"/><Relationship Id="rId155" Type="http://schemas.openxmlformats.org/officeDocument/2006/relationships/image" Target="../media/image113.png"/><Relationship Id="rId197" Type="http://schemas.openxmlformats.org/officeDocument/2006/relationships/image" Target="../media/image134.png"/><Relationship Id="rId362" Type="http://schemas.openxmlformats.org/officeDocument/2006/relationships/customXml" Target="../ink/ink214.xml"/><Relationship Id="rId418" Type="http://schemas.openxmlformats.org/officeDocument/2006/relationships/customXml" Target="../ink/ink242.xml"/><Relationship Id="rId222" Type="http://schemas.openxmlformats.org/officeDocument/2006/relationships/customXml" Target="../ink/ink144.xml"/><Relationship Id="rId264" Type="http://schemas.openxmlformats.org/officeDocument/2006/relationships/customXml" Target="../ink/ink165.xml"/><Relationship Id="rId471" Type="http://schemas.openxmlformats.org/officeDocument/2006/relationships/image" Target="../media/image271.png"/><Relationship Id="rId17" Type="http://schemas.openxmlformats.org/officeDocument/2006/relationships/image" Target="../media/image44.png"/><Relationship Id="rId59" Type="http://schemas.openxmlformats.org/officeDocument/2006/relationships/image" Target="../media/image65.png"/><Relationship Id="rId124" Type="http://schemas.openxmlformats.org/officeDocument/2006/relationships/customXml" Target="../ink/ink95.xml"/><Relationship Id="rId70" Type="http://schemas.openxmlformats.org/officeDocument/2006/relationships/customXml" Target="../ink/ink68.xml"/><Relationship Id="rId166" Type="http://schemas.openxmlformats.org/officeDocument/2006/relationships/customXml" Target="../ink/ink116.xml"/><Relationship Id="rId331" Type="http://schemas.openxmlformats.org/officeDocument/2006/relationships/image" Target="../media/image201.png"/><Relationship Id="rId373" Type="http://schemas.openxmlformats.org/officeDocument/2006/relationships/image" Target="../media/image222.png"/><Relationship Id="rId429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2.png"/><Relationship Id="rId440" Type="http://schemas.openxmlformats.org/officeDocument/2006/relationships/customXml" Target="../ink/ink253.xml"/><Relationship Id="rId28" Type="http://schemas.openxmlformats.org/officeDocument/2006/relationships/customXml" Target="../ink/ink47.xml"/><Relationship Id="rId275" Type="http://schemas.openxmlformats.org/officeDocument/2006/relationships/image" Target="../media/image173.png"/><Relationship Id="rId300" Type="http://schemas.openxmlformats.org/officeDocument/2006/relationships/customXml" Target="../ink/ink183.xml"/><Relationship Id="rId482" Type="http://schemas.openxmlformats.org/officeDocument/2006/relationships/customXml" Target="../ink/ink274.xml"/><Relationship Id="rId81" Type="http://schemas.openxmlformats.org/officeDocument/2006/relationships/image" Target="../media/image76.png"/><Relationship Id="rId135" Type="http://schemas.openxmlformats.org/officeDocument/2006/relationships/image" Target="../media/image103.png"/><Relationship Id="rId177" Type="http://schemas.openxmlformats.org/officeDocument/2006/relationships/image" Target="../media/image124.png"/><Relationship Id="rId342" Type="http://schemas.openxmlformats.org/officeDocument/2006/relationships/customXml" Target="../ink/ink204.xml"/><Relationship Id="rId384" Type="http://schemas.openxmlformats.org/officeDocument/2006/relationships/customXml" Target="../ink/ink225.xml"/><Relationship Id="rId202" Type="http://schemas.openxmlformats.org/officeDocument/2006/relationships/customXml" Target="../ink/ink134.xml"/><Relationship Id="rId244" Type="http://schemas.openxmlformats.org/officeDocument/2006/relationships/customXml" Target="../ink/ink155.xml"/><Relationship Id="rId39" Type="http://schemas.openxmlformats.org/officeDocument/2006/relationships/image" Target="../media/image55.png"/><Relationship Id="rId286" Type="http://schemas.openxmlformats.org/officeDocument/2006/relationships/customXml" Target="../ink/ink176.xml"/><Relationship Id="rId451" Type="http://schemas.openxmlformats.org/officeDocument/2006/relationships/image" Target="../media/image261.png"/><Relationship Id="rId493" Type="http://schemas.openxmlformats.org/officeDocument/2006/relationships/image" Target="../media/image282.png"/><Relationship Id="rId507" Type="http://schemas.openxmlformats.org/officeDocument/2006/relationships/image" Target="../media/image289.png"/><Relationship Id="rId50" Type="http://schemas.openxmlformats.org/officeDocument/2006/relationships/customXml" Target="../ink/ink58.xml"/><Relationship Id="rId104" Type="http://schemas.openxmlformats.org/officeDocument/2006/relationships/customXml" Target="../ink/ink85.xml"/><Relationship Id="rId146" Type="http://schemas.openxmlformats.org/officeDocument/2006/relationships/customXml" Target="../ink/ink106.xml"/><Relationship Id="rId188" Type="http://schemas.openxmlformats.org/officeDocument/2006/relationships/customXml" Target="../ink/ink127.xml"/><Relationship Id="rId311" Type="http://schemas.openxmlformats.org/officeDocument/2006/relationships/image" Target="../media/image191.png"/><Relationship Id="rId353" Type="http://schemas.openxmlformats.org/officeDocument/2006/relationships/image" Target="../media/image212.png"/><Relationship Id="rId395" Type="http://schemas.openxmlformats.org/officeDocument/2006/relationships/image" Target="../media/image233.png"/><Relationship Id="rId409" Type="http://schemas.openxmlformats.org/officeDocument/2006/relationships/image" Target="../media/image240.png"/><Relationship Id="rId92" Type="http://schemas.openxmlformats.org/officeDocument/2006/relationships/customXml" Target="../ink/ink79.xml"/><Relationship Id="rId213" Type="http://schemas.openxmlformats.org/officeDocument/2006/relationships/image" Target="../media/image142.png"/><Relationship Id="rId420" Type="http://schemas.openxmlformats.org/officeDocument/2006/relationships/customXml" Target="../ink/ink243.xml"/><Relationship Id="rId255" Type="http://schemas.openxmlformats.org/officeDocument/2006/relationships/image" Target="../media/image163.png"/><Relationship Id="rId297" Type="http://schemas.openxmlformats.org/officeDocument/2006/relationships/image" Target="../media/image184.png"/><Relationship Id="rId462" Type="http://schemas.openxmlformats.org/officeDocument/2006/relationships/customXml" Target="../ink/ink264.xml"/><Relationship Id="rId518" Type="http://schemas.openxmlformats.org/officeDocument/2006/relationships/customXml" Target="../ink/ink292.xml"/><Relationship Id="rId115" Type="http://schemas.openxmlformats.org/officeDocument/2006/relationships/image" Target="../media/image93.png"/><Relationship Id="rId157" Type="http://schemas.openxmlformats.org/officeDocument/2006/relationships/image" Target="../media/image114.png"/><Relationship Id="rId322" Type="http://schemas.openxmlformats.org/officeDocument/2006/relationships/customXml" Target="../ink/ink194.xml"/><Relationship Id="rId364" Type="http://schemas.openxmlformats.org/officeDocument/2006/relationships/customXml" Target="../ink/ink215.xml"/><Relationship Id="rId61" Type="http://schemas.openxmlformats.org/officeDocument/2006/relationships/image" Target="../media/image66.png"/><Relationship Id="rId199" Type="http://schemas.openxmlformats.org/officeDocument/2006/relationships/image" Target="../media/image135.png"/><Relationship Id="rId19" Type="http://schemas.openxmlformats.org/officeDocument/2006/relationships/image" Target="../media/image45.png"/><Relationship Id="rId224" Type="http://schemas.openxmlformats.org/officeDocument/2006/relationships/customXml" Target="../ink/ink145.xml"/><Relationship Id="rId266" Type="http://schemas.openxmlformats.org/officeDocument/2006/relationships/customXml" Target="../ink/ink166.xml"/><Relationship Id="rId431" Type="http://schemas.openxmlformats.org/officeDocument/2006/relationships/image" Target="../media/image251.png"/><Relationship Id="rId473" Type="http://schemas.openxmlformats.org/officeDocument/2006/relationships/image" Target="../media/image272.png"/><Relationship Id="rId30" Type="http://schemas.openxmlformats.org/officeDocument/2006/relationships/customXml" Target="../ink/ink48.xml"/><Relationship Id="rId126" Type="http://schemas.openxmlformats.org/officeDocument/2006/relationships/customXml" Target="../ink/ink96.xml"/><Relationship Id="rId168" Type="http://schemas.openxmlformats.org/officeDocument/2006/relationships/customXml" Target="../ink/ink117.xml"/><Relationship Id="rId333" Type="http://schemas.openxmlformats.org/officeDocument/2006/relationships/image" Target="../media/image202.png"/><Relationship Id="rId72" Type="http://schemas.openxmlformats.org/officeDocument/2006/relationships/customXml" Target="../ink/ink69.xml"/><Relationship Id="rId375" Type="http://schemas.openxmlformats.org/officeDocument/2006/relationships/image" Target="../media/image223.png"/><Relationship Id="rId3" Type="http://schemas.openxmlformats.org/officeDocument/2006/relationships/image" Target="../media/image1.png"/><Relationship Id="rId235" Type="http://schemas.openxmlformats.org/officeDocument/2006/relationships/image" Target="../media/image153.png"/><Relationship Id="rId277" Type="http://schemas.openxmlformats.org/officeDocument/2006/relationships/image" Target="../media/image174.png"/><Relationship Id="rId400" Type="http://schemas.openxmlformats.org/officeDocument/2006/relationships/customXml" Target="../ink/ink233.xml"/><Relationship Id="rId442" Type="http://schemas.openxmlformats.org/officeDocument/2006/relationships/customXml" Target="../ink/ink254.xml"/><Relationship Id="rId484" Type="http://schemas.openxmlformats.org/officeDocument/2006/relationships/customXml" Target="../ink/ink275.xml"/><Relationship Id="rId137" Type="http://schemas.openxmlformats.org/officeDocument/2006/relationships/image" Target="../media/image104.png"/><Relationship Id="rId302" Type="http://schemas.openxmlformats.org/officeDocument/2006/relationships/customXml" Target="../ink/ink184.xml"/><Relationship Id="rId344" Type="http://schemas.openxmlformats.org/officeDocument/2006/relationships/customXml" Target="../ink/ink205.xml"/><Relationship Id="rId41" Type="http://schemas.openxmlformats.org/officeDocument/2006/relationships/image" Target="../media/image56.png"/><Relationship Id="rId83" Type="http://schemas.openxmlformats.org/officeDocument/2006/relationships/image" Target="../media/image77.png"/><Relationship Id="rId179" Type="http://schemas.openxmlformats.org/officeDocument/2006/relationships/image" Target="../media/image125.png"/><Relationship Id="rId386" Type="http://schemas.openxmlformats.org/officeDocument/2006/relationships/customXml" Target="../ink/ink226.xml"/><Relationship Id="rId190" Type="http://schemas.openxmlformats.org/officeDocument/2006/relationships/customXml" Target="../ink/ink128.xml"/><Relationship Id="rId204" Type="http://schemas.openxmlformats.org/officeDocument/2006/relationships/customXml" Target="../ink/ink135.xml"/><Relationship Id="rId246" Type="http://schemas.openxmlformats.org/officeDocument/2006/relationships/customXml" Target="../ink/ink156.xml"/><Relationship Id="rId288" Type="http://schemas.openxmlformats.org/officeDocument/2006/relationships/customXml" Target="../ink/ink177.xml"/><Relationship Id="rId411" Type="http://schemas.openxmlformats.org/officeDocument/2006/relationships/image" Target="../media/image241.png"/><Relationship Id="rId453" Type="http://schemas.openxmlformats.org/officeDocument/2006/relationships/image" Target="../media/image262.png"/><Relationship Id="rId509" Type="http://schemas.openxmlformats.org/officeDocument/2006/relationships/image" Target="../media/image290.png"/><Relationship Id="rId106" Type="http://schemas.openxmlformats.org/officeDocument/2006/relationships/customXml" Target="../ink/ink86.xml"/><Relationship Id="rId313" Type="http://schemas.openxmlformats.org/officeDocument/2006/relationships/image" Target="../media/image192.png"/><Relationship Id="rId495" Type="http://schemas.openxmlformats.org/officeDocument/2006/relationships/image" Target="../media/image283.png"/><Relationship Id="rId10" Type="http://schemas.openxmlformats.org/officeDocument/2006/relationships/customXml" Target="../ink/ink38.xml"/><Relationship Id="rId52" Type="http://schemas.openxmlformats.org/officeDocument/2006/relationships/customXml" Target="../ink/ink59.xml"/><Relationship Id="rId94" Type="http://schemas.openxmlformats.org/officeDocument/2006/relationships/customXml" Target="../ink/ink80.xml"/><Relationship Id="rId148" Type="http://schemas.openxmlformats.org/officeDocument/2006/relationships/customXml" Target="../ink/ink107.xml"/><Relationship Id="rId355" Type="http://schemas.openxmlformats.org/officeDocument/2006/relationships/image" Target="../media/image213.png"/><Relationship Id="rId397" Type="http://schemas.openxmlformats.org/officeDocument/2006/relationships/image" Target="../media/image234.png"/><Relationship Id="rId520" Type="http://schemas.openxmlformats.org/officeDocument/2006/relationships/customXml" Target="../ink/ink293.xml"/><Relationship Id="rId215" Type="http://schemas.openxmlformats.org/officeDocument/2006/relationships/image" Target="../media/image143.png"/><Relationship Id="rId257" Type="http://schemas.openxmlformats.org/officeDocument/2006/relationships/image" Target="../media/image164.png"/><Relationship Id="rId422" Type="http://schemas.openxmlformats.org/officeDocument/2006/relationships/customXml" Target="../ink/ink244.xml"/><Relationship Id="rId464" Type="http://schemas.openxmlformats.org/officeDocument/2006/relationships/customXml" Target="../ink/ink265.xml"/><Relationship Id="rId299" Type="http://schemas.openxmlformats.org/officeDocument/2006/relationships/image" Target="../media/image185.png"/><Relationship Id="rId63" Type="http://schemas.openxmlformats.org/officeDocument/2006/relationships/image" Target="../media/image67.png"/><Relationship Id="rId159" Type="http://schemas.openxmlformats.org/officeDocument/2006/relationships/image" Target="../media/image115.png"/><Relationship Id="rId366" Type="http://schemas.openxmlformats.org/officeDocument/2006/relationships/customXml" Target="../ink/ink216.xml"/><Relationship Id="rId226" Type="http://schemas.openxmlformats.org/officeDocument/2006/relationships/customXml" Target="../ink/ink146.xml"/><Relationship Id="rId433" Type="http://schemas.openxmlformats.org/officeDocument/2006/relationships/image" Target="../media/image252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30.png"/><Relationship Id="rId299" Type="http://schemas.openxmlformats.org/officeDocument/2006/relationships/customXml" Target="../ink/ink3910.xml"/><Relationship Id="rId63" Type="http://schemas.openxmlformats.org/officeDocument/2006/relationships/image" Target="../media/image22160.png"/><Relationship Id="rId159" Type="http://schemas.openxmlformats.org/officeDocument/2006/relationships/image" Target="../media/image22640.png"/><Relationship Id="rId324" Type="http://schemas.openxmlformats.org/officeDocument/2006/relationships/image" Target="../media/image2333.png"/><Relationship Id="rId366" Type="http://schemas.openxmlformats.org/officeDocument/2006/relationships/image" Target="../media/image2352.png"/><Relationship Id="rId170" Type="http://schemas.openxmlformats.org/officeDocument/2006/relationships/customXml" Target="../ink/ink3850.xml"/><Relationship Id="rId226" Type="http://schemas.openxmlformats.org/officeDocument/2006/relationships/image" Target="../media/image2280.png"/><Relationship Id="rId268" Type="http://schemas.openxmlformats.org/officeDocument/2006/relationships/image" Target="../media/image2305.png"/><Relationship Id="rId74" Type="http://schemas.openxmlformats.org/officeDocument/2006/relationships/customXml" Target="../ink/ink3802.xml"/><Relationship Id="rId128" Type="http://schemas.openxmlformats.org/officeDocument/2006/relationships/customXml" Target="../ink/ink3829.xml"/><Relationship Id="rId335" Type="http://schemas.openxmlformats.org/officeDocument/2006/relationships/customXml" Target="../ink/ink3928.xml"/><Relationship Id="rId377" Type="http://schemas.openxmlformats.org/officeDocument/2006/relationships/customXml" Target="../ink/ink3947.xml"/><Relationship Id="rId237" Type="http://schemas.openxmlformats.org/officeDocument/2006/relationships/customXml" Target="../ink/ink3879.xml"/><Relationship Id="rId279" Type="http://schemas.openxmlformats.org/officeDocument/2006/relationships/customXml" Target="../ink/ink3900.xml"/><Relationship Id="rId139" Type="http://schemas.openxmlformats.org/officeDocument/2006/relationships/image" Target="../media/image22540.png"/><Relationship Id="rId43" Type="http://schemas.openxmlformats.org/officeDocument/2006/relationships/image" Target="../media/image22060.png"/><Relationship Id="rId290" Type="http://schemas.openxmlformats.org/officeDocument/2006/relationships/image" Target="../media/image2316.png"/><Relationship Id="rId304" Type="http://schemas.openxmlformats.org/officeDocument/2006/relationships/image" Target="../media/image2323.png"/><Relationship Id="rId346" Type="http://schemas.openxmlformats.org/officeDocument/2006/relationships/image" Target="../media/image2344.png"/><Relationship Id="rId388" Type="http://schemas.openxmlformats.org/officeDocument/2006/relationships/image" Target="../media/image2363.png"/><Relationship Id="rId85" Type="http://schemas.openxmlformats.org/officeDocument/2006/relationships/image" Target="../media/image22270.png"/><Relationship Id="rId150" Type="http://schemas.openxmlformats.org/officeDocument/2006/relationships/customXml" Target="../ink/ink3840.xml"/><Relationship Id="rId206" Type="http://schemas.openxmlformats.org/officeDocument/2006/relationships/customXml" Target="../ink/ink3861.xml"/><Relationship Id="rId248" Type="http://schemas.openxmlformats.org/officeDocument/2006/relationships/image" Target="../media/image2295.png"/><Relationship Id="rId108" Type="http://schemas.openxmlformats.org/officeDocument/2006/relationships/customXml" Target="../ink/ink3819.xml"/><Relationship Id="rId315" Type="http://schemas.openxmlformats.org/officeDocument/2006/relationships/customXml" Target="../ink/ink3918.xml"/><Relationship Id="rId357" Type="http://schemas.openxmlformats.org/officeDocument/2006/relationships/customXml" Target="../ink/ink3937.xml"/><Relationship Id="rId96" Type="http://schemas.openxmlformats.org/officeDocument/2006/relationships/customXml" Target="../ink/ink3813.xml"/><Relationship Id="rId161" Type="http://schemas.openxmlformats.org/officeDocument/2006/relationships/image" Target="../media/image22650.png"/><Relationship Id="rId217" Type="http://schemas.openxmlformats.org/officeDocument/2006/relationships/customXml" Target="../ink/ink3869.xml"/><Relationship Id="rId259" Type="http://schemas.openxmlformats.org/officeDocument/2006/relationships/customXml" Target="../ink/ink3890.xml"/><Relationship Id="rId119" Type="http://schemas.openxmlformats.org/officeDocument/2006/relationships/image" Target="../media/image22440.png"/><Relationship Id="rId270" Type="http://schemas.openxmlformats.org/officeDocument/2006/relationships/image" Target="../media/image2306.png"/><Relationship Id="rId326" Type="http://schemas.openxmlformats.org/officeDocument/2006/relationships/image" Target="../media/image2334.png"/><Relationship Id="rId65" Type="http://schemas.openxmlformats.org/officeDocument/2006/relationships/image" Target="../media/image22170.png"/><Relationship Id="rId130" Type="http://schemas.openxmlformats.org/officeDocument/2006/relationships/customXml" Target="../ink/ink3830.xml"/><Relationship Id="rId368" Type="http://schemas.openxmlformats.org/officeDocument/2006/relationships/image" Target="../media/image2353.png"/><Relationship Id="rId172" Type="http://schemas.openxmlformats.org/officeDocument/2006/relationships/customXml" Target="../ink/ink3851.xml"/><Relationship Id="rId228" Type="http://schemas.openxmlformats.org/officeDocument/2006/relationships/image" Target="../media/image2281.png"/><Relationship Id="rId281" Type="http://schemas.openxmlformats.org/officeDocument/2006/relationships/customXml" Target="../ink/ink3901.xml"/><Relationship Id="rId337" Type="http://schemas.openxmlformats.org/officeDocument/2006/relationships/customXml" Target="../ink/ink3929.xml"/><Relationship Id="rId55" Type="http://schemas.openxmlformats.org/officeDocument/2006/relationships/image" Target="../media/image22120.png"/><Relationship Id="rId76" Type="http://schemas.openxmlformats.org/officeDocument/2006/relationships/customXml" Target="../ink/ink3803.xml"/><Relationship Id="rId97" Type="http://schemas.openxmlformats.org/officeDocument/2006/relationships/image" Target="../media/image22330.png"/><Relationship Id="rId120" Type="http://schemas.openxmlformats.org/officeDocument/2006/relationships/customXml" Target="../ink/ink3825.xml"/><Relationship Id="rId141" Type="http://schemas.openxmlformats.org/officeDocument/2006/relationships/image" Target="../media/image22550.png"/><Relationship Id="rId358" Type="http://schemas.openxmlformats.org/officeDocument/2006/relationships/image" Target="../media/image2350.png"/><Relationship Id="rId379" Type="http://schemas.openxmlformats.org/officeDocument/2006/relationships/customXml" Target="../ink/ink3948.xml"/><Relationship Id="rId162" Type="http://schemas.openxmlformats.org/officeDocument/2006/relationships/customXml" Target="../ink/ink3846.xml"/><Relationship Id="rId218" Type="http://schemas.openxmlformats.org/officeDocument/2006/relationships/image" Target="../media/image2276.png"/><Relationship Id="rId239" Type="http://schemas.openxmlformats.org/officeDocument/2006/relationships/customXml" Target="../ink/ink3880.xml"/><Relationship Id="rId250" Type="http://schemas.openxmlformats.org/officeDocument/2006/relationships/image" Target="../media/image2296.png"/><Relationship Id="rId271" Type="http://schemas.openxmlformats.org/officeDocument/2006/relationships/customXml" Target="../ink/ink3896.xml"/><Relationship Id="rId292" Type="http://schemas.openxmlformats.org/officeDocument/2006/relationships/image" Target="../media/image2317.png"/><Relationship Id="rId306" Type="http://schemas.openxmlformats.org/officeDocument/2006/relationships/image" Target="../media/image2324.png"/><Relationship Id="rId66" Type="http://schemas.openxmlformats.org/officeDocument/2006/relationships/customXml" Target="../ink/ink3798.xml"/><Relationship Id="rId87" Type="http://schemas.openxmlformats.org/officeDocument/2006/relationships/image" Target="../media/image22280.png"/><Relationship Id="rId110" Type="http://schemas.openxmlformats.org/officeDocument/2006/relationships/customXml" Target="../ink/ink3820.xml"/><Relationship Id="rId131" Type="http://schemas.openxmlformats.org/officeDocument/2006/relationships/image" Target="../media/image22500.png"/><Relationship Id="rId45" Type="http://schemas.openxmlformats.org/officeDocument/2006/relationships/image" Target="../media/image22070.png"/><Relationship Id="rId327" Type="http://schemas.openxmlformats.org/officeDocument/2006/relationships/customXml" Target="../ink/ink3924.xml"/><Relationship Id="rId348" Type="http://schemas.openxmlformats.org/officeDocument/2006/relationships/image" Target="../media/image2345.png"/><Relationship Id="rId369" Type="http://schemas.openxmlformats.org/officeDocument/2006/relationships/customXml" Target="../ink/ink3943.xml"/><Relationship Id="rId152" Type="http://schemas.openxmlformats.org/officeDocument/2006/relationships/customXml" Target="../ink/ink3841.xml"/><Relationship Id="rId173" Type="http://schemas.openxmlformats.org/officeDocument/2006/relationships/image" Target="../media/image2271.png"/><Relationship Id="rId208" Type="http://schemas.openxmlformats.org/officeDocument/2006/relationships/customXml" Target="../ink/ink3863.xml"/><Relationship Id="rId229" Type="http://schemas.openxmlformats.org/officeDocument/2006/relationships/customXml" Target="../ink/ink3875.xml"/><Relationship Id="rId380" Type="http://schemas.openxmlformats.org/officeDocument/2006/relationships/image" Target="../media/image2359.png"/><Relationship Id="rId240" Type="http://schemas.openxmlformats.org/officeDocument/2006/relationships/image" Target="../media/image2291.png"/><Relationship Id="rId261" Type="http://schemas.openxmlformats.org/officeDocument/2006/relationships/customXml" Target="../ink/ink3891.xml"/><Relationship Id="rId56" Type="http://schemas.openxmlformats.org/officeDocument/2006/relationships/customXml" Target="../ink/ink3793.xml"/><Relationship Id="rId77" Type="http://schemas.openxmlformats.org/officeDocument/2006/relationships/image" Target="../media/image22230.png"/><Relationship Id="rId100" Type="http://schemas.openxmlformats.org/officeDocument/2006/relationships/customXml" Target="../ink/ink3815.xml"/><Relationship Id="rId282" Type="http://schemas.openxmlformats.org/officeDocument/2006/relationships/image" Target="../media/image2312.png"/><Relationship Id="rId317" Type="http://schemas.openxmlformats.org/officeDocument/2006/relationships/customXml" Target="../ink/ink3919.xml"/><Relationship Id="rId338" Type="http://schemas.openxmlformats.org/officeDocument/2006/relationships/image" Target="../media/image2340.png"/><Relationship Id="rId359" Type="http://schemas.openxmlformats.org/officeDocument/2006/relationships/customXml" Target="../ink/ink3938.xml"/><Relationship Id="rId98" Type="http://schemas.openxmlformats.org/officeDocument/2006/relationships/customXml" Target="../ink/ink3814.xml"/><Relationship Id="rId121" Type="http://schemas.openxmlformats.org/officeDocument/2006/relationships/image" Target="../media/image22450.png"/><Relationship Id="rId142" Type="http://schemas.openxmlformats.org/officeDocument/2006/relationships/customXml" Target="../ink/ink3836.xml"/><Relationship Id="rId163" Type="http://schemas.openxmlformats.org/officeDocument/2006/relationships/image" Target="../media/image22660.png"/><Relationship Id="rId219" Type="http://schemas.openxmlformats.org/officeDocument/2006/relationships/customXml" Target="../ink/ink3870.xml"/><Relationship Id="rId370" Type="http://schemas.openxmlformats.org/officeDocument/2006/relationships/image" Target="../media/image2354.png"/><Relationship Id="rId230" Type="http://schemas.openxmlformats.org/officeDocument/2006/relationships/image" Target="../media/image2286.png"/><Relationship Id="rId251" Type="http://schemas.openxmlformats.org/officeDocument/2006/relationships/customXml" Target="../ink/ink3886.xml"/><Relationship Id="rId67" Type="http://schemas.openxmlformats.org/officeDocument/2006/relationships/image" Target="../media/image22180.png"/><Relationship Id="rId272" Type="http://schemas.openxmlformats.org/officeDocument/2006/relationships/image" Target="../media/image2307.png"/><Relationship Id="rId293" Type="http://schemas.openxmlformats.org/officeDocument/2006/relationships/customXml" Target="../ink/ink3907.xml"/><Relationship Id="rId307" Type="http://schemas.openxmlformats.org/officeDocument/2006/relationships/customXml" Target="../ink/ink3914.xml"/><Relationship Id="rId328" Type="http://schemas.openxmlformats.org/officeDocument/2006/relationships/image" Target="../media/image2335.png"/><Relationship Id="rId349" Type="http://schemas.openxmlformats.org/officeDocument/2006/relationships/customXml" Target="../ink/ink3933.xml"/><Relationship Id="rId88" Type="http://schemas.openxmlformats.org/officeDocument/2006/relationships/customXml" Target="../ink/ink3809.xml"/><Relationship Id="rId111" Type="http://schemas.openxmlformats.org/officeDocument/2006/relationships/image" Target="../media/image22400.png"/><Relationship Id="rId132" Type="http://schemas.openxmlformats.org/officeDocument/2006/relationships/customXml" Target="../ink/ink3831.xml"/><Relationship Id="rId153" Type="http://schemas.openxmlformats.org/officeDocument/2006/relationships/image" Target="../media/image22611.png"/><Relationship Id="rId174" Type="http://schemas.openxmlformats.org/officeDocument/2006/relationships/customXml" Target="../ink/ink3852.xml"/><Relationship Id="rId195" Type="http://schemas.openxmlformats.org/officeDocument/2006/relationships/image" Target="../media/image2282.png"/><Relationship Id="rId209" Type="http://schemas.openxmlformats.org/officeDocument/2006/relationships/customXml" Target="../ink/ink3864.xml"/><Relationship Id="rId360" Type="http://schemas.openxmlformats.org/officeDocument/2006/relationships/image" Target="../media/image2341.png"/><Relationship Id="rId381" Type="http://schemas.openxmlformats.org/officeDocument/2006/relationships/customXml" Target="../ink/ink3949.xml"/><Relationship Id="rId220" Type="http://schemas.openxmlformats.org/officeDocument/2006/relationships/image" Target="../media/image2277.png"/><Relationship Id="rId241" Type="http://schemas.openxmlformats.org/officeDocument/2006/relationships/customXml" Target="../ink/ink3881.xml"/><Relationship Id="rId57" Type="http://schemas.openxmlformats.org/officeDocument/2006/relationships/image" Target="../media/image22130.png"/><Relationship Id="rId262" Type="http://schemas.openxmlformats.org/officeDocument/2006/relationships/image" Target="../media/image2302.png"/><Relationship Id="rId283" Type="http://schemas.openxmlformats.org/officeDocument/2006/relationships/customXml" Target="../ink/ink3902.xml"/><Relationship Id="rId318" Type="http://schemas.openxmlformats.org/officeDocument/2006/relationships/image" Target="../media/image2330.png"/><Relationship Id="rId339" Type="http://schemas.openxmlformats.org/officeDocument/2006/relationships/customXml" Target="../ink/ink3930.xml"/><Relationship Id="rId78" Type="http://schemas.openxmlformats.org/officeDocument/2006/relationships/customXml" Target="../ink/ink3804.xml"/><Relationship Id="rId99" Type="http://schemas.openxmlformats.org/officeDocument/2006/relationships/image" Target="../media/image22340.png"/><Relationship Id="rId101" Type="http://schemas.openxmlformats.org/officeDocument/2006/relationships/image" Target="../media/image22350.png"/><Relationship Id="rId122" Type="http://schemas.openxmlformats.org/officeDocument/2006/relationships/customXml" Target="../ink/ink3826.xml"/><Relationship Id="rId143" Type="http://schemas.openxmlformats.org/officeDocument/2006/relationships/image" Target="../media/image22560.png"/><Relationship Id="rId164" Type="http://schemas.openxmlformats.org/officeDocument/2006/relationships/customXml" Target="../ink/ink3847.xml"/><Relationship Id="rId350" Type="http://schemas.openxmlformats.org/officeDocument/2006/relationships/image" Target="../media/image2346.png"/><Relationship Id="rId371" Type="http://schemas.openxmlformats.org/officeDocument/2006/relationships/customXml" Target="../ink/ink3944.xml"/><Relationship Id="rId210" Type="http://schemas.openxmlformats.org/officeDocument/2006/relationships/customXml" Target="../ink/ink3865.xml"/><Relationship Id="rId231" Type="http://schemas.openxmlformats.org/officeDocument/2006/relationships/customXml" Target="../ink/ink3876.xml"/><Relationship Id="rId252" Type="http://schemas.openxmlformats.org/officeDocument/2006/relationships/image" Target="../media/image2297.png"/><Relationship Id="rId273" Type="http://schemas.openxmlformats.org/officeDocument/2006/relationships/customXml" Target="../ink/ink3897.xml"/><Relationship Id="rId294" Type="http://schemas.openxmlformats.org/officeDocument/2006/relationships/image" Target="../media/image2318.png"/><Relationship Id="rId308" Type="http://schemas.openxmlformats.org/officeDocument/2006/relationships/image" Target="../media/image2325.png"/><Relationship Id="rId329" Type="http://schemas.openxmlformats.org/officeDocument/2006/relationships/customXml" Target="../ink/ink3925.xml"/><Relationship Id="rId68" Type="http://schemas.openxmlformats.org/officeDocument/2006/relationships/customXml" Target="../ink/ink3799.xml"/><Relationship Id="rId89" Type="http://schemas.openxmlformats.org/officeDocument/2006/relationships/image" Target="../media/image22290.png"/><Relationship Id="rId112" Type="http://schemas.openxmlformats.org/officeDocument/2006/relationships/customXml" Target="../ink/ink3821.xml"/><Relationship Id="rId133" Type="http://schemas.openxmlformats.org/officeDocument/2006/relationships/image" Target="../media/image22511.png"/><Relationship Id="rId154" Type="http://schemas.openxmlformats.org/officeDocument/2006/relationships/customXml" Target="../ink/ink3842.xml"/><Relationship Id="rId175" Type="http://schemas.openxmlformats.org/officeDocument/2006/relationships/image" Target="../media/image2272.png"/><Relationship Id="rId47" Type="http://schemas.openxmlformats.org/officeDocument/2006/relationships/image" Target="../media/image22080.png"/><Relationship Id="rId361" Type="http://schemas.openxmlformats.org/officeDocument/2006/relationships/customXml" Target="../ink/ink3939.xml"/><Relationship Id="rId196" Type="http://schemas.openxmlformats.org/officeDocument/2006/relationships/customXml" Target="../ink/ink3854.xml"/><Relationship Id="rId200" Type="http://schemas.openxmlformats.org/officeDocument/2006/relationships/customXml" Target="../ink/ink3856.xml"/><Relationship Id="rId382" Type="http://schemas.openxmlformats.org/officeDocument/2006/relationships/image" Target="../media/image2360.png"/><Relationship Id="rId221" Type="http://schemas.openxmlformats.org/officeDocument/2006/relationships/customXml" Target="../ink/ink3871.xml"/><Relationship Id="rId242" Type="http://schemas.openxmlformats.org/officeDocument/2006/relationships/image" Target="../media/image2292.png"/><Relationship Id="rId263" Type="http://schemas.openxmlformats.org/officeDocument/2006/relationships/customXml" Target="../ink/ink3892.xml"/><Relationship Id="rId284" Type="http://schemas.openxmlformats.org/officeDocument/2006/relationships/image" Target="../media/image2313.png"/><Relationship Id="rId319" Type="http://schemas.openxmlformats.org/officeDocument/2006/relationships/customXml" Target="../ink/ink3920.xml"/><Relationship Id="rId58" Type="http://schemas.openxmlformats.org/officeDocument/2006/relationships/customXml" Target="../ink/ink3794.xml"/><Relationship Id="rId79" Type="http://schemas.openxmlformats.org/officeDocument/2006/relationships/image" Target="../media/image22240.png"/><Relationship Id="rId102" Type="http://schemas.openxmlformats.org/officeDocument/2006/relationships/customXml" Target="../ink/ink3816.xml"/><Relationship Id="rId123" Type="http://schemas.openxmlformats.org/officeDocument/2006/relationships/image" Target="../media/image22460.png"/><Relationship Id="rId144" Type="http://schemas.openxmlformats.org/officeDocument/2006/relationships/customXml" Target="../ink/ink3837.xml"/><Relationship Id="rId37" Type="http://schemas.openxmlformats.org/officeDocument/2006/relationships/image" Target="../media/image22030.png"/><Relationship Id="rId330" Type="http://schemas.openxmlformats.org/officeDocument/2006/relationships/image" Target="../media/image2336.png"/><Relationship Id="rId90" Type="http://schemas.openxmlformats.org/officeDocument/2006/relationships/customXml" Target="../ink/ink3810.xml"/><Relationship Id="rId165" Type="http://schemas.openxmlformats.org/officeDocument/2006/relationships/image" Target="../media/image22670.png"/><Relationship Id="rId351" Type="http://schemas.openxmlformats.org/officeDocument/2006/relationships/customXml" Target="../ink/ink3934.xml"/><Relationship Id="rId372" Type="http://schemas.openxmlformats.org/officeDocument/2006/relationships/image" Target="../media/image2355.png"/><Relationship Id="rId211" Type="http://schemas.openxmlformats.org/officeDocument/2006/relationships/customXml" Target="../ink/ink3866.xml"/><Relationship Id="rId232" Type="http://schemas.openxmlformats.org/officeDocument/2006/relationships/image" Target="../media/image2287.png"/><Relationship Id="rId253" Type="http://schemas.openxmlformats.org/officeDocument/2006/relationships/customXml" Target="../ink/ink3887.xml"/><Relationship Id="rId274" Type="http://schemas.openxmlformats.org/officeDocument/2006/relationships/image" Target="../media/image2308.png"/><Relationship Id="rId295" Type="http://schemas.openxmlformats.org/officeDocument/2006/relationships/customXml" Target="../ink/ink3908.xml"/><Relationship Id="rId309" Type="http://schemas.openxmlformats.org/officeDocument/2006/relationships/customXml" Target="../ink/ink3915.xml"/><Relationship Id="rId69" Type="http://schemas.openxmlformats.org/officeDocument/2006/relationships/image" Target="../media/image22190.png"/><Relationship Id="rId113" Type="http://schemas.openxmlformats.org/officeDocument/2006/relationships/image" Target="../media/image22411.png"/><Relationship Id="rId134" Type="http://schemas.openxmlformats.org/officeDocument/2006/relationships/customXml" Target="../ink/ink3832.xml"/><Relationship Id="rId320" Type="http://schemas.openxmlformats.org/officeDocument/2006/relationships/image" Target="../media/image2331.png"/><Relationship Id="rId80" Type="http://schemas.openxmlformats.org/officeDocument/2006/relationships/customXml" Target="../ink/ink3805.xml"/><Relationship Id="rId155" Type="http://schemas.openxmlformats.org/officeDocument/2006/relationships/image" Target="../media/image22620.png"/><Relationship Id="rId176" Type="http://schemas.openxmlformats.org/officeDocument/2006/relationships/customXml" Target="../ink/ink3853.xml"/><Relationship Id="rId197" Type="http://schemas.openxmlformats.org/officeDocument/2006/relationships/image" Target="../media/image2283.png"/><Relationship Id="rId362" Type="http://schemas.openxmlformats.org/officeDocument/2006/relationships/image" Target="../media/image2342.png"/><Relationship Id="rId383" Type="http://schemas.openxmlformats.org/officeDocument/2006/relationships/customXml" Target="../ink/ink3950.xml"/><Relationship Id="rId201" Type="http://schemas.openxmlformats.org/officeDocument/2006/relationships/image" Target="../media/image2285.png"/><Relationship Id="rId222" Type="http://schemas.openxmlformats.org/officeDocument/2006/relationships/image" Target="../media/image2278.png"/><Relationship Id="rId243" Type="http://schemas.openxmlformats.org/officeDocument/2006/relationships/customXml" Target="../ink/ink3882.xml"/><Relationship Id="rId264" Type="http://schemas.openxmlformats.org/officeDocument/2006/relationships/image" Target="../media/image2303.png"/><Relationship Id="rId285" Type="http://schemas.openxmlformats.org/officeDocument/2006/relationships/customXml" Target="../ink/ink3903.xml"/><Relationship Id="rId59" Type="http://schemas.openxmlformats.org/officeDocument/2006/relationships/image" Target="../media/image22140.png"/><Relationship Id="rId103" Type="http://schemas.openxmlformats.org/officeDocument/2006/relationships/image" Target="../media/image22360.png"/><Relationship Id="rId124" Type="http://schemas.openxmlformats.org/officeDocument/2006/relationships/customXml" Target="../ink/ink3827.xml"/><Relationship Id="rId310" Type="http://schemas.openxmlformats.org/officeDocument/2006/relationships/image" Target="../media/image2326.png"/><Relationship Id="rId70" Type="http://schemas.openxmlformats.org/officeDocument/2006/relationships/customXml" Target="../ink/ink3800.xml"/><Relationship Id="rId91" Type="http://schemas.openxmlformats.org/officeDocument/2006/relationships/image" Target="../media/image22300.png"/><Relationship Id="rId145" Type="http://schemas.openxmlformats.org/officeDocument/2006/relationships/image" Target="../media/image22570.png"/><Relationship Id="rId166" Type="http://schemas.openxmlformats.org/officeDocument/2006/relationships/customXml" Target="../ink/ink3848.xml"/><Relationship Id="rId331" Type="http://schemas.openxmlformats.org/officeDocument/2006/relationships/customXml" Target="../ink/ink3926.xml"/><Relationship Id="rId352" Type="http://schemas.openxmlformats.org/officeDocument/2006/relationships/image" Target="../media/image2347.png"/><Relationship Id="rId373" Type="http://schemas.openxmlformats.org/officeDocument/2006/relationships/customXml" Target="../ink/ink394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73.png"/><Relationship Id="rId233" Type="http://schemas.openxmlformats.org/officeDocument/2006/relationships/customXml" Target="../ink/ink3877.xml"/><Relationship Id="rId254" Type="http://schemas.openxmlformats.org/officeDocument/2006/relationships/image" Target="../media/image2298.png"/><Relationship Id="rId114" Type="http://schemas.openxmlformats.org/officeDocument/2006/relationships/customXml" Target="../ink/ink3822.xml"/><Relationship Id="rId49" Type="http://schemas.openxmlformats.org/officeDocument/2006/relationships/image" Target="../media/image22090.png"/><Relationship Id="rId275" Type="http://schemas.openxmlformats.org/officeDocument/2006/relationships/customXml" Target="../ink/ink3898.xml"/><Relationship Id="rId296" Type="http://schemas.openxmlformats.org/officeDocument/2006/relationships/image" Target="../media/image2319.png"/><Relationship Id="rId300" Type="http://schemas.openxmlformats.org/officeDocument/2006/relationships/image" Target="../media/image2321.png"/><Relationship Id="rId60" Type="http://schemas.openxmlformats.org/officeDocument/2006/relationships/customXml" Target="../ink/ink3795.xml"/><Relationship Id="rId81" Type="http://schemas.openxmlformats.org/officeDocument/2006/relationships/image" Target="../media/image22250.png"/><Relationship Id="rId135" Type="http://schemas.openxmlformats.org/officeDocument/2006/relationships/image" Target="../media/image22520.png"/><Relationship Id="rId156" Type="http://schemas.openxmlformats.org/officeDocument/2006/relationships/customXml" Target="../ink/ink3843.xml"/><Relationship Id="rId198" Type="http://schemas.openxmlformats.org/officeDocument/2006/relationships/customXml" Target="../ink/ink3855.xml"/><Relationship Id="rId321" Type="http://schemas.openxmlformats.org/officeDocument/2006/relationships/customXml" Target="../ink/ink3921.xml"/><Relationship Id="rId363" Type="http://schemas.openxmlformats.org/officeDocument/2006/relationships/customXml" Target="../ink/ink3940.xml"/><Relationship Id="rId384" Type="http://schemas.openxmlformats.org/officeDocument/2006/relationships/image" Target="../media/image2361.png"/><Relationship Id="rId202" Type="http://schemas.openxmlformats.org/officeDocument/2006/relationships/customXml" Target="../ink/ink3857.xml"/><Relationship Id="rId223" Type="http://schemas.openxmlformats.org/officeDocument/2006/relationships/customXml" Target="../ink/ink3872.xml"/><Relationship Id="rId244" Type="http://schemas.openxmlformats.org/officeDocument/2006/relationships/image" Target="../media/image2293.png"/><Relationship Id="rId39" Type="http://schemas.openxmlformats.org/officeDocument/2006/relationships/image" Target="../media/image22040.png"/><Relationship Id="rId265" Type="http://schemas.openxmlformats.org/officeDocument/2006/relationships/customXml" Target="../ink/ink3893.xml"/><Relationship Id="rId286" Type="http://schemas.openxmlformats.org/officeDocument/2006/relationships/image" Target="../media/image2314.png"/><Relationship Id="rId104" Type="http://schemas.openxmlformats.org/officeDocument/2006/relationships/customXml" Target="../ink/ink3817.xml"/><Relationship Id="rId125" Type="http://schemas.openxmlformats.org/officeDocument/2006/relationships/image" Target="../media/image22470.png"/><Relationship Id="rId146" Type="http://schemas.openxmlformats.org/officeDocument/2006/relationships/customXml" Target="../ink/ink3838.xml"/><Relationship Id="rId167" Type="http://schemas.openxmlformats.org/officeDocument/2006/relationships/image" Target="../media/image22680.png"/><Relationship Id="rId311" Type="http://schemas.openxmlformats.org/officeDocument/2006/relationships/customXml" Target="../ink/ink3916.xml"/><Relationship Id="rId332" Type="http://schemas.openxmlformats.org/officeDocument/2006/relationships/image" Target="../media/image2337.png"/><Relationship Id="rId353" Type="http://schemas.openxmlformats.org/officeDocument/2006/relationships/customXml" Target="../ink/ink3935.xml"/><Relationship Id="rId374" Type="http://schemas.openxmlformats.org/officeDocument/2006/relationships/image" Target="../media/image2356.png"/><Relationship Id="rId71" Type="http://schemas.openxmlformats.org/officeDocument/2006/relationships/image" Target="../media/image22200.png"/><Relationship Id="rId92" Type="http://schemas.openxmlformats.org/officeDocument/2006/relationships/customXml" Target="../ink/ink3811.xml"/><Relationship Id="rId213" Type="http://schemas.openxmlformats.org/officeDocument/2006/relationships/customXml" Target="../ink/ink3867.xml"/><Relationship Id="rId234" Type="http://schemas.openxmlformats.org/officeDocument/2006/relationships/image" Target="../media/image2288.png"/><Relationship Id="rId2" Type="http://schemas.openxmlformats.org/officeDocument/2006/relationships/customXml" Target="../ink/ink3792.xml"/><Relationship Id="rId255" Type="http://schemas.openxmlformats.org/officeDocument/2006/relationships/customXml" Target="../ink/ink3888.xml"/><Relationship Id="rId276" Type="http://schemas.openxmlformats.org/officeDocument/2006/relationships/image" Target="../media/image2309.png"/><Relationship Id="rId297" Type="http://schemas.openxmlformats.org/officeDocument/2006/relationships/customXml" Target="../ink/ink3909.xml"/><Relationship Id="rId115" Type="http://schemas.openxmlformats.org/officeDocument/2006/relationships/image" Target="../media/image22420.png"/><Relationship Id="rId136" Type="http://schemas.openxmlformats.org/officeDocument/2006/relationships/customXml" Target="../ink/ink3833.xml"/><Relationship Id="rId157" Type="http://schemas.openxmlformats.org/officeDocument/2006/relationships/image" Target="../media/image22630.png"/><Relationship Id="rId301" Type="http://schemas.openxmlformats.org/officeDocument/2006/relationships/customXml" Target="../ink/ink3911.xml"/><Relationship Id="rId322" Type="http://schemas.openxmlformats.org/officeDocument/2006/relationships/image" Target="../media/image2332.png"/><Relationship Id="rId364" Type="http://schemas.openxmlformats.org/officeDocument/2006/relationships/image" Target="../media/image2351.png"/><Relationship Id="rId61" Type="http://schemas.openxmlformats.org/officeDocument/2006/relationships/image" Target="../media/image22150.png"/><Relationship Id="rId82" Type="http://schemas.openxmlformats.org/officeDocument/2006/relationships/customXml" Target="../ink/ink3806.xml"/><Relationship Id="rId199" Type="http://schemas.openxmlformats.org/officeDocument/2006/relationships/image" Target="../media/image2284.png"/><Relationship Id="rId203" Type="http://schemas.openxmlformats.org/officeDocument/2006/relationships/customXml" Target="../ink/ink3858.xml"/><Relationship Id="rId385" Type="http://schemas.openxmlformats.org/officeDocument/2006/relationships/customXml" Target="../ink/ink3951.xml"/><Relationship Id="rId224" Type="http://schemas.openxmlformats.org/officeDocument/2006/relationships/image" Target="../media/image2279.png"/><Relationship Id="rId245" Type="http://schemas.openxmlformats.org/officeDocument/2006/relationships/customXml" Target="../ink/ink3883.xml"/><Relationship Id="rId266" Type="http://schemas.openxmlformats.org/officeDocument/2006/relationships/image" Target="../media/image2304.png"/><Relationship Id="rId287" Type="http://schemas.openxmlformats.org/officeDocument/2006/relationships/customXml" Target="../ink/ink3904.xml"/><Relationship Id="rId105" Type="http://schemas.openxmlformats.org/officeDocument/2006/relationships/image" Target="../media/image22370.png"/><Relationship Id="rId126" Type="http://schemas.openxmlformats.org/officeDocument/2006/relationships/customXml" Target="../ink/ink3828.xml"/><Relationship Id="rId147" Type="http://schemas.openxmlformats.org/officeDocument/2006/relationships/image" Target="../media/image22580.png"/><Relationship Id="rId168" Type="http://schemas.openxmlformats.org/officeDocument/2006/relationships/customXml" Target="../ink/ink3849.xml"/><Relationship Id="rId312" Type="http://schemas.openxmlformats.org/officeDocument/2006/relationships/image" Target="../media/image2327.png"/><Relationship Id="rId333" Type="http://schemas.openxmlformats.org/officeDocument/2006/relationships/customXml" Target="../ink/ink3927.xml"/><Relationship Id="rId354" Type="http://schemas.openxmlformats.org/officeDocument/2006/relationships/image" Target="../media/image2348.png"/><Relationship Id="rId72" Type="http://schemas.openxmlformats.org/officeDocument/2006/relationships/customXml" Target="../ink/ink3801.xml"/><Relationship Id="rId93" Type="http://schemas.openxmlformats.org/officeDocument/2006/relationships/image" Target="../media/image22311.png"/><Relationship Id="rId51" Type="http://schemas.openxmlformats.org/officeDocument/2006/relationships/image" Target="../media/image22100.png"/><Relationship Id="rId375" Type="http://schemas.openxmlformats.org/officeDocument/2006/relationships/customXml" Target="../ink/ink3946.xml"/><Relationship Id="rId214" Type="http://schemas.openxmlformats.org/officeDocument/2006/relationships/image" Target="../media/image2274.png"/><Relationship Id="rId235" Type="http://schemas.openxmlformats.org/officeDocument/2006/relationships/customXml" Target="../ink/ink3878.xml"/><Relationship Id="rId256" Type="http://schemas.openxmlformats.org/officeDocument/2006/relationships/image" Target="../media/image2299.png"/><Relationship Id="rId277" Type="http://schemas.openxmlformats.org/officeDocument/2006/relationships/customXml" Target="../ink/ink3899.xml"/><Relationship Id="rId298" Type="http://schemas.openxmlformats.org/officeDocument/2006/relationships/image" Target="../media/image2320.png"/><Relationship Id="rId116" Type="http://schemas.openxmlformats.org/officeDocument/2006/relationships/customXml" Target="../ink/ink3823.xml"/><Relationship Id="rId137" Type="http://schemas.openxmlformats.org/officeDocument/2006/relationships/image" Target="../media/image22530.png"/><Relationship Id="rId158" Type="http://schemas.openxmlformats.org/officeDocument/2006/relationships/customXml" Target="../ink/ink3844.xml"/><Relationship Id="rId302" Type="http://schemas.openxmlformats.org/officeDocument/2006/relationships/image" Target="../media/image2322.png"/><Relationship Id="rId323" Type="http://schemas.openxmlformats.org/officeDocument/2006/relationships/customXml" Target="../ink/ink3922.xml"/><Relationship Id="rId344" Type="http://schemas.openxmlformats.org/officeDocument/2006/relationships/image" Target="../media/image2343.png"/><Relationship Id="rId62" Type="http://schemas.openxmlformats.org/officeDocument/2006/relationships/customXml" Target="../ink/ink3796.xml"/><Relationship Id="rId83" Type="http://schemas.openxmlformats.org/officeDocument/2006/relationships/image" Target="../media/image22260.png"/><Relationship Id="rId41" Type="http://schemas.openxmlformats.org/officeDocument/2006/relationships/image" Target="../media/image22050.png"/><Relationship Id="rId365" Type="http://schemas.openxmlformats.org/officeDocument/2006/relationships/customXml" Target="../ink/ink3941.xml"/><Relationship Id="rId386" Type="http://schemas.openxmlformats.org/officeDocument/2006/relationships/image" Target="../media/image2362.png"/><Relationship Id="rId204" Type="http://schemas.openxmlformats.org/officeDocument/2006/relationships/customXml" Target="../ink/ink3859.xml"/><Relationship Id="rId225" Type="http://schemas.openxmlformats.org/officeDocument/2006/relationships/customXml" Target="../ink/ink3873.xml"/><Relationship Id="rId246" Type="http://schemas.openxmlformats.org/officeDocument/2006/relationships/image" Target="../media/image2294.png"/><Relationship Id="rId267" Type="http://schemas.openxmlformats.org/officeDocument/2006/relationships/customXml" Target="../ink/ink3894.xml"/><Relationship Id="rId288" Type="http://schemas.openxmlformats.org/officeDocument/2006/relationships/image" Target="../media/image2315.png"/><Relationship Id="rId106" Type="http://schemas.openxmlformats.org/officeDocument/2006/relationships/customXml" Target="../ink/ink3818.xml"/><Relationship Id="rId127" Type="http://schemas.openxmlformats.org/officeDocument/2006/relationships/image" Target="../media/image22480.png"/><Relationship Id="rId313" Type="http://schemas.openxmlformats.org/officeDocument/2006/relationships/customXml" Target="../ink/ink3917.xml"/><Relationship Id="rId73" Type="http://schemas.openxmlformats.org/officeDocument/2006/relationships/image" Target="../media/image22211.png"/><Relationship Id="rId94" Type="http://schemas.openxmlformats.org/officeDocument/2006/relationships/customXml" Target="../ink/ink3812.xml"/><Relationship Id="rId148" Type="http://schemas.openxmlformats.org/officeDocument/2006/relationships/customXml" Target="../ink/ink3839.xml"/><Relationship Id="rId169" Type="http://schemas.openxmlformats.org/officeDocument/2006/relationships/image" Target="../media/image22690.png"/><Relationship Id="rId334" Type="http://schemas.openxmlformats.org/officeDocument/2006/relationships/image" Target="../media/image2338.png"/><Relationship Id="rId355" Type="http://schemas.openxmlformats.org/officeDocument/2006/relationships/customXml" Target="../ink/ink3936.xml"/><Relationship Id="rId376" Type="http://schemas.openxmlformats.org/officeDocument/2006/relationships/image" Target="../media/image2357.png"/><Relationship Id="rId215" Type="http://schemas.openxmlformats.org/officeDocument/2006/relationships/customXml" Target="../ink/ink3868.xml"/><Relationship Id="rId236" Type="http://schemas.openxmlformats.org/officeDocument/2006/relationships/image" Target="../media/image2289.png"/><Relationship Id="rId257" Type="http://schemas.openxmlformats.org/officeDocument/2006/relationships/customXml" Target="../ink/ink3889.xml"/><Relationship Id="rId278" Type="http://schemas.openxmlformats.org/officeDocument/2006/relationships/image" Target="../media/image2310.png"/><Relationship Id="rId303" Type="http://schemas.openxmlformats.org/officeDocument/2006/relationships/customXml" Target="../ink/ink3912.xml"/><Relationship Id="rId84" Type="http://schemas.openxmlformats.org/officeDocument/2006/relationships/customXml" Target="../ink/ink3807.xml"/><Relationship Id="rId138" Type="http://schemas.openxmlformats.org/officeDocument/2006/relationships/customXml" Target="../ink/ink3834.xml"/><Relationship Id="rId345" Type="http://schemas.openxmlformats.org/officeDocument/2006/relationships/customXml" Target="../ink/ink3931.xml"/><Relationship Id="rId387" Type="http://schemas.openxmlformats.org/officeDocument/2006/relationships/customXml" Target="../ink/ink3952.xml"/><Relationship Id="rId205" Type="http://schemas.openxmlformats.org/officeDocument/2006/relationships/customXml" Target="../ink/ink3860.xml"/><Relationship Id="rId247" Type="http://schemas.openxmlformats.org/officeDocument/2006/relationships/customXml" Target="../ink/ink3884.xml"/><Relationship Id="rId107" Type="http://schemas.openxmlformats.org/officeDocument/2006/relationships/image" Target="../media/image22380.png"/><Relationship Id="rId289" Type="http://schemas.openxmlformats.org/officeDocument/2006/relationships/customXml" Target="../ink/ink3905.xml"/><Relationship Id="rId149" Type="http://schemas.openxmlformats.org/officeDocument/2006/relationships/image" Target="../media/image22590.png"/><Relationship Id="rId53" Type="http://schemas.openxmlformats.org/officeDocument/2006/relationships/image" Target="../media/image22111.png"/><Relationship Id="rId314" Type="http://schemas.openxmlformats.org/officeDocument/2006/relationships/image" Target="../media/image2328.png"/><Relationship Id="rId356" Type="http://schemas.openxmlformats.org/officeDocument/2006/relationships/image" Target="../media/image2349.png"/><Relationship Id="rId95" Type="http://schemas.openxmlformats.org/officeDocument/2006/relationships/image" Target="../media/image22320.png"/><Relationship Id="rId160" Type="http://schemas.openxmlformats.org/officeDocument/2006/relationships/customXml" Target="../ink/ink3845.xml"/><Relationship Id="rId216" Type="http://schemas.openxmlformats.org/officeDocument/2006/relationships/image" Target="../media/image2275.png"/><Relationship Id="rId258" Type="http://schemas.openxmlformats.org/officeDocument/2006/relationships/image" Target="../media/image2300.png"/><Relationship Id="rId64" Type="http://schemas.openxmlformats.org/officeDocument/2006/relationships/customXml" Target="../ink/ink3797.xml"/><Relationship Id="rId118" Type="http://schemas.openxmlformats.org/officeDocument/2006/relationships/customXml" Target="../ink/ink3824.xml"/><Relationship Id="rId325" Type="http://schemas.openxmlformats.org/officeDocument/2006/relationships/customXml" Target="../ink/ink3923.xml"/><Relationship Id="rId367" Type="http://schemas.openxmlformats.org/officeDocument/2006/relationships/customXml" Target="../ink/ink3942.xml"/><Relationship Id="rId171" Type="http://schemas.openxmlformats.org/officeDocument/2006/relationships/image" Target="../media/image22700.png"/><Relationship Id="rId227" Type="http://schemas.openxmlformats.org/officeDocument/2006/relationships/customXml" Target="../ink/ink3874.xml"/><Relationship Id="rId269" Type="http://schemas.openxmlformats.org/officeDocument/2006/relationships/customXml" Target="../ink/ink3895.xml"/><Relationship Id="rId129" Type="http://schemas.openxmlformats.org/officeDocument/2006/relationships/image" Target="../media/image22490.png"/><Relationship Id="rId280" Type="http://schemas.openxmlformats.org/officeDocument/2006/relationships/image" Target="../media/image2311.png"/><Relationship Id="rId336" Type="http://schemas.openxmlformats.org/officeDocument/2006/relationships/image" Target="../media/image2339.png"/><Relationship Id="rId75" Type="http://schemas.openxmlformats.org/officeDocument/2006/relationships/image" Target="../media/image22220.png"/><Relationship Id="rId140" Type="http://schemas.openxmlformats.org/officeDocument/2006/relationships/customXml" Target="../ink/ink3835.xml"/><Relationship Id="rId378" Type="http://schemas.openxmlformats.org/officeDocument/2006/relationships/image" Target="../media/image2358.png"/><Relationship Id="rId238" Type="http://schemas.openxmlformats.org/officeDocument/2006/relationships/image" Target="../media/image2290.png"/><Relationship Id="rId291" Type="http://schemas.openxmlformats.org/officeDocument/2006/relationships/customXml" Target="../ink/ink3906.xml"/><Relationship Id="rId305" Type="http://schemas.openxmlformats.org/officeDocument/2006/relationships/customXml" Target="../ink/ink3913.xml"/><Relationship Id="rId347" Type="http://schemas.openxmlformats.org/officeDocument/2006/relationships/customXml" Target="../ink/ink3932.xml"/><Relationship Id="rId86" Type="http://schemas.openxmlformats.org/officeDocument/2006/relationships/customXml" Target="../ink/ink3808.xml"/><Relationship Id="rId151" Type="http://schemas.openxmlformats.org/officeDocument/2006/relationships/image" Target="../media/image22600.png"/><Relationship Id="rId207" Type="http://schemas.openxmlformats.org/officeDocument/2006/relationships/customXml" Target="../ink/ink3862.xml"/><Relationship Id="rId249" Type="http://schemas.openxmlformats.org/officeDocument/2006/relationships/customXml" Target="../ink/ink3885.xml"/><Relationship Id="rId109" Type="http://schemas.openxmlformats.org/officeDocument/2006/relationships/image" Target="../media/image22390.png"/><Relationship Id="rId260" Type="http://schemas.openxmlformats.org/officeDocument/2006/relationships/image" Target="../media/image2301.png"/><Relationship Id="rId316" Type="http://schemas.openxmlformats.org/officeDocument/2006/relationships/image" Target="../media/image232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95.png"/><Relationship Id="rId21" Type="http://schemas.openxmlformats.org/officeDocument/2006/relationships/image" Target="../media/image2373.png"/><Relationship Id="rId324" Type="http://schemas.openxmlformats.org/officeDocument/2006/relationships/image" Target="../media/image1751.png"/><Relationship Id="rId531" Type="http://schemas.openxmlformats.org/officeDocument/2006/relationships/customXml" Target="../ink/ink4167.xml"/><Relationship Id="rId629" Type="http://schemas.openxmlformats.org/officeDocument/2006/relationships/customXml" Target="../ink/ink4216.xml"/><Relationship Id="rId268" Type="http://schemas.openxmlformats.org/officeDocument/2006/relationships/image" Target="../media/image1723.png"/><Relationship Id="rId475" Type="http://schemas.openxmlformats.org/officeDocument/2006/relationships/customXml" Target="../ink/ink4139.xml"/><Relationship Id="rId32" Type="http://schemas.openxmlformats.org/officeDocument/2006/relationships/customXml" Target="../ink/ink3968.xml"/><Relationship Id="rId128" Type="http://schemas.openxmlformats.org/officeDocument/2006/relationships/customXml" Target="../ink/ink4013.xml"/><Relationship Id="rId335" Type="http://schemas.openxmlformats.org/officeDocument/2006/relationships/customXml" Target="../ink/ink4069.xml"/><Relationship Id="rId542" Type="http://schemas.openxmlformats.org/officeDocument/2006/relationships/image" Target="../media/image2509.png"/><Relationship Id="rId402" Type="http://schemas.openxmlformats.org/officeDocument/2006/relationships/image" Target="../media/image2439.png"/><Relationship Id="rId279" Type="http://schemas.openxmlformats.org/officeDocument/2006/relationships/customXml" Target="../ink/ink4041.xml"/><Relationship Id="rId486" Type="http://schemas.openxmlformats.org/officeDocument/2006/relationships/image" Target="../media/image2481.png"/><Relationship Id="rId43" Type="http://schemas.openxmlformats.org/officeDocument/2006/relationships/image" Target="../media/image2384.png"/><Relationship Id="rId139" Type="http://schemas.openxmlformats.org/officeDocument/2006/relationships/image" Target="../media/image2406.png"/><Relationship Id="rId346" Type="http://schemas.openxmlformats.org/officeDocument/2006/relationships/image" Target="../media/image2411.png"/><Relationship Id="rId553" Type="http://schemas.openxmlformats.org/officeDocument/2006/relationships/customXml" Target="../ink/ink4178.xml"/><Relationship Id="rId413" Type="http://schemas.openxmlformats.org/officeDocument/2006/relationships/customXml" Target="../ink/ink4108.xml"/><Relationship Id="rId497" Type="http://schemas.openxmlformats.org/officeDocument/2006/relationships/customXml" Target="../ink/ink4150.xml"/><Relationship Id="rId620" Type="http://schemas.openxmlformats.org/officeDocument/2006/relationships/image" Target="../media/image2548.png"/><Relationship Id="rId357" Type="http://schemas.openxmlformats.org/officeDocument/2006/relationships/customXml" Target="../ink/ink4080.xml"/><Relationship Id="rId54" Type="http://schemas.openxmlformats.org/officeDocument/2006/relationships/customXml" Target="../ink/ink3979.xml"/><Relationship Id="rId564" Type="http://schemas.openxmlformats.org/officeDocument/2006/relationships/image" Target="../media/image2520.png"/><Relationship Id="rId424" Type="http://schemas.openxmlformats.org/officeDocument/2006/relationships/image" Target="../media/image2450.png"/><Relationship Id="rId631" Type="http://schemas.openxmlformats.org/officeDocument/2006/relationships/customXml" Target="../ink/ink4217.xml"/><Relationship Id="rId23" Type="http://schemas.openxmlformats.org/officeDocument/2006/relationships/image" Target="../media/image2374.png"/><Relationship Id="rId119" Type="http://schemas.openxmlformats.org/officeDocument/2006/relationships/image" Target="../media/image2396.png"/><Relationship Id="rId270" Type="http://schemas.openxmlformats.org/officeDocument/2006/relationships/image" Target="../media/image1724.png"/><Relationship Id="rId326" Type="http://schemas.openxmlformats.org/officeDocument/2006/relationships/image" Target="../media/image1752.png"/><Relationship Id="rId533" Type="http://schemas.openxmlformats.org/officeDocument/2006/relationships/customXml" Target="../ink/ink4168.xml"/><Relationship Id="rId65" Type="http://schemas.openxmlformats.org/officeDocument/2006/relationships/image" Target="../media/image1080.png"/><Relationship Id="rId130" Type="http://schemas.openxmlformats.org/officeDocument/2006/relationships/customXml" Target="../ink/ink4014.xml"/><Relationship Id="rId368" Type="http://schemas.openxmlformats.org/officeDocument/2006/relationships/image" Target="../media/image2422.png"/><Relationship Id="rId575" Type="http://schemas.openxmlformats.org/officeDocument/2006/relationships/customXml" Target="../ink/ink4189.xml"/><Relationship Id="rId435" Type="http://schemas.openxmlformats.org/officeDocument/2006/relationships/customXml" Target="../ink/ink4119.xml"/><Relationship Id="rId477" Type="http://schemas.openxmlformats.org/officeDocument/2006/relationships/customXml" Target="../ink/ink4140.xml"/><Relationship Id="rId600" Type="http://schemas.openxmlformats.org/officeDocument/2006/relationships/image" Target="../media/image2538.png"/><Relationship Id="rId642" Type="http://schemas.openxmlformats.org/officeDocument/2006/relationships/image" Target="../media/image2559.png"/><Relationship Id="rId281" Type="http://schemas.openxmlformats.org/officeDocument/2006/relationships/customXml" Target="../ink/ink4042.xml"/><Relationship Id="rId337" Type="http://schemas.openxmlformats.org/officeDocument/2006/relationships/customXml" Target="../ink/ink4070.xml"/><Relationship Id="rId502" Type="http://schemas.openxmlformats.org/officeDocument/2006/relationships/image" Target="../media/image2489.png"/><Relationship Id="rId34" Type="http://schemas.openxmlformats.org/officeDocument/2006/relationships/customXml" Target="../ink/ink3969.xml"/><Relationship Id="rId76" Type="http://schemas.openxmlformats.org/officeDocument/2006/relationships/customXml" Target="../ink/ink3989.xml"/><Relationship Id="rId141" Type="http://schemas.openxmlformats.org/officeDocument/2006/relationships/image" Target="../media/image2407.png"/><Relationship Id="rId379" Type="http://schemas.openxmlformats.org/officeDocument/2006/relationships/customXml" Target="../ink/ink4091.xml"/><Relationship Id="rId544" Type="http://schemas.openxmlformats.org/officeDocument/2006/relationships/image" Target="../media/image2510.png"/><Relationship Id="rId586" Type="http://schemas.openxmlformats.org/officeDocument/2006/relationships/image" Target="../media/image2531.png"/><Relationship Id="rId7" Type="http://schemas.openxmlformats.org/officeDocument/2006/relationships/image" Target="../media/image2366.png"/><Relationship Id="rId239" Type="http://schemas.openxmlformats.org/officeDocument/2006/relationships/customXml" Target="../ink/ink4021.xml"/><Relationship Id="rId390" Type="http://schemas.openxmlformats.org/officeDocument/2006/relationships/image" Target="../media/image2433.png"/><Relationship Id="rId404" Type="http://schemas.openxmlformats.org/officeDocument/2006/relationships/image" Target="../media/image2440.png"/><Relationship Id="rId446" Type="http://schemas.openxmlformats.org/officeDocument/2006/relationships/image" Target="../media/image2461.png"/><Relationship Id="rId611" Type="http://schemas.openxmlformats.org/officeDocument/2006/relationships/customXml" Target="../ink/ink4207.xml"/><Relationship Id="rId653" Type="http://schemas.openxmlformats.org/officeDocument/2006/relationships/customXml" Target="../ink/ink4228.xml"/><Relationship Id="rId250" Type="http://schemas.openxmlformats.org/officeDocument/2006/relationships/image" Target="../media/image1714.png"/><Relationship Id="rId292" Type="http://schemas.openxmlformats.org/officeDocument/2006/relationships/image" Target="../media/image1735.png"/><Relationship Id="rId306" Type="http://schemas.openxmlformats.org/officeDocument/2006/relationships/image" Target="../media/image1742.png"/><Relationship Id="rId488" Type="http://schemas.openxmlformats.org/officeDocument/2006/relationships/image" Target="../media/image2482.png"/><Relationship Id="rId45" Type="http://schemas.openxmlformats.org/officeDocument/2006/relationships/image" Target="../media/image2385.png"/><Relationship Id="rId87" Type="http://schemas.openxmlformats.org/officeDocument/2006/relationships/image" Target="../media/image1091.png"/><Relationship Id="rId110" Type="http://schemas.openxmlformats.org/officeDocument/2006/relationships/customXml" Target="../ink/ink4004.xml"/><Relationship Id="rId348" Type="http://schemas.openxmlformats.org/officeDocument/2006/relationships/image" Target="../media/image2412.png"/><Relationship Id="rId513" Type="http://schemas.openxmlformats.org/officeDocument/2006/relationships/customXml" Target="../ink/ink4158.xml"/><Relationship Id="rId555" Type="http://schemas.openxmlformats.org/officeDocument/2006/relationships/customXml" Target="../ink/ink4179.xml"/><Relationship Id="rId597" Type="http://schemas.openxmlformats.org/officeDocument/2006/relationships/customXml" Target="../ink/ink4200.xml"/><Relationship Id="rId415" Type="http://schemas.openxmlformats.org/officeDocument/2006/relationships/customXml" Target="../ink/ink4109.xml"/><Relationship Id="rId457" Type="http://schemas.openxmlformats.org/officeDocument/2006/relationships/customXml" Target="../ink/ink4130.xml"/><Relationship Id="rId622" Type="http://schemas.openxmlformats.org/officeDocument/2006/relationships/image" Target="../media/image2549.png"/><Relationship Id="rId261" Type="http://schemas.openxmlformats.org/officeDocument/2006/relationships/customXml" Target="../ink/ink4032.xml"/><Relationship Id="rId499" Type="http://schemas.openxmlformats.org/officeDocument/2006/relationships/customXml" Target="../ink/ink4151.xml"/><Relationship Id="rId664" Type="http://schemas.openxmlformats.org/officeDocument/2006/relationships/image" Target="../media/image2570.png"/><Relationship Id="rId14" Type="http://schemas.openxmlformats.org/officeDocument/2006/relationships/customXml" Target="../ink/ink3959.xml"/><Relationship Id="rId56" Type="http://schemas.openxmlformats.org/officeDocument/2006/relationships/customXml" Target="../ink/ink3980.xml"/><Relationship Id="rId317" Type="http://schemas.openxmlformats.org/officeDocument/2006/relationships/customXml" Target="../ink/ink4060.xml"/><Relationship Id="rId359" Type="http://schemas.openxmlformats.org/officeDocument/2006/relationships/customXml" Target="../ink/ink4081.xml"/><Relationship Id="rId524" Type="http://schemas.openxmlformats.org/officeDocument/2006/relationships/image" Target="../media/image2500.png"/><Relationship Id="rId566" Type="http://schemas.openxmlformats.org/officeDocument/2006/relationships/image" Target="../media/image2521.png"/><Relationship Id="rId121" Type="http://schemas.openxmlformats.org/officeDocument/2006/relationships/image" Target="../media/image2397.png"/><Relationship Id="rId370" Type="http://schemas.openxmlformats.org/officeDocument/2006/relationships/image" Target="../media/image2423.png"/><Relationship Id="rId426" Type="http://schemas.openxmlformats.org/officeDocument/2006/relationships/image" Target="../media/image2451.png"/><Relationship Id="rId633" Type="http://schemas.openxmlformats.org/officeDocument/2006/relationships/customXml" Target="../ink/ink4218.xml"/><Relationship Id="rId468" Type="http://schemas.openxmlformats.org/officeDocument/2006/relationships/image" Target="../media/image2472.png"/><Relationship Id="rId25" Type="http://schemas.openxmlformats.org/officeDocument/2006/relationships/image" Target="../media/image2375.png"/><Relationship Id="rId67" Type="http://schemas.openxmlformats.org/officeDocument/2006/relationships/image" Target="../media/image1081.png"/><Relationship Id="rId272" Type="http://schemas.openxmlformats.org/officeDocument/2006/relationships/image" Target="../media/image1725.png"/><Relationship Id="rId328" Type="http://schemas.openxmlformats.org/officeDocument/2006/relationships/image" Target="../media/image1753.png"/><Relationship Id="rId535" Type="http://schemas.openxmlformats.org/officeDocument/2006/relationships/customXml" Target="../ink/ink4169.xml"/><Relationship Id="rId577" Type="http://schemas.openxmlformats.org/officeDocument/2006/relationships/customXml" Target="../ink/ink4190.xml"/><Relationship Id="rId132" Type="http://schemas.openxmlformats.org/officeDocument/2006/relationships/customXml" Target="../ink/ink4015.xml"/><Relationship Id="rId381" Type="http://schemas.openxmlformats.org/officeDocument/2006/relationships/customXml" Target="../ink/ink4092.xml"/><Relationship Id="rId602" Type="http://schemas.openxmlformats.org/officeDocument/2006/relationships/image" Target="../media/image2539.png"/><Relationship Id="rId241" Type="http://schemas.openxmlformats.org/officeDocument/2006/relationships/customXml" Target="../ink/ink4022.xml"/><Relationship Id="rId437" Type="http://schemas.openxmlformats.org/officeDocument/2006/relationships/customXml" Target="../ink/ink4120.xml"/><Relationship Id="rId479" Type="http://schemas.openxmlformats.org/officeDocument/2006/relationships/customXml" Target="../ink/ink4141.xml"/><Relationship Id="rId644" Type="http://schemas.openxmlformats.org/officeDocument/2006/relationships/image" Target="../media/image2560.png"/><Relationship Id="rId36" Type="http://schemas.openxmlformats.org/officeDocument/2006/relationships/customXml" Target="../ink/ink3970.xml"/><Relationship Id="rId283" Type="http://schemas.openxmlformats.org/officeDocument/2006/relationships/customXml" Target="../ink/ink4043.xml"/><Relationship Id="rId339" Type="http://schemas.openxmlformats.org/officeDocument/2006/relationships/customXml" Target="../ink/ink4071.xml"/><Relationship Id="rId490" Type="http://schemas.openxmlformats.org/officeDocument/2006/relationships/image" Target="../media/image2483.png"/><Relationship Id="rId504" Type="http://schemas.openxmlformats.org/officeDocument/2006/relationships/image" Target="../media/image2490.png"/><Relationship Id="rId546" Type="http://schemas.openxmlformats.org/officeDocument/2006/relationships/image" Target="../media/image2511.png"/><Relationship Id="rId78" Type="http://schemas.openxmlformats.org/officeDocument/2006/relationships/customXml" Target="../ink/ink3990.xml"/><Relationship Id="rId101" Type="http://schemas.openxmlformats.org/officeDocument/2006/relationships/image" Target="../media/image1098.png"/><Relationship Id="rId350" Type="http://schemas.openxmlformats.org/officeDocument/2006/relationships/image" Target="../media/image2413.png"/><Relationship Id="rId406" Type="http://schemas.openxmlformats.org/officeDocument/2006/relationships/image" Target="../media/image2441.png"/><Relationship Id="rId588" Type="http://schemas.openxmlformats.org/officeDocument/2006/relationships/image" Target="../media/image2532.png"/><Relationship Id="rId9" Type="http://schemas.openxmlformats.org/officeDocument/2006/relationships/image" Target="../media/image2367.png"/><Relationship Id="rId392" Type="http://schemas.openxmlformats.org/officeDocument/2006/relationships/image" Target="../media/image2434.png"/><Relationship Id="rId448" Type="http://schemas.openxmlformats.org/officeDocument/2006/relationships/image" Target="../media/image2462.png"/><Relationship Id="rId613" Type="http://schemas.openxmlformats.org/officeDocument/2006/relationships/customXml" Target="../ink/ink4208.xml"/><Relationship Id="rId655" Type="http://schemas.openxmlformats.org/officeDocument/2006/relationships/customXml" Target="../ink/ink4229.xml"/><Relationship Id="rId252" Type="http://schemas.openxmlformats.org/officeDocument/2006/relationships/image" Target="../media/image1715.png"/><Relationship Id="rId294" Type="http://schemas.openxmlformats.org/officeDocument/2006/relationships/image" Target="../media/image1736.png"/><Relationship Id="rId308" Type="http://schemas.openxmlformats.org/officeDocument/2006/relationships/image" Target="../media/image1743.png"/><Relationship Id="rId515" Type="http://schemas.openxmlformats.org/officeDocument/2006/relationships/customXml" Target="../ink/ink4159.xml"/><Relationship Id="rId47" Type="http://schemas.openxmlformats.org/officeDocument/2006/relationships/image" Target="../media/image2386.png"/><Relationship Id="rId89" Type="http://schemas.openxmlformats.org/officeDocument/2006/relationships/image" Target="../media/image1092.png"/><Relationship Id="rId112" Type="http://schemas.openxmlformats.org/officeDocument/2006/relationships/customXml" Target="../ink/ink4005.xml"/><Relationship Id="rId361" Type="http://schemas.openxmlformats.org/officeDocument/2006/relationships/customXml" Target="../ink/ink4082.xml"/><Relationship Id="rId557" Type="http://schemas.openxmlformats.org/officeDocument/2006/relationships/customXml" Target="../ink/ink4180.xml"/><Relationship Id="rId599" Type="http://schemas.openxmlformats.org/officeDocument/2006/relationships/customXml" Target="../ink/ink4201.xml"/><Relationship Id="rId417" Type="http://schemas.openxmlformats.org/officeDocument/2006/relationships/customXml" Target="../ink/ink4110.xml"/><Relationship Id="rId459" Type="http://schemas.openxmlformats.org/officeDocument/2006/relationships/customXml" Target="../ink/ink4131.xml"/><Relationship Id="rId624" Type="http://schemas.openxmlformats.org/officeDocument/2006/relationships/image" Target="../media/image2550.png"/><Relationship Id="rId16" Type="http://schemas.openxmlformats.org/officeDocument/2006/relationships/customXml" Target="../ink/ink3960.xml"/><Relationship Id="rId263" Type="http://schemas.openxmlformats.org/officeDocument/2006/relationships/customXml" Target="../ink/ink4033.xml"/><Relationship Id="rId319" Type="http://schemas.openxmlformats.org/officeDocument/2006/relationships/customXml" Target="../ink/ink4061.xml"/><Relationship Id="rId470" Type="http://schemas.openxmlformats.org/officeDocument/2006/relationships/image" Target="../media/image2473.png"/><Relationship Id="rId526" Type="http://schemas.openxmlformats.org/officeDocument/2006/relationships/image" Target="../media/image2501.png"/><Relationship Id="rId58" Type="http://schemas.openxmlformats.org/officeDocument/2006/relationships/customXml" Target="../ink/ink3981.xml"/><Relationship Id="rId123" Type="http://schemas.openxmlformats.org/officeDocument/2006/relationships/image" Target="../media/image2398.png"/><Relationship Id="rId330" Type="http://schemas.openxmlformats.org/officeDocument/2006/relationships/image" Target="../media/image1754.png"/><Relationship Id="rId568" Type="http://schemas.openxmlformats.org/officeDocument/2006/relationships/image" Target="../media/image2522.png"/><Relationship Id="rId372" Type="http://schemas.openxmlformats.org/officeDocument/2006/relationships/image" Target="../media/image2424.png"/><Relationship Id="rId428" Type="http://schemas.openxmlformats.org/officeDocument/2006/relationships/image" Target="../media/image2452.png"/><Relationship Id="rId635" Type="http://schemas.openxmlformats.org/officeDocument/2006/relationships/customXml" Target="../ink/ink4219.xml"/><Relationship Id="rId274" Type="http://schemas.openxmlformats.org/officeDocument/2006/relationships/image" Target="../media/image1726.png"/><Relationship Id="rId481" Type="http://schemas.openxmlformats.org/officeDocument/2006/relationships/customXml" Target="../ink/ink4142.xml"/><Relationship Id="rId27" Type="http://schemas.openxmlformats.org/officeDocument/2006/relationships/image" Target="../media/image2376.png"/><Relationship Id="rId69" Type="http://schemas.openxmlformats.org/officeDocument/2006/relationships/image" Target="../media/image1082.png"/><Relationship Id="rId134" Type="http://schemas.openxmlformats.org/officeDocument/2006/relationships/customXml" Target="../ink/ink4016.xml"/><Relationship Id="rId537" Type="http://schemas.openxmlformats.org/officeDocument/2006/relationships/customXml" Target="../ink/ink4170.xml"/><Relationship Id="rId579" Type="http://schemas.openxmlformats.org/officeDocument/2006/relationships/customXml" Target="../ink/ink4191.xml"/><Relationship Id="rId80" Type="http://schemas.openxmlformats.org/officeDocument/2006/relationships/customXml" Target="../ink/ink3991.xml"/><Relationship Id="rId341" Type="http://schemas.openxmlformats.org/officeDocument/2006/relationships/customXml" Target="../ink/ink4072.xml"/><Relationship Id="rId383" Type="http://schemas.openxmlformats.org/officeDocument/2006/relationships/customXml" Target="../ink/ink4093.xml"/><Relationship Id="rId439" Type="http://schemas.openxmlformats.org/officeDocument/2006/relationships/customXml" Target="../ink/ink4121.xml"/><Relationship Id="rId590" Type="http://schemas.openxmlformats.org/officeDocument/2006/relationships/image" Target="../media/image2533.png"/><Relationship Id="rId604" Type="http://schemas.openxmlformats.org/officeDocument/2006/relationships/image" Target="../media/image2540.png"/><Relationship Id="rId646" Type="http://schemas.openxmlformats.org/officeDocument/2006/relationships/image" Target="../media/image2561.png"/><Relationship Id="rId243" Type="http://schemas.openxmlformats.org/officeDocument/2006/relationships/customXml" Target="../ink/ink4023.xml"/><Relationship Id="rId285" Type="http://schemas.openxmlformats.org/officeDocument/2006/relationships/customXml" Target="../ink/ink4044.xml"/><Relationship Id="rId450" Type="http://schemas.openxmlformats.org/officeDocument/2006/relationships/image" Target="../media/image2463.png"/><Relationship Id="rId506" Type="http://schemas.openxmlformats.org/officeDocument/2006/relationships/image" Target="../media/image2491.png"/><Relationship Id="rId38" Type="http://schemas.openxmlformats.org/officeDocument/2006/relationships/customXml" Target="../ink/ink3971.xml"/><Relationship Id="rId103" Type="http://schemas.openxmlformats.org/officeDocument/2006/relationships/image" Target="../media/image1099.png"/><Relationship Id="rId310" Type="http://schemas.openxmlformats.org/officeDocument/2006/relationships/image" Target="../media/image1744.png"/><Relationship Id="rId492" Type="http://schemas.openxmlformats.org/officeDocument/2006/relationships/image" Target="../media/image2484.png"/><Relationship Id="rId548" Type="http://schemas.openxmlformats.org/officeDocument/2006/relationships/image" Target="../media/image2512.png"/><Relationship Id="rId91" Type="http://schemas.openxmlformats.org/officeDocument/2006/relationships/image" Target="../media/image1093.png"/><Relationship Id="rId352" Type="http://schemas.openxmlformats.org/officeDocument/2006/relationships/image" Target="../media/image2414.png"/><Relationship Id="rId394" Type="http://schemas.openxmlformats.org/officeDocument/2006/relationships/image" Target="../media/image2435.png"/><Relationship Id="rId408" Type="http://schemas.openxmlformats.org/officeDocument/2006/relationships/image" Target="../media/image2442.png"/><Relationship Id="rId615" Type="http://schemas.openxmlformats.org/officeDocument/2006/relationships/customXml" Target="../ink/ink4209.xml"/><Relationship Id="rId254" Type="http://schemas.openxmlformats.org/officeDocument/2006/relationships/image" Target="../media/image1716.png"/><Relationship Id="rId657" Type="http://schemas.openxmlformats.org/officeDocument/2006/relationships/customXml" Target="../ink/ink4230.xml"/><Relationship Id="rId49" Type="http://schemas.openxmlformats.org/officeDocument/2006/relationships/image" Target="../media/image2387.png"/><Relationship Id="rId114" Type="http://schemas.openxmlformats.org/officeDocument/2006/relationships/customXml" Target="../ink/ink4006.xml"/><Relationship Id="rId296" Type="http://schemas.openxmlformats.org/officeDocument/2006/relationships/image" Target="../media/image1737.png"/><Relationship Id="rId461" Type="http://schemas.openxmlformats.org/officeDocument/2006/relationships/customXml" Target="../ink/ink4132.xml"/><Relationship Id="rId517" Type="http://schemas.openxmlformats.org/officeDocument/2006/relationships/customXml" Target="../ink/ink4160.xml"/><Relationship Id="rId559" Type="http://schemas.openxmlformats.org/officeDocument/2006/relationships/customXml" Target="../ink/ink4181.xml"/><Relationship Id="rId60" Type="http://schemas.openxmlformats.org/officeDocument/2006/relationships/customXml" Target="../ink/ink3982.xml"/><Relationship Id="rId321" Type="http://schemas.openxmlformats.org/officeDocument/2006/relationships/customXml" Target="../ink/ink4062.xml"/><Relationship Id="rId363" Type="http://schemas.openxmlformats.org/officeDocument/2006/relationships/customXml" Target="../ink/ink4083.xml"/><Relationship Id="rId419" Type="http://schemas.openxmlformats.org/officeDocument/2006/relationships/customXml" Target="../ink/ink4111.xml"/><Relationship Id="rId570" Type="http://schemas.openxmlformats.org/officeDocument/2006/relationships/image" Target="../media/image2523.png"/><Relationship Id="rId626" Type="http://schemas.openxmlformats.org/officeDocument/2006/relationships/image" Target="../media/image2551.png"/><Relationship Id="rId430" Type="http://schemas.openxmlformats.org/officeDocument/2006/relationships/image" Target="../media/image2453.png"/><Relationship Id="rId18" Type="http://schemas.openxmlformats.org/officeDocument/2006/relationships/customXml" Target="../ink/ink3961.xml"/><Relationship Id="rId265" Type="http://schemas.openxmlformats.org/officeDocument/2006/relationships/customXml" Target="../ink/ink4034.xml"/><Relationship Id="rId472" Type="http://schemas.openxmlformats.org/officeDocument/2006/relationships/image" Target="../media/image2474.png"/><Relationship Id="rId528" Type="http://schemas.openxmlformats.org/officeDocument/2006/relationships/image" Target="../media/image2502.png"/><Relationship Id="rId125" Type="http://schemas.openxmlformats.org/officeDocument/2006/relationships/image" Target="../media/image2399.png"/><Relationship Id="rId332" Type="http://schemas.openxmlformats.org/officeDocument/2006/relationships/image" Target="../media/image1755.png"/><Relationship Id="rId374" Type="http://schemas.openxmlformats.org/officeDocument/2006/relationships/image" Target="../media/image2425.png"/><Relationship Id="rId581" Type="http://schemas.openxmlformats.org/officeDocument/2006/relationships/customXml" Target="../ink/ink4192.xml"/><Relationship Id="rId71" Type="http://schemas.openxmlformats.org/officeDocument/2006/relationships/image" Target="../media/image1083.png"/><Relationship Id="rId637" Type="http://schemas.openxmlformats.org/officeDocument/2006/relationships/customXml" Target="../ink/ink4220.xml"/><Relationship Id="rId2" Type="http://schemas.openxmlformats.org/officeDocument/2006/relationships/customXml" Target="../ink/ink3953.xml"/><Relationship Id="rId29" Type="http://schemas.openxmlformats.org/officeDocument/2006/relationships/image" Target="../media/image2377.png"/><Relationship Id="rId276" Type="http://schemas.openxmlformats.org/officeDocument/2006/relationships/image" Target="../media/image1727.png"/><Relationship Id="rId441" Type="http://schemas.openxmlformats.org/officeDocument/2006/relationships/customXml" Target="../ink/ink4122.xml"/><Relationship Id="rId483" Type="http://schemas.openxmlformats.org/officeDocument/2006/relationships/customXml" Target="../ink/ink4143.xml"/><Relationship Id="rId539" Type="http://schemas.openxmlformats.org/officeDocument/2006/relationships/customXml" Target="../ink/ink4171.xml"/><Relationship Id="rId40" Type="http://schemas.openxmlformats.org/officeDocument/2006/relationships/customXml" Target="../ink/ink3972.xml"/><Relationship Id="rId136" Type="http://schemas.openxmlformats.org/officeDocument/2006/relationships/customXml" Target="../ink/ink4017.xml"/><Relationship Id="rId301" Type="http://schemas.openxmlformats.org/officeDocument/2006/relationships/customXml" Target="../ink/ink4052.xml"/><Relationship Id="rId343" Type="http://schemas.openxmlformats.org/officeDocument/2006/relationships/customXml" Target="../ink/ink4073.xml"/><Relationship Id="rId550" Type="http://schemas.openxmlformats.org/officeDocument/2006/relationships/image" Target="../media/image2513.png"/><Relationship Id="rId385" Type="http://schemas.openxmlformats.org/officeDocument/2006/relationships/customXml" Target="../ink/ink4094.xml"/><Relationship Id="rId592" Type="http://schemas.openxmlformats.org/officeDocument/2006/relationships/image" Target="../media/image2534.png"/><Relationship Id="rId606" Type="http://schemas.openxmlformats.org/officeDocument/2006/relationships/image" Target="../media/image2541.png"/><Relationship Id="rId648" Type="http://schemas.openxmlformats.org/officeDocument/2006/relationships/image" Target="../media/image2562.png"/><Relationship Id="rId245" Type="http://schemas.openxmlformats.org/officeDocument/2006/relationships/customXml" Target="../ink/ink4024.xml"/><Relationship Id="rId287" Type="http://schemas.openxmlformats.org/officeDocument/2006/relationships/customXml" Target="../ink/ink4045.xml"/><Relationship Id="rId410" Type="http://schemas.openxmlformats.org/officeDocument/2006/relationships/image" Target="../media/image2443.png"/><Relationship Id="rId452" Type="http://schemas.openxmlformats.org/officeDocument/2006/relationships/image" Target="../media/image2464.png"/><Relationship Id="rId494" Type="http://schemas.openxmlformats.org/officeDocument/2006/relationships/image" Target="../media/image2485.png"/><Relationship Id="rId508" Type="http://schemas.openxmlformats.org/officeDocument/2006/relationships/image" Target="../media/image2492.png"/><Relationship Id="rId105" Type="http://schemas.openxmlformats.org/officeDocument/2006/relationships/image" Target="../media/image1100.png"/><Relationship Id="rId312" Type="http://schemas.openxmlformats.org/officeDocument/2006/relationships/image" Target="../media/image1745.png"/><Relationship Id="rId354" Type="http://schemas.openxmlformats.org/officeDocument/2006/relationships/image" Target="../media/image2415.png"/><Relationship Id="rId51" Type="http://schemas.openxmlformats.org/officeDocument/2006/relationships/image" Target="../media/image2388.png"/><Relationship Id="rId93" Type="http://schemas.openxmlformats.org/officeDocument/2006/relationships/image" Target="../media/image1094.png"/><Relationship Id="rId396" Type="http://schemas.openxmlformats.org/officeDocument/2006/relationships/image" Target="../media/image2436.png"/><Relationship Id="rId561" Type="http://schemas.openxmlformats.org/officeDocument/2006/relationships/customXml" Target="../ink/ink4182.xml"/><Relationship Id="rId617" Type="http://schemas.openxmlformats.org/officeDocument/2006/relationships/customXml" Target="../ink/ink4210.xml"/><Relationship Id="rId659" Type="http://schemas.openxmlformats.org/officeDocument/2006/relationships/customXml" Target="../ink/ink4231.xml"/><Relationship Id="rId256" Type="http://schemas.openxmlformats.org/officeDocument/2006/relationships/image" Target="../media/image1717.png"/><Relationship Id="rId298" Type="http://schemas.openxmlformats.org/officeDocument/2006/relationships/image" Target="../media/image1738.png"/><Relationship Id="rId421" Type="http://schemas.openxmlformats.org/officeDocument/2006/relationships/customXml" Target="../ink/ink4112.xml"/><Relationship Id="rId463" Type="http://schemas.openxmlformats.org/officeDocument/2006/relationships/customXml" Target="../ink/ink4133.xml"/><Relationship Id="rId519" Type="http://schemas.openxmlformats.org/officeDocument/2006/relationships/customXml" Target="../ink/ink4161.xml"/><Relationship Id="rId116" Type="http://schemas.openxmlformats.org/officeDocument/2006/relationships/customXml" Target="../ink/ink4007.xml"/><Relationship Id="rId323" Type="http://schemas.openxmlformats.org/officeDocument/2006/relationships/customXml" Target="../ink/ink4063.xml"/><Relationship Id="rId530" Type="http://schemas.openxmlformats.org/officeDocument/2006/relationships/image" Target="../media/image2503.png"/><Relationship Id="rId20" Type="http://schemas.openxmlformats.org/officeDocument/2006/relationships/customXml" Target="../ink/ink3962.xml"/><Relationship Id="rId365" Type="http://schemas.openxmlformats.org/officeDocument/2006/relationships/customXml" Target="../ink/ink4084.xml"/><Relationship Id="rId572" Type="http://schemas.openxmlformats.org/officeDocument/2006/relationships/image" Target="../media/image2524.png"/><Relationship Id="rId628" Type="http://schemas.openxmlformats.org/officeDocument/2006/relationships/image" Target="../media/image2552.png"/><Relationship Id="rId267" Type="http://schemas.openxmlformats.org/officeDocument/2006/relationships/customXml" Target="../ink/ink4035.xml"/><Relationship Id="rId432" Type="http://schemas.openxmlformats.org/officeDocument/2006/relationships/image" Target="../media/image2454.png"/><Relationship Id="rId474" Type="http://schemas.openxmlformats.org/officeDocument/2006/relationships/image" Target="../media/image2475.png"/><Relationship Id="rId127" Type="http://schemas.openxmlformats.org/officeDocument/2006/relationships/image" Target="../media/image2400.png"/><Relationship Id="rId31" Type="http://schemas.openxmlformats.org/officeDocument/2006/relationships/image" Target="../media/image2378.png"/><Relationship Id="rId73" Type="http://schemas.openxmlformats.org/officeDocument/2006/relationships/image" Target="../media/image1084.png"/><Relationship Id="rId334" Type="http://schemas.openxmlformats.org/officeDocument/2006/relationships/image" Target="../media/image1756.png"/><Relationship Id="rId376" Type="http://schemas.openxmlformats.org/officeDocument/2006/relationships/image" Target="../media/image2426.png"/><Relationship Id="rId541" Type="http://schemas.openxmlformats.org/officeDocument/2006/relationships/customXml" Target="../ink/ink4172.xml"/><Relationship Id="rId583" Type="http://schemas.openxmlformats.org/officeDocument/2006/relationships/customXml" Target="../ink/ink4193.xml"/><Relationship Id="rId639" Type="http://schemas.openxmlformats.org/officeDocument/2006/relationships/customXml" Target="../ink/ink4221.xml"/><Relationship Id="rId4" Type="http://schemas.openxmlformats.org/officeDocument/2006/relationships/customXml" Target="../ink/ink3954.xml"/><Relationship Id="rId278" Type="http://schemas.openxmlformats.org/officeDocument/2006/relationships/image" Target="../media/image1728.png"/><Relationship Id="rId401" Type="http://schemas.openxmlformats.org/officeDocument/2006/relationships/customXml" Target="../ink/ink4102.xml"/><Relationship Id="rId443" Type="http://schemas.openxmlformats.org/officeDocument/2006/relationships/customXml" Target="../ink/ink4123.xml"/><Relationship Id="rId650" Type="http://schemas.openxmlformats.org/officeDocument/2006/relationships/image" Target="../media/image2563.png"/><Relationship Id="rId303" Type="http://schemas.openxmlformats.org/officeDocument/2006/relationships/customXml" Target="../ink/ink4053.xml"/><Relationship Id="rId485" Type="http://schemas.openxmlformats.org/officeDocument/2006/relationships/customXml" Target="../ink/ink4144.xml"/><Relationship Id="rId42" Type="http://schemas.openxmlformats.org/officeDocument/2006/relationships/customXml" Target="../ink/ink3973.xml"/><Relationship Id="rId84" Type="http://schemas.openxmlformats.org/officeDocument/2006/relationships/customXml" Target="../ink/ink3992.xml"/><Relationship Id="rId138" Type="http://schemas.openxmlformats.org/officeDocument/2006/relationships/customXml" Target="../ink/ink4018.xml"/><Relationship Id="rId345" Type="http://schemas.openxmlformats.org/officeDocument/2006/relationships/customXml" Target="../ink/ink4074.xml"/><Relationship Id="rId387" Type="http://schemas.openxmlformats.org/officeDocument/2006/relationships/customXml" Target="../ink/ink4095.xml"/><Relationship Id="rId510" Type="http://schemas.openxmlformats.org/officeDocument/2006/relationships/image" Target="../media/image2493.png"/><Relationship Id="rId552" Type="http://schemas.openxmlformats.org/officeDocument/2006/relationships/image" Target="../media/image2514.png"/><Relationship Id="rId594" Type="http://schemas.openxmlformats.org/officeDocument/2006/relationships/image" Target="../media/image2535.png"/><Relationship Id="rId608" Type="http://schemas.openxmlformats.org/officeDocument/2006/relationships/image" Target="../media/image2542.png"/><Relationship Id="rId247" Type="http://schemas.openxmlformats.org/officeDocument/2006/relationships/customXml" Target="../ink/ink4025.xml"/><Relationship Id="rId412" Type="http://schemas.openxmlformats.org/officeDocument/2006/relationships/image" Target="../media/image2444.png"/><Relationship Id="rId107" Type="http://schemas.openxmlformats.org/officeDocument/2006/relationships/image" Target="../media/image1101.png"/><Relationship Id="rId289" Type="http://schemas.openxmlformats.org/officeDocument/2006/relationships/customXml" Target="../ink/ink4046.xml"/><Relationship Id="rId454" Type="http://schemas.openxmlformats.org/officeDocument/2006/relationships/image" Target="../media/image2465.png"/><Relationship Id="rId496" Type="http://schemas.openxmlformats.org/officeDocument/2006/relationships/image" Target="../media/image2486.png"/><Relationship Id="rId661" Type="http://schemas.openxmlformats.org/officeDocument/2006/relationships/customXml" Target="../ink/ink4232.xml"/><Relationship Id="rId11" Type="http://schemas.openxmlformats.org/officeDocument/2006/relationships/image" Target="../media/image2368.png"/><Relationship Id="rId53" Type="http://schemas.openxmlformats.org/officeDocument/2006/relationships/image" Target="../media/image2389.png"/><Relationship Id="rId314" Type="http://schemas.openxmlformats.org/officeDocument/2006/relationships/image" Target="../media/image1746.png"/><Relationship Id="rId356" Type="http://schemas.openxmlformats.org/officeDocument/2006/relationships/image" Target="../media/image2416.png"/><Relationship Id="rId398" Type="http://schemas.openxmlformats.org/officeDocument/2006/relationships/image" Target="../media/image2437.png"/><Relationship Id="rId521" Type="http://schemas.openxmlformats.org/officeDocument/2006/relationships/customXml" Target="../ink/ink4162.xml"/><Relationship Id="rId563" Type="http://schemas.openxmlformats.org/officeDocument/2006/relationships/customXml" Target="../ink/ink4183.xml"/><Relationship Id="rId619" Type="http://schemas.openxmlformats.org/officeDocument/2006/relationships/customXml" Target="../ink/ink4211.xml"/><Relationship Id="rId95" Type="http://schemas.openxmlformats.org/officeDocument/2006/relationships/image" Target="../media/image1095.png"/><Relationship Id="rId423" Type="http://schemas.openxmlformats.org/officeDocument/2006/relationships/customXml" Target="../ink/ink4113.xml"/><Relationship Id="rId258" Type="http://schemas.openxmlformats.org/officeDocument/2006/relationships/image" Target="../media/image1718.png"/><Relationship Id="rId465" Type="http://schemas.openxmlformats.org/officeDocument/2006/relationships/customXml" Target="../ink/ink4134.xml"/><Relationship Id="rId630" Type="http://schemas.openxmlformats.org/officeDocument/2006/relationships/image" Target="../media/image2553.png"/><Relationship Id="rId22" Type="http://schemas.openxmlformats.org/officeDocument/2006/relationships/customXml" Target="../ink/ink3963.xml"/><Relationship Id="rId64" Type="http://schemas.openxmlformats.org/officeDocument/2006/relationships/customXml" Target="../ink/ink3983.xml"/><Relationship Id="rId118" Type="http://schemas.openxmlformats.org/officeDocument/2006/relationships/customXml" Target="../ink/ink4008.xml"/><Relationship Id="rId325" Type="http://schemas.openxmlformats.org/officeDocument/2006/relationships/customXml" Target="../ink/ink4064.xml"/><Relationship Id="rId367" Type="http://schemas.openxmlformats.org/officeDocument/2006/relationships/customXml" Target="../ink/ink4085.xml"/><Relationship Id="rId532" Type="http://schemas.openxmlformats.org/officeDocument/2006/relationships/image" Target="../media/image2504.png"/><Relationship Id="rId574" Type="http://schemas.openxmlformats.org/officeDocument/2006/relationships/image" Target="../media/image2525.png"/><Relationship Id="rId269" Type="http://schemas.openxmlformats.org/officeDocument/2006/relationships/customXml" Target="../ink/ink4036.xml"/><Relationship Id="rId434" Type="http://schemas.openxmlformats.org/officeDocument/2006/relationships/image" Target="../media/image2455.png"/><Relationship Id="rId476" Type="http://schemas.openxmlformats.org/officeDocument/2006/relationships/image" Target="../media/image2476.png"/><Relationship Id="rId641" Type="http://schemas.openxmlformats.org/officeDocument/2006/relationships/customXml" Target="../ink/ink4222.xml"/><Relationship Id="rId33" Type="http://schemas.openxmlformats.org/officeDocument/2006/relationships/image" Target="../media/image2379.png"/><Relationship Id="rId129" Type="http://schemas.openxmlformats.org/officeDocument/2006/relationships/image" Target="../media/image2401.png"/><Relationship Id="rId280" Type="http://schemas.openxmlformats.org/officeDocument/2006/relationships/image" Target="../media/image1729.png"/><Relationship Id="rId336" Type="http://schemas.openxmlformats.org/officeDocument/2006/relationships/image" Target="../media/image1757.png"/><Relationship Id="rId501" Type="http://schemas.openxmlformats.org/officeDocument/2006/relationships/customXml" Target="../ink/ink4152.xml"/><Relationship Id="rId543" Type="http://schemas.openxmlformats.org/officeDocument/2006/relationships/customXml" Target="../ink/ink4173.xml"/><Relationship Id="rId75" Type="http://schemas.openxmlformats.org/officeDocument/2006/relationships/image" Target="../media/image1085.png"/><Relationship Id="rId140" Type="http://schemas.openxmlformats.org/officeDocument/2006/relationships/customXml" Target="../ink/ink4019.xml"/><Relationship Id="rId378" Type="http://schemas.openxmlformats.org/officeDocument/2006/relationships/image" Target="../media/image2427.png"/><Relationship Id="rId403" Type="http://schemas.openxmlformats.org/officeDocument/2006/relationships/customXml" Target="../ink/ink4103.xml"/><Relationship Id="rId585" Type="http://schemas.openxmlformats.org/officeDocument/2006/relationships/customXml" Target="../ink/ink4194.xml"/><Relationship Id="rId6" Type="http://schemas.openxmlformats.org/officeDocument/2006/relationships/customXml" Target="../ink/ink3955.xml"/><Relationship Id="rId238" Type="http://schemas.openxmlformats.org/officeDocument/2006/relationships/image" Target="../media/image1708.png"/><Relationship Id="rId445" Type="http://schemas.openxmlformats.org/officeDocument/2006/relationships/customXml" Target="../ink/ink4124.xml"/><Relationship Id="rId487" Type="http://schemas.openxmlformats.org/officeDocument/2006/relationships/customXml" Target="../ink/ink4145.xml"/><Relationship Id="rId610" Type="http://schemas.openxmlformats.org/officeDocument/2006/relationships/image" Target="../media/image2543.png"/><Relationship Id="rId652" Type="http://schemas.openxmlformats.org/officeDocument/2006/relationships/image" Target="../media/image2564.png"/><Relationship Id="rId291" Type="http://schemas.openxmlformats.org/officeDocument/2006/relationships/customXml" Target="../ink/ink4047.xml"/><Relationship Id="rId305" Type="http://schemas.openxmlformats.org/officeDocument/2006/relationships/customXml" Target="../ink/ink4054.xml"/><Relationship Id="rId347" Type="http://schemas.openxmlformats.org/officeDocument/2006/relationships/customXml" Target="../ink/ink4075.xml"/><Relationship Id="rId512" Type="http://schemas.openxmlformats.org/officeDocument/2006/relationships/image" Target="../media/image2494.png"/><Relationship Id="rId44" Type="http://schemas.openxmlformats.org/officeDocument/2006/relationships/customXml" Target="../ink/ink3974.xml"/><Relationship Id="rId86" Type="http://schemas.openxmlformats.org/officeDocument/2006/relationships/customXml" Target="../ink/ink3993.xml"/><Relationship Id="rId389" Type="http://schemas.openxmlformats.org/officeDocument/2006/relationships/customXml" Target="../ink/ink4096.xml"/><Relationship Id="rId554" Type="http://schemas.openxmlformats.org/officeDocument/2006/relationships/image" Target="../media/image2515.png"/><Relationship Id="rId596" Type="http://schemas.openxmlformats.org/officeDocument/2006/relationships/image" Target="../media/image2536.png"/><Relationship Id="rId249" Type="http://schemas.openxmlformats.org/officeDocument/2006/relationships/customXml" Target="../ink/ink4026.xml"/><Relationship Id="rId414" Type="http://schemas.openxmlformats.org/officeDocument/2006/relationships/image" Target="../media/image2445.png"/><Relationship Id="rId456" Type="http://schemas.openxmlformats.org/officeDocument/2006/relationships/image" Target="../media/image2466.png"/><Relationship Id="rId498" Type="http://schemas.openxmlformats.org/officeDocument/2006/relationships/image" Target="../media/image2487.png"/><Relationship Id="rId621" Type="http://schemas.openxmlformats.org/officeDocument/2006/relationships/customXml" Target="../ink/ink4212.xml"/><Relationship Id="rId663" Type="http://schemas.openxmlformats.org/officeDocument/2006/relationships/customXml" Target="../ink/ink4233.xml"/><Relationship Id="rId13" Type="http://schemas.openxmlformats.org/officeDocument/2006/relationships/image" Target="../media/image2369.png"/><Relationship Id="rId109" Type="http://schemas.openxmlformats.org/officeDocument/2006/relationships/image" Target="../media/image1102.png"/><Relationship Id="rId260" Type="http://schemas.openxmlformats.org/officeDocument/2006/relationships/image" Target="../media/image1719.png"/><Relationship Id="rId316" Type="http://schemas.openxmlformats.org/officeDocument/2006/relationships/image" Target="../media/image1747.png"/><Relationship Id="rId523" Type="http://schemas.openxmlformats.org/officeDocument/2006/relationships/customXml" Target="../ink/ink4163.xml"/><Relationship Id="rId55" Type="http://schemas.openxmlformats.org/officeDocument/2006/relationships/image" Target="../media/image2390.png"/><Relationship Id="rId120" Type="http://schemas.openxmlformats.org/officeDocument/2006/relationships/customXml" Target="../ink/ink4009.xml"/><Relationship Id="rId358" Type="http://schemas.openxmlformats.org/officeDocument/2006/relationships/image" Target="../media/image2417.png"/><Relationship Id="rId565" Type="http://schemas.openxmlformats.org/officeDocument/2006/relationships/customXml" Target="../ink/ink4184.xml"/><Relationship Id="rId425" Type="http://schemas.openxmlformats.org/officeDocument/2006/relationships/customXml" Target="../ink/ink4114.xml"/><Relationship Id="rId467" Type="http://schemas.openxmlformats.org/officeDocument/2006/relationships/customXml" Target="../ink/ink4135.xml"/><Relationship Id="rId632" Type="http://schemas.openxmlformats.org/officeDocument/2006/relationships/image" Target="../media/image2554.png"/><Relationship Id="rId271" Type="http://schemas.openxmlformats.org/officeDocument/2006/relationships/customXml" Target="../ink/ink4037.xml"/><Relationship Id="rId24" Type="http://schemas.openxmlformats.org/officeDocument/2006/relationships/customXml" Target="../ink/ink3964.xml"/><Relationship Id="rId66" Type="http://schemas.openxmlformats.org/officeDocument/2006/relationships/customXml" Target="../ink/ink3984.xml"/><Relationship Id="rId131" Type="http://schemas.openxmlformats.org/officeDocument/2006/relationships/image" Target="../media/image2402.png"/><Relationship Id="rId327" Type="http://schemas.openxmlformats.org/officeDocument/2006/relationships/customXml" Target="../ink/ink4065.xml"/><Relationship Id="rId369" Type="http://schemas.openxmlformats.org/officeDocument/2006/relationships/customXml" Target="../ink/ink4086.xml"/><Relationship Id="rId534" Type="http://schemas.openxmlformats.org/officeDocument/2006/relationships/image" Target="../media/image2505.png"/><Relationship Id="rId576" Type="http://schemas.openxmlformats.org/officeDocument/2006/relationships/image" Target="../media/image2526.png"/><Relationship Id="rId380" Type="http://schemas.openxmlformats.org/officeDocument/2006/relationships/image" Target="../media/image2428.png"/><Relationship Id="rId436" Type="http://schemas.openxmlformats.org/officeDocument/2006/relationships/image" Target="../media/image2456.png"/><Relationship Id="rId601" Type="http://schemas.openxmlformats.org/officeDocument/2006/relationships/customXml" Target="../ink/ink4202.xml"/><Relationship Id="rId643" Type="http://schemas.openxmlformats.org/officeDocument/2006/relationships/customXml" Target="../ink/ink4223.xml"/><Relationship Id="rId240" Type="http://schemas.openxmlformats.org/officeDocument/2006/relationships/image" Target="../media/image1709.png"/><Relationship Id="rId478" Type="http://schemas.openxmlformats.org/officeDocument/2006/relationships/image" Target="../media/image2477.png"/><Relationship Id="rId35" Type="http://schemas.openxmlformats.org/officeDocument/2006/relationships/image" Target="../media/image2380.png"/><Relationship Id="rId77" Type="http://schemas.openxmlformats.org/officeDocument/2006/relationships/image" Target="../media/image1086.png"/><Relationship Id="rId100" Type="http://schemas.openxmlformats.org/officeDocument/2006/relationships/customXml" Target="../ink/ink3999.xml"/><Relationship Id="rId282" Type="http://schemas.openxmlformats.org/officeDocument/2006/relationships/image" Target="../media/image1730.png"/><Relationship Id="rId338" Type="http://schemas.openxmlformats.org/officeDocument/2006/relationships/image" Target="../media/image1758.png"/><Relationship Id="rId503" Type="http://schemas.openxmlformats.org/officeDocument/2006/relationships/customXml" Target="../ink/ink4153.xml"/><Relationship Id="rId545" Type="http://schemas.openxmlformats.org/officeDocument/2006/relationships/customXml" Target="../ink/ink4174.xml"/><Relationship Id="rId587" Type="http://schemas.openxmlformats.org/officeDocument/2006/relationships/customXml" Target="../ink/ink4195.xml"/><Relationship Id="rId8" Type="http://schemas.openxmlformats.org/officeDocument/2006/relationships/customXml" Target="../ink/ink3956.xml"/><Relationship Id="rId142" Type="http://schemas.openxmlformats.org/officeDocument/2006/relationships/customXml" Target="../ink/ink4020.xml"/><Relationship Id="rId391" Type="http://schemas.openxmlformats.org/officeDocument/2006/relationships/customXml" Target="../ink/ink4097.xml"/><Relationship Id="rId405" Type="http://schemas.openxmlformats.org/officeDocument/2006/relationships/customXml" Target="../ink/ink4104.xml"/><Relationship Id="rId447" Type="http://schemas.openxmlformats.org/officeDocument/2006/relationships/customXml" Target="../ink/ink4125.xml"/><Relationship Id="rId612" Type="http://schemas.openxmlformats.org/officeDocument/2006/relationships/image" Target="../media/image2544.png"/><Relationship Id="rId251" Type="http://schemas.openxmlformats.org/officeDocument/2006/relationships/customXml" Target="../ink/ink4027.xml"/><Relationship Id="rId489" Type="http://schemas.openxmlformats.org/officeDocument/2006/relationships/customXml" Target="../ink/ink4146.xml"/><Relationship Id="rId654" Type="http://schemas.openxmlformats.org/officeDocument/2006/relationships/image" Target="../media/image2565.png"/><Relationship Id="rId46" Type="http://schemas.openxmlformats.org/officeDocument/2006/relationships/customXml" Target="../ink/ink3975.xml"/><Relationship Id="rId293" Type="http://schemas.openxmlformats.org/officeDocument/2006/relationships/customXml" Target="../ink/ink4048.xml"/><Relationship Id="rId307" Type="http://schemas.openxmlformats.org/officeDocument/2006/relationships/customXml" Target="../ink/ink4055.xml"/><Relationship Id="rId349" Type="http://schemas.openxmlformats.org/officeDocument/2006/relationships/customXml" Target="../ink/ink4076.xml"/><Relationship Id="rId514" Type="http://schemas.openxmlformats.org/officeDocument/2006/relationships/image" Target="../media/image2495.png"/><Relationship Id="rId556" Type="http://schemas.openxmlformats.org/officeDocument/2006/relationships/image" Target="../media/image2516.png"/><Relationship Id="rId88" Type="http://schemas.openxmlformats.org/officeDocument/2006/relationships/customXml" Target="../ink/ink3994.xml"/><Relationship Id="rId111" Type="http://schemas.openxmlformats.org/officeDocument/2006/relationships/image" Target="../media/image1103.png"/><Relationship Id="rId360" Type="http://schemas.openxmlformats.org/officeDocument/2006/relationships/image" Target="../media/image2418.png"/><Relationship Id="rId416" Type="http://schemas.openxmlformats.org/officeDocument/2006/relationships/image" Target="../media/image2446.png"/><Relationship Id="rId598" Type="http://schemas.openxmlformats.org/officeDocument/2006/relationships/image" Target="../media/image2537.png"/><Relationship Id="rId458" Type="http://schemas.openxmlformats.org/officeDocument/2006/relationships/image" Target="../media/image2467.png"/><Relationship Id="rId623" Type="http://schemas.openxmlformats.org/officeDocument/2006/relationships/customXml" Target="../ink/ink4213.xml"/><Relationship Id="rId15" Type="http://schemas.openxmlformats.org/officeDocument/2006/relationships/image" Target="../media/image2370.png"/><Relationship Id="rId57" Type="http://schemas.openxmlformats.org/officeDocument/2006/relationships/image" Target="../media/image2391.png"/><Relationship Id="rId262" Type="http://schemas.openxmlformats.org/officeDocument/2006/relationships/image" Target="../media/image1720.png"/><Relationship Id="rId318" Type="http://schemas.openxmlformats.org/officeDocument/2006/relationships/image" Target="../media/image1748.png"/><Relationship Id="rId525" Type="http://schemas.openxmlformats.org/officeDocument/2006/relationships/customXml" Target="../ink/ink4164.xml"/><Relationship Id="rId567" Type="http://schemas.openxmlformats.org/officeDocument/2006/relationships/customXml" Target="../ink/ink4185.xml"/><Relationship Id="rId99" Type="http://schemas.openxmlformats.org/officeDocument/2006/relationships/image" Target="../media/image1097.png"/><Relationship Id="rId122" Type="http://schemas.openxmlformats.org/officeDocument/2006/relationships/customXml" Target="../ink/ink4010.xml"/><Relationship Id="rId371" Type="http://schemas.openxmlformats.org/officeDocument/2006/relationships/customXml" Target="../ink/ink4087.xml"/><Relationship Id="rId427" Type="http://schemas.openxmlformats.org/officeDocument/2006/relationships/customXml" Target="../ink/ink4115.xml"/><Relationship Id="rId469" Type="http://schemas.openxmlformats.org/officeDocument/2006/relationships/customXml" Target="../ink/ink4136.xml"/><Relationship Id="rId634" Type="http://schemas.openxmlformats.org/officeDocument/2006/relationships/image" Target="../media/image2555.png"/><Relationship Id="rId26" Type="http://schemas.openxmlformats.org/officeDocument/2006/relationships/customXml" Target="../ink/ink3965.xml"/><Relationship Id="rId273" Type="http://schemas.openxmlformats.org/officeDocument/2006/relationships/customXml" Target="../ink/ink4038.xml"/><Relationship Id="rId329" Type="http://schemas.openxmlformats.org/officeDocument/2006/relationships/customXml" Target="../ink/ink4066.xml"/><Relationship Id="rId480" Type="http://schemas.openxmlformats.org/officeDocument/2006/relationships/image" Target="../media/image2478.png"/><Relationship Id="rId536" Type="http://schemas.openxmlformats.org/officeDocument/2006/relationships/image" Target="../media/image2506.png"/><Relationship Id="rId68" Type="http://schemas.openxmlformats.org/officeDocument/2006/relationships/customXml" Target="../ink/ink3985.xml"/><Relationship Id="rId133" Type="http://schemas.openxmlformats.org/officeDocument/2006/relationships/image" Target="../media/image2403.png"/><Relationship Id="rId340" Type="http://schemas.openxmlformats.org/officeDocument/2006/relationships/image" Target="../media/image2408.png"/><Relationship Id="rId578" Type="http://schemas.openxmlformats.org/officeDocument/2006/relationships/image" Target="../media/image2527.png"/><Relationship Id="rId382" Type="http://schemas.openxmlformats.org/officeDocument/2006/relationships/image" Target="../media/image2429.png"/><Relationship Id="rId438" Type="http://schemas.openxmlformats.org/officeDocument/2006/relationships/image" Target="../media/image2457.png"/><Relationship Id="rId603" Type="http://schemas.openxmlformats.org/officeDocument/2006/relationships/customXml" Target="../ink/ink4203.xml"/><Relationship Id="rId645" Type="http://schemas.openxmlformats.org/officeDocument/2006/relationships/customXml" Target="../ink/ink4224.xml"/><Relationship Id="rId242" Type="http://schemas.openxmlformats.org/officeDocument/2006/relationships/image" Target="../media/image1710.png"/><Relationship Id="rId284" Type="http://schemas.openxmlformats.org/officeDocument/2006/relationships/image" Target="../media/image1731.png"/><Relationship Id="rId491" Type="http://schemas.openxmlformats.org/officeDocument/2006/relationships/customXml" Target="../ink/ink4147.xml"/><Relationship Id="rId505" Type="http://schemas.openxmlformats.org/officeDocument/2006/relationships/customXml" Target="../ink/ink4154.xml"/><Relationship Id="rId37" Type="http://schemas.openxmlformats.org/officeDocument/2006/relationships/image" Target="../media/image2381.png"/><Relationship Id="rId79" Type="http://schemas.openxmlformats.org/officeDocument/2006/relationships/image" Target="../media/image1087.png"/><Relationship Id="rId102" Type="http://schemas.openxmlformats.org/officeDocument/2006/relationships/customXml" Target="../ink/ink4000.xml"/><Relationship Id="rId547" Type="http://schemas.openxmlformats.org/officeDocument/2006/relationships/customXml" Target="../ink/ink4175.xml"/><Relationship Id="rId589" Type="http://schemas.openxmlformats.org/officeDocument/2006/relationships/customXml" Target="../ink/ink4196.xml"/><Relationship Id="rId90" Type="http://schemas.openxmlformats.org/officeDocument/2006/relationships/customXml" Target="../ink/ink3995.xml"/><Relationship Id="rId351" Type="http://schemas.openxmlformats.org/officeDocument/2006/relationships/customXml" Target="../ink/ink4077.xml"/><Relationship Id="rId393" Type="http://schemas.openxmlformats.org/officeDocument/2006/relationships/customXml" Target="../ink/ink4098.xml"/><Relationship Id="rId407" Type="http://schemas.openxmlformats.org/officeDocument/2006/relationships/customXml" Target="../ink/ink4105.xml"/><Relationship Id="rId449" Type="http://schemas.openxmlformats.org/officeDocument/2006/relationships/customXml" Target="../ink/ink4126.xml"/><Relationship Id="rId614" Type="http://schemas.openxmlformats.org/officeDocument/2006/relationships/image" Target="../media/image2545.png"/><Relationship Id="rId656" Type="http://schemas.openxmlformats.org/officeDocument/2006/relationships/image" Target="../media/image2566.png"/><Relationship Id="rId253" Type="http://schemas.openxmlformats.org/officeDocument/2006/relationships/customXml" Target="../ink/ink4028.xml"/><Relationship Id="rId295" Type="http://schemas.openxmlformats.org/officeDocument/2006/relationships/customXml" Target="../ink/ink4049.xml"/><Relationship Id="rId309" Type="http://schemas.openxmlformats.org/officeDocument/2006/relationships/customXml" Target="../ink/ink4056.xml"/><Relationship Id="rId460" Type="http://schemas.openxmlformats.org/officeDocument/2006/relationships/image" Target="../media/image2468.png"/><Relationship Id="rId516" Type="http://schemas.openxmlformats.org/officeDocument/2006/relationships/image" Target="../media/image2496.png"/><Relationship Id="rId48" Type="http://schemas.openxmlformats.org/officeDocument/2006/relationships/customXml" Target="../ink/ink3976.xml"/><Relationship Id="rId113" Type="http://schemas.openxmlformats.org/officeDocument/2006/relationships/image" Target="../media/image2393.png"/><Relationship Id="rId320" Type="http://schemas.openxmlformats.org/officeDocument/2006/relationships/image" Target="../media/image1749.png"/><Relationship Id="rId558" Type="http://schemas.openxmlformats.org/officeDocument/2006/relationships/image" Target="../media/image2517.png"/><Relationship Id="rId362" Type="http://schemas.openxmlformats.org/officeDocument/2006/relationships/image" Target="../media/image2419.png"/><Relationship Id="rId418" Type="http://schemas.openxmlformats.org/officeDocument/2006/relationships/image" Target="../media/image2447.png"/><Relationship Id="rId625" Type="http://schemas.openxmlformats.org/officeDocument/2006/relationships/customXml" Target="../ink/ink4214.xml"/><Relationship Id="rId264" Type="http://schemas.openxmlformats.org/officeDocument/2006/relationships/image" Target="../media/image1721.png"/><Relationship Id="rId471" Type="http://schemas.openxmlformats.org/officeDocument/2006/relationships/customXml" Target="../ink/ink4137.xml"/><Relationship Id="rId17" Type="http://schemas.openxmlformats.org/officeDocument/2006/relationships/image" Target="../media/image2371.png"/><Relationship Id="rId59" Type="http://schemas.openxmlformats.org/officeDocument/2006/relationships/image" Target="../media/image2392.png"/><Relationship Id="rId124" Type="http://schemas.openxmlformats.org/officeDocument/2006/relationships/customXml" Target="../ink/ink4011.xml"/><Relationship Id="rId527" Type="http://schemas.openxmlformats.org/officeDocument/2006/relationships/customXml" Target="../ink/ink4165.xml"/><Relationship Id="rId569" Type="http://schemas.openxmlformats.org/officeDocument/2006/relationships/customXml" Target="../ink/ink4186.xml"/><Relationship Id="rId70" Type="http://schemas.openxmlformats.org/officeDocument/2006/relationships/customXml" Target="../ink/ink3986.xml"/><Relationship Id="rId331" Type="http://schemas.openxmlformats.org/officeDocument/2006/relationships/customXml" Target="../ink/ink4067.xml"/><Relationship Id="rId373" Type="http://schemas.openxmlformats.org/officeDocument/2006/relationships/customXml" Target="../ink/ink4088.xml"/><Relationship Id="rId429" Type="http://schemas.openxmlformats.org/officeDocument/2006/relationships/customXml" Target="../ink/ink4116.xml"/><Relationship Id="rId580" Type="http://schemas.openxmlformats.org/officeDocument/2006/relationships/image" Target="../media/image2528.png"/><Relationship Id="rId636" Type="http://schemas.openxmlformats.org/officeDocument/2006/relationships/image" Target="../media/image2556.png"/><Relationship Id="rId1" Type="http://schemas.openxmlformats.org/officeDocument/2006/relationships/slideLayout" Target="../slideLayouts/slideLayout2.xml"/><Relationship Id="rId440" Type="http://schemas.openxmlformats.org/officeDocument/2006/relationships/image" Target="../media/image2458.png"/><Relationship Id="rId28" Type="http://schemas.openxmlformats.org/officeDocument/2006/relationships/customXml" Target="../ink/ink3966.xml"/><Relationship Id="rId275" Type="http://schemas.openxmlformats.org/officeDocument/2006/relationships/customXml" Target="../ink/ink4039.xml"/><Relationship Id="rId300" Type="http://schemas.openxmlformats.org/officeDocument/2006/relationships/image" Target="../media/image1739.png"/><Relationship Id="rId482" Type="http://schemas.openxmlformats.org/officeDocument/2006/relationships/image" Target="../media/image2479.png"/><Relationship Id="rId538" Type="http://schemas.openxmlformats.org/officeDocument/2006/relationships/image" Target="../media/image2507.png"/><Relationship Id="rId135" Type="http://schemas.openxmlformats.org/officeDocument/2006/relationships/image" Target="../media/image2404.png"/><Relationship Id="rId342" Type="http://schemas.openxmlformats.org/officeDocument/2006/relationships/image" Target="../media/image2409.png"/><Relationship Id="rId384" Type="http://schemas.openxmlformats.org/officeDocument/2006/relationships/image" Target="../media/image2430.png"/><Relationship Id="rId591" Type="http://schemas.openxmlformats.org/officeDocument/2006/relationships/customXml" Target="../ink/ink4197.xml"/><Relationship Id="rId605" Type="http://schemas.openxmlformats.org/officeDocument/2006/relationships/customXml" Target="../ink/ink4204.xml"/><Relationship Id="rId244" Type="http://schemas.openxmlformats.org/officeDocument/2006/relationships/image" Target="../media/image1711.png"/><Relationship Id="rId647" Type="http://schemas.openxmlformats.org/officeDocument/2006/relationships/customXml" Target="../ink/ink4225.xml"/><Relationship Id="rId39" Type="http://schemas.openxmlformats.org/officeDocument/2006/relationships/image" Target="../media/image2382.png"/><Relationship Id="rId286" Type="http://schemas.openxmlformats.org/officeDocument/2006/relationships/image" Target="../media/image1732.png"/><Relationship Id="rId451" Type="http://schemas.openxmlformats.org/officeDocument/2006/relationships/customXml" Target="../ink/ink4127.xml"/><Relationship Id="rId493" Type="http://schemas.openxmlformats.org/officeDocument/2006/relationships/customXml" Target="../ink/ink4148.xml"/><Relationship Id="rId507" Type="http://schemas.openxmlformats.org/officeDocument/2006/relationships/customXml" Target="../ink/ink4155.xml"/><Relationship Id="rId549" Type="http://schemas.openxmlformats.org/officeDocument/2006/relationships/customXml" Target="../ink/ink4176.xml"/><Relationship Id="rId50" Type="http://schemas.openxmlformats.org/officeDocument/2006/relationships/customXml" Target="../ink/ink3977.xml"/><Relationship Id="rId104" Type="http://schemas.openxmlformats.org/officeDocument/2006/relationships/customXml" Target="../ink/ink4001.xml"/><Relationship Id="rId311" Type="http://schemas.openxmlformats.org/officeDocument/2006/relationships/customXml" Target="../ink/ink4057.xml"/><Relationship Id="rId353" Type="http://schemas.openxmlformats.org/officeDocument/2006/relationships/customXml" Target="../ink/ink4078.xml"/><Relationship Id="rId395" Type="http://schemas.openxmlformats.org/officeDocument/2006/relationships/customXml" Target="../ink/ink4099.xml"/><Relationship Id="rId409" Type="http://schemas.openxmlformats.org/officeDocument/2006/relationships/customXml" Target="../ink/ink4106.xml"/><Relationship Id="rId560" Type="http://schemas.openxmlformats.org/officeDocument/2006/relationships/image" Target="../media/image2518.png"/><Relationship Id="rId92" Type="http://schemas.openxmlformats.org/officeDocument/2006/relationships/customXml" Target="../ink/ink3996.xml"/><Relationship Id="rId420" Type="http://schemas.openxmlformats.org/officeDocument/2006/relationships/image" Target="../media/image2448.png"/><Relationship Id="rId616" Type="http://schemas.openxmlformats.org/officeDocument/2006/relationships/image" Target="../media/image2546.png"/><Relationship Id="rId658" Type="http://schemas.openxmlformats.org/officeDocument/2006/relationships/image" Target="../media/image2567.png"/><Relationship Id="rId255" Type="http://schemas.openxmlformats.org/officeDocument/2006/relationships/customXml" Target="../ink/ink4029.xml"/><Relationship Id="rId297" Type="http://schemas.openxmlformats.org/officeDocument/2006/relationships/customXml" Target="../ink/ink4050.xml"/><Relationship Id="rId462" Type="http://schemas.openxmlformats.org/officeDocument/2006/relationships/image" Target="../media/image2469.png"/><Relationship Id="rId518" Type="http://schemas.openxmlformats.org/officeDocument/2006/relationships/image" Target="../media/image2497.png"/><Relationship Id="rId115" Type="http://schemas.openxmlformats.org/officeDocument/2006/relationships/image" Target="../media/image2394.png"/><Relationship Id="rId322" Type="http://schemas.openxmlformats.org/officeDocument/2006/relationships/image" Target="../media/image1750.png"/><Relationship Id="rId364" Type="http://schemas.openxmlformats.org/officeDocument/2006/relationships/image" Target="../media/image2420.png"/><Relationship Id="rId571" Type="http://schemas.openxmlformats.org/officeDocument/2006/relationships/customXml" Target="../ink/ink4187.xml"/><Relationship Id="rId627" Type="http://schemas.openxmlformats.org/officeDocument/2006/relationships/customXml" Target="../ink/ink4215.xml"/><Relationship Id="rId19" Type="http://schemas.openxmlformats.org/officeDocument/2006/relationships/image" Target="../media/image2372.png"/><Relationship Id="rId266" Type="http://schemas.openxmlformats.org/officeDocument/2006/relationships/image" Target="../media/image1722.png"/><Relationship Id="rId431" Type="http://schemas.openxmlformats.org/officeDocument/2006/relationships/customXml" Target="../ink/ink4117.xml"/><Relationship Id="rId473" Type="http://schemas.openxmlformats.org/officeDocument/2006/relationships/customXml" Target="../ink/ink4138.xml"/><Relationship Id="rId529" Type="http://schemas.openxmlformats.org/officeDocument/2006/relationships/customXml" Target="../ink/ink4166.xml"/><Relationship Id="rId30" Type="http://schemas.openxmlformats.org/officeDocument/2006/relationships/customXml" Target="../ink/ink3967.xml"/><Relationship Id="rId126" Type="http://schemas.openxmlformats.org/officeDocument/2006/relationships/customXml" Target="../ink/ink4012.xml"/><Relationship Id="rId333" Type="http://schemas.openxmlformats.org/officeDocument/2006/relationships/customXml" Target="../ink/ink4068.xml"/><Relationship Id="rId540" Type="http://schemas.openxmlformats.org/officeDocument/2006/relationships/image" Target="../media/image2508.png"/><Relationship Id="rId72" Type="http://schemas.openxmlformats.org/officeDocument/2006/relationships/customXml" Target="../ink/ink3987.xml"/><Relationship Id="rId375" Type="http://schemas.openxmlformats.org/officeDocument/2006/relationships/customXml" Target="../ink/ink4089.xml"/><Relationship Id="rId582" Type="http://schemas.openxmlformats.org/officeDocument/2006/relationships/image" Target="../media/image2529.png"/><Relationship Id="rId638" Type="http://schemas.openxmlformats.org/officeDocument/2006/relationships/image" Target="../media/image2557.png"/><Relationship Id="rId3" Type="http://schemas.openxmlformats.org/officeDocument/2006/relationships/image" Target="../media/image2364.png"/><Relationship Id="rId277" Type="http://schemas.openxmlformats.org/officeDocument/2006/relationships/customXml" Target="../ink/ink4040.xml"/><Relationship Id="rId400" Type="http://schemas.openxmlformats.org/officeDocument/2006/relationships/image" Target="../media/image2438.png"/><Relationship Id="rId442" Type="http://schemas.openxmlformats.org/officeDocument/2006/relationships/image" Target="../media/image2459.png"/><Relationship Id="rId484" Type="http://schemas.openxmlformats.org/officeDocument/2006/relationships/image" Target="../media/image2480.png"/><Relationship Id="rId137" Type="http://schemas.openxmlformats.org/officeDocument/2006/relationships/image" Target="../media/image2405.png"/><Relationship Id="rId302" Type="http://schemas.openxmlformats.org/officeDocument/2006/relationships/image" Target="../media/image1740.png"/><Relationship Id="rId344" Type="http://schemas.openxmlformats.org/officeDocument/2006/relationships/image" Target="../media/image2410.png"/><Relationship Id="rId41" Type="http://schemas.openxmlformats.org/officeDocument/2006/relationships/image" Target="../media/image2383.png"/><Relationship Id="rId83" Type="http://schemas.openxmlformats.org/officeDocument/2006/relationships/image" Target="../media/image1089.png"/><Relationship Id="rId386" Type="http://schemas.openxmlformats.org/officeDocument/2006/relationships/image" Target="../media/image2431.png"/><Relationship Id="rId551" Type="http://schemas.openxmlformats.org/officeDocument/2006/relationships/customXml" Target="../ink/ink4177.xml"/><Relationship Id="rId593" Type="http://schemas.openxmlformats.org/officeDocument/2006/relationships/customXml" Target="../ink/ink4198.xml"/><Relationship Id="rId607" Type="http://schemas.openxmlformats.org/officeDocument/2006/relationships/customXml" Target="../ink/ink4205.xml"/><Relationship Id="rId649" Type="http://schemas.openxmlformats.org/officeDocument/2006/relationships/customXml" Target="../ink/ink4226.xml"/><Relationship Id="rId246" Type="http://schemas.openxmlformats.org/officeDocument/2006/relationships/image" Target="../media/image1712.png"/><Relationship Id="rId288" Type="http://schemas.openxmlformats.org/officeDocument/2006/relationships/image" Target="../media/image1733.png"/><Relationship Id="rId411" Type="http://schemas.openxmlformats.org/officeDocument/2006/relationships/customXml" Target="../ink/ink4107.xml"/><Relationship Id="rId453" Type="http://schemas.openxmlformats.org/officeDocument/2006/relationships/customXml" Target="../ink/ink4128.xml"/><Relationship Id="rId509" Type="http://schemas.openxmlformats.org/officeDocument/2006/relationships/customXml" Target="../ink/ink4156.xml"/><Relationship Id="rId660" Type="http://schemas.openxmlformats.org/officeDocument/2006/relationships/image" Target="../media/image2568.png"/><Relationship Id="rId106" Type="http://schemas.openxmlformats.org/officeDocument/2006/relationships/customXml" Target="../ink/ink4002.xml"/><Relationship Id="rId313" Type="http://schemas.openxmlformats.org/officeDocument/2006/relationships/customXml" Target="../ink/ink4058.xml"/><Relationship Id="rId495" Type="http://schemas.openxmlformats.org/officeDocument/2006/relationships/customXml" Target="../ink/ink4149.xml"/><Relationship Id="rId10" Type="http://schemas.openxmlformats.org/officeDocument/2006/relationships/customXml" Target="../ink/ink3957.xml"/><Relationship Id="rId52" Type="http://schemas.openxmlformats.org/officeDocument/2006/relationships/customXml" Target="../ink/ink3978.xml"/><Relationship Id="rId94" Type="http://schemas.openxmlformats.org/officeDocument/2006/relationships/customXml" Target="../ink/ink3997.xml"/><Relationship Id="rId355" Type="http://schemas.openxmlformats.org/officeDocument/2006/relationships/customXml" Target="../ink/ink4079.xml"/><Relationship Id="rId397" Type="http://schemas.openxmlformats.org/officeDocument/2006/relationships/customXml" Target="../ink/ink4100.xml"/><Relationship Id="rId520" Type="http://schemas.openxmlformats.org/officeDocument/2006/relationships/image" Target="../media/image2498.png"/><Relationship Id="rId562" Type="http://schemas.openxmlformats.org/officeDocument/2006/relationships/image" Target="../media/image2519.png"/><Relationship Id="rId618" Type="http://schemas.openxmlformats.org/officeDocument/2006/relationships/image" Target="../media/image2547.png"/><Relationship Id="rId257" Type="http://schemas.openxmlformats.org/officeDocument/2006/relationships/customXml" Target="../ink/ink4030.xml"/><Relationship Id="rId422" Type="http://schemas.openxmlformats.org/officeDocument/2006/relationships/image" Target="../media/image2449.png"/><Relationship Id="rId464" Type="http://schemas.openxmlformats.org/officeDocument/2006/relationships/image" Target="../media/image2470.png"/><Relationship Id="rId299" Type="http://schemas.openxmlformats.org/officeDocument/2006/relationships/customXml" Target="../ink/ink4051.xml"/><Relationship Id="rId63" Type="http://schemas.openxmlformats.org/officeDocument/2006/relationships/image" Target="../media/image1079.png"/><Relationship Id="rId366" Type="http://schemas.openxmlformats.org/officeDocument/2006/relationships/image" Target="../media/image2421.png"/><Relationship Id="rId573" Type="http://schemas.openxmlformats.org/officeDocument/2006/relationships/customXml" Target="../ink/ink4188.xml"/><Relationship Id="rId433" Type="http://schemas.openxmlformats.org/officeDocument/2006/relationships/customXml" Target="../ink/ink4118.xml"/><Relationship Id="rId640" Type="http://schemas.openxmlformats.org/officeDocument/2006/relationships/image" Target="../media/image2558.png"/><Relationship Id="rId74" Type="http://schemas.openxmlformats.org/officeDocument/2006/relationships/customXml" Target="../ink/ink3988.xml"/><Relationship Id="rId377" Type="http://schemas.openxmlformats.org/officeDocument/2006/relationships/customXml" Target="../ink/ink4090.xml"/><Relationship Id="rId500" Type="http://schemas.openxmlformats.org/officeDocument/2006/relationships/image" Target="../media/image2488.png"/><Relationship Id="rId584" Type="http://schemas.openxmlformats.org/officeDocument/2006/relationships/image" Target="../media/image2530.png"/><Relationship Id="rId5" Type="http://schemas.openxmlformats.org/officeDocument/2006/relationships/image" Target="../media/image2365.png"/><Relationship Id="rId444" Type="http://schemas.openxmlformats.org/officeDocument/2006/relationships/image" Target="../media/image2460.png"/><Relationship Id="rId651" Type="http://schemas.openxmlformats.org/officeDocument/2006/relationships/customXml" Target="../ink/ink4227.xml"/><Relationship Id="rId290" Type="http://schemas.openxmlformats.org/officeDocument/2006/relationships/image" Target="../media/image1734.png"/><Relationship Id="rId304" Type="http://schemas.openxmlformats.org/officeDocument/2006/relationships/image" Target="../media/image1741.png"/><Relationship Id="rId388" Type="http://schemas.openxmlformats.org/officeDocument/2006/relationships/image" Target="../media/image2432.png"/><Relationship Id="rId511" Type="http://schemas.openxmlformats.org/officeDocument/2006/relationships/customXml" Target="../ink/ink4157.xml"/><Relationship Id="rId609" Type="http://schemas.openxmlformats.org/officeDocument/2006/relationships/customXml" Target="../ink/ink4206.xml"/><Relationship Id="rId85" Type="http://schemas.openxmlformats.org/officeDocument/2006/relationships/image" Target="../media/image1090.png"/><Relationship Id="rId595" Type="http://schemas.openxmlformats.org/officeDocument/2006/relationships/customXml" Target="../ink/ink4199.xml"/><Relationship Id="rId248" Type="http://schemas.openxmlformats.org/officeDocument/2006/relationships/image" Target="../media/image1713.png"/><Relationship Id="rId455" Type="http://schemas.openxmlformats.org/officeDocument/2006/relationships/customXml" Target="../ink/ink4129.xml"/><Relationship Id="rId662" Type="http://schemas.openxmlformats.org/officeDocument/2006/relationships/image" Target="../media/image2569.png"/><Relationship Id="rId12" Type="http://schemas.openxmlformats.org/officeDocument/2006/relationships/customXml" Target="../ink/ink3958.xml"/><Relationship Id="rId108" Type="http://schemas.openxmlformats.org/officeDocument/2006/relationships/customXml" Target="../ink/ink4003.xml"/><Relationship Id="rId315" Type="http://schemas.openxmlformats.org/officeDocument/2006/relationships/customXml" Target="../ink/ink4059.xml"/><Relationship Id="rId522" Type="http://schemas.openxmlformats.org/officeDocument/2006/relationships/image" Target="../media/image2499.png"/><Relationship Id="rId96" Type="http://schemas.openxmlformats.org/officeDocument/2006/relationships/customXml" Target="../ink/ink3998.xml"/><Relationship Id="rId399" Type="http://schemas.openxmlformats.org/officeDocument/2006/relationships/customXml" Target="../ink/ink4101.xml"/><Relationship Id="rId259" Type="http://schemas.openxmlformats.org/officeDocument/2006/relationships/customXml" Target="../ink/ink4031.xml"/><Relationship Id="rId466" Type="http://schemas.openxmlformats.org/officeDocument/2006/relationships/image" Target="../media/image2471.png"/></Relationships>
</file>

<file path=ppt/slides/_rels/slide22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3340.png"/><Relationship Id="rId485" Type="http://schemas.openxmlformats.org/officeDocument/2006/relationships/customXml" Target="../ink/ink4357.xml"/><Relationship Id="rId345" Type="http://schemas.openxmlformats.org/officeDocument/2006/relationships/customXml" Target="../ink/ink4287.xml"/><Relationship Id="rId366" Type="http://schemas.openxmlformats.org/officeDocument/2006/relationships/image" Target="../media/image23490.png"/><Relationship Id="rId387" Type="http://schemas.openxmlformats.org/officeDocument/2006/relationships/customXml" Target="../ink/ink4308.xml"/><Relationship Id="rId205" Type="http://schemas.openxmlformats.org/officeDocument/2006/relationships/image" Target="../media/image22870.png"/><Relationship Id="rId226" Type="http://schemas.openxmlformats.org/officeDocument/2006/relationships/customXml" Target="../ink/ink4246.xml"/><Relationship Id="rId247" Type="http://schemas.openxmlformats.org/officeDocument/2006/relationships/image" Target="../media/image23080.png"/><Relationship Id="rId412" Type="http://schemas.openxmlformats.org/officeDocument/2006/relationships/image" Target="../media/image23720.png"/><Relationship Id="rId433" Type="http://schemas.openxmlformats.org/officeDocument/2006/relationships/customXml" Target="../ink/ink4331.xml"/><Relationship Id="rId268" Type="http://schemas.openxmlformats.org/officeDocument/2006/relationships/customXml" Target="../ink/ink4267.xml"/><Relationship Id="rId289" Type="http://schemas.openxmlformats.org/officeDocument/2006/relationships/image" Target="../media/image23290.png"/><Relationship Id="rId454" Type="http://schemas.openxmlformats.org/officeDocument/2006/relationships/image" Target="../media/image23930.png"/><Relationship Id="rId475" Type="http://schemas.openxmlformats.org/officeDocument/2006/relationships/customXml" Target="../ink/ink4352.xml"/><Relationship Id="rId356" Type="http://schemas.openxmlformats.org/officeDocument/2006/relationships/image" Target="../media/image23440.png"/><Relationship Id="rId377" Type="http://schemas.openxmlformats.org/officeDocument/2006/relationships/customXml" Target="../ink/ink4303.xml"/><Relationship Id="rId398" Type="http://schemas.openxmlformats.org/officeDocument/2006/relationships/image" Target="../media/image23650.png"/><Relationship Id="rId216" Type="http://schemas.openxmlformats.org/officeDocument/2006/relationships/customXml" Target="../ink/ink4241.xml"/><Relationship Id="rId237" Type="http://schemas.openxmlformats.org/officeDocument/2006/relationships/image" Target="../media/image23030.png"/><Relationship Id="rId402" Type="http://schemas.openxmlformats.org/officeDocument/2006/relationships/image" Target="../media/image23670.png"/><Relationship Id="rId423" Type="http://schemas.openxmlformats.org/officeDocument/2006/relationships/customXml" Target="../ink/ink4326.xml"/><Relationship Id="rId258" Type="http://schemas.openxmlformats.org/officeDocument/2006/relationships/customXml" Target="../ink/ink4262.xml"/><Relationship Id="rId279" Type="http://schemas.openxmlformats.org/officeDocument/2006/relationships/image" Target="../media/image23240.png"/><Relationship Id="rId444" Type="http://schemas.openxmlformats.org/officeDocument/2006/relationships/image" Target="../media/image23880.png"/><Relationship Id="rId465" Type="http://schemas.openxmlformats.org/officeDocument/2006/relationships/customXml" Target="../ink/ink4347.xml"/><Relationship Id="rId486" Type="http://schemas.openxmlformats.org/officeDocument/2006/relationships/image" Target="../media/image2579.png"/><Relationship Id="rId290" Type="http://schemas.openxmlformats.org/officeDocument/2006/relationships/customXml" Target="../ink/ink4278.xml"/><Relationship Id="rId346" Type="http://schemas.openxmlformats.org/officeDocument/2006/relationships/image" Target="../media/image23390.png"/><Relationship Id="rId367" Type="http://schemas.openxmlformats.org/officeDocument/2006/relationships/customXml" Target="../ink/ink4298.xml"/><Relationship Id="rId388" Type="http://schemas.openxmlformats.org/officeDocument/2006/relationships/image" Target="../media/image23600.png"/><Relationship Id="rId206" Type="http://schemas.openxmlformats.org/officeDocument/2006/relationships/customXml" Target="../ink/ink4236.xml"/><Relationship Id="rId227" Type="http://schemas.openxmlformats.org/officeDocument/2006/relationships/image" Target="../media/image22980.png"/><Relationship Id="rId413" Type="http://schemas.openxmlformats.org/officeDocument/2006/relationships/customXml" Target="../ink/ink4321.xml"/><Relationship Id="rId248" Type="http://schemas.openxmlformats.org/officeDocument/2006/relationships/customXml" Target="../ink/ink4257.xml"/><Relationship Id="rId269" Type="http://schemas.openxmlformats.org/officeDocument/2006/relationships/image" Target="../media/image23190.png"/><Relationship Id="rId434" Type="http://schemas.openxmlformats.org/officeDocument/2006/relationships/image" Target="../media/image23830.png"/><Relationship Id="rId455" Type="http://schemas.openxmlformats.org/officeDocument/2006/relationships/customXml" Target="../ink/ink4342.xml"/><Relationship Id="rId476" Type="http://schemas.openxmlformats.org/officeDocument/2006/relationships/image" Target="../media/image24060.png"/><Relationship Id="rId280" Type="http://schemas.openxmlformats.org/officeDocument/2006/relationships/customXml" Target="../ink/ink4273.xml"/><Relationship Id="rId357" Type="http://schemas.openxmlformats.org/officeDocument/2006/relationships/customXml" Target="../ink/ink4293.xml"/><Relationship Id="rId217" Type="http://schemas.openxmlformats.org/officeDocument/2006/relationships/image" Target="../media/image22930.png"/><Relationship Id="rId378" Type="http://schemas.openxmlformats.org/officeDocument/2006/relationships/image" Target="../media/image23550.png"/><Relationship Id="rId399" Type="http://schemas.openxmlformats.org/officeDocument/2006/relationships/customXml" Target="../ink/ink4314.xml"/><Relationship Id="rId403" Type="http://schemas.openxmlformats.org/officeDocument/2006/relationships/customXml" Target="../ink/ink4316.xml"/><Relationship Id="rId238" Type="http://schemas.openxmlformats.org/officeDocument/2006/relationships/customXml" Target="../ink/ink4252.xml"/><Relationship Id="rId259" Type="http://schemas.openxmlformats.org/officeDocument/2006/relationships/image" Target="../media/image23140.png"/><Relationship Id="rId424" Type="http://schemas.openxmlformats.org/officeDocument/2006/relationships/image" Target="../media/image23780.png"/><Relationship Id="rId445" Type="http://schemas.openxmlformats.org/officeDocument/2006/relationships/customXml" Target="../ink/ink4337.xml"/><Relationship Id="rId466" Type="http://schemas.openxmlformats.org/officeDocument/2006/relationships/image" Target="../media/image24011.png"/><Relationship Id="rId487" Type="http://schemas.openxmlformats.org/officeDocument/2006/relationships/customXml" Target="../ink/ink4358.xml"/><Relationship Id="rId270" Type="http://schemas.openxmlformats.org/officeDocument/2006/relationships/customXml" Target="../ink/ink4268.xml"/><Relationship Id="rId291" Type="http://schemas.openxmlformats.org/officeDocument/2006/relationships/image" Target="../media/image23300.png"/><Relationship Id="rId347" Type="http://schemas.openxmlformats.org/officeDocument/2006/relationships/customXml" Target="../ink/ink4288.xml"/><Relationship Id="rId368" Type="http://schemas.openxmlformats.org/officeDocument/2006/relationships/image" Target="../media/image23500.png"/><Relationship Id="rId389" Type="http://schemas.openxmlformats.org/officeDocument/2006/relationships/customXml" Target="../ink/ink4309.xml"/><Relationship Id="rId207" Type="http://schemas.openxmlformats.org/officeDocument/2006/relationships/image" Target="../media/image22880.png"/><Relationship Id="rId228" Type="http://schemas.openxmlformats.org/officeDocument/2006/relationships/customXml" Target="../ink/ink4247.xml"/><Relationship Id="rId249" Type="http://schemas.openxmlformats.org/officeDocument/2006/relationships/image" Target="../media/image23090.png"/><Relationship Id="rId414" Type="http://schemas.openxmlformats.org/officeDocument/2006/relationships/image" Target="../media/image23730.png"/><Relationship Id="rId435" Type="http://schemas.openxmlformats.org/officeDocument/2006/relationships/customXml" Target="../ink/ink4332.xml"/><Relationship Id="rId456" Type="http://schemas.openxmlformats.org/officeDocument/2006/relationships/image" Target="../media/image23940.png"/><Relationship Id="rId477" Type="http://schemas.openxmlformats.org/officeDocument/2006/relationships/customXml" Target="../ink/ink4353.xml"/><Relationship Id="rId260" Type="http://schemas.openxmlformats.org/officeDocument/2006/relationships/customXml" Target="../ink/ink4263.xml"/><Relationship Id="rId281" Type="http://schemas.openxmlformats.org/officeDocument/2006/relationships/image" Target="../media/image23250.png"/><Relationship Id="rId358" Type="http://schemas.openxmlformats.org/officeDocument/2006/relationships/image" Target="../media/image23450.png"/><Relationship Id="rId379" Type="http://schemas.openxmlformats.org/officeDocument/2006/relationships/customXml" Target="../ink/ink4304.xml"/><Relationship Id="rId218" Type="http://schemas.openxmlformats.org/officeDocument/2006/relationships/customXml" Target="../ink/ink4242.xml"/><Relationship Id="rId239" Type="http://schemas.openxmlformats.org/officeDocument/2006/relationships/image" Target="../media/image23040.png"/><Relationship Id="rId390" Type="http://schemas.openxmlformats.org/officeDocument/2006/relationships/image" Target="../media/image23611.png"/><Relationship Id="rId404" Type="http://schemas.openxmlformats.org/officeDocument/2006/relationships/image" Target="../media/image23680.png"/><Relationship Id="rId425" Type="http://schemas.openxmlformats.org/officeDocument/2006/relationships/customXml" Target="../ink/ink4327.xml"/><Relationship Id="rId446" Type="http://schemas.openxmlformats.org/officeDocument/2006/relationships/image" Target="../media/image2577.png"/><Relationship Id="rId467" Type="http://schemas.openxmlformats.org/officeDocument/2006/relationships/customXml" Target="../ink/ink4348.xml"/><Relationship Id="rId250" Type="http://schemas.openxmlformats.org/officeDocument/2006/relationships/customXml" Target="../ink/ink4258.xml"/><Relationship Id="rId271" Type="http://schemas.openxmlformats.org/officeDocument/2006/relationships/image" Target="../media/image23200.png"/><Relationship Id="rId292" Type="http://schemas.openxmlformats.org/officeDocument/2006/relationships/customXml" Target="../ink/ink4279.xml"/><Relationship Id="rId488" Type="http://schemas.openxmlformats.org/officeDocument/2006/relationships/image" Target="../media/image2580.png"/><Relationship Id="rId348" Type="http://schemas.openxmlformats.org/officeDocument/2006/relationships/image" Target="../media/image2575.png"/><Relationship Id="rId369" Type="http://schemas.openxmlformats.org/officeDocument/2006/relationships/customXml" Target="../ink/ink4299.xml"/><Relationship Id="rId208" Type="http://schemas.openxmlformats.org/officeDocument/2006/relationships/customXml" Target="../ink/ink4237.xml"/><Relationship Id="rId229" Type="http://schemas.openxmlformats.org/officeDocument/2006/relationships/image" Target="../media/image22990.png"/><Relationship Id="rId380" Type="http://schemas.openxmlformats.org/officeDocument/2006/relationships/image" Target="../media/image23560.png"/><Relationship Id="rId415" Type="http://schemas.openxmlformats.org/officeDocument/2006/relationships/customXml" Target="../ink/ink4322.xml"/><Relationship Id="rId436" Type="http://schemas.openxmlformats.org/officeDocument/2006/relationships/image" Target="../media/image23840.png"/><Relationship Id="rId457" Type="http://schemas.openxmlformats.org/officeDocument/2006/relationships/customXml" Target="../ink/ink4343.xml"/><Relationship Id="rId240" Type="http://schemas.openxmlformats.org/officeDocument/2006/relationships/customXml" Target="../ink/ink4253.xml"/><Relationship Id="rId261" Type="http://schemas.openxmlformats.org/officeDocument/2006/relationships/image" Target="../media/image23150.png"/><Relationship Id="rId478" Type="http://schemas.openxmlformats.org/officeDocument/2006/relationships/image" Target="../media/image24070.png"/><Relationship Id="rId282" Type="http://schemas.openxmlformats.org/officeDocument/2006/relationships/customXml" Target="../ink/ink4274.xml"/><Relationship Id="rId359" Type="http://schemas.openxmlformats.org/officeDocument/2006/relationships/customXml" Target="../ink/ink4294.xml"/><Relationship Id="rId219" Type="http://schemas.openxmlformats.org/officeDocument/2006/relationships/image" Target="../media/image22940.png"/><Relationship Id="rId370" Type="http://schemas.openxmlformats.org/officeDocument/2006/relationships/image" Target="../media/image23511.png"/><Relationship Id="rId391" Type="http://schemas.openxmlformats.org/officeDocument/2006/relationships/customXml" Target="../ink/ink4310.xml"/><Relationship Id="rId405" Type="http://schemas.openxmlformats.org/officeDocument/2006/relationships/customXml" Target="../ink/ink4317.xml"/><Relationship Id="rId426" Type="http://schemas.openxmlformats.org/officeDocument/2006/relationships/image" Target="../media/image23790.png"/><Relationship Id="rId447" Type="http://schemas.openxmlformats.org/officeDocument/2006/relationships/customXml" Target="../ink/ink4338.xml"/><Relationship Id="rId230" Type="http://schemas.openxmlformats.org/officeDocument/2006/relationships/customXml" Target="../ink/ink4248.xml"/><Relationship Id="rId251" Type="http://schemas.openxmlformats.org/officeDocument/2006/relationships/image" Target="../media/image23100.png"/><Relationship Id="rId468" Type="http://schemas.openxmlformats.org/officeDocument/2006/relationships/image" Target="../media/image24020.png"/><Relationship Id="rId489" Type="http://schemas.openxmlformats.org/officeDocument/2006/relationships/customXml" Target="../ink/ink4359.xml"/><Relationship Id="rId272" Type="http://schemas.openxmlformats.org/officeDocument/2006/relationships/customXml" Target="../ink/ink4269.xml"/><Relationship Id="rId293" Type="http://schemas.openxmlformats.org/officeDocument/2006/relationships/image" Target="../media/image23310.png"/><Relationship Id="rId349" Type="http://schemas.openxmlformats.org/officeDocument/2006/relationships/customXml" Target="../ink/ink4289.xml"/><Relationship Id="rId209" Type="http://schemas.openxmlformats.org/officeDocument/2006/relationships/image" Target="../media/image2571.png"/><Relationship Id="rId360" Type="http://schemas.openxmlformats.org/officeDocument/2006/relationships/image" Target="../media/image23460.png"/><Relationship Id="rId381" Type="http://schemas.openxmlformats.org/officeDocument/2006/relationships/customXml" Target="../ink/ink4305.xml"/><Relationship Id="rId416" Type="http://schemas.openxmlformats.org/officeDocument/2006/relationships/image" Target="../media/image23740.png"/><Relationship Id="rId220" Type="http://schemas.openxmlformats.org/officeDocument/2006/relationships/customXml" Target="../ink/ink4243.xml"/><Relationship Id="rId241" Type="http://schemas.openxmlformats.org/officeDocument/2006/relationships/image" Target="../media/image23050.png"/><Relationship Id="rId437" Type="http://schemas.openxmlformats.org/officeDocument/2006/relationships/customXml" Target="../ink/ink4333.xml"/><Relationship Id="rId458" Type="http://schemas.openxmlformats.org/officeDocument/2006/relationships/image" Target="../media/image23950.png"/><Relationship Id="rId479" Type="http://schemas.openxmlformats.org/officeDocument/2006/relationships/customXml" Target="../ink/ink4354.xml"/><Relationship Id="rId262" Type="http://schemas.openxmlformats.org/officeDocument/2006/relationships/customXml" Target="../ink/ink4264.xml"/><Relationship Id="rId283" Type="http://schemas.openxmlformats.org/officeDocument/2006/relationships/image" Target="../media/image23260.png"/><Relationship Id="rId490" Type="http://schemas.openxmlformats.org/officeDocument/2006/relationships/image" Target="../media/image2581.png"/><Relationship Id="rId350" Type="http://schemas.openxmlformats.org/officeDocument/2006/relationships/image" Target="../media/image2576.png"/><Relationship Id="rId371" Type="http://schemas.openxmlformats.org/officeDocument/2006/relationships/customXml" Target="../ink/ink4300.xml"/><Relationship Id="rId406" Type="http://schemas.openxmlformats.org/officeDocument/2006/relationships/image" Target="../media/image23690.png"/><Relationship Id="rId210" Type="http://schemas.openxmlformats.org/officeDocument/2006/relationships/customXml" Target="../ink/ink4238.xml"/><Relationship Id="rId392" Type="http://schemas.openxmlformats.org/officeDocument/2006/relationships/image" Target="../media/image23620.png"/><Relationship Id="rId427" Type="http://schemas.openxmlformats.org/officeDocument/2006/relationships/customXml" Target="../ink/ink4328.xml"/><Relationship Id="rId448" Type="http://schemas.openxmlformats.org/officeDocument/2006/relationships/image" Target="../media/image2578.png"/><Relationship Id="rId469" Type="http://schemas.openxmlformats.org/officeDocument/2006/relationships/customXml" Target="../ink/ink4349.xml"/><Relationship Id="rId231" Type="http://schemas.openxmlformats.org/officeDocument/2006/relationships/image" Target="../media/image23000.png"/><Relationship Id="rId252" Type="http://schemas.openxmlformats.org/officeDocument/2006/relationships/customXml" Target="../ink/ink4259.xml"/><Relationship Id="rId273" Type="http://schemas.openxmlformats.org/officeDocument/2006/relationships/image" Target="../media/image23210.png"/><Relationship Id="rId294" Type="http://schemas.openxmlformats.org/officeDocument/2006/relationships/customXml" Target="../ink/ink4280.xml"/><Relationship Id="rId480" Type="http://schemas.openxmlformats.org/officeDocument/2006/relationships/image" Target="../media/image24080.png"/><Relationship Id="rId340" Type="http://schemas.openxmlformats.org/officeDocument/2006/relationships/image" Target="../media/image23360.png"/><Relationship Id="rId361" Type="http://schemas.openxmlformats.org/officeDocument/2006/relationships/customXml" Target="../ink/ink4295.xml"/><Relationship Id="rId382" Type="http://schemas.openxmlformats.org/officeDocument/2006/relationships/image" Target="../media/image23570.png"/><Relationship Id="rId417" Type="http://schemas.openxmlformats.org/officeDocument/2006/relationships/customXml" Target="../ink/ink4323.xml"/><Relationship Id="rId438" Type="http://schemas.openxmlformats.org/officeDocument/2006/relationships/image" Target="../media/image23850.png"/><Relationship Id="rId459" Type="http://schemas.openxmlformats.org/officeDocument/2006/relationships/customXml" Target="../ink/ink4344.xml"/><Relationship Id="rId221" Type="http://schemas.openxmlformats.org/officeDocument/2006/relationships/image" Target="../media/image22950.png"/><Relationship Id="rId242" Type="http://schemas.openxmlformats.org/officeDocument/2006/relationships/customXml" Target="../ink/ink4254.xml"/><Relationship Id="rId263" Type="http://schemas.openxmlformats.org/officeDocument/2006/relationships/image" Target="../media/image2573.png"/><Relationship Id="rId284" Type="http://schemas.openxmlformats.org/officeDocument/2006/relationships/customXml" Target="../ink/ink4275.xml"/><Relationship Id="rId470" Type="http://schemas.openxmlformats.org/officeDocument/2006/relationships/image" Target="../media/image24030.png"/><Relationship Id="rId491" Type="http://schemas.openxmlformats.org/officeDocument/2006/relationships/customXml" Target="../ink/ink4360.xml"/><Relationship Id="rId351" Type="http://schemas.openxmlformats.org/officeDocument/2006/relationships/customXml" Target="../ink/ink4290.xml"/><Relationship Id="rId372" Type="http://schemas.openxmlformats.org/officeDocument/2006/relationships/image" Target="../media/image23520.png"/><Relationship Id="rId393" Type="http://schemas.openxmlformats.org/officeDocument/2006/relationships/customXml" Target="../ink/ink4311.xml"/><Relationship Id="rId407" Type="http://schemas.openxmlformats.org/officeDocument/2006/relationships/customXml" Target="../ink/ink4318.xml"/><Relationship Id="rId428" Type="http://schemas.openxmlformats.org/officeDocument/2006/relationships/image" Target="../media/image23800.png"/><Relationship Id="rId449" Type="http://schemas.openxmlformats.org/officeDocument/2006/relationships/customXml" Target="../ink/ink4339.xml"/><Relationship Id="rId211" Type="http://schemas.openxmlformats.org/officeDocument/2006/relationships/image" Target="../media/image2572.png"/><Relationship Id="rId232" Type="http://schemas.openxmlformats.org/officeDocument/2006/relationships/customXml" Target="../ink/ink4249.xml"/><Relationship Id="rId253" Type="http://schemas.openxmlformats.org/officeDocument/2006/relationships/image" Target="../media/image23110.png"/><Relationship Id="rId274" Type="http://schemas.openxmlformats.org/officeDocument/2006/relationships/customXml" Target="../ink/ink4270.xml"/><Relationship Id="rId295" Type="http://schemas.openxmlformats.org/officeDocument/2006/relationships/image" Target="../media/image23320.png"/><Relationship Id="rId460" Type="http://schemas.openxmlformats.org/officeDocument/2006/relationships/image" Target="../media/image23960.png"/><Relationship Id="rId481" Type="http://schemas.openxmlformats.org/officeDocument/2006/relationships/customXml" Target="../ink/ink4355.xml"/><Relationship Id="rId341" Type="http://schemas.openxmlformats.org/officeDocument/2006/relationships/customXml" Target="../ink/ink4285.xml"/><Relationship Id="rId362" Type="http://schemas.openxmlformats.org/officeDocument/2006/relationships/image" Target="../media/image23470.png"/><Relationship Id="rId383" Type="http://schemas.openxmlformats.org/officeDocument/2006/relationships/customXml" Target="../ink/ink4306.xml"/><Relationship Id="rId418" Type="http://schemas.openxmlformats.org/officeDocument/2006/relationships/image" Target="../media/image23750.png"/><Relationship Id="rId439" Type="http://schemas.openxmlformats.org/officeDocument/2006/relationships/customXml" Target="../ink/ink4334.xml"/><Relationship Id="rId222" Type="http://schemas.openxmlformats.org/officeDocument/2006/relationships/customXml" Target="../ink/ink4244.xml"/><Relationship Id="rId243" Type="http://schemas.openxmlformats.org/officeDocument/2006/relationships/image" Target="../media/image23060.png"/><Relationship Id="rId264" Type="http://schemas.openxmlformats.org/officeDocument/2006/relationships/customXml" Target="../ink/ink4265.xml"/><Relationship Id="rId285" Type="http://schemas.openxmlformats.org/officeDocument/2006/relationships/image" Target="../media/image23270.png"/><Relationship Id="rId450" Type="http://schemas.openxmlformats.org/officeDocument/2006/relationships/image" Target="../media/image23911.png"/><Relationship Id="rId471" Type="http://schemas.openxmlformats.org/officeDocument/2006/relationships/customXml" Target="../ink/ink4350.xml"/><Relationship Id="rId492" Type="http://schemas.openxmlformats.org/officeDocument/2006/relationships/image" Target="../media/image2582.png"/><Relationship Id="rId352" Type="http://schemas.openxmlformats.org/officeDocument/2006/relationships/image" Target="../media/image23420.png"/><Relationship Id="rId373" Type="http://schemas.openxmlformats.org/officeDocument/2006/relationships/customXml" Target="../ink/ink4301.xml"/><Relationship Id="rId394" Type="http://schemas.openxmlformats.org/officeDocument/2006/relationships/image" Target="../media/image23630.png"/><Relationship Id="rId408" Type="http://schemas.openxmlformats.org/officeDocument/2006/relationships/image" Target="../media/image23700.png"/><Relationship Id="rId429" Type="http://schemas.openxmlformats.org/officeDocument/2006/relationships/customXml" Target="../ink/ink432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39.xml"/><Relationship Id="rId233" Type="http://schemas.openxmlformats.org/officeDocument/2006/relationships/image" Target="../media/image23010.png"/><Relationship Id="rId254" Type="http://schemas.openxmlformats.org/officeDocument/2006/relationships/customXml" Target="../ink/ink4260.xml"/><Relationship Id="rId440" Type="http://schemas.openxmlformats.org/officeDocument/2006/relationships/image" Target="../media/image23860.png"/><Relationship Id="rId275" Type="http://schemas.openxmlformats.org/officeDocument/2006/relationships/image" Target="../media/image23220.png"/><Relationship Id="rId296" Type="http://schemas.openxmlformats.org/officeDocument/2006/relationships/customXml" Target="../ink/ink4281.xml"/><Relationship Id="rId300" Type="http://schemas.openxmlformats.org/officeDocument/2006/relationships/customXml" Target="../ink/ink4283.xml"/><Relationship Id="rId461" Type="http://schemas.openxmlformats.org/officeDocument/2006/relationships/customXml" Target="../ink/ink4345.xml"/><Relationship Id="rId482" Type="http://schemas.openxmlformats.org/officeDocument/2006/relationships/image" Target="../media/image24090.png"/><Relationship Id="rId342" Type="http://schemas.openxmlformats.org/officeDocument/2006/relationships/image" Target="../media/image23370.png"/><Relationship Id="rId363" Type="http://schemas.openxmlformats.org/officeDocument/2006/relationships/customXml" Target="../ink/ink4296.xml"/><Relationship Id="rId384" Type="http://schemas.openxmlformats.org/officeDocument/2006/relationships/image" Target="../media/image23580.png"/><Relationship Id="rId419" Type="http://schemas.openxmlformats.org/officeDocument/2006/relationships/customXml" Target="../ink/ink4324.xml"/><Relationship Id="rId223" Type="http://schemas.openxmlformats.org/officeDocument/2006/relationships/image" Target="../media/image22960.png"/><Relationship Id="rId244" Type="http://schemas.openxmlformats.org/officeDocument/2006/relationships/customXml" Target="../ink/ink4255.xml"/><Relationship Id="rId430" Type="http://schemas.openxmlformats.org/officeDocument/2006/relationships/image" Target="../media/image23811.png"/><Relationship Id="rId265" Type="http://schemas.openxmlformats.org/officeDocument/2006/relationships/image" Target="../media/image2574.png"/><Relationship Id="rId286" Type="http://schemas.openxmlformats.org/officeDocument/2006/relationships/customXml" Target="../ink/ink4276.xml"/><Relationship Id="rId451" Type="http://schemas.openxmlformats.org/officeDocument/2006/relationships/customXml" Target="../ink/ink4340.xml"/><Relationship Id="rId472" Type="http://schemas.openxmlformats.org/officeDocument/2006/relationships/image" Target="../media/image24040.png"/><Relationship Id="rId353" Type="http://schemas.openxmlformats.org/officeDocument/2006/relationships/customXml" Target="../ink/ink4291.xml"/><Relationship Id="rId374" Type="http://schemas.openxmlformats.org/officeDocument/2006/relationships/image" Target="../media/image23530.png"/><Relationship Id="rId395" Type="http://schemas.openxmlformats.org/officeDocument/2006/relationships/customXml" Target="../ink/ink4312.xml"/><Relationship Id="rId409" Type="http://schemas.openxmlformats.org/officeDocument/2006/relationships/customXml" Target="../ink/ink4319.xml"/><Relationship Id="rId213" Type="http://schemas.openxmlformats.org/officeDocument/2006/relationships/image" Target="../media/image22910.png"/><Relationship Id="rId234" Type="http://schemas.openxmlformats.org/officeDocument/2006/relationships/customXml" Target="../ink/ink4250.xml"/><Relationship Id="rId420" Type="http://schemas.openxmlformats.org/officeDocument/2006/relationships/image" Target="../media/image23760.png"/><Relationship Id="rId2" Type="http://schemas.openxmlformats.org/officeDocument/2006/relationships/customXml" Target="../ink/ink4234.xml"/><Relationship Id="rId255" Type="http://schemas.openxmlformats.org/officeDocument/2006/relationships/image" Target="../media/image23120.png"/><Relationship Id="rId276" Type="http://schemas.openxmlformats.org/officeDocument/2006/relationships/customXml" Target="../ink/ink4271.xml"/><Relationship Id="rId297" Type="http://schemas.openxmlformats.org/officeDocument/2006/relationships/image" Target="../media/image23330.png"/><Relationship Id="rId441" Type="http://schemas.openxmlformats.org/officeDocument/2006/relationships/customXml" Target="../ink/ink4335.xml"/><Relationship Id="rId462" Type="http://schemas.openxmlformats.org/officeDocument/2006/relationships/image" Target="../media/image23970.png"/><Relationship Id="rId483" Type="http://schemas.openxmlformats.org/officeDocument/2006/relationships/customXml" Target="../ink/ink4356.xml"/><Relationship Id="rId301" Type="http://schemas.openxmlformats.org/officeDocument/2006/relationships/image" Target="../media/image23350.png"/><Relationship Id="rId343" Type="http://schemas.openxmlformats.org/officeDocument/2006/relationships/customXml" Target="../ink/ink4286.xml"/><Relationship Id="rId364" Type="http://schemas.openxmlformats.org/officeDocument/2006/relationships/image" Target="../media/image23480.png"/><Relationship Id="rId203" Type="http://schemas.openxmlformats.org/officeDocument/2006/relationships/image" Target="../media/image22860.png"/><Relationship Id="rId385" Type="http://schemas.openxmlformats.org/officeDocument/2006/relationships/customXml" Target="../ink/ink4307.xml"/><Relationship Id="rId224" Type="http://schemas.openxmlformats.org/officeDocument/2006/relationships/customXml" Target="../ink/ink4245.xml"/><Relationship Id="rId245" Type="http://schemas.openxmlformats.org/officeDocument/2006/relationships/image" Target="../media/image23070.png"/><Relationship Id="rId266" Type="http://schemas.openxmlformats.org/officeDocument/2006/relationships/customXml" Target="../ink/ink4266.xml"/><Relationship Id="rId287" Type="http://schemas.openxmlformats.org/officeDocument/2006/relationships/image" Target="../media/image23280.png"/><Relationship Id="rId410" Type="http://schemas.openxmlformats.org/officeDocument/2006/relationships/image" Target="../media/image23711.png"/><Relationship Id="rId431" Type="http://schemas.openxmlformats.org/officeDocument/2006/relationships/customXml" Target="../ink/ink4330.xml"/><Relationship Id="rId452" Type="http://schemas.openxmlformats.org/officeDocument/2006/relationships/image" Target="../media/image23920.png"/><Relationship Id="rId473" Type="http://schemas.openxmlformats.org/officeDocument/2006/relationships/customXml" Target="../ink/ink4351.xml"/><Relationship Id="rId354" Type="http://schemas.openxmlformats.org/officeDocument/2006/relationships/image" Target="../media/image23430.png"/><Relationship Id="rId375" Type="http://schemas.openxmlformats.org/officeDocument/2006/relationships/customXml" Target="../ink/ink4302.xml"/><Relationship Id="rId396" Type="http://schemas.openxmlformats.org/officeDocument/2006/relationships/image" Target="../media/image23640.png"/><Relationship Id="rId214" Type="http://schemas.openxmlformats.org/officeDocument/2006/relationships/customXml" Target="../ink/ink4240.xml"/><Relationship Id="rId235" Type="http://schemas.openxmlformats.org/officeDocument/2006/relationships/image" Target="../media/image23020.png"/><Relationship Id="rId256" Type="http://schemas.openxmlformats.org/officeDocument/2006/relationships/customXml" Target="../ink/ink4261.xml"/><Relationship Id="rId277" Type="http://schemas.openxmlformats.org/officeDocument/2006/relationships/image" Target="../media/image23230.png"/><Relationship Id="rId298" Type="http://schemas.openxmlformats.org/officeDocument/2006/relationships/customXml" Target="../ink/ink4282.xml"/><Relationship Id="rId400" Type="http://schemas.openxmlformats.org/officeDocument/2006/relationships/image" Target="../media/image23660.png"/><Relationship Id="rId421" Type="http://schemas.openxmlformats.org/officeDocument/2006/relationships/customXml" Target="../ink/ink4325.xml"/><Relationship Id="rId442" Type="http://schemas.openxmlformats.org/officeDocument/2006/relationships/image" Target="../media/image23870.png"/><Relationship Id="rId463" Type="http://schemas.openxmlformats.org/officeDocument/2006/relationships/customXml" Target="../ink/ink4346.xml"/><Relationship Id="rId484" Type="http://schemas.openxmlformats.org/officeDocument/2006/relationships/image" Target="../media/image24100.png"/><Relationship Id="rId302" Type="http://schemas.openxmlformats.org/officeDocument/2006/relationships/customXml" Target="../ink/ink4284.xml"/><Relationship Id="rId344" Type="http://schemas.openxmlformats.org/officeDocument/2006/relationships/image" Target="../media/image23380.png"/><Relationship Id="rId365" Type="http://schemas.openxmlformats.org/officeDocument/2006/relationships/customXml" Target="../ink/ink4297.xml"/><Relationship Id="rId386" Type="http://schemas.openxmlformats.org/officeDocument/2006/relationships/image" Target="../media/image23590.png"/><Relationship Id="rId204" Type="http://schemas.openxmlformats.org/officeDocument/2006/relationships/customXml" Target="../ink/ink4235.xml"/><Relationship Id="rId225" Type="http://schemas.openxmlformats.org/officeDocument/2006/relationships/image" Target="../media/image22970.png"/><Relationship Id="rId246" Type="http://schemas.openxmlformats.org/officeDocument/2006/relationships/customXml" Target="../ink/ink4256.xml"/><Relationship Id="rId267" Type="http://schemas.openxmlformats.org/officeDocument/2006/relationships/image" Target="../media/image23180.png"/><Relationship Id="rId288" Type="http://schemas.openxmlformats.org/officeDocument/2006/relationships/customXml" Target="../ink/ink4277.xml"/><Relationship Id="rId411" Type="http://schemas.openxmlformats.org/officeDocument/2006/relationships/customXml" Target="../ink/ink4320.xml"/><Relationship Id="rId432" Type="http://schemas.openxmlformats.org/officeDocument/2006/relationships/image" Target="../media/image23820.png"/><Relationship Id="rId453" Type="http://schemas.openxmlformats.org/officeDocument/2006/relationships/customXml" Target="../ink/ink4341.xml"/><Relationship Id="rId474" Type="http://schemas.openxmlformats.org/officeDocument/2006/relationships/image" Target="../media/image24050.png"/><Relationship Id="rId355" Type="http://schemas.openxmlformats.org/officeDocument/2006/relationships/customXml" Target="../ink/ink4292.xml"/><Relationship Id="rId376" Type="http://schemas.openxmlformats.org/officeDocument/2006/relationships/image" Target="../media/image23540.png"/><Relationship Id="rId397" Type="http://schemas.openxmlformats.org/officeDocument/2006/relationships/customXml" Target="../ink/ink4313.xml"/><Relationship Id="rId215" Type="http://schemas.openxmlformats.org/officeDocument/2006/relationships/image" Target="../media/image22920.png"/><Relationship Id="rId236" Type="http://schemas.openxmlformats.org/officeDocument/2006/relationships/customXml" Target="../ink/ink4251.xml"/><Relationship Id="rId257" Type="http://schemas.openxmlformats.org/officeDocument/2006/relationships/image" Target="../media/image23130.png"/><Relationship Id="rId278" Type="http://schemas.openxmlformats.org/officeDocument/2006/relationships/customXml" Target="../ink/ink4272.xml"/><Relationship Id="rId401" Type="http://schemas.openxmlformats.org/officeDocument/2006/relationships/customXml" Target="../ink/ink4315.xml"/><Relationship Id="rId422" Type="http://schemas.openxmlformats.org/officeDocument/2006/relationships/image" Target="../media/image23770.png"/><Relationship Id="rId443" Type="http://schemas.openxmlformats.org/officeDocument/2006/relationships/customXml" Target="../ink/ink4336.xml"/><Relationship Id="rId464" Type="http://schemas.openxmlformats.org/officeDocument/2006/relationships/image" Target="../media/image2398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220.png"/><Relationship Id="rId63" Type="http://schemas.openxmlformats.org/officeDocument/2006/relationships/image" Target="../media/image24290.png"/><Relationship Id="rId159" Type="http://schemas.openxmlformats.org/officeDocument/2006/relationships/image" Target="../media/image24751.png"/><Relationship Id="rId170" Type="http://schemas.openxmlformats.org/officeDocument/2006/relationships/customXml" Target="../ink/ink4430.xml"/><Relationship Id="rId191" Type="http://schemas.openxmlformats.org/officeDocument/2006/relationships/image" Target="../media/image24912.png"/><Relationship Id="rId205" Type="http://schemas.openxmlformats.org/officeDocument/2006/relationships/image" Target="../media/image24981.png"/><Relationship Id="rId226" Type="http://schemas.openxmlformats.org/officeDocument/2006/relationships/customXml" Target="../ink/ink4458.xml"/><Relationship Id="rId247" Type="http://schemas.openxmlformats.org/officeDocument/2006/relationships/image" Target="../media/image2588.png"/><Relationship Id="rId107" Type="http://schemas.openxmlformats.org/officeDocument/2006/relationships/image" Target="../media/image24510.png"/><Relationship Id="rId268" Type="http://schemas.openxmlformats.org/officeDocument/2006/relationships/customXml" Target="../ink/ink4479.xml"/><Relationship Id="rId289" Type="http://schemas.openxmlformats.org/officeDocument/2006/relationships/image" Target="../media/image2609.png"/><Relationship Id="rId32" Type="http://schemas.openxmlformats.org/officeDocument/2006/relationships/customXml" Target="../ink/ink4364.xml"/><Relationship Id="rId53" Type="http://schemas.openxmlformats.org/officeDocument/2006/relationships/image" Target="../media/image24240.png"/><Relationship Id="rId74" Type="http://schemas.openxmlformats.org/officeDocument/2006/relationships/customXml" Target="../ink/ink4385.xml"/><Relationship Id="rId128" Type="http://schemas.openxmlformats.org/officeDocument/2006/relationships/customXml" Target="../ink/ink4412.xml"/><Relationship Id="rId149" Type="http://schemas.openxmlformats.org/officeDocument/2006/relationships/image" Target="../media/image24701.png"/><Relationship Id="rId95" Type="http://schemas.openxmlformats.org/officeDocument/2006/relationships/image" Target="../media/image24000.png"/><Relationship Id="rId160" Type="http://schemas.openxmlformats.org/officeDocument/2006/relationships/customXml" Target="../ink/ink4425.xml"/><Relationship Id="rId181" Type="http://schemas.openxmlformats.org/officeDocument/2006/relationships/image" Target="../media/image24861.png"/><Relationship Id="rId216" Type="http://schemas.openxmlformats.org/officeDocument/2006/relationships/customXml" Target="../ink/ink4453.xml"/><Relationship Id="rId237" Type="http://schemas.openxmlformats.org/officeDocument/2006/relationships/image" Target="../media/image2583.png"/><Relationship Id="rId258" Type="http://schemas.openxmlformats.org/officeDocument/2006/relationships/customXml" Target="../ink/ink4474.xml"/><Relationship Id="rId279" Type="http://schemas.openxmlformats.org/officeDocument/2006/relationships/image" Target="../media/image2604.png"/><Relationship Id="rId43" Type="http://schemas.openxmlformats.org/officeDocument/2006/relationships/image" Target="../media/image24190.png"/><Relationship Id="rId64" Type="http://schemas.openxmlformats.org/officeDocument/2006/relationships/customXml" Target="../ink/ink4380.xml"/><Relationship Id="rId118" Type="http://schemas.openxmlformats.org/officeDocument/2006/relationships/customXml" Target="../ink/ink4407.xml"/><Relationship Id="rId139" Type="http://schemas.openxmlformats.org/officeDocument/2006/relationships/image" Target="../media/image24651.png"/><Relationship Id="rId290" Type="http://schemas.openxmlformats.org/officeDocument/2006/relationships/customXml" Target="../ink/ink4490.xml"/><Relationship Id="rId85" Type="http://schemas.openxmlformats.org/officeDocument/2006/relationships/image" Target="../media/image24400.png"/><Relationship Id="rId150" Type="http://schemas.openxmlformats.org/officeDocument/2006/relationships/customXml" Target="../ink/ink4423.xml"/><Relationship Id="rId171" Type="http://schemas.openxmlformats.org/officeDocument/2006/relationships/image" Target="../media/image24812.png"/><Relationship Id="rId192" Type="http://schemas.openxmlformats.org/officeDocument/2006/relationships/customXml" Target="../ink/ink4441.xml"/><Relationship Id="rId206" Type="http://schemas.openxmlformats.org/officeDocument/2006/relationships/customXml" Target="../ink/ink4448.xml"/><Relationship Id="rId227" Type="http://schemas.openxmlformats.org/officeDocument/2006/relationships/image" Target="../media/image25091.png"/><Relationship Id="rId248" Type="http://schemas.openxmlformats.org/officeDocument/2006/relationships/customXml" Target="../ink/ink4469.xml"/><Relationship Id="rId269" Type="http://schemas.openxmlformats.org/officeDocument/2006/relationships/image" Target="../media/image2599.png"/><Relationship Id="rId33" Type="http://schemas.openxmlformats.org/officeDocument/2006/relationships/image" Target="../media/image24140.png"/><Relationship Id="rId108" Type="http://schemas.openxmlformats.org/officeDocument/2006/relationships/customXml" Target="../ink/ink4402.xml"/><Relationship Id="rId129" Type="http://schemas.openxmlformats.org/officeDocument/2006/relationships/image" Target="../media/image24601.png"/><Relationship Id="rId280" Type="http://schemas.openxmlformats.org/officeDocument/2006/relationships/customXml" Target="../ink/ink4485.xml"/><Relationship Id="rId54" Type="http://schemas.openxmlformats.org/officeDocument/2006/relationships/customXml" Target="../ink/ink4375.xml"/><Relationship Id="rId75" Type="http://schemas.openxmlformats.org/officeDocument/2006/relationships/image" Target="../media/image24350.png"/><Relationship Id="rId96" Type="http://schemas.openxmlformats.org/officeDocument/2006/relationships/customXml" Target="../ink/ink4396.xml"/><Relationship Id="rId140" Type="http://schemas.openxmlformats.org/officeDocument/2006/relationships/customXml" Target="../ink/ink4418.xml"/><Relationship Id="rId161" Type="http://schemas.openxmlformats.org/officeDocument/2006/relationships/image" Target="../media/image24761.png"/><Relationship Id="rId182" Type="http://schemas.openxmlformats.org/officeDocument/2006/relationships/customXml" Target="../ink/ink4436.xml"/><Relationship Id="rId217" Type="http://schemas.openxmlformats.org/officeDocument/2006/relationships/image" Target="../media/image25041.png"/><Relationship Id="rId238" Type="http://schemas.openxmlformats.org/officeDocument/2006/relationships/customXml" Target="../ink/ink4464.xml"/><Relationship Id="rId259" Type="http://schemas.openxmlformats.org/officeDocument/2006/relationships/image" Target="../media/image2594.png"/><Relationship Id="rId119" Type="http://schemas.openxmlformats.org/officeDocument/2006/relationships/image" Target="../media/image24450.png"/><Relationship Id="rId270" Type="http://schemas.openxmlformats.org/officeDocument/2006/relationships/customXml" Target="../ink/ink4480.xml"/><Relationship Id="rId291" Type="http://schemas.openxmlformats.org/officeDocument/2006/relationships/image" Target="../media/image2610.png"/><Relationship Id="rId44" Type="http://schemas.openxmlformats.org/officeDocument/2006/relationships/customXml" Target="../ink/ink4370.xml"/><Relationship Id="rId65" Type="http://schemas.openxmlformats.org/officeDocument/2006/relationships/image" Target="../media/image24300.png"/><Relationship Id="rId86" Type="http://schemas.openxmlformats.org/officeDocument/2006/relationships/customXml" Target="../ink/ink4391.xml"/><Relationship Id="rId130" Type="http://schemas.openxmlformats.org/officeDocument/2006/relationships/customXml" Target="../ink/ink4413.xml"/><Relationship Id="rId151" Type="http://schemas.openxmlformats.org/officeDocument/2006/relationships/image" Target="../media/image24712.png"/><Relationship Id="rId172" Type="http://schemas.openxmlformats.org/officeDocument/2006/relationships/customXml" Target="../ink/ink4431.xml"/><Relationship Id="rId193" Type="http://schemas.openxmlformats.org/officeDocument/2006/relationships/image" Target="../media/image24921.png"/><Relationship Id="rId207" Type="http://schemas.openxmlformats.org/officeDocument/2006/relationships/image" Target="../media/image24991.png"/><Relationship Id="rId228" Type="http://schemas.openxmlformats.org/officeDocument/2006/relationships/customXml" Target="../ink/ink4459.xml"/><Relationship Id="rId249" Type="http://schemas.openxmlformats.org/officeDocument/2006/relationships/image" Target="../media/image2589.png"/><Relationship Id="rId109" Type="http://schemas.openxmlformats.org/officeDocument/2006/relationships/image" Target="../media/image24520.png"/><Relationship Id="rId260" Type="http://schemas.openxmlformats.org/officeDocument/2006/relationships/customXml" Target="../ink/ink4475.xml"/><Relationship Id="rId281" Type="http://schemas.openxmlformats.org/officeDocument/2006/relationships/image" Target="../media/image2605.png"/><Relationship Id="rId34" Type="http://schemas.openxmlformats.org/officeDocument/2006/relationships/customXml" Target="../ink/ink4365.xml"/><Relationship Id="rId55" Type="http://schemas.openxmlformats.org/officeDocument/2006/relationships/image" Target="../media/image24250.png"/><Relationship Id="rId76" Type="http://schemas.openxmlformats.org/officeDocument/2006/relationships/customXml" Target="../ink/ink4386.xml"/><Relationship Id="rId97" Type="http://schemas.openxmlformats.org/officeDocument/2006/relationships/image" Target="../media/image24460.png"/><Relationship Id="rId120" Type="http://schemas.openxmlformats.org/officeDocument/2006/relationships/customXml" Target="../ink/ink4408.xml"/><Relationship Id="rId141" Type="http://schemas.openxmlformats.org/officeDocument/2006/relationships/image" Target="../media/image24661.png"/><Relationship Id="rId162" Type="http://schemas.openxmlformats.org/officeDocument/2006/relationships/customXml" Target="../ink/ink4426.xml"/><Relationship Id="rId183" Type="http://schemas.openxmlformats.org/officeDocument/2006/relationships/image" Target="../media/image24871.png"/><Relationship Id="rId218" Type="http://schemas.openxmlformats.org/officeDocument/2006/relationships/customXml" Target="../ink/ink4454.xml"/><Relationship Id="rId239" Type="http://schemas.openxmlformats.org/officeDocument/2006/relationships/image" Target="../media/image2584.png"/><Relationship Id="rId250" Type="http://schemas.openxmlformats.org/officeDocument/2006/relationships/customXml" Target="../ink/ink4470.xml"/><Relationship Id="rId271" Type="http://schemas.openxmlformats.org/officeDocument/2006/relationships/image" Target="../media/image2600.png"/><Relationship Id="rId45" Type="http://schemas.openxmlformats.org/officeDocument/2006/relationships/image" Target="../media/image24200.png"/><Relationship Id="rId66" Type="http://schemas.openxmlformats.org/officeDocument/2006/relationships/customXml" Target="../ink/ink4381.xml"/><Relationship Id="rId87" Type="http://schemas.openxmlformats.org/officeDocument/2006/relationships/image" Target="../media/image24410.png"/><Relationship Id="rId110" Type="http://schemas.openxmlformats.org/officeDocument/2006/relationships/customXml" Target="../ink/ink4403.xml"/><Relationship Id="rId131" Type="http://schemas.openxmlformats.org/officeDocument/2006/relationships/image" Target="../media/image24612.png"/><Relationship Id="rId152" Type="http://schemas.openxmlformats.org/officeDocument/2006/relationships/customXml" Target="../ink/ink4424.xml"/><Relationship Id="rId173" Type="http://schemas.openxmlformats.org/officeDocument/2006/relationships/image" Target="../media/image24821.png"/><Relationship Id="rId194" Type="http://schemas.openxmlformats.org/officeDocument/2006/relationships/customXml" Target="../ink/ink4442.xml"/><Relationship Id="rId208" Type="http://schemas.openxmlformats.org/officeDocument/2006/relationships/customXml" Target="../ink/ink4449.xml"/><Relationship Id="rId229" Type="http://schemas.openxmlformats.org/officeDocument/2006/relationships/image" Target="../media/image25101.png"/><Relationship Id="rId240" Type="http://schemas.openxmlformats.org/officeDocument/2006/relationships/customXml" Target="../ink/ink4465.xml"/><Relationship Id="rId261" Type="http://schemas.openxmlformats.org/officeDocument/2006/relationships/image" Target="../media/image2595.png"/><Relationship Id="rId35" Type="http://schemas.openxmlformats.org/officeDocument/2006/relationships/image" Target="../media/image24150.png"/><Relationship Id="rId56" Type="http://schemas.openxmlformats.org/officeDocument/2006/relationships/customXml" Target="../ink/ink4376.xml"/><Relationship Id="rId77" Type="http://schemas.openxmlformats.org/officeDocument/2006/relationships/image" Target="../media/image24360.png"/><Relationship Id="rId100" Type="http://schemas.openxmlformats.org/officeDocument/2006/relationships/customXml" Target="../ink/ink4398.xml"/><Relationship Id="rId282" Type="http://schemas.openxmlformats.org/officeDocument/2006/relationships/customXml" Target="../ink/ink4486.xml"/><Relationship Id="rId98" Type="http://schemas.openxmlformats.org/officeDocument/2006/relationships/customXml" Target="../ink/ink4397.xml"/><Relationship Id="rId121" Type="http://schemas.openxmlformats.org/officeDocument/2006/relationships/image" Target="../media/image24560.png"/><Relationship Id="rId142" Type="http://schemas.openxmlformats.org/officeDocument/2006/relationships/customXml" Target="../ink/ink4419.xml"/><Relationship Id="rId163" Type="http://schemas.openxmlformats.org/officeDocument/2006/relationships/image" Target="../media/image24771.png"/><Relationship Id="rId184" Type="http://schemas.openxmlformats.org/officeDocument/2006/relationships/customXml" Target="../ink/ink4437.xml"/><Relationship Id="rId219" Type="http://schemas.openxmlformats.org/officeDocument/2006/relationships/image" Target="../media/image25051.png"/><Relationship Id="rId230" Type="http://schemas.openxmlformats.org/officeDocument/2006/relationships/customXml" Target="../ink/ink4460.xml"/><Relationship Id="rId251" Type="http://schemas.openxmlformats.org/officeDocument/2006/relationships/image" Target="../media/image2590.png"/><Relationship Id="rId46" Type="http://schemas.openxmlformats.org/officeDocument/2006/relationships/customXml" Target="../ink/ink4371.xml"/><Relationship Id="rId67" Type="http://schemas.openxmlformats.org/officeDocument/2006/relationships/image" Target="../media/image24311.png"/><Relationship Id="rId272" Type="http://schemas.openxmlformats.org/officeDocument/2006/relationships/customXml" Target="../ink/ink4481.xml"/><Relationship Id="rId88" Type="http://schemas.openxmlformats.org/officeDocument/2006/relationships/customXml" Target="../ink/ink4392.xml"/><Relationship Id="rId111" Type="http://schemas.openxmlformats.org/officeDocument/2006/relationships/image" Target="../media/image24530.png"/><Relationship Id="rId132" Type="http://schemas.openxmlformats.org/officeDocument/2006/relationships/customXml" Target="../ink/ink4414.xml"/><Relationship Id="rId174" Type="http://schemas.openxmlformats.org/officeDocument/2006/relationships/customXml" Target="../ink/ink4432.xml"/><Relationship Id="rId195" Type="http://schemas.openxmlformats.org/officeDocument/2006/relationships/image" Target="../media/image24931.png"/><Relationship Id="rId209" Type="http://schemas.openxmlformats.org/officeDocument/2006/relationships/image" Target="../media/image25001.png"/><Relationship Id="rId220" Type="http://schemas.openxmlformats.org/officeDocument/2006/relationships/customXml" Target="../ink/ink4455.xml"/><Relationship Id="rId241" Type="http://schemas.openxmlformats.org/officeDocument/2006/relationships/image" Target="../media/image2585.png"/><Relationship Id="rId36" Type="http://schemas.openxmlformats.org/officeDocument/2006/relationships/customXml" Target="../ink/ink4366.xml"/><Relationship Id="rId57" Type="http://schemas.openxmlformats.org/officeDocument/2006/relationships/image" Target="../media/image24260.png"/><Relationship Id="rId262" Type="http://schemas.openxmlformats.org/officeDocument/2006/relationships/customXml" Target="../ink/ink4476.xml"/><Relationship Id="rId283" Type="http://schemas.openxmlformats.org/officeDocument/2006/relationships/image" Target="../media/image2606.png"/><Relationship Id="rId78" Type="http://schemas.openxmlformats.org/officeDocument/2006/relationships/customXml" Target="../ink/ink4387.xml"/><Relationship Id="rId99" Type="http://schemas.openxmlformats.org/officeDocument/2006/relationships/image" Target="../media/image24470.png"/><Relationship Id="rId101" Type="http://schemas.openxmlformats.org/officeDocument/2006/relationships/image" Target="../media/image24480.png"/><Relationship Id="rId122" Type="http://schemas.openxmlformats.org/officeDocument/2006/relationships/customXml" Target="../ink/ink4409.xml"/><Relationship Id="rId143" Type="http://schemas.openxmlformats.org/officeDocument/2006/relationships/image" Target="../media/image24671.png"/><Relationship Id="rId164" Type="http://schemas.openxmlformats.org/officeDocument/2006/relationships/customXml" Target="../ink/ink4427.xml"/><Relationship Id="rId185" Type="http://schemas.openxmlformats.org/officeDocument/2006/relationships/image" Target="../media/image24881.png"/><Relationship Id="rId210" Type="http://schemas.openxmlformats.org/officeDocument/2006/relationships/customXml" Target="../ink/ink4450.xml"/><Relationship Id="rId231" Type="http://schemas.openxmlformats.org/officeDocument/2006/relationships/image" Target="../media/image25112.png"/><Relationship Id="rId252" Type="http://schemas.openxmlformats.org/officeDocument/2006/relationships/customXml" Target="../ink/ink4471.xml"/><Relationship Id="rId273" Type="http://schemas.openxmlformats.org/officeDocument/2006/relationships/image" Target="../media/image2601.png"/><Relationship Id="rId47" Type="http://schemas.openxmlformats.org/officeDocument/2006/relationships/image" Target="../media/image24211.png"/><Relationship Id="rId68" Type="http://schemas.openxmlformats.org/officeDocument/2006/relationships/customXml" Target="../ink/ink4382.xml"/><Relationship Id="rId89" Type="http://schemas.openxmlformats.org/officeDocument/2006/relationships/image" Target="../media/image24420.png"/><Relationship Id="rId112" Type="http://schemas.openxmlformats.org/officeDocument/2006/relationships/customXml" Target="../ink/ink4404.xml"/><Relationship Id="rId133" Type="http://schemas.openxmlformats.org/officeDocument/2006/relationships/image" Target="../media/image24621.png"/><Relationship Id="rId175" Type="http://schemas.openxmlformats.org/officeDocument/2006/relationships/image" Target="../media/image24831.png"/><Relationship Id="rId196" Type="http://schemas.openxmlformats.org/officeDocument/2006/relationships/customXml" Target="../ink/ink4443.xml"/><Relationship Id="rId200" Type="http://schemas.openxmlformats.org/officeDocument/2006/relationships/customXml" Target="../ink/ink4445.xml"/><Relationship Id="rId221" Type="http://schemas.openxmlformats.org/officeDocument/2006/relationships/image" Target="../media/image25061.png"/><Relationship Id="rId242" Type="http://schemas.openxmlformats.org/officeDocument/2006/relationships/customXml" Target="../ink/ink4466.xml"/><Relationship Id="rId263" Type="http://schemas.openxmlformats.org/officeDocument/2006/relationships/image" Target="../media/image2596.png"/><Relationship Id="rId284" Type="http://schemas.openxmlformats.org/officeDocument/2006/relationships/customXml" Target="../ink/ink4487.xml"/><Relationship Id="rId37" Type="http://schemas.openxmlformats.org/officeDocument/2006/relationships/image" Target="../media/image24160.png"/><Relationship Id="rId58" Type="http://schemas.openxmlformats.org/officeDocument/2006/relationships/customXml" Target="../ink/ink4377.xml"/><Relationship Id="rId79" Type="http://schemas.openxmlformats.org/officeDocument/2006/relationships/image" Target="../media/image24370.png"/><Relationship Id="rId102" Type="http://schemas.openxmlformats.org/officeDocument/2006/relationships/customXml" Target="../ink/ink4399.xml"/><Relationship Id="rId123" Type="http://schemas.openxmlformats.org/officeDocument/2006/relationships/image" Target="../media/image24571.png"/><Relationship Id="rId144" Type="http://schemas.openxmlformats.org/officeDocument/2006/relationships/customXml" Target="../ink/ink4420.xml"/><Relationship Id="rId90" Type="http://schemas.openxmlformats.org/officeDocument/2006/relationships/customXml" Target="../ink/ink4393.xml"/><Relationship Id="rId165" Type="http://schemas.openxmlformats.org/officeDocument/2006/relationships/image" Target="../media/image24781.png"/><Relationship Id="rId186" Type="http://schemas.openxmlformats.org/officeDocument/2006/relationships/customXml" Target="../ink/ink4438.xml"/><Relationship Id="rId211" Type="http://schemas.openxmlformats.org/officeDocument/2006/relationships/image" Target="../media/image25012.png"/><Relationship Id="rId232" Type="http://schemas.openxmlformats.org/officeDocument/2006/relationships/customXml" Target="../ink/ink4461.xml"/><Relationship Id="rId253" Type="http://schemas.openxmlformats.org/officeDocument/2006/relationships/image" Target="../media/image2591.png"/><Relationship Id="rId274" Type="http://schemas.openxmlformats.org/officeDocument/2006/relationships/customXml" Target="../ink/ink4482.xml"/><Relationship Id="rId27" Type="http://schemas.openxmlformats.org/officeDocument/2006/relationships/image" Target="../media/image24111.png"/><Relationship Id="rId48" Type="http://schemas.openxmlformats.org/officeDocument/2006/relationships/customXml" Target="../ink/ink4372.xml"/><Relationship Id="rId69" Type="http://schemas.openxmlformats.org/officeDocument/2006/relationships/image" Target="../media/image24320.png"/><Relationship Id="rId113" Type="http://schemas.openxmlformats.org/officeDocument/2006/relationships/image" Target="../media/image24540.png"/><Relationship Id="rId134" Type="http://schemas.openxmlformats.org/officeDocument/2006/relationships/customXml" Target="../ink/ink4415.xml"/><Relationship Id="rId80" Type="http://schemas.openxmlformats.org/officeDocument/2006/relationships/customXml" Target="../ink/ink4388.xml"/><Relationship Id="rId176" Type="http://schemas.openxmlformats.org/officeDocument/2006/relationships/customXml" Target="../ink/ink4433.xml"/><Relationship Id="rId197" Type="http://schemas.openxmlformats.org/officeDocument/2006/relationships/image" Target="../media/image24941.png"/><Relationship Id="rId201" Type="http://schemas.openxmlformats.org/officeDocument/2006/relationships/image" Target="../media/image24961.png"/><Relationship Id="rId222" Type="http://schemas.openxmlformats.org/officeDocument/2006/relationships/customXml" Target="../ink/ink4456.xml"/><Relationship Id="rId243" Type="http://schemas.openxmlformats.org/officeDocument/2006/relationships/image" Target="../media/image2586.png"/><Relationship Id="rId264" Type="http://schemas.openxmlformats.org/officeDocument/2006/relationships/customXml" Target="../ink/ink4477.xml"/><Relationship Id="rId285" Type="http://schemas.openxmlformats.org/officeDocument/2006/relationships/image" Target="../media/image2607.png"/><Relationship Id="rId38" Type="http://schemas.openxmlformats.org/officeDocument/2006/relationships/customXml" Target="../ink/ink4367.xml"/><Relationship Id="rId59" Type="http://schemas.openxmlformats.org/officeDocument/2006/relationships/image" Target="../media/image24270.png"/><Relationship Id="rId103" Type="http://schemas.openxmlformats.org/officeDocument/2006/relationships/image" Target="../media/image24490.png"/><Relationship Id="rId124" Type="http://schemas.openxmlformats.org/officeDocument/2006/relationships/customXml" Target="../ink/ink4410.xml"/><Relationship Id="rId70" Type="http://schemas.openxmlformats.org/officeDocument/2006/relationships/customXml" Target="../ink/ink4383.xml"/><Relationship Id="rId91" Type="http://schemas.openxmlformats.org/officeDocument/2006/relationships/image" Target="../media/image24430.png"/><Relationship Id="rId145" Type="http://schemas.openxmlformats.org/officeDocument/2006/relationships/image" Target="../media/image24681.png"/><Relationship Id="rId166" Type="http://schemas.openxmlformats.org/officeDocument/2006/relationships/customXml" Target="../ink/ink4428.xml"/><Relationship Id="rId187" Type="http://schemas.openxmlformats.org/officeDocument/2006/relationships/image" Target="../media/image2489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51.xml"/><Relationship Id="rId233" Type="http://schemas.openxmlformats.org/officeDocument/2006/relationships/image" Target="../media/image25121.png"/><Relationship Id="rId254" Type="http://schemas.openxmlformats.org/officeDocument/2006/relationships/customXml" Target="../ink/ink4472.xml"/><Relationship Id="rId28" Type="http://schemas.openxmlformats.org/officeDocument/2006/relationships/customXml" Target="../ink/ink4362.xml"/><Relationship Id="rId49" Type="http://schemas.openxmlformats.org/officeDocument/2006/relationships/image" Target="../media/image23990.png"/><Relationship Id="rId114" Type="http://schemas.openxmlformats.org/officeDocument/2006/relationships/customXml" Target="../ink/ink4405.xml"/><Relationship Id="rId275" Type="http://schemas.openxmlformats.org/officeDocument/2006/relationships/image" Target="../media/image2602.png"/><Relationship Id="rId60" Type="http://schemas.openxmlformats.org/officeDocument/2006/relationships/customXml" Target="../ink/ink4378.xml"/><Relationship Id="rId81" Type="http://schemas.openxmlformats.org/officeDocument/2006/relationships/image" Target="../media/image24380.png"/><Relationship Id="rId135" Type="http://schemas.openxmlformats.org/officeDocument/2006/relationships/image" Target="../media/image24631.png"/><Relationship Id="rId177" Type="http://schemas.openxmlformats.org/officeDocument/2006/relationships/image" Target="../media/image24841.png"/><Relationship Id="rId198" Type="http://schemas.openxmlformats.org/officeDocument/2006/relationships/customXml" Target="../ink/ink4444.xml"/><Relationship Id="rId202" Type="http://schemas.openxmlformats.org/officeDocument/2006/relationships/customXml" Target="../ink/ink4446.xml"/><Relationship Id="rId223" Type="http://schemas.openxmlformats.org/officeDocument/2006/relationships/image" Target="../media/image25071.png"/><Relationship Id="rId244" Type="http://schemas.openxmlformats.org/officeDocument/2006/relationships/customXml" Target="../ink/ink4467.xml"/><Relationship Id="rId39" Type="http://schemas.openxmlformats.org/officeDocument/2006/relationships/image" Target="../media/image24170.png"/><Relationship Id="rId265" Type="http://schemas.openxmlformats.org/officeDocument/2006/relationships/image" Target="../media/image2597.png"/><Relationship Id="rId286" Type="http://schemas.openxmlformats.org/officeDocument/2006/relationships/customXml" Target="../ink/ink4488.xml"/><Relationship Id="rId50" Type="http://schemas.openxmlformats.org/officeDocument/2006/relationships/customXml" Target="../ink/ink4373.xml"/><Relationship Id="rId104" Type="http://schemas.openxmlformats.org/officeDocument/2006/relationships/customXml" Target="../ink/ink4400.xml"/><Relationship Id="rId125" Type="http://schemas.openxmlformats.org/officeDocument/2006/relationships/image" Target="../media/image24581.png"/><Relationship Id="rId146" Type="http://schemas.openxmlformats.org/officeDocument/2006/relationships/customXml" Target="../ink/ink4421.xml"/><Relationship Id="rId167" Type="http://schemas.openxmlformats.org/officeDocument/2006/relationships/image" Target="../media/image24791.png"/><Relationship Id="rId188" Type="http://schemas.openxmlformats.org/officeDocument/2006/relationships/customXml" Target="../ink/ink4439.xml"/><Relationship Id="rId71" Type="http://schemas.openxmlformats.org/officeDocument/2006/relationships/image" Target="../media/image24330.png"/><Relationship Id="rId92" Type="http://schemas.openxmlformats.org/officeDocument/2006/relationships/customXml" Target="../ink/ink4394.xml"/><Relationship Id="rId213" Type="http://schemas.openxmlformats.org/officeDocument/2006/relationships/image" Target="../media/image25021.png"/><Relationship Id="rId234" Type="http://schemas.openxmlformats.org/officeDocument/2006/relationships/customXml" Target="../ink/ink4462.xml"/><Relationship Id="rId2" Type="http://schemas.openxmlformats.org/officeDocument/2006/relationships/customXml" Target="../ink/ink4361.xml"/><Relationship Id="rId29" Type="http://schemas.openxmlformats.org/officeDocument/2006/relationships/image" Target="../media/image24120.png"/><Relationship Id="rId255" Type="http://schemas.openxmlformats.org/officeDocument/2006/relationships/image" Target="../media/image2592.png"/><Relationship Id="rId276" Type="http://schemas.openxmlformats.org/officeDocument/2006/relationships/customXml" Target="../ink/ink4483.xml"/><Relationship Id="rId40" Type="http://schemas.openxmlformats.org/officeDocument/2006/relationships/customXml" Target="../ink/ink4368.xml"/><Relationship Id="rId115" Type="http://schemas.openxmlformats.org/officeDocument/2006/relationships/image" Target="../media/image24550.png"/><Relationship Id="rId136" Type="http://schemas.openxmlformats.org/officeDocument/2006/relationships/customXml" Target="../ink/ink4416.xml"/><Relationship Id="rId178" Type="http://schemas.openxmlformats.org/officeDocument/2006/relationships/customXml" Target="../ink/ink4434.xml"/><Relationship Id="rId61" Type="http://schemas.openxmlformats.org/officeDocument/2006/relationships/image" Target="../media/image24280.png"/><Relationship Id="rId82" Type="http://schemas.openxmlformats.org/officeDocument/2006/relationships/customXml" Target="../ink/ink4389.xml"/><Relationship Id="rId199" Type="http://schemas.openxmlformats.org/officeDocument/2006/relationships/image" Target="../media/image24951.png"/><Relationship Id="rId203" Type="http://schemas.openxmlformats.org/officeDocument/2006/relationships/image" Target="../media/image24971.png"/><Relationship Id="rId224" Type="http://schemas.openxmlformats.org/officeDocument/2006/relationships/customXml" Target="../ink/ink4457.xml"/><Relationship Id="rId245" Type="http://schemas.openxmlformats.org/officeDocument/2006/relationships/image" Target="../media/image2587.png"/><Relationship Id="rId266" Type="http://schemas.openxmlformats.org/officeDocument/2006/relationships/customXml" Target="../ink/ink4478.xml"/><Relationship Id="rId287" Type="http://schemas.openxmlformats.org/officeDocument/2006/relationships/image" Target="../media/image2608.png"/><Relationship Id="rId30" Type="http://schemas.openxmlformats.org/officeDocument/2006/relationships/customXml" Target="../ink/ink4363.xml"/><Relationship Id="rId105" Type="http://schemas.openxmlformats.org/officeDocument/2006/relationships/image" Target="../media/image24500.png"/><Relationship Id="rId126" Type="http://schemas.openxmlformats.org/officeDocument/2006/relationships/customXml" Target="../ink/ink4411.xml"/><Relationship Id="rId147" Type="http://schemas.openxmlformats.org/officeDocument/2006/relationships/image" Target="../media/image24691.png"/><Relationship Id="rId168" Type="http://schemas.openxmlformats.org/officeDocument/2006/relationships/customXml" Target="../ink/ink4429.xml"/><Relationship Id="rId51" Type="http://schemas.openxmlformats.org/officeDocument/2006/relationships/image" Target="../media/image24230.png"/><Relationship Id="rId72" Type="http://schemas.openxmlformats.org/officeDocument/2006/relationships/customXml" Target="../ink/ink4384.xml"/><Relationship Id="rId93" Type="http://schemas.openxmlformats.org/officeDocument/2006/relationships/image" Target="../media/image24440.png"/><Relationship Id="rId189" Type="http://schemas.openxmlformats.org/officeDocument/2006/relationships/image" Target="../media/image24901.png"/><Relationship Id="rId214" Type="http://schemas.openxmlformats.org/officeDocument/2006/relationships/customXml" Target="../ink/ink4452.xml"/><Relationship Id="rId235" Type="http://schemas.openxmlformats.org/officeDocument/2006/relationships/image" Target="../media/image25131.png"/><Relationship Id="rId256" Type="http://schemas.openxmlformats.org/officeDocument/2006/relationships/customXml" Target="../ink/ink4473.xml"/><Relationship Id="rId277" Type="http://schemas.openxmlformats.org/officeDocument/2006/relationships/image" Target="../media/image2603.png"/><Relationship Id="rId116" Type="http://schemas.openxmlformats.org/officeDocument/2006/relationships/customXml" Target="../ink/ink4406.xml"/><Relationship Id="rId137" Type="http://schemas.openxmlformats.org/officeDocument/2006/relationships/image" Target="../media/image24641.png"/><Relationship Id="rId41" Type="http://schemas.openxmlformats.org/officeDocument/2006/relationships/image" Target="../media/image24180.png"/><Relationship Id="rId62" Type="http://schemas.openxmlformats.org/officeDocument/2006/relationships/customXml" Target="../ink/ink4379.xml"/><Relationship Id="rId83" Type="http://schemas.openxmlformats.org/officeDocument/2006/relationships/image" Target="../media/image24390.png"/><Relationship Id="rId179" Type="http://schemas.openxmlformats.org/officeDocument/2006/relationships/image" Target="../media/image24851.png"/><Relationship Id="rId190" Type="http://schemas.openxmlformats.org/officeDocument/2006/relationships/customXml" Target="../ink/ink4440.xml"/><Relationship Id="rId204" Type="http://schemas.openxmlformats.org/officeDocument/2006/relationships/customXml" Target="../ink/ink4447.xml"/><Relationship Id="rId225" Type="http://schemas.openxmlformats.org/officeDocument/2006/relationships/image" Target="../media/image25081.png"/><Relationship Id="rId246" Type="http://schemas.openxmlformats.org/officeDocument/2006/relationships/customXml" Target="../ink/ink4468.xml"/><Relationship Id="rId267" Type="http://schemas.openxmlformats.org/officeDocument/2006/relationships/image" Target="../media/image2598.png"/><Relationship Id="rId288" Type="http://schemas.openxmlformats.org/officeDocument/2006/relationships/customXml" Target="../ink/ink4489.xml"/><Relationship Id="rId106" Type="http://schemas.openxmlformats.org/officeDocument/2006/relationships/customXml" Target="../ink/ink4401.xml"/><Relationship Id="rId127" Type="http://schemas.openxmlformats.org/officeDocument/2006/relationships/image" Target="../media/image24591.png"/><Relationship Id="rId31" Type="http://schemas.openxmlformats.org/officeDocument/2006/relationships/image" Target="../media/image24130.png"/><Relationship Id="rId52" Type="http://schemas.openxmlformats.org/officeDocument/2006/relationships/customXml" Target="../ink/ink4374.xml"/><Relationship Id="rId73" Type="http://schemas.openxmlformats.org/officeDocument/2006/relationships/image" Target="../media/image24340.png"/><Relationship Id="rId94" Type="http://schemas.openxmlformats.org/officeDocument/2006/relationships/customXml" Target="../ink/ink4395.xml"/><Relationship Id="rId148" Type="http://schemas.openxmlformats.org/officeDocument/2006/relationships/customXml" Target="../ink/ink4422.xml"/><Relationship Id="rId169" Type="http://schemas.openxmlformats.org/officeDocument/2006/relationships/image" Target="../media/image24801.png"/><Relationship Id="rId180" Type="http://schemas.openxmlformats.org/officeDocument/2006/relationships/customXml" Target="../ink/ink4435.xml"/><Relationship Id="rId215" Type="http://schemas.openxmlformats.org/officeDocument/2006/relationships/image" Target="../media/image25031.png"/><Relationship Id="rId236" Type="http://schemas.openxmlformats.org/officeDocument/2006/relationships/customXml" Target="../ink/ink4463.xml"/><Relationship Id="rId257" Type="http://schemas.openxmlformats.org/officeDocument/2006/relationships/image" Target="../media/image2593.png"/><Relationship Id="rId278" Type="http://schemas.openxmlformats.org/officeDocument/2006/relationships/customXml" Target="../ink/ink4484.xml"/><Relationship Id="rId42" Type="http://schemas.openxmlformats.org/officeDocument/2006/relationships/customXml" Target="../ink/ink4369.xml"/><Relationship Id="rId84" Type="http://schemas.openxmlformats.org/officeDocument/2006/relationships/customXml" Target="../ink/ink4390.xml"/><Relationship Id="rId138" Type="http://schemas.openxmlformats.org/officeDocument/2006/relationships/customXml" Target="../ink/ink4417.xml"/></Relationships>
</file>

<file path=ppt/slides/_rels/slide24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4532.xml"/><Relationship Id="rId21" Type="http://schemas.openxmlformats.org/officeDocument/2006/relationships/image" Target="../media/image2402.png"/><Relationship Id="rId324" Type="http://schemas.openxmlformats.org/officeDocument/2006/relationships/image" Target="../media/image24080.png"/><Relationship Id="rId63" Type="http://schemas.openxmlformats.org/officeDocument/2006/relationships/image" Target="../media/image24290.png"/><Relationship Id="rId366" Type="http://schemas.openxmlformats.org/officeDocument/2006/relationships/customXml" Target="../ink/ink4567.xml"/><Relationship Id="rId531" Type="http://schemas.openxmlformats.org/officeDocument/2006/relationships/image" Target="../media/image2690.png"/><Relationship Id="rId433" Type="http://schemas.openxmlformats.org/officeDocument/2006/relationships/image" Target="../media/image2641.png"/><Relationship Id="rId268" Type="http://schemas.openxmlformats.org/officeDocument/2006/relationships/image" Target="../media/image1723.png"/><Relationship Id="rId475" Type="http://schemas.openxmlformats.org/officeDocument/2006/relationships/image" Target="../media/image2662.png"/><Relationship Id="rId32" Type="http://schemas.openxmlformats.org/officeDocument/2006/relationships/customXml" Target="../ink/ink4506.xml"/><Relationship Id="rId335" Type="http://schemas.openxmlformats.org/officeDocument/2006/relationships/customXml" Target="../ink/ink4553.xml"/><Relationship Id="rId377" Type="http://schemas.openxmlformats.org/officeDocument/2006/relationships/image" Target="../media/image2613.png"/><Relationship Id="rId500" Type="http://schemas.openxmlformats.org/officeDocument/2006/relationships/customXml" Target="../ink/ink4634.xml"/><Relationship Id="rId542" Type="http://schemas.openxmlformats.org/officeDocument/2006/relationships/customXml" Target="../ink/ink4655.xml"/><Relationship Id="rId5" Type="http://schemas.openxmlformats.org/officeDocument/2006/relationships/image" Target="../media/image2394.png"/><Relationship Id="rId402" Type="http://schemas.openxmlformats.org/officeDocument/2006/relationships/customXml" Target="../ink/ink4585.xml"/><Relationship Id="rId444" Type="http://schemas.openxmlformats.org/officeDocument/2006/relationships/customXml" Target="../ink/ink4606.xml"/><Relationship Id="rId486" Type="http://schemas.openxmlformats.org/officeDocument/2006/relationships/customXml" Target="../ink/ink4627.xml"/><Relationship Id="rId290" Type="http://schemas.openxmlformats.org/officeDocument/2006/relationships/image" Target="../media/image1734.png"/><Relationship Id="rId304" Type="http://schemas.openxmlformats.org/officeDocument/2006/relationships/image" Target="../media/image1741.png"/><Relationship Id="rId346" Type="http://schemas.openxmlformats.org/officeDocument/2006/relationships/customXml" Target="../ink/ink4562.xml"/><Relationship Id="rId388" Type="http://schemas.openxmlformats.org/officeDocument/2006/relationships/customXml" Target="../ink/ink4578.xml"/><Relationship Id="rId511" Type="http://schemas.openxmlformats.org/officeDocument/2006/relationships/image" Target="../media/image2680.png"/><Relationship Id="rId553" Type="http://schemas.openxmlformats.org/officeDocument/2006/relationships/image" Target="../media/image2701.png"/><Relationship Id="rId413" Type="http://schemas.openxmlformats.org/officeDocument/2006/relationships/image" Target="../media/image2631.png"/><Relationship Id="rId248" Type="http://schemas.openxmlformats.org/officeDocument/2006/relationships/image" Target="../media/image1713.png"/><Relationship Id="rId455" Type="http://schemas.openxmlformats.org/officeDocument/2006/relationships/image" Target="../media/image2652.png"/><Relationship Id="rId497" Type="http://schemas.openxmlformats.org/officeDocument/2006/relationships/image" Target="../media/image2673.png"/><Relationship Id="rId12" Type="http://schemas.openxmlformats.org/officeDocument/2006/relationships/customXml" Target="../ink/ink4496.xml"/><Relationship Id="rId315" Type="http://schemas.openxmlformats.org/officeDocument/2006/relationships/customXml" Target="../ink/ink4540.xml"/><Relationship Id="rId522" Type="http://schemas.openxmlformats.org/officeDocument/2006/relationships/customXml" Target="../ink/ink4645.xml"/><Relationship Id="rId399" Type="http://schemas.openxmlformats.org/officeDocument/2006/relationships/image" Target="../media/image2624.png"/><Relationship Id="rId259" Type="http://schemas.openxmlformats.org/officeDocument/2006/relationships/customXml" Target="../ink/ink4516.xml"/><Relationship Id="rId424" Type="http://schemas.openxmlformats.org/officeDocument/2006/relationships/customXml" Target="../ink/ink4596.xml"/><Relationship Id="rId466" Type="http://schemas.openxmlformats.org/officeDocument/2006/relationships/customXml" Target="../ink/ink4617.xml"/><Relationship Id="rId23" Type="http://schemas.openxmlformats.org/officeDocument/2006/relationships/image" Target="../media/image2403.png"/><Relationship Id="rId270" Type="http://schemas.openxmlformats.org/officeDocument/2006/relationships/image" Target="../media/image1724.png"/><Relationship Id="rId326" Type="http://schemas.openxmlformats.org/officeDocument/2006/relationships/image" Target="../media/image24090.png"/><Relationship Id="rId533" Type="http://schemas.openxmlformats.org/officeDocument/2006/relationships/image" Target="../media/image2691.png"/><Relationship Id="rId368" Type="http://schemas.openxmlformats.org/officeDocument/2006/relationships/customXml" Target="../ink/ink4568.xml"/><Relationship Id="rId435" Type="http://schemas.openxmlformats.org/officeDocument/2006/relationships/image" Target="../media/image2642.png"/><Relationship Id="rId477" Type="http://schemas.openxmlformats.org/officeDocument/2006/relationships/image" Target="../media/image2663.png"/><Relationship Id="rId337" Type="http://schemas.openxmlformats.org/officeDocument/2006/relationships/customXml" Target="../ink/ink4555.xml"/><Relationship Id="rId502" Type="http://schemas.openxmlformats.org/officeDocument/2006/relationships/customXml" Target="../ink/ink4635.xml"/><Relationship Id="rId379" Type="http://schemas.openxmlformats.org/officeDocument/2006/relationships/image" Target="../media/image2614.png"/><Relationship Id="rId544" Type="http://schemas.openxmlformats.org/officeDocument/2006/relationships/customXml" Target="../ink/ink4656.xml"/><Relationship Id="rId7" Type="http://schemas.openxmlformats.org/officeDocument/2006/relationships/image" Target="../media/image2395.png"/><Relationship Id="rId390" Type="http://schemas.openxmlformats.org/officeDocument/2006/relationships/customXml" Target="../ink/ink4579.xml"/><Relationship Id="rId404" Type="http://schemas.openxmlformats.org/officeDocument/2006/relationships/customXml" Target="../ink/ink4586.xml"/><Relationship Id="rId446" Type="http://schemas.openxmlformats.org/officeDocument/2006/relationships/customXml" Target="../ink/ink4607.xml"/><Relationship Id="rId250" Type="http://schemas.openxmlformats.org/officeDocument/2006/relationships/image" Target="../media/image1714.png"/><Relationship Id="rId292" Type="http://schemas.openxmlformats.org/officeDocument/2006/relationships/image" Target="../media/image1735.png"/><Relationship Id="rId306" Type="http://schemas.openxmlformats.org/officeDocument/2006/relationships/image" Target="../media/image1742.png"/><Relationship Id="rId488" Type="http://schemas.openxmlformats.org/officeDocument/2006/relationships/customXml" Target="../ink/ink4628.xml"/><Relationship Id="rId348" Type="http://schemas.openxmlformats.org/officeDocument/2006/relationships/customXml" Target="../ink/ink4564.xml"/><Relationship Id="rId513" Type="http://schemas.openxmlformats.org/officeDocument/2006/relationships/image" Target="../media/image2681.png"/><Relationship Id="rId555" Type="http://schemas.openxmlformats.org/officeDocument/2006/relationships/image" Target="../media/image2702.png"/><Relationship Id="rId415" Type="http://schemas.openxmlformats.org/officeDocument/2006/relationships/image" Target="../media/image2632.png"/><Relationship Id="rId457" Type="http://schemas.openxmlformats.org/officeDocument/2006/relationships/image" Target="../media/image2653.png"/><Relationship Id="rId261" Type="http://schemas.openxmlformats.org/officeDocument/2006/relationships/customXml" Target="../ink/ink4517.xml"/><Relationship Id="rId499" Type="http://schemas.openxmlformats.org/officeDocument/2006/relationships/image" Target="../media/image2674.png"/><Relationship Id="rId14" Type="http://schemas.openxmlformats.org/officeDocument/2006/relationships/customXml" Target="../ink/ink4497.xml"/><Relationship Id="rId317" Type="http://schemas.openxmlformats.org/officeDocument/2006/relationships/customXml" Target="../ink/ink4541.xml"/><Relationship Id="rId524" Type="http://schemas.openxmlformats.org/officeDocument/2006/relationships/customXml" Target="../ink/ink4646.xml"/><Relationship Id="rId8" Type="http://schemas.openxmlformats.org/officeDocument/2006/relationships/customXml" Target="../ink/ink4494.xml"/><Relationship Id="rId370" Type="http://schemas.openxmlformats.org/officeDocument/2006/relationships/customXml" Target="../ink/ink4569.xml"/><Relationship Id="rId391" Type="http://schemas.openxmlformats.org/officeDocument/2006/relationships/image" Target="../media/image2620.png"/><Relationship Id="rId405" Type="http://schemas.openxmlformats.org/officeDocument/2006/relationships/image" Target="../media/image2627.png"/><Relationship Id="rId426" Type="http://schemas.openxmlformats.org/officeDocument/2006/relationships/customXml" Target="../ink/ink4597.xml"/><Relationship Id="rId447" Type="http://schemas.openxmlformats.org/officeDocument/2006/relationships/image" Target="../media/image2648.png"/><Relationship Id="rId251" Type="http://schemas.openxmlformats.org/officeDocument/2006/relationships/customXml" Target="../ink/ink4512.xml"/><Relationship Id="rId468" Type="http://schemas.openxmlformats.org/officeDocument/2006/relationships/customXml" Target="../ink/ink4618.xml"/><Relationship Id="rId489" Type="http://schemas.openxmlformats.org/officeDocument/2006/relationships/image" Target="../media/image2669.png"/><Relationship Id="rId25" Type="http://schemas.openxmlformats.org/officeDocument/2006/relationships/image" Target="../media/image2404.png"/><Relationship Id="rId272" Type="http://schemas.openxmlformats.org/officeDocument/2006/relationships/image" Target="../media/image1725.png"/><Relationship Id="rId293" Type="http://schemas.openxmlformats.org/officeDocument/2006/relationships/customXml" Target="../ink/ink4529.xml"/><Relationship Id="rId307" Type="http://schemas.openxmlformats.org/officeDocument/2006/relationships/customXml" Target="../ink/ink4536.xml"/><Relationship Id="rId328" Type="http://schemas.openxmlformats.org/officeDocument/2006/relationships/image" Target="../media/image24100.png"/><Relationship Id="rId349" Type="http://schemas.openxmlformats.org/officeDocument/2006/relationships/customXml" Target="../ink/ink4565.xml"/><Relationship Id="rId514" Type="http://schemas.openxmlformats.org/officeDocument/2006/relationships/customXml" Target="../ink/ink4641.xml"/><Relationship Id="rId535" Type="http://schemas.openxmlformats.org/officeDocument/2006/relationships/image" Target="../media/image2692.png"/><Relationship Id="rId556" Type="http://schemas.openxmlformats.org/officeDocument/2006/relationships/customXml" Target="../ink/ink4662.xml"/><Relationship Id="rId111" Type="http://schemas.openxmlformats.org/officeDocument/2006/relationships/image" Target="../media/image24530.png"/><Relationship Id="rId381" Type="http://schemas.openxmlformats.org/officeDocument/2006/relationships/image" Target="../media/image2615.png"/><Relationship Id="rId416" Type="http://schemas.openxmlformats.org/officeDocument/2006/relationships/customXml" Target="../ink/ink4592.xml"/><Relationship Id="rId241" Type="http://schemas.openxmlformats.org/officeDocument/2006/relationships/customXml" Target="../ink/ink4507.xml"/><Relationship Id="rId437" Type="http://schemas.openxmlformats.org/officeDocument/2006/relationships/image" Target="../media/image2643.png"/><Relationship Id="rId458" Type="http://schemas.openxmlformats.org/officeDocument/2006/relationships/customXml" Target="../ink/ink4613.xml"/><Relationship Id="rId479" Type="http://schemas.openxmlformats.org/officeDocument/2006/relationships/image" Target="../media/image2664.png"/><Relationship Id="rId15" Type="http://schemas.openxmlformats.org/officeDocument/2006/relationships/image" Target="../media/image2399.png"/><Relationship Id="rId262" Type="http://schemas.openxmlformats.org/officeDocument/2006/relationships/image" Target="../media/image1720.png"/><Relationship Id="rId318" Type="http://schemas.openxmlformats.org/officeDocument/2006/relationships/image" Target="../media/image24050.png"/><Relationship Id="rId339" Type="http://schemas.openxmlformats.org/officeDocument/2006/relationships/customXml" Target="../ink/ink4557.xml"/><Relationship Id="rId57" Type="http://schemas.openxmlformats.org/officeDocument/2006/relationships/image" Target="../media/image24260.png"/><Relationship Id="rId490" Type="http://schemas.openxmlformats.org/officeDocument/2006/relationships/customXml" Target="../ink/ink4629.xml"/><Relationship Id="rId504" Type="http://schemas.openxmlformats.org/officeDocument/2006/relationships/customXml" Target="../ink/ink4636.xml"/><Relationship Id="rId525" Type="http://schemas.openxmlformats.org/officeDocument/2006/relationships/image" Target="../media/image2687.png"/><Relationship Id="rId546" Type="http://schemas.openxmlformats.org/officeDocument/2006/relationships/customXml" Target="../ink/ink4657.xml"/><Relationship Id="rId350" Type="http://schemas.openxmlformats.org/officeDocument/2006/relationships/customXml" Target="../ink/ink4566.xml"/><Relationship Id="rId371" Type="http://schemas.openxmlformats.org/officeDocument/2006/relationships/image" Target="../media/image234.png"/><Relationship Id="rId406" Type="http://schemas.openxmlformats.org/officeDocument/2006/relationships/customXml" Target="../ink/ink4587.xml"/><Relationship Id="rId9" Type="http://schemas.openxmlformats.org/officeDocument/2006/relationships/image" Target="../media/image2396.png"/><Relationship Id="rId392" Type="http://schemas.openxmlformats.org/officeDocument/2006/relationships/customXml" Target="../ink/ink4580.xml"/><Relationship Id="rId427" Type="http://schemas.openxmlformats.org/officeDocument/2006/relationships/image" Target="../media/image2638.png"/><Relationship Id="rId448" Type="http://schemas.openxmlformats.org/officeDocument/2006/relationships/customXml" Target="../ink/ink4608.xml"/><Relationship Id="rId469" Type="http://schemas.openxmlformats.org/officeDocument/2006/relationships/image" Target="../media/image2659.png"/><Relationship Id="rId26" Type="http://schemas.openxmlformats.org/officeDocument/2006/relationships/customXml" Target="../ink/ink4503.xml"/><Relationship Id="rId252" Type="http://schemas.openxmlformats.org/officeDocument/2006/relationships/image" Target="../media/image1715.png"/><Relationship Id="rId273" Type="http://schemas.openxmlformats.org/officeDocument/2006/relationships/customXml" Target="../ink/ink4523.xml"/><Relationship Id="rId294" Type="http://schemas.openxmlformats.org/officeDocument/2006/relationships/image" Target="../media/image1736.png"/><Relationship Id="rId308" Type="http://schemas.openxmlformats.org/officeDocument/2006/relationships/image" Target="../media/image1743.png"/><Relationship Id="rId329" Type="http://schemas.openxmlformats.org/officeDocument/2006/relationships/customXml" Target="../ink/ink4547.xml"/><Relationship Id="rId480" Type="http://schemas.openxmlformats.org/officeDocument/2006/relationships/customXml" Target="../ink/ink4624.xml"/><Relationship Id="rId515" Type="http://schemas.openxmlformats.org/officeDocument/2006/relationships/image" Target="../media/image2682.png"/><Relationship Id="rId536" Type="http://schemas.openxmlformats.org/officeDocument/2006/relationships/customXml" Target="../ink/ink4652.xml"/><Relationship Id="rId47" Type="http://schemas.openxmlformats.org/officeDocument/2006/relationships/image" Target="../media/image22080.png"/><Relationship Id="rId340" Type="http://schemas.openxmlformats.org/officeDocument/2006/relationships/image" Target="../media/image24230.png"/><Relationship Id="rId557" Type="http://schemas.openxmlformats.org/officeDocument/2006/relationships/image" Target="../media/image2703.png"/><Relationship Id="rId382" Type="http://schemas.openxmlformats.org/officeDocument/2006/relationships/customXml" Target="../ink/ink4575.xml"/><Relationship Id="rId417" Type="http://schemas.openxmlformats.org/officeDocument/2006/relationships/image" Target="../media/image2633.png"/><Relationship Id="rId438" Type="http://schemas.openxmlformats.org/officeDocument/2006/relationships/customXml" Target="../ink/ink4603.xml"/><Relationship Id="rId459" Type="http://schemas.openxmlformats.org/officeDocument/2006/relationships/image" Target="../media/image2654.png"/><Relationship Id="rId16" Type="http://schemas.openxmlformats.org/officeDocument/2006/relationships/customXml" Target="../ink/ink4498.xml"/><Relationship Id="rId242" Type="http://schemas.openxmlformats.org/officeDocument/2006/relationships/image" Target="../media/image1710.png"/><Relationship Id="rId263" Type="http://schemas.openxmlformats.org/officeDocument/2006/relationships/customXml" Target="../ink/ink4518.xml"/><Relationship Id="rId284" Type="http://schemas.openxmlformats.org/officeDocument/2006/relationships/image" Target="../media/image1731.png"/><Relationship Id="rId319" Type="http://schemas.openxmlformats.org/officeDocument/2006/relationships/customXml" Target="../ink/ink4542.xml"/><Relationship Id="rId470" Type="http://schemas.openxmlformats.org/officeDocument/2006/relationships/customXml" Target="../ink/ink4619.xml"/><Relationship Id="rId491" Type="http://schemas.openxmlformats.org/officeDocument/2006/relationships/image" Target="../media/image2670.png"/><Relationship Id="rId505" Type="http://schemas.openxmlformats.org/officeDocument/2006/relationships/image" Target="../media/image2677.png"/><Relationship Id="rId526" Type="http://schemas.openxmlformats.org/officeDocument/2006/relationships/customXml" Target="../ink/ink4647.xml"/><Relationship Id="rId330" Type="http://schemas.openxmlformats.org/officeDocument/2006/relationships/customXml" Target="../ink/ink4548.xml"/><Relationship Id="rId547" Type="http://schemas.openxmlformats.org/officeDocument/2006/relationships/image" Target="../media/image2698.png"/><Relationship Id="rId372" Type="http://schemas.openxmlformats.org/officeDocument/2006/relationships/customXml" Target="../ink/ink4570.xml"/><Relationship Id="rId393" Type="http://schemas.openxmlformats.org/officeDocument/2006/relationships/image" Target="../media/image2621.png"/><Relationship Id="rId407" Type="http://schemas.openxmlformats.org/officeDocument/2006/relationships/image" Target="../media/image2628.png"/><Relationship Id="rId428" Type="http://schemas.openxmlformats.org/officeDocument/2006/relationships/customXml" Target="../ink/ink4598.xml"/><Relationship Id="rId449" Type="http://schemas.openxmlformats.org/officeDocument/2006/relationships/image" Target="../media/image2649.png"/><Relationship Id="rId253" Type="http://schemas.openxmlformats.org/officeDocument/2006/relationships/customXml" Target="../ink/ink4513.xml"/><Relationship Id="rId274" Type="http://schemas.openxmlformats.org/officeDocument/2006/relationships/image" Target="../media/image1726.png"/><Relationship Id="rId295" Type="http://schemas.openxmlformats.org/officeDocument/2006/relationships/customXml" Target="../ink/ink4530.xml"/><Relationship Id="rId309" Type="http://schemas.openxmlformats.org/officeDocument/2006/relationships/customXml" Target="../ink/ink4537.xml"/><Relationship Id="rId460" Type="http://schemas.openxmlformats.org/officeDocument/2006/relationships/customXml" Target="../ink/ink4614.xml"/><Relationship Id="rId481" Type="http://schemas.openxmlformats.org/officeDocument/2006/relationships/image" Target="../media/image2665.png"/><Relationship Id="rId516" Type="http://schemas.openxmlformats.org/officeDocument/2006/relationships/customXml" Target="../ink/ink4642.xml"/><Relationship Id="rId27" Type="http://schemas.openxmlformats.org/officeDocument/2006/relationships/image" Target="../media/image2405.png"/><Relationship Id="rId320" Type="http://schemas.openxmlformats.org/officeDocument/2006/relationships/image" Target="../media/image24060.png"/><Relationship Id="rId113" Type="http://schemas.openxmlformats.org/officeDocument/2006/relationships/image" Target="../media/image24540.png"/><Relationship Id="rId537" Type="http://schemas.openxmlformats.org/officeDocument/2006/relationships/image" Target="../media/image2693.png"/><Relationship Id="rId558" Type="http://schemas.openxmlformats.org/officeDocument/2006/relationships/customXml" Target="../ink/ink4663.xml"/><Relationship Id="rId341" Type="http://schemas.openxmlformats.org/officeDocument/2006/relationships/customXml" Target="../ink/ink4558.xml"/><Relationship Id="rId383" Type="http://schemas.openxmlformats.org/officeDocument/2006/relationships/image" Target="../media/image2616.png"/><Relationship Id="rId418" Type="http://schemas.openxmlformats.org/officeDocument/2006/relationships/customXml" Target="../ink/ink4593.xml"/><Relationship Id="rId439" Type="http://schemas.openxmlformats.org/officeDocument/2006/relationships/image" Target="../media/image2644.png"/><Relationship Id="rId243" Type="http://schemas.openxmlformats.org/officeDocument/2006/relationships/customXml" Target="../ink/ink4508.xml"/><Relationship Id="rId264" Type="http://schemas.openxmlformats.org/officeDocument/2006/relationships/image" Target="../media/image1721.png"/><Relationship Id="rId285" Type="http://schemas.openxmlformats.org/officeDocument/2006/relationships/customXml" Target="../ink/ink4525.xml"/><Relationship Id="rId450" Type="http://schemas.openxmlformats.org/officeDocument/2006/relationships/customXml" Target="../ink/ink4609.xml"/><Relationship Id="rId471" Type="http://schemas.openxmlformats.org/officeDocument/2006/relationships/image" Target="../media/image2660.png"/><Relationship Id="rId506" Type="http://schemas.openxmlformats.org/officeDocument/2006/relationships/customXml" Target="../ink/ink4637.xml"/><Relationship Id="rId17" Type="http://schemas.openxmlformats.org/officeDocument/2006/relationships/image" Target="../media/image2400.png"/><Relationship Id="rId310" Type="http://schemas.openxmlformats.org/officeDocument/2006/relationships/image" Target="../media/image1744.png"/><Relationship Id="rId59" Type="http://schemas.openxmlformats.org/officeDocument/2006/relationships/image" Target="../media/image24270.png"/><Relationship Id="rId492" Type="http://schemas.openxmlformats.org/officeDocument/2006/relationships/customXml" Target="../ink/ink4630.xml"/><Relationship Id="rId527" Type="http://schemas.openxmlformats.org/officeDocument/2006/relationships/image" Target="../media/image2688.png"/><Relationship Id="rId548" Type="http://schemas.openxmlformats.org/officeDocument/2006/relationships/customXml" Target="../ink/ink4658.xml"/><Relationship Id="rId331" Type="http://schemas.openxmlformats.org/officeDocument/2006/relationships/customXml" Target="../ink/ink4549.xml"/><Relationship Id="rId91" Type="http://schemas.openxmlformats.org/officeDocument/2006/relationships/image" Target="../media/image24430.png"/><Relationship Id="rId373" Type="http://schemas.openxmlformats.org/officeDocument/2006/relationships/image" Target="../media/image2611.png"/><Relationship Id="rId394" Type="http://schemas.openxmlformats.org/officeDocument/2006/relationships/customXml" Target="../ink/ink4581.xml"/><Relationship Id="rId408" Type="http://schemas.openxmlformats.org/officeDocument/2006/relationships/customXml" Target="../ink/ink4588.xml"/><Relationship Id="rId429" Type="http://schemas.openxmlformats.org/officeDocument/2006/relationships/image" Target="../media/image2639.png"/><Relationship Id="rId1" Type="http://schemas.openxmlformats.org/officeDocument/2006/relationships/slideLayout" Target="../slideLayouts/slideLayout2.xml"/><Relationship Id="rId254" Type="http://schemas.openxmlformats.org/officeDocument/2006/relationships/image" Target="../media/image1716.png"/><Relationship Id="rId440" Type="http://schemas.openxmlformats.org/officeDocument/2006/relationships/customXml" Target="../ink/ink4604.xml"/><Relationship Id="rId28" Type="http://schemas.openxmlformats.org/officeDocument/2006/relationships/customXml" Target="../ink/ink4504.xml"/><Relationship Id="rId275" Type="http://schemas.openxmlformats.org/officeDocument/2006/relationships/customXml" Target="../ink/ink4524.xml"/><Relationship Id="rId296" Type="http://schemas.openxmlformats.org/officeDocument/2006/relationships/image" Target="../media/image1737.png"/><Relationship Id="rId300" Type="http://schemas.openxmlformats.org/officeDocument/2006/relationships/image" Target="../media/image1739.png"/><Relationship Id="rId49" Type="http://schemas.openxmlformats.org/officeDocument/2006/relationships/image" Target="../media/image22090.png"/><Relationship Id="rId461" Type="http://schemas.openxmlformats.org/officeDocument/2006/relationships/image" Target="../media/image2655.png"/><Relationship Id="rId482" Type="http://schemas.openxmlformats.org/officeDocument/2006/relationships/customXml" Target="../ink/ink4625.xml"/><Relationship Id="rId517" Type="http://schemas.openxmlformats.org/officeDocument/2006/relationships/image" Target="../media/image2683.png"/><Relationship Id="rId538" Type="http://schemas.openxmlformats.org/officeDocument/2006/relationships/customXml" Target="../ink/ink4653.xml"/><Relationship Id="rId559" Type="http://schemas.openxmlformats.org/officeDocument/2006/relationships/image" Target="../media/image2704.png"/><Relationship Id="rId321" Type="http://schemas.openxmlformats.org/officeDocument/2006/relationships/customXml" Target="../ink/ink4543.xml"/><Relationship Id="rId342" Type="http://schemas.openxmlformats.org/officeDocument/2006/relationships/image" Target="../media/image24240.png"/><Relationship Id="rId384" Type="http://schemas.openxmlformats.org/officeDocument/2006/relationships/customXml" Target="../ink/ink4576.xml"/><Relationship Id="rId419" Type="http://schemas.openxmlformats.org/officeDocument/2006/relationships/image" Target="../media/image2634.png"/><Relationship Id="rId244" Type="http://schemas.openxmlformats.org/officeDocument/2006/relationships/image" Target="../media/image1711.png"/><Relationship Id="rId430" Type="http://schemas.openxmlformats.org/officeDocument/2006/relationships/customXml" Target="../ink/ink4599.xml"/><Relationship Id="rId18" Type="http://schemas.openxmlformats.org/officeDocument/2006/relationships/customXml" Target="../ink/ink4499.xml"/><Relationship Id="rId265" Type="http://schemas.openxmlformats.org/officeDocument/2006/relationships/customXml" Target="../ink/ink4519.xml"/><Relationship Id="rId286" Type="http://schemas.openxmlformats.org/officeDocument/2006/relationships/image" Target="../media/image1732.png"/><Relationship Id="rId451" Type="http://schemas.openxmlformats.org/officeDocument/2006/relationships/image" Target="../media/image2650.png"/><Relationship Id="rId472" Type="http://schemas.openxmlformats.org/officeDocument/2006/relationships/customXml" Target="../ink/ink4620.xml"/><Relationship Id="rId493" Type="http://schemas.openxmlformats.org/officeDocument/2006/relationships/image" Target="../media/image2671.png"/><Relationship Id="rId507" Type="http://schemas.openxmlformats.org/officeDocument/2006/relationships/image" Target="../media/image2678.png"/><Relationship Id="rId528" Type="http://schemas.openxmlformats.org/officeDocument/2006/relationships/customXml" Target="../ink/ink4648.xml"/><Relationship Id="rId549" Type="http://schemas.openxmlformats.org/officeDocument/2006/relationships/image" Target="../media/image2699.png"/><Relationship Id="rId311" Type="http://schemas.openxmlformats.org/officeDocument/2006/relationships/customXml" Target="../ink/ink4538.xml"/><Relationship Id="rId332" Type="http://schemas.openxmlformats.org/officeDocument/2006/relationships/customXml" Target="../ink/ink4550.xml"/><Relationship Id="rId374" Type="http://schemas.openxmlformats.org/officeDocument/2006/relationships/customXml" Target="../ink/ink4571.xml"/><Relationship Id="rId395" Type="http://schemas.openxmlformats.org/officeDocument/2006/relationships/image" Target="../media/image2622.png"/><Relationship Id="rId409" Type="http://schemas.openxmlformats.org/officeDocument/2006/relationships/image" Target="../media/image2629.png"/><Relationship Id="rId560" Type="http://schemas.openxmlformats.org/officeDocument/2006/relationships/customXml" Target="../ink/ink4664.xml"/><Relationship Id="rId420" Type="http://schemas.openxmlformats.org/officeDocument/2006/relationships/customXml" Target="../ink/ink4594.xml"/><Relationship Id="rId2" Type="http://schemas.openxmlformats.org/officeDocument/2006/relationships/customXml" Target="../ink/ink4491.xml"/><Relationship Id="rId29" Type="http://schemas.openxmlformats.org/officeDocument/2006/relationships/image" Target="../media/image2406.png"/><Relationship Id="rId255" Type="http://schemas.openxmlformats.org/officeDocument/2006/relationships/customXml" Target="../ink/ink4514.xml"/><Relationship Id="rId297" Type="http://schemas.openxmlformats.org/officeDocument/2006/relationships/customXml" Target="../ink/ink4531.xml"/><Relationship Id="rId441" Type="http://schemas.openxmlformats.org/officeDocument/2006/relationships/image" Target="../media/image2645.png"/><Relationship Id="rId462" Type="http://schemas.openxmlformats.org/officeDocument/2006/relationships/customXml" Target="../ink/ink4615.xml"/><Relationship Id="rId483" Type="http://schemas.openxmlformats.org/officeDocument/2006/relationships/image" Target="../media/image2666.png"/><Relationship Id="rId518" Type="http://schemas.openxmlformats.org/officeDocument/2006/relationships/customXml" Target="../ink/ink4643.xml"/><Relationship Id="rId539" Type="http://schemas.openxmlformats.org/officeDocument/2006/relationships/image" Target="../media/image2694.png"/><Relationship Id="rId301" Type="http://schemas.openxmlformats.org/officeDocument/2006/relationships/customXml" Target="../ink/ink4533.xml"/><Relationship Id="rId322" Type="http://schemas.openxmlformats.org/officeDocument/2006/relationships/image" Target="../media/image24070.png"/><Relationship Id="rId115" Type="http://schemas.openxmlformats.org/officeDocument/2006/relationships/image" Target="../media/image24550.png"/><Relationship Id="rId343" Type="http://schemas.openxmlformats.org/officeDocument/2006/relationships/customXml" Target="../ink/ink4559.xml"/><Relationship Id="rId550" Type="http://schemas.openxmlformats.org/officeDocument/2006/relationships/customXml" Target="../ink/ink4659.xml"/><Relationship Id="rId61" Type="http://schemas.openxmlformats.org/officeDocument/2006/relationships/image" Target="../media/image24280.png"/><Relationship Id="rId385" Type="http://schemas.openxmlformats.org/officeDocument/2006/relationships/image" Target="../media/image2617.png"/><Relationship Id="rId19" Type="http://schemas.openxmlformats.org/officeDocument/2006/relationships/image" Target="../media/image2401.png"/><Relationship Id="rId245" Type="http://schemas.openxmlformats.org/officeDocument/2006/relationships/customXml" Target="../ink/ink4509.xml"/><Relationship Id="rId266" Type="http://schemas.openxmlformats.org/officeDocument/2006/relationships/image" Target="../media/image1722.png"/><Relationship Id="rId287" Type="http://schemas.openxmlformats.org/officeDocument/2006/relationships/customXml" Target="../ink/ink4526.xml"/><Relationship Id="rId410" Type="http://schemas.openxmlformats.org/officeDocument/2006/relationships/customXml" Target="../ink/ink4589.xml"/><Relationship Id="rId431" Type="http://schemas.openxmlformats.org/officeDocument/2006/relationships/image" Target="../media/image2640.png"/><Relationship Id="rId452" Type="http://schemas.openxmlformats.org/officeDocument/2006/relationships/customXml" Target="../ink/ink4610.xml"/><Relationship Id="rId473" Type="http://schemas.openxmlformats.org/officeDocument/2006/relationships/image" Target="../media/image2661.png"/><Relationship Id="rId494" Type="http://schemas.openxmlformats.org/officeDocument/2006/relationships/customXml" Target="../ink/ink4631.xml"/><Relationship Id="rId508" Type="http://schemas.openxmlformats.org/officeDocument/2006/relationships/customXml" Target="../ink/ink4638.xml"/><Relationship Id="rId529" Type="http://schemas.openxmlformats.org/officeDocument/2006/relationships/image" Target="../media/image2689.png"/><Relationship Id="rId30" Type="http://schemas.openxmlformats.org/officeDocument/2006/relationships/customXml" Target="../ink/ink4505.xml"/><Relationship Id="rId312" Type="http://schemas.openxmlformats.org/officeDocument/2006/relationships/image" Target="../media/image1745.png"/><Relationship Id="rId333" Type="http://schemas.openxmlformats.org/officeDocument/2006/relationships/customXml" Target="../ink/ink4551.xml"/><Relationship Id="rId105" Type="http://schemas.openxmlformats.org/officeDocument/2006/relationships/image" Target="../media/image24500.png"/><Relationship Id="rId540" Type="http://schemas.openxmlformats.org/officeDocument/2006/relationships/customXml" Target="../ink/ink4654.xml"/><Relationship Id="rId51" Type="http://schemas.openxmlformats.org/officeDocument/2006/relationships/image" Target="../media/image22100.png"/><Relationship Id="rId93" Type="http://schemas.openxmlformats.org/officeDocument/2006/relationships/image" Target="../media/image24440.png"/><Relationship Id="rId375" Type="http://schemas.openxmlformats.org/officeDocument/2006/relationships/image" Target="../media/image2612.png"/><Relationship Id="rId396" Type="http://schemas.openxmlformats.org/officeDocument/2006/relationships/customXml" Target="../ink/ink4582.xml"/><Relationship Id="rId561" Type="http://schemas.openxmlformats.org/officeDocument/2006/relationships/image" Target="../media/image2705.png"/><Relationship Id="rId3" Type="http://schemas.openxmlformats.org/officeDocument/2006/relationships/image" Target="../media/image2393.png"/><Relationship Id="rId256" Type="http://schemas.openxmlformats.org/officeDocument/2006/relationships/image" Target="../media/image1717.png"/><Relationship Id="rId298" Type="http://schemas.openxmlformats.org/officeDocument/2006/relationships/image" Target="../media/image1738.png"/><Relationship Id="rId400" Type="http://schemas.openxmlformats.org/officeDocument/2006/relationships/customXml" Target="../ink/ink4584.xml"/><Relationship Id="rId421" Type="http://schemas.openxmlformats.org/officeDocument/2006/relationships/image" Target="../media/image2635.png"/><Relationship Id="rId442" Type="http://schemas.openxmlformats.org/officeDocument/2006/relationships/customXml" Target="../ink/ink4605.xml"/><Relationship Id="rId463" Type="http://schemas.openxmlformats.org/officeDocument/2006/relationships/image" Target="../media/image2656.png"/><Relationship Id="rId484" Type="http://schemas.openxmlformats.org/officeDocument/2006/relationships/customXml" Target="../ink/ink4626.xml"/><Relationship Id="rId519" Type="http://schemas.openxmlformats.org/officeDocument/2006/relationships/image" Target="../media/image2684.png"/><Relationship Id="rId302" Type="http://schemas.openxmlformats.org/officeDocument/2006/relationships/image" Target="../media/image1740.png"/><Relationship Id="rId323" Type="http://schemas.openxmlformats.org/officeDocument/2006/relationships/customXml" Target="../ink/ink4544.xml"/><Relationship Id="rId344" Type="http://schemas.openxmlformats.org/officeDocument/2006/relationships/customXml" Target="../ink/ink4560.xml"/><Relationship Id="rId530" Type="http://schemas.openxmlformats.org/officeDocument/2006/relationships/customXml" Target="../ink/ink4649.xml"/><Relationship Id="rId20" Type="http://schemas.openxmlformats.org/officeDocument/2006/relationships/customXml" Target="../ink/ink4500.xml"/><Relationship Id="rId365" Type="http://schemas.openxmlformats.org/officeDocument/2006/relationships/image" Target="../media/image25181.png"/><Relationship Id="rId386" Type="http://schemas.openxmlformats.org/officeDocument/2006/relationships/customXml" Target="../ink/ink4577.xml"/><Relationship Id="rId551" Type="http://schemas.openxmlformats.org/officeDocument/2006/relationships/image" Target="../media/image2700.png"/><Relationship Id="rId246" Type="http://schemas.openxmlformats.org/officeDocument/2006/relationships/image" Target="../media/image1712.png"/><Relationship Id="rId267" Type="http://schemas.openxmlformats.org/officeDocument/2006/relationships/customXml" Target="../ink/ink4520.xml"/><Relationship Id="rId288" Type="http://schemas.openxmlformats.org/officeDocument/2006/relationships/image" Target="../media/image1733.png"/><Relationship Id="rId411" Type="http://schemas.openxmlformats.org/officeDocument/2006/relationships/image" Target="../media/image2630.png"/><Relationship Id="rId432" Type="http://schemas.openxmlformats.org/officeDocument/2006/relationships/customXml" Target="../ink/ink4600.xml"/><Relationship Id="rId453" Type="http://schemas.openxmlformats.org/officeDocument/2006/relationships/image" Target="../media/image2651.png"/><Relationship Id="rId474" Type="http://schemas.openxmlformats.org/officeDocument/2006/relationships/customXml" Target="../ink/ink4621.xml"/><Relationship Id="rId509" Type="http://schemas.openxmlformats.org/officeDocument/2006/relationships/image" Target="../media/image2679.png"/><Relationship Id="rId313" Type="http://schemas.openxmlformats.org/officeDocument/2006/relationships/customXml" Target="../ink/ink4539.xml"/><Relationship Id="rId495" Type="http://schemas.openxmlformats.org/officeDocument/2006/relationships/image" Target="../media/image2672.png"/><Relationship Id="rId10" Type="http://schemas.openxmlformats.org/officeDocument/2006/relationships/customXml" Target="../ink/ink4495.xml"/><Relationship Id="rId31" Type="http://schemas.openxmlformats.org/officeDocument/2006/relationships/image" Target="../media/image2407.png"/><Relationship Id="rId334" Type="http://schemas.openxmlformats.org/officeDocument/2006/relationships/customXml" Target="../ink/ink4552.xml"/><Relationship Id="rId376" Type="http://schemas.openxmlformats.org/officeDocument/2006/relationships/customXml" Target="../ink/ink4572.xml"/><Relationship Id="rId397" Type="http://schemas.openxmlformats.org/officeDocument/2006/relationships/image" Target="../media/image2623.png"/><Relationship Id="rId520" Type="http://schemas.openxmlformats.org/officeDocument/2006/relationships/customXml" Target="../ink/ink4644.xml"/><Relationship Id="rId541" Type="http://schemas.openxmlformats.org/officeDocument/2006/relationships/image" Target="../media/image2695.png"/><Relationship Id="rId562" Type="http://schemas.openxmlformats.org/officeDocument/2006/relationships/customXml" Target="../ink/ink4665.xml"/><Relationship Id="rId4" Type="http://schemas.openxmlformats.org/officeDocument/2006/relationships/customXml" Target="../ink/ink4492.xml"/><Relationship Id="rId257" Type="http://schemas.openxmlformats.org/officeDocument/2006/relationships/customXml" Target="../ink/ink4515.xml"/><Relationship Id="rId401" Type="http://schemas.openxmlformats.org/officeDocument/2006/relationships/image" Target="../media/image2625.png"/><Relationship Id="rId422" Type="http://schemas.openxmlformats.org/officeDocument/2006/relationships/customXml" Target="../ink/ink4595.xml"/><Relationship Id="rId443" Type="http://schemas.openxmlformats.org/officeDocument/2006/relationships/image" Target="../media/image2646.png"/><Relationship Id="rId464" Type="http://schemas.openxmlformats.org/officeDocument/2006/relationships/customXml" Target="../ink/ink4616.xml"/><Relationship Id="rId303" Type="http://schemas.openxmlformats.org/officeDocument/2006/relationships/customXml" Target="../ink/ink4534.xml"/><Relationship Id="rId485" Type="http://schemas.openxmlformats.org/officeDocument/2006/relationships/image" Target="../media/image2667.png"/><Relationship Id="rId345" Type="http://schemas.openxmlformats.org/officeDocument/2006/relationships/customXml" Target="../ink/ink4561.xml"/><Relationship Id="rId387" Type="http://schemas.openxmlformats.org/officeDocument/2006/relationships/image" Target="../media/image2618.png"/><Relationship Id="rId510" Type="http://schemas.openxmlformats.org/officeDocument/2006/relationships/customXml" Target="../ink/ink4639.xml"/><Relationship Id="rId552" Type="http://schemas.openxmlformats.org/officeDocument/2006/relationships/customXml" Target="../ink/ink4660.xml"/><Relationship Id="rId247" Type="http://schemas.openxmlformats.org/officeDocument/2006/relationships/customXml" Target="../ink/ink4510.xml"/><Relationship Id="rId412" Type="http://schemas.openxmlformats.org/officeDocument/2006/relationships/customXml" Target="../ink/ink4590.xml"/><Relationship Id="rId289" Type="http://schemas.openxmlformats.org/officeDocument/2006/relationships/customXml" Target="../ink/ink4527.xml"/><Relationship Id="rId107" Type="http://schemas.openxmlformats.org/officeDocument/2006/relationships/image" Target="../media/image24510.png"/><Relationship Id="rId454" Type="http://schemas.openxmlformats.org/officeDocument/2006/relationships/customXml" Target="../ink/ink4611.xml"/><Relationship Id="rId496" Type="http://schemas.openxmlformats.org/officeDocument/2006/relationships/customXml" Target="../ink/ink4632.xml"/><Relationship Id="rId11" Type="http://schemas.openxmlformats.org/officeDocument/2006/relationships/image" Target="../media/image2397.png"/><Relationship Id="rId314" Type="http://schemas.openxmlformats.org/officeDocument/2006/relationships/image" Target="../media/image1746.png"/><Relationship Id="rId53" Type="http://schemas.openxmlformats.org/officeDocument/2006/relationships/image" Target="../media/image22111.png"/><Relationship Id="rId398" Type="http://schemas.openxmlformats.org/officeDocument/2006/relationships/customXml" Target="../ink/ink4583.xml"/><Relationship Id="rId521" Type="http://schemas.openxmlformats.org/officeDocument/2006/relationships/image" Target="../media/image2685.png"/><Relationship Id="rId563" Type="http://schemas.openxmlformats.org/officeDocument/2006/relationships/image" Target="../media/image2706.png"/><Relationship Id="rId423" Type="http://schemas.openxmlformats.org/officeDocument/2006/relationships/image" Target="../media/image2636.png"/><Relationship Id="rId258" Type="http://schemas.openxmlformats.org/officeDocument/2006/relationships/image" Target="../media/image1718.png"/><Relationship Id="rId465" Type="http://schemas.openxmlformats.org/officeDocument/2006/relationships/image" Target="../media/image2657.png"/><Relationship Id="rId22" Type="http://schemas.openxmlformats.org/officeDocument/2006/relationships/customXml" Target="../ink/ink4501.xml"/><Relationship Id="rId325" Type="http://schemas.openxmlformats.org/officeDocument/2006/relationships/customXml" Target="../ink/ink4545.xml"/><Relationship Id="rId367" Type="http://schemas.openxmlformats.org/officeDocument/2006/relationships/image" Target="../media/image25191.png"/><Relationship Id="rId532" Type="http://schemas.openxmlformats.org/officeDocument/2006/relationships/customXml" Target="../ink/ink4650.xml"/><Relationship Id="rId269" Type="http://schemas.openxmlformats.org/officeDocument/2006/relationships/customXml" Target="../ink/ink4521.xml"/><Relationship Id="rId434" Type="http://schemas.openxmlformats.org/officeDocument/2006/relationships/customXml" Target="../ink/ink4601.xml"/><Relationship Id="rId476" Type="http://schemas.openxmlformats.org/officeDocument/2006/relationships/customXml" Target="../ink/ink4622.xml"/><Relationship Id="rId336" Type="http://schemas.openxmlformats.org/officeDocument/2006/relationships/customXml" Target="../ink/ink4554.xml"/><Relationship Id="rId501" Type="http://schemas.openxmlformats.org/officeDocument/2006/relationships/image" Target="../media/image2675.png"/><Relationship Id="rId543" Type="http://schemas.openxmlformats.org/officeDocument/2006/relationships/image" Target="../media/image2696.png"/><Relationship Id="rId378" Type="http://schemas.openxmlformats.org/officeDocument/2006/relationships/customXml" Target="../ink/ink4573.xml"/><Relationship Id="rId403" Type="http://schemas.openxmlformats.org/officeDocument/2006/relationships/image" Target="../media/image2626.png"/><Relationship Id="rId6" Type="http://schemas.openxmlformats.org/officeDocument/2006/relationships/customXml" Target="../ink/ink4493.xml"/><Relationship Id="rId445" Type="http://schemas.openxmlformats.org/officeDocument/2006/relationships/image" Target="../media/image2647.png"/><Relationship Id="rId487" Type="http://schemas.openxmlformats.org/officeDocument/2006/relationships/image" Target="../media/image2668.png"/><Relationship Id="rId291" Type="http://schemas.openxmlformats.org/officeDocument/2006/relationships/customXml" Target="../ink/ink4528.xml"/><Relationship Id="rId305" Type="http://schemas.openxmlformats.org/officeDocument/2006/relationships/customXml" Target="../ink/ink4535.xml"/><Relationship Id="rId347" Type="http://schemas.openxmlformats.org/officeDocument/2006/relationships/customXml" Target="../ink/ink4563.xml"/><Relationship Id="rId512" Type="http://schemas.openxmlformats.org/officeDocument/2006/relationships/customXml" Target="../ink/ink4640.xml"/><Relationship Id="rId389" Type="http://schemas.openxmlformats.org/officeDocument/2006/relationships/image" Target="../media/image2619.png"/><Relationship Id="rId554" Type="http://schemas.openxmlformats.org/officeDocument/2006/relationships/customXml" Target="../ink/ink4661.xml"/><Relationship Id="rId249" Type="http://schemas.openxmlformats.org/officeDocument/2006/relationships/customXml" Target="../ink/ink4511.xml"/><Relationship Id="rId414" Type="http://schemas.openxmlformats.org/officeDocument/2006/relationships/customXml" Target="../ink/ink4591.xml"/><Relationship Id="rId456" Type="http://schemas.openxmlformats.org/officeDocument/2006/relationships/customXml" Target="../ink/ink4612.xml"/><Relationship Id="rId498" Type="http://schemas.openxmlformats.org/officeDocument/2006/relationships/customXml" Target="../ink/ink4633.xml"/><Relationship Id="rId13" Type="http://schemas.openxmlformats.org/officeDocument/2006/relationships/image" Target="../media/image2398.png"/><Relationship Id="rId260" Type="http://schemas.openxmlformats.org/officeDocument/2006/relationships/image" Target="../media/image1719.png"/><Relationship Id="rId316" Type="http://schemas.openxmlformats.org/officeDocument/2006/relationships/image" Target="../media/image24040.png"/><Relationship Id="rId109" Type="http://schemas.openxmlformats.org/officeDocument/2006/relationships/image" Target="../media/image24520.png"/><Relationship Id="rId523" Type="http://schemas.openxmlformats.org/officeDocument/2006/relationships/image" Target="../media/image2686.png"/><Relationship Id="rId55" Type="http://schemas.openxmlformats.org/officeDocument/2006/relationships/image" Target="../media/image24250.png"/><Relationship Id="rId425" Type="http://schemas.openxmlformats.org/officeDocument/2006/relationships/image" Target="../media/image2637.png"/><Relationship Id="rId467" Type="http://schemas.openxmlformats.org/officeDocument/2006/relationships/image" Target="../media/image2658.png"/><Relationship Id="rId271" Type="http://schemas.openxmlformats.org/officeDocument/2006/relationships/customXml" Target="../ink/ink4522.xml"/><Relationship Id="rId24" Type="http://schemas.openxmlformats.org/officeDocument/2006/relationships/customXml" Target="../ink/ink4502.xml"/><Relationship Id="rId327" Type="http://schemas.openxmlformats.org/officeDocument/2006/relationships/customXml" Target="../ink/ink4546.xml"/><Relationship Id="rId369" Type="http://schemas.openxmlformats.org/officeDocument/2006/relationships/image" Target="../media/image25201.png"/><Relationship Id="rId534" Type="http://schemas.openxmlformats.org/officeDocument/2006/relationships/customXml" Target="../ink/ink4651.xml"/><Relationship Id="rId380" Type="http://schemas.openxmlformats.org/officeDocument/2006/relationships/customXml" Target="../ink/ink4574.xml"/><Relationship Id="rId436" Type="http://schemas.openxmlformats.org/officeDocument/2006/relationships/customXml" Target="../ink/ink4602.xml"/><Relationship Id="rId240" Type="http://schemas.openxmlformats.org/officeDocument/2006/relationships/image" Target="../media/image1709.png"/><Relationship Id="rId478" Type="http://schemas.openxmlformats.org/officeDocument/2006/relationships/customXml" Target="../ink/ink4623.xml"/><Relationship Id="rId338" Type="http://schemas.openxmlformats.org/officeDocument/2006/relationships/customXml" Target="../ink/ink4556.xml"/><Relationship Id="rId503" Type="http://schemas.openxmlformats.org/officeDocument/2006/relationships/image" Target="../media/image2676.png"/><Relationship Id="rId545" Type="http://schemas.openxmlformats.org/officeDocument/2006/relationships/image" Target="../media/image269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23.xml"/><Relationship Id="rId299" Type="http://schemas.openxmlformats.org/officeDocument/2006/relationships/customXml" Target="../ink/ink4814.xml"/><Relationship Id="rId21" Type="http://schemas.openxmlformats.org/officeDocument/2006/relationships/customXml" Target="../ink/ink4675.xml"/><Relationship Id="rId63" Type="http://schemas.openxmlformats.org/officeDocument/2006/relationships/customXml" Target="../ink/ink4696.xml"/><Relationship Id="rId159" Type="http://schemas.openxmlformats.org/officeDocument/2006/relationships/customXml" Target="../ink/ink4744.xml"/><Relationship Id="rId170" Type="http://schemas.openxmlformats.org/officeDocument/2006/relationships/image" Target="../media/image25400.png"/><Relationship Id="rId226" Type="http://schemas.openxmlformats.org/officeDocument/2006/relationships/image" Target="../media/image25680.png"/><Relationship Id="rId268" Type="http://schemas.openxmlformats.org/officeDocument/2006/relationships/image" Target="../media/image25890.png"/><Relationship Id="rId32" Type="http://schemas.openxmlformats.org/officeDocument/2006/relationships/image" Target="../media/image24710.png"/><Relationship Id="rId74" Type="http://schemas.openxmlformats.org/officeDocument/2006/relationships/image" Target="../media/image24920.png"/><Relationship Id="rId128" Type="http://schemas.openxmlformats.org/officeDocument/2006/relationships/image" Target="../media/image25190.png"/><Relationship Id="rId5" Type="http://schemas.openxmlformats.org/officeDocument/2006/relationships/customXml" Target="../ink/ink4667.xml"/><Relationship Id="rId181" Type="http://schemas.openxmlformats.org/officeDocument/2006/relationships/customXml" Target="../ink/ink4755.xml"/><Relationship Id="rId237" Type="http://schemas.openxmlformats.org/officeDocument/2006/relationships/customXml" Target="../ink/ink4783.xml"/><Relationship Id="rId279" Type="http://schemas.openxmlformats.org/officeDocument/2006/relationships/customXml" Target="../ink/ink4804.xml"/><Relationship Id="rId43" Type="http://schemas.openxmlformats.org/officeDocument/2006/relationships/customXml" Target="../ink/ink4686.xml"/><Relationship Id="rId139" Type="http://schemas.openxmlformats.org/officeDocument/2006/relationships/customXml" Target="../ink/ink4734.xml"/><Relationship Id="rId290" Type="http://schemas.openxmlformats.org/officeDocument/2006/relationships/image" Target="../media/image26000.png"/><Relationship Id="rId304" Type="http://schemas.openxmlformats.org/officeDocument/2006/relationships/image" Target="../media/image26070.png"/><Relationship Id="rId85" Type="http://schemas.openxmlformats.org/officeDocument/2006/relationships/customXml" Target="../ink/ink4707.xml"/><Relationship Id="rId150" Type="http://schemas.openxmlformats.org/officeDocument/2006/relationships/image" Target="../media/image25300.png"/><Relationship Id="rId192" Type="http://schemas.openxmlformats.org/officeDocument/2006/relationships/image" Target="../media/image25511.png"/><Relationship Id="rId206" Type="http://schemas.openxmlformats.org/officeDocument/2006/relationships/image" Target="../media/image25580.png"/><Relationship Id="rId248" Type="http://schemas.openxmlformats.org/officeDocument/2006/relationships/image" Target="../media/image25790.png"/><Relationship Id="rId12" Type="http://schemas.openxmlformats.org/officeDocument/2006/relationships/image" Target="../media/image24610.png"/><Relationship Id="rId108" Type="http://schemas.openxmlformats.org/officeDocument/2006/relationships/image" Target="../media/image25090.png"/><Relationship Id="rId54" Type="http://schemas.openxmlformats.org/officeDocument/2006/relationships/image" Target="../media/image24820.png"/><Relationship Id="rId96" Type="http://schemas.openxmlformats.org/officeDocument/2006/relationships/image" Target="../media/image25030.png"/><Relationship Id="rId161" Type="http://schemas.openxmlformats.org/officeDocument/2006/relationships/customXml" Target="../ink/ink4745.xml"/><Relationship Id="rId217" Type="http://schemas.openxmlformats.org/officeDocument/2006/relationships/customXml" Target="../ink/ink4773.xml"/><Relationship Id="rId259" Type="http://schemas.openxmlformats.org/officeDocument/2006/relationships/customXml" Target="../ink/ink4794.xml"/><Relationship Id="rId23" Type="http://schemas.openxmlformats.org/officeDocument/2006/relationships/customXml" Target="../ink/ink4676.xml"/><Relationship Id="rId119" Type="http://schemas.openxmlformats.org/officeDocument/2006/relationships/customXml" Target="../ink/ink4724.xml"/><Relationship Id="rId270" Type="http://schemas.openxmlformats.org/officeDocument/2006/relationships/image" Target="../media/image25900.png"/><Relationship Id="rId291" Type="http://schemas.openxmlformats.org/officeDocument/2006/relationships/customXml" Target="../ink/ink4810.xml"/><Relationship Id="rId305" Type="http://schemas.openxmlformats.org/officeDocument/2006/relationships/customXml" Target="../ink/ink4817.xml"/><Relationship Id="rId44" Type="http://schemas.openxmlformats.org/officeDocument/2006/relationships/image" Target="../media/image24770.png"/><Relationship Id="rId65" Type="http://schemas.openxmlformats.org/officeDocument/2006/relationships/customXml" Target="../ink/ink4697.xml"/><Relationship Id="rId86" Type="http://schemas.openxmlformats.org/officeDocument/2006/relationships/image" Target="../media/image24980.png"/><Relationship Id="rId130" Type="http://schemas.openxmlformats.org/officeDocument/2006/relationships/image" Target="../media/image25200.png"/><Relationship Id="rId151" Type="http://schemas.openxmlformats.org/officeDocument/2006/relationships/customXml" Target="../ink/ink4740.xml"/><Relationship Id="rId172" Type="http://schemas.openxmlformats.org/officeDocument/2006/relationships/image" Target="../media/image25411.png"/><Relationship Id="rId193" Type="http://schemas.openxmlformats.org/officeDocument/2006/relationships/customXml" Target="../ink/ink4761.xml"/><Relationship Id="rId207" Type="http://schemas.openxmlformats.org/officeDocument/2006/relationships/customXml" Target="../ink/ink4768.xml"/><Relationship Id="rId228" Type="http://schemas.openxmlformats.org/officeDocument/2006/relationships/image" Target="../media/image25690.png"/><Relationship Id="rId249" Type="http://schemas.openxmlformats.org/officeDocument/2006/relationships/customXml" Target="../ink/ink4789.xml"/><Relationship Id="rId13" Type="http://schemas.openxmlformats.org/officeDocument/2006/relationships/customXml" Target="../ink/ink4671.xml"/><Relationship Id="rId109" Type="http://schemas.openxmlformats.org/officeDocument/2006/relationships/customXml" Target="../ink/ink4719.xml"/><Relationship Id="rId260" Type="http://schemas.openxmlformats.org/officeDocument/2006/relationships/image" Target="../media/image25850.png"/><Relationship Id="rId281" Type="http://schemas.openxmlformats.org/officeDocument/2006/relationships/customXml" Target="../ink/ink4805.xml"/><Relationship Id="rId34" Type="http://schemas.openxmlformats.org/officeDocument/2006/relationships/image" Target="../media/image24720.png"/><Relationship Id="rId55" Type="http://schemas.openxmlformats.org/officeDocument/2006/relationships/customXml" Target="../ink/ink4692.xml"/><Relationship Id="rId76" Type="http://schemas.openxmlformats.org/officeDocument/2006/relationships/image" Target="../media/image24930.png"/><Relationship Id="rId97" Type="http://schemas.openxmlformats.org/officeDocument/2006/relationships/customXml" Target="../ink/ink4713.xml"/><Relationship Id="rId120" Type="http://schemas.openxmlformats.org/officeDocument/2006/relationships/image" Target="../media/image25150.png"/><Relationship Id="rId141" Type="http://schemas.openxmlformats.org/officeDocument/2006/relationships/customXml" Target="../ink/ink4735.xml"/><Relationship Id="rId7" Type="http://schemas.openxmlformats.org/officeDocument/2006/relationships/customXml" Target="../ink/ink4668.xml"/><Relationship Id="rId162" Type="http://schemas.openxmlformats.org/officeDocument/2006/relationships/image" Target="../media/image25360.png"/><Relationship Id="rId183" Type="http://schemas.openxmlformats.org/officeDocument/2006/relationships/customXml" Target="../ink/ink4756.xml"/><Relationship Id="rId218" Type="http://schemas.openxmlformats.org/officeDocument/2006/relationships/image" Target="../media/image25640.png"/><Relationship Id="rId239" Type="http://schemas.openxmlformats.org/officeDocument/2006/relationships/customXml" Target="../ink/ink4784.xml"/><Relationship Id="rId250" Type="http://schemas.openxmlformats.org/officeDocument/2006/relationships/image" Target="../media/image25800.png"/><Relationship Id="rId271" Type="http://schemas.openxmlformats.org/officeDocument/2006/relationships/customXml" Target="../ink/ink4800.xml"/><Relationship Id="rId292" Type="http://schemas.openxmlformats.org/officeDocument/2006/relationships/image" Target="../media/image26011.png"/><Relationship Id="rId306" Type="http://schemas.openxmlformats.org/officeDocument/2006/relationships/image" Target="../media/image26080.png"/><Relationship Id="rId24" Type="http://schemas.openxmlformats.org/officeDocument/2006/relationships/image" Target="../media/image24670.png"/><Relationship Id="rId45" Type="http://schemas.openxmlformats.org/officeDocument/2006/relationships/customXml" Target="../ink/ink4687.xml"/><Relationship Id="rId66" Type="http://schemas.openxmlformats.org/officeDocument/2006/relationships/image" Target="../media/image24880.png"/><Relationship Id="rId87" Type="http://schemas.openxmlformats.org/officeDocument/2006/relationships/customXml" Target="../ink/ink4708.xml"/><Relationship Id="rId110" Type="http://schemas.openxmlformats.org/officeDocument/2006/relationships/image" Target="../media/image25100.png"/><Relationship Id="rId131" Type="http://schemas.openxmlformats.org/officeDocument/2006/relationships/customXml" Target="../ink/ink4730.xml"/><Relationship Id="rId152" Type="http://schemas.openxmlformats.org/officeDocument/2006/relationships/image" Target="../media/image25311.png"/><Relationship Id="rId173" Type="http://schemas.openxmlformats.org/officeDocument/2006/relationships/customXml" Target="../ink/ink4751.xml"/><Relationship Id="rId194" Type="http://schemas.openxmlformats.org/officeDocument/2006/relationships/image" Target="../media/image25520.png"/><Relationship Id="rId208" Type="http://schemas.openxmlformats.org/officeDocument/2006/relationships/image" Target="../media/image25590.png"/><Relationship Id="rId229" Type="http://schemas.openxmlformats.org/officeDocument/2006/relationships/customXml" Target="../ink/ink4779.xml"/><Relationship Id="rId240" Type="http://schemas.openxmlformats.org/officeDocument/2006/relationships/image" Target="../media/image25750.png"/><Relationship Id="rId261" Type="http://schemas.openxmlformats.org/officeDocument/2006/relationships/customXml" Target="../ink/ink4795.xml"/><Relationship Id="rId14" Type="http://schemas.openxmlformats.org/officeDocument/2006/relationships/image" Target="../media/image24620.png"/><Relationship Id="rId35" Type="http://schemas.openxmlformats.org/officeDocument/2006/relationships/customXml" Target="../ink/ink4682.xml"/><Relationship Id="rId56" Type="http://schemas.openxmlformats.org/officeDocument/2006/relationships/image" Target="../media/image24830.png"/><Relationship Id="rId77" Type="http://schemas.openxmlformats.org/officeDocument/2006/relationships/customXml" Target="../ink/ink4703.xml"/><Relationship Id="rId100" Type="http://schemas.openxmlformats.org/officeDocument/2006/relationships/image" Target="../media/image25050.png"/><Relationship Id="rId282" Type="http://schemas.openxmlformats.org/officeDocument/2006/relationships/image" Target="../media/image25960.png"/><Relationship Id="rId8" Type="http://schemas.openxmlformats.org/officeDocument/2006/relationships/image" Target="../media/image24590.png"/><Relationship Id="rId98" Type="http://schemas.openxmlformats.org/officeDocument/2006/relationships/image" Target="../media/image25040.png"/><Relationship Id="rId121" Type="http://schemas.openxmlformats.org/officeDocument/2006/relationships/customXml" Target="../ink/ink4725.xml"/><Relationship Id="rId142" Type="http://schemas.openxmlformats.org/officeDocument/2006/relationships/image" Target="../media/image25260.png"/><Relationship Id="rId163" Type="http://schemas.openxmlformats.org/officeDocument/2006/relationships/customXml" Target="../ink/ink4746.xml"/><Relationship Id="rId184" Type="http://schemas.openxmlformats.org/officeDocument/2006/relationships/image" Target="../media/image25470.png"/><Relationship Id="rId219" Type="http://schemas.openxmlformats.org/officeDocument/2006/relationships/customXml" Target="../ink/ink4774.xml"/><Relationship Id="rId230" Type="http://schemas.openxmlformats.org/officeDocument/2006/relationships/image" Target="../media/image25700.png"/><Relationship Id="rId251" Type="http://schemas.openxmlformats.org/officeDocument/2006/relationships/customXml" Target="../ink/ink4790.xml"/><Relationship Id="rId25" Type="http://schemas.openxmlformats.org/officeDocument/2006/relationships/customXml" Target="../ink/ink4677.xml"/><Relationship Id="rId46" Type="http://schemas.openxmlformats.org/officeDocument/2006/relationships/image" Target="../media/image24780.png"/><Relationship Id="rId67" Type="http://schemas.openxmlformats.org/officeDocument/2006/relationships/customXml" Target="../ink/ink4698.xml"/><Relationship Id="rId272" Type="http://schemas.openxmlformats.org/officeDocument/2006/relationships/image" Target="../media/image25911.png"/><Relationship Id="rId293" Type="http://schemas.openxmlformats.org/officeDocument/2006/relationships/customXml" Target="../ink/ink4811.xml"/><Relationship Id="rId88" Type="http://schemas.openxmlformats.org/officeDocument/2006/relationships/image" Target="../media/image24990.png"/><Relationship Id="rId111" Type="http://schemas.openxmlformats.org/officeDocument/2006/relationships/customXml" Target="../ink/ink4720.xml"/><Relationship Id="rId132" Type="http://schemas.openxmlformats.org/officeDocument/2006/relationships/image" Target="../media/image25210.png"/><Relationship Id="rId153" Type="http://schemas.openxmlformats.org/officeDocument/2006/relationships/customXml" Target="../ink/ink4741.xml"/><Relationship Id="rId174" Type="http://schemas.openxmlformats.org/officeDocument/2006/relationships/image" Target="../media/image25420.png"/><Relationship Id="rId195" Type="http://schemas.openxmlformats.org/officeDocument/2006/relationships/customXml" Target="../ink/ink4762.xml"/><Relationship Id="rId209" Type="http://schemas.openxmlformats.org/officeDocument/2006/relationships/customXml" Target="../ink/ink4769.xml"/><Relationship Id="rId220" Type="http://schemas.openxmlformats.org/officeDocument/2006/relationships/image" Target="../media/image25650.png"/><Relationship Id="rId241" Type="http://schemas.openxmlformats.org/officeDocument/2006/relationships/customXml" Target="../ink/ink4785.xml"/><Relationship Id="rId15" Type="http://schemas.openxmlformats.org/officeDocument/2006/relationships/customXml" Target="../ink/ink4672.xml"/><Relationship Id="rId36" Type="http://schemas.openxmlformats.org/officeDocument/2006/relationships/image" Target="../media/image24730.png"/><Relationship Id="rId57" Type="http://schemas.openxmlformats.org/officeDocument/2006/relationships/customXml" Target="../ink/ink4693.xml"/><Relationship Id="rId262" Type="http://schemas.openxmlformats.org/officeDocument/2006/relationships/image" Target="../media/image25860.png"/><Relationship Id="rId283" Type="http://schemas.openxmlformats.org/officeDocument/2006/relationships/customXml" Target="../ink/ink4806.xml"/><Relationship Id="rId78" Type="http://schemas.openxmlformats.org/officeDocument/2006/relationships/image" Target="../media/image24940.png"/><Relationship Id="rId99" Type="http://schemas.openxmlformats.org/officeDocument/2006/relationships/customXml" Target="../ink/ink4714.xml"/><Relationship Id="rId101" Type="http://schemas.openxmlformats.org/officeDocument/2006/relationships/customXml" Target="../ink/ink4715.xml"/><Relationship Id="rId122" Type="http://schemas.openxmlformats.org/officeDocument/2006/relationships/image" Target="../media/image25160.png"/><Relationship Id="rId143" Type="http://schemas.openxmlformats.org/officeDocument/2006/relationships/customXml" Target="../ink/ink4736.xml"/><Relationship Id="rId164" Type="http://schemas.openxmlformats.org/officeDocument/2006/relationships/image" Target="../media/image25370.png"/><Relationship Id="rId185" Type="http://schemas.openxmlformats.org/officeDocument/2006/relationships/customXml" Target="../ink/ink4757.xml"/><Relationship Id="rId9" Type="http://schemas.openxmlformats.org/officeDocument/2006/relationships/customXml" Target="../ink/ink4669.xml"/><Relationship Id="rId210" Type="http://schemas.openxmlformats.org/officeDocument/2006/relationships/image" Target="../media/image25600.png"/><Relationship Id="rId26" Type="http://schemas.openxmlformats.org/officeDocument/2006/relationships/image" Target="../media/image24680.png"/><Relationship Id="rId231" Type="http://schemas.openxmlformats.org/officeDocument/2006/relationships/customXml" Target="../ink/ink4780.xml"/><Relationship Id="rId252" Type="http://schemas.openxmlformats.org/officeDocument/2006/relationships/image" Target="../media/image25811.png"/><Relationship Id="rId273" Type="http://schemas.openxmlformats.org/officeDocument/2006/relationships/customXml" Target="../ink/ink4801.xml"/><Relationship Id="rId294" Type="http://schemas.openxmlformats.org/officeDocument/2006/relationships/image" Target="../media/image26020.png"/><Relationship Id="rId47" Type="http://schemas.openxmlformats.org/officeDocument/2006/relationships/customXml" Target="../ink/ink4688.xml"/><Relationship Id="rId68" Type="http://schemas.openxmlformats.org/officeDocument/2006/relationships/image" Target="../media/image24890.png"/><Relationship Id="rId89" Type="http://schemas.openxmlformats.org/officeDocument/2006/relationships/customXml" Target="../ink/ink4709.xml"/><Relationship Id="rId112" Type="http://schemas.openxmlformats.org/officeDocument/2006/relationships/image" Target="../media/image25110.png"/><Relationship Id="rId133" Type="http://schemas.openxmlformats.org/officeDocument/2006/relationships/customXml" Target="../ink/ink4731.xml"/><Relationship Id="rId154" Type="http://schemas.openxmlformats.org/officeDocument/2006/relationships/image" Target="../media/image25320.png"/><Relationship Id="rId175" Type="http://schemas.openxmlformats.org/officeDocument/2006/relationships/customXml" Target="../ink/ink4752.xml"/><Relationship Id="rId196" Type="http://schemas.openxmlformats.org/officeDocument/2006/relationships/image" Target="../media/image25530.png"/><Relationship Id="rId200" Type="http://schemas.openxmlformats.org/officeDocument/2006/relationships/image" Target="../media/image25550.png"/><Relationship Id="rId16" Type="http://schemas.openxmlformats.org/officeDocument/2006/relationships/image" Target="../media/image24630.png"/><Relationship Id="rId221" Type="http://schemas.openxmlformats.org/officeDocument/2006/relationships/customXml" Target="../ink/ink4775.xml"/><Relationship Id="rId242" Type="http://schemas.openxmlformats.org/officeDocument/2006/relationships/image" Target="../media/image25760.png"/><Relationship Id="rId263" Type="http://schemas.openxmlformats.org/officeDocument/2006/relationships/customXml" Target="../ink/ink4796.xml"/><Relationship Id="rId284" Type="http://schemas.openxmlformats.org/officeDocument/2006/relationships/image" Target="../media/image25970.png"/><Relationship Id="rId37" Type="http://schemas.openxmlformats.org/officeDocument/2006/relationships/customXml" Target="../ink/ink4683.xml"/><Relationship Id="rId58" Type="http://schemas.openxmlformats.org/officeDocument/2006/relationships/image" Target="../media/image24840.png"/><Relationship Id="rId79" Type="http://schemas.openxmlformats.org/officeDocument/2006/relationships/customXml" Target="../ink/ink4704.xml"/><Relationship Id="rId102" Type="http://schemas.openxmlformats.org/officeDocument/2006/relationships/image" Target="../media/image25060.png"/><Relationship Id="rId123" Type="http://schemas.openxmlformats.org/officeDocument/2006/relationships/customXml" Target="../ink/ink4726.xml"/><Relationship Id="rId144" Type="http://schemas.openxmlformats.org/officeDocument/2006/relationships/image" Target="../media/image25270.png"/><Relationship Id="rId90" Type="http://schemas.openxmlformats.org/officeDocument/2006/relationships/image" Target="../media/image25000.png"/><Relationship Id="rId165" Type="http://schemas.openxmlformats.org/officeDocument/2006/relationships/customXml" Target="../ink/ink4747.xml"/><Relationship Id="rId186" Type="http://schemas.openxmlformats.org/officeDocument/2006/relationships/image" Target="../media/image25480.png"/><Relationship Id="rId211" Type="http://schemas.openxmlformats.org/officeDocument/2006/relationships/customXml" Target="../ink/ink4770.xml"/><Relationship Id="rId232" Type="http://schemas.openxmlformats.org/officeDocument/2006/relationships/image" Target="../media/image25711.png"/><Relationship Id="rId253" Type="http://schemas.openxmlformats.org/officeDocument/2006/relationships/customXml" Target="../ink/ink4791.xml"/><Relationship Id="rId274" Type="http://schemas.openxmlformats.org/officeDocument/2006/relationships/image" Target="../media/image25920.png"/><Relationship Id="rId295" Type="http://schemas.openxmlformats.org/officeDocument/2006/relationships/customXml" Target="../ink/ink4812.xml"/><Relationship Id="rId27" Type="http://schemas.openxmlformats.org/officeDocument/2006/relationships/customXml" Target="../ink/ink4678.xml"/><Relationship Id="rId48" Type="http://schemas.openxmlformats.org/officeDocument/2006/relationships/image" Target="../media/image24790.png"/><Relationship Id="rId69" Type="http://schemas.openxmlformats.org/officeDocument/2006/relationships/customXml" Target="../ink/ink4699.xml"/><Relationship Id="rId113" Type="http://schemas.openxmlformats.org/officeDocument/2006/relationships/customXml" Target="../ink/ink4721.xml"/><Relationship Id="rId134" Type="http://schemas.openxmlformats.org/officeDocument/2006/relationships/image" Target="../media/image25220.png"/><Relationship Id="rId80" Type="http://schemas.openxmlformats.org/officeDocument/2006/relationships/image" Target="../media/image24950.png"/><Relationship Id="rId155" Type="http://schemas.openxmlformats.org/officeDocument/2006/relationships/customXml" Target="../ink/ink4742.xml"/><Relationship Id="rId176" Type="http://schemas.openxmlformats.org/officeDocument/2006/relationships/image" Target="../media/image25430.png"/><Relationship Id="rId197" Type="http://schemas.openxmlformats.org/officeDocument/2006/relationships/customXml" Target="../ink/ink4763.xml"/><Relationship Id="rId201" Type="http://schemas.openxmlformats.org/officeDocument/2006/relationships/customXml" Target="../ink/ink4765.xml"/><Relationship Id="rId222" Type="http://schemas.openxmlformats.org/officeDocument/2006/relationships/image" Target="../media/image25660.png"/><Relationship Id="rId243" Type="http://schemas.openxmlformats.org/officeDocument/2006/relationships/customXml" Target="../ink/ink4786.xml"/><Relationship Id="rId264" Type="http://schemas.openxmlformats.org/officeDocument/2006/relationships/image" Target="../media/image25870.png"/><Relationship Id="rId285" Type="http://schemas.openxmlformats.org/officeDocument/2006/relationships/customXml" Target="../ink/ink4807.xml"/><Relationship Id="rId17" Type="http://schemas.openxmlformats.org/officeDocument/2006/relationships/customXml" Target="../ink/ink4673.xml"/><Relationship Id="rId38" Type="http://schemas.openxmlformats.org/officeDocument/2006/relationships/image" Target="../media/image24740.png"/><Relationship Id="rId59" Type="http://schemas.openxmlformats.org/officeDocument/2006/relationships/customXml" Target="../ink/ink4694.xml"/><Relationship Id="rId103" Type="http://schemas.openxmlformats.org/officeDocument/2006/relationships/customXml" Target="../ink/ink4716.xml"/><Relationship Id="rId124" Type="http://schemas.openxmlformats.org/officeDocument/2006/relationships/image" Target="../media/image25170.png"/><Relationship Id="rId70" Type="http://schemas.openxmlformats.org/officeDocument/2006/relationships/image" Target="../media/image24900.png"/><Relationship Id="rId91" Type="http://schemas.openxmlformats.org/officeDocument/2006/relationships/customXml" Target="../ink/ink4710.xml"/><Relationship Id="rId145" Type="http://schemas.openxmlformats.org/officeDocument/2006/relationships/customXml" Target="../ink/ink4737.xml"/><Relationship Id="rId166" Type="http://schemas.openxmlformats.org/officeDocument/2006/relationships/image" Target="../media/image25380.png"/><Relationship Id="rId187" Type="http://schemas.openxmlformats.org/officeDocument/2006/relationships/customXml" Target="../ink/ink475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5611.png"/><Relationship Id="rId233" Type="http://schemas.openxmlformats.org/officeDocument/2006/relationships/customXml" Target="../ink/ink4781.xml"/><Relationship Id="rId254" Type="http://schemas.openxmlformats.org/officeDocument/2006/relationships/image" Target="../media/image25820.png"/><Relationship Id="rId28" Type="http://schemas.openxmlformats.org/officeDocument/2006/relationships/image" Target="../media/image24690.png"/><Relationship Id="rId49" Type="http://schemas.openxmlformats.org/officeDocument/2006/relationships/customXml" Target="../ink/ink4689.xml"/><Relationship Id="rId114" Type="http://schemas.openxmlformats.org/officeDocument/2006/relationships/image" Target="../media/image25120.png"/><Relationship Id="rId275" Type="http://schemas.openxmlformats.org/officeDocument/2006/relationships/customXml" Target="../ink/ink4802.xml"/><Relationship Id="rId296" Type="http://schemas.openxmlformats.org/officeDocument/2006/relationships/image" Target="../media/image26030.png"/><Relationship Id="rId300" Type="http://schemas.openxmlformats.org/officeDocument/2006/relationships/image" Target="../media/image26050.png"/><Relationship Id="rId60" Type="http://schemas.openxmlformats.org/officeDocument/2006/relationships/image" Target="../media/image24850.png"/><Relationship Id="rId81" Type="http://schemas.openxmlformats.org/officeDocument/2006/relationships/customXml" Target="../ink/ink4705.xml"/><Relationship Id="rId135" Type="http://schemas.openxmlformats.org/officeDocument/2006/relationships/customXml" Target="../ink/ink4732.xml"/><Relationship Id="rId156" Type="http://schemas.openxmlformats.org/officeDocument/2006/relationships/image" Target="../media/image25330.png"/><Relationship Id="rId177" Type="http://schemas.openxmlformats.org/officeDocument/2006/relationships/customXml" Target="../ink/ink4753.xml"/><Relationship Id="rId198" Type="http://schemas.openxmlformats.org/officeDocument/2006/relationships/image" Target="../media/image25540.png"/><Relationship Id="rId202" Type="http://schemas.openxmlformats.org/officeDocument/2006/relationships/image" Target="../media/image25560.png"/><Relationship Id="rId223" Type="http://schemas.openxmlformats.org/officeDocument/2006/relationships/customXml" Target="../ink/ink4776.xml"/><Relationship Id="rId244" Type="http://schemas.openxmlformats.org/officeDocument/2006/relationships/image" Target="../media/image25770.png"/><Relationship Id="rId18" Type="http://schemas.openxmlformats.org/officeDocument/2006/relationships/image" Target="../media/image24640.png"/><Relationship Id="rId39" Type="http://schemas.openxmlformats.org/officeDocument/2006/relationships/customXml" Target="../ink/ink4684.xml"/><Relationship Id="rId265" Type="http://schemas.openxmlformats.org/officeDocument/2006/relationships/customXml" Target="../ink/ink4797.xml"/><Relationship Id="rId286" Type="http://schemas.openxmlformats.org/officeDocument/2006/relationships/image" Target="../media/image25980.png"/><Relationship Id="rId50" Type="http://schemas.openxmlformats.org/officeDocument/2006/relationships/image" Target="../media/image24800.png"/><Relationship Id="rId104" Type="http://schemas.openxmlformats.org/officeDocument/2006/relationships/image" Target="../media/image25070.png"/><Relationship Id="rId125" Type="http://schemas.openxmlformats.org/officeDocument/2006/relationships/customXml" Target="../ink/ink4727.xml"/><Relationship Id="rId146" Type="http://schemas.openxmlformats.org/officeDocument/2006/relationships/image" Target="../media/image25280.png"/><Relationship Id="rId167" Type="http://schemas.openxmlformats.org/officeDocument/2006/relationships/customXml" Target="../ink/ink4748.xml"/><Relationship Id="rId188" Type="http://schemas.openxmlformats.org/officeDocument/2006/relationships/image" Target="../media/image25490.png"/><Relationship Id="rId71" Type="http://schemas.openxmlformats.org/officeDocument/2006/relationships/customXml" Target="../ink/ink4700.xml"/><Relationship Id="rId92" Type="http://schemas.openxmlformats.org/officeDocument/2006/relationships/image" Target="../media/image25010.png"/><Relationship Id="rId213" Type="http://schemas.openxmlformats.org/officeDocument/2006/relationships/customXml" Target="../ink/ink4771.xml"/><Relationship Id="rId234" Type="http://schemas.openxmlformats.org/officeDocument/2006/relationships/image" Target="../media/image25720.png"/><Relationship Id="rId2" Type="http://schemas.openxmlformats.org/officeDocument/2006/relationships/image" Target="../media/image2707.png"/><Relationship Id="rId29" Type="http://schemas.openxmlformats.org/officeDocument/2006/relationships/customXml" Target="../ink/ink4679.xml"/><Relationship Id="rId255" Type="http://schemas.openxmlformats.org/officeDocument/2006/relationships/customXml" Target="../ink/ink4792.xml"/><Relationship Id="rId276" Type="http://schemas.openxmlformats.org/officeDocument/2006/relationships/image" Target="../media/image25930.png"/><Relationship Id="rId297" Type="http://schemas.openxmlformats.org/officeDocument/2006/relationships/customXml" Target="../ink/ink4813.xml"/><Relationship Id="rId40" Type="http://schemas.openxmlformats.org/officeDocument/2006/relationships/image" Target="../media/image24750.png"/><Relationship Id="rId115" Type="http://schemas.openxmlformats.org/officeDocument/2006/relationships/customXml" Target="../ink/ink4722.xml"/><Relationship Id="rId136" Type="http://schemas.openxmlformats.org/officeDocument/2006/relationships/image" Target="../media/image25230.png"/><Relationship Id="rId157" Type="http://schemas.openxmlformats.org/officeDocument/2006/relationships/customXml" Target="../ink/ink4743.xml"/><Relationship Id="rId178" Type="http://schemas.openxmlformats.org/officeDocument/2006/relationships/image" Target="../media/image25440.png"/><Relationship Id="rId301" Type="http://schemas.openxmlformats.org/officeDocument/2006/relationships/customXml" Target="../ink/ink4815.xml"/><Relationship Id="rId61" Type="http://schemas.openxmlformats.org/officeDocument/2006/relationships/customXml" Target="../ink/ink4695.xml"/><Relationship Id="rId82" Type="http://schemas.openxmlformats.org/officeDocument/2006/relationships/image" Target="../media/image24960.png"/><Relationship Id="rId199" Type="http://schemas.openxmlformats.org/officeDocument/2006/relationships/customXml" Target="../ink/ink4764.xml"/><Relationship Id="rId203" Type="http://schemas.openxmlformats.org/officeDocument/2006/relationships/customXml" Target="../ink/ink4766.xml"/><Relationship Id="rId19" Type="http://schemas.openxmlformats.org/officeDocument/2006/relationships/customXml" Target="../ink/ink4674.xml"/><Relationship Id="rId224" Type="http://schemas.openxmlformats.org/officeDocument/2006/relationships/image" Target="../media/image25670.png"/><Relationship Id="rId245" Type="http://schemas.openxmlformats.org/officeDocument/2006/relationships/customXml" Target="../ink/ink4787.xml"/><Relationship Id="rId266" Type="http://schemas.openxmlformats.org/officeDocument/2006/relationships/image" Target="../media/image25880.png"/><Relationship Id="rId287" Type="http://schemas.openxmlformats.org/officeDocument/2006/relationships/customXml" Target="../ink/ink4808.xml"/><Relationship Id="rId30" Type="http://schemas.openxmlformats.org/officeDocument/2006/relationships/image" Target="../media/image24700.png"/><Relationship Id="rId105" Type="http://schemas.openxmlformats.org/officeDocument/2006/relationships/customXml" Target="../ink/ink4717.xml"/><Relationship Id="rId126" Type="http://schemas.openxmlformats.org/officeDocument/2006/relationships/image" Target="../media/image25180.png"/><Relationship Id="rId147" Type="http://schemas.openxmlformats.org/officeDocument/2006/relationships/customXml" Target="../ink/ink4738.xml"/><Relationship Id="rId168" Type="http://schemas.openxmlformats.org/officeDocument/2006/relationships/image" Target="../media/image25390.png"/><Relationship Id="rId51" Type="http://schemas.openxmlformats.org/officeDocument/2006/relationships/customXml" Target="../ink/ink4690.xml"/><Relationship Id="rId72" Type="http://schemas.openxmlformats.org/officeDocument/2006/relationships/image" Target="../media/image24910.png"/><Relationship Id="rId93" Type="http://schemas.openxmlformats.org/officeDocument/2006/relationships/customXml" Target="../ink/ink4711.xml"/><Relationship Id="rId189" Type="http://schemas.openxmlformats.org/officeDocument/2006/relationships/customXml" Target="../ink/ink4759.xml"/><Relationship Id="rId3" Type="http://schemas.openxmlformats.org/officeDocument/2006/relationships/customXml" Target="../ink/ink4666.xml"/><Relationship Id="rId214" Type="http://schemas.openxmlformats.org/officeDocument/2006/relationships/image" Target="../media/image25620.png"/><Relationship Id="rId235" Type="http://schemas.openxmlformats.org/officeDocument/2006/relationships/customXml" Target="../ink/ink4782.xml"/><Relationship Id="rId256" Type="http://schemas.openxmlformats.org/officeDocument/2006/relationships/image" Target="../media/image25830.png"/><Relationship Id="rId277" Type="http://schemas.openxmlformats.org/officeDocument/2006/relationships/customXml" Target="../ink/ink4803.xml"/><Relationship Id="rId298" Type="http://schemas.openxmlformats.org/officeDocument/2006/relationships/image" Target="../media/image26040.png"/><Relationship Id="rId116" Type="http://schemas.openxmlformats.org/officeDocument/2006/relationships/image" Target="../media/image25130.png"/><Relationship Id="rId137" Type="http://schemas.openxmlformats.org/officeDocument/2006/relationships/customXml" Target="../ink/ink4733.xml"/><Relationship Id="rId158" Type="http://schemas.openxmlformats.org/officeDocument/2006/relationships/image" Target="../media/image25340.png"/><Relationship Id="rId302" Type="http://schemas.openxmlformats.org/officeDocument/2006/relationships/image" Target="../media/image26060.png"/><Relationship Id="rId20" Type="http://schemas.openxmlformats.org/officeDocument/2006/relationships/image" Target="../media/image24650.png"/><Relationship Id="rId41" Type="http://schemas.openxmlformats.org/officeDocument/2006/relationships/customXml" Target="../ink/ink4685.xml"/><Relationship Id="rId62" Type="http://schemas.openxmlformats.org/officeDocument/2006/relationships/image" Target="../media/image24860.png"/><Relationship Id="rId83" Type="http://schemas.openxmlformats.org/officeDocument/2006/relationships/customXml" Target="../ink/ink4706.xml"/><Relationship Id="rId179" Type="http://schemas.openxmlformats.org/officeDocument/2006/relationships/customXml" Target="../ink/ink4754.xml"/><Relationship Id="rId190" Type="http://schemas.openxmlformats.org/officeDocument/2006/relationships/image" Target="../media/image25500.png"/><Relationship Id="rId204" Type="http://schemas.openxmlformats.org/officeDocument/2006/relationships/image" Target="../media/image25570.png"/><Relationship Id="rId225" Type="http://schemas.openxmlformats.org/officeDocument/2006/relationships/customXml" Target="../ink/ink4777.xml"/><Relationship Id="rId246" Type="http://schemas.openxmlformats.org/officeDocument/2006/relationships/image" Target="../media/image25780.png"/><Relationship Id="rId267" Type="http://schemas.openxmlformats.org/officeDocument/2006/relationships/customXml" Target="../ink/ink4798.xml"/><Relationship Id="rId288" Type="http://schemas.openxmlformats.org/officeDocument/2006/relationships/image" Target="../media/image25990.png"/><Relationship Id="rId106" Type="http://schemas.openxmlformats.org/officeDocument/2006/relationships/image" Target="../media/image25080.png"/><Relationship Id="rId127" Type="http://schemas.openxmlformats.org/officeDocument/2006/relationships/customXml" Target="../ink/ink4728.xml"/><Relationship Id="rId10" Type="http://schemas.openxmlformats.org/officeDocument/2006/relationships/image" Target="../media/image24600.png"/><Relationship Id="rId31" Type="http://schemas.openxmlformats.org/officeDocument/2006/relationships/customXml" Target="../ink/ink4680.xml"/><Relationship Id="rId52" Type="http://schemas.openxmlformats.org/officeDocument/2006/relationships/image" Target="../media/image24810.png"/><Relationship Id="rId73" Type="http://schemas.openxmlformats.org/officeDocument/2006/relationships/customXml" Target="../ink/ink4701.xml"/><Relationship Id="rId94" Type="http://schemas.openxmlformats.org/officeDocument/2006/relationships/image" Target="../media/image25020.png"/><Relationship Id="rId148" Type="http://schemas.openxmlformats.org/officeDocument/2006/relationships/image" Target="../media/image25290.png"/><Relationship Id="rId169" Type="http://schemas.openxmlformats.org/officeDocument/2006/relationships/customXml" Target="../ink/ink4749.xml"/><Relationship Id="rId4" Type="http://schemas.openxmlformats.org/officeDocument/2006/relationships/image" Target="../media/image24570.png"/><Relationship Id="rId180" Type="http://schemas.openxmlformats.org/officeDocument/2006/relationships/image" Target="../media/image25450.png"/><Relationship Id="rId215" Type="http://schemas.openxmlformats.org/officeDocument/2006/relationships/customXml" Target="../ink/ink4772.xml"/><Relationship Id="rId236" Type="http://schemas.openxmlformats.org/officeDocument/2006/relationships/image" Target="../media/image25730.png"/><Relationship Id="rId257" Type="http://schemas.openxmlformats.org/officeDocument/2006/relationships/customXml" Target="../ink/ink4793.xml"/><Relationship Id="rId278" Type="http://schemas.openxmlformats.org/officeDocument/2006/relationships/image" Target="../media/image25940.png"/><Relationship Id="rId303" Type="http://schemas.openxmlformats.org/officeDocument/2006/relationships/customXml" Target="../ink/ink4816.xml"/><Relationship Id="rId42" Type="http://schemas.openxmlformats.org/officeDocument/2006/relationships/image" Target="../media/image24760.png"/><Relationship Id="rId84" Type="http://schemas.openxmlformats.org/officeDocument/2006/relationships/image" Target="../media/image24970.png"/><Relationship Id="rId138" Type="http://schemas.openxmlformats.org/officeDocument/2006/relationships/image" Target="../media/image25240.png"/><Relationship Id="rId191" Type="http://schemas.openxmlformats.org/officeDocument/2006/relationships/customXml" Target="../ink/ink4760.xml"/><Relationship Id="rId205" Type="http://schemas.openxmlformats.org/officeDocument/2006/relationships/customXml" Target="../ink/ink4767.xml"/><Relationship Id="rId247" Type="http://schemas.openxmlformats.org/officeDocument/2006/relationships/customXml" Target="../ink/ink4788.xml"/><Relationship Id="rId107" Type="http://schemas.openxmlformats.org/officeDocument/2006/relationships/customXml" Target="../ink/ink4718.xml"/><Relationship Id="rId289" Type="http://schemas.openxmlformats.org/officeDocument/2006/relationships/customXml" Target="../ink/ink4809.xml"/><Relationship Id="rId11" Type="http://schemas.openxmlformats.org/officeDocument/2006/relationships/customXml" Target="../ink/ink4670.xml"/><Relationship Id="rId53" Type="http://schemas.openxmlformats.org/officeDocument/2006/relationships/customXml" Target="../ink/ink4691.xml"/><Relationship Id="rId149" Type="http://schemas.openxmlformats.org/officeDocument/2006/relationships/customXml" Target="../ink/ink4739.xml"/><Relationship Id="rId95" Type="http://schemas.openxmlformats.org/officeDocument/2006/relationships/customXml" Target="../ink/ink4712.xml"/><Relationship Id="rId160" Type="http://schemas.openxmlformats.org/officeDocument/2006/relationships/image" Target="../media/image25350.png"/><Relationship Id="rId216" Type="http://schemas.openxmlformats.org/officeDocument/2006/relationships/image" Target="../media/image25630.png"/><Relationship Id="rId258" Type="http://schemas.openxmlformats.org/officeDocument/2006/relationships/image" Target="../media/image25840.png"/><Relationship Id="rId22" Type="http://schemas.openxmlformats.org/officeDocument/2006/relationships/image" Target="../media/image24660.png"/><Relationship Id="rId64" Type="http://schemas.openxmlformats.org/officeDocument/2006/relationships/image" Target="../media/image24870.png"/><Relationship Id="rId118" Type="http://schemas.openxmlformats.org/officeDocument/2006/relationships/image" Target="../media/image25140.png"/><Relationship Id="rId171" Type="http://schemas.openxmlformats.org/officeDocument/2006/relationships/customXml" Target="../ink/ink4750.xml"/><Relationship Id="rId227" Type="http://schemas.openxmlformats.org/officeDocument/2006/relationships/customXml" Target="../ink/ink4778.xml"/><Relationship Id="rId269" Type="http://schemas.openxmlformats.org/officeDocument/2006/relationships/customXml" Target="../ink/ink4799.xml"/><Relationship Id="rId33" Type="http://schemas.openxmlformats.org/officeDocument/2006/relationships/customXml" Target="../ink/ink4681.xml"/><Relationship Id="rId129" Type="http://schemas.openxmlformats.org/officeDocument/2006/relationships/customXml" Target="../ink/ink4729.xml"/><Relationship Id="rId280" Type="http://schemas.openxmlformats.org/officeDocument/2006/relationships/image" Target="../media/image25950.png"/><Relationship Id="rId75" Type="http://schemas.openxmlformats.org/officeDocument/2006/relationships/customXml" Target="../ink/ink4702.xml"/><Relationship Id="rId140" Type="http://schemas.openxmlformats.org/officeDocument/2006/relationships/image" Target="../media/image25250.png"/><Relationship Id="rId182" Type="http://schemas.openxmlformats.org/officeDocument/2006/relationships/image" Target="../media/image25460.png"/><Relationship Id="rId6" Type="http://schemas.openxmlformats.org/officeDocument/2006/relationships/image" Target="../media/image24580.png"/><Relationship Id="rId238" Type="http://schemas.openxmlformats.org/officeDocument/2006/relationships/image" Target="../media/image2574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220.png"/><Relationship Id="rId299" Type="http://schemas.openxmlformats.org/officeDocument/2006/relationships/image" Target="../media/image2713.png"/><Relationship Id="rId21" Type="http://schemas.openxmlformats.org/officeDocument/2006/relationships/image" Target="../media/image25100.png"/><Relationship Id="rId63" Type="http://schemas.openxmlformats.org/officeDocument/2006/relationships/image" Target="../media/image25311.png"/><Relationship Id="rId159" Type="http://schemas.openxmlformats.org/officeDocument/2006/relationships/image" Target="../media/image26430.png"/><Relationship Id="rId324" Type="http://schemas.openxmlformats.org/officeDocument/2006/relationships/customXml" Target="../ink/ink4979.xml"/><Relationship Id="rId366" Type="http://schemas.openxmlformats.org/officeDocument/2006/relationships/customXml" Target="../ink/ink5000.xml"/><Relationship Id="rId170" Type="http://schemas.openxmlformats.org/officeDocument/2006/relationships/customXml" Target="../ink/ink4902.xml"/><Relationship Id="rId226" Type="http://schemas.openxmlformats.org/officeDocument/2006/relationships/customXml" Target="../ink/ink4930.xml"/><Relationship Id="rId433" Type="http://schemas.openxmlformats.org/officeDocument/2006/relationships/image" Target="../media/image2780.png"/><Relationship Id="rId268" Type="http://schemas.openxmlformats.org/officeDocument/2006/relationships/customXml" Target="../ink/ink4951.xml"/><Relationship Id="rId475" Type="http://schemas.openxmlformats.org/officeDocument/2006/relationships/image" Target="../media/image2801.png"/><Relationship Id="rId32" Type="http://schemas.openxmlformats.org/officeDocument/2006/relationships/customXml" Target="../ink/ink4833.xml"/><Relationship Id="rId74" Type="http://schemas.openxmlformats.org/officeDocument/2006/relationships/customXml" Target="../ink/ink4854.xml"/><Relationship Id="rId128" Type="http://schemas.openxmlformats.org/officeDocument/2006/relationships/customXml" Target="../ink/ink4881.xml"/><Relationship Id="rId335" Type="http://schemas.openxmlformats.org/officeDocument/2006/relationships/image" Target="../media/image2731.png"/><Relationship Id="rId377" Type="http://schemas.openxmlformats.org/officeDocument/2006/relationships/image" Target="../media/image2752.png"/><Relationship Id="rId5" Type="http://schemas.openxmlformats.org/officeDocument/2006/relationships/image" Target="../media/image25020.png"/><Relationship Id="rId181" Type="http://schemas.openxmlformats.org/officeDocument/2006/relationships/image" Target="../media/image26540.png"/><Relationship Id="rId237" Type="http://schemas.openxmlformats.org/officeDocument/2006/relationships/image" Target="../media/image26820.png"/><Relationship Id="rId402" Type="http://schemas.openxmlformats.org/officeDocument/2006/relationships/customXml" Target="../ink/ink5018.xml"/><Relationship Id="rId279" Type="http://schemas.openxmlformats.org/officeDocument/2006/relationships/image" Target="../media/image27030.png"/><Relationship Id="rId444" Type="http://schemas.openxmlformats.org/officeDocument/2006/relationships/customXml" Target="../ink/ink5039.xml"/><Relationship Id="rId486" Type="http://schemas.openxmlformats.org/officeDocument/2006/relationships/customXml" Target="../ink/ink5060.xml"/><Relationship Id="rId43" Type="http://schemas.openxmlformats.org/officeDocument/2006/relationships/image" Target="../media/image25210.png"/><Relationship Id="rId139" Type="http://schemas.openxmlformats.org/officeDocument/2006/relationships/image" Target="../media/image26330.png"/><Relationship Id="rId290" Type="http://schemas.openxmlformats.org/officeDocument/2006/relationships/customXml" Target="../ink/ink4962.xml"/><Relationship Id="rId304" Type="http://schemas.openxmlformats.org/officeDocument/2006/relationships/customXml" Target="../ink/ink4969.xml"/><Relationship Id="rId346" Type="http://schemas.openxmlformats.org/officeDocument/2006/relationships/customXml" Target="../ink/ink4990.xml"/><Relationship Id="rId388" Type="http://schemas.openxmlformats.org/officeDocument/2006/relationships/customXml" Target="../ink/ink5011.xml"/><Relationship Id="rId85" Type="http://schemas.openxmlformats.org/officeDocument/2006/relationships/image" Target="../media/image25420.png"/><Relationship Id="rId150" Type="http://schemas.openxmlformats.org/officeDocument/2006/relationships/customXml" Target="../ink/ink4892.xml"/><Relationship Id="rId192" Type="http://schemas.openxmlformats.org/officeDocument/2006/relationships/customXml" Target="../ink/ink4913.xml"/><Relationship Id="rId206" Type="http://schemas.openxmlformats.org/officeDocument/2006/relationships/customXml" Target="../ink/ink4920.xml"/><Relationship Id="rId413" Type="http://schemas.openxmlformats.org/officeDocument/2006/relationships/image" Target="../media/image2770.png"/><Relationship Id="rId248" Type="http://schemas.openxmlformats.org/officeDocument/2006/relationships/customXml" Target="../ink/ink4941.xml"/><Relationship Id="rId455" Type="http://schemas.openxmlformats.org/officeDocument/2006/relationships/image" Target="../media/image2791.png"/><Relationship Id="rId12" Type="http://schemas.openxmlformats.org/officeDocument/2006/relationships/customXml" Target="../ink/ink4823.xml"/><Relationship Id="rId108" Type="http://schemas.openxmlformats.org/officeDocument/2006/relationships/customXml" Target="../ink/ink4871.xml"/><Relationship Id="rId315" Type="http://schemas.openxmlformats.org/officeDocument/2006/relationships/image" Target="../media/image2721.png"/><Relationship Id="rId357" Type="http://schemas.openxmlformats.org/officeDocument/2006/relationships/image" Target="../media/image2742.png"/><Relationship Id="rId54" Type="http://schemas.openxmlformats.org/officeDocument/2006/relationships/customXml" Target="../ink/ink4844.xml"/><Relationship Id="rId96" Type="http://schemas.openxmlformats.org/officeDocument/2006/relationships/customXml" Target="../ink/ink4865.xml"/><Relationship Id="rId161" Type="http://schemas.openxmlformats.org/officeDocument/2006/relationships/image" Target="../media/image26440.png"/><Relationship Id="rId217" Type="http://schemas.openxmlformats.org/officeDocument/2006/relationships/image" Target="../media/image26720.png"/><Relationship Id="rId399" Type="http://schemas.openxmlformats.org/officeDocument/2006/relationships/image" Target="../media/image2763.png"/><Relationship Id="rId259" Type="http://schemas.openxmlformats.org/officeDocument/2006/relationships/image" Target="../media/image26930.png"/><Relationship Id="rId424" Type="http://schemas.openxmlformats.org/officeDocument/2006/relationships/customXml" Target="../ink/ink5029.xml"/><Relationship Id="rId466" Type="http://schemas.openxmlformats.org/officeDocument/2006/relationships/customXml" Target="../ink/ink5050.xml"/><Relationship Id="rId23" Type="http://schemas.openxmlformats.org/officeDocument/2006/relationships/image" Target="../media/image25110.png"/><Relationship Id="rId119" Type="http://schemas.openxmlformats.org/officeDocument/2006/relationships/image" Target="../media/image26230.png"/><Relationship Id="rId270" Type="http://schemas.openxmlformats.org/officeDocument/2006/relationships/customXml" Target="../ink/ink4952.xml"/><Relationship Id="rId326" Type="http://schemas.openxmlformats.org/officeDocument/2006/relationships/customXml" Target="../ink/ink4980.xml"/><Relationship Id="rId65" Type="http://schemas.openxmlformats.org/officeDocument/2006/relationships/image" Target="../media/image25320.png"/><Relationship Id="rId130" Type="http://schemas.openxmlformats.org/officeDocument/2006/relationships/customXml" Target="../ink/ink4882.xml"/><Relationship Id="rId368" Type="http://schemas.openxmlformats.org/officeDocument/2006/relationships/customXml" Target="../ink/ink5001.xml"/><Relationship Id="rId172" Type="http://schemas.openxmlformats.org/officeDocument/2006/relationships/customXml" Target="../ink/ink4903.xml"/><Relationship Id="rId228" Type="http://schemas.openxmlformats.org/officeDocument/2006/relationships/customXml" Target="../ink/ink4931.xml"/><Relationship Id="rId435" Type="http://schemas.openxmlformats.org/officeDocument/2006/relationships/image" Target="../media/image2781.png"/><Relationship Id="rId477" Type="http://schemas.openxmlformats.org/officeDocument/2006/relationships/image" Target="../media/image2802.png"/><Relationship Id="rId281" Type="http://schemas.openxmlformats.org/officeDocument/2006/relationships/image" Target="../media/image27040.png"/><Relationship Id="rId337" Type="http://schemas.openxmlformats.org/officeDocument/2006/relationships/image" Target="../media/image2732.png"/><Relationship Id="rId34" Type="http://schemas.openxmlformats.org/officeDocument/2006/relationships/customXml" Target="../ink/ink4834.xml"/><Relationship Id="rId76" Type="http://schemas.openxmlformats.org/officeDocument/2006/relationships/customXml" Target="../ink/ink4855.xml"/><Relationship Id="rId141" Type="http://schemas.openxmlformats.org/officeDocument/2006/relationships/image" Target="../media/image26340.png"/><Relationship Id="rId379" Type="http://schemas.openxmlformats.org/officeDocument/2006/relationships/image" Target="../media/image2753.png"/><Relationship Id="rId7" Type="http://schemas.openxmlformats.org/officeDocument/2006/relationships/image" Target="../media/image25030.png"/><Relationship Id="rId183" Type="http://schemas.openxmlformats.org/officeDocument/2006/relationships/image" Target="../media/image26550.png"/><Relationship Id="rId239" Type="http://schemas.openxmlformats.org/officeDocument/2006/relationships/image" Target="../media/image26830.png"/><Relationship Id="rId390" Type="http://schemas.openxmlformats.org/officeDocument/2006/relationships/customXml" Target="../ink/ink5012.xml"/><Relationship Id="rId404" Type="http://schemas.openxmlformats.org/officeDocument/2006/relationships/customXml" Target="../ink/ink5019.xml"/><Relationship Id="rId446" Type="http://schemas.openxmlformats.org/officeDocument/2006/relationships/customXml" Target="../ink/ink5040.xml"/><Relationship Id="rId250" Type="http://schemas.openxmlformats.org/officeDocument/2006/relationships/customXml" Target="../ink/ink4942.xml"/><Relationship Id="rId292" Type="http://schemas.openxmlformats.org/officeDocument/2006/relationships/customXml" Target="../ink/ink4963.xml"/><Relationship Id="rId306" Type="http://schemas.openxmlformats.org/officeDocument/2006/relationships/customXml" Target="../ink/ink4970.xml"/><Relationship Id="rId488" Type="http://schemas.openxmlformats.org/officeDocument/2006/relationships/customXml" Target="../ink/ink5061.xml"/><Relationship Id="rId45" Type="http://schemas.openxmlformats.org/officeDocument/2006/relationships/image" Target="../media/image25220.png"/><Relationship Id="rId87" Type="http://schemas.openxmlformats.org/officeDocument/2006/relationships/image" Target="../media/image25430.png"/><Relationship Id="rId110" Type="http://schemas.openxmlformats.org/officeDocument/2006/relationships/customXml" Target="../ink/ink4872.xml"/><Relationship Id="rId348" Type="http://schemas.openxmlformats.org/officeDocument/2006/relationships/customXml" Target="../ink/ink4991.xml"/><Relationship Id="rId152" Type="http://schemas.openxmlformats.org/officeDocument/2006/relationships/customXml" Target="../ink/ink4893.xml"/><Relationship Id="rId194" Type="http://schemas.openxmlformats.org/officeDocument/2006/relationships/customXml" Target="../ink/ink4914.xml"/><Relationship Id="rId208" Type="http://schemas.openxmlformats.org/officeDocument/2006/relationships/customXml" Target="../ink/ink4921.xml"/><Relationship Id="rId415" Type="http://schemas.openxmlformats.org/officeDocument/2006/relationships/image" Target="../media/image2771.png"/><Relationship Id="rId457" Type="http://schemas.openxmlformats.org/officeDocument/2006/relationships/image" Target="../media/image2792.png"/><Relationship Id="rId261" Type="http://schemas.openxmlformats.org/officeDocument/2006/relationships/image" Target="../media/image26940.png"/><Relationship Id="rId14" Type="http://schemas.openxmlformats.org/officeDocument/2006/relationships/customXml" Target="../ink/ink4824.xml"/><Relationship Id="rId56" Type="http://schemas.openxmlformats.org/officeDocument/2006/relationships/customXml" Target="../ink/ink4845.xml"/><Relationship Id="rId317" Type="http://schemas.openxmlformats.org/officeDocument/2006/relationships/image" Target="../media/image2722.png"/><Relationship Id="rId359" Type="http://schemas.openxmlformats.org/officeDocument/2006/relationships/image" Target="../media/image2743.png"/><Relationship Id="rId98" Type="http://schemas.openxmlformats.org/officeDocument/2006/relationships/customXml" Target="../ink/ink4866.xml"/><Relationship Id="rId121" Type="http://schemas.openxmlformats.org/officeDocument/2006/relationships/image" Target="../media/image26240.png"/><Relationship Id="rId163" Type="http://schemas.openxmlformats.org/officeDocument/2006/relationships/image" Target="../media/image26450.png"/><Relationship Id="rId219" Type="http://schemas.openxmlformats.org/officeDocument/2006/relationships/image" Target="../media/image26730.png"/><Relationship Id="rId370" Type="http://schemas.openxmlformats.org/officeDocument/2006/relationships/customXml" Target="../ink/ink5002.xml"/><Relationship Id="rId426" Type="http://schemas.openxmlformats.org/officeDocument/2006/relationships/customXml" Target="../ink/ink5030.xml"/><Relationship Id="rId230" Type="http://schemas.openxmlformats.org/officeDocument/2006/relationships/customXml" Target="../ink/ink4932.xml"/><Relationship Id="rId468" Type="http://schemas.openxmlformats.org/officeDocument/2006/relationships/customXml" Target="../ink/ink5051.xml"/><Relationship Id="rId25" Type="http://schemas.openxmlformats.org/officeDocument/2006/relationships/image" Target="../media/image25120.png"/><Relationship Id="rId67" Type="http://schemas.openxmlformats.org/officeDocument/2006/relationships/image" Target="../media/image25330.png"/><Relationship Id="rId272" Type="http://schemas.openxmlformats.org/officeDocument/2006/relationships/customXml" Target="../ink/ink4953.xml"/><Relationship Id="rId328" Type="http://schemas.openxmlformats.org/officeDocument/2006/relationships/customXml" Target="../ink/ink4981.xml"/><Relationship Id="rId132" Type="http://schemas.openxmlformats.org/officeDocument/2006/relationships/customXml" Target="../ink/ink4883.xml"/><Relationship Id="rId174" Type="http://schemas.openxmlformats.org/officeDocument/2006/relationships/customXml" Target="../ink/ink4904.xml"/><Relationship Id="rId381" Type="http://schemas.openxmlformats.org/officeDocument/2006/relationships/image" Target="../media/image2754.png"/><Relationship Id="rId241" Type="http://schemas.openxmlformats.org/officeDocument/2006/relationships/image" Target="../media/image26840.png"/><Relationship Id="rId437" Type="http://schemas.openxmlformats.org/officeDocument/2006/relationships/image" Target="../media/image2782.png"/><Relationship Id="rId479" Type="http://schemas.openxmlformats.org/officeDocument/2006/relationships/image" Target="../media/image2803.png"/><Relationship Id="rId36" Type="http://schemas.openxmlformats.org/officeDocument/2006/relationships/customXml" Target="../ink/ink4835.xml"/><Relationship Id="rId283" Type="http://schemas.openxmlformats.org/officeDocument/2006/relationships/image" Target="../media/image27050.png"/><Relationship Id="rId339" Type="http://schemas.openxmlformats.org/officeDocument/2006/relationships/image" Target="../media/image2733.png"/><Relationship Id="rId490" Type="http://schemas.openxmlformats.org/officeDocument/2006/relationships/customXml" Target="../ink/ink5062.xml"/><Relationship Id="rId78" Type="http://schemas.openxmlformats.org/officeDocument/2006/relationships/customXml" Target="../ink/ink4856.xml"/><Relationship Id="rId101" Type="http://schemas.openxmlformats.org/officeDocument/2006/relationships/image" Target="../media/image26140.png"/><Relationship Id="rId143" Type="http://schemas.openxmlformats.org/officeDocument/2006/relationships/image" Target="../media/image26350.png"/><Relationship Id="rId185" Type="http://schemas.openxmlformats.org/officeDocument/2006/relationships/image" Target="../media/image26560.png"/><Relationship Id="rId350" Type="http://schemas.openxmlformats.org/officeDocument/2006/relationships/customXml" Target="../ink/ink4992.xml"/><Relationship Id="rId406" Type="http://schemas.openxmlformats.org/officeDocument/2006/relationships/customXml" Target="../ink/ink5020.xml"/><Relationship Id="rId9" Type="http://schemas.openxmlformats.org/officeDocument/2006/relationships/image" Target="../media/image25040.png"/><Relationship Id="rId210" Type="http://schemas.openxmlformats.org/officeDocument/2006/relationships/customXml" Target="../ink/ink4922.xml"/><Relationship Id="rId392" Type="http://schemas.openxmlformats.org/officeDocument/2006/relationships/customXml" Target="../ink/ink5013.xml"/><Relationship Id="rId448" Type="http://schemas.openxmlformats.org/officeDocument/2006/relationships/customXml" Target="../ink/ink5041.xml"/><Relationship Id="rId252" Type="http://schemas.openxmlformats.org/officeDocument/2006/relationships/customXml" Target="../ink/ink4943.xml"/><Relationship Id="rId294" Type="http://schemas.openxmlformats.org/officeDocument/2006/relationships/customXml" Target="../ink/ink4964.xml"/><Relationship Id="rId308" Type="http://schemas.openxmlformats.org/officeDocument/2006/relationships/customXml" Target="../ink/ink4971.xml"/><Relationship Id="rId47" Type="http://schemas.openxmlformats.org/officeDocument/2006/relationships/image" Target="../media/image25230.png"/><Relationship Id="rId89" Type="http://schemas.openxmlformats.org/officeDocument/2006/relationships/image" Target="../media/image25440.png"/><Relationship Id="rId112" Type="http://schemas.openxmlformats.org/officeDocument/2006/relationships/customXml" Target="../ink/ink4873.xml"/><Relationship Id="rId154" Type="http://schemas.openxmlformats.org/officeDocument/2006/relationships/customXml" Target="../ink/ink4894.xml"/><Relationship Id="rId361" Type="http://schemas.openxmlformats.org/officeDocument/2006/relationships/image" Target="../media/image2744.png"/><Relationship Id="rId196" Type="http://schemas.openxmlformats.org/officeDocument/2006/relationships/customXml" Target="../ink/ink4915.xml"/><Relationship Id="rId417" Type="http://schemas.openxmlformats.org/officeDocument/2006/relationships/image" Target="../media/image2772.png"/><Relationship Id="rId459" Type="http://schemas.openxmlformats.org/officeDocument/2006/relationships/image" Target="../media/image2793.png"/><Relationship Id="rId16" Type="http://schemas.openxmlformats.org/officeDocument/2006/relationships/customXml" Target="../ink/ink4825.xml"/><Relationship Id="rId221" Type="http://schemas.openxmlformats.org/officeDocument/2006/relationships/image" Target="../media/image26740.png"/><Relationship Id="rId263" Type="http://schemas.openxmlformats.org/officeDocument/2006/relationships/image" Target="../media/image26950.png"/><Relationship Id="rId319" Type="http://schemas.openxmlformats.org/officeDocument/2006/relationships/image" Target="../media/image2723.png"/><Relationship Id="rId470" Type="http://schemas.openxmlformats.org/officeDocument/2006/relationships/customXml" Target="../ink/ink5052.xml"/><Relationship Id="rId58" Type="http://schemas.openxmlformats.org/officeDocument/2006/relationships/customXml" Target="../ink/ink4846.xml"/><Relationship Id="rId123" Type="http://schemas.openxmlformats.org/officeDocument/2006/relationships/image" Target="../media/image26250.png"/><Relationship Id="rId330" Type="http://schemas.openxmlformats.org/officeDocument/2006/relationships/customXml" Target="../ink/ink4982.xml"/><Relationship Id="rId165" Type="http://schemas.openxmlformats.org/officeDocument/2006/relationships/image" Target="../media/image26460.png"/><Relationship Id="rId372" Type="http://schemas.openxmlformats.org/officeDocument/2006/relationships/customXml" Target="../ink/ink5003.xml"/><Relationship Id="rId428" Type="http://schemas.openxmlformats.org/officeDocument/2006/relationships/customXml" Target="../ink/ink5031.xml"/><Relationship Id="rId232" Type="http://schemas.openxmlformats.org/officeDocument/2006/relationships/customXml" Target="../ink/ink4933.xml"/><Relationship Id="rId274" Type="http://schemas.openxmlformats.org/officeDocument/2006/relationships/customXml" Target="../ink/ink4954.xml"/><Relationship Id="rId481" Type="http://schemas.openxmlformats.org/officeDocument/2006/relationships/image" Target="../media/image2804.png"/><Relationship Id="rId27" Type="http://schemas.openxmlformats.org/officeDocument/2006/relationships/image" Target="../media/image25130.png"/><Relationship Id="rId69" Type="http://schemas.openxmlformats.org/officeDocument/2006/relationships/image" Target="../media/image25340.png"/><Relationship Id="rId134" Type="http://schemas.openxmlformats.org/officeDocument/2006/relationships/customXml" Target="../ink/ink4884.xml"/><Relationship Id="rId80" Type="http://schemas.openxmlformats.org/officeDocument/2006/relationships/customXml" Target="../ink/ink4857.xml"/><Relationship Id="rId176" Type="http://schemas.openxmlformats.org/officeDocument/2006/relationships/customXml" Target="../ink/ink4905.xml"/><Relationship Id="rId341" Type="http://schemas.openxmlformats.org/officeDocument/2006/relationships/image" Target="../media/image2734.png"/><Relationship Id="rId383" Type="http://schemas.openxmlformats.org/officeDocument/2006/relationships/image" Target="../media/image2755.png"/><Relationship Id="rId439" Type="http://schemas.openxmlformats.org/officeDocument/2006/relationships/image" Target="../media/image2783.png"/><Relationship Id="rId201" Type="http://schemas.openxmlformats.org/officeDocument/2006/relationships/image" Target="../media/image26640.png"/><Relationship Id="rId243" Type="http://schemas.openxmlformats.org/officeDocument/2006/relationships/image" Target="../media/image26850.png"/><Relationship Id="rId285" Type="http://schemas.openxmlformats.org/officeDocument/2006/relationships/image" Target="../media/image27060.png"/><Relationship Id="rId450" Type="http://schemas.openxmlformats.org/officeDocument/2006/relationships/customXml" Target="../ink/ink5042.xml"/><Relationship Id="rId38" Type="http://schemas.openxmlformats.org/officeDocument/2006/relationships/customXml" Target="../ink/ink4836.xml"/><Relationship Id="rId103" Type="http://schemas.openxmlformats.org/officeDocument/2006/relationships/image" Target="../media/image26150.png"/><Relationship Id="rId310" Type="http://schemas.openxmlformats.org/officeDocument/2006/relationships/customXml" Target="../ink/ink4972.xml"/><Relationship Id="rId492" Type="http://schemas.openxmlformats.org/officeDocument/2006/relationships/customXml" Target="../ink/ink5063.xml"/><Relationship Id="rId91" Type="http://schemas.openxmlformats.org/officeDocument/2006/relationships/image" Target="../media/image26090.png"/><Relationship Id="rId145" Type="http://schemas.openxmlformats.org/officeDocument/2006/relationships/image" Target="../media/image26360.png"/><Relationship Id="rId187" Type="http://schemas.openxmlformats.org/officeDocument/2006/relationships/image" Target="../media/image26570.png"/><Relationship Id="rId352" Type="http://schemas.openxmlformats.org/officeDocument/2006/relationships/customXml" Target="../ink/ink4993.xml"/><Relationship Id="rId394" Type="http://schemas.openxmlformats.org/officeDocument/2006/relationships/customXml" Target="../ink/ink5014.xml"/><Relationship Id="rId408" Type="http://schemas.openxmlformats.org/officeDocument/2006/relationships/customXml" Target="../ink/ink5021.xml"/><Relationship Id="rId212" Type="http://schemas.openxmlformats.org/officeDocument/2006/relationships/customXml" Target="../ink/ink4923.xml"/><Relationship Id="rId254" Type="http://schemas.openxmlformats.org/officeDocument/2006/relationships/customXml" Target="../ink/ink4944.xml"/><Relationship Id="rId49" Type="http://schemas.openxmlformats.org/officeDocument/2006/relationships/image" Target="../media/image25240.png"/><Relationship Id="rId114" Type="http://schemas.openxmlformats.org/officeDocument/2006/relationships/customXml" Target="../ink/ink4874.xml"/><Relationship Id="rId296" Type="http://schemas.openxmlformats.org/officeDocument/2006/relationships/customXml" Target="../ink/ink4965.xml"/><Relationship Id="rId461" Type="http://schemas.openxmlformats.org/officeDocument/2006/relationships/image" Target="../media/image2794.png"/><Relationship Id="rId60" Type="http://schemas.openxmlformats.org/officeDocument/2006/relationships/customXml" Target="../ink/ink4847.xml"/><Relationship Id="rId156" Type="http://schemas.openxmlformats.org/officeDocument/2006/relationships/customXml" Target="../ink/ink4895.xml"/><Relationship Id="rId198" Type="http://schemas.openxmlformats.org/officeDocument/2006/relationships/customXml" Target="../ink/ink4916.xml"/><Relationship Id="rId321" Type="http://schemas.openxmlformats.org/officeDocument/2006/relationships/image" Target="../media/image2724.png"/><Relationship Id="rId363" Type="http://schemas.openxmlformats.org/officeDocument/2006/relationships/image" Target="../media/image2745.png"/><Relationship Id="rId419" Type="http://schemas.openxmlformats.org/officeDocument/2006/relationships/image" Target="../media/image2773.png"/><Relationship Id="rId223" Type="http://schemas.openxmlformats.org/officeDocument/2006/relationships/image" Target="../media/image26750.png"/><Relationship Id="rId430" Type="http://schemas.openxmlformats.org/officeDocument/2006/relationships/customXml" Target="../ink/ink5032.xml"/><Relationship Id="rId18" Type="http://schemas.openxmlformats.org/officeDocument/2006/relationships/customXml" Target="../ink/ink4826.xml"/><Relationship Id="rId265" Type="http://schemas.openxmlformats.org/officeDocument/2006/relationships/image" Target="../media/image26960.png"/><Relationship Id="rId472" Type="http://schemas.openxmlformats.org/officeDocument/2006/relationships/customXml" Target="../ink/ink5053.xml"/><Relationship Id="rId125" Type="http://schemas.openxmlformats.org/officeDocument/2006/relationships/image" Target="../media/image26260.png"/><Relationship Id="rId167" Type="http://schemas.openxmlformats.org/officeDocument/2006/relationships/image" Target="../media/image26470.png"/><Relationship Id="rId332" Type="http://schemas.openxmlformats.org/officeDocument/2006/relationships/customXml" Target="../ink/ink4983.xml"/><Relationship Id="rId374" Type="http://schemas.openxmlformats.org/officeDocument/2006/relationships/customXml" Target="../ink/ink5004.xml"/><Relationship Id="rId71" Type="http://schemas.openxmlformats.org/officeDocument/2006/relationships/image" Target="../media/image25350.png"/><Relationship Id="rId234" Type="http://schemas.openxmlformats.org/officeDocument/2006/relationships/customXml" Target="../ink/ink4934.xml"/><Relationship Id="rId2" Type="http://schemas.openxmlformats.org/officeDocument/2006/relationships/customXml" Target="../ink/ink4818.xml"/><Relationship Id="rId29" Type="http://schemas.openxmlformats.org/officeDocument/2006/relationships/image" Target="../media/image25140.png"/><Relationship Id="rId276" Type="http://schemas.openxmlformats.org/officeDocument/2006/relationships/customXml" Target="../ink/ink4955.xml"/><Relationship Id="rId441" Type="http://schemas.openxmlformats.org/officeDocument/2006/relationships/image" Target="../media/image2784.png"/><Relationship Id="rId483" Type="http://schemas.openxmlformats.org/officeDocument/2006/relationships/image" Target="../media/image2805.png"/><Relationship Id="rId40" Type="http://schemas.openxmlformats.org/officeDocument/2006/relationships/customXml" Target="../ink/ink4837.xml"/><Relationship Id="rId136" Type="http://schemas.openxmlformats.org/officeDocument/2006/relationships/customXml" Target="../ink/ink4885.xml"/><Relationship Id="rId178" Type="http://schemas.openxmlformats.org/officeDocument/2006/relationships/customXml" Target="../ink/ink4906.xml"/><Relationship Id="rId301" Type="http://schemas.openxmlformats.org/officeDocument/2006/relationships/image" Target="../media/image2714.png"/><Relationship Id="rId343" Type="http://schemas.openxmlformats.org/officeDocument/2006/relationships/image" Target="../media/image2735.png"/><Relationship Id="rId82" Type="http://schemas.openxmlformats.org/officeDocument/2006/relationships/customXml" Target="../ink/ink4858.xml"/><Relationship Id="rId203" Type="http://schemas.openxmlformats.org/officeDocument/2006/relationships/image" Target="../media/image26650.png"/><Relationship Id="rId385" Type="http://schemas.openxmlformats.org/officeDocument/2006/relationships/image" Target="../media/image2756.png"/><Relationship Id="rId245" Type="http://schemas.openxmlformats.org/officeDocument/2006/relationships/image" Target="../media/image26860.png"/><Relationship Id="rId287" Type="http://schemas.openxmlformats.org/officeDocument/2006/relationships/image" Target="../media/image27070.png"/><Relationship Id="rId410" Type="http://schemas.openxmlformats.org/officeDocument/2006/relationships/customXml" Target="../ink/ink5022.xml"/><Relationship Id="rId452" Type="http://schemas.openxmlformats.org/officeDocument/2006/relationships/customXml" Target="../ink/ink5043.xml"/><Relationship Id="rId105" Type="http://schemas.openxmlformats.org/officeDocument/2006/relationships/image" Target="../media/image26160.png"/><Relationship Id="rId147" Type="http://schemas.openxmlformats.org/officeDocument/2006/relationships/image" Target="../media/image26370.png"/><Relationship Id="rId312" Type="http://schemas.openxmlformats.org/officeDocument/2006/relationships/customXml" Target="../ink/ink4973.xml"/><Relationship Id="rId354" Type="http://schemas.openxmlformats.org/officeDocument/2006/relationships/customXml" Target="../ink/ink4994.xml"/><Relationship Id="rId51" Type="http://schemas.openxmlformats.org/officeDocument/2006/relationships/image" Target="../media/image25250.png"/><Relationship Id="rId93" Type="http://schemas.openxmlformats.org/officeDocument/2006/relationships/image" Target="../media/image26100.png"/><Relationship Id="rId189" Type="http://schemas.openxmlformats.org/officeDocument/2006/relationships/image" Target="../media/image26580.png"/><Relationship Id="rId396" Type="http://schemas.openxmlformats.org/officeDocument/2006/relationships/customXml" Target="../ink/ink5015.xml"/><Relationship Id="rId214" Type="http://schemas.openxmlformats.org/officeDocument/2006/relationships/customXml" Target="../ink/ink4924.xml"/><Relationship Id="rId256" Type="http://schemas.openxmlformats.org/officeDocument/2006/relationships/customXml" Target="../ink/ink4945.xml"/><Relationship Id="rId298" Type="http://schemas.openxmlformats.org/officeDocument/2006/relationships/customXml" Target="../ink/ink4966.xml"/><Relationship Id="rId421" Type="http://schemas.openxmlformats.org/officeDocument/2006/relationships/image" Target="../media/image2774.png"/><Relationship Id="rId463" Type="http://schemas.openxmlformats.org/officeDocument/2006/relationships/image" Target="../media/image2795.png"/><Relationship Id="rId116" Type="http://schemas.openxmlformats.org/officeDocument/2006/relationships/customXml" Target="../ink/ink4875.xml"/><Relationship Id="rId158" Type="http://schemas.openxmlformats.org/officeDocument/2006/relationships/customXml" Target="../ink/ink4896.xml"/><Relationship Id="rId323" Type="http://schemas.openxmlformats.org/officeDocument/2006/relationships/image" Target="../media/image2725.png"/><Relationship Id="rId20" Type="http://schemas.openxmlformats.org/officeDocument/2006/relationships/customXml" Target="../ink/ink4827.xml"/><Relationship Id="rId62" Type="http://schemas.openxmlformats.org/officeDocument/2006/relationships/customXml" Target="../ink/ink4848.xml"/><Relationship Id="rId365" Type="http://schemas.openxmlformats.org/officeDocument/2006/relationships/image" Target="../media/image2746.png"/><Relationship Id="rId190" Type="http://schemas.openxmlformats.org/officeDocument/2006/relationships/customXml" Target="../ink/ink4912.xml"/><Relationship Id="rId204" Type="http://schemas.openxmlformats.org/officeDocument/2006/relationships/customXml" Target="../ink/ink4919.xml"/><Relationship Id="rId225" Type="http://schemas.openxmlformats.org/officeDocument/2006/relationships/image" Target="../media/image26760.png"/><Relationship Id="rId246" Type="http://schemas.openxmlformats.org/officeDocument/2006/relationships/customXml" Target="../ink/ink4940.xml"/><Relationship Id="rId267" Type="http://schemas.openxmlformats.org/officeDocument/2006/relationships/image" Target="../media/image26970.png"/><Relationship Id="rId288" Type="http://schemas.openxmlformats.org/officeDocument/2006/relationships/customXml" Target="../ink/ink4961.xml"/><Relationship Id="rId411" Type="http://schemas.openxmlformats.org/officeDocument/2006/relationships/image" Target="../media/image2769.png"/><Relationship Id="rId432" Type="http://schemas.openxmlformats.org/officeDocument/2006/relationships/customXml" Target="../ink/ink5033.xml"/><Relationship Id="rId453" Type="http://schemas.openxmlformats.org/officeDocument/2006/relationships/image" Target="../media/image2790.png"/><Relationship Id="rId474" Type="http://schemas.openxmlformats.org/officeDocument/2006/relationships/customXml" Target="../ink/ink5054.xml"/><Relationship Id="rId106" Type="http://schemas.openxmlformats.org/officeDocument/2006/relationships/customXml" Target="../ink/ink4870.xml"/><Relationship Id="rId127" Type="http://schemas.openxmlformats.org/officeDocument/2006/relationships/image" Target="../media/image26270.png"/><Relationship Id="rId313" Type="http://schemas.openxmlformats.org/officeDocument/2006/relationships/image" Target="../media/image2720.png"/><Relationship Id="rId10" Type="http://schemas.openxmlformats.org/officeDocument/2006/relationships/customXml" Target="../ink/ink4822.xml"/><Relationship Id="rId31" Type="http://schemas.openxmlformats.org/officeDocument/2006/relationships/image" Target="../media/image25150.png"/><Relationship Id="rId52" Type="http://schemas.openxmlformats.org/officeDocument/2006/relationships/customXml" Target="../ink/ink4843.xml"/><Relationship Id="rId73" Type="http://schemas.openxmlformats.org/officeDocument/2006/relationships/image" Target="../media/image25360.png"/><Relationship Id="rId94" Type="http://schemas.openxmlformats.org/officeDocument/2006/relationships/customXml" Target="../ink/ink4864.xml"/><Relationship Id="rId148" Type="http://schemas.openxmlformats.org/officeDocument/2006/relationships/customXml" Target="../ink/ink4891.xml"/><Relationship Id="rId169" Type="http://schemas.openxmlformats.org/officeDocument/2006/relationships/image" Target="../media/image26480.png"/><Relationship Id="rId334" Type="http://schemas.openxmlformats.org/officeDocument/2006/relationships/customXml" Target="../ink/ink4984.xml"/><Relationship Id="rId355" Type="http://schemas.openxmlformats.org/officeDocument/2006/relationships/image" Target="../media/image2741.png"/><Relationship Id="rId376" Type="http://schemas.openxmlformats.org/officeDocument/2006/relationships/customXml" Target="../ink/ink5005.xml"/><Relationship Id="rId397" Type="http://schemas.openxmlformats.org/officeDocument/2006/relationships/image" Target="../media/image2762.png"/><Relationship Id="rId4" Type="http://schemas.openxmlformats.org/officeDocument/2006/relationships/customXml" Target="../ink/ink4819.xml"/><Relationship Id="rId180" Type="http://schemas.openxmlformats.org/officeDocument/2006/relationships/customXml" Target="../ink/ink4907.xml"/><Relationship Id="rId215" Type="http://schemas.openxmlformats.org/officeDocument/2006/relationships/image" Target="../media/image26711.png"/><Relationship Id="rId236" Type="http://schemas.openxmlformats.org/officeDocument/2006/relationships/customXml" Target="../ink/ink4935.xml"/><Relationship Id="rId257" Type="http://schemas.openxmlformats.org/officeDocument/2006/relationships/image" Target="../media/image26920.png"/><Relationship Id="rId278" Type="http://schemas.openxmlformats.org/officeDocument/2006/relationships/customXml" Target="../ink/ink4956.xml"/><Relationship Id="rId401" Type="http://schemas.openxmlformats.org/officeDocument/2006/relationships/image" Target="../media/image2764.png"/><Relationship Id="rId422" Type="http://schemas.openxmlformats.org/officeDocument/2006/relationships/customXml" Target="../ink/ink5028.xml"/><Relationship Id="rId443" Type="http://schemas.openxmlformats.org/officeDocument/2006/relationships/image" Target="../media/image2785.png"/><Relationship Id="rId464" Type="http://schemas.openxmlformats.org/officeDocument/2006/relationships/customXml" Target="../ink/ink5049.xml"/><Relationship Id="rId303" Type="http://schemas.openxmlformats.org/officeDocument/2006/relationships/image" Target="../media/image2715.png"/><Relationship Id="rId485" Type="http://schemas.openxmlformats.org/officeDocument/2006/relationships/image" Target="../media/image2806.png"/><Relationship Id="rId42" Type="http://schemas.openxmlformats.org/officeDocument/2006/relationships/customXml" Target="../ink/ink4838.xml"/><Relationship Id="rId84" Type="http://schemas.openxmlformats.org/officeDocument/2006/relationships/customXml" Target="../ink/ink4859.xml"/><Relationship Id="rId138" Type="http://schemas.openxmlformats.org/officeDocument/2006/relationships/customXml" Target="../ink/ink4886.xml"/><Relationship Id="rId345" Type="http://schemas.openxmlformats.org/officeDocument/2006/relationships/image" Target="../media/image2736.png"/><Relationship Id="rId387" Type="http://schemas.openxmlformats.org/officeDocument/2006/relationships/image" Target="../media/image2757.png"/><Relationship Id="rId191" Type="http://schemas.openxmlformats.org/officeDocument/2006/relationships/image" Target="../media/image26590.png"/><Relationship Id="rId205" Type="http://schemas.openxmlformats.org/officeDocument/2006/relationships/image" Target="../media/image26660.png"/><Relationship Id="rId247" Type="http://schemas.openxmlformats.org/officeDocument/2006/relationships/image" Target="../media/image26870.png"/><Relationship Id="rId412" Type="http://schemas.openxmlformats.org/officeDocument/2006/relationships/customXml" Target="../ink/ink5023.xml"/><Relationship Id="rId107" Type="http://schemas.openxmlformats.org/officeDocument/2006/relationships/image" Target="../media/image26170.png"/><Relationship Id="rId289" Type="http://schemas.openxmlformats.org/officeDocument/2006/relationships/image" Target="../media/image2708.png"/><Relationship Id="rId454" Type="http://schemas.openxmlformats.org/officeDocument/2006/relationships/customXml" Target="../ink/ink5044.xml"/><Relationship Id="rId11" Type="http://schemas.openxmlformats.org/officeDocument/2006/relationships/image" Target="../media/image25050.png"/><Relationship Id="rId53" Type="http://schemas.openxmlformats.org/officeDocument/2006/relationships/image" Target="../media/image25260.png"/><Relationship Id="rId149" Type="http://schemas.openxmlformats.org/officeDocument/2006/relationships/image" Target="../media/image26380.png"/><Relationship Id="rId314" Type="http://schemas.openxmlformats.org/officeDocument/2006/relationships/customXml" Target="../ink/ink4974.xml"/><Relationship Id="rId356" Type="http://schemas.openxmlformats.org/officeDocument/2006/relationships/customXml" Target="../ink/ink4995.xml"/><Relationship Id="rId398" Type="http://schemas.openxmlformats.org/officeDocument/2006/relationships/customXml" Target="../ink/ink5016.xml"/><Relationship Id="rId95" Type="http://schemas.openxmlformats.org/officeDocument/2006/relationships/image" Target="../media/image26111.png"/><Relationship Id="rId160" Type="http://schemas.openxmlformats.org/officeDocument/2006/relationships/customXml" Target="../ink/ink4897.xml"/><Relationship Id="rId216" Type="http://schemas.openxmlformats.org/officeDocument/2006/relationships/customXml" Target="../ink/ink4925.xml"/><Relationship Id="rId423" Type="http://schemas.openxmlformats.org/officeDocument/2006/relationships/image" Target="../media/image2775.png"/><Relationship Id="rId258" Type="http://schemas.openxmlformats.org/officeDocument/2006/relationships/customXml" Target="../ink/ink4946.xml"/><Relationship Id="rId465" Type="http://schemas.openxmlformats.org/officeDocument/2006/relationships/image" Target="../media/image2796.png"/><Relationship Id="rId22" Type="http://schemas.openxmlformats.org/officeDocument/2006/relationships/customXml" Target="../ink/ink4828.xml"/><Relationship Id="rId64" Type="http://schemas.openxmlformats.org/officeDocument/2006/relationships/customXml" Target="../ink/ink4849.xml"/><Relationship Id="rId118" Type="http://schemas.openxmlformats.org/officeDocument/2006/relationships/customXml" Target="../ink/ink4876.xml"/><Relationship Id="rId325" Type="http://schemas.openxmlformats.org/officeDocument/2006/relationships/image" Target="../media/image2726.png"/><Relationship Id="rId367" Type="http://schemas.openxmlformats.org/officeDocument/2006/relationships/image" Target="../media/image2747.png"/><Relationship Id="rId171" Type="http://schemas.openxmlformats.org/officeDocument/2006/relationships/image" Target="../media/image26490.png"/><Relationship Id="rId227" Type="http://schemas.openxmlformats.org/officeDocument/2006/relationships/image" Target="../media/image26770.png"/><Relationship Id="rId269" Type="http://schemas.openxmlformats.org/officeDocument/2006/relationships/image" Target="../media/image26980.png"/><Relationship Id="rId434" Type="http://schemas.openxmlformats.org/officeDocument/2006/relationships/customXml" Target="../ink/ink5034.xml"/><Relationship Id="rId476" Type="http://schemas.openxmlformats.org/officeDocument/2006/relationships/customXml" Target="../ink/ink5055.xml"/><Relationship Id="rId33" Type="http://schemas.openxmlformats.org/officeDocument/2006/relationships/image" Target="../media/image25160.png"/><Relationship Id="rId129" Type="http://schemas.openxmlformats.org/officeDocument/2006/relationships/image" Target="../media/image26280.png"/><Relationship Id="rId280" Type="http://schemas.openxmlformats.org/officeDocument/2006/relationships/customXml" Target="../ink/ink4957.xml"/><Relationship Id="rId336" Type="http://schemas.openxmlformats.org/officeDocument/2006/relationships/customXml" Target="../ink/ink4985.xml"/><Relationship Id="rId75" Type="http://schemas.openxmlformats.org/officeDocument/2006/relationships/image" Target="../media/image25370.png"/><Relationship Id="rId140" Type="http://schemas.openxmlformats.org/officeDocument/2006/relationships/customXml" Target="../ink/ink4887.xml"/><Relationship Id="rId182" Type="http://schemas.openxmlformats.org/officeDocument/2006/relationships/customXml" Target="../ink/ink4908.xml"/><Relationship Id="rId378" Type="http://schemas.openxmlformats.org/officeDocument/2006/relationships/customXml" Target="../ink/ink5006.xml"/><Relationship Id="rId403" Type="http://schemas.openxmlformats.org/officeDocument/2006/relationships/image" Target="../media/image2765.png"/><Relationship Id="rId6" Type="http://schemas.openxmlformats.org/officeDocument/2006/relationships/customXml" Target="../ink/ink4820.xml"/><Relationship Id="rId238" Type="http://schemas.openxmlformats.org/officeDocument/2006/relationships/customXml" Target="../ink/ink4936.xml"/><Relationship Id="rId445" Type="http://schemas.openxmlformats.org/officeDocument/2006/relationships/image" Target="../media/image2786.png"/><Relationship Id="rId487" Type="http://schemas.openxmlformats.org/officeDocument/2006/relationships/image" Target="../media/image2807.png"/><Relationship Id="rId291" Type="http://schemas.openxmlformats.org/officeDocument/2006/relationships/image" Target="../media/image2709.png"/><Relationship Id="rId305" Type="http://schemas.openxmlformats.org/officeDocument/2006/relationships/image" Target="../media/image2716.png"/><Relationship Id="rId347" Type="http://schemas.openxmlformats.org/officeDocument/2006/relationships/image" Target="../media/image2737.png"/><Relationship Id="rId44" Type="http://schemas.openxmlformats.org/officeDocument/2006/relationships/customXml" Target="../ink/ink4839.xml"/><Relationship Id="rId86" Type="http://schemas.openxmlformats.org/officeDocument/2006/relationships/customXml" Target="../ink/ink4860.xml"/><Relationship Id="rId151" Type="http://schemas.openxmlformats.org/officeDocument/2006/relationships/image" Target="../media/image26390.png"/><Relationship Id="rId389" Type="http://schemas.openxmlformats.org/officeDocument/2006/relationships/image" Target="../media/image2758.png"/><Relationship Id="rId193" Type="http://schemas.openxmlformats.org/officeDocument/2006/relationships/image" Target="../media/image26600.png"/><Relationship Id="rId207" Type="http://schemas.openxmlformats.org/officeDocument/2006/relationships/image" Target="../media/image26670.png"/><Relationship Id="rId249" Type="http://schemas.openxmlformats.org/officeDocument/2006/relationships/image" Target="../media/image26880.png"/><Relationship Id="rId414" Type="http://schemas.openxmlformats.org/officeDocument/2006/relationships/customXml" Target="../ink/ink5024.xml"/><Relationship Id="rId456" Type="http://schemas.openxmlformats.org/officeDocument/2006/relationships/customXml" Target="../ink/ink5045.xml"/><Relationship Id="rId13" Type="http://schemas.openxmlformats.org/officeDocument/2006/relationships/image" Target="../media/image25060.png"/><Relationship Id="rId109" Type="http://schemas.openxmlformats.org/officeDocument/2006/relationships/image" Target="../media/image26180.png"/><Relationship Id="rId260" Type="http://schemas.openxmlformats.org/officeDocument/2006/relationships/customXml" Target="../ink/ink4947.xml"/><Relationship Id="rId316" Type="http://schemas.openxmlformats.org/officeDocument/2006/relationships/customXml" Target="../ink/ink4975.xml"/><Relationship Id="rId55" Type="http://schemas.openxmlformats.org/officeDocument/2006/relationships/image" Target="../media/image25270.png"/><Relationship Id="rId97" Type="http://schemas.openxmlformats.org/officeDocument/2006/relationships/image" Target="../media/image26120.png"/><Relationship Id="rId120" Type="http://schemas.openxmlformats.org/officeDocument/2006/relationships/customXml" Target="../ink/ink4877.xml"/><Relationship Id="rId358" Type="http://schemas.openxmlformats.org/officeDocument/2006/relationships/customXml" Target="../ink/ink4996.xml"/><Relationship Id="rId162" Type="http://schemas.openxmlformats.org/officeDocument/2006/relationships/customXml" Target="../ink/ink4898.xml"/><Relationship Id="rId218" Type="http://schemas.openxmlformats.org/officeDocument/2006/relationships/customXml" Target="../ink/ink4926.xml"/><Relationship Id="rId425" Type="http://schemas.openxmlformats.org/officeDocument/2006/relationships/image" Target="../media/image2776.png"/><Relationship Id="rId467" Type="http://schemas.openxmlformats.org/officeDocument/2006/relationships/image" Target="../media/image2797.png"/><Relationship Id="rId271" Type="http://schemas.openxmlformats.org/officeDocument/2006/relationships/image" Target="../media/image26990.png"/><Relationship Id="rId24" Type="http://schemas.openxmlformats.org/officeDocument/2006/relationships/customXml" Target="../ink/ink4829.xml"/><Relationship Id="rId66" Type="http://schemas.openxmlformats.org/officeDocument/2006/relationships/customXml" Target="../ink/ink4850.xml"/><Relationship Id="rId131" Type="http://schemas.openxmlformats.org/officeDocument/2006/relationships/image" Target="../media/image26290.png"/><Relationship Id="rId327" Type="http://schemas.openxmlformats.org/officeDocument/2006/relationships/image" Target="../media/image2727.png"/><Relationship Id="rId369" Type="http://schemas.openxmlformats.org/officeDocument/2006/relationships/image" Target="../media/image2748.png"/><Relationship Id="rId173" Type="http://schemas.openxmlformats.org/officeDocument/2006/relationships/image" Target="../media/image26500.png"/><Relationship Id="rId229" Type="http://schemas.openxmlformats.org/officeDocument/2006/relationships/image" Target="../media/image26780.png"/><Relationship Id="rId380" Type="http://schemas.openxmlformats.org/officeDocument/2006/relationships/customXml" Target="../ink/ink5007.xml"/><Relationship Id="rId436" Type="http://schemas.openxmlformats.org/officeDocument/2006/relationships/customXml" Target="../ink/ink5035.xml"/><Relationship Id="rId240" Type="http://schemas.openxmlformats.org/officeDocument/2006/relationships/customXml" Target="../ink/ink4937.xml"/><Relationship Id="rId478" Type="http://schemas.openxmlformats.org/officeDocument/2006/relationships/customXml" Target="../ink/ink5056.xml"/><Relationship Id="rId35" Type="http://schemas.openxmlformats.org/officeDocument/2006/relationships/image" Target="../media/image25170.png"/><Relationship Id="rId77" Type="http://schemas.openxmlformats.org/officeDocument/2006/relationships/image" Target="../media/image25380.png"/><Relationship Id="rId100" Type="http://schemas.openxmlformats.org/officeDocument/2006/relationships/customXml" Target="../ink/ink4867.xml"/><Relationship Id="rId282" Type="http://schemas.openxmlformats.org/officeDocument/2006/relationships/customXml" Target="../ink/ink4958.xml"/><Relationship Id="rId338" Type="http://schemas.openxmlformats.org/officeDocument/2006/relationships/customXml" Target="../ink/ink4986.xml"/><Relationship Id="rId8" Type="http://schemas.openxmlformats.org/officeDocument/2006/relationships/customXml" Target="../ink/ink4821.xml"/><Relationship Id="rId142" Type="http://schemas.openxmlformats.org/officeDocument/2006/relationships/customXml" Target="../ink/ink4888.xml"/><Relationship Id="rId184" Type="http://schemas.openxmlformats.org/officeDocument/2006/relationships/customXml" Target="../ink/ink4909.xml"/><Relationship Id="rId391" Type="http://schemas.openxmlformats.org/officeDocument/2006/relationships/image" Target="../media/image2759.png"/><Relationship Id="rId405" Type="http://schemas.openxmlformats.org/officeDocument/2006/relationships/image" Target="../media/image2766.png"/><Relationship Id="rId447" Type="http://schemas.openxmlformats.org/officeDocument/2006/relationships/image" Target="../media/image2787.png"/><Relationship Id="rId251" Type="http://schemas.openxmlformats.org/officeDocument/2006/relationships/image" Target="../media/image26890.png"/><Relationship Id="rId489" Type="http://schemas.openxmlformats.org/officeDocument/2006/relationships/image" Target="../media/image2808.png"/><Relationship Id="rId46" Type="http://schemas.openxmlformats.org/officeDocument/2006/relationships/customXml" Target="../ink/ink4840.xml"/><Relationship Id="rId293" Type="http://schemas.openxmlformats.org/officeDocument/2006/relationships/image" Target="../media/image2710.png"/><Relationship Id="rId307" Type="http://schemas.openxmlformats.org/officeDocument/2006/relationships/image" Target="../media/image2717.png"/><Relationship Id="rId349" Type="http://schemas.openxmlformats.org/officeDocument/2006/relationships/image" Target="../media/image2738.png"/><Relationship Id="rId88" Type="http://schemas.openxmlformats.org/officeDocument/2006/relationships/customXml" Target="../ink/ink4861.xml"/><Relationship Id="rId111" Type="http://schemas.openxmlformats.org/officeDocument/2006/relationships/image" Target="../media/image26190.png"/><Relationship Id="rId153" Type="http://schemas.openxmlformats.org/officeDocument/2006/relationships/image" Target="../media/image26400.png"/><Relationship Id="rId195" Type="http://schemas.openxmlformats.org/officeDocument/2006/relationships/image" Target="../media/image26611.png"/><Relationship Id="rId209" Type="http://schemas.openxmlformats.org/officeDocument/2006/relationships/image" Target="../media/image26680.png"/><Relationship Id="rId360" Type="http://schemas.openxmlformats.org/officeDocument/2006/relationships/customXml" Target="../ink/ink4997.xml"/><Relationship Id="rId416" Type="http://schemas.openxmlformats.org/officeDocument/2006/relationships/customXml" Target="../ink/ink5025.xml"/><Relationship Id="rId220" Type="http://schemas.openxmlformats.org/officeDocument/2006/relationships/customXml" Target="../ink/ink4927.xml"/><Relationship Id="rId458" Type="http://schemas.openxmlformats.org/officeDocument/2006/relationships/customXml" Target="../ink/ink5046.xml"/><Relationship Id="rId15" Type="http://schemas.openxmlformats.org/officeDocument/2006/relationships/image" Target="../media/image25070.png"/><Relationship Id="rId57" Type="http://schemas.openxmlformats.org/officeDocument/2006/relationships/image" Target="../media/image25280.png"/><Relationship Id="rId262" Type="http://schemas.openxmlformats.org/officeDocument/2006/relationships/customXml" Target="../ink/ink4948.xml"/><Relationship Id="rId318" Type="http://schemas.openxmlformats.org/officeDocument/2006/relationships/customXml" Target="../ink/ink4976.xml"/><Relationship Id="rId99" Type="http://schemas.openxmlformats.org/officeDocument/2006/relationships/image" Target="../media/image26130.png"/><Relationship Id="rId122" Type="http://schemas.openxmlformats.org/officeDocument/2006/relationships/customXml" Target="../ink/ink4878.xml"/><Relationship Id="rId164" Type="http://schemas.openxmlformats.org/officeDocument/2006/relationships/customXml" Target="../ink/ink4899.xml"/><Relationship Id="rId371" Type="http://schemas.openxmlformats.org/officeDocument/2006/relationships/image" Target="../media/image2749.png"/><Relationship Id="rId427" Type="http://schemas.openxmlformats.org/officeDocument/2006/relationships/image" Target="../media/image2777.png"/><Relationship Id="rId469" Type="http://schemas.openxmlformats.org/officeDocument/2006/relationships/image" Target="../media/image2798.png"/><Relationship Id="rId26" Type="http://schemas.openxmlformats.org/officeDocument/2006/relationships/customXml" Target="../ink/ink4830.xml"/><Relationship Id="rId231" Type="http://schemas.openxmlformats.org/officeDocument/2006/relationships/image" Target="../media/image26790.png"/><Relationship Id="rId273" Type="http://schemas.openxmlformats.org/officeDocument/2006/relationships/image" Target="../media/image27000.png"/><Relationship Id="rId329" Type="http://schemas.openxmlformats.org/officeDocument/2006/relationships/image" Target="../media/image2728.png"/><Relationship Id="rId480" Type="http://schemas.openxmlformats.org/officeDocument/2006/relationships/customXml" Target="../ink/ink5057.xml"/><Relationship Id="rId68" Type="http://schemas.openxmlformats.org/officeDocument/2006/relationships/customXml" Target="../ink/ink4851.xml"/><Relationship Id="rId133" Type="http://schemas.openxmlformats.org/officeDocument/2006/relationships/image" Target="../media/image26300.png"/><Relationship Id="rId175" Type="http://schemas.openxmlformats.org/officeDocument/2006/relationships/image" Target="../media/image26511.png"/><Relationship Id="rId340" Type="http://schemas.openxmlformats.org/officeDocument/2006/relationships/customXml" Target="../ink/ink4987.xml"/><Relationship Id="rId200" Type="http://schemas.openxmlformats.org/officeDocument/2006/relationships/customXml" Target="../ink/ink4917.xml"/><Relationship Id="rId382" Type="http://schemas.openxmlformats.org/officeDocument/2006/relationships/customXml" Target="../ink/ink5008.xml"/><Relationship Id="rId438" Type="http://schemas.openxmlformats.org/officeDocument/2006/relationships/customXml" Target="../ink/ink5036.xml"/><Relationship Id="rId242" Type="http://schemas.openxmlformats.org/officeDocument/2006/relationships/customXml" Target="../ink/ink4938.xml"/><Relationship Id="rId284" Type="http://schemas.openxmlformats.org/officeDocument/2006/relationships/customXml" Target="../ink/ink4959.xml"/><Relationship Id="rId491" Type="http://schemas.openxmlformats.org/officeDocument/2006/relationships/image" Target="../media/image2809.png"/><Relationship Id="rId37" Type="http://schemas.openxmlformats.org/officeDocument/2006/relationships/image" Target="../media/image25180.png"/><Relationship Id="rId79" Type="http://schemas.openxmlformats.org/officeDocument/2006/relationships/image" Target="../media/image25390.png"/><Relationship Id="rId102" Type="http://schemas.openxmlformats.org/officeDocument/2006/relationships/customXml" Target="../ink/ink4868.xml"/><Relationship Id="rId144" Type="http://schemas.openxmlformats.org/officeDocument/2006/relationships/customXml" Target="../ink/ink4889.xml"/><Relationship Id="rId90" Type="http://schemas.openxmlformats.org/officeDocument/2006/relationships/customXml" Target="../ink/ink4862.xml"/><Relationship Id="rId186" Type="http://schemas.openxmlformats.org/officeDocument/2006/relationships/customXml" Target="../ink/ink4910.xml"/><Relationship Id="rId351" Type="http://schemas.openxmlformats.org/officeDocument/2006/relationships/image" Target="../media/image2739.png"/><Relationship Id="rId393" Type="http://schemas.openxmlformats.org/officeDocument/2006/relationships/image" Target="../media/image2760.png"/><Relationship Id="rId407" Type="http://schemas.openxmlformats.org/officeDocument/2006/relationships/image" Target="../media/image2767.png"/><Relationship Id="rId449" Type="http://schemas.openxmlformats.org/officeDocument/2006/relationships/image" Target="../media/image2788.png"/><Relationship Id="rId211" Type="http://schemas.openxmlformats.org/officeDocument/2006/relationships/image" Target="../media/image26690.png"/><Relationship Id="rId253" Type="http://schemas.openxmlformats.org/officeDocument/2006/relationships/image" Target="../media/image26900.png"/><Relationship Id="rId295" Type="http://schemas.openxmlformats.org/officeDocument/2006/relationships/image" Target="../media/image2711.png"/><Relationship Id="rId309" Type="http://schemas.openxmlformats.org/officeDocument/2006/relationships/image" Target="../media/image2718.png"/><Relationship Id="rId460" Type="http://schemas.openxmlformats.org/officeDocument/2006/relationships/customXml" Target="../ink/ink5047.xml"/><Relationship Id="rId48" Type="http://schemas.openxmlformats.org/officeDocument/2006/relationships/customXml" Target="../ink/ink4841.xml"/><Relationship Id="rId113" Type="http://schemas.openxmlformats.org/officeDocument/2006/relationships/image" Target="../media/image26200.png"/><Relationship Id="rId320" Type="http://schemas.openxmlformats.org/officeDocument/2006/relationships/customXml" Target="../ink/ink4977.xml"/><Relationship Id="rId155" Type="http://schemas.openxmlformats.org/officeDocument/2006/relationships/image" Target="../media/image26411.png"/><Relationship Id="rId197" Type="http://schemas.openxmlformats.org/officeDocument/2006/relationships/image" Target="../media/image26620.png"/><Relationship Id="rId362" Type="http://schemas.openxmlformats.org/officeDocument/2006/relationships/customXml" Target="../ink/ink4998.xml"/><Relationship Id="rId418" Type="http://schemas.openxmlformats.org/officeDocument/2006/relationships/customXml" Target="../ink/ink5026.xml"/><Relationship Id="rId222" Type="http://schemas.openxmlformats.org/officeDocument/2006/relationships/customXml" Target="../ink/ink4928.xml"/><Relationship Id="rId264" Type="http://schemas.openxmlformats.org/officeDocument/2006/relationships/customXml" Target="../ink/ink4949.xml"/><Relationship Id="rId471" Type="http://schemas.openxmlformats.org/officeDocument/2006/relationships/image" Target="../media/image2799.png"/><Relationship Id="rId17" Type="http://schemas.openxmlformats.org/officeDocument/2006/relationships/image" Target="../media/image25080.png"/><Relationship Id="rId59" Type="http://schemas.openxmlformats.org/officeDocument/2006/relationships/image" Target="../media/image25290.png"/><Relationship Id="rId124" Type="http://schemas.openxmlformats.org/officeDocument/2006/relationships/customXml" Target="../ink/ink4879.xml"/><Relationship Id="rId70" Type="http://schemas.openxmlformats.org/officeDocument/2006/relationships/customXml" Target="../ink/ink4852.xml"/><Relationship Id="rId166" Type="http://schemas.openxmlformats.org/officeDocument/2006/relationships/customXml" Target="../ink/ink4900.xml"/><Relationship Id="rId331" Type="http://schemas.openxmlformats.org/officeDocument/2006/relationships/image" Target="../media/image2729.png"/><Relationship Id="rId373" Type="http://schemas.openxmlformats.org/officeDocument/2006/relationships/image" Target="../media/image2750.png"/><Relationship Id="rId429" Type="http://schemas.openxmlformats.org/officeDocument/2006/relationships/image" Target="../media/image277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6800.png"/><Relationship Id="rId440" Type="http://schemas.openxmlformats.org/officeDocument/2006/relationships/customXml" Target="../ink/ink5037.xml"/><Relationship Id="rId28" Type="http://schemas.openxmlformats.org/officeDocument/2006/relationships/customXml" Target="../ink/ink4831.xml"/><Relationship Id="rId275" Type="http://schemas.openxmlformats.org/officeDocument/2006/relationships/image" Target="../media/image27011.png"/><Relationship Id="rId300" Type="http://schemas.openxmlformats.org/officeDocument/2006/relationships/customXml" Target="../ink/ink4967.xml"/><Relationship Id="rId482" Type="http://schemas.openxmlformats.org/officeDocument/2006/relationships/customXml" Target="../ink/ink5058.xml"/><Relationship Id="rId81" Type="http://schemas.openxmlformats.org/officeDocument/2006/relationships/image" Target="../media/image25400.png"/><Relationship Id="rId135" Type="http://schemas.openxmlformats.org/officeDocument/2006/relationships/image" Target="../media/image26311.png"/><Relationship Id="rId177" Type="http://schemas.openxmlformats.org/officeDocument/2006/relationships/image" Target="../media/image26520.png"/><Relationship Id="rId342" Type="http://schemas.openxmlformats.org/officeDocument/2006/relationships/customXml" Target="../ink/ink4988.xml"/><Relationship Id="rId384" Type="http://schemas.openxmlformats.org/officeDocument/2006/relationships/customXml" Target="../ink/ink5009.xml"/><Relationship Id="rId202" Type="http://schemas.openxmlformats.org/officeDocument/2006/relationships/customXml" Target="../ink/ink4918.xml"/><Relationship Id="rId244" Type="http://schemas.openxmlformats.org/officeDocument/2006/relationships/customXml" Target="../ink/ink4939.xml"/><Relationship Id="rId39" Type="http://schemas.openxmlformats.org/officeDocument/2006/relationships/image" Target="../media/image25190.png"/><Relationship Id="rId286" Type="http://schemas.openxmlformats.org/officeDocument/2006/relationships/customXml" Target="../ink/ink4960.xml"/><Relationship Id="rId451" Type="http://schemas.openxmlformats.org/officeDocument/2006/relationships/image" Target="../media/image2789.png"/><Relationship Id="rId493" Type="http://schemas.openxmlformats.org/officeDocument/2006/relationships/image" Target="../media/image2810.png"/><Relationship Id="rId50" Type="http://schemas.openxmlformats.org/officeDocument/2006/relationships/customXml" Target="../ink/ink4842.xml"/><Relationship Id="rId104" Type="http://schemas.openxmlformats.org/officeDocument/2006/relationships/customXml" Target="../ink/ink4869.xml"/><Relationship Id="rId146" Type="http://schemas.openxmlformats.org/officeDocument/2006/relationships/customXml" Target="../ink/ink4890.xml"/><Relationship Id="rId188" Type="http://schemas.openxmlformats.org/officeDocument/2006/relationships/customXml" Target="../ink/ink4911.xml"/><Relationship Id="rId311" Type="http://schemas.openxmlformats.org/officeDocument/2006/relationships/image" Target="../media/image2719.png"/><Relationship Id="rId353" Type="http://schemas.openxmlformats.org/officeDocument/2006/relationships/image" Target="../media/image2740.png"/><Relationship Id="rId395" Type="http://schemas.openxmlformats.org/officeDocument/2006/relationships/image" Target="../media/image2761.png"/><Relationship Id="rId409" Type="http://schemas.openxmlformats.org/officeDocument/2006/relationships/image" Target="../media/image2768.png"/><Relationship Id="rId92" Type="http://schemas.openxmlformats.org/officeDocument/2006/relationships/customXml" Target="../ink/ink4863.xml"/><Relationship Id="rId213" Type="http://schemas.openxmlformats.org/officeDocument/2006/relationships/image" Target="../media/image26700.png"/><Relationship Id="rId420" Type="http://schemas.openxmlformats.org/officeDocument/2006/relationships/customXml" Target="../ink/ink5027.xml"/><Relationship Id="rId255" Type="http://schemas.openxmlformats.org/officeDocument/2006/relationships/image" Target="../media/image26911.png"/><Relationship Id="rId297" Type="http://schemas.openxmlformats.org/officeDocument/2006/relationships/image" Target="../media/image2712.png"/><Relationship Id="rId462" Type="http://schemas.openxmlformats.org/officeDocument/2006/relationships/customXml" Target="../ink/ink5048.xml"/><Relationship Id="rId115" Type="http://schemas.openxmlformats.org/officeDocument/2006/relationships/image" Target="../media/image26211.png"/><Relationship Id="rId157" Type="http://schemas.openxmlformats.org/officeDocument/2006/relationships/image" Target="../media/image26420.png"/><Relationship Id="rId322" Type="http://schemas.openxmlformats.org/officeDocument/2006/relationships/customXml" Target="../ink/ink4978.xml"/><Relationship Id="rId364" Type="http://schemas.openxmlformats.org/officeDocument/2006/relationships/customXml" Target="../ink/ink4999.xml"/><Relationship Id="rId61" Type="http://schemas.openxmlformats.org/officeDocument/2006/relationships/image" Target="../media/image25300.png"/><Relationship Id="rId199" Type="http://schemas.openxmlformats.org/officeDocument/2006/relationships/image" Target="../media/image26630.png"/><Relationship Id="rId19" Type="http://schemas.openxmlformats.org/officeDocument/2006/relationships/image" Target="../media/image25090.png"/><Relationship Id="rId224" Type="http://schemas.openxmlformats.org/officeDocument/2006/relationships/customXml" Target="../ink/ink4929.xml"/><Relationship Id="rId266" Type="http://schemas.openxmlformats.org/officeDocument/2006/relationships/customXml" Target="../ink/ink4950.xml"/><Relationship Id="rId431" Type="http://schemas.openxmlformats.org/officeDocument/2006/relationships/image" Target="../media/image2779.png"/><Relationship Id="rId473" Type="http://schemas.openxmlformats.org/officeDocument/2006/relationships/image" Target="../media/image2800.png"/><Relationship Id="rId30" Type="http://schemas.openxmlformats.org/officeDocument/2006/relationships/customXml" Target="../ink/ink4832.xml"/><Relationship Id="rId126" Type="http://schemas.openxmlformats.org/officeDocument/2006/relationships/customXml" Target="../ink/ink4880.xml"/><Relationship Id="rId168" Type="http://schemas.openxmlformats.org/officeDocument/2006/relationships/customXml" Target="../ink/ink4901.xml"/><Relationship Id="rId333" Type="http://schemas.openxmlformats.org/officeDocument/2006/relationships/image" Target="../media/image2730.png"/><Relationship Id="rId72" Type="http://schemas.openxmlformats.org/officeDocument/2006/relationships/customXml" Target="../ink/ink4853.xml"/><Relationship Id="rId375" Type="http://schemas.openxmlformats.org/officeDocument/2006/relationships/image" Target="../media/image2751.png"/><Relationship Id="rId3" Type="http://schemas.openxmlformats.org/officeDocument/2006/relationships/image" Target="../media/image25010.png"/><Relationship Id="rId235" Type="http://schemas.openxmlformats.org/officeDocument/2006/relationships/image" Target="../media/image26811.png"/><Relationship Id="rId277" Type="http://schemas.openxmlformats.org/officeDocument/2006/relationships/image" Target="../media/image27020.png"/><Relationship Id="rId400" Type="http://schemas.openxmlformats.org/officeDocument/2006/relationships/customXml" Target="../ink/ink5017.xml"/><Relationship Id="rId442" Type="http://schemas.openxmlformats.org/officeDocument/2006/relationships/customXml" Target="../ink/ink5038.xml"/><Relationship Id="rId484" Type="http://schemas.openxmlformats.org/officeDocument/2006/relationships/customXml" Target="../ink/ink5059.xml"/><Relationship Id="rId137" Type="http://schemas.openxmlformats.org/officeDocument/2006/relationships/image" Target="../media/image26320.png"/><Relationship Id="rId302" Type="http://schemas.openxmlformats.org/officeDocument/2006/relationships/customXml" Target="../ink/ink4968.xml"/><Relationship Id="rId344" Type="http://schemas.openxmlformats.org/officeDocument/2006/relationships/customXml" Target="../ink/ink4989.xml"/><Relationship Id="rId41" Type="http://schemas.openxmlformats.org/officeDocument/2006/relationships/image" Target="../media/image25200.png"/><Relationship Id="rId83" Type="http://schemas.openxmlformats.org/officeDocument/2006/relationships/image" Target="../media/image25411.png"/><Relationship Id="rId179" Type="http://schemas.openxmlformats.org/officeDocument/2006/relationships/image" Target="../media/image26530.png"/><Relationship Id="rId386" Type="http://schemas.openxmlformats.org/officeDocument/2006/relationships/customXml" Target="../ink/ink5010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25.png"/><Relationship Id="rId299" Type="http://schemas.openxmlformats.org/officeDocument/2006/relationships/image" Target="../media/image2916.png"/><Relationship Id="rId21" Type="http://schemas.openxmlformats.org/officeDocument/2006/relationships/image" Target="../media/image27770.png"/><Relationship Id="rId63" Type="http://schemas.openxmlformats.org/officeDocument/2006/relationships/image" Target="../media/image27980.png"/><Relationship Id="rId159" Type="http://schemas.openxmlformats.org/officeDocument/2006/relationships/image" Target="../media/image2846.png"/><Relationship Id="rId324" Type="http://schemas.openxmlformats.org/officeDocument/2006/relationships/customXml" Target="../ink/ink5213.xml"/><Relationship Id="rId366" Type="http://schemas.openxmlformats.org/officeDocument/2006/relationships/customXml" Target="../ink/ink5234.xml"/><Relationship Id="rId170" Type="http://schemas.openxmlformats.org/officeDocument/2006/relationships/customXml" Target="../ink/ink5148.xml"/><Relationship Id="rId226" Type="http://schemas.openxmlformats.org/officeDocument/2006/relationships/customXml" Target="../ink/ink5170.xml"/><Relationship Id="rId268" Type="http://schemas.openxmlformats.org/officeDocument/2006/relationships/customXml" Target="../ink/ink5191.xml"/><Relationship Id="rId32" Type="http://schemas.openxmlformats.org/officeDocument/2006/relationships/customXml" Target="../ink/ink5079.xml"/><Relationship Id="rId74" Type="http://schemas.openxmlformats.org/officeDocument/2006/relationships/customXml" Target="../ink/ink5100.xml"/><Relationship Id="rId128" Type="http://schemas.openxmlformats.org/officeDocument/2006/relationships/customXml" Target="../ink/ink5127.xml"/><Relationship Id="rId335" Type="http://schemas.openxmlformats.org/officeDocument/2006/relationships/image" Target="../media/image2862.png"/><Relationship Id="rId5" Type="http://schemas.openxmlformats.org/officeDocument/2006/relationships/image" Target="../media/image27690.png"/><Relationship Id="rId181" Type="http://schemas.openxmlformats.org/officeDocument/2006/relationships/image" Target="../media/image2857.png"/><Relationship Id="rId237" Type="http://schemas.openxmlformats.org/officeDocument/2006/relationships/image" Target="../media/image2885.png"/><Relationship Id="rId43" Type="http://schemas.openxmlformats.org/officeDocument/2006/relationships/image" Target="../media/image27880.png"/><Relationship Id="rId139" Type="http://schemas.openxmlformats.org/officeDocument/2006/relationships/image" Target="../media/image2836.png"/><Relationship Id="rId290" Type="http://schemas.openxmlformats.org/officeDocument/2006/relationships/customXml" Target="../ink/ink5196.xml"/><Relationship Id="rId304" Type="http://schemas.openxmlformats.org/officeDocument/2006/relationships/customXml" Target="../ink/ink5203.xml"/><Relationship Id="rId346" Type="http://schemas.openxmlformats.org/officeDocument/2006/relationships/customXml" Target="../ink/ink5224.xml"/><Relationship Id="rId85" Type="http://schemas.openxmlformats.org/officeDocument/2006/relationships/image" Target="../media/image28090.png"/><Relationship Id="rId150" Type="http://schemas.openxmlformats.org/officeDocument/2006/relationships/customXml" Target="../ink/ink5138.xml"/><Relationship Id="rId206" Type="http://schemas.openxmlformats.org/officeDocument/2006/relationships/customXml" Target="../ink/ink5162.xml"/><Relationship Id="rId248" Type="http://schemas.openxmlformats.org/officeDocument/2006/relationships/customXml" Target="../ink/ink5181.xml"/><Relationship Id="rId12" Type="http://schemas.openxmlformats.org/officeDocument/2006/relationships/customXml" Target="../ink/ink5069.xml"/><Relationship Id="rId108" Type="http://schemas.openxmlformats.org/officeDocument/2006/relationships/customXml" Target="../ink/ink5117.xml"/><Relationship Id="rId315" Type="http://schemas.openxmlformats.org/officeDocument/2006/relationships/image" Target="../media/image2924.png"/><Relationship Id="rId357" Type="http://schemas.openxmlformats.org/officeDocument/2006/relationships/image" Target="../media/image2933.png"/><Relationship Id="rId54" Type="http://schemas.openxmlformats.org/officeDocument/2006/relationships/customXml" Target="../ink/ink5090.xml"/><Relationship Id="rId96" Type="http://schemas.openxmlformats.org/officeDocument/2006/relationships/customXml" Target="../ink/ink5111.xml"/><Relationship Id="rId161" Type="http://schemas.openxmlformats.org/officeDocument/2006/relationships/image" Target="../media/image2847.png"/><Relationship Id="rId217" Type="http://schemas.openxmlformats.org/officeDocument/2006/relationships/image" Target="../media/image2875.png"/><Relationship Id="rId259" Type="http://schemas.openxmlformats.org/officeDocument/2006/relationships/image" Target="../media/image2896.png"/><Relationship Id="rId23" Type="http://schemas.openxmlformats.org/officeDocument/2006/relationships/image" Target="../media/image27780.png"/><Relationship Id="rId119" Type="http://schemas.openxmlformats.org/officeDocument/2006/relationships/image" Target="../media/image2826.png"/><Relationship Id="rId270" Type="http://schemas.openxmlformats.org/officeDocument/2006/relationships/customXml" Target="../ink/ink5192.xml"/><Relationship Id="rId326" Type="http://schemas.openxmlformats.org/officeDocument/2006/relationships/customXml" Target="../ink/ink5214.xml"/><Relationship Id="rId65" Type="http://schemas.openxmlformats.org/officeDocument/2006/relationships/image" Target="../media/image27990.png"/><Relationship Id="rId130" Type="http://schemas.openxmlformats.org/officeDocument/2006/relationships/customXml" Target="../ink/ink5128.xml"/><Relationship Id="rId368" Type="http://schemas.openxmlformats.org/officeDocument/2006/relationships/customXml" Target="../ink/ink5235.xml"/><Relationship Id="rId172" Type="http://schemas.openxmlformats.org/officeDocument/2006/relationships/customXml" Target="../ink/ink5149.xml"/><Relationship Id="rId228" Type="http://schemas.openxmlformats.org/officeDocument/2006/relationships/customXml" Target="../ink/ink5171.xml"/><Relationship Id="rId337" Type="http://schemas.openxmlformats.org/officeDocument/2006/relationships/image" Target="../media/image2863.png"/><Relationship Id="rId34" Type="http://schemas.openxmlformats.org/officeDocument/2006/relationships/customXml" Target="../ink/ink5080.xml"/><Relationship Id="rId76" Type="http://schemas.openxmlformats.org/officeDocument/2006/relationships/customXml" Target="../ink/ink5101.xml"/><Relationship Id="rId141" Type="http://schemas.openxmlformats.org/officeDocument/2006/relationships/image" Target="../media/image2837.png"/><Relationship Id="rId7" Type="http://schemas.openxmlformats.org/officeDocument/2006/relationships/image" Target="../media/image27700.png"/><Relationship Id="rId183" Type="http://schemas.openxmlformats.org/officeDocument/2006/relationships/image" Target="../media/image2858.png"/><Relationship Id="rId239" Type="http://schemas.openxmlformats.org/officeDocument/2006/relationships/image" Target="../media/image2886.png"/><Relationship Id="rId250" Type="http://schemas.openxmlformats.org/officeDocument/2006/relationships/customXml" Target="../ink/ink5182.xml"/><Relationship Id="rId292" Type="http://schemas.openxmlformats.org/officeDocument/2006/relationships/customXml" Target="../ink/ink5197.xml"/><Relationship Id="rId306" Type="http://schemas.openxmlformats.org/officeDocument/2006/relationships/customXml" Target="../ink/ink5204.xml"/><Relationship Id="rId45" Type="http://schemas.openxmlformats.org/officeDocument/2006/relationships/image" Target="../media/image27890.png"/><Relationship Id="rId87" Type="http://schemas.openxmlformats.org/officeDocument/2006/relationships/image" Target="../media/image28100.png"/><Relationship Id="rId110" Type="http://schemas.openxmlformats.org/officeDocument/2006/relationships/customXml" Target="../ink/ink5118.xml"/><Relationship Id="rId348" Type="http://schemas.openxmlformats.org/officeDocument/2006/relationships/customXml" Target="../ink/ink5225.xml"/><Relationship Id="rId152" Type="http://schemas.openxmlformats.org/officeDocument/2006/relationships/customXml" Target="../ink/ink5139.xml"/><Relationship Id="rId261" Type="http://schemas.openxmlformats.org/officeDocument/2006/relationships/image" Target="../media/image2897.png"/><Relationship Id="rId14" Type="http://schemas.openxmlformats.org/officeDocument/2006/relationships/customXml" Target="../ink/ink5070.xml"/><Relationship Id="rId35" Type="http://schemas.openxmlformats.org/officeDocument/2006/relationships/image" Target="../media/image27840.png"/><Relationship Id="rId56" Type="http://schemas.openxmlformats.org/officeDocument/2006/relationships/customXml" Target="../ink/ink5091.xml"/><Relationship Id="rId77" Type="http://schemas.openxmlformats.org/officeDocument/2006/relationships/image" Target="../media/image28050.png"/><Relationship Id="rId100" Type="http://schemas.openxmlformats.org/officeDocument/2006/relationships/customXml" Target="../ink/ink5113.xml"/><Relationship Id="rId317" Type="http://schemas.openxmlformats.org/officeDocument/2006/relationships/image" Target="../media/image2925.png"/><Relationship Id="rId338" Type="http://schemas.openxmlformats.org/officeDocument/2006/relationships/customXml" Target="../ink/ink5220.xml"/><Relationship Id="rId359" Type="http://schemas.openxmlformats.org/officeDocument/2006/relationships/image" Target="../media/image2934.png"/><Relationship Id="rId8" Type="http://schemas.openxmlformats.org/officeDocument/2006/relationships/customXml" Target="../ink/ink5067.xml"/><Relationship Id="rId98" Type="http://schemas.openxmlformats.org/officeDocument/2006/relationships/customXml" Target="../ink/ink5112.xml"/><Relationship Id="rId121" Type="http://schemas.openxmlformats.org/officeDocument/2006/relationships/image" Target="../media/image2827.png"/><Relationship Id="rId142" Type="http://schemas.openxmlformats.org/officeDocument/2006/relationships/customXml" Target="../ink/ink5134.xml"/><Relationship Id="rId163" Type="http://schemas.openxmlformats.org/officeDocument/2006/relationships/image" Target="../media/image2848.png"/><Relationship Id="rId184" Type="http://schemas.openxmlformats.org/officeDocument/2006/relationships/customXml" Target="../ink/ink5155.xml"/><Relationship Id="rId219" Type="http://schemas.openxmlformats.org/officeDocument/2006/relationships/image" Target="../media/image2876.png"/><Relationship Id="rId370" Type="http://schemas.openxmlformats.org/officeDocument/2006/relationships/customXml" Target="../ink/ink5236.xml"/><Relationship Id="rId230" Type="http://schemas.openxmlformats.org/officeDocument/2006/relationships/customXml" Target="../ink/ink5172.xml"/><Relationship Id="rId251" Type="http://schemas.openxmlformats.org/officeDocument/2006/relationships/image" Target="../media/image2892.png"/><Relationship Id="rId25" Type="http://schemas.openxmlformats.org/officeDocument/2006/relationships/image" Target="../media/image27790.png"/><Relationship Id="rId46" Type="http://schemas.openxmlformats.org/officeDocument/2006/relationships/customXml" Target="../ink/ink5086.xml"/><Relationship Id="rId67" Type="http://schemas.openxmlformats.org/officeDocument/2006/relationships/image" Target="../media/image28000.png"/><Relationship Id="rId272" Type="http://schemas.openxmlformats.org/officeDocument/2006/relationships/customXml" Target="../ink/ink5193.xml"/><Relationship Id="rId293" Type="http://schemas.openxmlformats.org/officeDocument/2006/relationships/image" Target="../media/image2913.png"/><Relationship Id="rId307" Type="http://schemas.openxmlformats.org/officeDocument/2006/relationships/image" Target="../media/image2920.png"/><Relationship Id="rId328" Type="http://schemas.openxmlformats.org/officeDocument/2006/relationships/customXml" Target="../ink/ink5215.xml"/><Relationship Id="rId349" Type="http://schemas.openxmlformats.org/officeDocument/2006/relationships/image" Target="../media/image2907.png"/><Relationship Id="rId88" Type="http://schemas.openxmlformats.org/officeDocument/2006/relationships/customXml" Target="../ink/ink5107.xml"/><Relationship Id="rId111" Type="http://schemas.openxmlformats.org/officeDocument/2006/relationships/image" Target="../media/image2822.png"/><Relationship Id="rId132" Type="http://schemas.openxmlformats.org/officeDocument/2006/relationships/customXml" Target="../ink/ink5129.xml"/><Relationship Id="rId153" Type="http://schemas.openxmlformats.org/officeDocument/2006/relationships/image" Target="../media/image2843.png"/><Relationship Id="rId174" Type="http://schemas.openxmlformats.org/officeDocument/2006/relationships/customXml" Target="../ink/ink5150.xml"/><Relationship Id="rId195" Type="http://schemas.openxmlformats.org/officeDocument/2006/relationships/image" Target="../media/image2864.png"/><Relationship Id="rId360" Type="http://schemas.openxmlformats.org/officeDocument/2006/relationships/customXml" Target="../ink/ink5231.xml"/><Relationship Id="rId220" Type="http://schemas.openxmlformats.org/officeDocument/2006/relationships/customXml" Target="../ink/ink5167.xml"/><Relationship Id="rId241" Type="http://schemas.openxmlformats.org/officeDocument/2006/relationships/image" Target="../media/image2887.png"/><Relationship Id="rId15" Type="http://schemas.openxmlformats.org/officeDocument/2006/relationships/image" Target="../media/image27740.png"/><Relationship Id="rId36" Type="http://schemas.openxmlformats.org/officeDocument/2006/relationships/customXml" Target="../ink/ink5081.xml"/><Relationship Id="rId57" Type="http://schemas.openxmlformats.org/officeDocument/2006/relationships/image" Target="../media/image27950.png"/><Relationship Id="rId262" Type="http://schemas.openxmlformats.org/officeDocument/2006/relationships/customXml" Target="../ink/ink5188.xml"/><Relationship Id="rId318" Type="http://schemas.openxmlformats.org/officeDocument/2006/relationships/customXml" Target="../ink/ink5210.xml"/><Relationship Id="rId339" Type="http://schemas.openxmlformats.org/officeDocument/2006/relationships/image" Target="../media/image2870.png"/><Relationship Id="rId78" Type="http://schemas.openxmlformats.org/officeDocument/2006/relationships/customXml" Target="../ink/ink5102.xml"/><Relationship Id="rId99" Type="http://schemas.openxmlformats.org/officeDocument/2006/relationships/image" Target="../media/image2816.png"/><Relationship Id="rId101" Type="http://schemas.openxmlformats.org/officeDocument/2006/relationships/image" Target="../media/image2817.png"/><Relationship Id="rId122" Type="http://schemas.openxmlformats.org/officeDocument/2006/relationships/customXml" Target="../ink/ink5124.xml"/><Relationship Id="rId143" Type="http://schemas.openxmlformats.org/officeDocument/2006/relationships/image" Target="../media/image2838.png"/><Relationship Id="rId164" Type="http://schemas.openxmlformats.org/officeDocument/2006/relationships/customXml" Target="../ink/ink5145.xml"/><Relationship Id="rId185" Type="http://schemas.openxmlformats.org/officeDocument/2006/relationships/image" Target="../media/image2859.png"/><Relationship Id="rId350" Type="http://schemas.openxmlformats.org/officeDocument/2006/relationships/customXml" Target="../ink/ink5226.xml"/><Relationship Id="rId371" Type="http://schemas.openxmlformats.org/officeDocument/2006/relationships/image" Target="../media/image2940.png"/><Relationship Id="rId9" Type="http://schemas.openxmlformats.org/officeDocument/2006/relationships/image" Target="../media/image27710.png"/><Relationship Id="rId26" Type="http://schemas.openxmlformats.org/officeDocument/2006/relationships/customXml" Target="../ink/ink5076.xml"/><Relationship Id="rId231" Type="http://schemas.openxmlformats.org/officeDocument/2006/relationships/image" Target="../media/image2882.png"/><Relationship Id="rId252" Type="http://schemas.openxmlformats.org/officeDocument/2006/relationships/customXml" Target="../ink/ink5183.xml"/><Relationship Id="rId273" Type="http://schemas.openxmlformats.org/officeDocument/2006/relationships/image" Target="../media/image2903.png"/><Relationship Id="rId294" Type="http://schemas.openxmlformats.org/officeDocument/2006/relationships/customXml" Target="../ink/ink5198.xml"/><Relationship Id="rId308" Type="http://schemas.openxmlformats.org/officeDocument/2006/relationships/customXml" Target="../ink/ink5205.xml"/><Relationship Id="rId329" Type="http://schemas.openxmlformats.org/officeDocument/2006/relationships/image" Target="../media/image2931.png"/><Relationship Id="rId47" Type="http://schemas.openxmlformats.org/officeDocument/2006/relationships/image" Target="../media/image27900.png"/><Relationship Id="rId68" Type="http://schemas.openxmlformats.org/officeDocument/2006/relationships/customXml" Target="../ink/ink5097.xml"/><Relationship Id="rId89" Type="http://schemas.openxmlformats.org/officeDocument/2006/relationships/image" Target="../media/image2811.png"/><Relationship Id="rId112" Type="http://schemas.openxmlformats.org/officeDocument/2006/relationships/customXml" Target="../ink/ink5119.xml"/><Relationship Id="rId133" Type="http://schemas.openxmlformats.org/officeDocument/2006/relationships/image" Target="../media/image2833.png"/><Relationship Id="rId154" Type="http://schemas.openxmlformats.org/officeDocument/2006/relationships/customXml" Target="../ink/ink5140.xml"/><Relationship Id="rId175" Type="http://schemas.openxmlformats.org/officeDocument/2006/relationships/image" Target="../media/image2854.png"/><Relationship Id="rId340" Type="http://schemas.openxmlformats.org/officeDocument/2006/relationships/customXml" Target="../ink/ink5221.xml"/><Relationship Id="rId361" Type="http://schemas.openxmlformats.org/officeDocument/2006/relationships/image" Target="../media/image2935.png"/><Relationship Id="rId196" Type="http://schemas.openxmlformats.org/officeDocument/2006/relationships/customXml" Target="../ink/ink5157.xml"/><Relationship Id="rId200" Type="http://schemas.openxmlformats.org/officeDocument/2006/relationships/customXml" Target="../ink/ink5159.xml"/><Relationship Id="rId16" Type="http://schemas.openxmlformats.org/officeDocument/2006/relationships/customXml" Target="../ink/ink5071.xml"/><Relationship Id="rId221" Type="http://schemas.openxmlformats.org/officeDocument/2006/relationships/image" Target="../media/image2877.png"/><Relationship Id="rId242" Type="http://schemas.openxmlformats.org/officeDocument/2006/relationships/customXml" Target="../ink/ink5178.xml"/><Relationship Id="rId263" Type="http://schemas.openxmlformats.org/officeDocument/2006/relationships/image" Target="../media/image2898.png"/><Relationship Id="rId319" Type="http://schemas.openxmlformats.org/officeDocument/2006/relationships/image" Target="../media/image2926.png"/><Relationship Id="rId37" Type="http://schemas.openxmlformats.org/officeDocument/2006/relationships/image" Target="../media/image27850.png"/><Relationship Id="rId58" Type="http://schemas.openxmlformats.org/officeDocument/2006/relationships/customXml" Target="../ink/ink5092.xml"/><Relationship Id="rId79" Type="http://schemas.openxmlformats.org/officeDocument/2006/relationships/image" Target="../media/image28060.png"/><Relationship Id="rId102" Type="http://schemas.openxmlformats.org/officeDocument/2006/relationships/customXml" Target="../ink/ink5114.xml"/><Relationship Id="rId123" Type="http://schemas.openxmlformats.org/officeDocument/2006/relationships/image" Target="../media/image2828.png"/><Relationship Id="rId144" Type="http://schemas.openxmlformats.org/officeDocument/2006/relationships/customXml" Target="../ink/ink5135.xml"/><Relationship Id="rId330" Type="http://schemas.openxmlformats.org/officeDocument/2006/relationships/customXml" Target="../ink/ink5216.xml"/><Relationship Id="rId90" Type="http://schemas.openxmlformats.org/officeDocument/2006/relationships/customXml" Target="../ink/ink5108.xml"/><Relationship Id="rId165" Type="http://schemas.openxmlformats.org/officeDocument/2006/relationships/image" Target="../media/image2849.png"/><Relationship Id="rId186" Type="http://schemas.openxmlformats.org/officeDocument/2006/relationships/customXml" Target="../ink/ink5156.xml"/><Relationship Id="rId351" Type="http://schemas.openxmlformats.org/officeDocument/2006/relationships/image" Target="../media/image2908.png"/><Relationship Id="rId211" Type="http://schemas.openxmlformats.org/officeDocument/2006/relationships/image" Target="../media/image2872.png"/><Relationship Id="rId232" Type="http://schemas.openxmlformats.org/officeDocument/2006/relationships/customXml" Target="../ink/ink5173.xml"/><Relationship Id="rId253" Type="http://schemas.openxmlformats.org/officeDocument/2006/relationships/image" Target="../media/image2893.png"/><Relationship Id="rId274" Type="http://schemas.openxmlformats.org/officeDocument/2006/relationships/customXml" Target="../ink/ink5194.xml"/><Relationship Id="rId295" Type="http://schemas.openxmlformats.org/officeDocument/2006/relationships/image" Target="../media/image2914.png"/><Relationship Id="rId309" Type="http://schemas.openxmlformats.org/officeDocument/2006/relationships/image" Target="../media/image2921.png"/><Relationship Id="rId27" Type="http://schemas.openxmlformats.org/officeDocument/2006/relationships/image" Target="../media/image27800.png"/><Relationship Id="rId48" Type="http://schemas.openxmlformats.org/officeDocument/2006/relationships/customXml" Target="../ink/ink5087.xml"/><Relationship Id="rId69" Type="http://schemas.openxmlformats.org/officeDocument/2006/relationships/image" Target="../media/image28010.png"/><Relationship Id="rId113" Type="http://schemas.openxmlformats.org/officeDocument/2006/relationships/image" Target="../media/image2823.png"/><Relationship Id="rId134" Type="http://schemas.openxmlformats.org/officeDocument/2006/relationships/customXml" Target="../ink/ink5130.xml"/><Relationship Id="rId320" Type="http://schemas.openxmlformats.org/officeDocument/2006/relationships/customXml" Target="../ink/ink5211.xml"/><Relationship Id="rId80" Type="http://schemas.openxmlformats.org/officeDocument/2006/relationships/customXml" Target="../ink/ink5103.xml"/><Relationship Id="rId155" Type="http://schemas.openxmlformats.org/officeDocument/2006/relationships/image" Target="../media/image2844.png"/><Relationship Id="rId176" Type="http://schemas.openxmlformats.org/officeDocument/2006/relationships/customXml" Target="../ink/ink5151.xml"/><Relationship Id="rId197" Type="http://schemas.openxmlformats.org/officeDocument/2006/relationships/image" Target="../media/image2865.png"/><Relationship Id="rId341" Type="http://schemas.openxmlformats.org/officeDocument/2006/relationships/image" Target="../media/image2871.png"/><Relationship Id="rId362" Type="http://schemas.openxmlformats.org/officeDocument/2006/relationships/customXml" Target="../ink/ink5232.xml"/><Relationship Id="rId201" Type="http://schemas.openxmlformats.org/officeDocument/2006/relationships/image" Target="../media/image2867.png"/><Relationship Id="rId222" Type="http://schemas.openxmlformats.org/officeDocument/2006/relationships/customXml" Target="../ink/ink5168.xml"/><Relationship Id="rId243" Type="http://schemas.openxmlformats.org/officeDocument/2006/relationships/image" Target="../media/image2888.png"/><Relationship Id="rId264" Type="http://schemas.openxmlformats.org/officeDocument/2006/relationships/customXml" Target="../ink/ink5189.xml"/><Relationship Id="rId17" Type="http://schemas.openxmlformats.org/officeDocument/2006/relationships/image" Target="../media/image27750.png"/><Relationship Id="rId38" Type="http://schemas.openxmlformats.org/officeDocument/2006/relationships/customXml" Target="../ink/ink5082.xml"/><Relationship Id="rId59" Type="http://schemas.openxmlformats.org/officeDocument/2006/relationships/image" Target="../media/image27960.png"/><Relationship Id="rId103" Type="http://schemas.openxmlformats.org/officeDocument/2006/relationships/image" Target="../media/image2818.png"/><Relationship Id="rId124" Type="http://schemas.openxmlformats.org/officeDocument/2006/relationships/customXml" Target="../ink/ink5125.xml"/><Relationship Id="rId310" Type="http://schemas.openxmlformats.org/officeDocument/2006/relationships/customXml" Target="../ink/ink5206.xml"/><Relationship Id="rId70" Type="http://schemas.openxmlformats.org/officeDocument/2006/relationships/customXml" Target="../ink/ink5098.xml"/><Relationship Id="rId91" Type="http://schemas.openxmlformats.org/officeDocument/2006/relationships/image" Target="../media/image2812.png"/><Relationship Id="rId145" Type="http://schemas.openxmlformats.org/officeDocument/2006/relationships/image" Target="../media/image2839.png"/><Relationship Id="rId166" Type="http://schemas.openxmlformats.org/officeDocument/2006/relationships/customXml" Target="../ink/ink5146.xml"/><Relationship Id="rId331" Type="http://schemas.openxmlformats.org/officeDocument/2006/relationships/image" Target="../media/image2860.png"/><Relationship Id="rId352" Type="http://schemas.openxmlformats.org/officeDocument/2006/relationships/customXml" Target="../ink/ink522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163.xml"/><Relationship Id="rId233" Type="http://schemas.openxmlformats.org/officeDocument/2006/relationships/image" Target="../media/image2883.png"/><Relationship Id="rId254" Type="http://schemas.openxmlformats.org/officeDocument/2006/relationships/customXml" Target="../ink/ink5184.xml"/><Relationship Id="rId28" Type="http://schemas.openxmlformats.org/officeDocument/2006/relationships/customXml" Target="../ink/ink5077.xml"/><Relationship Id="rId49" Type="http://schemas.openxmlformats.org/officeDocument/2006/relationships/image" Target="../media/image27910.png"/><Relationship Id="rId114" Type="http://schemas.openxmlformats.org/officeDocument/2006/relationships/customXml" Target="../ink/ink5120.xml"/><Relationship Id="rId296" Type="http://schemas.openxmlformats.org/officeDocument/2006/relationships/customXml" Target="../ink/ink5199.xml"/><Relationship Id="rId300" Type="http://schemas.openxmlformats.org/officeDocument/2006/relationships/customXml" Target="../ink/ink5201.xml"/><Relationship Id="rId60" Type="http://schemas.openxmlformats.org/officeDocument/2006/relationships/customXml" Target="../ink/ink5093.xml"/><Relationship Id="rId81" Type="http://schemas.openxmlformats.org/officeDocument/2006/relationships/image" Target="../media/image28070.png"/><Relationship Id="rId135" Type="http://schemas.openxmlformats.org/officeDocument/2006/relationships/image" Target="../media/image2834.png"/><Relationship Id="rId156" Type="http://schemas.openxmlformats.org/officeDocument/2006/relationships/customXml" Target="../ink/ink5141.xml"/><Relationship Id="rId177" Type="http://schemas.openxmlformats.org/officeDocument/2006/relationships/image" Target="../media/image2855.png"/><Relationship Id="rId198" Type="http://schemas.openxmlformats.org/officeDocument/2006/relationships/customXml" Target="../ink/ink5158.xml"/><Relationship Id="rId321" Type="http://schemas.openxmlformats.org/officeDocument/2006/relationships/image" Target="../media/image2927.png"/><Relationship Id="rId342" Type="http://schemas.openxmlformats.org/officeDocument/2006/relationships/customXml" Target="../ink/ink5222.xml"/><Relationship Id="rId363" Type="http://schemas.openxmlformats.org/officeDocument/2006/relationships/image" Target="../media/image2936.png"/><Relationship Id="rId202" Type="http://schemas.openxmlformats.org/officeDocument/2006/relationships/customXml" Target="../ink/ink5160.xml"/><Relationship Id="rId223" Type="http://schemas.openxmlformats.org/officeDocument/2006/relationships/image" Target="../media/image2878.png"/><Relationship Id="rId244" Type="http://schemas.openxmlformats.org/officeDocument/2006/relationships/customXml" Target="../ink/ink5179.xml"/><Relationship Id="rId18" Type="http://schemas.openxmlformats.org/officeDocument/2006/relationships/customXml" Target="../ink/ink5072.xml"/><Relationship Id="rId39" Type="http://schemas.openxmlformats.org/officeDocument/2006/relationships/image" Target="../media/image27860.png"/><Relationship Id="rId265" Type="http://schemas.openxmlformats.org/officeDocument/2006/relationships/image" Target="../media/image2899.png"/><Relationship Id="rId50" Type="http://schemas.openxmlformats.org/officeDocument/2006/relationships/customXml" Target="../ink/ink5088.xml"/><Relationship Id="rId104" Type="http://schemas.openxmlformats.org/officeDocument/2006/relationships/customXml" Target="../ink/ink5115.xml"/><Relationship Id="rId125" Type="http://schemas.openxmlformats.org/officeDocument/2006/relationships/image" Target="../media/image2829.png"/><Relationship Id="rId146" Type="http://schemas.openxmlformats.org/officeDocument/2006/relationships/customXml" Target="../ink/ink5136.xml"/><Relationship Id="rId167" Type="http://schemas.openxmlformats.org/officeDocument/2006/relationships/image" Target="../media/image2850.png"/><Relationship Id="rId311" Type="http://schemas.openxmlformats.org/officeDocument/2006/relationships/image" Target="../media/image2922.png"/><Relationship Id="rId332" Type="http://schemas.openxmlformats.org/officeDocument/2006/relationships/customXml" Target="../ink/ink5217.xml"/><Relationship Id="rId353" Type="http://schemas.openxmlformats.org/officeDocument/2006/relationships/image" Target="../media/image2909.png"/><Relationship Id="rId71" Type="http://schemas.openxmlformats.org/officeDocument/2006/relationships/image" Target="../media/image28020.png"/><Relationship Id="rId92" Type="http://schemas.openxmlformats.org/officeDocument/2006/relationships/customXml" Target="../ink/ink5109.xml"/><Relationship Id="rId213" Type="http://schemas.openxmlformats.org/officeDocument/2006/relationships/image" Target="../media/image2873.png"/><Relationship Id="rId234" Type="http://schemas.openxmlformats.org/officeDocument/2006/relationships/customXml" Target="../ink/ink5174.xml"/><Relationship Id="rId2" Type="http://schemas.openxmlformats.org/officeDocument/2006/relationships/customXml" Target="../ink/ink5064.xml"/><Relationship Id="rId29" Type="http://schemas.openxmlformats.org/officeDocument/2006/relationships/image" Target="../media/image27810.png"/><Relationship Id="rId255" Type="http://schemas.openxmlformats.org/officeDocument/2006/relationships/image" Target="../media/image2894.png"/><Relationship Id="rId297" Type="http://schemas.openxmlformats.org/officeDocument/2006/relationships/image" Target="../media/image2915.png"/><Relationship Id="rId40" Type="http://schemas.openxmlformats.org/officeDocument/2006/relationships/customXml" Target="../ink/ink5083.xml"/><Relationship Id="rId115" Type="http://schemas.openxmlformats.org/officeDocument/2006/relationships/image" Target="../media/image2824.png"/><Relationship Id="rId136" Type="http://schemas.openxmlformats.org/officeDocument/2006/relationships/customXml" Target="../ink/ink5131.xml"/><Relationship Id="rId157" Type="http://schemas.openxmlformats.org/officeDocument/2006/relationships/image" Target="../media/image2845.png"/><Relationship Id="rId178" Type="http://schemas.openxmlformats.org/officeDocument/2006/relationships/customXml" Target="../ink/ink5152.xml"/><Relationship Id="rId301" Type="http://schemas.openxmlformats.org/officeDocument/2006/relationships/image" Target="../media/image2917.png"/><Relationship Id="rId322" Type="http://schemas.openxmlformats.org/officeDocument/2006/relationships/customXml" Target="../ink/ink5212.xml"/><Relationship Id="rId343" Type="http://schemas.openxmlformats.org/officeDocument/2006/relationships/image" Target="../media/image2904.png"/><Relationship Id="rId364" Type="http://schemas.openxmlformats.org/officeDocument/2006/relationships/customXml" Target="../ink/ink5233.xml"/><Relationship Id="rId61" Type="http://schemas.openxmlformats.org/officeDocument/2006/relationships/image" Target="../media/image27970.png"/><Relationship Id="rId82" Type="http://schemas.openxmlformats.org/officeDocument/2006/relationships/customXml" Target="../ink/ink5104.xml"/><Relationship Id="rId199" Type="http://schemas.openxmlformats.org/officeDocument/2006/relationships/image" Target="../media/image2866.png"/><Relationship Id="rId203" Type="http://schemas.openxmlformats.org/officeDocument/2006/relationships/image" Target="../media/image2868.png"/><Relationship Id="rId19" Type="http://schemas.openxmlformats.org/officeDocument/2006/relationships/image" Target="../media/image27760.png"/><Relationship Id="rId224" Type="http://schemas.openxmlformats.org/officeDocument/2006/relationships/customXml" Target="../ink/ink5169.xml"/><Relationship Id="rId245" Type="http://schemas.openxmlformats.org/officeDocument/2006/relationships/image" Target="../media/image2889.png"/><Relationship Id="rId266" Type="http://schemas.openxmlformats.org/officeDocument/2006/relationships/customXml" Target="../ink/ink5190.xml"/><Relationship Id="rId287" Type="http://schemas.openxmlformats.org/officeDocument/2006/relationships/image" Target="../media/image2910.png"/><Relationship Id="rId30" Type="http://schemas.openxmlformats.org/officeDocument/2006/relationships/customXml" Target="../ink/ink5078.xml"/><Relationship Id="rId105" Type="http://schemas.openxmlformats.org/officeDocument/2006/relationships/image" Target="../media/image2819.png"/><Relationship Id="rId126" Type="http://schemas.openxmlformats.org/officeDocument/2006/relationships/customXml" Target="../ink/ink5126.xml"/><Relationship Id="rId147" Type="http://schemas.openxmlformats.org/officeDocument/2006/relationships/image" Target="../media/image2840.png"/><Relationship Id="rId168" Type="http://schemas.openxmlformats.org/officeDocument/2006/relationships/customXml" Target="../ink/ink5147.xml"/><Relationship Id="rId312" Type="http://schemas.openxmlformats.org/officeDocument/2006/relationships/customXml" Target="../ink/ink5207.xml"/><Relationship Id="rId333" Type="http://schemas.openxmlformats.org/officeDocument/2006/relationships/image" Target="../media/image2861.png"/><Relationship Id="rId354" Type="http://schemas.openxmlformats.org/officeDocument/2006/relationships/customXml" Target="../ink/ink5228.xml"/><Relationship Id="rId51" Type="http://schemas.openxmlformats.org/officeDocument/2006/relationships/image" Target="../media/image27920.png"/><Relationship Id="rId72" Type="http://schemas.openxmlformats.org/officeDocument/2006/relationships/customXml" Target="../ink/ink5099.xml"/><Relationship Id="rId93" Type="http://schemas.openxmlformats.org/officeDocument/2006/relationships/image" Target="../media/image2813.png"/><Relationship Id="rId3" Type="http://schemas.openxmlformats.org/officeDocument/2006/relationships/image" Target="../media/image27680.png"/><Relationship Id="rId214" Type="http://schemas.openxmlformats.org/officeDocument/2006/relationships/customXml" Target="../ink/ink5164.xml"/><Relationship Id="rId235" Type="http://schemas.openxmlformats.org/officeDocument/2006/relationships/image" Target="../media/image2884.png"/><Relationship Id="rId256" Type="http://schemas.openxmlformats.org/officeDocument/2006/relationships/customXml" Target="../ink/ink5185.xml"/><Relationship Id="rId298" Type="http://schemas.openxmlformats.org/officeDocument/2006/relationships/customXml" Target="../ink/ink5200.xml"/><Relationship Id="rId116" Type="http://schemas.openxmlformats.org/officeDocument/2006/relationships/customXml" Target="../ink/ink5121.xml"/><Relationship Id="rId137" Type="http://schemas.openxmlformats.org/officeDocument/2006/relationships/image" Target="../media/image2835.png"/><Relationship Id="rId158" Type="http://schemas.openxmlformats.org/officeDocument/2006/relationships/customXml" Target="../ink/ink5142.xml"/><Relationship Id="rId302" Type="http://schemas.openxmlformats.org/officeDocument/2006/relationships/customXml" Target="../ink/ink5202.xml"/><Relationship Id="rId323" Type="http://schemas.openxmlformats.org/officeDocument/2006/relationships/image" Target="../media/image2928.png"/><Relationship Id="rId344" Type="http://schemas.openxmlformats.org/officeDocument/2006/relationships/customXml" Target="../ink/ink5223.xml"/><Relationship Id="rId20" Type="http://schemas.openxmlformats.org/officeDocument/2006/relationships/customXml" Target="../ink/ink5073.xml"/><Relationship Id="rId41" Type="http://schemas.openxmlformats.org/officeDocument/2006/relationships/image" Target="../media/image27870.png"/><Relationship Id="rId62" Type="http://schemas.openxmlformats.org/officeDocument/2006/relationships/customXml" Target="../ink/ink5094.xml"/><Relationship Id="rId83" Type="http://schemas.openxmlformats.org/officeDocument/2006/relationships/image" Target="../media/image28080.png"/><Relationship Id="rId179" Type="http://schemas.openxmlformats.org/officeDocument/2006/relationships/image" Target="../media/image2856.png"/><Relationship Id="rId365" Type="http://schemas.openxmlformats.org/officeDocument/2006/relationships/image" Target="../media/image2937.png"/><Relationship Id="rId204" Type="http://schemas.openxmlformats.org/officeDocument/2006/relationships/customXml" Target="../ink/ink5161.xml"/><Relationship Id="rId225" Type="http://schemas.openxmlformats.org/officeDocument/2006/relationships/image" Target="../media/image2879.png"/><Relationship Id="rId246" Type="http://schemas.openxmlformats.org/officeDocument/2006/relationships/customXml" Target="../ink/ink5180.xml"/><Relationship Id="rId267" Type="http://schemas.openxmlformats.org/officeDocument/2006/relationships/image" Target="../media/image2900.png"/><Relationship Id="rId288" Type="http://schemas.openxmlformats.org/officeDocument/2006/relationships/customXml" Target="../ink/ink5195.xml"/><Relationship Id="rId106" Type="http://schemas.openxmlformats.org/officeDocument/2006/relationships/customXml" Target="../ink/ink5116.xml"/><Relationship Id="rId127" Type="http://schemas.openxmlformats.org/officeDocument/2006/relationships/image" Target="../media/image2830.png"/><Relationship Id="rId313" Type="http://schemas.openxmlformats.org/officeDocument/2006/relationships/image" Target="../media/image2923.png"/><Relationship Id="rId10" Type="http://schemas.openxmlformats.org/officeDocument/2006/relationships/customXml" Target="../ink/ink5068.xml"/><Relationship Id="rId31" Type="http://schemas.openxmlformats.org/officeDocument/2006/relationships/image" Target="../media/image27820.png"/><Relationship Id="rId52" Type="http://schemas.openxmlformats.org/officeDocument/2006/relationships/customXml" Target="../ink/ink5089.xml"/><Relationship Id="rId73" Type="http://schemas.openxmlformats.org/officeDocument/2006/relationships/image" Target="../media/image28030.png"/><Relationship Id="rId94" Type="http://schemas.openxmlformats.org/officeDocument/2006/relationships/customXml" Target="../ink/ink5110.xml"/><Relationship Id="rId148" Type="http://schemas.openxmlformats.org/officeDocument/2006/relationships/customXml" Target="../ink/ink5137.xml"/><Relationship Id="rId169" Type="http://schemas.openxmlformats.org/officeDocument/2006/relationships/image" Target="../media/image2851.png"/><Relationship Id="rId334" Type="http://schemas.openxmlformats.org/officeDocument/2006/relationships/customXml" Target="../ink/ink5218.xml"/><Relationship Id="rId355" Type="http://schemas.openxmlformats.org/officeDocument/2006/relationships/image" Target="../media/image2932.png"/><Relationship Id="rId4" Type="http://schemas.openxmlformats.org/officeDocument/2006/relationships/customXml" Target="../ink/ink5065.xml"/><Relationship Id="rId180" Type="http://schemas.openxmlformats.org/officeDocument/2006/relationships/customXml" Target="../ink/ink5153.xml"/><Relationship Id="rId215" Type="http://schemas.openxmlformats.org/officeDocument/2006/relationships/image" Target="../media/image2874.png"/><Relationship Id="rId236" Type="http://schemas.openxmlformats.org/officeDocument/2006/relationships/customXml" Target="../ink/ink5175.xml"/><Relationship Id="rId257" Type="http://schemas.openxmlformats.org/officeDocument/2006/relationships/image" Target="../media/image2895.png"/><Relationship Id="rId303" Type="http://schemas.openxmlformats.org/officeDocument/2006/relationships/image" Target="../media/image2918.png"/><Relationship Id="rId42" Type="http://schemas.openxmlformats.org/officeDocument/2006/relationships/customXml" Target="../ink/ink5084.xml"/><Relationship Id="rId84" Type="http://schemas.openxmlformats.org/officeDocument/2006/relationships/customXml" Target="../ink/ink5105.xml"/><Relationship Id="rId138" Type="http://schemas.openxmlformats.org/officeDocument/2006/relationships/customXml" Target="../ink/ink5132.xml"/><Relationship Id="rId345" Type="http://schemas.openxmlformats.org/officeDocument/2006/relationships/image" Target="../media/image2905.png"/><Relationship Id="rId205" Type="http://schemas.openxmlformats.org/officeDocument/2006/relationships/image" Target="../media/image2869.png"/><Relationship Id="rId247" Type="http://schemas.openxmlformats.org/officeDocument/2006/relationships/image" Target="../media/image2890.png"/><Relationship Id="rId107" Type="http://schemas.openxmlformats.org/officeDocument/2006/relationships/image" Target="../media/image2820.png"/><Relationship Id="rId289" Type="http://schemas.openxmlformats.org/officeDocument/2006/relationships/image" Target="../media/image2911.png"/><Relationship Id="rId11" Type="http://schemas.openxmlformats.org/officeDocument/2006/relationships/image" Target="../media/image27720.png"/><Relationship Id="rId53" Type="http://schemas.openxmlformats.org/officeDocument/2006/relationships/image" Target="../media/image27930.png"/><Relationship Id="rId149" Type="http://schemas.openxmlformats.org/officeDocument/2006/relationships/image" Target="../media/image2841.png"/><Relationship Id="rId314" Type="http://schemas.openxmlformats.org/officeDocument/2006/relationships/customXml" Target="../ink/ink5208.xml"/><Relationship Id="rId356" Type="http://schemas.openxmlformats.org/officeDocument/2006/relationships/customXml" Target="../ink/ink5229.xml"/><Relationship Id="rId95" Type="http://schemas.openxmlformats.org/officeDocument/2006/relationships/image" Target="../media/image2814.png"/><Relationship Id="rId160" Type="http://schemas.openxmlformats.org/officeDocument/2006/relationships/customXml" Target="../ink/ink5143.xml"/><Relationship Id="rId216" Type="http://schemas.openxmlformats.org/officeDocument/2006/relationships/customXml" Target="../ink/ink5165.xml"/><Relationship Id="rId258" Type="http://schemas.openxmlformats.org/officeDocument/2006/relationships/customXml" Target="../ink/ink5186.xml"/><Relationship Id="rId22" Type="http://schemas.openxmlformats.org/officeDocument/2006/relationships/customXml" Target="../ink/ink5074.xml"/><Relationship Id="rId64" Type="http://schemas.openxmlformats.org/officeDocument/2006/relationships/customXml" Target="../ink/ink5095.xml"/><Relationship Id="rId118" Type="http://schemas.openxmlformats.org/officeDocument/2006/relationships/customXml" Target="../ink/ink5122.xml"/><Relationship Id="rId325" Type="http://schemas.openxmlformats.org/officeDocument/2006/relationships/image" Target="../media/image2929.png"/><Relationship Id="rId367" Type="http://schemas.openxmlformats.org/officeDocument/2006/relationships/image" Target="../media/image2938.png"/><Relationship Id="rId171" Type="http://schemas.openxmlformats.org/officeDocument/2006/relationships/image" Target="../media/image2852.png"/><Relationship Id="rId227" Type="http://schemas.openxmlformats.org/officeDocument/2006/relationships/image" Target="../media/image2880.png"/><Relationship Id="rId269" Type="http://schemas.openxmlformats.org/officeDocument/2006/relationships/image" Target="../media/image2901.png"/><Relationship Id="rId33" Type="http://schemas.openxmlformats.org/officeDocument/2006/relationships/image" Target="../media/image27830.png"/><Relationship Id="rId129" Type="http://schemas.openxmlformats.org/officeDocument/2006/relationships/image" Target="../media/image2831.png"/><Relationship Id="rId336" Type="http://schemas.openxmlformats.org/officeDocument/2006/relationships/customXml" Target="../ink/ink5219.xml"/><Relationship Id="rId75" Type="http://schemas.openxmlformats.org/officeDocument/2006/relationships/image" Target="../media/image28040.png"/><Relationship Id="rId140" Type="http://schemas.openxmlformats.org/officeDocument/2006/relationships/customXml" Target="../ink/ink5133.xml"/><Relationship Id="rId182" Type="http://schemas.openxmlformats.org/officeDocument/2006/relationships/customXml" Target="../ink/ink5154.xml"/><Relationship Id="rId6" Type="http://schemas.openxmlformats.org/officeDocument/2006/relationships/customXml" Target="../ink/ink5066.xml"/><Relationship Id="rId238" Type="http://schemas.openxmlformats.org/officeDocument/2006/relationships/customXml" Target="../ink/ink5176.xml"/><Relationship Id="rId291" Type="http://schemas.openxmlformats.org/officeDocument/2006/relationships/image" Target="../media/image2912.png"/><Relationship Id="rId305" Type="http://schemas.openxmlformats.org/officeDocument/2006/relationships/image" Target="../media/image2919.png"/><Relationship Id="rId347" Type="http://schemas.openxmlformats.org/officeDocument/2006/relationships/image" Target="../media/image2906.png"/><Relationship Id="rId44" Type="http://schemas.openxmlformats.org/officeDocument/2006/relationships/customXml" Target="../ink/ink5085.xml"/><Relationship Id="rId86" Type="http://schemas.openxmlformats.org/officeDocument/2006/relationships/customXml" Target="../ink/ink5106.xml"/><Relationship Id="rId151" Type="http://schemas.openxmlformats.org/officeDocument/2006/relationships/image" Target="../media/image2842.png"/><Relationship Id="rId249" Type="http://schemas.openxmlformats.org/officeDocument/2006/relationships/image" Target="../media/image2891.png"/><Relationship Id="rId13" Type="http://schemas.openxmlformats.org/officeDocument/2006/relationships/image" Target="../media/image27730.png"/><Relationship Id="rId109" Type="http://schemas.openxmlformats.org/officeDocument/2006/relationships/image" Target="../media/image2821.png"/><Relationship Id="rId260" Type="http://schemas.openxmlformats.org/officeDocument/2006/relationships/customXml" Target="../ink/ink5187.xml"/><Relationship Id="rId316" Type="http://schemas.openxmlformats.org/officeDocument/2006/relationships/customXml" Target="../ink/ink5209.xml"/><Relationship Id="rId55" Type="http://schemas.openxmlformats.org/officeDocument/2006/relationships/image" Target="../media/image27940.png"/><Relationship Id="rId97" Type="http://schemas.openxmlformats.org/officeDocument/2006/relationships/image" Target="../media/image2815.png"/><Relationship Id="rId120" Type="http://schemas.openxmlformats.org/officeDocument/2006/relationships/customXml" Target="../ink/ink5123.xml"/><Relationship Id="rId358" Type="http://schemas.openxmlformats.org/officeDocument/2006/relationships/customXml" Target="../ink/ink5230.xml"/><Relationship Id="rId162" Type="http://schemas.openxmlformats.org/officeDocument/2006/relationships/customXml" Target="../ink/ink5144.xml"/><Relationship Id="rId218" Type="http://schemas.openxmlformats.org/officeDocument/2006/relationships/customXml" Target="../ink/ink5166.xml"/><Relationship Id="rId271" Type="http://schemas.openxmlformats.org/officeDocument/2006/relationships/image" Target="../media/image2902.png"/><Relationship Id="rId24" Type="http://schemas.openxmlformats.org/officeDocument/2006/relationships/customXml" Target="../ink/ink5075.xml"/><Relationship Id="rId66" Type="http://schemas.openxmlformats.org/officeDocument/2006/relationships/customXml" Target="../ink/ink5096.xml"/><Relationship Id="rId131" Type="http://schemas.openxmlformats.org/officeDocument/2006/relationships/image" Target="../media/image2832.png"/><Relationship Id="rId327" Type="http://schemas.openxmlformats.org/officeDocument/2006/relationships/image" Target="../media/image2930.png"/><Relationship Id="rId369" Type="http://schemas.openxmlformats.org/officeDocument/2006/relationships/image" Target="../media/image2939.png"/><Relationship Id="rId173" Type="http://schemas.openxmlformats.org/officeDocument/2006/relationships/image" Target="../media/image2853.png"/><Relationship Id="rId229" Type="http://schemas.openxmlformats.org/officeDocument/2006/relationships/image" Target="../media/image2881.png"/><Relationship Id="rId240" Type="http://schemas.openxmlformats.org/officeDocument/2006/relationships/customXml" Target="../ink/ink517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94.xml"/><Relationship Id="rId299" Type="http://schemas.openxmlformats.org/officeDocument/2006/relationships/customXml" Target="../ink/ink5385.xml"/><Relationship Id="rId21" Type="http://schemas.openxmlformats.org/officeDocument/2006/relationships/customXml" Target="../ink/ink5246.xml"/><Relationship Id="rId63" Type="http://schemas.openxmlformats.org/officeDocument/2006/relationships/customXml" Target="../ink/ink5267.xml"/><Relationship Id="rId159" Type="http://schemas.openxmlformats.org/officeDocument/2006/relationships/customXml" Target="../ink/ink5315.xml"/><Relationship Id="rId324" Type="http://schemas.openxmlformats.org/officeDocument/2006/relationships/image" Target="../media/image3061.png"/><Relationship Id="rId366" Type="http://schemas.openxmlformats.org/officeDocument/2006/relationships/image" Target="../media/image3082.png"/><Relationship Id="rId170" Type="http://schemas.openxmlformats.org/officeDocument/2006/relationships/image" Target="../media/image2984.png"/><Relationship Id="rId226" Type="http://schemas.openxmlformats.org/officeDocument/2006/relationships/image" Target="../media/image3012.png"/><Relationship Id="rId268" Type="http://schemas.openxmlformats.org/officeDocument/2006/relationships/image" Target="../media/image3033.png"/><Relationship Id="rId32" Type="http://schemas.openxmlformats.org/officeDocument/2006/relationships/image" Target="../media/image29150.png"/><Relationship Id="rId74" Type="http://schemas.openxmlformats.org/officeDocument/2006/relationships/image" Target="../media/image29360.png"/><Relationship Id="rId128" Type="http://schemas.openxmlformats.org/officeDocument/2006/relationships/image" Target="../media/image2963.png"/><Relationship Id="rId335" Type="http://schemas.openxmlformats.org/officeDocument/2006/relationships/customXml" Target="../ink/ink5403.xml"/><Relationship Id="rId377" Type="http://schemas.openxmlformats.org/officeDocument/2006/relationships/customXml" Target="../ink/ink5424.xml"/><Relationship Id="rId5" Type="http://schemas.openxmlformats.org/officeDocument/2006/relationships/customXml" Target="../ink/ink5238.xml"/><Relationship Id="rId181" Type="http://schemas.openxmlformats.org/officeDocument/2006/relationships/customXml" Target="../ink/ink5326.xml"/><Relationship Id="rId237" Type="http://schemas.openxmlformats.org/officeDocument/2006/relationships/customXml" Target="../ink/ink5354.xml"/><Relationship Id="rId279" Type="http://schemas.openxmlformats.org/officeDocument/2006/relationships/customXml" Target="../ink/ink5375.xml"/><Relationship Id="rId43" Type="http://schemas.openxmlformats.org/officeDocument/2006/relationships/customXml" Target="../ink/ink5257.xml"/><Relationship Id="rId139" Type="http://schemas.openxmlformats.org/officeDocument/2006/relationships/customXml" Target="../ink/ink5305.xml"/><Relationship Id="rId290" Type="http://schemas.openxmlformats.org/officeDocument/2006/relationships/image" Target="../media/image3044.png"/><Relationship Id="rId304" Type="http://schemas.openxmlformats.org/officeDocument/2006/relationships/image" Target="../media/image3051.png"/><Relationship Id="rId346" Type="http://schemas.openxmlformats.org/officeDocument/2006/relationships/image" Target="../media/image3072.png"/><Relationship Id="rId85" Type="http://schemas.openxmlformats.org/officeDocument/2006/relationships/customXml" Target="../ink/ink5278.xml"/><Relationship Id="rId150" Type="http://schemas.openxmlformats.org/officeDocument/2006/relationships/image" Target="../media/image2974.png"/><Relationship Id="rId192" Type="http://schemas.openxmlformats.org/officeDocument/2006/relationships/image" Target="../media/image2995.png"/><Relationship Id="rId206" Type="http://schemas.openxmlformats.org/officeDocument/2006/relationships/image" Target="../media/image3002.png"/><Relationship Id="rId248" Type="http://schemas.openxmlformats.org/officeDocument/2006/relationships/image" Target="../media/image3023.png"/><Relationship Id="rId12" Type="http://schemas.openxmlformats.org/officeDocument/2006/relationships/image" Target="../media/image29050.png"/><Relationship Id="rId108" Type="http://schemas.openxmlformats.org/officeDocument/2006/relationships/image" Target="../media/image2953.png"/><Relationship Id="rId315" Type="http://schemas.openxmlformats.org/officeDocument/2006/relationships/customXml" Target="../ink/ink5393.xml"/><Relationship Id="rId357" Type="http://schemas.openxmlformats.org/officeDocument/2006/relationships/customXml" Target="../ink/ink5414.xml"/><Relationship Id="rId54" Type="http://schemas.openxmlformats.org/officeDocument/2006/relationships/image" Target="../media/image29260.png"/><Relationship Id="rId96" Type="http://schemas.openxmlformats.org/officeDocument/2006/relationships/image" Target="../media/image2947.png"/><Relationship Id="rId161" Type="http://schemas.openxmlformats.org/officeDocument/2006/relationships/customXml" Target="../ink/ink5316.xml"/><Relationship Id="rId217" Type="http://schemas.openxmlformats.org/officeDocument/2006/relationships/customXml" Target="../ink/ink5344.xml"/><Relationship Id="rId259" Type="http://schemas.openxmlformats.org/officeDocument/2006/relationships/customXml" Target="../ink/ink5365.xml"/><Relationship Id="rId23" Type="http://schemas.openxmlformats.org/officeDocument/2006/relationships/customXml" Target="../ink/ink5247.xml"/><Relationship Id="rId119" Type="http://schemas.openxmlformats.org/officeDocument/2006/relationships/customXml" Target="../ink/ink5295.xml"/><Relationship Id="rId270" Type="http://schemas.openxmlformats.org/officeDocument/2006/relationships/image" Target="../media/image3034.png"/><Relationship Id="rId326" Type="http://schemas.openxmlformats.org/officeDocument/2006/relationships/image" Target="../media/image3062.png"/><Relationship Id="rId65" Type="http://schemas.openxmlformats.org/officeDocument/2006/relationships/customXml" Target="../ink/ink5268.xml"/><Relationship Id="rId130" Type="http://schemas.openxmlformats.org/officeDocument/2006/relationships/image" Target="../media/image2964.png"/><Relationship Id="rId368" Type="http://schemas.openxmlformats.org/officeDocument/2006/relationships/image" Target="../media/image3083.png"/><Relationship Id="rId172" Type="http://schemas.openxmlformats.org/officeDocument/2006/relationships/image" Target="../media/image2985.png"/><Relationship Id="rId228" Type="http://schemas.openxmlformats.org/officeDocument/2006/relationships/image" Target="../media/image3013.png"/><Relationship Id="rId281" Type="http://schemas.openxmlformats.org/officeDocument/2006/relationships/customXml" Target="../ink/ink5376.xml"/><Relationship Id="rId337" Type="http://schemas.openxmlformats.org/officeDocument/2006/relationships/customXml" Target="../ink/ink5404.xml"/><Relationship Id="rId34" Type="http://schemas.openxmlformats.org/officeDocument/2006/relationships/image" Target="../media/image29160.png"/><Relationship Id="rId76" Type="http://schemas.openxmlformats.org/officeDocument/2006/relationships/image" Target="../media/image29370.png"/><Relationship Id="rId141" Type="http://schemas.openxmlformats.org/officeDocument/2006/relationships/customXml" Target="../ink/ink5306.xml"/><Relationship Id="rId379" Type="http://schemas.openxmlformats.org/officeDocument/2006/relationships/customXml" Target="../ink/ink5425.xml"/><Relationship Id="rId7" Type="http://schemas.openxmlformats.org/officeDocument/2006/relationships/customXml" Target="../ink/ink5239.xml"/><Relationship Id="rId183" Type="http://schemas.openxmlformats.org/officeDocument/2006/relationships/customXml" Target="../ink/ink5327.xml"/><Relationship Id="rId239" Type="http://schemas.openxmlformats.org/officeDocument/2006/relationships/customXml" Target="../ink/ink5355.xml"/><Relationship Id="rId250" Type="http://schemas.openxmlformats.org/officeDocument/2006/relationships/image" Target="../media/image3024.png"/><Relationship Id="rId292" Type="http://schemas.openxmlformats.org/officeDocument/2006/relationships/image" Target="../media/image3045.png"/><Relationship Id="rId306" Type="http://schemas.openxmlformats.org/officeDocument/2006/relationships/image" Target="../media/image3052.png"/><Relationship Id="rId45" Type="http://schemas.openxmlformats.org/officeDocument/2006/relationships/customXml" Target="../ink/ink5258.xml"/><Relationship Id="rId87" Type="http://schemas.openxmlformats.org/officeDocument/2006/relationships/customXml" Target="../ink/ink5279.xml"/><Relationship Id="rId110" Type="http://schemas.openxmlformats.org/officeDocument/2006/relationships/image" Target="../media/image2954.png"/><Relationship Id="rId348" Type="http://schemas.openxmlformats.org/officeDocument/2006/relationships/image" Target="../media/image3073.png"/><Relationship Id="rId152" Type="http://schemas.openxmlformats.org/officeDocument/2006/relationships/image" Target="../media/image2975.png"/><Relationship Id="rId194" Type="http://schemas.openxmlformats.org/officeDocument/2006/relationships/image" Target="../media/image2996.png"/><Relationship Id="rId208" Type="http://schemas.openxmlformats.org/officeDocument/2006/relationships/image" Target="../media/image3003.png"/><Relationship Id="rId261" Type="http://schemas.openxmlformats.org/officeDocument/2006/relationships/customXml" Target="../ink/ink5366.xml"/><Relationship Id="rId14" Type="http://schemas.openxmlformats.org/officeDocument/2006/relationships/image" Target="../media/image29060.png"/><Relationship Id="rId56" Type="http://schemas.openxmlformats.org/officeDocument/2006/relationships/image" Target="../media/image29270.png"/><Relationship Id="rId317" Type="http://schemas.openxmlformats.org/officeDocument/2006/relationships/customXml" Target="../ink/ink5394.xml"/><Relationship Id="rId359" Type="http://schemas.openxmlformats.org/officeDocument/2006/relationships/customXml" Target="../ink/ink5415.xml"/><Relationship Id="rId98" Type="http://schemas.openxmlformats.org/officeDocument/2006/relationships/image" Target="../media/image2948.png"/><Relationship Id="rId121" Type="http://schemas.openxmlformats.org/officeDocument/2006/relationships/customXml" Target="../ink/ink5296.xml"/><Relationship Id="rId163" Type="http://schemas.openxmlformats.org/officeDocument/2006/relationships/customXml" Target="../ink/ink5317.xml"/><Relationship Id="rId219" Type="http://schemas.openxmlformats.org/officeDocument/2006/relationships/customXml" Target="../ink/ink5345.xml"/><Relationship Id="rId370" Type="http://schemas.openxmlformats.org/officeDocument/2006/relationships/image" Target="../media/image3084.png"/><Relationship Id="rId230" Type="http://schemas.openxmlformats.org/officeDocument/2006/relationships/image" Target="../media/image3014.png"/><Relationship Id="rId25" Type="http://schemas.openxmlformats.org/officeDocument/2006/relationships/customXml" Target="../ink/ink5248.xml"/><Relationship Id="rId67" Type="http://schemas.openxmlformats.org/officeDocument/2006/relationships/customXml" Target="../ink/ink5269.xml"/><Relationship Id="rId272" Type="http://schemas.openxmlformats.org/officeDocument/2006/relationships/image" Target="../media/image3035.png"/><Relationship Id="rId328" Type="http://schemas.openxmlformats.org/officeDocument/2006/relationships/image" Target="../media/image3063.png"/><Relationship Id="rId132" Type="http://schemas.openxmlformats.org/officeDocument/2006/relationships/image" Target="../media/image2965.png"/><Relationship Id="rId174" Type="http://schemas.openxmlformats.org/officeDocument/2006/relationships/image" Target="../media/image2986.png"/><Relationship Id="rId381" Type="http://schemas.openxmlformats.org/officeDocument/2006/relationships/customXml" Target="../ink/ink5426.xml"/><Relationship Id="rId241" Type="http://schemas.openxmlformats.org/officeDocument/2006/relationships/customXml" Target="../ink/ink5356.xml"/><Relationship Id="rId36" Type="http://schemas.openxmlformats.org/officeDocument/2006/relationships/image" Target="../media/image29170.png"/><Relationship Id="rId283" Type="http://schemas.openxmlformats.org/officeDocument/2006/relationships/customXml" Target="../ink/ink5377.xml"/><Relationship Id="rId339" Type="http://schemas.openxmlformats.org/officeDocument/2006/relationships/customXml" Target="../ink/ink5405.xml"/><Relationship Id="rId78" Type="http://schemas.openxmlformats.org/officeDocument/2006/relationships/image" Target="../media/image29380.png"/><Relationship Id="rId101" Type="http://schemas.openxmlformats.org/officeDocument/2006/relationships/customXml" Target="../ink/ink5286.xml"/><Relationship Id="rId143" Type="http://schemas.openxmlformats.org/officeDocument/2006/relationships/customXml" Target="../ink/ink5307.xml"/><Relationship Id="rId185" Type="http://schemas.openxmlformats.org/officeDocument/2006/relationships/customXml" Target="../ink/ink5328.xml"/><Relationship Id="rId350" Type="http://schemas.openxmlformats.org/officeDocument/2006/relationships/image" Target="../media/image3074.png"/><Relationship Id="rId9" Type="http://schemas.openxmlformats.org/officeDocument/2006/relationships/customXml" Target="../ink/ink5240.xml"/><Relationship Id="rId210" Type="http://schemas.openxmlformats.org/officeDocument/2006/relationships/image" Target="../media/image3004.png"/><Relationship Id="rId252" Type="http://schemas.openxmlformats.org/officeDocument/2006/relationships/image" Target="../media/image3025.png"/><Relationship Id="rId294" Type="http://schemas.openxmlformats.org/officeDocument/2006/relationships/image" Target="../media/image3046.png"/><Relationship Id="rId308" Type="http://schemas.openxmlformats.org/officeDocument/2006/relationships/image" Target="../media/image3053.png"/><Relationship Id="rId47" Type="http://schemas.openxmlformats.org/officeDocument/2006/relationships/customXml" Target="../ink/ink5259.xml"/><Relationship Id="rId68" Type="http://schemas.openxmlformats.org/officeDocument/2006/relationships/image" Target="../media/image29330.png"/><Relationship Id="rId89" Type="http://schemas.openxmlformats.org/officeDocument/2006/relationships/customXml" Target="../ink/ink5280.xml"/><Relationship Id="rId112" Type="http://schemas.openxmlformats.org/officeDocument/2006/relationships/image" Target="../media/image2955.png"/><Relationship Id="rId133" Type="http://schemas.openxmlformats.org/officeDocument/2006/relationships/customXml" Target="../ink/ink5302.xml"/><Relationship Id="rId154" Type="http://schemas.openxmlformats.org/officeDocument/2006/relationships/image" Target="../media/image2976.png"/><Relationship Id="rId175" Type="http://schemas.openxmlformats.org/officeDocument/2006/relationships/customXml" Target="../ink/ink5323.xml"/><Relationship Id="rId340" Type="http://schemas.openxmlformats.org/officeDocument/2006/relationships/image" Target="../media/image3069.png"/><Relationship Id="rId361" Type="http://schemas.openxmlformats.org/officeDocument/2006/relationships/customXml" Target="../ink/ink5416.xml"/><Relationship Id="rId196" Type="http://schemas.openxmlformats.org/officeDocument/2006/relationships/image" Target="../media/image2997.png"/><Relationship Id="rId200" Type="http://schemas.openxmlformats.org/officeDocument/2006/relationships/image" Target="../media/image2999.png"/><Relationship Id="rId382" Type="http://schemas.openxmlformats.org/officeDocument/2006/relationships/image" Target="../media/image3090.png"/><Relationship Id="rId16" Type="http://schemas.openxmlformats.org/officeDocument/2006/relationships/image" Target="../media/image29070.png"/><Relationship Id="rId221" Type="http://schemas.openxmlformats.org/officeDocument/2006/relationships/customXml" Target="../ink/ink5346.xml"/><Relationship Id="rId242" Type="http://schemas.openxmlformats.org/officeDocument/2006/relationships/image" Target="../media/image3020.png"/><Relationship Id="rId263" Type="http://schemas.openxmlformats.org/officeDocument/2006/relationships/customXml" Target="../ink/ink5367.xml"/><Relationship Id="rId284" Type="http://schemas.openxmlformats.org/officeDocument/2006/relationships/image" Target="../media/image3041.png"/><Relationship Id="rId319" Type="http://schemas.openxmlformats.org/officeDocument/2006/relationships/customXml" Target="../ink/ink5395.xml"/><Relationship Id="rId37" Type="http://schemas.openxmlformats.org/officeDocument/2006/relationships/customXml" Target="../ink/ink5254.xml"/><Relationship Id="rId58" Type="http://schemas.openxmlformats.org/officeDocument/2006/relationships/image" Target="../media/image29280.png"/><Relationship Id="rId79" Type="http://schemas.openxmlformats.org/officeDocument/2006/relationships/customXml" Target="../ink/ink5275.xml"/><Relationship Id="rId102" Type="http://schemas.openxmlformats.org/officeDocument/2006/relationships/image" Target="../media/image2950.png"/><Relationship Id="rId123" Type="http://schemas.openxmlformats.org/officeDocument/2006/relationships/customXml" Target="../ink/ink5297.xml"/><Relationship Id="rId144" Type="http://schemas.openxmlformats.org/officeDocument/2006/relationships/image" Target="../media/image2971.png"/><Relationship Id="rId330" Type="http://schemas.openxmlformats.org/officeDocument/2006/relationships/image" Target="../media/image3064.png"/><Relationship Id="rId90" Type="http://schemas.openxmlformats.org/officeDocument/2006/relationships/image" Target="../media/image2944.png"/><Relationship Id="rId165" Type="http://schemas.openxmlformats.org/officeDocument/2006/relationships/customXml" Target="../ink/ink5318.xml"/><Relationship Id="rId186" Type="http://schemas.openxmlformats.org/officeDocument/2006/relationships/image" Target="../media/image2992.png"/><Relationship Id="rId351" Type="http://schemas.openxmlformats.org/officeDocument/2006/relationships/customXml" Target="../ink/ink5411.xml"/><Relationship Id="rId372" Type="http://schemas.openxmlformats.org/officeDocument/2006/relationships/image" Target="../media/image3085.png"/><Relationship Id="rId211" Type="http://schemas.openxmlformats.org/officeDocument/2006/relationships/customXml" Target="../ink/ink5341.xml"/><Relationship Id="rId232" Type="http://schemas.openxmlformats.org/officeDocument/2006/relationships/image" Target="../media/image3015.png"/><Relationship Id="rId253" Type="http://schemas.openxmlformats.org/officeDocument/2006/relationships/customXml" Target="../ink/ink5362.xml"/><Relationship Id="rId274" Type="http://schemas.openxmlformats.org/officeDocument/2006/relationships/image" Target="../media/image3036.png"/><Relationship Id="rId295" Type="http://schemas.openxmlformats.org/officeDocument/2006/relationships/customXml" Target="../ink/ink5383.xml"/><Relationship Id="rId309" Type="http://schemas.openxmlformats.org/officeDocument/2006/relationships/customXml" Target="../ink/ink5390.xml"/><Relationship Id="rId27" Type="http://schemas.openxmlformats.org/officeDocument/2006/relationships/customXml" Target="../ink/ink5249.xml"/><Relationship Id="rId48" Type="http://schemas.openxmlformats.org/officeDocument/2006/relationships/image" Target="../media/image29230.png"/><Relationship Id="rId69" Type="http://schemas.openxmlformats.org/officeDocument/2006/relationships/customXml" Target="../ink/ink5270.xml"/><Relationship Id="rId113" Type="http://schemas.openxmlformats.org/officeDocument/2006/relationships/customXml" Target="../ink/ink5292.xml"/><Relationship Id="rId134" Type="http://schemas.openxmlformats.org/officeDocument/2006/relationships/image" Target="../media/image2966.png"/><Relationship Id="rId320" Type="http://schemas.openxmlformats.org/officeDocument/2006/relationships/image" Target="../media/image3059.png"/><Relationship Id="rId80" Type="http://schemas.openxmlformats.org/officeDocument/2006/relationships/image" Target="../media/image29390.png"/><Relationship Id="rId155" Type="http://schemas.openxmlformats.org/officeDocument/2006/relationships/customXml" Target="../ink/ink5313.xml"/><Relationship Id="rId176" Type="http://schemas.openxmlformats.org/officeDocument/2006/relationships/image" Target="../media/image2987.png"/><Relationship Id="rId197" Type="http://schemas.openxmlformats.org/officeDocument/2006/relationships/customXml" Target="../ink/ink5334.xml"/><Relationship Id="rId341" Type="http://schemas.openxmlformats.org/officeDocument/2006/relationships/customXml" Target="../ink/ink5406.xml"/><Relationship Id="rId362" Type="http://schemas.openxmlformats.org/officeDocument/2006/relationships/image" Target="../media/image3080.png"/><Relationship Id="rId383" Type="http://schemas.openxmlformats.org/officeDocument/2006/relationships/customXml" Target="../ink/ink5427.xml"/><Relationship Id="rId201" Type="http://schemas.openxmlformats.org/officeDocument/2006/relationships/customXml" Target="../ink/ink5336.xml"/><Relationship Id="rId222" Type="http://schemas.openxmlformats.org/officeDocument/2006/relationships/image" Target="../media/image3010.png"/><Relationship Id="rId243" Type="http://schemas.openxmlformats.org/officeDocument/2006/relationships/customXml" Target="../ink/ink5357.xml"/><Relationship Id="rId264" Type="http://schemas.openxmlformats.org/officeDocument/2006/relationships/image" Target="../media/image3031.png"/><Relationship Id="rId285" Type="http://schemas.openxmlformats.org/officeDocument/2006/relationships/customXml" Target="../ink/ink5378.xml"/><Relationship Id="rId17" Type="http://schemas.openxmlformats.org/officeDocument/2006/relationships/customXml" Target="../ink/ink5244.xml"/><Relationship Id="rId38" Type="http://schemas.openxmlformats.org/officeDocument/2006/relationships/image" Target="../media/image29180.png"/><Relationship Id="rId59" Type="http://schemas.openxmlformats.org/officeDocument/2006/relationships/customXml" Target="../ink/ink5265.xml"/><Relationship Id="rId103" Type="http://schemas.openxmlformats.org/officeDocument/2006/relationships/customXml" Target="../ink/ink5287.xml"/><Relationship Id="rId124" Type="http://schemas.openxmlformats.org/officeDocument/2006/relationships/image" Target="../media/image2961.png"/><Relationship Id="rId310" Type="http://schemas.openxmlformats.org/officeDocument/2006/relationships/image" Target="../media/image3054.png"/><Relationship Id="rId70" Type="http://schemas.openxmlformats.org/officeDocument/2006/relationships/image" Target="../media/image29340.png"/><Relationship Id="rId91" Type="http://schemas.openxmlformats.org/officeDocument/2006/relationships/customXml" Target="../ink/ink5281.xml"/><Relationship Id="rId145" Type="http://schemas.openxmlformats.org/officeDocument/2006/relationships/customXml" Target="../ink/ink5308.xml"/><Relationship Id="rId166" Type="http://schemas.openxmlformats.org/officeDocument/2006/relationships/image" Target="../media/image2982.png"/><Relationship Id="rId187" Type="http://schemas.openxmlformats.org/officeDocument/2006/relationships/customXml" Target="../ink/ink5329.xml"/><Relationship Id="rId331" Type="http://schemas.openxmlformats.org/officeDocument/2006/relationships/customXml" Target="../ink/ink5401.xml"/><Relationship Id="rId352" Type="http://schemas.openxmlformats.org/officeDocument/2006/relationships/image" Target="../media/image3075.png"/><Relationship Id="rId373" Type="http://schemas.openxmlformats.org/officeDocument/2006/relationships/customXml" Target="../ink/ink542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005.png"/><Relationship Id="rId233" Type="http://schemas.openxmlformats.org/officeDocument/2006/relationships/customXml" Target="../ink/ink5352.xml"/><Relationship Id="rId254" Type="http://schemas.openxmlformats.org/officeDocument/2006/relationships/image" Target="../media/image3026.png"/><Relationship Id="rId28" Type="http://schemas.openxmlformats.org/officeDocument/2006/relationships/image" Target="../media/image29130.png"/><Relationship Id="rId49" Type="http://schemas.openxmlformats.org/officeDocument/2006/relationships/customXml" Target="../ink/ink5260.xml"/><Relationship Id="rId114" Type="http://schemas.openxmlformats.org/officeDocument/2006/relationships/image" Target="../media/image2956.png"/><Relationship Id="rId275" Type="http://schemas.openxmlformats.org/officeDocument/2006/relationships/customXml" Target="../ink/ink5373.xml"/><Relationship Id="rId296" Type="http://schemas.openxmlformats.org/officeDocument/2006/relationships/image" Target="../media/image3047.png"/><Relationship Id="rId300" Type="http://schemas.openxmlformats.org/officeDocument/2006/relationships/image" Target="../media/image3049.png"/><Relationship Id="rId60" Type="http://schemas.openxmlformats.org/officeDocument/2006/relationships/image" Target="../media/image29290.png"/><Relationship Id="rId81" Type="http://schemas.openxmlformats.org/officeDocument/2006/relationships/customXml" Target="../ink/ink5276.xml"/><Relationship Id="rId135" Type="http://schemas.openxmlformats.org/officeDocument/2006/relationships/customXml" Target="../ink/ink5303.xml"/><Relationship Id="rId156" Type="http://schemas.openxmlformats.org/officeDocument/2006/relationships/image" Target="../media/image2977.png"/><Relationship Id="rId177" Type="http://schemas.openxmlformats.org/officeDocument/2006/relationships/customXml" Target="../ink/ink5324.xml"/><Relationship Id="rId198" Type="http://schemas.openxmlformats.org/officeDocument/2006/relationships/image" Target="../media/image2998.png"/><Relationship Id="rId321" Type="http://schemas.openxmlformats.org/officeDocument/2006/relationships/customXml" Target="../ink/ink5396.xml"/><Relationship Id="rId342" Type="http://schemas.openxmlformats.org/officeDocument/2006/relationships/image" Target="../media/image3070.png"/><Relationship Id="rId363" Type="http://schemas.openxmlformats.org/officeDocument/2006/relationships/customXml" Target="../ink/ink5417.xml"/><Relationship Id="rId384" Type="http://schemas.openxmlformats.org/officeDocument/2006/relationships/image" Target="../media/image3091.png"/><Relationship Id="rId202" Type="http://schemas.openxmlformats.org/officeDocument/2006/relationships/image" Target="../media/image3000.png"/><Relationship Id="rId223" Type="http://schemas.openxmlformats.org/officeDocument/2006/relationships/customXml" Target="../ink/ink5347.xml"/><Relationship Id="rId244" Type="http://schemas.openxmlformats.org/officeDocument/2006/relationships/image" Target="../media/image3021.png"/><Relationship Id="rId18" Type="http://schemas.openxmlformats.org/officeDocument/2006/relationships/image" Target="../media/image29080.png"/><Relationship Id="rId39" Type="http://schemas.openxmlformats.org/officeDocument/2006/relationships/customXml" Target="../ink/ink5255.xml"/><Relationship Id="rId265" Type="http://schemas.openxmlformats.org/officeDocument/2006/relationships/customXml" Target="../ink/ink5368.xml"/><Relationship Id="rId286" Type="http://schemas.openxmlformats.org/officeDocument/2006/relationships/image" Target="../media/image3042.png"/><Relationship Id="rId50" Type="http://schemas.openxmlformats.org/officeDocument/2006/relationships/image" Target="../media/image29240.png"/><Relationship Id="rId104" Type="http://schemas.openxmlformats.org/officeDocument/2006/relationships/image" Target="../media/image2951.png"/><Relationship Id="rId125" Type="http://schemas.openxmlformats.org/officeDocument/2006/relationships/customXml" Target="../ink/ink5298.xml"/><Relationship Id="rId146" Type="http://schemas.openxmlformats.org/officeDocument/2006/relationships/image" Target="../media/image2972.png"/><Relationship Id="rId167" Type="http://schemas.openxmlformats.org/officeDocument/2006/relationships/customXml" Target="../ink/ink5319.xml"/><Relationship Id="rId188" Type="http://schemas.openxmlformats.org/officeDocument/2006/relationships/image" Target="../media/image2993.png"/><Relationship Id="rId311" Type="http://schemas.openxmlformats.org/officeDocument/2006/relationships/customXml" Target="../ink/ink5391.xml"/><Relationship Id="rId332" Type="http://schemas.openxmlformats.org/officeDocument/2006/relationships/image" Target="../media/image3065.png"/><Relationship Id="rId353" Type="http://schemas.openxmlformats.org/officeDocument/2006/relationships/customXml" Target="../ink/ink5412.xml"/><Relationship Id="rId374" Type="http://schemas.openxmlformats.org/officeDocument/2006/relationships/image" Target="../media/image3086.png"/><Relationship Id="rId71" Type="http://schemas.openxmlformats.org/officeDocument/2006/relationships/customXml" Target="../ink/ink5271.xml"/><Relationship Id="rId92" Type="http://schemas.openxmlformats.org/officeDocument/2006/relationships/image" Target="../media/image2945.png"/><Relationship Id="rId213" Type="http://schemas.openxmlformats.org/officeDocument/2006/relationships/customXml" Target="../ink/ink5342.xml"/><Relationship Id="rId234" Type="http://schemas.openxmlformats.org/officeDocument/2006/relationships/image" Target="../media/image3016.png"/><Relationship Id="rId2" Type="http://schemas.openxmlformats.org/officeDocument/2006/relationships/image" Target="../media/image2941.png"/><Relationship Id="rId29" Type="http://schemas.openxmlformats.org/officeDocument/2006/relationships/customXml" Target="../ink/ink5250.xml"/><Relationship Id="rId255" Type="http://schemas.openxmlformats.org/officeDocument/2006/relationships/customXml" Target="../ink/ink5363.xml"/><Relationship Id="rId276" Type="http://schemas.openxmlformats.org/officeDocument/2006/relationships/image" Target="../media/image3037.png"/><Relationship Id="rId297" Type="http://schemas.openxmlformats.org/officeDocument/2006/relationships/customXml" Target="../ink/ink5384.xml"/><Relationship Id="rId40" Type="http://schemas.openxmlformats.org/officeDocument/2006/relationships/image" Target="../media/image29190.png"/><Relationship Id="rId115" Type="http://schemas.openxmlformats.org/officeDocument/2006/relationships/customXml" Target="../ink/ink5293.xml"/><Relationship Id="rId136" Type="http://schemas.openxmlformats.org/officeDocument/2006/relationships/image" Target="../media/image2967.png"/><Relationship Id="rId157" Type="http://schemas.openxmlformats.org/officeDocument/2006/relationships/customXml" Target="../ink/ink5314.xml"/><Relationship Id="rId178" Type="http://schemas.openxmlformats.org/officeDocument/2006/relationships/image" Target="../media/image2988.png"/><Relationship Id="rId301" Type="http://schemas.openxmlformats.org/officeDocument/2006/relationships/customXml" Target="../ink/ink5386.xml"/><Relationship Id="rId322" Type="http://schemas.openxmlformats.org/officeDocument/2006/relationships/image" Target="../media/image3060.png"/><Relationship Id="rId343" Type="http://schemas.openxmlformats.org/officeDocument/2006/relationships/customXml" Target="../ink/ink5407.xml"/><Relationship Id="rId364" Type="http://schemas.openxmlformats.org/officeDocument/2006/relationships/image" Target="../media/image3081.png"/><Relationship Id="rId61" Type="http://schemas.openxmlformats.org/officeDocument/2006/relationships/customXml" Target="../ink/ink5266.xml"/><Relationship Id="rId82" Type="http://schemas.openxmlformats.org/officeDocument/2006/relationships/image" Target="../media/image29400.png"/><Relationship Id="rId199" Type="http://schemas.openxmlformats.org/officeDocument/2006/relationships/customXml" Target="../ink/ink5335.xml"/><Relationship Id="rId203" Type="http://schemas.openxmlformats.org/officeDocument/2006/relationships/customXml" Target="../ink/ink5337.xml"/><Relationship Id="rId385" Type="http://schemas.openxmlformats.org/officeDocument/2006/relationships/customXml" Target="../ink/ink5428.xml"/><Relationship Id="rId19" Type="http://schemas.openxmlformats.org/officeDocument/2006/relationships/customXml" Target="../ink/ink5245.xml"/><Relationship Id="rId224" Type="http://schemas.openxmlformats.org/officeDocument/2006/relationships/image" Target="../media/image3011.png"/><Relationship Id="rId245" Type="http://schemas.openxmlformats.org/officeDocument/2006/relationships/customXml" Target="../ink/ink5358.xml"/><Relationship Id="rId266" Type="http://schemas.openxmlformats.org/officeDocument/2006/relationships/image" Target="../media/image3032.png"/><Relationship Id="rId287" Type="http://schemas.openxmlformats.org/officeDocument/2006/relationships/customXml" Target="../ink/ink5379.xml"/><Relationship Id="rId30" Type="http://schemas.openxmlformats.org/officeDocument/2006/relationships/image" Target="../media/image29140.png"/><Relationship Id="rId105" Type="http://schemas.openxmlformats.org/officeDocument/2006/relationships/customXml" Target="../ink/ink5288.xml"/><Relationship Id="rId126" Type="http://schemas.openxmlformats.org/officeDocument/2006/relationships/image" Target="../media/image2962.png"/><Relationship Id="rId147" Type="http://schemas.openxmlformats.org/officeDocument/2006/relationships/customXml" Target="../ink/ink5309.xml"/><Relationship Id="rId168" Type="http://schemas.openxmlformats.org/officeDocument/2006/relationships/image" Target="../media/image2983.png"/><Relationship Id="rId312" Type="http://schemas.openxmlformats.org/officeDocument/2006/relationships/image" Target="../media/image3055.png"/><Relationship Id="rId333" Type="http://schemas.openxmlformats.org/officeDocument/2006/relationships/customXml" Target="../ink/ink5402.xml"/><Relationship Id="rId354" Type="http://schemas.openxmlformats.org/officeDocument/2006/relationships/image" Target="../media/image3076.png"/><Relationship Id="rId51" Type="http://schemas.openxmlformats.org/officeDocument/2006/relationships/customXml" Target="../ink/ink5261.xml"/><Relationship Id="rId72" Type="http://schemas.openxmlformats.org/officeDocument/2006/relationships/image" Target="../media/image29350.png"/><Relationship Id="rId93" Type="http://schemas.openxmlformats.org/officeDocument/2006/relationships/customXml" Target="../ink/ink5282.xml"/><Relationship Id="rId189" Type="http://schemas.openxmlformats.org/officeDocument/2006/relationships/customXml" Target="../ink/ink5330.xml"/><Relationship Id="rId375" Type="http://schemas.openxmlformats.org/officeDocument/2006/relationships/customXml" Target="../ink/ink5423.xml"/><Relationship Id="rId3" Type="http://schemas.openxmlformats.org/officeDocument/2006/relationships/customXml" Target="../ink/ink5237.xml"/><Relationship Id="rId214" Type="http://schemas.openxmlformats.org/officeDocument/2006/relationships/image" Target="../media/image3006.png"/><Relationship Id="rId235" Type="http://schemas.openxmlformats.org/officeDocument/2006/relationships/customXml" Target="../ink/ink5353.xml"/><Relationship Id="rId256" Type="http://schemas.openxmlformats.org/officeDocument/2006/relationships/image" Target="../media/image3027.png"/><Relationship Id="rId277" Type="http://schemas.openxmlformats.org/officeDocument/2006/relationships/customXml" Target="../ink/ink5374.xml"/><Relationship Id="rId298" Type="http://schemas.openxmlformats.org/officeDocument/2006/relationships/image" Target="../media/image3048.png"/><Relationship Id="rId116" Type="http://schemas.openxmlformats.org/officeDocument/2006/relationships/image" Target="../media/image2957.png"/><Relationship Id="rId137" Type="http://schemas.openxmlformats.org/officeDocument/2006/relationships/customXml" Target="../ink/ink5304.xml"/><Relationship Id="rId158" Type="http://schemas.openxmlformats.org/officeDocument/2006/relationships/image" Target="../media/image2978.png"/><Relationship Id="rId302" Type="http://schemas.openxmlformats.org/officeDocument/2006/relationships/image" Target="../media/image3050.png"/><Relationship Id="rId323" Type="http://schemas.openxmlformats.org/officeDocument/2006/relationships/customXml" Target="../ink/ink5397.xml"/><Relationship Id="rId344" Type="http://schemas.openxmlformats.org/officeDocument/2006/relationships/image" Target="../media/image3071.png"/><Relationship Id="rId20" Type="http://schemas.openxmlformats.org/officeDocument/2006/relationships/image" Target="../media/image29090.png"/><Relationship Id="rId41" Type="http://schemas.openxmlformats.org/officeDocument/2006/relationships/customXml" Target="../ink/ink5256.xml"/><Relationship Id="rId62" Type="http://schemas.openxmlformats.org/officeDocument/2006/relationships/image" Target="../media/image29300.png"/><Relationship Id="rId83" Type="http://schemas.openxmlformats.org/officeDocument/2006/relationships/customXml" Target="../ink/ink5277.xml"/><Relationship Id="rId179" Type="http://schemas.openxmlformats.org/officeDocument/2006/relationships/customXml" Target="../ink/ink5325.xml"/><Relationship Id="rId365" Type="http://schemas.openxmlformats.org/officeDocument/2006/relationships/customXml" Target="../ink/ink5418.xml"/><Relationship Id="rId386" Type="http://schemas.openxmlformats.org/officeDocument/2006/relationships/image" Target="../media/image3092.png"/><Relationship Id="rId190" Type="http://schemas.openxmlformats.org/officeDocument/2006/relationships/image" Target="../media/image2994.png"/><Relationship Id="rId204" Type="http://schemas.openxmlformats.org/officeDocument/2006/relationships/image" Target="../media/image3001.png"/><Relationship Id="rId225" Type="http://schemas.openxmlformats.org/officeDocument/2006/relationships/customXml" Target="../ink/ink5348.xml"/><Relationship Id="rId246" Type="http://schemas.openxmlformats.org/officeDocument/2006/relationships/image" Target="../media/image3022.png"/><Relationship Id="rId267" Type="http://schemas.openxmlformats.org/officeDocument/2006/relationships/customXml" Target="../ink/ink5369.xml"/><Relationship Id="rId288" Type="http://schemas.openxmlformats.org/officeDocument/2006/relationships/image" Target="../media/image3043.png"/><Relationship Id="rId106" Type="http://schemas.openxmlformats.org/officeDocument/2006/relationships/image" Target="../media/image2952.png"/><Relationship Id="rId127" Type="http://schemas.openxmlformats.org/officeDocument/2006/relationships/customXml" Target="../ink/ink5299.xml"/><Relationship Id="rId313" Type="http://schemas.openxmlformats.org/officeDocument/2006/relationships/customXml" Target="../ink/ink5392.xml"/><Relationship Id="rId10" Type="http://schemas.openxmlformats.org/officeDocument/2006/relationships/image" Target="../media/image29040.png"/><Relationship Id="rId31" Type="http://schemas.openxmlformats.org/officeDocument/2006/relationships/customXml" Target="../ink/ink5251.xml"/><Relationship Id="rId52" Type="http://schemas.openxmlformats.org/officeDocument/2006/relationships/image" Target="../media/image29250.png"/><Relationship Id="rId73" Type="http://schemas.openxmlformats.org/officeDocument/2006/relationships/customXml" Target="../ink/ink5272.xml"/><Relationship Id="rId94" Type="http://schemas.openxmlformats.org/officeDocument/2006/relationships/image" Target="../media/image2946.png"/><Relationship Id="rId148" Type="http://schemas.openxmlformats.org/officeDocument/2006/relationships/image" Target="../media/image2973.png"/><Relationship Id="rId169" Type="http://schemas.openxmlformats.org/officeDocument/2006/relationships/customXml" Target="../ink/ink5320.xml"/><Relationship Id="rId334" Type="http://schemas.openxmlformats.org/officeDocument/2006/relationships/image" Target="../media/image3066.png"/><Relationship Id="rId355" Type="http://schemas.openxmlformats.org/officeDocument/2006/relationships/customXml" Target="../ink/ink5413.xml"/><Relationship Id="rId376" Type="http://schemas.openxmlformats.org/officeDocument/2006/relationships/image" Target="../media/image3087.png"/><Relationship Id="rId4" Type="http://schemas.openxmlformats.org/officeDocument/2006/relationships/image" Target="../media/image29010.png"/><Relationship Id="rId180" Type="http://schemas.openxmlformats.org/officeDocument/2006/relationships/image" Target="../media/image2989.png"/><Relationship Id="rId215" Type="http://schemas.openxmlformats.org/officeDocument/2006/relationships/customXml" Target="../ink/ink5343.xml"/><Relationship Id="rId236" Type="http://schemas.openxmlformats.org/officeDocument/2006/relationships/image" Target="../media/image3017.png"/><Relationship Id="rId257" Type="http://schemas.openxmlformats.org/officeDocument/2006/relationships/customXml" Target="../ink/ink5364.xml"/><Relationship Id="rId278" Type="http://schemas.openxmlformats.org/officeDocument/2006/relationships/image" Target="../media/image3038.png"/><Relationship Id="rId303" Type="http://schemas.openxmlformats.org/officeDocument/2006/relationships/customXml" Target="../ink/ink5387.xml"/><Relationship Id="rId42" Type="http://schemas.openxmlformats.org/officeDocument/2006/relationships/image" Target="../media/image29200.png"/><Relationship Id="rId84" Type="http://schemas.openxmlformats.org/officeDocument/2006/relationships/image" Target="../media/image29410.png"/><Relationship Id="rId138" Type="http://schemas.openxmlformats.org/officeDocument/2006/relationships/image" Target="../media/image2968.png"/><Relationship Id="rId345" Type="http://schemas.openxmlformats.org/officeDocument/2006/relationships/customXml" Target="../ink/ink5408.xml"/><Relationship Id="rId191" Type="http://schemas.openxmlformats.org/officeDocument/2006/relationships/customXml" Target="../ink/ink5331.xml"/><Relationship Id="rId205" Type="http://schemas.openxmlformats.org/officeDocument/2006/relationships/customXml" Target="../ink/ink5338.xml"/><Relationship Id="rId247" Type="http://schemas.openxmlformats.org/officeDocument/2006/relationships/customXml" Target="../ink/ink5359.xml"/><Relationship Id="rId107" Type="http://schemas.openxmlformats.org/officeDocument/2006/relationships/customXml" Target="../ink/ink5289.xml"/><Relationship Id="rId289" Type="http://schemas.openxmlformats.org/officeDocument/2006/relationships/customXml" Target="../ink/ink5380.xml"/><Relationship Id="rId11" Type="http://schemas.openxmlformats.org/officeDocument/2006/relationships/customXml" Target="../ink/ink5241.xml"/><Relationship Id="rId53" Type="http://schemas.openxmlformats.org/officeDocument/2006/relationships/customXml" Target="../ink/ink5262.xml"/><Relationship Id="rId149" Type="http://schemas.openxmlformats.org/officeDocument/2006/relationships/customXml" Target="../ink/ink5310.xml"/><Relationship Id="rId314" Type="http://schemas.openxmlformats.org/officeDocument/2006/relationships/image" Target="../media/image3056.png"/><Relationship Id="rId356" Type="http://schemas.openxmlformats.org/officeDocument/2006/relationships/image" Target="../media/image3077.png"/><Relationship Id="rId95" Type="http://schemas.openxmlformats.org/officeDocument/2006/relationships/customXml" Target="../ink/ink5283.xml"/><Relationship Id="rId160" Type="http://schemas.openxmlformats.org/officeDocument/2006/relationships/image" Target="../media/image2979.png"/><Relationship Id="rId216" Type="http://schemas.openxmlformats.org/officeDocument/2006/relationships/image" Target="../media/image3007.png"/><Relationship Id="rId258" Type="http://schemas.openxmlformats.org/officeDocument/2006/relationships/image" Target="../media/image3028.png"/><Relationship Id="rId22" Type="http://schemas.openxmlformats.org/officeDocument/2006/relationships/image" Target="../media/image29100.png"/><Relationship Id="rId64" Type="http://schemas.openxmlformats.org/officeDocument/2006/relationships/image" Target="../media/image29310.png"/><Relationship Id="rId118" Type="http://schemas.openxmlformats.org/officeDocument/2006/relationships/image" Target="../media/image2958.png"/><Relationship Id="rId325" Type="http://schemas.openxmlformats.org/officeDocument/2006/relationships/customXml" Target="../ink/ink5398.xml"/><Relationship Id="rId367" Type="http://schemas.openxmlformats.org/officeDocument/2006/relationships/customXml" Target="../ink/ink5419.xml"/><Relationship Id="rId171" Type="http://schemas.openxmlformats.org/officeDocument/2006/relationships/customXml" Target="../ink/ink5321.xml"/><Relationship Id="rId227" Type="http://schemas.openxmlformats.org/officeDocument/2006/relationships/customXml" Target="../ink/ink5349.xml"/><Relationship Id="rId269" Type="http://schemas.openxmlformats.org/officeDocument/2006/relationships/customXml" Target="../ink/ink5370.xml"/><Relationship Id="rId33" Type="http://schemas.openxmlformats.org/officeDocument/2006/relationships/customXml" Target="../ink/ink5252.xml"/><Relationship Id="rId129" Type="http://schemas.openxmlformats.org/officeDocument/2006/relationships/customXml" Target="../ink/ink5300.xml"/><Relationship Id="rId280" Type="http://schemas.openxmlformats.org/officeDocument/2006/relationships/image" Target="../media/image3039.png"/><Relationship Id="rId336" Type="http://schemas.openxmlformats.org/officeDocument/2006/relationships/image" Target="../media/image3067.png"/><Relationship Id="rId75" Type="http://schemas.openxmlformats.org/officeDocument/2006/relationships/customXml" Target="../ink/ink5273.xml"/><Relationship Id="rId140" Type="http://schemas.openxmlformats.org/officeDocument/2006/relationships/image" Target="../media/image2969.png"/><Relationship Id="rId182" Type="http://schemas.openxmlformats.org/officeDocument/2006/relationships/image" Target="../media/image2990.png"/><Relationship Id="rId378" Type="http://schemas.openxmlformats.org/officeDocument/2006/relationships/image" Target="../media/image3088.png"/><Relationship Id="rId6" Type="http://schemas.openxmlformats.org/officeDocument/2006/relationships/image" Target="../media/image29020.png"/><Relationship Id="rId238" Type="http://schemas.openxmlformats.org/officeDocument/2006/relationships/image" Target="../media/image3018.png"/><Relationship Id="rId291" Type="http://schemas.openxmlformats.org/officeDocument/2006/relationships/customXml" Target="../ink/ink5381.xml"/><Relationship Id="rId305" Type="http://schemas.openxmlformats.org/officeDocument/2006/relationships/customXml" Target="../ink/ink5388.xml"/><Relationship Id="rId347" Type="http://schemas.openxmlformats.org/officeDocument/2006/relationships/customXml" Target="../ink/ink5409.xml"/><Relationship Id="rId44" Type="http://schemas.openxmlformats.org/officeDocument/2006/relationships/image" Target="../media/image29210.png"/><Relationship Id="rId86" Type="http://schemas.openxmlformats.org/officeDocument/2006/relationships/image" Target="../media/image2942.png"/><Relationship Id="rId151" Type="http://schemas.openxmlformats.org/officeDocument/2006/relationships/customXml" Target="../ink/ink5311.xml"/><Relationship Id="rId193" Type="http://schemas.openxmlformats.org/officeDocument/2006/relationships/customXml" Target="../ink/ink5332.xml"/><Relationship Id="rId207" Type="http://schemas.openxmlformats.org/officeDocument/2006/relationships/customXml" Target="../ink/ink5339.xml"/><Relationship Id="rId249" Type="http://schemas.openxmlformats.org/officeDocument/2006/relationships/customXml" Target="../ink/ink5360.xml"/><Relationship Id="rId13" Type="http://schemas.openxmlformats.org/officeDocument/2006/relationships/customXml" Target="../ink/ink5242.xml"/><Relationship Id="rId109" Type="http://schemas.openxmlformats.org/officeDocument/2006/relationships/customXml" Target="../ink/ink5290.xml"/><Relationship Id="rId260" Type="http://schemas.openxmlformats.org/officeDocument/2006/relationships/image" Target="../media/image3029.png"/><Relationship Id="rId316" Type="http://schemas.openxmlformats.org/officeDocument/2006/relationships/image" Target="../media/image3057.png"/><Relationship Id="rId55" Type="http://schemas.openxmlformats.org/officeDocument/2006/relationships/customXml" Target="../ink/ink5263.xml"/><Relationship Id="rId97" Type="http://schemas.openxmlformats.org/officeDocument/2006/relationships/customXml" Target="../ink/ink5284.xml"/><Relationship Id="rId120" Type="http://schemas.openxmlformats.org/officeDocument/2006/relationships/image" Target="../media/image2959.png"/><Relationship Id="rId358" Type="http://schemas.openxmlformats.org/officeDocument/2006/relationships/image" Target="../media/image3078.png"/><Relationship Id="rId162" Type="http://schemas.openxmlformats.org/officeDocument/2006/relationships/image" Target="../media/image2980.png"/><Relationship Id="rId218" Type="http://schemas.openxmlformats.org/officeDocument/2006/relationships/image" Target="../media/image3008.png"/><Relationship Id="rId271" Type="http://schemas.openxmlformats.org/officeDocument/2006/relationships/customXml" Target="../ink/ink5371.xml"/><Relationship Id="rId24" Type="http://schemas.openxmlformats.org/officeDocument/2006/relationships/image" Target="../media/image29110.png"/><Relationship Id="rId66" Type="http://schemas.openxmlformats.org/officeDocument/2006/relationships/image" Target="../media/image29320.png"/><Relationship Id="rId131" Type="http://schemas.openxmlformats.org/officeDocument/2006/relationships/customXml" Target="../ink/ink5301.xml"/><Relationship Id="rId327" Type="http://schemas.openxmlformats.org/officeDocument/2006/relationships/customXml" Target="../ink/ink5399.xml"/><Relationship Id="rId369" Type="http://schemas.openxmlformats.org/officeDocument/2006/relationships/customXml" Target="../ink/ink5420.xml"/><Relationship Id="rId173" Type="http://schemas.openxmlformats.org/officeDocument/2006/relationships/customXml" Target="../ink/ink5322.xml"/><Relationship Id="rId229" Type="http://schemas.openxmlformats.org/officeDocument/2006/relationships/customXml" Target="../ink/ink5350.xml"/><Relationship Id="rId380" Type="http://schemas.openxmlformats.org/officeDocument/2006/relationships/image" Target="../media/image3089.png"/><Relationship Id="rId240" Type="http://schemas.openxmlformats.org/officeDocument/2006/relationships/image" Target="../media/image3019.png"/><Relationship Id="rId35" Type="http://schemas.openxmlformats.org/officeDocument/2006/relationships/customXml" Target="../ink/ink5253.xml"/><Relationship Id="rId77" Type="http://schemas.openxmlformats.org/officeDocument/2006/relationships/customXml" Target="../ink/ink5274.xml"/><Relationship Id="rId100" Type="http://schemas.openxmlformats.org/officeDocument/2006/relationships/image" Target="../media/image2949.png"/><Relationship Id="rId282" Type="http://schemas.openxmlformats.org/officeDocument/2006/relationships/image" Target="../media/image3040.png"/><Relationship Id="rId338" Type="http://schemas.openxmlformats.org/officeDocument/2006/relationships/image" Target="../media/image3068.png"/><Relationship Id="rId8" Type="http://schemas.openxmlformats.org/officeDocument/2006/relationships/image" Target="../media/image29030.png"/><Relationship Id="rId142" Type="http://schemas.openxmlformats.org/officeDocument/2006/relationships/image" Target="../media/image2970.png"/><Relationship Id="rId184" Type="http://schemas.openxmlformats.org/officeDocument/2006/relationships/image" Target="../media/image2991.png"/><Relationship Id="rId251" Type="http://schemas.openxmlformats.org/officeDocument/2006/relationships/customXml" Target="../ink/ink5361.xml"/><Relationship Id="rId46" Type="http://schemas.openxmlformats.org/officeDocument/2006/relationships/image" Target="../media/image29220.png"/><Relationship Id="rId293" Type="http://schemas.openxmlformats.org/officeDocument/2006/relationships/customXml" Target="../ink/ink5382.xml"/><Relationship Id="rId307" Type="http://schemas.openxmlformats.org/officeDocument/2006/relationships/customXml" Target="../ink/ink5389.xml"/><Relationship Id="rId349" Type="http://schemas.openxmlformats.org/officeDocument/2006/relationships/customXml" Target="../ink/ink5410.xml"/><Relationship Id="rId88" Type="http://schemas.openxmlformats.org/officeDocument/2006/relationships/image" Target="../media/image2943.png"/><Relationship Id="rId111" Type="http://schemas.openxmlformats.org/officeDocument/2006/relationships/customXml" Target="../ink/ink5291.xml"/><Relationship Id="rId153" Type="http://schemas.openxmlformats.org/officeDocument/2006/relationships/customXml" Target="../ink/ink5312.xml"/><Relationship Id="rId195" Type="http://schemas.openxmlformats.org/officeDocument/2006/relationships/customXml" Target="../ink/ink5333.xml"/><Relationship Id="rId209" Type="http://schemas.openxmlformats.org/officeDocument/2006/relationships/customXml" Target="../ink/ink5340.xml"/><Relationship Id="rId360" Type="http://schemas.openxmlformats.org/officeDocument/2006/relationships/image" Target="../media/image3079.png"/><Relationship Id="rId220" Type="http://schemas.openxmlformats.org/officeDocument/2006/relationships/image" Target="../media/image3009.png"/><Relationship Id="rId15" Type="http://schemas.openxmlformats.org/officeDocument/2006/relationships/customXml" Target="../ink/ink5243.xml"/><Relationship Id="rId57" Type="http://schemas.openxmlformats.org/officeDocument/2006/relationships/customXml" Target="../ink/ink5264.xml"/><Relationship Id="rId262" Type="http://schemas.openxmlformats.org/officeDocument/2006/relationships/image" Target="../media/image3030.png"/><Relationship Id="rId318" Type="http://schemas.openxmlformats.org/officeDocument/2006/relationships/image" Target="../media/image3058.png"/><Relationship Id="rId99" Type="http://schemas.openxmlformats.org/officeDocument/2006/relationships/customXml" Target="../ink/ink5285.xml"/><Relationship Id="rId122" Type="http://schemas.openxmlformats.org/officeDocument/2006/relationships/image" Target="../media/image2960.png"/><Relationship Id="rId164" Type="http://schemas.openxmlformats.org/officeDocument/2006/relationships/image" Target="../media/image2981.png"/><Relationship Id="rId371" Type="http://schemas.openxmlformats.org/officeDocument/2006/relationships/customXml" Target="../ink/ink5421.xml"/><Relationship Id="rId26" Type="http://schemas.openxmlformats.org/officeDocument/2006/relationships/image" Target="../media/image29120.png"/><Relationship Id="rId231" Type="http://schemas.openxmlformats.org/officeDocument/2006/relationships/customXml" Target="../ink/ink5351.xml"/><Relationship Id="rId273" Type="http://schemas.openxmlformats.org/officeDocument/2006/relationships/customXml" Target="../ink/ink5372.xml"/><Relationship Id="rId329" Type="http://schemas.openxmlformats.org/officeDocument/2006/relationships/customXml" Target="../ink/ink5400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47.png"/><Relationship Id="rId299" Type="http://schemas.openxmlformats.org/officeDocument/2006/relationships/image" Target="../media/image3238.png"/><Relationship Id="rId21" Type="http://schemas.openxmlformats.org/officeDocument/2006/relationships/image" Target="../media/image3100.png"/><Relationship Id="rId63" Type="http://schemas.openxmlformats.org/officeDocument/2006/relationships/image" Target="../media/image3120.png"/><Relationship Id="rId159" Type="http://schemas.openxmlformats.org/officeDocument/2006/relationships/image" Target="../media/image3168.png"/><Relationship Id="rId324" Type="http://schemas.openxmlformats.org/officeDocument/2006/relationships/customXml" Target="../ink/ink5590.xml"/><Relationship Id="rId366" Type="http://schemas.openxmlformats.org/officeDocument/2006/relationships/customXml" Target="../ink/ink5611.xml"/><Relationship Id="rId170" Type="http://schemas.openxmlformats.org/officeDocument/2006/relationships/customXml" Target="../ink/ink5513.xml"/><Relationship Id="rId226" Type="http://schemas.openxmlformats.org/officeDocument/2006/relationships/customXml" Target="../ink/ink5541.xml"/><Relationship Id="rId433" Type="http://schemas.openxmlformats.org/officeDocument/2006/relationships/image" Target="../media/image3292.png"/><Relationship Id="rId268" Type="http://schemas.openxmlformats.org/officeDocument/2006/relationships/customXml" Target="../ink/ink5562.xml"/><Relationship Id="rId475" Type="http://schemas.openxmlformats.org/officeDocument/2006/relationships/image" Target="../media/image3314.png"/><Relationship Id="rId32" Type="http://schemas.openxmlformats.org/officeDocument/2006/relationships/customXml" Target="../ink/ink5444.xml"/><Relationship Id="rId74" Type="http://schemas.openxmlformats.org/officeDocument/2006/relationships/customXml" Target="../ink/ink5465.xml"/><Relationship Id="rId128" Type="http://schemas.openxmlformats.org/officeDocument/2006/relationships/customXml" Target="../ink/ink5492.xml"/><Relationship Id="rId335" Type="http://schemas.openxmlformats.org/officeDocument/2006/relationships/image" Target="../media/image3256.png"/><Relationship Id="rId377" Type="http://schemas.openxmlformats.org/officeDocument/2006/relationships/image" Target="../media/image3277.png"/><Relationship Id="rId5" Type="http://schemas.openxmlformats.org/officeDocument/2006/relationships/image" Target="../media/image30920.png"/><Relationship Id="rId181" Type="http://schemas.openxmlformats.org/officeDocument/2006/relationships/image" Target="../media/image3179.png"/><Relationship Id="rId237" Type="http://schemas.openxmlformats.org/officeDocument/2006/relationships/image" Target="../media/image3207.png"/><Relationship Id="rId279" Type="http://schemas.openxmlformats.org/officeDocument/2006/relationships/image" Target="../media/image3228.png"/><Relationship Id="rId444" Type="http://schemas.openxmlformats.org/officeDocument/2006/relationships/customXml" Target="../ink/ink5639.xml"/><Relationship Id="rId486" Type="http://schemas.openxmlformats.org/officeDocument/2006/relationships/customXml" Target="../ink/ink5660.xml"/><Relationship Id="rId43" Type="http://schemas.openxmlformats.org/officeDocument/2006/relationships/image" Target="../media/image3111.png"/><Relationship Id="rId139" Type="http://schemas.openxmlformats.org/officeDocument/2006/relationships/image" Target="../media/image3158.png"/><Relationship Id="rId290" Type="http://schemas.openxmlformats.org/officeDocument/2006/relationships/customXml" Target="../ink/ink5573.xml"/><Relationship Id="rId304" Type="http://schemas.openxmlformats.org/officeDocument/2006/relationships/customXml" Target="../ink/ink5580.xml"/><Relationship Id="rId346" Type="http://schemas.openxmlformats.org/officeDocument/2006/relationships/customXml" Target="../ink/ink5601.xml"/><Relationship Id="rId85" Type="http://schemas.openxmlformats.org/officeDocument/2006/relationships/image" Target="../media/image3131.png"/><Relationship Id="rId150" Type="http://schemas.openxmlformats.org/officeDocument/2006/relationships/customXml" Target="../ink/ink5503.xml"/><Relationship Id="rId192" Type="http://schemas.openxmlformats.org/officeDocument/2006/relationships/customXml" Target="../ink/ink5524.xml"/><Relationship Id="rId206" Type="http://schemas.openxmlformats.org/officeDocument/2006/relationships/customXml" Target="../ink/ink5531.xml"/><Relationship Id="rId413" Type="http://schemas.openxmlformats.org/officeDocument/2006/relationships/image" Target="../media/image3282.png"/><Relationship Id="rId248" Type="http://schemas.openxmlformats.org/officeDocument/2006/relationships/customXml" Target="../ink/ink5552.xml"/><Relationship Id="rId455" Type="http://schemas.openxmlformats.org/officeDocument/2006/relationships/image" Target="../media/image3304.png"/><Relationship Id="rId12" Type="http://schemas.openxmlformats.org/officeDocument/2006/relationships/customXml" Target="../ink/ink5434.xml"/><Relationship Id="rId108" Type="http://schemas.openxmlformats.org/officeDocument/2006/relationships/customXml" Target="../ink/ink5482.xml"/><Relationship Id="rId315" Type="http://schemas.openxmlformats.org/officeDocument/2006/relationships/image" Target="../media/image3246.png"/><Relationship Id="rId357" Type="http://schemas.openxmlformats.org/officeDocument/2006/relationships/image" Target="../media/image3267.png"/><Relationship Id="rId54" Type="http://schemas.openxmlformats.org/officeDocument/2006/relationships/customXml" Target="../ink/ink5455.xml"/><Relationship Id="rId96" Type="http://schemas.openxmlformats.org/officeDocument/2006/relationships/customXml" Target="../ink/ink5476.xml"/><Relationship Id="rId161" Type="http://schemas.openxmlformats.org/officeDocument/2006/relationships/image" Target="../media/image3169.png"/><Relationship Id="rId217" Type="http://schemas.openxmlformats.org/officeDocument/2006/relationships/image" Target="../media/image3197.png"/><Relationship Id="rId259" Type="http://schemas.openxmlformats.org/officeDocument/2006/relationships/image" Target="../media/image3218.png"/><Relationship Id="rId424" Type="http://schemas.openxmlformats.org/officeDocument/2006/relationships/customXml" Target="../ink/ink5629.xml"/><Relationship Id="rId466" Type="http://schemas.openxmlformats.org/officeDocument/2006/relationships/customXml" Target="../ink/ink5650.xml"/><Relationship Id="rId23" Type="http://schemas.openxmlformats.org/officeDocument/2006/relationships/image" Target="../media/image3101.png"/><Relationship Id="rId119" Type="http://schemas.openxmlformats.org/officeDocument/2006/relationships/image" Target="../media/image3148.png"/><Relationship Id="rId270" Type="http://schemas.openxmlformats.org/officeDocument/2006/relationships/customXml" Target="../ink/ink5563.xml"/><Relationship Id="rId326" Type="http://schemas.openxmlformats.org/officeDocument/2006/relationships/customXml" Target="../ink/ink5591.xml"/><Relationship Id="rId65" Type="http://schemas.openxmlformats.org/officeDocument/2006/relationships/image" Target="../media/image3121.png"/><Relationship Id="rId130" Type="http://schemas.openxmlformats.org/officeDocument/2006/relationships/customXml" Target="../ink/ink5493.xml"/><Relationship Id="rId368" Type="http://schemas.openxmlformats.org/officeDocument/2006/relationships/customXml" Target="../ink/ink5612.xml"/><Relationship Id="rId172" Type="http://schemas.openxmlformats.org/officeDocument/2006/relationships/customXml" Target="../ink/ink5514.xml"/><Relationship Id="rId228" Type="http://schemas.openxmlformats.org/officeDocument/2006/relationships/customXml" Target="../ink/ink5542.xml"/><Relationship Id="rId435" Type="http://schemas.openxmlformats.org/officeDocument/2006/relationships/image" Target="../media/image234.png"/><Relationship Id="rId477" Type="http://schemas.openxmlformats.org/officeDocument/2006/relationships/image" Target="../media/image3315.png"/><Relationship Id="rId281" Type="http://schemas.openxmlformats.org/officeDocument/2006/relationships/image" Target="../media/image3229.png"/><Relationship Id="rId337" Type="http://schemas.openxmlformats.org/officeDocument/2006/relationships/image" Target="../media/image3257.png"/><Relationship Id="rId34" Type="http://schemas.openxmlformats.org/officeDocument/2006/relationships/customXml" Target="../ink/ink5445.xml"/><Relationship Id="rId76" Type="http://schemas.openxmlformats.org/officeDocument/2006/relationships/customXml" Target="../ink/ink5466.xml"/><Relationship Id="rId141" Type="http://schemas.openxmlformats.org/officeDocument/2006/relationships/image" Target="../media/image3159.png"/><Relationship Id="rId379" Type="http://schemas.openxmlformats.org/officeDocument/2006/relationships/image" Target="../media/image3278.png"/><Relationship Id="rId7" Type="http://schemas.openxmlformats.org/officeDocument/2006/relationships/image" Target="../media/image3093.png"/><Relationship Id="rId183" Type="http://schemas.openxmlformats.org/officeDocument/2006/relationships/image" Target="../media/image3180.png"/><Relationship Id="rId239" Type="http://schemas.openxmlformats.org/officeDocument/2006/relationships/image" Target="../media/image3208.png"/><Relationship Id="rId446" Type="http://schemas.openxmlformats.org/officeDocument/2006/relationships/customXml" Target="../ink/ink5640.xml"/><Relationship Id="rId250" Type="http://schemas.openxmlformats.org/officeDocument/2006/relationships/customXml" Target="../ink/ink5553.xml"/><Relationship Id="rId292" Type="http://schemas.openxmlformats.org/officeDocument/2006/relationships/customXml" Target="../ink/ink5574.xml"/><Relationship Id="rId306" Type="http://schemas.openxmlformats.org/officeDocument/2006/relationships/customXml" Target="../ink/ink5581.xml"/><Relationship Id="rId488" Type="http://schemas.openxmlformats.org/officeDocument/2006/relationships/customXml" Target="../ink/ink5661.xml"/><Relationship Id="rId45" Type="http://schemas.openxmlformats.org/officeDocument/2006/relationships/image" Target="../media/image18580.png"/><Relationship Id="rId87" Type="http://schemas.openxmlformats.org/officeDocument/2006/relationships/image" Target="../media/image3132.png"/><Relationship Id="rId110" Type="http://schemas.openxmlformats.org/officeDocument/2006/relationships/customXml" Target="../ink/ink5483.xml"/><Relationship Id="rId348" Type="http://schemas.openxmlformats.org/officeDocument/2006/relationships/customXml" Target="../ink/ink5602.xml"/><Relationship Id="rId152" Type="http://schemas.openxmlformats.org/officeDocument/2006/relationships/customXml" Target="../ink/ink5504.xml"/><Relationship Id="rId194" Type="http://schemas.openxmlformats.org/officeDocument/2006/relationships/customXml" Target="../ink/ink5525.xml"/><Relationship Id="rId208" Type="http://schemas.openxmlformats.org/officeDocument/2006/relationships/customXml" Target="../ink/ink5532.xml"/><Relationship Id="rId415" Type="http://schemas.openxmlformats.org/officeDocument/2006/relationships/image" Target="../media/image3283.png"/><Relationship Id="rId457" Type="http://schemas.openxmlformats.org/officeDocument/2006/relationships/image" Target="../media/image3305.png"/><Relationship Id="rId261" Type="http://schemas.openxmlformats.org/officeDocument/2006/relationships/image" Target="../media/image3219.png"/><Relationship Id="rId14" Type="http://schemas.openxmlformats.org/officeDocument/2006/relationships/customXml" Target="../ink/ink5435.xml"/><Relationship Id="rId56" Type="http://schemas.openxmlformats.org/officeDocument/2006/relationships/customXml" Target="../ink/ink5456.xml"/><Relationship Id="rId317" Type="http://schemas.openxmlformats.org/officeDocument/2006/relationships/image" Target="../media/image3247.png"/><Relationship Id="rId359" Type="http://schemas.openxmlformats.org/officeDocument/2006/relationships/image" Target="../media/image3268.png"/><Relationship Id="rId98" Type="http://schemas.openxmlformats.org/officeDocument/2006/relationships/customXml" Target="../ink/ink5477.xml"/><Relationship Id="rId121" Type="http://schemas.openxmlformats.org/officeDocument/2006/relationships/image" Target="../media/image3149.png"/><Relationship Id="rId163" Type="http://schemas.openxmlformats.org/officeDocument/2006/relationships/image" Target="../media/image3170.png"/><Relationship Id="rId219" Type="http://schemas.openxmlformats.org/officeDocument/2006/relationships/image" Target="../media/image3198.png"/><Relationship Id="rId370" Type="http://schemas.openxmlformats.org/officeDocument/2006/relationships/customXml" Target="../ink/ink5613.xml"/><Relationship Id="rId426" Type="http://schemas.openxmlformats.org/officeDocument/2006/relationships/customXml" Target="../ink/ink5630.xml"/><Relationship Id="rId230" Type="http://schemas.openxmlformats.org/officeDocument/2006/relationships/customXml" Target="../ink/ink5543.xml"/><Relationship Id="rId468" Type="http://schemas.openxmlformats.org/officeDocument/2006/relationships/customXml" Target="../ink/ink5651.xml"/><Relationship Id="rId25" Type="http://schemas.openxmlformats.org/officeDocument/2006/relationships/image" Target="../media/image3102.png"/><Relationship Id="rId67" Type="http://schemas.openxmlformats.org/officeDocument/2006/relationships/image" Target="../media/image3122.png"/><Relationship Id="rId272" Type="http://schemas.openxmlformats.org/officeDocument/2006/relationships/customXml" Target="../ink/ink5564.xml"/><Relationship Id="rId328" Type="http://schemas.openxmlformats.org/officeDocument/2006/relationships/customXml" Target="../ink/ink5592.xml"/><Relationship Id="rId132" Type="http://schemas.openxmlformats.org/officeDocument/2006/relationships/customXml" Target="../ink/ink5494.xml"/><Relationship Id="rId174" Type="http://schemas.openxmlformats.org/officeDocument/2006/relationships/customXml" Target="../ink/ink5515.xml"/><Relationship Id="rId381" Type="http://schemas.openxmlformats.org/officeDocument/2006/relationships/image" Target="../media/image3279.png"/><Relationship Id="rId241" Type="http://schemas.openxmlformats.org/officeDocument/2006/relationships/image" Target="../media/image3209.png"/><Relationship Id="rId437" Type="http://schemas.openxmlformats.org/officeDocument/2006/relationships/image" Target="../media/image3295.png"/><Relationship Id="rId479" Type="http://schemas.openxmlformats.org/officeDocument/2006/relationships/image" Target="../media/image3316.png"/><Relationship Id="rId36" Type="http://schemas.openxmlformats.org/officeDocument/2006/relationships/customXml" Target="../ink/ink5446.xml"/><Relationship Id="rId283" Type="http://schemas.openxmlformats.org/officeDocument/2006/relationships/image" Target="../media/image3230.png"/><Relationship Id="rId339" Type="http://schemas.openxmlformats.org/officeDocument/2006/relationships/image" Target="../media/image3258.png"/><Relationship Id="rId490" Type="http://schemas.openxmlformats.org/officeDocument/2006/relationships/customXml" Target="../ink/ink5662.xml"/><Relationship Id="rId78" Type="http://schemas.openxmlformats.org/officeDocument/2006/relationships/customXml" Target="../ink/ink5467.xml"/><Relationship Id="rId101" Type="http://schemas.openxmlformats.org/officeDocument/2006/relationships/image" Target="../media/image3139.png"/><Relationship Id="rId143" Type="http://schemas.openxmlformats.org/officeDocument/2006/relationships/image" Target="../media/image3160.png"/><Relationship Id="rId185" Type="http://schemas.openxmlformats.org/officeDocument/2006/relationships/image" Target="../media/image3181.png"/><Relationship Id="rId350" Type="http://schemas.openxmlformats.org/officeDocument/2006/relationships/customXml" Target="../ink/ink5603.xml"/><Relationship Id="rId9" Type="http://schemas.openxmlformats.org/officeDocument/2006/relationships/image" Target="../media/image3094.png"/><Relationship Id="rId210" Type="http://schemas.openxmlformats.org/officeDocument/2006/relationships/customXml" Target="../ink/ink5533.xml"/><Relationship Id="rId448" Type="http://schemas.openxmlformats.org/officeDocument/2006/relationships/customXml" Target="../ink/ink5641.xml"/><Relationship Id="rId252" Type="http://schemas.openxmlformats.org/officeDocument/2006/relationships/customXml" Target="../ink/ink5554.xml"/><Relationship Id="rId294" Type="http://schemas.openxmlformats.org/officeDocument/2006/relationships/customXml" Target="../ink/ink5575.xml"/><Relationship Id="rId308" Type="http://schemas.openxmlformats.org/officeDocument/2006/relationships/customXml" Target="../ink/ink5582.xml"/><Relationship Id="rId47" Type="http://schemas.openxmlformats.org/officeDocument/2006/relationships/image" Target="../media/image3112.png"/><Relationship Id="rId89" Type="http://schemas.openxmlformats.org/officeDocument/2006/relationships/image" Target="../media/image3133.png"/><Relationship Id="rId112" Type="http://schemas.openxmlformats.org/officeDocument/2006/relationships/customXml" Target="../ink/ink5484.xml"/><Relationship Id="rId154" Type="http://schemas.openxmlformats.org/officeDocument/2006/relationships/customXml" Target="../ink/ink5505.xml"/><Relationship Id="rId361" Type="http://schemas.openxmlformats.org/officeDocument/2006/relationships/image" Target="../media/image3269.png"/><Relationship Id="rId196" Type="http://schemas.openxmlformats.org/officeDocument/2006/relationships/customXml" Target="../ink/ink5526.xml"/><Relationship Id="rId417" Type="http://schemas.openxmlformats.org/officeDocument/2006/relationships/image" Target="../media/image3284.png"/><Relationship Id="rId459" Type="http://schemas.openxmlformats.org/officeDocument/2006/relationships/image" Target="../media/image3306.png"/><Relationship Id="rId16" Type="http://schemas.openxmlformats.org/officeDocument/2006/relationships/customXml" Target="../ink/ink5436.xml"/><Relationship Id="rId221" Type="http://schemas.openxmlformats.org/officeDocument/2006/relationships/image" Target="../media/image3199.png"/><Relationship Id="rId263" Type="http://schemas.openxmlformats.org/officeDocument/2006/relationships/image" Target="../media/image3220.png"/><Relationship Id="rId319" Type="http://schemas.openxmlformats.org/officeDocument/2006/relationships/image" Target="../media/image3248.png"/><Relationship Id="rId470" Type="http://schemas.openxmlformats.org/officeDocument/2006/relationships/customXml" Target="../ink/ink5652.xml"/><Relationship Id="rId58" Type="http://schemas.openxmlformats.org/officeDocument/2006/relationships/customXml" Target="../ink/ink5457.xml"/><Relationship Id="rId123" Type="http://schemas.openxmlformats.org/officeDocument/2006/relationships/image" Target="../media/image3150.png"/><Relationship Id="rId330" Type="http://schemas.openxmlformats.org/officeDocument/2006/relationships/customXml" Target="../ink/ink5593.xml"/><Relationship Id="rId165" Type="http://schemas.openxmlformats.org/officeDocument/2006/relationships/image" Target="../media/image3171.png"/><Relationship Id="rId372" Type="http://schemas.openxmlformats.org/officeDocument/2006/relationships/customXml" Target="../ink/ink5614.xml"/><Relationship Id="rId428" Type="http://schemas.openxmlformats.org/officeDocument/2006/relationships/customXml" Target="../ink/ink5631.xml"/><Relationship Id="rId232" Type="http://schemas.openxmlformats.org/officeDocument/2006/relationships/customXml" Target="../ink/ink5544.xml"/><Relationship Id="rId274" Type="http://schemas.openxmlformats.org/officeDocument/2006/relationships/customXml" Target="../ink/ink5565.xml"/><Relationship Id="rId481" Type="http://schemas.openxmlformats.org/officeDocument/2006/relationships/image" Target="../media/image3317.png"/><Relationship Id="rId27" Type="http://schemas.openxmlformats.org/officeDocument/2006/relationships/image" Target="../media/image3103.png"/><Relationship Id="rId69" Type="http://schemas.openxmlformats.org/officeDocument/2006/relationships/image" Target="../media/image3123.png"/><Relationship Id="rId134" Type="http://schemas.openxmlformats.org/officeDocument/2006/relationships/customXml" Target="../ink/ink5495.xml"/><Relationship Id="rId80" Type="http://schemas.openxmlformats.org/officeDocument/2006/relationships/customXml" Target="../ink/ink5468.xml"/><Relationship Id="rId176" Type="http://schemas.openxmlformats.org/officeDocument/2006/relationships/customXml" Target="../ink/ink5516.xml"/><Relationship Id="rId341" Type="http://schemas.openxmlformats.org/officeDocument/2006/relationships/image" Target="../media/image3259.png"/><Relationship Id="rId383" Type="http://schemas.openxmlformats.org/officeDocument/2006/relationships/image" Target="../media/image3280.png"/><Relationship Id="rId439" Type="http://schemas.openxmlformats.org/officeDocument/2006/relationships/image" Target="../media/image3296.png"/><Relationship Id="rId201" Type="http://schemas.openxmlformats.org/officeDocument/2006/relationships/image" Target="../media/image3189.png"/><Relationship Id="rId243" Type="http://schemas.openxmlformats.org/officeDocument/2006/relationships/image" Target="../media/image3210.png"/><Relationship Id="rId285" Type="http://schemas.openxmlformats.org/officeDocument/2006/relationships/image" Target="../media/image3231.png"/><Relationship Id="rId450" Type="http://schemas.openxmlformats.org/officeDocument/2006/relationships/customXml" Target="../ink/ink5642.xml"/><Relationship Id="rId38" Type="http://schemas.openxmlformats.org/officeDocument/2006/relationships/customXml" Target="../ink/ink5447.xml"/><Relationship Id="rId103" Type="http://schemas.openxmlformats.org/officeDocument/2006/relationships/image" Target="../media/image3140.png"/><Relationship Id="rId310" Type="http://schemas.openxmlformats.org/officeDocument/2006/relationships/customXml" Target="../ink/ink5583.xml"/><Relationship Id="rId492" Type="http://schemas.openxmlformats.org/officeDocument/2006/relationships/customXml" Target="../ink/ink5663.xml"/><Relationship Id="rId91" Type="http://schemas.openxmlformats.org/officeDocument/2006/relationships/image" Target="../media/image3134.png"/><Relationship Id="rId145" Type="http://schemas.openxmlformats.org/officeDocument/2006/relationships/image" Target="../media/image3161.png"/><Relationship Id="rId187" Type="http://schemas.openxmlformats.org/officeDocument/2006/relationships/image" Target="../media/image3182.png"/><Relationship Id="rId352" Type="http://schemas.openxmlformats.org/officeDocument/2006/relationships/customXml" Target="../ink/ink5604.xml"/><Relationship Id="rId212" Type="http://schemas.openxmlformats.org/officeDocument/2006/relationships/customXml" Target="../ink/ink5534.xml"/><Relationship Id="rId254" Type="http://schemas.openxmlformats.org/officeDocument/2006/relationships/customXml" Target="../ink/ink5555.xml"/><Relationship Id="rId49" Type="http://schemas.openxmlformats.org/officeDocument/2006/relationships/image" Target="../media/image3113.png"/><Relationship Id="rId114" Type="http://schemas.openxmlformats.org/officeDocument/2006/relationships/customXml" Target="../ink/ink5485.xml"/><Relationship Id="rId296" Type="http://schemas.openxmlformats.org/officeDocument/2006/relationships/customXml" Target="../ink/ink5576.xml"/><Relationship Id="rId461" Type="http://schemas.openxmlformats.org/officeDocument/2006/relationships/image" Target="../media/image3307.png"/><Relationship Id="rId60" Type="http://schemas.openxmlformats.org/officeDocument/2006/relationships/customXml" Target="../ink/ink5458.xml"/><Relationship Id="rId156" Type="http://schemas.openxmlformats.org/officeDocument/2006/relationships/customXml" Target="../ink/ink5506.xml"/><Relationship Id="rId198" Type="http://schemas.openxmlformats.org/officeDocument/2006/relationships/customXml" Target="../ink/ink5527.xml"/><Relationship Id="rId321" Type="http://schemas.openxmlformats.org/officeDocument/2006/relationships/image" Target="../media/image3249.png"/><Relationship Id="rId363" Type="http://schemas.openxmlformats.org/officeDocument/2006/relationships/image" Target="../media/image3270.png"/><Relationship Id="rId419" Type="http://schemas.openxmlformats.org/officeDocument/2006/relationships/image" Target="../media/image3285.png"/><Relationship Id="rId223" Type="http://schemas.openxmlformats.org/officeDocument/2006/relationships/image" Target="../media/image3200.png"/><Relationship Id="rId430" Type="http://schemas.openxmlformats.org/officeDocument/2006/relationships/customXml" Target="../ink/ink5632.xml"/><Relationship Id="rId18" Type="http://schemas.openxmlformats.org/officeDocument/2006/relationships/customXml" Target="../ink/ink5437.xml"/><Relationship Id="rId265" Type="http://schemas.openxmlformats.org/officeDocument/2006/relationships/image" Target="../media/image3221.png"/><Relationship Id="rId472" Type="http://schemas.openxmlformats.org/officeDocument/2006/relationships/customXml" Target="../ink/ink5653.xml"/><Relationship Id="rId125" Type="http://schemas.openxmlformats.org/officeDocument/2006/relationships/image" Target="../media/image3151.png"/><Relationship Id="rId167" Type="http://schemas.openxmlformats.org/officeDocument/2006/relationships/image" Target="../media/image3172.png"/><Relationship Id="rId332" Type="http://schemas.openxmlformats.org/officeDocument/2006/relationships/customXml" Target="../ink/ink5594.xml"/><Relationship Id="rId374" Type="http://schemas.openxmlformats.org/officeDocument/2006/relationships/customXml" Target="../ink/ink5615.xml"/><Relationship Id="rId71" Type="http://schemas.openxmlformats.org/officeDocument/2006/relationships/image" Target="../media/image3124.png"/><Relationship Id="rId234" Type="http://schemas.openxmlformats.org/officeDocument/2006/relationships/customXml" Target="../ink/ink5545.xml"/><Relationship Id="rId2" Type="http://schemas.openxmlformats.org/officeDocument/2006/relationships/customXml" Target="../ink/ink5429.xml"/><Relationship Id="rId29" Type="http://schemas.openxmlformats.org/officeDocument/2006/relationships/image" Target="../media/image3104.png"/><Relationship Id="rId276" Type="http://schemas.openxmlformats.org/officeDocument/2006/relationships/customXml" Target="../ink/ink5566.xml"/><Relationship Id="rId441" Type="http://schemas.openxmlformats.org/officeDocument/2006/relationships/image" Target="../media/image3297.png"/><Relationship Id="rId483" Type="http://schemas.openxmlformats.org/officeDocument/2006/relationships/image" Target="../media/image3318.png"/><Relationship Id="rId40" Type="http://schemas.openxmlformats.org/officeDocument/2006/relationships/customXml" Target="../ink/ink5448.xml"/><Relationship Id="rId136" Type="http://schemas.openxmlformats.org/officeDocument/2006/relationships/customXml" Target="../ink/ink5496.xml"/><Relationship Id="rId178" Type="http://schemas.openxmlformats.org/officeDocument/2006/relationships/customXml" Target="../ink/ink5517.xml"/><Relationship Id="rId301" Type="http://schemas.openxmlformats.org/officeDocument/2006/relationships/image" Target="../media/image3239.png"/><Relationship Id="rId343" Type="http://schemas.openxmlformats.org/officeDocument/2006/relationships/image" Target="../media/image3260.png"/><Relationship Id="rId82" Type="http://schemas.openxmlformats.org/officeDocument/2006/relationships/customXml" Target="../ink/ink5469.xml"/><Relationship Id="rId203" Type="http://schemas.openxmlformats.org/officeDocument/2006/relationships/image" Target="../media/image3190.png"/><Relationship Id="rId385" Type="http://schemas.openxmlformats.org/officeDocument/2006/relationships/image" Target="../media/image3281.png"/><Relationship Id="rId19" Type="http://schemas.openxmlformats.org/officeDocument/2006/relationships/image" Target="../media/image3099.png"/><Relationship Id="rId224" Type="http://schemas.openxmlformats.org/officeDocument/2006/relationships/customXml" Target="../ink/ink5540.xml"/><Relationship Id="rId245" Type="http://schemas.openxmlformats.org/officeDocument/2006/relationships/image" Target="../media/image3211.png"/><Relationship Id="rId266" Type="http://schemas.openxmlformats.org/officeDocument/2006/relationships/customXml" Target="../ink/ink5561.xml"/><Relationship Id="rId287" Type="http://schemas.openxmlformats.org/officeDocument/2006/relationships/image" Target="../media/image3232.png"/><Relationship Id="rId410" Type="http://schemas.openxmlformats.org/officeDocument/2006/relationships/customXml" Target="../ink/ink5622.xml"/><Relationship Id="rId431" Type="http://schemas.openxmlformats.org/officeDocument/2006/relationships/image" Target="../media/image3291.png"/><Relationship Id="rId452" Type="http://schemas.openxmlformats.org/officeDocument/2006/relationships/customXml" Target="../ink/ink5643.xml"/><Relationship Id="rId473" Type="http://schemas.openxmlformats.org/officeDocument/2006/relationships/image" Target="../media/image3313.png"/><Relationship Id="rId30" Type="http://schemas.openxmlformats.org/officeDocument/2006/relationships/customXml" Target="../ink/ink5443.xml"/><Relationship Id="rId105" Type="http://schemas.openxmlformats.org/officeDocument/2006/relationships/image" Target="../media/image3141.png"/><Relationship Id="rId126" Type="http://schemas.openxmlformats.org/officeDocument/2006/relationships/customXml" Target="../ink/ink5491.xml"/><Relationship Id="rId147" Type="http://schemas.openxmlformats.org/officeDocument/2006/relationships/image" Target="../media/image3162.png"/><Relationship Id="rId168" Type="http://schemas.openxmlformats.org/officeDocument/2006/relationships/customXml" Target="../ink/ink5512.xml"/><Relationship Id="rId312" Type="http://schemas.openxmlformats.org/officeDocument/2006/relationships/customXml" Target="../ink/ink5584.xml"/><Relationship Id="rId333" Type="http://schemas.openxmlformats.org/officeDocument/2006/relationships/image" Target="../media/image3255.png"/><Relationship Id="rId354" Type="http://schemas.openxmlformats.org/officeDocument/2006/relationships/customXml" Target="../ink/ink5605.xml"/><Relationship Id="rId51" Type="http://schemas.openxmlformats.org/officeDocument/2006/relationships/image" Target="../media/image3114.png"/><Relationship Id="rId72" Type="http://schemas.openxmlformats.org/officeDocument/2006/relationships/customXml" Target="../ink/ink5464.xml"/><Relationship Id="rId93" Type="http://schemas.openxmlformats.org/officeDocument/2006/relationships/image" Target="../media/image3135.png"/><Relationship Id="rId189" Type="http://schemas.openxmlformats.org/officeDocument/2006/relationships/image" Target="../media/image3183.png"/><Relationship Id="rId375" Type="http://schemas.openxmlformats.org/officeDocument/2006/relationships/image" Target="../media/image3276.png"/><Relationship Id="rId3" Type="http://schemas.openxmlformats.org/officeDocument/2006/relationships/image" Target="../media/image30911.png"/><Relationship Id="rId214" Type="http://schemas.openxmlformats.org/officeDocument/2006/relationships/customXml" Target="../ink/ink5535.xml"/><Relationship Id="rId235" Type="http://schemas.openxmlformats.org/officeDocument/2006/relationships/image" Target="../media/image3206.png"/><Relationship Id="rId256" Type="http://schemas.openxmlformats.org/officeDocument/2006/relationships/customXml" Target="../ink/ink5556.xml"/><Relationship Id="rId277" Type="http://schemas.openxmlformats.org/officeDocument/2006/relationships/image" Target="../media/image3227.png"/><Relationship Id="rId298" Type="http://schemas.openxmlformats.org/officeDocument/2006/relationships/customXml" Target="../ink/ink5577.xml"/><Relationship Id="rId421" Type="http://schemas.openxmlformats.org/officeDocument/2006/relationships/image" Target="../media/image3286.png"/><Relationship Id="rId442" Type="http://schemas.openxmlformats.org/officeDocument/2006/relationships/customXml" Target="../ink/ink5638.xml"/><Relationship Id="rId463" Type="http://schemas.openxmlformats.org/officeDocument/2006/relationships/image" Target="../media/image3308.png"/><Relationship Id="rId484" Type="http://schemas.openxmlformats.org/officeDocument/2006/relationships/customXml" Target="../ink/ink5659.xml"/><Relationship Id="rId116" Type="http://schemas.openxmlformats.org/officeDocument/2006/relationships/customXml" Target="../ink/ink5486.xml"/><Relationship Id="rId137" Type="http://schemas.openxmlformats.org/officeDocument/2006/relationships/image" Target="../media/image3157.png"/><Relationship Id="rId158" Type="http://schemas.openxmlformats.org/officeDocument/2006/relationships/customXml" Target="../ink/ink5507.xml"/><Relationship Id="rId302" Type="http://schemas.openxmlformats.org/officeDocument/2006/relationships/customXml" Target="../ink/ink5579.xml"/><Relationship Id="rId323" Type="http://schemas.openxmlformats.org/officeDocument/2006/relationships/image" Target="../media/image3250.png"/><Relationship Id="rId344" Type="http://schemas.openxmlformats.org/officeDocument/2006/relationships/customXml" Target="../ink/ink5600.xml"/><Relationship Id="rId20" Type="http://schemas.openxmlformats.org/officeDocument/2006/relationships/customXml" Target="../ink/ink5438.xml"/><Relationship Id="rId41" Type="http://schemas.openxmlformats.org/officeDocument/2006/relationships/image" Target="../media/image3110.png"/><Relationship Id="rId62" Type="http://schemas.openxmlformats.org/officeDocument/2006/relationships/customXml" Target="../ink/ink5459.xml"/><Relationship Id="rId83" Type="http://schemas.openxmlformats.org/officeDocument/2006/relationships/image" Target="../media/image3130.png"/><Relationship Id="rId179" Type="http://schemas.openxmlformats.org/officeDocument/2006/relationships/image" Target="../media/image3178.png"/><Relationship Id="rId365" Type="http://schemas.openxmlformats.org/officeDocument/2006/relationships/image" Target="../media/image3271.png"/><Relationship Id="rId386" Type="http://schemas.openxmlformats.org/officeDocument/2006/relationships/customXml" Target="../ink/ink5621.xml"/><Relationship Id="rId190" Type="http://schemas.openxmlformats.org/officeDocument/2006/relationships/customXml" Target="../ink/ink5523.xml"/><Relationship Id="rId204" Type="http://schemas.openxmlformats.org/officeDocument/2006/relationships/customXml" Target="../ink/ink5530.xml"/><Relationship Id="rId225" Type="http://schemas.openxmlformats.org/officeDocument/2006/relationships/image" Target="../media/image3201.png"/><Relationship Id="rId246" Type="http://schemas.openxmlformats.org/officeDocument/2006/relationships/customXml" Target="../ink/ink5551.xml"/><Relationship Id="rId267" Type="http://schemas.openxmlformats.org/officeDocument/2006/relationships/image" Target="../media/image3222.png"/><Relationship Id="rId288" Type="http://schemas.openxmlformats.org/officeDocument/2006/relationships/customXml" Target="../ink/ink5572.xml"/><Relationship Id="rId411" Type="http://schemas.openxmlformats.org/officeDocument/2006/relationships/image" Target="../media/image3294.png"/><Relationship Id="rId432" Type="http://schemas.openxmlformats.org/officeDocument/2006/relationships/customXml" Target="../ink/ink5633.xml"/><Relationship Id="rId453" Type="http://schemas.openxmlformats.org/officeDocument/2006/relationships/image" Target="../media/image3303.png"/><Relationship Id="rId474" Type="http://schemas.openxmlformats.org/officeDocument/2006/relationships/customXml" Target="../ink/ink5654.xml"/><Relationship Id="rId106" Type="http://schemas.openxmlformats.org/officeDocument/2006/relationships/customXml" Target="../ink/ink5481.xml"/><Relationship Id="rId127" Type="http://schemas.openxmlformats.org/officeDocument/2006/relationships/image" Target="../media/image3152.png"/><Relationship Id="rId313" Type="http://schemas.openxmlformats.org/officeDocument/2006/relationships/image" Target="../media/image3245.png"/><Relationship Id="rId10" Type="http://schemas.openxmlformats.org/officeDocument/2006/relationships/customXml" Target="../ink/ink5433.xml"/><Relationship Id="rId31" Type="http://schemas.openxmlformats.org/officeDocument/2006/relationships/image" Target="../media/image3105.png"/><Relationship Id="rId52" Type="http://schemas.openxmlformats.org/officeDocument/2006/relationships/customXml" Target="../ink/ink5454.xml"/><Relationship Id="rId73" Type="http://schemas.openxmlformats.org/officeDocument/2006/relationships/image" Target="../media/image3125.png"/><Relationship Id="rId94" Type="http://schemas.openxmlformats.org/officeDocument/2006/relationships/customXml" Target="../ink/ink5475.xml"/><Relationship Id="rId148" Type="http://schemas.openxmlformats.org/officeDocument/2006/relationships/customXml" Target="../ink/ink5502.xml"/><Relationship Id="rId169" Type="http://schemas.openxmlformats.org/officeDocument/2006/relationships/image" Target="../media/image3173.png"/><Relationship Id="rId334" Type="http://schemas.openxmlformats.org/officeDocument/2006/relationships/customXml" Target="../ink/ink5595.xml"/><Relationship Id="rId355" Type="http://schemas.openxmlformats.org/officeDocument/2006/relationships/image" Target="../media/image3266.png"/><Relationship Id="rId376" Type="http://schemas.openxmlformats.org/officeDocument/2006/relationships/customXml" Target="../ink/ink5616.xml"/><Relationship Id="rId4" Type="http://schemas.openxmlformats.org/officeDocument/2006/relationships/customXml" Target="../ink/ink5430.xml"/><Relationship Id="rId180" Type="http://schemas.openxmlformats.org/officeDocument/2006/relationships/customXml" Target="../ink/ink5518.xml"/><Relationship Id="rId215" Type="http://schemas.openxmlformats.org/officeDocument/2006/relationships/image" Target="../media/image3196.png"/><Relationship Id="rId236" Type="http://schemas.openxmlformats.org/officeDocument/2006/relationships/customXml" Target="../ink/ink5546.xml"/><Relationship Id="rId257" Type="http://schemas.openxmlformats.org/officeDocument/2006/relationships/image" Target="../media/image3217.png"/><Relationship Id="rId278" Type="http://schemas.openxmlformats.org/officeDocument/2006/relationships/customXml" Target="../ink/ink5567.xml"/><Relationship Id="rId422" Type="http://schemas.openxmlformats.org/officeDocument/2006/relationships/customXml" Target="../ink/ink5628.xml"/><Relationship Id="rId443" Type="http://schemas.openxmlformats.org/officeDocument/2006/relationships/image" Target="../media/image3298.png"/><Relationship Id="rId464" Type="http://schemas.openxmlformats.org/officeDocument/2006/relationships/customXml" Target="../ink/ink5649.xml"/><Relationship Id="rId303" Type="http://schemas.openxmlformats.org/officeDocument/2006/relationships/image" Target="../media/image3240.png"/><Relationship Id="rId485" Type="http://schemas.openxmlformats.org/officeDocument/2006/relationships/image" Target="../media/image3319.png"/><Relationship Id="rId42" Type="http://schemas.openxmlformats.org/officeDocument/2006/relationships/customXml" Target="../ink/ink5449.xml"/><Relationship Id="rId84" Type="http://schemas.openxmlformats.org/officeDocument/2006/relationships/customXml" Target="../ink/ink5470.xml"/><Relationship Id="rId138" Type="http://schemas.openxmlformats.org/officeDocument/2006/relationships/customXml" Target="../ink/ink5497.xml"/><Relationship Id="rId345" Type="http://schemas.openxmlformats.org/officeDocument/2006/relationships/image" Target="../media/image3261.png"/><Relationship Id="rId191" Type="http://schemas.openxmlformats.org/officeDocument/2006/relationships/image" Target="../media/image3184.png"/><Relationship Id="rId205" Type="http://schemas.openxmlformats.org/officeDocument/2006/relationships/image" Target="../media/image3191.png"/><Relationship Id="rId247" Type="http://schemas.openxmlformats.org/officeDocument/2006/relationships/image" Target="../media/image3212.png"/><Relationship Id="rId412" Type="http://schemas.openxmlformats.org/officeDocument/2006/relationships/customXml" Target="../ink/ink5623.xml"/><Relationship Id="rId107" Type="http://schemas.openxmlformats.org/officeDocument/2006/relationships/image" Target="../media/image3142.png"/><Relationship Id="rId289" Type="http://schemas.openxmlformats.org/officeDocument/2006/relationships/image" Target="../media/image3233.png"/><Relationship Id="rId454" Type="http://schemas.openxmlformats.org/officeDocument/2006/relationships/customXml" Target="../ink/ink5644.xml"/><Relationship Id="rId11" Type="http://schemas.openxmlformats.org/officeDocument/2006/relationships/image" Target="../media/image3095.png"/><Relationship Id="rId53" Type="http://schemas.openxmlformats.org/officeDocument/2006/relationships/image" Target="../media/image3115.png"/><Relationship Id="rId149" Type="http://schemas.openxmlformats.org/officeDocument/2006/relationships/image" Target="../media/image3163.png"/><Relationship Id="rId314" Type="http://schemas.openxmlformats.org/officeDocument/2006/relationships/customXml" Target="../ink/ink5585.xml"/><Relationship Id="rId356" Type="http://schemas.openxmlformats.org/officeDocument/2006/relationships/customXml" Target="../ink/ink5606.xml"/><Relationship Id="rId95" Type="http://schemas.openxmlformats.org/officeDocument/2006/relationships/image" Target="../media/image3136.png"/><Relationship Id="rId160" Type="http://schemas.openxmlformats.org/officeDocument/2006/relationships/customXml" Target="../ink/ink5508.xml"/><Relationship Id="rId216" Type="http://schemas.openxmlformats.org/officeDocument/2006/relationships/customXml" Target="../ink/ink5536.xml"/><Relationship Id="rId423" Type="http://schemas.openxmlformats.org/officeDocument/2006/relationships/image" Target="../media/image3287.png"/><Relationship Id="rId258" Type="http://schemas.openxmlformats.org/officeDocument/2006/relationships/customXml" Target="../ink/ink5557.xml"/><Relationship Id="rId465" Type="http://schemas.openxmlformats.org/officeDocument/2006/relationships/image" Target="../media/image3309.png"/><Relationship Id="rId22" Type="http://schemas.openxmlformats.org/officeDocument/2006/relationships/customXml" Target="../ink/ink5439.xml"/><Relationship Id="rId64" Type="http://schemas.openxmlformats.org/officeDocument/2006/relationships/customXml" Target="../ink/ink5460.xml"/><Relationship Id="rId118" Type="http://schemas.openxmlformats.org/officeDocument/2006/relationships/customXml" Target="../ink/ink5487.xml"/><Relationship Id="rId325" Type="http://schemas.openxmlformats.org/officeDocument/2006/relationships/image" Target="../media/image3251.png"/><Relationship Id="rId367" Type="http://schemas.openxmlformats.org/officeDocument/2006/relationships/image" Target="../media/image3272.png"/><Relationship Id="rId171" Type="http://schemas.openxmlformats.org/officeDocument/2006/relationships/image" Target="../media/image3174.png"/><Relationship Id="rId227" Type="http://schemas.openxmlformats.org/officeDocument/2006/relationships/image" Target="../media/image3202.png"/><Relationship Id="rId269" Type="http://schemas.openxmlformats.org/officeDocument/2006/relationships/image" Target="../media/image3223.png"/><Relationship Id="rId434" Type="http://schemas.openxmlformats.org/officeDocument/2006/relationships/customXml" Target="../ink/ink5634.xml"/><Relationship Id="rId476" Type="http://schemas.openxmlformats.org/officeDocument/2006/relationships/customXml" Target="../ink/ink5655.xml"/><Relationship Id="rId33" Type="http://schemas.openxmlformats.org/officeDocument/2006/relationships/image" Target="../media/image3106.png"/><Relationship Id="rId129" Type="http://schemas.openxmlformats.org/officeDocument/2006/relationships/image" Target="../media/image3153.png"/><Relationship Id="rId280" Type="http://schemas.openxmlformats.org/officeDocument/2006/relationships/customXml" Target="../ink/ink5568.xml"/><Relationship Id="rId336" Type="http://schemas.openxmlformats.org/officeDocument/2006/relationships/customXml" Target="../ink/ink5596.xml"/><Relationship Id="rId75" Type="http://schemas.openxmlformats.org/officeDocument/2006/relationships/image" Target="../media/image3126.png"/><Relationship Id="rId140" Type="http://schemas.openxmlformats.org/officeDocument/2006/relationships/customXml" Target="../ink/ink5498.xml"/><Relationship Id="rId182" Type="http://schemas.openxmlformats.org/officeDocument/2006/relationships/customXml" Target="../ink/ink5519.xml"/><Relationship Id="rId378" Type="http://schemas.openxmlformats.org/officeDocument/2006/relationships/customXml" Target="../ink/ink5617.xml"/><Relationship Id="rId6" Type="http://schemas.openxmlformats.org/officeDocument/2006/relationships/customXml" Target="../ink/ink5431.xml"/><Relationship Id="rId238" Type="http://schemas.openxmlformats.org/officeDocument/2006/relationships/customXml" Target="../ink/ink5547.xml"/><Relationship Id="rId445" Type="http://schemas.openxmlformats.org/officeDocument/2006/relationships/image" Target="../media/image3299.png"/><Relationship Id="rId487" Type="http://schemas.openxmlformats.org/officeDocument/2006/relationships/image" Target="../media/image3320.png"/><Relationship Id="rId291" Type="http://schemas.openxmlformats.org/officeDocument/2006/relationships/image" Target="../media/image3234.png"/><Relationship Id="rId305" Type="http://schemas.openxmlformats.org/officeDocument/2006/relationships/image" Target="../media/image3241.png"/><Relationship Id="rId347" Type="http://schemas.openxmlformats.org/officeDocument/2006/relationships/image" Target="../media/image3262.png"/><Relationship Id="rId44" Type="http://schemas.openxmlformats.org/officeDocument/2006/relationships/customXml" Target="../ink/ink5450.xml"/><Relationship Id="rId86" Type="http://schemas.openxmlformats.org/officeDocument/2006/relationships/customXml" Target="../ink/ink5471.xml"/><Relationship Id="rId151" Type="http://schemas.openxmlformats.org/officeDocument/2006/relationships/image" Target="../media/image3164.png"/><Relationship Id="rId193" Type="http://schemas.openxmlformats.org/officeDocument/2006/relationships/image" Target="../media/image3185.png"/><Relationship Id="rId207" Type="http://schemas.openxmlformats.org/officeDocument/2006/relationships/image" Target="../media/image3192.png"/><Relationship Id="rId249" Type="http://schemas.openxmlformats.org/officeDocument/2006/relationships/image" Target="../media/image3213.png"/><Relationship Id="rId414" Type="http://schemas.openxmlformats.org/officeDocument/2006/relationships/customXml" Target="../ink/ink5624.xml"/><Relationship Id="rId456" Type="http://schemas.openxmlformats.org/officeDocument/2006/relationships/customXml" Target="../ink/ink5645.xml"/><Relationship Id="rId13" Type="http://schemas.openxmlformats.org/officeDocument/2006/relationships/image" Target="../media/image3096.png"/><Relationship Id="rId109" Type="http://schemas.openxmlformats.org/officeDocument/2006/relationships/image" Target="../media/image3143.png"/><Relationship Id="rId260" Type="http://schemas.openxmlformats.org/officeDocument/2006/relationships/customXml" Target="../ink/ink5558.xml"/><Relationship Id="rId316" Type="http://schemas.openxmlformats.org/officeDocument/2006/relationships/customXml" Target="../ink/ink5586.xml"/><Relationship Id="rId55" Type="http://schemas.openxmlformats.org/officeDocument/2006/relationships/image" Target="../media/image3116.png"/><Relationship Id="rId97" Type="http://schemas.openxmlformats.org/officeDocument/2006/relationships/image" Target="../media/image3137.png"/><Relationship Id="rId120" Type="http://schemas.openxmlformats.org/officeDocument/2006/relationships/customXml" Target="../ink/ink5488.xml"/><Relationship Id="rId358" Type="http://schemas.openxmlformats.org/officeDocument/2006/relationships/customXml" Target="../ink/ink5607.xml"/><Relationship Id="rId162" Type="http://schemas.openxmlformats.org/officeDocument/2006/relationships/customXml" Target="../ink/ink5509.xml"/><Relationship Id="rId218" Type="http://schemas.openxmlformats.org/officeDocument/2006/relationships/customXml" Target="../ink/ink5537.xml"/><Relationship Id="rId425" Type="http://schemas.openxmlformats.org/officeDocument/2006/relationships/image" Target="../media/image3288.png"/><Relationship Id="rId467" Type="http://schemas.openxmlformats.org/officeDocument/2006/relationships/image" Target="../media/image3310.png"/><Relationship Id="rId271" Type="http://schemas.openxmlformats.org/officeDocument/2006/relationships/image" Target="../media/image3224.png"/><Relationship Id="rId24" Type="http://schemas.openxmlformats.org/officeDocument/2006/relationships/customXml" Target="../ink/ink5440.xml"/><Relationship Id="rId66" Type="http://schemas.openxmlformats.org/officeDocument/2006/relationships/customXml" Target="../ink/ink5461.xml"/><Relationship Id="rId131" Type="http://schemas.openxmlformats.org/officeDocument/2006/relationships/image" Target="../media/image3154.png"/><Relationship Id="rId327" Type="http://schemas.openxmlformats.org/officeDocument/2006/relationships/image" Target="../media/image3252.png"/><Relationship Id="rId369" Type="http://schemas.openxmlformats.org/officeDocument/2006/relationships/image" Target="../media/image3273.png"/><Relationship Id="rId173" Type="http://schemas.openxmlformats.org/officeDocument/2006/relationships/image" Target="../media/image3175.png"/><Relationship Id="rId229" Type="http://schemas.openxmlformats.org/officeDocument/2006/relationships/image" Target="../media/image3203.png"/><Relationship Id="rId380" Type="http://schemas.openxmlformats.org/officeDocument/2006/relationships/customXml" Target="../ink/ink5618.xml"/><Relationship Id="rId436" Type="http://schemas.openxmlformats.org/officeDocument/2006/relationships/customXml" Target="../ink/ink5635.xml"/><Relationship Id="rId240" Type="http://schemas.openxmlformats.org/officeDocument/2006/relationships/customXml" Target="../ink/ink5548.xml"/><Relationship Id="rId478" Type="http://schemas.openxmlformats.org/officeDocument/2006/relationships/customXml" Target="../ink/ink5656.xml"/><Relationship Id="rId35" Type="http://schemas.openxmlformats.org/officeDocument/2006/relationships/image" Target="../media/image3107.png"/><Relationship Id="rId77" Type="http://schemas.openxmlformats.org/officeDocument/2006/relationships/image" Target="../media/image3127.png"/><Relationship Id="rId100" Type="http://schemas.openxmlformats.org/officeDocument/2006/relationships/customXml" Target="../ink/ink5478.xml"/><Relationship Id="rId282" Type="http://schemas.openxmlformats.org/officeDocument/2006/relationships/customXml" Target="../ink/ink5569.xml"/><Relationship Id="rId338" Type="http://schemas.openxmlformats.org/officeDocument/2006/relationships/customXml" Target="../ink/ink5597.xml"/><Relationship Id="rId8" Type="http://schemas.openxmlformats.org/officeDocument/2006/relationships/customXml" Target="../ink/ink5432.xml"/><Relationship Id="rId142" Type="http://schemas.openxmlformats.org/officeDocument/2006/relationships/customXml" Target="../ink/ink5499.xml"/><Relationship Id="rId184" Type="http://schemas.openxmlformats.org/officeDocument/2006/relationships/customXml" Target="../ink/ink5520.xml"/><Relationship Id="rId447" Type="http://schemas.openxmlformats.org/officeDocument/2006/relationships/image" Target="../media/image3300.png"/><Relationship Id="rId251" Type="http://schemas.openxmlformats.org/officeDocument/2006/relationships/image" Target="../media/image3214.png"/><Relationship Id="rId489" Type="http://schemas.openxmlformats.org/officeDocument/2006/relationships/image" Target="../media/image3321.png"/><Relationship Id="rId46" Type="http://schemas.openxmlformats.org/officeDocument/2006/relationships/customXml" Target="../ink/ink5451.xml"/><Relationship Id="rId293" Type="http://schemas.openxmlformats.org/officeDocument/2006/relationships/image" Target="../media/image3235.png"/><Relationship Id="rId307" Type="http://schemas.openxmlformats.org/officeDocument/2006/relationships/image" Target="../media/image3242.png"/><Relationship Id="rId349" Type="http://schemas.openxmlformats.org/officeDocument/2006/relationships/image" Target="../media/image3263.png"/><Relationship Id="rId88" Type="http://schemas.openxmlformats.org/officeDocument/2006/relationships/customXml" Target="../ink/ink5472.xml"/><Relationship Id="rId111" Type="http://schemas.openxmlformats.org/officeDocument/2006/relationships/image" Target="../media/image3144.png"/><Relationship Id="rId153" Type="http://schemas.openxmlformats.org/officeDocument/2006/relationships/image" Target="../media/image3165.png"/><Relationship Id="rId195" Type="http://schemas.openxmlformats.org/officeDocument/2006/relationships/image" Target="../media/image3186.png"/><Relationship Id="rId209" Type="http://schemas.openxmlformats.org/officeDocument/2006/relationships/image" Target="../media/image3193.png"/><Relationship Id="rId360" Type="http://schemas.openxmlformats.org/officeDocument/2006/relationships/customXml" Target="../ink/ink5608.xml"/><Relationship Id="rId416" Type="http://schemas.openxmlformats.org/officeDocument/2006/relationships/customXml" Target="../ink/ink5625.xml"/><Relationship Id="rId220" Type="http://schemas.openxmlformats.org/officeDocument/2006/relationships/customXml" Target="../ink/ink5538.xml"/><Relationship Id="rId458" Type="http://schemas.openxmlformats.org/officeDocument/2006/relationships/customXml" Target="../ink/ink5646.xml"/><Relationship Id="rId15" Type="http://schemas.openxmlformats.org/officeDocument/2006/relationships/image" Target="../media/image3097.png"/><Relationship Id="rId57" Type="http://schemas.openxmlformats.org/officeDocument/2006/relationships/image" Target="../media/image3117.png"/><Relationship Id="rId262" Type="http://schemas.openxmlformats.org/officeDocument/2006/relationships/customXml" Target="../ink/ink5559.xml"/><Relationship Id="rId318" Type="http://schemas.openxmlformats.org/officeDocument/2006/relationships/customXml" Target="../ink/ink5587.xml"/><Relationship Id="rId99" Type="http://schemas.openxmlformats.org/officeDocument/2006/relationships/image" Target="../media/image3138.png"/><Relationship Id="rId122" Type="http://schemas.openxmlformats.org/officeDocument/2006/relationships/customXml" Target="../ink/ink5489.xml"/><Relationship Id="rId164" Type="http://schemas.openxmlformats.org/officeDocument/2006/relationships/customXml" Target="../ink/ink5510.xml"/><Relationship Id="rId371" Type="http://schemas.openxmlformats.org/officeDocument/2006/relationships/image" Target="../media/image3274.png"/><Relationship Id="rId427" Type="http://schemas.openxmlformats.org/officeDocument/2006/relationships/image" Target="../media/image3289.png"/><Relationship Id="rId469" Type="http://schemas.openxmlformats.org/officeDocument/2006/relationships/image" Target="../media/image3311.png"/><Relationship Id="rId26" Type="http://schemas.openxmlformats.org/officeDocument/2006/relationships/customXml" Target="../ink/ink5441.xml"/><Relationship Id="rId231" Type="http://schemas.openxmlformats.org/officeDocument/2006/relationships/image" Target="../media/image3204.png"/><Relationship Id="rId273" Type="http://schemas.openxmlformats.org/officeDocument/2006/relationships/image" Target="../media/image3225.png"/><Relationship Id="rId329" Type="http://schemas.openxmlformats.org/officeDocument/2006/relationships/image" Target="../media/image3253.png"/><Relationship Id="rId480" Type="http://schemas.openxmlformats.org/officeDocument/2006/relationships/customXml" Target="../ink/ink5657.xml"/><Relationship Id="rId68" Type="http://schemas.openxmlformats.org/officeDocument/2006/relationships/customXml" Target="../ink/ink5462.xml"/><Relationship Id="rId133" Type="http://schemas.openxmlformats.org/officeDocument/2006/relationships/image" Target="../media/image3155.png"/><Relationship Id="rId175" Type="http://schemas.openxmlformats.org/officeDocument/2006/relationships/image" Target="../media/image3176.png"/><Relationship Id="rId340" Type="http://schemas.openxmlformats.org/officeDocument/2006/relationships/customXml" Target="../ink/ink5598.xml"/><Relationship Id="rId200" Type="http://schemas.openxmlformats.org/officeDocument/2006/relationships/customXml" Target="../ink/ink5528.xml"/><Relationship Id="rId382" Type="http://schemas.openxmlformats.org/officeDocument/2006/relationships/customXml" Target="../ink/ink5619.xml"/><Relationship Id="rId438" Type="http://schemas.openxmlformats.org/officeDocument/2006/relationships/customXml" Target="../ink/ink5636.xml"/><Relationship Id="rId242" Type="http://schemas.openxmlformats.org/officeDocument/2006/relationships/customXml" Target="../ink/ink5549.xml"/><Relationship Id="rId284" Type="http://schemas.openxmlformats.org/officeDocument/2006/relationships/customXml" Target="../ink/ink5570.xml"/><Relationship Id="rId491" Type="http://schemas.openxmlformats.org/officeDocument/2006/relationships/image" Target="../media/image3322.png"/><Relationship Id="rId37" Type="http://schemas.openxmlformats.org/officeDocument/2006/relationships/image" Target="../media/image3108.png"/><Relationship Id="rId79" Type="http://schemas.openxmlformats.org/officeDocument/2006/relationships/image" Target="../media/image3128.png"/><Relationship Id="rId102" Type="http://schemas.openxmlformats.org/officeDocument/2006/relationships/customXml" Target="../ink/ink5479.xml"/><Relationship Id="rId144" Type="http://schemas.openxmlformats.org/officeDocument/2006/relationships/customXml" Target="../ink/ink5500.xml"/><Relationship Id="rId90" Type="http://schemas.openxmlformats.org/officeDocument/2006/relationships/customXml" Target="../ink/ink5473.xml"/><Relationship Id="rId186" Type="http://schemas.openxmlformats.org/officeDocument/2006/relationships/customXml" Target="../ink/ink5521.xml"/><Relationship Id="rId351" Type="http://schemas.openxmlformats.org/officeDocument/2006/relationships/image" Target="../media/image3264.png"/><Relationship Id="rId449" Type="http://schemas.openxmlformats.org/officeDocument/2006/relationships/image" Target="../media/image3301.png"/><Relationship Id="rId211" Type="http://schemas.openxmlformats.org/officeDocument/2006/relationships/image" Target="../media/image3194.png"/><Relationship Id="rId253" Type="http://schemas.openxmlformats.org/officeDocument/2006/relationships/image" Target="../media/image3215.png"/><Relationship Id="rId295" Type="http://schemas.openxmlformats.org/officeDocument/2006/relationships/image" Target="../media/image3236.png"/><Relationship Id="rId309" Type="http://schemas.openxmlformats.org/officeDocument/2006/relationships/image" Target="../media/image3243.png"/><Relationship Id="rId460" Type="http://schemas.openxmlformats.org/officeDocument/2006/relationships/customXml" Target="../ink/ink5647.xml"/><Relationship Id="rId48" Type="http://schemas.openxmlformats.org/officeDocument/2006/relationships/customXml" Target="../ink/ink5452.xml"/><Relationship Id="rId113" Type="http://schemas.openxmlformats.org/officeDocument/2006/relationships/image" Target="../media/image3145.png"/><Relationship Id="rId320" Type="http://schemas.openxmlformats.org/officeDocument/2006/relationships/customXml" Target="../ink/ink5588.xml"/><Relationship Id="rId155" Type="http://schemas.openxmlformats.org/officeDocument/2006/relationships/image" Target="../media/image3166.png"/><Relationship Id="rId197" Type="http://schemas.openxmlformats.org/officeDocument/2006/relationships/image" Target="../media/image3187.png"/><Relationship Id="rId362" Type="http://schemas.openxmlformats.org/officeDocument/2006/relationships/customXml" Target="../ink/ink5609.xml"/><Relationship Id="rId418" Type="http://schemas.openxmlformats.org/officeDocument/2006/relationships/customXml" Target="../ink/ink5626.xml"/><Relationship Id="rId222" Type="http://schemas.openxmlformats.org/officeDocument/2006/relationships/customXml" Target="../ink/ink5539.xml"/><Relationship Id="rId264" Type="http://schemas.openxmlformats.org/officeDocument/2006/relationships/customXml" Target="../ink/ink5560.xml"/><Relationship Id="rId471" Type="http://schemas.openxmlformats.org/officeDocument/2006/relationships/image" Target="../media/image3312.png"/><Relationship Id="rId17" Type="http://schemas.openxmlformats.org/officeDocument/2006/relationships/image" Target="../media/image3098.png"/><Relationship Id="rId59" Type="http://schemas.openxmlformats.org/officeDocument/2006/relationships/image" Target="../media/image3118.png"/><Relationship Id="rId124" Type="http://schemas.openxmlformats.org/officeDocument/2006/relationships/customXml" Target="../ink/ink5490.xml"/><Relationship Id="rId70" Type="http://schemas.openxmlformats.org/officeDocument/2006/relationships/customXml" Target="../ink/ink5463.xml"/><Relationship Id="rId166" Type="http://schemas.openxmlformats.org/officeDocument/2006/relationships/customXml" Target="../ink/ink5511.xml"/><Relationship Id="rId331" Type="http://schemas.openxmlformats.org/officeDocument/2006/relationships/image" Target="../media/image3254.png"/><Relationship Id="rId373" Type="http://schemas.openxmlformats.org/officeDocument/2006/relationships/image" Target="../media/image3275.png"/><Relationship Id="rId429" Type="http://schemas.openxmlformats.org/officeDocument/2006/relationships/image" Target="../media/image329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205.png"/><Relationship Id="rId440" Type="http://schemas.openxmlformats.org/officeDocument/2006/relationships/customXml" Target="../ink/ink5637.xml"/><Relationship Id="rId28" Type="http://schemas.openxmlformats.org/officeDocument/2006/relationships/customXml" Target="../ink/ink5442.xml"/><Relationship Id="rId275" Type="http://schemas.openxmlformats.org/officeDocument/2006/relationships/image" Target="../media/image3226.png"/><Relationship Id="rId300" Type="http://schemas.openxmlformats.org/officeDocument/2006/relationships/customXml" Target="../ink/ink5578.xml"/><Relationship Id="rId482" Type="http://schemas.openxmlformats.org/officeDocument/2006/relationships/customXml" Target="../ink/ink5658.xml"/><Relationship Id="rId81" Type="http://schemas.openxmlformats.org/officeDocument/2006/relationships/image" Target="../media/image3129.png"/><Relationship Id="rId135" Type="http://schemas.openxmlformats.org/officeDocument/2006/relationships/image" Target="../media/image3156.png"/><Relationship Id="rId177" Type="http://schemas.openxmlformats.org/officeDocument/2006/relationships/image" Target="../media/image3177.png"/><Relationship Id="rId342" Type="http://schemas.openxmlformats.org/officeDocument/2006/relationships/customXml" Target="../ink/ink5599.xml"/><Relationship Id="rId384" Type="http://schemas.openxmlformats.org/officeDocument/2006/relationships/customXml" Target="../ink/ink5620.xml"/><Relationship Id="rId202" Type="http://schemas.openxmlformats.org/officeDocument/2006/relationships/customXml" Target="../ink/ink5529.xml"/><Relationship Id="rId244" Type="http://schemas.openxmlformats.org/officeDocument/2006/relationships/customXml" Target="../ink/ink5550.xml"/><Relationship Id="rId39" Type="http://schemas.openxmlformats.org/officeDocument/2006/relationships/image" Target="../media/image3109.png"/><Relationship Id="rId286" Type="http://schemas.openxmlformats.org/officeDocument/2006/relationships/customXml" Target="../ink/ink5571.xml"/><Relationship Id="rId451" Type="http://schemas.openxmlformats.org/officeDocument/2006/relationships/image" Target="../media/image3302.png"/><Relationship Id="rId493" Type="http://schemas.openxmlformats.org/officeDocument/2006/relationships/image" Target="../media/image3323.png"/><Relationship Id="rId50" Type="http://schemas.openxmlformats.org/officeDocument/2006/relationships/customXml" Target="../ink/ink5453.xml"/><Relationship Id="rId104" Type="http://schemas.openxmlformats.org/officeDocument/2006/relationships/customXml" Target="../ink/ink5480.xml"/><Relationship Id="rId146" Type="http://schemas.openxmlformats.org/officeDocument/2006/relationships/customXml" Target="../ink/ink5501.xml"/><Relationship Id="rId188" Type="http://schemas.openxmlformats.org/officeDocument/2006/relationships/customXml" Target="../ink/ink5522.xml"/><Relationship Id="rId311" Type="http://schemas.openxmlformats.org/officeDocument/2006/relationships/image" Target="../media/image3244.png"/><Relationship Id="rId353" Type="http://schemas.openxmlformats.org/officeDocument/2006/relationships/image" Target="../media/image3265.png"/><Relationship Id="rId409" Type="http://schemas.openxmlformats.org/officeDocument/2006/relationships/image" Target="../media/image3293.png"/><Relationship Id="rId92" Type="http://schemas.openxmlformats.org/officeDocument/2006/relationships/customXml" Target="../ink/ink5474.xml"/><Relationship Id="rId213" Type="http://schemas.openxmlformats.org/officeDocument/2006/relationships/image" Target="../media/image3195.png"/><Relationship Id="rId420" Type="http://schemas.openxmlformats.org/officeDocument/2006/relationships/customXml" Target="../ink/ink5627.xml"/><Relationship Id="rId255" Type="http://schemas.openxmlformats.org/officeDocument/2006/relationships/image" Target="../media/image3216.png"/><Relationship Id="rId297" Type="http://schemas.openxmlformats.org/officeDocument/2006/relationships/image" Target="../media/image3237.png"/><Relationship Id="rId462" Type="http://schemas.openxmlformats.org/officeDocument/2006/relationships/customXml" Target="../ink/ink5648.xml"/><Relationship Id="rId115" Type="http://schemas.openxmlformats.org/officeDocument/2006/relationships/image" Target="../media/image3146.png"/><Relationship Id="rId157" Type="http://schemas.openxmlformats.org/officeDocument/2006/relationships/image" Target="../media/image3167.png"/><Relationship Id="rId322" Type="http://schemas.openxmlformats.org/officeDocument/2006/relationships/customXml" Target="../ink/ink5589.xml"/><Relationship Id="rId364" Type="http://schemas.openxmlformats.org/officeDocument/2006/relationships/customXml" Target="../ink/ink5610.xml"/><Relationship Id="rId61" Type="http://schemas.openxmlformats.org/officeDocument/2006/relationships/image" Target="../media/image3119.png"/><Relationship Id="rId199" Type="http://schemas.openxmlformats.org/officeDocument/2006/relationships/image" Target="../media/image318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0.xml"/><Relationship Id="rId21" Type="http://schemas.openxmlformats.org/officeDocument/2006/relationships/customXml" Target="../ink/ink302.xml"/><Relationship Id="rId42" Type="http://schemas.openxmlformats.org/officeDocument/2006/relationships/image" Target="../media/image304.png"/><Relationship Id="rId63" Type="http://schemas.openxmlformats.org/officeDocument/2006/relationships/customXml" Target="../ink/ink323.xml"/><Relationship Id="rId84" Type="http://schemas.openxmlformats.org/officeDocument/2006/relationships/image" Target="../media/image325.png"/><Relationship Id="rId138" Type="http://schemas.openxmlformats.org/officeDocument/2006/relationships/image" Target="../media/image352.png"/><Relationship Id="rId159" Type="http://schemas.openxmlformats.org/officeDocument/2006/relationships/customXml" Target="../ink/ink371.xml"/><Relationship Id="rId170" Type="http://schemas.openxmlformats.org/officeDocument/2006/relationships/image" Target="../media/image368.png"/><Relationship Id="rId191" Type="http://schemas.openxmlformats.org/officeDocument/2006/relationships/customXml" Target="../ink/ink387.xml"/><Relationship Id="rId107" Type="http://schemas.openxmlformats.org/officeDocument/2006/relationships/customXml" Target="../ink/ink345.xml"/><Relationship Id="rId11" Type="http://schemas.openxmlformats.org/officeDocument/2006/relationships/customXml" Target="../ink/ink298.xml"/><Relationship Id="rId32" Type="http://schemas.openxmlformats.org/officeDocument/2006/relationships/image" Target="../media/image299.png"/><Relationship Id="rId53" Type="http://schemas.openxmlformats.org/officeDocument/2006/relationships/customXml" Target="../ink/ink318.xml"/><Relationship Id="rId74" Type="http://schemas.openxmlformats.org/officeDocument/2006/relationships/image" Target="../media/image320.png"/><Relationship Id="rId128" Type="http://schemas.openxmlformats.org/officeDocument/2006/relationships/image" Target="../media/image347.png"/><Relationship Id="rId149" Type="http://schemas.openxmlformats.org/officeDocument/2006/relationships/customXml" Target="../ink/ink366.xml"/><Relationship Id="rId95" Type="http://schemas.openxmlformats.org/officeDocument/2006/relationships/customXml" Target="../ink/ink339.xml"/><Relationship Id="rId160" Type="http://schemas.openxmlformats.org/officeDocument/2006/relationships/image" Target="../media/image363.png"/><Relationship Id="rId181" Type="http://schemas.openxmlformats.org/officeDocument/2006/relationships/customXml" Target="../ink/ink382.xml"/><Relationship Id="rId22" Type="http://schemas.openxmlformats.org/officeDocument/2006/relationships/image" Target="../media/image18911.png"/><Relationship Id="rId43" Type="http://schemas.openxmlformats.org/officeDocument/2006/relationships/customXml" Target="../ink/ink313.xml"/><Relationship Id="rId64" Type="http://schemas.openxmlformats.org/officeDocument/2006/relationships/image" Target="../media/image315.png"/><Relationship Id="rId118" Type="http://schemas.openxmlformats.org/officeDocument/2006/relationships/image" Target="../media/image342.png"/><Relationship Id="rId139" Type="http://schemas.openxmlformats.org/officeDocument/2006/relationships/customXml" Target="../ink/ink361.xml"/><Relationship Id="rId85" Type="http://schemas.openxmlformats.org/officeDocument/2006/relationships/customXml" Target="../ink/ink334.xml"/><Relationship Id="rId150" Type="http://schemas.openxmlformats.org/officeDocument/2006/relationships/image" Target="../media/image358.png"/><Relationship Id="rId171" Type="http://schemas.openxmlformats.org/officeDocument/2006/relationships/customXml" Target="../ink/ink377.xml"/><Relationship Id="rId192" Type="http://schemas.openxmlformats.org/officeDocument/2006/relationships/image" Target="../media/image379.png"/><Relationship Id="rId12" Type="http://schemas.openxmlformats.org/officeDocument/2006/relationships/image" Target="../media/image18411.png"/><Relationship Id="rId33" Type="http://schemas.openxmlformats.org/officeDocument/2006/relationships/customXml" Target="../ink/ink308.xml"/><Relationship Id="rId108" Type="http://schemas.openxmlformats.org/officeDocument/2006/relationships/image" Target="../media/image337.png"/><Relationship Id="rId129" Type="http://schemas.openxmlformats.org/officeDocument/2006/relationships/customXml" Target="../ink/ink356.xml"/><Relationship Id="rId54" Type="http://schemas.openxmlformats.org/officeDocument/2006/relationships/image" Target="../media/image310.png"/><Relationship Id="rId75" Type="http://schemas.openxmlformats.org/officeDocument/2006/relationships/customXml" Target="../ink/ink329.xml"/><Relationship Id="rId96" Type="http://schemas.openxmlformats.org/officeDocument/2006/relationships/image" Target="../media/image331.png"/><Relationship Id="rId140" Type="http://schemas.openxmlformats.org/officeDocument/2006/relationships/image" Target="../media/image353.png"/><Relationship Id="rId161" Type="http://schemas.openxmlformats.org/officeDocument/2006/relationships/customXml" Target="../ink/ink372.xml"/><Relationship Id="rId182" Type="http://schemas.openxmlformats.org/officeDocument/2006/relationships/image" Target="../media/image374.png"/><Relationship Id="rId6" Type="http://schemas.openxmlformats.org/officeDocument/2006/relationships/image" Target="../media/image18112.png"/><Relationship Id="rId23" Type="http://schemas.openxmlformats.org/officeDocument/2006/relationships/customXml" Target="../ink/ink303.xml"/><Relationship Id="rId119" Type="http://schemas.openxmlformats.org/officeDocument/2006/relationships/customXml" Target="../ink/ink351.xml"/><Relationship Id="rId44" Type="http://schemas.openxmlformats.org/officeDocument/2006/relationships/image" Target="../media/image305.png"/><Relationship Id="rId65" Type="http://schemas.openxmlformats.org/officeDocument/2006/relationships/customXml" Target="../ink/ink324.xml"/><Relationship Id="rId86" Type="http://schemas.openxmlformats.org/officeDocument/2006/relationships/image" Target="../media/image326.png"/><Relationship Id="rId130" Type="http://schemas.openxmlformats.org/officeDocument/2006/relationships/image" Target="../media/image348.png"/><Relationship Id="rId151" Type="http://schemas.openxmlformats.org/officeDocument/2006/relationships/customXml" Target="../ink/ink367.xml"/><Relationship Id="rId172" Type="http://schemas.openxmlformats.org/officeDocument/2006/relationships/image" Target="../media/image369.png"/><Relationship Id="rId193" Type="http://schemas.openxmlformats.org/officeDocument/2006/relationships/customXml" Target="../ink/ink388.xml"/><Relationship Id="rId13" Type="http://schemas.openxmlformats.org/officeDocument/2006/relationships/customXml" Target="../ink/ink299.xml"/><Relationship Id="rId109" Type="http://schemas.openxmlformats.org/officeDocument/2006/relationships/customXml" Target="../ink/ink346.xml"/><Relationship Id="rId34" Type="http://schemas.openxmlformats.org/officeDocument/2006/relationships/image" Target="../media/image300.png"/><Relationship Id="rId55" Type="http://schemas.openxmlformats.org/officeDocument/2006/relationships/customXml" Target="../ink/ink319.xml"/><Relationship Id="rId76" Type="http://schemas.openxmlformats.org/officeDocument/2006/relationships/image" Target="../media/image321.png"/><Relationship Id="rId97" Type="http://schemas.openxmlformats.org/officeDocument/2006/relationships/customXml" Target="../ink/ink340.xml"/><Relationship Id="rId120" Type="http://schemas.openxmlformats.org/officeDocument/2006/relationships/image" Target="../media/image343.png"/><Relationship Id="rId141" Type="http://schemas.openxmlformats.org/officeDocument/2006/relationships/customXml" Target="../ink/ink362.xml"/><Relationship Id="rId7" Type="http://schemas.openxmlformats.org/officeDocument/2006/relationships/customXml" Target="../ink/ink296.xml"/><Relationship Id="rId71" Type="http://schemas.openxmlformats.org/officeDocument/2006/relationships/customXml" Target="../ink/ink327.xml"/><Relationship Id="rId92" Type="http://schemas.openxmlformats.org/officeDocument/2006/relationships/image" Target="../media/image329.png"/><Relationship Id="rId162" Type="http://schemas.openxmlformats.org/officeDocument/2006/relationships/image" Target="../media/image364.png"/><Relationship Id="rId183" Type="http://schemas.openxmlformats.org/officeDocument/2006/relationships/customXml" Target="../ink/ink383.xml"/><Relationship Id="rId2" Type="http://schemas.openxmlformats.org/officeDocument/2006/relationships/image" Target="../media/image298.tif"/><Relationship Id="rId29" Type="http://schemas.openxmlformats.org/officeDocument/2006/relationships/customXml" Target="../ink/ink306.xml"/><Relationship Id="rId24" Type="http://schemas.openxmlformats.org/officeDocument/2006/relationships/image" Target="../media/image19010.png"/><Relationship Id="rId40" Type="http://schemas.openxmlformats.org/officeDocument/2006/relationships/image" Target="../media/image303.png"/><Relationship Id="rId45" Type="http://schemas.openxmlformats.org/officeDocument/2006/relationships/customXml" Target="../ink/ink314.xml"/><Relationship Id="rId66" Type="http://schemas.openxmlformats.org/officeDocument/2006/relationships/image" Target="../media/image316.png"/><Relationship Id="rId87" Type="http://schemas.openxmlformats.org/officeDocument/2006/relationships/customXml" Target="../ink/ink335.xml"/><Relationship Id="rId110" Type="http://schemas.openxmlformats.org/officeDocument/2006/relationships/image" Target="../media/image338.png"/><Relationship Id="rId115" Type="http://schemas.openxmlformats.org/officeDocument/2006/relationships/customXml" Target="../ink/ink349.xml"/><Relationship Id="rId131" Type="http://schemas.openxmlformats.org/officeDocument/2006/relationships/customXml" Target="../ink/ink357.xml"/><Relationship Id="rId136" Type="http://schemas.openxmlformats.org/officeDocument/2006/relationships/image" Target="../media/image351.png"/><Relationship Id="rId157" Type="http://schemas.openxmlformats.org/officeDocument/2006/relationships/customXml" Target="../ink/ink370.xml"/><Relationship Id="rId178" Type="http://schemas.openxmlformats.org/officeDocument/2006/relationships/image" Target="../media/image372.png"/><Relationship Id="rId61" Type="http://schemas.openxmlformats.org/officeDocument/2006/relationships/customXml" Target="../ink/ink322.xml"/><Relationship Id="rId82" Type="http://schemas.openxmlformats.org/officeDocument/2006/relationships/image" Target="../media/image324.png"/><Relationship Id="rId152" Type="http://schemas.openxmlformats.org/officeDocument/2006/relationships/image" Target="../media/image359.png"/><Relationship Id="rId173" Type="http://schemas.openxmlformats.org/officeDocument/2006/relationships/customXml" Target="../ink/ink378.xml"/><Relationship Id="rId194" Type="http://schemas.openxmlformats.org/officeDocument/2006/relationships/image" Target="../media/image380.png"/><Relationship Id="rId199" Type="http://schemas.openxmlformats.org/officeDocument/2006/relationships/customXml" Target="../ink/ink391.xml"/><Relationship Id="rId203" Type="http://schemas.openxmlformats.org/officeDocument/2006/relationships/customXml" Target="../ink/ink393.xml"/><Relationship Id="rId14" Type="http://schemas.openxmlformats.org/officeDocument/2006/relationships/image" Target="../media/image18511.png"/><Relationship Id="rId30" Type="http://schemas.openxmlformats.org/officeDocument/2006/relationships/image" Target="../media/image19310.png"/><Relationship Id="rId35" Type="http://schemas.openxmlformats.org/officeDocument/2006/relationships/customXml" Target="../ink/ink309.xml"/><Relationship Id="rId56" Type="http://schemas.openxmlformats.org/officeDocument/2006/relationships/image" Target="../media/image311.png"/><Relationship Id="rId77" Type="http://schemas.openxmlformats.org/officeDocument/2006/relationships/customXml" Target="../ink/ink330.xml"/><Relationship Id="rId100" Type="http://schemas.openxmlformats.org/officeDocument/2006/relationships/image" Target="../media/image333.png"/><Relationship Id="rId105" Type="http://schemas.openxmlformats.org/officeDocument/2006/relationships/customXml" Target="../ink/ink344.xml"/><Relationship Id="rId126" Type="http://schemas.openxmlformats.org/officeDocument/2006/relationships/image" Target="../media/image346.png"/><Relationship Id="rId147" Type="http://schemas.openxmlformats.org/officeDocument/2006/relationships/customXml" Target="../ink/ink365.xml"/><Relationship Id="rId168" Type="http://schemas.openxmlformats.org/officeDocument/2006/relationships/image" Target="../media/image367.png"/><Relationship Id="rId8" Type="http://schemas.openxmlformats.org/officeDocument/2006/relationships/image" Target="../media/image18212.png"/><Relationship Id="rId51" Type="http://schemas.openxmlformats.org/officeDocument/2006/relationships/customXml" Target="../ink/ink317.xml"/><Relationship Id="rId72" Type="http://schemas.openxmlformats.org/officeDocument/2006/relationships/image" Target="../media/image319.png"/><Relationship Id="rId93" Type="http://schemas.openxmlformats.org/officeDocument/2006/relationships/customXml" Target="../ink/ink338.xml"/><Relationship Id="rId98" Type="http://schemas.openxmlformats.org/officeDocument/2006/relationships/image" Target="../media/image332.png"/><Relationship Id="rId121" Type="http://schemas.openxmlformats.org/officeDocument/2006/relationships/customXml" Target="../ink/ink352.xml"/><Relationship Id="rId142" Type="http://schemas.openxmlformats.org/officeDocument/2006/relationships/image" Target="../media/image354.png"/><Relationship Id="rId163" Type="http://schemas.openxmlformats.org/officeDocument/2006/relationships/customXml" Target="../ink/ink373.xml"/><Relationship Id="rId184" Type="http://schemas.openxmlformats.org/officeDocument/2006/relationships/image" Target="../media/image375.png"/><Relationship Id="rId189" Type="http://schemas.openxmlformats.org/officeDocument/2006/relationships/customXml" Target="../ink/ink386.xml"/><Relationship Id="rId3" Type="http://schemas.openxmlformats.org/officeDocument/2006/relationships/customXml" Target="../ink/ink295.xml"/><Relationship Id="rId25" Type="http://schemas.openxmlformats.org/officeDocument/2006/relationships/customXml" Target="../ink/ink304.xml"/><Relationship Id="rId46" Type="http://schemas.openxmlformats.org/officeDocument/2006/relationships/image" Target="../media/image306.png"/><Relationship Id="rId67" Type="http://schemas.openxmlformats.org/officeDocument/2006/relationships/customXml" Target="../ink/ink325.xml"/><Relationship Id="rId116" Type="http://schemas.openxmlformats.org/officeDocument/2006/relationships/image" Target="../media/image341.png"/><Relationship Id="rId137" Type="http://schemas.openxmlformats.org/officeDocument/2006/relationships/customXml" Target="../ink/ink360.xml"/><Relationship Id="rId158" Type="http://schemas.openxmlformats.org/officeDocument/2006/relationships/image" Target="../media/image362.png"/><Relationship Id="rId20" Type="http://schemas.openxmlformats.org/officeDocument/2006/relationships/image" Target="../media/image18811.png"/><Relationship Id="rId41" Type="http://schemas.openxmlformats.org/officeDocument/2006/relationships/customXml" Target="../ink/ink312.xml"/><Relationship Id="rId62" Type="http://schemas.openxmlformats.org/officeDocument/2006/relationships/image" Target="../media/image314.png"/><Relationship Id="rId83" Type="http://schemas.openxmlformats.org/officeDocument/2006/relationships/customXml" Target="../ink/ink333.xml"/><Relationship Id="rId88" Type="http://schemas.openxmlformats.org/officeDocument/2006/relationships/image" Target="../media/image327.png"/><Relationship Id="rId111" Type="http://schemas.openxmlformats.org/officeDocument/2006/relationships/customXml" Target="../ink/ink347.xml"/><Relationship Id="rId132" Type="http://schemas.openxmlformats.org/officeDocument/2006/relationships/image" Target="../media/image349.png"/><Relationship Id="rId153" Type="http://schemas.openxmlformats.org/officeDocument/2006/relationships/customXml" Target="../ink/ink368.xml"/><Relationship Id="rId174" Type="http://schemas.openxmlformats.org/officeDocument/2006/relationships/image" Target="../media/image370.png"/><Relationship Id="rId179" Type="http://schemas.openxmlformats.org/officeDocument/2006/relationships/customXml" Target="../ink/ink381.xml"/><Relationship Id="rId195" Type="http://schemas.openxmlformats.org/officeDocument/2006/relationships/customXml" Target="../ink/ink389.xml"/><Relationship Id="rId190" Type="http://schemas.openxmlformats.org/officeDocument/2006/relationships/image" Target="../media/image378.png"/><Relationship Id="rId204" Type="http://schemas.openxmlformats.org/officeDocument/2006/relationships/image" Target="../media/image385.png"/><Relationship Id="rId15" Type="http://schemas.openxmlformats.org/officeDocument/2006/relationships/customXml" Target="../ink/ink300.xml"/><Relationship Id="rId36" Type="http://schemas.openxmlformats.org/officeDocument/2006/relationships/image" Target="../media/image301.png"/><Relationship Id="rId57" Type="http://schemas.openxmlformats.org/officeDocument/2006/relationships/customXml" Target="../ink/ink320.xml"/><Relationship Id="rId106" Type="http://schemas.openxmlformats.org/officeDocument/2006/relationships/image" Target="../media/image336.png"/><Relationship Id="rId127" Type="http://schemas.openxmlformats.org/officeDocument/2006/relationships/customXml" Target="../ink/ink355.xml"/><Relationship Id="rId10" Type="http://schemas.openxmlformats.org/officeDocument/2006/relationships/image" Target="../media/image18311.png"/><Relationship Id="rId31" Type="http://schemas.openxmlformats.org/officeDocument/2006/relationships/customXml" Target="../ink/ink307.xml"/><Relationship Id="rId52" Type="http://schemas.openxmlformats.org/officeDocument/2006/relationships/image" Target="../media/image309.png"/><Relationship Id="rId73" Type="http://schemas.openxmlformats.org/officeDocument/2006/relationships/customXml" Target="../ink/ink328.xml"/><Relationship Id="rId78" Type="http://schemas.openxmlformats.org/officeDocument/2006/relationships/image" Target="../media/image322.png"/><Relationship Id="rId94" Type="http://schemas.openxmlformats.org/officeDocument/2006/relationships/image" Target="../media/image330.png"/><Relationship Id="rId99" Type="http://schemas.openxmlformats.org/officeDocument/2006/relationships/customXml" Target="../ink/ink341.xml"/><Relationship Id="rId101" Type="http://schemas.openxmlformats.org/officeDocument/2006/relationships/customXml" Target="../ink/ink342.xml"/><Relationship Id="rId122" Type="http://schemas.openxmlformats.org/officeDocument/2006/relationships/image" Target="../media/image344.png"/><Relationship Id="rId143" Type="http://schemas.openxmlformats.org/officeDocument/2006/relationships/customXml" Target="../ink/ink363.xml"/><Relationship Id="rId148" Type="http://schemas.openxmlformats.org/officeDocument/2006/relationships/image" Target="../media/image357.png"/><Relationship Id="rId164" Type="http://schemas.openxmlformats.org/officeDocument/2006/relationships/image" Target="../media/image365.png"/><Relationship Id="rId169" Type="http://schemas.openxmlformats.org/officeDocument/2006/relationships/customXml" Target="../ink/ink376.xml"/><Relationship Id="rId185" Type="http://schemas.openxmlformats.org/officeDocument/2006/relationships/customXml" Target="../ink/ink384.xml"/><Relationship Id="rId9" Type="http://schemas.openxmlformats.org/officeDocument/2006/relationships/customXml" Target="../ink/ink297.xml"/><Relationship Id="rId180" Type="http://schemas.openxmlformats.org/officeDocument/2006/relationships/image" Target="../media/image373.png"/><Relationship Id="rId26" Type="http://schemas.openxmlformats.org/officeDocument/2006/relationships/image" Target="../media/image19110.png"/><Relationship Id="rId47" Type="http://schemas.openxmlformats.org/officeDocument/2006/relationships/customXml" Target="../ink/ink315.xml"/><Relationship Id="rId68" Type="http://schemas.openxmlformats.org/officeDocument/2006/relationships/image" Target="../media/image317.png"/><Relationship Id="rId89" Type="http://schemas.openxmlformats.org/officeDocument/2006/relationships/customXml" Target="../ink/ink336.xml"/><Relationship Id="rId112" Type="http://schemas.openxmlformats.org/officeDocument/2006/relationships/image" Target="../media/image339.png"/><Relationship Id="rId133" Type="http://schemas.openxmlformats.org/officeDocument/2006/relationships/customXml" Target="../ink/ink358.xml"/><Relationship Id="rId154" Type="http://schemas.openxmlformats.org/officeDocument/2006/relationships/image" Target="../media/image360.png"/><Relationship Id="rId175" Type="http://schemas.openxmlformats.org/officeDocument/2006/relationships/customXml" Target="../ink/ink379.xml"/><Relationship Id="rId196" Type="http://schemas.openxmlformats.org/officeDocument/2006/relationships/image" Target="../media/image381.png"/><Relationship Id="rId200" Type="http://schemas.openxmlformats.org/officeDocument/2006/relationships/image" Target="../media/image383.png"/><Relationship Id="rId16" Type="http://schemas.openxmlformats.org/officeDocument/2006/relationships/image" Target="../media/image18611.png"/><Relationship Id="rId37" Type="http://schemas.openxmlformats.org/officeDocument/2006/relationships/customXml" Target="../ink/ink310.xml"/><Relationship Id="rId58" Type="http://schemas.openxmlformats.org/officeDocument/2006/relationships/image" Target="../media/image312.png"/><Relationship Id="rId79" Type="http://schemas.openxmlformats.org/officeDocument/2006/relationships/customXml" Target="../ink/ink331.xml"/><Relationship Id="rId102" Type="http://schemas.openxmlformats.org/officeDocument/2006/relationships/image" Target="../media/image334.png"/><Relationship Id="rId123" Type="http://schemas.openxmlformats.org/officeDocument/2006/relationships/customXml" Target="../ink/ink353.xml"/><Relationship Id="rId144" Type="http://schemas.openxmlformats.org/officeDocument/2006/relationships/image" Target="../media/image355.png"/><Relationship Id="rId90" Type="http://schemas.openxmlformats.org/officeDocument/2006/relationships/image" Target="../media/image328.png"/><Relationship Id="rId165" Type="http://schemas.openxmlformats.org/officeDocument/2006/relationships/customXml" Target="../ink/ink374.xml"/><Relationship Id="rId186" Type="http://schemas.openxmlformats.org/officeDocument/2006/relationships/image" Target="../media/image376.png"/><Relationship Id="rId27" Type="http://schemas.openxmlformats.org/officeDocument/2006/relationships/customXml" Target="../ink/ink305.xml"/><Relationship Id="rId48" Type="http://schemas.openxmlformats.org/officeDocument/2006/relationships/image" Target="../media/image307.png"/><Relationship Id="rId69" Type="http://schemas.openxmlformats.org/officeDocument/2006/relationships/customXml" Target="../ink/ink326.xml"/><Relationship Id="rId113" Type="http://schemas.openxmlformats.org/officeDocument/2006/relationships/customXml" Target="../ink/ink348.xml"/><Relationship Id="rId134" Type="http://schemas.openxmlformats.org/officeDocument/2006/relationships/image" Target="../media/image350.png"/><Relationship Id="rId80" Type="http://schemas.openxmlformats.org/officeDocument/2006/relationships/image" Target="../media/image323.png"/><Relationship Id="rId155" Type="http://schemas.openxmlformats.org/officeDocument/2006/relationships/customXml" Target="../ink/ink369.xml"/><Relationship Id="rId176" Type="http://schemas.openxmlformats.org/officeDocument/2006/relationships/image" Target="../media/image371.png"/><Relationship Id="rId197" Type="http://schemas.openxmlformats.org/officeDocument/2006/relationships/customXml" Target="../ink/ink390.xml"/><Relationship Id="rId201" Type="http://schemas.openxmlformats.org/officeDocument/2006/relationships/customXml" Target="../ink/ink392.xml"/><Relationship Id="rId17" Type="http://schemas.openxmlformats.org/officeDocument/2006/relationships/customXml" Target="../ink/ink301.xml"/><Relationship Id="rId38" Type="http://schemas.openxmlformats.org/officeDocument/2006/relationships/image" Target="../media/image302.png"/><Relationship Id="rId59" Type="http://schemas.openxmlformats.org/officeDocument/2006/relationships/customXml" Target="../ink/ink321.xml"/><Relationship Id="rId103" Type="http://schemas.openxmlformats.org/officeDocument/2006/relationships/customXml" Target="../ink/ink343.xml"/><Relationship Id="rId124" Type="http://schemas.openxmlformats.org/officeDocument/2006/relationships/image" Target="../media/image345.png"/><Relationship Id="rId70" Type="http://schemas.openxmlformats.org/officeDocument/2006/relationships/image" Target="../media/image318.png"/><Relationship Id="rId91" Type="http://schemas.openxmlformats.org/officeDocument/2006/relationships/customXml" Target="../ink/ink337.xml"/><Relationship Id="rId145" Type="http://schemas.openxmlformats.org/officeDocument/2006/relationships/customXml" Target="../ink/ink364.xml"/><Relationship Id="rId166" Type="http://schemas.openxmlformats.org/officeDocument/2006/relationships/image" Target="../media/image366.png"/><Relationship Id="rId187" Type="http://schemas.openxmlformats.org/officeDocument/2006/relationships/customXml" Target="../ink/ink3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9210.png"/><Relationship Id="rId49" Type="http://schemas.openxmlformats.org/officeDocument/2006/relationships/customXml" Target="../ink/ink316.xml"/><Relationship Id="rId114" Type="http://schemas.openxmlformats.org/officeDocument/2006/relationships/image" Target="../media/image340.png"/><Relationship Id="rId60" Type="http://schemas.openxmlformats.org/officeDocument/2006/relationships/image" Target="../media/image313.png"/><Relationship Id="rId81" Type="http://schemas.openxmlformats.org/officeDocument/2006/relationships/customXml" Target="../ink/ink332.xml"/><Relationship Id="rId135" Type="http://schemas.openxmlformats.org/officeDocument/2006/relationships/customXml" Target="../ink/ink359.xml"/><Relationship Id="rId156" Type="http://schemas.openxmlformats.org/officeDocument/2006/relationships/image" Target="../media/image361.png"/><Relationship Id="rId177" Type="http://schemas.openxmlformats.org/officeDocument/2006/relationships/customXml" Target="../ink/ink380.xml"/><Relationship Id="rId198" Type="http://schemas.openxmlformats.org/officeDocument/2006/relationships/image" Target="../media/image382.png"/><Relationship Id="rId202" Type="http://schemas.openxmlformats.org/officeDocument/2006/relationships/image" Target="../media/image384.png"/><Relationship Id="rId39" Type="http://schemas.openxmlformats.org/officeDocument/2006/relationships/customXml" Target="../ink/ink311.xml"/><Relationship Id="rId50" Type="http://schemas.openxmlformats.org/officeDocument/2006/relationships/image" Target="../media/image308.png"/><Relationship Id="rId104" Type="http://schemas.openxmlformats.org/officeDocument/2006/relationships/image" Target="../media/image335.png"/><Relationship Id="rId125" Type="http://schemas.openxmlformats.org/officeDocument/2006/relationships/customXml" Target="../ink/ink354.xml"/><Relationship Id="rId146" Type="http://schemas.openxmlformats.org/officeDocument/2006/relationships/image" Target="../media/image356.png"/><Relationship Id="rId167" Type="http://schemas.openxmlformats.org/officeDocument/2006/relationships/customXml" Target="../ink/ink375.xml"/><Relationship Id="rId188" Type="http://schemas.openxmlformats.org/officeDocument/2006/relationships/image" Target="../media/image377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56.png"/><Relationship Id="rId299" Type="http://schemas.openxmlformats.org/officeDocument/2006/relationships/image" Target="../media/image3447.png"/><Relationship Id="rId21" Type="http://schemas.openxmlformats.org/officeDocument/2006/relationships/image" Target="../media/image33090.png"/><Relationship Id="rId63" Type="http://schemas.openxmlformats.org/officeDocument/2006/relationships/image" Target="../media/image3330.png"/><Relationship Id="rId159" Type="http://schemas.openxmlformats.org/officeDocument/2006/relationships/image" Target="../media/image3377.png"/><Relationship Id="rId324" Type="http://schemas.openxmlformats.org/officeDocument/2006/relationships/customXml" Target="../ink/ink5825.xml"/><Relationship Id="rId170" Type="http://schemas.openxmlformats.org/officeDocument/2006/relationships/customXml" Target="../ink/ink5748.xml"/><Relationship Id="rId226" Type="http://schemas.openxmlformats.org/officeDocument/2006/relationships/customXml" Target="../ink/ink5776.xml"/><Relationship Id="rId268" Type="http://schemas.openxmlformats.org/officeDocument/2006/relationships/customXml" Target="../ink/ink5797.xml"/><Relationship Id="rId32" Type="http://schemas.openxmlformats.org/officeDocument/2006/relationships/customXml" Target="../ink/ink5679.xml"/><Relationship Id="rId74" Type="http://schemas.openxmlformats.org/officeDocument/2006/relationships/customXml" Target="../ink/ink5700.xml"/><Relationship Id="rId128" Type="http://schemas.openxmlformats.org/officeDocument/2006/relationships/customXml" Target="../ink/ink5727.xml"/><Relationship Id="rId335" Type="http://schemas.openxmlformats.org/officeDocument/2006/relationships/image" Target="../media/image3465.png"/><Relationship Id="rId5" Type="http://schemas.openxmlformats.org/officeDocument/2006/relationships/image" Target="../media/image33011.png"/><Relationship Id="rId181" Type="http://schemas.openxmlformats.org/officeDocument/2006/relationships/image" Target="../media/image3388.png"/><Relationship Id="rId237" Type="http://schemas.openxmlformats.org/officeDocument/2006/relationships/image" Target="../media/image3416.png"/><Relationship Id="rId279" Type="http://schemas.openxmlformats.org/officeDocument/2006/relationships/image" Target="../media/image3437.png"/><Relationship Id="rId43" Type="http://schemas.openxmlformats.org/officeDocument/2006/relationships/image" Target="../media/image33200.png"/><Relationship Id="rId139" Type="http://schemas.openxmlformats.org/officeDocument/2006/relationships/image" Target="../media/image3367.png"/><Relationship Id="rId290" Type="http://schemas.openxmlformats.org/officeDocument/2006/relationships/customXml" Target="../ink/ink5808.xml"/><Relationship Id="rId304" Type="http://schemas.openxmlformats.org/officeDocument/2006/relationships/customXml" Target="../ink/ink5815.xml"/><Relationship Id="rId346" Type="http://schemas.openxmlformats.org/officeDocument/2006/relationships/customXml" Target="../ink/ink5836.xml"/><Relationship Id="rId85" Type="http://schemas.openxmlformats.org/officeDocument/2006/relationships/image" Target="../media/image3340.png"/><Relationship Id="rId150" Type="http://schemas.openxmlformats.org/officeDocument/2006/relationships/customXml" Target="../ink/ink5738.xml"/><Relationship Id="rId192" Type="http://schemas.openxmlformats.org/officeDocument/2006/relationships/customXml" Target="../ink/ink5759.xml"/><Relationship Id="rId206" Type="http://schemas.openxmlformats.org/officeDocument/2006/relationships/customXml" Target="../ink/ink5766.xml"/><Relationship Id="rId248" Type="http://schemas.openxmlformats.org/officeDocument/2006/relationships/customXml" Target="../ink/ink5787.xml"/><Relationship Id="rId12" Type="http://schemas.openxmlformats.org/officeDocument/2006/relationships/customXml" Target="../ink/ink5669.xml"/><Relationship Id="rId108" Type="http://schemas.openxmlformats.org/officeDocument/2006/relationships/customXml" Target="../ink/ink5717.xml"/><Relationship Id="rId315" Type="http://schemas.openxmlformats.org/officeDocument/2006/relationships/image" Target="../media/image3455.png"/><Relationship Id="rId357" Type="http://schemas.openxmlformats.org/officeDocument/2006/relationships/image" Target="../media/image3476.png"/><Relationship Id="rId54" Type="http://schemas.openxmlformats.org/officeDocument/2006/relationships/customXml" Target="../ink/ink5690.xml"/><Relationship Id="rId96" Type="http://schemas.openxmlformats.org/officeDocument/2006/relationships/customXml" Target="../ink/ink5711.xml"/><Relationship Id="rId161" Type="http://schemas.openxmlformats.org/officeDocument/2006/relationships/image" Target="../media/image3378.png"/><Relationship Id="rId217" Type="http://schemas.openxmlformats.org/officeDocument/2006/relationships/image" Target="../media/image3406.png"/><Relationship Id="rId259" Type="http://schemas.openxmlformats.org/officeDocument/2006/relationships/image" Target="../media/image3427.png"/><Relationship Id="rId23" Type="http://schemas.openxmlformats.org/officeDocument/2006/relationships/image" Target="../media/image33100.png"/><Relationship Id="rId119" Type="http://schemas.openxmlformats.org/officeDocument/2006/relationships/image" Target="../media/image3357.png"/><Relationship Id="rId270" Type="http://schemas.openxmlformats.org/officeDocument/2006/relationships/customXml" Target="../ink/ink5798.xml"/><Relationship Id="rId326" Type="http://schemas.openxmlformats.org/officeDocument/2006/relationships/customXml" Target="../ink/ink5826.xml"/><Relationship Id="rId65" Type="http://schemas.openxmlformats.org/officeDocument/2006/relationships/image" Target="../media/image3331.png"/><Relationship Id="rId130" Type="http://schemas.openxmlformats.org/officeDocument/2006/relationships/customXml" Target="../ink/ink5728.xml"/><Relationship Id="rId172" Type="http://schemas.openxmlformats.org/officeDocument/2006/relationships/customXml" Target="../ink/ink5749.xml"/><Relationship Id="rId228" Type="http://schemas.openxmlformats.org/officeDocument/2006/relationships/customXml" Target="../ink/ink5777.xml"/><Relationship Id="rId281" Type="http://schemas.openxmlformats.org/officeDocument/2006/relationships/image" Target="../media/image3438.png"/><Relationship Id="rId337" Type="http://schemas.openxmlformats.org/officeDocument/2006/relationships/image" Target="../media/image3466.png"/><Relationship Id="rId34" Type="http://schemas.openxmlformats.org/officeDocument/2006/relationships/customXml" Target="../ink/ink5680.xml"/><Relationship Id="rId76" Type="http://schemas.openxmlformats.org/officeDocument/2006/relationships/customXml" Target="../ink/ink5701.xml"/><Relationship Id="rId141" Type="http://schemas.openxmlformats.org/officeDocument/2006/relationships/image" Target="../media/image3368.png"/><Relationship Id="rId7" Type="http://schemas.openxmlformats.org/officeDocument/2006/relationships/image" Target="../media/image33020.png"/><Relationship Id="rId183" Type="http://schemas.openxmlformats.org/officeDocument/2006/relationships/image" Target="../media/image3389.png"/><Relationship Id="rId239" Type="http://schemas.openxmlformats.org/officeDocument/2006/relationships/image" Target="../media/image3417.png"/><Relationship Id="rId250" Type="http://schemas.openxmlformats.org/officeDocument/2006/relationships/customXml" Target="../ink/ink5788.xml"/><Relationship Id="rId292" Type="http://schemas.openxmlformats.org/officeDocument/2006/relationships/customXml" Target="../ink/ink5809.xml"/><Relationship Id="rId306" Type="http://schemas.openxmlformats.org/officeDocument/2006/relationships/customXml" Target="../ink/ink5816.xml"/><Relationship Id="rId45" Type="http://schemas.openxmlformats.org/officeDocument/2006/relationships/image" Target="../media/image33211.png"/><Relationship Id="rId87" Type="http://schemas.openxmlformats.org/officeDocument/2006/relationships/image" Target="../media/image3341.png"/><Relationship Id="rId110" Type="http://schemas.openxmlformats.org/officeDocument/2006/relationships/customXml" Target="../ink/ink5718.xml"/><Relationship Id="rId348" Type="http://schemas.openxmlformats.org/officeDocument/2006/relationships/customXml" Target="../ink/ink5837.xml"/><Relationship Id="rId152" Type="http://schemas.openxmlformats.org/officeDocument/2006/relationships/customXml" Target="../ink/ink5739.xml"/><Relationship Id="rId194" Type="http://schemas.openxmlformats.org/officeDocument/2006/relationships/customXml" Target="../ink/ink5760.xml"/><Relationship Id="rId208" Type="http://schemas.openxmlformats.org/officeDocument/2006/relationships/customXml" Target="../ink/ink5767.xml"/><Relationship Id="rId261" Type="http://schemas.openxmlformats.org/officeDocument/2006/relationships/image" Target="../media/image3428.png"/><Relationship Id="rId14" Type="http://schemas.openxmlformats.org/officeDocument/2006/relationships/customXml" Target="../ink/ink5670.xml"/><Relationship Id="rId56" Type="http://schemas.openxmlformats.org/officeDocument/2006/relationships/customXml" Target="../ink/ink5691.xml"/><Relationship Id="rId317" Type="http://schemas.openxmlformats.org/officeDocument/2006/relationships/image" Target="../media/image3456.png"/><Relationship Id="rId359" Type="http://schemas.openxmlformats.org/officeDocument/2006/relationships/image" Target="../media/image3477.png"/><Relationship Id="rId98" Type="http://schemas.openxmlformats.org/officeDocument/2006/relationships/customXml" Target="../ink/ink5712.xml"/><Relationship Id="rId121" Type="http://schemas.openxmlformats.org/officeDocument/2006/relationships/image" Target="../media/image3358.png"/><Relationship Id="rId163" Type="http://schemas.openxmlformats.org/officeDocument/2006/relationships/image" Target="../media/image3379.png"/><Relationship Id="rId219" Type="http://schemas.openxmlformats.org/officeDocument/2006/relationships/image" Target="../media/image3407.png"/><Relationship Id="rId230" Type="http://schemas.openxmlformats.org/officeDocument/2006/relationships/customXml" Target="../ink/ink5778.xml"/><Relationship Id="rId25" Type="http://schemas.openxmlformats.org/officeDocument/2006/relationships/image" Target="../media/image33111.png"/><Relationship Id="rId67" Type="http://schemas.openxmlformats.org/officeDocument/2006/relationships/image" Target="../media/image3332.png"/><Relationship Id="rId272" Type="http://schemas.openxmlformats.org/officeDocument/2006/relationships/customXml" Target="../ink/ink5799.xml"/><Relationship Id="rId328" Type="http://schemas.openxmlformats.org/officeDocument/2006/relationships/customXml" Target="../ink/ink5827.xml"/><Relationship Id="rId88" Type="http://schemas.openxmlformats.org/officeDocument/2006/relationships/customXml" Target="../ink/ink5707.xml"/><Relationship Id="rId111" Type="http://schemas.openxmlformats.org/officeDocument/2006/relationships/image" Target="../media/image3353.png"/><Relationship Id="rId132" Type="http://schemas.openxmlformats.org/officeDocument/2006/relationships/customXml" Target="../ink/ink5729.xml"/><Relationship Id="rId153" Type="http://schemas.openxmlformats.org/officeDocument/2006/relationships/image" Target="../media/image3374.png"/><Relationship Id="rId174" Type="http://schemas.openxmlformats.org/officeDocument/2006/relationships/customXml" Target="../ink/ink5750.xml"/><Relationship Id="rId195" Type="http://schemas.openxmlformats.org/officeDocument/2006/relationships/image" Target="../media/image3395.png"/><Relationship Id="rId209" Type="http://schemas.openxmlformats.org/officeDocument/2006/relationships/image" Target="../media/image3402.png"/><Relationship Id="rId360" Type="http://schemas.openxmlformats.org/officeDocument/2006/relationships/customXml" Target="../ink/ink5843.xml"/><Relationship Id="rId220" Type="http://schemas.openxmlformats.org/officeDocument/2006/relationships/customXml" Target="../ink/ink5773.xml"/><Relationship Id="rId241" Type="http://schemas.openxmlformats.org/officeDocument/2006/relationships/image" Target="../media/image3418.png"/><Relationship Id="rId15" Type="http://schemas.openxmlformats.org/officeDocument/2006/relationships/image" Target="../media/image33060.png"/><Relationship Id="rId36" Type="http://schemas.openxmlformats.org/officeDocument/2006/relationships/customXml" Target="../ink/ink5681.xml"/><Relationship Id="rId57" Type="http://schemas.openxmlformats.org/officeDocument/2006/relationships/image" Target="../media/image3327.png"/><Relationship Id="rId262" Type="http://schemas.openxmlformats.org/officeDocument/2006/relationships/customXml" Target="../ink/ink5794.xml"/><Relationship Id="rId283" Type="http://schemas.openxmlformats.org/officeDocument/2006/relationships/image" Target="../media/image3439.png"/><Relationship Id="rId318" Type="http://schemas.openxmlformats.org/officeDocument/2006/relationships/customXml" Target="../ink/ink5822.xml"/><Relationship Id="rId339" Type="http://schemas.openxmlformats.org/officeDocument/2006/relationships/image" Target="../media/image3467.png"/><Relationship Id="rId78" Type="http://schemas.openxmlformats.org/officeDocument/2006/relationships/customXml" Target="../ink/ink5702.xml"/><Relationship Id="rId99" Type="http://schemas.openxmlformats.org/officeDocument/2006/relationships/image" Target="../media/image3347.png"/><Relationship Id="rId101" Type="http://schemas.openxmlformats.org/officeDocument/2006/relationships/image" Target="../media/image3348.png"/><Relationship Id="rId122" Type="http://schemas.openxmlformats.org/officeDocument/2006/relationships/customXml" Target="../ink/ink5724.xml"/><Relationship Id="rId143" Type="http://schemas.openxmlformats.org/officeDocument/2006/relationships/image" Target="../media/image3369.png"/><Relationship Id="rId164" Type="http://schemas.openxmlformats.org/officeDocument/2006/relationships/customXml" Target="../ink/ink5745.xml"/><Relationship Id="rId185" Type="http://schemas.openxmlformats.org/officeDocument/2006/relationships/image" Target="../media/image3390.png"/><Relationship Id="rId350" Type="http://schemas.openxmlformats.org/officeDocument/2006/relationships/customXml" Target="../ink/ink5838.xml"/><Relationship Id="rId9" Type="http://schemas.openxmlformats.org/officeDocument/2006/relationships/image" Target="../media/image33030.png"/><Relationship Id="rId210" Type="http://schemas.openxmlformats.org/officeDocument/2006/relationships/customXml" Target="../ink/ink5768.xml"/><Relationship Id="rId26" Type="http://schemas.openxmlformats.org/officeDocument/2006/relationships/customXml" Target="../ink/ink5676.xml"/><Relationship Id="rId231" Type="http://schemas.openxmlformats.org/officeDocument/2006/relationships/image" Target="../media/image3413.png"/><Relationship Id="rId252" Type="http://schemas.openxmlformats.org/officeDocument/2006/relationships/customXml" Target="../ink/ink5789.xml"/><Relationship Id="rId273" Type="http://schemas.openxmlformats.org/officeDocument/2006/relationships/image" Target="../media/image3434.png"/><Relationship Id="rId294" Type="http://schemas.openxmlformats.org/officeDocument/2006/relationships/customXml" Target="../ink/ink5810.xml"/><Relationship Id="rId308" Type="http://schemas.openxmlformats.org/officeDocument/2006/relationships/customXml" Target="../ink/ink5817.xml"/><Relationship Id="rId329" Type="http://schemas.openxmlformats.org/officeDocument/2006/relationships/image" Target="../media/image3462.png"/><Relationship Id="rId47" Type="http://schemas.openxmlformats.org/officeDocument/2006/relationships/image" Target="../media/image33220.png"/><Relationship Id="rId68" Type="http://schemas.openxmlformats.org/officeDocument/2006/relationships/customXml" Target="../ink/ink5697.xml"/><Relationship Id="rId89" Type="http://schemas.openxmlformats.org/officeDocument/2006/relationships/image" Target="../media/image3342.png"/><Relationship Id="rId112" Type="http://schemas.openxmlformats.org/officeDocument/2006/relationships/customXml" Target="../ink/ink5719.xml"/><Relationship Id="rId133" Type="http://schemas.openxmlformats.org/officeDocument/2006/relationships/image" Target="../media/image3364.png"/><Relationship Id="rId154" Type="http://schemas.openxmlformats.org/officeDocument/2006/relationships/customXml" Target="../ink/ink5740.xml"/><Relationship Id="rId175" Type="http://schemas.openxmlformats.org/officeDocument/2006/relationships/image" Target="../media/image3385.png"/><Relationship Id="rId340" Type="http://schemas.openxmlformats.org/officeDocument/2006/relationships/customXml" Target="../ink/ink5833.xml"/><Relationship Id="rId361" Type="http://schemas.openxmlformats.org/officeDocument/2006/relationships/image" Target="../media/image3478.png"/><Relationship Id="rId196" Type="http://schemas.openxmlformats.org/officeDocument/2006/relationships/customXml" Target="../ink/ink5761.xml"/><Relationship Id="rId200" Type="http://schemas.openxmlformats.org/officeDocument/2006/relationships/customXml" Target="../ink/ink5763.xml"/><Relationship Id="rId16" Type="http://schemas.openxmlformats.org/officeDocument/2006/relationships/customXml" Target="../ink/ink5671.xml"/><Relationship Id="rId221" Type="http://schemas.openxmlformats.org/officeDocument/2006/relationships/image" Target="../media/image3408.png"/><Relationship Id="rId242" Type="http://schemas.openxmlformats.org/officeDocument/2006/relationships/customXml" Target="../ink/ink5784.xml"/><Relationship Id="rId263" Type="http://schemas.openxmlformats.org/officeDocument/2006/relationships/image" Target="../media/image3429.png"/><Relationship Id="rId284" Type="http://schemas.openxmlformats.org/officeDocument/2006/relationships/customXml" Target="../ink/ink5805.xml"/><Relationship Id="rId319" Type="http://schemas.openxmlformats.org/officeDocument/2006/relationships/image" Target="../media/image3457.png"/><Relationship Id="rId37" Type="http://schemas.openxmlformats.org/officeDocument/2006/relationships/image" Target="../media/image33170.png"/><Relationship Id="rId58" Type="http://schemas.openxmlformats.org/officeDocument/2006/relationships/customXml" Target="../ink/ink5692.xml"/><Relationship Id="rId79" Type="http://schemas.openxmlformats.org/officeDocument/2006/relationships/image" Target="../media/image3337.png"/><Relationship Id="rId102" Type="http://schemas.openxmlformats.org/officeDocument/2006/relationships/customXml" Target="../ink/ink5714.xml"/><Relationship Id="rId123" Type="http://schemas.openxmlformats.org/officeDocument/2006/relationships/image" Target="../media/image3359.png"/><Relationship Id="rId144" Type="http://schemas.openxmlformats.org/officeDocument/2006/relationships/customXml" Target="../ink/ink5735.xml"/><Relationship Id="rId330" Type="http://schemas.openxmlformats.org/officeDocument/2006/relationships/customXml" Target="../ink/ink5828.xml"/><Relationship Id="rId90" Type="http://schemas.openxmlformats.org/officeDocument/2006/relationships/customXml" Target="../ink/ink5708.xml"/><Relationship Id="rId165" Type="http://schemas.openxmlformats.org/officeDocument/2006/relationships/image" Target="../media/image3380.png"/><Relationship Id="rId186" Type="http://schemas.openxmlformats.org/officeDocument/2006/relationships/customXml" Target="../ink/ink5756.xml"/><Relationship Id="rId351" Type="http://schemas.openxmlformats.org/officeDocument/2006/relationships/image" Target="../media/image3473.png"/><Relationship Id="rId211" Type="http://schemas.openxmlformats.org/officeDocument/2006/relationships/image" Target="../media/image3403.png"/><Relationship Id="rId232" Type="http://schemas.openxmlformats.org/officeDocument/2006/relationships/customXml" Target="../ink/ink5779.xml"/><Relationship Id="rId253" Type="http://schemas.openxmlformats.org/officeDocument/2006/relationships/image" Target="../media/image3424.png"/><Relationship Id="rId274" Type="http://schemas.openxmlformats.org/officeDocument/2006/relationships/customXml" Target="../ink/ink5800.xml"/><Relationship Id="rId295" Type="http://schemas.openxmlformats.org/officeDocument/2006/relationships/image" Target="../media/image3445.png"/><Relationship Id="rId309" Type="http://schemas.openxmlformats.org/officeDocument/2006/relationships/image" Target="../media/image3452.png"/><Relationship Id="rId27" Type="http://schemas.openxmlformats.org/officeDocument/2006/relationships/image" Target="../media/image33120.png"/><Relationship Id="rId48" Type="http://schemas.openxmlformats.org/officeDocument/2006/relationships/customXml" Target="../ink/ink5687.xml"/><Relationship Id="rId69" Type="http://schemas.openxmlformats.org/officeDocument/2006/relationships/image" Target="../media/image3333.png"/><Relationship Id="rId113" Type="http://schemas.openxmlformats.org/officeDocument/2006/relationships/image" Target="../media/image3354.png"/><Relationship Id="rId134" Type="http://schemas.openxmlformats.org/officeDocument/2006/relationships/customXml" Target="../ink/ink5730.xml"/><Relationship Id="rId320" Type="http://schemas.openxmlformats.org/officeDocument/2006/relationships/customXml" Target="../ink/ink5823.xml"/><Relationship Id="rId80" Type="http://schemas.openxmlformats.org/officeDocument/2006/relationships/customXml" Target="../ink/ink5703.xml"/><Relationship Id="rId155" Type="http://schemas.openxmlformats.org/officeDocument/2006/relationships/image" Target="../media/image3375.png"/><Relationship Id="rId176" Type="http://schemas.openxmlformats.org/officeDocument/2006/relationships/customXml" Target="../ink/ink5751.xml"/><Relationship Id="rId197" Type="http://schemas.openxmlformats.org/officeDocument/2006/relationships/image" Target="../media/image3396.png"/><Relationship Id="rId341" Type="http://schemas.openxmlformats.org/officeDocument/2006/relationships/image" Target="../media/image3468.png"/><Relationship Id="rId201" Type="http://schemas.openxmlformats.org/officeDocument/2006/relationships/image" Target="../media/image3398.png"/><Relationship Id="rId222" Type="http://schemas.openxmlformats.org/officeDocument/2006/relationships/customXml" Target="../ink/ink5774.xml"/><Relationship Id="rId243" Type="http://schemas.openxmlformats.org/officeDocument/2006/relationships/image" Target="../media/image3419.png"/><Relationship Id="rId264" Type="http://schemas.openxmlformats.org/officeDocument/2006/relationships/customXml" Target="../ink/ink5795.xml"/><Relationship Id="rId285" Type="http://schemas.openxmlformats.org/officeDocument/2006/relationships/image" Target="../media/image3440.png"/><Relationship Id="rId17" Type="http://schemas.openxmlformats.org/officeDocument/2006/relationships/image" Target="../media/image33070.png"/><Relationship Id="rId38" Type="http://schemas.openxmlformats.org/officeDocument/2006/relationships/customXml" Target="../ink/ink5682.xml"/><Relationship Id="rId59" Type="http://schemas.openxmlformats.org/officeDocument/2006/relationships/image" Target="../media/image3328.png"/><Relationship Id="rId103" Type="http://schemas.openxmlformats.org/officeDocument/2006/relationships/image" Target="../media/image3349.png"/><Relationship Id="rId124" Type="http://schemas.openxmlformats.org/officeDocument/2006/relationships/customXml" Target="../ink/ink5725.xml"/><Relationship Id="rId310" Type="http://schemas.openxmlformats.org/officeDocument/2006/relationships/customXml" Target="../ink/ink5818.xml"/><Relationship Id="rId70" Type="http://schemas.openxmlformats.org/officeDocument/2006/relationships/customXml" Target="../ink/ink5698.xml"/><Relationship Id="rId91" Type="http://schemas.openxmlformats.org/officeDocument/2006/relationships/image" Target="../media/image3343.png"/><Relationship Id="rId145" Type="http://schemas.openxmlformats.org/officeDocument/2006/relationships/image" Target="../media/image3370.png"/><Relationship Id="rId166" Type="http://schemas.openxmlformats.org/officeDocument/2006/relationships/customXml" Target="../ink/ink5746.xml"/><Relationship Id="rId187" Type="http://schemas.openxmlformats.org/officeDocument/2006/relationships/image" Target="../media/image3391.png"/><Relationship Id="rId331" Type="http://schemas.openxmlformats.org/officeDocument/2006/relationships/image" Target="../media/image3463.png"/><Relationship Id="rId352" Type="http://schemas.openxmlformats.org/officeDocument/2006/relationships/customXml" Target="../ink/ink583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69.xml"/><Relationship Id="rId233" Type="http://schemas.openxmlformats.org/officeDocument/2006/relationships/image" Target="../media/image3414.png"/><Relationship Id="rId254" Type="http://schemas.openxmlformats.org/officeDocument/2006/relationships/customXml" Target="../ink/ink5790.xml"/><Relationship Id="rId28" Type="http://schemas.openxmlformats.org/officeDocument/2006/relationships/customXml" Target="../ink/ink5677.xml"/><Relationship Id="rId49" Type="http://schemas.openxmlformats.org/officeDocument/2006/relationships/image" Target="../media/image33230.png"/><Relationship Id="rId114" Type="http://schemas.openxmlformats.org/officeDocument/2006/relationships/customXml" Target="../ink/ink5720.xml"/><Relationship Id="rId275" Type="http://schemas.openxmlformats.org/officeDocument/2006/relationships/image" Target="../media/image3435.png"/><Relationship Id="rId296" Type="http://schemas.openxmlformats.org/officeDocument/2006/relationships/customXml" Target="../ink/ink5811.xml"/><Relationship Id="rId300" Type="http://schemas.openxmlformats.org/officeDocument/2006/relationships/customXml" Target="../ink/ink5813.xml"/><Relationship Id="rId60" Type="http://schemas.openxmlformats.org/officeDocument/2006/relationships/customXml" Target="../ink/ink5693.xml"/><Relationship Id="rId81" Type="http://schemas.openxmlformats.org/officeDocument/2006/relationships/image" Target="../media/image3338.png"/><Relationship Id="rId135" Type="http://schemas.openxmlformats.org/officeDocument/2006/relationships/image" Target="../media/image3365.png"/><Relationship Id="rId156" Type="http://schemas.openxmlformats.org/officeDocument/2006/relationships/customXml" Target="../ink/ink5741.xml"/><Relationship Id="rId177" Type="http://schemas.openxmlformats.org/officeDocument/2006/relationships/image" Target="../media/image3386.png"/><Relationship Id="rId198" Type="http://schemas.openxmlformats.org/officeDocument/2006/relationships/customXml" Target="../ink/ink5762.xml"/><Relationship Id="rId321" Type="http://schemas.openxmlformats.org/officeDocument/2006/relationships/image" Target="../media/image3458.png"/><Relationship Id="rId342" Type="http://schemas.openxmlformats.org/officeDocument/2006/relationships/customXml" Target="../ink/ink5834.xml"/><Relationship Id="rId202" Type="http://schemas.openxmlformats.org/officeDocument/2006/relationships/customXml" Target="../ink/ink5764.xml"/><Relationship Id="rId223" Type="http://schemas.openxmlformats.org/officeDocument/2006/relationships/image" Target="../media/image3409.png"/><Relationship Id="rId244" Type="http://schemas.openxmlformats.org/officeDocument/2006/relationships/customXml" Target="../ink/ink5785.xml"/><Relationship Id="rId18" Type="http://schemas.openxmlformats.org/officeDocument/2006/relationships/customXml" Target="../ink/ink5672.xml"/><Relationship Id="rId39" Type="http://schemas.openxmlformats.org/officeDocument/2006/relationships/image" Target="../media/image33180.png"/><Relationship Id="rId265" Type="http://schemas.openxmlformats.org/officeDocument/2006/relationships/image" Target="../media/image3430.png"/><Relationship Id="rId286" Type="http://schemas.openxmlformats.org/officeDocument/2006/relationships/customXml" Target="../ink/ink5806.xml"/><Relationship Id="rId50" Type="http://schemas.openxmlformats.org/officeDocument/2006/relationships/customXml" Target="../ink/ink5688.xml"/><Relationship Id="rId104" Type="http://schemas.openxmlformats.org/officeDocument/2006/relationships/customXml" Target="../ink/ink5715.xml"/><Relationship Id="rId125" Type="http://schemas.openxmlformats.org/officeDocument/2006/relationships/image" Target="../media/image3360.png"/><Relationship Id="rId146" Type="http://schemas.openxmlformats.org/officeDocument/2006/relationships/customXml" Target="../ink/ink5736.xml"/><Relationship Id="rId167" Type="http://schemas.openxmlformats.org/officeDocument/2006/relationships/image" Target="../media/image3381.png"/><Relationship Id="rId188" Type="http://schemas.openxmlformats.org/officeDocument/2006/relationships/customXml" Target="../ink/ink5757.xml"/><Relationship Id="rId311" Type="http://schemas.openxmlformats.org/officeDocument/2006/relationships/image" Target="../media/image3453.png"/><Relationship Id="rId332" Type="http://schemas.openxmlformats.org/officeDocument/2006/relationships/customXml" Target="../ink/ink5829.xml"/><Relationship Id="rId353" Type="http://schemas.openxmlformats.org/officeDocument/2006/relationships/image" Target="../media/image3474.png"/><Relationship Id="rId71" Type="http://schemas.openxmlformats.org/officeDocument/2006/relationships/image" Target="../media/image3334.png"/><Relationship Id="rId92" Type="http://schemas.openxmlformats.org/officeDocument/2006/relationships/customXml" Target="../ink/ink5709.xml"/><Relationship Id="rId213" Type="http://schemas.openxmlformats.org/officeDocument/2006/relationships/image" Target="../media/image3404.png"/><Relationship Id="rId234" Type="http://schemas.openxmlformats.org/officeDocument/2006/relationships/customXml" Target="../ink/ink5780.xml"/><Relationship Id="rId2" Type="http://schemas.openxmlformats.org/officeDocument/2006/relationships/customXml" Target="../ink/ink5664.xml"/><Relationship Id="rId29" Type="http://schemas.openxmlformats.org/officeDocument/2006/relationships/image" Target="../media/image33130.png"/><Relationship Id="rId255" Type="http://schemas.openxmlformats.org/officeDocument/2006/relationships/image" Target="../media/image3425.png"/><Relationship Id="rId276" Type="http://schemas.openxmlformats.org/officeDocument/2006/relationships/customXml" Target="../ink/ink5801.xml"/><Relationship Id="rId297" Type="http://schemas.openxmlformats.org/officeDocument/2006/relationships/image" Target="../media/image3446.png"/><Relationship Id="rId40" Type="http://schemas.openxmlformats.org/officeDocument/2006/relationships/customXml" Target="../ink/ink5683.xml"/><Relationship Id="rId115" Type="http://schemas.openxmlformats.org/officeDocument/2006/relationships/image" Target="../media/image3355.png"/><Relationship Id="rId136" Type="http://schemas.openxmlformats.org/officeDocument/2006/relationships/customXml" Target="../ink/ink5731.xml"/><Relationship Id="rId157" Type="http://schemas.openxmlformats.org/officeDocument/2006/relationships/image" Target="../media/image3376.png"/><Relationship Id="rId178" Type="http://schemas.openxmlformats.org/officeDocument/2006/relationships/customXml" Target="../ink/ink5752.xml"/><Relationship Id="rId301" Type="http://schemas.openxmlformats.org/officeDocument/2006/relationships/image" Target="../media/image3448.png"/><Relationship Id="rId322" Type="http://schemas.openxmlformats.org/officeDocument/2006/relationships/customXml" Target="../ink/ink5824.xml"/><Relationship Id="rId343" Type="http://schemas.openxmlformats.org/officeDocument/2006/relationships/image" Target="../media/image3469.png"/><Relationship Id="rId61" Type="http://schemas.openxmlformats.org/officeDocument/2006/relationships/image" Target="../media/image3329.png"/><Relationship Id="rId82" Type="http://schemas.openxmlformats.org/officeDocument/2006/relationships/customXml" Target="../ink/ink5704.xml"/><Relationship Id="rId199" Type="http://schemas.openxmlformats.org/officeDocument/2006/relationships/image" Target="../media/image3397.png"/><Relationship Id="rId203" Type="http://schemas.openxmlformats.org/officeDocument/2006/relationships/image" Target="../media/image3399.png"/><Relationship Id="rId19" Type="http://schemas.openxmlformats.org/officeDocument/2006/relationships/image" Target="../media/image33080.png"/><Relationship Id="rId224" Type="http://schemas.openxmlformats.org/officeDocument/2006/relationships/customXml" Target="../ink/ink5775.xml"/><Relationship Id="rId245" Type="http://schemas.openxmlformats.org/officeDocument/2006/relationships/image" Target="../media/image3420.png"/><Relationship Id="rId266" Type="http://schemas.openxmlformats.org/officeDocument/2006/relationships/customXml" Target="../ink/ink5796.xml"/><Relationship Id="rId287" Type="http://schemas.openxmlformats.org/officeDocument/2006/relationships/image" Target="../media/image3441.png"/><Relationship Id="rId30" Type="http://schemas.openxmlformats.org/officeDocument/2006/relationships/customXml" Target="../ink/ink5678.xml"/><Relationship Id="rId105" Type="http://schemas.openxmlformats.org/officeDocument/2006/relationships/image" Target="../media/image3350.png"/><Relationship Id="rId126" Type="http://schemas.openxmlformats.org/officeDocument/2006/relationships/customXml" Target="../ink/ink5726.xml"/><Relationship Id="rId147" Type="http://schemas.openxmlformats.org/officeDocument/2006/relationships/image" Target="../media/image3371.png"/><Relationship Id="rId168" Type="http://schemas.openxmlformats.org/officeDocument/2006/relationships/customXml" Target="../ink/ink5747.xml"/><Relationship Id="rId312" Type="http://schemas.openxmlformats.org/officeDocument/2006/relationships/customXml" Target="../ink/ink5819.xml"/><Relationship Id="rId333" Type="http://schemas.openxmlformats.org/officeDocument/2006/relationships/image" Target="../media/image3464.png"/><Relationship Id="rId354" Type="http://schemas.openxmlformats.org/officeDocument/2006/relationships/customXml" Target="../ink/ink5840.xml"/><Relationship Id="rId51" Type="http://schemas.openxmlformats.org/officeDocument/2006/relationships/image" Target="../media/image3324.png"/><Relationship Id="rId72" Type="http://schemas.openxmlformats.org/officeDocument/2006/relationships/customXml" Target="../ink/ink5699.xml"/><Relationship Id="rId93" Type="http://schemas.openxmlformats.org/officeDocument/2006/relationships/image" Target="../media/image3344.png"/><Relationship Id="rId189" Type="http://schemas.openxmlformats.org/officeDocument/2006/relationships/image" Target="../media/image3392.png"/><Relationship Id="rId3" Type="http://schemas.openxmlformats.org/officeDocument/2006/relationships/image" Target="../media/image33000.png"/><Relationship Id="rId214" Type="http://schemas.openxmlformats.org/officeDocument/2006/relationships/customXml" Target="../ink/ink5770.xml"/><Relationship Id="rId235" Type="http://schemas.openxmlformats.org/officeDocument/2006/relationships/image" Target="../media/image3415.png"/><Relationship Id="rId256" Type="http://schemas.openxmlformats.org/officeDocument/2006/relationships/customXml" Target="../ink/ink5791.xml"/><Relationship Id="rId277" Type="http://schemas.openxmlformats.org/officeDocument/2006/relationships/image" Target="../media/image3436.png"/><Relationship Id="rId298" Type="http://schemas.openxmlformats.org/officeDocument/2006/relationships/customXml" Target="../ink/ink5812.xml"/><Relationship Id="rId116" Type="http://schemas.openxmlformats.org/officeDocument/2006/relationships/customXml" Target="../ink/ink5721.xml"/><Relationship Id="rId137" Type="http://schemas.openxmlformats.org/officeDocument/2006/relationships/image" Target="../media/image3366.png"/><Relationship Id="rId158" Type="http://schemas.openxmlformats.org/officeDocument/2006/relationships/customXml" Target="../ink/ink5742.xml"/><Relationship Id="rId302" Type="http://schemas.openxmlformats.org/officeDocument/2006/relationships/customXml" Target="../ink/ink5814.xml"/><Relationship Id="rId323" Type="http://schemas.openxmlformats.org/officeDocument/2006/relationships/image" Target="../media/image3459.png"/><Relationship Id="rId344" Type="http://schemas.openxmlformats.org/officeDocument/2006/relationships/customXml" Target="../ink/ink5835.xml"/><Relationship Id="rId20" Type="http://schemas.openxmlformats.org/officeDocument/2006/relationships/customXml" Target="../ink/ink5673.xml"/><Relationship Id="rId41" Type="http://schemas.openxmlformats.org/officeDocument/2006/relationships/image" Target="../media/image33190.png"/><Relationship Id="rId62" Type="http://schemas.openxmlformats.org/officeDocument/2006/relationships/customXml" Target="../ink/ink5694.xml"/><Relationship Id="rId83" Type="http://schemas.openxmlformats.org/officeDocument/2006/relationships/image" Target="../media/image3339.png"/><Relationship Id="rId179" Type="http://schemas.openxmlformats.org/officeDocument/2006/relationships/image" Target="../media/image3387.png"/><Relationship Id="rId190" Type="http://schemas.openxmlformats.org/officeDocument/2006/relationships/customXml" Target="../ink/ink5758.xml"/><Relationship Id="rId204" Type="http://schemas.openxmlformats.org/officeDocument/2006/relationships/customXml" Target="../ink/ink5765.xml"/><Relationship Id="rId225" Type="http://schemas.openxmlformats.org/officeDocument/2006/relationships/image" Target="../media/image3410.png"/><Relationship Id="rId246" Type="http://schemas.openxmlformats.org/officeDocument/2006/relationships/customXml" Target="../ink/ink5786.xml"/><Relationship Id="rId267" Type="http://schemas.openxmlformats.org/officeDocument/2006/relationships/image" Target="../media/image3431.png"/><Relationship Id="rId288" Type="http://schemas.openxmlformats.org/officeDocument/2006/relationships/customXml" Target="../ink/ink5807.xml"/><Relationship Id="rId106" Type="http://schemas.openxmlformats.org/officeDocument/2006/relationships/customXml" Target="../ink/ink5716.xml"/><Relationship Id="rId127" Type="http://schemas.openxmlformats.org/officeDocument/2006/relationships/image" Target="../media/image3361.png"/><Relationship Id="rId313" Type="http://schemas.openxmlformats.org/officeDocument/2006/relationships/image" Target="../media/image3454.png"/><Relationship Id="rId10" Type="http://schemas.openxmlformats.org/officeDocument/2006/relationships/customXml" Target="../ink/ink5668.xml"/><Relationship Id="rId31" Type="http://schemas.openxmlformats.org/officeDocument/2006/relationships/image" Target="../media/image33140.png"/><Relationship Id="rId52" Type="http://schemas.openxmlformats.org/officeDocument/2006/relationships/customXml" Target="../ink/ink5689.xml"/><Relationship Id="rId73" Type="http://schemas.openxmlformats.org/officeDocument/2006/relationships/image" Target="../media/image30910.png"/><Relationship Id="rId94" Type="http://schemas.openxmlformats.org/officeDocument/2006/relationships/customXml" Target="../ink/ink5710.xml"/><Relationship Id="rId148" Type="http://schemas.openxmlformats.org/officeDocument/2006/relationships/customXml" Target="../ink/ink5737.xml"/><Relationship Id="rId169" Type="http://schemas.openxmlformats.org/officeDocument/2006/relationships/image" Target="../media/image3382.png"/><Relationship Id="rId334" Type="http://schemas.openxmlformats.org/officeDocument/2006/relationships/customXml" Target="../ink/ink5830.xml"/><Relationship Id="rId355" Type="http://schemas.openxmlformats.org/officeDocument/2006/relationships/image" Target="../media/image3475.png"/><Relationship Id="rId4" Type="http://schemas.openxmlformats.org/officeDocument/2006/relationships/customXml" Target="../ink/ink5665.xml"/><Relationship Id="rId180" Type="http://schemas.openxmlformats.org/officeDocument/2006/relationships/customXml" Target="../ink/ink5753.xml"/><Relationship Id="rId215" Type="http://schemas.openxmlformats.org/officeDocument/2006/relationships/image" Target="../media/image3405.png"/><Relationship Id="rId236" Type="http://schemas.openxmlformats.org/officeDocument/2006/relationships/customXml" Target="../ink/ink5781.xml"/><Relationship Id="rId257" Type="http://schemas.openxmlformats.org/officeDocument/2006/relationships/image" Target="../media/image3426.png"/><Relationship Id="rId278" Type="http://schemas.openxmlformats.org/officeDocument/2006/relationships/customXml" Target="../ink/ink5802.xml"/><Relationship Id="rId303" Type="http://schemas.openxmlformats.org/officeDocument/2006/relationships/image" Target="../media/image3449.png"/><Relationship Id="rId42" Type="http://schemas.openxmlformats.org/officeDocument/2006/relationships/customXml" Target="../ink/ink5684.xml"/><Relationship Id="rId84" Type="http://schemas.openxmlformats.org/officeDocument/2006/relationships/customXml" Target="../ink/ink5705.xml"/><Relationship Id="rId138" Type="http://schemas.openxmlformats.org/officeDocument/2006/relationships/customXml" Target="../ink/ink5732.xml"/><Relationship Id="rId345" Type="http://schemas.openxmlformats.org/officeDocument/2006/relationships/image" Target="../media/image3470.png"/><Relationship Id="rId191" Type="http://schemas.openxmlformats.org/officeDocument/2006/relationships/image" Target="../media/image3393.png"/><Relationship Id="rId205" Type="http://schemas.openxmlformats.org/officeDocument/2006/relationships/image" Target="../media/image3400.png"/><Relationship Id="rId247" Type="http://schemas.openxmlformats.org/officeDocument/2006/relationships/image" Target="../media/image3421.png"/><Relationship Id="rId107" Type="http://schemas.openxmlformats.org/officeDocument/2006/relationships/image" Target="../media/image3351.png"/><Relationship Id="rId289" Type="http://schemas.openxmlformats.org/officeDocument/2006/relationships/image" Target="../media/image3442.png"/><Relationship Id="rId11" Type="http://schemas.openxmlformats.org/officeDocument/2006/relationships/image" Target="../media/image33040.png"/><Relationship Id="rId53" Type="http://schemas.openxmlformats.org/officeDocument/2006/relationships/image" Target="../media/image3325.png"/><Relationship Id="rId149" Type="http://schemas.openxmlformats.org/officeDocument/2006/relationships/image" Target="../media/image3372.png"/><Relationship Id="rId314" Type="http://schemas.openxmlformats.org/officeDocument/2006/relationships/customXml" Target="../ink/ink5820.xml"/><Relationship Id="rId356" Type="http://schemas.openxmlformats.org/officeDocument/2006/relationships/customXml" Target="../ink/ink5841.xml"/><Relationship Id="rId95" Type="http://schemas.openxmlformats.org/officeDocument/2006/relationships/image" Target="../media/image3345.png"/><Relationship Id="rId160" Type="http://schemas.openxmlformats.org/officeDocument/2006/relationships/customXml" Target="../ink/ink5743.xml"/><Relationship Id="rId216" Type="http://schemas.openxmlformats.org/officeDocument/2006/relationships/customXml" Target="../ink/ink5771.xml"/><Relationship Id="rId258" Type="http://schemas.openxmlformats.org/officeDocument/2006/relationships/customXml" Target="../ink/ink5792.xml"/><Relationship Id="rId22" Type="http://schemas.openxmlformats.org/officeDocument/2006/relationships/customXml" Target="../ink/ink5674.xml"/><Relationship Id="rId64" Type="http://schemas.openxmlformats.org/officeDocument/2006/relationships/customXml" Target="../ink/ink5695.xml"/><Relationship Id="rId118" Type="http://schemas.openxmlformats.org/officeDocument/2006/relationships/customXml" Target="../ink/ink5722.xml"/><Relationship Id="rId325" Type="http://schemas.openxmlformats.org/officeDocument/2006/relationships/image" Target="../media/image3460.png"/><Relationship Id="rId171" Type="http://schemas.openxmlformats.org/officeDocument/2006/relationships/image" Target="../media/image3383.png"/><Relationship Id="rId227" Type="http://schemas.openxmlformats.org/officeDocument/2006/relationships/image" Target="../media/image3411.png"/><Relationship Id="rId269" Type="http://schemas.openxmlformats.org/officeDocument/2006/relationships/image" Target="../media/image3432.png"/><Relationship Id="rId33" Type="http://schemas.openxmlformats.org/officeDocument/2006/relationships/image" Target="../media/image33150.png"/><Relationship Id="rId129" Type="http://schemas.openxmlformats.org/officeDocument/2006/relationships/image" Target="../media/image3362.png"/><Relationship Id="rId280" Type="http://schemas.openxmlformats.org/officeDocument/2006/relationships/customXml" Target="../ink/ink5803.xml"/><Relationship Id="rId336" Type="http://schemas.openxmlformats.org/officeDocument/2006/relationships/customXml" Target="../ink/ink5831.xml"/><Relationship Id="rId75" Type="http://schemas.openxmlformats.org/officeDocument/2006/relationships/image" Target="../media/image3335.png"/><Relationship Id="rId140" Type="http://schemas.openxmlformats.org/officeDocument/2006/relationships/customXml" Target="../ink/ink5733.xml"/><Relationship Id="rId182" Type="http://schemas.openxmlformats.org/officeDocument/2006/relationships/customXml" Target="../ink/ink5754.xml"/><Relationship Id="rId6" Type="http://schemas.openxmlformats.org/officeDocument/2006/relationships/customXml" Target="../ink/ink5666.xml"/><Relationship Id="rId238" Type="http://schemas.openxmlformats.org/officeDocument/2006/relationships/customXml" Target="../ink/ink5782.xml"/><Relationship Id="rId291" Type="http://schemas.openxmlformats.org/officeDocument/2006/relationships/image" Target="../media/image3443.png"/><Relationship Id="rId305" Type="http://schemas.openxmlformats.org/officeDocument/2006/relationships/image" Target="../media/image3450.png"/><Relationship Id="rId347" Type="http://schemas.openxmlformats.org/officeDocument/2006/relationships/image" Target="../media/image3471.png"/><Relationship Id="rId44" Type="http://schemas.openxmlformats.org/officeDocument/2006/relationships/customXml" Target="../ink/ink5685.xml"/><Relationship Id="rId86" Type="http://schemas.openxmlformats.org/officeDocument/2006/relationships/customXml" Target="../ink/ink5706.xml"/><Relationship Id="rId151" Type="http://schemas.openxmlformats.org/officeDocument/2006/relationships/image" Target="../media/image3373.png"/><Relationship Id="rId193" Type="http://schemas.openxmlformats.org/officeDocument/2006/relationships/image" Target="../media/image3394.png"/><Relationship Id="rId207" Type="http://schemas.openxmlformats.org/officeDocument/2006/relationships/image" Target="../media/image3401.png"/><Relationship Id="rId249" Type="http://schemas.openxmlformats.org/officeDocument/2006/relationships/image" Target="../media/image3422.png"/><Relationship Id="rId13" Type="http://schemas.openxmlformats.org/officeDocument/2006/relationships/image" Target="../media/image33050.png"/><Relationship Id="rId109" Type="http://schemas.openxmlformats.org/officeDocument/2006/relationships/image" Target="../media/image3352.png"/><Relationship Id="rId260" Type="http://schemas.openxmlformats.org/officeDocument/2006/relationships/customXml" Target="../ink/ink5793.xml"/><Relationship Id="rId316" Type="http://schemas.openxmlformats.org/officeDocument/2006/relationships/customXml" Target="../ink/ink5821.xml"/><Relationship Id="rId55" Type="http://schemas.openxmlformats.org/officeDocument/2006/relationships/image" Target="../media/image3326.png"/><Relationship Id="rId97" Type="http://schemas.openxmlformats.org/officeDocument/2006/relationships/image" Target="../media/image3346.png"/><Relationship Id="rId120" Type="http://schemas.openxmlformats.org/officeDocument/2006/relationships/customXml" Target="../ink/ink5723.xml"/><Relationship Id="rId358" Type="http://schemas.openxmlformats.org/officeDocument/2006/relationships/customXml" Target="../ink/ink5842.xml"/><Relationship Id="rId162" Type="http://schemas.openxmlformats.org/officeDocument/2006/relationships/customXml" Target="../ink/ink5744.xml"/><Relationship Id="rId218" Type="http://schemas.openxmlformats.org/officeDocument/2006/relationships/customXml" Target="../ink/ink5772.xml"/><Relationship Id="rId271" Type="http://schemas.openxmlformats.org/officeDocument/2006/relationships/image" Target="../media/image3433.png"/><Relationship Id="rId24" Type="http://schemas.openxmlformats.org/officeDocument/2006/relationships/customXml" Target="../ink/ink5675.xml"/><Relationship Id="rId66" Type="http://schemas.openxmlformats.org/officeDocument/2006/relationships/customXml" Target="../ink/ink5696.xml"/><Relationship Id="rId131" Type="http://schemas.openxmlformats.org/officeDocument/2006/relationships/image" Target="../media/image3363.png"/><Relationship Id="rId327" Type="http://schemas.openxmlformats.org/officeDocument/2006/relationships/image" Target="../media/image3461.png"/><Relationship Id="rId173" Type="http://schemas.openxmlformats.org/officeDocument/2006/relationships/image" Target="../media/image3384.png"/><Relationship Id="rId229" Type="http://schemas.openxmlformats.org/officeDocument/2006/relationships/image" Target="../media/image3412.png"/><Relationship Id="rId240" Type="http://schemas.openxmlformats.org/officeDocument/2006/relationships/customXml" Target="../ink/ink5783.xml"/><Relationship Id="rId35" Type="http://schemas.openxmlformats.org/officeDocument/2006/relationships/image" Target="../media/image33160.png"/><Relationship Id="rId77" Type="http://schemas.openxmlformats.org/officeDocument/2006/relationships/image" Target="../media/image3336.png"/><Relationship Id="rId100" Type="http://schemas.openxmlformats.org/officeDocument/2006/relationships/customXml" Target="../ink/ink5713.xml"/><Relationship Id="rId282" Type="http://schemas.openxmlformats.org/officeDocument/2006/relationships/customXml" Target="../ink/ink5804.xml"/><Relationship Id="rId338" Type="http://schemas.openxmlformats.org/officeDocument/2006/relationships/customXml" Target="../ink/ink5832.xml"/><Relationship Id="rId8" Type="http://schemas.openxmlformats.org/officeDocument/2006/relationships/customXml" Target="../ink/ink5667.xml"/><Relationship Id="rId142" Type="http://schemas.openxmlformats.org/officeDocument/2006/relationships/customXml" Target="../ink/ink5734.xml"/><Relationship Id="rId184" Type="http://schemas.openxmlformats.org/officeDocument/2006/relationships/customXml" Target="../ink/ink5755.xml"/><Relationship Id="rId251" Type="http://schemas.openxmlformats.org/officeDocument/2006/relationships/image" Target="../media/image3423.png"/><Relationship Id="rId46" Type="http://schemas.openxmlformats.org/officeDocument/2006/relationships/customXml" Target="../ink/ink5686.xml"/><Relationship Id="rId293" Type="http://schemas.openxmlformats.org/officeDocument/2006/relationships/image" Target="../media/image3444.png"/><Relationship Id="rId307" Type="http://schemas.openxmlformats.org/officeDocument/2006/relationships/image" Target="../media/image3451.png"/><Relationship Id="rId349" Type="http://schemas.openxmlformats.org/officeDocument/2006/relationships/image" Target="../media/image347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1.xml"/><Relationship Id="rId21" Type="http://schemas.openxmlformats.org/officeDocument/2006/relationships/customXml" Target="../ink/ink5853.xml"/><Relationship Id="rId42" Type="http://schemas.openxmlformats.org/officeDocument/2006/relationships/image" Target="../media/image33670.png"/><Relationship Id="rId63" Type="http://schemas.openxmlformats.org/officeDocument/2006/relationships/customXml" Target="../ink/ink5874.xml"/><Relationship Id="rId84" Type="http://schemas.openxmlformats.org/officeDocument/2006/relationships/image" Target="../media/image33880.png"/><Relationship Id="rId138" Type="http://schemas.openxmlformats.org/officeDocument/2006/relationships/image" Target="../media/image34150.png"/><Relationship Id="rId159" Type="http://schemas.openxmlformats.org/officeDocument/2006/relationships/customXml" Target="../ink/ink5922.xml"/><Relationship Id="rId170" Type="http://schemas.openxmlformats.org/officeDocument/2006/relationships/image" Target="../media/image34311.png"/><Relationship Id="rId191" Type="http://schemas.openxmlformats.org/officeDocument/2006/relationships/customXml" Target="../ink/ink5938.xml"/><Relationship Id="rId205" Type="http://schemas.openxmlformats.org/officeDocument/2006/relationships/customXml" Target="../ink/ink5945.xml"/><Relationship Id="rId107" Type="http://schemas.openxmlformats.org/officeDocument/2006/relationships/customXml" Target="../ink/ink5896.xml"/><Relationship Id="rId11" Type="http://schemas.openxmlformats.org/officeDocument/2006/relationships/customXml" Target="../ink/ink5848.xml"/><Relationship Id="rId32" Type="http://schemas.openxmlformats.org/officeDocument/2006/relationships/image" Target="../media/image33620.png"/><Relationship Id="rId53" Type="http://schemas.openxmlformats.org/officeDocument/2006/relationships/customXml" Target="../ink/ink5869.xml"/><Relationship Id="rId74" Type="http://schemas.openxmlformats.org/officeDocument/2006/relationships/image" Target="../media/image33830.png"/><Relationship Id="rId128" Type="http://schemas.openxmlformats.org/officeDocument/2006/relationships/image" Target="../media/image34100.png"/><Relationship Id="rId149" Type="http://schemas.openxmlformats.org/officeDocument/2006/relationships/customXml" Target="../ink/ink5917.xml"/><Relationship Id="rId5" Type="http://schemas.openxmlformats.org/officeDocument/2006/relationships/customXml" Target="../ink/ink5845.xml"/><Relationship Id="rId95" Type="http://schemas.openxmlformats.org/officeDocument/2006/relationships/customXml" Target="../ink/ink5890.xml"/><Relationship Id="rId160" Type="http://schemas.openxmlformats.org/officeDocument/2006/relationships/image" Target="../media/image34260.png"/><Relationship Id="rId181" Type="http://schemas.openxmlformats.org/officeDocument/2006/relationships/customXml" Target="../ink/ink5933.xml"/><Relationship Id="rId216" Type="http://schemas.openxmlformats.org/officeDocument/2006/relationships/image" Target="../media/image34540.png"/><Relationship Id="rId22" Type="http://schemas.openxmlformats.org/officeDocument/2006/relationships/image" Target="../media/image33570.png"/><Relationship Id="rId43" Type="http://schemas.openxmlformats.org/officeDocument/2006/relationships/customXml" Target="../ink/ink5864.xml"/><Relationship Id="rId64" Type="http://schemas.openxmlformats.org/officeDocument/2006/relationships/image" Target="../media/image33780.png"/><Relationship Id="rId118" Type="http://schemas.openxmlformats.org/officeDocument/2006/relationships/image" Target="../media/image34050.png"/><Relationship Id="rId139" Type="http://schemas.openxmlformats.org/officeDocument/2006/relationships/customXml" Target="../ink/ink5912.xml"/><Relationship Id="rId85" Type="http://schemas.openxmlformats.org/officeDocument/2006/relationships/customXml" Target="../ink/ink5885.xml"/><Relationship Id="rId150" Type="http://schemas.openxmlformats.org/officeDocument/2006/relationships/image" Target="../media/image34211.png"/><Relationship Id="rId171" Type="http://schemas.openxmlformats.org/officeDocument/2006/relationships/customXml" Target="../ink/ink5928.xml"/><Relationship Id="rId192" Type="http://schemas.openxmlformats.org/officeDocument/2006/relationships/image" Target="../media/image34420.png"/><Relationship Id="rId206" Type="http://schemas.openxmlformats.org/officeDocument/2006/relationships/image" Target="../media/image34490.png"/><Relationship Id="rId12" Type="http://schemas.openxmlformats.org/officeDocument/2006/relationships/image" Target="../media/image33520.png"/><Relationship Id="rId33" Type="http://schemas.openxmlformats.org/officeDocument/2006/relationships/customXml" Target="../ink/ink5859.xml"/><Relationship Id="rId108" Type="http://schemas.openxmlformats.org/officeDocument/2006/relationships/image" Target="../media/image34000.png"/><Relationship Id="rId129" Type="http://schemas.openxmlformats.org/officeDocument/2006/relationships/customXml" Target="../ink/ink5907.xml"/><Relationship Id="rId54" Type="http://schemas.openxmlformats.org/officeDocument/2006/relationships/image" Target="../media/image33730.png"/><Relationship Id="rId75" Type="http://schemas.openxmlformats.org/officeDocument/2006/relationships/customXml" Target="../ink/ink5880.xml"/><Relationship Id="rId96" Type="http://schemas.openxmlformats.org/officeDocument/2006/relationships/image" Target="../media/image33940.png"/><Relationship Id="rId140" Type="http://schemas.openxmlformats.org/officeDocument/2006/relationships/image" Target="../media/image34160.png"/><Relationship Id="rId161" Type="http://schemas.openxmlformats.org/officeDocument/2006/relationships/customXml" Target="../ink/ink5923.xml"/><Relationship Id="rId182" Type="http://schemas.openxmlformats.org/officeDocument/2006/relationships/image" Target="../media/image34370.png"/><Relationship Id="rId217" Type="http://schemas.openxmlformats.org/officeDocument/2006/relationships/customXml" Target="../ink/ink5951.xml"/><Relationship Id="rId6" Type="http://schemas.openxmlformats.org/officeDocument/2006/relationships/image" Target="../media/image33490.png"/><Relationship Id="rId23" Type="http://schemas.openxmlformats.org/officeDocument/2006/relationships/customXml" Target="../ink/ink5854.xml"/><Relationship Id="rId119" Type="http://schemas.openxmlformats.org/officeDocument/2006/relationships/customXml" Target="../ink/ink5902.xml"/><Relationship Id="rId44" Type="http://schemas.openxmlformats.org/officeDocument/2006/relationships/image" Target="../media/image33680.png"/><Relationship Id="rId65" Type="http://schemas.openxmlformats.org/officeDocument/2006/relationships/customXml" Target="../ink/ink5875.xml"/><Relationship Id="rId86" Type="http://schemas.openxmlformats.org/officeDocument/2006/relationships/image" Target="../media/image33890.png"/><Relationship Id="rId130" Type="http://schemas.openxmlformats.org/officeDocument/2006/relationships/image" Target="../media/image34111.png"/><Relationship Id="rId151" Type="http://schemas.openxmlformats.org/officeDocument/2006/relationships/customXml" Target="../ink/ink5918.xml"/><Relationship Id="rId172" Type="http://schemas.openxmlformats.org/officeDocument/2006/relationships/image" Target="../media/image34320.png"/><Relationship Id="rId193" Type="http://schemas.openxmlformats.org/officeDocument/2006/relationships/customXml" Target="../ink/ink5939.xml"/><Relationship Id="rId207" Type="http://schemas.openxmlformats.org/officeDocument/2006/relationships/customXml" Target="../ink/ink5946.xml"/><Relationship Id="rId13" Type="http://schemas.openxmlformats.org/officeDocument/2006/relationships/customXml" Target="../ink/ink5849.xml"/><Relationship Id="rId109" Type="http://schemas.openxmlformats.org/officeDocument/2006/relationships/customXml" Target="../ink/ink5897.xml"/><Relationship Id="rId34" Type="http://schemas.openxmlformats.org/officeDocument/2006/relationships/image" Target="../media/image33630.png"/><Relationship Id="rId55" Type="http://schemas.openxmlformats.org/officeDocument/2006/relationships/customXml" Target="../ink/ink5870.xml"/><Relationship Id="rId76" Type="http://schemas.openxmlformats.org/officeDocument/2006/relationships/image" Target="../media/image33840.png"/><Relationship Id="rId97" Type="http://schemas.openxmlformats.org/officeDocument/2006/relationships/customXml" Target="../ink/ink5891.xml"/><Relationship Id="rId120" Type="http://schemas.openxmlformats.org/officeDocument/2006/relationships/image" Target="../media/image34060.png"/><Relationship Id="rId141" Type="http://schemas.openxmlformats.org/officeDocument/2006/relationships/customXml" Target="../ink/ink5913.xml"/><Relationship Id="rId7" Type="http://schemas.openxmlformats.org/officeDocument/2006/relationships/customXml" Target="../ink/ink5846.xml"/><Relationship Id="rId162" Type="http://schemas.openxmlformats.org/officeDocument/2006/relationships/image" Target="../media/image34270.png"/><Relationship Id="rId183" Type="http://schemas.openxmlformats.org/officeDocument/2006/relationships/customXml" Target="../ink/ink5934.xml"/><Relationship Id="rId218" Type="http://schemas.openxmlformats.org/officeDocument/2006/relationships/image" Target="../media/image34550.png"/><Relationship Id="rId24" Type="http://schemas.openxmlformats.org/officeDocument/2006/relationships/image" Target="../media/image33580.png"/><Relationship Id="rId45" Type="http://schemas.openxmlformats.org/officeDocument/2006/relationships/customXml" Target="../ink/ink5865.xml"/><Relationship Id="rId66" Type="http://schemas.openxmlformats.org/officeDocument/2006/relationships/image" Target="../media/image33790.png"/><Relationship Id="rId87" Type="http://schemas.openxmlformats.org/officeDocument/2006/relationships/customXml" Target="../ink/ink5886.xml"/><Relationship Id="rId110" Type="http://schemas.openxmlformats.org/officeDocument/2006/relationships/image" Target="../media/image34011.png"/><Relationship Id="rId131" Type="http://schemas.openxmlformats.org/officeDocument/2006/relationships/customXml" Target="../ink/ink5908.xml"/><Relationship Id="rId152" Type="http://schemas.openxmlformats.org/officeDocument/2006/relationships/image" Target="../media/image34220.png"/><Relationship Id="rId173" Type="http://schemas.openxmlformats.org/officeDocument/2006/relationships/customXml" Target="../ink/ink5929.xml"/><Relationship Id="rId194" Type="http://schemas.openxmlformats.org/officeDocument/2006/relationships/image" Target="../media/image34430.png"/><Relationship Id="rId208" Type="http://schemas.openxmlformats.org/officeDocument/2006/relationships/image" Target="../media/image34500.png"/><Relationship Id="rId14" Type="http://schemas.openxmlformats.org/officeDocument/2006/relationships/image" Target="../media/image33530.png"/><Relationship Id="rId35" Type="http://schemas.openxmlformats.org/officeDocument/2006/relationships/customXml" Target="../ink/ink5860.xml"/><Relationship Id="rId56" Type="http://schemas.openxmlformats.org/officeDocument/2006/relationships/image" Target="../media/image33740.png"/><Relationship Id="rId77" Type="http://schemas.openxmlformats.org/officeDocument/2006/relationships/customXml" Target="../ink/ink5881.xml"/><Relationship Id="rId100" Type="http://schemas.openxmlformats.org/officeDocument/2006/relationships/image" Target="../media/image33960.png"/><Relationship Id="rId8" Type="http://schemas.openxmlformats.org/officeDocument/2006/relationships/image" Target="../media/image33500.png"/><Relationship Id="rId51" Type="http://schemas.openxmlformats.org/officeDocument/2006/relationships/customXml" Target="../ink/ink5868.xml"/><Relationship Id="rId72" Type="http://schemas.openxmlformats.org/officeDocument/2006/relationships/image" Target="../media/image33820.png"/><Relationship Id="rId93" Type="http://schemas.openxmlformats.org/officeDocument/2006/relationships/customXml" Target="../ink/ink5889.xml"/><Relationship Id="rId98" Type="http://schemas.openxmlformats.org/officeDocument/2006/relationships/image" Target="../media/image33950.png"/><Relationship Id="rId121" Type="http://schemas.openxmlformats.org/officeDocument/2006/relationships/customXml" Target="../ink/ink5903.xml"/><Relationship Id="rId142" Type="http://schemas.openxmlformats.org/officeDocument/2006/relationships/image" Target="../media/image34170.png"/><Relationship Id="rId163" Type="http://schemas.openxmlformats.org/officeDocument/2006/relationships/customXml" Target="../ink/ink5924.xml"/><Relationship Id="rId184" Type="http://schemas.openxmlformats.org/officeDocument/2006/relationships/image" Target="../media/image34380.png"/><Relationship Id="rId189" Type="http://schemas.openxmlformats.org/officeDocument/2006/relationships/customXml" Target="../ink/ink5937.xml"/><Relationship Id="rId219" Type="http://schemas.openxmlformats.org/officeDocument/2006/relationships/customXml" Target="../ink/ink5952.xml"/><Relationship Id="rId3" Type="http://schemas.openxmlformats.org/officeDocument/2006/relationships/customXml" Target="../ink/ink5844.xml"/><Relationship Id="rId214" Type="http://schemas.openxmlformats.org/officeDocument/2006/relationships/image" Target="../media/image34530.png"/><Relationship Id="rId25" Type="http://schemas.openxmlformats.org/officeDocument/2006/relationships/customXml" Target="../ink/ink5855.xml"/><Relationship Id="rId46" Type="http://schemas.openxmlformats.org/officeDocument/2006/relationships/image" Target="../media/image33690.png"/><Relationship Id="rId67" Type="http://schemas.openxmlformats.org/officeDocument/2006/relationships/customXml" Target="../ink/ink5876.xml"/><Relationship Id="rId116" Type="http://schemas.openxmlformats.org/officeDocument/2006/relationships/image" Target="../media/image34040.png"/><Relationship Id="rId137" Type="http://schemas.openxmlformats.org/officeDocument/2006/relationships/customXml" Target="../ink/ink5911.xml"/><Relationship Id="rId158" Type="http://schemas.openxmlformats.org/officeDocument/2006/relationships/image" Target="../media/image34250.png"/><Relationship Id="rId20" Type="http://schemas.openxmlformats.org/officeDocument/2006/relationships/image" Target="../media/image33560.png"/><Relationship Id="rId41" Type="http://schemas.openxmlformats.org/officeDocument/2006/relationships/customXml" Target="../ink/ink5863.xml"/><Relationship Id="rId62" Type="http://schemas.openxmlformats.org/officeDocument/2006/relationships/image" Target="../media/image33770.png"/><Relationship Id="rId83" Type="http://schemas.openxmlformats.org/officeDocument/2006/relationships/customXml" Target="../ink/ink5884.xml"/><Relationship Id="rId88" Type="http://schemas.openxmlformats.org/officeDocument/2006/relationships/image" Target="../media/image33900.png"/><Relationship Id="rId111" Type="http://schemas.openxmlformats.org/officeDocument/2006/relationships/customXml" Target="../ink/ink5898.xml"/><Relationship Id="rId132" Type="http://schemas.openxmlformats.org/officeDocument/2006/relationships/image" Target="../media/image34120.png"/><Relationship Id="rId153" Type="http://schemas.openxmlformats.org/officeDocument/2006/relationships/customXml" Target="../ink/ink5919.xml"/><Relationship Id="rId174" Type="http://schemas.openxmlformats.org/officeDocument/2006/relationships/image" Target="../media/image34330.png"/><Relationship Id="rId179" Type="http://schemas.openxmlformats.org/officeDocument/2006/relationships/customXml" Target="../ink/ink5932.xml"/><Relationship Id="rId195" Type="http://schemas.openxmlformats.org/officeDocument/2006/relationships/customXml" Target="../ink/ink5940.xml"/><Relationship Id="rId209" Type="http://schemas.openxmlformats.org/officeDocument/2006/relationships/customXml" Target="../ink/ink5947.xml"/><Relationship Id="rId190" Type="http://schemas.openxmlformats.org/officeDocument/2006/relationships/image" Target="../media/image34411.png"/><Relationship Id="rId204" Type="http://schemas.openxmlformats.org/officeDocument/2006/relationships/image" Target="../media/image34480.png"/><Relationship Id="rId220" Type="http://schemas.openxmlformats.org/officeDocument/2006/relationships/image" Target="../media/image34560.png"/><Relationship Id="rId15" Type="http://schemas.openxmlformats.org/officeDocument/2006/relationships/customXml" Target="../ink/ink5850.xml"/><Relationship Id="rId36" Type="http://schemas.openxmlformats.org/officeDocument/2006/relationships/image" Target="../media/image33640.png"/><Relationship Id="rId57" Type="http://schemas.openxmlformats.org/officeDocument/2006/relationships/customXml" Target="../ink/ink5871.xml"/><Relationship Id="rId106" Type="http://schemas.openxmlformats.org/officeDocument/2006/relationships/image" Target="../media/image33990.png"/><Relationship Id="rId127" Type="http://schemas.openxmlformats.org/officeDocument/2006/relationships/customXml" Target="../ink/ink5906.xml"/><Relationship Id="rId10" Type="http://schemas.openxmlformats.org/officeDocument/2006/relationships/image" Target="../media/image33510.png"/><Relationship Id="rId31" Type="http://schemas.openxmlformats.org/officeDocument/2006/relationships/customXml" Target="../ink/ink5858.xml"/><Relationship Id="rId52" Type="http://schemas.openxmlformats.org/officeDocument/2006/relationships/image" Target="../media/image33720.png"/><Relationship Id="rId73" Type="http://schemas.openxmlformats.org/officeDocument/2006/relationships/customXml" Target="../ink/ink5879.xml"/><Relationship Id="rId78" Type="http://schemas.openxmlformats.org/officeDocument/2006/relationships/image" Target="../media/image33850.png"/><Relationship Id="rId94" Type="http://schemas.openxmlformats.org/officeDocument/2006/relationships/image" Target="../media/image33930.png"/><Relationship Id="rId99" Type="http://schemas.openxmlformats.org/officeDocument/2006/relationships/customXml" Target="../ink/ink5892.xml"/><Relationship Id="rId101" Type="http://schemas.openxmlformats.org/officeDocument/2006/relationships/customXml" Target="../ink/ink5893.xml"/><Relationship Id="rId122" Type="http://schemas.openxmlformats.org/officeDocument/2006/relationships/image" Target="../media/image34070.png"/><Relationship Id="rId143" Type="http://schemas.openxmlformats.org/officeDocument/2006/relationships/customXml" Target="../ink/ink5914.xml"/><Relationship Id="rId148" Type="http://schemas.openxmlformats.org/officeDocument/2006/relationships/image" Target="../media/image34200.png"/><Relationship Id="rId164" Type="http://schemas.openxmlformats.org/officeDocument/2006/relationships/image" Target="../media/image34280.png"/><Relationship Id="rId169" Type="http://schemas.openxmlformats.org/officeDocument/2006/relationships/customXml" Target="../ink/ink5927.xml"/><Relationship Id="rId185" Type="http://schemas.openxmlformats.org/officeDocument/2006/relationships/customXml" Target="../ink/ink5935.xml"/><Relationship Id="rId4" Type="http://schemas.openxmlformats.org/officeDocument/2006/relationships/image" Target="../media/image33480.png"/><Relationship Id="rId9" Type="http://schemas.openxmlformats.org/officeDocument/2006/relationships/customXml" Target="../ink/ink5847.xml"/><Relationship Id="rId180" Type="http://schemas.openxmlformats.org/officeDocument/2006/relationships/image" Target="../media/image34360.png"/><Relationship Id="rId210" Type="http://schemas.openxmlformats.org/officeDocument/2006/relationships/image" Target="../media/image34511.png"/><Relationship Id="rId215" Type="http://schemas.openxmlformats.org/officeDocument/2006/relationships/customXml" Target="../ink/ink5950.xml"/><Relationship Id="rId26" Type="http://schemas.openxmlformats.org/officeDocument/2006/relationships/image" Target="../media/image33590.png"/><Relationship Id="rId47" Type="http://schemas.openxmlformats.org/officeDocument/2006/relationships/customXml" Target="../ink/ink5866.xml"/><Relationship Id="rId68" Type="http://schemas.openxmlformats.org/officeDocument/2006/relationships/image" Target="../media/image33800.png"/><Relationship Id="rId89" Type="http://schemas.openxmlformats.org/officeDocument/2006/relationships/customXml" Target="../ink/ink5887.xml"/><Relationship Id="rId112" Type="http://schemas.openxmlformats.org/officeDocument/2006/relationships/image" Target="../media/image34020.png"/><Relationship Id="rId133" Type="http://schemas.openxmlformats.org/officeDocument/2006/relationships/customXml" Target="../ink/ink5909.xml"/><Relationship Id="rId154" Type="http://schemas.openxmlformats.org/officeDocument/2006/relationships/image" Target="../media/image34230.png"/><Relationship Id="rId175" Type="http://schemas.openxmlformats.org/officeDocument/2006/relationships/customXml" Target="../ink/ink5930.xml"/><Relationship Id="rId196" Type="http://schemas.openxmlformats.org/officeDocument/2006/relationships/image" Target="../media/image34440.png"/><Relationship Id="rId200" Type="http://schemas.openxmlformats.org/officeDocument/2006/relationships/image" Target="../media/image34460.png"/><Relationship Id="rId16" Type="http://schemas.openxmlformats.org/officeDocument/2006/relationships/image" Target="../media/image33540.png"/><Relationship Id="rId221" Type="http://schemas.openxmlformats.org/officeDocument/2006/relationships/customXml" Target="../ink/ink5953.xml"/><Relationship Id="rId37" Type="http://schemas.openxmlformats.org/officeDocument/2006/relationships/customXml" Target="../ink/ink5861.xml"/><Relationship Id="rId58" Type="http://schemas.openxmlformats.org/officeDocument/2006/relationships/image" Target="../media/image33750.png"/><Relationship Id="rId79" Type="http://schemas.openxmlformats.org/officeDocument/2006/relationships/customXml" Target="../ink/ink5882.xml"/><Relationship Id="rId102" Type="http://schemas.openxmlformats.org/officeDocument/2006/relationships/image" Target="../media/image33970.png"/><Relationship Id="rId123" Type="http://schemas.openxmlformats.org/officeDocument/2006/relationships/customXml" Target="../ink/ink5904.xml"/><Relationship Id="rId144" Type="http://schemas.openxmlformats.org/officeDocument/2006/relationships/image" Target="../media/image34180.png"/><Relationship Id="rId90" Type="http://schemas.openxmlformats.org/officeDocument/2006/relationships/image" Target="../media/image33911.png"/><Relationship Id="rId165" Type="http://schemas.openxmlformats.org/officeDocument/2006/relationships/customXml" Target="../ink/ink5925.xml"/><Relationship Id="rId186" Type="http://schemas.openxmlformats.org/officeDocument/2006/relationships/image" Target="../media/image34390.png"/><Relationship Id="rId211" Type="http://schemas.openxmlformats.org/officeDocument/2006/relationships/customXml" Target="../ink/ink5948.xml"/><Relationship Id="rId27" Type="http://schemas.openxmlformats.org/officeDocument/2006/relationships/customXml" Target="../ink/ink5856.xml"/><Relationship Id="rId48" Type="http://schemas.openxmlformats.org/officeDocument/2006/relationships/image" Target="../media/image33700.png"/><Relationship Id="rId69" Type="http://schemas.openxmlformats.org/officeDocument/2006/relationships/customXml" Target="../ink/ink5877.xml"/><Relationship Id="rId113" Type="http://schemas.openxmlformats.org/officeDocument/2006/relationships/customXml" Target="../ink/ink5899.xml"/><Relationship Id="rId134" Type="http://schemas.openxmlformats.org/officeDocument/2006/relationships/image" Target="../media/image34130.png"/><Relationship Id="rId80" Type="http://schemas.openxmlformats.org/officeDocument/2006/relationships/image" Target="../media/image33860.png"/><Relationship Id="rId155" Type="http://schemas.openxmlformats.org/officeDocument/2006/relationships/customXml" Target="../ink/ink5920.xml"/><Relationship Id="rId176" Type="http://schemas.openxmlformats.org/officeDocument/2006/relationships/image" Target="../media/image34340.png"/><Relationship Id="rId197" Type="http://schemas.openxmlformats.org/officeDocument/2006/relationships/customXml" Target="../ink/ink5941.xml"/><Relationship Id="rId201" Type="http://schemas.openxmlformats.org/officeDocument/2006/relationships/customXml" Target="../ink/ink5943.xml"/><Relationship Id="rId222" Type="http://schemas.openxmlformats.org/officeDocument/2006/relationships/image" Target="../media/image34570.png"/><Relationship Id="rId17" Type="http://schemas.openxmlformats.org/officeDocument/2006/relationships/customXml" Target="../ink/ink5851.xml"/><Relationship Id="rId38" Type="http://schemas.openxmlformats.org/officeDocument/2006/relationships/image" Target="../media/image33650.png"/><Relationship Id="rId59" Type="http://schemas.openxmlformats.org/officeDocument/2006/relationships/customXml" Target="../ink/ink5872.xml"/><Relationship Id="rId103" Type="http://schemas.openxmlformats.org/officeDocument/2006/relationships/customXml" Target="../ink/ink5894.xml"/><Relationship Id="rId124" Type="http://schemas.openxmlformats.org/officeDocument/2006/relationships/image" Target="../media/image34080.png"/><Relationship Id="rId70" Type="http://schemas.openxmlformats.org/officeDocument/2006/relationships/image" Target="../media/image33811.png"/><Relationship Id="rId91" Type="http://schemas.openxmlformats.org/officeDocument/2006/relationships/customXml" Target="../ink/ink5888.xml"/><Relationship Id="rId145" Type="http://schemas.openxmlformats.org/officeDocument/2006/relationships/customXml" Target="../ink/ink5915.xml"/><Relationship Id="rId166" Type="http://schemas.openxmlformats.org/officeDocument/2006/relationships/image" Target="../media/image34290.png"/><Relationship Id="rId187" Type="http://schemas.openxmlformats.org/officeDocument/2006/relationships/customXml" Target="../ink/ink593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4520.png"/><Relationship Id="rId28" Type="http://schemas.openxmlformats.org/officeDocument/2006/relationships/image" Target="../media/image33600.png"/><Relationship Id="rId49" Type="http://schemas.openxmlformats.org/officeDocument/2006/relationships/customXml" Target="../ink/ink5867.xml"/><Relationship Id="rId114" Type="http://schemas.openxmlformats.org/officeDocument/2006/relationships/image" Target="../media/image34030.png"/><Relationship Id="rId60" Type="http://schemas.openxmlformats.org/officeDocument/2006/relationships/image" Target="../media/image33760.png"/><Relationship Id="rId81" Type="http://schemas.openxmlformats.org/officeDocument/2006/relationships/customXml" Target="../ink/ink5883.xml"/><Relationship Id="rId135" Type="http://schemas.openxmlformats.org/officeDocument/2006/relationships/customXml" Target="../ink/ink5910.xml"/><Relationship Id="rId156" Type="http://schemas.openxmlformats.org/officeDocument/2006/relationships/image" Target="../media/image34240.png"/><Relationship Id="rId177" Type="http://schemas.openxmlformats.org/officeDocument/2006/relationships/customXml" Target="../ink/ink5931.xml"/><Relationship Id="rId198" Type="http://schemas.openxmlformats.org/officeDocument/2006/relationships/image" Target="../media/image34450.png"/><Relationship Id="rId202" Type="http://schemas.openxmlformats.org/officeDocument/2006/relationships/image" Target="../media/image34470.png"/><Relationship Id="rId223" Type="http://schemas.openxmlformats.org/officeDocument/2006/relationships/customXml" Target="../ink/ink5954.xml"/><Relationship Id="rId18" Type="http://schemas.openxmlformats.org/officeDocument/2006/relationships/image" Target="../media/image33550.png"/><Relationship Id="rId39" Type="http://schemas.openxmlformats.org/officeDocument/2006/relationships/customXml" Target="../ink/ink5862.xml"/><Relationship Id="rId50" Type="http://schemas.openxmlformats.org/officeDocument/2006/relationships/image" Target="../media/image33710.png"/><Relationship Id="rId104" Type="http://schemas.openxmlformats.org/officeDocument/2006/relationships/image" Target="../media/image33980.png"/><Relationship Id="rId125" Type="http://schemas.openxmlformats.org/officeDocument/2006/relationships/customXml" Target="../ink/ink5905.xml"/><Relationship Id="rId146" Type="http://schemas.openxmlformats.org/officeDocument/2006/relationships/image" Target="../media/image34190.png"/><Relationship Id="rId167" Type="http://schemas.openxmlformats.org/officeDocument/2006/relationships/customXml" Target="../ink/ink5926.xml"/><Relationship Id="rId188" Type="http://schemas.openxmlformats.org/officeDocument/2006/relationships/image" Target="../media/image34400.png"/><Relationship Id="rId71" Type="http://schemas.openxmlformats.org/officeDocument/2006/relationships/customXml" Target="../ink/ink5878.xml"/><Relationship Id="rId92" Type="http://schemas.openxmlformats.org/officeDocument/2006/relationships/image" Target="../media/image33920.png"/><Relationship Id="rId213" Type="http://schemas.openxmlformats.org/officeDocument/2006/relationships/customXml" Target="../ink/ink5949.xml"/><Relationship Id="rId2" Type="http://schemas.openxmlformats.org/officeDocument/2006/relationships/image" Target="../media/image3479.png"/><Relationship Id="rId29" Type="http://schemas.openxmlformats.org/officeDocument/2006/relationships/customXml" Target="../ink/ink5857.xml"/><Relationship Id="rId40" Type="http://schemas.openxmlformats.org/officeDocument/2006/relationships/image" Target="../media/image33660.png"/><Relationship Id="rId115" Type="http://schemas.openxmlformats.org/officeDocument/2006/relationships/customXml" Target="../ink/ink5900.xml"/><Relationship Id="rId136" Type="http://schemas.openxmlformats.org/officeDocument/2006/relationships/image" Target="../media/image34140.png"/><Relationship Id="rId157" Type="http://schemas.openxmlformats.org/officeDocument/2006/relationships/customXml" Target="../ink/ink5921.xml"/><Relationship Id="rId178" Type="http://schemas.openxmlformats.org/officeDocument/2006/relationships/image" Target="../media/image34350.png"/><Relationship Id="rId61" Type="http://schemas.openxmlformats.org/officeDocument/2006/relationships/customXml" Target="../ink/ink5873.xml"/><Relationship Id="rId82" Type="http://schemas.openxmlformats.org/officeDocument/2006/relationships/image" Target="../media/image33870.png"/><Relationship Id="rId199" Type="http://schemas.openxmlformats.org/officeDocument/2006/relationships/customXml" Target="../ink/ink5942.xml"/><Relationship Id="rId203" Type="http://schemas.openxmlformats.org/officeDocument/2006/relationships/customXml" Target="../ink/ink5944.xml"/><Relationship Id="rId19" Type="http://schemas.openxmlformats.org/officeDocument/2006/relationships/customXml" Target="../ink/ink5852.xml"/><Relationship Id="rId224" Type="http://schemas.openxmlformats.org/officeDocument/2006/relationships/image" Target="../media/image34580.png"/><Relationship Id="rId30" Type="http://schemas.openxmlformats.org/officeDocument/2006/relationships/image" Target="../media/image33610.png"/><Relationship Id="rId105" Type="http://schemas.openxmlformats.org/officeDocument/2006/relationships/customXml" Target="../ink/ink5895.xml"/><Relationship Id="rId126" Type="http://schemas.openxmlformats.org/officeDocument/2006/relationships/image" Target="../media/image34090.png"/><Relationship Id="rId147" Type="http://schemas.openxmlformats.org/officeDocument/2006/relationships/customXml" Target="../ink/ink5916.xml"/><Relationship Id="rId168" Type="http://schemas.openxmlformats.org/officeDocument/2006/relationships/image" Target="../media/image34300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16.png"/><Relationship Id="rId21" Type="http://schemas.openxmlformats.org/officeDocument/2006/relationships/image" Target="../media/image34680.png"/><Relationship Id="rId63" Type="http://schemas.openxmlformats.org/officeDocument/2006/relationships/image" Target="../media/image3489.png"/><Relationship Id="rId159" Type="http://schemas.openxmlformats.org/officeDocument/2006/relationships/image" Target="../media/image3537.png"/><Relationship Id="rId170" Type="http://schemas.openxmlformats.org/officeDocument/2006/relationships/customXml" Target="../ink/ink6039.xml"/><Relationship Id="rId226" Type="http://schemas.openxmlformats.org/officeDocument/2006/relationships/customXml" Target="../ink/ink6067.xml"/><Relationship Id="rId268" Type="http://schemas.openxmlformats.org/officeDocument/2006/relationships/customXml" Target="../ink/ink6084.xml"/><Relationship Id="rId32" Type="http://schemas.openxmlformats.org/officeDocument/2006/relationships/customXml" Target="../ink/ink5970.xml"/><Relationship Id="rId74" Type="http://schemas.openxmlformats.org/officeDocument/2006/relationships/customXml" Target="../ink/ink5991.xml"/><Relationship Id="rId128" Type="http://schemas.openxmlformats.org/officeDocument/2006/relationships/customXml" Target="../ink/ink6018.xml"/><Relationship Id="rId5" Type="http://schemas.openxmlformats.org/officeDocument/2006/relationships/image" Target="../media/image34600.png"/><Relationship Id="rId181" Type="http://schemas.openxmlformats.org/officeDocument/2006/relationships/image" Target="../media/image3548.png"/><Relationship Id="rId237" Type="http://schemas.openxmlformats.org/officeDocument/2006/relationships/image" Target="../media/image3576.png"/><Relationship Id="rId22" Type="http://schemas.openxmlformats.org/officeDocument/2006/relationships/customXml" Target="../ink/ink5965.xml"/><Relationship Id="rId43" Type="http://schemas.openxmlformats.org/officeDocument/2006/relationships/image" Target="../media/image34790.png"/><Relationship Id="rId64" Type="http://schemas.openxmlformats.org/officeDocument/2006/relationships/customXml" Target="../ink/ink5986.xml"/><Relationship Id="rId118" Type="http://schemas.openxmlformats.org/officeDocument/2006/relationships/customXml" Target="../ink/ink6013.xml"/><Relationship Id="rId139" Type="http://schemas.openxmlformats.org/officeDocument/2006/relationships/image" Target="../media/image3527.png"/><Relationship Id="rId290" Type="http://schemas.openxmlformats.org/officeDocument/2006/relationships/customXml" Target="../ink/ink6093.xml"/><Relationship Id="rId85" Type="http://schemas.openxmlformats.org/officeDocument/2006/relationships/image" Target="../media/image3500.png"/><Relationship Id="rId150" Type="http://schemas.openxmlformats.org/officeDocument/2006/relationships/customXml" Target="../ink/ink6029.xml"/><Relationship Id="rId171" Type="http://schemas.openxmlformats.org/officeDocument/2006/relationships/image" Target="../media/image3543.png"/><Relationship Id="rId192" Type="http://schemas.openxmlformats.org/officeDocument/2006/relationships/customXml" Target="../ink/ink6050.xml"/><Relationship Id="rId206" Type="http://schemas.openxmlformats.org/officeDocument/2006/relationships/customXml" Target="../ink/ink6057.xml"/><Relationship Id="rId227" Type="http://schemas.openxmlformats.org/officeDocument/2006/relationships/image" Target="../media/image3571.png"/><Relationship Id="rId248" Type="http://schemas.openxmlformats.org/officeDocument/2006/relationships/customXml" Target="../ink/ink6078.xml"/><Relationship Id="rId269" Type="http://schemas.openxmlformats.org/officeDocument/2006/relationships/image" Target="../media/image3592.png"/><Relationship Id="rId12" Type="http://schemas.openxmlformats.org/officeDocument/2006/relationships/customXml" Target="../ink/ink5960.xml"/><Relationship Id="rId33" Type="http://schemas.openxmlformats.org/officeDocument/2006/relationships/image" Target="../media/image34740.png"/><Relationship Id="rId108" Type="http://schemas.openxmlformats.org/officeDocument/2006/relationships/customXml" Target="../ink/ink6008.xml"/><Relationship Id="rId129" Type="http://schemas.openxmlformats.org/officeDocument/2006/relationships/image" Target="../media/image3522.png"/><Relationship Id="rId54" Type="http://schemas.openxmlformats.org/officeDocument/2006/relationships/customXml" Target="../ink/ink5981.xml"/><Relationship Id="rId75" Type="http://schemas.openxmlformats.org/officeDocument/2006/relationships/image" Target="../media/image3495.png"/><Relationship Id="rId96" Type="http://schemas.openxmlformats.org/officeDocument/2006/relationships/customXml" Target="../ink/ink6002.xml"/><Relationship Id="rId140" Type="http://schemas.openxmlformats.org/officeDocument/2006/relationships/customXml" Target="../ink/ink6024.xml"/><Relationship Id="rId161" Type="http://schemas.openxmlformats.org/officeDocument/2006/relationships/image" Target="../media/image3538.png"/><Relationship Id="rId182" Type="http://schemas.openxmlformats.org/officeDocument/2006/relationships/customXml" Target="../ink/ink6045.xml"/><Relationship Id="rId217" Type="http://schemas.openxmlformats.org/officeDocument/2006/relationships/image" Target="../media/image3566.png"/><Relationship Id="rId6" Type="http://schemas.openxmlformats.org/officeDocument/2006/relationships/customXml" Target="../ink/ink5957.xml"/><Relationship Id="rId238" Type="http://schemas.openxmlformats.org/officeDocument/2006/relationships/customXml" Target="../ink/ink6073.xml"/><Relationship Id="rId23" Type="http://schemas.openxmlformats.org/officeDocument/2006/relationships/image" Target="../media/image34690.png"/><Relationship Id="rId119" Type="http://schemas.openxmlformats.org/officeDocument/2006/relationships/image" Target="../media/image3517.png"/><Relationship Id="rId270" Type="http://schemas.openxmlformats.org/officeDocument/2006/relationships/customXml" Target="../ink/ink6085.xml"/><Relationship Id="rId291" Type="http://schemas.openxmlformats.org/officeDocument/2006/relationships/image" Target="../media/image3603.png"/><Relationship Id="rId44" Type="http://schemas.openxmlformats.org/officeDocument/2006/relationships/customXml" Target="../ink/ink5976.xml"/><Relationship Id="rId65" Type="http://schemas.openxmlformats.org/officeDocument/2006/relationships/image" Target="../media/image3490.png"/><Relationship Id="rId86" Type="http://schemas.openxmlformats.org/officeDocument/2006/relationships/customXml" Target="../ink/ink5997.xml"/><Relationship Id="rId130" Type="http://schemas.openxmlformats.org/officeDocument/2006/relationships/customXml" Target="../ink/ink6019.xml"/><Relationship Id="rId151" Type="http://schemas.openxmlformats.org/officeDocument/2006/relationships/image" Target="../media/image3533.png"/><Relationship Id="rId172" Type="http://schemas.openxmlformats.org/officeDocument/2006/relationships/customXml" Target="../ink/ink6040.xml"/><Relationship Id="rId193" Type="http://schemas.openxmlformats.org/officeDocument/2006/relationships/image" Target="../media/image3554.png"/><Relationship Id="rId207" Type="http://schemas.openxmlformats.org/officeDocument/2006/relationships/image" Target="../media/image3561.png"/><Relationship Id="rId228" Type="http://schemas.openxmlformats.org/officeDocument/2006/relationships/customXml" Target="../ink/ink6068.xml"/><Relationship Id="rId249" Type="http://schemas.openxmlformats.org/officeDocument/2006/relationships/image" Target="../media/image3582.png"/><Relationship Id="rId13" Type="http://schemas.openxmlformats.org/officeDocument/2006/relationships/image" Target="../media/image34640.png"/><Relationship Id="rId109" Type="http://schemas.openxmlformats.org/officeDocument/2006/relationships/image" Target="../media/image3512.png"/><Relationship Id="rId281" Type="http://schemas.openxmlformats.org/officeDocument/2006/relationships/image" Target="../media/image3598.png"/><Relationship Id="rId34" Type="http://schemas.openxmlformats.org/officeDocument/2006/relationships/customXml" Target="../ink/ink5971.xml"/><Relationship Id="rId55" Type="http://schemas.openxmlformats.org/officeDocument/2006/relationships/image" Target="../media/image3485.png"/><Relationship Id="rId76" Type="http://schemas.openxmlformats.org/officeDocument/2006/relationships/customXml" Target="../ink/ink5992.xml"/><Relationship Id="rId97" Type="http://schemas.openxmlformats.org/officeDocument/2006/relationships/image" Target="../media/image3506.png"/><Relationship Id="rId120" Type="http://schemas.openxmlformats.org/officeDocument/2006/relationships/customXml" Target="../ink/ink6014.xml"/><Relationship Id="rId141" Type="http://schemas.openxmlformats.org/officeDocument/2006/relationships/image" Target="../media/image3528.png"/><Relationship Id="rId7" Type="http://schemas.openxmlformats.org/officeDocument/2006/relationships/image" Target="../media/image34611.png"/><Relationship Id="rId162" Type="http://schemas.openxmlformats.org/officeDocument/2006/relationships/customXml" Target="../ink/ink6035.xml"/><Relationship Id="rId183" Type="http://schemas.openxmlformats.org/officeDocument/2006/relationships/image" Target="../media/image3549.png"/><Relationship Id="rId218" Type="http://schemas.openxmlformats.org/officeDocument/2006/relationships/customXml" Target="../ink/ink6063.xml"/><Relationship Id="rId239" Type="http://schemas.openxmlformats.org/officeDocument/2006/relationships/image" Target="../media/image3577.png"/><Relationship Id="rId250" Type="http://schemas.openxmlformats.org/officeDocument/2006/relationships/customXml" Target="../ink/ink6079.xml"/><Relationship Id="rId271" Type="http://schemas.openxmlformats.org/officeDocument/2006/relationships/image" Target="../media/image3593.png"/><Relationship Id="rId292" Type="http://schemas.openxmlformats.org/officeDocument/2006/relationships/customXml" Target="../ink/ink6094.xml"/><Relationship Id="rId24" Type="http://schemas.openxmlformats.org/officeDocument/2006/relationships/customXml" Target="../ink/ink5966.xml"/><Relationship Id="rId45" Type="http://schemas.openxmlformats.org/officeDocument/2006/relationships/image" Target="../media/image3480.png"/><Relationship Id="rId66" Type="http://schemas.openxmlformats.org/officeDocument/2006/relationships/customXml" Target="../ink/ink5987.xml"/><Relationship Id="rId87" Type="http://schemas.openxmlformats.org/officeDocument/2006/relationships/image" Target="../media/image3501.png"/><Relationship Id="rId110" Type="http://schemas.openxmlformats.org/officeDocument/2006/relationships/customXml" Target="../ink/ink6009.xml"/><Relationship Id="rId131" Type="http://schemas.openxmlformats.org/officeDocument/2006/relationships/image" Target="../media/image3523.png"/><Relationship Id="rId152" Type="http://schemas.openxmlformats.org/officeDocument/2006/relationships/customXml" Target="../ink/ink6030.xml"/><Relationship Id="rId173" Type="http://schemas.openxmlformats.org/officeDocument/2006/relationships/image" Target="../media/image3544.png"/><Relationship Id="rId194" Type="http://schemas.openxmlformats.org/officeDocument/2006/relationships/customXml" Target="../ink/ink6051.xml"/><Relationship Id="rId208" Type="http://schemas.openxmlformats.org/officeDocument/2006/relationships/customXml" Target="../ink/ink6058.xml"/><Relationship Id="rId229" Type="http://schemas.openxmlformats.org/officeDocument/2006/relationships/image" Target="../media/image3572.png"/><Relationship Id="rId240" Type="http://schemas.openxmlformats.org/officeDocument/2006/relationships/customXml" Target="../ink/ink6074.xml"/><Relationship Id="rId14" Type="http://schemas.openxmlformats.org/officeDocument/2006/relationships/customXml" Target="../ink/ink5961.xml"/><Relationship Id="rId35" Type="http://schemas.openxmlformats.org/officeDocument/2006/relationships/image" Target="../media/image34750.png"/><Relationship Id="rId56" Type="http://schemas.openxmlformats.org/officeDocument/2006/relationships/customXml" Target="../ink/ink5982.xml"/><Relationship Id="rId77" Type="http://schemas.openxmlformats.org/officeDocument/2006/relationships/image" Target="../media/image3496.png"/><Relationship Id="rId100" Type="http://schemas.openxmlformats.org/officeDocument/2006/relationships/customXml" Target="../ink/ink6004.xml"/><Relationship Id="rId282" Type="http://schemas.openxmlformats.org/officeDocument/2006/relationships/customXml" Target="../ink/ink6089.xml"/><Relationship Id="rId8" Type="http://schemas.openxmlformats.org/officeDocument/2006/relationships/customXml" Target="../ink/ink5958.xml"/><Relationship Id="rId98" Type="http://schemas.openxmlformats.org/officeDocument/2006/relationships/customXml" Target="../ink/ink6003.xml"/><Relationship Id="rId121" Type="http://schemas.openxmlformats.org/officeDocument/2006/relationships/image" Target="../media/image3518.png"/><Relationship Id="rId142" Type="http://schemas.openxmlformats.org/officeDocument/2006/relationships/customXml" Target="../ink/ink6025.xml"/><Relationship Id="rId163" Type="http://schemas.openxmlformats.org/officeDocument/2006/relationships/image" Target="../media/image3539.png"/><Relationship Id="rId184" Type="http://schemas.openxmlformats.org/officeDocument/2006/relationships/customXml" Target="../ink/ink6046.xml"/><Relationship Id="rId219" Type="http://schemas.openxmlformats.org/officeDocument/2006/relationships/image" Target="../media/image3567.png"/><Relationship Id="rId230" Type="http://schemas.openxmlformats.org/officeDocument/2006/relationships/customXml" Target="../ink/ink6069.xml"/><Relationship Id="rId25" Type="http://schemas.openxmlformats.org/officeDocument/2006/relationships/image" Target="../media/image34700.png"/><Relationship Id="rId46" Type="http://schemas.openxmlformats.org/officeDocument/2006/relationships/customXml" Target="../ink/ink5977.xml"/><Relationship Id="rId67" Type="http://schemas.openxmlformats.org/officeDocument/2006/relationships/image" Target="../media/image3491.png"/><Relationship Id="rId272" Type="http://schemas.openxmlformats.org/officeDocument/2006/relationships/customXml" Target="../ink/ink6086.xml"/><Relationship Id="rId293" Type="http://schemas.openxmlformats.org/officeDocument/2006/relationships/image" Target="../media/image3604.png"/><Relationship Id="rId88" Type="http://schemas.openxmlformats.org/officeDocument/2006/relationships/customXml" Target="../ink/ink5998.xml"/><Relationship Id="rId111" Type="http://schemas.openxmlformats.org/officeDocument/2006/relationships/image" Target="../media/image3513.png"/><Relationship Id="rId132" Type="http://schemas.openxmlformats.org/officeDocument/2006/relationships/customXml" Target="../ink/ink6020.xml"/><Relationship Id="rId153" Type="http://schemas.openxmlformats.org/officeDocument/2006/relationships/image" Target="../media/image3534.png"/><Relationship Id="rId174" Type="http://schemas.openxmlformats.org/officeDocument/2006/relationships/customXml" Target="../ink/ink6041.xml"/><Relationship Id="rId195" Type="http://schemas.openxmlformats.org/officeDocument/2006/relationships/image" Target="../media/image3555.png"/><Relationship Id="rId209" Type="http://schemas.openxmlformats.org/officeDocument/2006/relationships/image" Target="../media/image3562.png"/><Relationship Id="rId220" Type="http://schemas.openxmlformats.org/officeDocument/2006/relationships/customXml" Target="../ink/ink6064.xml"/><Relationship Id="rId241" Type="http://schemas.openxmlformats.org/officeDocument/2006/relationships/image" Target="../media/image3578.png"/><Relationship Id="rId15" Type="http://schemas.openxmlformats.org/officeDocument/2006/relationships/image" Target="../media/image34650.png"/><Relationship Id="rId36" Type="http://schemas.openxmlformats.org/officeDocument/2006/relationships/customXml" Target="../ink/ink5972.xml"/><Relationship Id="rId57" Type="http://schemas.openxmlformats.org/officeDocument/2006/relationships/image" Target="../media/image3486.png"/><Relationship Id="rId283" Type="http://schemas.openxmlformats.org/officeDocument/2006/relationships/image" Target="../media/image3599.png"/><Relationship Id="rId78" Type="http://schemas.openxmlformats.org/officeDocument/2006/relationships/customXml" Target="../ink/ink5993.xml"/><Relationship Id="rId99" Type="http://schemas.openxmlformats.org/officeDocument/2006/relationships/image" Target="../media/image3507.png"/><Relationship Id="rId101" Type="http://schemas.openxmlformats.org/officeDocument/2006/relationships/image" Target="../media/image3508.png"/><Relationship Id="rId122" Type="http://schemas.openxmlformats.org/officeDocument/2006/relationships/customXml" Target="../ink/ink6015.xml"/><Relationship Id="rId143" Type="http://schemas.openxmlformats.org/officeDocument/2006/relationships/image" Target="../media/image3529.png"/><Relationship Id="rId164" Type="http://schemas.openxmlformats.org/officeDocument/2006/relationships/customXml" Target="../ink/ink6036.xml"/><Relationship Id="rId185" Type="http://schemas.openxmlformats.org/officeDocument/2006/relationships/image" Target="../media/image3550.png"/><Relationship Id="rId9" Type="http://schemas.openxmlformats.org/officeDocument/2006/relationships/image" Target="../media/image34620.png"/><Relationship Id="rId210" Type="http://schemas.openxmlformats.org/officeDocument/2006/relationships/customXml" Target="../ink/ink6059.xml"/><Relationship Id="rId26" Type="http://schemas.openxmlformats.org/officeDocument/2006/relationships/customXml" Target="../ink/ink5967.xml"/><Relationship Id="rId231" Type="http://schemas.openxmlformats.org/officeDocument/2006/relationships/image" Target="../media/image3573.png"/><Relationship Id="rId273" Type="http://schemas.openxmlformats.org/officeDocument/2006/relationships/image" Target="../media/image3594.png"/><Relationship Id="rId294" Type="http://schemas.openxmlformats.org/officeDocument/2006/relationships/customXml" Target="../ink/ink6095.xml"/><Relationship Id="rId47" Type="http://schemas.openxmlformats.org/officeDocument/2006/relationships/image" Target="../media/image3481.png"/><Relationship Id="rId68" Type="http://schemas.openxmlformats.org/officeDocument/2006/relationships/customXml" Target="../ink/ink5988.xml"/><Relationship Id="rId89" Type="http://schemas.openxmlformats.org/officeDocument/2006/relationships/image" Target="../media/image3502.png"/><Relationship Id="rId112" Type="http://schemas.openxmlformats.org/officeDocument/2006/relationships/customXml" Target="../ink/ink6010.xml"/><Relationship Id="rId133" Type="http://schemas.openxmlformats.org/officeDocument/2006/relationships/image" Target="../media/image3524.png"/><Relationship Id="rId154" Type="http://schemas.openxmlformats.org/officeDocument/2006/relationships/customXml" Target="../ink/ink6031.xml"/><Relationship Id="rId175" Type="http://schemas.openxmlformats.org/officeDocument/2006/relationships/image" Target="../media/image3545.png"/><Relationship Id="rId196" Type="http://schemas.openxmlformats.org/officeDocument/2006/relationships/customXml" Target="../ink/ink6052.xml"/><Relationship Id="rId200" Type="http://schemas.openxmlformats.org/officeDocument/2006/relationships/customXml" Target="../ink/ink6054.xml"/><Relationship Id="rId16" Type="http://schemas.openxmlformats.org/officeDocument/2006/relationships/customXml" Target="../ink/ink5962.xml"/><Relationship Id="rId221" Type="http://schemas.openxmlformats.org/officeDocument/2006/relationships/image" Target="../media/image3568.png"/><Relationship Id="rId242" Type="http://schemas.openxmlformats.org/officeDocument/2006/relationships/customXml" Target="../ink/ink6075.xml"/><Relationship Id="rId263" Type="http://schemas.openxmlformats.org/officeDocument/2006/relationships/image" Target="../media/image3589.png"/><Relationship Id="rId284" Type="http://schemas.openxmlformats.org/officeDocument/2006/relationships/customXml" Target="../ink/ink6090.xml"/><Relationship Id="rId37" Type="http://schemas.openxmlformats.org/officeDocument/2006/relationships/image" Target="../media/image34760.png"/><Relationship Id="rId58" Type="http://schemas.openxmlformats.org/officeDocument/2006/relationships/customXml" Target="../ink/ink5983.xml"/><Relationship Id="rId79" Type="http://schemas.openxmlformats.org/officeDocument/2006/relationships/image" Target="../media/image3497.png"/><Relationship Id="rId102" Type="http://schemas.openxmlformats.org/officeDocument/2006/relationships/customXml" Target="../ink/ink6005.xml"/><Relationship Id="rId123" Type="http://schemas.openxmlformats.org/officeDocument/2006/relationships/image" Target="../media/image3519.png"/><Relationship Id="rId144" Type="http://schemas.openxmlformats.org/officeDocument/2006/relationships/customXml" Target="../ink/ink6026.xml"/><Relationship Id="rId90" Type="http://schemas.openxmlformats.org/officeDocument/2006/relationships/customXml" Target="../ink/ink5999.xml"/><Relationship Id="rId165" Type="http://schemas.openxmlformats.org/officeDocument/2006/relationships/image" Target="../media/image3540.png"/><Relationship Id="rId186" Type="http://schemas.openxmlformats.org/officeDocument/2006/relationships/customXml" Target="../ink/ink6047.xml"/><Relationship Id="rId211" Type="http://schemas.openxmlformats.org/officeDocument/2006/relationships/image" Target="../media/image3563.png"/><Relationship Id="rId232" Type="http://schemas.openxmlformats.org/officeDocument/2006/relationships/customXml" Target="../ink/ink6070.xml"/><Relationship Id="rId274" Type="http://schemas.openxmlformats.org/officeDocument/2006/relationships/customXml" Target="../ink/ink6087.xml"/><Relationship Id="rId295" Type="http://schemas.openxmlformats.org/officeDocument/2006/relationships/image" Target="../media/image3605.png"/><Relationship Id="rId27" Type="http://schemas.openxmlformats.org/officeDocument/2006/relationships/image" Target="../media/image34711.png"/><Relationship Id="rId48" Type="http://schemas.openxmlformats.org/officeDocument/2006/relationships/customXml" Target="../ink/ink5978.xml"/><Relationship Id="rId69" Type="http://schemas.openxmlformats.org/officeDocument/2006/relationships/image" Target="../media/image3492.png"/><Relationship Id="rId113" Type="http://schemas.openxmlformats.org/officeDocument/2006/relationships/image" Target="../media/image3514.png"/><Relationship Id="rId134" Type="http://schemas.openxmlformats.org/officeDocument/2006/relationships/customXml" Target="../ink/ink6021.xml"/><Relationship Id="rId80" Type="http://schemas.openxmlformats.org/officeDocument/2006/relationships/customXml" Target="../ink/ink5994.xml"/><Relationship Id="rId155" Type="http://schemas.openxmlformats.org/officeDocument/2006/relationships/image" Target="../media/image3535.png"/><Relationship Id="rId176" Type="http://schemas.openxmlformats.org/officeDocument/2006/relationships/customXml" Target="../ink/ink6042.xml"/><Relationship Id="rId197" Type="http://schemas.openxmlformats.org/officeDocument/2006/relationships/image" Target="../media/image3556.png"/><Relationship Id="rId201" Type="http://schemas.openxmlformats.org/officeDocument/2006/relationships/image" Target="../media/image3558.png"/><Relationship Id="rId222" Type="http://schemas.openxmlformats.org/officeDocument/2006/relationships/customXml" Target="../ink/ink6065.xml"/><Relationship Id="rId243" Type="http://schemas.openxmlformats.org/officeDocument/2006/relationships/image" Target="../media/image3579.png"/><Relationship Id="rId264" Type="http://schemas.openxmlformats.org/officeDocument/2006/relationships/customXml" Target="../ink/ink6082.xml"/><Relationship Id="rId285" Type="http://schemas.openxmlformats.org/officeDocument/2006/relationships/image" Target="../media/image3600.png"/><Relationship Id="rId17" Type="http://schemas.openxmlformats.org/officeDocument/2006/relationships/image" Target="../media/image34660.png"/><Relationship Id="rId38" Type="http://schemas.openxmlformats.org/officeDocument/2006/relationships/customXml" Target="../ink/ink5973.xml"/><Relationship Id="rId59" Type="http://schemas.openxmlformats.org/officeDocument/2006/relationships/image" Target="../media/image3487.png"/><Relationship Id="rId103" Type="http://schemas.openxmlformats.org/officeDocument/2006/relationships/image" Target="../media/image3509.png"/><Relationship Id="rId124" Type="http://schemas.openxmlformats.org/officeDocument/2006/relationships/customXml" Target="../ink/ink6016.xml"/><Relationship Id="rId70" Type="http://schemas.openxmlformats.org/officeDocument/2006/relationships/customXml" Target="../ink/ink5989.xml"/><Relationship Id="rId91" Type="http://schemas.openxmlformats.org/officeDocument/2006/relationships/image" Target="../media/image3503.png"/><Relationship Id="rId145" Type="http://schemas.openxmlformats.org/officeDocument/2006/relationships/image" Target="../media/image3530.png"/><Relationship Id="rId166" Type="http://schemas.openxmlformats.org/officeDocument/2006/relationships/customXml" Target="../ink/ink6037.xml"/><Relationship Id="rId187" Type="http://schemas.openxmlformats.org/officeDocument/2006/relationships/image" Target="../media/image35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060.xml"/><Relationship Id="rId233" Type="http://schemas.openxmlformats.org/officeDocument/2006/relationships/image" Target="../media/image3574.png"/><Relationship Id="rId28" Type="http://schemas.openxmlformats.org/officeDocument/2006/relationships/customXml" Target="../ink/ink5968.xml"/><Relationship Id="rId49" Type="http://schemas.openxmlformats.org/officeDocument/2006/relationships/image" Target="../media/image3482.png"/><Relationship Id="rId114" Type="http://schemas.openxmlformats.org/officeDocument/2006/relationships/customXml" Target="../ink/ink6011.xml"/><Relationship Id="rId275" Type="http://schemas.openxmlformats.org/officeDocument/2006/relationships/image" Target="../media/image3595.png"/><Relationship Id="rId60" Type="http://schemas.openxmlformats.org/officeDocument/2006/relationships/customXml" Target="../ink/ink5984.xml"/><Relationship Id="rId81" Type="http://schemas.openxmlformats.org/officeDocument/2006/relationships/image" Target="../media/image3498.png"/><Relationship Id="rId135" Type="http://schemas.openxmlformats.org/officeDocument/2006/relationships/image" Target="../media/image3525.png"/><Relationship Id="rId156" Type="http://schemas.openxmlformats.org/officeDocument/2006/relationships/customXml" Target="../ink/ink6032.xml"/><Relationship Id="rId177" Type="http://schemas.openxmlformats.org/officeDocument/2006/relationships/image" Target="../media/image3546.png"/><Relationship Id="rId198" Type="http://schemas.openxmlformats.org/officeDocument/2006/relationships/customXml" Target="../ink/ink6053.xml"/><Relationship Id="rId202" Type="http://schemas.openxmlformats.org/officeDocument/2006/relationships/customXml" Target="../ink/ink6055.xml"/><Relationship Id="rId223" Type="http://schemas.openxmlformats.org/officeDocument/2006/relationships/image" Target="../media/image3569.png"/><Relationship Id="rId244" Type="http://schemas.openxmlformats.org/officeDocument/2006/relationships/customXml" Target="../ink/ink6076.xml"/><Relationship Id="rId18" Type="http://schemas.openxmlformats.org/officeDocument/2006/relationships/customXml" Target="../ink/ink5963.xml"/><Relationship Id="rId39" Type="http://schemas.openxmlformats.org/officeDocument/2006/relationships/image" Target="../media/image34770.png"/><Relationship Id="rId265" Type="http://schemas.openxmlformats.org/officeDocument/2006/relationships/image" Target="../media/image3590.png"/><Relationship Id="rId286" Type="http://schemas.openxmlformats.org/officeDocument/2006/relationships/customXml" Target="../ink/ink6091.xml"/><Relationship Id="rId50" Type="http://schemas.openxmlformats.org/officeDocument/2006/relationships/customXml" Target="../ink/ink5979.xml"/><Relationship Id="rId104" Type="http://schemas.openxmlformats.org/officeDocument/2006/relationships/customXml" Target="../ink/ink6006.xml"/><Relationship Id="rId125" Type="http://schemas.openxmlformats.org/officeDocument/2006/relationships/image" Target="../media/image3520.png"/><Relationship Id="rId146" Type="http://schemas.openxmlformats.org/officeDocument/2006/relationships/customXml" Target="../ink/ink6027.xml"/><Relationship Id="rId167" Type="http://schemas.openxmlformats.org/officeDocument/2006/relationships/image" Target="../media/image3541.png"/><Relationship Id="rId188" Type="http://schemas.openxmlformats.org/officeDocument/2006/relationships/customXml" Target="../ink/ink6048.xml"/><Relationship Id="rId71" Type="http://schemas.openxmlformats.org/officeDocument/2006/relationships/image" Target="../media/image3493.png"/><Relationship Id="rId92" Type="http://schemas.openxmlformats.org/officeDocument/2006/relationships/customXml" Target="../ink/ink6000.xml"/><Relationship Id="rId213" Type="http://schemas.openxmlformats.org/officeDocument/2006/relationships/image" Target="../media/image3564.png"/><Relationship Id="rId234" Type="http://schemas.openxmlformats.org/officeDocument/2006/relationships/customXml" Target="../ink/ink6071.xml"/><Relationship Id="rId2" Type="http://schemas.openxmlformats.org/officeDocument/2006/relationships/customXml" Target="../ink/ink5955.xml"/><Relationship Id="rId29" Type="http://schemas.openxmlformats.org/officeDocument/2006/relationships/image" Target="../media/image34720.png"/><Relationship Id="rId255" Type="http://schemas.openxmlformats.org/officeDocument/2006/relationships/image" Target="../media/image3585.png"/><Relationship Id="rId276" Type="http://schemas.openxmlformats.org/officeDocument/2006/relationships/customXml" Target="../ink/ink6088.xml"/><Relationship Id="rId40" Type="http://schemas.openxmlformats.org/officeDocument/2006/relationships/customXml" Target="../ink/ink5974.xml"/><Relationship Id="rId115" Type="http://schemas.openxmlformats.org/officeDocument/2006/relationships/image" Target="../media/image3515.png"/><Relationship Id="rId136" Type="http://schemas.openxmlformats.org/officeDocument/2006/relationships/customXml" Target="../ink/ink6022.xml"/><Relationship Id="rId157" Type="http://schemas.openxmlformats.org/officeDocument/2006/relationships/image" Target="../media/image3536.png"/><Relationship Id="rId178" Type="http://schemas.openxmlformats.org/officeDocument/2006/relationships/customXml" Target="../ink/ink6043.xml"/><Relationship Id="rId61" Type="http://schemas.openxmlformats.org/officeDocument/2006/relationships/image" Target="../media/image3488.png"/><Relationship Id="rId82" Type="http://schemas.openxmlformats.org/officeDocument/2006/relationships/customXml" Target="../ink/ink5995.xml"/><Relationship Id="rId199" Type="http://schemas.openxmlformats.org/officeDocument/2006/relationships/image" Target="../media/image3557.png"/><Relationship Id="rId203" Type="http://schemas.openxmlformats.org/officeDocument/2006/relationships/image" Target="../media/image3559.png"/><Relationship Id="rId19" Type="http://schemas.openxmlformats.org/officeDocument/2006/relationships/image" Target="../media/image34670.png"/><Relationship Id="rId224" Type="http://schemas.openxmlformats.org/officeDocument/2006/relationships/customXml" Target="../ink/ink6066.xml"/><Relationship Id="rId245" Type="http://schemas.openxmlformats.org/officeDocument/2006/relationships/image" Target="../media/image3580.png"/><Relationship Id="rId266" Type="http://schemas.openxmlformats.org/officeDocument/2006/relationships/customXml" Target="../ink/ink6083.xml"/><Relationship Id="rId287" Type="http://schemas.openxmlformats.org/officeDocument/2006/relationships/image" Target="../media/image3601.png"/><Relationship Id="rId30" Type="http://schemas.openxmlformats.org/officeDocument/2006/relationships/customXml" Target="../ink/ink5969.xml"/><Relationship Id="rId105" Type="http://schemas.openxmlformats.org/officeDocument/2006/relationships/image" Target="../media/image3510.png"/><Relationship Id="rId126" Type="http://schemas.openxmlformats.org/officeDocument/2006/relationships/customXml" Target="../ink/ink6017.xml"/><Relationship Id="rId147" Type="http://schemas.openxmlformats.org/officeDocument/2006/relationships/image" Target="../media/image3531.png"/><Relationship Id="rId168" Type="http://schemas.openxmlformats.org/officeDocument/2006/relationships/customXml" Target="../ink/ink6038.xml"/><Relationship Id="rId51" Type="http://schemas.openxmlformats.org/officeDocument/2006/relationships/image" Target="../media/image3483.png"/><Relationship Id="rId72" Type="http://schemas.openxmlformats.org/officeDocument/2006/relationships/customXml" Target="../ink/ink5990.xml"/><Relationship Id="rId93" Type="http://schemas.openxmlformats.org/officeDocument/2006/relationships/image" Target="../media/image3504.png"/><Relationship Id="rId189" Type="http://schemas.openxmlformats.org/officeDocument/2006/relationships/image" Target="../media/image3552.png"/><Relationship Id="rId3" Type="http://schemas.openxmlformats.org/officeDocument/2006/relationships/image" Target="../media/image34590.png"/><Relationship Id="rId214" Type="http://schemas.openxmlformats.org/officeDocument/2006/relationships/customXml" Target="../ink/ink6061.xml"/><Relationship Id="rId235" Type="http://schemas.openxmlformats.org/officeDocument/2006/relationships/image" Target="../media/image3575.png"/><Relationship Id="rId256" Type="http://schemas.openxmlformats.org/officeDocument/2006/relationships/customXml" Target="../ink/ink6080.xml"/><Relationship Id="rId116" Type="http://schemas.openxmlformats.org/officeDocument/2006/relationships/customXml" Target="../ink/ink6012.xml"/><Relationship Id="rId137" Type="http://schemas.openxmlformats.org/officeDocument/2006/relationships/image" Target="../media/image3526.png"/><Relationship Id="rId158" Type="http://schemas.openxmlformats.org/officeDocument/2006/relationships/customXml" Target="../ink/ink6033.xml"/><Relationship Id="rId20" Type="http://schemas.openxmlformats.org/officeDocument/2006/relationships/customXml" Target="../ink/ink5964.xml"/><Relationship Id="rId41" Type="http://schemas.openxmlformats.org/officeDocument/2006/relationships/image" Target="../media/image34780.png"/><Relationship Id="rId62" Type="http://schemas.openxmlformats.org/officeDocument/2006/relationships/customXml" Target="../ink/ink5985.xml"/><Relationship Id="rId83" Type="http://schemas.openxmlformats.org/officeDocument/2006/relationships/image" Target="../media/image3499.png"/><Relationship Id="rId179" Type="http://schemas.openxmlformats.org/officeDocument/2006/relationships/image" Target="../media/image3547.png"/><Relationship Id="rId190" Type="http://schemas.openxmlformats.org/officeDocument/2006/relationships/customXml" Target="../ink/ink6049.xml"/><Relationship Id="rId204" Type="http://schemas.openxmlformats.org/officeDocument/2006/relationships/customXml" Target="../ink/ink6056.xml"/><Relationship Id="rId225" Type="http://schemas.openxmlformats.org/officeDocument/2006/relationships/image" Target="../media/image3570.png"/><Relationship Id="rId246" Type="http://schemas.openxmlformats.org/officeDocument/2006/relationships/customXml" Target="../ink/ink6077.xml"/><Relationship Id="rId267" Type="http://schemas.openxmlformats.org/officeDocument/2006/relationships/image" Target="../media/image3591.png"/><Relationship Id="rId288" Type="http://schemas.openxmlformats.org/officeDocument/2006/relationships/customXml" Target="../ink/ink6092.xml"/><Relationship Id="rId106" Type="http://schemas.openxmlformats.org/officeDocument/2006/relationships/customXml" Target="../ink/ink6007.xml"/><Relationship Id="rId127" Type="http://schemas.openxmlformats.org/officeDocument/2006/relationships/image" Target="../media/image3521.png"/><Relationship Id="rId10" Type="http://schemas.openxmlformats.org/officeDocument/2006/relationships/customXml" Target="../ink/ink5959.xml"/><Relationship Id="rId31" Type="http://schemas.openxmlformats.org/officeDocument/2006/relationships/image" Target="../media/image34730.png"/><Relationship Id="rId52" Type="http://schemas.openxmlformats.org/officeDocument/2006/relationships/customXml" Target="../ink/ink5980.xml"/><Relationship Id="rId73" Type="http://schemas.openxmlformats.org/officeDocument/2006/relationships/image" Target="../media/image3494.png"/><Relationship Id="rId94" Type="http://schemas.openxmlformats.org/officeDocument/2006/relationships/customXml" Target="../ink/ink6001.xml"/><Relationship Id="rId148" Type="http://schemas.openxmlformats.org/officeDocument/2006/relationships/customXml" Target="../ink/ink6028.xml"/><Relationship Id="rId169" Type="http://schemas.openxmlformats.org/officeDocument/2006/relationships/image" Target="../media/image3542.png"/><Relationship Id="rId4" Type="http://schemas.openxmlformats.org/officeDocument/2006/relationships/customXml" Target="../ink/ink5956.xml"/><Relationship Id="rId180" Type="http://schemas.openxmlformats.org/officeDocument/2006/relationships/customXml" Target="../ink/ink6044.xml"/><Relationship Id="rId215" Type="http://schemas.openxmlformats.org/officeDocument/2006/relationships/image" Target="../media/image3565.png"/><Relationship Id="rId236" Type="http://schemas.openxmlformats.org/officeDocument/2006/relationships/customXml" Target="../ink/ink6072.xml"/><Relationship Id="rId257" Type="http://schemas.openxmlformats.org/officeDocument/2006/relationships/image" Target="../media/image3586.png"/><Relationship Id="rId42" Type="http://schemas.openxmlformats.org/officeDocument/2006/relationships/customXml" Target="../ink/ink5975.xml"/><Relationship Id="rId84" Type="http://schemas.openxmlformats.org/officeDocument/2006/relationships/customXml" Target="../ink/ink5996.xml"/><Relationship Id="rId138" Type="http://schemas.openxmlformats.org/officeDocument/2006/relationships/customXml" Target="../ink/ink6023.xml"/><Relationship Id="rId191" Type="http://schemas.openxmlformats.org/officeDocument/2006/relationships/image" Target="../media/image3553.png"/><Relationship Id="rId205" Type="http://schemas.openxmlformats.org/officeDocument/2006/relationships/image" Target="../media/image3560.png"/><Relationship Id="rId247" Type="http://schemas.openxmlformats.org/officeDocument/2006/relationships/image" Target="../media/image3581.png"/><Relationship Id="rId107" Type="http://schemas.openxmlformats.org/officeDocument/2006/relationships/image" Target="../media/image3511.png"/><Relationship Id="rId289" Type="http://schemas.openxmlformats.org/officeDocument/2006/relationships/image" Target="../media/image3602.png"/><Relationship Id="rId11" Type="http://schemas.openxmlformats.org/officeDocument/2006/relationships/image" Target="../media/image34630.png"/><Relationship Id="rId53" Type="http://schemas.openxmlformats.org/officeDocument/2006/relationships/image" Target="../media/image3484.png"/><Relationship Id="rId149" Type="http://schemas.openxmlformats.org/officeDocument/2006/relationships/image" Target="../media/image3532.png"/><Relationship Id="rId95" Type="http://schemas.openxmlformats.org/officeDocument/2006/relationships/image" Target="../media/image3505.png"/><Relationship Id="rId160" Type="http://schemas.openxmlformats.org/officeDocument/2006/relationships/customXml" Target="../ink/ink6034.xml"/><Relationship Id="rId216" Type="http://schemas.openxmlformats.org/officeDocument/2006/relationships/customXml" Target="../ink/ink6062.xml"/><Relationship Id="rId258" Type="http://schemas.openxmlformats.org/officeDocument/2006/relationships/customXml" Target="../ink/ink6081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400.png"/><Relationship Id="rId299" Type="http://schemas.openxmlformats.org/officeDocument/2006/relationships/image" Target="../media/image3731.png"/><Relationship Id="rId21" Type="http://schemas.openxmlformats.org/officeDocument/2006/relationships/image" Target="../media/image35920.png"/><Relationship Id="rId63" Type="http://schemas.openxmlformats.org/officeDocument/2006/relationships/image" Target="../media/image36130.png"/><Relationship Id="rId159" Type="http://schemas.openxmlformats.org/officeDocument/2006/relationships/image" Target="../media/image36610.png"/><Relationship Id="rId324" Type="http://schemas.openxmlformats.org/officeDocument/2006/relationships/customXml" Target="../ink/ink6257.xml"/><Relationship Id="rId366" Type="http://schemas.openxmlformats.org/officeDocument/2006/relationships/customXml" Target="../ink/ink6278.xml"/><Relationship Id="rId170" Type="http://schemas.openxmlformats.org/officeDocument/2006/relationships/customXml" Target="../ink/ink6180.xml"/><Relationship Id="rId226" Type="http://schemas.openxmlformats.org/officeDocument/2006/relationships/customXml" Target="../ink/ink6208.xml"/><Relationship Id="rId433" Type="http://schemas.openxmlformats.org/officeDocument/2006/relationships/image" Target="../media/image3620.png"/><Relationship Id="rId268" Type="http://schemas.openxmlformats.org/officeDocument/2006/relationships/customXml" Target="../ink/ink6229.xml"/><Relationship Id="rId32" Type="http://schemas.openxmlformats.org/officeDocument/2006/relationships/customXml" Target="../ink/ink6111.xml"/><Relationship Id="rId74" Type="http://schemas.openxmlformats.org/officeDocument/2006/relationships/customXml" Target="../ink/ink6132.xml"/><Relationship Id="rId128" Type="http://schemas.openxmlformats.org/officeDocument/2006/relationships/customXml" Target="../ink/ink6159.xml"/><Relationship Id="rId335" Type="http://schemas.openxmlformats.org/officeDocument/2006/relationships/image" Target="../media/image3749.png"/><Relationship Id="rId377" Type="http://schemas.openxmlformats.org/officeDocument/2006/relationships/image" Target="../media/image3770.png"/><Relationship Id="rId5" Type="http://schemas.openxmlformats.org/officeDocument/2006/relationships/image" Target="../media/image35840.png"/><Relationship Id="rId181" Type="http://schemas.openxmlformats.org/officeDocument/2006/relationships/image" Target="../media/image36720.png"/><Relationship Id="rId237" Type="http://schemas.openxmlformats.org/officeDocument/2006/relationships/image" Target="../media/image3700.png"/><Relationship Id="rId402" Type="http://schemas.openxmlformats.org/officeDocument/2006/relationships/customXml" Target="../ink/ink6296.xml"/><Relationship Id="rId279" Type="http://schemas.openxmlformats.org/officeDocument/2006/relationships/image" Target="../media/image3721.png"/><Relationship Id="rId444" Type="http://schemas.openxmlformats.org/officeDocument/2006/relationships/customXml" Target="../ink/ink6317.xml"/><Relationship Id="rId43" Type="http://schemas.openxmlformats.org/officeDocument/2006/relationships/image" Target="../media/image36030.png"/><Relationship Id="rId139" Type="http://schemas.openxmlformats.org/officeDocument/2006/relationships/image" Target="../media/image36510.png"/><Relationship Id="rId290" Type="http://schemas.openxmlformats.org/officeDocument/2006/relationships/customXml" Target="../ink/ink6240.xml"/><Relationship Id="rId304" Type="http://schemas.openxmlformats.org/officeDocument/2006/relationships/customXml" Target="../ink/ink6247.xml"/><Relationship Id="rId346" Type="http://schemas.openxmlformats.org/officeDocument/2006/relationships/customXml" Target="../ink/ink6268.xml"/><Relationship Id="rId388" Type="http://schemas.openxmlformats.org/officeDocument/2006/relationships/customXml" Target="../ink/ink6289.xml"/><Relationship Id="rId85" Type="http://schemas.openxmlformats.org/officeDocument/2006/relationships/image" Target="../media/image36240.png"/><Relationship Id="rId150" Type="http://schemas.openxmlformats.org/officeDocument/2006/relationships/customXml" Target="../ink/ink6170.xml"/><Relationship Id="rId192" Type="http://schemas.openxmlformats.org/officeDocument/2006/relationships/customXml" Target="../ink/ink6191.xml"/><Relationship Id="rId206" Type="http://schemas.openxmlformats.org/officeDocument/2006/relationships/customXml" Target="../ink/ink6198.xml"/><Relationship Id="rId413" Type="http://schemas.openxmlformats.org/officeDocument/2006/relationships/image" Target="../media/image3610.png"/><Relationship Id="rId248" Type="http://schemas.openxmlformats.org/officeDocument/2006/relationships/customXml" Target="../ink/ink6219.xml"/><Relationship Id="rId12" Type="http://schemas.openxmlformats.org/officeDocument/2006/relationships/customXml" Target="../ink/ink6101.xml"/><Relationship Id="rId108" Type="http://schemas.openxmlformats.org/officeDocument/2006/relationships/customXml" Target="../ink/ink6149.xml"/><Relationship Id="rId315" Type="http://schemas.openxmlformats.org/officeDocument/2006/relationships/image" Target="../media/image3739.png"/><Relationship Id="rId357" Type="http://schemas.openxmlformats.org/officeDocument/2006/relationships/image" Target="../media/image3760.png"/><Relationship Id="rId54" Type="http://schemas.openxmlformats.org/officeDocument/2006/relationships/customXml" Target="../ink/ink6122.xml"/><Relationship Id="rId96" Type="http://schemas.openxmlformats.org/officeDocument/2006/relationships/customXml" Target="../ink/ink6143.xml"/><Relationship Id="rId161" Type="http://schemas.openxmlformats.org/officeDocument/2006/relationships/image" Target="../media/image36620.png"/><Relationship Id="rId217" Type="http://schemas.openxmlformats.org/officeDocument/2006/relationships/image" Target="../media/image3690.png"/><Relationship Id="rId399" Type="http://schemas.openxmlformats.org/officeDocument/2006/relationships/image" Target="../media/image3588.png"/><Relationship Id="rId259" Type="http://schemas.openxmlformats.org/officeDocument/2006/relationships/image" Target="../media/image3711.png"/><Relationship Id="rId424" Type="http://schemas.openxmlformats.org/officeDocument/2006/relationships/customXml" Target="../ink/ink6307.xml"/><Relationship Id="rId23" Type="http://schemas.openxmlformats.org/officeDocument/2006/relationships/image" Target="../media/image35930.png"/><Relationship Id="rId119" Type="http://schemas.openxmlformats.org/officeDocument/2006/relationships/image" Target="../media/image36410.png"/><Relationship Id="rId270" Type="http://schemas.openxmlformats.org/officeDocument/2006/relationships/customXml" Target="../ink/ink6230.xml"/><Relationship Id="rId326" Type="http://schemas.openxmlformats.org/officeDocument/2006/relationships/customXml" Target="../ink/ink6258.xml"/><Relationship Id="rId65" Type="http://schemas.openxmlformats.org/officeDocument/2006/relationships/image" Target="../media/image36140.png"/><Relationship Id="rId130" Type="http://schemas.openxmlformats.org/officeDocument/2006/relationships/customXml" Target="../ink/ink6160.xml"/><Relationship Id="rId368" Type="http://schemas.openxmlformats.org/officeDocument/2006/relationships/customXml" Target="../ink/ink6279.xml"/><Relationship Id="rId172" Type="http://schemas.openxmlformats.org/officeDocument/2006/relationships/customXml" Target="../ink/ink6181.xml"/><Relationship Id="rId228" Type="http://schemas.openxmlformats.org/officeDocument/2006/relationships/customXml" Target="../ink/ink6209.xml"/><Relationship Id="rId435" Type="http://schemas.openxmlformats.org/officeDocument/2006/relationships/image" Target="../media/image3621.png"/><Relationship Id="rId281" Type="http://schemas.openxmlformats.org/officeDocument/2006/relationships/image" Target="../media/image3722.png"/><Relationship Id="rId337" Type="http://schemas.openxmlformats.org/officeDocument/2006/relationships/image" Target="../media/image3750.png"/><Relationship Id="rId34" Type="http://schemas.openxmlformats.org/officeDocument/2006/relationships/customXml" Target="../ink/ink6112.xml"/><Relationship Id="rId76" Type="http://schemas.openxmlformats.org/officeDocument/2006/relationships/customXml" Target="../ink/ink6133.xml"/><Relationship Id="rId141" Type="http://schemas.openxmlformats.org/officeDocument/2006/relationships/image" Target="../media/image36520.png"/><Relationship Id="rId379" Type="http://schemas.openxmlformats.org/officeDocument/2006/relationships/image" Target="../media/image3771.png"/><Relationship Id="rId7" Type="http://schemas.openxmlformats.org/officeDocument/2006/relationships/image" Target="../media/image35850.png"/><Relationship Id="rId183" Type="http://schemas.openxmlformats.org/officeDocument/2006/relationships/image" Target="../media/image36730.png"/><Relationship Id="rId239" Type="http://schemas.openxmlformats.org/officeDocument/2006/relationships/image" Target="../media/image3701.png"/><Relationship Id="rId390" Type="http://schemas.openxmlformats.org/officeDocument/2006/relationships/customXml" Target="../ink/ink6290.xml"/><Relationship Id="rId404" Type="http://schemas.openxmlformats.org/officeDocument/2006/relationships/customXml" Target="../ink/ink6297.xml"/><Relationship Id="rId446" Type="http://schemas.openxmlformats.org/officeDocument/2006/relationships/customXml" Target="../ink/ink6318.xml"/><Relationship Id="rId250" Type="http://schemas.openxmlformats.org/officeDocument/2006/relationships/customXml" Target="../ink/ink6220.xml"/><Relationship Id="rId292" Type="http://schemas.openxmlformats.org/officeDocument/2006/relationships/customXml" Target="../ink/ink6241.xml"/><Relationship Id="rId306" Type="http://schemas.openxmlformats.org/officeDocument/2006/relationships/customXml" Target="../ink/ink6248.xml"/><Relationship Id="rId45" Type="http://schemas.openxmlformats.org/officeDocument/2006/relationships/image" Target="../media/image36040.png"/><Relationship Id="rId87" Type="http://schemas.openxmlformats.org/officeDocument/2006/relationships/image" Target="../media/image36250.png"/><Relationship Id="rId110" Type="http://schemas.openxmlformats.org/officeDocument/2006/relationships/customXml" Target="../ink/ink6150.xml"/><Relationship Id="rId348" Type="http://schemas.openxmlformats.org/officeDocument/2006/relationships/customXml" Target="../ink/ink6269.xml"/><Relationship Id="rId152" Type="http://schemas.openxmlformats.org/officeDocument/2006/relationships/customXml" Target="../ink/ink6171.xml"/><Relationship Id="rId194" Type="http://schemas.openxmlformats.org/officeDocument/2006/relationships/customXml" Target="../ink/ink6192.xml"/><Relationship Id="rId208" Type="http://schemas.openxmlformats.org/officeDocument/2006/relationships/customXml" Target="../ink/ink6199.xml"/><Relationship Id="rId415" Type="http://schemas.openxmlformats.org/officeDocument/2006/relationships/image" Target="../media/image3611.png"/><Relationship Id="rId261" Type="http://schemas.openxmlformats.org/officeDocument/2006/relationships/image" Target="../media/image3712.png"/><Relationship Id="rId14" Type="http://schemas.openxmlformats.org/officeDocument/2006/relationships/customXml" Target="../ink/ink6102.xml"/><Relationship Id="rId56" Type="http://schemas.openxmlformats.org/officeDocument/2006/relationships/customXml" Target="../ink/ink6123.xml"/><Relationship Id="rId317" Type="http://schemas.openxmlformats.org/officeDocument/2006/relationships/image" Target="../media/image3740.png"/><Relationship Id="rId359" Type="http://schemas.openxmlformats.org/officeDocument/2006/relationships/image" Target="../media/image3761.png"/><Relationship Id="rId98" Type="http://schemas.openxmlformats.org/officeDocument/2006/relationships/customXml" Target="../ink/ink6144.xml"/><Relationship Id="rId121" Type="http://schemas.openxmlformats.org/officeDocument/2006/relationships/image" Target="../media/image36420.png"/><Relationship Id="rId163" Type="http://schemas.openxmlformats.org/officeDocument/2006/relationships/image" Target="../media/image36630.png"/><Relationship Id="rId219" Type="http://schemas.openxmlformats.org/officeDocument/2006/relationships/image" Target="../media/image3691.png"/><Relationship Id="rId370" Type="http://schemas.openxmlformats.org/officeDocument/2006/relationships/customXml" Target="../ink/ink6280.xml"/><Relationship Id="rId426" Type="http://schemas.openxmlformats.org/officeDocument/2006/relationships/customXml" Target="../ink/ink6308.xml"/><Relationship Id="rId230" Type="http://schemas.openxmlformats.org/officeDocument/2006/relationships/customXml" Target="../ink/ink6210.xml"/><Relationship Id="rId25" Type="http://schemas.openxmlformats.org/officeDocument/2006/relationships/image" Target="../media/image35940.png"/><Relationship Id="rId67" Type="http://schemas.openxmlformats.org/officeDocument/2006/relationships/image" Target="../media/image36150.png"/><Relationship Id="rId272" Type="http://schemas.openxmlformats.org/officeDocument/2006/relationships/customXml" Target="../ink/ink6231.xml"/><Relationship Id="rId328" Type="http://schemas.openxmlformats.org/officeDocument/2006/relationships/customXml" Target="../ink/ink6259.xml"/><Relationship Id="rId132" Type="http://schemas.openxmlformats.org/officeDocument/2006/relationships/customXml" Target="../ink/ink6161.xml"/><Relationship Id="rId174" Type="http://schemas.openxmlformats.org/officeDocument/2006/relationships/customXml" Target="../ink/ink6182.xml"/><Relationship Id="rId381" Type="http://schemas.openxmlformats.org/officeDocument/2006/relationships/image" Target="../media/image3772.png"/><Relationship Id="rId241" Type="http://schemas.openxmlformats.org/officeDocument/2006/relationships/image" Target="../media/image3702.png"/><Relationship Id="rId437" Type="http://schemas.openxmlformats.org/officeDocument/2006/relationships/image" Target="../media/image3622.png"/><Relationship Id="rId36" Type="http://schemas.openxmlformats.org/officeDocument/2006/relationships/customXml" Target="../ink/ink6113.xml"/><Relationship Id="rId283" Type="http://schemas.openxmlformats.org/officeDocument/2006/relationships/image" Target="../media/image3723.png"/><Relationship Id="rId339" Type="http://schemas.openxmlformats.org/officeDocument/2006/relationships/image" Target="../media/image3751.png"/><Relationship Id="rId78" Type="http://schemas.openxmlformats.org/officeDocument/2006/relationships/customXml" Target="../ink/ink6134.xml"/><Relationship Id="rId101" Type="http://schemas.openxmlformats.org/officeDocument/2006/relationships/image" Target="../media/image36320.png"/><Relationship Id="rId143" Type="http://schemas.openxmlformats.org/officeDocument/2006/relationships/image" Target="../media/image36530.png"/><Relationship Id="rId185" Type="http://schemas.openxmlformats.org/officeDocument/2006/relationships/image" Target="../media/image36740.png"/><Relationship Id="rId350" Type="http://schemas.openxmlformats.org/officeDocument/2006/relationships/customXml" Target="../ink/ink6270.xml"/><Relationship Id="rId406" Type="http://schemas.openxmlformats.org/officeDocument/2006/relationships/customXml" Target="../ink/ink6298.xml"/><Relationship Id="rId9" Type="http://schemas.openxmlformats.org/officeDocument/2006/relationships/image" Target="../media/image35860.png"/><Relationship Id="rId210" Type="http://schemas.openxmlformats.org/officeDocument/2006/relationships/customXml" Target="../ink/ink6200.xml"/><Relationship Id="rId392" Type="http://schemas.openxmlformats.org/officeDocument/2006/relationships/customXml" Target="../ink/ink6291.xml"/><Relationship Id="rId448" Type="http://schemas.openxmlformats.org/officeDocument/2006/relationships/customXml" Target="../ink/ink6319.xml"/><Relationship Id="rId252" Type="http://schemas.openxmlformats.org/officeDocument/2006/relationships/customXml" Target="../ink/ink6221.xml"/><Relationship Id="rId294" Type="http://schemas.openxmlformats.org/officeDocument/2006/relationships/customXml" Target="../ink/ink6242.xml"/><Relationship Id="rId308" Type="http://schemas.openxmlformats.org/officeDocument/2006/relationships/customXml" Target="../ink/ink6249.xml"/><Relationship Id="rId47" Type="http://schemas.openxmlformats.org/officeDocument/2006/relationships/image" Target="../media/image36050.png"/><Relationship Id="rId89" Type="http://schemas.openxmlformats.org/officeDocument/2006/relationships/image" Target="../media/image36260.png"/><Relationship Id="rId112" Type="http://schemas.openxmlformats.org/officeDocument/2006/relationships/customXml" Target="../ink/ink6151.xml"/><Relationship Id="rId154" Type="http://schemas.openxmlformats.org/officeDocument/2006/relationships/customXml" Target="../ink/ink6172.xml"/><Relationship Id="rId361" Type="http://schemas.openxmlformats.org/officeDocument/2006/relationships/image" Target="../media/image3762.png"/><Relationship Id="rId196" Type="http://schemas.openxmlformats.org/officeDocument/2006/relationships/customXml" Target="../ink/ink6193.xml"/><Relationship Id="rId417" Type="http://schemas.openxmlformats.org/officeDocument/2006/relationships/image" Target="../media/image3612.png"/><Relationship Id="rId16" Type="http://schemas.openxmlformats.org/officeDocument/2006/relationships/customXml" Target="../ink/ink6103.xml"/><Relationship Id="rId221" Type="http://schemas.openxmlformats.org/officeDocument/2006/relationships/image" Target="../media/image3692.png"/><Relationship Id="rId263" Type="http://schemas.openxmlformats.org/officeDocument/2006/relationships/image" Target="../media/image3713.png"/><Relationship Id="rId319" Type="http://schemas.openxmlformats.org/officeDocument/2006/relationships/image" Target="../media/image3741.png"/><Relationship Id="rId58" Type="http://schemas.openxmlformats.org/officeDocument/2006/relationships/customXml" Target="../ink/ink6124.xml"/><Relationship Id="rId123" Type="http://schemas.openxmlformats.org/officeDocument/2006/relationships/image" Target="../media/image36430.png"/><Relationship Id="rId330" Type="http://schemas.openxmlformats.org/officeDocument/2006/relationships/customXml" Target="../ink/ink6260.xml"/><Relationship Id="rId165" Type="http://schemas.openxmlformats.org/officeDocument/2006/relationships/image" Target="../media/image36640.png"/><Relationship Id="rId372" Type="http://schemas.openxmlformats.org/officeDocument/2006/relationships/customXml" Target="../ink/ink6281.xml"/><Relationship Id="rId428" Type="http://schemas.openxmlformats.org/officeDocument/2006/relationships/customXml" Target="../ink/ink6309.xml"/><Relationship Id="rId232" Type="http://schemas.openxmlformats.org/officeDocument/2006/relationships/customXml" Target="../ink/ink6211.xml"/><Relationship Id="rId274" Type="http://schemas.openxmlformats.org/officeDocument/2006/relationships/customXml" Target="../ink/ink6232.xml"/><Relationship Id="rId27" Type="http://schemas.openxmlformats.org/officeDocument/2006/relationships/image" Target="../media/image35950.png"/><Relationship Id="rId69" Type="http://schemas.openxmlformats.org/officeDocument/2006/relationships/image" Target="../media/image36160.png"/><Relationship Id="rId134" Type="http://schemas.openxmlformats.org/officeDocument/2006/relationships/customXml" Target="../ink/ink6162.xml"/><Relationship Id="rId80" Type="http://schemas.openxmlformats.org/officeDocument/2006/relationships/customXml" Target="../ink/ink6135.xml"/><Relationship Id="rId176" Type="http://schemas.openxmlformats.org/officeDocument/2006/relationships/customXml" Target="../ink/ink6183.xml"/><Relationship Id="rId341" Type="http://schemas.openxmlformats.org/officeDocument/2006/relationships/image" Target="../media/image3752.png"/><Relationship Id="rId383" Type="http://schemas.openxmlformats.org/officeDocument/2006/relationships/image" Target="../media/image3773.png"/><Relationship Id="rId439" Type="http://schemas.openxmlformats.org/officeDocument/2006/relationships/image" Target="../media/image3623.png"/><Relationship Id="rId201" Type="http://schemas.openxmlformats.org/officeDocument/2006/relationships/image" Target="../media/image3682.png"/><Relationship Id="rId243" Type="http://schemas.openxmlformats.org/officeDocument/2006/relationships/image" Target="../media/image3703.png"/><Relationship Id="rId285" Type="http://schemas.openxmlformats.org/officeDocument/2006/relationships/image" Target="../media/image3724.png"/><Relationship Id="rId450" Type="http://schemas.openxmlformats.org/officeDocument/2006/relationships/customXml" Target="../ink/ink6320.xml"/><Relationship Id="rId38" Type="http://schemas.openxmlformats.org/officeDocument/2006/relationships/customXml" Target="../ink/ink6114.xml"/><Relationship Id="rId103" Type="http://schemas.openxmlformats.org/officeDocument/2006/relationships/image" Target="../media/image36330.png"/><Relationship Id="rId310" Type="http://schemas.openxmlformats.org/officeDocument/2006/relationships/customXml" Target="../ink/ink6250.xml"/><Relationship Id="rId91" Type="http://schemas.openxmlformats.org/officeDocument/2006/relationships/image" Target="../media/image36270.png"/><Relationship Id="rId145" Type="http://schemas.openxmlformats.org/officeDocument/2006/relationships/image" Target="../media/image36540.png"/><Relationship Id="rId187" Type="http://schemas.openxmlformats.org/officeDocument/2006/relationships/image" Target="../media/image36750.png"/><Relationship Id="rId352" Type="http://schemas.openxmlformats.org/officeDocument/2006/relationships/customXml" Target="../ink/ink6271.xml"/><Relationship Id="rId394" Type="http://schemas.openxmlformats.org/officeDocument/2006/relationships/customXml" Target="../ink/ink6292.xml"/><Relationship Id="rId408" Type="http://schemas.openxmlformats.org/officeDocument/2006/relationships/customXml" Target="../ink/ink6299.xml"/><Relationship Id="rId212" Type="http://schemas.openxmlformats.org/officeDocument/2006/relationships/customXml" Target="../ink/ink6201.xml"/><Relationship Id="rId254" Type="http://schemas.openxmlformats.org/officeDocument/2006/relationships/customXml" Target="../ink/ink6222.xml"/><Relationship Id="rId49" Type="http://schemas.openxmlformats.org/officeDocument/2006/relationships/image" Target="../media/image36060.png"/><Relationship Id="rId114" Type="http://schemas.openxmlformats.org/officeDocument/2006/relationships/customXml" Target="../ink/ink6152.xml"/><Relationship Id="rId296" Type="http://schemas.openxmlformats.org/officeDocument/2006/relationships/customXml" Target="../ink/ink6243.xml"/><Relationship Id="rId60" Type="http://schemas.openxmlformats.org/officeDocument/2006/relationships/customXml" Target="../ink/ink6125.xml"/><Relationship Id="rId156" Type="http://schemas.openxmlformats.org/officeDocument/2006/relationships/customXml" Target="../ink/ink6173.xml"/><Relationship Id="rId198" Type="http://schemas.openxmlformats.org/officeDocument/2006/relationships/customXml" Target="../ink/ink6194.xml"/><Relationship Id="rId321" Type="http://schemas.openxmlformats.org/officeDocument/2006/relationships/image" Target="../media/image3742.png"/><Relationship Id="rId363" Type="http://schemas.openxmlformats.org/officeDocument/2006/relationships/image" Target="../media/image3763.png"/><Relationship Id="rId419" Type="http://schemas.openxmlformats.org/officeDocument/2006/relationships/image" Target="../media/image3613.png"/><Relationship Id="rId223" Type="http://schemas.openxmlformats.org/officeDocument/2006/relationships/image" Target="../media/image3693.png"/><Relationship Id="rId430" Type="http://schemas.openxmlformats.org/officeDocument/2006/relationships/customXml" Target="../ink/ink6310.xml"/><Relationship Id="rId18" Type="http://schemas.openxmlformats.org/officeDocument/2006/relationships/customXml" Target="../ink/ink6104.xml"/><Relationship Id="rId265" Type="http://schemas.openxmlformats.org/officeDocument/2006/relationships/image" Target="../media/image3714.png"/><Relationship Id="rId125" Type="http://schemas.openxmlformats.org/officeDocument/2006/relationships/image" Target="../media/image36440.png"/><Relationship Id="rId167" Type="http://schemas.openxmlformats.org/officeDocument/2006/relationships/image" Target="../media/image36650.png"/><Relationship Id="rId332" Type="http://schemas.openxmlformats.org/officeDocument/2006/relationships/customXml" Target="../ink/ink6261.xml"/><Relationship Id="rId374" Type="http://schemas.openxmlformats.org/officeDocument/2006/relationships/customXml" Target="../ink/ink6282.xml"/><Relationship Id="rId71" Type="http://schemas.openxmlformats.org/officeDocument/2006/relationships/image" Target="../media/image36170.png"/><Relationship Id="rId92" Type="http://schemas.openxmlformats.org/officeDocument/2006/relationships/customXml" Target="../ink/ink6141.xml"/><Relationship Id="rId213" Type="http://schemas.openxmlformats.org/officeDocument/2006/relationships/image" Target="../media/image3688.png"/><Relationship Id="rId234" Type="http://schemas.openxmlformats.org/officeDocument/2006/relationships/customXml" Target="../ink/ink6212.xml"/><Relationship Id="rId420" Type="http://schemas.openxmlformats.org/officeDocument/2006/relationships/customXml" Target="../ink/ink6305.xml"/><Relationship Id="rId2" Type="http://schemas.openxmlformats.org/officeDocument/2006/relationships/customXml" Target="../ink/ink6096.xml"/><Relationship Id="rId29" Type="http://schemas.openxmlformats.org/officeDocument/2006/relationships/image" Target="../media/image35960.png"/><Relationship Id="rId255" Type="http://schemas.openxmlformats.org/officeDocument/2006/relationships/image" Target="../media/image3709.png"/><Relationship Id="rId276" Type="http://schemas.openxmlformats.org/officeDocument/2006/relationships/customXml" Target="../ink/ink6233.xml"/><Relationship Id="rId297" Type="http://schemas.openxmlformats.org/officeDocument/2006/relationships/image" Target="../media/image3730.png"/><Relationship Id="rId441" Type="http://schemas.openxmlformats.org/officeDocument/2006/relationships/image" Target="../media/image3624.png"/><Relationship Id="rId40" Type="http://schemas.openxmlformats.org/officeDocument/2006/relationships/customXml" Target="../ink/ink6115.xml"/><Relationship Id="rId115" Type="http://schemas.openxmlformats.org/officeDocument/2006/relationships/image" Target="../media/image36390.png"/><Relationship Id="rId136" Type="http://schemas.openxmlformats.org/officeDocument/2006/relationships/customXml" Target="../ink/ink6163.xml"/><Relationship Id="rId157" Type="http://schemas.openxmlformats.org/officeDocument/2006/relationships/image" Target="../media/image36600.png"/><Relationship Id="rId178" Type="http://schemas.openxmlformats.org/officeDocument/2006/relationships/customXml" Target="../ink/ink6184.xml"/><Relationship Id="rId301" Type="http://schemas.openxmlformats.org/officeDocument/2006/relationships/image" Target="../media/image3732.png"/><Relationship Id="rId322" Type="http://schemas.openxmlformats.org/officeDocument/2006/relationships/customXml" Target="../ink/ink6256.xml"/><Relationship Id="rId343" Type="http://schemas.openxmlformats.org/officeDocument/2006/relationships/image" Target="../media/image3753.png"/><Relationship Id="rId364" Type="http://schemas.openxmlformats.org/officeDocument/2006/relationships/customXml" Target="../ink/ink6277.xml"/><Relationship Id="rId61" Type="http://schemas.openxmlformats.org/officeDocument/2006/relationships/image" Target="../media/image36120.png"/><Relationship Id="rId82" Type="http://schemas.openxmlformats.org/officeDocument/2006/relationships/customXml" Target="../ink/ink6136.xml"/><Relationship Id="rId199" Type="http://schemas.openxmlformats.org/officeDocument/2006/relationships/image" Target="../media/image3681.png"/><Relationship Id="rId203" Type="http://schemas.openxmlformats.org/officeDocument/2006/relationships/image" Target="../media/image3683.png"/><Relationship Id="rId385" Type="http://schemas.openxmlformats.org/officeDocument/2006/relationships/image" Target="../media/image3774.png"/><Relationship Id="rId19" Type="http://schemas.openxmlformats.org/officeDocument/2006/relationships/image" Target="../media/image35910.png"/><Relationship Id="rId224" Type="http://schemas.openxmlformats.org/officeDocument/2006/relationships/customXml" Target="../ink/ink6207.xml"/><Relationship Id="rId245" Type="http://schemas.openxmlformats.org/officeDocument/2006/relationships/image" Target="../media/image3704.png"/><Relationship Id="rId266" Type="http://schemas.openxmlformats.org/officeDocument/2006/relationships/customXml" Target="../ink/ink6228.xml"/><Relationship Id="rId287" Type="http://schemas.openxmlformats.org/officeDocument/2006/relationships/image" Target="../media/image3725.png"/><Relationship Id="rId410" Type="http://schemas.openxmlformats.org/officeDocument/2006/relationships/customXml" Target="../ink/ink6300.xml"/><Relationship Id="rId431" Type="http://schemas.openxmlformats.org/officeDocument/2006/relationships/image" Target="../media/image3619.png"/><Relationship Id="rId452" Type="http://schemas.openxmlformats.org/officeDocument/2006/relationships/customXml" Target="../ink/ink6321.xml"/><Relationship Id="rId30" Type="http://schemas.openxmlformats.org/officeDocument/2006/relationships/customXml" Target="../ink/ink6110.xml"/><Relationship Id="rId105" Type="http://schemas.openxmlformats.org/officeDocument/2006/relationships/image" Target="../media/image36340.png"/><Relationship Id="rId126" Type="http://schemas.openxmlformats.org/officeDocument/2006/relationships/customXml" Target="../ink/ink6158.xml"/><Relationship Id="rId147" Type="http://schemas.openxmlformats.org/officeDocument/2006/relationships/image" Target="../media/image36550.png"/><Relationship Id="rId168" Type="http://schemas.openxmlformats.org/officeDocument/2006/relationships/customXml" Target="../ink/ink6179.xml"/><Relationship Id="rId312" Type="http://schemas.openxmlformats.org/officeDocument/2006/relationships/customXml" Target="../ink/ink6251.xml"/><Relationship Id="rId333" Type="http://schemas.openxmlformats.org/officeDocument/2006/relationships/image" Target="../media/image3748.png"/><Relationship Id="rId354" Type="http://schemas.openxmlformats.org/officeDocument/2006/relationships/customXml" Target="../ink/ink6272.xml"/><Relationship Id="rId51" Type="http://schemas.openxmlformats.org/officeDocument/2006/relationships/image" Target="../media/image36070.png"/><Relationship Id="rId72" Type="http://schemas.openxmlformats.org/officeDocument/2006/relationships/customXml" Target="../ink/ink6131.xml"/><Relationship Id="rId93" Type="http://schemas.openxmlformats.org/officeDocument/2006/relationships/image" Target="../media/image36280.png"/><Relationship Id="rId189" Type="http://schemas.openxmlformats.org/officeDocument/2006/relationships/image" Target="../media/image36760.png"/><Relationship Id="rId375" Type="http://schemas.openxmlformats.org/officeDocument/2006/relationships/image" Target="../media/image3769.png"/><Relationship Id="rId396" Type="http://schemas.openxmlformats.org/officeDocument/2006/relationships/customXml" Target="../ink/ink6293.xml"/><Relationship Id="rId3" Type="http://schemas.openxmlformats.org/officeDocument/2006/relationships/image" Target="../media/image35830.png"/><Relationship Id="rId214" Type="http://schemas.openxmlformats.org/officeDocument/2006/relationships/customXml" Target="../ink/ink6202.xml"/><Relationship Id="rId235" Type="http://schemas.openxmlformats.org/officeDocument/2006/relationships/image" Target="../media/image3699.png"/><Relationship Id="rId256" Type="http://schemas.openxmlformats.org/officeDocument/2006/relationships/customXml" Target="../ink/ink6223.xml"/><Relationship Id="rId277" Type="http://schemas.openxmlformats.org/officeDocument/2006/relationships/image" Target="../media/image3720.png"/><Relationship Id="rId298" Type="http://schemas.openxmlformats.org/officeDocument/2006/relationships/customXml" Target="../ink/ink6244.xml"/><Relationship Id="rId400" Type="http://schemas.openxmlformats.org/officeDocument/2006/relationships/customXml" Target="../ink/ink6295.xml"/><Relationship Id="rId421" Type="http://schemas.openxmlformats.org/officeDocument/2006/relationships/image" Target="../media/image3614.png"/><Relationship Id="rId442" Type="http://schemas.openxmlformats.org/officeDocument/2006/relationships/customXml" Target="../ink/ink6316.xml"/><Relationship Id="rId116" Type="http://schemas.openxmlformats.org/officeDocument/2006/relationships/customXml" Target="../ink/ink6153.xml"/><Relationship Id="rId137" Type="http://schemas.openxmlformats.org/officeDocument/2006/relationships/image" Target="../media/image36500.png"/><Relationship Id="rId158" Type="http://schemas.openxmlformats.org/officeDocument/2006/relationships/customXml" Target="../ink/ink6174.xml"/><Relationship Id="rId302" Type="http://schemas.openxmlformats.org/officeDocument/2006/relationships/customXml" Target="../ink/ink6246.xml"/><Relationship Id="rId323" Type="http://schemas.openxmlformats.org/officeDocument/2006/relationships/image" Target="../media/image3743.png"/><Relationship Id="rId344" Type="http://schemas.openxmlformats.org/officeDocument/2006/relationships/customXml" Target="../ink/ink6267.xml"/><Relationship Id="rId20" Type="http://schemas.openxmlformats.org/officeDocument/2006/relationships/customXml" Target="../ink/ink6105.xml"/><Relationship Id="rId41" Type="http://schemas.openxmlformats.org/officeDocument/2006/relationships/image" Target="../media/image36020.png"/><Relationship Id="rId62" Type="http://schemas.openxmlformats.org/officeDocument/2006/relationships/customXml" Target="../ink/ink6126.xml"/><Relationship Id="rId83" Type="http://schemas.openxmlformats.org/officeDocument/2006/relationships/image" Target="../media/image36230.png"/><Relationship Id="rId179" Type="http://schemas.openxmlformats.org/officeDocument/2006/relationships/image" Target="../media/image36710.png"/><Relationship Id="rId365" Type="http://schemas.openxmlformats.org/officeDocument/2006/relationships/image" Target="../media/image3764.png"/><Relationship Id="rId386" Type="http://schemas.openxmlformats.org/officeDocument/2006/relationships/customXml" Target="../ink/ink6288.xml"/><Relationship Id="rId190" Type="http://schemas.openxmlformats.org/officeDocument/2006/relationships/customXml" Target="../ink/ink6190.xml"/><Relationship Id="rId204" Type="http://schemas.openxmlformats.org/officeDocument/2006/relationships/customXml" Target="../ink/ink6197.xml"/><Relationship Id="rId225" Type="http://schemas.openxmlformats.org/officeDocument/2006/relationships/image" Target="../media/image3694.png"/><Relationship Id="rId246" Type="http://schemas.openxmlformats.org/officeDocument/2006/relationships/customXml" Target="../ink/ink6218.xml"/><Relationship Id="rId267" Type="http://schemas.openxmlformats.org/officeDocument/2006/relationships/image" Target="../media/image3715.png"/><Relationship Id="rId288" Type="http://schemas.openxmlformats.org/officeDocument/2006/relationships/customXml" Target="../ink/ink6239.xml"/><Relationship Id="rId411" Type="http://schemas.openxmlformats.org/officeDocument/2006/relationships/image" Target="../media/image3609.png"/><Relationship Id="rId432" Type="http://schemas.openxmlformats.org/officeDocument/2006/relationships/customXml" Target="../ink/ink6311.xml"/><Relationship Id="rId453" Type="http://schemas.openxmlformats.org/officeDocument/2006/relationships/image" Target="../media/image3630.png"/><Relationship Id="rId106" Type="http://schemas.openxmlformats.org/officeDocument/2006/relationships/customXml" Target="../ink/ink6148.xml"/><Relationship Id="rId127" Type="http://schemas.openxmlformats.org/officeDocument/2006/relationships/image" Target="../media/image36450.png"/><Relationship Id="rId313" Type="http://schemas.openxmlformats.org/officeDocument/2006/relationships/image" Target="../media/image3738.png"/><Relationship Id="rId10" Type="http://schemas.openxmlformats.org/officeDocument/2006/relationships/customXml" Target="../ink/ink6100.xml"/><Relationship Id="rId31" Type="http://schemas.openxmlformats.org/officeDocument/2006/relationships/image" Target="../media/image35970.png"/><Relationship Id="rId52" Type="http://schemas.openxmlformats.org/officeDocument/2006/relationships/customXml" Target="../ink/ink6121.xml"/><Relationship Id="rId73" Type="http://schemas.openxmlformats.org/officeDocument/2006/relationships/image" Target="../media/image36180.png"/><Relationship Id="rId94" Type="http://schemas.openxmlformats.org/officeDocument/2006/relationships/customXml" Target="../ink/ink6142.xml"/><Relationship Id="rId148" Type="http://schemas.openxmlformats.org/officeDocument/2006/relationships/customXml" Target="../ink/ink6169.xml"/><Relationship Id="rId169" Type="http://schemas.openxmlformats.org/officeDocument/2006/relationships/image" Target="../media/image36660.png"/><Relationship Id="rId334" Type="http://schemas.openxmlformats.org/officeDocument/2006/relationships/customXml" Target="../ink/ink6262.xml"/><Relationship Id="rId355" Type="http://schemas.openxmlformats.org/officeDocument/2006/relationships/image" Target="../media/image3759.png"/><Relationship Id="rId376" Type="http://schemas.openxmlformats.org/officeDocument/2006/relationships/customXml" Target="../ink/ink6283.xml"/><Relationship Id="rId397" Type="http://schemas.openxmlformats.org/officeDocument/2006/relationships/image" Target="../media/image3587.png"/><Relationship Id="rId4" Type="http://schemas.openxmlformats.org/officeDocument/2006/relationships/customXml" Target="../ink/ink6097.xml"/><Relationship Id="rId180" Type="http://schemas.openxmlformats.org/officeDocument/2006/relationships/customXml" Target="../ink/ink6185.xml"/><Relationship Id="rId215" Type="http://schemas.openxmlformats.org/officeDocument/2006/relationships/image" Target="../media/image3689.png"/><Relationship Id="rId236" Type="http://schemas.openxmlformats.org/officeDocument/2006/relationships/customXml" Target="../ink/ink6213.xml"/><Relationship Id="rId257" Type="http://schemas.openxmlformats.org/officeDocument/2006/relationships/image" Target="../media/image3710.png"/><Relationship Id="rId278" Type="http://schemas.openxmlformats.org/officeDocument/2006/relationships/customXml" Target="../ink/ink6234.xml"/><Relationship Id="rId401" Type="http://schemas.openxmlformats.org/officeDocument/2006/relationships/image" Target="../media/image3596.png"/><Relationship Id="rId422" Type="http://schemas.openxmlformats.org/officeDocument/2006/relationships/customXml" Target="../ink/ink6306.xml"/><Relationship Id="rId443" Type="http://schemas.openxmlformats.org/officeDocument/2006/relationships/image" Target="../media/image3625.png"/><Relationship Id="rId303" Type="http://schemas.openxmlformats.org/officeDocument/2006/relationships/image" Target="../media/image3733.png"/><Relationship Id="rId42" Type="http://schemas.openxmlformats.org/officeDocument/2006/relationships/customXml" Target="../ink/ink6116.xml"/><Relationship Id="rId84" Type="http://schemas.openxmlformats.org/officeDocument/2006/relationships/customXml" Target="../ink/ink6137.xml"/><Relationship Id="rId138" Type="http://schemas.openxmlformats.org/officeDocument/2006/relationships/customXml" Target="../ink/ink6164.xml"/><Relationship Id="rId345" Type="http://schemas.openxmlformats.org/officeDocument/2006/relationships/image" Target="../media/image3754.png"/><Relationship Id="rId387" Type="http://schemas.openxmlformats.org/officeDocument/2006/relationships/image" Target="../media/image3775.png"/><Relationship Id="rId191" Type="http://schemas.openxmlformats.org/officeDocument/2006/relationships/image" Target="../media/image36770.png"/><Relationship Id="rId205" Type="http://schemas.openxmlformats.org/officeDocument/2006/relationships/image" Target="../media/image3684.png"/><Relationship Id="rId247" Type="http://schemas.openxmlformats.org/officeDocument/2006/relationships/image" Target="../media/image3705.png"/><Relationship Id="rId412" Type="http://schemas.openxmlformats.org/officeDocument/2006/relationships/customXml" Target="../ink/ink6301.xml"/><Relationship Id="rId107" Type="http://schemas.openxmlformats.org/officeDocument/2006/relationships/image" Target="../media/image36350.png"/><Relationship Id="rId289" Type="http://schemas.openxmlformats.org/officeDocument/2006/relationships/image" Target="../media/image3726.png"/><Relationship Id="rId11" Type="http://schemas.openxmlformats.org/officeDocument/2006/relationships/image" Target="../media/image35870.png"/><Relationship Id="rId53" Type="http://schemas.openxmlformats.org/officeDocument/2006/relationships/image" Target="../media/image36080.png"/><Relationship Id="rId149" Type="http://schemas.openxmlformats.org/officeDocument/2006/relationships/image" Target="../media/image36560.png"/><Relationship Id="rId314" Type="http://schemas.openxmlformats.org/officeDocument/2006/relationships/customXml" Target="../ink/ink6252.xml"/><Relationship Id="rId356" Type="http://schemas.openxmlformats.org/officeDocument/2006/relationships/customXml" Target="../ink/ink6273.xml"/><Relationship Id="rId398" Type="http://schemas.openxmlformats.org/officeDocument/2006/relationships/customXml" Target="../ink/ink6294.xml"/><Relationship Id="rId95" Type="http://schemas.openxmlformats.org/officeDocument/2006/relationships/image" Target="../media/image36290.png"/><Relationship Id="rId160" Type="http://schemas.openxmlformats.org/officeDocument/2006/relationships/customXml" Target="../ink/ink6175.xml"/><Relationship Id="rId216" Type="http://schemas.openxmlformats.org/officeDocument/2006/relationships/customXml" Target="../ink/ink6203.xml"/><Relationship Id="rId423" Type="http://schemas.openxmlformats.org/officeDocument/2006/relationships/image" Target="../media/image3615.png"/><Relationship Id="rId258" Type="http://schemas.openxmlformats.org/officeDocument/2006/relationships/customXml" Target="../ink/ink6224.xml"/><Relationship Id="rId22" Type="http://schemas.openxmlformats.org/officeDocument/2006/relationships/customXml" Target="../ink/ink6106.xml"/><Relationship Id="rId64" Type="http://schemas.openxmlformats.org/officeDocument/2006/relationships/customXml" Target="../ink/ink6127.xml"/><Relationship Id="rId118" Type="http://schemas.openxmlformats.org/officeDocument/2006/relationships/customXml" Target="../ink/ink6154.xml"/><Relationship Id="rId325" Type="http://schemas.openxmlformats.org/officeDocument/2006/relationships/image" Target="../media/image3744.png"/><Relationship Id="rId367" Type="http://schemas.openxmlformats.org/officeDocument/2006/relationships/image" Target="../media/image3765.png"/><Relationship Id="rId171" Type="http://schemas.openxmlformats.org/officeDocument/2006/relationships/image" Target="../media/image36670.png"/><Relationship Id="rId227" Type="http://schemas.openxmlformats.org/officeDocument/2006/relationships/image" Target="../media/image3695.png"/><Relationship Id="rId269" Type="http://schemas.openxmlformats.org/officeDocument/2006/relationships/image" Target="../media/image3716.png"/><Relationship Id="rId434" Type="http://schemas.openxmlformats.org/officeDocument/2006/relationships/customXml" Target="../ink/ink6312.xml"/><Relationship Id="rId33" Type="http://schemas.openxmlformats.org/officeDocument/2006/relationships/image" Target="../media/image35980.png"/><Relationship Id="rId129" Type="http://schemas.openxmlformats.org/officeDocument/2006/relationships/image" Target="../media/image36460.png"/><Relationship Id="rId280" Type="http://schemas.openxmlformats.org/officeDocument/2006/relationships/customXml" Target="../ink/ink6235.xml"/><Relationship Id="rId336" Type="http://schemas.openxmlformats.org/officeDocument/2006/relationships/customXml" Target="../ink/ink6263.xml"/><Relationship Id="rId75" Type="http://schemas.openxmlformats.org/officeDocument/2006/relationships/image" Target="../media/image36190.png"/><Relationship Id="rId140" Type="http://schemas.openxmlformats.org/officeDocument/2006/relationships/customXml" Target="../ink/ink6165.xml"/><Relationship Id="rId182" Type="http://schemas.openxmlformats.org/officeDocument/2006/relationships/customXml" Target="../ink/ink6186.xml"/><Relationship Id="rId378" Type="http://schemas.openxmlformats.org/officeDocument/2006/relationships/customXml" Target="../ink/ink6284.xml"/><Relationship Id="rId403" Type="http://schemas.openxmlformats.org/officeDocument/2006/relationships/image" Target="../media/image3597.png"/><Relationship Id="rId6" Type="http://schemas.openxmlformats.org/officeDocument/2006/relationships/customXml" Target="../ink/ink6098.xml"/><Relationship Id="rId238" Type="http://schemas.openxmlformats.org/officeDocument/2006/relationships/customXml" Target="../ink/ink6214.xml"/><Relationship Id="rId445" Type="http://schemas.openxmlformats.org/officeDocument/2006/relationships/image" Target="../media/image3626.png"/><Relationship Id="rId291" Type="http://schemas.openxmlformats.org/officeDocument/2006/relationships/image" Target="../media/image3727.png"/><Relationship Id="rId305" Type="http://schemas.openxmlformats.org/officeDocument/2006/relationships/image" Target="../media/image3734.png"/><Relationship Id="rId347" Type="http://schemas.openxmlformats.org/officeDocument/2006/relationships/image" Target="../media/image3755.png"/><Relationship Id="rId44" Type="http://schemas.openxmlformats.org/officeDocument/2006/relationships/customXml" Target="../ink/ink6117.xml"/><Relationship Id="rId86" Type="http://schemas.openxmlformats.org/officeDocument/2006/relationships/customXml" Target="../ink/ink6138.xml"/><Relationship Id="rId151" Type="http://schemas.openxmlformats.org/officeDocument/2006/relationships/image" Target="../media/image36570.png"/><Relationship Id="rId389" Type="http://schemas.openxmlformats.org/officeDocument/2006/relationships/image" Target="../media/image3776.png"/><Relationship Id="rId193" Type="http://schemas.openxmlformats.org/officeDocument/2006/relationships/image" Target="../media/image36780.png"/><Relationship Id="rId207" Type="http://schemas.openxmlformats.org/officeDocument/2006/relationships/image" Target="../media/image3685.png"/><Relationship Id="rId249" Type="http://schemas.openxmlformats.org/officeDocument/2006/relationships/image" Target="../media/image3706.png"/><Relationship Id="rId414" Type="http://schemas.openxmlformats.org/officeDocument/2006/relationships/customXml" Target="../ink/ink6302.xml"/><Relationship Id="rId13" Type="http://schemas.openxmlformats.org/officeDocument/2006/relationships/image" Target="../media/image35880.png"/><Relationship Id="rId109" Type="http://schemas.openxmlformats.org/officeDocument/2006/relationships/image" Target="../media/image36360.png"/><Relationship Id="rId260" Type="http://schemas.openxmlformats.org/officeDocument/2006/relationships/customXml" Target="../ink/ink6225.xml"/><Relationship Id="rId316" Type="http://schemas.openxmlformats.org/officeDocument/2006/relationships/customXml" Target="../ink/ink6253.xml"/><Relationship Id="rId55" Type="http://schemas.openxmlformats.org/officeDocument/2006/relationships/image" Target="../media/image36090.png"/><Relationship Id="rId97" Type="http://schemas.openxmlformats.org/officeDocument/2006/relationships/image" Target="../media/image36300.png"/><Relationship Id="rId120" Type="http://schemas.openxmlformats.org/officeDocument/2006/relationships/customXml" Target="../ink/ink6155.xml"/><Relationship Id="rId358" Type="http://schemas.openxmlformats.org/officeDocument/2006/relationships/customXml" Target="../ink/ink6274.xml"/><Relationship Id="rId162" Type="http://schemas.openxmlformats.org/officeDocument/2006/relationships/customXml" Target="../ink/ink6176.xml"/><Relationship Id="rId218" Type="http://schemas.openxmlformats.org/officeDocument/2006/relationships/customXml" Target="../ink/ink6204.xml"/><Relationship Id="rId425" Type="http://schemas.openxmlformats.org/officeDocument/2006/relationships/image" Target="../media/image3616.png"/><Relationship Id="rId271" Type="http://schemas.openxmlformats.org/officeDocument/2006/relationships/image" Target="../media/image3717.png"/><Relationship Id="rId24" Type="http://schemas.openxmlformats.org/officeDocument/2006/relationships/customXml" Target="../ink/ink6107.xml"/><Relationship Id="rId66" Type="http://schemas.openxmlformats.org/officeDocument/2006/relationships/customXml" Target="../ink/ink6128.xml"/><Relationship Id="rId131" Type="http://schemas.openxmlformats.org/officeDocument/2006/relationships/image" Target="../media/image36470.png"/><Relationship Id="rId327" Type="http://schemas.openxmlformats.org/officeDocument/2006/relationships/image" Target="../media/image3745.png"/><Relationship Id="rId369" Type="http://schemas.openxmlformats.org/officeDocument/2006/relationships/image" Target="../media/image3766.png"/><Relationship Id="rId173" Type="http://schemas.openxmlformats.org/officeDocument/2006/relationships/image" Target="../media/image36680.png"/><Relationship Id="rId229" Type="http://schemas.openxmlformats.org/officeDocument/2006/relationships/image" Target="../media/image3696.png"/><Relationship Id="rId380" Type="http://schemas.openxmlformats.org/officeDocument/2006/relationships/customXml" Target="../ink/ink6285.xml"/><Relationship Id="rId436" Type="http://schemas.openxmlformats.org/officeDocument/2006/relationships/customXml" Target="../ink/ink6313.xml"/><Relationship Id="rId240" Type="http://schemas.openxmlformats.org/officeDocument/2006/relationships/customXml" Target="../ink/ink6215.xml"/><Relationship Id="rId35" Type="http://schemas.openxmlformats.org/officeDocument/2006/relationships/image" Target="../media/image35990.png"/><Relationship Id="rId77" Type="http://schemas.openxmlformats.org/officeDocument/2006/relationships/image" Target="../media/image36200.png"/><Relationship Id="rId100" Type="http://schemas.openxmlformats.org/officeDocument/2006/relationships/customXml" Target="../ink/ink6145.xml"/><Relationship Id="rId282" Type="http://schemas.openxmlformats.org/officeDocument/2006/relationships/customXml" Target="../ink/ink6236.xml"/><Relationship Id="rId338" Type="http://schemas.openxmlformats.org/officeDocument/2006/relationships/customXml" Target="../ink/ink6264.xml"/><Relationship Id="rId8" Type="http://schemas.openxmlformats.org/officeDocument/2006/relationships/customXml" Target="../ink/ink6099.xml"/><Relationship Id="rId142" Type="http://schemas.openxmlformats.org/officeDocument/2006/relationships/customXml" Target="../ink/ink6166.xml"/><Relationship Id="rId184" Type="http://schemas.openxmlformats.org/officeDocument/2006/relationships/customXml" Target="../ink/ink6187.xml"/><Relationship Id="rId391" Type="http://schemas.openxmlformats.org/officeDocument/2006/relationships/image" Target="../media/image3777.png"/><Relationship Id="rId405" Type="http://schemas.openxmlformats.org/officeDocument/2006/relationships/image" Target="../media/image3606.png"/><Relationship Id="rId447" Type="http://schemas.openxmlformats.org/officeDocument/2006/relationships/image" Target="../media/image3627.png"/><Relationship Id="rId251" Type="http://schemas.openxmlformats.org/officeDocument/2006/relationships/image" Target="../media/image3707.png"/><Relationship Id="rId46" Type="http://schemas.openxmlformats.org/officeDocument/2006/relationships/customXml" Target="../ink/ink6118.xml"/><Relationship Id="rId293" Type="http://schemas.openxmlformats.org/officeDocument/2006/relationships/image" Target="../media/image3728.png"/><Relationship Id="rId307" Type="http://schemas.openxmlformats.org/officeDocument/2006/relationships/image" Target="../media/image3735.png"/><Relationship Id="rId349" Type="http://schemas.openxmlformats.org/officeDocument/2006/relationships/image" Target="../media/image3756.png"/><Relationship Id="rId88" Type="http://schemas.openxmlformats.org/officeDocument/2006/relationships/customXml" Target="../ink/ink6139.xml"/><Relationship Id="rId111" Type="http://schemas.openxmlformats.org/officeDocument/2006/relationships/image" Target="../media/image36370.png"/><Relationship Id="rId153" Type="http://schemas.openxmlformats.org/officeDocument/2006/relationships/image" Target="../media/image36580.png"/><Relationship Id="rId195" Type="http://schemas.openxmlformats.org/officeDocument/2006/relationships/image" Target="../media/image3679.png"/><Relationship Id="rId209" Type="http://schemas.openxmlformats.org/officeDocument/2006/relationships/image" Target="../media/image3686.png"/><Relationship Id="rId360" Type="http://schemas.openxmlformats.org/officeDocument/2006/relationships/customXml" Target="../ink/ink6275.xml"/><Relationship Id="rId416" Type="http://schemas.openxmlformats.org/officeDocument/2006/relationships/customXml" Target="../ink/ink6303.xml"/><Relationship Id="rId220" Type="http://schemas.openxmlformats.org/officeDocument/2006/relationships/customXml" Target="../ink/ink6205.xml"/><Relationship Id="rId15" Type="http://schemas.openxmlformats.org/officeDocument/2006/relationships/image" Target="../media/image35890.png"/><Relationship Id="rId57" Type="http://schemas.openxmlformats.org/officeDocument/2006/relationships/image" Target="../media/image36100.png"/><Relationship Id="rId262" Type="http://schemas.openxmlformats.org/officeDocument/2006/relationships/customXml" Target="../ink/ink6226.xml"/><Relationship Id="rId318" Type="http://schemas.openxmlformats.org/officeDocument/2006/relationships/customXml" Target="../ink/ink6254.xml"/><Relationship Id="rId99" Type="http://schemas.openxmlformats.org/officeDocument/2006/relationships/image" Target="../media/image36310.png"/><Relationship Id="rId122" Type="http://schemas.openxmlformats.org/officeDocument/2006/relationships/customXml" Target="../ink/ink6156.xml"/><Relationship Id="rId164" Type="http://schemas.openxmlformats.org/officeDocument/2006/relationships/customXml" Target="../ink/ink6177.xml"/><Relationship Id="rId371" Type="http://schemas.openxmlformats.org/officeDocument/2006/relationships/image" Target="../media/image3767.png"/><Relationship Id="rId427" Type="http://schemas.openxmlformats.org/officeDocument/2006/relationships/image" Target="../media/image3617.png"/><Relationship Id="rId26" Type="http://schemas.openxmlformats.org/officeDocument/2006/relationships/customXml" Target="../ink/ink6108.xml"/><Relationship Id="rId231" Type="http://schemas.openxmlformats.org/officeDocument/2006/relationships/image" Target="../media/image3697.png"/><Relationship Id="rId273" Type="http://schemas.openxmlformats.org/officeDocument/2006/relationships/image" Target="../media/image3718.png"/><Relationship Id="rId329" Type="http://schemas.openxmlformats.org/officeDocument/2006/relationships/image" Target="../media/image3746.png"/><Relationship Id="rId68" Type="http://schemas.openxmlformats.org/officeDocument/2006/relationships/customXml" Target="../ink/ink6129.xml"/><Relationship Id="rId133" Type="http://schemas.openxmlformats.org/officeDocument/2006/relationships/image" Target="../media/image36480.png"/><Relationship Id="rId175" Type="http://schemas.openxmlformats.org/officeDocument/2006/relationships/image" Target="../media/image36690.png"/><Relationship Id="rId340" Type="http://schemas.openxmlformats.org/officeDocument/2006/relationships/customXml" Target="../ink/ink6265.xml"/><Relationship Id="rId200" Type="http://schemas.openxmlformats.org/officeDocument/2006/relationships/customXml" Target="../ink/ink6195.xml"/><Relationship Id="rId382" Type="http://schemas.openxmlformats.org/officeDocument/2006/relationships/customXml" Target="../ink/ink6286.xml"/><Relationship Id="rId438" Type="http://schemas.openxmlformats.org/officeDocument/2006/relationships/customXml" Target="../ink/ink6314.xml"/><Relationship Id="rId242" Type="http://schemas.openxmlformats.org/officeDocument/2006/relationships/customXml" Target="../ink/ink6216.xml"/><Relationship Id="rId284" Type="http://schemas.openxmlformats.org/officeDocument/2006/relationships/customXml" Target="../ink/ink6237.xml"/><Relationship Id="rId37" Type="http://schemas.openxmlformats.org/officeDocument/2006/relationships/image" Target="../media/image36000.png"/><Relationship Id="rId79" Type="http://schemas.openxmlformats.org/officeDocument/2006/relationships/image" Target="../media/image36210.png"/><Relationship Id="rId102" Type="http://schemas.openxmlformats.org/officeDocument/2006/relationships/customXml" Target="../ink/ink6146.xml"/><Relationship Id="rId144" Type="http://schemas.openxmlformats.org/officeDocument/2006/relationships/customXml" Target="../ink/ink6167.xml"/><Relationship Id="rId90" Type="http://schemas.openxmlformats.org/officeDocument/2006/relationships/customXml" Target="../ink/ink6140.xml"/><Relationship Id="rId186" Type="http://schemas.openxmlformats.org/officeDocument/2006/relationships/customXml" Target="../ink/ink6188.xml"/><Relationship Id="rId351" Type="http://schemas.openxmlformats.org/officeDocument/2006/relationships/image" Target="../media/image3757.png"/><Relationship Id="rId393" Type="http://schemas.openxmlformats.org/officeDocument/2006/relationships/image" Target="../media/image3583.png"/><Relationship Id="rId407" Type="http://schemas.openxmlformats.org/officeDocument/2006/relationships/image" Target="../media/image3607.png"/><Relationship Id="rId449" Type="http://schemas.openxmlformats.org/officeDocument/2006/relationships/image" Target="../media/image3628.png"/><Relationship Id="rId211" Type="http://schemas.openxmlformats.org/officeDocument/2006/relationships/image" Target="../media/image3687.png"/><Relationship Id="rId253" Type="http://schemas.openxmlformats.org/officeDocument/2006/relationships/image" Target="../media/image3708.png"/><Relationship Id="rId295" Type="http://schemas.openxmlformats.org/officeDocument/2006/relationships/image" Target="../media/image3729.png"/><Relationship Id="rId309" Type="http://schemas.openxmlformats.org/officeDocument/2006/relationships/image" Target="../media/image3736.png"/><Relationship Id="rId48" Type="http://schemas.openxmlformats.org/officeDocument/2006/relationships/customXml" Target="../ink/ink6119.xml"/><Relationship Id="rId113" Type="http://schemas.openxmlformats.org/officeDocument/2006/relationships/image" Target="../media/image36380.png"/><Relationship Id="rId320" Type="http://schemas.openxmlformats.org/officeDocument/2006/relationships/customXml" Target="../ink/ink6255.xml"/><Relationship Id="rId155" Type="http://schemas.openxmlformats.org/officeDocument/2006/relationships/image" Target="../media/image36590.png"/><Relationship Id="rId197" Type="http://schemas.openxmlformats.org/officeDocument/2006/relationships/image" Target="../media/image3680.png"/><Relationship Id="rId362" Type="http://schemas.openxmlformats.org/officeDocument/2006/relationships/customXml" Target="../ink/ink6276.xml"/><Relationship Id="rId418" Type="http://schemas.openxmlformats.org/officeDocument/2006/relationships/customXml" Target="../ink/ink6304.xml"/><Relationship Id="rId222" Type="http://schemas.openxmlformats.org/officeDocument/2006/relationships/customXml" Target="../ink/ink6206.xml"/><Relationship Id="rId264" Type="http://schemas.openxmlformats.org/officeDocument/2006/relationships/customXml" Target="../ink/ink6227.xml"/><Relationship Id="rId17" Type="http://schemas.openxmlformats.org/officeDocument/2006/relationships/image" Target="../media/image35900.png"/><Relationship Id="rId59" Type="http://schemas.openxmlformats.org/officeDocument/2006/relationships/image" Target="../media/image36110.png"/><Relationship Id="rId124" Type="http://schemas.openxmlformats.org/officeDocument/2006/relationships/customXml" Target="../ink/ink6157.xml"/><Relationship Id="rId70" Type="http://schemas.openxmlformats.org/officeDocument/2006/relationships/customXml" Target="../ink/ink6130.xml"/><Relationship Id="rId166" Type="http://schemas.openxmlformats.org/officeDocument/2006/relationships/customXml" Target="../ink/ink6178.xml"/><Relationship Id="rId331" Type="http://schemas.openxmlformats.org/officeDocument/2006/relationships/image" Target="../media/image3747.png"/><Relationship Id="rId373" Type="http://schemas.openxmlformats.org/officeDocument/2006/relationships/image" Target="../media/image3768.png"/><Relationship Id="rId429" Type="http://schemas.openxmlformats.org/officeDocument/2006/relationships/image" Target="../media/image361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698.png"/><Relationship Id="rId440" Type="http://schemas.openxmlformats.org/officeDocument/2006/relationships/customXml" Target="../ink/ink6315.xml"/><Relationship Id="rId28" Type="http://schemas.openxmlformats.org/officeDocument/2006/relationships/customXml" Target="../ink/ink6109.xml"/><Relationship Id="rId275" Type="http://schemas.openxmlformats.org/officeDocument/2006/relationships/image" Target="../media/image3719.png"/><Relationship Id="rId300" Type="http://schemas.openxmlformats.org/officeDocument/2006/relationships/customXml" Target="../ink/ink6245.xml"/><Relationship Id="rId81" Type="http://schemas.openxmlformats.org/officeDocument/2006/relationships/image" Target="../media/image36220.png"/><Relationship Id="rId135" Type="http://schemas.openxmlformats.org/officeDocument/2006/relationships/image" Target="../media/image36490.png"/><Relationship Id="rId177" Type="http://schemas.openxmlformats.org/officeDocument/2006/relationships/image" Target="../media/image36700.png"/><Relationship Id="rId342" Type="http://schemas.openxmlformats.org/officeDocument/2006/relationships/customXml" Target="../ink/ink6266.xml"/><Relationship Id="rId384" Type="http://schemas.openxmlformats.org/officeDocument/2006/relationships/customXml" Target="../ink/ink6287.xml"/><Relationship Id="rId202" Type="http://schemas.openxmlformats.org/officeDocument/2006/relationships/customXml" Target="../ink/ink6196.xml"/><Relationship Id="rId244" Type="http://schemas.openxmlformats.org/officeDocument/2006/relationships/customXml" Target="../ink/ink6217.xml"/><Relationship Id="rId39" Type="http://schemas.openxmlformats.org/officeDocument/2006/relationships/image" Target="../media/image36010.png"/><Relationship Id="rId286" Type="http://schemas.openxmlformats.org/officeDocument/2006/relationships/customXml" Target="../ink/ink6238.xml"/><Relationship Id="rId451" Type="http://schemas.openxmlformats.org/officeDocument/2006/relationships/image" Target="../media/image3629.png"/><Relationship Id="rId50" Type="http://schemas.openxmlformats.org/officeDocument/2006/relationships/customXml" Target="../ink/ink6120.xml"/><Relationship Id="rId104" Type="http://schemas.openxmlformats.org/officeDocument/2006/relationships/customXml" Target="../ink/ink6147.xml"/><Relationship Id="rId146" Type="http://schemas.openxmlformats.org/officeDocument/2006/relationships/customXml" Target="../ink/ink6168.xml"/><Relationship Id="rId188" Type="http://schemas.openxmlformats.org/officeDocument/2006/relationships/customXml" Target="../ink/ink6189.xml"/><Relationship Id="rId311" Type="http://schemas.openxmlformats.org/officeDocument/2006/relationships/image" Target="../media/image3737.png"/><Relationship Id="rId353" Type="http://schemas.openxmlformats.org/officeDocument/2006/relationships/image" Target="../media/image3758.png"/><Relationship Id="rId395" Type="http://schemas.openxmlformats.org/officeDocument/2006/relationships/image" Target="../media/image3584.png"/><Relationship Id="rId409" Type="http://schemas.openxmlformats.org/officeDocument/2006/relationships/image" Target="../media/image3608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33.png"/><Relationship Id="rId21" Type="http://schemas.openxmlformats.org/officeDocument/2006/relationships/image" Target="../media/image3785.png"/><Relationship Id="rId63" Type="http://schemas.openxmlformats.org/officeDocument/2006/relationships/image" Target="../media/image3806.png"/><Relationship Id="rId159" Type="http://schemas.openxmlformats.org/officeDocument/2006/relationships/image" Target="../media/image3854.png"/><Relationship Id="rId170" Type="http://schemas.openxmlformats.org/officeDocument/2006/relationships/customXml" Target="../ink/ink6406.xml"/><Relationship Id="rId226" Type="http://schemas.openxmlformats.org/officeDocument/2006/relationships/customXml" Target="../ink/ink6434.xml"/><Relationship Id="rId268" Type="http://schemas.openxmlformats.org/officeDocument/2006/relationships/customXml" Target="../ink/ink6455.xml"/><Relationship Id="rId32" Type="http://schemas.openxmlformats.org/officeDocument/2006/relationships/customXml" Target="../ink/ink6337.xml"/><Relationship Id="rId74" Type="http://schemas.openxmlformats.org/officeDocument/2006/relationships/customXml" Target="../ink/ink6358.xml"/><Relationship Id="rId128" Type="http://schemas.openxmlformats.org/officeDocument/2006/relationships/customXml" Target="../ink/ink6385.xml"/><Relationship Id="rId5" Type="http://schemas.openxmlformats.org/officeDocument/2006/relationships/image" Target="../media/image37770.png"/><Relationship Id="rId181" Type="http://schemas.openxmlformats.org/officeDocument/2006/relationships/image" Target="../media/image3865.png"/><Relationship Id="rId237" Type="http://schemas.openxmlformats.org/officeDocument/2006/relationships/image" Target="../media/image3893.png"/><Relationship Id="rId279" Type="http://schemas.openxmlformats.org/officeDocument/2006/relationships/image" Target="../media/image3631.png"/><Relationship Id="rId43" Type="http://schemas.openxmlformats.org/officeDocument/2006/relationships/image" Target="../media/image3796.png"/><Relationship Id="rId139" Type="http://schemas.openxmlformats.org/officeDocument/2006/relationships/image" Target="../media/image3844.png"/><Relationship Id="rId290" Type="http://schemas.openxmlformats.org/officeDocument/2006/relationships/customXml" Target="../ink/ink6466.xml"/><Relationship Id="rId85" Type="http://schemas.openxmlformats.org/officeDocument/2006/relationships/image" Target="../media/image3817.png"/><Relationship Id="rId150" Type="http://schemas.openxmlformats.org/officeDocument/2006/relationships/customXml" Target="../ink/ink6396.xml"/><Relationship Id="rId192" Type="http://schemas.openxmlformats.org/officeDocument/2006/relationships/customXml" Target="../ink/ink6417.xml"/><Relationship Id="rId206" Type="http://schemas.openxmlformats.org/officeDocument/2006/relationships/customXml" Target="../ink/ink6424.xml"/><Relationship Id="rId248" Type="http://schemas.openxmlformats.org/officeDocument/2006/relationships/customXml" Target="../ink/ink6445.xml"/><Relationship Id="rId269" Type="http://schemas.openxmlformats.org/officeDocument/2006/relationships/image" Target="../media/image3909.png"/><Relationship Id="rId12" Type="http://schemas.openxmlformats.org/officeDocument/2006/relationships/customXml" Target="../ink/ink6327.xml"/><Relationship Id="rId33" Type="http://schemas.openxmlformats.org/officeDocument/2006/relationships/image" Target="../media/image3791.png"/><Relationship Id="rId108" Type="http://schemas.openxmlformats.org/officeDocument/2006/relationships/customXml" Target="../ink/ink6375.xml"/><Relationship Id="rId129" Type="http://schemas.openxmlformats.org/officeDocument/2006/relationships/image" Target="../media/image3839.png"/><Relationship Id="rId280" Type="http://schemas.openxmlformats.org/officeDocument/2006/relationships/customXml" Target="../ink/ink6461.xml"/><Relationship Id="rId54" Type="http://schemas.openxmlformats.org/officeDocument/2006/relationships/customXml" Target="../ink/ink6348.xml"/><Relationship Id="rId75" Type="http://schemas.openxmlformats.org/officeDocument/2006/relationships/image" Target="../media/image3812.png"/><Relationship Id="rId96" Type="http://schemas.openxmlformats.org/officeDocument/2006/relationships/customXml" Target="../ink/ink6369.xml"/><Relationship Id="rId140" Type="http://schemas.openxmlformats.org/officeDocument/2006/relationships/customXml" Target="../ink/ink6391.xml"/><Relationship Id="rId161" Type="http://schemas.openxmlformats.org/officeDocument/2006/relationships/image" Target="../media/image3855.png"/><Relationship Id="rId182" Type="http://schemas.openxmlformats.org/officeDocument/2006/relationships/customXml" Target="../ink/ink6412.xml"/><Relationship Id="rId217" Type="http://schemas.openxmlformats.org/officeDocument/2006/relationships/image" Target="../media/image3883.png"/><Relationship Id="rId6" Type="http://schemas.openxmlformats.org/officeDocument/2006/relationships/customXml" Target="../ink/ink6324.xml"/><Relationship Id="rId238" Type="http://schemas.openxmlformats.org/officeDocument/2006/relationships/customXml" Target="../ink/ink6440.xml"/><Relationship Id="rId259" Type="http://schemas.openxmlformats.org/officeDocument/2006/relationships/image" Target="../media/image3904.png"/><Relationship Id="rId23" Type="http://schemas.openxmlformats.org/officeDocument/2006/relationships/image" Target="../media/image3786.png"/><Relationship Id="rId119" Type="http://schemas.openxmlformats.org/officeDocument/2006/relationships/image" Target="../media/image3834.png"/><Relationship Id="rId270" Type="http://schemas.openxmlformats.org/officeDocument/2006/relationships/customXml" Target="../ink/ink6456.xml"/><Relationship Id="rId291" Type="http://schemas.openxmlformats.org/officeDocument/2006/relationships/image" Target="../media/image3637.png"/><Relationship Id="rId44" Type="http://schemas.openxmlformats.org/officeDocument/2006/relationships/customXml" Target="../ink/ink6343.xml"/><Relationship Id="rId65" Type="http://schemas.openxmlformats.org/officeDocument/2006/relationships/image" Target="../media/image3807.png"/><Relationship Id="rId86" Type="http://schemas.openxmlformats.org/officeDocument/2006/relationships/customXml" Target="../ink/ink6364.xml"/><Relationship Id="rId130" Type="http://schemas.openxmlformats.org/officeDocument/2006/relationships/customXml" Target="../ink/ink6386.xml"/><Relationship Id="rId151" Type="http://schemas.openxmlformats.org/officeDocument/2006/relationships/image" Target="../media/image3850.png"/><Relationship Id="rId172" Type="http://schemas.openxmlformats.org/officeDocument/2006/relationships/customXml" Target="../ink/ink6407.xml"/><Relationship Id="rId193" Type="http://schemas.openxmlformats.org/officeDocument/2006/relationships/image" Target="../media/image3871.png"/><Relationship Id="rId207" Type="http://schemas.openxmlformats.org/officeDocument/2006/relationships/image" Target="../media/image3878.png"/><Relationship Id="rId228" Type="http://schemas.openxmlformats.org/officeDocument/2006/relationships/customXml" Target="../ink/ink6435.xml"/><Relationship Id="rId249" Type="http://schemas.openxmlformats.org/officeDocument/2006/relationships/image" Target="../media/image3899.png"/><Relationship Id="rId13" Type="http://schemas.openxmlformats.org/officeDocument/2006/relationships/image" Target="../media/image3781.png"/><Relationship Id="rId109" Type="http://schemas.openxmlformats.org/officeDocument/2006/relationships/image" Target="../media/image3829.png"/><Relationship Id="rId260" Type="http://schemas.openxmlformats.org/officeDocument/2006/relationships/customXml" Target="../ink/ink6451.xml"/><Relationship Id="rId281" Type="http://schemas.openxmlformats.org/officeDocument/2006/relationships/image" Target="../media/image3632.png"/><Relationship Id="rId34" Type="http://schemas.openxmlformats.org/officeDocument/2006/relationships/customXml" Target="../ink/ink6338.xml"/><Relationship Id="rId55" Type="http://schemas.openxmlformats.org/officeDocument/2006/relationships/image" Target="../media/image3802.png"/><Relationship Id="rId76" Type="http://schemas.openxmlformats.org/officeDocument/2006/relationships/customXml" Target="../ink/ink6359.xml"/><Relationship Id="rId97" Type="http://schemas.openxmlformats.org/officeDocument/2006/relationships/image" Target="../media/image3823.png"/><Relationship Id="rId120" Type="http://schemas.openxmlformats.org/officeDocument/2006/relationships/customXml" Target="../ink/ink6381.xml"/><Relationship Id="rId141" Type="http://schemas.openxmlformats.org/officeDocument/2006/relationships/image" Target="../media/image3845.png"/><Relationship Id="rId7" Type="http://schemas.openxmlformats.org/officeDocument/2006/relationships/image" Target="../media/image3778.png"/><Relationship Id="rId162" Type="http://schemas.openxmlformats.org/officeDocument/2006/relationships/customXml" Target="../ink/ink6402.xml"/><Relationship Id="rId183" Type="http://schemas.openxmlformats.org/officeDocument/2006/relationships/image" Target="../media/image3866.png"/><Relationship Id="rId218" Type="http://schemas.openxmlformats.org/officeDocument/2006/relationships/customXml" Target="../ink/ink6430.xml"/><Relationship Id="rId239" Type="http://schemas.openxmlformats.org/officeDocument/2006/relationships/image" Target="../media/image3894.png"/><Relationship Id="rId250" Type="http://schemas.openxmlformats.org/officeDocument/2006/relationships/customXml" Target="../ink/ink6446.xml"/><Relationship Id="rId271" Type="http://schemas.openxmlformats.org/officeDocument/2006/relationships/image" Target="../media/image3910.png"/><Relationship Id="rId24" Type="http://schemas.openxmlformats.org/officeDocument/2006/relationships/customXml" Target="../ink/ink6333.xml"/><Relationship Id="rId45" Type="http://schemas.openxmlformats.org/officeDocument/2006/relationships/image" Target="../media/image3797.png"/><Relationship Id="rId66" Type="http://schemas.openxmlformats.org/officeDocument/2006/relationships/customXml" Target="../ink/ink6354.xml"/><Relationship Id="rId87" Type="http://schemas.openxmlformats.org/officeDocument/2006/relationships/image" Target="../media/image3818.png"/><Relationship Id="rId110" Type="http://schemas.openxmlformats.org/officeDocument/2006/relationships/customXml" Target="../ink/ink6376.xml"/><Relationship Id="rId131" Type="http://schemas.openxmlformats.org/officeDocument/2006/relationships/image" Target="../media/image3840.png"/><Relationship Id="rId152" Type="http://schemas.openxmlformats.org/officeDocument/2006/relationships/customXml" Target="../ink/ink6397.xml"/><Relationship Id="rId173" Type="http://schemas.openxmlformats.org/officeDocument/2006/relationships/image" Target="../media/image3861.png"/><Relationship Id="rId194" Type="http://schemas.openxmlformats.org/officeDocument/2006/relationships/customXml" Target="../ink/ink6418.xml"/><Relationship Id="rId208" Type="http://schemas.openxmlformats.org/officeDocument/2006/relationships/customXml" Target="../ink/ink6425.xml"/><Relationship Id="rId229" Type="http://schemas.openxmlformats.org/officeDocument/2006/relationships/image" Target="../media/image3889.png"/><Relationship Id="rId240" Type="http://schemas.openxmlformats.org/officeDocument/2006/relationships/customXml" Target="../ink/ink6441.xml"/><Relationship Id="rId261" Type="http://schemas.openxmlformats.org/officeDocument/2006/relationships/image" Target="../media/image3905.png"/><Relationship Id="rId14" Type="http://schemas.openxmlformats.org/officeDocument/2006/relationships/customXml" Target="../ink/ink6328.xml"/><Relationship Id="rId35" Type="http://schemas.openxmlformats.org/officeDocument/2006/relationships/image" Target="../media/image3792.png"/><Relationship Id="rId56" Type="http://schemas.openxmlformats.org/officeDocument/2006/relationships/customXml" Target="../ink/ink6349.xml"/><Relationship Id="rId77" Type="http://schemas.openxmlformats.org/officeDocument/2006/relationships/image" Target="../media/image3813.png"/><Relationship Id="rId100" Type="http://schemas.openxmlformats.org/officeDocument/2006/relationships/customXml" Target="../ink/ink6371.xml"/><Relationship Id="rId282" Type="http://schemas.openxmlformats.org/officeDocument/2006/relationships/customXml" Target="../ink/ink6462.xml"/><Relationship Id="rId8" Type="http://schemas.openxmlformats.org/officeDocument/2006/relationships/customXml" Target="../ink/ink6325.xml"/><Relationship Id="rId98" Type="http://schemas.openxmlformats.org/officeDocument/2006/relationships/customXml" Target="../ink/ink6370.xml"/><Relationship Id="rId121" Type="http://schemas.openxmlformats.org/officeDocument/2006/relationships/image" Target="../media/image3835.png"/><Relationship Id="rId142" Type="http://schemas.openxmlformats.org/officeDocument/2006/relationships/customXml" Target="../ink/ink6392.xml"/><Relationship Id="rId163" Type="http://schemas.openxmlformats.org/officeDocument/2006/relationships/image" Target="../media/image3856.png"/><Relationship Id="rId184" Type="http://schemas.openxmlformats.org/officeDocument/2006/relationships/customXml" Target="../ink/ink6413.xml"/><Relationship Id="rId219" Type="http://schemas.openxmlformats.org/officeDocument/2006/relationships/image" Target="../media/image3884.png"/><Relationship Id="rId230" Type="http://schemas.openxmlformats.org/officeDocument/2006/relationships/customXml" Target="../ink/ink6436.xml"/><Relationship Id="rId251" Type="http://schemas.openxmlformats.org/officeDocument/2006/relationships/image" Target="../media/image3900.png"/><Relationship Id="rId25" Type="http://schemas.openxmlformats.org/officeDocument/2006/relationships/image" Target="../media/image3787.png"/><Relationship Id="rId46" Type="http://schemas.openxmlformats.org/officeDocument/2006/relationships/customXml" Target="../ink/ink6344.xml"/><Relationship Id="rId67" Type="http://schemas.openxmlformats.org/officeDocument/2006/relationships/image" Target="../media/image3808.png"/><Relationship Id="rId272" Type="http://schemas.openxmlformats.org/officeDocument/2006/relationships/customXml" Target="../ink/ink6457.xml"/><Relationship Id="rId88" Type="http://schemas.openxmlformats.org/officeDocument/2006/relationships/customXml" Target="../ink/ink6365.xml"/><Relationship Id="rId111" Type="http://schemas.openxmlformats.org/officeDocument/2006/relationships/image" Target="../media/image3830.png"/><Relationship Id="rId132" Type="http://schemas.openxmlformats.org/officeDocument/2006/relationships/customXml" Target="../ink/ink6387.xml"/><Relationship Id="rId153" Type="http://schemas.openxmlformats.org/officeDocument/2006/relationships/image" Target="../media/image3851.png"/><Relationship Id="rId174" Type="http://schemas.openxmlformats.org/officeDocument/2006/relationships/customXml" Target="../ink/ink6408.xml"/><Relationship Id="rId195" Type="http://schemas.openxmlformats.org/officeDocument/2006/relationships/image" Target="../media/image3872.png"/><Relationship Id="rId209" Type="http://schemas.openxmlformats.org/officeDocument/2006/relationships/image" Target="../media/image3879.png"/><Relationship Id="rId220" Type="http://schemas.openxmlformats.org/officeDocument/2006/relationships/customXml" Target="../ink/ink6431.xml"/><Relationship Id="rId241" Type="http://schemas.openxmlformats.org/officeDocument/2006/relationships/image" Target="../media/image3895.png"/><Relationship Id="rId15" Type="http://schemas.openxmlformats.org/officeDocument/2006/relationships/image" Target="../media/image3782.png"/><Relationship Id="rId36" Type="http://schemas.openxmlformats.org/officeDocument/2006/relationships/customXml" Target="../ink/ink6339.xml"/><Relationship Id="rId57" Type="http://schemas.openxmlformats.org/officeDocument/2006/relationships/image" Target="../media/image3803.png"/><Relationship Id="rId262" Type="http://schemas.openxmlformats.org/officeDocument/2006/relationships/customXml" Target="../ink/ink6452.xml"/><Relationship Id="rId283" Type="http://schemas.openxmlformats.org/officeDocument/2006/relationships/image" Target="../media/image3633.png"/><Relationship Id="rId78" Type="http://schemas.openxmlformats.org/officeDocument/2006/relationships/customXml" Target="../ink/ink6360.xml"/><Relationship Id="rId99" Type="http://schemas.openxmlformats.org/officeDocument/2006/relationships/image" Target="../media/image3824.png"/><Relationship Id="rId101" Type="http://schemas.openxmlformats.org/officeDocument/2006/relationships/image" Target="../media/image3825.png"/><Relationship Id="rId122" Type="http://schemas.openxmlformats.org/officeDocument/2006/relationships/customXml" Target="../ink/ink6382.xml"/><Relationship Id="rId143" Type="http://schemas.openxmlformats.org/officeDocument/2006/relationships/image" Target="../media/image3846.png"/><Relationship Id="rId164" Type="http://schemas.openxmlformats.org/officeDocument/2006/relationships/customXml" Target="../ink/ink6403.xml"/><Relationship Id="rId185" Type="http://schemas.openxmlformats.org/officeDocument/2006/relationships/image" Target="../media/image3867.png"/><Relationship Id="rId9" Type="http://schemas.openxmlformats.org/officeDocument/2006/relationships/image" Target="../media/image3779.png"/><Relationship Id="rId210" Type="http://schemas.openxmlformats.org/officeDocument/2006/relationships/customXml" Target="../ink/ink6426.xml"/><Relationship Id="rId26" Type="http://schemas.openxmlformats.org/officeDocument/2006/relationships/customXml" Target="../ink/ink6334.xml"/><Relationship Id="rId231" Type="http://schemas.openxmlformats.org/officeDocument/2006/relationships/image" Target="../media/image3890.png"/><Relationship Id="rId252" Type="http://schemas.openxmlformats.org/officeDocument/2006/relationships/customXml" Target="../ink/ink6447.xml"/><Relationship Id="rId273" Type="http://schemas.openxmlformats.org/officeDocument/2006/relationships/image" Target="../media/image3911.png"/><Relationship Id="rId47" Type="http://schemas.openxmlformats.org/officeDocument/2006/relationships/image" Target="../media/image3798.png"/><Relationship Id="rId68" Type="http://schemas.openxmlformats.org/officeDocument/2006/relationships/customXml" Target="../ink/ink6355.xml"/><Relationship Id="rId89" Type="http://schemas.openxmlformats.org/officeDocument/2006/relationships/image" Target="../media/image3819.png"/><Relationship Id="rId112" Type="http://schemas.openxmlformats.org/officeDocument/2006/relationships/customXml" Target="../ink/ink6377.xml"/><Relationship Id="rId133" Type="http://schemas.openxmlformats.org/officeDocument/2006/relationships/image" Target="../media/image3841.png"/><Relationship Id="rId154" Type="http://schemas.openxmlformats.org/officeDocument/2006/relationships/customXml" Target="../ink/ink6398.xml"/><Relationship Id="rId175" Type="http://schemas.openxmlformats.org/officeDocument/2006/relationships/image" Target="../media/image3862.png"/><Relationship Id="rId196" Type="http://schemas.openxmlformats.org/officeDocument/2006/relationships/customXml" Target="../ink/ink6419.xml"/><Relationship Id="rId200" Type="http://schemas.openxmlformats.org/officeDocument/2006/relationships/customXml" Target="../ink/ink6421.xml"/><Relationship Id="rId16" Type="http://schemas.openxmlformats.org/officeDocument/2006/relationships/customXml" Target="../ink/ink6329.xml"/><Relationship Id="rId221" Type="http://schemas.openxmlformats.org/officeDocument/2006/relationships/image" Target="../media/image3885.png"/><Relationship Id="rId242" Type="http://schemas.openxmlformats.org/officeDocument/2006/relationships/customXml" Target="../ink/ink6442.xml"/><Relationship Id="rId263" Type="http://schemas.openxmlformats.org/officeDocument/2006/relationships/image" Target="../media/image3906.png"/><Relationship Id="rId284" Type="http://schemas.openxmlformats.org/officeDocument/2006/relationships/customXml" Target="../ink/ink6463.xml"/><Relationship Id="rId37" Type="http://schemas.openxmlformats.org/officeDocument/2006/relationships/image" Target="../media/image3793.png"/><Relationship Id="rId58" Type="http://schemas.openxmlformats.org/officeDocument/2006/relationships/customXml" Target="../ink/ink6350.xml"/><Relationship Id="rId79" Type="http://schemas.openxmlformats.org/officeDocument/2006/relationships/image" Target="../media/image3814.png"/><Relationship Id="rId102" Type="http://schemas.openxmlformats.org/officeDocument/2006/relationships/customXml" Target="../ink/ink6372.xml"/><Relationship Id="rId123" Type="http://schemas.openxmlformats.org/officeDocument/2006/relationships/image" Target="../media/image3836.png"/><Relationship Id="rId144" Type="http://schemas.openxmlformats.org/officeDocument/2006/relationships/customXml" Target="../ink/ink6393.xml"/><Relationship Id="rId90" Type="http://schemas.openxmlformats.org/officeDocument/2006/relationships/customXml" Target="../ink/ink6366.xml"/><Relationship Id="rId165" Type="http://schemas.openxmlformats.org/officeDocument/2006/relationships/image" Target="../media/image3857.png"/><Relationship Id="rId186" Type="http://schemas.openxmlformats.org/officeDocument/2006/relationships/customXml" Target="../ink/ink6414.xml"/><Relationship Id="rId211" Type="http://schemas.openxmlformats.org/officeDocument/2006/relationships/image" Target="../media/image3880.png"/><Relationship Id="rId232" Type="http://schemas.openxmlformats.org/officeDocument/2006/relationships/customXml" Target="../ink/ink6437.xml"/><Relationship Id="rId253" Type="http://schemas.openxmlformats.org/officeDocument/2006/relationships/image" Target="../media/image3901.png"/><Relationship Id="rId274" Type="http://schemas.openxmlformats.org/officeDocument/2006/relationships/customXml" Target="../ink/ink6458.xml"/><Relationship Id="rId27" Type="http://schemas.openxmlformats.org/officeDocument/2006/relationships/image" Target="../media/image3788.png"/><Relationship Id="rId48" Type="http://schemas.openxmlformats.org/officeDocument/2006/relationships/customXml" Target="../ink/ink6345.xml"/><Relationship Id="rId69" Type="http://schemas.openxmlformats.org/officeDocument/2006/relationships/image" Target="../media/image3809.png"/><Relationship Id="rId113" Type="http://schemas.openxmlformats.org/officeDocument/2006/relationships/image" Target="../media/image3831.png"/><Relationship Id="rId134" Type="http://schemas.openxmlformats.org/officeDocument/2006/relationships/customXml" Target="../ink/ink6388.xml"/><Relationship Id="rId80" Type="http://schemas.openxmlformats.org/officeDocument/2006/relationships/customXml" Target="../ink/ink6361.xml"/><Relationship Id="rId155" Type="http://schemas.openxmlformats.org/officeDocument/2006/relationships/image" Target="../media/image3852.png"/><Relationship Id="rId176" Type="http://schemas.openxmlformats.org/officeDocument/2006/relationships/customXml" Target="../ink/ink6409.xml"/><Relationship Id="rId197" Type="http://schemas.openxmlformats.org/officeDocument/2006/relationships/image" Target="../media/image3873.png"/><Relationship Id="rId201" Type="http://schemas.openxmlformats.org/officeDocument/2006/relationships/image" Target="../media/image3875.png"/><Relationship Id="rId222" Type="http://schemas.openxmlformats.org/officeDocument/2006/relationships/customXml" Target="../ink/ink6432.xml"/><Relationship Id="rId243" Type="http://schemas.openxmlformats.org/officeDocument/2006/relationships/image" Target="../media/image3896.png"/><Relationship Id="rId264" Type="http://schemas.openxmlformats.org/officeDocument/2006/relationships/customXml" Target="../ink/ink6453.xml"/><Relationship Id="rId285" Type="http://schemas.openxmlformats.org/officeDocument/2006/relationships/image" Target="../media/image3634.png"/><Relationship Id="rId17" Type="http://schemas.openxmlformats.org/officeDocument/2006/relationships/image" Target="../media/image3783.png"/><Relationship Id="rId38" Type="http://schemas.openxmlformats.org/officeDocument/2006/relationships/customXml" Target="../ink/ink6340.xml"/><Relationship Id="rId59" Type="http://schemas.openxmlformats.org/officeDocument/2006/relationships/image" Target="../media/image3804.png"/><Relationship Id="rId103" Type="http://schemas.openxmlformats.org/officeDocument/2006/relationships/image" Target="../media/image3826.png"/><Relationship Id="rId124" Type="http://schemas.openxmlformats.org/officeDocument/2006/relationships/customXml" Target="../ink/ink6383.xml"/><Relationship Id="rId70" Type="http://schemas.openxmlformats.org/officeDocument/2006/relationships/customXml" Target="../ink/ink6356.xml"/><Relationship Id="rId91" Type="http://schemas.openxmlformats.org/officeDocument/2006/relationships/image" Target="../media/image3820.png"/><Relationship Id="rId145" Type="http://schemas.openxmlformats.org/officeDocument/2006/relationships/image" Target="../media/image3847.png"/><Relationship Id="rId166" Type="http://schemas.openxmlformats.org/officeDocument/2006/relationships/customXml" Target="../ink/ink6404.xml"/><Relationship Id="rId187" Type="http://schemas.openxmlformats.org/officeDocument/2006/relationships/image" Target="../media/image386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427.xml"/><Relationship Id="rId233" Type="http://schemas.openxmlformats.org/officeDocument/2006/relationships/image" Target="../media/image3891.png"/><Relationship Id="rId254" Type="http://schemas.openxmlformats.org/officeDocument/2006/relationships/customXml" Target="../ink/ink6448.xml"/><Relationship Id="rId28" Type="http://schemas.openxmlformats.org/officeDocument/2006/relationships/customXml" Target="../ink/ink6335.xml"/><Relationship Id="rId49" Type="http://schemas.openxmlformats.org/officeDocument/2006/relationships/image" Target="../media/image3799.png"/><Relationship Id="rId114" Type="http://schemas.openxmlformats.org/officeDocument/2006/relationships/customXml" Target="../ink/ink6378.xml"/><Relationship Id="rId275" Type="http://schemas.openxmlformats.org/officeDocument/2006/relationships/image" Target="../media/image3912.png"/><Relationship Id="rId60" Type="http://schemas.openxmlformats.org/officeDocument/2006/relationships/customXml" Target="../ink/ink6351.xml"/><Relationship Id="rId81" Type="http://schemas.openxmlformats.org/officeDocument/2006/relationships/image" Target="../media/image3815.png"/><Relationship Id="rId135" Type="http://schemas.openxmlformats.org/officeDocument/2006/relationships/image" Target="../media/image3842.png"/><Relationship Id="rId156" Type="http://schemas.openxmlformats.org/officeDocument/2006/relationships/customXml" Target="../ink/ink6399.xml"/><Relationship Id="rId177" Type="http://schemas.openxmlformats.org/officeDocument/2006/relationships/image" Target="../media/image3863.png"/><Relationship Id="rId198" Type="http://schemas.openxmlformats.org/officeDocument/2006/relationships/customXml" Target="../ink/ink6420.xml"/><Relationship Id="rId202" Type="http://schemas.openxmlformats.org/officeDocument/2006/relationships/customXml" Target="../ink/ink6422.xml"/><Relationship Id="rId223" Type="http://schemas.openxmlformats.org/officeDocument/2006/relationships/image" Target="../media/image3886.png"/><Relationship Id="rId244" Type="http://schemas.openxmlformats.org/officeDocument/2006/relationships/customXml" Target="../ink/ink6443.xml"/><Relationship Id="rId18" Type="http://schemas.openxmlformats.org/officeDocument/2006/relationships/customXml" Target="../ink/ink6330.xml"/><Relationship Id="rId39" Type="http://schemas.openxmlformats.org/officeDocument/2006/relationships/image" Target="../media/image3794.png"/><Relationship Id="rId265" Type="http://schemas.openxmlformats.org/officeDocument/2006/relationships/image" Target="../media/image3907.png"/><Relationship Id="rId286" Type="http://schemas.openxmlformats.org/officeDocument/2006/relationships/customXml" Target="../ink/ink6464.xml"/><Relationship Id="rId50" Type="http://schemas.openxmlformats.org/officeDocument/2006/relationships/customXml" Target="../ink/ink6346.xml"/><Relationship Id="rId104" Type="http://schemas.openxmlformats.org/officeDocument/2006/relationships/customXml" Target="../ink/ink6373.xml"/><Relationship Id="rId125" Type="http://schemas.openxmlformats.org/officeDocument/2006/relationships/image" Target="../media/image3837.png"/><Relationship Id="rId146" Type="http://schemas.openxmlformats.org/officeDocument/2006/relationships/customXml" Target="../ink/ink6394.xml"/><Relationship Id="rId167" Type="http://schemas.openxmlformats.org/officeDocument/2006/relationships/image" Target="../media/image3858.png"/><Relationship Id="rId188" Type="http://schemas.openxmlformats.org/officeDocument/2006/relationships/customXml" Target="../ink/ink6415.xml"/><Relationship Id="rId71" Type="http://schemas.openxmlformats.org/officeDocument/2006/relationships/image" Target="../media/image3810.png"/><Relationship Id="rId92" Type="http://schemas.openxmlformats.org/officeDocument/2006/relationships/customXml" Target="../ink/ink6367.xml"/><Relationship Id="rId213" Type="http://schemas.openxmlformats.org/officeDocument/2006/relationships/image" Target="../media/image3881.png"/><Relationship Id="rId234" Type="http://schemas.openxmlformats.org/officeDocument/2006/relationships/customXml" Target="../ink/ink6438.xml"/><Relationship Id="rId2" Type="http://schemas.openxmlformats.org/officeDocument/2006/relationships/customXml" Target="../ink/ink6322.xml"/><Relationship Id="rId29" Type="http://schemas.openxmlformats.org/officeDocument/2006/relationships/image" Target="../media/image3789.png"/><Relationship Id="rId255" Type="http://schemas.openxmlformats.org/officeDocument/2006/relationships/image" Target="../media/image3902.png"/><Relationship Id="rId276" Type="http://schemas.openxmlformats.org/officeDocument/2006/relationships/customXml" Target="../ink/ink6459.xml"/><Relationship Id="rId40" Type="http://schemas.openxmlformats.org/officeDocument/2006/relationships/customXml" Target="../ink/ink6341.xml"/><Relationship Id="rId115" Type="http://schemas.openxmlformats.org/officeDocument/2006/relationships/image" Target="../media/image3832.png"/><Relationship Id="rId136" Type="http://schemas.openxmlformats.org/officeDocument/2006/relationships/customXml" Target="../ink/ink6389.xml"/><Relationship Id="rId157" Type="http://schemas.openxmlformats.org/officeDocument/2006/relationships/image" Target="../media/image3853.png"/><Relationship Id="rId178" Type="http://schemas.openxmlformats.org/officeDocument/2006/relationships/customXml" Target="../ink/ink6410.xml"/><Relationship Id="rId61" Type="http://schemas.openxmlformats.org/officeDocument/2006/relationships/image" Target="../media/image3805.png"/><Relationship Id="rId82" Type="http://schemas.openxmlformats.org/officeDocument/2006/relationships/customXml" Target="../ink/ink6362.xml"/><Relationship Id="rId199" Type="http://schemas.openxmlformats.org/officeDocument/2006/relationships/image" Target="../media/image3874.png"/><Relationship Id="rId203" Type="http://schemas.openxmlformats.org/officeDocument/2006/relationships/image" Target="../media/image3876.png"/><Relationship Id="rId19" Type="http://schemas.openxmlformats.org/officeDocument/2006/relationships/image" Target="../media/image3784.png"/><Relationship Id="rId224" Type="http://schemas.openxmlformats.org/officeDocument/2006/relationships/customXml" Target="../ink/ink6433.xml"/><Relationship Id="rId245" Type="http://schemas.openxmlformats.org/officeDocument/2006/relationships/image" Target="../media/image3897.png"/><Relationship Id="rId266" Type="http://schemas.openxmlformats.org/officeDocument/2006/relationships/customXml" Target="../ink/ink6454.xml"/><Relationship Id="rId287" Type="http://schemas.openxmlformats.org/officeDocument/2006/relationships/image" Target="../media/image3635.png"/><Relationship Id="rId30" Type="http://schemas.openxmlformats.org/officeDocument/2006/relationships/customXml" Target="../ink/ink6336.xml"/><Relationship Id="rId105" Type="http://schemas.openxmlformats.org/officeDocument/2006/relationships/image" Target="../media/image3827.png"/><Relationship Id="rId126" Type="http://schemas.openxmlformats.org/officeDocument/2006/relationships/customXml" Target="../ink/ink6384.xml"/><Relationship Id="rId147" Type="http://schemas.openxmlformats.org/officeDocument/2006/relationships/image" Target="../media/image3848.png"/><Relationship Id="rId168" Type="http://schemas.openxmlformats.org/officeDocument/2006/relationships/customXml" Target="../ink/ink6405.xml"/><Relationship Id="rId51" Type="http://schemas.openxmlformats.org/officeDocument/2006/relationships/image" Target="../media/image3800.png"/><Relationship Id="rId72" Type="http://schemas.openxmlformats.org/officeDocument/2006/relationships/customXml" Target="../ink/ink6357.xml"/><Relationship Id="rId93" Type="http://schemas.openxmlformats.org/officeDocument/2006/relationships/image" Target="../media/image3821.png"/><Relationship Id="rId189" Type="http://schemas.openxmlformats.org/officeDocument/2006/relationships/image" Target="../media/image3869.png"/><Relationship Id="rId3" Type="http://schemas.openxmlformats.org/officeDocument/2006/relationships/image" Target="../media/image37760.png"/><Relationship Id="rId214" Type="http://schemas.openxmlformats.org/officeDocument/2006/relationships/customXml" Target="../ink/ink6428.xml"/><Relationship Id="rId235" Type="http://schemas.openxmlformats.org/officeDocument/2006/relationships/image" Target="../media/image3892.png"/><Relationship Id="rId256" Type="http://schemas.openxmlformats.org/officeDocument/2006/relationships/customXml" Target="../ink/ink6449.xml"/><Relationship Id="rId277" Type="http://schemas.openxmlformats.org/officeDocument/2006/relationships/image" Target="../media/image3913.png"/><Relationship Id="rId116" Type="http://schemas.openxmlformats.org/officeDocument/2006/relationships/customXml" Target="../ink/ink6379.xml"/><Relationship Id="rId137" Type="http://schemas.openxmlformats.org/officeDocument/2006/relationships/image" Target="../media/image3843.png"/><Relationship Id="rId158" Type="http://schemas.openxmlformats.org/officeDocument/2006/relationships/customXml" Target="../ink/ink6400.xml"/><Relationship Id="rId20" Type="http://schemas.openxmlformats.org/officeDocument/2006/relationships/customXml" Target="../ink/ink6331.xml"/><Relationship Id="rId41" Type="http://schemas.openxmlformats.org/officeDocument/2006/relationships/image" Target="../media/image3795.png"/><Relationship Id="rId62" Type="http://schemas.openxmlformats.org/officeDocument/2006/relationships/customXml" Target="../ink/ink6352.xml"/><Relationship Id="rId83" Type="http://schemas.openxmlformats.org/officeDocument/2006/relationships/image" Target="../media/image3816.png"/><Relationship Id="rId179" Type="http://schemas.openxmlformats.org/officeDocument/2006/relationships/image" Target="../media/image3864.png"/><Relationship Id="rId190" Type="http://schemas.openxmlformats.org/officeDocument/2006/relationships/customXml" Target="../ink/ink6416.xml"/><Relationship Id="rId204" Type="http://schemas.openxmlformats.org/officeDocument/2006/relationships/customXml" Target="../ink/ink6423.xml"/><Relationship Id="rId225" Type="http://schemas.openxmlformats.org/officeDocument/2006/relationships/image" Target="../media/image3887.png"/><Relationship Id="rId246" Type="http://schemas.openxmlformats.org/officeDocument/2006/relationships/customXml" Target="../ink/ink6444.xml"/><Relationship Id="rId267" Type="http://schemas.openxmlformats.org/officeDocument/2006/relationships/image" Target="../media/image3908.png"/><Relationship Id="rId288" Type="http://schemas.openxmlformats.org/officeDocument/2006/relationships/customXml" Target="../ink/ink6465.xml"/><Relationship Id="rId106" Type="http://schemas.openxmlformats.org/officeDocument/2006/relationships/customXml" Target="../ink/ink6374.xml"/><Relationship Id="rId127" Type="http://schemas.openxmlformats.org/officeDocument/2006/relationships/image" Target="../media/image3838.png"/><Relationship Id="rId10" Type="http://schemas.openxmlformats.org/officeDocument/2006/relationships/customXml" Target="../ink/ink6326.xml"/><Relationship Id="rId31" Type="http://schemas.openxmlformats.org/officeDocument/2006/relationships/image" Target="../media/image3790.png"/><Relationship Id="rId52" Type="http://schemas.openxmlformats.org/officeDocument/2006/relationships/customXml" Target="../ink/ink6347.xml"/><Relationship Id="rId73" Type="http://schemas.openxmlformats.org/officeDocument/2006/relationships/image" Target="../media/image3811.png"/><Relationship Id="rId94" Type="http://schemas.openxmlformats.org/officeDocument/2006/relationships/customXml" Target="../ink/ink6368.xml"/><Relationship Id="rId148" Type="http://schemas.openxmlformats.org/officeDocument/2006/relationships/customXml" Target="../ink/ink6395.xml"/><Relationship Id="rId169" Type="http://schemas.openxmlformats.org/officeDocument/2006/relationships/image" Target="../media/image3859.png"/><Relationship Id="rId4" Type="http://schemas.openxmlformats.org/officeDocument/2006/relationships/customXml" Target="../ink/ink6323.xml"/><Relationship Id="rId180" Type="http://schemas.openxmlformats.org/officeDocument/2006/relationships/customXml" Target="../ink/ink6411.xml"/><Relationship Id="rId215" Type="http://schemas.openxmlformats.org/officeDocument/2006/relationships/image" Target="../media/image3882.png"/><Relationship Id="rId236" Type="http://schemas.openxmlformats.org/officeDocument/2006/relationships/customXml" Target="../ink/ink6439.xml"/><Relationship Id="rId257" Type="http://schemas.openxmlformats.org/officeDocument/2006/relationships/image" Target="../media/image3903.png"/><Relationship Id="rId278" Type="http://schemas.openxmlformats.org/officeDocument/2006/relationships/customXml" Target="../ink/ink6460.xml"/><Relationship Id="rId42" Type="http://schemas.openxmlformats.org/officeDocument/2006/relationships/customXml" Target="../ink/ink6342.xml"/><Relationship Id="rId84" Type="http://schemas.openxmlformats.org/officeDocument/2006/relationships/customXml" Target="../ink/ink6363.xml"/><Relationship Id="rId138" Type="http://schemas.openxmlformats.org/officeDocument/2006/relationships/customXml" Target="../ink/ink6390.xml"/><Relationship Id="rId191" Type="http://schemas.openxmlformats.org/officeDocument/2006/relationships/image" Target="../media/image3870.png"/><Relationship Id="rId205" Type="http://schemas.openxmlformats.org/officeDocument/2006/relationships/image" Target="../media/image3877.png"/><Relationship Id="rId247" Type="http://schemas.openxmlformats.org/officeDocument/2006/relationships/image" Target="../media/image3898.png"/><Relationship Id="rId107" Type="http://schemas.openxmlformats.org/officeDocument/2006/relationships/image" Target="../media/image3828.png"/><Relationship Id="rId289" Type="http://schemas.openxmlformats.org/officeDocument/2006/relationships/image" Target="../media/image3636.png"/><Relationship Id="rId11" Type="http://schemas.openxmlformats.org/officeDocument/2006/relationships/image" Target="../media/image3780.png"/><Relationship Id="rId53" Type="http://schemas.openxmlformats.org/officeDocument/2006/relationships/image" Target="../media/image3801.png"/><Relationship Id="rId149" Type="http://schemas.openxmlformats.org/officeDocument/2006/relationships/image" Target="../media/image3849.png"/><Relationship Id="rId95" Type="http://schemas.openxmlformats.org/officeDocument/2006/relationships/image" Target="../media/image3822.png"/><Relationship Id="rId160" Type="http://schemas.openxmlformats.org/officeDocument/2006/relationships/customXml" Target="../ink/ink6401.xml"/><Relationship Id="rId216" Type="http://schemas.openxmlformats.org/officeDocument/2006/relationships/customXml" Target="../ink/ink6429.xml"/><Relationship Id="rId258" Type="http://schemas.openxmlformats.org/officeDocument/2006/relationships/customXml" Target="../ink/ink6450.xml"/><Relationship Id="rId22" Type="http://schemas.openxmlformats.org/officeDocument/2006/relationships/customXml" Target="../ink/ink6332.xml"/><Relationship Id="rId64" Type="http://schemas.openxmlformats.org/officeDocument/2006/relationships/customXml" Target="../ink/ink6353.xml"/><Relationship Id="rId118" Type="http://schemas.openxmlformats.org/officeDocument/2006/relationships/customXml" Target="../ink/ink6380.xml"/><Relationship Id="rId171" Type="http://schemas.openxmlformats.org/officeDocument/2006/relationships/image" Target="../media/image3860.png"/><Relationship Id="rId227" Type="http://schemas.openxmlformats.org/officeDocument/2006/relationships/image" Target="../media/image38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1.png"/><Relationship Id="rId13" Type="http://schemas.openxmlformats.org/officeDocument/2006/relationships/customXml" Target="../ink/ink6472.xml"/><Relationship Id="rId18" Type="http://schemas.openxmlformats.org/officeDocument/2006/relationships/image" Target="../media/image3646.png"/><Relationship Id="rId3" Type="http://schemas.openxmlformats.org/officeDocument/2006/relationships/customXml" Target="../ink/ink6467.xml"/><Relationship Id="rId21" Type="http://schemas.openxmlformats.org/officeDocument/2006/relationships/customXml" Target="../ink/ink6476.xml"/><Relationship Id="rId7" Type="http://schemas.openxmlformats.org/officeDocument/2006/relationships/customXml" Target="../ink/ink6469.xml"/><Relationship Id="rId12" Type="http://schemas.openxmlformats.org/officeDocument/2006/relationships/image" Target="../media/image3643.png"/><Relationship Id="rId17" Type="http://schemas.openxmlformats.org/officeDocument/2006/relationships/customXml" Target="../ink/ink6474.xml"/><Relationship Id="rId2" Type="http://schemas.openxmlformats.org/officeDocument/2006/relationships/image" Target="../media/image3638.png"/><Relationship Id="rId16" Type="http://schemas.openxmlformats.org/officeDocument/2006/relationships/image" Target="../media/image3645.png"/><Relationship Id="rId20" Type="http://schemas.openxmlformats.org/officeDocument/2006/relationships/image" Target="../media/image36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0.png"/><Relationship Id="rId11" Type="http://schemas.openxmlformats.org/officeDocument/2006/relationships/customXml" Target="../ink/ink6471.xml"/><Relationship Id="rId24" Type="http://schemas.openxmlformats.org/officeDocument/2006/relationships/image" Target="../media/image3649.png"/><Relationship Id="rId5" Type="http://schemas.openxmlformats.org/officeDocument/2006/relationships/customXml" Target="../ink/ink6468.xml"/><Relationship Id="rId15" Type="http://schemas.openxmlformats.org/officeDocument/2006/relationships/customXml" Target="../ink/ink6473.xml"/><Relationship Id="rId23" Type="http://schemas.openxmlformats.org/officeDocument/2006/relationships/customXml" Target="../ink/ink6477.xml"/><Relationship Id="rId10" Type="http://schemas.openxmlformats.org/officeDocument/2006/relationships/image" Target="../media/image3642.png"/><Relationship Id="rId19" Type="http://schemas.openxmlformats.org/officeDocument/2006/relationships/customXml" Target="../ink/ink6475.xml"/><Relationship Id="rId4" Type="http://schemas.openxmlformats.org/officeDocument/2006/relationships/image" Target="../media/image3639.png"/><Relationship Id="rId9" Type="http://schemas.openxmlformats.org/officeDocument/2006/relationships/customXml" Target="../ink/ink6470.xml"/><Relationship Id="rId14" Type="http://schemas.openxmlformats.org/officeDocument/2006/relationships/image" Target="../media/image3644.png"/><Relationship Id="rId22" Type="http://schemas.openxmlformats.org/officeDocument/2006/relationships/image" Target="../media/image3648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2.png"/><Relationship Id="rId117" Type="http://schemas.openxmlformats.org/officeDocument/2006/relationships/customXml" Target="../ink/ink6535.xml"/><Relationship Id="rId21" Type="http://schemas.openxmlformats.org/officeDocument/2006/relationships/customXml" Target="../ink/ink6487.xml"/><Relationship Id="rId42" Type="http://schemas.openxmlformats.org/officeDocument/2006/relationships/image" Target="../media/image3670.png"/><Relationship Id="rId47" Type="http://schemas.openxmlformats.org/officeDocument/2006/relationships/customXml" Target="../ink/ink6500.xml"/><Relationship Id="rId63" Type="http://schemas.openxmlformats.org/officeDocument/2006/relationships/customXml" Target="../ink/ink6508.xml"/><Relationship Id="rId68" Type="http://schemas.openxmlformats.org/officeDocument/2006/relationships/image" Target="../media/image3919.png"/><Relationship Id="rId84" Type="http://schemas.openxmlformats.org/officeDocument/2006/relationships/image" Target="../media/image3927.png"/><Relationship Id="rId89" Type="http://schemas.openxmlformats.org/officeDocument/2006/relationships/customXml" Target="../ink/ink6521.xml"/><Relationship Id="rId112" Type="http://schemas.openxmlformats.org/officeDocument/2006/relationships/image" Target="../media/image3941.png"/><Relationship Id="rId16" Type="http://schemas.openxmlformats.org/officeDocument/2006/relationships/image" Target="../media/image3657.png"/><Relationship Id="rId107" Type="http://schemas.openxmlformats.org/officeDocument/2006/relationships/customXml" Target="../ink/ink6530.xml"/><Relationship Id="rId11" Type="http://schemas.openxmlformats.org/officeDocument/2006/relationships/customXml" Target="../ink/ink6482.xml"/><Relationship Id="rId32" Type="http://schemas.openxmlformats.org/officeDocument/2006/relationships/image" Target="../media/image3665.png"/><Relationship Id="rId37" Type="http://schemas.openxmlformats.org/officeDocument/2006/relationships/customXml" Target="../ink/ink6495.xml"/><Relationship Id="rId53" Type="http://schemas.openxmlformats.org/officeDocument/2006/relationships/customXml" Target="../ink/ink6503.xml"/><Relationship Id="rId58" Type="http://schemas.openxmlformats.org/officeDocument/2006/relationships/image" Target="../media/image3678.png"/><Relationship Id="rId74" Type="http://schemas.openxmlformats.org/officeDocument/2006/relationships/image" Target="../media/image3922.png"/><Relationship Id="rId79" Type="http://schemas.openxmlformats.org/officeDocument/2006/relationships/customXml" Target="../ink/ink6516.xml"/><Relationship Id="rId102" Type="http://schemas.openxmlformats.org/officeDocument/2006/relationships/image" Target="../media/image3936.png"/><Relationship Id="rId123" Type="http://schemas.openxmlformats.org/officeDocument/2006/relationships/customXml" Target="../ink/ink6538.xml"/><Relationship Id="rId5" Type="http://schemas.openxmlformats.org/officeDocument/2006/relationships/customXml" Target="../ink/ink6479.xml"/><Relationship Id="rId90" Type="http://schemas.openxmlformats.org/officeDocument/2006/relationships/image" Target="../media/image3930.png"/><Relationship Id="rId95" Type="http://schemas.openxmlformats.org/officeDocument/2006/relationships/customXml" Target="../ink/ink6524.xml"/><Relationship Id="rId22" Type="http://schemas.openxmlformats.org/officeDocument/2006/relationships/image" Target="../media/image3660.png"/><Relationship Id="rId27" Type="http://schemas.openxmlformats.org/officeDocument/2006/relationships/customXml" Target="../ink/ink6490.xml"/><Relationship Id="rId43" Type="http://schemas.openxmlformats.org/officeDocument/2006/relationships/customXml" Target="../ink/ink6498.xml"/><Relationship Id="rId48" Type="http://schemas.openxmlformats.org/officeDocument/2006/relationships/image" Target="../media/image3673.png"/><Relationship Id="rId64" Type="http://schemas.openxmlformats.org/officeDocument/2006/relationships/image" Target="../media/image3917.png"/><Relationship Id="rId69" Type="http://schemas.openxmlformats.org/officeDocument/2006/relationships/customXml" Target="../ink/ink6511.xml"/><Relationship Id="rId113" Type="http://schemas.openxmlformats.org/officeDocument/2006/relationships/customXml" Target="../ink/ink6533.xml"/><Relationship Id="rId118" Type="http://schemas.openxmlformats.org/officeDocument/2006/relationships/image" Target="../media/image3944.png"/><Relationship Id="rId80" Type="http://schemas.openxmlformats.org/officeDocument/2006/relationships/image" Target="../media/image3925.png"/><Relationship Id="rId85" Type="http://schemas.openxmlformats.org/officeDocument/2006/relationships/customXml" Target="../ink/ink6519.xml"/><Relationship Id="rId12" Type="http://schemas.openxmlformats.org/officeDocument/2006/relationships/image" Target="../media/image3655.png"/><Relationship Id="rId17" Type="http://schemas.openxmlformats.org/officeDocument/2006/relationships/customXml" Target="../ink/ink6485.xml"/><Relationship Id="rId33" Type="http://schemas.openxmlformats.org/officeDocument/2006/relationships/customXml" Target="../ink/ink6493.xml"/><Relationship Id="rId38" Type="http://schemas.openxmlformats.org/officeDocument/2006/relationships/image" Target="../media/image3668.png"/><Relationship Id="rId59" Type="http://schemas.openxmlformats.org/officeDocument/2006/relationships/customXml" Target="../ink/ink6506.xml"/><Relationship Id="rId103" Type="http://schemas.openxmlformats.org/officeDocument/2006/relationships/customXml" Target="../ink/ink6528.xml"/><Relationship Id="rId108" Type="http://schemas.openxmlformats.org/officeDocument/2006/relationships/image" Target="../media/image3939.png"/><Relationship Id="rId124" Type="http://schemas.openxmlformats.org/officeDocument/2006/relationships/image" Target="../media/image3947.png"/><Relationship Id="rId54" Type="http://schemas.openxmlformats.org/officeDocument/2006/relationships/image" Target="../media/image3676.png"/><Relationship Id="rId70" Type="http://schemas.openxmlformats.org/officeDocument/2006/relationships/image" Target="../media/image3920.png"/><Relationship Id="rId75" Type="http://schemas.openxmlformats.org/officeDocument/2006/relationships/customXml" Target="../ink/ink6514.xml"/><Relationship Id="rId91" Type="http://schemas.openxmlformats.org/officeDocument/2006/relationships/customXml" Target="../ink/ink6522.xml"/><Relationship Id="rId96" Type="http://schemas.openxmlformats.org/officeDocument/2006/relationships/image" Target="../media/image39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2.png"/><Relationship Id="rId23" Type="http://schemas.openxmlformats.org/officeDocument/2006/relationships/customXml" Target="../ink/ink6488.xml"/><Relationship Id="rId28" Type="http://schemas.openxmlformats.org/officeDocument/2006/relationships/image" Target="../media/image3663.png"/><Relationship Id="rId49" Type="http://schemas.openxmlformats.org/officeDocument/2006/relationships/customXml" Target="../ink/ink6501.xml"/><Relationship Id="rId114" Type="http://schemas.openxmlformats.org/officeDocument/2006/relationships/image" Target="../media/image3942.png"/><Relationship Id="rId119" Type="http://schemas.openxmlformats.org/officeDocument/2006/relationships/customXml" Target="../ink/ink6536.xml"/><Relationship Id="rId44" Type="http://schemas.openxmlformats.org/officeDocument/2006/relationships/image" Target="../media/image3671.png"/><Relationship Id="rId60" Type="http://schemas.openxmlformats.org/officeDocument/2006/relationships/image" Target="../media/image3914.png"/><Relationship Id="rId65" Type="http://schemas.openxmlformats.org/officeDocument/2006/relationships/customXml" Target="../ink/ink6509.xml"/><Relationship Id="rId81" Type="http://schemas.openxmlformats.org/officeDocument/2006/relationships/customXml" Target="../ink/ink6517.xml"/><Relationship Id="rId86" Type="http://schemas.openxmlformats.org/officeDocument/2006/relationships/image" Target="../media/image3928.png"/><Relationship Id="rId4" Type="http://schemas.openxmlformats.org/officeDocument/2006/relationships/image" Target="../media/image3651.png"/><Relationship Id="rId9" Type="http://schemas.openxmlformats.org/officeDocument/2006/relationships/customXml" Target="../ink/ink6481.xml"/><Relationship Id="rId13" Type="http://schemas.openxmlformats.org/officeDocument/2006/relationships/customXml" Target="../ink/ink6483.xml"/><Relationship Id="rId18" Type="http://schemas.openxmlformats.org/officeDocument/2006/relationships/image" Target="../media/image3658.png"/><Relationship Id="rId39" Type="http://schemas.openxmlformats.org/officeDocument/2006/relationships/customXml" Target="../ink/ink6496.xml"/><Relationship Id="rId109" Type="http://schemas.openxmlformats.org/officeDocument/2006/relationships/customXml" Target="../ink/ink6531.xml"/><Relationship Id="rId34" Type="http://schemas.openxmlformats.org/officeDocument/2006/relationships/image" Target="../media/image3666.png"/><Relationship Id="rId50" Type="http://schemas.openxmlformats.org/officeDocument/2006/relationships/image" Target="../media/image3674.png"/><Relationship Id="rId55" Type="http://schemas.openxmlformats.org/officeDocument/2006/relationships/customXml" Target="../ink/ink6504.xml"/><Relationship Id="rId76" Type="http://schemas.openxmlformats.org/officeDocument/2006/relationships/image" Target="../media/image3923.png"/><Relationship Id="rId97" Type="http://schemas.openxmlformats.org/officeDocument/2006/relationships/customXml" Target="../ink/ink6525.xml"/><Relationship Id="rId104" Type="http://schemas.openxmlformats.org/officeDocument/2006/relationships/image" Target="../media/image3937.png"/><Relationship Id="rId120" Type="http://schemas.openxmlformats.org/officeDocument/2006/relationships/image" Target="../media/image3945.png"/><Relationship Id="rId7" Type="http://schemas.openxmlformats.org/officeDocument/2006/relationships/customXml" Target="../ink/ink6480.xml"/><Relationship Id="rId71" Type="http://schemas.openxmlformats.org/officeDocument/2006/relationships/customXml" Target="../ink/ink6512.xml"/><Relationship Id="rId92" Type="http://schemas.openxmlformats.org/officeDocument/2006/relationships/image" Target="../media/image3931.png"/><Relationship Id="rId2" Type="http://schemas.openxmlformats.org/officeDocument/2006/relationships/image" Target="../media/image3650.png"/><Relationship Id="rId29" Type="http://schemas.openxmlformats.org/officeDocument/2006/relationships/customXml" Target="../ink/ink6491.xml"/><Relationship Id="rId24" Type="http://schemas.openxmlformats.org/officeDocument/2006/relationships/image" Target="../media/image3661.png"/><Relationship Id="rId40" Type="http://schemas.openxmlformats.org/officeDocument/2006/relationships/image" Target="../media/image3669.png"/><Relationship Id="rId45" Type="http://schemas.openxmlformats.org/officeDocument/2006/relationships/customXml" Target="../ink/ink6499.xml"/><Relationship Id="rId66" Type="http://schemas.openxmlformats.org/officeDocument/2006/relationships/image" Target="../media/image3918.png"/><Relationship Id="rId87" Type="http://schemas.openxmlformats.org/officeDocument/2006/relationships/customXml" Target="../ink/ink6520.xml"/><Relationship Id="rId110" Type="http://schemas.openxmlformats.org/officeDocument/2006/relationships/image" Target="../media/image3940.png"/><Relationship Id="rId115" Type="http://schemas.openxmlformats.org/officeDocument/2006/relationships/customXml" Target="../ink/ink6534.xml"/><Relationship Id="rId61" Type="http://schemas.openxmlformats.org/officeDocument/2006/relationships/customXml" Target="../ink/ink6507.xml"/><Relationship Id="rId82" Type="http://schemas.openxmlformats.org/officeDocument/2006/relationships/image" Target="../media/image3926.png"/><Relationship Id="rId19" Type="http://schemas.openxmlformats.org/officeDocument/2006/relationships/customXml" Target="../ink/ink6486.xml"/><Relationship Id="rId14" Type="http://schemas.openxmlformats.org/officeDocument/2006/relationships/image" Target="../media/image3656.png"/><Relationship Id="rId30" Type="http://schemas.openxmlformats.org/officeDocument/2006/relationships/image" Target="../media/image3664.png"/><Relationship Id="rId35" Type="http://schemas.openxmlformats.org/officeDocument/2006/relationships/customXml" Target="../ink/ink6494.xml"/><Relationship Id="rId56" Type="http://schemas.openxmlformats.org/officeDocument/2006/relationships/image" Target="../media/image3677.png"/><Relationship Id="rId77" Type="http://schemas.openxmlformats.org/officeDocument/2006/relationships/customXml" Target="../ink/ink6515.xml"/><Relationship Id="rId100" Type="http://schemas.openxmlformats.org/officeDocument/2006/relationships/image" Target="../media/image3935.png"/><Relationship Id="rId105" Type="http://schemas.openxmlformats.org/officeDocument/2006/relationships/customXml" Target="../ink/ink6529.xml"/><Relationship Id="rId8" Type="http://schemas.openxmlformats.org/officeDocument/2006/relationships/image" Target="../media/image3653.png"/><Relationship Id="rId51" Type="http://schemas.openxmlformats.org/officeDocument/2006/relationships/customXml" Target="../ink/ink6502.xml"/><Relationship Id="rId72" Type="http://schemas.openxmlformats.org/officeDocument/2006/relationships/image" Target="../media/image3921.png"/><Relationship Id="rId93" Type="http://schemas.openxmlformats.org/officeDocument/2006/relationships/customXml" Target="../ink/ink6523.xml"/><Relationship Id="rId98" Type="http://schemas.openxmlformats.org/officeDocument/2006/relationships/image" Target="../media/image3934.png"/><Relationship Id="rId121" Type="http://schemas.openxmlformats.org/officeDocument/2006/relationships/customXml" Target="../ink/ink6537.xml"/><Relationship Id="rId3" Type="http://schemas.openxmlformats.org/officeDocument/2006/relationships/customXml" Target="../ink/ink6478.xml"/><Relationship Id="rId25" Type="http://schemas.openxmlformats.org/officeDocument/2006/relationships/customXml" Target="../ink/ink6489.xml"/><Relationship Id="rId46" Type="http://schemas.openxmlformats.org/officeDocument/2006/relationships/image" Target="../media/image3672.png"/><Relationship Id="rId67" Type="http://schemas.openxmlformats.org/officeDocument/2006/relationships/customXml" Target="../ink/ink6510.xml"/><Relationship Id="rId116" Type="http://schemas.openxmlformats.org/officeDocument/2006/relationships/image" Target="../media/image3943.png"/><Relationship Id="rId20" Type="http://schemas.openxmlformats.org/officeDocument/2006/relationships/image" Target="../media/image3659.png"/><Relationship Id="rId41" Type="http://schemas.openxmlformats.org/officeDocument/2006/relationships/customXml" Target="../ink/ink6497.xml"/><Relationship Id="rId62" Type="http://schemas.openxmlformats.org/officeDocument/2006/relationships/image" Target="../media/image3915.png"/><Relationship Id="rId83" Type="http://schemas.openxmlformats.org/officeDocument/2006/relationships/customXml" Target="../ink/ink6518.xml"/><Relationship Id="rId88" Type="http://schemas.openxmlformats.org/officeDocument/2006/relationships/image" Target="../media/image3929.png"/><Relationship Id="rId111" Type="http://schemas.openxmlformats.org/officeDocument/2006/relationships/customXml" Target="../ink/ink6532.xml"/><Relationship Id="rId15" Type="http://schemas.openxmlformats.org/officeDocument/2006/relationships/customXml" Target="../ink/ink6484.xml"/><Relationship Id="rId36" Type="http://schemas.openxmlformats.org/officeDocument/2006/relationships/image" Target="../media/image3667.png"/><Relationship Id="rId57" Type="http://schemas.openxmlformats.org/officeDocument/2006/relationships/customXml" Target="../ink/ink6505.xml"/><Relationship Id="rId106" Type="http://schemas.openxmlformats.org/officeDocument/2006/relationships/image" Target="../media/image3938.png"/><Relationship Id="rId10" Type="http://schemas.openxmlformats.org/officeDocument/2006/relationships/image" Target="../media/image3654.png"/><Relationship Id="rId31" Type="http://schemas.openxmlformats.org/officeDocument/2006/relationships/customXml" Target="../ink/ink6492.xml"/><Relationship Id="rId52" Type="http://schemas.openxmlformats.org/officeDocument/2006/relationships/image" Target="../media/image3675.png"/><Relationship Id="rId73" Type="http://schemas.openxmlformats.org/officeDocument/2006/relationships/customXml" Target="../ink/ink6513.xml"/><Relationship Id="rId78" Type="http://schemas.openxmlformats.org/officeDocument/2006/relationships/image" Target="../media/image3924.png"/><Relationship Id="rId94" Type="http://schemas.openxmlformats.org/officeDocument/2006/relationships/image" Target="../media/image3932.png"/><Relationship Id="rId99" Type="http://schemas.openxmlformats.org/officeDocument/2006/relationships/customXml" Target="../ink/ink6526.xml"/><Relationship Id="rId101" Type="http://schemas.openxmlformats.org/officeDocument/2006/relationships/customXml" Target="../ink/ink6527.xml"/><Relationship Id="rId122" Type="http://schemas.openxmlformats.org/officeDocument/2006/relationships/image" Target="../media/image3946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10.png"/><Relationship Id="rId299" Type="http://schemas.openxmlformats.org/officeDocument/2006/relationships/image" Target="../media/image443.png"/><Relationship Id="rId21" Type="http://schemas.openxmlformats.org/officeDocument/2006/relationships/image" Target="../media/image30410.png"/><Relationship Id="rId63" Type="http://schemas.openxmlformats.org/officeDocument/2006/relationships/image" Target="../media/image32510.png"/><Relationship Id="rId159" Type="http://schemas.openxmlformats.org/officeDocument/2006/relationships/image" Target="../media/image37310.png"/><Relationship Id="rId324" Type="http://schemas.openxmlformats.org/officeDocument/2006/relationships/customXml" Target="../ink/ink553.xml"/><Relationship Id="rId366" Type="http://schemas.openxmlformats.org/officeDocument/2006/relationships/customXml" Target="../ink/ink574.xml"/><Relationship Id="rId170" Type="http://schemas.openxmlformats.org/officeDocument/2006/relationships/customXml" Target="../ink/ink476.xml"/><Relationship Id="rId226" Type="http://schemas.openxmlformats.org/officeDocument/2006/relationships/customXml" Target="../ink/ink504.xml"/><Relationship Id="rId433" Type="http://schemas.openxmlformats.org/officeDocument/2006/relationships/image" Target="../media/image510.png"/><Relationship Id="rId268" Type="http://schemas.openxmlformats.org/officeDocument/2006/relationships/customXml" Target="../ink/ink525.xml"/><Relationship Id="rId475" Type="http://schemas.openxmlformats.org/officeDocument/2006/relationships/image" Target="../media/image531.png"/><Relationship Id="rId32" Type="http://schemas.openxmlformats.org/officeDocument/2006/relationships/customXml" Target="../ink/ink409.xml"/><Relationship Id="rId74" Type="http://schemas.openxmlformats.org/officeDocument/2006/relationships/customXml" Target="../ink/ink430.xml"/><Relationship Id="rId128" Type="http://schemas.openxmlformats.org/officeDocument/2006/relationships/customXml" Target="../ink/ink455.xml"/><Relationship Id="rId335" Type="http://schemas.openxmlformats.org/officeDocument/2006/relationships/image" Target="../media/image461.png"/><Relationship Id="rId377" Type="http://schemas.openxmlformats.org/officeDocument/2006/relationships/image" Target="../media/image482.png"/><Relationship Id="rId5" Type="http://schemas.openxmlformats.org/officeDocument/2006/relationships/image" Target="../media/image29610.png"/><Relationship Id="rId181" Type="http://schemas.openxmlformats.org/officeDocument/2006/relationships/image" Target="../media/image38410.png"/><Relationship Id="rId237" Type="http://schemas.openxmlformats.org/officeDocument/2006/relationships/image" Target="../media/image412.png"/><Relationship Id="rId402" Type="http://schemas.openxmlformats.org/officeDocument/2006/relationships/customXml" Target="../ink/ink592.xml"/><Relationship Id="rId279" Type="http://schemas.openxmlformats.org/officeDocument/2006/relationships/image" Target="../media/image433.png"/><Relationship Id="rId444" Type="http://schemas.openxmlformats.org/officeDocument/2006/relationships/customXml" Target="../ink/ink613.xml"/><Relationship Id="rId43" Type="http://schemas.openxmlformats.org/officeDocument/2006/relationships/image" Target="../media/image31510.png"/><Relationship Id="rId139" Type="http://schemas.openxmlformats.org/officeDocument/2006/relationships/image" Target="../media/image36311.png"/><Relationship Id="rId290" Type="http://schemas.openxmlformats.org/officeDocument/2006/relationships/customXml" Target="../ink/ink536.xml"/><Relationship Id="rId304" Type="http://schemas.openxmlformats.org/officeDocument/2006/relationships/customXml" Target="../ink/ink543.xml"/><Relationship Id="rId346" Type="http://schemas.openxmlformats.org/officeDocument/2006/relationships/customXml" Target="../ink/ink564.xml"/><Relationship Id="rId388" Type="http://schemas.openxmlformats.org/officeDocument/2006/relationships/customXml" Target="../ink/ink585.xml"/><Relationship Id="rId150" Type="http://schemas.openxmlformats.org/officeDocument/2006/relationships/customXml" Target="../ink/ink466.xml"/><Relationship Id="rId192" Type="http://schemas.openxmlformats.org/officeDocument/2006/relationships/customXml" Target="../ink/ink487.xml"/><Relationship Id="rId206" Type="http://schemas.openxmlformats.org/officeDocument/2006/relationships/customXml" Target="../ink/ink494.xml"/><Relationship Id="rId413" Type="http://schemas.openxmlformats.org/officeDocument/2006/relationships/image" Target="../media/image500.png"/><Relationship Id="rId248" Type="http://schemas.openxmlformats.org/officeDocument/2006/relationships/customXml" Target="../ink/ink515.xml"/><Relationship Id="rId455" Type="http://schemas.openxmlformats.org/officeDocument/2006/relationships/image" Target="../media/image521.png"/><Relationship Id="rId12" Type="http://schemas.openxmlformats.org/officeDocument/2006/relationships/customXml" Target="../ink/ink399.xml"/><Relationship Id="rId108" Type="http://schemas.openxmlformats.org/officeDocument/2006/relationships/customXml" Target="../ink/ink445.xml"/><Relationship Id="rId315" Type="http://schemas.openxmlformats.org/officeDocument/2006/relationships/image" Target="../media/image451.png"/><Relationship Id="rId357" Type="http://schemas.openxmlformats.org/officeDocument/2006/relationships/image" Target="../media/image472.png"/><Relationship Id="rId54" Type="http://schemas.openxmlformats.org/officeDocument/2006/relationships/customXml" Target="../ink/ink420.xml"/><Relationship Id="rId96" Type="http://schemas.openxmlformats.org/officeDocument/2006/relationships/customXml" Target="../ink/ink439.xml"/><Relationship Id="rId161" Type="http://schemas.openxmlformats.org/officeDocument/2006/relationships/image" Target="../media/image37410.png"/><Relationship Id="rId217" Type="http://schemas.openxmlformats.org/officeDocument/2006/relationships/image" Target="../media/image402.png"/><Relationship Id="rId399" Type="http://schemas.openxmlformats.org/officeDocument/2006/relationships/image" Target="../media/image493.png"/><Relationship Id="rId259" Type="http://schemas.openxmlformats.org/officeDocument/2006/relationships/image" Target="../media/image423.png"/><Relationship Id="rId424" Type="http://schemas.openxmlformats.org/officeDocument/2006/relationships/customXml" Target="../ink/ink603.xml"/><Relationship Id="rId466" Type="http://schemas.openxmlformats.org/officeDocument/2006/relationships/customXml" Target="../ink/ink624.xml"/><Relationship Id="rId23" Type="http://schemas.openxmlformats.org/officeDocument/2006/relationships/image" Target="../media/image30510.png"/><Relationship Id="rId119" Type="http://schemas.openxmlformats.org/officeDocument/2006/relationships/image" Target="../media/image35310.png"/><Relationship Id="rId270" Type="http://schemas.openxmlformats.org/officeDocument/2006/relationships/customXml" Target="../ink/ink526.xml"/><Relationship Id="rId326" Type="http://schemas.openxmlformats.org/officeDocument/2006/relationships/customXml" Target="../ink/ink554.xml"/><Relationship Id="rId65" Type="http://schemas.openxmlformats.org/officeDocument/2006/relationships/image" Target="../media/image32610.png"/><Relationship Id="rId130" Type="http://schemas.openxmlformats.org/officeDocument/2006/relationships/customXml" Target="../ink/ink456.xml"/><Relationship Id="rId368" Type="http://schemas.openxmlformats.org/officeDocument/2006/relationships/customXml" Target="../ink/ink575.xml"/><Relationship Id="rId172" Type="http://schemas.openxmlformats.org/officeDocument/2006/relationships/customXml" Target="../ink/ink477.xml"/><Relationship Id="rId228" Type="http://schemas.openxmlformats.org/officeDocument/2006/relationships/customXml" Target="../ink/ink505.xml"/><Relationship Id="rId435" Type="http://schemas.openxmlformats.org/officeDocument/2006/relationships/image" Target="../media/image511.png"/><Relationship Id="rId281" Type="http://schemas.openxmlformats.org/officeDocument/2006/relationships/image" Target="../media/image434.png"/><Relationship Id="rId337" Type="http://schemas.openxmlformats.org/officeDocument/2006/relationships/image" Target="../media/image462.png"/><Relationship Id="rId34" Type="http://schemas.openxmlformats.org/officeDocument/2006/relationships/customXml" Target="../ink/ink410.xml"/><Relationship Id="rId76" Type="http://schemas.openxmlformats.org/officeDocument/2006/relationships/customXml" Target="../ink/ink431.xml"/><Relationship Id="rId141" Type="http://schemas.openxmlformats.org/officeDocument/2006/relationships/image" Target="../media/image36411.png"/><Relationship Id="rId379" Type="http://schemas.openxmlformats.org/officeDocument/2006/relationships/image" Target="../media/image483.png"/><Relationship Id="rId7" Type="http://schemas.openxmlformats.org/officeDocument/2006/relationships/image" Target="../media/image29710.png"/><Relationship Id="rId183" Type="http://schemas.openxmlformats.org/officeDocument/2006/relationships/image" Target="../media/image38510.png"/><Relationship Id="rId239" Type="http://schemas.openxmlformats.org/officeDocument/2006/relationships/image" Target="../media/image413.png"/><Relationship Id="rId390" Type="http://schemas.openxmlformats.org/officeDocument/2006/relationships/customXml" Target="../ink/ink586.xml"/><Relationship Id="rId404" Type="http://schemas.openxmlformats.org/officeDocument/2006/relationships/customXml" Target="../ink/ink593.xml"/><Relationship Id="rId446" Type="http://schemas.openxmlformats.org/officeDocument/2006/relationships/customXml" Target="../ink/ink614.xml"/><Relationship Id="rId250" Type="http://schemas.openxmlformats.org/officeDocument/2006/relationships/customXml" Target="../ink/ink516.xml"/><Relationship Id="rId292" Type="http://schemas.openxmlformats.org/officeDocument/2006/relationships/customXml" Target="../ink/ink537.xml"/><Relationship Id="rId306" Type="http://schemas.openxmlformats.org/officeDocument/2006/relationships/customXml" Target="../ink/ink544.xml"/><Relationship Id="rId45" Type="http://schemas.openxmlformats.org/officeDocument/2006/relationships/image" Target="../media/image31610.png"/><Relationship Id="rId110" Type="http://schemas.openxmlformats.org/officeDocument/2006/relationships/customXml" Target="../ink/ink446.xml"/><Relationship Id="rId348" Type="http://schemas.openxmlformats.org/officeDocument/2006/relationships/customXml" Target="../ink/ink565.xml"/><Relationship Id="rId152" Type="http://schemas.openxmlformats.org/officeDocument/2006/relationships/customXml" Target="../ink/ink467.xml"/><Relationship Id="rId194" Type="http://schemas.openxmlformats.org/officeDocument/2006/relationships/customXml" Target="../ink/ink488.xml"/><Relationship Id="rId208" Type="http://schemas.openxmlformats.org/officeDocument/2006/relationships/customXml" Target="../ink/ink495.xml"/><Relationship Id="rId415" Type="http://schemas.openxmlformats.org/officeDocument/2006/relationships/image" Target="../media/image501.png"/><Relationship Id="rId457" Type="http://schemas.openxmlformats.org/officeDocument/2006/relationships/image" Target="../media/image522.png"/><Relationship Id="rId261" Type="http://schemas.openxmlformats.org/officeDocument/2006/relationships/image" Target="../media/image424.png"/><Relationship Id="rId14" Type="http://schemas.openxmlformats.org/officeDocument/2006/relationships/customXml" Target="../ink/ink400.xml"/><Relationship Id="rId56" Type="http://schemas.openxmlformats.org/officeDocument/2006/relationships/customXml" Target="../ink/ink421.xml"/><Relationship Id="rId317" Type="http://schemas.openxmlformats.org/officeDocument/2006/relationships/image" Target="../media/image452.png"/><Relationship Id="rId359" Type="http://schemas.openxmlformats.org/officeDocument/2006/relationships/image" Target="../media/image473.png"/><Relationship Id="rId98" Type="http://schemas.openxmlformats.org/officeDocument/2006/relationships/customXml" Target="../ink/ink440.xml"/><Relationship Id="rId121" Type="http://schemas.openxmlformats.org/officeDocument/2006/relationships/image" Target="../media/image35410.png"/><Relationship Id="rId163" Type="http://schemas.openxmlformats.org/officeDocument/2006/relationships/image" Target="../media/image37510.png"/><Relationship Id="rId219" Type="http://schemas.openxmlformats.org/officeDocument/2006/relationships/image" Target="../media/image403.png"/><Relationship Id="rId370" Type="http://schemas.openxmlformats.org/officeDocument/2006/relationships/customXml" Target="../ink/ink576.xml"/><Relationship Id="rId426" Type="http://schemas.openxmlformats.org/officeDocument/2006/relationships/customXml" Target="../ink/ink604.xml"/><Relationship Id="rId230" Type="http://schemas.openxmlformats.org/officeDocument/2006/relationships/customXml" Target="../ink/ink506.xml"/><Relationship Id="rId468" Type="http://schemas.openxmlformats.org/officeDocument/2006/relationships/customXml" Target="../ink/ink625.xml"/><Relationship Id="rId25" Type="http://schemas.openxmlformats.org/officeDocument/2006/relationships/image" Target="../media/image30610.png"/><Relationship Id="rId67" Type="http://schemas.openxmlformats.org/officeDocument/2006/relationships/image" Target="../media/image32710.png"/><Relationship Id="rId272" Type="http://schemas.openxmlformats.org/officeDocument/2006/relationships/customXml" Target="../ink/ink527.xml"/><Relationship Id="rId328" Type="http://schemas.openxmlformats.org/officeDocument/2006/relationships/customXml" Target="../ink/ink555.xml"/><Relationship Id="rId132" Type="http://schemas.openxmlformats.org/officeDocument/2006/relationships/customXml" Target="../ink/ink457.xml"/><Relationship Id="rId174" Type="http://schemas.openxmlformats.org/officeDocument/2006/relationships/customXml" Target="../ink/ink478.xml"/><Relationship Id="rId381" Type="http://schemas.openxmlformats.org/officeDocument/2006/relationships/image" Target="../media/image484.png"/><Relationship Id="rId241" Type="http://schemas.openxmlformats.org/officeDocument/2006/relationships/image" Target="../media/image414.png"/><Relationship Id="rId437" Type="http://schemas.openxmlformats.org/officeDocument/2006/relationships/image" Target="../media/image512.png"/><Relationship Id="rId36" Type="http://schemas.openxmlformats.org/officeDocument/2006/relationships/customXml" Target="../ink/ink411.xml"/><Relationship Id="rId283" Type="http://schemas.openxmlformats.org/officeDocument/2006/relationships/image" Target="../media/image435.png"/><Relationship Id="rId339" Type="http://schemas.openxmlformats.org/officeDocument/2006/relationships/image" Target="../media/image463.png"/><Relationship Id="rId78" Type="http://schemas.openxmlformats.org/officeDocument/2006/relationships/customXml" Target="../ink/ink432.xml"/><Relationship Id="rId101" Type="http://schemas.openxmlformats.org/officeDocument/2006/relationships/image" Target="../media/image34410.png"/><Relationship Id="rId143" Type="http://schemas.openxmlformats.org/officeDocument/2006/relationships/image" Target="../media/image36511.png"/><Relationship Id="rId185" Type="http://schemas.openxmlformats.org/officeDocument/2006/relationships/image" Target="../media/image38610.png"/><Relationship Id="rId350" Type="http://schemas.openxmlformats.org/officeDocument/2006/relationships/customXml" Target="../ink/ink566.xml"/><Relationship Id="rId406" Type="http://schemas.openxmlformats.org/officeDocument/2006/relationships/customXml" Target="../ink/ink594.xml"/><Relationship Id="rId9" Type="http://schemas.openxmlformats.org/officeDocument/2006/relationships/image" Target="../media/image298.png"/><Relationship Id="rId210" Type="http://schemas.openxmlformats.org/officeDocument/2006/relationships/customXml" Target="../ink/ink496.xml"/><Relationship Id="rId392" Type="http://schemas.openxmlformats.org/officeDocument/2006/relationships/customXml" Target="../ink/ink587.xml"/><Relationship Id="rId448" Type="http://schemas.openxmlformats.org/officeDocument/2006/relationships/customXml" Target="../ink/ink615.xml"/><Relationship Id="rId252" Type="http://schemas.openxmlformats.org/officeDocument/2006/relationships/customXml" Target="../ink/ink517.xml"/><Relationship Id="rId294" Type="http://schemas.openxmlformats.org/officeDocument/2006/relationships/customXml" Target="../ink/ink538.xml"/><Relationship Id="rId308" Type="http://schemas.openxmlformats.org/officeDocument/2006/relationships/customXml" Target="../ink/ink545.xml"/><Relationship Id="rId47" Type="http://schemas.openxmlformats.org/officeDocument/2006/relationships/image" Target="../media/image386.png"/><Relationship Id="rId89" Type="http://schemas.openxmlformats.org/officeDocument/2006/relationships/image" Target="../media/image33810.png"/><Relationship Id="rId112" Type="http://schemas.openxmlformats.org/officeDocument/2006/relationships/customXml" Target="../ink/ink447.xml"/><Relationship Id="rId154" Type="http://schemas.openxmlformats.org/officeDocument/2006/relationships/customXml" Target="../ink/ink468.xml"/><Relationship Id="rId361" Type="http://schemas.openxmlformats.org/officeDocument/2006/relationships/image" Target="../media/image474.png"/><Relationship Id="rId196" Type="http://schemas.openxmlformats.org/officeDocument/2006/relationships/customXml" Target="../ink/ink489.xml"/><Relationship Id="rId417" Type="http://schemas.openxmlformats.org/officeDocument/2006/relationships/image" Target="../media/image502.png"/><Relationship Id="rId459" Type="http://schemas.openxmlformats.org/officeDocument/2006/relationships/image" Target="../media/image523.png"/><Relationship Id="rId16" Type="http://schemas.openxmlformats.org/officeDocument/2006/relationships/customXml" Target="../ink/ink401.xml"/><Relationship Id="rId221" Type="http://schemas.openxmlformats.org/officeDocument/2006/relationships/image" Target="../media/image404.png"/><Relationship Id="rId263" Type="http://schemas.openxmlformats.org/officeDocument/2006/relationships/image" Target="../media/image425.png"/><Relationship Id="rId319" Type="http://schemas.openxmlformats.org/officeDocument/2006/relationships/image" Target="../media/image453.png"/><Relationship Id="rId470" Type="http://schemas.openxmlformats.org/officeDocument/2006/relationships/customXml" Target="../ink/ink626.xml"/><Relationship Id="rId58" Type="http://schemas.openxmlformats.org/officeDocument/2006/relationships/customXml" Target="../ink/ink422.xml"/><Relationship Id="rId123" Type="http://schemas.openxmlformats.org/officeDocument/2006/relationships/image" Target="../media/image35510.png"/><Relationship Id="rId330" Type="http://schemas.openxmlformats.org/officeDocument/2006/relationships/customXml" Target="../ink/ink556.xml"/><Relationship Id="rId165" Type="http://schemas.openxmlformats.org/officeDocument/2006/relationships/image" Target="../media/image37610.png"/><Relationship Id="rId372" Type="http://schemas.openxmlformats.org/officeDocument/2006/relationships/customXml" Target="../ink/ink577.xml"/><Relationship Id="rId428" Type="http://schemas.openxmlformats.org/officeDocument/2006/relationships/customXml" Target="../ink/ink605.xml"/><Relationship Id="rId232" Type="http://schemas.openxmlformats.org/officeDocument/2006/relationships/customXml" Target="../ink/ink507.xml"/><Relationship Id="rId274" Type="http://schemas.openxmlformats.org/officeDocument/2006/relationships/customXml" Target="../ink/ink528.xml"/><Relationship Id="rId27" Type="http://schemas.openxmlformats.org/officeDocument/2006/relationships/image" Target="../media/image30710.png"/><Relationship Id="rId69" Type="http://schemas.openxmlformats.org/officeDocument/2006/relationships/image" Target="../media/image32810.png"/><Relationship Id="rId134" Type="http://schemas.openxmlformats.org/officeDocument/2006/relationships/customXml" Target="../ink/ink458.xml"/><Relationship Id="rId80" Type="http://schemas.openxmlformats.org/officeDocument/2006/relationships/customXml" Target="../ink/ink433.xml"/><Relationship Id="rId176" Type="http://schemas.openxmlformats.org/officeDocument/2006/relationships/customXml" Target="../ink/ink479.xml"/><Relationship Id="rId341" Type="http://schemas.openxmlformats.org/officeDocument/2006/relationships/image" Target="../media/image464.png"/><Relationship Id="rId383" Type="http://schemas.openxmlformats.org/officeDocument/2006/relationships/image" Target="../media/image485.png"/><Relationship Id="rId439" Type="http://schemas.openxmlformats.org/officeDocument/2006/relationships/image" Target="../media/image513.png"/><Relationship Id="rId201" Type="http://schemas.openxmlformats.org/officeDocument/2006/relationships/image" Target="../media/image3948.png"/><Relationship Id="rId243" Type="http://schemas.openxmlformats.org/officeDocument/2006/relationships/image" Target="../media/image415.png"/><Relationship Id="rId285" Type="http://schemas.openxmlformats.org/officeDocument/2006/relationships/image" Target="../media/image436.png"/><Relationship Id="rId450" Type="http://schemas.openxmlformats.org/officeDocument/2006/relationships/customXml" Target="../ink/ink616.xml"/><Relationship Id="rId38" Type="http://schemas.openxmlformats.org/officeDocument/2006/relationships/customXml" Target="../ink/ink412.xml"/><Relationship Id="rId103" Type="http://schemas.openxmlformats.org/officeDocument/2006/relationships/image" Target="../media/image34510.png"/><Relationship Id="rId310" Type="http://schemas.openxmlformats.org/officeDocument/2006/relationships/customXml" Target="../ink/ink546.xml"/><Relationship Id="rId91" Type="http://schemas.openxmlformats.org/officeDocument/2006/relationships/image" Target="../media/image33910.png"/><Relationship Id="rId145" Type="http://schemas.openxmlformats.org/officeDocument/2006/relationships/image" Target="../media/image36611.png"/><Relationship Id="rId187" Type="http://schemas.openxmlformats.org/officeDocument/2006/relationships/image" Target="../media/image38710.png"/><Relationship Id="rId352" Type="http://schemas.openxmlformats.org/officeDocument/2006/relationships/customXml" Target="../ink/ink567.xml"/><Relationship Id="rId394" Type="http://schemas.openxmlformats.org/officeDocument/2006/relationships/customXml" Target="../ink/ink588.xml"/><Relationship Id="rId408" Type="http://schemas.openxmlformats.org/officeDocument/2006/relationships/customXml" Target="../ink/ink595.xml"/><Relationship Id="rId212" Type="http://schemas.openxmlformats.org/officeDocument/2006/relationships/customXml" Target="../ink/ink497.xml"/><Relationship Id="rId254" Type="http://schemas.openxmlformats.org/officeDocument/2006/relationships/customXml" Target="../ink/ink518.xml"/><Relationship Id="rId49" Type="http://schemas.openxmlformats.org/officeDocument/2006/relationships/image" Target="../media/image387.png"/><Relationship Id="rId114" Type="http://schemas.openxmlformats.org/officeDocument/2006/relationships/customXml" Target="../ink/ink448.xml"/><Relationship Id="rId296" Type="http://schemas.openxmlformats.org/officeDocument/2006/relationships/customXml" Target="../ink/ink539.xml"/><Relationship Id="rId461" Type="http://schemas.openxmlformats.org/officeDocument/2006/relationships/image" Target="../media/image524.png"/><Relationship Id="rId60" Type="http://schemas.openxmlformats.org/officeDocument/2006/relationships/customXml" Target="../ink/ink423.xml"/><Relationship Id="rId156" Type="http://schemas.openxmlformats.org/officeDocument/2006/relationships/customXml" Target="../ink/ink469.xml"/><Relationship Id="rId198" Type="http://schemas.openxmlformats.org/officeDocument/2006/relationships/customXml" Target="../ink/ink490.xml"/><Relationship Id="rId321" Type="http://schemas.openxmlformats.org/officeDocument/2006/relationships/image" Target="../media/image454.png"/><Relationship Id="rId363" Type="http://schemas.openxmlformats.org/officeDocument/2006/relationships/image" Target="../media/image475.png"/><Relationship Id="rId419" Type="http://schemas.openxmlformats.org/officeDocument/2006/relationships/image" Target="../media/image503.png"/><Relationship Id="rId223" Type="http://schemas.openxmlformats.org/officeDocument/2006/relationships/image" Target="../media/image405.png"/><Relationship Id="rId430" Type="http://schemas.openxmlformats.org/officeDocument/2006/relationships/customXml" Target="../ink/ink606.xml"/><Relationship Id="rId18" Type="http://schemas.openxmlformats.org/officeDocument/2006/relationships/customXml" Target="../ink/ink402.xml"/><Relationship Id="rId265" Type="http://schemas.openxmlformats.org/officeDocument/2006/relationships/image" Target="../media/image426.png"/><Relationship Id="rId472" Type="http://schemas.openxmlformats.org/officeDocument/2006/relationships/customXml" Target="../ink/ink627.xml"/><Relationship Id="rId125" Type="http://schemas.openxmlformats.org/officeDocument/2006/relationships/image" Target="../media/image35610.png"/><Relationship Id="rId167" Type="http://schemas.openxmlformats.org/officeDocument/2006/relationships/image" Target="../media/image37710.png"/><Relationship Id="rId332" Type="http://schemas.openxmlformats.org/officeDocument/2006/relationships/customXml" Target="../ink/ink557.xml"/><Relationship Id="rId374" Type="http://schemas.openxmlformats.org/officeDocument/2006/relationships/customXml" Target="../ink/ink578.xml"/><Relationship Id="rId71" Type="http://schemas.openxmlformats.org/officeDocument/2006/relationships/image" Target="../media/image32910.png"/><Relationship Id="rId234" Type="http://schemas.openxmlformats.org/officeDocument/2006/relationships/customXml" Target="../ink/ink508.xml"/><Relationship Id="rId2" Type="http://schemas.openxmlformats.org/officeDocument/2006/relationships/customXml" Target="../ink/ink394.xml"/><Relationship Id="rId29" Type="http://schemas.openxmlformats.org/officeDocument/2006/relationships/image" Target="../media/image30810.png"/><Relationship Id="rId276" Type="http://schemas.openxmlformats.org/officeDocument/2006/relationships/customXml" Target="../ink/ink529.xml"/><Relationship Id="rId441" Type="http://schemas.openxmlformats.org/officeDocument/2006/relationships/image" Target="../media/image514.png"/><Relationship Id="rId40" Type="http://schemas.openxmlformats.org/officeDocument/2006/relationships/customXml" Target="../ink/ink413.xml"/><Relationship Id="rId136" Type="http://schemas.openxmlformats.org/officeDocument/2006/relationships/customXml" Target="../ink/ink459.xml"/><Relationship Id="rId178" Type="http://schemas.openxmlformats.org/officeDocument/2006/relationships/customXml" Target="../ink/ink480.xml"/><Relationship Id="rId301" Type="http://schemas.openxmlformats.org/officeDocument/2006/relationships/image" Target="../media/image444.png"/><Relationship Id="rId343" Type="http://schemas.openxmlformats.org/officeDocument/2006/relationships/image" Target="../media/image465.png"/><Relationship Id="rId82" Type="http://schemas.openxmlformats.org/officeDocument/2006/relationships/customXml" Target="../ink/ink434.xml"/><Relationship Id="rId203" Type="http://schemas.openxmlformats.org/officeDocument/2006/relationships/image" Target="../media/image395.png"/><Relationship Id="rId385" Type="http://schemas.openxmlformats.org/officeDocument/2006/relationships/image" Target="../media/image486.png"/><Relationship Id="rId19" Type="http://schemas.openxmlformats.org/officeDocument/2006/relationships/image" Target="../media/image30310.png"/><Relationship Id="rId224" Type="http://schemas.openxmlformats.org/officeDocument/2006/relationships/customXml" Target="../ink/ink503.xml"/><Relationship Id="rId245" Type="http://schemas.openxmlformats.org/officeDocument/2006/relationships/image" Target="../media/image416.png"/><Relationship Id="rId266" Type="http://schemas.openxmlformats.org/officeDocument/2006/relationships/customXml" Target="../ink/ink524.xml"/><Relationship Id="rId287" Type="http://schemas.openxmlformats.org/officeDocument/2006/relationships/image" Target="../media/image437.png"/><Relationship Id="rId410" Type="http://schemas.openxmlformats.org/officeDocument/2006/relationships/customXml" Target="../ink/ink596.xml"/><Relationship Id="rId431" Type="http://schemas.openxmlformats.org/officeDocument/2006/relationships/image" Target="../media/image509.png"/><Relationship Id="rId452" Type="http://schemas.openxmlformats.org/officeDocument/2006/relationships/customXml" Target="../ink/ink617.xml"/><Relationship Id="rId473" Type="http://schemas.openxmlformats.org/officeDocument/2006/relationships/image" Target="../media/image530.png"/><Relationship Id="rId30" Type="http://schemas.openxmlformats.org/officeDocument/2006/relationships/customXml" Target="../ink/ink408.xml"/><Relationship Id="rId105" Type="http://schemas.openxmlformats.org/officeDocument/2006/relationships/image" Target="../media/image34610.png"/><Relationship Id="rId126" Type="http://schemas.openxmlformats.org/officeDocument/2006/relationships/customXml" Target="../ink/ink454.xml"/><Relationship Id="rId147" Type="http://schemas.openxmlformats.org/officeDocument/2006/relationships/image" Target="../media/image36711.png"/><Relationship Id="rId168" Type="http://schemas.openxmlformats.org/officeDocument/2006/relationships/customXml" Target="../ink/ink475.xml"/><Relationship Id="rId312" Type="http://schemas.openxmlformats.org/officeDocument/2006/relationships/customXml" Target="../ink/ink547.xml"/><Relationship Id="rId333" Type="http://schemas.openxmlformats.org/officeDocument/2006/relationships/image" Target="../media/image460.png"/><Relationship Id="rId354" Type="http://schemas.openxmlformats.org/officeDocument/2006/relationships/customXml" Target="../ink/ink568.xml"/><Relationship Id="rId51" Type="http://schemas.openxmlformats.org/officeDocument/2006/relationships/image" Target="../media/image388.png"/><Relationship Id="rId72" Type="http://schemas.openxmlformats.org/officeDocument/2006/relationships/customXml" Target="../ink/ink429.xml"/><Relationship Id="rId93" Type="http://schemas.openxmlformats.org/officeDocument/2006/relationships/image" Target="../media/image34010.png"/><Relationship Id="rId189" Type="http://schemas.openxmlformats.org/officeDocument/2006/relationships/image" Target="../media/image38810.png"/><Relationship Id="rId375" Type="http://schemas.openxmlformats.org/officeDocument/2006/relationships/image" Target="../media/image481.png"/><Relationship Id="rId396" Type="http://schemas.openxmlformats.org/officeDocument/2006/relationships/customXml" Target="../ink/ink589.xml"/><Relationship Id="rId3" Type="http://schemas.openxmlformats.org/officeDocument/2006/relationships/image" Target="../media/image29510.png"/><Relationship Id="rId214" Type="http://schemas.openxmlformats.org/officeDocument/2006/relationships/customXml" Target="../ink/ink498.xml"/><Relationship Id="rId235" Type="http://schemas.openxmlformats.org/officeDocument/2006/relationships/image" Target="../media/image411.png"/><Relationship Id="rId256" Type="http://schemas.openxmlformats.org/officeDocument/2006/relationships/customXml" Target="../ink/ink519.xml"/><Relationship Id="rId277" Type="http://schemas.openxmlformats.org/officeDocument/2006/relationships/image" Target="../media/image432.png"/><Relationship Id="rId298" Type="http://schemas.openxmlformats.org/officeDocument/2006/relationships/customXml" Target="../ink/ink540.xml"/><Relationship Id="rId400" Type="http://schemas.openxmlformats.org/officeDocument/2006/relationships/customXml" Target="../ink/ink591.xml"/><Relationship Id="rId421" Type="http://schemas.openxmlformats.org/officeDocument/2006/relationships/image" Target="../media/image504.png"/><Relationship Id="rId442" Type="http://schemas.openxmlformats.org/officeDocument/2006/relationships/customXml" Target="../ink/ink612.xml"/><Relationship Id="rId463" Type="http://schemas.openxmlformats.org/officeDocument/2006/relationships/image" Target="../media/image525.png"/><Relationship Id="rId116" Type="http://schemas.openxmlformats.org/officeDocument/2006/relationships/customXml" Target="../ink/ink449.xml"/><Relationship Id="rId137" Type="http://schemas.openxmlformats.org/officeDocument/2006/relationships/image" Target="../media/image36211.png"/><Relationship Id="rId158" Type="http://schemas.openxmlformats.org/officeDocument/2006/relationships/customXml" Target="../ink/ink470.xml"/><Relationship Id="rId302" Type="http://schemas.openxmlformats.org/officeDocument/2006/relationships/customXml" Target="../ink/ink542.xml"/><Relationship Id="rId323" Type="http://schemas.openxmlformats.org/officeDocument/2006/relationships/image" Target="../media/image455.png"/><Relationship Id="rId344" Type="http://schemas.openxmlformats.org/officeDocument/2006/relationships/customXml" Target="../ink/ink563.xml"/><Relationship Id="rId20" Type="http://schemas.openxmlformats.org/officeDocument/2006/relationships/customXml" Target="../ink/ink403.xml"/><Relationship Id="rId41" Type="http://schemas.openxmlformats.org/officeDocument/2006/relationships/image" Target="../media/image31410.png"/><Relationship Id="rId62" Type="http://schemas.openxmlformats.org/officeDocument/2006/relationships/customXml" Target="../ink/ink424.xml"/><Relationship Id="rId83" Type="http://schemas.openxmlformats.org/officeDocument/2006/relationships/image" Target="../media/image393.png"/><Relationship Id="rId179" Type="http://schemas.openxmlformats.org/officeDocument/2006/relationships/image" Target="../media/image38310.png"/><Relationship Id="rId365" Type="http://schemas.openxmlformats.org/officeDocument/2006/relationships/image" Target="../media/image476.png"/><Relationship Id="rId386" Type="http://schemas.openxmlformats.org/officeDocument/2006/relationships/customXml" Target="../ink/ink584.xml"/><Relationship Id="rId190" Type="http://schemas.openxmlformats.org/officeDocument/2006/relationships/customXml" Target="../ink/ink486.xml"/><Relationship Id="rId204" Type="http://schemas.openxmlformats.org/officeDocument/2006/relationships/customXml" Target="../ink/ink493.xml"/><Relationship Id="rId225" Type="http://schemas.openxmlformats.org/officeDocument/2006/relationships/image" Target="../media/image406.png"/><Relationship Id="rId246" Type="http://schemas.openxmlformats.org/officeDocument/2006/relationships/customXml" Target="../ink/ink514.xml"/><Relationship Id="rId267" Type="http://schemas.openxmlformats.org/officeDocument/2006/relationships/image" Target="../media/image427.png"/><Relationship Id="rId288" Type="http://schemas.openxmlformats.org/officeDocument/2006/relationships/customXml" Target="../ink/ink535.xml"/><Relationship Id="rId411" Type="http://schemas.openxmlformats.org/officeDocument/2006/relationships/image" Target="../media/image499.png"/><Relationship Id="rId432" Type="http://schemas.openxmlformats.org/officeDocument/2006/relationships/customXml" Target="../ink/ink607.xml"/><Relationship Id="rId453" Type="http://schemas.openxmlformats.org/officeDocument/2006/relationships/image" Target="../media/image520.png"/><Relationship Id="rId474" Type="http://schemas.openxmlformats.org/officeDocument/2006/relationships/customXml" Target="../ink/ink628.xml"/><Relationship Id="rId106" Type="http://schemas.openxmlformats.org/officeDocument/2006/relationships/customXml" Target="../ink/ink444.xml"/><Relationship Id="rId127" Type="http://schemas.openxmlformats.org/officeDocument/2006/relationships/image" Target="../media/image35710.png"/><Relationship Id="rId313" Type="http://schemas.openxmlformats.org/officeDocument/2006/relationships/image" Target="../media/image450.png"/><Relationship Id="rId10" Type="http://schemas.openxmlformats.org/officeDocument/2006/relationships/customXml" Target="../ink/ink398.xml"/><Relationship Id="rId31" Type="http://schemas.openxmlformats.org/officeDocument/2006/relationships/image" Target="../media/image30910.png"/><Relationship Id="rId52" Type="http://schemas.openxmlformats.org/officeDocument/2006/relationships/customXml" Target="../ink/ink419.xml"/><Relationship Id="rId73" Type="http://schemas.openxmlformats.org/officeDocument/2006/relationships/image" Target="../media/image33010.png"/><Relationship Id="rId94" Type="http://schemas.openxmlformats.org/officeDocument/2006/relationships/customXml" Target="../ink/ink438.xml"/><Relationship Id="rId148" Type="http://schemas.openxmlformats.org/officeDocument/2006/relationships/customXml" Target="../ink/ink465.xml"/><Relationship Id="rId169" Type="http://schemas.openxmlformats.org/officeDocument/2006/relationships/image" Target="../media/image37810.png"/><Relationship Id="rId334" Type="http://schemas.openxmlformats.org/officeDocument/2006/relationships/customXml" Target="../ink/ink558.xml"/><Relationship Id="rId355" Type="http://schemas.openxmlformats.org/officeDocument/2006/relationships/image" Target="../media/image471.png"/><Relationship Id="rId376" Type="http://schemas.openxmlformats.org/officeDocument/2006/relationships/customXml" Target="../ink/ink579.xml"/><Relationship Id="rId397" Type="http://schemas.openxmlformats.org/officeDocument/2006/relationships/image" Target="../media/image492.png"/><Relationship Id="rId4" Type="http://schemas.openxmlformats.org/officeDocument/2006/relationships/customXml" Target="../ink/ink395.xml"/><Relationship Id="rId180" Type="http://schemas.openxmlformats.org/officeDocument/2006/relationships/customXml" Target="../ink/ink481.xml"/><Relationship Id="rId215" Type="http://schemas.openxmlformats.org/officeDocument/2006/relationships/image" Target="../media/image401.png"/><Relationship Id="rId236" Type="http://schemas.openxmlformats.org/officeDocument/2006/relationships/customXml" Target="../ink/ink509.xml"/><Relationship Id="rId257" Type="http://schemas.openxmlformats.org/officeDocument/2006/relationships/image" Target="../media/image422.png"/><Relationship Id="rId278" Type="http://schemas.openxmlformats.org/officeDocument/2006/relationships/customXml" Target="../ink/ink530.xml"/><Relationship Id="rId401" Type="http://schemas.openxmlformats.org/officeDocument/2006/relationships/image" Target="../media/image494.png"/><Relationship Id="rId422" Type="http://schemas.openxmlformats.org/officeDocument/2006/relationships/customXml" Target="../ink/ink602.xml"/><Relationship Id="rId443" Type="http://schemas.openxmlformats.org/officeDocument/2006/relationships/image" Target="../media/image515.png"/><Relationship Id="rId464" Type="http://schemas.openxmlformats.org/officeDocument/2006/relationships/customXml" Target="../ink/ink623.xml"/><Relationship Id="rId303" Type="http://schemas.openxmlformats.org/officeDocument/2006/relationships/image" Target="../media/image445.png"/><Relationship Id="rId42" Type="http://schemas.openxmlformats.org/officeDocument/2006/relationships/customXml" Target="../ink/ink414.xml"/><Relationship Id="rId84" Type="http://schemas.openxmlformats.org/officeDocument/2006/relationships/customXml" Target="../ink/ink435.xml"/><Relationship Id="rId138" Type="http://schemas.openxmlformats.org/officeDocument/2006/relationships/customXml" Target="../ink/ink460.xml"/><Relationship Id="rId345" Type="http://schemas.openxmlformats.org/officeDocument/2006/relationships/image" Target="../media/image466.png"/><Relationship Id="rId387" Type="http://schemas.openxmlformats.org/officeDocument/2006/relationships/image" Target="../media/image487.png"/><Relationship Id="rId191" Type="http://schemas.openxmlformats.org/officeDocument/2006/relationships/image" Target="../media/image38910.png"/><Relationship Id="rId205" Type="http://schemas.openxmlformats.org/officeDocument/2006/relationships/image" Target="../media/image396.png"/><Relationship Id="rId247" Type="http://schemas.openxmlformats.org/officeDocument/2006/relationships/image" Target="../media/image417.png"/><Relationship Id="rId412" Type="http://schemas.openxmlformats.org/officeDocument/2006/relationships/customXml" Target="../ink/ink597.xml"/><Relationship Id="rId107" Type="http://schemas.openxmlformats.org/officeDocument/2006/relationships/image" Target="../media/image34710.png"/><Relationship Id="rId289" Type="http://schemas.openxmlformats.org/officeDocument/2006/relationships/image" Target="../media/image438.png"/><Relationship Id="rId454" Type="http://schemas.openxmlformats.org/officeDocument/2006/relationships/customXml" Target="../ink/ink618.xml"/><Relationship Id="rId11" Type="http://schemas.openxmlformats.org/officeDocument/2006/relationships/image" Target="../media/image29910.png"/><Relationship Id="rId53" Type="http://schemas.openxmlformats.org/officeDocument/2006/relationships/image" Target="../media/image389.png"/><Relationship Id="rId149" Type="http://schemas.openxmlformats.org/officeDocument/2006/relationships/image" Target="../media/image36810.png"/><Relationship Id="rId314" Type="http://schemas.openxmlformats.org/officeDocument/2006/relationships/customXml" Target="../ink/ink548.xml"/><Relationship Id="rId356" Type="http://schemas.openxmlformats.org/officeDocument/2006/relationships/customXml" Target="../ink/ink569.xml"/><Relationship Id="rId398" Type="http://schemas.openxmlformats.org/officeDocument/2006/relationships/customXml" Target="../ink/ink590.xml"/><Relationship Id="rId95" Type="http://schemas.openxmlformats.org/officeDocument/2006/relationships/image" Target="../media/image34110.png"/><Relationship Id="rId160" Type="http://schemas.openxmlformats.org/officeDocument/2006/relationships/customXml" Target="../ink/ink471.xml"/><Relationship Id="rId216" Type="http://schemas.openxmlformats.org/officeDocument/2006/relationships/customXml" Target="../ink/ink499.xml"/><Relationship Id="rId423" Type="http://schemas.openxmlformats.org/officeDocument/2006/relationships/image" Target="../media/image505.png"/><Relationship Id="rId258" Type="http://schemas.openxmlformats.org/officeDocument/2006/relationships/customXml" Target="../ink/ink520.xml"/><Relationship Id="rId465" Type="http://schemas.openxmlformats.org/officeDocument/2006/relationships/image" Target="../media/image526.png"/><Relationship Id="rId22" Type="http://schemas.openxmlformats.org/officeDocument/2006/relationships/customXml" Target="../ink/ink404.xml"/><Relationship Id="rId64" Type="http://schemas.openxmlformats.org/officeDocument/2006/relationships/customXml" Target="../ink/ink425.xml"/><Relationship Id="rId118" Type="http://schemas.openxmlformats.org/officeDocument/2006/relationships/customXml" Target="../ink/ink450.xml"/><Relationship Id="rId325" Type="http://schemas.openxmlformats.org/officeDocument/2006/relationships/image" Target="../media/image456.png"/><Relationship Id="rId367" Type="http://schemas.openxmlformats.org/officeDocument/2006/relationships/image" Target="../media/image477.png"/><Relationship Id="rId171" Type="http://schemas.openxmlformats.org/officeDocument/2006/relationships/image" Target="../media/image37910.png"/><Relationship Id="rId227" Type="http://schemas.openxmlformats.org/officeDocument/2006/relationships/image" Target="../media/image407.png"/><Relationship Id="rId269" Type="http://schemas.openxmlformats.org/officeDocument/2006/relationships/image" Target="../media/image428.png"/><Relationship Id="rId434" Type="http://schemas.openxmlformats.org/officeDocument/2006/relationships/customXml" Target="../ink/ink608.xml"/><Relationship Id="rId33" Type="http://schemas.openxmlformats.org/officeDocument/2006/relationships/image" Target="../media/image31010.png"/><Relationship Id="rId129" Type="http://schemas.openxmlformats.org/officeDocument/2006/relationships/image" Target="../media/image35810.png"/><Relationship Id="rId280" Type="http://schemas.openxmlformats.org/officeDocument/2006/relationships/customXml" Target="../ink/ink531.xml"/><Relationship Id="rId336" Type="http://schemas.openxmlformats.org/officeDocument/2006/relationships/customXml" Target="../ink/ink559.xml"/><Relationship Id="rId75" Type="http://schemas.openxmlformats.org/officeDocument/2006/relationships/image" Target="../media/image33110.png"/><Relationship Id="rId140" Type="http://schemas.openxmlformats.org/officeDocument/2006/relationships/customXml" Target="../ink/ink461.xml"/><Relationship Id="rId182" Type="http://schemas.openxmlformats.org/officeDocument/2006/relationships/customXml" Target="../ink/ink482.xml"/><Relationship Id="rId378" Type="http://schemas.openxmlformats.org/officeDocument/2006/relationships/customXml" Target="../ink/ink580.xml"/><Relationship Id="rId403" Type="http://schemas.openxmlformats.org/officeDocument/2006/relationships/image" Target="../media/image495.png"/><Relationship Id="rId6" Type="http://schemas.openxmlformats.org/officeDocument/2006/relationships/customXml" Target="../ink/ink396.xml"/><Relationship Id="rId238" Type="http://schemas.openxmlformats.org/officeDocument/2006/relationships/customXml" Target="../ink/ink510.xml"/><Relationship Id="rId445" Type="http://schemas.openxmlformats.org/officeDocument/2006/relationships/image" Target="../media/image516.png"/><Relationship Id="rId291" Type="http://schemas.openxmlformats.org/officeDocument/2006/relationships/image" Target="../media/image439.png"/><Relationship Id="rId305" Type="http://schemas.openxmlformats.org/officeDocument/2006/relationships/image" Target="../media/image446.png"/><Relationship Id="rId347" Type="http://schemas.openxmlformats.org/officeDocument/2006/relationships/image" Target="../media/image467.png"/><Relationship Id="rId44" Type="http://schemas.openxmlformats.org/officeDocument/2006/relationships/customXml" Target="../ink/ink415.xml"/><Relationship Id="rId151" Type="http://schemas.openxmlformats.org/officeDocument/2006/relationships/image" Target="../media/image36910.png"/><Relationship Id="rId389" Type="http://schemas.openxmlformats.org/officeDocument/2006/relationships/image" Target="../media/image488.png"/><Relationship Id="rId193" Type="http://schemas.openxmlformats.org/officeDocument/2006/relationships/image" Target="../media/image39010.png"/><Relationship Id="rId207" Type="http://schemas.openxmlformats.org/officeDocument/2006/relationships/image" Target="../media/image397.png"/><Relationship Id="rId249" Type="http://schemas.openxmlformats.org/officeDocument/2006/relationships/image" Target="../media/image418.png"/><Relationship Id="rId414" Type="http://schemas.openxmlformats.org/officeDocument/2006/relationships/customXml" Target="../ink/ink598.xml"/><Relationship Id="rId456" Type="http://schemas.openxmlformats.org/officeDocument/2006/relationships/customXml" Target="../ink/ink619.xml"/><Relationship Id="rId13" Type="http://schemas.openxmlformats.org/officeDocument/2006/relationships/image" Target="../media/image30010.png"/><Relationship Id="rId109" Type="http://schemas.openxmlformats.org/officeDocument/2006/relationships/image" Target="../media/image34810.png"/><Relationship Id="rId260" Type="http://schemas.openxmlformats.org/officeDocument/2006/relationships/customXml" Target="../ink/ink521.xml"/><Relationship Id="rId316" Type="http://schemas.openxmlformats.org/officeDocument/2006/relationships/customXml" Target="../ink/ink549.xml"/><Relationship Id="rId55" Type="http://schemas.openxmlformats.org/officeDocument/2006/relationships/image" Target="../media/image390.png"/><Relationship Id="rId97" Type="http://schemas.openxmlformats.org/officeDocument/2006/relationships/image" Target="../media/image34210.png"/><Relationship Id="rId120" Type="http://schemas.openxmlformats.org/officeDocument/2006/relationships/customXml" Target="../ink/ink451.xml"/><Relationship Id="rId358" Type="http://schemas.openxmlformats.org/officeDocument/2006/relationships/customXml" Target="../ink/ink570.xml"/><Relationship Id="rId162" Type="http://schemas.openxmlformats.org/officeDocument/2006/relationships/customXml" Target="../ink/ink472.xml"/><Relationship Id="rId218" Type="http://schemas.openxmlformats.org/officeDocument/2006/relationships/customXml" Target="../ink/ink500.xml"/><Relationship Id="rId425" Type="http://schemas.openxmlformats.org/officeDocument/2006/relationships/image" Target="../media/image506.png"/><Relationship Id="rId467" Type="http://schemas.openxmlformats.org/officeDocument/2006/relationships/image" Target="../media/image527.png"/><Relationship Id="rId271" Type="http://schemas.openxmlformats.org/officeDocument/2006/relationships/image" Target="../media/image429.png"/><Relationship Id="rId24" Type="http://schemas.openxmlformats.org/officeDocument/2006/relationships/customXml" Target="../ink/ink405.xml"/><Relationship Id="rId66" Type="http://schemas.openxmlformats.org/officeDocument/2006/relationships/customXml" Target="../ink/ink426.xml"/><Relationship Id="rId131" Type="http://schemas.openxmlformats.org/officeDocument/2006/relationships/image" Target="../media/image35911.png"/><Relationship Id="rId327" Type="http://schemas.openxmlformats.org/officeDocument/2006/relationships/image" Target="../media/image457.png"/><Relationship Id="rId369" Type="http://schemas.openxmlformats.org/officeDocument/2006/relationships/image" Target="../media/image478.png"/><Relationship Id="rId173" Type="http://schemas.openxmlformats.org/officeDocument/2006/relationships/image" Target="../media/image38010.png"/><Relationship Id="rId229" Type="http://schemas.openxmlformats.org/officeDocument/2006/relationships/image" Target="../media/image408.png"/><Relationship Id="rId380" Type="http://schemas.openxmlformats.org/officeDocument/2006/relationships/customXml" Target="../ink/ink581.xml"/><Relationship Id="rId436" Type="http://schemas.openxmlformats.org/officeDocument/2006/relationships/customXml" Target="../ink/ink609.xml"/><Relationship Id="rId240" Type="http://schemas.openxmlformats.org/officeDocument/2006/relationships/customXml" Target="../ink/ink511.xml"/><Relationship Id="rId35" Type="http://schemas.openxmlformats.org/officeDocument/2006/relationships/image" Target="../media/image31110.png"/><Relationship Id="rId77" Type="http://schemas.openxmlformats.org/officeDocument/2006/relationships/image" Target="../media/image33210.png"/><Relationship Id="rId100" Type="http://schemas.openxmlformats.org/officeDocument/2006/relationships/customXml" Target="../ink/ink441.xml"/><Relationship Id="rId282" Type="http://schemas.openxmlformats.org/officeDocument/2006/relationships/customXml" Target="../ink/ink532.xml"/><Relationship Id="rId338" Type="http://schemas.openxmlformats.org/officeDocument/2006/relationships/customXml" Target="../ink/ink560.xml"/><Relationship Id="rId8" Type="http://schemas.openxmlformats.org/officeDocument/2006/relationships/customXml" Target="../ink/ink397.xml"/><Relationship Id="rId142" Type="http://schemas.openxmlformats.org/officeDocument/2006/relationships/customXml" Target="../ink/ink462.xml"/><Relationship Id="rId184" Type="http://schemas.openxmlformats.org/officeDocument/2006/relationships/customXml" Target="../ink/ink483.xml"/><Relationship Id="rId391" Type="http://schemas.openxmlformats.org/officeDocument/2006/relationships/image" Target="../media/image489.png"/><Relationship Id="rId405" Type="http://schemas.openxmlformats.org/officeDocument/2006/relationships/image" Target="../media/image496.png"/><Relationship Id="rId447" Type="http://schemas.openxmlformats.org/officeDocument/2006/relationships/image" Target="../media/image517.png"/><Relationship Id="rId251" Type="http://schemas.openxmlformats.org/officeDocument/2006/relationships/image" Target="../media/image419.png"/><Relationship Id="rId46" Type="http://schemas.openxmlformats.org/officeDocument/2006/relationships/customXml" Target="../ink/ink416.xml"/><Relationship Id="rId293" Type="http://schemas.openxmlformats.org/officeDocument/2006/relationships/image" Target="../media/image440.png"/><Relationship Id="rId307" Type="http://schemas.openxmlformats.org/officeDocument/2006/relationships/image" Target="../media/image447.png"/><Relationship Id="rId349" Type="http://schemas.openxmlformats.org/officeDocument/2006/relationships/image" Target="../media/image468.png"/><Relationship Id="rId111" Type="http://schemas.openxmlformats.org/officeDocument/2006/relationships/image" Target="../media/image34910.png"/><Relationship Id="rId153" Type="http://schemas.openxmlformats.org/officeDocument/2006/relationships/image" Target="../media/image37010.png"/><Relationship Id="rId195" Type="http://schemas.openxmlformats.org/officeDocument/2006/relationships/image" Target="../media/image39110.png"/><Relationship Id="rId209" Type="http://schemas.openxmlformats.org/officeDocument/2006/relationships/image" Target="../media/image398.png"/><Relationship Id="rId360" Type="http://schemas.openxmlformats.org/officeDocument/2006/relationships/customXml" Target="../ink/ink571.xml"/><Relationship Id="rId416" Type="http://schemas.openxmlformats.org/officeDocument/2006/relationships/customXml" Target="../ink/ink599.xml"/><Relationship Id="rId220" Type="http://schemas.openxmlformats.org/officeDocument/2006/relationships/customXml" Target="../ink/ink501.xml"/><Relationship Id="rId458" Type="http://schemas.openxmlformats.org/officeDocument/2006/relationships/customXml" Target="../ink/ink620.xml"/><Relationship Id="rId15" Type="http://schemas.openxmlformats.org/officeDocument/2006/relationships/image" Target="../media/image30110.png"/><Relationship Id="rId57" Type="http://schemas.openxmlformats.org/officeDocument/2006/relationships/image" Target="../media/image391.png"/><Relationship Id="rId262" Type="http://schemas.openxmlformats.org/officeDocument/2006/relationships/customXml" Target="../ink/ink522.xml"/><Relationship Id="rId318" Type="http://schemas.openxmlformats.org/officeDocument/2006/relationships/customXml" Target="../ink/ink550.xml"/><Relationship Id="rId99" Type="http://schemas.openxmlformats.org/officeDocument/2006/relationships/image" Target="../media/image34310.png"/><Relationship Id="rId122" Type="http://schemas.openxmlformats.org/officeDocument/2006/relationships/customXml" Target="../ink/ink452.xml"/><Relationship Id="rId164" Type="http://schemas.openxmlformats.org/officeDocument/2006/relationships/customXml" Target="../ink/ink473.xml"/><Relationship Id="rId371" Type="http://schemas.openxmlformats.org/officeDocument/2006/relationships/image" Target="../media/image479.png"/><Relationship Id="rId427" Type="http://schemas.openxmlformats.org/officeDocument/2006/relationships/image" Target="../media/image507.png"/><Relationship Id="rId469" Type="http://schemas.openxmlformats.org/officeDocument/2006/relationships/image" Target="../media/image528.png"/><Relationship Id="rId26" Type="http://schemas.openxmlformats.org/officeDocument/2006/relationships/customXml" Target="../ink/ink406.xml"/><Relationship Id="rId231" Type="http://schemas.openxmlformats.org/officeDocument/2006/relationships/image" Target="../media/image409.png"/><Relationship Id="rId273" Type="http://schemas.openxmlformats.org/officeDocument/2006/relationships/image" Target="../media/image430.png"/><Relationship Id="rId329" Type="http://schemas.openxmlformats.org/officeDocument/2006/relationships/image" Target="../media/image458.png"/><Relationship Id="rId68" Type="http://schemas.openxmlformats.org/officeDocument/2006/relationships/customXml" Target="../ink/ink427.xml"/><Relationship Id="rId133" Type="http://schemas.openxmlformats.org/officeDocument/2006/relationships/image" Target="../media/image36011.png"/><Relationship Id="rId175" Type="http://schemas.openxmlformats.org/officeDocument/2006/relationships/image" Target="../media/image38110.png"/><Relationship Id="rId340" Type="http://schemas.openxmlformats.org/officeDocument/2006/relationships/customXml" Target="../ink/ink561.xml"/><Relationship Id="rId200" Type="http://schemas.openxmlformats.org/officeDocument/2006/relationships/customXml" Target="../ink/ink491.xml"/><Relationship Id="rId382" Type="http://schemas.openxmlformats.org/officeDocument/2006/relationships/customXml" Target="../ink/ink582.xml"/><Relationship Id="rId438" Type="http://schemas.openxmlformats.org/officeDocument/2006/relationships/customXml" Target="../ink/ink610.xml"/><Relationship Id="rId242" Type="http://schemas.openxmlformats.org/officeDocument/2006/relationships/customXml" Target="../ink/ink512.xml"/><Relationship Id="rId284" Type="http://schemas.openxmlformats.org/officeDocument/2006/relationships/customXml" Target="../ink/ink533.xml"/><Relationship Id="rId37" Type="http://schemas.openxmlformats.org/officeDocument/2006/relationships/image" Target="../media/image31210.png"/><Relationship Id="rId79" Type="http://schemas.openxmlformats.org/officeDocument/2006/relationships/image" Target="../media/image33310.png"/><Relationship Id="rId102" Type="http://schemas.openxmlformats.org/officeDocument/2006/relationships/customXml" Target="../ink/ink442.xml"/><Relationship Id="rId144" Type="http://schemas.openxmlformats.org/officeDocument/2006/relationships/customXml" Target="../ink/ink463.xml"/><Relationship Id="rId90" Type="http://schemas.openxmlformats.org/officeDocument/2006/relationships/customXml" Target="../ink/ink436.xml"/><Relationship Id="rId186" Type="http://schemas.openxmlformats.org/officeDocument/2006/relationships/customXml" Target="../ink/ink484.xml"/><Relationship Id="rId351" Type="http://schemas.openxmlformats.org/officeDocument/2006/relationships/image" Target="../media/image469.png"/><Relationship Id="rId393" Type="http://schemas.openxmlformats.org/officeDocument/2006/relationships/image" Target="../media/image490.png"/><Relationship Id="rId407" Type="http://schemas.openxmlformats.org/officeDocument/2006/relationships/image" Target="../media/image497.png"/><Relationship Id="rId449" Type="http://schemas.openxmlformats.org/officeDocument/2006/relationships/image" Target="../media/image518.png"/><Relationship Id="rId211" Type="http://schemas.openxmlformats.org/officeDocument/2006/relationships/image" Target="../media/image399.png"/><Relationship Id="rId253" Type="http://schemas.openxmlformats.org/officeDocument/2006/relationships/image" Target="../media/image420.png"/><Relationship Id="rId295" Type="http://schemas.openxmlformats.org/officeDocument/2006/relationships/image" Target="../media/image441.png"/><Relationship Id="rId309" Type="http://schemas.openxmlformats.org/officeDocument/2006/relationships/image" Target="../media/image448.png"/><Relationship Id="rId460" Type="http://schemas.openxmlformats.org/officeDocument/2006/relationships/customXml" Target="../ink/ink621.xml"/><Relationship Id="rId48" Type="http://schemas.openxmlformats.org/officeDocument/2006/relationships/customXml" Target="../ink/ink417.xml"/><Relationship Id="rId113" Type="http://schemas.openxmlformats.org/officeDocument/2006/relationships/image" Target="../media/image35010.png"/><Relationship Id="rId320" Type="http://schemas.openxmlformats.org/officeDocument/2006/relationships/customXml" Target="../ink/ink551.xml"/><Relationship Id="rId155" Type="http://schemas.openxmlformats.org/officeDocument/2006/relationships/image" Target="../media/image37110.png"/><Relationship Id="rId197" Type="http://schemas.openxmlformats.org/officeDocument/2006/relationships/image" Target="../media/image394.png"/><Relationship Id="rId362" Type="http://schemas.openxmlformats.org/officeDocument/2006/relationships/customXml" Target="../ink/ink572.xml"/><Relationship Id="rId418" Type="http://schemas.openxmlformats.org/officeDocument/2006/relationships/customXml" Target="../ink/ink600.xml"/><Relationship Id="rId222" Type="http://schemas.openxmlformats.org/officeDocument/2006/relationships/customXml" Target="../ink/ink502.xml"/><Relationship Id="rId264" Type="http://schemas.openxmlformats.org/officeDocument/2006/relationships/customXml" Target="../ink/ink523.xml"/><Relationship Id="rId471" Type="http://schemas.openxmlformats.org/officeDocument/2006/relationships/image" Target="../media/image529.png"/><Relationship Id="rId17" Type="http://schemas.openxmlformats.org/officeDocument/2006/relationships/image" Target="../media/image30210.png"/><Relationship Id="rId59" Type="http://schemas.openxmlformats.org/officeDocument/2006/relationships/image" Target="../media/image392.png"/><Relationship Id="rId124" Type="http://schemas.openxmlformats.org/officeDocument/2006/relationships/customXml" Target="../ink/ink453.xml"/><Relationship Id="rId70" Type="http://schemas.openxmlformats.org/officeDocument/2006/relationships/customXml" Target="../ink/ink428.xml"/><Relationship Id="rId166" Type="http://schemas.openxmlformats.org/officeDocument/2006/relationships/customXml" Target="../ink/ink474.xml"/><Relationship Id="rId331" Type="http://schemas.openxmlformats.org/officeDocument/2006/relationships/image" Target="../media/image459.png"/><Relationship Id="rId373" Type="http://schemas.openxmlformats.org/officeDocument/2006/relationships/image" Target="../media/image480.png"/><Relationship Id="rId4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10.png"/><Relationship Id="rId440" Type="http://schemas.openxmlformats.org/officeDocument/2006/relationships/customXml" Target="../ink/ink611.xml"/><Relationship Id="rId28" Type="http://schemas.openxmlformats.org/officeDocument/2006/relationships/customXml" Target="../ink/ink407.xml"/><Relationship Id="rId275" Type="http://schemas.openxmlformats.org/officeDocument/2006/relationships/image" Target="../media/image431.png"/><Relationship Id="rId300" Type="http://schemas.openxmlformats.org/officeDocument/2006/relationships/customXml" Target="../ink/ink541.xml"/><Relationship Id="rId81" Type="http://schemas.openxmlformats.org/officeDocument/2006/relationships/image" Target="../media/image33410.png"/><Relationship Id="rId135" Type="http://schemas.openxmlformats.org/officeDocument/2006/relationships/image" Target="../media/image36111.png"/><Relationship Id="rId177" Type="http://schemas.openxmlformats.org/officeDocument/2006/relationships/image" Target="../media/image38210.png"/><Relationship Id="rId342" Type="http://schemas.openxmlformats.org/officeDocument/2006/relationships/customXml" Target="../ink/ink562.xml"/><Relationship Id="rId384" Type="http://schemas.openxmlformats.org/officeDocument/2006/relationships/customXml" Target="../ink/ink583.xml"/><Relationship Id="rId202" Type="http://schemas.openxmlformats.org/officeDocument/2006/relationships/customXml" Target="../ink/ink492.xml"/><Relationship Id="rId244" Type="http://schemas.openxmlformats.org/officeDocument/2006/relationships/customXml" Target="../ink/ink513.xml"/><Relationship Id="rId39" Type="http://schemas.openxmlformats.org/officeDocument/2006/relationships/image" Target="../media/image31310.png"/><Relationship Id="rId286" Type="http://schemas.openxmlformats.org/officeDocument/2006/relationships/customXml" Target="../ink/ink534.xml"/><Relationship Id="rId451" Type="http://schemas.openxmlformats.org/officeDocument/2006/relationships/image" Target="../media/image519.png"/><Relationship Id="rId50" Type="http://schemas.openxmlformats.org/officeDocument/2006/relationships/customXml" Target="../ink/ink418.xml"/><Relationship Id="rId104" Type="http://schemas.openxmlformats.org/officeDocument/2006/relationships/customXml" Target="../ink/ink443.xml"/><Relationship Id="rId146" Type="http://schemas.openxmlformats.org/officeDocument/2006/relationships/customXml" Target="../ink/ink464.xml"/><Relationship Id="rId188" Type="http://schemas.openxmlformats.org/officeDocument/2006/relationships/customXml" Target="../ink/ink485.xml"/><Relationship Id="rId311" Type="http://schemas.openxmlformats.org/officeDocument/2006/relationships/image" Target="../media/image449.png"/><Relationship Id="rId353" Type="http://schemas.openxmlformats.org/officeDocument/2006/relationships/image" Target="../media/image470.png"/><Relationship Id="rId395" Type="http://schemas.openxmlformats.org/officeDocument/2006/relationships/image" Target="../media/image491.png"/><Relationship Id="rId409" Type="http://schemas.openxmlformats.org/officeDocument/2006/relationships/image" Target="../media/image498.png"/><Relationship Id="rId92" Type="http://schemas.openxmlformats.org/officeDocument/2006/relationships/customXml" Target="../ink/ink437.xml"/><Relationship Id="rId213" Type="http://schemas.openxmlformats.org/officeDocument/2006/relationships/image" Target="../media/image400.png"/><Relationship Id="rId420" Type="http://schemas.openxmlformats.org/officeDocument/2006/relationships/customXml" Target="../ink/ink601.xml"/><Relationship Id="rId255" Type="http://schemas.openxmlformats.org/officeDocument/2006/relationships/image" Target="../media/image421.png"/><Relationship Id="rId297" Type="http://schemas.openxmlformats.org/officeDocument/2006/relationships/image" Target="../media/image442.png"/><Relationship Id="rId462" Type="http://schemas.openxmlformats.org/officeDocument/2006/relationships/customXml" Target="../ink/ink622.xml"/><Relationship Id="rId115" Type="http://schemas.openxmlformats.org/officeDocument/2006/relationships/image" Target="../media/image35110.png"/><Relationship Id="rId157" Type="http://schemas.openxmlformats.org/officeDocument/2006/relationships/image" Target="../media/image37210.png"/><Relationship Id="rId322" Type="http://schemas.openxmlformats.org/officeDocument/2006/relationships/customXml" Target="../ink/ink552.xml"/><Relationship Id="rId364" Type="http://schemas.openxmlformats.org/officeDocument/2006/relationships/customXml" Target="../ink/ink573.xml"/><Relationship Id="rId61" Type="http://schemas.openxmlformats.org/officeDocument/2006/relationships/image" Target="../media/image32410.png"/><Relationship Id="rId199" Type="http://schemas.openxmlformats.org/officeDocument/2006/relationships/image" Target="../media/image393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11.png"/><Relationship Id="rId299" Type="http://schemas.openxmlformats.org/officeDocument/2006/relationships/image" Target="../media/image578.png"/><Relationship Id="rId21" Type="http://schemas.openxmlformats.org/officeDocument/2006/relationships/image" Target="../media/image20311.png"/><Relationship Id="rId63" Type="http://schemas.openxmlformats.org/officeDocument/2006/relationships/image" Target="../media/image22410.png"/><Relationship Id="rId159" Type="http://schemas.openxmlformats.org/officeDocument/2006/relationships/image" Target="../media/image27210.png"/><Relationship Id="rId324" Type="http://schemas.openxmlformats.org/officeDocument/2006/relationships/customXml" Target="../ink/ink788.xml"/><Relationship Id="rId366" Type="http://schemas.openxmlformats.org/officeDocument/2006/relationships/customXml" Target="../ink/ink809.xml"/><Relationship Id="rId170" Type="http://schemas.openxmlformats.org/officeDocument/2006/relationships/customXml" Target="../ink/ink713.xml"/><Relationship Id="rId226" Type="http://schemas.openxmlformats.org/officeDocument/2006/relationships/customXml" Target="../ink/ink739.xml"/><Relationship Id="rId268" Type="http://schemas.openxmlformats.org/officeDocument/2006/relationships/customXml" Target="../ink/ink760.xml"/><Relationship Id="rId32" Type="http://schemas.openxmlformats.org/officeDocument/2006/relationships/customXml" Target="../ink/ink644.xml"/><Relationship Id="rId74" Type="http://schemas.openxmlformats.org/officeDocument/2006/relationships/customXml" Target="../ink/ink665.xml"/><Relationship Id="rId128" Type="http://schemas.openxmlformats.org/officeDocument/2006/relationships/customXml" Target="../ink/ink692.xml"/><Relationship Id="rId335" Type="http://schemas.openxmlformats.org/officeDocument/2006/relationships/image" Target="../media/image596.png"/><Relationship Id="rId5" Type="http://schemas.openxmlformats.org/officeDocument/2006/relationships/image" Target="../media/image19510.png"/><Relationship Id="rId181" Type="http://schemas.openxmlformats.org/officeDocument/2006/relationships/image" Target="../media/image28310.png"/><Relationship Id="rId237" Type="http://schemas.openxmlformats.org/officeDocument/2006/relationships/image" Target="../media/image547.png"/><Relationship Id="rId279" Type="http://schemas.openxmlformats.org/officeDocument/2006/relationships/image" Target="../media/image568.png"/><Relationship Id="rId43" Type="http://schemas.openxmlformats.org/officeDocument/2006/relationships/image" Target="../media/image21410.png"/><Relationship Id="rId139" Type="http://schemas.openxmlformats.org/officeDocument/2006/relationships/image" Target="../media/image26210.png"/><Relationship Id="rId290" Type="http://schemas.openxmlformats.org/officeDocument/2006/relationships/customXml" Target="../ink/ink771.xml"/><Relationship Id="rId304" Type="http://schemas.openxmlformats.org/officeDocument/2006/relationships/customXml" Target="../ink/ink778.xml"/><Relationship Id="rId346" Type="http://schemas.openxmlformats.org/officeDocument/2006/relationships/customXml" Target="../ink/ink799.xml"/><Relationship Id="rId85" Type="http://schemas.openxmlformats.org/officeDocument/2006/relationships/image" Target="../media/image23510.png"/><Relationship Id="rId150" Type="http://schemas.openxmlformats.org/officeDocument/2006/relationships/customXml" Target="../ink/ink703.xml"/><Relationship Id="rId192" Type="http://schemas.openxmlformats.org/officeDocument/2006/relationships/customXml" Target="../ink/ink724.xml"/><Relationship Id="rId206" Type="http://schemas.openxmlformats.org/officeDocument/2006/relationships/customXml" Target="../ink/ink729.xml"/><Relationship Id="rId248" Type="http://schemas.openxmlformats.org/officeDocument/2006/relationships/customXml" Target="../ink/ink750.xml"/><Relationship Id="rId12" Type="http://schemas.openxmlformats.org/officeDocument/2006/relationships/customXml" Target="../ink/ink634.xml"/><Relationship Id="rId108" Type="http://schemas.openxmlformats.org/officeDocument/2006/relationships/customXml" Target="../ink/ink682.xml"/><Relationship Id="rId315" Type="http://schemas.openxmlformats.org/officeDocument/2006/relationships/image" Target="../media/image586.png"/><Relationship Id="rId357" Type="http://schemas.openxmlformats.org/officeDocument/2006/relationships/image" Target="../media/image607.png"/><Relationship Id="rId54" Type="http://schemas.openxmlformats.org/officeDocument/2006/relationships/customXml" Target="../ink/ink655.xml"/><Relationship Id="rId96" Type="http://schemas.openxmlformats.org/officeDocument/2006/relationships/customXml" Target="../ink/ink676.xml"/><Relationship Id="rId161" Type="http://schemas.openxmlformats.org/officeDocument/2006/relationships/image" Target="../media/image27310.png"/><Relationship Id="rId217" Type="http://schemas.openxmlformats.org/officeDocument/2006/relationships/image" Target="../media/image537.png"/><Relationship Id="rId259" Type="http://schemas.openxmlformats.org/officeDocument/2006/relationships/image" Target="../media/image558.png"/><Relationship Id="rId23" Type="http://schemas.openxmlformats.org/officeDocument/2006/relationships/image" Target="../media/image20411.png"/><Relationship Id="rId119" Type="http://schemas.openxmlformats.org/officeDocument/2006/relationships/image" Target="../media/image25211.png"/><Relationship Id="rId270" Type="http://schemas.openxmlformats.org/officeDocument/2006/relationships/customXml" Target="../ink/ink761.xml"/><Relationship Id="rId326" Type="http://schemas.openxmlformats.org/officeDocument/2006/relationships/customXml" Target="../ink/ink789.xml"/><Relationship Id="rId65" Type="http://schemas.openxmlformats.org/officeDocument/2006/relationships/image" Target="../media/image22510.png"/><Relationship Id="rId130" Type="http://schemas.openxmlformats.org/officeDocument/2006/relationships/customXml" Target="../ink/ink693.xml"/><Relationship Id="rId368" Type="http://schemas.openxmlformats.org/officeDocument/2006/relationships/customXml" Target="../ink/ink810.xml"/><Relationship Id="rId172" Type="http://schemas.openxmlformats.org/officeDocument/2006/relationships/customXml" Target="../ink/ink714.xml"/><Relationship Id="rId228" Type="http://schemas.openxmlformats.org/officeDocument/2006/relationships/customXml" Target="../ink/ink740.xml"/><Relationship Id="rId281" Type="http://schemas.openxmlformats.org/officeDocument/2006/relationships/image" Target="../media/image569.png"/><Relationship Id="rId337" Type="http://schemas.openxmlformats.org/officeDocument/2006/relationships/image" Target="../media/image597.png"/><Relationship Id="rId34" Type="http://schemas.openxmlformats.org/officeDocument/2006/relationships/customXml" Target="../ink/ink645.xml"/><Relationship Id="rId76" Type="http://schemas.openxmlformats.org/officeDocument/2006/relationships/customXml" Target="../ink/ink666.xml"/><Relationship Id="rId141" Type="http://schemas.openxmlformats.org/officeDocument/2006/relationships/image" Target="../media/image26310.png"/><Relationship Id="rId7" Type="http://schemas.openxmlformats.org/officeDocument/2006/relationships/image" Target="../media/image19610.png"/><Relationship Id="rId183" Type="http://schemas.openxmlformats.org/officeDocument/2006/relationships/image" Target="../media/image28410.png"/><Relationship Id="rId239" Type="http://schemas.openxmlformats.org/officeDocument/2006/relationships/image" Target="../media/image548.png"/><Relationship Id="rId250" Type="http://schemas.openxmlformats.org/officeDocument/2006/relationships/customXml" Target="../ink/ink751.xml"/><Relationship Id="rId292" Type="http://schemas.openxmlformats.org/officeDocument/2006/relationships/customXml" Target="../ink/ink772.xml"/><Relationship Id="rId306" Type="http://schemas.openxmlformats.org/officeDocument/2006/relationships/customXml" Target="../ink/ink779.xml"/><Relationship Id="rId45" Type="http://schemas.openxmlformats.org/officeDocument/2006/relationships/image" Target="../media/image21510.png"/><Relationship Id="rId87" Type="http://schemas.openxmlformats.org/officeDocument/2006/relationships/image" Target="../media/image23610.png"/><Relationship Id="rId110" Type="http://schemas.openxmlformats.org/officeDocument/2006/relationships/customXml" Target="../ink/ink683.xml"/><Relationship Id="rId348" Type="http://schemas.openxmlformats.org/officeDocument/2006/relationships/customXml" Target="../ink/ink800.xml"/><Relationship Id="rId152" Type="http://schemas.openxmlformats.org/officeDocument/2006/relationships/customXml" Target="../ink/ink704.xml"/><Relationship Id="rId194" Type="http://schemas.openxmlformats.org/officeDocument/2006/relationships/customXml" Target="../ink/ink725.xml"/><Relationship Id="rId208" Type="http://schemas.openxmlformats.org/officeDocument/2006/relationships/customXml" Target="../ink/ink730.xml"/><Relationship Id="rId261" Type="http://schemas.openxmlformats.org/officeDocument/2006/relationships/image" Target="../media/image559.png"/><Relationship Id="rId14" Type="http://schemas.openxmlformats.org/officeDocument/2006/relationships/customXml" Target="../ink/ink635.xml"/><Relationship Id="rId56" Type="http://schemas.openxmlformats.org/officeDocument/2006/relationships/customXml" Target="../ink/ink656.xml"/><Relationship Id="rId317" Type="http://schemas.openxmlformats.org/officeDocument/2006/relationships/image" Target="../media/image587.png"/><Relationship Id="rId359" Type="http://schemas.openxmlformats.org/officeDocument/2006/relationships/image" Target="../media/image608.png"/><Relationship Id="rId98" Type="http://schemas.openxmlformats.org/officeDocument/2006/relationships/customXml" Target="../ink/ink677.xml"/><Relationship Id="rId121" Type="http://schemas.openxmlformats.org/officeDocument/2006/relationships/image" Target="../media/image25310.png"/><Relationship Id="rId163" Type="http://schemas.openxmlformats.org/officeDocument/2006/relationships/image" Target="../media/image27410.png"/><Relationship Id="rId219" Type="http://schemas.openxmlformats.org/officeDocument/2006/relationships/image" Target="../media/image538.png"/><Relationship Id="rId370" Type="http://schemas.openxmlformats.org/officeDocument/2006/relationships/customXml" Target="../ink/ink811.xml"/><Relationship Id="rId230" Type="http://schemas.openxmlformats.org/officeDocument/2006/relationships/customXml" Target="../ink/ink741.xml"/><Relationship Id="rId25" Type="http://schemas.openxmlformats.org/officeDocument/2006/relationships/image" Target="../media/image20511.png"/><Relationship Id="rId67" Type="http://schemas.openxmlformats.org/officeDocument/2006/relationships/image" Target="../media/image22610.png"/><Relationship Id="rId272" Type="http://schemas.openxmlformats.org/officeDocument/2006/relationships/customXml" Target="../ink/ink762.xml"/><Relationship Id="rId328" Type="http://schemas.openxmlformats.org/officeDocument/2006/relationships/customXml" Target="../ink/ink790.xml"/><Relationship Id="rId132" Type="http://schemas.openxmlformats.org/officeDocument/2006/relationships/customXml" Target="../ink/ink694.xml"/><Relationship Id="rId174" Type="http://schemas.openxmlformats.org/officeDocument/2006/relationships/customXml" Target="../ink/ink715.xml"/><Relationship Id="rId220" Type="http://schemas.openxmlformats.org/officeDocument/2006/relationships/customXml" Target="../ink/ink736.xml"/><Relationship Id="rId241" Type="http://schemas.openxmlformats.org/officeDocument/2006/relationships/image" Target="../media/image549.png"/><Relationship Id="rId15" Type="http://schemas.openxmlformats.org/officeDocument/2006/relationships/image" Target="../media/image20011.png"/><Relationship Id="rId36" Type="http://schemas.openxmlformats.org/officeDocument/2006/relationships/customXml" Target="../ink/ink646.xml"/><Relationship Id="rId57" Type="http://schemas.openxmlformats.org/officeDocument/2006/relationships/image" Target="../media/image22110.png"/><Relationship Id="rId262" Type="http://schemas.openxmlformats.org/officeDocument/2006/relationships/customXml" Target="../ink/ink757.xml"/><Relationship Id="rId283" Type="http://schemas.openxmlformats.org/officeDocument/2006/relationships/image" Target="../media/image570.png"/><Relationship Id="rId318" Type="http://schemas.openxmlformats.org/officeDocument/2006/relationships/customXml" Target="../ink/ink785.xml"/><Relationship Id="rId339" Type="http://schemas.openxmlformats.org/officeDocument/2006/relationships/image" Target="../media/image598.png"/><Relationship Id="rId78" Type="http://schemas.openxmlformats.org/officeDocument/2006/relationships/customXml" Target="../ink/ink667.xml"/><Relationship Id="rId99" Type="http://schemas.openxmlformats.org/officeDocument/2006/relationships/image" Target="../media/image24210.png"/><Relationship Id="rId101" Type="http://schemas.openxmlformats.org/officeDocument/2006/relationships/image" Target="../media/image24310.png"/><Relationship Id="rId122" Type="http://schemas.openxmlformats.org/officeDocument/2006/relationships/customXml" Target="../ink/ink689.xml"/><Relationship Id="rId143" Type="http://schemas.openxmlformats.org/officeDocument/2006/relationships/image" Target="../media/image26410.png"/><Relationship Id="rId164" Type="http://schemas.openxmlformats.org/officeDocument/2006/relationships/customXml" Target="../ink/ink710.xml"/><Relationship Id="rId185" Type="http://schemas.openxmlformats.org/officeDocument/2006/relationships/image" Target="../media/image28510.png"/><Relationship Id="rId350" Type="http://schemas.openxmlformats.org/officeDocument/2006/relationships/customXml" Target="../ink/ink801.xml"/><Relationship Id="rId371" Type="http://schemas.openxmlformats.org/officeDocument/2006/relationships/image" Target="../media/image614.png"/><Relationship Id="rId9" Type="http://schemas.openxmlformats.org/officeDocument/2006/relationships/image" Target="../media/image19710.png"/><Relationship Id="rId210" Type="http://schemas.openxmlformats.org/officeDocument/2006/relationships/customXml" Target="../ink/ink731.xml"/><Relationship Id="rId26" Type="http://schemas.openxmlformats.org/officeDocument/2006/relationships/customXml" Target="../ink/ink641.xml"/><Relationship Id="rId231" Type="http://schemas.openxmlformats.org/officeDocument/2006/relationships/image" Target="../media/image544.png"/><Relationship Id="rId252" Type="http://schemas.openxmlformats.org/officeDocument/2006/relationships/customXml" Target="../ink/ink752.xml"/><Relationship Id="rId273" Type="http://schemas.openxmlformats.org/officeDocument/2006/relationships/image" Target="../media/image565.png"/><Relationship Id="rId294" Type="http://schemas.openxmlformats.org/officeDocument/2006/relationships/customXml" Target="../ink/ink773.xml"/><Relationship Id="rId308" Type="http://schemas.openxmlformats.org/officeDocument/2006/relationships/customXml" Target="../ink/ink780.xml"/><Relationship Id="rId329" Type="http://schemas.openxmlformats.org/officeDocument/2006/relationships/image" Target="../media/image593.png"/><Relationship Id="rId47" Type="http://schemas.openxmlformats.org/officeDocument/2006/relationships/image" Target="../media/image21610.png"/><Relationship Id="rId68" Type="http://schemas.openxmlformats.org/officeDocument/2006/relationships/customXml" Target="../ink/ink662.xml"/><Relationship Id="rId89" Type="http://schemas.openxmlformats.org/officeDocument/2006/relationships/image" Target="../media/image23710.png"/><Relationship Id="rId112" Type="http://schemas.openxmlformats.org/officeDocument/2006/relationships/customXml" Target="../ink/ink684.xml"/><Relationship Id="rId133" Type="http://schemas.openxmlformats.org/officeDocument/2006/relationships/image" Target="../media/image25910.png"/><Relationship Id="rId154" Type="http://schemas.openxmlformats.org/officeDocument/2006/relationships/customXml" Target="../ink/ink705.xml"/><Relationship Id="rId175" Type="http://schemas.openxmlformats.org/officeDocument/2006/relationships/image" Target="../media/image28011.png"/><Relationship Id="rId340" Type="http://schemas.openxmlformats.org/officeDocument/2006/relationships/customXml" Target="../ink/ink796.xml"/><Relationship Id="rId361" Type="http://schemas.openxmlformats.org/officeDocument/2006/relationships/image" Target="../media/image609.png"/><Relationship Id="rId196" Type="http://schemas.openxmlformats.org/officeDocument/2006/relationships/customXml" Target="../ink/ink726.xml"/><Relationship Id="rId200" Type="http://schemas.openxmlformats.org/officeDocument/2006/relationships/customXml" Target="../ink/ink728.xml"/><Relationship Id="rId16" Type="http://schemas.openxmlformats.org/officeDocument/2006/relationships/customXml" Target="../ink/ink636.xml"/><Relationship Id="rId221" Type="http://schemas.openxmlformats.org/officeDocument/2006/relationships/image" Target="../media/image539.png"/><Relationship Id="rId242" Type="http://schemas.openxmlformats.org/officeDocument/2006/relationships/customXml" Target="../ink/ink747.xml"/><Relationship Id="rId263" Type="http://schemas.openxmlformats.org/officeDocument/2006/relationships/image" Target="../media/image560.png"/><Relationship Id="rId284" Type="http://schemas.openxmlformats.org/officeDocument/2006/relationships/customXml" Target="../ink/ink768.xml"/><Relationship Id="rId319" Type="http://schemas.openxmlformats.org/officeDocument/2006/relationships/image" Target="../media/image588.png"/><Relationship Id="rId37" Type="http://schemas.openxmlformats.org/officeDocument/2006/relationships/image" Target="../media/image21110.png"/><Relationship Id="rId58" Type="http://schemas.openxmlformats.org/officeDocument/2006/relationships/customXml" Target="../ink/ink657.xml"/><Relationship Id="rId79" Type="http://schemas.openxmlformats.org/officeDocument/2006/relationships/image" Target="../media/image23211.png"/><Relationship Id="rId102" Type="http://schemas.openxmlformats.org/officeDocument/2006/relationships/customXml" Target="../ink/ink679.xml"/><Relationship Id="rId123" Type="http://schemas.openxmlformats.org/officeDocument/2006/relationships/image" Target="../media/image25410.png"/><Relationship Id="rId144" Type="http://schemas.openxmlformats.org/officeDocument/2006/relationships/customXml" Target="../ink/ink700.xml"/><Relationship Id="rId330" Type="http://schemas.openxmlformats.org/officeDocument/2006/relationships/customXml" Target="../ink/ink791.xml"/><Relationship Id="rId90" Type="http://schemas.openxmlformats.org/officeDocument/2006/relationships/customXml" Target="../ink/ink673.xml"/><Relationship Id="rId165" Type="http://schemas.openxmlformats.org/officeDocument/2006/relationships/image" Target="../media/image27510.png"/><Relationship Id="rId186" Type="http://schemas.openxmlformats.org/officeDocument/2006/relationships/customXml" Target="../ink/ink721.xml"/><Relationship Id="rId351" Type="http://schemas.openxmlformats.org/officeDocument/2006/relationships/image" Target="../media/image604.png"/><Relationship Id="rId211" Type="http://schemas.openxmlformats.org/officeDocument/2006/relationships/image" Target="../media/image534.png"/><Relationship Id="rId232" Type="http://schemas.openxmlformats.org/officeDocument/2006/relationships/customXml" Target="../ink/ink742.xml"/><Relationship Id="rId253" Type="http://schemas.openxmlformats.org/officeDocument/2006/relationships/image" Target="../media/image555.png"/><Relationship Id="rId274" Type="http://schemas.openxmlformats.org/officeDocument/2006/relationships/customXml" Target="../ink/ink763.xml"/><Relationship Id="rId295" Type="http://schemas.openxmlformats.org/officeDocument/2006/relationships/image" Target="../media/image576.png"/><Relationship Id="rId309" Type="http://schemas.openxmlformats.org/officeDocument/2006/relationships/image" Target="../media/image583.png"/><Relationship Id="rId27" Type="http://schemas.openxmlformats.org/officeDocument/2006/relationships/image" Target="../media/image20611.png"/><Relationship Id="rId48" Type="http://schemas.openxmlformats.org/officeDocument/2006/relationships/customXml" Target="../ink/ink652.xml"/><Relationship Id="rId69" Type="http://schemas.openxmlformats.org/officeDocument/2006/relationships/image" Target="../media/image22710.png"/><Relationship Id="rId113" Type="http://schemas.openxmlformats.org/officeDocument/2006/relationships/image" Target="../media/image24911.png"/><Relationship Id="rId134" Type="http://schemas.openxmlformats.org/officeDocument/2006/relationships/customXml" Target="../ink/ink695.xml"/><Relationship Id="rId320" Type="http://schemas.openxmlformats.org/officeDocument/2006/relationships/customXml" Target="../ink/ink786.xml"/><Relationship Id="rId80" Type="http://schemas.openxmlformats.org/officeDocument/2006/relationships/customXml" Target="../ink/ink668.xml"/><Relationship Id="rId155" Type="http://schemas.openxmlformats.org/officeDocument/2006/relationships/image" Target="../media/image27010.png"/><Relationship Id="rId176" Type="http://schemas.openxmlformats.org/officeDocument/2006/relationships/customXml" Target="../ink/ink716.xml"/><Relationship Id="rId197" Type="http://schemas.openxmlformats.org/officeDocument/2006/relationships/image" Target="../media/image29111.png"/><Relationship Id="rId341" Type="http://schemas.openxmlformats.org/officeDocument/2006/relationships/image" Target="../media/image599.png"/><Relationship Id="rId362" Type="http://schemas.openxmlformats.org/officeDocument/2006/relationships/customXml" Target="../ink/ink807.xml"/><Relationship Id="rId222" Type="http://schemas.openxmlformats.org/officeDocument/2006/relationships/customXml" Target="../ink/ink737.xml"/><Relationship Id="rId243" Type="http://schemas.openxmlformats.org/officeDocument/2006/relationships/image" Target="../media/image550.png"/><Relationship Id="rId264" Type="http://schemas.openxmlformats.org/officeDocument/2006/relationships/customXml" Target="../ink/ink758.xml"/><Relationship Id="rId285" Type="http://schemas.openxmlformats.org/officeDocument/2006/relationships/image" Target="../media/image571.png"/><Relationship Id="rId17" Type="http://schemas.openxmlformats.org/officeDocument/2006/relationships/image" Target="../media/image20111.png"/><Relationship Id="rId38" Type="http://schemas.openxmlformats.org/officeDocument/2006/relationships/customXml" Target="../ink/ink647.xml"/><Relationship Id="rId59" Type="http://schemas.openxmlformats.org/officeDocument/2006/relationships/image" Target="../media/image22210.png"/><Relationship Id="rId103" Type="http://schemas.openxmlformats.org/officeDocument/2006/relationships/image" Target="../media/image532.png"/><Relationship Id="rId124" Type="http://schemas.openxmlformats.org/officeDocument/2006/relationships/customXml" Target="../ink/ink690.xml"/><Relationship Id="rId310" Type="http://schemas.openxmlformats.org/officeDocument/2006/relationships/customXml" Target="../ink/ink781.xml"/><Relationship Id="rId70" Type="http://schemas.openxmlformats.org/officeDocument/2006/relationships/customXml" Target="../ink/ink663.xml"/><Relationship Id="rId91" Type="http://schemas.openxmlformats.org/officeDocument/2006/relationships/image" Target="../media/image23810.png"/><Relationship Id="rId145" Type="http://schemas.openxmlformats.org/officeDocument/2006/relationships/image" Target="../media/image26510.png"/><Relationship Id="rId166" Type="http://schemas.openxmlformats.org/officeDocument/2006/relationships/customXml" Target="../ink/ink711.xml"/><Relationship Id="rId187" Type="http://schemas.openxmlformats.org/officeDocument/2006/relationships/image" Target="../media/image28610.png"/><Relationship Id="rId331" Type="http://schemas.openxmlformats.org/officeDocument/2006/relationships/image" Target="../media/image594.png"/><Relationship Id="rId352" Type="http://schemas.openxmlformats.org/officeDocument/2006/relationships/customXml" Target="../ink/ink80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32.xml"/><Relationship Id="rId233" Type="http://schemas.openxmlformats.org/officeDocument/2006/relationships/image" Target="../media/image545.png"/><Relationship Id="rId254" Type="http://schemas.openxmlformats.org/officeDocument/2006/relationships/customXml" Target="../ink/ink753.xml"/><Relationship Id="rId28" Type="http://schemas.openxmlformats.org/officeDocument/2006/relationships/customXml" Target="../ink/ink642.xml"/><Relationship Id="rId49" Type="http://schemas.openxmlformats.org/officeDocument/2006/relationships/image" Target="../media/image21710.png"/><Relationship Id="rId114" Type="http://schemas.openxmlformats.org/officeDocument/2006/relationships/customXml" Target="../ink/ink685.xml"/><Relationship Id="rId275" Type="http://schemas.openxmlformats.org/officeDocument/2006/relationships/image" Target="../media/image566.png"/><Relationship Id="rId296" Type="http://schemas.openxmlformats.org/officeDocument/2006/relationships/customXml" Target="../ink/ink774.xml"/><Relationship Id="rId300" Type="http://schemas.openxmlformats.org/officeDocument/2006/relationships/customXml" Target="../ink/ink776.xml"/><Relationship Id="rId60" Type="http://schemas.openxmlformats.org/officeDocument/2006/relationships/customXml" Target="../ink/ink658.xml"/><Relationship Id="rId81" Type="http://schemas.openxmlformats.org/officeDocument/2006/relationships/image" Target="../media/image23311.png"/><Relationship Id="rId135" Type="http://schemas.openxmlformats.org/officeDocument/2006/relationships/image" Target="../media/image26010.png"/><Relationship Id="rId156" Type="http://schemas.openxmlformats.org/officeDocument/2006/relationships/customXml" Target="../ink/ink706.xml"/><Relationship Id="rId177" Type="http://schemas.openxmlformats.org/officeDocument/2006/relationships/image" Target="../media/image28110.png"/><Relationship Id="rId198" Type="http://schemas.openxmlformats.org/officeDocument/2006/relationships/customXml" Target="../ink/ink727.xml"/><Relationship Id="rId321" Type="http://schemas.openxmlformats.org/officeDocument/2006/relationships/image" Target="../media/image589.png"/><Relationship Id="rId342" Type="http://schemas.openxmlformats.org/officeDocument/2006/relationships/customXml" Target="../ink/ink797.xml"/><Relationship Id="rId363" Type="http://schemas.openxmlformats.org/officeDocument/2006/relationships/image" Target="../media/image610.png"/><Relationship Id="rId223" Type="http://schemas.openxmlformats.org/officeDocument/2006/relationships/image" Target="../media/image540.png"/><Relationship Id="rId244" Type="http://schemas.openxmlformats.org/officeDocument/2006/relationships/customXml" Target="../ink/ink748.xml"/><Relationship Id="rId18" Type="http://schemas.openxmlformats.org/officeDocument/2006/relationships/customXml" Target="../ink/ink637.xml"/><Relationship Id="rId39" Type="http://schemas.openxmlformats.org/officeDocument/2006/relationships/image" Target="../media/image21210.png"/><Relationship Id="rId265" Type="http://schemas.openxmlformats.org/officeDocument/2006/relationships/image" Target="../media/image561.png"/><Relationship Id="rId286" Type="http://schemas.openxmlformats.org/officeDocument/2006/relationships/customXml" Target="../ink/ink769.xml"/><Relationship Id="rId50" Type="http://schemas.openxmlformats.org/officeDocument/2006/relationships/customXml" Target="../ink/ink653.xml"/><Relationship Id="rId104" Type="http://schemas.openxmlformats.org/officeDocument/2006/relationships/customXml" Target="../ink/ink680.xml"/><Relationship Id="rId125" Type="http://schemas.openxmlformats.org/officeDocument/2006/relationships/image" Target="../media/image25510.png"/><Relationship Id="rId146" Type="http://schemas.openxmlformats.org/officeDocument/2006/relationships/customXml" Target="../ink/ink701.xml"/><Relationship Id="rId167" Type="http://schemas.openxmlformats.org/officeDocument/2006/relationships/image" Target="../media/image27610.png"/><Relationship Id="rId188" Type="http://schemas.openxmlformats.org/officeDocument/2006/relationships/customXml" Target="../ink/ink722.xml"/><Relationship Id="rId311" Type="http://schemas.openxmlformats.org/officeDocument/2006/relationships/image" Target="../media/image584.png"/><Relationship Id="rId332" Type="http://schemas.openxmlformats.org/officeDocument/2006/relationships/customXml" Target="../ink/ink792.xml"/><Relationship Id="rId353" Type="http://schemas.openxmlformats.org/officeDocument/2006/relationships/image" Target="../media/image605.png"/><Relationship Id="rId71" Type="http://schemas.openxmlformats.org/officeDocument/2006/relationships/image" Target="../media/image22811.png"/><Relationship Id="rId92" Type="http://schemas.openxmlformats.org/officeDocument/2006/relationships/customXml" Target="../ink/ink674.xml"/><Relationship Id="rId213" Type="http://schemas.openxmlformats.org/officeDocument/2006/relationships/image" Target="../media/image535.png"/><Relationship Id="rId234" Type="http://schemas.openxmlformats.org/officeDocument/2006/relationships/customXml" Target="../ink/ink743.xml"/><Relationship Id="rId2" Type="http://schemas.openxmlformats.org/officeDocument/2006/relationships/customXml" Target="../ink/ink629.xml"/><Relationship Id="rId29" Type="http://schemas.openxmlformats.org/officeDocument/2006/relationships/image" Target="../media/image20711.png"/><Relationship Id="rId255" Type="http://schemas.openxmlformats.org/officeDocument/2006/relationships/image" Target="../media/image556.png"/><Relationship Id="rId276" Type="http://schemas.openxmlformats.org/officeDocument/2006/relationships/customXml" Target="../ink/ink764.xml"/><Relationship Id="rId297" Type="http://schemas.openxmlformats.org/officeDocument/2006/relationships/image" Target="../media/image577.png"/><Relationship Id="rId40" Type="http://schemas.openxmlformats.org/officeDocument/2006/relationships/customXml" Target="../ink/ink648.xml"/><Relationship Id="rId115" Type="http://schemas.openxmlformats.org/officeDocument/2006/relationships/image" Target="../media/image25011.png"/><Relationship Id="rId136" Type="http://schemas.openxmlformats.org/officeDocument/2006/relationships/customXml" Target="../ink/ink696.xml"/><Relationship Id="rId157" Type="http://schemas.openxmlformats.org/officeDocument/2006/relationships/image" Target="../media/image27110.png"/><Relationship Id="rId178" Type="http://schemas.openxmlformats.org/officeDocument/2006/relationships/customXml" Target="../ink/ink717.xml"/><Relationship Id="rId301" Type="http://schemas.openxmlformats.org/officeDocument/2006/relationships/image" Target="../media/image579.png"/><Relationship Id="rId322" Type="http://schemas.openxmlformats.org/officeDocument/2006/relationships/customXml" Target="../ink/ink787.xml"/><Relationship Id="rId343" Type="http://schemas.openxmlformats.org/officeDocument/2006/relationships/image" Target="../media/image600.png"/><Relationship Id="rId364" Type="http://schemas.openxmlformats.org/officeDocument/2006/relationships/customXml" Target="../ink/ink808.xml"/><Relationship Id="rId61" Type="http://schemas.openxmlformats.org/officeDocument/2006/relationships/image" Target="../media/image22310.png"/><Relationship Id="rId82" Type="http://schemas.openxmlformats.org/officeDocument/2006/relationships/customXml" Target="../ink/ink669.xml"/><Relationship Id="rId199" Type="http://schemas.openxmlformats.org/officeDocument/2006/relationships/image" Target="../media/image29211.png"/><Relationship Id="rId19" Type="http://schemas.openxmlformats.org/officeDocument/2006/relationships/image" Target="../media/image20211.png"/><Relationship Id="rId224" Type="http://schemas.openxmlformats.org/officeDocument/2006/relationships/customXml" Target="../ink/ink738.xml"/><Relationship Id="rId245" Type="http://schemas.openxmlformats.org/officeDocument/2006/relationships/image" Target="../media/image551.png"/><Relationship Id="rId266" Type="http://schemas.openxmlformats.org/officeDocument/2006/relationships/customXml" Target="../ink/ink759.xml"/><Relationship Id="rId287" Type="http://schemas.openxmlformats.org/officeDocument/2006/relationships/image" Target="../media/image572.png"/><Relationship Id="rId30" Type="http://schemas.openxmlformats.org/officeDocument/2006/relationships/customXml" Target="../ink/ink643.xml"/><Relationship Id="rId105" Type="http://schemas.openxmlformats.org/officeDocument/2006/relationships/image" Target="../media/image533.png"/><Relationship Id="rId126" Type="http://schemas.openxmlformats.org/officeDocument/2006/relationships/customXml" Target="../ink/ink691.xml"/><Relationship Id="rId147" Type="http://schemas.openxmlformats.org/officeDocument/2006/relationships/image" Target="../media/image26610.png"/><Relationship Id="rId168" Type="http://schemas.openxmlformats.org/officeDocument/2006/relationships/customXml" Target="../ink/ink712.xml"/><Relationship Id="rId312" Type="http://schemas.openxmlformats.org/officeDocument/2006/relationships/customXml" Target="../ink/ink782.xml"/><Relationship Id="rId333" Type="http://schemas.openxmlformats.org/officeDocument/2006/relationships/image" Target="../media/image595.png"/><Relationship Id="rId354" Type="http://schemas.openxmlformats.org/officeDocument/2006/relationships/customXml" Target="../ink/ink803.xml"/><Relationship Id="rId51" Type="http://schemas.openxmlformats.org/officeDocument/2006/relationships/image" Target="../media/image21810.png"/><Relationship Id="rId72" Type="http://schemas.openxmlformats.org/officeDocument/2006/relationships/customXml" Target="../ink/ink664.xml"/><Relationship Id="rId93" Type="http://schemas.openxmlformats.org/officeDocument/2006/relationships/image" Target="../media/image23910.png"/><Relationship Id="rId189" Type="http://schemas.openxmlformats.org/officeDocument/2006/relationships/image" Target="../media/image28710.png"/><Relationship Id="rId3" Type="http://schemas.openxmlformats.org/officeDocument/2006/relationships/image" Target="../media/image19410.png"/><Relationship Id="rId214" Type="http://schemas.openxmlformats.org/officeDocument/2006/relationships/customXml" Target="../ink/ink733.xml"/><Relationship Id="rId235" Type="http://schemas.openxmlformats.org/officeDocument/2006/relationships/image" Target="../media/image546.png"/><Relationship Id="rId256" Type="http://schemas.openxmlformats.org/officeDocument/2006/relationships/customXml" Target="../ink/ink754.xml"/><Relationship Id="rId277" Type="http://schemas.openxmlformats.org/officeDocument/2006/relationships/image" Target="../media/image567.png"/><Relationship Id="rId298" Type="http://schemas.openxmlformats.org/officeDocument/2006/relationships/customXml" Target="../ink/ink775.xml"/><Relationship Id="rId116" Type="http://schemas.openxmlformats.org/officeDocument/2006/relationships/customXml" Target="../ink/ink686.xml"/><Relationship Id="rId137" Type="http://schemas.openxmlformats.org/officeDocument/2006/relationships/image" Target="../media/image26110.png"/><Relationship Id="rId158" Type="http://schemas.openxmlformats.org/officeDocument/2006/relationships/customXml" Target="../ink/ink707.xml"/><Relationship Id="rId302" Type="http://schemas.openxmlformats.org/officeDocument/2006/relationships/customXml" Target="../ink/ink777.xml"/><Relationship Id="rId323" Type="http://schemas.openxmlformats.org/officeDocument/2006/relationships/image" Target="../media/image590.png"/><Relationship Id="rId344" Type="http://schemas.openxmlformats.org/officeDocument/2006/relationships/customXml" Target="../ink/ink798.xml"/><Relationship Id="rId20" Type="http://schemas.openxmlformats.org/officeDocument/2006/relationships/customXml" Target="../ink/ink638.xml"/><Relationship Id="rId41" Type="http://schemas.openxmlformats.org/officeDocument/2006/relationships/image" Target="../media/image21310.png"/><Relationship Id="rId62" Type="http://schemas.openxmlformats.org/officeDocument/2006/relationships/customXml" Target="../ink/ink659.xml"/><Relationship Id="rId83" Type="http://schemas.openxmlformats.org/officeDocument/2006/relationships/image" Target="../media/image23410.png"/><Relationship Id="rId179" Type="http://schemas.openxmlformats.org/officeDocument/2006/relationships/image" Target="../media/image28210.png"/><Relationship Id="rId365" Type="http://schemas.openxmlformats.org/officeDocument/2006/relationships/image" Target="../media/image611.png"/><Relationship Id="rId190" Type="http://schemas.openxmlformats.org/officeDocument/2006/relationships/customXml" Target="../ink/ink723.xml"/><Relationship Id="rId225" Type="http://schemas.openxmlformats.org/officeDocument/2006/relationships/image" Target="../media/image541.png"/><Relationship Id="rId246" Type="http://schemas.openxmlformats.org/officeDocument/2006/relationships/customXml" Target="../ink/ink749.xml"/><Relationship Id="rId267" Type="http://schemas.openxmlformats.org/officeDocument/2006/relationships/image" Target="../media/image562.png"/><Relationship Id="rId288" Type="http://schemas.openxmlformats.org/officeDocument/2006/relationships/customXml" Target="../ink/ink770.xml"/><Relationship Id="rId106" Type="http://schemas.openxmlformats.org/officeDocument/2006/relationships/customXml" Target="../ink/ink681.xml"/><Relationship Id="rId127" Type="http://schemas.openxmlformats.org/officeDocument/2006/relationships/image" Target="../media/image25610.png"/><Relationship Id="rId313" Type="http://schemas.openxmlformats.org/officeDocument/2006/relationships/image" Target="../media/image585.png"/><Relationship Id="rId10" Type="http://schemas.openxmlformats.org/officeDocument/2006/relationships/customXml" Target="../ink/ink633.xml"/><Relationship Id="rId31" Type="http://schemas.openxmlformats.org/officeDocument/2006/relationships/image" Target="../media/image20811.png"/><Relationship Id="rId52" Type="http://schemas.openxmlformats.org/officeDocument/2006/relationships/customXml" Target="../ink/ink654.xml"/><Relationship Id="rId73" Type="http://schemas.openxmlformats.org/officeDocument/2006/relationships/image" Target="../media/image22912.png"/><Relationship Id="rId94" Type="http://schemas.openxmlformats.org/officeDocument/2006/relationships/customXml" Target="../ink/ink675.xml"/><Relationship Id="rId148" Type="http://schemas.openxmlformats.org/officeDocument/2006/relationships/customXml" Target="../ink/ink702.xml"/><Relationship Id="rId169" Type="http://schemas.openxmlformats.org/officeDocument/2006/relationships/image" Target="../media/image27711.png"/><Relationship Id="rId334" Type="http://schemas.openxmlformats.org/officeDocument/2006/relationships/customXml" Target="../ink/ink793.xml"/><Relationship Id="rId355" Type="http://schemas.openxmlformats.org/officeDocument/2006/relationships/image" Target="../media/image606.png"/><Relationship Id="rId4" Type="http://schemas.openxmlformats.org/officeDocument/2006/relationships/customXml" Target="../ink/ink630.xml"/><Relationship Id="rId180" Type="http://schemas.openxmlformats.org/officeDocument/2006/relationships/customXml" Target="../ink/ink718.xml"/><Relationship Id="rId215" Type="http://schemas.openxmlformats.org/officeDocument/2006/relationships/image" Target="../media/image536.png"/><Relationship Id="rId236" Type="http://schemas.openxmlformats.org/officeDocument/2006/relationships/customXml" Target="../ink/ink744.xml"/><Relationship Id="rId257" Type="http://schemas.openxmlformats.org/officeDocument/2006/relationships/image" Target="../media/image557.png"/><Relationship Id="rId278" Type="http://schemas.openxmlformats.org/officeDocument/2006/relationships/customXml" Target="../ink/ink765.xml"/><Relationship Id="rId303" Type="http://schemas.openxmlformats.org/officeDocument/2006/relationships/image" Target="../media/image580.png"/><Relationship Id="rId42" Type="http://schemas.openxmlformats.org/officeDocument/2006/relationships/customXml" Target="../ink/ink649.xml"/><Relationship Id="rId84" Type="http://schemas.openxmlformats.org/officeDocument/2006/relationships/customXml" Target="../ink/ink670.xml"/><Relationship Id="rId138" Type="http://schemas.openxmlformats.org/officeDocument/2006/relationships/customXml" Target="../ink/ink697.xml"/><Relationship Id="rId345" Type="http://schemas.openxmlformats.org/officeDocument/2006/relationships/image" Target="../media/image601.png"/><Relationship Id="rId191" Type="http://schemas.openxmlformats.org/officeDocument/2006/relationships/image" Target="../media/image28810.png"/><Relationship Id="rId205" Type="http://schemas.openxmlformats.org/officeDocument/2006/relationships/image" Target="../media/image29511.png"/><Relationship Id="rId247" Type="http://schemas.openxmlformats.org/officeDocument/2006/relationships/image" Target="../media/image552.png"/><Relationship Id="rId107" Type="http://schemas.openxmlformats.org/officeDocument/2006/relationships/image" Target="../media/image24611.png"/><Relationship Id="rId289" Type="http://schemas.openxmlformats.org/officeDocument/2006/relationships/image" Target="../media/image573.png"/><Relationship Id="rId11" Type="http://schemas.openxmlformats.org/officeDocument/2006/relationships/image" Target="../media/image19810.png"/><Relationship Id="rId53" Type="http://schemas.openxmlformats.org/officeDocument/2006/relationships/image" Target="../media/image21910.png"/><Relationship Id="rId149" Type="http://schemas.openxmlformats.org/officeDocument/2006/relationships/image" Target="../media/image26710.png"/><Relationship Id="rId314" Type="http://schemas.openxmlformats.org/officeDocument/2006/relationships/customXml" Target="../ink/ink783.xml"/><Relationship Id="rId356" Type="http://schemas.openxmlformats.org/officeDocument/2006/relationships/customXml" Target="../ink/ink804.xml"/><Relationship Id="rId95" Type="http://schemas.openxmlformats.org/officeDocument/2006/relationships/image" Target="../media/image24010.png"/><Relationship Id="rId160" Type="http://schemas.openxmlformats.org/officeDocument/2006/relationships/customXml" Target="../ink/ink708.xml"/><Relationship Id="rId216" Type="http://schemas.openxmlformats.org/officeDocument/2006/relationships/customXml" Target="../ink/ink734.xml"/><Relationship Id="rId258" Type="http://schemas.openxmlformats.org/officeDocument/2006/relationships/customXml" Target="../ink/ink755.xml"/><Relationship Id="rId22" Type="http://schemas.openxmlformats.org/officeDocument/2006/relationships/customXml" Target="../ink/ink639.xml"/><Relationship Id="rId64" Type="http://schemas.openxmlformats.org/officeDocument/2006/relationships/customXml" Target="../ink/ink660.xml"/><Relationship Id="rId118" Type="http://schemas.openxmlformats.org/officeDocument/2006/relationships/customXml" Target="../ink/ink687.xml"/><Relationship Id="rId325" Type="http://schemas.openxmlformats.org/officeDocument/2006/relationships/image" Target="../media/image591.png"/><Relationship Id="rId367" Type="http://schemas.openxmlformats.org/officeDocument/2006/relationships/image" Target="../media/image612.png"/><Relationship Id="rId171" Type="http://schemas.openxmlformats.org/officeDocument/2006/relationships/image" Target="../media/image27811.png"/><Relationship Id="rId227" Type="http://schemas.openxmlformats.org/officeDocument/2006/relationships/image" Target="../media/image542.png"/><Relationship Id="rId269" Type="http://schemas.openxmlformats.org/officeDocument/2006/relationships/image" Target="../media/image563.png"/><Relationship Id="rId33" Type="http://schemas.openxmlformats.org/officeDocument/2006/relationships/image" Target="../media/image20911.png"/><Relationship Id="rId129" Type="http://schemas.openxmlformats.org/officeDocument/2006/relationships/image" Target="../media/image25710.png"/><Relationship Id="rId280" Type="http://schemas.openxmlformats.org/officeDocument/2006/relationships/customXml" Target="../ink/ink766.xml"/><Relationship Id="rId336" Type="http://schemas.openxmlformats.org/officeDocument/2006/relationships/customXml" Target="../ink/ink794.xml"/><Relationship Id="rId75" Type="http://schemas.openxmlformats.org/officeDocument/2006/relationships/image" Target="../media/image23012.png"/><Relationship Id="rId140" Type="http://schemas.openxmlformats.org/officeDocument/2006/relationships/customXml" Target="../ink/ink698.xml"/><Relationship Id="rId182" Type="http://schemas.openxmlformats.org/officeDocument/2006/relationships/customXml" Target="../ink/ink719.xml"/><Relationship Id="rId6" Type="http://schemas.openxmlformats.org/officeDocument/2006/relationships/customXml" Target="../ink/ink631.xml"/><Relationship Id="rId238" Type="http://schemas.openxmlformats.org/officeDocument/2006/relationships/customXml" Target="../ink/ink745.xml"/><Relationship Id="rId291" Type="http://schemas.openxmlformats.org/officeDocument/2006/relationships/image" Target="../media/image574.png"/><Relationship Id="rId305" Type="http://schemas.openxmlformats.org/officeDocument/2006/relationships/image" Target="../media/image581.png"/><Relationship Id="rId347" Type="http://schemas.openxmlformats.org/officeDocument/2006/relationships/image" Target="../media/image602.png"/><Relationship Id="rId44" Type="http://schemas.openxmlformats.org/officeDocument/2006/relationships/customXml" Target="../ink/ink650.xml"/><Relationship Id="rId86" Type="http://schemas.openxmlformats.org/officeDocument/2006/relationships/customXml" Target="../ink/ink671.xml"/><Relationship Id="rId151" Type="http://schemas.openxmlformats.org/officeDocument/2006/relationships/image" Target="../media/image26810.png"/><Relationship Id="rId193" Type="http://schemas.openxmlformats.org/officeDocument/2006/relationships/image" Target="../media/image28910.png"/><Relationship Id="rId207" Type="http://schemas.openxmlformats.org/officeDocument/2006/relationships/image" Target="../media/image29611.png"/><Relationship Id="rId249" Type="http://schemas.openxmlformats.org/officeDocument/2006/relationships/image" Target="../media/image553.png"/><Relationship Id="rId13" Type="http://schemas.openxmlformats.org/officeDocument/2006/relationships/image" Target="../media/image19911.png"/><Relationship Id="rId109" Type="http://schemas.openxmlformats.org/officeDocument/2006/relationships/image" Target="../media/image24711.png"/><Relationship Id="rId260" Type="http://schemas.openxmlformats.org/officeDocument/2006/relationships/customXml" Target="../ink/ink756.xml"/><Relationship Id="rId316" Type="http://schemas.openxmlformats.org/officeDocument/2006/relationships/customXml" Target="../ink/ink784.xml"/><Relationship Id="rId55" Type="http://schemas.openxmlformats.org/officeDocument/2006/relationships/image" Target="../media/image22010.png"/><Relationship Id="rId97" Type="http://schemas.openxmlformats.org/officeDocument/2006/relationships/image" Target="../media/image24110.png"/><Relationship Id="rId120" Type="http://schemas.openxmlformats.org/officeDocument/2006/relationships/customXml" Target="../ink/ink688.xml"/><Relationship Id="rId358" Type="http://schemas.openxmlformats.org/officeDocument/2006/relationships/customXml" Target="../ink/ink805.xml"/><Relationship Id="rId162" Type="http://schemas.openxmlformats.org/officeDocument/2006/relationships/customXml" Target="../ink/ink709.xml"/><Relationship Id="rId218" Type="http://schemas.openxmlformats.org/officeDocument/2006/relationships/customXml" Target="../ink/ink735.xml"/><Relationship Id="rId271" Type="http://schemas.openxmlformats.org/officeDocument/2006/relationships/image" Target="../media/image564.png"/><Relationship Id="rId24" Type="http://schemas.openxmlformats.org/officeDocument/2006/relationships/customXml" Target="../ink/ink640.xml"/><Relationship Id="rId66" Type="http://schemas.openxmlformats.org/officeDocument/2006/relationships/customXml" Target="../ink/ink661.xml"/><Relationship Id="rId131" Type="http://schemas.openxmlformats.org/officeDocument/2006/relationships/image" Target="../media/image25810.png"/><Relationship Id="rId327" Type="http://schemas.openxmlformats.org/officeDocument/2006/relationships/image" Target="../media/image592.png"/><Relationship Id="rId369" Type="http://schemas.openxmlformats.org/officeDocument/2006/relationships/image" Target="../media/image613.png"/><Relationship Id="rId173" Type="http://schemas.openxmlformats.org/officeDocument/2006/relationships/image" Target="../media/image27911.png"/><Relationship Id="rId229" Type="http://schemas.openxmlformats.org/officeDocument/2006/relationships/image" Target="../media/image543.png"/><Relationship Id="rId240" Type="http://schemas.openxmlformats.org/officeDocument/2006/relationships/customXml" Target="../ink/ink746.xml"/><Relationship Id="rId35" Type="http://schemas.openxmlformats.org/officeDocument/2006/relationships/image" Target="../media/image21010.png"/><Relationship Id="rId77" Type="http://schemas.openxmlformats.org/officeDocument/2006/relationships/image" Target="../media/image23111.png"/><Relationship Id="rId100" Type="http://schemas.openxmlformats.org/officeDocument/2006/relationships/customXml" Target="../ink/ink678.xml"/><Relationship Id="rId282" Type="http://schemas.openxmlformats.org/officeDocument/2006/relationships/customXml" Target="../ink/ink767.xml"/><Relationship Id="rId338" Type="http://schemas.openxmlformats.org/officeDocument/2006/relationships/customXml" Target="../ink/ink795.xml"/><Relationship Id="rId8" Type="http://schemas.openxmlformats.org/officeDocument/2006/relationships/customXml" Target="../ink/ink632.xml"/><Relationship Id="rId142" Type="http://schemas.openxmlformats.org/officeDocument/2006/relationships/customXml" Target="../ink/ink699.xml"/><Relationship Id="rId184" Type="http://schemas.openxmlformats.org/officeDocument/2006/relationships/customXml" Target="../ink/ink720.xml"/><Relationship Id="rId251" Type="http://schemas.openxmlformats.org/officeDocument/2006/relationships/image" Target="../media/image554.png"/><Relationship Id="rId46" Type="http://schemas.openxmlformats.org/officeDocument/2006/relationships/customXml" Target="../ink/ink651.xml"/><Relationship Id="rId293" Type="http://schemas.openxmlformats.org/officeDocument/2006/relationships/image" Target="../media/image575.png"/><Relationship Id="rId307" Type="http://schemas.openxmlformats.org/officeDocument/2006/relationships/image" Target="../media/image582.png"/><Relationship Id="rId349" Type="http://schemas.openxmlformats.org/officeDocument/2006/relationships/image" Target="../media/image603.png"/><Relationship Id="rId88" Type="http://schemas.openxmlformats.org/officeDocument/2006/relationships/customXml" Target="../ink/ink672.xml"/><Relationship Id="rId111" Type="http://schemas.openxmlformats.org/officeDocument/2006/relationships/image" Target="../media/image24811.png"/><Relationship Id="rId153" Type="http://schemas.openxmlformats.org/officeDocument/2006/relationships/image" Target="../media/image26910.png"/><Relationship Id="rId195" Type="http://schemas.openxmlformats.org/officeDocument/2006/relationships/image" Target="../media/image29011.png"/><Relationship Id="rId209" Type="http://schemas.openxmlformats.org/officeDocument/2006/relationships/image" Target="../media/image29711.png"/><Relationship Id="rId360" Type="http://schemas.openxmlformats.org/officeDocument/2006/relationships/customXml" Target="../ink/ink80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9.xml"/><Relationship Id="rId21" Type="http://schemas.openxmlformats.org/officeDocument/2006/relationships/customXml" Target="../ink/ink821.xml"/><Relationship Id="rId324" Type="http://schemas.openxmlformats.org/officeDocument/2006/relationships/image" Target="../media/image648.png"/><Relationship Id="rId531" Type="http://schemas.openxmlformats.org/officeDocument/2006/relationships/customXml" Target="../ink/ink1048.xml"/><Relationship Id="rId629" Type="http://schemas.openxmlformats.org/officeDocument/2006/relationships/customXml" Target="../ink/ink1097.xml"/><Relationship Id="rId170" Type="http://schemas.openxmlformats.org/officeDocument/2006/relationships/image" Target="../media/image4860.png"/><Relationship Id="rId268" Type="http://schemas.openxmlformats.org/officeDocument/2006/relationships/image" Target="../media/image620.png"/><Relationship Id="rId475" Type="http://schemas.openxmlformats.org/officeDocument/2006/relationships/customXml" Target="../ink/ink1020.xml"/><Relationship Id="rId32" Type="http://schemas.openxmlformats.org/officeDocument/2006/relationships/image" Target="../media/image4170.png"/><Relationship Id="rId128" Type="http://schemas.openxmlformats.org/officeDocument/2006/relationships/image" Target="../media/image4650.png"/><Relationship Id="rId335" Type="http://schemas.openxmlformats.org/officeDocument/2006/relationships/customXml" Target="../ink/ink950.xml"/><Relationship Id="rId542" Type="http://schemas.openxmlformats.org/officeDocument/2006/relationships/image" Target="../media/image757.png"/><Relationship Id="rId181" Type="http://schemas.openxmlformats.org/officeDocument/2006/relationships/customXml" Target="../ink/ink901.xml"/><Relationship Id="rId402" Type="http://schemas.openxmlformats.org/officeDocument/2006/relationships/image" Target="../media/image687.png"/><Relationship Id="rId279" Type="http://schemas.openxmlformats.org/officeDocument/2006/relationships/customXml" Target="../ink/ink922.xml"/><Relationship Id="rId486" Type="http://schemas.openxmlformats.org/officeDocument/2006/relationships/image" Target="../media/image729.png"/><Relationship Id="rId43" Type="http://schemas.openxmlformats.org/officeDocument/2006/relationships/customXml" Target="../ink/ink832.xml"/><Relationship Id="rId139" Type="http://schemas.openxmlformats.org/officeDocument/2006/relationships/customXml" Target="../ink/ink880.xml"/><Relationship Id="rId346" Type="http://schemas.openxmlformats.org/officeDocument/2006/relationships/image" Target="../media/image659.png"/><Relationship Id="rId553" Type="http://schemas.openxmlformats.org/officeDocument/2006/relationships/customXml" Target="../ink/ink1059.xml"/><Relationship Id="rId192" Type="http://schemas.openxmlformats.org/officeDocument/2006/relationships/image" Target="../media/image4970.png"/><Relationship Id="rId413" Type="http://schemas.openxmlformats.org/officeDocument/2006/relationships/customXml" Target="../ink/ink989.xml"/><Relationship Id="rId497" Type="http://schemas.openxmlformats.org/officeDocument/2006/relationships/customXml" Target="../ink/ink1031.xml"/><Relationship Id="rId620" Type="http://schemas.openxmlformats.org/officeDocument/2006/relationships/image" Target="../media/image796.png"/><Relationship Id="rId357" Type="http://schemas.openxmlformats.org/officeDocument/2006/relationships/customXml" Target="../ink/ink961.xml"/><Relationship Id="rId54" Type="http://schemas.openxmlformats.org/officeDocument/2006/relationships/image" Target="../media/image4280.png"/><Relationship Id="rId564" Type="http://schemas.openxmlformats.org/officeDocument/2006/relationships/image" Target="../media/image768.png"/><Relationship Id="rId424" Type="http://schemas.openxmlformats.org/officeDocument/2006/relationships/image" Target="../media/image698.png"/><Relationship Id="rId631" Type="http://schemas.openxmlformats.org/officeDocument/2006/relationships/customXml" Target="../ink/ink1098.xml"/><Relationship Id="rId270" Type="http://schemas.openxmlformats.org/officeDocument/2006/relationships/image" Target="../media/image621.png"/><Relationship Id="rId65" Type="http://schemas.openxmlformats.org/officeDocument/2006/relationships/customXml" Target="../ink/ink843.xml"/><Relationship Id="rId130" Type="http://schemas.openxmlformats.org/officeDocument/2006/relationships/image" Target="../media/image4660.png"/><Relationship Id="rId368" Type="http://schemas.openxmlformats.org/officeDocument/2006/relationships/image" Target="../media/image670.png"/><Relationship Id="rId575" Type="http://schemas.openxmlformats.org/officeDocument/2006/relationships/customXml" Target="../ink/ink1070.xml"/><Relationship Id="rId435" Type="http://schemas.openxmlformats.org/officeDocument/2006/relationships/customXml" Target="../ink/ink1000.xml"/><Relationship Id="rId281" Type="http://schemas.openxmlformats.org/officeDocument/2006/relationships/customXml" Target="../ink/ink923.xml"/><Relationship Id="rId502" Type="http://schemas.openxmlformats.org/officeDocument/2006/relationships/image" Target="../media/image737.png"/><Relationship Id="rId76" Type="http://schemas.openxmlformats.org/officeDocument/2006/relationships/image" Target="../media/image4390.png"/><Relationship Id="rId141" Type="http://schemas.openxmlformats.org/officeDocument/2006/relationships/customXml" Target="../ink/ink881.xml"/><Relationship Id="rId379" Type="http://schemas.openxmlformats.org/officeDocument/2006/relationships/customXml" Target="../ink/ink972.xml"/><Relationship Id="rId586" Type="http://schemas.openxmlformats.org/officeDocument/2006/relationships/image" Target="../media/image779.png"/><Relationship Id="rId7" Type="http://schemas.openxmlformats.org/officeDocument/2006/relationships/customXml" Target="../ink/ink814.xml"/><Relationship Id="rId183" Type="http://schemas.openxmlformats.org/officeDocument/2006/relationships/customXml" Target="../ink/ink902.xml"/><Relationship Id="rId390" Type="http://schemas.openxmlformats.org/officeDocument/2006/relationships/image" Target="../media/image681.png"/><Relationship Id="rId404" Type="http://schemas.openxmlformats.org/officeDocument/2006/relationships/image" Target="../media/image688.png"/><Relationship Id="rId446" Type="http://schemas.openxmlformats.org/officeDocument/2006/relationships/image" Target="../media/image709.png"/><Relationship Id="rId611" Type="http://schemas.openxmlformats.org/officeDocument/2006/relationships/customXml" Target="../ink/ink1088.xml"/><Relationship Id="rId292" Type="http://schemas.openxmlformats.org/officeDocument/2006/relationships/image" Target="../media/image632.png"/><Relationship Id="rId306" Type="http://schemas.openxmlformats.org/officeDocument/2006/relationships/image" Target="../media/image639.png"/><Relationship Id="rId488" Type="http://schemas.openxmlformats.org/officeDocument/2006/relationships/image" Target="../media/image730.png"/><Relationship Id="rId45" Type="http://schemas.openxmlformats.org/officeDocument/2006/relationships/customXml" Target="../ink/ink833.xml"/><Relationship Id="rId87" Type="http://schemas.openxmlformats.org/officeDocument/2006/relationships/customXml" Target="../ink/ink854.xml"/><Relationship Id="rId110" Type="http://schemas.openxmlformats.org/officeDocument/2006/relationships/image" Target="../media/image4560.png"/><Relationship Id="rId348" Type="http://schemas.openxmlformats.org/officeDocument/2006/relationships/image" Target="../media/image660.png"/><Relationship Id="rId513" Type="http://schemas.openxmlformats.org/officeDocument/2006/relationships/customXml" Target="../ink/ink1039.xml"/><Relationship Id="rId555" Type="http://schemas.openxmlformats.org/officeDocument/2006/relationships/customXml" Target="../ink/ink1060.xml"/><Relationship Id="rId597" Type="http://schemas.openxmlformats.org/officeDocument/2006/relationships/customXml" Target="../ink/ink1081.xml"/><Relationship Id="rId152" Type="http://schemas.openxmlformats.org/officeDocument/2006/relationships/image" Target="../media/image4770.png"/><Relationship Id="rId194" Type="http://schemas.openxmlformats.org/officeDocument/2006/relationships/image" Target="../media/image4980.png"/><Relationship Id="rId415" Type="http://schemas.openxmlformats.org/officeDocument/2006/relationships/customXml" Target="../ink/ink990.xml"/><Relationship Id="rId457" Type="http://schemas.openxmlformats.org/officeDocument/2006/relationships/customXml" Target="../ink/ink1011.xml"/><Relationship Id="rId622" Type="http://schemas.openxmlformats.org/officeDocument/2006/relationships/image" Target="../media/image797.png"/><Relationship Id="rId261" Type="http://schemas.openxmlformats.org/officeDocument/2006/relationships/customXml" Target="../ink/ink913.xml"/><Relationship Id="rId499" Type="http://schemas.openxmlformats.org/officeDocument/2006/relationships/customXml" Target="../ink/ink1032.xml"/><Relationship Id="rId14" Type="http://schemas.openxmlformats.org/officeDocument/2006/relationships/image" Target="../media/image4080.png"/><Relationship Id="rId56" Type="http://schemas.openxmlformats.org/officeDocument/2006/relationships/image" Target="../media/image4290.png"/><Relationship Id="rId317" Type="http://schemas.openxmlformats.org/officeDocument/2006/relationships/customXml" Target="../ink/ink941.xml"/><Relationship Id="rId359" Type="http://schemas.openxmlformats.org/officeDocument/2006/relationships/customXml" Target="../ink/ink962.xml"/><Relationship Id="rId524" Type="http://schemas.openxmlformats.org/officeDocument/2006/relationships/image" Target="../media/image748.png"/><Relationship Id="rId566" Type="http://schemas.openxmlformats.org/officeDocument/2006/relationships/image" Target="../media/image769.png"/><Relationship Id="rId98" Type="http://schemas.openxmlformats.org/officeDocument/2006/relationships/image" Target="../media/image4500.png"/><Relationship Id="rId121" Type="http://schemas.openxmlformats.org/officeDocument/2006/relationships/customXml" Target="../ink/ink871.xml"/><Relationship Id="rId163" Type="http://schemas.openxmlformats.org/officeDocument/2006/relationships/customXml" Target="../ink/ink892.xml"/><Relationship Id="rId370" Type="http://schemas.openxmlformats.org/officeDocument/2006/relationships/image" Target="../media/image671.png"/><Relationship Id="rId426" Type="http://schemas.openxmlformats.org/officeDocument/2006/relationships/image" Target="../media/image699.png"/><Relationship Id="rId633" Type="http://schemas.openxmlformats.org/officeDocument/2006/relationships/customXml" Target="../ink/ink1099.xml"/><Relationship Id="rId468" Type="http://schemas.openxmlformats.org/officeDocument/2006/relationships/image" Target="../media/image720.png"/><Relationship Id="rId25" Type="http://schemas.openxmlformats.org/officeDocument/2006/relationships/customXml" Target="../ink/ink823.xml"/><Relationship Id="rId67" Type="http://schemas.openxmlformats.org/officeDocument/2006/relationships/customXml" Target="../ink/ink844.xml"/><Relationship Id="rId272" Type="http://schemas.openxmlformats.org/officeDocument/2006/relationships/image" Target="../media/image622.png"/><Relationship Id="rId328" Type="http://schemas.openxmlformats.org/officeDocument/2006/relationships/image" Target="../media/image650.png"/><Relationship Id="rId535" Type="http://schemas.openxmlformats.org/officeDocument/2006/relationships/customXml" Target="../ink/ink1050.xml"/><Relationship Id="rId577" Type="http://schemas.openxmlformats.org/officeDocument/2006/relationships/customXml" Target="../ink/ink1071.xml"/><Relationship Id="rId132" Type="http://schemas.openxmlformats.org/officeDocument/2006/relationships/image" Target="../media/image4670.png"/><Relationship Id="rId174" Type="http://schemas.openxmlformats.org/officeDocument/2006/relationships/image" Target="../media/image4880.png"/><Relationship Id="rId381" Type="http://schemas.openxmlformats.org/officeDocument/2006/relationships/customXml" Target="../ink/ink973.xml"/><Relationship Id="rId602" Type="http://schemas.openxmlformats.org/officeDocument/2006/relationships/image" Target="../media/image787.png"/><Relationship Id="rId437" Type="http://schemas.openxmlformats.org/officeDocument/2006/relationships/customXml" Target="../ink/ink1001.xml"/><Relationship Id="rId479" Type="http://schemas.openxmlformats.org/officeDocument/2006/relationships/customXml" Target="../ink/ink1022.xml"/><Relationship Id="rId36" Type="http://schemas.openxmlformats.org/officeDocument/2006/relationships/image" Target="../media/image4190.png"/><Relationship Id="rId283" Type="http://schemas.openxmlformats.org/officeDocument/2006/relationships/customXml" Target="../ink/ink924.xml"/><Relationship Id="rId339" Type="http://schemas.openxmlformats.org/officeDocument/2006/relationships/customXml" Target="../ink/ink952.xml"/><Relationship Id="rId490" Type="http://schemas.openxmlformats.org/officeDocument/2006/relationships/image" Target="../media/image731.png"/><Relationship Id="rId504" Type="http://schemas.openxmlformats.org/officeDocument/2006/relationships/image" Target="../media/image738.png"/><Relationship Id="rId546" Type="http://schemas.openxmlformats.org/officeDocument/2006/relationships/image" Target="../media/image759.png"/><Relationship Id="rId78" Type="http://schemas.openxmlformats.org/officeDocument/2006/relationships/image" Target="../media/image4400.png"/><Relationship Id="rId101" Type="http://schemas.openxmlformats.org/officeDocument/2006/relationships/customXml" Target="../ink/ink861.xml"/><Relationship Id="rId143" Type="http://schemas.openxmlformats.org/officeDocument/2006/relationships/customXml" Target="../ink/ink882.xml"/><Relationship Id="rId185" Type="http://schemas.openxmlformats.org/officeDocument/2006/relationships/customXml" Target="../ink/ink903.xml"/><Relationship Id="rId350" Type="http://schemas.openxmlformats.org/officeDocument/2006/relationships/image" Target="../media/image661.png"/><Relationship Id="rId406" Type="http://schemas.openxmlformats.org/officeDocument/2006/relationships/image" Target="../media/image689.png"/><Relationship Id="rId588" Type="http://schemas.openxmlformats.org/officeDocument/2006/relationships/image" Target="../media/image780.png"/><Relationship Id="rId9" Type="http://schemas.openxmlformats.org/officeDocument/2006/relationships/customXml" Target="../ink/ink815.xml"/><Relationship Id="rId392" Type="http://schemas.openxmlformats.org/officeDocument/2006/relationships/image" Target="../media/image682.png"/><Relationship Id="rId448" Type="http://schemas.openxmlformats.org/officeDocument/2006/relationships/image" Target="../media/image710.png"/><Relationship Id="rId613" Type="http://schemas.openxmlformats.org/officeDocument/2006/relationships/customXml" Target="../ink/ink1089.xml"/><Relationship Id="rId294" Type="http://schemas.openxmlformats.org/officeDocument/2006/relationships/image" Target="../media/image633.png"/><Relationship Id="rId308" Type="http://schemas.openxmlformats.org/officeDocument/2006/relationships/image" Target="../media/image640.png"/><Relationship Id="rId515" Type="http://schemas.openxmlformats.org/officeDocument/2006/relationships/customXml" Target="../ink/ink1040.xml"/><Relationship Id="rId47" Type="http://schemas.openxmlformats.org/officeDocument/2006/relationships/customXml" Target="../ink/ink834.xml"/><Relationship Id="rId89" Type="http://schemas.openxmlformats.org/officeDocument/2006/relationships/customXml" Target="../ink/ink855.xml"/><Relationship Id="rId112" Type="http://schemas.openxmlformats.org/officeDocument/2006/relationships/image" Target="../media/image4570.png"/><Relationship Id="rId154" Type="http://schemas.openxmlformats.org/officeDocument/2006/relationships/image" Target="../media/image4780.png"/><Relationship Id="rId361" Type="http://schemas.openxmlformats.org/officeDocument/2006/relationships/customXml" Target="../ink/ink963.xml"/><Relationship Id="rId557" Type="http://schemas.openxmlformats.org/officeDocument/2006/relationships/customXml" Target="../ink/ink1061.xml"/><Relationship Id="rId599" Type="http://schemas.openxmlformats.org/officeDocument/2006/relationships/customXml" Target="../ink/ink1082.xml"/><Relationship Id="rId196" Type="http://schemas.openxmlformats.org/officeDocument/2006/relationships/image" Target="../media/image4990.png"/><Relationship Id="rId417" Type="http://schemas.openxmlformats.org/officeDocument/2006/relationships/customXml" Target="../ink/ink991.xml"/><Relationship Id="rId459" Type="http://schemas.openxmlformats.org/officeDocument/2006/relationships/customXml" Target="../ink/ink1012.xml"/><Relationship Id="rId624" Type="http://schemas.openxmlformats.org/officeDocument/2006/relationships/image" Target="../media/image798.png"/><Relationship Id="rId16" Type="http://schemas.openxmlformats.org/officeDocument/2006/relationships/image" Target="../media/image4090.png"/><Relationship Id="rId263" Type="http://schemas.openxmlformats.org/officeDocument/2006/relationships/customXml" Target="../ink/ink914.xml"/><Relationship Id="rId319" Type="http://schemas.openxmlformats.org/officeDocument/2006/relationships/customXml" Target="../ink/ink942.xml"/><Relationship Id="rId470" Type="http://schemas.openxmlformats.org/officeDocument/2006/relationships/image" Target="../media/image721.png"/><Relationship Id="rId526" Type="http://schemas.openxmlformats.org/officeDocument/2006/relationships/image" Target="../media/image749.png"/><Relationship Id="rId58" Type="http://schemas.openxmlformats.org/officeDocument/2006/relationships/image" Target="../media/image4300.png"/><Relationship Id="rId123" Type="http://schemas.openxmlformats.org/officeDocument/2006/relationships/customXml" Target="../ink/ink872.xml"/><Relationship Id="rId330" Type="http://schemas.openxmlformats.org/officeDocument/2006/relationships/image" Target="../media/image651.png"/><Relationship Id="rId568" Type="http://schemas.openxmlformats.org/officeDocument/2006/relationships/image" Target="../media/image770.png"/><Relationship Id="rId165" Type="http://schemas.openxmlformats.org/officeDocument/2006/relationships/customXml" Target="../ink/ink893.xml"/><Relationship Id="rId372" Type="http://schemas.openxmlformats.org/officeDocument/2006/relationships/image" Target="../media/image672.png"/><Relationship Id="rId428" Type="http://schemas.openxmlformats.org/officeDocument/2006/relationships/image" Target="../media/image700.png"/><Relationship Id="rId635" Type="http://schemas.openxmlformats.org/officeDocument/2006/relationships/customXml" Target="../ink/ink1100.xml"/><Relationship Id="rId274" Type="http://schemas.openxmlformats.org/officeDocument/2006/relationships/image" Target="../media/image623.png"/><Relationship Id="rId481" Type="http://schemas.openxmlformats.org/officeDocument/2006/relationships/customXml" Target="../ink/ink1023.xml"/><Relationship Id="rId27" Type="http://schemas.openxmlformats.org/officeDocument/2006/relationships/customXml" Target="../ink/ink824.xml"/><Relationship Id="rId69" Type="http://schemas.openxmlformats.org/officeDocument/2006/relationships/customXml" Target="../ink/ink845.xml"/><Relationship Id="rId134" Type="http://schemas.openxmlformats.org/officeDocument/2006/relationships/image" Target="../media/image4680.png"/><Relationship Id="rId537" Type="http://schemas.openxmlformats.org/officeDocument/2006/relationships/customXml" Target="../ink/ink1051.xml"/><Relationship Id="rId579" Type="http://schemas.openxmlformats.org/officeDocument/2006/relationships/customXml" Target="../ink/ink1072.xml"/><Relationship Id="rId80" Type="http://schemas.openxmlformats.org/officeDocument/2006/relationships/image" Target="../media/image4410.png"/><Relationship Id="rId176" Type="http://schemas.openxmlformats.org/officeDocument/2006/relationships/image" Target="../media/image4890.png"/><Relationship Id="rId341" Type="http://schemas.openxmlformats.org/officeDocument/2006/relationships/customXml" Target="../ink/ink953.xml"/><Relationship Id="rId383" Type="http://schemas.openxmlformats.org/officeDocument/2006/relationships/customXml" Target="../ink/ink974.xml"/><Relationship Id="rId439" Type="http://schemas.openxmlformats.org/officeDocument/2006/relationships/customXml" Target="../ink/ink1002.xml"/><Relationship Id="rId590" Type="http://schemas.openxmlformats.org/officeDocument/2006/relationships/image" Target="../media/image781.png"/><Relationship Id="rId604" Type="http://schemas.openxmlformats.org/officeDocument/2006/relationships/image" Target="../media/image788.png"/><Relationship Id="rId201" Type="http://schemas.openxmlformats.org/officeDocument/2006/relationships/customXml" Target="../ink/ink911.xml"/><Relationship Id="rId285" Type="http://schemas.openxmlformats.org/officeDocument/2006/relationships/customXml" Target="../ink/ink925.xml"/><Relationship Id="rId450" Type="http://schemas.openxmlformats.org/officeDocument/2006/relationships/image" Target="../media/image711.png"/><Relationship Id="rId506" Type="http://schemas.openxmlformats.org/officeDocument/2006/relationships/image" Target="../media/image739.png"/><Relationship Id="rId38" Type="http://schemas.openxmlformats.org/officeDocument/2006/relationships/image" Target="../media/image4200.png"/><Relationship Id="rId103" Type="http://schemas.openxmlformats.org/officeDocument/2006/relationships/customXml" Target="../ink/ink862.xml"/><Relationship Id="rId310" Type="http://schemas.openxmlformats.org/officeDocument/2006/relationships/image" Target="../media/image641.png"/><Relationship Id="rId492" Type="http://schemas.openxmlformats.org/officeDocument/2006/relationships/image" Target="../media/image732.png"/><Relationship Id="rId548" Type="http://schemas.openxmlformats.org/officeDocument/2006/relationships/image" Target="../media/image760.png"/><Relationship Id="rId91" Type="http://schemas.openxmlformats.org/officeDocument/2006/relationships/customXml" Target="../ink/ink856.xml"/><Relationship Id="rId145" Type="http://schemas.openxmlformats.org/officeDocument/2006/relationships/customXml" Target="../ink/ink883.xml"/><Relationship Id="rId187" Type="http://schemas.openxmlformats.org/officeDocument/2006/relationships/customXml" Target="../ink/ink904.xml"/><Relationship Id="rId352" Type="http://schemas.openxmlformats.org/officeDocument/2006/relationships/image" Target="../media/image662.png"/><Relationship Id="rId394" Type="http://schemas.openxmlformats.org/officeDocument/2006/relationships/image" Target="../media/image683.png"/><Relationship Id="rId408" Type="http://schemas.openxmlformats.org/officeDocument/2006/relationships/image" Target="../media/image690.png"/><Relationship Id="rId615" Type="http://schemas.openxmlformats.org/officeDocument/2006/relationships/customXml" Target="../ink/ink1090.xml"/><Relationship Id="rId49" Type="http://schemas.openxmlformats.org/officeDocument/2006/relationships/customXml" Target="../ink/ink835.xml"/><Relationship Id="rId114" Type="http://schemas.openxmlformats.org/officeDocument/2006/relationships/image" Target="../media/image4580.png"/><Relationship Id="rId296" Type="http://schemas.openxmlformats.org/officeDocument/2006/relationships/image" Target="../media/image634.png"/><Relationship Id="rId461" Type="http://schemas.openxmlformats.org/officeDocument/2006/relationships/customXml" Target="../ink/ink1013.xml"/><Relationship Id="rId517" Type="http://schemas.openxmlformats.org/officeDocument/2006/relationships/customXml" Target="../ink/ink1041.xml"/><Relationship Id="rId559" Type="http://schemas.openxmlformats.org/officeDocument/2006/relationships/customXml" Target="../ink/ink1062.xml"/><Relationship Id="rId60" Type="http://schemas.openxmlformats.org/officeDocument/2006/relationships/image" Target="../media/image4310.png"/><Relationship Id="rId156" Type="http://schemas.openxmlformats.org/officeDocument/2006/relationships/image" Target="../media/image4790.png"/><Relationship Id="rId198" Type="http://schemas.openxmlformats.org/officeDocument/2006/relationships/image" Target="../media/image5000.png"/><Relationship Id="rId321" Type="http://schemas.openxmlformats.org/officeDocument/2006/relationships/customXml" Target="../ink/ink943.xml"/><Relationship Id="rId363" Type="http://schemas.openxmlformats.org/officeDocument/2006/relationships/customXml" Target="../ink/ink964.xml"/><Relationship Id="rId419" Type="http://schemas.openxmlformats.org/officeDocument/2006/relationships/customXml" Target="../ink/ink992.xml"/><Relationship Id="rId570" Type="http://schemas.openxmlformats.org/officeDocument/2006/relationships/image" Target="../media/image771.png"/><Relationship Id="rId626" Type="http://schemas.openxmlformats.org/officeDocument/2006/relationships/image" Target="../media/image799.png"/><Relationship Id="rId430" Type="http://schemas.openxmlformats.org/officeDocument/2006/relationships/image" Target="../media/image701.png"/><Relationship Id="rId18" Type="http://schemas.openxmlformats.org/officeDocument/2006/relationships/image" Target="../media/image4100.png"/><Relationship Id="rId265" Type="http://schemas.openxmlformats.org/officeDocument/2006/relationships/customXml" Target="../ink/ink915.xml"/><Relationship Id="rId472" Type="http://schemas.openxmlformats.org/officeDocument/2006/relationships/image" Target="../media/image722.png"/><Relationship Id="rId528" Type="http://schemas.openxmlformats.org/officeDocument/2006/relationships/image" Target="../media/image750.png"/><Relationship Id="rId125" Type="http://schemas.openxmlformats.org/officeDocument/2006/relationships/customXml" Target="../ink/ink873.xml"/><Relationship Id="rId167" Type="http://schemas.openxmlformats.org/officeDocument/2006/relationships/customXml" Target="../ink/ink894.xml"/><Relationship Id="rId332" Type="http://schemas.openxmlformats.org/officeDocument/2006/relationships/image" Target="../media/image652.png"/><Relationship Id="rId374" Type="http://schemas.openxmlformats.org/officeDocument/2006/relationships/image" Target="../media/image673.png"/><Relationship Id="rId581" Type="http://schemas.openxmlformats.org/officeDocument/2006/relationships/customXml" Target="../ink/ink1073.xml"/><Relationship Id="rId71" Type="http://schemas.openxmlformats.org/officeDocument/2006/relationships/customXml" Target="../ink/ink846.xml"/><Relationship Id="rId637" Type="http://schemas.openxmlformats.org/officeDocument/2006/relationships/customXml" Target="../ink/ink1101.xml"/><Relationship Id="rId2" Type="http://schemas.openxmlformats.org/officeDocument/2006/relationships/image" Target="../media/image615.png"/><Relationship Id="rId29" Type="http://schemas.openxmlformats.org/officeDocument/2006/relationships/customXml" Target="../ink/ink825.xml"/><Relationship Id="rId276" Type="http://schemas.openxmlformats.org/officeDocument/2006/relationships/image" Target="../media/image624.png"/><Relationship Id="rId441" Type="http://schemas.openxmlformats.org/officeDocument/2006/relationships/customXml" Target="../ink/ink1003.xml"/><Relationship Id="rId483" Type="http://schemas.openxmlformats.org/officeDocument/2006/relationships/customXml" Target="../ink/ink1024.xml"/><Relationship Id="rId539" Type="http://schemas.openxmlformats.org/officeDocument/2006/relationships/customXml" Target="../ink/ink1052.xml"/><Relationship Id="rId40" Type="http://schemas.openxmlformats.org/officeDocument/2006/relationships/image" Target="../media/image4210.png"/><Relationship Id="rId136" Type="http://schemas.openxmlformats.org/officeDocument/2006/relationships/image" Target="../media/image4690.png"/><Relationship Id="rId178" Type="http://schemas.openxmlformats.org/officeDocument/2006/relationships/image" Target="../media/image4900.png"/><Relationship Id="rId301" Type="http://schemas.openxmlformats.org/officeDocument/2006/relationships/customXml" Target="../ink/ink933.xml"/><Relationship Id="rId343" Type="http://schemas.openxmlformats.org/officeDocument/2006/relationships/customXml" Target="../ink/ink954.xml"/><Relationship Id="rId550" Type="http://schemas.openxmlformats.org/officeDocument/2006/relationships/image" Target="../media/image761.png"/><Relationship Id="rId82" Type="http://schemas.openxmlformats.org/officeDocument/2006/relationships/image" Target="../media/image4420.png"/><Relationship Id="rId385" Type="http://schemas.openxmlformats.org/officeDocument/2006/relationships/customXml" Target="../ink/ink975.xml"/><Relationship Id="rId592" Type="http://schemas.openxmlformats.org/officeDocument/2006/relationships/image" Target="../media/image782.png"/><Relationship Id="rId606" Type="http://schemas.openxmlformats.org/officeDocument/2006/relationships/image" Target="../media/image789.png"/><Relationship Id="rId287" Type="http://schemas.openxmlformats.org/officeDocument/2006/relationships/customXml" Target="../ink/ink926.xml"/><Relationship Id="rId410" Type="http://schemas.openxmlformats.org/officeDocument/2006/relationships/image" Target="../media/image691.png"/><Relationship Id="rId452" Type="http://schemas.openxmlformats.org/officeDocument/2006/relationships/image" Target="../media/image712.png"/><Relationship Id="rId494" Type="http://schemas.openxmlformats.org/officeDocument/2006/relationships/image" Target="../media/image733.png"/><Relationship Id="rId508" Type="http://schemas.openxmlformats.org/officeDocument/2006/relationships/image" Target="../media/image740.png"/><Relationship Id="rId105" Type="http://schemas.openxmlformats.org/officeDocument/2006/relationships/customXml" Target="../ink/ink863.xml"/><Relationship Id="rId147" Type="http://schemas.openxmlformats.org/officeDocument/2006/relationships/customXml" Target="../ink/ink884.xml"/><Relationship Id="rId312" Type="http://schemas.openxmlformats.org/officeDocument/2006/relationships/image" Target="../media/image642.png"/><Relationship Id="rId354" Type="http://schemas.openxmlformats.org/officeDocument/2006/relationships/image" Target="../media/image663.png"/><Relationship Id="rId51" Type="http://schemas.openxmlformats.org/officeDocument/2006/relationships/customXml" Target="../ink/ink836.xml"/><Relationship Id="rId93" Type="http://schemas.openxmlformats.org/officeDocument/2006/relationships/customXml" Target="../ink/ink857.xml"/><Relationship Id="rId189" Type="http://schemas.openxmlformats.org/officeDocument/2006/relationships/customXml" Target="../ink/ink905.xml"/><Relationship Id="rId396" Type="http://schemas.openxmlformats.org/officeDocument/2006/relationships/image" Target="../media/image684.png"/><Relationship Id="rId561" Type="http://schemas.openxmlformats.org/officeDocument/2006/relationships/customXml" Target="../ink/ink1063.xml"/><Relationship Id="rId617" Type="http://schemas.openxmlformats.org/officeDocument/2006/relationships/customXml" Target="../ink/ink1091.xml"/><Relationship Id="rId298" Type="http://schemas.openxmlformats.org/officeDocument/2006/relationships/image" Target="../media/image635.png"/><Relationship Id="rId421" Type="http://schemas.openxmlformats.org/officeDocument/2006/relationships/customXml" Target="../ink/ink993.xml"/><Relationship Id="rId463" Type="http://schemas.openxmlformats.org/officeDocument/2006/relationships/customXml" Target="../ink/ink1014.xml"/><Relationship Id="rId519" Type="http://schemas.openxmlformats.org/officeDocument/2006/relationships/customXml" Target="../ink/ink1042.xml"/><Relationship Id="rId116" Type="http://schemas.openxmlformats.org/officeDocument/2006/relationships/image" Target="../media/image4590.png"/><Relationship Id="rId158" Type="http://schemas.openxmlformats.org/officeDocument/2006/relationships/image" Target="../media/image4800.png"/><Relationship Id="rId323" Type="http://schemas.openxmlformats.org/officeDocument/2006/relationships/customXml" Target="../ink/ink944.xml"/><Relationship Id="rId530" Type="http://schemas.openxmlformats.org/officeDocument/2006/relationships/image" Target="../media/image751.png"/><Relationship Id="rId20" Type="http://schemas.openxmlformats.org/officeDocument/2006/relationships/image" Target="../media/image4110.png"/><Relationship Id="rId62" Type="http://schemas.openxmlformats.org/officeDocument/2006/relationships/image" Target="../media/image4320.png"/><Relationship Id="rId365" Type="http://schemas.openxmlformats.org/officeDocument/2006/relationships/customXml" Target="../ink/ink965.xml"/><Relationship Id="rId572" Type="http://schemas.openxmlformats.org/officeDocument/2006/relationships/image" Target="../media/image772.png"/><Relationship Id="rId628" Type="http://schemas.openxmlformats.org/officeDocument/2006/relationships/image" Target="../media/image800.png"/><Relationship Id="rId267" Type="http://schemas.openxmlformats.org/officeDocument/2006/relationships/customXml" Target="../ink/ink916.xml"/><Relationship Id="rId432" Type="http://schemas.openxmlformats.org/officeDocument/2006/relationships/image" Target="../media/image702.png"/><Relationship Id="rId474" Type="http://schemas.openxmlformats.org/officeDocument/2006/relationships/image" Target="../media/image723.png"/><Relationship Id="rId127" Type="http://schemas.openxmlformats.org/officeDocument/2006/relationships/customXml" Target="../ink/ink874.xml"/><Relationship Id="rId31" Type="http://schemas.openxmlformats.org/officeDocument/2006/relationships/customXml" Target="../ink/ink826.xml"/><Relationship Id="rId73" Type="http://schemas.openxmlformats.org/officeDocument/2006/relationships/customXml" Target="../ink/ink847.xml"/><Relationship Id="rId169" Type="http://schemas.openxmlformats.org/officeDocument/2006/relationships/customXml" Target="../ink/ink895.xml"/><Relationship Id="rId334" Type="http://schemas.openxmlformats.org/officeDocument/2006/relationships/image" Target="../media/image653.png"/><Relationship Id="rId376" Type="http://schemas.openxmlformats.org/officeDocument/2006/relationships/image" Target="../media/image674.png"/><Relationship Id="rId541" Type="http://schemas.openxmlformats.org/officeDocument/2006/relationships/customXml" Target="../ink/ink1053.xml"/><Relationship Id="rId583" Type="http://schemas.openxmlformats.org/officeDocument/2006/relationships/customXml" Target="../ink/ink1074.xml"/><Relationship Id="rId4" Type="http://schemas.openxmlformats.org/officeDocument/2006/relationships/image" Target="../media/image4030.png"/><Relationship Id="rId180" Type="http://schemas.openxmlformats.org/officeDocument/2006/relationships/image" Target="../media/image4910.png"/><Relationship Id="rId278" Type="http://schemas.openxmlformats.org/officeDocument/2006/relationships/image" Target="../media/image625.png"/><Relationship Id="rId401" Type="http://schemas.openxmlformats.org/officeDocument/2006/relationships/customXml" Target="../ink/ink983.xml"/><Relationship Id="rId443" Type="http://schemas.openxmlformats.org/officeDocument/2006/relationships/customXml" Target="../ink/ink1004.xml"/><Relationship Id="rId303" Type="http://schemas.openxmlformats.org/officeDocument/2006/relationships/customXml" Target="../ink/ink934.xml"/><Relationship Id="rId485" Type="http://schemas.openxmlformats.org/officeDocument/2006/relationships/customXml" Target="../ink/ink1025.xml"/><Relationship Id="rId42" Type="http://schemas.openxmlformats.org/officeDocument/2006/relationships/image" Target="../media/image4220.png"/><Relationship Id="rId84" Type="http://schemas.openxmlformats.org/officeDocument/2006/relationships/image" Target="../media/image4430.png"/><Relationship Id="rId138" Type="http://schemas.openxmlformats.org/officeDocument/2006/relationships/image" Target="../media/image4700.png"/><Relationship Id="rId345" Type="http://schemas.openxmlformats.org/officeDocument/2006/relationships/customXml" Target="../ink/ink955.xml"/><Relationship Id="rId387" Type="http://schemas.openxmlformats.org/officeDocument/2006/relationships/customXml" Target="../ink/ink976.xml"/><Relationship Id="rId510" Type="http://schemas.openxmlformats.org/officeDocument/2006/relationships/image" Target="../media/image741.png"/><Relationship Id="rId552" Type="http://schemas.openxmlformats.org/officeDocument/2006/relationships/image" Target="../media/image762.png"/><Relationship Id="rId594" Type="http://schemas.openxmlformats.org/officeDocument/2006/relationships/image" Target="../media/image783.png"/><Relationship Id="rId608" Type="http://schemas.openxmlformats.org/officeDocument/2006/relationships/image" Target="../media/image790.png"/><Relationship Id="rId191" Type="http://schemas.openxmlformats.org/officeDocument/2006/relationships/customXml" Target="../ink/ink906.xml"/><Relationship Id="rId412" Type="http://schemas.openxmlformats.org/officeDocument/2006/relationships/image" Target="../media/image692.png"/><Relationship Id="rId107" Type="http://schemas.openxmlformats.org/officeDocument/2006/relationships/customXml" Target="../ink/ink864.xml"/><Relationship Id="rId289" Type="http://schemas.openxmlformats.org/officeDocument/2006/relationships/customXml" Target="../ink/ink927.xml"/><Relationship Id="rId454" Type="http://schemas.openxmlformats.org/officeDocument/2006/relationships/image" Target="../media/image713.png"/><Relationship Id="rId496" Type="http://schemas.openxmlformats.org/officeDocument/2006/relationships/image" Target="../media/image734.png"/><Relationship Id="rId11" Type="http://schemas.openxmlformats.org/officeDocument/2006/relationships/customXml" Target="../ink/ink816.xml"/><Relationship Id="rId53" Type="http://schemas.openxmlformats.org/officeDocument/2006/relationships/customXml" Target="../ink/ink837.xml"/><Relationship Id="rId149" Type="http://schemas.openxmlformats.org/officeDocument/2006/relationships/customXml" Target="../ink/ink885.xml"/><Relationship Id="rId314" Type="http://schemas.openxmlformats.org/officeDocument/2006/relationships/image" Target="../media/image643.png"/><Relationship Id="rId356" Type="http://schemas.openxmlformats.org/officeDocument/2006/relationships/image" Target="../media/image664.png"/><Relationship Id="rId398" Type="http://schemas.openxmlformats.org/officeDocument/2006/relationships/image" Target="../media/image685.png"/><Relationship Id="rId521" Type="http://schemas.openxmlformats.org/officeDocument/2006/relationships/customXml" Target="../ink/ink1043.xml"/><Relationship Id="rId563" Type="http://schemas.openxmlformats.org/officeDocument/2006/relationships/customXml" Target="../ink/ink1064.xml"/><Relationship Id="rId619" Type="http://schemas.openxmlformats.org/officeDocument/2006/relationships/customXml" Target="../ink/ink1092.xml"/><Relationship Id="rId95" Type="http://schemas.openxmlformats.org/officeDocument/2006/relationships/customXml" Target="../ink/ink858.xml"/><Relationship Id="rId160" Type="http://schemas.openxmlformats.org/officeDocument/2006/relationships/image" Target="../media/image4810.png"/><Relationship Id="rId423" Type="http://schemas.openxmlformats.org/officeDocument/2006/relationships/customXml" Target="../ink/ink994.xml"/><Relationship Id="rId258" Type="http://schemas.openxmlformats.org/officeDocument/2006/relationships/image" Target="../media/image5300.png"/><Relationship Id="rId465" Type="http://schemas.openxmlformats.org/officeDocument/2006/relationships/customXml" Target="../ink/ink1015.xml"/><Relationship Id="rId630" Type="http://schemas.openxmlformats.org/officeDocument/2006/relationships/image" Target="../media/image801.png"/><Relationship Id="rId22" Type="http://schemas.openxmlformats.org/officeDocument/2006/relationships/image" Target="../media/image4120.png"/><Relationship Id="rId64" Type="http://schemas.openxmlformats.org/officeDocument/2006/relationships/image" Target="../media/image616.png"/><Relationship Id="rId118" Type="http://schemas.openxmlformats.org/officeDocument/2006/relationships/image" Target="../media/image4600.png"/><Relationship Id="rId325" Type="http://schemas.openxmlformats.org/officeDocument/2006/relationships/customXml" Target="../ink/ink945.xml"/><Relationship Id="rId367" Type="http://schemas.openxmlformats.org/officeDocument/2006/relationships/customXml" Target="../ink/ink966.xml"/><Relationship Id="rId532" Type="http://schemas.openxmlformats.org/officeDocument/2006/relationships/image" Target="../media/image752.png"/><Relationship Id="rId574" Type="http://schemas.openxmlformats.org/officeDocument/2006/relationships/image" Target="../media/image773.png"/><Relationship Id="rId171" Type="http://schemas.openxmlformats.org/officeDocument/2006/relationships/customXml" Target="../ink/ink896.xml"/><Relationship Id="rId269" Type="http://schemas.openxmlformats.org/officeDocument/2006/relationships/customXml" Target="../ink/ink917.xml"/><Relationship Id="rId434" Type="http://schemas.openxmlformats.org/officeDocument/2006/relationships/image" Target="../media/image703.png"/><Relationship Id="rId476" Type="http://schemas.openxmlformats.org/officeDocument/2006/relationships/image" Target="../media/image724.png"/><Relationship Id="rId33" Type="http://schemas.openxmlformats.org/officeDocument/2006/relationships/customXml" Target="../ink/ink827.xml"/><Relationship Id="rId129" Type="http://schemas.openxmlformats.org/officeDocument/2006/relationships/customXml" Target="../ink/ink875.xml"/><Relationship Id="rId280" Type="http://schemas.openxmlformats.org/officeDocument/2006/relationships/image" Target="../media/image626.png"/><Relationship Id="rId336" Type="http://schemas.openxmlformats.org/officeDocument/2006/relationships/image" Target="../media/image654.png"/><Relationship Id="rId501" Type="http://schemas.openxmlformats.org/officeDocument/2006/relationships/customXml" Target="../ink/ink1033.xml"/><Relationship Id="rId543" Type="http://schemas.openxmlformats.org/officeDocument/2006/relationships/customXml" Target="../ink/ink1054.xml"/><Relationship Id="rId75" Type="http://schemas.openxmlformats.org/officeDocument/2006/relationships/customXml" Target="../ink/ink848.xml"/><Relationship Id="rId140" Type="http://schemas.openxmlformats.org/officeDocument/2006/relationships/image" Target="../media/image4710.png"/><Relationship Id="rId182" Type="http://schemas.openxmlformats.org/officeDocument/2006/relationships/image" Target="../media/image4920.png"/><Relationship Id="rId378" Type="http://schemas.openxmlformats.org/officeDocument/2006/relationships/image" Target="../media/image675.png"/><Relationship Id="rId403" Type="http://schemas.openxmlformats.org/officeDocument/2006/relationships/customXml" Target="../ink/ink984.xml"/><Relationship Id="rId585" Type="http://schemas.openxmlformats.org/officeDocument/2006/relationships/customXml" Target="../ink/ink1075.xml"/><Relationship Id="rId6" Type="http://schemas.openxmlformats.org/officeDocument/2006/relationships/image" Target="../media/image4040.png"/><Relationship Id="rId445" Type="http://schemas.openxmlformats.org/officeDocument/2006/relationships/customXml" Target="../ink/ink1005.xml"/><Relationship Id="rId487" Type="http://schemas.openxmlformats.org/officeDocument/2006/relationships/customXml" Target="../ink/ink1026.xml"/><Relationship Id="rId610" Type="http://schemas.openxmlformats.org/officeDocument/2006/relationships/image" Target="../media/image791.png"/><Relationship Id="rId291" Type="http://schemas.openxmlformats.org/officeDocument/2006/relationships/customXml" Target="../ink/ink928.xml"/><Relationship Id="rId305" Type="http://schemas.openxmlformats.org/officeDocument/2006/relationships/customXml" Target="../ink/ink935.xml"/><Relationship Id="rId347" Type="http://schemas.openxmlformats.org/officeDocument/2006/relationships/customXml" Target="../ink/ink956.xml"/><Relationship Id="rId512" Type="http://schemas.openxmlformats.org/officeDocument/2006/relationships/image" Target="../media/image742.png"/><Relationship Id="rId44" Type="http://schemas.openxmlformats.org/officeDocument/2006/relationships/image" Target="../media/image4230.png"/><Relationship Id="rId86" Type="http://schemas.openxmlformats.org/officeDocument/2006/relationships/image" Target="../media/image4440.png"/><Relationship Id="rId151" Type="http://schemas.openxmlformats.org/officeDocument/2006/relationships/customXml" Target="../ink/ink886.xml"/><Relationship Id="rId389" Type="http://schemas.openxmlformats.org/officeDocument/2006/relationships/customXml" Target="../ink/ink977.xml"/><Relationship Id="rId554" Type="http://schemas.openxmlformats.org/officeDocument/2006/relationships/image" Target="../media/image763.png"/><Relationship Id="rId596" Type="http://schemas.openxmlformats.org/officeDocument/2006/relationships/image" Target="../media/image784.png"/><Relationship Id="rId193" Type="http://schemas.openxmlformats.org/officeDocument/2006/relationships/customXml" Target="../ink/ink907.xml"/><Relationship Id="rId414" Type="http://schemas.openxmlformats.org/officeDocument/2006/relationships/image" Target="../media/image693.png"/><Relationship Id="rId456" Type="http://schemas.openxmlformats.org/officeDocument/2006/relationships/image" Target="../media/image714.png"/><Relationship Id="rId498" Type="http://schemas.openxmlformats.org/officeDocument/2006/relationships/image" Target="../media/image735.png"/><Relationship Id="rId621" Type="http://schemas.openxmlformats.org/officeDocument/2006/relationships/customXml" Target="../ink/ink1093.xml"/><Relationship Id="rId13" Type="http://schemas.openxmlformats.org/officeDocument/2006/relationships/customXml" Target="../ink/ink817.xml"/><Relationship Id="rId109" Type="http://schemas.openxmlformats.org/officeDocument/2006/relationships/customXml" Target="../ink/ink865.xml"/><Relationship Id="rId260" Type="http://schemas.openxmlformats.org/officeDocument/2006/relationships/image" Target="../media/image5310.png"/><Relationship Id="rId316" Type="http://schemas.openxmlformats.org/officeDocument/2006/relationships/image" Target="../media/image644.png"/><Relationship Id="rId523" Type="http://schemas.openxmlformats.org/officeDocument/2006/relationships/customXml" Target="../ink/ink1044.xml"/><Relationship Id="rId55" Type="http://schemas.openxmlformats.org/officeDocument/2006/relationships/customXml" Target="../ink/ink838.xml"/><Relationship Id="rId97" Type="http://schemas.openxmlformats.org/officeDocument/2006/relationships/customXml" Target="../ink/ink859.xml"/><Relationship Id="rId120" Type="http://schemas.openxmlformats.org/officeDocument/2006/relationships/image" Target="../media/image4610.png"/><Relationship Id="rId358" Type="http://schemas.openxmlformats.org/officeDocument/2006/relationships/image" Target="../media/image665.png"/><Relationship Id="rId565" Type="http://schemas.openxmlformats.org/officeDocument/2006/relationships/customXml" Target="../ink/ink1065.xml"/><Relationship Id="rId162" Type="http://schemas.openxmlformats.org/officeDocument/2006/relationships/image" Target="../media/image4820.png"/><Relationship Id="rId425" Type="http://schemas.openxmlformats.org/officeDocument/2006/relationships/customXml" Target="../ink/ink995.xml"/><Relationship Id="rId467" Type="http://schemas.openxmlformats.org/officeDocument/2006/relationships/customXml" Target="../ink/ink1016.xml"/><Relationship Id="rId632" Type="http://schemas.openxmlformats.org/officeDocument/2006/relationships/image" Target="../media/image802.png"/><Relationship Id="rId271" Type="http://schemas.openxmlformats.org/officeDocument/2006/relationships/customXml" Target="../ink/ink918.xml"/><Relationship Id="rId24" Type="http://schemas.openxmlformats.org/officeDocument/2006/relationships/image" Target="../media/image4130.png"/><Relationship Id="rId66" Type="http://schemas.openxmlformats.org/officeDocument/2006/relationships/image" Target="../media/image617.png"/><Relationship Id="rId131" Type="http://schemas.openxmlformats.org/officeDocument/2006/relationships/customXml" Target="../ink/ink876.xml"/><Relationship Id="rId327" Type="http://schemas.openxmlformats.org/officeDocument/2006/relationships/customXml" Target="../ink/ink946.xml"/><Relationship Id="rId369" Type="http://schemas.openxmlformats.org/officeDocument/2006/relationships/customXml" Target="../ink/ink967.xml"/><Relationship Id="rId534" Type="http://schemas.openxmlformats.org/officeDocument/2006/relationships/image" Target="../media/image753.png"/><Relationship Id="rId576" Type="http://schemas.openxmlformats.org/officeDocument/2006/relationships/image" Target="../media/image774.png"/><Relationship Id="rId173" Type="http://schemas.openxmlformats.org/officeDocument/2006/relationships/customXml" Target="../ink/ink897.xml"/><Relationship Id="rId380" Type="http://schemas.openxmlformats.org/officeDocument/2006/relationships/image" Target="../media/image676.png"/><Relationship Id="rId436" Type="http://schemas.openxmlformats.org/officeDocument/2006/relationships/image" Target="../media/image704.png"/><Relationship Id="rId601" Type="http://schemas.openxmlformats.org/officeDocument/2006/relationships/customXml" Target="../ink/ink1083.xml"/><Relationship Id="rId478" Type="http://schemas.openxmlformats.org/officeDocument/2006/relationships/image" Target="../media/image725.png"/><Relationship Id="rId35" Type="http://schemas.openxmlformats.org/officeDocument/2006/relationships/customXml" Target="../ink/ink828.xml"/><Relationship Id="rId77" Type="http://schemas.openxmlformats.org/officeDocument/2006/relationships/customXml" Target="../ink/ink849.xml"/><Relationship Id="rId100" Type="http://schemas.openxmlformats.org/officeDocument/2006/relationships/image" Target="../media/image4510.png"/><Relationship Id="rId282" Type="http://schemas.openxmlformats.org/officeDocument/2006/relationships/image" Target="../media/image627.png"/><Relationship Id="rId338" Type="http://schemas.openxmlformats.org/officeDocument/2006/relationships/image" Target="../media/image655.png"/><Relationship Id="rId503" Type="http://schemas.openxmlformats.org/officeDocument/2006/relationships/customXml" Target="../ink/ink1034.xml"/><Relationship Id="rId545" Type="http://schemas.openxmlformats.org/officeDocument/2006/relationships/customXml" Target="../ink/ink1055.xml"/><Relationship Id="rId587" Type="http://schemas.openxmlformats.org/officeDocument/2006/relationships/customXml" Target="../ink/ink1076.xml"/><Relationship Id="rId8" Type="http://schemas.openxmlformats.org/officeDocument/2006/relationships/image" Target="../media/image4050.png"/><Relationship Id="rId142" Type="http://schemas.openxmlformats.org/officeDocument/2006/relationships/image" Target="../media/image4720.png"/><Relationship Id="rId184" Type="http://schemas.openxmlformats.org/officeDocument/2006/relationships/image" Target="../media/image4930.png"/><Relationship Id="rId391" Type="http://schemas.openxmlformats.org/officeDocument/2006/relationships/customXml" Target="../ink/ink978.xml"/><Relationship Id="rId405" Type="http://schemas.openxmlformats.org/officeDocument/2006/relationships/customXml" Target="../ink/ink985.xml"/><Relationship Id="rId447" Type="http://schemas.openxmlformats.org/officeDocument/2006/relationships/customXml" Target="../ink/ink1006.xml"/><Relationship Id="rId612" Type="http://schemas.openxmlformats.org/officeDocument/2006/relationships/image" Target="../media/image792.png"/><Relationship Id="rId489" Type="http://schemas.openxmlformats.org/officeDocument/2006/relationships/customXml" Target="../ink/ink1027.xml"/><Relationship Id="rId46" Type="http://schemas.openxmlformats.org/officeDocument/2006/relationships/image" Target="../media/image4240.png"/><Relationship Id="rId293" Type="http://schemas.openxmlformats.org/officeDocument/2006/relationships/customXml" Target="../ink/ink929.xml"/><Relationship Id="rId307" Type="http://schemas.openxmlformats.org/officeDocument/2006/relationships/customXml" Target="../ink/ink936.xml"/><Relationship Id="rId349" Type="http://schemas.openxmlformats.org/officeDocument/2006/relationships/customXml" Target="../ink/ink957.xml"/><Relationship Id="rId514" Type="http://schemas.openxmlformats.org/officeDocument/2006/relationships/image" Target="../media/image743.png"/><Relationship Id="rId556" Type="http://schemas.openxmlformats.org/officeDocument/2006/relationships/image" Target="../media/image764.png"/><Relationship Id="rId88" Type="http://schemas.openxmlformats.org/officeDocument/2006/relationships/image" Target="../media/image4450.png"/><Relationship Id="rId111" Type="http://schemas.openxmlformats.org/officeDocument/2006/relationships/customXml" Target="../ink/ink866.xml"/><Relationship Id="rId153" Type="http://schemas.openxmlformats.org/officeDocument/2006/relationships/customXml" Target="../ink/ink887.xml"/><Relationship Id="rId195" Type="http://schemas.openxmlformats.org/officeDocument/2006/relationships/customXml" Target="../ink/ink908.xml"/><Relationship Id="rId360" Type="http://schemas.openxmlformats.org/officeDocument/2006/relationships/image" Target="../media/image666.png"/><Relationship Id="rId416" Type="http://schemas.openxmlformats.org/officeDocument/2006/relationships/image" Target="../media/image694.png"/><Relationship Id="rId598" Type="http://schemas.openxmlformats.org/officeDocument/2006/relationships/image" Target="../media/image785.png"/><Relationship Id="rId458" Type="http://schemas.openxmlformats.org/officeDocument/2006/relationships/image" Target="../media/image715.png"/><Relationship Id="rId623" Type="http://schemas.openxmlformats.org/officeDocument/2006/relationships/customXml" Target="../ink/ink1094.xml"/><Relationship Id="rId15" Type="http://schemas.openxmlformats.org/officeDocument/2006/relationships/customXml" Target="../ink/ink818.xml"/><Relationship Id="rId57" Type="http://schemas.openxmlformats.org/officeDocument/2006/relationships/customXml" Target="../ink/ink839.xml"/><Relationship Id="rId262" Type="http://schemas.openxmlformats.org/officeDocument/2006/relationships/image" Target="../media/image5320.png"/><Relationship Id="rId318" Type="http://schemas.openxmlformats.org/officeDocument/2006/relationships/image" Target="../media/image645.png"/><Relationship Id="rId525" Type="http://schemas.openxmlformats.org/officeDocument/2006/relationships/customXml" Target="../ink/ink1045.xml"/><Relationship Id="rId567" Type="http://schemas.openxmlformats.org/officeDocument/2006/relationships/customXml" Target="../ink/ink1066.xml"/><Relationship Id="rId99" Type="http://schemas.openxmlformats.org/officeDocument/2006/relationships/customXml" Target="../ink/ink860.xml"/><Relationship Id="rId122" Type="http://schemas.openxmlformats.org/officeDocument/2006/relationships/image" Target="../media/image4620.png"/><Relationship Id="rId164" Type="http://schemas.openxmlformats.org/officeDocument/2006/relationships/image" Target="../media/image4830.png"/><Relationship Id="rId371" Type="http://schemas.openxmlformats.org/officeDocument/2006/relationships/customXml" Target="../ink/ink968.xml"/><Relationship Id="rId427" Type="http://schemas.openxmlformats.org/officeDocument/2006/relationships/customXml" Target="../ink/ink996.xml"/><Relationship Id="rId469" Type="http://schemas.openxmlformats.org/officeDocument/2006/relationships/customXml" Target="../ink/ink1017.xml"/><Relationship Id="rId634" Type="http://schemas.openxmlformats.org/officeDocument/2006/relationships/image" Target="../media/image803.png"/><Relationship Id="rId26" Type="http://schemas.openxmlformats.org/officeDocument/2006/relationships/image" Target="../media/image4140.png"/><Relationship Id="rId273" Type="http://schemas.openxmlformats.org/officeDocument/2006/relationships/customXml" Target="../ink/ink919.xml"/><Relationship Id="rId329" Type="http://schemas.openxmlformats.org/officeDocument/2006/relationships/customXml" Target="../ink/ink947.xml"/><Relationship Id="rId480" Type="http://schemas.openxmlformats.org/officeDocument/2006/relationships/image" Target="../media/image726.png"/><Relationship Id="rId536" Type="http://schemas.openxmlformats.org/officeDocument/2006/relationships/image" Target="../media/image754.png"/><Relationship Id="rId68" Type="http://schemas.openxmlformats.org/officeDocument/2006/relationships/image" Target="../media/image4350.png"/><Relationship Id="rId133" Type="http://schemas.openxmlformats.org/officeDocument/2006/relationships/customXml" Target="../ink/ink877.xml"/><Relationship Id="rId175" Type="http://schemas.openxmlformats.org/officeDocument/2006/relationships/customXml" Target="../ink/ink898.xml"/><Relationship Id="rId340" Type="http://schemas.openxmlformats.org/officeDocument/2006/relationships/image" Target="../media/image656.png"/><Relationship Id="rId578" Type="http://schemas.openxmlformats.org/officeDocument/2006/relationships/image" Target="../media/image775.png"/><Relationship Id="rId200" Type="http://schemas.openxmlformats.org/officeDocument/2006/relationships/image" Target="../media/image5010.png"/><Relationship Id="rId382" Type="http://schemas.openxmlformats.org/officeDocument/2006/relationships/image" Target="../media/image677.png"/><Relationship Id="rId438" Type="http://schemas.openxmlformats.org/officeDocument/2006/relationships/image" Target="../media/image705.png"/><Relationship Id="rId603" Type="http://schemas.openxmlformats.org/officeDocument/2006/relationships/customXml" Target="../ink/ink1084.xml"/><Relationship Id="rId284" Type="http://schemas.openxmlformats.org/officeDocument/2006/relationships/image" Target="../media/image628.png"/><Relationship Id="rId491" Type="http://schemas.openxmlformats.org/officeDocument/2006/relationships/customXml" Target="../ink/ink1028.xml"/><Relationship Id="rId505" Type="http://schemas.openxmlformats.org/officeDocument/2006/relationships/customXml" Target="../ink/ink1035.xml"/><Relationship Id="rId37" Type="http://schemas.openxmlformats.org/officeDocument/2006/relationships/customXml" Target="../ink/ink829.xml"/><Relationship Id="rId79" Type="http://schemas.openxmlformats.org/officeDocument/2006/relationships/customXml" Target="../ink/ink850.xml"/><Relationship Id="rId102" Type="http://schemas.openxmlformats.org/officeDocument/2006/relationships/image" Target="../media/image4520.png"/><Relationship Id="rId144" Type="http://schemas.openxmlformats.org/officeDocument/2006/relationships/image" Target="../media/image4730.png"/><Relationship Id="rId547" Type="http://schemas.openxmlformats.org/officeDocument/2006/relationships/customXml" Target="../ink/ink1056.xml"/><Relationship Id="rId589" Type="http://schemas.openxmlformats.org/officeDocument/2006/relationships/customXml" Target="../ink/ink1077.xml"/><Relationship Id="rId90" Type="http://schemas.openxmlformats.org/officeDocument/2006/relationships/image" Target="../media/image4460.png"/><Relationship Id="rId186" Type="http://schemas.openxmlformats.org/officeDocument/2006/relationships/image" Target="../media/image4940.png"/><Relationship Id="rId351" Type="http://schemas.openxmlformats.org/officeDocument/2006/relationships/customXml" Target="../ink/ink958.xml"/><Relationship Id="rId393" Type="http://schemas.openxmlformats.org/officeDocument/2006/relationships/customXml" Target="../ink/ink979.xml"/><Relationship Id="rId407" Type="http://schemas.openxmlformats.org/officeDocument/2006/relationships/customXml" Target="../ink/ink986.xml"/><Relationship Id="rId449" Type="http://schemas.openxmlformats.org/officeDocument/2006/relationships/customXml" Target="../ink/ink1007.xml"/><Relationship Id="rId614" Type="http://schemas.openxmlformats.org/officeDocument/2006/relationships/image" Target="../media/image793.png"/><Relationship Id="rId295" Type="http://schemas.openxmlformats.org/officeDocument/2006/relationships/customXml" Target="../ink/ink930.xml"/><Relationship Id="rId309" Type="http://schemas.openxmlformats.org/officeDocument/2006/relationships/customXml" Target="../ink/ink937.xml"/><Relationship Id="rId460" Type="http://schemas.openxmlformats.org/officeDocument/2006/relationships/image" Target="../media/image716.png"/><Relationship Id="rId516" Type="http://schemas.openxmlformats.org/officeDocument/2006/relationships/image" Target="../media/image744.png"/><Relationship Id="rId48" Type="http://schemas.openxmlformats.org/officeDocument/2006/relationships/image" Target="../media/image4250.png"/><Relationship Id="rId113" Type="http://schemas.openxmlformats.org/officeDocument/2006/relationships/customXml" Target="../ink/ink867.xml"/><Relationship Id="rId320" Type="http://schemas.openxmlformats.org/officeDocument/2006/relationships/image" Target="../media/image646.png"/><Relationship Id="rId558" Type="http://schemas.openxmlformats.org/officeDocument/2006/relationships/image" Target="../media/image765.png"/><Relationship Id="rId155" Type="http://schemas.openxmlformats.org/officeDocument/2006/relationships/customXml" Target="../ink/ink888.xml"/><Relationship Id="rId197" Type="http://schemas.openxmlformats.org/officeDocument/2006/relationships/customXml" Target="../ink/ink909.xml"/><Relationship Id="rId362" Type="http://schemas.openxmlformats.org/officeDocument/2006/relationships/image" Target="../media/image667.png"/><Relationship Id="rId418" Type="http://schemas.openxmlformats.org/officeDocument/2006/relationships/image" Target="../media/image695.png"/><Relationship Id="rId625" Type="http://schemas.openxmlformats.org/officeDocument/2006/relationships/customXml" Target="../ink/ink1095.xml"/><Relationship Id="rId264" Type="http://schemas.openxmlformats.org/officeDocument/2006/relationships/image" Target="../media/image5330.png"/><Relationship Id="rId471" Type="http://schemas.openxmlformats.org/officeDocument/2006/relationships/customXml" Target="../ink/ink1018.xml"/><Relationship Id="rId17" Type="http://schemas.openxmlformats.org/officeDocument/2006/relationships/customXml" Target="../ink/ink819.xml"/><Relationship Id="rId59" Type="http://schemas.openxmlformats.org/officeDocument/2006/relationships/customXml" Target="../ink/ink840.xml"/><Relationship Id="rId124" Type="http://schemas.openxmlformats.org/officeDocument/2006/relationships/image" Target="../media/image4630.png"/><Relationship Id="rId527" Type="http://schemas.openxmlformats.org/officeDocument/2006/relationships/customXml" Target="../ink/ink1046.xml"/><Relationship Id="rId569" Type="http://schemas.openxmlformats.org/officeDocument/2006/relationships/customXml" Target="../ink/ink1067.xml"/><Relationship Id="rId70" Type="http://schemas.openxmlformats.org/officeDocument/2006/relationships/image" Target="../media/image4360.png"/><Relationship Id="rId166" Type="http://schemas.openxmlformats.org/officeDocument/2006/relationships/image" Target="../media/image4840.png"/><Relationship Id="rId331" Type="http://schemas.openxmlformats.org/officeDocument/2006/relationships/customXml" Target="../ink/ink948.xml"/><Relationship Id="rId373" Type="http://schemas.openxmlformats.org/officeDocument/2006/relationships/customXml" Target="../ink/ink969.xml"/><Relationship Id="rId429" Type="http://schemas.openxmlformats.org/officeDocument/2006/relationships/customXml" Target="../ink/ink997.xml"/><Relationship Id="rId580" Type="http://schemas.openxmlformats.org/officeDocument/2006/relationships/image" Target="../media/image776.png"/><Relationship Id="rId636" Type="http://schemas.openxmlformats.org/officeDocument/2006/relationships/image" Target="../media/image804.png"/><Relationship Id="rId1" Type="http://schemas.openxmlformats.org/officeDocument/2006/relationships/slideLayout" Target="../slideLayouts/slideLayout2.xml"/><Relationship Id="rId440" Type="http://schemas.openxmlformats.org/officeDocument/2006/relationships/image" Target="../media/image706.png"/><Relationship Id="rId28" Type="http://schemas.openxmlformats.org/officeDocument/2006/relationships/image" Target="../media/image4150.png"/><Relationship Id="rId275" Type="http://schemas.openxmlformats.org/officeDocument/2006/relationships/customXml" Target="../ink/ink920.xml"/><Relationship Id="rId300" Type="http://schemas.openxmlformats.org/officeDocument/2006/relationships/image" Target="../media/image636.png"/><Relationship Id="rId482" Type="http://schemas.openxmlformats.org/officeDocument/2006/relationships/image" Target="../media/image727.png"/><Relationship Id="rId538" Type="http://schemas.openxmlformats.org/officeDocument/2006/relationships/image" Target="../media/image755.png"/><Relationship Id="rId81" Type="http://schemas.openxmlformats.org/officeDocument/2006/relationships/customXml" Target="../ink/ink851.xml"/><Relationship Id="rId135" Type="http://schemas.openxmlformats.org/officeDocument/2006/relationships/customXml" Target="../ink/ink878.xml"/><Relationship Id="rId177" Type="http://schemas.openxmlformats.org/officeDocument/2006/relationships/customXml" Target="../ink/ink899.xml"/><Relationship Id="rId342" Type="http://schemas.openxmlformats.org/officeDocument/2006/relationships/image" Target="../media/image657.png"/><Relationship Id="rId384" Type="http://schemas.openxmlformats.org/officeDocument/2006/relationships/image" Target="../media/image678.png"/><Relationship Id="rId591" Type="http://schemas.openxmlformats.org/officeDocument/2006/relationships/customXml" Target="../ink/ink1078.xml"/><Relationship Id="rId605" Type="http://schemas.openxmlformats.org/officeDocument/2006/relationships/customXml" Target="../ink/ink1085.xml"/><Relationship Id="rId39" Type="http://schemas.openxmlformats.org/officeDocument/2006/relationships/customXml" Target="../ink/ink830.xml"/><Relationship Id="rId286" Type="http://schemas.openxmlformats.org/officeDocument/2006/relationships/image" Target="../media/image629.png"/><Relationship Id="rId451" Type="http://schemas.openxmlformats.org/officeDocument/2006/relationships/customXml" Target="../ink/ink1008.xml"/><Relationship Id="rId493" Type="http://schemas.openxmlformats.org/officeDocument/2006/relationships/customXml" Target="../ink/ink1029.xml"/><Relationship Id="rId507" Type="http://schemas.openxmlformats.org/officeDocument/2006/relationships/customXml" Target="../ink/ink1036.xml"/><Relationship Id="rId549" Type="http://schemas.openxmlformats.org/officeDocument/2006/relationships/customXml" Target="../ink/ink1057.xml"/><Relationship Id="rId50" Type="http://schemas.openxmlformats.org/officeDocument/2006/relationships/image" Target="../media/image4260.png"/><Relationship Id="rId104" Type="http://schemas.openxmlformats.org/officeDocument/2006/relationships/image" Target="../media/image4530.png"/><Relationship Id="rId146" Type="http://schemas.openxmlformats.org/officeDocument/2006/relationships/image" Target="../media/image4740.png"/><Relationship Id="rId188" Type="http://schemas.openxmlformats.org/officeDocument/2006/relationships/image" Target="../media/image4950.png"/><Relationship Id="rId311" Type="http://schemas.openxmlformats.org/officeDocument/2006/relationships/customXml" Target="../ink/ink938.xml"/><Relationship Id="rId353" Type="http://schemas.openxmlformats.org/officeDocument/2006/relationships/customXml" Target="../ink/ink959.xml"/><Relationship Id="rId395" Type="http://schemas.openxmlformats.org/officeDocument/2006/relationships/customXml" Target="../ink/ink980.xml"/><Relationship Id="rId409" Type="http://schemas.openxmlformats.org/officeDocument/2006/relationships/customXml" Target="../ink/ink987.xml"/><Relationship Id="rId560" Type="http://schemas.openxmlformats.org/officeDocument/2006/relationships/image" Target="../media/image766.png"/><Relationship Id="rId92" Type="http://schemas.openxmlformats.org/officeDocument/2006/relationships/image" Target="../media/image4470.png"/><Relationship Id="rId420" Type="http://schemas.openxmlformats.org/officeDocument/2006/relationships/image" Target="../media/image696.png"/><Relationship Id="rId616" Type="http://schemas.openxmlformats.org/officeDocument/2006/relationships/image" Target="../media/image794.png"/><Relationship Id="rId297" Type="http://schemas.openxmlformats.org/officeDocument/2006/relationships/customXml" Target="../ink/ink931.xml"/><Relationship Id="rId462" Type="http://schemas.openxmlformats.org/officeDocument/2006/relationships/image" Target="../media/image717.png"/><Relationship Id="rId518" Type="http://schemas.openxmlformats.org/officeDocument/2006/relationships/image" Target="../media/image745.png"/><Relationship Id="rId115" Type="http://schemas.openxmlformats.org/officeDocument/2006/relationships/customXml" Target="../ink/ink868.xml"/><Relationship Id="rId157" Type="http://schemas.openxmlformats.org/officeDocument/2006/relationships/customXml" Target="../ink/ink889.xml"/><Relationship Id="rId322" Type="http://schemas.openxmlformats.org/officeDocument/2006/relationships/image" Target="../media/image647.png"/><Relationship Id="rId364" Type="http://schemas.openxmlformats.org/officeDocument/2006/relationships/image" Target="../media/image668.png"/><Relationship Id="rId61" Type="http://schemas.openxmlformats.org/officeDocument/2006/relationships/customXml" Target="../ink/ink841.xml"/><Relationship Id="rId199" Type="http://schemas.openxmlformats.org/officeDocument/2006/relationships/customXml" Target="../ink/ink910.xml"/><Relationship Id="rId571" Type="http://schemas.openxmlformats.org/officeDocument/2006/relationships/customXml" Target="../ink/ink1068.xml"/><Relationship Id="rId627" Type="http://schemas.openxmlformats.org/officeDocument/2006/relationships/customXml" Target="../ink/ink1096.xml"/><Relationship Id="rId19" Type="http://schemas.openxmlformats.org/officeDocument/2006/relationships/customXml" Target="../ink/ink820.xml"/><Relationship Id="rId266" Type="http://schemas.openxmlformats.org/officeDocument/2006/relationships/image" Target="../media/image619.png"/><Relationship Id="rId431" Type="http://schemas.openxmlformats.org/officeDocument/2006/relationships/customXml" Target="../ink/ink998.xml"/><Relationship Id="rId473" Type="http://schemas.openxmlformats.org/officeDocument/2006/relationships/customXml" Target="../ink/ink1019.xml"/><Relationship Id="rId529" Type="http://schemas.openxmlformats.org/officeDocument/2006/relationships/customXml" Target="../ink/ink1047.xml"/><Relationship Id="rId30" Type="http://schemas.openxmlformats.org/officeDocument/2006/relationships/image" Target="../media/image4160.png"/><Relationship Id="rId126" Type="http://schemas.openxmlformats.org/officeDocument/2006/relationships/image" Target="../media/image4640.png"/><Relationship Id="rId168" Type="http://schemas.openxmlformats.org/officeDocument/2006/relationships/image" Target="../media/image4850.png"/><Relationship Id="rId333" Type="http://schemas.openxmlformats.org/officeDocument/2006/relationships/customXml" Target="../ink/ink949.xml"/><Relationship Id="rId540" Type="http://schemas.openxmlformats.org/officeDocument/2006/relationships/image" Target="../media/image756.png"/><Relationship Id="rId72" Type="http://schemas.openxmlformats.org/officeDocument/2006/relationships/image" Target="../media/image4370.png"/><Relationship Id="rId375" Type="http://schemas.openxmlformats.org/officeDocument/2006/relationships/customXml" Target="../ink/ink970.xml"/><Relationship Id="rId582" Type="http://schemas.openxmlformats.org/officeDocument/2006/relationships/image" Target="../media/image777.png"/><Relationship Id="rId638" Type="http://schemas.openxmlformats.org/officeDocument/2006/relationships/image" Target="../media/image805.png"/><Relationship Id="rId3" Type="http://schemas.openxmlformats.org/officeDocument/2006/relationships/customXml" Target="../ink/ink812.xml"/><Relationship Id="rId277" Type="http://schemas.openxmlformats.org/officeDocument/2006/relationships/customXml" Target="../ink/ink921.xml"/><Relationship Id="rId400" Type="http://schemas.openxmlformats.org/officeDocument/2006/relationships/image" Target="../media/image686.png"/><Relationship Id="rId442" Type="http://schemas.openxmlformats.org/officeDocument/2006/relationships/image" Target="../media/image707.png"/><Relationship Id="rId484" Type="http://schemas.openxmlformats.org/officeDocument/2006/relationships/image" Target="../media/image728.png"/><Relationship Id="rId137" Type="http://schemas.openxmlformats.org/officeDocument/2006/relationships/customXml" Target="../ink/ink879.xml"/><Relationship Id="rId302" Type="http://schemas.openxmlformats.org/officeDocument/2006/relationships/image" Target="../media/image637.png"/><Relationship Id="rId344" Type="http://schemas.openxmlformats.org/officeDocument/2006/relationships/image" Target="../media/image658.png"/><Relationship Id="rId41" Type="http://schemas.openxmlformats.org/officeDocument/2006/relationships/customXml" Target="../ink/ink831.xml"/><Relationship Id="rId83" Type="http://schemas.openxmlformats.org/officeDocument/2006/relationships/customXml" Target="../ink/ink852.xml"/><Relationship Id="rId179" Type="http://schemas.openxmlformats.org/officeDocument/2006/relationships/customXml" Target="../ink/ink900.xml"/><Relationship Id="rId386" Type="http://schemas.openxmlformats.org/officeDocument/2006/relationships/image" Target="../media/image679.png"/><Relationship Id="rId551" Type="http://schemas.openxmlformats.org/officeDocument/2006/relationships/customXml" Target="../ink/ink1058.xml"/><Relationship Id="rId593" Type="http://schemas.openxmlformats.org/officeDocument/2006/relationships/customXml" Target="../ink/ink1079.xml"/><Relationship Id="rId607" Type="http://schemas.openxmlformats.org/officeDocument/2006/relationships/customXml" Target="../ink/ink1086.xml"/><Relationship Id="rId190" Type="http://schemas.openxmlformats.org/officeDocument/2006/relationships/image" Target="../media/image4960.png"/><Relationship Id="rId288" Type="http://schemas.openxmlformats.org/officeDocument/2006/relationships/image" Target="../media/image630.png"/><Relationship Id="rId411" Type="http://schemas.openxmlformats.org/officeDocument/2006/relationships/customXml" Target="../ink/ink988.xml"/><Relationship Id="rId453" Type="http://schemas.openxmlformats.org/officeDocument/2006/relationships/customXml" Target="../ink/ink1009.xml"/><Relationship Id="rId509" Type="http://schemas.openxmlformats.org/officeDocument/2006/relationships/customXml" Target="../ink/ink1037.xml"/><Relationship Id="rId106" Type="http://schemas.openxmlformats.org/officeDocument/2006/relationships/image" Target="../media/image4540.png"/><Relationship Id="rId313" Type="http://schemas.openxmlformats.org/officeDocument/2006/relationships/customXml" Target="../ink/ink939.xml"/><Relationship Id="rId495" Type="http://schemas.openxmlformats.org/officeDocument/2006/relationships/customXml" Target="../ink/ink1030.xml"/><Relationship Id="rId10" Type="http://schemas.openxmlformats.org/officeDocument/2006/relationships/image" Target="../media/image4060.png"/><Relationship Id="rId52" Type="http://schemas.openxmlformats.org/officeDocument/2006/relationships/image" Target="../media/image4270.png"/><Relationship Id="rId94" Type="http://schemas.openxmlformats.org/officeDocument/2006/relationships/image" Target="../media/image4480.png"/><Relationship Id="rId148" Type="http://schemas.openxmlformats.org/officeDocument/2006/relationships/image" Target="../media/image4750.png"/><Relationship Id="rId355" Type="http://schemas.openxmlformats.org/officeDocument/2006/relationships/customXml" Target="../ink/ink960.xml"/><Relationship Id="rId397" Type="http://schemas.openxmlformats.org/officeDocument/2006/relationships/customXml" Target="../ink/ink981.xml"/><Relationship Id="rId520" Type="http://schemas.openxmlformats.org/officeDocument/2006/relationships/image" Target="../media/image746.png"/><Relationship Id="rId562" Type="http://schemas.openxmlformats.org/officeDocument/2006/relationships/image" Target="../media/image767.png"/><Relationship Id="rId618" Type="http://schemas.openxmlformats.org/officeDocument/2006/relationships/image" Target="../media/image795.png"/><Relationship Id="rId422" Type="http://schemas.openxmlformats.org/officeDocument/2006/relationships/image" Target="../media/image697.png"/><Relationship Id="rId464" Type="http://schemas.openxmlformats.org/officeDocument/2006/relationships/image" Target="../media/image718.png"/><Relationship Id="rId299" Type="http://schemas.openxmlformats.org/officeDocument/2006/relationships/customXml" Target="../ink/ink932.xml"/><Relationship Id="rId63" Type="http://schemas.openxmlformats.org/officeDocument/2006/relationships/customXml" Target="../ink/ink842.xml"/><Relationship Id="rId159" Type="http://schemas.openxmlformats.org/officeDocument/2006/relationships/customXml" Target="../ink/ink890.xml"/><Relationship Id="rId366" Type="http://schemas.openxmlformats.org/officeDocument/2006/relationships/image" Target="../media/image669.png"/><Relationship Id="rId573" Type="http://schemas.openxmlformats.org/officeDocument/2006/relationships/customXml" Target="../ink/ink1069.xml"/><Relationship Id="rId433" Type="http://schemas.openxmlformats.org/officeDocument/2006/relationships/customXml" Target="../ink/ink999.xml"/><Relationship Id="rId74" Type="http://schemas.openxmlformats.org/officeDocument/2006/relationships/image" Target="../media/image4380.png"/><Relationship Id="rId377" Type="http://schemas.openxmlformats.org/officeDocument/2006/relationships/customXml" Target="../ink/ink971.xml"/><Relationship Id="rId500" Type="http://schemas.openxmlformats.org/officeDocument/2006/relationships/image" Target="../media/image736.png"/><Relationship Id="rId584" Type="http://schemas.openxmlformats.org/officeDocument/2006/relationships/image" Target="../media/image778.png"/><Relationship Id="rId5" Type="http://schemas.openxmlformats.org/officeDocument/2006/relationships/customXml" Target="../ink/ink813.xml"/><Relationship Id="rId444" Type="http://schemas.openxmlformats.org/officeDocument/2006/relationships/image" Target="../media/image708.png"/><Relationship Id="rId290" Type="http://schemas.openxmlformats.org/officeDocument/2006/relationships/image" Target="../media/image631.png"/><Relationship Id="rId304" Type="http://schemas.openxmlformats.org/officeDocument/2006/relationships/image" Target="../media/image638.png"/><Relationship Id="rId388" Type="http://schemas.openxmlformats.org/officeDocument/2006/relationships/image" Target="../media/image680.png"/><Relationship Id="rId511" Type="http://schemas.openxmlformats.org/officeDocument/2006/relationships/customXml" Target="../ink/ink1038.xml"/><Relationship Id="rId609" Type="http://schemas.openxmlformats.org/officeDocument/2006/relationships/customXml" Target="../ink/ink1087.xml"/><Relationship Id="rId85" Type="http://schemas.openxmlformats.org/officeDocument/2006/relationships/customXml" Target="../ink/ink853.xml"/><Relationship Id="rId150" Type="http://schemas.openxmlformats.org/officeDocument/2006/relationships/image" Target="../media/image4760.png"/><Relationship Id="rId595" Type="http://schemas.openxmlformats.org/officeDocument/2006/relationships/customXml" Target="../ink/ink1080.xml"/><Relationship Id="rId455" Type="http://schemas.openxmlformats.org/officeDocument/2006/relationships/customXml" Target="../ink/ink1010.xml"/><Relationship Id="rId12" Type="http://schemas.openxmlformats.org/officeDocument/2006/relationships/image" Target="../media/image4070.png"/><Relationship Id="rId108" Type="http://schemas.openxmlformats.org/officeDocument/2006/relationships/image" Target="../media/image618.png"/><Relationship Id="rId315" Type="http://schemas.openxmlformats.org/officeDocument/2006/relationships/customXml" Target="../ink/ink940.xml"/><Relationship Id="rId522" Type="http://schemas.openxmlformats.org/officeDocument/2006/relationships/image" Target="../media/image747.png"/><Relationship Id="rId96" Type="http://schemas.openxmlformats.org/officeDocument/2006/relationships/image" Target="../media/image4490.png"/><Relationship Id="rId161" Type="http://schemas.openxmlformats.org/officeDocument/2006/relationships/customXml" Target="../ink/ink891.xml"/><Relationship Id="rId399" Type="http://schemas.openxmlformats.org/officeDocument/2006/relationships/customXml" Target="../ink/ink982.xml"/><Relationship Id="rId259" Type="http://schemas.openxmlformats.org/officeDocument/2006/relationships/customXml" Target="../ink/ink912.xml"/><Relationship Id="rId466" Type="http://schemas.openxmlformats.org/officeDocument/2006/relationships/image" Target="../media/image719.png"/><Relationship Id="rId23" Type="http://schemas.openxmlformats.org/officeDocument/2006/relationships/customXml" Target="../ink/ink822.xml"/><Relationship Id="rId119" Type="http://schemas.openxmlformats.org/officeDocument/2006/relationships/customXml" Target="../ink/ink870.xml"/><Relationship Id="rId326" Type="http://schemas.openxmlformats.org/officeDocument/2006/relationships/image" Target="../media/image649.png"/><Relationship Id="rId533" Type="http://schemas.openxmlformats.org/officeDocument/2006/relationships/customXml" Target="../ink/ink1049.xml"/><Relationship Id="rId172" Type="http://schemas.openxmlformats.org/officeDocument/2006/relationships/image" Target="../media/image4870.png"/><Relationship Id="rId477" Type="http://schemas.openxmlformats.org/officeDocument/2006/relationships/customXml" Target="../ink/ink1021.xml"/><Relationship Id="rId600" Type="http://schemas.openxmlformats.org/officeDocument/2006/relationships/image" Target="../media/image786.png"/><Relationship Id="rId337" Type="http://schemas.openxmlformats.org/officeDocument/2006/relationships/customXml" Target="../ink/ink951.xml"/><Relationship Id="rId34" Type="http://schemas.openxmlformats.org/officeDocument/2006/relationships/image" Target="../media/image4180.png"/><Relationship Id="rId544" Type="http://schemas.openxmlformats.org/officeDocument/2006/relationships/image" Target="../media/image75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90.png"/><Relationship Id="rId299" Type="http://schemas.openxmlformats.org/officeDocument/2006/relationships/image" Target="../media/image7100.png"/><Relationship Id="rId21" Type="http://schemas.openxmlformats.org/officeDocument/2006/relationships/image" Target="../media/image5710.png"/><Relationship Id="rId63" Type="http://schemas.openxmlformats.org/officeDocument/2006/relationships/image" Target="../media/image5920.png"/><Relationship Id="rId159" Type="http://schemas.openxmlformats.org/officeDocument/2006/relationships/image" Target="../media/image6400.png"/><Relationship Id="rId324" Type="http://schemas.openxmlformats.org/officeDocument/2006/relationships/customXml" Target="../ink/ink1263.xml"/><Relationship Id="rId170" Type="http://schemas.openxmlformats.org/officeDocument/2006/relationships/customXml" Target="../ink/ink1186.xml"/><Relationship Id="rId226" Type="http://schemas.openxmlformats.org/officeDocument/2006/relationships/customXml" Target="../ink/ink1214.xml"/><Relationship Id="rId268" Type="http://schemas.openxmlformats.org/officeDocument/2006/relationships/customXml" Target="../ink/ink1235.xml"/><Relationship Id="rId32" Type="http://schemas.openxmlformats.org/officeDocument/2006/relationships/customXml" Target="../ink/ink1117.xml"/><Relationship Id="rId74" Type="http://schemas.openxmlformats.org/officeDocument/2006/relationships/customXml" Target="../ink/ink1138.xml"/><Relationship Id="rId128" Type="http://schemas.openxmlformats.org/officeDocument/2006/relationships/customXml" Target="../ink/ink1165.xml"/><Relationship Id="rId335" Type="http://schemas.openxmlformats.org/officeDocument/2006/relationships/image" Target="../media/image7280.png"/><Relationship Id="rId5" Type="http://schemas.openxmlformats.org/officeDocument/2006/relationships/image" Target="../media/image5630.png"/><Relationship Id="rId181" Type="http://schemas.openxmlformats.org/officeDocument/2006/relationships/image" Target="../media/image6510.png"/><Relationship Id="rId237" Type="http://schemas.openxmlformats.org/officeDocument/2006/relationships/image" Target="../media/image6790.png"/><Relationship Id="rId279" Type="http://schemas.openxmlformats.org/officeDocument/2006/relationships/image" Target="../media/image7000.png"/><Relationship Id="rId43" Type="http://schemas.openxmlformats.org/officeDocument/2006/relationships/image" Target="../media/image5820.png"/><Relationship Id="rId139" Type="http://schemas.openxmlformats.org/officeDocument/2006/relationships/image" Target="../media/image6300.png"/><Relationship Id="rId290" Type="http://schemas.openxmlformats.org/officeDocument/2006/relationships/customXml" Target="../ink/ink1246.xml"/><Relationship Id="rId304" Type="http://schemas.openxmlformats.org/officeDocument/2006/relationships/customXml" Target="../ink/ink1253.xml"/><Relationship Id="rId346" Type="http://schemas.openxmlformats.org/officeDocument/2006/relationships/customXml" Target="../ink/ink1274.xml"/><Relationship Id="rId85" Type="http://schemas.openxmlformats.org/officeDocument/2006/relationships/image" Target="../media/image6030.png"/><Relationship Id="rId150" Type="http://schemas.openxmlformats.org/officeDocument/2006/relationships/customXml" Target="../ink/ink1176.xml"/><Relationship Id="rId192" Type="http://schemas.openxmlformats.org/officeDocument/2006/relationships/customXml" Target="../ink/ink1197.xml"/><Relationship Id="rId206" Type="http://schemas.openxmlformats.org/officeDocument/2006/relationships/customXml" Target="../ink/ink1204.xml"/><Relationship Id="rId248" Type="http://schemas.openxmlformats.org/officeDocument/2006/relationships/customXml" Target="../ink/ink1225.xml"/><Relationship Id="rId12" Type="http://schemas.openxmlformats.org/officeDocument/2006/relationships/customXml" Target="../ink/ink1107.xml"/><Relationship Id="rId108" Type="http://schemas.openxmlformats.org/officeDocument/2006/relationships/customXml" Target="../ink/ink1155.xml"/><Relationship Id="rId315" Type="http://schemas.openxmlformats.org/officeDocument/2006/relationships/image" Target="../media/image7180.png"/><Relationship Id="rId357" Type="http://schemas.openxmlformats.org/officeDocument/2006/relationships/image" Target="../media/image7390.png"/><Relationship Id="rId54" Type="http://schemas.openxmlformats.org/officeDocument/2006/relationships/customXml" Target="../ink/ink1128.xml"/><Relationship Id="rId96" Type="http://schemas.openxmlformats.org/officeDocument/2006/relationships/customXml" Target="../ink/ink1149.xml"/><Relationship Id="rId161" Type="http://schemas.openxmlformats.org/officeDocument/2006/relationships/image" Target="../media/image6410.png"/><Relationship Id="rId217" Type="http://schemas.openxmlformats.org/officeDocument/2006/relationships/image" Target="../media/image6690.png"/><Relationship Id="rId259" Type="http://schemas.openxmlformats.org/officeDocument/2006/relationships/image" Target="../media/image6900.png"/><Relationship Id="rId23" Type="http://schemas.openxmlformats.org/officeDocument/2006/relationships/image" Target="../media/image5720.png"/><Relationship Id="rId119" Type="http://schemas.openxmlformats.org/officeDocument/2006/relationships/image" Target="../media/image6200.png"/><Relationship Id="rId270" Type="http://schemas.openxmlformats.org/officeDocument/2006/relationships/customXml" Target="../ink/ink1236.xml"/><Relationship Id="rId326" Type="http://schemas.openxmlformats.org/officeDocument/2006/relationships/customXml" Target="../ink/ink1264.xml"/><Relationship Id="rId65" Type="http://schemas.openxmlformats.org/officeDocument/2006/relationships/image" Target="../media/image5930.png"/><Relationship Id="rId130" Type="http://schemas.openxmlformats.org/officeDocument/2006/relationships/customXml" Target="../ink/ink1166.xml"/><Relationship Id="rId172" Type="http://schemas.openxmlformats.org/officeDocument/2006/relationships/customXml" Target="../ink/ink1187.xml"/><Relationship Id="rId228" Type="http://schemas.openxmlformats.org/officeDocument/2006/relationships/customXml" Target="../ink/ink1215.xml"/><Relationship Id="rId281" Type="http://schemas.openxmlformats.org/officeDocument/2006/relationships/image" Target="../media/image7010.png"/><Relationship Id="rId337" Type="http://schemas.openxmlformats.org/officeDocument/2006/relationships/image" Target="../media/image7290.png"/><Relationship Id="rId34" Type="http://schemas.openxmlformats.org/officeDocument/2006/relationships/customXml" Target="../ink/ink1118.xml"/><Relationship Id="rId76" Type="http://schemas.openxmlformats.org/officeDocument/2006/relationships/customXml" Target="../ink/ink1139.xml"/><Relationship Id="rId141" Type="http://schemas.openxmlformats.org/officeDocument/2006/relationships/image" Target="../media/image6310.png"/><Relationship Id="rId7" Type="http://schemas.openxmlformats.org/officeDocument/2006/relationships/image" Target="../media/image5640.png"/><Relationship Id="rId183" Type="http://schemas.openxmlformats.org/officeDocument/2006/relationships/image" Target="../media/image6520.png"/><Relationship Id="rId239" Type="http://schemas.openxmlformats.org/officeDocument/2006/relationships/image" Target="../media/image6800.png"/><Relationship Id="rId250" Type="http://schemas.openxmlformats.org/officeDocument/2006/relationships/customXml" Target="../ink/ink1226.xml"/><Relationship Id="rId292" Type="http://schemas.openxmlformats.org/officeDocument/2006/relationships/customXml" Target="../ink/ink1247.xml"/><Relationship Id="rId306" Type="http://schemas.openxmlformats.org/officeDocument/2006/relationships/customXml" Target="../ink/ink1254.xml"/><Relationship Id="rId45" Type="http://schemas.openxmlformats.org/officeDocument/2006/relationships/image" Target="../media/image5830.png"/><Relationship Id="rId87" Type="http://schemas.openxmlformats.org/officeDocument/2006/relationships/image" Target="../media/image6040.png"/><Relationship Id="rId110" Type="http://schemas.openxmlformats.org/officeDocument/2006/relationships/customXml" Target="../ink/ink1156.xml"/><Relationship Id="rId348" Type="http://schemas.openxmlformats.org/officeDocument/2006/relationships/customXml" Target="../ink/ink1275.xml"/><Relationship Id="rId152" Type="http://schemas.openxmlformats.org/officeDocument/2006/relationships/customXml" Target="../ink/ink1177.xml"/><Relationship Id="rId194" Type="http://schemas.openxmlformats.org/officeDocument/2006/relationships/customXml" Target="../ink/ink1198.xml"/><Relationship Id="rId208" Type="http://schemas.openxmlformats.org/officeDocument/2006/relationships/customXml" Target="../ink/ink1205.xml"/><Relationship Id="rId261" Type="http://schemas.openxmlformats.org/officeDocument/2006/relationships/image" Target="../media/image6910.png"/><Relationship Id="rId14" Type="http://schemas.openxmlformats.org/officeDocument/2006/relationships/customXml" Target="../ink/ink1108.xml"/><Relationship Id="rId56" Type="http://schemas.openxmlformats.org/officeDocument/2006/relationships/customXml" Target="../ink/ink1129.xml"/><Relationship Id="rId317" Type="http://schemas.openxmlformats.org/officeDocument/2006/relationships/image" Target="../media/image7190.png"/><Relationship Id="rId98" Type="http://schemas.openxmlformats.org/officeDocument/2006/relationships/customXml" Target="../ink/ink1150.xml"/><Relationship Id="rId121" Type="http://schemas.openxmlformats.org/officeDocument/2006/relationships/image" Target="../media/image6210.png"/><Relationship Id="rId163" Type="http://schemas.openxmlformats.org/officeDocument/2006/relationships/image" Target="../media/image6420.png"/><Relationship Id="rId219" Type="http://schemas.openxmlformats.org/officeDocument/2006/relationships/image" Target="../media/image6700.png"/><Relationship Id="rId230" Type="http://schemas.openxmlformats.org/officeDocument/2006/relationships/customXml" Target="../ink/ink1216.xml"/><Relationship Id="rId25" Type="http://schemas.openxmlformats.org/officeDocument/2006/relationships/image" Target="../media/image5730.png"/><Relationship Id="rId46" Type="http://schemas.openxmlformats.org/officeDocument/2006/relationships/customXml" Target="../ink/ink1124.xml"/><Relationship Id="rId67" Type="http://schemas.openxmlformats.org/officeDocument/2006/relationships/image" Target="../media/image5940.png"/><Relationship Id="rId272" Type="http://schemas.openxmlformats.org/officeDocument/2006/relationships/customXml" Target="../ink/ink1237.xml"/><Relationship Id="rId293" Type="http://schemas.openxmlformats.org/officeDocument/2006/relationships/image" Target="../media/image7070.png"/><Relationship Id="rId307" Type="http://schemas.openxmlformats.org/officeDocument/2006/relationships/image" Target="../media/image7140.png"/><Relationship Id="rId328" Type="http://schemas.openxmlformats.org/officeDocument/2006/relationships/customXml" Target="../ink/ink1265.xml"/><Relationship Id="rId349" Type="http://schemas.openxmlformats.org/officeDocument/2006/relationships/image" Target="../media/image7350.png"/><Relationship Id="rId88" Type="http://schemas.openxmlformats.org/officeDocument/2006/relationships/customXml" Target="../ink/ink1145.xml"/><Relationship Id="rId111" Type="http://schemas.openxmlformats.org/officeDocument/2006/relationships/image" Target="../media/image6160.png"/><Relationship Id="rId132" Type="http://schemas.openxmlformats.org/officeDocument/2006/relationships/customXml" Target="../ink/ink1167.xml"/><Relationship Id="rId153" Type="http://schemas.openxmlformats.org/officeDocument/2006/relationships/image" Target="../media/image6370.png"/><Relationship Id="rId174" Type="http://schemas.openxmlformats.org/officeDocument/2006/relationships/customXml" Target="../ink/ink1188.xml"/><Relationship Id="rId195" Type="http://schemas.openxmlformats.org/officeDocument/2006/relationships/image" Target="../media/image6580.png"/><Relationship Id="rId209" Type="http://schemas.openxmlformats.org/officeDocument/2006/relationships/image" Target="../media/image6650.png"/><Relationship Id="rId220" Type="http://schemas.openxmlformats.org/officeDocument/2006/relationships/customXml" Target="../ink/ink1211.xml"/><Relationship Id="rId241" Type="http://schemas.openxmlformats.org/officeDocument/2006/relationships/image" Target="../media/image6810.png"/><Relationship Id="rId15" Type="http://schemas.openxmlformats.org/officeDocument/2006/relationships/image" Target="../media/image5680.png"/><Relationship Id="rId36" Type="http://schemas.openxmlformats.org/officeDocument/2006/relationships/customXml" Target="../ink/ink1119.xml"/><Relationship Id="rId57" Type="http://schemas.openxmlformats.org/officeDocument/2006/relationships/image" Target="../media/image5890.png"/><Relationship Id="rId262" Type="http://schemas.openxmlformats.org/officeDocument/2006/relationships/customXml" Target="../ink/ink1232.xml"/><Relationship Id="rId283" Type="http://schemas.openxmlformats.org/officeDocument/2006/relationships/image" Target="../media/image7020.png"/><Relationship Id="rId318" Type="http://schemas.openxmlformats.org/officeDocument/2006/relationships/customXml" Target="../ink/ink1260.xml"/><Relationship Id="rId339" Type="http://schemas.openxmlformats.org/officeDocument/2006/relationships/image" Target="../media/image7300.png"/><Relationship Id="rId78" Type="http://schemas.openxmlformats.org/officeDocument/2006/relationships/customXml" Target="../ink/ink1140.xml"/><Relationship Id="rId99" Type="http://schemas.openxmlformats.org/officeDocument/2006/relationships/image" Target="../media/image6100.png"/><Relationship Id="rId101" Type="http://schemas.openxmlformats.org/officeDocument/2006/relationships/image" Target="../media/image6110.png"/><Relationship Id="rId122" Type="http://schemas.openxmlformats.org/officeDocument/2006/relationships/customXml" Target="../ink/ink1162.xml"/><Relationship Id="rId143" Type="http://schemas.openxmlformats.org/officeDocument/2006/relationships/image" Target="../media/image6320.png"/><Relationship Id="rId164" Type="http://schemas.openxmlformats.org/officeDocument/2006/relationships/customXml" Target="../ink/ink1183.xml"/><Relationship Id="rId185" Type="http://schemas.openxmlformats.org/officeDocument/2006/relationships/image" Target="../media/image6530.png"/><Relationship Id="rId350" Type="http://schemas.openxmlformats.org/officeDocument/2006/relationships/customXml" Target="../ink/ink1276.xml"/><Relationship Id="rId9" Type="http://schemas.openxmlformats.org/officeDocument/2006/relationships/image" Target="../media/image5650.png"/><Relationship Id="rId210" Type="http://schemas.openxmlformats.org/officeDocument/2006/relationships/customXml" Target="../ink/ink1206.xml"/><Relationship Id="rId26" Type="http://schemas.openxmlformats.org/officeDocument/2006/relationships/customXml" Target="../ink/ink1114.xml"/><Relationship Id="rId231" Type="http://schemas.openxmlformats.org/officeDocument/2006/relationships/image" Target="../media/image6760.png"/><Relationship Id="rId252" Type="http://schemas.openxmlformats.org/officeDocument/2006/relationships/customXml" Target="../ink/ink1227.xml"/><Relationship Id="rId273" Type="http://schemas.openxmlformats.org/officeDocument/2006/relationships/image" Target="../media/image6970.png"/><Relationship Id="rId294" Type="http://schemas.openxmlformats.org/officeDocument/2006/relationships/customXml" Target="../ink/ink1248.xml"/><Relationship Id="rId308" Type="http://schemas.openxmlformats.org/officeDocument/2006/relationships/customXml" Target="../ink/ink1255.xml"/><Relationship Id="rId329" Type="http://schemas.openxmlformats.org/officeDocument/2006/relationships/image" Target="../media/image7250.png"/><Relationship Id="rId47" Type="http://schemas.openxmlformats.org/officeDocument/2006/relationships/image" Target="../media/image5840.png"/><Relationship Id="rId68" Type="http://schemas.openxmlformats.org/officeDocument/2006/relationships/customXml" Target="../ink/ink1135.xml"/><Relationship Id="rId89" Type="http://schemas.openxmlformats.org/officeDocument/2006/relationships/image" Target="../media/image6050.png"/><Relationship Id="rId112" Type="http://schemas.openxmlformats.org/officeDocument/2006/relationships/customXml" Target="../ink/ink1157.xml"/><Relationship Id="rId133" Type="http://schemas.openxmlformats.org/officeDocument/2006/relationships/image" Target="../media/image6270.png"/><Relationship Id="rId154" Type="http://schemas.openxmlformats.org/officeDocument/2006/relationships/customXml" Target="../ink/ink1178.xml"/><Relationship Id="rId175" Type="http://schemas.openxmlformats.org/officeDocument/2006/relationships/image" Target="../media/image6480.png"/><Relationship Id="rId340" Type="http://schemas.openxmlformats.org/officeDocument/2006/relationships/customXml" Target="../ink/ink1271.xml"/><Relationship Id="rId196" Type="http://schemas.openxmlformats.org/officeDocument/2006/relationships/customXml" Target="../ink/ink1199.xml"/><Relationship Id="rId200" Type="http://schemas.openxmlformats.org/officeDocument/2006/relationships/customXml" Target="../ink/ink1201.xml"/><Relationship Id="rId16" Type="http://schemas.openxmlformats.org/officeDocument/2006/relationships/customXml" Target="../ink/ink1109.xml"/><Relationship Id="rId221" Type="http://schemas.openxmlformats.org/officeDocument/2006/relationships/image" Target="../media/image6710.png"/><Relationship Id="rId242" Type="http://schemas.openxmlformats.org/officeDocument/2006/relationships/customXml" Target="../ink/ink1222.xml"/><Relationship Id="rId263" Type="http://schemas.openxmlformats.org/officeDocument/2006/relationships/image" Target="../media/image6920.png"/><Relationship Id="rId284" Type="http://schemas.openxmlformats.org/officeDocument/2006/relationships/customXml" Target="../ink/ink1243.xml"/><Relationship Id="rId319" Type="http://schemas.openxmlformats.org/officeDocument/2006/relationships/image" Target="../media/image7200.png"/><Relationship Id="rId37" Type="http://schemas.openxmlformats.org/officeDocument/2006/relationships/image" Target="../media/image5790.png"/><Relationship Id="rId58" Type="http://schemas.openxmlformats.org/officeDocument/2006/relationships/customXml" Target="../ink/ink1130.xml"/><Relationship Id="rId79" Type="http://schemas.openxmlformats.org/officeDocument/2006/relationships/image" Target="../media/image6000.png"/><Relationship Id="rId102" Type="http://schemas.openxmlformats.org/officeDocument/2006/relationships/customXml" Target="../ink/ink1152.xml"/><Relationship Id="rId123" Type="http://schemas.openxmlformats.org/officeDocument/2006/relationships/image" Target="../media/image6220.png"/><Relationship Id="rId144" Type="http://schemas.openxmlformats.org/officeDocument/2006/relationships/customXml" Target="../ink/ink1173.xml"/><Relationship Id="rId330" Type="http://schemas.openxmlformats.org/officeDocument/2006/relationships/customXml" Target="../ink/ink1266.xml"/><Relationship Id="rId90" Type="http://schemas.openxmlformats.org/officeDocument/2006/relationships/customXml" Target="../ink/ink1146.xml"/><Relationship Id="rId165" Type="http://schemas.openxmlformats.org/officeDocument/2006/relationships/image" Target="../media/image6430.png"/><Relationship Id="rId186" Type="http://schemas.openxmlformats.org/officeDocument/2006/relationships/customXml" Target="../ink/ink1194.xml"/><Relationship Id="rId351" Type="http://schemas.openxmlformats.org/officeDocument/2006/relationships/image" Target="../media/image7360.png"/><Relationship Id="rId211" Type="http://schemas.openxmlformats.org/officeDocument/2006/relationships/image" Target="../media/image6660.png"/><Relationship Id="rId232" Type="http://schemas.openxmlformats.org/officeDocument/2006/relationships/customXml" Target="../ink/ink1217.xml"/><Relationship Id="rId253" Type="http://schemas.openxmlformats.org/officeDocument/2006/relationships/image" Target="../media/image6870.png"/><Relationship Id="rId274" Type="http://schemas.openxmlformats.org/officeDocument/2006/relationships/customXml" Target="../ink/ink1238.xml"/><Relationship Id="rId295" Type="http://schemas.openxmlformats.org/officeDocument/2006/relationships/image" Target="../media/image7080.png"/><Relationship Id="rId309" Type="http://schemas.openxmlformats.org/officeDocument/2006/relationships/image" Target="../media/image7150.png"/><Relationship Id="rId27" Type="http://schemas.openxmlformats.org/officeDocument/2006/relationships/image" Target="../media/image5740.png"/><Relationship Id="rId48" Type="http://schemas.openxmlformats.org/officeDocument/2006/relationships/customXml" Target="../ink/ink1125.xml"/><Relationship Id="rId69" Type="http://schemas.openxmlformats.org/officeDocument/2006/relationships/image" Target="../media/image5950.png"/><Relationship Id="rId113" Type="http://schemas.openxmlformats.org/officeDocument/2006/relationships/image" Target="../media/image6170.png"/><Relationship Id="rId134" Type="http://schemas.openxmlformats.org/officeDocument/2006/relationships/customXml" Target="../ink/ink1168.xml"/><Relationship Id="rId320" Type="http://schemas.openxmlformats.org/officeDocument/2006/relationships/customXml" Target="../ink/ink1261.xml"/><Relationship Id="rId80" Type="http://schemas.openxmlformats.org/officeDocument/2006/relationships/customXml" Target="../ink/ink1141.xml"/><Relationship Id="rId155" Type="http://schemas.openxmlformats.org/officeDocument/2006/relationships/image" Target="../media/image6380.png"/><Relationship Id="rId176" Type="http://schemas.openxmlformats.org/officeDocument/2006/relationships/customXml" Target="../ink/ink1189.xml"/><Relationship Id="rId197" Type="http://schemas.openxmlformats.org/officeDocument/2006/relationships/image" Target="../media/image6590.png"/><Relationship Id="rId341" Type="http://schemas.openxmlformats.org/officeDocument/2006/relationships/image" Target="../media/image7310.png"/><Relationship Id="rId201" Type="http://schemas.openxmlformats.org/officeDocument/2006/relationships/image" Target="../media/image6610.png"/><Relationship Id="rId222" Type="http://schemas.openxmlformats.org/officeDocument/2006/relationships/customXml" Target="../ink/ink1212.xml"/><Relationship Id="rId243" Type="http://schemas.openxmlformats.org/officeDocument/2006/relationships/image" Target="../media/image6820.png"/><Relationship Id="rId264" Type="http://schemas.openxmlformats.org/officeDocument/2006/relationships/customXml" Target="../ink/ink1233.xml"/><Relationship Id="rId285" Type="http://schemas.openxmlformats.org/officeDocument/2006/relationships/image" Target="../media/image7030.png"/><Relationship Id="rId17" Type="http://schemas.openxmlformats.org/officeDocument/2006/relationships/image" Target="../media/image5690.png"/><Relationship Id="rId38" Type="http://schemas.openxmlformats.org/officeDocument/2006/relationships/customXml" Target="../ink/ink1120.xml"/><Relationship Id="rId59" Type="http://schemas.openxmlformats.org/officeDocument/2006/relationships/image" Target="../media/image5900.png"/><Relationship Id="rId103" Type="http://schemas.openxmlformats.org/officeDocument/2006/relationships/image" Target="../media/image6120.png"/><Relationship Id="rId124" Type="http://schemas.openxmlformats.org/officeDocument/2006/relationships/customXml" Target="../ink/ink1163.xml"/><Relationship Id="rId310" Type="http://schemas.openxmlformats.org/officeDocument/2006/relationships/customXml" Target="../ink/ink1256.xml"/><Relationship Id="rId70" Type="http://schemas.openxmlformats.org/officeDocument/2006/relationships/customXml" Target="../ink/ink1136.xml"/><Relationship Id="rId91" Type="http://schemas.openxmlformats.org/officeDocument/2006/relationships/image" Target="../media/image6060.png"/><Relationship Id="rId145" Type="http://schemas.openxmlformats.org/officeDocument/2006/relationships/image" Target="../media/image6330.png"/><Relationship Id="rId166" Type="http://schemas.openxmlformats.org/officeDocument/2006/relationships/customXml" Target="../ink/ink1184.xml"/><Relationship Id="rId187" Type="http://schemas.openxmlformats.org/officeDocument/2006/relationships/image" Target="../media/image6540.png"/><Relationship Id="rId331" Type="http://schemas.openxmlformats.org/officeDocument/2006/relationships/image" Target="../media/image7260.png"/><Relationship Id="rId352" Type="http://schemas.openxmlformats.org/officeDocument/2006/relationships/customXml" Target="../ink/ink127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07.xml"/><Relationship Id="rId233" Type="http://schemas.openxmlformats.org/officeDocument/2006/relationships/image" Target="../media/image6770.png"/><Relationship Id="rId254" Type="http://schemas.openxmlformats.org/officeDocument/2006/relationships/customXml" Target="../ink/ink1228.xml"/><Relationship Id="rId28" Type="http://schemas.openxmlformats.org/officeDocument/2006/relationships/customXml" Target="../ink/ink1115.xml"/><Relationship Id="rId49" Type="http://schemas.openxmlformats.org/officeDocument/2006/relationships/image" Target="../media/image5850.png"/><Relationship Id="rId114" Type="http://schemas.openxmlformats.org/officeDocument/2006/relationships/customXml" Target="../ink/ink1158.xml"/><Relationship Id="rId275" Type="http://schemas.openxmlformats.org/officeDocument/2006/relationships/image" Target="../media/image6980.png"/><Relationship Id="rId296" Type="http://schemas.openxmlformats.org/officeDocument/2006/relationships/customXml" Target="../ink/ink1249.xml"/><Relationship Id="rId300" Type="http://schemas.openxmlformats.org/officeDocument/2006/relationships/customXml" Target="../ink/ink1251.xml"/><Relationship Id="rId60" Type="http://schemas.openxmlformats.org/officeDocument/2006/relationships/customXml" Target="../ink/ink1131.xml"/><Relationship Id="rId81" Type="http://schemas.openxmlformats.org/officeDocument/2006/relationships/image" Target="../media/image6010.png"/><Relationship Id="rId135" Type="http://schemas.openxmlformats.org/officeDocument/2006/relationships/image" Target="../media/image6280.png"/><Relationship Id="rId156" Type="http://schemas.openxmlformats.org/officeDocument/2006/relationships/customXml" Target="../ink/ink1179.xml"/><Relationship Id="rId177" Type="http://schemas.openxmlformats.org/officeDocument/2006/relationships/image" Target="../media/image6490.png"/><Relationship Id="rId198" Type="http://schemas.openxmlformats.org/officeDocument/2006/relationships/customXml" Target="../ink/ink1200.xml"/><Relationship Id="rId321" Type="http://schemas.openxmlformats.org/officeDocument/2006/relationships/image" Target="../media/image7210.png"/><Relationship Id="rId342" Type="http://schemas.openxmlformats.org/officeDocument/2006/relationships/customXml" Target="../ink/ink1272.xml"/><Relationship Id="rId202" Type="http://schemas.openxmlformats.org/officeDocument/2006/relationships/customXml" Target="../ink/ink1202.xml"/><Relationship Id="rId223" Type="http://schemas.openxmlformats.org/officeDocument/2006/relationships/image" Target="../media/image6720.png"/><Relationship Id="rId244" Type="http://schemas.openxmlformats.org/officeDocument/2006/relationships/customXml" Target="../ink/ink1223.xml"/><Relationship Id="rId18" Type="http://schemas.openxmlformats.org/officeDocument/2006/relationships/customXml" Target="../ink/ink1110.xml"/><Relationship Id="rId39" Type="http://schemas.openxmlformats.org/officeDocument/2006/relationships/image" Target="../media/image5800.png"/><Relationship Id="rId265" Type="http://schemas.openxmlformats.org/officeDocument/2006/relationships/image" Target="../media/image6930.png"/><Relationship Id="rId286" Type="http://schemas.openxmlformats.org/officeDocument/2006/relationships/customXml" Target="../ink/ink1244.xml"/><Relationship Id="rId50" Type="http://schemas.openxmlformats.org/officeDocument/2006/relationships/customXml" Target="../ink/ink1126.xml"/><Relationship Id="rId104" Type="http://schemas.openxmlformats.org/officeDocument/2006/relationships/customXml" Target="../ink/ink1153.xml"/><Relationship Id="rId125" Type="http://schemas.openxmlformats.org/officeDocument/2006/relationships/image" Target="../media/image6230.png"/><Relationship Id="rId146" Type="http://schemas.openxmlformats.org/officeDocument/2006/relationships/customXml" Target="../ink/ink1174.xml"/><Relationship Id="rId167" Type="http://schemas.openxmlformats.org/officeDocument/2006/relationships/image" Target="../media/image6440.png"/><Relationship Id="rId188" Type="http://schemas.openxmlformats.org/officeDocument/2006/relationships/customXml" Target="../ink/ink1195.xml"/><Relationship Id="rId311" Type="http://schemas.openxmlformats.org/officeDocument/2006/relationships/image" Target="../media/image7160.png"/><Relationship Id="rId332" Type="http://schemas.openxmlformats.org/officeDocument/2006/relationships/customXml" Target="../ink/ink1267.xml"/><Relationship Id="rId353" Type="http://schemas.openxmlformats.org/officeDocument/2006/relationships/image" Target="../media/image7370.png"/><Relationship Id="rId71" Type="http://schemas.openxmlformats.org/officeDocument/2006/relationships/image" Target="../media/image5960.png"/><Relationship Id="rId92" Type="http://schemas.openxmlformats.org/officeDocument/2006/relationships/customXml" Target="../ink/ink1147.xml"/><Relationship Id="rId213" Type="http://schemas.openxmlformats.org/officeDocument/2006/relationships/image" Target="../media/image6670.png"/><Relationship Id="rId234" Type="http://schemas.openxmlformats.org/officeDocument/2006/relationships/customXml" Target="../ink/ink1218.xml"/><Relationship Id="rId2" Type="http://schemas.openxmlformats.org/officeDocument/2006/relationships/customXml" Target="../ink/ink1102.xml"/><Relationship Id="rId29" Type="http://schemas.openxmlformats.org/officeDocument/2006/relationships/image" Target="../media/image5750.png"/><Relationship Id="rId255" Type="http://schemas.openxmlformats.org/officeDocument/2006/relationships/image" Target="../media/image6880.png"/><Relationship Id="rId276" Type="http://schemas.openxmlformats.org/officeDocument/2006/relationships/customXml" Target="../ink/ink1239.xml"/><Relationship Id="rId297" Type="http://schemas.openxmlformats.org/officeDocument/2006/relationships/image" Target="../media/image7090.png"/><Relationship Id="rId40" Type="http://schemas.openxmlformats.org/officeDocument/2006/relationships/customXml" Target="../ink/ink1121.xml"/><Relationship Id="rId115" Type="http://schemas.openxmlformats.org/officeDocument/2006/relationships/image" Target="../media/image6180.png"/><Relationship Id="rId136" Type="http://schemas.openxmlformats.org/officeDocument/2006/relationships/customXml" Target="../ink/ink1169.xml"/><Relationship Id="rId157" Type="http://schemas.openxmlformats.org/officeDocument/2006/relationships/image" Target="../media/image6390.png"/><Relationship Id="rId178" Type="http://schemas.openxmlformats.org/officeDocument/2006/relationships/customXml" Target="../ink/ink1190.xml"/><Relationship Id="rId301" Type="http://schemas.openxmlformats.org/officeDocument/2006/relationships/image" Target="../media/image7110.png"/><Relationship Id="rId322" Type="http://schemas.openxmlformats.org/officeDocument/2006/relationships/customXml" Target="../ink/ink1262.xml"/><Relationship Id="rId343" Type="http://schemas.openxmlformats.org/officeDocument/2006/relationships/image" Target="../media/image7320.png"/><Relationship Id="rId61" Type="http://schemas.openxmlformats.org/officeDocument/2006/relationships/image" Target="../media/image5910.png"/><Relationship Id="rId82" Type="http://schemas.openxmlformats.org/officeDocument/2006/relationships/customXml" Target="../ink/ink1142.xml"/><Relationship Id="rId199" Type="http://schemas.openxmlformats.org/officeDocument/2006/relationships/image" Target="../media/image6600.png"/><Relationship Id="rId203" Type="http://schemas.openxmlformats.org/officeDocument/2006/relationships/image" Target="../media/image6620.png"/><Relationship Id="rId19" Type="http://schemas.openxmlformats.org/officeDocument/2006/relationships/image" Target="../media/image5700.png"/><Relationship Id="rId224" Type="http://schemas.openxmlformats.org/officeDocument/2006/relationships/customXml" Target="../ink/ink1213.xml"/><Relationship Id="rId245" Type="http://schemas.openxmlformats.org/officeDocument/2006/relationships/image" Target="../media/image6830.png"/><Relationship Id="rId266" Type="http://schemas.openxmlformats.org/officeDocument/2006/relationships/customXml" Target="../ink/ink1234.xml"/><Relationship Id="rId287" Type="http://schemas.openxmlformats.org/officeDocument/2006/relationships/image" Target="../media/image7040.png"/><Relationship Id="rId30" Type="http://schemas.openxmlformats.org/officeDocument/2006/relationships/customXml" Target="../ink/ink1116.xml"/><Relationship Id="rId105" Type="http://schemas.openxmlformats.org/officeDocument/2006/relationships/image" Target="../media/image6130.png"/><Relationship Id="rId126" Type="http://schemas.openxmlformats.org/officeDocument/2006/relationships/customXml" Target="../ink/ink1164.xml"/><Relationship Id="rId147" Type="http://schemas.openxmlformats.org/officeDocument/2006/relationships/image" Target="../media/image6340.png"/><Relationship Id="rId168" Type="http://schemas.openxmlformats.org/officeDocument/2006/relationships/customXml" Target="../ink/ink1185.xml"/><Relationship Id="rId312" Type="http://schemas.openxmlformats.org/officeDocument/2006/relationships/customXml" Target="../ink/ink1257.xml"/><Relationship Id="rId333" Type="http://schemas.openxmlformats.org/officeDocument/2006/relationships/image" Target="../media/image7270.png"/><Relationship Id="rId354" Type="http://schemas.openxmlformats.org/officeDocument/2006/relationships/customXml" Target="../ink/ink1278.xml"/><Relationship Id="rId51" Type="http://schemas.openxmlformats.org/officeDocument/2006/relationships/image" Target="../media/image5860.png"/><Relationship Id="rId72" Type="http://schemas.openxmlformats.org/officeDocument/2006/relationships/customXml" Target="../ink/ink1137.xml"/><Relationship Id="rId93" Type="http://schemas.openxmlformats.org/officeDocument/2006/relationships/image" Target="../media/image6070.png"/><Relationship Id="rId189" Type="http://schemas.openxmlformats.org/officeDocument/2006/relationships/image" Target="../media/image6550.png"/><Relationship Id="rId3" Type="http://schemas.openxmlformats.org/officeDocument/2006/relationships/image" Target="../media/image5620.png"/><Relationship Id="rId214" Type="http://schemas.openxmlformats.org/officeDocument/2006/relationships/customXml" Target="../ink/ink1208.xml"/><Relationship Id="rId235" Type="http://schemas.openxmlformats.org/officeDocument/2006/relationships/image" Target="../media/image6780.png"/><Relationship Id="rId256" Type="http://schemas.openxmlformats.org/officeDocument/2006/relationships/customXml" Target="../ink/ink1229.xml"/><Relationship Id="rId277" Type="http://schemas.openxmlformats.org/officeDocument/2006/relationships/image" Target="../media/image6990.png"/><Relationship Id="rId298" Type="http://schemas.openxmlformats.org/officeDocument/2006/relationships/customXml" Target="../ink/ink1250.xml"/><Relationship Id="rId116" Type="http://schemas.openxmlformats.org/officeDocument/2006/relationships/customXml" Target="../ink/ink1159.xml"/><Relationship Id="rId137" Type="http://schemas.openxmlformats.org/officeDocument/2006/relationships/image" Target="../media/image6290.png"/><Relationship Id="rId158" Type="http://schemas.openxmlformats.org/officeDocument/2006/relationships/customXml" Target="../ink/ink1180.xml"/><Relationship Id="rId302" Type="http://schemas.openxmlformats.org/officeDocument/2006/relationships/customXml" Target="../ink/ink1252.xml"/><Relationship Id="rId323" Type="http://schemas.openxmlformats.org/officeDocument/2006/relationships/image" Target="../media/image7220.png"/><Relationship Id="rId344" Type="http://schemas.openxmlformats.org/officeDocument/2006/relationships/customXml" Target="../ink/ink1273.xml"/><Relationship Id="rId20" Type="http://schemas.openxmlformats.org/officeDocument/2006/relationships/customXml" Target="../ink/ink1111.xml"/><Relationship Id="rId41" Type="http://schemas.openxmlformats.org/officeDocument/2006/relationships/image" Target="../media/image5810.png"/><Relationship Id="rId62" Type="http://schemas.openxmlformats.org/officeDocument/2006/relationships/customXml" Target="../ink/ink1132.xml"/><Relationship Id="rId83" Type="http://schemas.openxmlformats.org/officeDocument/2006/relationships/image" Target="../media/image6020.png"/><Relationship Id="rId179" Type="http://schemas.openxmlformats.org/officeDocument/2006/relationships/image" Target="../media/image6500.png"/><Relationship Id="rId190" Type="http://schemas.openxmlformats.org/officeDocument/2006/relationships/customXml" Target="../ink/ink1196.xml"/><Relationship Id="rId204" Type="http://schemas.openxmlformats.org/officeDocument/2006/relationships/customXml" Target="../ink/ink1203.xml"/><Relationship Id="rId225" Type="http://schemas.openxmlformats.org/officeDocument/2006/relationships/image" Target="../media/image6730.png"/><Relationship Id="rId246" Type="http://schemas.openxmlformats.org/officeDocument/2006/relationships/customXml" Target="../ink/ink1224.xml"/><Relationship Id="rId267" Type="http://schemas.openxmlformats.org/officeDocument/2006/relationships/image" Target="../media/image6940.png"/><Relationship Id="rId288" Type="http://schemas.openxmlformats.org/officeDocument/2006/relationships/customXml" Target="../ink/ink1245.xml"/><Relationship Id="rId106" Type="http://schemas.openxmlformats.org/officeDocument/2006/relationships/customXml" Target="../ink/ink1154.xml"/><Relationship Id="rId127" Type="http://schemas.openxmlformats.org/officeDocument/2006/relationships/image" Target="../media/image6240.png"/><Relationship Id="rId313" Type="http://schemas.openxmlformats.org/officeDocument/2006/relationships/image" Target="../media/image7170.png"/><Relationship Id="rId10" Type="http://schemas.openxmlformats.org/officeDocument/2006/relationships/customXml" Target="../ink/ink1106.xml"/><Relationship Id="rId31" Type="http://schemas.openxmlformats.org/officeDocument/2006/relationships/image" Target="../media/image5760.png"/><Relationship Id="rId52" Type="http://schemas.openxmlformats.org/officeDocument/2006/relationships/customXml" Target="../ink/ink1127.xml"/><Relationship Id="rId73" Type="http://schemas.openxmlformats.org/officeDocument/2006/relationships/image" Target="../media/image5970.png"/><Relationship Id="rId94" Type="http://schemas.openxmlformats.org/officeDocument/2006/relationships/customXml" Target="../ink/ink1148.xml"/><Relationship Id="rId148" Type="http://schemas.openxmlformats.org/officeDocument/2006/relationships/customXml" Target="../ink/ink1175.xml"/><Relationship Id="rId169" Type="http://schemas.openxmlformats.org/officeDocument/2006/relationships/image" Target="../media/image6450.png"/><Relationship Id="rId334" Type="http://schemas.openxmlformats.org/officeDocument/2006/relationships/customXml" Target="../ink/ink1268.xml"/><Relationship Id="rId355" Type="http://schemas.openxmlformats.org/officeDocument/2006/relationships/image" Target="../media/image7380.png"/><Relationship Id="rId4" Type="http://schemas.openxmlformats.org/officeDocument/2006/relationships/customXml" Target="../ink/ink1103.xml"/><Relationship Id="rId180" Type="http://schemas.openxmlformats.org/officeDocument/2006/relationships/customXml" Target="../ink/ink1191.xml"/><Relationship Id="rId215" Type="http://schemas.openxmlformats.org/officeDocument/2006/relationships/image" Target="../media/image6680.png"/><Relationship Id="rId236" Type="http://schemas.openxmlformats.org/officeDocument/2006/relationships/customXml" Target="../ink/ink1219.xml"/><Relationship Id="rId257" Type="http://schemas.openxmlformats.org/officeDocument/2006/relationships/image" Target="../media/image6890.png"/><Relationship Id="rId278" Type="http://schemas.openxmlformats.org/officeDocument/2006/relationships/customXml" Target="../ink/ink1240.xml"/><Relationship Id="rId303" Type="http://schemas.openxmlformats.org/officeDocument/2006/relationships/image" Target="../media/image7120.png"/><Relationship Id="rId42" Type="http://schemas.openxmlformats.org/officeDocument/2006/relationships/customXml" Target="../ink/ink1122.xml"/><Relationship Id="rId84" Type="http://schemas.openxmlformats.org/officeDocument/2006/relationships/customXml" Target="../ink/ink1143.xml"/><Relationship Id="rId138" Type="http://schemas.openxmlformats.org/officeDocument/2006/relationships/customXml" Target="../ink/ink1170.xml"/><Relationship Id="rId345" Type="http://schemas.openxmlformats.org/officeDocument/2006/relationships/image" Target="../media/image7330.png"/><Relationship Id="rId191" Type="http://schemas.openxmlformats.org/officeDocument/2006/relationships/image" Target="../media/image6560.png"/><Relationship Id="rId205" Type="http://schemas.openxmlformats.org/officeDocument/2006/relationships/image" Target="../media/image6630.png"/><Relationship Id="rId247" Type="http://schemas.openxmlformats.org/officeDocument/2006/relationships/image" Target="../media/image6840.png"/><Relationship Id="rId107" Type="http://schemas.openxmlformats.org/officeDocument/2006/relationships/image" Target="../media/image6140.png"/><Relationship Id="rId289" Type="http://schemas.openxmlformats.org/officeDocument/2006/relationships/image" Target="../media/image7050.png"/><Relationship Id="rId11" Type="http://schemas.openxmlformats.org/officeDocument/2006/relationships/image" Target="../media/image5660.png"/><Relationship Id="rId53" Type="http://schemas.openxmlformats.org/officeDocument/2006/relationships/image" Target="../media/image5870.png"/><Relationship Id="rId149" Type="http://schemas.openxmlformats.org/officeDocument/2006/relationships/image" Target="../media/image6350.png"/><Relationship Id="rId314" Type="http://schemas.openxmlformats.org/officeDocument/2006/relationships/customXml" Target="../ink/ink1258.xml"/><Relationship Id="rId356" Type="http://schemas.openxmlformats.org/officeDocument/2006/relationships/customXml" Target="../ink/ink1279.xml"/><Relationship Id="rId95" Type="http://schemas.openxmlformats.org/officeDocument/2006/relationships/image" Target="../media/image6080.png"/><Relationship Id="rId160" Type="http://schemas.openxmlformats.org/officeDocument/2006/relationships/customXml" Target="../ink/ink1181.xml"/><Relationship Id="rId216" Type="http://schemas.openxmlformats.org/officeDocument/2006/relationships/customXml" Target="../ink/ink1209.xml"/><Relationship Id="rId258" Type="http://schemas.openxmlformats.org/officeDocument/2006/relationships/customXml" Target="../ink/ink1230.xml"/><Relationship Id="rId22" Type="http://schemas.openxmlformats.org/officeDocument/2006/relationships/customXml" Target="../ink/ink1112.xml"/><Relationship Id="rId64" Type="http://schemas.openxmlformats.org/officeDocument/2006/relationships/customXml" Target="../ink/ink1133.xml"/><Relationship Id="rId118" Type="http://schemas.openxmlformats.org/officeDocument/2006/relationships/customXml" Target="../ink/ink1160.xml"/><Relationship Id="rId325" Type="http://schemas.openxmlformats.org/officeDocument/2006/relationships/image" Target="../media/image7230.png"/><Relationship Id="rId171" Type="http://schemas.openxmlformats.org/officeDocument/2006/relationships/image" Target="../media/image6460.png"/><Relationship Id="rId227" Type="http://schemas.openxmlformats.org/officeDocument/2006/relationships/image" Target="../media/image6740.png"/><Relationship Id="rId269" Type="http://schemas.openxmlformats.org/officeDocument/2006/relationships/image" Target="../media/image6950.png"/><Relationship Id="rId33" Type="http://schemas.openxmlformats.org/officeDocument/2006/relationships/image" Target="../media/image5770.png"/><Relationship Id="rId129" Type="http://schemas.openxmlformats.org/officeDocument/2006/relationships/image" Target="../media/image6250.png"/><Relationship Id="rId280" Type="http://schemas.openxmlformats.org/officeDocument/2006/relationships/customXml" Target="../ink/ink1241.xml"/><Relationship Id="rId336" Type="http://schemas.openxmlformats.org/officeDocument/2006/relationships/customXml" Target="../ink/ink1269.xml"/><Relationship Id="rId75" Type="http://schemas.openxmlformats.org/officeDocument/2006/relationships/image" Target="../media/image5980.png"/><Relationship Id="rId140" Type="http://schemas.openxmlformats.org/officeDocument/2006/relationships/customXml" Target="../ink/ink1171.xml"/><Relationship Id="rId182" Type="http://schemas.openxmlformats.org/officeDocument/2006/relationships/customXml" Target="../ink/ink1192.xml"/><Relationship Id="rId6" Type="http://schemas.openxmlformats.org/officeDocument/2006/relationships/customXml" Target="../ink/ink1104.xml"/><Relationship Id="rId238" Type="http://schemas.openxmlformats.org/officeDocument/2006/relationships/customXml" Target="../ink/ink1220.xml"/><Relationship Id="rId291" Type="http://schemas.openxmlformats.org/officeDocument/2006/relationships/image" Target="../media/image7060.png"/><Relationship Id="rId305" Type="http://schemas.openxmlformats.org/officeDocument/2006/relationships/image" Target="../media/image7130.png"/><Relationship Id="rId347" Type="http://schemas.openxmlformats.org/officeDocument/2006/relationships/image" Target="../media/image7340.png"/><Relationship Id="rId44" Type="http://schemas.openxmlformats.org/officeDocument/2006/relationships/customXml" Target="../ink/ink1123.xml"/><Relationship Id="rId86" Type="http://schemas.openxmlformats.org/officeDocument/2006/relationships/customXml" Target="../ink/ink1144.xml"/><Relationship Id="rId151" Type="http://schemas.openxmlformats.org/officeDocument/2006/relationships/image" Target="../media/image6360.png"/><Relationship Id="rId193" Type="http://schemas.openxmlformats.org/officeDocument/2006/relationships/image" Target="../media/image6570.png"/><Relationship Id="rId207" Type="http://schemas.openxmlformats.org/officeDocument/2006/relationships/image" Target="../media/image6640.png"/><Relationship Id="rId249" Type="http://schemas.openxmlformats.org/officeDocument/2006/relationships/image" Target="../media/image6850.png"/><Relationship Id="rId13" Type="http://schemas.openxmlformats.org/officeDocument/2006/relationships/image" Target="../media/image5670.png"/><Relationship Id="rId109" Type="http://schemas.openxmlformats.org/officeDocument/2006/relationships/image" Target="../media/image6150.png"/><Relationship Id="rId260" Type="http://schemas.openxmlformats.org/officeDocument/2006/relationships/customXml" Target="../ink/ink1231.xml"/><Relationship Id="rId316" Type="http://schemas.openxmlformats.org/officeDocument/2006/relationships/customXml" Target="../ink/ink1259.xml"/><Relationship Id="rId55" Type="http://schemas.openxmlformats.org/officeDocument/2006/relationships/image" Target="../media/image5880.png"/><Relationship Id="rId97" Type="http://schemas.openxmlformats.org/officeDocument/2006/relationships/image" Target="../media/image6090.png"/><Relationship Id="rId120" Type="http://schemas.openxmlformats.org/officeDocument/2006/relationships/customXml" Target="../ink/ink1161.xml"/><Relationship Id="rId162" Type="http://schemas.openxmlformats.org/officeDocument/2006/relationships/customXml" Target="../ink/ink1182.xml"/><Relationship Id="rId218" Type="http://schemas.openxmlformats.org/officeDocument/2006/relationships/customXml" Target="../ink/ink1210.xml"/><Relationship Id="rId271" Type="http://schemas.openxmlformats.org/officeDocument/2006/relationships/image" Target="../media/image6960.png"/><Relationship Id="rId24" Type="http://schemas.openxmlformats.org/officeDocument/2006/relationships/customXml" Target="../ink/ink1113.xml"/><Relationship Id="rId66" Type="http://schemas.openxmlformats.org/officeDocument/2006/relationships/customXml" Target="../ink/ink1134.xml"/><Relationship Id="rId131" Type="http://schemas.openxmlformats.org/officeDocument/2006/relationships/image" Target="../media/image6260.png"/><Relationship Id="rId327" Type="http://schemas.openxmlformats.org/officeDocument/2006/relationships/image" Target="../media/image7240.png"/><Relationship Id="rId173" Type="http://schemas.openxmlformats.org/officeDocument/2006/relationships/image" Target="../media/image6470.png"/><Relationship Id="rId229" Type="http://schemas.openxmlformats.org/officeDocument/2006/relationships/image" Target="../media/image6750.png"/><Relationship Id="rId240" Type="http://schemas.openxmlformats.org/officeDocument/2006/relationships/customXml" Target="../ink/ink1221.xml"/><Relationship Id="rId35" Type="http://schemas.openxmlformats.org/officeDocument/2006/relationships/image" Target="../media/image5780.png"/><Relationship Id="rId77" Type="http://schemas.openxmlformats.org/officeDocument/2006/relationships/image" Target="../media/image5990.png"/><Relationship Id="rId100" Type="http://schemas.openxmlformats.org/officeDocument/2006/relationships/customXml" Target="../ink/ink1151.xml"/><Relationship Id="rId282" Type="http://schemas.openxmlformats.org/officeDocument/2006/relationships/customXml" Target="../ink/ink1242.xml"/><Relationship Id="rId338" Type="http://schemas.openxmlformats.org/officeDocument/2006/relationships/customXml" Target="../ink/ink1270.xml"/><Relationship Id="rId8" Type="http://schemas.openxmlformats.org/officeDocument/2006/relationships/customXml" Target="../ink/ink1105.xml"/><Relationship Id="rId142" Type="http://schemas.openxmlformats.org/officeDocument/2006/relationships/customXml" Target="../ink/ink1172.xml"/><Relationship Id="rId184" Type="http://schemas.openxmlformats.org/officeDocument/2006/relationships/customXml" Target="../ink/ink1193.xml"/><Relationship Id="rId251" Type="http://schemas.openxmlformats.org/officeDocument/2006/relationships/image" Target="../media/image686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37.xml"/><Relationship Id="rId299" Type="http://schemas.openxmlformats.org/officeDocument/2006/relationships/customXml" Target="../ink/ink1428.xml"/><Relationship Id="rId21" Type="http://schemas.openxmlformats.org/officeDocument/2006/relationships/customXml" Target="../ink/ink1289.xml"/><Relationship Id="rId63" Type="http://schemas.openxmlformats.org/officeDocument/2006/relationships/customXml" Target="../ink/ink1310.xml"/><Relationship Id="rId159" Type="http://schemas.openxmlformats.org/officeDocument/2006/relationships/customXml" Target="../ink/ink1358.xml"/><Relationship Id="rId170" Type="http://schemas.openxmlformats.org/officeDocument/2006/relationships/image" Target="../media/image822.png"/><Relationship Id="rId226" Type="http://schemas.openxmlformats.org/officeDocument/2006/relationships/image" Target="../media/image850.png"/><Relationship Id="rId268" Type="http://schemas.openxmlformats.org/officeDocument/2006/relationships/image" Target="../media/image871.png"/><Relationship Id="rId32" Type="http://schemas.openxmlformats.org/officeDocument/2006/relationships/image" Target="../media/image7540.png"/><Relationship Id="rId74" Type="http://schemas.openxmlformats.org/officeDocument/2006/relationships/image" Target="../media/image7750.png"/><Relationship Id="rId128" Type="http://schemas.openxmlformats.org/officeDocument/2006/relationships/image" Target="../media/image8020.png"/><Relationship Id="rId5" Type="http://schemas.openxmlformats.org/officeDocument/2006/relationships/image" Target="../media/image7410.png"/><Relationship Id="rId181" Type="http://schemas.openxmlformats.org/officeDocument/2006/relationships/customXml" Target="../ink/ink1369.xml"/><Relationship Id="rId237" Type="http://schemas.openxmlformats.org/officeDocument/2006/relationships/customXml" Target="../ink/ink1397.xml"/><Relationship Id="rId279" Type="http://schemas.openxmlformats.org/officeDocument/2006/relationships/customXml" Target="../ink/ink1418.xml"/><Relationship Id="rId43" Type="http://schemas.openxmlformats.org/officeDocument/2006/relationships/customXml" Target="../ink/ink1300.xml"/><Relationship Id="rId139" Type="http://schemas.openxmlformats.org/officeDocument/2006/relationships/customXml" Target="../ink/ink1348.xml"/><Relationship Id="rId290" Type="http://schemas.openxmlformats.org/officeDocument/2006/relationships/image" Target="../media/image882.png"/><Relationship Id="rId304" Type="http://schemas.openxmlformats.org/officeDocument/2006/relationships/image" Target="../media/image889.png"/><Relationship Id="rId85" Type="http://schemas.openxmlformats.org/officeDocument/2006/relationships/customXml" Target="../ink/ink1321.xml"/><Relationship Id="rId150" Type="http://schemas.openxmlformats.org/officeDocument/2006/relationships/image" Target="../media/image812.png"/><Relationship Id="rId192" Type="http://schemas.openxmlformats.org/officeDocument/2006/relationships/image" Target="../media/image833.png"/><Relationship Id="rId206" Type="http://schemas.openxmlformats.org/officeDocument/2006/relationships/image" Target="../media/image840.png"/><Relationship Id="rId248" Type="http://schemas.openxmlformats.org/officeDocument/2006/relationships/image" Target="../media/image861.png"/><Relationship Id="rId12" Type="http://schemas.openxmlformats.org/officeDocument/2006/relationships/image" Target="../media/image7440.png"/><Relationship Id="rId108" Type="http://schemas.openxmlformats.org/officeDocument/2006/relationships/image" Target="../media/image7920.png"/><Relationship Id="rId54" Type="http://schemas.openxmlformats.org/officeDocument/2006/relationships/image" Target="../media/image7650.png"/><Relationship Id="rId96" Type="http://schemas.openxmlformats.org/officeDocument/2006/relationships/image" Target="../media/image7860.png"/><Relationship Id="rId161" Type="http://schemas.openxmlformats.org/officeDocument/2006/relationships/customXml" Target="../ink/ink1359.xml"/><Relationship Id="rId217" Type="http://schemas.openxmlformats.org/officeDocument/2006/relationships/customXml" Target="../ink/ink1387.xml"/><Relationship Id="rId259" Type="http://schemas.openxmlformats.org/officeDocument/2006/relationships/customXml" Target="../ink/ink1408.xml"/><Relationship Id="rId23" Type="http://schemas.openxmlformats.org/officeDocument/2006/relationships/customXml" Target="../ink/ink1290.xml"/><Relationship Id="rId119" Type="http://schemas.openxmlformats.org/officeDocument/2006/relationships/customXml" Target="../ink/ink1338.xml"/><Relationship Id="rId270" Type="http://schemas.openxmlformats.org/officeDocument/2006/relationships/image" Target="../media/image872.png"/><Relationship Id="rId291" Type="http://schemas.openxmlformats.org/officeDocument/2006/relationships/customXml" Target="../ink/ink1424.xml"/><Relationship Id="rId305" Type="http://schemas.openxmlformats.org/officeDocument/2006/relationships/customXml" Target="../ink/ink1431.xml"/><Relationship Id="rId44" Type="http://schemas.openxmlformats.org/officeDocument/2006/relationships/image" Target="../media/image7600.png"/><Relationship Id="rId65" Type="http://schemas.openxmlformats.org/officeDocument/2006/relationships/customXml" Target="../ink/ink1311.xml"/><Relationship Id="rId86" Type="http://schemas.openxmlformats.org/officeDocument/2006/relationships/image" Target="../media/image7810.png"/><Relationship Id="rId130" Type="http://schemas.openxmlformats.org/officeDocument/2006/relationships/image" Target="../media/image8030.png"/><Relationship Id="rId151" Type="http://schemas.openxmlformats.org/officeDocument/2006/relationships/customXml" Target="../ink/ink1354.xml"/><Relationship Id="rId172" Type="http://schemas.openxmlformats.org/officeDocument/2006/relationships/image" Target="../media/image823.png"/><Relationship Id="rId193" Type="http://schemas.openxmlformats.org/officeDocument/2006/relationships/customXml" Target="../ink/ink1375.xml"/><Relationship Id="rId207" Type="http://schemas.openxmlformats.org/officeDocument/2006/relationships/customXml" Target="../ink/ink1382.xml"/><Relationship Id="rId228" Type="http://schemas.openxmlformats.org/officeDocument/2006/relationships/image" Target="../media/image851.png"/><Relationship Id="rId249" Type="http://schemas.openxmlformats.org/officeDocument/2006/relationships/customXml" Target="../ink/ink1403.xml"/><Relationship Id="rId13" Type="http://schemas.openxmlformats.org/officeDocument/2006/relationships/customXml" Target="../ink/ink1285.xml"/><Relationship Id="rId109" Type="http://schemas.openxmlformats.org/officeDocument/2006/relationships/customXml" Target="../ink/ink1333.xml"/><Relationship Id="rId260" Type="http://schemas.openxmlformats.org/officeDocument/2006/relationships/image" Target="../media/image867.png"/><Relationship Id="rId281" Type="http://schemas.openxmlformats.org/officeDocument/2006/relationships/customXml" Target="../ink/ink1419.xml"/><Relationship Id="rId34" Type="http://schemas.openxmlformats.org/officeDocument/2006/relationships/image" Target="../media/image7550.png"/><Relationship Id="rId55" Type="http://schemas.openxmlformats.org/officeDocument/2006/relationships/customXml" Target="../ink/ink1306.xml"/><Relationship Id="rId76" Type="http://schemas.openxmlformats.org/officeDocument/2006/relationships/image" Target="../media/image7760.png"/><Relationship Id="rId97" Type="http://schemas.openxmlformats.org/officeDocument/2006/relationships/customXml" Target="../ink/ink1327.xml"/><Relationship Id="rId120" Type="http://schemas.openxmlformats.org/officeDocument/2006/relationships/image" Target="../media/image7980.png"/><Relationship Id="rId141" Type="http://schemas.openxmlformats.org/officeDocument/2006/relationships/customXml" Target="../ink/ink1349.xml"/><Relationship Id="rId7" Type="http://schemas.openxmlformats.org/officeDocument/2006/relationships/customXml" Target="../ink/ink1282.xml"/><Relationship Id="rId162" Type="http://schemas.openxmlformats.org/officeDocument/2006/relationships/image" Target="../media/image818.png"/><Relationship Id="rId183" Type="http://schemas.openxmlformats.org/officeDocument/2006/relationships/customXml" Target="../ink/ink1370.xml"/><Relationship Id="rId218" Type="http://schemas.openxmlformats.org/officeDocument/2006/relationships/image" Target="../media/image846.png"/><Relationship Id="rId239" Type="http://schemas.openxmlformats.org/officeDocument/2006/relationships/customXml" Target="../ink/ink1398.xml"/><Relationship Id="rId250" Type="http://schemas.openxmlformats.org/officeDocument/2006/relationships/image" Target="../media/image862.png"/><Relationship Id="rId271" Type="http://schemas.openxmlformats.org/officeDocument/2006/relationships/customXml" Target="../ink/ink1414.xml"/><Relationship Id="rId292" Type="http://schemas.openxmlformats.org/officeDocument/2006/relationships/image" Target="../media/image883.png"/><Relationship Id="rId306" Type="http://schemas.openxmlformats.org/officeDocument/2006/relationships/image" Target="../media/image890.png"/><Relationship Id="rId24" Type="http://schemas.openxmlformats.org/officeDocument/2006/relationships/image" Target="../media/image7500.png"/><Relationship Id="rId45" Type="http://schemas.openxmlformats.org/officeDocument/2006/relationships/customXml" Target="../ink/ink1301.xml"/><Relationship Id="rId66" Type="http://schemas.openxmlformats.org/officeDocument/2006/relationships/image" Target="../media/image7710.png"/><Relationship Id="rId87" Type="http://schemas.openxmlformats.org/officeDocument/2006/relationships/customXml" Target="../ink/ink1322.xml"/><Relationship Id="rId110" Type="http://schemas.openxmlformats.org/officeDocument/2006/relationships/image" Target="../media/image7930.png"/><Relationship Id="rId131" Type="http://schemas.openxmlformats.org/officeDocument/2006/relationships/customXml" Target="../ink/ink1344.xml"/><Relationship Id="rId152" Type="http://schemas.openxmlformats.org/officeDocument/2006/relationships/image" Target="../media/image813.png"/><Relationship Id="rId173" Type="http://schemas.openxmlformats.org/officeDocument/2006/relationships/customXml" Target="../ink/ink1365.xml"/><Relationship Id="rId194" Type="http://schemas.openxmlformats.org/officeDocument/2006/relationships/image" Target="../media/image834.png"/><Relationship Id="rId208" Type="http://schemas.openxmlformats.org/officeDocument/2006/relationships/image" Target="../media/image841.png"/><Relationship Id="rId229" Type="http://schemas.openxmlformats.org/officeDocument/2006/relationships/customXml" Target="../ink/ink1393.xml"/><Relationship Id="rId240" Type="http://schemas.openxmlformats.org/officeDocument/2006/relationships/image" Target="../media/image857.png"/><Relationship Id="rId261" Type="http://schemas.openxmlformats.org/officeDocument/2006/relationships/customXml" Target="../ink/ink1409.xml"/><Relationship Id="rId14" Type="http://schemas.openxmlformats.org/officeDocument/2006/relationships/image" Target="../media/image7450.png"/><Relationship Id="rId35" Type="http://schemas.openxmlformats.org/officeDocument/2006/relationships/customXml" Target="../ink/ink1296.xml"/><Relationship Id="rId56" Type="http://schemas.openxmlformats.org/officeDocument/2006/relationships/image" Target="../media/image7660.png"/><Relationship Id="rId77" Type="http://schemas.openxmlformats.org/officeDocument/2006/relationships/customXml" Target="../ink/ink1317.xml"/><Relationship Id="rId100" Type="http://schemas.openxmlformats.org/officeDocument/2006/relationships/image" Target="../media/image7880.png"/><Relationship Id="rId282" Type="http://schemas.openxmlformats.org/officeDocument/2006/relationships/image" Target="../media/image878.png"/><Relationship Id="rId8" Type="http://schemas.openxmlformats.org/officeDocument/2006/relationships/image" Target="../media/image7420.png"/><Relationship Id="rId98" Type="http://schemas.openxmlformats.org/officeDocument/2006/relationships/image" Target="../media/image7870.png"/><Relationship Id="rId121" Type="http://schemas.openxmlformats.org/officeDocument/2006/relationships/customXml" Target="../ink/ink1339.xml"/><Relationship Id="rId142" Type="http://schemas.openxmlformats.org/officeDocument/2006/relationships/image" Target="../media/image30910.png"/><Relationship Id="rId163" Type="http://schemas.openxmlformats.org/officeDocument/2006/relationships/customXml" Target="../ink/ink1360.xml"/><Relationship Id="rId184" Type="http://schemas.openxmlformats.org/officeDocument/2006/relationships/image" Target="../media/image829.png"/><Relationship Id="rId219" Type="http://schemas.openxmlformats.org/officeDocument/2006/relationships/customXml" Target="../ink/ink1388.xml"/><Relationship Id="rId230" Type="http://schemas.openxmlformats.org/officeDocument/2006/relationships/image" Target="../media/image852.png"/><Relationship Id="rId251" Type="http://schemas.openxmlformats.org/officeDocument/2006/relationships/customXml" Target="../ink/ink1404.xml"/><Relationship Id="rId25" Type="http://schemas.openxmlformats.org/officeDocument/2006/relationships/customXml" Target="../ink/ink1291.xml"/><Relationship Id="rId46" Type="http://schemas.openxmlformats.org/officeDocument/2006/relationships/image" Target="../media/image7610.png"/><Relationship Id="rId67" Type="http://schemas.openxmlformats.org/officeDocument/2006/relationships/customXml" Target="../ink/ink1312.xml"/><Relationship Id="rId272" Type="http://schemas.openxmlformats.org/officeDocument/2006/relationships/image" Target="../media/image873.png"/><Relationship Id="rId293" Type="http://schemas.openxmlformats.org/officeDocument/2006/relationships/customXml" Target="../ink/ink1425.xml"/><Relationship Id="rId88" Type="http://schemas.openxmlformats.org/officeDocument/2006/relationships/image" Target="../media/image7820.png"/><Relationship Id="rId111" Type="http://schemas.openxmlformats.org/officeDocument/2006/relationships/customXml" Target="../ink/ink1334.xml"/><Relationship Id="rId132" Type="http://schemas.openxmlformats.org/officeDocument/2006/relationships/image" Target="../media/image8040.png"/><Relationship Id="rId153" Type="http://schemas.openxmlformats.org/officeDocument/2006/relationships/customXml" Target="../ink/ink1355.xml"/><Relationship Id="rId174" Type="http://schemas.openxmlformats.org/officeDocument/2006/relationships/image" Target="../media/image824.png"/><Relationship Id="rId195" Type="http://schemas.openxmlformats.org/officeDocument/2006/relationships/customXml" Target="../ink/ink1376.xml"/><Relationship Id="rId209" Type="http://schemas.openxmlformats.org/officeDocument/2006/relationships/customXml" Target="../ink/ink1383.xml"/><Relationship Id="rId220" Type="http://schemas.openxmlformats.org/officeDocument/2006/relationships/image" Target="../media/image847.png"/><Relationship Id="rId241" Type="http://schemas.openxmlformats.org/officeDocument/2006/relationships/customXml" Target="../ink/ink1399.xml"/><Relationship Id="rId15" Type="http://schemas.openxmlformats.org/officeDocument/2006/relationships/customXml" Target="../ink/ink1286.xml"/><Relationship Id="rId36" Type="http://schemas.openxmlformats.org/officeDocument/2006/relationships/image" Target="../media/image7560.png"/><Relationship Id="rId57" Type="http://schemas.openxmlformats.org/officeDocument/2006/relationships/customXml" Target="../ink/ink1307.xml"/><Relationship Id="rId262" Type="http://schemas.openxmlformats.org/officeDocument/2006/relationships/image" Target="../media/image868.png"/><Relationship Id="rId283" Type="http://schemas.openxmlformats.org/officeDocument/2006/relationships/customXml" Target="../ink/ink1420.xml"/><Relationship Id="rId78" Type="http://schemas.openxmlformats.org/officeDocument/2006/relationships/image" Target="../media/image7770.png"/><Relationship Id="rId99" Type="http://schemas.openxmlformats.org/officeDocument/2006/relationships/customXml" Target="../ink/ink1328.xml"/><Relationship Id="rId101" Type="http://schemas.openxmlformats.org/officeDocument/2006/relationships/customXml" Target="../ink/ink1329.xml"/><Relationship Id="rId122" Type="http://schemas.openxmlformats.org/officeDocument/2006/relationships/image" Target="../media/image7990.png"/><Relationship Id="rId143" Type="http://schemas.openxmlformats.org/officeDocument/2006/relationships/customXml" Target="../ink/ink1350.xml"/><Relationship Id="rId164" Type="http://schemas.openxmlformats.org/officeDocument/2006/relationships/image" Target="../media/image819.png"/><Relationship Id="rId185" Type="http://schemas.openxmlformats.org/officeDocument/2006/relationships/customXml" Target="../ink/ink1371.xml"/><Relationship Id="rId9" Type="http://schemas.openxmlformats.org/officeDocument/2006/relationships/customXml" Target="../ink/ink1283.xml"/><Relationship Id="rId210" Type="http://schemas.openxmlformats.org/officeDocument/2006/relationships/image" Target="../media/image842.png"/><Relationship Id="rId26" Type="http://schemas.openxmlformats.org/officeDocument/2006/relationships/image" Target="../media/image7510.png"/><Relationship Id="rId231" Type="http://schemas.openxmlformats.org/officeDocument/2006/relationships/customXml" Target="../ink/ink1394.xml"/><Relationship Id="rId252" Type="http://schemas.openxmlformats.org/officeDocument/2006/relationships/image" Target="../media/image863.png"/><Relationship Id="rId273" Type="http://schemas.openxmlformats.org/officeDocument/2006/relationships/customXml" Target="../ink/ink1415.xml"/><Relationship Id="rId294" Type="http://schemas.openxmlformats.org/officeDocument/2006/relationships/image" Target="../media/image884.png"/><Relationship Id="rId47" Type="http://schemas.openxmlformats.org/officeDocument/2006/relationships/customXml" Target="../ink/ink1302.xml"/><Relationship Id="rId68" Type="http://schemas.openxmlformats.org/officeDocument/2006/relationships/image" Target="../media/image7720.png"/><Relationship Id="rId89" Type="http://schemas.openxmlformats.org/officeDocument/2006/relationships/customXml" Target="../ink/ink1323.xml"/><Relationship Id="rId112" Type="http://schemas.openxmlformats.org/officeDocument/2006/relationships/image" Target="../media/image7940.png"/><Relationship Id="rId133" Type="http://schemas.openxmlformats.org/officeDocument/2006/relationships/customXml" Target="../ink/ink1345.xml"/><Relationship Id="rId154" Type="http://schemas.openxmlformats.org/officeDocument/2006/relationships/image" Target="../media/image814.png"/><Relationship Id="rId175" Type="http://schemas.openxmlformats.org/officeDocument/2006/relationships/customXml" Target="../ink/ink1366.xml"/><Relationship Id="rId196" Type="http://schemas.openxmlformats.org/officeDocument/2006/relationships/image" Target="../media/image835.png"/><Relationship Id="rId200" Type="http://schemas.openxmlformats.org/officeDocument/2006/relationships/image" Target="../media/image837.png"/><Relationship Id="rId16" Type="http://schemas.openxmlformats.org/officeDocument/2006/relationships/image" Target="../media/image7460.png"/><Relationship Id="rId221" Type="http://schemas.openxmlformats.org/officeDocument/2006/relationships/customXml" Target="../ink/ink1389.xml"/><Relationship Id="rId242" Type="http://schemas.openxmlformats.org/officeDocument/2006/relationships/image" Target="../media/image858.png"/><Relationship Id="rId263" Type="http://schemas.openxmlformats.org/officeDocument/2006/relationships/customXml" Target="../ink/ink1410.xml"/><Relationship Id="rId284" Type="http://schemas.openxmlformats.org/officeDocument/2006/relationships/image" Target="../media/image879.png"/><Relationship Id="rId37" Type="http://schemas.openxmlformats.org/officeDocument/2006/relationships/customXml" Target="../ink/ink1297.xml"/><Relationship Id="rId58" Type="http://schemas.openxmlformats.org/officeDocument/2006/relationships/image" Target="../media/image7670.png"/><Relationship Id="rId79" Type="http://schemas.openxmlformats.org/officeDocument/2006/relationships/customXml" Target="../ink/ink1318.xml"/><Relationship Id="rId102" Type="http://schemas.openxmlformats.org/officeDocument/2006/relationships/image" Target="../media/image7890.png"/><Relationship Id="rId123" Type="http://schemas.openxmlformats.org/officeDocument/2006/relationships/customXml" Target="../ink/ink1340.xml"/><Relationship Id="rId144" Type="http://schemas.openxmlformats.org/officeDocument/2006/relationships/image" Target="../media/image809.png"/><Relationship Id="rId90" Type="http://schemas.openxmlformats.org/officeDocument/2006/relationships/image" Target="../media/image7830.png"/><Relationship Id="rId165" Type="http://schemas.openxmlformats.org/officeDocument/2006/relationships/customXml" Target="../ink/ink1361.xml"/><Relationship Id="rId186" Type="http://schemas.openxmlformats.org/officeDocument/2006/relationships/image" Target="../media/image830.png"/><Relationship Id="rId211" Type="http://schemas.openxmlformats.org/officeDocument/2006/relationships/customXml" Target="../ink/ink1384.xml"/><Relationship Id="rId232" Type="http://schemas.openxmlformats.org/officeDocument/2006/relationships/image" Target="../media/image853.png"/><Relationship Id="rId253" Type="http://schemas.openxmlformats.org/officeDocument/2006/relationships/customXml" Target="../ink/ink1405.xml"/><Relationship Id="rId274" Type="http://schemas.openxmlformats.org/officeDocument/2006/relationships/image" Target="../media/image874.png"/><Relationship Id="rId295" Type="http://schemas.openxmlformats.org/officeDocument/2006/relationships/customXml" Target="../ink/ink1426.xml"/><Relationship Id="rId27" Type="http://schemas.openxmlformats.org/officeDocument/2006/relationships/customXml" Target="../ink/ink1292.xml"/><Relationship Id="rId48" Type="http://schemas.openxmlformats.org/officeDocument/2006/relationships/image" Target="../media/image7620.png"/><Relationship Id="rId69" Type="http://schemas.openxmlformats.org/officeDocument/2006/relationships/customXml" Target="../ink/ink1313.xml"/><Relationship Id="rId113" Type="http://schemas.openxmlformats.org/officeDocument/2006/relationships/customXml" Target="../ink/ink1335.xml"/><Relationship Id="rId134" Type="http://schemas.openxmlformats.org/officeDocument/2006/relationships/image" Target="../media/image8050.png"/><Relationship Id="rId80" Type="http://schemas.openxmlformats.org/officeDocument/2006/relationships/image" Target="../media/image7780.png"/><Relationship Id="rId155" Type="http://schemas.openxmlformats.org/officeDocument/2006/relationships/customXml" Target="../ink/ink1356.xml"/><Relationship Id="rId176" Type="http://schemas.openxmlformats.org/officeDocument/2006/relationships/image" Target="../media/image825.png"/><Relationship Id="rId197" Type="http://schemas.openxmlformats.org/officeDocument/2006/relationships/customXml" Target="../ink/ink1377.xml"/><Relationship Id="rId201" Type="http://schemas.openxmlformats.org/officeDocument/2006/relationships/customXml" Target="../ink/ink1379.xml"/><Relationship Id="rId222" Type="http://schemas.openxmlformats.org/officeDocument/2006/relationships/image" Target="../media/image848.png"/><Relationship Id="rId243" Type="http://schemas.openxmlformats.org/officeDocument/2006/relationships/customXml" Target="../ink/ink1400.xml"/><Relationship Id="rId264" Type="http://schemas.openxmlformats.org/officeDocument/2006/relationships/image" Target="../media/image869.png"/><Relationship Id="rId285" Type="http://schemas.openxmlformats.org/officeDocument/2006/relationships/customXml" Target="../ink/ink1421.xml"/><Relationship Id="rId17" Type="http://schemas.openxmlformats.org/officeDocument/2006/relationships/customXml" Target="../ink/ink1287.xml"/><Relationship Id="rId38" Type="http://schemas.openxmlformats.org/officeDocument/2006/relationships/image" Target="../media/image7570.png"/><Relationship Id="rId59" Type="http://schemas.openxmlformats.org/officeDocument/2006/relationships/customXml" Target="../ink/ink1308.xml"/><Relationship Id="rId103" Type="http://schemas.openxmlformats.org/officeDocument/2006/relationships/customXml" Target="../ink/ink1330.xml"/><Relationship Id="rId124" Type="http://schemas.openxmlformats.org/officeDocument/2006/relationships/image" Target="../media/image8000.png"/><Relationship Id="rId70" Type="http://schemas.openxmlformats.org/officeDocument/2006/relationships/image" Target="../media/image7730.png"/><Relationship Id="rId91" Type="http://schemas.openxmlformats.org/officeDocument/2006/relationships/customXml" Target="../ink/ink1324.xml"/><Relationship Id="rId145" Type="http://schemas.openxmlformats.org/officeDocument/2006/relationships/customXml" Target="../ink/ink1351.xml"/><Relationship Id="rId166" Type="http://schemas.openxmlformats.org/officeDocument/2006/relationships/image" Target="../media/image820.png"/><Relationship Id="rId187" Type="http://schemas.openxmlformats.org/officeDocument/2006/relationships/customXml" Target="../ink/ink13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43.png"/><Relationship Id="rId233" Type="http://schemas.openxmlformats.org/officeDocument/2006/relationships/customXml" Target="../ink/ink1395.xml"/><Relationship Id="rId254" Type="http://schemas.openxmlformats.org/officeDocument/2006/relationships/image" Target="../media/image864.png"/><Relationship Id="rId28" Type="http://schemas.openxmlformats.org/officeDocument/2006/relationships/image" Target="../media/image7520.png"/><Relationship Id="rId49" Type="http://schemas.openxmlformats.org/officeDocument/2006/relationships/customXml" Target="../ink/ink1303.xml"/><Relationship Id="rId114" Type="http://schemas.openxmlformats.org/officeDocument/2006/relationships/image" Target="../media/image7950.png"/><Relationship Id="rId275" Type="http://schemas.openxmlformats.org/officeDocument/2006/relationships/customXml" Target="../ink/ink1416.xml"/><Relationship Id="rId296" Type="http://schemas.openxmlformats.org/officeDocument/2006/relationships/image" Target="../media/image885.png"/><Relationship Id="rId300" Type="http://schemas.openxmlformats.org/officeDocument/2006/relationships/image" Target="../media/image887.png"/><Relationship Id="rId60" Type="http://schemas.openxmlformats.org/officeDocument/2006/relationships/image" Target="../media/image7680.png"/><Relationship Id="rId81" Type="http://schemas.openxmlformats.org/officeDocument/2006/relationships/customXml" Target="../ink/ink1319.xml"/><Relationship Id="rId135" Type="http://schemas.openxmlformats.org/officeDocument/2006/relationships/customXml" Target="../ink/ink1346.xml"/><Relationship Id="rId156" Type="http://schemas.openxmlformats.org/officeDocument/2006/relationships/image" Target="../media/image815.png"/><Relationship Id="rId177" Type="http://schemas.openxmlformats.org/officeDocument/2006/relationships/customXml" Target="../ink/ink1367.xml"/><Relationship Id="rId198" Type="http://schemas.openxmlformats.org/officeDocument/2006/relationships/image" Target="../media/image836.png"/><Relationship Id="rId202" Type="http://schemas.openxmlformats.org/officeDocument/2006/relationships/image" Target="../media/image838.png"/><Relationship Id="rId223" Type="http://schemas.openxmlformats.org/officeDocument/2006/relationships/customXml" Target="../ink/ink1390.xml"/><Relationship Id="rId244" Type="http://schemas.openxmlformats.org/officeDocument/2006/relationships/image" Target="../media/image859.png"/><Relationship Id="rId18" Type="http://schemas.openxmlformats.org/officeDocument/2006/relationships/image" Target="../media/image7470.png"/><Relationship Id="rId39" Type="http://schemas.openxmlformats.org/officeDocument/2006/relationships/customXml" Target="../ink/ink1298.xml"/><Relationship Id="rId265" Type="http://schemas.openxmlformats.org/officeDocument/2006/relationships/customXml" Target="../ink/ink1411.xml"/><Relationship Id="rId286" Type="http://schemas.openxmlformats.org/officeDocument/2006/relationships/image" Target="../media/image880.png"/><Relationship Id="rId50" Type="http://schemas.openxmlformats.org/officeDocument/2006/relationships/image" Target="../media/image7630.png"/><Relationship Id="rId104" Type="http://schemas.openxmlformats.org/officeDocument/2006/relationships/image" Target="../media/image7900.png"/><Relationship Id="rId125" Type="http://schemas.openxmlformats.org/officeDocument/2006/relationships/customXml" Target="../ink/ink1341.xml"/><Relationship Id="rId146" Type="http://schemas.openxmlformats.org/officeDocument/2006/relationships/image" Target="../media/image810.png"/><Relationship Id="rId167" Type="http://schemas.openxmlformats.org/officeDocument/2006/relationships/customXml" Target="../ink/ink1362.xml"/><Relationship Id="rId188" Type="http://schemas.openxmlformats.org/officeDocument/2006/relationships/image" Target="../media/image831.png"/><Relationship Id="rId71" Type="http://schemas.openxmlformats.org/officeDocument/2006/relationships/customXml" Target="../ink/ink1314.xml"/><Relationship Id="rId92" Type="http://schemas.openxmlformats.org/officeDocument/2006/relationships/image" Target="../media/image7840.png"/><Relationship Id="rId213" Type="http://schemas.openxmlformats.org/officeDocument/2006/relationships/customXml" Target="../ink/ink1385.xml"/><Relationship Id="rId234" Type="http://schemas.openxmlformats.org/officeDocument/2006/relationships/image" Target="../media/image854.png"/><Relationship Id="rId2" Type="http://schemas.openxmlformats.org/officeDocument/2006/relationships/image" Target="../media/image806.png"/><Relationship Id="rId29" Type="http://schemas.openxmlformats.org/officeDocument/2006/relationships/customXml" Target="../ink/ink1293.xml"/><Relationship Id="rId255" Type="http://schemas.openxmlformats.org/officeDocument/2006/relationships/customXml" Target="../ink/ink1406.xml"/><Relationship Id="rId276" Type="http://schemas.openxmlformats.org/officeDocument/2006/relationships/image" Target="../media/image875.png"/><Relationship Id="rId297" Type="http://schemas.openxmlformats.org/officeDocument/2006/relationships/customXml" Target="../ink/ink1427.xml"/><Relationship Id="rId40" Type="http://schemas.openxmlformats.org/officeDocument/2006/relationships/image" Target="../media/image7580.png"/><Relationship Id="rId115" Type="http://schemas.openxmlformats.org/officeDocument/2006/relationships/customXml" Target="../ink/ink1336.xml"/><Relationship Id="rId136" Type="http://schemas.openxmlformats.org/officeDocument/2006/relationships/image" Target="../media/image8060.png"/><Relationship Id="rId157" Type="http://schemas.openxmlformats.org/officeDocument/2006/relationships/customXml" Target="../ink/ink1357.xml"/><Relationship Id="rId178" Type="http://schemas.openxmlformats.org/officeDocument/2006/relationships/image" Target="../media/image826.png"/><Relationship Id="rId301" Type="http://schemas.openxmlformats.org/officeDocument/2006/relationships/customXml" Target="../ink/ink1429.xml"/><Relationship Id="rId61" Type="http://schemas.openxmlformats.org/officeDocument/2006/relationships/customXml" Target="../ink/ink1309.xml"/><Relationship Id="rId82" Type="http://schemas.openxmlformats.org/officeDocument/2006/relationships/image" Target="../media/image7790.png"/><Relationship Id="rId199" Type="http://schemas.openxmlformats.org/officeDocument/2006/relationships/customXml" Target="../ink/ink1378.xml"/><Relationship Id="rId203" Type="http://schemas.openxmlformats.org/officeDocument/2006/relationships/customXml" Target="../ink/ink1380.xml"/><Relationship Id="rId19" Type="http://schemas.openxmlformats.org/officeDocument/2006/relationships/customXml" Target="../ink/ink1288.xml"/><Relationship Id="rId224" Type="http://schemas.openxmlformats.org/officeDocument/2006/relationships/image" Target="../media/image849.png"/><Relationship Id="rId245" Type="http://schemas.openxmlformats.org/officeDocument/2006/relationships/customXml" Target="../ink/ink1401.xml"/><Relationship Id="rId266" Type="http://schemas.openxmlformats.org/officeDocument/2006/relationships/image" Target="../media/image870.png"/><Relationship Id="rId287" Type="http://schemas.openxmlformats.org/officeDocument/2006/relationships/customXml" Target="../ink/ink1422.xml"/><Relationship Id="rId30" Type="http://schemas.openxmlformats.org/officeDocument/2006/relationships/image" Target="../media/image7530.png"/><Relationship Id="rId105" Type="http://schemas.openxmlformats.org/officeDocument/2006/relationships/customXml" Target="../ink/ink1331.xml"/><Relationship Id="rId126" Type="http://schemas.openxmlformats.org/officeDocument/2006/relationships/image" Target="../media/image8010.png"/><Relationship Id="rId147" Type="http://schemas.openxmlformats.org/officeDocument/2006/relationships/customXml" Target="../ink/ink1352.xml"/><Relationship Id="rId168" Type="http://schemas.openxmlformats.org/officeDocument/2006/relationships/image" Target="../media/image821.png"/><Relationship Id="rId51" Type="http://schemas.openxmlformats.org/officeDocument/2006/relationships/customXml" Target="../ink/ink1304.xml"/><Relationship Id="rId72" Type="http://schemas.openxmlformats.org/officeDocument/2006/relationships/image" Target="../media/image7740.png"/><Relationship Id="rId93" Type="http://schemas.openxmlformats.org/officeDocument/2006/relationships/customXml" Target="../ink/ink1325.xml"/><Relationship Id="rId189" Type="http://schemas.openxmlformats.org/officeDocument/2006/relationships/customXml" Target="../ink/ink1373.xml"/><Relationship Id="rId3" Type="http://schemas.openxmlformats.org/officeDocument/2006/relationships/image" Target="../media/image2.jpeg"/><Relationship Id="rId214" Type="http://schemas.openxmlformats.org/officeDocument/2006/relationships/image" Target="../media/image844.png"/><Relationship Id="rId235" Type="http://schemas.openxmlformats.org/officeDocument/2006/relationships/customXml" Target="../ink/ink1396.xml"/><Relationship Id="rId256" Type="http://schemas.openxmlformats.org/officeDocument/2006/relationships/image" Target="../media/image865.png"/><Relationship Id="rId277" Type="http://schemas.openxmlformats.org/officeDocument/2006/relationships/customXml" Target="../ink/ink1417.xml"/><Relationship Id="rId298" Type="http://schemas.openxmlformats.org/officeDocument/2006/relationships/image" Target="../media/image886.png"/><Relationship Id="rId116" Type="http://schemas.openxmlformats.org/officeDocument/2006/relationships/image" Target="../media/image7960.png"/><Relationship Id="rId137" Type="http://schemas.openxmlformats.org/officeDocument/2006/relationships/customXml" Target="../ink/ink1347.xml"/><Relationship Id="rId158" Type="http://schemas.openxmlformats.org/officeDocument/2006/relationships/image" Target="../media/image816.png"/><Relationship Id="rId302" Type="http://schemas.openxmlformats.org/officeDocument/2006/relationships/image" Target="../media/image888.png"/><Relationship Id="rId20" Type="http://schemas.openxmlformats.org/officeDocument/2006/relationships/image" Target="../media/image7480.png"/><Relationship Id="rId41" Type="http://schemas.openxmlformats.org/officeDocument/2006/relationships/customXml" Target="../ink/ink1299.xml"/><Relationship Id="rId62" Type="http://schemas.openxmlformats.org/officeDocument/2006/relationships/image" Target="../media/image7690.png"/><Relationship Id="rId83" Type="http://schemas.openxmlformats.org/officeDocument/2006/relationships/customXml" Target="../ink/ink1320.xml"/><Relationship Id="rId179" Type="http://schemas.openxmlformats.org/officeDocument/2006/relationships/customXml" Target="../ink/ink1368.xml"/><Relationship Id="rId190" Type="http://schemas.openxmlformats.org/officeDocument/2006/relationships/image" Target="../media/image832.png"/><Relationship Id="rId204" Type="http://schemas.openxmlformats.org/officeDocument/2006/relationships/image" Target="../media/image839.png"/><Relationship Id="rId225" Type="http://schemas.openxmlformats.org/officeDocument/2006/relationships/customXml" Target="../ink/ink1391.xml"/><Relationship Id="rId246" Type="http://schemas.openxmlformats.org/officeDocument/2006/relationships/image" Target="../media/image860.png"/><Relationship Id="rId267" Type="http://schemas.openxmlformats.org/officeDocument/2006/relationships/customXml" Target="../ink/ink1412.xml"/><Relationship Id="rId288" Type="http://schemas.openxmlformats.org/officeDocument/2006/relationships/image" Target="../media/image881.png"/><Relationship Id="rId106" Type="http://schemas.openxmlformats.org/officeDocument/2006/relationships/image" Target="../media/image7910.png"/><Relationship Id="rId127" Type="http://schemas.openxmlformats.org/officeDocument/2006/relationships/customXml" Target="../ink/ink1342.xml"/><Relationship Id="rId10" Type="http://schemas.openxmlformats.org/officeDocument/2006/relationships/image" Target="../media/image7430.png"/><Relationship Id="rId31" Type="http://schemas.openxmlformats.org/officeDocument/2006/relationships/customXml" Target="../ink/ink1294.xml"/><Relationship Id="rId52" Type="http://schemas.openxmlformats.org/officeDocument/2006/relationships/image" Target="../media/image7640.png"/><Relationship Id="rId73" Type="http://schemas.openxmlformats.org/officeDocument/2006/relationships/customXml" Target="../ink/ink1315.xml"/><Relationship Id="rId94" Type="http://schemas.openxmlformats.org/officeDocument/2006/relationships/image" Target="../media/image7850.png"/><Relationship Id="rId148" Type="http://schemas.openxmlformats.org/officeDocument/2006/relationships/image" Target="../media/image811.png"/><Relationship Id="rId169" Type="http://schemas.openxmlformats.org/officeDocument/2006/relationships/customXml" Target="../ink/ink1363.xml"/><Relationship Id="rId4" Type="http://schemas.openxmlformats.org/officeDocument/2006/relationships/customXml" Target="../ink/ink1280.xml"/><Relationship Id="rId180" Type="http://schemas.openxmlformats.org/officeDocument/2006/relationships/image" Target="../media/image827.png"/><Relationship Id="rId215" Type="http://schemas.openxmlformats.org/officeDocument/2006/relationships/customXml" Target="../ink/ink1386.xml"/><Relationship Id="rId236" Type="http://schemas.openxmlformats.org/officeDocument/2006/relationships/image" Target="../media/image855.png"/><Relationship Id="rId257" Type="http://schemas.openxmlformats.org/officeDocument/2006/relationships/customXml" Target="../ink/ink1407.xml"/><Relationship Id="rId278" Type="http://schemas.openxmlformats.org/officeDocument/2006/relationships/image" Target="../media/image876.png"/><Relationship Id="rId303" Type="http://schemas.openxmlformats.org/officeDocument/2006/relationships/customXml" Target="../ink/ink1430.xml"/><Relationship Id="rId42" Type="http://schemas.openxmlformats.org/officeDocument/2006/relationships/image" Target="../media/image7590.png"/><Relationship Id="rId84" Type="http://schemas.openxmlformats.org/officeDocument/2006/relationships/image" Target="../media/image7800.png"/><Relationship Id="rId138" Type="http://schemas.openxmlformats.org/officeDocument/2006/relationships/image" Target="../media/image807.png"/><Relationship Id="rId191" Type="http://schemas.openxmlformats.org/officeDocument/2006/relationships/customXml" Target="../ink/ink1374.xml"/><Relationship Id="rId205" Type="http://schemas.openxmlformats.org/officeDocument/2006/relationships/customXml" Target="../ink/ink1381.xml"/><Relationship Id="rId247" Type="http://schemas.openxmlformats.org/officeDocument/2006/relationships/customXml" Target="../ink/ink1402.xml"/><Relationship Id="rId107" Type="http://schemas.openxmlformats.org/officeDocument/2006/relationships/customXml" Target="../ink/ink1332.xml"/><Relationship Id="rId289" Type="http://schemas.openxmlformats.org/officeDocument/2006/relationships/customXml" Target="../ink/ink1423.xml"/><Relationship Id="rId11" Type="http://schemas.openxmlformats.org/officeDocument/2006/relationships/customXml" Target="../ink/ink1284.xml"/><Relationship Id="rId53" Type="http://schemas.openxmlformats.org/officeDocument/2006/relationships/customXml" Target="../ink/ink1305.xml"/><Relationship Id="rId149" Type="http://schemas.openxmlformats.org/officeDocument/2006/relationships/customXml" Target="../ink/ink1353.xml"/><Relationship Id="rId95" Type="http://schemas.openxmlformats.org/officeDocument/2006/relationships/customXml" Target="../ink/ink1326.xml"/><Relationship Id="rId160" Type="http://schemas.openxmlformats.org/officeDocument/2006/relationships/image" Target="../media/image817.png"/><Relationship Id="rId216" Type="http://schemas.openxmlformats.org/officeDocument/2006/relationships/image" Target="../media/image845.png"/><Relationship Id="rId258" Type="http://schemas.openxmlformats.org/officeDocument/2006/relationships/image" Target="../media/image866.png"/><Relationship Id="rId22" Type="http://schemas.openxmlformats.org/officeDocument/2006/relationships/image" Target="../media/image7490.png"/><Relationship Id="rId64" Type="http://schemas.openxmlformats.org/officeDocument/2006/relationships/image" Target="../media/image7700.png"/><Relationship Id="rId118" Type="http://schemas.openxmlformats.org/officeDocument/2006/relationships/image" Target="../media/image7970.png"/><Relationship Id="rId171" Type="http://schemas.openxmlformats.org/officeDocument/2006/relationships/customXml" Target="../ink/ink1364.xml"/><Relationship Id="rId227" Type="http://schemas.openxmlformats.org/officeDocument/2006/relationships/customXml" Target="../ink/ink1392.xml"/><Relationship Id="rId269" Type="http://schemas.openxmlformats.org/officeDocument/2006/relationships/customXml" Target="../ink/ink1413.xml"/><Relationship Id="rId33" Type="http://schemas.openxmlformats.org/officeDocument/2006/relationships/customXml" Target="../ink/ink1295.xml"/><Relationship Id="rId129" Type="http://schemas.openxmlformats.org/officeDocument/2006/relationships/customXml" Target="../ink/ink1343.xml"/><Relationship Id="rId280" Type="http://schemas.openxmlformats.org/officeDocument/2006/relationships/image" Target="../media/image877.png"/><Relationship Id="rId75" Type="http://schemas.openxmlformats.org/officeDocument/2006/relationships/customXml" Target="../ink/ink1316.xml"/><Relationship Id="rId140" Type="http://schemas.openxmlformats.org/officeDocument/2006/relationships/image" Target="../media/image808.png"/><Relationship Id="rId182" Type="http://schemas.openxmlformats.org/officeDocument/2006/relationships/image" Target="../media/image828.png"/><Relationship Id="rId6" Type="http://schemas.openxmlformats.org/officeDocument/2006/relationships/customXml" Target="../ink/ink1281.xml"/><Relationship Id="rId238" Type="http://schemas.openxmlformats.org/officeDocument/2006/relationships/image" Target="../media/image85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1.png"/><Relationship Id="rId299" Type="http://schemas.openxmlformats.org/officeDocument/2006/relationships/image" Target="../media/image1002.png"/><Relationship Id="rId21" Type="http://schemas.openxmlformats.org/officeDocument/2006/relationships/image" Target="../media/image8630.png"/><Relationship Id="rId63" Type="http://schemas.openxmlformats.org/officeDocument/2006/relationships/image" Target="../media/image8840.png"/><Relationship Id="rId324" Type="http://schemas.openxmlformats.org/officeDocument/2006/relationships/customXml" Target="../ink/ink1589.xml"/><Relationship Id="rId366" Type="http://schemas.openxmlformats.org/officeDocument/2006/relationships/customXml" Target="../ink/ink1610.xml"/><Relationship Id="rId170" Type="http://schemas.openxmlformats.org/officeDocument/2006/relationships/customXml" Target="../ink/ink1512.xml"/><Relationship Id="rId226" Type="http://schemas.openxmlformats.org/officeDocument/2006/relationships/customXml" Target="../ink/ink1540.xml"/><Relationship Id="rId268" Type="http://schemas.openxmlformats.org/officeDocument/2006/relationships/customXml" Target="../ink/ink1561.xml"/><Relationship Id="rId32" Type="http://schemas.openxmlformats.org/officeDocument/2006/relationships/customXml" Target="../ink/ink1447.xml"/><Relationship Id="rId74" Type="http://schemas.openxmlformats.org/officeDocument/2006/relationships/customXml" Target="../ink/ink1468.xml"/><Relationship Id="rId128" Type="http://schemas.openxmlformats.org/officeDocument/2006/relationships/customXml" Target="../ink/ink1495.xml"/><Relationship Id="rId335" Type="http://schemas.openxmlformats.org/officeDocument/2006/relationships/image" Target="../media/image1020.png"/><Relationship Id="rId377" Type="http://schemas.openxmlformats.org/officeDocument/2006/relationships/image" Target="../media/image1041.png"/><Relationship Id="rId5" Type="http://schemas.openxmlformats.org/officeDocument/2006/relationships/image" Target="../media/image8550.png"/><Relationship Id="rId181" Type="http://schemas.openxmlformats.org/officeDocument/2006/relationships/image" Target="../media/image943.png"/><Relationship Id="rId237" Type="http://schemas.openxmlformats.org/officeDocument/2006/relationships/image" Target="../media/image971.png"/><Relationship Id="rId402" Type="http://schemas.openxmlformats.org/officeDocument/2006/relationships/customXml" Target="../ink/ink1628.xml"/><Relationship Id="rId279" Type="http://schemas.openxmlformats.org/officeDocument/2006/relationships/image" Target="../media/image992.png"/><Relationship Id="rId43" Type="http://schemas.openxmlformats.org/officeDocument/2006/relationships/image" Target="../media/image8740.png"/><Relationship Id="rId139" Type="http://schemas.openxmlformats.org/officeDocument/2006/relationships/image" Target="../media/image922.png"/><Relationship Id="rId290" Type="http://schemas.openxmlformats.org/officeDocument/2006/relationships/customXml" Target="../ink/ink1572.xml"/><Relationship Id="rId304" Type="http://schemas.openxmlformats.org/officeDocument/2006/relationships/customXml" Target="../ink/ink1579.xml"/><Relationship Id="rId346" Type="http://schemas.openxmlformats.org/officeDocument/2006/relationships/customXml" Target="../ink/ink1600.xml"/><Relationship Id="rId388" Type="http://schemas.openxmlformats.org/officeDocument/2006/relationships/customXml" Target="../ink/ink1621.xml"/><Relationship Id="rId85" Type="http://schemas.openxmlformats.org/officeDocument/2006/relationships/image" Target="../media/image895.png"/><Relationship Id="rId150" Type="http://schemas.openxmlformats.org/officeDocument/2006/relationships/customXml" Target="../ink/ink1506.xml"/><Relationship Id="rId192" Type="http://schemas.openxmlformats.org/officeDocument/2006/relationships/customXml" Target="../ink/ink1523.xml"/><Relationship Id="rId206" Type="http://schemas.openxmlformats.org/officeDocument/2006/relationships/customXml" Target="../ink/ink1530.xml"/><Relationship Id="rId413" Type="http://schemas.openxmlformats.org/officeDocument/2006/relationships/image" Target="../media/image1055.png"/><Relationship Id="rId248" Type="http://schemas.openxmlformats.org/officeDocument/2006/relationships/customXml" Target="../ink/ink1551.xml"/><Relationship Id="rId12" Type="http://schemas.openxmlformats.org/officeDocument/2006/relationships/customXml" Target="../ink/ink1437.xml"/><Relationship Id="rId108" Type="http://schemas.openxmlformats.org/officeDocument/2006/relationships/customXml" Target="../ink/ink1485.xml"/><Relationship Id="rId315" Type="http://schemas.openxmlformats.org/officeDocument/2006/relationships/image" Target="../media/image1010.png"/><Relationship Id="rId357" Type="http://schemas.openxmlformats.org/officeDocument/2006/relationships/image" Target="../media/image1031.png"/><Relationship Id="rId54" Type="http://schemas.openxmlformats.org/officeDocument/2006/relationships/customXml" Target="../ink/ink1458.xml"/><Relationship Id="rId96" Type="http://schemas.openxmlformats.org/officeDocument/2006/relationships/customXml" Target="../ink/ink1479.xml"/><Relationship Id="rId217" Type="http://schemas.openxmlformats.org/officeDocument/2006/relationships/image" Target="../media/image961.png"/><Relationship Id="rId399" Type="http://schemas.openxmlformats.org/officeDocument/2006/relationships/image" Target="../media/image935.png"/><Relationship Id="rId259" Type="http://schemas.openxmlformats.org/officeDocument/2006/relationships/image" Target="../media/image982.png"/><Relationship Id="rId23" Type="http://schemas.openxmlformats.org/officeDocument/2006/relationships/image" Target="../media/image8640.png"/><Relationship Id="rId119" Type="http://schemas.openxmlformats.org/officeDocument/2006/relationships/image" Target="../media/image912.png"/><Relationship Id="rId270" Type="http://schemas.openxmlformats.org/officeDocument/2006/relationships/customXml" Target="../ink/ink1562.xml"/><Relationship Id="rId326" Type="http://schemas.openxmlformats.org/officeDocument/2006/relationships/customXml" Target="../ink/ink1590.xml"/><Relationship Id="rId65" Type="http://schemas.openxmlformats.org/officeDocument/2006/relationships/image" Target="../media/image8850.png"/><Relationship Id="rId130" Type="http://schemas.openxmlformats.org/officeDocument/2006/relationships/customXml" Target="../ink/ink1496.xml"/><Relationship Id="rId368" Type="http://schemas.openxmlformats.org/officeDocument/2006/relationships/customXml" Target="../ink/ink1611.xml"/><Relationship Id="rId172" Type="http://schemas.openxmlformats.org/officeDocument/2006/relationships/customXml" Target="../ink/ink1513.xml"/><Relationship Id="rId228" Type="http://schemas.openxmlformats.org/officeDocument/2006/relationships/customXml" Target="../ink/ink1541.xml"/><Relationship Id="rId281" Type="http://schemas.openxmlformats.org/officeDocument/2006/relationships/image" Target="../media/image993.png"/><Relationship Id="rId337" Type="http://schemas.openxmlformats.org/officeDocument/2006/relationships/image" Target="../media/image1021.png"/><Relationship Id="rId34" Type="http://schemas.openxmlformats.org/officeDocument/2006/relationships/customXml" Target="../ink/ink1448.xml"/><Relationship Id="rId76" Type="http://schemas.openxmlformats.org/officeDocument/2006/relationships/customXml" Target="../ink/ink1469.xml"/><Relationship Id="rId141" Type="http://schemas.openxmlformats.org/officeDocument/2006/relationships/image" Target="../media/image923.png"/><Relationship Id="rId379" Type="http://schemas.openxmlformats.org/officeDocument/2006/relationships/image" Target="../media/image1042.png"/><Relationship Id="rId7" Type="http://schemas.openxmlformats.org/officeDocument/2006/relationships/image" Target="../media/image8560.png"/><Relationship Id="rId183" Type="http://schemas.openxmlformats.org/officeDocument/2006/relationships/image" Target="../media/image944.png"/><Relationship Id="rId239" Type="http://schemas.openxmlformats.org/officeDocument/2006/relationships/image" Target="../media/image972.png"/><Relationship Id="rId390" Type="http://schemas.openxmlformats.org/officeDocument/2006/relationships/customXml" Target="../ink/ink1622.xml"/><Relationship Id="rId404" Type="http://schemas.openxmlformats.org/officeDocument/2006/relationships/customXml" Target="../ink/ink1629.xml"/><Relationship Id="rId250" Type="http://schemas.openxmlformats.org/officeDocument/2006/relationships/customXml" Target="../ink/ink1552.xml"/><Relationship Id="rId292" Type="http://schemas.openxmlformats.org/officeDocument/2006/relationships/customXml" Target="../ink/ink1573.xml"/><Relationship Id="rId306" Type="http://schemas.openxmlformats.org/officeDocument/2006/relationships/customXml" Target="../ink/ink1580.xml"/><Relationship Id="rId45" Type="http://schemas.openxmlformats.org/officeDocument/2006/relationships/image" Target="../media/image8750.png"/><Relationship Id="rId87" Type="http://schemas.openxmlformats.org/officeDocument/2006/relationships/image" Target="../media/image896.png"/><Relationship Id="rId110" Type="http://schemas.openxmlformats.org/officeDocument/2006/relationships/customXml" Target="../ink/ink1486.xml"/><Relationship Id="rId348" Type="http://schemas.openxmlformats.org/officeDocument/2006/relationships/customXml" Target="../ink/ink1601.xml"/><Relationship Id="rId152" Type="http://schemas.openxmlformats.org/officeDocument/2006/relationships/customXml" Target="../ink/ink1507.xml"/><Relationship Id="rId194" Type="http://schemas.openxmlformats.org/officeDocument/2006/relationships/customXml" Target="../ink/ink1524.xml"/><Relationship Id="rId208" Type="http://schemas.openxmlformats.org/officeDocument/2006/relationships/customXml" Target="../ink/ink1531.xml"/><Relationship Id="rId415" Type="http://schemas.openxmlformats.org/officeDocument/2006/relationships/image" Target="../media/image1056.png"/><Relationship Id="rId261" Type="http://schemas.openxmlformats.org/officeDocument/2006/relationships/image" Target="../media/image983.png"/><Relationship Id="rId14" Type="http://schemas.openxmlformats.org/officeDocument/2006/relationships/customXml" Target="../ink/ink1438.xml"/><Relationship Id="rId56" Type="http://schemas.openxmlformats.org/officeDocument/2006/relationships/customXml" Target="../ink/ink1459.xml"/><Relationship Id="rId317" Type="http://schemas.openxmlformats.org/officeDocument/2006/relationships/image" Target="../media/image1011.png"/><Relationship Id="rId359" Type="http://schemas.openxmlformats.org/officeDocument/2006/relationships/image" Target="../media/image1032.png"/><Relationship Id="rId98" Type="http://schemas.openxmlformats.org/officeDocument/2006/relationships/customXml" Target="../ink/ink1480.xml"/><Relationship Id="rId121" Type="http://schemas.openxmlformats.org/officeDocument/2006/relationships/image" Target="../media/image913.png"/><Relationship Id="rId219" Type="http://schemas.openxmlformats.org/officeDocument/2006/relationships/image" Target="../media/image962.png"/><Relationship Id="rId370" Type="http://schemas.openxmlformats.org/officeDocument/2006/relationships/customXml" Target="../ink/ink1612.xml"/><Relationship Id="rId230" Type="http://schemas.openxmlformats.org/officeDocument/2006/relationships/customXml" Target="../ink/ink1542.xml"/><Relationship Id="rId25" Type="http://schemas.openxmlformats.org/officeDocument/2006/relationships/image" Target="../media/image8650.png"/><Relationship Id="rId67" Type="http://schemas.openxmlformats.org/officeDocument/2006/relationships/image" Target="../media/image8860.png"/><Relationship Id="rId272" Type="http://schemas.openxmlformats.org/officeDocument/2006/relationships/customXml" Target="../ink/ink1563.xml"/><Relationship Id="rId328" Type="http://schemas.openxmlformats.org/officeDocument/2006/relationships/customXml" Target="../ink/ink1591.xml"/><Relationship Id="rId132" Type="http://schemas.openxmlformats.org/officeDocument/2006/relationships/customXml" Target="../ink/ink1497.xml"/><Relationship Id="rId174" Type="http://schemas.openxmlformats.org/officeDocument/2006/relationships/customXml" Target="../ink/ink1514.xml"/><Relationship Id="rId381" Type="http://schemas.openxmlformats.org/officeDocument/2006/relationships/image" Target="../media/image1043.png"/><Relationship Id="rId241" Type="http://schemas.openxmlformats.org/officeDocument/2006/relationships/image" Target="../media/image973.png"/><Relationship Id="rId36" Type="http://schemas.openxmlformats.org/officeDocument/2006/relationships/customXml" Target="../ink/ink1449.xml"/><Relationship Id="rId283" Type="http://schemas.openxmlformats.org/officeDocument/2006/relationships/image" Target="../media/image994.png"/><Relationship Id="rId339" Type="http://schemas.openxmlformats.org/officeDocument/2006/relationships/image" Target="../media/image1022.png"/><Relationship Id="rId78" Type="http://schemas.openxmlformats.org/officeDocument/2006/relationships/customXml" Target="../ink/ink1470.xml"/><Relationship Id="rId101" Type="http://schemas.openxmlformats.org/officeDocument/2006/relationships/image" Target="../media/image903.png"/><Relationship Id="rId143" Type="http://schemas.openxmlformats.org/officeDocument/2006/relationships/image" Target="../media/image924.png"/><Relationship Id="rId185" Type="http://schemas.openxmlformats.org/officeDocument/2006/relationships/image" Target="../media/image945.png"/><Relationship Id="rId350" Type="http://schemas.openxmlformats.org/officeDocument/2006/relationships/customXml" Target="../ink/ink1602.xml"/><Relationship Id="rId406" Type="http://schemas.openxmlformats.org/officeDocument/2006/relationships/customXml" Target="../ink/ink1630.xml"/><Relationship Id="rId9" Type="http://schemas.openxmlformats.org/officeDocument/2006/relationships/image" Target="../media/image8570.png"/><Relationship Id="rId210" Type="http://schemas.openxmlformats.org/officeDocument/2006/relationships/customXml" Target="../ink/ink1532.xml"/><Relationship Id="rId392" Type="http://schemas.openxmlformats.org/officeDocument/2006/relationships/customXml" Target="../ink/ink1623.xml"/><Relationship Id="rId252" Type="http://schemas.openxmlformats.org/officeDocument/2006/relationships/customXml" Target="../ink/ink1553.xml"/><Relationship Id="rId294" Type="http://schemas.openxmlformats.org/officeDocument/2006/relationships/customXml" Target="../ink/ink1574.xml"/><Relationship Id="rId308" Type="http://schemas.openxmlformats.org/officeDocument/2006/relationships/customXml" Target="../ink/ink1581.xml"/><Relationship Id="rId47" Type="http://schemas.openxmlformats.org/officeDocument/2006/relationships/image" Target="../media/image8760.png"/><Relationship Id="rId89" Type="http://schemas.openxmlformats.org/officeDocument/2006/relationships/image" Target="../media/image897.png"/><Relationship Id="rId112" Type="http://schemas.openxmlformats.org/officeDocument/2006/relationships/customXml" Target="../ink/ink1487.xml"/><Relationship Id="rId154" Type="http://schemas.openxmlformats.org/officeDocument/2006/relationships/customXml" Target="../ink/ink1508.xml"/><Relationship Id="rId361" Type="http://schemas.openxmlformats.org/officeDocument/2006/relationships/image" Target="../media/image1033.png"/><Relationship Id="rId196" Type="http://schemas.openxmlformats.org/officeDocument/2006/relationships/customXml" Target="../ink/ink1525.xml"/><Relationship Id="rId417" Type="http://schemas.openxmlformats.org/officeDocument/2006/relationships/image" Target="../media/image1057.png"/><Relationship Id="rId16" Type="http://schemas.openxmlformats.org/officeDocument/2006/relationships/customXml" Target="../ink/ink1439.xml"/><Relationship Id="rId221" Type="http://schemas.openxmlformats.org/officeDocument/2006/relationships/image" Target="../media/image963.png"/><Relationship Id="rId263" Type="http://schemas.openxmlformats.org/officeDocument/2006/relationships/image" Target="../media/image984.png"/><Relationship Id="rId319" Type="http://schemas.openxmlformats.org/officeDocument/2006/relationships/image" Target="../media/image1012.png"/><Relationship Id="rId58" Type="http://schemas.openxmlformats.org/officeDocument/2006/relationships/customXml" Target="../ink/ink1460.xml"/><Relationship Id="rId123" Type="http://schemas.openxmlformats.org/officeDocument/2006/relationships/image" Target="../media/image914.png"/><Relationship Id="rId330" Type="http://schemas.openxmlformats.org/officeDocument/2006/relationships/customXml" Target="../ink/ink1592.xml"/><Relationship Id="rId372" Type="http://schemas.openxmlformats.org/officeDocument/2006/relationships/customXml" Target="../ink/ink1613.xml"/><Relationship Id="rId232" Type="http://schemas.openxmlformats.org/officeDocument/2006/relationships/customXml" Target="../ink/ink1543.xml"/><Relationship Id="rId274" Type="http://schemas.openxmlformats.org/officeDocument/2006/relationships/customXml" Target="../ink/ink1564.xml"/><Relationship Id="rId27" Type="http://schemas.openxmlformats.org/officeDocument/2006/relationships/image" Target="../media/image8660.png"/><Relationship Id="rId69" Type="http://schemas.openxmlformats.org/officeDocument/2006/relationships/image" Target="../media/image8870.png"/><Relationship Id="rId134" Type="http://schemas.openxmlformats.org/officeDocument/2006/relationships/customXml" Target="../ink/ink1498.xml"/><Relationship Id="rId80" Type="http://schemas.openxmlformats.org/officeDocument/2006/relationships/customXml" Target="../ink/ink1471.xml"/><Relationship Id="rId155" Type="http://schemas.openxmlformats.org/officeDocument/2006/relationships/image" Target="../media/image930.png"/><Relationship Id="rId176" Type="http://schemas.openxmlformats.org/officeDocument/2006/relationships/customXml" Target="../ink/ink1515.xml"/><Relationship Id="rId197" Type="http://schemas.openxmlformats.org/officeDocument/2006/relationships/image" Target="../media/image951.png"/><Relationship Id="rId341" Type="http://schemas.openxmlformats.org/officeDocument/2006/relationships/image" Target="../media/image1023.png"/><Relationship Id="rId362" Type="http://schemas.openxmlformats.org/officeDocument/2006/relationships/customXml" Target="../ink/ink1608.xml"/><Relationship Id="rId383" Type="http://schemas.openxmlformats.org/officeDocument/2006/relationships/image" Target="../media/image1044.png"/><Relationship Id="rId418" Type="http://schemas.openxmlformats.org/officeDocument/2006/relationships/customXml" Target="../ink/ink1636.xml"/><Relationship Id="rId201" Type="http://schemas.openxmlformats.org/officeDocument/2006/relationships/image" Target="../media/image953.png"/><Relationship Id="rId222" Type="http://schemas.openxmlformats.org/officeDocument/2006/relationships/customXml" Target="../ink/ink1538.xml"/><Relationship Id="rId243" Type="http://schemas.openxmlformats.org/officeDocument/2006/relationships/image" Target="../media/image974.png"/><Relationship Id="rId264" Type="http://schemas.openxmlformats.org/officeDocument/2006/relationships/customXml" Target="../ink/ink1559.xml"/><Relationship Id="rId285" Type="http://schemas.openxmlformats.org/officeDocument/2006/relationships/image" Target="../media/image995.png"/><Relationship Id="rId17" Type="http://schemas.openxmlformats.org/officeDocument/2006/relationships/image" Target="../media/image8610.png"/><Relationship Id="rId38" Type="http://schemas.openxmlformats.org/officeDocument/2006/relationships/customXml" Target="../ink/ink1450.xml"/><Relationship Id="rId59" Type="http://schemas.openxmlformats.org/officeDocument/2006/relationships/image" Target="../media/image8820.png"/><Relationship Id="rId103" Type="http://schemas.openxmlformats.org/officeDocument/2006/relationships/image" Target="../media/image904.png"/><Relationship Id="rId124" Type="http://schemas.openxmlformats.org/officeDocument/2006/relationships/customXml" Target="../ink/ink1493.xml"/><Relationship Id="rId310" Type="http://schemas.openxmlformats.org/officeDocument/2006/relationships/customXml" Target="../ink/ink1582.xml"/><Relationship Id="rId70" Type="http://schemas.openxmlformats.org/officeDocument/2006/relationships/customXml" Target="../ink/ink1466.xml"/><Relationship Id="rId91" Type="http://schemas.openxmlformats.org/officeDocument/2006/relationships/image" Target="../media/image898.png"/><Relationship Id="rId145" Type="http://schemas.openxmlformats.org/officeDocument/2006/relationships/image" Target="../media/image925.png"/><Relationship Id="rId187" Type="http://schemas.openxmlformats.org/officeDocument/2006/relationships/image" Target="../media/image946.png"/><Relationship Id="rId331" Type="http://schemas.openxmlformats.org/officeDocument/2006/relationships/image" Target="../media/image1018.png"/><Relationship Id="rId352" Type="http://schemas.openxmlformats.org/officeDocument/2006/relationships/customXml" Target="../ink/ink1603.xml"/><Relationship Id="rId373" Type="http://schemas.openxmlformats.org/officeDocument/2006/relationships/image" Target="../media/image1039.png"/><Relationship Id="rId394" Type="http://schemas.openxmlformats.org/officeDocument/2006/relationships/customXml" Target="../ink/ink1624.xml"/><Relationship Id="rId408" Type="http://schemas.openxmlformats.org/officeDocument/2006/relationships/customXml" Target="../ink/ink163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33.xml"/><Relationship Id="rId233" Type="http://schemas.openxmlformats.org/officeDocument/2006/relationships/image" Target="../media/image969.png"/><Relationship Id="rId254" Type="http://schemas.openxmlformats.org/officeDocument/2006/relationships/customXml" Target="../ink/ink1554.xml"/><Relationship Id="rId28" Type="http://schemas.openxmlformats.org/officeDocument/2006/relationships/customXml" Target="../ink/ink1445.xml"/><Relationship Id="rId49" Type="http://schemas.openxmlformats.org/officeDocument/2006/relationships/image" Target="../media/image8770.png"/><Relationship Id="rId114" Type="http://schemas.openxmlformats.org/officeDocument/2006/relationships/customXml" Target="../ink/ink1488.xml"/><Relationship Id="rId275" Type="http://schemas.openxmlformats.org/officeDocument/2006/relationships/image" Target="../media/image990.png"/><Relationship Id="rId296" Type="http://schemas.openxmlformats.org/officeDocument/2006/relationships/customXml" Target="../ink/ink1575.xml"/><Relationship Id="rId300" Type="http://schemas.openxmlformats.org/officeDocument/2006/relationships/customXml" Target="../ink/ink1577.xml"/><Relationship Id="rId60" Type="http://schemas.openxmlformats.org/officeDocument/2006/relationships/customXml" Target="../ink/ink1461.xml"/><Relationship Id="rId81" Type="http://schemas.openxmlformats.org/officeDocument/2006/relationships/image" Target="../media/image893.png"/><Relationship Id="rId135" Type="http://schemas.openxmlformats.org/officeDocument/2006/relationships/image" Target="../media/image920.png"/><Relationship Id="rId156" Type="http://schemas.openxmlformats.org/officeDocument/2006/relationships/customXml" Target="../ink/ink1509.xml"/><Relationship Id="rId177" Type="http://schemas.openxmlformats.org/officeDocument/2006/relationships/image" Target="../media/image941.png"/><Relationship Id="rId198" Type="http://schemas.openxmlformats.org/officeDocument/2006/relationships/customXml" Target="../ink/ink1526.xml"/><Relationship Id="rId321" Type="http://schemas.openxmlformats.org/officeDocument/2006/relationships/image" Target="../media/image1013.png"/><Relationship Id="rId342" Type="http://schemas.openxmlformats.org/officeDocument/2006/relationships/customXml" Target="../ink/ink1598.xml"/><Relationship Id="rId363" Type="http://schemas.openxmlformats.org/officeDocument/2006/relationships/image" Target="../media/image1034.png"/><Relationship Id="rId384" Type="http://schemas.openxmlformats.org/officeDocument/2006/relationships/customXml" Target="../ink/ink1619.xml"/><Relationship Id="rId419" Type="http://schemas.openxmlformats.org/officeDocument/2006/relationships/image" Target="../media/image1058.png"/><Relationship Id="rId202" Type="http://schemas.openxmlformats.org/officeDocument/2006/relationships/customXml" Target="../ink/ink1528.xml"/><Relationship Id="rId223" Type="http://schemas.openxmlformats.org/officeDocument/2006/relationships/image" Target="../media/image964.png"/><Relationship Id="rId244" Type="http://schemas.openxmlformats.org/officeDocument/2006/relationships/customXml" Target="../ink/ink1549.xml"/><Relationship Id="rId18" Type="http://schemas.openxmlformats.org/officeDocument/2006/relationships/customXml" Target="../ink/ink1440.xml"/><Relationship Id="rId39" Type="http://schemas.openxmlformats.org/officeDocument/2006/relationships/image" Target="../media/image8720.png"/><Relationship Id="rId265" Type="http://schemas.openxmlformats.org/officeDocument/2006/relationships/image" Target="../media/image985.png"/><Relationship Id="rId286" Type="http://schemas.openxmlformats.org/officeDocument/2006/relationships/customXml" Target="../ink/ink1570.xml"/><Relationship Id="rId50" Type="http://schemas.openxmlformats.org/officeDocument/2006/relationships/customXml" Target="../ink/ink1456.xml"/><Relationship Id="rId104" Type="http://schemas.openxmlformats.org/officeDocument/2006/relationships/customXml" Target="../ink/ink1483.xml"/><Relationship Id="rId125" Type="http://schemas.openxmlformats.org/officeDocument/2006/relationships/image" Target="../media/image915.png"/><Relationship Id="rId146" Type="http://schemas.openxmlformats.org/officeDocument/2006/relationships/customXml" Target="../ink/ink1504.xml"/><Relationship Id="rId167" Type="http://schemas.openxmlformats.org/officeDocument/2006/relationships/image" Target="../media/image936.png"/><Relationship Id="rId188" Type="http://schemas.openxmlformats.org/officeDocument/2006/relationships/customXml" Target="../ink/ink1521.xml"/><Relationship Id="rId311" Type="http://schemas.openxmlformats.org/officeDocument/2006/relationships/image" Target="../media/image1008.png"/><Relationship Id="rId332" Type="http://schemas.openxmlformats.org/officeDocument/2006/relationships/customXml" Target="../ink/ink1593.xml"/><Relationship Id="rId353" Type="http://schemas.openxmlformats.org/officeDocument/2006/relationships/image" Target="../media/image1029.png"/><Relationship Id="rId374" Type="http://schemas.openxmlformats.org/officeDocument/2006/relationships/customXml" Target="../ink/ink1614.xml"/><Relationship Id="rId395" Type="http://schemas.openxmlformats.org/officeDocument/2006/relationships/image" Target="../media/image933.png"/><Relationship Id="rId409" Type="http://schemas.openxmlformats.org/officeDocument/2006/relationships/image" Target="../media/image1053.png"/><Relationship Id="rId71" Type="http://schemas.openxmlformats.org/officeDocument/2006/relationships/image" Target="../media/image8880.png"/><Relationship Id="rId92" Type="http://schemas.openxmlformats.org/officeDocument/2006/relationships/customXml" Target="../ink/ink1477.xml"/><Relationship Id="rId213" Type="http://schemas.openxmlformats.org/officeDocument/2006/relationships/image" Target="../media/image959.png"/><Relationship Id="rId234" Type="http://schemas.openxmlformats.org/officeDocument/2006/relationships/customXml" Target="../ink/ink1544.xml"/><Relationship Id="rId420" Type="http://schemas.openxmlformats.org/officeDocument/2006/relationships/customXml" Target="../ink/ink1637.xml"/><Relationship Id="rId2" Type="http://schemas.openxmlformats.org/officeDocument/2006/relationships/customXml" Target="../ink/ink1432.xml"/><Relationship Id="rId29" Type="http://schemas.openxmlformats.org/officeDocument/2006/relationships/image" Target="../media/image8670.png"/><Relationship Id="rId255" Type="http://schemas.openxmlformats.org/officeDocument/2006/relationships/image" Target="../media/image980.png"/><Relationship Id="rId276" Type="http://schemas.openxmlformats.org/officeDocument/2006/relationships/customXml" Target="../ink/ink1565.xml"/><Relationship Id="rId297" Type="http://schemas.openxmlformats.org/officeDocument/2006/relationships/image" Target="../media/image1001.png"/><Relationship Id="rId40" Type="http://schemas.openxmlformats.org/officeDocument/2006/relationships/customXml" Target="../ink/ink1451.xml"/><Relationship Id="rId115" Type="http://schemas.openxmlformats.org/officeDocument/2006/relationships/image" Target="../media/image910.png"/><Relationship Id="rId136" Type="http://schemas.openxmlformats.org/officeDocument/2006/relationships/customXml" Target="../ink/ink1499.xml"/><Relationship Id="rId157" Type="http://schemas.openxmlformats.org/officeDocument/2006/relationships/image" Target="../media/image931.png"/><Relationship Id="rId178" Type="http://schemas.openxmlformats.org/officeDocument/2006/relationships/customXml" Target="../ink/ink1516.xml"/><Relationship Id="rId301" Type="http://schemas.openxmlformats.org/officeDocument/2006/relationships/image" Target="../media/image1003.png"/><Relationship Id="rId322" Type="http://schemas.openxmlformats.org/officeDocument/2006/relationships/customXml" Target="../ink/ink1588.xml"/><Relationship Id="rId343" Type="http://schemas.openxmlformats.org/officeDocument/2006/relationships/image" Target="../media/image1024.png"/><Relationship Id="rId364" Type="http://schemas.openxmlformats.org/officeDocument/2006/relationships/customXml" Target="../ink/ink1609.xml"/><Relationship Id="rId61" Type="http://schemas.openxmlformats.org/officeDocument/2006/relationships/image" Target="../media/image8830.png"/><Relationship Id="rId82" Type="http://schemas.openxmlformats.org/officeDocument/2006/relationships/customXml" Target="../ink/ink1472.xml"/><Relationship Id="rId199" Type="http://schemas.openxmlformats.org/officeDocument/2006/relationships/image" Target="../media/image952.png"/><Relationship Id="rId203" Type="http://schemas.openxmlformats.org/officeDocument/2006/relationships/image" Target="../media/image954.png"/><Relationship Id="rId385" Type="http://schemas.openxmlformats.org/officeDocument/2006/relationships/image" Target="../media/image1045.png"/><Relationship Id="rId19" Type="http://schemas.openxmlformats.org/officeDocument/2006/relationships/image" Target="../media/image8620.png"/><Relationship Id="rId224" Type="http://schemas.openxmlformats.org/officeDocument/2006/relationships/customXml" Target="../ink/ink1539.xml"/><Relationship Id="rId245" Type="http://schemas.openxmlformats.org/officeDocument/2006/relationships/image" Target="../media/image975.png"/><Relationship Id="rId266" Type="http://schemas.openxmlformats.org/officeDocument/2006/relationships/customXml" Target="../ink/ink1560.xml"/><Relationship Id="rId287" Type="http://schemas.openxmlformats.org/officeDocument/2006/relationships/image" Target="../media/image996.png"/><Relationship Id="rId410" Type="http://schemas.openxmlformats.org/officeDocument/2006/relationships/customXml" Target="../ink/ink1632.xml"/><Relationship Id="rId30" Type="http://schemas.openxmlformats.org/officeDocument/2006/relationships/customXml" Target="../ink/ink1446.xml"/><Relationship Id="rId105" Type="http://schemas.openxmlformats.org/officeDocument/2006/relationships/image" Target="../media/image905.png"/><Relationship Id="rId126" Type="http://schemas.openxmlformats.org/officeDocument/2006/relationships/customXml" Target="../ink/ink1494.xml"/><Relationship Id="rId147" Type="http://schemas.openxmlformats.org/officeDocument/2006/relationships/image" Target="../media/image926.png"/><Relationship Id="rId168" Type="http://schemas.openxmlformats.org/officeDocument/2006/relationships/customXml" Target="../ink/ink1511.xml"/><Relationship Id="rId312" Type="http://schemas.openxmlformats.org/officeDocument/2006/relationships/customXml" Target="../ink/ink1583.xml"/><Relationship Id="rId333" Type="http://schemas.openxmlformats.org/officeDocument/2006/relationships/image" Target="../media/image1019.png"/><Relationship Id="rId354" Type="http://schemas.openxmlformats.org/officeDocument/2006/relationships/customXml" Target="../ink/ink1604.xml"/><Relationship Id="rId51" Type="http://schemas.openxmlformats.org/officeDocument/2006/relationships/image" Target="../media/image8780.png"/><Relationship Id="rId72" Type="http://schemas.openxmlformats.org/officeDocument/2006/relationships/customXml" Target="../ink/ink1467.xml"/><Relationship Id="rId93" Type="http://schemas.openxmlformats.org/officeDocument/2006/relationships/image" Target="../media/image899.png"/><Relationship Id="rId189" Type="http://schemas.openxmlformats.org/officeDocument/2006/relationships/image" Target="../media/image947.png"/><Relationship Id="rId375" Type="http://schemas.openxmlformats.org/officeDocument/2006/relationships/image" Target="../media/image1040.png"/><Relationship Id="rId396" Type="http://schemas.openxmlformats.org/officeDocument/2006/relationships/customXml" Target="../ink/ink1625.xml"/><Relationship Id="rId3" Type="http://schemas.openxmlformats.org/officeDocument/2006/relationships/image" Target="../media/image8540.png"/><Relationship Id="rId214" Type="http://schemas.openxmlformats.org/officeDocument/2006/relationships/customXml" Target="../ink/ink1534.xml"/><Relationship Id="rId235" Type="http://schemas.openxmlformats.org/officeDocument/2006/relationships/image" Target="../media/image970.png"/><Relationship Id="rId256" Type="http://schemas.openxmlformats.org/officeDocument/2006/relationships/customXml" Target="../ink/ink1555.xml"/><Relationship Id="rId277" Type="http://schemas.openxmlformats.org/officeDocument/2006/relationships/image" Target="../media/image991.png"/><Relationship Id="rId298" Type="http://schemas.openxmlformats.org/officeDocument/2006/relationships/customXml" Target="../ink/ink1576.xml"/><Relationship Id="rId400" Type="http://schemas.openxmlformats.org/officeDocument/2006/relationships/customXml" Target="../ink/ink1627.xml"/><Relationship Id="rId421" Type="http://schemas.openxmlformats.org/officeDocument/2006/relationships/image" Target="../media/image1059.png"/><Relationship Id="rId116" Type="http://schemas.openxmlformats.org/officeDocument/2006/relationships/customXml" Target="../ink/ink1489.xml"/><Relationship Id="rId137" Type="http://schemas.openxmlformats.org/officeDocument/2006/relationships/image" Target="../media/image921.png"/><Relationship Id="rId158" Type="http://schemas.openxmlformats.org/officeDocument/2006/relationships/customXml" Target="../ink/ink1510.xml"/><Relationship Id="rId302" Type="http://schemas.openxmlformats.org/officeDocument/2006/relationships/customXml" Target="../ink/ink1578.xml"/><Relationship Id="rId323" Type="http://schemas.openxmlformats.org/officeDocument/2006/relationships/image" Target="../media/image1014.png"/><Relationship Id="rId344" Type="http://schemas.openxmlformats.org/officeDocument/2006/relationships/customXml" Target="../ink/ink1599.xml"/><Relationship Id="rId20" Type="http://schemas.openxmlformats.org/officeDocument/2006/relationships/customXml" Target="../ink/ink1441.xml"/><Relationship Id="rId41" Type="http://schemas.openxmlformats.org/officeDocument/2006/relationships/image" Target="../media/image8730.png"/><Relationship Id="rId62" Type="http://schemas.openxmlformats.org/officeDocument/2006/relationships/customXml" Target="../ink/ink1462.xml"/><Relationship Id="rId83" Type="http://schemas.openxmlformats.org/officeDocument/2006/relationships/image" Target="../media/image894.png"/><Relationship Id="rId179" Type="http://schemas.openxmlformats.org/officeDocument/2006/relationships/image" Target="../media/image942.png"/><Relationship Id="rId365" Type="http://schemas.openxmlformats.org/officeDocument/2006/relationships/image" Target="../media/image1035.png"/><Relationship Id="rId386" Type="http://schemas.openxmlformats.org/officeDocument/2006/relationships/customXml" Target="../ink/ink1620.xml"/><Relationship Id="rId190" Type="http://schemas.openxmlformats.org/officeDocument/2006/relationships/customXml" Target="../ink/ink1522.xml"/><Relationship Id="rId204" Type="http://schemas.openxmlformats.org/officeDocument/2006/relationships/customXml" Target="../ink/ink1529.xml"/><Relationship Id="rId225" Type="http://schemas.openxmlformats.org/officeDocument/2006/relationships/image" Target="../media/image965.png"/><Relationship Id="rId246" Type="http://schemas.openxmlformats.org/officeDocument/2006/relationships/customXml" Target="../ink/ink1550.xml"/><Relationship Id="rId267" Type="http://schemas.openxmlformats.org/officeDocument/2006/relationships/image" Target="../media/image986.png"/><Relationship Id="rId288" Type="http://schemas.openxmlformats.org/officeDocument/2006/relationships/customXml" Target="../ink/ink1571.xml"/><Relationship Id="rId411" Type="http://schemas.openxmlformats.org/officeDocument/2006/relationships/image" Target="../media/image1054.png"/><Relationship Id="rId106" Type="http://schemas.openxmlformats.org/officeDocument/2006/relationships/customXml" Target="../ink/ink1484.xml"/><Relationship Id="rId127" Type="http://schemas.openxmlformats.org/officeDocument/2006/relationships/image" Target="../media/image916.png"/><Relationship Id="rId313" Type="http://schemas.openxmlformats.org/officeDocument/2006/relationships/image" Target="../media/image1009.png"/><Relationship Id="rId10" Type="http://schemas.openxmlformats.org/officeDocument/2006/relationships/customXml" Target="../ink/ink1436.xml"/><Relationship Id="rId31" Type="http://schemas.openxmlformats.org/officeDocument/2006/relationships/image" Target="../media/image8680.png"/><Relationship Id="rId52" Type="http://schemas.openxmlformats.org/officeDocument/2006/relationships/customXml" Target="../ink/ink1457.xml"/><Relationship Id="rId73" Type="http://schemas.openxmlformats.org/officeDocument/2006/relationships/image" Target="../media/image8890.png"/><Relationship Id="rId94" Type="http://schemas.openxmlformats.org/officeDocument/2006/relationships/customXml" Target="../ink/ink1478.xml"/><Relationship Id="rId148" Type="http://schemas.openxmlformats.org/officeDocument/2006/relationships/customXml" Target="../ink/ink1505.xml"/><Relationship Id="rId169" Type="http://schemas.openxmlformats.org/officeDocument/2006/relationships/image" Target="../media/image937.png"/><Relationship Id="rId334" Type="http://schemas.openxmlformats.org/officeDocument/2006/relationships/customXml" Target="../ink/ink1594.xml"/><Relationship Id="rId355" Type="http://schemas.openxmlformats.org/officeDocument/2006/relationships/image" Target="../media/image1030.png"/><Relationship Id="rId376" Type="http://schemas.openxmlformats.org/officeDocument/2006/relationships/customXml" Target="../ink/ink1615.xml"/><Relationship Id="rId397" Type="http://schemas.openxmlformats.org/officeDocument/2006/relationships/image" Target="../media/image934.png"/><Relationship Id="rId4" Type="http://schemas.openxmlformats.org/officeDocument/2006/relationships/customXml" Target="../ink/ink1433.xml"/><Relationship Id="rId180" Type="http://schemas.openxmlformats.org/officeDocument/2006/relationships/customXml" Target="../ink/ink1517.xml"/><Relationship Id="rId215" Type="http://schemas.openxmlformats.org/officeDocument/2006/relationships/image" Target="../media/image960.png"/><Relationship Id="rId236" Type="http://schemas.openxmlformats.org/officeDocument/2006/relationships/customXml" Target="../ink/ink1545.xml"/><Relationship Id="rId257" Type="http://schemas.openxmlformats.org/officeDocument/2006/relationships/image" Target="../media/image981.png"/><Relationship Id="rId278" Type="http://schemas.openxmlformats.org/officeDocument/2006/relationships/customXml" Target="../ink/ink1566.xml"/><Relationship Id="rId401" Type="http://schemas.openxmlformats.org/officeDocument/2006/relationships/image" Target="../media/image1049.png"/><Relationship Id="rId303" Type="http://schemas.openxmlformats.org/officeDocument/2006/relationships/image" Target="../media/image1004.png"/><Relationship Id="rId42" Type="http://schemas.openxmlformats.org/officeDocument/2006/relationships/customXml" Target="../ink/ink1452.xml"/><Relationship Id="rId84" Type="http://schemas.openxmlformats.org/officeDocument/2006/relationships/customXml" Target="../ink/ink1473.xml"/><Relationship Id="rId138" Type="http://schemas.openxmlformats.org/officeDocument/2006/relationships/customXml" Target="../ink/ink1500.xml"/><Relationship Id="rId345" Type="http://schemas.openxmlformats.org/officeDocument/2006/relationships/image" Target="../media/image1025.png"/><Relationship Id="rId387" Type="http://schemas.openxmlformats.org/officeDocument/2006/relationships/image" Target="../media/image1046.png"/><Relationship Id="rId191" Type="http://schemas.openxmlformats.org/officeDocument/2006/relationships/image" Target="../media/image948.png"/><Relationship Id="rId205" Type="http://schemas.openxmlformats.org/officeDocument/2006/relationships/image" Target="../media/image955.png"/><Relationship Id="rId247" Type="http://schemas.openxmlformats.org/officeDocument/2006/relationships/image" Target="../media/image976.png"/><Relationship Id="rId412" Type="http://schemas.openxmlformats.org/officeDocument/2006/relationships/customXml" Target="../ink/ink1633.xml"/><Relationship Id="rId107" Type="http://schemas.openxmlformats.org/officeDocument/2006/relationships/image" Target="../media/image906.png"/><Relationship Id="rId289" Type="http://schemas.openxmlformats.org/officeDocument/2006/relationships/image" Target="../media/image997.png"/><Relationship Id="rId11" Type="http://schemas.openxmlformats.org/officeDocument/2006/relationships/image" Target="../media/image8580.png"/><Relationship Id="rId53" Type="http://schemas.openxmlformats.org/officeDocument/2006/relationships/image" Target="../media/image8790.png"/><Relationship Id="rId149" Type="http://schemas.openxmlformats.org/officeDocument/2006/relationships/image" Target="../media/image927.png"/><Relationship Id="rId314" Type="http://schemas.openxmlformats.org/officeDocument/2006/relationships/customXml" Target="../ink/ink1584.xml"/><Relationship Id="rId356" Type="http://schemas.openxmlformats.org/officeDocument/2006/relationships/customXml" Target="../ink/ink1605.xml"/><Relationship Id="rId398" Type="http://schemas.openxmlformats.org/officeDocument/2006/relationships/customXml" Target="../ink/ink1626.xml"/><Relationship Id="rId95" Type="http://schemas.openxmlformats.org/officeDocument/2006/relationships/image" Target="../media/image900.png"/><Relationship Id="rId216" Type="http://schemas.openxmlformats.org/officeDocument/2006/relationships/customXml" Target="../ink/ink1535.xml"/><Relationship Id="rId258" Type="http://schemas.openxmlformats.org/officeDocument/2006/relationships/customXml" Target="../ink/ink1556.xml"/><Relationship Id="rId22" Type="http://schemas.openxmlformats.org/officeDocument/2006/relationships/customXml" Target="../ink/ink1442.xml"/><Relationship Id="rId64" Type="http://schemas.openxmlformats.org/officeDocument/2006/relationships/customXml" Target="../ink/ink1463.xml"/><Relationship Id="rId118" Type="http://schemas.openxmlformats.org/officeDocument/2006/relationships/customXml" Target="../ink/ink1490.xml"/><Relationship Id="rId325" Type="http://schemas.openxmlformats.org/officeDocument/2006/relationships/image" Target="../media/image1015.png"/><Relationship Id="rId367" Type="http://schemas.openxmlformats.org/officeDocument/2006/relationships/image" Target="../media/image1036.png"/><Relationship Id="rId171" Type="http://schemas.openxmlformats.org/officeDocument/2006/relationships/image" Target="../media/image938.png"/><Relationship Id="rId227" Type="http://schemas.openxmlformats.org/officeDocument/2006/relationships/image" Target="../media/image966.png"/><Relationship Id="rId269" Type="http://schemas.openxmlformats.org/officeDocument/2006/relationships/image" Target="../media/image987.png"/><Relationship Id="rId33" Type="http://schemas.openxmlformats.org/officeDocument/2006/relationships/image" Target="../media/image8690.png"/><Relationship Id="rId129" Type="http://schemas.openxmlformats.org/officeDocument/2006/relationships/image" Target="../media/image917.png"/><Relationship Id="rId280" Type="http://schemas.openxmlformats.org/officeDocument/2006/relationships/customXml" Target="../ink/ink1567.xml"/><Relationship Id="rId336" Type="http://schemas.openxmlformats.org/officeDocument/2006/relationships/customXml" Target="../ink/ink1595.xml"/><Relationship Id="rId75" Type="http://schemas.openxmlformats.org/officeDocument/2006/relationships/image" Target="../media/image8900.png"/><Relationship Id="rId140" Type="http://schemas.openxmlformats.org/officeDocument/2006/relationships/customXml" Target="../ink/ink1501.xml"/><Relationship Id="rId182" Type="http://schemas.openxmlformats.org/officeDocument/2006/relationships/customXml" Target="../ink/ink1518.xml"/><Relationship Id="rId378" Type="http://schemas.openxmlformats.org/officeDocument/2006/relationships/customXml" Target="../ink/ink1616.xml"/><Relationship Id="rId403" Type="http://schemas.openxmlformats.org/officeDocument/2006/relationships/image" Target="../media/image1050.png"/><Relationship Id="rId6" Type="http://schemas.openxmlformats.org/officeDocument/2006/relationships/customXml" Target="../ink/ink1434.xml"/><Relationship Id="rId238" Type="http://schemas.openxmlformats.org/officeDocument/2006/relationships/customXml" Target="../ink/ink1546.xml"/><Relationship Id="rId291" Type="http://schemas.openxmlformats.org/officeDocument/2006/relationships/image" Target="../media/image998.png"/><Relationship Id="rId305" Type="http://schemas.openxmlformats.org/officeDocument/2006/relationships/image" Target="../media/image1005.png"/><Relationship Id="rId347" Type="http://schemas.openxmlformats.org/officeDocument/2006/relationships/image" Target="../media/image1026.png"/><Relationship Id="rId44" Type="http://schemas.openxmlformats.org/officeDocument/2006/relationships/customXml" Target="../ink/ink1453.xml"/><Relationship Id="rId86" Type="http://schemas.openxmlformats.org/officeDocument/2006/relationships/customXml" Target="../ink/ink1474.xml"/><Relationship Id="rId151" Type="http://schemas.openxmlformats.org/officeDocument/2006/relationships/image" Target="../media/image928.png"/><Relationship Id="rId389" Type="http://schemas.openxmlformats.org/officeDocument/2006/relationships/image" Target="../media/image1047.png"/><Relationship Id="rId193" Type="http://schemas.openxmlformats.org/officeDocument/2006/relationships/image" Target="../media/image949.png"/><Relationship Id="rId207" Type="http://schemas.openxmlformats.org/officeDocument/2006/relationships/image" Target="../media/image956.png"/><Relationship Id="rId249" Type="http://schemas.openxmlformats.org/officeDocument/2006/relationships/image" Target="../media/image977.png"/><Relationship Id="rId414" Type="http://schemas.openxmlformats.org/officeDocument/2006/relationships/customXml" Target="../ink/ink1634.xml"/><Relationship Id="rId13" Type="http://schemas.openxmlformats.org/officeDocument/2006/relationships/image" Target="../media/image8590.png"/><Relationship Id="rId109" Type="http://schemas.openxmlformats.org/officeDocument/2006/relationships/image" Target="../media/image907.png"/><Relationship Id="rId260" Type="http://schemas.openxmlformats.org/officeDocument/2006/relationships/customXml" Target="../ink/ink1557.xml"/><Relationship Id="rId316" Type="http://schemas.openxmlformats.org/officeDocument/2006/relationships/customXml" Target="../ink/ink1585.xml"/><Relationship Id="rId55" Type="http://schemas.openxmlformats.org/officeDocument/2006/relationships/image" Target="../media/image8800.png"/><Relationship Id="rId97" Type="http://schemas.openxmlformats.org/officeDocument/2006/relationships/image" Target="../media/image901.png"/><Relationship Id="rId120" Type="http://schemas.openxmlformats.org/officeDocument/2006/relationships/customXml" Target="../ink/ink1491.xml"/><Relationship Id="rId358" Type="http://schemas.openxmlformats.org/officeDocument/2006/relationships/customXml" Target="../ink/ink1606.xml"/><Relationship Id="rId218" Type="http://schemas.openxmlformats.org/officeDocument/2006/relationships/customXml" Target="../ink/ink1536.xml"/><Relationship Id="rId271" Type="http://schemas.openxmlformats.org/officeDocument/2006/relationships/image" Target="../media/image988.png"/><Relationship Id="rId24" Type="http://schemas.openxmlformats.org/officeDocument/2006/relationships/customXml" Target="../ink/ink1443.xml"/><Relationship Id="rId66" Type="http://schemas.openxmlformats.org/officeDocument/2006/relationships/customXml" Target="../ink/ink1464.xml"/><Relationship Id="rId131" Type="http://schemas.openxmlformats.org/officeDocument/2006/relationships/image" Target="../media/image918.png"/><Relationship Id="rId327" Type="http://schemas.openxmlformats.org/officeDocument/2006/relationships/image" Target="../media/image1016.png"/><Relationship Id="rId369" Type="http://schemas.openxmlformats.org/officeDocument/2006/relationships/image" Target="../media/image1037.png"/><Relationship Id="rId173" Type="http://schemas.openxmlformats.org/officeDocument/2006/relationships/image" Target="../media/image939.png"/><Relationship Id="rId229" Type="http://schemas.openxmlformats.org/officeDocument/2006/relationships/image" Target="../media/image967.png"/><Relationship Id="rId380" Type="http://schemas.openxmlformats.org/officeDocument/2006/relationships/customXml" Target="../ink/ink1617.xml"/><Relationship Id="rId240" Type="http://schemas.openxmlformats.org/officeDocument/2006/relationships/customXml" Target="../ink/ink1547.xml"/><Relationship Id="rId35" Type="http://schemas.openxmlformats.org/officeDocument/2006/relationships/image" Target="../media/image8700.png"/><Relationship Id="rId77" Type="http://schemas.openxmlformats.org/officeDocument/2006/relationships/image" Target="../media/image891.png"/><Relationship Id="rId100" Type="http://schemas.openxmlformats.org/officeDocument/2006/relationships/customXml" Target="../ink/ink1481.xml"/><Relationship Id="rId282" Type="http://schemas.openxmlformats.org/officeDocument/2006/relationships/customXml" Target="../ink/ink1568.xml"/><Relationship Id="rId338" Type="http://schemas.openxmlformats.org/officeDocument/2006/relationships/customXml" Target="../ink/ink1596.xml"/><Relationship Id="rId8" Type="http://schemas.openxmlformats.org/officeDocument/2006/relationships/customXml" Target="../ink/ink1435.xml"/><Relationship Id="rId142" Type="http://schemas.openxmlformats.org/officeDocument/2006/relationships/customXml" Target="../ink/ink1502.xml"/><Relationship Id="rId184" Type="http://schemas.openxmlformats.org/officeDocument/2006/relationships/customXml" Target="../ink/ink1519.xml"/><Relationship Id="rId391" Type="http://schemas.openxmlformats.org/officeDocument/2006/relationships/image" Target="../media/image1048.png"/><Relationship Id="rId405" Type="http://schemas.openxmlformats.org/officeDocument/2006/relationships/image" Target="../media/image1051.png"/><Relationship Id="rId251" Type="http://schemas.openxmlformats.org/officeDocument/2006/relationships/image" Target="../media/image978.png"/><Relationship Id="rId46" Type="http://schemas.openxmlformats.org/officeDocument/2006/relationships/customXml" Target="../ink/ink1454.xml"/><Relationship Id="rId293" Type="http://schemas.openxmlformats.org/officeDocument/2006/relationships/image" Target="../media/image999.png"/><Relationship Id="rId307" Type="http://schemas.openxmlformats.org/officeDocument/2006/relationships/image" Target="../media/image1006.png"/><Relationship Id="rId349" Type="http://schemas.openxmlformats.org/officeDocument/2006/relationships/image" Target="../media/image1027.png"/><Relationship Id="rId88" Type="http://schemas.openxmlformats.org/officeDocument/2006/relationships/customXml" Target="../ink/ink1475.xml"/><Relationship Id="rId111" Type="http://schemas.openxmlformats.org/officeDocument/2006/relationships/image" Target="../media/image908.png"/><Relationship Id="rId153" Type="http://schemas.openxmlformats.org/officeDocument/2006/relationships/image" Target="../media/image929.png"/><Relationship Id="rId195" Type="http://schemas.openxmlformats.org/officeDocument/2006/relationships/image" Target="../media/image950.png"/><Relationship Id="rId209" Type="http://schemas.openxmlformats.org/officeDocument/2006/relationships/image" Target="../media/image957.png"/><Relationship Id="rId360" Type="http://schemas.openxmlformats.org/officeDocument/2006/relationships/customXml" Target="../ink/ink1607.xml"/><Relationship Id="rId416" Type="http://schemas.openxmlformats.org/officeDocument/2006/relationships/customXml" Target="../ink/ink1635.xml"/><Relationship Id="rId220" Type="http://schemas.openxmlformats.org/officeDocument/2006/relationships/customXml" Target="../ink/ink1537.xml"/><Relationship Id="rId15" Type="http://schemas.openxmlformats.org/officeDocument/2006/relationships/image" Target="../media/image8600.png"/><Relationship Id="rId57" Type="http://schemas.openxmlformats.org/officeDocument/2006/relationships/image" Target="../media/image8810.png"/><Relationship Id="rId262" Type="http://schemas.openxmlformats.org/officeDocument/2006/relationships/customXml" Target="../ink/ink1558.xml"/><Relationship Id="rId318" Type="http://schemas.openxmlformats.org/officeDocument/2006/relationships/customXml" Target="../ink/ink1586.xml"/><Relationship Id="rId99" Type="http://schemas.openxmlformats.org/officeDocument/2006/relationships/image" Target="../media/image902.png"/><Relationship Id="rId122" Type="http://schemas.openxmlformats.org/officeDocument/2006/relationships/customXml" Target="../ink/ink1492.xml"/><Relationship Id="rId371" Type="http://schemas.openxmlformats.org/officeDocument/2006/relationships/image" Target="../media/image1038.png"/><Relationship Id="rId26" Type="http://schemas.openxmlformats.org/officeDocument/2006/relationships/customXml" Target="../ink/ink1444.xml"/><Relationship Id="rId231" Type="http://schemas.openxmlformats.org/officeDocument/2006/relationships/image" Target="../media/image968.png"/><Relationship Id="rId273" Type="http://schemas.openxmlformats.org/officeDocument/2006/relationships/image" Target="../media/image989.png"/><Relationship Id="rId329" Type="http://schemas.openxmlformats.org/officeDocument/2006/relationships/image" Target="../media/image1017.png"/><Relationship Id="rId68" Type="http://schemas.openxmlformats.org/officeDocument/2006/relationships/customXml" Target="../ink/ink1465.xml"/><Relationship Id="rId133" Type="http://schemas.openxmlformats.org/officeDocument/2006/relationships/image" Target="../media/image919.png"/><Relationship Id="rId175" Type="http://schemas.openxmlformats.org/officeDocument/2006/relationships/image" Target="../media/image940.png"/><Relationship Id="rId340" Type="http://schemas.openxmlformats.org/officeDocument/2006/relationships/customXml" Target="../ink/ink1597.xml"/><Relationship Id="rId200" Type="http://schemas.openxmlformats.org/officeDocument/2006/relationships/customXml" Target="../ink/ink1527.xml"/><Relationship Id="rId382" Type="http://schemas.openxmlformats.org/officeDocument/2006/relationships/customXml" Target="../ink/ink1618.xml"/><Relationship Id="rId242" Type="http://schemas.openxmlformats.org/officeDocument/2006/relationships/customXml" Target="../ink/ink1548.xml"/><Relationship Id="rId284" Type="http://schemas.openxmlformats.org/officeDocument/2006/relationships/customXml" Target="../ink/ink1569.xml"/><Relationship Id="rId37" Type="http://schemas.openxmlformats.org/officeDocument/2006/relationships/image" Target="../media/image8710.png"/><Relationship Id="rId79" Type="http://schemas.openxmlformats.org/officeDocument/2006/relationships/image" Target="../media/image892.png"/><Relationship Id="rId102" Type="http://schemas.openxmlformats.org/officeDocument/2006/relationships/customXml" Target="../ink/ink1482.xml"/><Relationship Id="rId144" Type="http://schemas.openxmlformats.org/officeDocument/2006/relationships/customXml" Target="../ink/ink1503.xml"/><Relationship Id="rId90" Type="http://schemas.openxmlformats.org/officeDocument/2006/relationships/customXml" Target="../ink/ink1476.xml"/><Relationship Id="rId186" Type="http://schemas.openxmlformats.org/officeDocument/2006/relationships/customXml" Target="../ink/ink1520.xml"/><Relationship Id="rId351" Type="http://schemas.openxmlformats.org/officeDocument/2006/relationships/image" Target="../media/image1028.png"/><Relationship Id="rId393" Type="http://schemas.openxmlformats.org/officeDocument/2006/relationships/image" Target="../media/image932.png"/><Relationship Id="rId407" Type="http://schemas.openxmlformats.org/officeDocument/2006/relationships/image" Target="../media/image1052.png"/><Relationship Id="rId211" Type="http://schemas.openxmlformats.org/officeDocument/2006/relationships/image" Target="../media/image958.png"/><Relationship Id="rId253" Type="http://schemas.openxmlformats.org/officeDocument/2006/relationships/image" Target="../media/image979.png"/><Relationship Id="rId295" Type="http://schemas.openxmlformats.org/officeDocument/2006/relationships/image" Target="../media/image1000.png"/><Relationship Id="rId309" Type="http://schemas.openxmlformats.org/officeDocument/2006/relationships/image" Target="../media/image1007.png"/><Relationship Id="rId48" Type="http://schemas.openxmlformats.org/officeDocument/2006/relationships/customXml" Target="../ink/ink1455.xml"/><Relationship Id="rId113" Type="http://schemas.openxmlformats.org/officeDocument/2006/relationships/image" Target="../media/image909.png"/><Relationship Id="rId320" Type="http://schemas.openxmlformats.org/officeDocument/2006/relationships/customXml" Target="../ink/ink15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C4BD16-7A19-41A6-979C-8E33F3F1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" y="46556"/>
            <a:ext cx="6829425" cy="2190750"/>
          </a:xfrm>
          <a:prstGeom prst="rect">
            <a:avLst/>
          </a:prstGeom>
        </p:spPr>
      </p:pic>
      <p:pic>
        <p:nvPicPr>
          <p:cNvPr id="5" name="Picture 2" descr="Señal de una fuente de alimentación">
            <a:extLst>
              <a:ext uri="{FF2B5EF4-FFF2-40B4-BE49-F238E27FC236}">
                <a16:creationId xmlns:a16="http://schemas.microsoft.com/office/drawing/2014/main" id="{7A211DFA-53A5-4A4E-9D5F-886AEF61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57" y="2311106"/>
            <a:ext cx="79057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68568F8F-A6C3-4F67-A441-6A55E4A2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824955"/>
            <a:ext cx="227647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F93FDB-8663-442C-BEAE-89B17FDC0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9" y="5123089"/>
            <a:ext cx="1228725" cy="733425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546E9DDA-11BB-4E81-91A2-BBA019C3E4F9}"/>
              </a:ext>
            </a:extLst>
          </p:cNvPr>
          <p:cNvGrpSpPr/>
          <p:nvPr/>
        </p:nvGrpSpPr>
        <p:grpSpPr>
          <a:xfrm>
            <a:off x="1014377" y="2737286"/>
            <a:ext cx="448920" cy="216000"/>
            <a:chOff x="1014377" y="2737286"/>
            <a:chExt cx="44892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8EB5AF8-15C6-4C0E-8DE5-2CEAEC634BDF}"/>
                    </a:ext>
                  </a:extLst>
                </p14:cNvPr>
                <p14:cNvContentPartPr/>
                <p14:nvPr/>
              </p14:nvContentPartPr>
              <p14:xfrm>
                <a:off x="1014377" y="2789846"/>
                <a:ext cx="111240" cy="129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8EB5AF8-15C6-4C0E-8DE5-2CEAEC634B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5377" y="2781206"/>
                  <a:ext cx="12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CBEB6D4-1D2B-4E2F-96AB-E660CC337040}"/>
                    </a:ext>
                  </a:extLst>
                </p14:cNvPr>
                <p14:cNvContentPartPr/>
                <p14:nvPr/>
              </p14:nvContentPartPr>
              <p14:xfrm>
                <a:off x="1200137" y="2772926"/>
                <a:ext cx="29880" cy="28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CBEB6D4-1D2B-4E2F-96AB-E660CC3370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1497" y="2763926"/>
                  <a:ext cx="47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D06D340-C187-41B9-8B4D-14FC232CD185}"/>
                    </a:ext>
                  </a:extLst>
                </p14:cNvPr>
                <p14:cNvContentPartPr/>
                <p14:nvPr/>
              </p14:nvContentPartPr>
              <p14:xfrm>
                <a:off x="1208417" y="2924126"/>
                <a:ext cx="28800" cy="29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D06D340-C187-41B9-8B4D-14FC232CD1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9417" y="2915126"/>
                  <a:ext cx="46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E3AB549-BB9C-44E1-83FA-F3A99F79DE5C}"/>
                    </a:ext>
                  </a:extLst>
                </p14:cNvPr>
                <p14:cNvContentPartPr/>
                <p14:nvPr/>
              </p14:nvContentPartPr>
              <p14:xfrm>
                <a:off x="1323257" y="2737286"/>
                <a:ext cx="140040" cy="1976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E3AB549-BB9C-44E1-83FA-F3A99F79DE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4617" y="2728646"/>
                  <a:ext cx="1576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B03B982-B644-4CF8-AF81-E0197625663A}"/>
              </a:ext>
            </a:extLst>
          </p:cNvPr>
          <p:cNvGrpSpPr/>
          <p:nvPr/>
        </p:nvGrpSpPr>
        <p:grpSpPr>
          <a:xfrm>
            <a:off x="586697" y="6068006"/>
            <a:ext cx="969120" cy="317520"/>
            <a:chOff x="586697" y="6068006"/>
            <a:chExt cx="9691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F1AF14D-7573-42F5-8BA2-D7A26DBF1016}"/>
                    </a:ext>
                  </a:extLst>
                </p14:cNvPr>
                <p14:cNvContentPartPr/>
                <p14:nvPr/>
              </p14:nvContentPartPr>
              <p14:xfrm>
                <a:off x="586697" y="6091406"/>
                <a:ext cx="189720" cy="178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F1AF14D-7573-42F5-8BA2-D7A26DBF10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057" y="6082406"/>
                  <a:ext cx="207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5EBC463-82E9-4066-8BDB-D09295524CC1}"/>
                    </a:ext>
                  </a:extLst>
                </p14:cNvPr>
                <p14:cNvContentPartPr/>
                <p14:nvPr/>
              </p14:nvContentPartPr>
              <p14:xfrm>
                <a:off x="814937" y="6188246"/>
                <a:ext cx="119160" cy="197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5EBC463-82E9-4066-8BDB-D09295524C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6297" y="6179246"/>
                  <a:ext cx="136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5B6B46B-F98F-4DEE-B492-99885265DA0D}"/>
                    </a:ext>
                  </a:extLst>
                </p14:cNvPr>
                <p14:cNvContentPartPr/>
                <p14:nvPr/>
              </p14:nvContentPartPr>
              <p14:xfrm>
                <a:off x="1048217" y="6190046"/>
                <a:ext cx="163800" cy="19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5B6B46B-F98F-4DEE-B492-99885265DA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9577" y="6181046"/>
                  <a:ext cx="181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F6FEE93-E7A3-422A-B146-C1423424FEA0}"/>
                    </a:ext>
                  </a:extLst>
                </p14:cNvPr>
                <p14:cNvContentPartPr/>
                <p14:nvPr/>
              </p14:nvContentPartPr>
              <p14:xfrm>
                <a:off x="1139657" y="6258446"/>
                <a:ext cx="94680" cy="12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F6FEE93-E7A3-422A-B146-C1423424FE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1017" y="6249806"/>
                  <a:ext cx="112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85B704-B6EC-49DF-A770-5E4FA04D0ED6}"/>
                    </a:ext>
                  </a:extLst>
                </p14:cNvPr>
                <p14:cNvContentPartPr/>
                <p14:nvPr/>
              </p14:nvContentPartPr>
              <p14:xfrm>
                <a:off x="1378337" y="6068006"/>
                <a:ext cx="177480" cy="181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85B704-B6EC-49DF-A770-5E4FA04D0E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9337" y="6059366"/>
                  <a:ext cx="1951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78E8C9F-1CD5-4AB1-985A-6E3BFEC84429}"/>
              </a:ext>
            </a:extLst>
          </p:cNvPr>
          <p:cNvGrpSpPr/>
          <p:nvPr/>
        </p:nvGrpSpPr>
        <p:grpSpPr>
          <a:xfrm>
            <a:off x="1728977" y="6140006"/>
            <a:ext cx="127440" cy="110520"/>
            <a:chOff x="1728977" y="6140006"/>
            <a:chExt cx="12744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B3C5220-0BA6-4BC8-B69A-0874D1B361B0}"/>
                    </a:ext>
                  </a:extLst>
                </p14:cNvPr>
                <p14:cNvContentPartPr/>
                <p14:nvPr/>
              </p14:nvContentPartPr>
              <p14:xfrm>
                <a:off x="1728977" y="6140006"/>
                <a:ext cx="127440" cy="12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B3C5220-0BA6-4BC8-B69A-0874D1B361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9977" y="6131006"/>
                  <a:ext cx="145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16BA4A4-D014-4BFE-88D4-7516D91F88E1}"/>
                    </a:ext>
                  </a:extLst>
                </p14:cNvPr>
                <p14:cNvContentPartPr/>
                <p14:nvPr/>
              </p14:nvContentPartPr>
              <p14:xfrm>
                <a:off x="1777577" y="6216686"/>
                <a:ext cx="77040" cy="33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16BA4A4-D014-4BFE-88D4-7516D91F88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68937" y="6207686"/>
                  <a:ext cx="946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C53154AE-7827-4681-B87D-4A4263FE0CF7}"/>
                  </a:ext>
                </a:extLst>
              </p14:cNvPr>
              <p14:cNvContentPartPr/>
              <p14:nvPr/>
            </p14:nvContentPartPr>
            <p14:xfrm>
              <a:off x="2077817" y="6046406"/>
              <a:ext cx="99720" cy="1825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C53154AE-7827-4681-B87D-4A4263FE0C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69177" y="6037766"/>
                <a:ext cx="1173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03C10BDD-A61F-4361-9484-26F1BF37726C}"/>
              </a:ext>
            </a:extLst>
          </p:cNvPr>
          <p:cNvGrpSpPr/>
          <p:nvPr/>
        </p:nvGrpSpPr>
        <p:grpSpPr>
          <a:xfrm>
            <a:off x="2334857" y="6057206"/>
            <a:ext cx="182520" cy="178560"/>
            <a:chOff x="2334857" y="6057206"/>
            <a:chExt cx="1825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898F18B-7F12-4430-A649-DD2615BEC146}"/>
                    </a:ext>
                  </a:extLst>
                </p14:cNvPr>
                <p14:cNvContentPartPr/>
                <p14:nvPr/>
              </p14:nvContentPartPr>
              <p14:xfrm>
                <a:off x="2334857" y="6057206"/>
                <a:ext cx="158760" cy="178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898F18B-7F12-4430-A649-DD2615BEC1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26217" y="6048566"/>
                  <a:ext cx="176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F2316F5-567D-444B-9462-B4076C534839}"/>
                    </a:ext>
                  </a:extLst>
                </p14:cNvPr>
                <p14:cNvContentPartPr/>
                <p14:nvPr/>
              </p14:nvContentPartPr>
              <p14:xfrm>
                <a:off x="2393177" y="6084566"/>
                <a:ext cx="124200" cy="132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F2316F5-567D-444B-9462-B4076C5348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4177" y="6075566"/>
                  <a:ext cx="1418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66588C-07A6-494D-A1B3-9BCFC59E174F}"/>
              </a:ext>
            </a:extLst>
          </p:cNvPr>
          <p:cNvGrpSpPr/>
          <p:nvPr/>
        </p:nvGrpSpPr>
        <p:grpSpPr>
          <a:xfrm>
            <a:off x="580577" y="6566246"/>
            <a:ext cx="393120" cy="248040"/>
            <a:chOff x="580577" y="6566246"/>
            <a:chExt cx="393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A92C5F6-BF14-424F-8870-FC0446C5A303}"/>
                    </a:ext>
                  </a:extLst>
                </p14:cNvPr>
                <p14:cNvContentPartPr/>
                <p14:nvPr/>
              </p14:nvContentPartPr>
              <p14:xfrm>
                <a:off x="580577" y="6566246"/>
                <a:ext cx="177480" cy="159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A92C5F6-BF14-424F-8870-FC0446C5A3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577" y="6557606"/>
                  <a:ext cx="195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28288C1-AA0A-4187-A83C-DD03934D8849}"/>
                    </a:ext>
                  </a:extLst>
                </p14:cNvPr>
                <p14:cNvContentPartPr/>
                <p14:nvPr/>
              </p14:nvContentPartPr>
              <p14:xfrm>
                <a:off x="837977" y="6647966"/>
                <a:ext cx="135720" cy="1663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28288C1-AA0A-4187-A83C-DD03934D88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8977" y="6639326"/>
                  <a:ext cx="153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0AA156E-EF04-48BC-9ACC-9A4107943772}"/>
              </a:ext>
            </a:extLst>
          </p:cNvPr>
          <p:cNvGrpSpPr/>
          <p:nvPr/>
        </p:nvGrpSpPr>
        <p:grpSpPr>
          <a:xfrm>
            <a:off x="1149737" y="6548606"/>
            <a:ext cx="484200" cy="187560"/>
            <a:chOff x="1149737" y="6548606"/>
            <a:chExt cx="4842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1ECF7F6-71A2-4F46-89A0-14BF45683E03}"/>
                    </a:ext>
                  </a:extLst>
                </p14:cNvPr>
                <p14:cNvContentPartPr/>
                <p14:nvPr/>
              </p14:nvContentPartPr>
              <p14:xfrm>
                <a:off x="1149737" y="6633926"/>
                <a:ext cx="126000" cy="14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1ECF7F6-71A2-4F46-89A0-14BF45683E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097" y="6624926"/>
                  <a:ext cx="14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99D21A3-73E8-456A-B8D4-3D5BE8C0B4D1}"/>
                    </a:ext>
                  </a:extLst>
                </p14:cNvPr>
                <p14:cNvContentPartPr/>
                <p14:nvPr/>
              </p14:nvContentPartPr>
              <p14:xfrm>
                <a:off x="1184657" y="6707726"/>
                <a:ext cx="114840" cy="16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99D21A3-73E8-456A-B8D4-3D5BE8C0B4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6017" y="6698726"/>
                  <a:ext cx="132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A35F38E-A1FE-4CC0-BA15-AEFBF621581E}"/>
                    </a:ext>
                  </a:extLst>
                </p14:cNvPr>
                <p14:cNvContentPartPr/>
                <p14:nvPr/>
              </p14:nvContentPartPr>
              <p14:xfrm>
                <a:off x="1457537" y="6548606"/>
                <a:ext cx="176400" cy="187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A35F38E-A1FE-4CC0-BA15-AEFBF62158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48537" y="6539606"/>
                  <a:ext cx="1940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6CEC566-5EC1-4F24-A6B6-295E10897F32}"/>
              </a:ext>
            </a:extLst>
          </p:cNvPr>
          <p:cNvGrpSpPr/>
          <p:nvPr/>
        </p:nvGrpSpPr>
        <p:grpSpPr>
          <a:xfrm>
            <a:off x="2698457" y="5969366"/>
            <a:ext cx="1091880" cy="723240"/>
            <a:chOff x="2698457" y="5969366"/>
            <a:chExt cx="109188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A7E1BA3-CB0B-499F-80EC-08358E4CA062}"/>
                    </a:ext>
                  </a:extLst>
                </p14:cNvPr>
                <p14:cNvContentPartPr/>
                <p14:nvPr/>
              </p14:nvContentPartPr>
              <p14:xfrm>
                <a:off x="2698457" y="5969366"/>
                <a:ext cx="282960" cy="723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A7E1BA3-CB0B-499F-80EC-08358E4CA0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89817" y="5960366"/>
                  <a:ext cx="3006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C52A338-3CD6-4DA3-80CD-E44672C62B36}"/>
                    </a:ext>
                  </a:extLst>
                </p14:cNvPr>
                <p14:cNvContentPartPr/>
                <p14:nvPr/>
              </p14:nvContentPartPr>
              <p14:xfrm>
                <a:off x="3128297" y="6332246"/>
                <a:ext cx="256320" cy="10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C52A338-3CD6-4DA3-80CD-E44672C62B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19657" y="6323246"/>
                  <a:ext cx="273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D66F712-3B4E-43EA-BCB0-47D90741AC14}"/>
                    </a:ext>
                  </a:extLst>
                </p14:cNvPr>
                <p14:cNvContentPartPr/>
                <p14:nvPr/>
              </p14:nvContentPartPr>
              <p14:xfrm>
                <a:off x="3362297" y="6253406"/>
                <a:ext cx="139680" cy="1494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D66F712-3B4E-43EA-BCB0-47D90741AC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53657" y="6244766"/>
                  <a:ext cx="157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4D81590-B6B3-4A6C-911F-4D1A7263324B}"/>
                    </a:ext>
                  </a:extLst>
                </p14:cNvPr>
                <p14:cNvContentPartPr/>
                <p14:nvPr/>
              </p14:nvContentPartPr>
              <p14:xfrm>
                <a:off x="3606737" y="6160166"/>
                <a:ext cx="183600" cy="259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4D81590-B6B3-4A6C-911F-4D1A726332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98097" y="6151166"/>
                  <a:ext cx="20124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93B08297-CAA9-4096-A512-26ED4BFB14B3}"/>
                  </a:ext>
                </a:extLst>
              </p14:cNvPr>
              <p14:cNvContentPartPr/>
              <p14:nvPr/>
            </p14:nvContentPartPr>
            <p14:xfrm>
              <a:off x="4225577" y="6303446"/>
              <a:ext cx="173520" cy="1116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93B08297-CAA9-4096-A512-26ED4BFB14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16937" y="6294446"/>
                <a:ext cx="191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74779219-C7A8-4FF6-908E-A70A8AE89AF8}"/>
                  </a:ext>
                </a:extLst>
              </p14:cNvPr>
              <p14:cNvContentPartPr/>
              <p14:nvPr/>
            </p14:nvContentPartPr>
            <p14:xfrm>
              <a:off x="4234937" y="6428006"/>
              <a:ext cx="201960" cy="2772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74779219-C7A8-4FF6-908E-A70A8AE89A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26297" y="6419006"/>
                <a:ext cx="2196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5C02984D-257B-4405-8CFA-11350DAB0EF8}"/>
              </a:ext>
            </a:extLst>
          </p:cNvPr>
          <p:cNvGrpSpPr/>
          <p:nvPr/>
        </p:nvGrpSpPr>
        <p:grpSpPr>
          <a:xfrm>
            <a:off x="4673417" y="5996891"/>
            <a:ext cx="636480" cy="448920"/>
            <a:chOff x="4673417" y="5987366"/>
            <a:chExt cx="63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35BEEF5-2526-4ED4-A4F2-FA43897D13F3}"/>
                    </a:ext>
                  </a:extLst>
                </p14:cNvPr>
                <p14:cNvContentPartPr/>
                <p14:nvPr/>
              </p14:nvContentPartPr>
              <p14:xfrm>
                <a:off x="4673417" y="5987366"/>
                <a:ext cx="273960" cy="246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35BEEF5-2526-4ED4-A4F2-FA43897D13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64417" y="5978726"/>
                  <a:ext cx="291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AACC7E9-F83F-4CD8-9961-E9A21D64949D}"/>
                    </a:ext>
                  </a:extLst>
                </p14:cNvPr>
                <p14:cNvContentPartPr/>
                <p14:nvPr/>
              </p14:nvContentPartPr>
              <p14:xfrm>
                <a:off x="4705097" y="6411806"/>
                <a:ext cx="604800" cy="244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AACC7E9-F83F-4CD8-9961-E9A21D6494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6457" y="6402806"/>
                  <a:ext cx="6224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02959C8-5BA0-45D2-865E-D9FB4D2E77B2}"/>
              </a:ext>
            </a:extLst>
          </p:cNvPr>
          <p:cNvGrpSpPr/>
          <p:nvPr/>
        </p:nvGrpSpPr>
        <p:grpSpPr>
          <a:xfrm>
            <a:off x="4850537" y="6567326"/>
            <a:ext cx="404640" cy="169560"/>
            <a:chOff x="4850537" y="6567326"/>
            <a:chExt cx="404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7FC0FBD-69E3-44A7-96B1-AF8C9A57419E}"/>
                    </a:ext>
                  </a:extLst>
                </p14:cNvPr>
                <p14:cNvContentPartPr/>
                <p14:nvPr/>
              </p14:nvContentPartPr>
              <p14:xfrm>
                <a:off x="4850537" y="6568046"/>
                <a:ext cx="41400" cy="168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7FC0FBD-69E3-44A7-96B1-AF8C9A5741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1897" y="6559406"/>
                  <a:ext cx="59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0DCBBB3-D0F6-4841-AA7D-7DA7658900E5}"/>
                    </a:ext>
                  </a:extLst>
                </p14:cNvPr>
                <p14:cNvContentPartPr/>
                <p14:nvPr/>
              </p14:nvContentPartPr>
              <p14:xfrm>
                <a:off x="5053217" y="6567326"/>
                <a:ext cx="201960" cy="164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0DCBBB3-D0F6-4841-AA7D-7DA7658900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44217" y="6558326"/>
                  <a:ext cx="219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39FC378-4E63-4ED3-8A80-80408AAA2A2A}"/>
                    </a:ext>
                  </a:extLst>
                </p14:cNvPr>
                <p14:cNvContentPartPr/>
                <p14:nvPr/>
              </p14:nvContentPartPr>
              <p14:xfrm>
                <a:off x="5088857" y="6615926"/>
                <a:ext cx="151200" cy="1137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39FC378-4E63-4ED3-8A80-80408AAA2A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79857" y="6606926"/>
                  <a:ext cx="1688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9C9D9C2-5820-4C31-9D77-60F9D13485CD}"/>
              </a:ext>
            </a:extLst>
          </p:cNvPr>
          <p:cNvGrpSpPr/>
          <p:nvPr/>
        </p:nvGrpSpPr>
        <p:grpSpPr>
          <a:xfrm>
            <a:off x="3785550" y="6347145"/>
            <a:ext cx="206640" cy="257040"/>
            <a:chOff x="3785550" y="6347145"/>
            <a:chExt cx="2066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0BE4E45-C0BD-4581-92E1-7460F4FD7037}"/>
                    </a:ext>
                  </a:extLst>
                </p14:cNvPr>
                <p14:cNvContentPartPr/>
                <p14:nvPr/>
              </p14:nvContentPartPr>
              <p14:xfrm>
                <a:off x="3785550" y="6461265"/>
                <a:ext cx="134280" cy="142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0BE4E45-C0BD-4581-92E1-7460F4FD70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6550" y="6452625"/>
                  <a:ext cx="151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A1B7C4D-CEEC-48C7-9CE5-56C069A81FEE}"/>
                    </a:ext>
                  </a:extLst>
                </p14:cNvPr>
                <p14:cNvContentPartPr/>
                <p14:nvPr/>
              </p14:nvContentPartPr>
              <p14:xfrm>
                <a:off x="3918750" y="6347145"/>
                <a:ext cx="73440" cy="63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A1B7C4D-CEEC-48C7-9CE5-56C069A81F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0110" y="6338145"/>
                  <a:ext cx="910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03BE701F-61C6-452C-BB4B-7FE6EE4B9EB5}"/>
              </a:ext>
            </a:extLst>
          </p:cNvPr>
          <p:cNvGrpSpPr/>
          <p:nvPr/>
        </p:nvGrpSpPr>
        <p:grpSpPr>
          <a:xfrm>
            <a:off x="4938270" y="6100185"/>
            <a:ext cx="239400" cy="210960"/>
            <a:chOff x="4938270" y="6100185"/>
            <a:chExt cx="2394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8F2A513-5421-4BC4-BAA1-F9859B61CAF7}"/>
                    </a:ext>
                  </a:extLst>
                </p14:cNvPr>
                <p14:cNvContentPartPr/>
                <p14:nvPr/>
              </p14:nvContentPartPr>
              <p14:xfrm>
                <a:off x="4938270" y="6171105"/>
                <a:ext cx="101880" cy="140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8F2A513-5421-4BC4-BAA1-F9859B61CA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29630" y="6162465"/>
                  <a:ext cx="119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39EF110-BADB-416E-B223-B44F3044477C}"/>
                    </a:ext>
                  </a:extLst>
                </p14:cNvPr>
                <p14:cNvContentPartPr/>
                <p14:nvPr/>
              </p14:nvContentPartPr>
              <p14:xfrm>
                <a:off x="5088030" y="6100185"/>
                <a:ext cx="89640" cy="77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39EF110-BADB-416E-B223-B44F304447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79390" y="6091545"/>
                  <a:ext cx="10728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599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F27DC802-F252-4AED-B1F8-35F6F45D65DF}"/>
                  </a:ext>
                </a:extLst>
              </p14:cNvPr>
              <p14:cNvContentPartPr/>
              <p14:nvPr/>
            </p14:nvContentPartPr>
            <p14:xfrm>
              <a:off x="353310" y="1300203"/>
              <a:ext cx="727560" cy="819324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F27DC802-F252-4AED-B1F8-35F6F45D65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310" y="1291203"/>
                <a:ext cx="745200" cy="83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249D5E9F-AAF4-4BC2-A31D-48517E3AFD2F}"/>
                  </a:ext>
                </a:extLst>
              </p14:cNvPr>
              <p14:cNvContentPartPr/>
              <p14:nvPr/>
            </p14:nvContentPartPr>
            <p14:xfrm>
              <a:off x="1058190" y="1448883"/>
              <a:ext cx="24840" cy="169884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249D5E9F-AAF4-4BC2-A31D-48517E3AF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550" y="1439885"/>
                <a:ext cx="42480" cy="1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00A154B3-2AAC-442D-99DB-91AD42B20BE9}"/>
                  </a:ext>
                </a:extLst>
              </p14:cNvPr>
              <p14:cNvContentPartPr/>
              <p14:nvPr/>
            </p14:nvContentPartPr>
            <p14:xfrm>
              <a:off x="990870" y="1525239"/>
              <a:ext cx="140760" cy="50292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00A154B3-2AAC-442D-99DB-91AD42B20B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870" y="1516258"/>
                <a:ext cx="158400" cy="6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02CA4631-25B9-4B01-9618-9DF0F6EFB336}"/>
                  </a:ext>
                </a:extLst>
              </p14:cNvPr>
              <p14:cNvContentPartPr/>
              <p14:nvPr/>
            </p14:nvContentPartPr>
            <p14:xfrm>
              <a:off x="1187430" y="1592181"/>
              <a:ext cx="186840" cy="312048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02CA4631-25B9-4B01-9618-9DF0F6EFB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8790" y="1583543"/>
                <a:ext cx="204480" cy="32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F5F904B3-AEB0-400C-8FB2-A9DEE4BD9D4B}"/>
                  </a:ext>
                </a:extLst>
              </p14:cNvPr>
              <p14:cNvContentPartPr/>
              <p14:nvPr/>
            </p14:nvContentPartPr>
            <p14:xfrm>
              <a:off x="1428630" y="1781811"/>
              <a:ext cx="123840" cy="242748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F5F904B3-AEB0-400C-8FB2-A9DEE4BD9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9630" y="1773167"/>
                <a:ext cx="141480" cy="26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A96DDE0F-2524-4E1C-BBAA-F54031052022}"/>
                  </a:ext>
                </a:extLst>
              </p14:cNvPr>
              <p14:cNvContentPartPr/>
              <p14:nvPr/>
            </p14:nvContentPartPr>
            <p14:xfrm>
              <a:off x="1417110" y="1892997"/>
              <a:ext cx="85680" cy="38016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A96DDE0F-2524-4E1C-BBAA-F540310520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8110" y="1884031"/>
                <a:ext cx="103320" cy="5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AD9E26B0-4C7E-4BFC-9384-D223D310C261}"/>
                  </a:ext>
                </a:extLst>
              </p14:cNvPr>
              <p14:cNvContentPartPr/>
              <p14:nvPr/>
            </p14:nvContentPartPr>
            <p14:xfrm>
              <a:off x="1434390" y="1777149"/>
              <a:ext cx="135360" cy="83952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AD9E26B0-4C7E-4BFC-9384-D223D310C2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5390" y="1768502"/>
                <a:ext cx="153000" cy="101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35848FAE-DC11-4465-B437-9FCA2D53BE66}"/>
                  </a:ext>
                </a:extLst>
              </p14:cNvPr>
              <p14:cNvContentPartPr/>
              <p14:nvPr/>
            </p14:nvContentPartPr>
            <p14:xfrm>
              <a:off x="773430" y="1312641"/>
              <a:ext cx="1247400" cy="46728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35848FAE-DC11-4465-B437-9FCA2D53BE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430" y="1303585"/>
                <a:ext cx="1265040" cy="6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62FF6FD2-A5F7-4B1C-8AA4-6339A8F8EC84}"/>
                  </a:ext>
                </a:extLst>
              </p14:cNvPr>
              <p14:cNvContentPartPr/>
              <p14:nvPr/>
            </p14:nvContentPartPr>
            <p14:xfrm>
              <a:off x="1992030" y="1183743"/>
              <a:ext cx="55800" cy="324324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62FF6FD2-A5F7-4B1C-8AA4-6339A8F8EC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83390" y="1175104"/>
                <a:ext cx="73440" cy="341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7547402E-9194-43F0-8503-7DC63F69AADC}"/>
                  </a:ext>
                </a:extLst>
              </p14:cNvPr>
              <p14:cNvContentPartPr/>
              <p14:nvPr/>
            </p14:nvContentPartPr>
            <p14:xfrm>
              <a:off x="1953150" y="1195641"/>
              <a:ext cx="903960" cy="395208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7547402E-9194-43F0-8503-7DC63F69AA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510" y="1186643"/>
                <a:ext cx="921600" cy="41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4967D1BA-3D0A-4FBA-B042-A1571A4135F9}"/>
                  </a:ext>
                </a:extLst>
              </p14:cNvPr>
              <p14:cNvContentPartPr/>
              <p14:nvPr/>
            </p14:nvContentPartPr>
            <p14:xfrm>
              <a:off x="1750110" y="726039"/>
              <a:ext cx="280080" cy="382932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4967D1BA-3D0A-4FBA-B042-A1571A4135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41470" y="717042"/>
                <a:ext cx="297720" cy="40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2C79A331-8BB7-4945-9C5C-E738C72EA479}"/>
                  </a:ext>
                </a:extLst>
              </p14:cNvPr>
              <p14:cNvContentPartPr/>
              <p14:nvPr/>
            </p14:nvContentPartPr>
            <p14:xfrm>
              <a:off x="1993830" y="912663"/>
              <a:ext cx="198720" cy="197604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2C79A331-8BB7-4945-9C5C-E738C72EA4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5190" y="904025"/>
                <a:ext cx="216360" cy="215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6F8594FC-E61C-4BD1-B114-5957A293862D}"/>
                  </a:ext>
                </a:extLst>
              </p14:cNvPr>
              <p14:cNvContentPartPr/>
              <p14:nvPr/>
            </p14:nvContentPartPr>
            <p14:xfrm>
              <a:off x="1966110" y="1009071"/>
              <a:ext cx="73080" cy="40788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6F8594FC-E61C-4BD1-B114-5957A29386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7470" y="1000126"/>
                <a:ext cx="90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5E4F3599-58A7-40F4-82D4-709EBBC87D8A}"/>
                  </a:ext>
                </a:extLst>
              </p14:cNvPr>
              <p14:cNvContentPartPr/>
              <p14:nvPr/>
            </p14:nvContentPartPr>
            <p14:xfrm>
              <a:off x="1932990" y="908487"/>
              <a:ext cx="182160" cy="75636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5E4F3599-58A7-40F4-82D4-709EBBC87D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3990" y="899843"/>
                <a:ext cx="199800" cy="9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A5B8884-F199-4543-8B89-BF5A262E61B8}"/>
                  </a:ext>
                </a:extLst>
              </p14:cNvPr>
              <p14:cNvContentPartPr/>
              <p14:nvPr/>
            </p14:nvContentPartPr>
            <p14:xfrm>
              <a:off x="2862510" y="1405665"/>
              <a:ext cx="991800" cy="5148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A5B8884-F199-4543-8B89-BF5A262E61B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3870" y="1397025"/>
                <a:ext cx="1009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09F35589-EE44-451B-BDC7-9420A936C85D}"/>
                  </a:ext>
                </a:extLst>
              </p14:cNvPr>
              <p14:cNvContentPartPr/>
              <p14:nvPr/>
            </p14:nvContentPartPr>
            <p14:xfrm>
              <a:off x="3813990" y="1419957"/>
              <a:ext cx="41040" cy="212256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09F35589-EE44-451B-BDC7-9420A936C8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05350" y="1410963"/>
                <a:ext cx="58680" cy="22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A31984D8-7ACE-497D-8455-E9BB330AA5A6}"/>
                  </a:ext>
                </a:extLst>
              </p14:cNvPr>
              <p14:cNvContentPartPr/>
              <p14:nvPr/>
            </p14:nvContentPartPr>
            <p14:xfrm>
              <a:off x="3540030" y="1471563"/>
              <a:ext cx="756720" cy="249084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A31984D8-7ACE-497D-8455-E9BB330AA5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1390" y="1462912"/>
                <a:ext cx="774360" cy="26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18A601CC-113F-418B-9C84-11ED46D892F3}"/>
                  </a:ext>
                </a:extLst>
              </p14:cNvPr>
              <p14:cNvContentPartPr/>
              <p14:nvPr/>
            </p14:nvContentPartPr>
            <p14:xfrm>
              <a:off x="3428070" y="1728297"/>
              <a:ext cx="153720" cy="144936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18A601CC-113F-418B-9C84-11ED46D892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9430" y="1719666"/>
                <a:ext cx="171360" cy="16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774FF39A-D3C2-496F-9AA3-D3E1ECEB52D3}"/>
                  </a:ext>
                </a:extLst>
              </p14:cNvPr>
              <p14:cNvContentPartPr/>
              <p14:nvPr/>
            </p14:nvContentPartPr>
            <p14:xfrm>
              <a:off x="3623550" y="1727091"/>
              <a:ext cx="396360" cy="393228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774FF39A-D3C2-496F-9AA3-D3E1ECEB52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14910" y="1718449"/>
                <a:ext cx="414000" cy="410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88B7DC00-1493-4309-9396-BF61DA92820E}"/>
                  </a:ext>
                </a:extLst>
              </p14:cNvPr>
              <p14:cNvContentPartPr/>
              <p14:nvPr/>
            </p14:nvContentPartPr>
            <p14:xfrm>
              <a:off x="771990" y="2055933"/>
              <a:ext cx="4046760" cy="619344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88B7DC00-1493-4309-9396-BF61DA92820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2990" y="2046931"/>
                <a:ext cx="4064400" cy="63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61D4DEBC-3AC0-4615-A934-8F744DAE8908}"/>
                  </a:ext>
                </a:extLst>
              </p14:cNvPr>
              <p14:cNvContentPartPr/>
              <p14:nvPr/>
            </p14:nvContentPartPr>
            <p14:xfrm>
              <a:off x="3776190" y="1225089"/>
              <a:ext cx="1787040" cy="428472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61D4DEBC-3AC0-4615-A934-8F744DAE89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67550" y="1216087"/>
                <a:ext cx="1804680" cy="44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438A4456-EA84-4F64-A604-429FEC94038B}"/>
                  </a:ext>
                </a:extLst>
              </p14:cNvPr>
              <p14:cNvContentPartPr/>
              <p14:nvPr/>
            </p14:nvContentPartPr>
            <p14:xfrm>
              <a:off x="5337510" y="1649475"/>
              <a:ext cx="439560" cy="990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438A4456-EA84-4F64-A604-429FEC9403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8870" y="1640636"/>
                <a:ext cx="457200" cy="2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C71DB25B-3851-4835-816B-7A8095A4A0B9}"/>
                  </a:ext>
                </a:extLst>
              </p14:cNvPr>
              <p14:cNvContentPartPr/>
              <p14:nvPr/>
            </p14:nvContentPartPr>
            <p14:xfrm>
              <a:off x="5446950" y="1669707"/>
              <a:ext cx="102240" cy="467676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C71DB25B-3851-4835-816B-7A8095A4A0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7950" y="1660706"/>
                <a:ext cx="119880" cy="485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0E0721FC-984C-4FF0-80CA-06D6397A447E}"/>
                  </a:ext>
                </a:extLst>
              </p14:cNvPr>
              <p14:cNvContentPartPr/>
              <p14:nvPr/>
            </p14:nvContentPartPr>
            <p14:xfrm>
              <a:off x="5490510" y="1736217"/>
              <a:ext cx="355680" cy="406296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0E0721FC-984C-4FF0-80CA-06D6397A44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81870" y="1727212"/>
                <a:ext cx="373320" cy="423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2444B7CE-9349-4A8F-BFDF-EF9440A17FC1}"/>
                  </a:ext>
                </a:extLst>
              </p14:cNvPr>
              <p14:cNvContentPartPr/>
              <p14:nvPr/>
            </p14:nvContentPartPr>
            <p14:xfrm>
              <a:off x="6034110" y="1564209"/>
              <a:ext cx="353160" cy="365112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2444B7CE-9349-4A8F-BFDF-EF9440A17F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25470" y="1555567"/>
                <a:ext cx="370800" cy="38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F369F031-22E8-4FC3-9BDA-0CF6FDD36DE4}"/>
                  </a:ext>
                </a:extLst>
              </p14:cNvPr>
              <p14:cNvContentPartPr/>
              <p14:nvPr/>
            </p14:nvContentPartPr>
            <p14:xfrm>
              <a:off x="6445590" y="1778031"/>
              <a:ext cx="213120" cy="230868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F369F031-22E8-4FC3-9BDA-0CF6FDD36D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36590" y="1769387"/>
                <a:ext cx="230760" cy="248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FCC40033-0F7F-4F87-97BC-2FDA34672707}"/>
                  </a:ext>
                </a:extLst>
              </p14:cNvPr>
              <p14:cNvContentPartPr/>
              <p14:nvPr/>
            </p14:nvContentPartPr>
            <p14:xfrm>
              <a:off x="5605350" y="2059965"/>
              <a:ext cx="32400" cy="530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FCC40033-0F7F-4F87-97BC-2FDA346727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6710" y="2050965"/>
                <a:ext cx="500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5E6752C7-3504-4CE1-8973-6DDD19DB569C}"/>
                  </a:ext>
                </a:extLst>
              </p14:cNvPr>
              <p14:cNvContentPartPr/>
              <p14:nvPr/>
            </p14:nvContentPartPr>
            <p14:xfrm>
              <a:off x="4737750" y="2539341"/>
              <a:ext cx="885240" cy="34848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5E6752C7-3504-4CE1-8973-6DDD19DB56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29110" y="2530266"/>
                <a:ext cx="902880" cy="5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4091160C-89E5-4043-8BBA-6F3024D8307C}"/>
                  </a:ext>
                </a:extLst>
              </p14:cNvPr>
              <p14:cNvContentPartPr/>
              <p14:nvPr/>
            </p14:nvContentPartPr>
            <p14:xfrm>
              <a:off x="3860790" y="2081565"/>
              <a:ext cx="80640" cy="46728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4091160C-89E5-4043-8BBA-6F3024D83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52150" y="2072558"/>
                <a:ext cx="98280" cy="484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DEEAC89B-5440-4291-865C-CB51230E4760}"/>
                  </a:ext>
                </a:extLst>
              </p14:cNvPr>
              <p14:cNvContentPartPr/>
              <p14:nvPr/>
            </p14:nvContentPartPr>
            <p14:xfrm>
              <a:off x="4479630" y="2357982"/>
              <a:ext cx="166680" cy="22176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DEEAC89B-5440-4291-865C-CB51230E47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70630" y="2348893"/>
                <a:ext cx="184320" cy="3999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25585D44-8972-4FC3-B848-CC47C0899B2F}"/>
              </a:ext>
            </a:extLst>
          </p:cNvPr>
          <p:cNvGrpSpPr/>
          <p:nvPr/>
        </p:nvGrpSpPr>
        <p:grpSpPr>
          <a:xfrm>
            <a:off x="3159510" y="2088882"/>
            <a:ext cx="336240" cy="366696"/>
            <a:chOff x="3159510" y="5829825"/>
            <a:chExt cx="3362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BB103FD-9889-417A-8EC8-CBB689E5C2C9}"/>
                    </a:ext>
                  </a:extLst>
                </p14:cNvPr>
                <p14:cNvContentPartPr/>
                <p14:nvPr/>
              </p14:nvContentPartPr>
              <p14:xfrm>
                <a:off x="3159510" y="5829825"/>
                <a:ext cx="179640" cy="247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BB103FD-9889-417A-8EC8-CBB689E5C2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0870" y="5821974"/>
                  <a:ext cx="197280" cy="263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82B7A024-FA99-4B40-9A99-EE7A92C3B45D}"/>
                    </a:ext>
                  </a:extLst>
                </p14:cNvPr>
                <p14:cNvContentPartPr/>
                <p14:nvPr/>
              </p14:nvContentPartPr>
              <p14:xfrm>
                <a:off x="3364710" y="5985705"/>
                <a:ext cx="131040" cy="177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2B7A024-FA99-4B40-9A99-EE7A92C3B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5710" y="5977519"/>
                  <a:ext cx="148680" cy="19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B1C504C-A6A1-4903-A296-1E9F284952D7}"/>
                    </a:ext>
                  </a:extLst>
                </p14:cNvPr>
                <p14:cNvContentPartPr/>
                <p14:nvPr/>
              </p14:nvContentPartPr>
              <p14:xfrm>
                <a:off x="3366870" y="6068145"/>
                <a:ext cx="70920" cy="32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B1C504C-A6A1-4903-A296-1E9F284952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57870" y="6059963"/>
                  <a:ext cx="88560" cy="484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CBFF7C66-D759-4895-BB57-780E5D6390C5}"/>
              </a:ext>
            </a:extLst>
          </p:cNvPr>
          <p:cNvGrpSpPr/>
          <p:nvPr/>
        </p:nvGrpSpPr>
        <p:grpSpPr>
          <a:xfrm>
            <a:off x="3745950" y="948726"/>
            <a:ext cx="1569960" cy="1254528"/>
            <a:chOff x="3745950" y="4730025"/>
            <a:chExt cx="1569960" cy="11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BB58844-31F2-4321-A755-F53607524EAA}"/>
                    </a:ext>
                  </a:extLst>
                </p14:cNvPr>
                <p14:cNvContentPartPr/>
                <p14:nvPr/>
              </p14:nvContentPartPr>
              <p14:xfrm>
                <a:off x="4336710" y="5456865"/>
                <a:ext cx="201240" cy="332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BB58844-31F2-4321-A755-F53607524E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7710" y="5448681"/>
                  <a:ext cx="218880" cy="348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03223BD-7D1C-4019-89EC-516DDAF25DD1}"/>
                    </a:ext>
                  </a:extLst>
                </p14:cNvPr>
                <p14:cNvContentPartPr/>
                <p14:nvPr/>
              </p14:nvContentPartPr>
              <p14:xfrm>
                <a:off x="4558110" y="5648745"/>
                <a:ext cx="145080" cy="221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03223BD-7D1C-4019-89EC-516DDAF25D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9470" y="5640895"/>
                  <a:ext cx="162720" cy="237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78DAF5F-20CE-4B34-AAFC-45FACB51C17D}"/>
                    </a:ext>
                  </a:extLst>
                </p14:cNvPr>
                <p14:cNvContentPartPr/>
                <p14:nvPr/>
              </p14:nvContentPartPr>
              <p14:xfrm>
                <a:off x="4569990" y="5736225"/>
                <a:ext cx="88920" cy="378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78DAF5F-20CE-4B34-AAFC-45FACB51C1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1350" y="5728008"/>
                  <a:ext cx="106560" cy="53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FA0EF33-D3A6-4DA3-A24D-390F8DCA9B13}"/>
                    </a:ext>
                  </a:extLst>
                </p14:cNvPr>
                <p14:cNvContentPartPr/>
                <p14:nvPr/>
              </p14:nvContentPartPr>
              <p14:xfrm>
                <a:off x="4568550" y="5150505"/>
                <a:ext cx="3240" cy="119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FA0EF33-D3A6-4DA3-A24D-390F8DCA9B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9910" y="5142316"/>
                  <a:ext cx="20880" cy="135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34B183F7-DC52-45A7-AFB1-5D5707B2BA6D}"/>
                    </a:ext>
                  </a:extLst>
                </p14:cNvPr>
                <p14:cNvContentPartPr/>
                <p14:nvPr/>
              </p14:nvContentPartPr>
              <p14:xfrm>
                <a:off x="4479630" y="5230425"/>
                <a:ext cx="158040" cy="12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34B183F7-DC52-45A7-AFB1-5D5707B2BA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70630" y="5222649"/>
                  <a:ext cx="175680" cy="2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95714DD-3FFE-4BCE-8634-C3F5C1B66A24}"/>
                    </a:ext>
                  </a:extLst>
                </p14:cNvPr>
                <p14:cNvContentPartPr/>
                <p14:nvPr/>
              </p14:nvContentPartPr>
              <p14:xfrm>
                <a:off x="3872310" y="5019105"/>
                <a:ext cx="1219320" cy="831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95714DD-3FFE-4BCE-8634-C3F5C1B66A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63310" y="5010920"/>
                  <a:ext cx="1236960" cy="99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B862C41-ADF6-49E4-BE32-8E5BAA892D75}"/>
                    </a:ext>
                  </a:extLst>
                </p14:cNvPr>
                <p14:cNvContentPartPr/>
                <p14:nvPr/>
              </p14:nvContentPartPr>
              <p14:xfrm>
                <a:off x="5014590" y="4914345"/>
                <a:ext cx="301320" cy="2602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B862C41-ADF6-49E4-BE32-8E5BAA892D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05950" y="4906497"/>
                  <a:ext cx="318960" cy="276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E47C12E-6B1F-437F-B5DB-27EBCB5CA5EC}"/>
                    </a:ext>
                  </a:extLst>
                </p14:cNvPr>
                <p14:cNvContentPartPr/>
                <p14:nvPr/>
              </p14:nvContentPartPr>
              <p14:xfrm>
                <a:off x="4331670" y="4730025"/>
                <a:ext cx="193680" cy="180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E47C12E-6B1F-437F-B5DB-27EBCB5CA5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2670" y="4721842"/>
                  <a:ext cx="211320" cy="19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E852047-3248-40F4-A56E-FA5FD27BBA36}"/>
                    </a:ext>
                  </a:extLst>
                </p14:cNvPr>
                <p14:cNvContentPartPr/>
                <p14:nvPr/>
              </p14:nvContentPartPr>
              <p14:xfrm>
                <a:off x="4601310" y="4791585"/>
                <a:ext cx="123120" cy="143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E852047-3248-40F4-A56E-FA5FD27BBA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2310" y="4783405"/>
                  <a:ext cx="140760" cy="159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DC10B7A-9FD3-495B-B6FA-30B2EA9DF41D}"/>
                    </a:ext>
                  </a:extLst>
                </p14:cNvPr>
                <p14:cNvContentPartPr/>
                <p14:nvPr/>
              </p14:nvContentPartPr>
              <p14:xfrm>
                <a:off x="3787350" y="5107665"/>
                <a:ext cx="75960" cy="262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DC10B7A-9FD3-495B-B6FA-30B2EA9DF4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8710" y="5099811"/>
                  <a:ext cx="93600" cy="278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2838A0B3-C3A4-4C85-9162-92B47F445621}"/>
                    </a:ext>
                  </a:extLst>
                </p14:cNvPr>
                <p14:cNvContentPartPr/>
                <p14:nvPr/>
              </p14:nvContentPartPr>
              <p14:xfrm>
                <a:off x="3745950" y="5287665"/>
                <a:ext cx="159480" cy="11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2838A0B3-C3A4-4C85-9162-92B47F4456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37310" y="5279483"/>
                  <a:ext cx="177120" cy="127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6932714-6CA3-4B18-94E1-CFEF5BA56963}"/>
                    </a:ext>
                  </a:extLst>
                </p14:cNvPr>
                <p14:cNvContentPartPr/>
                <p14:nvPr/>
              </p14:nvContentPartPr>
              <p14:xfrm>
                <a:off x="3764310" y="5033865"/>
                <a:ext cx="146880" cy="122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6932714-6CA3-4B18-94E1-CFEF5BA569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5670" y="5025681"/>
                  <a:ext cx="164520" cy="138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2BDF422-07A9-40FD-A898-3103FC5D5FF6}"/>
                    </a:ext>
                  </a:extLst>
                </p14:cNvPr>
                <p14:cNvContentPartPr/>
                <p14:nvPr/>
              </p14:nvContentPartPr>
              <p14:xfrm>
                <a:off x="3817950" y="5166345"/>
                <a:ext cx="29520" cy="169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2BDF422-07A9-40FD-A898-3103FC5D5F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8950" y="5158160"/>
                  <a:ext cx="47160" cy="18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6D880E1-B15B-467F-84DE-D8690A15214F}"/>
                    </a:ext>
                  </a:extLst>
                </p14:cNvPr>
                <p14:cNvContentPartPr/>
                <p14:nvPr/>
              </p14:nvContentPartPr>
              <p14:xfrm>
                <a:off x="3764670" y="5276865"/>
                <a:ext cx="151560" cy="114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6D880E1-B15B-467F-84DE-D8690A1521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56030" y="5269017"/>
                  <a:ext cx="169200" cy="13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5B930B3-51AD-42FA-AA0B-2CC6A99C1051}"/>
                    </a:ext>
                  </a:extLst>
                </p14:cNvPr>
                <p14:cNvContentPartPr/>
                <p14:nvPr/>
              </p14:nvContentPartPr>
              <p14:xfrm>
                <a:off x="4973190" y="4952145"/>
                <a:ext cx="245520" cy="1940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5B930B3-51AD-42FA-AA0B-2CC6A99C10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4190" y="4944292"/>
                  <a:ext cx="263160" cy="2100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AE3233E-2DDB-47F4-8FB0-4F957A025FC6}"/>
              </a:ext>
            </a:extLst>
          </p:cNvPr>
          <p:cNvGrpSpPr/>
          <p:nvPr/>
        </p:nvGrpSpPr>
        <p:grpSpPr>
          <a:xfrm>
            <a:off x="2998230" y="787665"/>
            <a:ext cx="386640" cy="256680"/>
            <a:chOff x="2998230" y="787665"/>
            <a:chExt cx="3866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26EB0A8-3069-44A9-AE74-6F7D3C6AA957}"/>
                    </a:ext>
                  </a:extLst>
                </p14:cNvPr>
                <p14:cNvContentPartPr/>
                <p14:nvPr/>
              </p14:nvContentPartPr>
              <p14:xfrm>
                <a:off x="2998230" y="787665"/>
                <a:ext cx="180720" cy="256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26EB0A8-3069-44A9-AE74-6F7D3C6AA9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89590" y="778665"/>
                  <a:ext cx="198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BC02379-07F7-4E01-B030-C82C83CC49DC}"/>
                    </a:ext>
                  </a:extLst>
                </p14:cNvPr>
                <p14:cNvContentPartPr/>
                <p14:nvPr/>
              </p14:nvContentPartPr>
              <p14:xfrm>
                <a:off x="3258510" y="897825"/>
                <a:ext cx="126360" cy="1461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BC02379-07F7-4E01-B030-C82C83CC49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9510" y="889185"/>
                  <a:ext cx="144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6536168-0713-483A-9922-102FFD8CE27C}"/>
                    </a:ext>
                  </a:extLst>
                </p14:cNvPr>
                <p14:cNvContentPartPr/>
                <p14:nvPr/>
              </p14:nvContentPartPr>
              <p14:xfrm>
                <a:off x="3238710" y="982785"/>
                <a:ext cx="43560" cy="17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6536168-0713-483A-9922-102FFD8CE2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30070" y="974145"/>
                  <a:ext cx="6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2557277-5412-4057-AFFB-A79BFA58106C}"/>
                    </a:ext>
                  </a:extLst>
                </p14:cNvPr>
                <p14:cNvContentPartPr/>
                <p14:nvPr/>
              </p14:nvContentPartPr>
              <p14:xfrm>
                <a:off x="3208470" y="913665"/>
                <a:ext cx="118800" cy="47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2557277-5412-4057-AFFB-A79BFA5810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99470" y="904665"/>
                  <a:ext cx="136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2BEEDAF-C699-47B8-86EB-94F507056C20}"/>
              </a:ext>
            </a:extLst>
          </p:cNvPr>
          <p:cNvGrpSpPr/>
          <p:nvPr/>
        </p:nvGrpSpPr>
        <p:grpSpPr>
          <a:xfrm>
            <a:off x="2747670" y="1356105"/>
            <a:ext cx="767520" cy="184680"/>
            <a:chOff x="2747670" y="1356105"/>
            <a:chExt cx="7675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1A954DD-30F7-4634-95F1-4E513B1E3936}"/>
                    </a:ext>
                  </a:extLst>
                </p14:cNvPr>
                <p14:cNvContentPartPr/>
                <p14:nvPr/>
              </p14:nvContentPartPr>
              <p14:xfrm>
                <a:off x="2747670" y="1423785"/>
                <a:ext cx="632880" cy="25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1A954DD-30F7-4634-95F1-4E513B1E39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39030" y="1415145"/>
                  <a:ext cx="650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9811368-F860-4A76-B767-6E71A519FE4F}"/>
                    </a:ext>
                  </a:extLst>
                </p14:cNvPr>
                <p14:cNvContentPartPr/>
                <p14:nvPr/>
              </p14:nvContentPartPr>
              <p14:xfrm>
                <a:off x="3348510" y="1356105"/>
                <a:ext cx="166680" cy="184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9811368-F860-4A76-B767-6E71A519FE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9510" y="1347465"/>
                  <a:ext cx="184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06671B0-F65A-4E0A-94E3-E2A1CFB29B86}"/>
                    </a:ext>
                  </a:extLst>
                </p14:cNvPr>
                <p14:cNvContentPartPr/>
                <p14:nvPr/>
              </p14:nvContentPartPr>
              <p14:xfrm>
                <a:off x="3357870" y="1393905"/>
                <a:ext cx="111960" cy="78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06671B0-F65A-4E0A-94E3-E2A1CFB29B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48870" y="1384905"/>
                  <a:ext cx="1296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C9B6CFB6-B723-4545-9FFA-4F53C48890C5}"/>
              </a:ext>
            </a:extLst>
          </p:cNvPr>
          <p:cNvGrpSpPr/>
          <p:nvPr/>
        </p:nvGrpSpPr>
        <p:grpSpPr>
          <a:xfrm>
            <a:off x="7471590" y="457545"/>
            <a:ext cx="1036080" cy="279360"/>
            <a:chOff x="7471590" y="457545"/>
            <a:chExt cx="10360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CA62BD8-9240-47D6-A4F8-D4B7BDFB2713}"/>
                    </a:ext>
                  </a:extLst>
                </p14:cNvPr>
                <p14:cNvContentPartPr/>
                <p14:nvPr/>
              </p14:nvContentPartPr>
              <p14:xfrm>
                <a:off x="7471590" y="457545"/>
                <a:ext cx="344520" cy="2610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4CA62BD8-9240-47D6-A4F8-D4B7BDFB27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62590" y="448545"/>
                  <a:ext cx="362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5EBBBDD-082D-4F20-B81A-9F603DB98E13}"/>
                    </a:ext>
                  </a:extLst>
                </p14:cNvPr>
                <p14:cNvContentPartPr/>
                <p14:nvPr/>
              </p14:nvContentPartPr>
              <p14:xfrm>
                <a:off x="7916910" y="591105"/>
                <a:ext cx="172440" cy="1458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5EBBBDD-082D-4F20-B81A-9F603DB98E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07910" y="582465"/>
                  <a:ext cx="190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40CD49D-F619-43D1-A3DC-1E455F8CE27B}"/>
                    </a:ext>
                  </a:extLst>
                </p14:cNvPr>
                <p14:cNvContentPartPr/>
                <p14:nvPr/>
              </p14:nvContentPartPr>
              <p14:xfrm>
                <a:off x="7910790" y="649065"/>
                <a:ext cx="107280" cy="27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40CD49D-F619-43D1-A3DC-1E455F8CE2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01790" y="640065"/>
                  <a:ext cx="124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965E0F1-103D-4719-B9AD-1A439220EBA2}"/>
                    </a:ext>
                  </a:extLst>
                </p14:cNvPr>
                <p14:cNvContentPartPr/>
                <p14:nvPr/>
              </p14:nvContentPartPr>
              <p14:xfrm>
                <a:off x="7892430" y="573465"/>
                <a:ext cx="167400" cy="29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965E0F1-103D-4719-B9AD-1A439220EB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3430" y="564465"/>
                  <a:ext cx="185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AB13A8E-A675-4034-9AE7-2711DD35C719}"/>
                    </a:ext>
                  </a:extLst>
                </p14:cNvPr>
                <p14:cNvContentPartPr/>
                <p14:nvPr/>
              </p14:nvContentPartPr>
              <p14:xfrm>
                <a:off x="8261430" y="545025"/>
                <a:ext cx="1972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AB13A8E-A675-4034-9AE7-2711DD3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2430" y="536385"/>
                  <a:ext cx="21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1E16DEF-8B9E-4AD1-952F-76AA20DE7010}"/>
                    </a:ext>
                  </a:extLst>
                </p14:cNvPr>
                <p14:cNvContentPartPr/>
                <p14:nvPr/>
              </p14:nvContentPartPr>
              <p14:xfrm>
                <a:off x="8295630" y="644025"/>
                <a:ext cx="212040" cy="36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1E16DEF-8B9E-4AD1-952F-76AA20DE70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86990" y="635025"/>
                  <a:ext cx="229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51CD5386-50AB-4578-BDF4-BD738C4F3A47}"/>
              </a:ext>
            </a:extLst>
          </p:cNvPr>
          <p:cNvGrpSpPr/>
          <p:nvPr/>
        </p:nvGrpSpPr>
        <p:grpSpPr>
          <a:xfrm>
            <a:off x="8863710" y="369705"/>
            <a:ext cx="722880" cy="255600"/>
            <a:chOff x="8863710" y="369705"/>
            <a:chExt cx="7228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4D6AB07-7CA7-43B3-B276-15F9328531F0}"/>
                    </a:ext>
                  </a:extLst>
                </p14:cNvPr>
                <p14:cNvContentPartPr/>
                <p14:nvPr/>
              </p14:nvContentPartPr>
              <p14:xfrm>
                <a:off x="8863710" y="369705"/>
                <a:ext cx="307800" cy="252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4D6AB07-7CA7-43B3-B276-15F9328531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54710" y="360705"/>
                  <a:ext cx="325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55C4FFA-DD8D-47EA-9061-E742C957E585}"/>
                    </a:ext>
                  </a:extLst>
                </p14:cNvPr>
                <p14:cNvContentPartPr/>
                <p14:nvPr/>
              </p14:nvContentPartPr>
              <p14:xfrm>
                <a:off x="9336750" y="471585"/>
                <a:ext cx="249840" cy="1537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55C4FFA-DD8D-47EA-9061-E742C957E5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27750" y="462585"/>
                  <a:ext cx="26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24A92B2-3908-4383-A984-8D9E11BC17E4}"/>
                    </a:ext>
                  </a:extLst>
                </p14:cNvPr>
                <p14:cNvContentPartPr/>
                <p14:nvPr/>
              </p14:nvContentPartPr>
              <p14:xfrm>
                <a:off x="9426390" y="547905"/>
                <a:ext cx="150120" cy="208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24A92B2-3908-4383-A984-8D9E11BC17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17750" y="539265"/>
                  <a:ext cx="1677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1F63BA0-FD3C-49BE-962C-3C9F011DE503}"/>
              </a:ext>
            </a:extLst>
          </p:cNvPr>
          <p:cNvGrpSpPr/>
          <p:nvPr/>
        </p:nvGrpSpPr>
        <p:grpSpPr>
          <a:xfrm>
            <a:off x="9950190" y="321105"/>
            <a:ext cx="806040" cy="324720"/>
            <a:chOff x="9950190" y="321105"/>
            <a:chExt cx="8060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0C188AC-D2B6-4468-A6CA-FB970A43443B}"/>
                    </a:ext>
                  </a:extLst>
                </p14:cNvPr>
                <p14:cNvContentPartPr/>
                <p14:nvPr/>
              </p14:nvContentPartPr>
              <p14:xfrm>
                <a:off x="9950190" y="321105"/>
                <a:ext cx="473760" cy="266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0C188AC-D2B6-4468-A6CA-FB970A4344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41190" y="312105"/>
                  <a:ext cx="491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5746A12-6805-4C32-9099-8C3996B04280}"/>
                    </a:ext>
                  </a:extLst>
                </p14:cNvPr>
                <p14:cNvContentPartPr/>
                <p14:nvPr/>
              </p14:nvContentPartPr>
              <p14:xfrm>
                <a:off x="10513230" y="460425"/>
                <a:ext cx="243000" cy="185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5746A12-6805-4C32-9099-8C3996B042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04590" y="451785"/>
                  <a:ext cx="2606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C52BFA7E-89B6-4BD1-92FC-2D971E98A529}"/>
              </a:ext>
            </a:extLst>
          </p:cNvPr>
          <p:cNvGrpSpPr/>
          <p:nvPr/>
        </p:nvGrpSpPr>
        <p:grpSpPr>
          <a:xfrm>
            <a:off x="7596870" y="1332705"/>
            <a:ext cx="903600" cy="440640"/>
            <a:chOff x="7596870" y="1332705"/>
            <a:chExt cx="903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81DB2EF-DBC1-418A-A402-B7F22B7F81E2}"/>
                    </a:ext>
                  </a:extLst>
                </p14:cNvPr>
                <p14:cNvContentPartPr/>
                <p14:nvPr/>
              </p14:nvContentPartPr>
              <p14:xfrm>
                <a:off x="7596870" y="1332705"/>
                <a:ext cx="296640" cy="367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81DB2EF-DBC1-418A-A402-B7F22B7F81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88230" y="1324065"/>
                  <a:ext cx="31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C5C0552-C55D-42BF-A0E7-4649A97566B2}"/>
                    </a:ext>
                  </a:extLst>
                </p14:cNvPr>
                <p14:cNvContentPartPr/>
                <p14:nvPr/>
              </p14:nvContentPartPr>
              <p14:xfrm>
                <a:off x="7983870" y="1576785"/>
                <a:ext cx="182160" cy="1965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C5C0552-C55D-42BF-A0E7-4649A97566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75230" y="1568145"/>
                  <a:ext cx="199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196ED8A-C842-4752-9F35-E9C578CB6683}"/>
                    </a:ext>
                  </a:extLst>
                </p14:cNvPr>
                <p14:cNvContentPartPr/>
                <p14:nvPr/>
              </p14:nvContentPartPr>
              <p14:xfrm>
                <a:off x="7971630" y="1660665"/>
                <a:ext cx="159840" cy="302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196ED8A-C842-4752-9F35-E9C578CB66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62990" y="1652025"/>
                  <a:ext cx="177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65FB64C-52C7-4C64-8ABE-371AC7CCCAF7}"/>
                    </a:ext>
                  </a:extLst>
                </p14:cNvPr>
                <p14:cNvContentPartPr/>
                <p14:nvPr/>
              </p14:nvContentPartPr>
              <p14:xfrm>
                <a:off x="8336670" y="1551945"/>
                <a:ext cx="160920" cy="212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65FB64C-52C7-4C64-8ABE-371AC7CCCA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27670" y="1543305"/>
                  <a:ext cx="17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F7CB669-7194-465F-BF0C-B05AB17CC2F8}"/>
                    </a:ext>
                  </a:extLst>
                </p14:cNvPr>
                <p14:cNvContentPartPr/>
                <p14:nvPr/>
              </p14:nvContentPartPr>
              <p14:xfrm>
                <a:off x="8352870" y="1651665"/>
                <a:ext cx="147600" cy="22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F7CB669-7194-465F-BF0C-B05AB17CC2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4230" y="1643025"/>
                  <a:ext cx="1652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55578423-C1CC-463E-A323-FC9033D9E6B8}"/>
              </a:ext>
            </a:extLst>
          </p:cNvPr>
          <p:cNvGrpSpPr/>
          <p:nvPr/>
        </p:nvGrpSpPr>
        <p:grpSpPr>
          <a:xfrm>
            <a:off x="8873430" y="1221465"/>
            <a:ext cx="2259360" cy="446400"/>
            <a:chOff x="8873430" y="1221465"/>
            <a:chExt cx="22593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8D53510-6C41-4FD9-8374-E3248200B23C}"/>
                    </a:ext>
                  </a:extLst>
                </p14:cNvPr>
                <p14:cNvContentPartPr/>
                <p14:nvPr/>
              </p14:nvContentPartPr>
              <p14:xfrm>
                <a:off x="8873430" y="1322265"/>
                <a:ext cx="349200" cy="329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8D53510-6C41-4FD9-8374-E3248200B2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4790" y="1313265"/>
                  <a:ext cx="366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DD7CF3F-FEDF-4619-8C22-B58C51FC8E4F}"/>
                    </a:ext>
                  </a:extLst>
                </p14:cNvPr>
                <p14:cNvContentPartPr/>
                <p14:nvPr/>
              </p14:nvContentPartPr>
              <p14:xfrm>
                <a:off x="9372750" y="1533945"/>
                <a:ext cx="183240" cy="1339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DD7CF3F-FEDF-4619-8C22-B58C51FC8E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63750" y="1525305"/>
                  <a:ext cx="20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87B61BC-352C-4E72-BCD6-7BC3FD07FA87}"/>
                    </a:ext>
                  </a:extLst>
                </p14:cNvPr>
                <p14:cNvContentPartPr/>
                <p14:nvPr/>
              </p14:nvContentPartPr>
              <p14:xfrm>
                <a:off x="9379230" y="1592265"/>
                <a:ext cx="98280" cy="208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87B61BC-352C-4E72-BCD6-7BC3FD07FA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0230" y="1583265"/>
                  <a:ext cx="115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278B115-E5C8-4021-94ED-42BE28E9DC34}"/>
                    </a:ext>
                  </a:extLst>
                </p14:cNvPr>
                <p14:cNvContentPartPr/>
                <p14:nvPr/>
              </p14:nvContentPartPr>
              <p14:xfrm>
                <a:off x="9363390" y="1533585"/>
                <a:ext cx="185040" cy="33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278B115-E5C8-4021-94ED-42BE28E9DC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54750" y="1524945"/>
                  <a:ext cx="20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409BE3CE-33C4-45C2-BBBC-E5CEF99B84D2}"/>
                    </a:ext>
                  </a:extLst>
                </p14:cNvPr>
                <p14:cNvContentPartPr/>
                <p14:nvPr/>
              </p14:nvContentPartPr>
              <p14:xfrm>
                <a:off x="9747870" y="1532145"/>
                <a:ext cx="341280" cy="154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409BE3CE-33C4-45C2-BBBC-E5CEF99B84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9230" y="1523505"/>
                  <a:ext cx="35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1E0F22A-B366-41FB-8A9C-628FE4D02418}"/>
                    </a:ext>
                  </a:extLst>
                </p14:cNvPr>
                <p14:cNvContentPartPr/>
                <p14:nvPr/>
              </p14:nvContentPartPr>
              <p14:xfrm>
                <a:off x="10321710" y="1221465"/>
                <a:ext cx="373320" cy="3355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1E0F22A-B366-41FB-8A9C-628FE4D024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12710" y="1212825"/>
                  <a:ext cx="390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2DD5C6F-ED4B-4D89-8295-B439F0E24488}"/>
                    </a:ext>
                  </a:extLst>
                </p14:cNvPr>
                <p14:cNvContentPartPr/>
                <p14:nvPr/>
              </p14:nvContentPartPr>
              <p14:xfrm>
                <a:off x="10849830" y="1421625"/>
                <a:ext cx="282960" cy="2174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2DD5C6F-ED4B-4D89-8295-B439F0E244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40830" y="1412625"/>
                  <a:ext cx="3006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8DB666D1-D867-4002-9022-FBE751B9EEBB}"/>
              </a:ext>
            </a:extLst>
          </p:cNvPr>
          <p:cNvGrpSpPr/>
          <p:nvPr/>
        </p:nvGrpSpPr>
        <p:grpSpPr>
          <a:xfrm>
            <a:off x="7623510" y="2280585"/>
            <a:ext cx="4259160" cy="528120"/>
            <a:chOff x="7623510" y="2280585"/>
            <a:chExt cx="42591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703E48E5-AADA-4F02-B4F6-943844C982B8}"/>
                    </a:ext>
                  </a:extLst>
                </p14:cNvPr>
                <p14:cNvContentPartPr/>
                <p14:nvPr/>
              </p14:nvContentPartPr>
              <p14:xfrm>
                <a:off x="7623510" y="2405145"/>
                <a:ext cx="283320" cy="3711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703E48E5-AADA-4F02-B4F6-943844C982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14870" y="2396145"/>
                  <a:ext cx="300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1C97F4C-370A-4C5D-88C7-6AC21572BFDD}"/>
                    </a:ext>
                  </a:extLst>
                </p14:cNvPr>
                <p14:cNvContentPartPr/>
                <p14:nvPr/>
              </p14:nvContentPartPr>
              <p14:xfrm>
                <a:off x="8053710" y="2603865"/>
                <a:ext cx="163080" cy="1857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1C97F4C-370A-4C5D-88C7-6AC21572BF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44710" y="2594865"/>
                  <a:ext cx="180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CD06AACA-38F4-4F5A-A2B1-58F207DB614D}"/>
                    </a:ext>
                  </a:extLst>
                </p14:cNvPr>
                <p14:cNvContentPartPr/>
                <p14:nvPr/>
              </p14:nvContentPartPr>
              <p14:xfrm>
                <a:off x="8055150" y="2720505"/>
                <a:ext cx="89280" cy="29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CD06AACA-38F4-4F5A-A2B1-58F207DB61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150" y="2711505"/>
                  <a:ext cx="106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B2B5C4A3-80C2-42DD-BB6F-F9B34C8D3E5B}"/>
                    </a:ext>
                  </a:extLst>
                </p14:cNvPr>
                <p14:cNvContentPartPr/>
                <p14:nvPr/>
              </p14:nvContentPartPr>
              <p14:xfrm>
                <a:off x="8283750" y="2752545"/>
                <a:ext cx="189000" cy="558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B2B5C4A3-80C2-42DD-BB6F-F9B34C8D3E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4750" y="2743545"/>
                  <a:ext cx="206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4DCDF7E8-7643-438F-A69C-46FA72596886}"/>
                    </a:ext>
                  </a:extLst>
                </p14:cNvPr>
                <p14:cNvContentPartPr/>
                <p14:nvPr/>
              </p14:nvContentPartPr>
              <p14:xfrm>
                <a:off x="8495790" y="2614665"/>
                <a:ext cx="81720" cy="1940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4DCDF7E8-7643-438F-A69C-46FA725968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86790" y="2605665"/>
                  <a:ext cx="99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43DF18A-2868-4BF5-AE87-E3059BF4E1AB}"/>
                    </a:ext>
                  </a:extLst>
                </p14:cNvPr>
                <p14:cNvContentPartPr/>
                <p14:nvPr/>
              </p14:nvContentPartPr>
              <p14:xfrm>
                <a:off x="8565270" y="2633745"/>
                <a:ext cx="169560" cy="1684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43DF18A-2868-4BF5-AE87-E3059BF4E1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6630" y="2625105"/>
                  <a:ext cx="187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AFB58F21-AE4F-440A-B7C3-62D5344B83F6}"/>
                    </a:ext>
                  </a:extLst>
                </p14:cNvPr>
                <p14:cNvContentPartPr/>
                <p14:nvPr/>
              </p14:nvContentPartPr>
              <p14:xfrm>
                <a:off x="8920950" y="2638425"/>
                <a:ext cx="134280" cy="298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AFB58F21-AE4F-440A-B7C3-62D5344B83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11950" y="2629785"/>
                  <a:ext cx="151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97D4D7A-F9AD-4270-AFDC-16B55C76BBA3}"/>
                    </a:ext>
                  </a:extLst>
                </p14:cNvPr>
                <p14:cNvContentPartPr/>
                <p14:nvPr/>
              </p14:nvContentPartPr>
              <p14:xfrm>
                <a:off x="8936430" y="2716185"/>
                <a:ext cx="126000" cy="216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97D4D7A-F9AD-4270-AFDC-16B55C76BB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27790" y="2707185"/>
                  <a:ext cx="14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8C01CF7F-62AE-4294-B542-7A168ED67D69}"/>
                    </a:ext>
                  </a:extLst>
                </p14:cNvPr>
                <p14:cNvContentPartPr/>
                <p14:nvPr/>
              </p14:nvContentPartPr>
              <p14:xfrm>
                <a:off x="9276990" y="2362305"/>
                <a:ext cx="309960" cy="3049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8C01CF7F-62AE-4294-B542-7A168ED67D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68350" y="2353305"/>
                  <a:ext cx="327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19DCBD9D-39AA-48D7-A6ED-5F9B0A8181A5}"/>
                    </a:ext>
                  </a:extLst>
                </p14:cNvPr>
                <p14:cNvContentPartPr/>
                <p14:nvPr/>
              </p14:nvContentPartPr>
              <p14:xfrm>
                <a:off x="9620070" y="2591985"/>
                <a:ext cx="172800" cy="1256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19DCBD9D-39AA-48D7-A6ED-5F9B0A8181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11070" y="2583345"/>
                  <a:ext cx="19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9B7A5CF7-4F6E-4B04-9349-A85DB680A785}"/>
                    </a:ext>
                  </a:extLst>
                </p14:cNvPr>
                <p14:cNvContentPartPr/>
                <p14:nvPr/>
              </p14:nvContentPartPr>
              <p14:xfrm>
                <a:off x="9648510" y="2645265"/>
                <a:ext cx="71640" cy="270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9B7A5CF7-4F6E-4B04-9349-A85DB680A7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39870" y="2636265"/>
                  <a:ext cx="89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503C802B-6BE9-4540-8849-AC332DE926A4}"/>
                    </a:ext>
                  </a:extLst>
                </p14:cNvPr>
                <p14:cNvContentPartPr/>
                <p14:nvPr/>
              </p14:nvContentPartPr>
              <p14:xfrm>
                <a:off x="9620070" y="2598105"/>
                <a:ext cx="91800" cy="32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503C802B-6BE9-4540-8849-AC332DE926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11430" y="2589465"/>
                  <a:ext cx="109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1E6F3210-6321-458B-B31E-7D54A233B3B7}"/>
                    </a:ext>
                  </a:extLst>
                </p14:cNvPr>
                <p14:cNvContentPartPr/>
                <p14:nvPr/>
              </p14:nvContentPartPr>
              <p14:xfrm>
                <a:off x="9803670" y="2680185"/>
                <a:ext cx="278280" cy="4680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1E6F3210-6321-458B-B31E-7D54A233B3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95030" y="2671185"/>
                  <a:ext cx="295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8208160-2150-4763-B088-AEB0403E693A}"/>
                    </a:ext>
                  </a:extLst>
                </p14:cNvPr>
                <p14:cNvContentPartPr/>
                <p14:nvPr/>
              </p14:nvContentPartPr>
              <p14:xfrm>
                <a:off x="10060350" y="2581545"/>
                <a:ext cx="262080" cy="1548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8208160-2150-4763-B088-AEB0403E69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51710" y="2572545"/>
                  <a:ext cx="279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673D6D13-AB47-4FF8-92C0-3CCECE37D9AA}"/>
                    </a:ext>
                  </a:extLst>
                </p14:cNvPr>
                <p14:cNvContentPartPr/>
                <p14:nvPr/>
              </p14:nvContentPartPr>
              <p14:xfrm>
                <a:off x="10452750" y="2660385"/>
                <a:ext cx="199440" cy="86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673D6D13-AB47-4FF8-92C0-3CCECE37D9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44110" y="2651745"/>
                  <a:ext cx="217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CEFE4658-169E-495C-9083-C9255FDCC026}"/>
                    </a:ext>
                  </a:extLst>
                </p14:cNvPr>
                <p14:cNvContentPartPr/>
                <p14:nvPr/>
              </p14:nvContentPartPr>
              <p14:xfrm>
                <a:off x="10840830" y="2280585"/>
                <a:ext cx="298080" cy="3247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CEFE4658-169E-495C-9083-C9255FDCC0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32190" y="2271945"/>
                  <a:ext cx="315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444F71D-CB72-4EFA-85B5-B9B30A767CB8}"/>
                    </a:ext>
                  </a:extLst>
                </p14:cNvPr>
                <p14:cNvContentPartPr/>
                <p14:nvPr/>
              </p14:nvContentPartPr>
              <p14:xfrm>
                <a:off x="11176350" y="2480025"/>
                <a:ext cx="150480" cy="136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444F71D-CB72-4EFA-85B5-B9B30A767C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67350" y="2471385"/>
                  <a:ext cx="16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6A49B64E-7A5C-40BE-82F3-71BD5EF5FD26}"/>
                    </a:ext>
                  </a:extLst>
                </p14:cNvPr>
                <p14:cNvContentPartPr/>
                <p14:nvPr/>
              </p14:nvContentPartPr>
              <p14:xfrm>
                <a:off x="11322510" y="2536545"/>
                <a:ext cx="227520" cy="6372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6A49B64E-7A5C-40BE-82F3-71BD5EF5FD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13870" y="2527545"/>
                  <a:ext cx="245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51C09891-C7DC-4284-8497-1A9EEA3F48C7}"/>
                    </a:ext>
                  </a:extLst>
                </p14:cNvPr>
                <p14:cNvContentPartPr/>
                <p14:nvPr/>
              </p14:nvContentPartPr>
              <p14:xfrm>
                <a:off x="11565150" y="2535825"/>
                <a:ext cx="113760" cy="658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51C09891-C7DC-4284-8497-1A9EEA3F48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56150" y="2527185"/>
                  <a:ext cx="131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55C920B0-956B-479A-8758-A4421672EB02}"/>
                    </a:ext>
                  </a:extLst>
                </p14:cNvPr>
                <p14:cNvContentPartPr/>
                <p14:nvPr/>
              </p14:nvContentPartPr>
              <p14:xfrm>
                <a:off x="11659110" y="2471025"/>
                <a:ext cx="55440" cy="802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55C920B0-956B-479A-8758-A4421672EB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50470" y="2462385"/>
                  <a:ext cx="73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CB120EDC-7E32-4BC8-949B-8297D6DB6673}"/>
                    </a:ext>
                  </a:extLst>
                </p14:cNvPr>
                <p14:cNvContentPartPr/>
                <p14:nvPr/>
              </p14:nvContentPartPr>
              <p14:xfrm>
                <a:off x="11723190" y="2510985"/>
                <a:ext cx="159480" cy="1555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CB120EDC-7E32-4BC8-949B-8297D6DB66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714550" y="2502345"/>
                  <a:ext cx="1771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5FE035AF-E839-4A16-912E-3399F70A833C}"/>
              </a:ext>
            </a:extLst>
          </p:cNvPr>
          <p:cNvGrpSpPr/>
          <p:nvPr/>
        </p:nvGrpSpPr>
        <p:grpSpPr>
          <a:xfrm>
            <a:off x="7676430" y="3215145"/>
            <a:ext cx="4237200" cy="434520"/>
            <a:chOff x="7676430" y="3215145"/>
            <a:chExt cx="42372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93E6C244-E5E4-4CEC-86C4-ACED3986FEB2}"/>
                    </a:ext>
                  </a:extLst>
                </p14:cNvPr>
                <p14:cNvContentPartPr/>
                <p14:nvPr/>
              </p14:nvContentPartPr>
              <p14:xfrm>
                <a:off x="7676430" y="3229545"/>
                <a:ext cx="255960" cy="3387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93E6C244-E5E4-4CEC-86C4-ACED3986FE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7430" y="3220545"/>
                  <a:ext cx="273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D2C4A5A-67CA-4C86-A58D-4CAE2DD7E648}"/>
                    </a:ext>
                  </a:extLst>
                </p14:cNvPr>
                <p14:cNvContentPartPr/>
                <p14:nvPr/>
              </p14:nvContentPartPr>
              <p14:xfrm>
                <a:off x="8048670" y="3422505"/>
                <a:ext cx="203400" cy="201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D2C4A5A-67CA-4C86-A58D-4CAE2DD7E6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39670" y="3413865"/>
                  <a:ext cx="22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4B63301-815A-4197-8C1E-702301790006}"/>
                    </a:ext>
                  </a:extLst>
                </p14:cNvPr>
                <p14:cNvContentPartPr/>
                <p14:nvPr/>
              </p14:nvContentPartPr>
              <p14:xfrm>
                <a:off x="8134710" y="3566145"/>
                <a:ext cx="91800" cy="3564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4B63301-815A-4197-8C1E-7023017900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26070" y="3557505"/>
                  <a:ext cx="109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845A8952-0660-4BDC-9C32-53FF54088FBF}"/>
                    </a:ext>
                  </a:extLst>
                </p14:cNvPr>
                <p14:cNvContentPartPr/>
                <p14:nvPr/>
              </p14:nvContentPartPr>
              <p14:xfrm>
                <a:off x="8321910" y="3580185"/>
                <a:ext cx="213480" cy="684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845A8952-0660-4BDC-9C32-53FF54088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12910" y="3571185"/>
                  <a:ext cx="231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42E937AE-46A3-47BD-8342-5578BDBFA7D4}"/>
                    </a:ext>
                  </a:extLst>
                </p14:cNvPr>
                <p14:cNvContentPartPr/>
                <p14:nvPr/>
              </p14:nvContentPartPr>
              <p14:xfrm>
                <a:off x="8576070" y="3575505"/>
                <a:ext cx="87480" cy="666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42E937AE-46A3-47BD-8342-5578BDBFA7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7070" y="3566865"/>
                  <a:ext cx="105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D4DEF861-A0FD-460C-8870-3D37D5082663}"/>
                    </a:ext>
                  </a:extLst>
                </p14:cNvPr>
                <p14:cNvContentPartPr/>
                <p14:nvPr/>
              </p14:nvContentPartPr>
              <p14:xfrm>
                <a:off x="8646630" y="3507465"/>
                <a:ext cx="89640" cy="68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D4DEF861-A0FD-460C-8870-3D37D50826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7630" y="3498465"/>
                  <a:ext cx="10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07A1F74F-941B-45D4-BA2D-8276BB497D80}"/>
                    </a:ext>
                  </a:extLst>
                </p14:cNvPr>
                <p14:cNvContentPartPr/>
                <p14:nvPr/>
              </p14:nvContentPartPr>
              <p14:xfrm>
                <a:off x="8706030" y="3513945"/>
                <a:ext cx="173520" cy="1357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07A1F74F-941B-45D4-BA2D-8276BB497D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97390" y="3504945"/>
                  <a:ext cx="191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6FBEF6A8-337B-4FD0-A09C-5BB8763EC497}"/>
                    </a:ext>
                  </a:extLst>
                </p14:cNvPr>
                <p14:cNvContentPartPr/>
                <p14:nvPr/>
              </p14:nvContentPartPr>
              <p14:xfrm>
                <a:off x="9033270" y="3507825"/>
                <a:ext cx="146160" cy="1015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6FBEF6A8-337B-4FD0-A09C-5BB8763EC49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4270" y="3499185"/>
                  <a:ext cx="16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40B6734-F184-429C-86BF-155D35C61AAD}"/>
                    </a:ext>
                  </a:extLst>
                </p14:cNvPr>
                <p14:cNvContentPartPr/>
                <p14:nvPr/>
              </p14:nvContentPartPr>
              <p14:xfrm>
                <a:off x="9292830" y="3226305"/>
                <a:ext cx="281520" cy="3693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40B6734-F184-429C-86BF-155D35C61A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4190" y="3217305"/>
                  <a:ext cx="299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D8923F74-E535-4DFE-BAC6-955CB3763F3B}"/>
                    </a:ext>
                  </a:extLst>
                </p14:cNvPr>
                <p14:cNvContentPartPr/>
                <p14:nvPr/>
              </p14:nvContentPartPr>
              <p14:xfrm>
                <a:off x="9653910" y="3479385"/>
                <a:ext cx="148320" cy="1299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D8923F74-E535-4DFE-BAC6-955CB3763F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45270" y="3470745"/>
                  <a:ext cx="165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5B19129-EF8E-4C53-890D-665E7750883D}"/>
                    </a:ext>
                  </a:extLst>
                </p14:cNvPr>
                <p14:cNvContentPartPr/>
                <p14:nvPr/>
              </p14:nvContentPartPr>
              <p14:xfrm>
                <a:off x="9688830" y="3548505"/>
                <a:ext cx="71280" cy="284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5B19129-EF8E-4C53-890D-665E775088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80190" y="3539865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DC78D834-620C-4A9A-A039-195A4ADC506C}"/>
                    </a:ext>
                  </a:extLst>
                </p14:cNvPr>
                <p14:cNvContentPartPr/>
                <p14:nvPr/>
              </p14:nvContentPartPr>
              <p14:xfrm>
                <a:off x="9636630" y="3480465"/>
                <a:ext cx="166320" cy="529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DC78D834-620C-4A9A-A039-195A4ADC50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7630" y="3471465"/>
                  <a:ext cx="183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C85F4FFC-0E5C-4DC1-A5F2-0B004334A769}"/>
                    </a:ext>
                  </a:extLst>
                </p14:cNvPr>
                <p14:cNvContentPartPr/>
                <p14:nvPr/>
              </p14:nvContentPartPr>
              <p14:xfrm>
                <a:off x="9858390" y="3574065"/>
                <a:ext cx="311400" cy="644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C85F4FFC-0E5C-4DC1-A5F2-0B004334A7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49750" y="3565425"/>
                  <a:ext cx="329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BDB3F80D-59D7-4F9E-8AC7-7FC786EFDDE9}"/>
                    </a:ext>
                  </a:extLst>
                </p14:cNvPr>
                <p14:cNvContentPartPr/>
                <p14:nvPr/>
              </p14:nvContentPartPr>
              <p14:xfrm>
                <a:off x="10178070" y="3568665"/>
                <a:ext cx="123480" cy="525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BDB3F80D-59D7-4F9E-8AC7-7FC786EFDDE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69070" y="3559665"/>
                  <a:ext cx="141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0EF3F759-8B55-4B56-A0A1-B48EE3057091}"/>
                    </a:ext>
                  </a:extLst>
                </p14:cNvPr>
                <p14:cNvContentPartPr/>
                <p14:nvPr/>
              </p14:nvContentPartPr>
              <p14:xfrm>
                <a:off x="10279590" y="3451665"/>
                <a:ext cx="94680" cy="925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0EF3F759-8B55-4B56-A0A1-B48EE30570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70590" y="3442665"/>
                  <a:ext cx="11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3E4B5F1-9E3F-44FD-9235-19918E7769F9}"/>
                    </a:ext>
                  </a:extLst>
                </p14:cNvPr>
                <p14:cNvContentPartPr/>
                <p14:nvPr/>
              </p14:nvContentPartPr>
              <p14:xfrm>
                <a:off x="10318110" y="3484425"/>
                <a:ext cx="181800" cy="1396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3E4B5F1-9E3F-44FD-9235-19918E7769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09110" y="3475425"/>
                  <a:ext cx="199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DE0D2E14-EDE0-4EBC-A204-054B82B63FEC}"/>
                    </a:ext>
                  </a:extLst>
                </p14:cNvPr>
                <p14:cNvContentPartPr/>
                <p14:nvPr/>
              </p14:nvContentPartPr>
              <p14:xfrm>
                <a:off x="10666950" y="3545985"/>
                <a:ext cx="171720" cy="111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DE0D2E14-EDE0-4EBC-A204-054B82B63F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58310" y="3536985"/>
                  <a:ext cx="189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2BC6A239-D9C9-4D1A-BBBB-42EF60D05C4D}"/>
                    </a:ext>
                  </a:extLst>
                </p14:cNvPr>
                <p14:cNvContentPartPr/>
                <p14:nvPr/>
              </p14:nvContentPartPr>
              <p14:xfrm>
                <a:off x="11006430" y="3215145"/>
                <a:ext cx="232560" cy="3600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2BC6A239-D9C9-4D1A-BBBB-42EF60D05C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97790" y="3206505"/>
                  <a:ext cx="25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C51B703-8F25-4477-AAB8-7557D28F6B56}"/>
                    </a:ext>
                  </a:extLst>
                </p14:cNvPr>
                <p14:cNvContentPartPr/>
                <p14:nvPr/>
              </p14:nvContentPartPr>
              <p14:xfrm>
                <a:off x="11339430" y="3385425"/>
                <a:ext cx="144360" cy="1990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C51B703-8F25-4477-AAB8-7557D28F6B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30430" y="3376425"/>
                  <a:ext cx="162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B0EB3123-9623-48BF-9E70-B4C890D30412}"/>
                    </a:ext>
                  </a:extLst>
                </p14:cNvPr>
                <p14:cNvContentPartPr/>
                <p14:nvPr/>
              </p14:nvContentPartPr>
              <p14:xfrm>
                <a:off x="11518350" y="3516825"/>
                <a:ext cx="234720" cy="597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B0EB3123-9623-48BF-9E70-B4C890D3041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09710" y="3507825"/>
                  <a:ext cx="252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4BD25D5F-1D9F-4A0A-9297-FE7A44AD6E6E}"/>
                    </a:ext>
                  </a:extLst>
                </p14:cNvPr>
                <p14:cNvContentPartPr/>
                <p14:nvPr/>
              </p14:nvContentPartPr>
              <p14:xfrm>
                <a:off x="11761710" y="3446985"/>
                <a:ext cx="151920" cy="1890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4BD25D5F-1D9F-4A0A-9297-FE7A44AD6E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53070" y="3437985"/>
                  <a:ext cx="1695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F34F88E2-1D3C-4E1A-A2EB-6C7CC20891F8}"/>
              </a:ext>
            </a:extLst>
          </p:cNvPr>
          <p:cNvGrpSpPr/>
          <p:nvPr/>
        </p:nvGrpSpPr>
        <p:grpSpPr>
          <a:xfrm>
            <a:off x="7391310" y="1979625"/>
            <a:ext cx="4743720" cy="2228040"/>
            <a:chOff x="7391310" y="1979625"/>
            <a:chExt cx="4743720" cy="22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C9B2714C-5B6A-4809-B1DD-06DFDC193959}"/>
                    </a:ext>
                  </a:extLst>
                </p14:cNvPr>
                <p14:cNvContentPartPr/>
                <p14:nvPr/>
              </p14:nvContentPartPr>
              <p14:xfrm>
                <a:off x="7497870" y="2007705"/>
                <a:ext cx="4126680" cy="2322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C9B2714C-5B6A-4809-B1DD-06DFDC19395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88870" y="1998705"/>
                  <a:ext cx="4144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3DEB8A7A-741B-45D4-92A4-081CC4C4FE02}"/>
                    </a:ext>
                  </a:extLst>
                </p14:cNvPr>
                <p14:cNvContentPartPr/>
                <p14:nvPr/>
              </p14:nvContentPartPr>
              <p14:xfrm>
                <a:off x="7391310" y="2209305"/>
                <a:ext cx="4538880" cy="19983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3DEB8A7A-741B-45D4-92A4-081CC4C4FE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82310" y="2200665"/>
                  <a:ext cx="4556520" cy="20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A3B4BDC6-3EC4-4E07-9A7A-2B943F3B07AB}"/>
                    </a:ext>
                  </a:extLst>
                </p14:cNvPr>
                <p14:cNvContentPartPr/>
                <p14:nvPr/>
              </p14:nvContentPartPr>
              <p14:xfrm>
                <a:off x="11525910" y="1979625"/>
                <a:ext cx="609120" cy="21283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A3B4BDC6-3EC4-4E07-9A7A-2B943F3B07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17270" y="1970625"/>
                  <a:ext cx="626760" cy="21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8FCEBB80-7869-4360-9C18-46A5BCC2324B}"/>
              </a:ext>
            </a:extLst>
          </p:cNvPr>
          <p:cNvGrpSpPr/>
          <p:nvPr/>
        </p:nvGrpSpPr>
        <p:grpSpPr>
          <a:xfrm>
            <a:off x="531150" y="3077625"/>
            <a:ext cx="515880" cy="387360"/>
            <a:chOff x="531150" y="3077625"/>
            <a:chExt cx="5158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B4BCA9B-1C58-4E8C-A364-73370E62A5E3}"/>
                    </a:ext>
                  </a:extLst>
                </p14:cNvPr>
                <p14:cNvContentPartPr/>
                <p14:nvPr/>
              </p14:nvContentPartPr>
              <p14:xfrm>
                <a:off x="583710" y="3083745"/>
                <a:ext cx="220320" cy="115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B4BCA9B-1C58-4E8C-A364-73370E62A5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5070" y="3075105"/>
                  <a:ext cx="237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19C2DEA9-8E0E-44E2-8C34-74949D2770A4}"/>
                    </a:ext>
                  </a:extLst>
                </p14:cNvPr>
                <p14:cNvContentPartPr/>
                <p14:nvPr/>
              </p14:nvContentPartPr>
              <p14:xfrm>
                <a:off x="531150" y="3077625"/>
                <a:ext cx="267120" cy="3236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19C2DEA9-8E0E-44E2-8C34-74949D2770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2510" y="3068985"/>
                  <a:ext cx="28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25FE78D7-80E5-4EA2-B34B-046C14EACE22}"/>
                    </a:ext>
                  </a:extLst>
                </p14:cNvPr>
                <p14:cNvContentPartPr/>
                <p14:nvPr/>
              </p14:nvContentPartPr>
              <p14:xfrm>
                <a:off x="860910" y="3302265"/>
                <a:ext cx="186120" cy="162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25FE78D7-80E5-4EA2-B34B-046C14EACE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1910" y="3293265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B85BECD0-34A4-440A-8CE7-CB1AE2857109}"/>
                    </a:ext>
                  </a:extLst>
                </p14:cNvPr>
                <p14:cNvContentPartPr/>
                <p14:nvPr/>
              </p14:nvContentPartPr>
              <p14:xfrm>
                <a:off x="879990" y="3382185"/>
                <a:ext cx="46080" cy="151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B85BECD0-34A4-440A-8CE7-CB1AE28571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0990" y="3373545"/>
                  <a:ext cx="63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94F1A34A-A9D7-419F-95BE-B4902A847990}"/>
                    </a:ext>
                  </a:extLst>
                </p14:cNvPr>
                <p14:cNvContentPartPr/>
                <p14:nvPr/>
              </p14:nvContentPartPr>
              <p14:xfrm>
                <a:off x="851910" y="3300825"/>
                <a:ext cx="150120" cy="262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94F1A34A-A9D7-419F-95BE-B4902A8479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3270" y="3291825"/>
                  <a:ext cx="1677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97" name="Entrada de lápiz 296">
                <a:extLst>
                  <a:ext uri="{FF2B5EF4-FFF2-40B4-BE49-F238E27FC236}">
                    <a16:creationId xmlns:a16="http://schemas.microsoft.com/office/drawing/2014/main" id="{F224DD19-9DE9-4D0F-A82F-A274C25D174F}"/>
                  </a:ext>
                </a:extLst>
              </p14:cNvPr>
              <p14:cNvContentPartPr/>
              <p14:nvPr/>
            </p14:nvContentPartPr>
            <p14:xfrm>
              <a:off x="1269870" y="3277425"/>
              <a:ext cx="176760" cy="17640"/>
            </p14:xfrm>
          </p:contentPart>
        </mc:Choice>
        <mc:Fallback xmlns="">
          <p:pic>
            <p:nvPicPr>
              <p:cNvPr id="297" name="Entrada de lápiz 296">
                <a:extLst>
                  <a:ext uri="{FF2B5EF4-FFF2-40B4-BE49-F238E27FC236}">
                    <a16:creationId xmlns:a16="http://schemas.microsoft.com/office/drawing/2014/main" id="{F224DD19-9DE9-4D0F-A82F-A274C25D174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61230" y="3268425"/>
                <a:ext cx="194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6EDF8444-59B2-4440-B5AF-5136F00C4B84}"/>
                  </a:ext>
                </a:extLst>
              </p14:cNvPr>
              <p14:cNvContentPartPr/>
              <p14:nvPr/>
            </p14:nvContentPartPr>
            <p14:xfrm>
              <a:off x="1298670" y="3374625"/>
              <a:ext cx="126360" cy="23040"/>
            </p14:xfrm>
          </p:contentPart>
        </mc:Choice>
        <mc:Fallback xmlns=""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6EDF8444-59B2-4440-B5AF-5136F00C4B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289670" y="3365985"/>
                <a:ext cx="1440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77EB46B2-E598-4F61-9B8B-5949861A8F6B}"/>
              </a:ext>
            </a:extLst>
          </p:cNvPr>
          <p:cNvGrpSpPr/>
          <p:nvPr/>
        </p:nvGrpSpPr>
        <p:grpSpPr>
          <a:xfrm>
            <a:off x="1764870" y="2899425"/>
            <a:ext cx="1656000" cy="458640"/>
            <a:chOff x="1764870" y="2899425"/>
            <a:chExt cx="165600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67433D21-4563-4E6B-966B-BD0FBE139685}"/>
                    </a:ext>
                  </a:extLst>
                </p14:cNvPr>
                <p14:cNvContentPartPr/>
                <p14:nvPr/>
              </p14:nvContentPartPr>
              <p14:xfrm>
                <a:off x="1764870" y="2899425"/>
                <a:ext cx="369360" cy="37656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67433D21-4563-4E6B-966B-BD0FBE1396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56230" y="2890425"/>
                  <a:ext cx="387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D164399-EECA-4152-AE28-3313DDE9606F}"/>
                    </a:ext>
                  </a:extLst>
                </p14:cNvPr>
                <p14:cNvContentPartPr/>
                <p14:nvPr/>
              </p14:nvContentPartPr>
              <p14:xfrm>
                <a:off x="2218470" y="3168345"/>
                <a:ext cx="135000" cy="1378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D164399-EECA-4152-AE28-3313DDE960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9830" y="3159705"/>
                  <a:ext cx="152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C47CFDE0-9E98-4DA9-9ECA-DAE0B745BFDF}"/>
                    </a:ext>
                  </a:extLst>
                </p14:cNvPr>
                <p14:cNvContentPartPr/>
                <p14:nvPr/>
              </p14:nvContentPartPr>
              <p14:xfrm>
                <a:off x="2209110" y="3232785"/>
                <a:ext cx="78120" cy="133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C47CFDE0-9E98-4DA9-9ECA-DAE0B745BF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0470" y="3224145"/>
                  <a:ext cx="95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F4DFA431-0259-4295-9106-2C07DAD01AC2}"/>
                    </a:ext>
                  </a:extLst>
                </p14:cNvPr>
                <p14:cNvContentPartPr/>
                <p14:nvPr/>
              </p14:nvContentPartPr>
              <p14:xfrm>
                <a:off x="2182830" y="3173385"/>
                <a:ext cx="169560" cy="334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F4DFA431-0259-4295-9106-2C07DAD01A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73830" y="3164745"/>
                  <a:ext cx="187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79697F9D-545E-440F-9865-7E1A3B585F72}"/>
                    </a:ext>
                  </a:extLst>
                </p14:cNvPr>
                <p14:cNvContentPartPr/>
                <p14:nvPr/>
              </p14:nvContentPartPr>
              <p14:xfrm>
                <a:off x="2573430" y="3229545"/>
                <a:ext cx="160200" cy="86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79697F9D-545E-440F-9865-7E1A3B585F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64790" y="3220545"/>
                  <a:ext cx="177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13A4C20-589F-449D-A945-30D6C49D6781}"/>
                    </a:ext>
                  </a:extLst>
                </p14:cNvPr>
                <p14:cNvContentPartPr/>
                <p14:nvPr/>
              </p14:nvContentPartPr>
              <p14:xfrm>
                <a:off x="2879430" y="2903745"/>
                <a:ext cx="281880" cy="33084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13A4C20-589F-449D-A945-30D6C49D67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70430" y="2895105"/>
                  <a:ext cx="299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8194AC44-852F-4EC4-8551-A2F4E414D3F5}"/>
                    </a:ext>
                  </a:extLst>
                </p14:cNvPr>
                <p14:cNvContentPartPr/>
                <p14:nvPr/>
              </p14:nvContentPartPr>
              <p14:xfrm>
                <a:off x="3306390" y="3125145"/>
                <a:ext cx="114480" cy="2329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8194AC44-852F-4EC4-8551-A2F4E414D3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97390" y="3116505"/>
                  <a:ext cx="132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711EDAA3-DEA6-4C26-8A7F-94F10B6311C5}"/>
                    </a:ext>
                  </a:extLst>
                </p14:cNvPr>
                <p14:cNvContentPartPr/>
                <p14:nvPr/>
              </p14:nvContentPartPr>
              <p14:xfrm>
                <a:off x="3271830" y="3242865"/>
                <a:ext cx="137160" cy="35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711EDAA3-DEA6-4C26-8A7F-94F10B6311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62830" y="3233865"/>
                  <a:ext cx="1548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8" name="Entrada de lápiz 307">
                <a:extLst>
                  <a:ext uri="{FF2B5EF4-FFF2-40B4-BE49-F238E27FC236}">
                    <a16:creationId xmlns:a16="http://schemas.microsoft.com/office/drawing/2014/main" id="{A7AFB833-BE77-4D3F-8BEF-7E97D2EF0E6E}"/>
                  </a:ext>
                </a:extLst>
              </p14:cNvPr>
              <p14:cNvContentPartPr/>
              <p14:nvPr/>
            </p14:nvContentPartPr>
            <p14:xfrm>
              <a:off x="1795470" y="3496305"/>
              <a:ext cx="1626480" cy="31320"/>
            </p14:xfrm>
          </p:contentPart>
        </mc:Choice>
        <mc:Fallback xmlns="">
          <p:pic>
            <p:nvPicPr>
              <p:cNvPr id="308" name="Entrada de lápiz 307">
                <a:extLst>
                  <a:ext uri="{FF2B5EF4-FFF2-40B4-BE49-F238E27FC236}">
                    <a16:creationId xmlns:a16="http://schemas.microsoft.com/office/drawing/2014/main" id="{A7AFB833-BE77-4D3F-8BEF-7E97D2EF0E6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786830" y="3487665"/>
                <a:ext cx="1644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upo 311">
            <a:extLst>
              <a:ext uri="{FF2B5EF4-FFF2-40B4-BE49-F238E27FC236}">
                <a16:creationId xmlns:a16="http://schemas.microsoft.com/office/drawing/2014/main" id="{80EB9C46-49D2-4F94-ABBF-DDB3E13B84DC}"/>
              </a:ext>
            </a:extLst>
          </p:cNvPr>
          <p:cNvGrpSpPr/>
          <p:nvPr/>
        </p:nvGrpSpPr>
        <p:grpSpPr>
          <a:xfrm>
            <a:off x="2220990" y="3675945"/>
            <a:ext cx="423000" cy="363960"/>
            <a:chOff x="2220990" y="3675945"/>
            <a:chExt cx="42300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326E407E-2C30-4A6B-9FAC-BD20EF4056B9}"/>
                    </a:ext>
                  </a:extLst>
                </p14:cNvPr>
                <p14:cNvContentPartPr/>
                <p14:nvPr/>
              </p14:nvContentPartPr>
              <p14:xfrm>
                <a:off x="2350590" y="3737505"/>
                <a:ext cx="25560" cy="3024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326E407E-2C30-4A6B-9FAC-BD20EF4056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41950" y="3728865"/>
                  <a:ext cx="43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9899E76-7FE1-4064-96A6-123EB9D66A72}"/>
                    </a:ext>
                  </a:extLst>
                </p14:cNvPr>
                <p14:cNvContentPartPr/>
                <p14:nvPr/>
              </p14:nvContentPartPr>
              <p14:xfrm>
                <a:off x="2220990" y="3675945"/>
                <a:ext cx="423000" cy="33876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9899E76-7FE1-4064-96A6-123EB9D66A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12350" y="3667305"/>
                  <a:ext cx="4406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o 368">
            <a:extLst>
              <a:ext uri="{FF2B5EF4-FFF2-40B4-BE49-F238E27FC236}">
                <a16:creationId xmlns:a16="http://schemas.microsoft.com/office/drawing/2014/main" id="{EEEAA7CF-7BA8-4E9C-8A14-AD78C8ABD8A0}"/>
              </a:ext>
            </a:extLst>
          </p:cNvPr>
          <p:cNvGrpSpPr/>
          <p:nvPr/>
        </p:nvGrpSpPr>
        <p:grpSpPr>
          <a:xfrm>
            <a:off x="463830" y="4593945"/>
            <a:ext cx="4076280" cy="649080"/>
            <a:chOff x="463830" y="4593945"/>
            <a:chExt cx="4076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3FD82DA4-18E9-4102-A975-1E20360987F6}"/>
                    </a:ext>
                  </a:extLst>
                </p14:cNvPr>
                <p14:cNvContentPartPr/>
                <p14:nvPr/>
              </p14:nvContentPartPr>
              <p14:xfrm>
                <a:off x="477870" y="4708785"/>
                <a:ext cx="387000" cy="212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3FD82DA4-18E9-4102-A975-1E20360987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9230" y="4699785"/>
                  <a:ext cx="404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C109AA7D-D6A7-4ED7-814A-863E9F98F3F3}"/>
                    </a:ext>
                  </a:extLst>
                </p14:cNvPr>
                <p14:cNvContentPartPr/>
                <p14:nvPr/>
              </p14:nvContentPartPr>
              <p14:xfrm>
                <a:off x="463830" y="4666665"/>
                <a:ext cx="337680" cy="43452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C109AA7D-D6A7-4ED7-814A-863E9F98F3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190" y="4658025"/>
                  <a:ext cx="3553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8EF312CF-1522-49D9-BFF1-457655B937D5}"/>
                    </a:ext>
                  </a:extLst>
                </p14:cNvPr>
                <p14:cNvContentPartPr/>
                <p14:nvPr/>
              </p14:nvContentPartPr>
              <p14:xfrm>
                <a:off x="888990" y="5005785"/>
                <a:ext cx="136800" cy="1767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8EF312CF-1522-49D9-BFF1-457655B937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0350" y="4997145"/>
                  <a:ext cx="15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1269409-0A47-4878-9D1A-E8679152E699}"/>
                    </a:ext>
                  </a:extLst>
                </p14:cNvPr>
                <p14:cNvContentPartPr/>
                <p14:nvPr/>
              </p14:nvContentPartPr>
              <p14:xfrm>
                <a:off x="873150" y="5089665"/>
                <a:ext cx="104400" cy="237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1269409-0A47-4878-9D1A-E8679152E69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4150" y="5080665"/>
                  <a:ext cx="122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37CABC4-3BAD-4E53-B008-302F392B64A6}"/>
                    </a:ext>
                  </a:extLst>
                </p14:cNvPr>
                <p14:cNvContentPartPr/>
                <p14:nvPr/>
              </p14:nvContentPartPr>
              <p14:xfrm>
                <a:off x="855870" y="5008665"/>
                <a:ext cx="135720" cy="4608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37CABC4-3BAD-4E53-B008-302F392B64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7230" y="4999665"/>
                  <a:ext cx="153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FD92E91E-D3E6-4964-A2FD-36919D9583B5}"/>
                    </a:ext>
                  </a:extLst>
                </p14:cNvPr>
                <p14:cNvContentPartPr/>
                <p14:nvPr/>
              </p14:nvContentPartPr>
              <p14:xfrm>
                <a:off x="1128750" y="5135385"/>
                <a:ext cx="312840" cy="568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FD92E91E-D3E6-4964-A2FD-36919D9583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9750" y="5126385"/>
                  <a:ext cx="330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222633DD-46E3-42E5-9CE6-A60BBB73CBB3}"/>
                    </a:ext>
                  </a:extLst>
                </p14:cNvPr>
                <p14:cNvContentPartPr/>
                <p14:nvPr/>
              </p14:nvContentPartPr>
              <p14:xfrm>
                <a:off x="1373190" y="4972305"/>
                <a:ext cx="87840" cy="7128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222633DD-46E3-42E5-9CE6-A60BBB73CB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64550" y="4963305"/>
                  <a:ext cx="105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46A8F20C-F8CF-47B5-8303-7DA2B5DD43B9}"/>
                    </a:ext>
                  </a:extLst>
                </p14:cNvPr>
                <p14:cNvContentPartPr/>
                <p14:nvPr/>
              </p14:nvContentPartPr>
              <p14:xfrm>
                <a:off x="1469670" y="5016945"/>
                <a:ext cx="244800" cy="1738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46A8F20C-F8CF-47B5-8303-7DA2B5DD43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460670" y="5007945"/>
                  <a:ext cx="262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581E64A1-864A-4F2D-A2EF-367796700F3A}"/>
                    </a:ext>
                  </a:extLst>
                </p14:cNvPr>
                <p14:cNvContentPartPr/>
                <p14:nvPr/>
              </p14:nvContentPartPr>
              <p14:xfrm>
                <a:off x="1974030" y="5005065"/>
                <a:ext cx="168480" cy="118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581E64A1-864A-4F2D-A2EF-367796700F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65030" y="4996065"/>
                  <a:ext cx="186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32A08C59-1AAD-4206-909E-2F5EC259B5A8}"/>
                    </a:ext>
                  </a:extLst>
                </p14:cNvPr>
                <p14:cNvContentPartPr/>
                <p14:nvPr/>
              </p14:nvContentPartPr>
              <p14:xfrm>
                <a:off x="1972590" y="5109825"/>
                <a:ext cx="106920" cy="183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32A08C59-1AAD-4206-909E-2F5EC259B5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63590" y="5101185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25904F13-DFF2-4AF6-ACA9-1F337ECD3A2B}"/>
                    </a:ext>
                  </a:extLst>
                </p14:cNvPr>
                <p14:cNvContentPartPr/>
                <p14:nvPr/>
              </p14:nvContentPartPr>
              <p14:xfrm>
                <a:off x="2366430" y="4637145"/>
                <a:ext cx="283320" cy="4132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25904F13-DFF2-4AF6-ACA9-1F337ECD3A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57790" y="4628145"/>
                  <a:ext cx="300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1DB88C30-D97D-4E3B-A3BF-AFC993170D39}"/>
                    </a:ext>
                  </a:extLst>
                </p14:cNvPr>
                <p14:cNvContentPartPr/>
                <p14:nvPr/>
              </p14:nvContentPartPr>
              <p14:xfrm>
                <a:off x="2676750" y="4901745"/>
                <a:ext cx="182520" cy="1627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1DB88C30-D97D-4E3B-A3BF-AFC993170D3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67750" y="4892745"/>
                  <a:ext cx="200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887B577F-621C-48AE-852F-AFD7F8B97D59}"/>
                    </a:ext>
                  </a:extLst>
                </p14:cNvPr>
                <p14:cNvContentPartPr/>
                <p14:nvPr/>
              </p14:nvContentPartPr>
              <p14:xfrm>
                <a:off x="2695110" y="4949625"/>
                <a:ext cx="79200" cy="4716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887B577F-621C-48AE-852F-AFD7F8B97D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86470" y="4940625"/>
                  <a:ext cx="96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6BD4D0E2-39E5-4858-8EFB-D6989E15D8BF}"/>
                    </a:ext>
                  </a:extLst>
                </p14:cNvPr>
                <p14:cNvContentPartPr/>
                <p14:nvPr/>
              </p14:nvContentPartPr>
              <p14:xfrm>
                <a:off x="2670630" y="4876905"/>
                <a:ext cx="103680" cy="475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6BD4D0E2-39E5-4858-8EFB-D6989E15D8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61990" y="4867905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B874A2CA-C252-427B-A479-208912596768}"/>
                    </a:ext>
                  </a:extLst>
                </p14:cNvPr>
                <p14:cNvContentPartPr/>
                <p14:nvPr/>
              </p14:nvContentPartPr>
              <p14:xfrm>
                <a:off x="2897430" y="4942785"/>
                <a:ext cx="320040" cy="972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B874A2CA-C252-427B-A479-20891259676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88430" y="4934145"/>
                  <a:ext cx="337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D3479A53-8E3C-4CDA-A269-1AF29BE7EA6C}"/>
                    </a:ext>
                  </a:extLst>
                </p14:cNvPr>
                <p14:cNvContentPartPr/>
                <p14:nvPr/>
              </p14:nvContentPartPr>
              <p14:xfrm>
                <a:off x="3179310" y="4795905"/>
                <a:ext cx="70920" cy="1378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D3479A53-8E3C-4CDA-A269-1AF29BE7EA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70670" y="4787265"/>
                  <a:ext cx="88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3D5C4836-12F7-43A1-91DC-F858ACEDA147}"/>
                    </a:ext>
                  </a:extLst>
                </p14:cNvPr>
                <p14:cNvContentPartPr/>
                <p14:nvPr/>
              </p14:nvContentPartPr>
              <p14:xfrm>
                <a:off x="3281910" y="4865745"/>
                <a:ext cx="147600" cy="1857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3D5C4836-12F7-43A1-91DC-F858ACEDA14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73270" y="4856745"/>
                  <a:ext cx="165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3A35F6EE-21BE-4B13-ABDF-8F82896B7FE4}"/>
                    </a:ext>
                  </a:extLst>
                </p14:cNvPr>
                <p14:cNvContentPartPr/>
                <p14:nvPr/>
              </p14:nvContentPartPr>
              <p14:xfrm>
                <a:off x="3811470" y="4982745"/>
                <a:ext cx="149040" cy="136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3A35F6EE-21BE-4B13-ABDF-8F82896B7F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02830" y="4973745"/>
                  <a:ext cx="166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1BE2E974-C755-4348-9C2C-627F3E09442C}"/>
                    </a:ext>
                  </a:extLst>
                </p14:cNvPr>
                <p14:cNvContentPartPr/>
                <p14:nvPr/>
              </p14:nvContentPartPr>
              <p14:xfrm>
                <a:off x="3993990" y="4593945"/>
                <a:ext cx="306000" cy="3312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1BE2E974-C755-4348-9C2C-627F3E09442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85350" y="4585305"/>
                  <a:ext cx="323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9CD18DFD-BB85-496A-A2B1-83692B9E8DE9}"/>
                    </a:ext>
                  </a:extLst>
                </p14:cNvPr>
                <p14:cNvContentPartPr/>
                <p14:nvPr/>
              </p14:nvContentPartPr>
              <p14:xfrm>
                <a:off x="4389630" y="4757385"/>
                <a:ext cx="150480" cy="24624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9CD18DFD-BB85-496A-A2B1-83692B9E8DE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80630" y="4748385"/>
                  <a:ext cx="168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4CF6FE0B-A642-49B4-B0EB-BEB92612B7A0}"/>
                    </a:ext>
                  </a:extLst>
                </p14:cNvPr>
                <p14:cNvContentPartPr/>
                <p14:nvPr/>
              </p14:nvContentPartPr>
              <p14:xfrm>
                <a:off x="4400790" y="4902465"/>
                <a:ext cx="116640" cy="255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4CF6FE0B-A642-49B4-B0EB-BEB92612B7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92150" y="4893825"/>
                  <a:ext cx="13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F5913FF8-0FFC-456A-A417-D7C30082DCCB}"/>
                    </a:ext>
                  </a:extLst>
                </p14:cNvPr>
                <p14:cNvContentPartPr/>
                <p14:nvPr/>
              </p14:nvContentPartPr>
              <p14:xfrm>
                <a:off x="2375430" y="5153745"/>
                <a:ext cx="2063160" cy="892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F5913FF8-0FFC-456A-A417-D7C30082DC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6430" y="5144745"/>
                  <a:ext cx="2080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upo 366">
            <a:extLst>
              <a:ext uri="{FF2B5EF4-FFF2-40B4-BE49-F238E27FC236}">
                <a16:creationId xmlns:a16="http://schemas.microsoft.com/office/drawing/2014/main" id="{5E90E2C1-BA22-4009-A855-3C58932744DE}"/>
              </a:ext>
            </a:extLst>
          </p:cNvPr>
          <p:cNvGrpSpPr/>
          <p:nvPr/>
        </p:nvGrpSpPr>
        <p:grpSpPr>
          <a:xfrm>
            <a:off x="3019830" y="5379105"/>
            <a:ext cx="945720" cy="342360"/>
            <a:chOff x="3019830" y="5379105"/>
            <a:chExt cx="9457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F4693FB6-F233-406A-B6B2-072EC0D9852D}"/>
                    </a:ext>
                  </a:extLst>
                </p14:cNvPr>
                <p14:cNvContentPartPr/>
                <p14:nvPr/>
              </p14:nvContentPartPr>
              <p14:xfrm>
                <a:off x="3082470" y="5456145"/>
                <a:ext cx="57240" cy="21564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F4693FB6-F233-406A-B6B2-072EC0D985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73830" y="5447505"/>
                  <a:ext cx="7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B2930CB8-0320-4A34-92EF-DA1D023AE83B}"/>
                    </a:ext>
                  </a:extLst>
                </p14:cNvPr>
                <p14:cNvContentPartPr/>
                <p14:nvPr/>
              </p14:nvContentPartPr>
              <p14:xfrm>
                <a:off x="3019830" y="5379105"/>
                <a:ext cx="255960" cy="33156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B2930CB8-0320-4A34-92EF-DA1D023AE83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11190" y="5370465"/>
                  <a:ext cx="2736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48D74618-0170-42CD-A915-1EFBA5E401A7}"/>
                    </a:ext>
                  </a:extLst>
                </p14:cNvPr>
                <p14:cNvContentPartPr/>
                <p14:nvPr/>
              </p14:nvContentPartPr>
              <p14:xfrm>
                <a:off x="3342030" y="5624265"/>
                <a:ext cx="310680" cy="835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48D74618-0170-42CD-A915-1EFBA5E401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33030" y="5615265"/>
                  <a:ext cx="328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7CCE5132-A1D7-4B7F-9153-99791281C14E}"/>
                    </a:ext>
                  </a:extLst>
                </p14:cNvPr>
                <p14:cNvContentPartPr/>
                <p14:nvPr/>
              </p14:nvContentPartPr>
              <p14:xfrm>
                <a:off x="3637950" y="5594385"/>
                <a:ext cx="127440" cy="871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7CCE5132-A1D7-4B7F-9153-99791281C14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29310" y="5585385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D63980AD-BB3E-4481-9E93-9F429FDDF41C}"/>
                    </a:ext>
                  </a:extLst>
                </p14:cNvPr>
                <p14:cNvContentPartPr/>
                <p14:nvPr/>
              </p14:nvContentPartPr>
              <p14:xfrm>
                <a:off x="3731190" y="5440305"/>
                <a:ext cx="234360" cy="2437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D63980AD-BB3E-4481-9E93-9F429FDDF4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22550" y="5431305"/>
                  <a:ext cx="252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D8BA819A-CB69-4381-9E56-562E0B46055A}"/>
                    </a:ext>
                  </a:extLst>
                </p14:cNvPr>
                <p14:cNvContentPartPr/>
                <p14:nvPr/>
              </p14:nvContentPartPr>
              <p14:xfrm>
                <a:off x="3780870" y="5502585"/>
                <a:ext cx="164880" cy="2188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D8BA819A-CB69-4381-9E56-562E0B46055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72230" y="5493585"/>
                  <a:ext cx="1825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E6299C9F-E2CB-4011-A71D-4042C37CDEED}"/>
              </a:ext>
            </a:extLst>
          </p:cNvPr>
          <p:cNvGrpSpPr/>
          <p:nvPr/>
        </p:nvGrpSpPr>
        <p:grpSpPr>
          <a:xfrm>
            <a:off x="546270" y="5943945"/>
            <a:ext cx="4712760" cy="854280"/>
            <a:chOff x="546270" y="5943945"/>
            <a:chExt cx="4712760" cy="85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8B1DF6D2-923A-4138-A2BA-5A8225406844}"/>
                    </a:ext>
                  </a:extLst>
                </p14:cNvPr>
                <p14:cNvContentPartPr/>
                <p14:nvPr/>
              </p14:nvContentPartPr>
              <p14:xfrm>
                <a:off x="546270" y="6080385"/>
                <a:ext cx="282960" cy="39924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8B1DF6D2-923A-4138-A2BA-5A82254068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630" y="6071745"/>
                  <a:ext cx="300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00C3096B-C6C8-4A4D-8E21-858EA5ECAFEB}"/>
                    </a:ext>
                  </a:extLst>
                </p14:cNvPr>
                <p14:cNvContentPartPr/>
                <p14:nvPr/>
              </p14:nvContentPartPr>
              <p14:xfrm>
                <a:off x="956670" y="6336345"/>
                <a:ext cx="174600" cy="1987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00C3096B-C6C8-4A4D-8E21-858EA5ECAFE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7670" y="6327345"/>
                  <a:ext cx="19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0B54C8E0-84DD-4C9E-A301-7CA80E307F25}"/>
                    </a:ext>
                  </a:extLst>
                </p14:cNvPr>
                <p14:cNvContentPartPr/>
                <p14:nvPr/>
              </p14:nvContentPartPr>
              <p14:xfrm>
                <a:off x="979350" y="6418425"/>
                <a:ext cx="76680" cy="3096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0B54C8E0-84DD-4C9E-A301-7CA80E307F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0350" y="6409425"/>
                  <a:ext cx="94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0784DE3F-BE61-4426-8DA4-113930613EAB}"/>
                    </a:ext>
                  </a:extLst>
                </p14:cNvPr>
                <p14:cNvContentPartPr/>
                <p14:nvPr/>
              </p14:nvContentPartPr>
              <p14:xfrm>
                <a:off x="946590" y="6321225"/>
                <a:ext cx="126360" cy="4392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0784DE3F-BE61-4426-8DA4-113930613E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7950" y="6312225"/>
                  <a:ext cx="144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BE0E706C-D78B-4DBD-952A-A618773F7A81}"/>
                    </a:ext>
                  </a:extLst>
                </p14:cNvPr>
                <p14:cNvContentPartPr/>
                <p14:nvPr/>
              </p14:nvContentPartPr>
              <p14:xfrm>
                <a:off x="1238910" y="6443985"/>
                <a:ext cx="207720" cy="12528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BE0E706C-D78B-4DBD-952A-A618773F7A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30270" y="6435345"/>
                  <a:ext cx="225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8AB9CAC-4BB9-4BC3-B381-77C3EF9854BA}"/>
                    </a:ext>
                  </a:extLst>
                </p14:cNvPr>
                <p14:cNvContentPartPr/>
                <p14:nvPr/>
              </p14:nvContentPartPr>
              <p14:xfrm>
                <a:off x="1448430" y="6449385"/>
                <a:ext cx="174960" cy="106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8AB9CAC-4BB9-4BC3-B381-77C3EF9854B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39790" y="6440745"/>
                  <a:ext cx="192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9B1BCBE6-1E02-49B8-8B82-C3566ACC0B40}"/>
                    </a:ext>
                  </a:extLst>
                </p14:cNvPr>
                <p14:cNvContentPartPr/>
                <p14:nvPr/>
              </p14:nvContentPartPr>
              <p14:xfrm>
                <a:off x="1568310" y="6333105"/>
                <a:ext cx="308520" cy="2196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9B1BCBE6-1E02-49B8-8B82-C3566ACC0B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59670" y="6324105"/>
                  <a:ext cx="326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A10A71E1-6799-4550-9CB3-1AEA64F7CAF1}"/>
                    </a:ext>
                  </a:extLst>
                </p14:cNvPr>
                <p14:cNvContentPartPr/>
                <p14:nvPr/>
              </p14:nvContentPartPr>
              <p14:xfrm>
                <a:off x="1697550" y="6393225"/>
                <a:ext cx="231840" cy="1486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A10A71E1-6799-4550-9CB3-1AEA64F7CAF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88550" y="6384225"/>
                  <a:ext cx="249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31EB00BC-4181-4589-9F99-3E455A34A79C}"/>
                    </a:ext>
                  </a:extLst>
                </p14:cNvPr>
                <p14:cNvContentPartPr/>
                <p14:nvPr/>
              </p14:nvContentPartPr>
              <p14:xfrm>
                <a:off x="2145030" y="6415905"/>
                <a:ext cx="182880" cy="1166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31EB00BC-4181-4589-9F99-3E455A34A79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36390" y="6407265"/>
                  <a:ext cx="200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1C4E814E-3C79-435C-B0D0-DA30E4A9AA96}"/>
                    </a:ext>
                  </a:extLst>
                </p14:cNvPr>
                <p14:cNvContentPartPr/>
                <p14:nvPr/>
              </p14:nvContentPartPr>
              <p14:xfrm>
                <a:off x="2602590" y="5992905"/>
                <a:ext cx="300600" cy="4413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1C4E814E-3C79-435C-B0D0-DA30E4A9AA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93590" y="5984265"/>
                  <a:ext cx="318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EEDE99A9-29CF-4751-A2C3-CA14D34C6A92}"/>
                    </a:ext>
                  </a:extLst>
                </p14:cNvPr>
                <p14:cNvContentPartPr/>
                <p14:nvPr/>
              </p14:nvContentPartPr>
              <p14:xfrm>
                <a:off x="2906790" y="6252105"/>
                <a:ext cx="208440" cy="17136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EEDE99A9-29CF-4751-A2C3-CA14D34C6A9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97790" y="6243105"/>
                  <a:ext cx="22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B4FE55E2-3C77-49AF-8E11-B5ECC7DE454E}"/>
                    </a:ext>
                  </a:extLst>
                </p14:cNvPr>
                <p14:cNvContentPartPr/>
                <p14:nvPr/>
              </p14:nvContentPartPr>
              <p14:xfrm>
                <a:off x="2939910" y="6355425"/>
                <a:ext cx="97560" cy="2556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B4FE55E2-3C77-49AF-8E11-B5ECC7DE45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30910" y="6346425"/>
                  <a:ext cx="115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E27DBCEF-A517-4D61-B361-133E993197E7}"/>
                    </a:ext>
                  </a:extLst>
                </p14:cNvPr>
                <p14:cNvContentPartPr/>
                <p14:nvPr/>
              </p14:nvContentPartPr>
              <p14:xfrm>
                <a:off x="2916510" y="6248865"/>
                <a:ext cx="177840" cy="774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E27DBCEF-A517-4D61-B361-133E993197E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07510" y="6240225"/>
                  <a:ext cx="195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BC15944B-BE1C-4CA7-9086-65DCA3650539}"/>
                    </a:ext>
                  </a:extLst>
                </p14:cNvPr>
                <p14:cNvContentPartPr/>
                <p14:nvPr/>
              </p14:nvContentPartPr>
              <p14:xfrm>
                <a:off x="3182910" y="6301785"/>
                <a:ext cx="326160" cy="806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BC15944B-BE1C-4CA7-9086-65DCA365053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174270" y="6293145"/>
                  <a:ext cx="343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D6D88618-0DFF-44C7-BC47-3650DFB5D22A}"/>
                    </a:ext>
                  </a:extLst>
                </p14:cNvPr>
                <p14:cNvContentPartPr/>
                <p14:nvPr/>
              </p14:nvContentPartPr>
              <p14:xfrm>
                <a:off x="3493590" y="6315105"/>
                <a:ext cx="155880" cy="8208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D6D88618-0DFF-44C7-BC47-3650DFB5D22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84590" y="6306465"/>
                  <a:ext cx="17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1C211565-23E5-4B2D-AAB8-A667CF8EBDBB}"/>
                    </a:ext>
                  </a:extLst>
                </p14:cNvPr>
                <p14:cNvContentPartPr/>
                <p14:nvPr/>
              </p14:nvContentPartPr>
              <p14:xfrm>
                <a:off x="3622110" y="6200985"/>
                <a:ext cx="250560" cy="19044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1C211565-23E5-4B2D-AAB8-A667CF8EBD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13470" y="6191985"/>
                  <a:ext cx="26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52CC1504-D1AE-4F70-9760-B10383C1EEE8}"/>
                    </a:ext>
                  </a:extLst>
                </p14:cNvPr>
                <p14:cNvContentPartPr/>
                <p14:nvPr/>
              </p14:nvContentPartPr>
              <p14:xfrm>
                <a:off x="3700950" y="6233745"/>
                <a:ext cx="191160" cy="135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52CC1504-D1AE-4F70-9760-B10383C1EEE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92310" y="6225105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825C49D9-B21B-4CC7-AF6D-CD310964AA7D}"/>
                    </a:ext>
                  </a:extLst>
                </p14:cNvPr>
                <p14:cNvContentPartPr/>
                <p14:nvPr/>
              </p14:nvContentPartPr>
              <p14:xfrm>
                <a:off x="4012350" y="6343185"/>
                <a:ext cx="196200" cy="2124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825C49D9-B21B-4CC7-AF6D-CD310964AA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03350" y="6334185"/>
                  <a:ext cx="213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2A11A6D6-C650-42C0-8B2F-910256179A36}"/>
                    </a:ext>
                  </a:extLst>
                </p14:cNvPr>
                <p14:cNvContentPartPr/>
                <p14:nvPr/>
              </p14:nvContentPartPr>
              <p14:xfrm>
                <a:off x="4422030" y="5943945"/>
                <a:ext cx="235080" cy="41796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2A11A6D6-C650-42C0-8B2F-910256179A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13390" y="5934945"/>
                  <a:ext cx="252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6CEFAF9A-D4A9-42E3-ADE6-C27EBA7F8DB8}"/>
                    </a:ext>
                  </a:extLst>
                </p14:cNvPr>
                <p14:cNvContentPartPr/>
                <p14:nvPr/>
              </p14:nvContentPartPr>
              <p14:xfrm>
                <a:off x="4727310" y="6096945"/>
                <a:ext cx="176760" cy="2448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6CEFAF9A-D4A9-42E3-ADE6-C27EBA7F8D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18670" y="6087945"/>
                  <a:ext cx="194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B1F7FC80-A5D7-4160-B36C-AD3CF3AE2DC1}"/>
                    </a:ext>
                  </a:extLst>
                </p14:cNvPr>
                <p14:cNvContentPartPr/>
                <p14:nvPr/>
              </p14:nvContentPartPr>
              <p14:xfrm>
                <a:off x="4754670" y="6260745"/>
                <a:ext cx="114120" cy="352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B1F7FC80-A5D7-4160-B36C-AD3CF3AE2D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46030" y="6252105"/>
                  <a:ext cx="131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3380BC8A-E786-448F-A0E0-247261E35D9F}"/>
                    </a:ext>
                  </a:extLst>
                </p14:cNvPr>
                <p14:cNvContentPartPr/>
                <p14:nvPr/>
              </p14:nvContentPartPr>
              <p14:xfrm>
                <a:off x="2611590" y="6507705"/>
                <a:ext cx="2647440" cy="583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3380BC8A-E786-448F-A0E0-247261E35D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02590" y="6498705"/>
                  <a:ext cx="2665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8FE3C88E-9732-408F-9BDC-AE21E5077369}"/>
                    </a:ext>
                  </a:extLst>
                </p14:cNvPr>
                <p14:cNvContentPartPr/>
                <p14:nvPr/>
              </p14:nvContentPartPr>
              <p14:xfrm>
                <a:off x="3299190" y="6569985"/>
                <a:ext cx="175320" cy="2203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8FE3C88E-9732-408F-9BDC-AE21E50773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90190" y="6560985"/>
                  <a:ext cx="192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BCBC4E05-7047-4DC0-AED1-D31F09A9052B}"/>
                    </a:ext>
                  </a:extLst>
                </p14:cNvPr>
                <p14:cNvContentPartPr/>
                <p14:nvPr/>
              </p14:nvContentPartPr>
              <p14:xfrm>
                <a:off x="3630390" y="6713985"/>
                <a:ext cx="290160" cy="644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BCBC4E05-7047-4DC0-AED1-D31F09A905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21750" y="6704985"/>
                  <a:ext cx="30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F002F52B-CC4E-4FCC-99BF-91D1A267A70D}"/>
                    </a:ext>
                  </a:extLst>
                </p14:cNvPr>
                <p14:cNvContentPartPr/>
                <p14:nvPr/>
              </p14:nvContentPartPr>
              <p14:xfrm>
                <a:off x="3878790" y="6594465"/>
                <a:ext cx="273960" cy="2037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F002F52B-CC4E-4FCC-99BF-91D1A267A7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69790" y="6585465"/>
                  <a:ext cx="2916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43A502DA-5A02-4E62-AAC6-790CC1017E5E}"/>
                  </a:ext>
                </a:extLst>
              </p14:cNvPr>
              <p14:cNvContentPartPr/>
              <p14:nvPr/>
            </p14:nvContentPartPr>
            <p14:xfrm>
              <a:off x="1818870" y="304185"/>
              <a:ext cx="360" cy="360"/>
            </p14:xfrm>
          </p:contentPart>
        </mc:Choice>
        <mc:Fallback xmlns=""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43A502DA-5A02-4E62-AAC6-790CC1017E5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809870" y="2955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upo 374">
            <a:extLst>
              <a:ext uri="{FF2B5EF4-FFF2-40B4-BE49-F238E27FC236}">
                <a16:creationId xmlns:a16="http://schemas.microsoft.com/office/drawing/2014/main" id="{F3EEB5B7-0C70-4211-9F55-19EC953B3453}"/>
              </a:ext>
            </a:extLst>
          </p:cNvPr>
          <p:cNvGrpSpPr/>
          <p:nvPr/>
        </p:nvGrpSpPr>
        <p:grpSpPr>
          <a:xfrm>
            <a:off x="251790" y="4091745"/>
            <a:ext cx="5117400" cy="2734920"/>
            <a:chOff x="251790" y="4091745"/>
            <a:chExt cx="5117400" cy="27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EDDBDE1F-3125-4C3E-9F8B-5E1132A8EF2D}"/>
                    </a:ext>
                  </a:extLst>
                </p14:cNvPr>
                <p14:cNvContentPartPr/>
                <p14:nvPr/>
              </p14:nvContentPartPr>
              <p14:xfrm>
                <a:off x="346470" y="4186065"/>
                <a:ext cx="3983760" cy="11376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EDDBDE1F-3125-4C3E-9F8B-5E1132A8EF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7830" y="4177065"/>
                  <a:ext cx="400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13AF6025-6BE4-4FCD-ADEF-C7A0476528E8}"/>
                    </a:ext>
                  </a:extLst>
                </p14:cNvPr>
                <p14:cNvContentPartPr/>
                <p14:nvPr/>
              </p14:nvContentPartPr>
              <p14:xfrm>
                <a:off x="251790" y="4229625"/>
                <a:ext cx="153720" cy="252756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13AF6025-6BE4-4FCD-ADEF-C7A0476528E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2790" y="4220625"/>
                  <a:ext cx="171360" cy="25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3ACDD86C-946B-4DBA-9B8B-19465037D492}"/>
                    </a:ext>
                  </a:extLst>
                </p14:cNvPr>
                <p14:cNvContentPartPr/>
                <p14:nvPr/>
              </p14:nvContentPartPr>
              <p14:xfrm>
                <a:off x="399750" y="6751785"/>
                <a:ext cx="4883760" cy="7488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3ACDD86C-946B-4DBA-9B8B-19465037D49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0750" y="6742785"/>
                  <a:ext cx="4901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50D85AC8-F3D4-4A79-9AC0-64CF64D658E7}"/>
                    </a:ext>
                  </a:extLst>
                </p14:cNvPr>
                <p14:cNvContentPartPr/>
                <p14:nvPr/>
              </p14:nvContentPartPr>
              <p14:xfrm>
                <a:off x="4251030" y="4091745"/>
                <a:ext cx="1118160" cy="26902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50D85AC8-F3D4-4A79-9AC0-64CF64D658E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42390" y="4083105"/>
                  <a:ext cx="1135800" cy="270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38DA0560-DA55-4164-A55A-91FDA483C8C0}"/>
              </a:ext>
            </a:extLst>
          </p:cNvPr>
          <p:cNvGrpSpPr/>
          <p:nvPr/>
        </p:nvGrpSpPr>
        <p:grpSpPr>
          <a:xfrm>
            <a:off x="7120770" y="4393800"/>
            <a:ext cx="3765240" cy="1076040"/>
            <a:chOff x="8300310" y="4327185"/>
            <a:chExt cx="3765240" cy="10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603E3159-636A-4398-80CB-92C4DF4271B3}"/>
                    </a:ext>
                  </a:extLst>
                </p14:cNvPr>
                <p14:cNvContentPartPr/>
                <p14:nvPr/>
              </p14:nvContentPartPr>
              <p14:xfrm>
                <a:off x="8300310" y="4706265"/>
                <a:ext cx="354240" cy="28512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603E3159-636A-4398-80CB-92C4DF4271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91670" y="4697265"/>
                  <a:ext cx="371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44B78F8D-66EE-4204-8E54-3EE71AC1894B}"/>
                    </a:ext>
                  </a:extLst>
                </p14:cNvPr>
                <p14:cNvContentPartPr/>
                <p14:nvPr/>
              </p14:nvContentPartPr>
              <p14:xfrm>
                <a:off x="8702070" y="4858545"/>
                <a:ext cx="138240" cy="1767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44B78F8D-66EE-4204-8E54-3EE71AC189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93070" y="4849545"/>
                  <a:ext cx="155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23E2D910-9CF3-4579-B8CF-BBB54BED2456}"/>
                    </a:ext>
                  </a:extLst>
                </p14:cNvPr>
                <p14:cNvContentPartPr/>
                <p14:nvPr/>
              </p14:nvContentPartPr>
              <p14:xfrm>
                <a:off x="8693430" y="4956465"/>
                <a:ext cx="72360" cy="3096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23E2D910-9CF3-4579-B8CF-BBB54BED24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84430" y="4947825"/>
                  <a:ext cx="90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11FC68B4-8685-419D-ABF8-24E40F297CC8}"/>
                    </a:ext>
                  </a:extLst>
                </p14:cNvPr>
                <p14:cNvContentPartPr/>
                <p14:nvPr/>
              </p14:nvContentPartPr>
              <p14:xfrm>
                <a:off x="8868390" y="4961505"/>
                <a:ext cx="237960" cy="5220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11FC68B4-8685-419D-ABF8-24E40F297CC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59390" y="4952865"/>
                  <a:ext cx="255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E711747E-F366-4B66-A3CF-4D3E2978E780}"/>
                    </a:ext>
                  </a:extLst>
                </p14:cNvPr>
                <p14:cNvContentPartPr/>
                <p14:nvPr/>
              </p14:nvContentPartPr>
              <p14:xfrm>
                <a:off x="9104550" y="4821105"/>
                <a:ext cx="26640" cy="1018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E711747E-F366-4B66-A3CF-4D3E2978E7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95550" y="4812105"/>
                  <a:ext cx="44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AF34989B-423F-4770-B496-25D0B1DB2A13}"/>
                    </a:ext>
                  </a:extLst>
                </p14:cNvPr>
                <p14:cNvContentPartPr/>
                <p14:nvPr/>
              </p14:nvContentPartPr>
              <p14:xfrm>
                <a:off x="9144150" y="4845945"/>
                <a:ext cx="129960" cy="1778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AF34989B-423F-4770-B496-25D0B1DB2A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35510" y="4837305"/>
                  <a:ext cx="14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4C5F6A6B-B34C-45DB-8F5E-FDBE323917A9}"/>
                    </a:ext>
                  </a:extLst>
                </p14:cNvPr>
                <p14:cNvContentPartPr/>
                <p14:nvPr/>
              </p14:nvContentPartPr>
              <p14:xfrm>
                <a:off x="9350790" y="4863945"/>
                <a:ext cx="153000" cy="1908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4C5F6A6B-B34C-45DB-8F5E-FDBE323917A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41790" y="4854945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CC599BD9-47D7-4D7E-89AB-7B62241E8055}"/>
                    </a:ext>
                  </a:extLst>
                </p14:cNvPr>
                <p14:cNvContentPartPr/>
                <p14:nvPr/>
              </p14:nvContentPartPr>
              <p14:xfrm>
                <a:off x="9390750" y="4962945"/>
                <a:ext cx="126720" cy="2088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CC599BD9-47D7-4D7E-89AB-7B62241E805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81750" y="4953945"/>
                  <a:ext cx="144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BBC1142B-803B-4431-8AFA-1B124211B207}"/>
                    </a:ext>
                  </a:extLst>
                </p14:cNvPr>
                <p14:cNvContentPartPr/>
                <p14:nvPr/>
              </p14:nvContentPartPr>
              <p14:xfrm>
                <a:off x="9607830" y="4327185"/>
                <a:ext cx="227520" cy="48960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BBC1142B-803B-4431-8AFA-1B124211B2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99190" y="4318545"/>
                  <a:ext cx="245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26D67C44-1427-4500-A70A-55D6041A9573}"/>
                    </a:ext>
                  </a:extLst>
                </p14:cNvPr>
                <p14:cNvContentPartPr/>
                <p14:nvPr/>
              </p14:nvContentPartPr>
              <p14:xfrm>
                <a:off x="9829590" y="4649385"/>
                <a:ext cx="161280" cy="172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26D67C44-1427-4500-A70A-55D6041A957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20590" y="4640745"/>
                  <a:ext cx="178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DDCCB0BA-E2B9-4334-974C-66F7A90A92DE}"/>
                    </a:ext>
                  </a:extLst>
                </p14:cNvPr>
                <p14:cNvContentPartPr/>
                <p14:nvPr/>
              </p14:nvContentPartPr>
              <p14:xfrm>
                <a:off x="9840750" y="4746225"/>
                <a:ext cx="74160" cy="248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DDCCB0BA-E2B9-4334-974C-66F7A90A92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31750" y="4737585"/>
                  <a:ext cx="91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E66BBC14-B309-41D4-B05D-BB4877B4E0DE}"/>
                    </a:ext>
                  </a:extLst>
                </p14:cNvPr>
                <p14:cNvContentPartPr/>
                <p14:nvPr/>
              </p14:nvContentPartPr>
              <p14:xfrm>
                <a:off x="9804030" y="4679625"/>
                <a:ext cx="94320" cy="3888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E66BBC14-B309-41D4-B05D-BB4877B4E0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795390" y="4670625"/>
                  <a:ext cx="111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6F50FEA4-C62B-4E58-94B5-564A0705CF8A}"/>
                    </a:ext>
                  </a:extLst>
                </p14:cNvPr>
                <p14:cNvContentPartPr/>
                <p14:nvPr/>
              </p14:nvContentPartPr>
              <p14:xfrm>
                <a:off x="9968550" y="4770705"/>
                <a:ext cx="312840" cy="6912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6F50FEA4-C62B-4E58-94B5-564A0705CF8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59910" y="4762065"/>
                  <a:ext cx="330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0DFB99AB-E9D3-494E-AFC2-3B27C15A62CC}"/>
                    </a:ext>
                  </a:extLst>
                </p14:cNvPr>
                <p14:cNvContentPartPr/>
                <p14:nvPr/>
              </p14:nvContentPartPr>
              <p14:xfrm>
                <a:off x="10220190" y="4622025"/>
                <a:ext cx="64440" cy="14112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0DFB99AB-E9D3-494E-AFC2-3B27C15A62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11190" y="4613385"/>
                  <a:ext cx="82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F5D5E086-A595-4ED0-B7BD-46FF419ED403}"/>
                    </a:ext>
                  </a:extLst>
                </p14:cNvPr>
                <p14:cNvContentPartPr/>
                <p14:nvPr/>
              </p14:nvContentPartPr>
              <p14:xfrm>
                <a:off x="10300470" y="4637865"/>
                <a:ext cx="222840" cy="1897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F5D5E086-A595-4ED0-B7BD-46FF419ED40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291830" y="4628865"/>
                  <a:ext cx="24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0BC07A22-B2CD-470F-BD52-55FC7CFACD59}"/>
                    </a:ext>
                  </a:extLst>
                </p14:cNvPr>
                <p14:cNvContentPartPr/>
                <p14:nvPr/>
              </p14:nvContentPartPr>
              <p14:xfrm>
                <a:off x="10626990" y="4727865"/>
                <a:ext cx="89280" cy="1008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0BC07A22-B2CD-470F-BD52-55FC7CFACD5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18350" y="4719225"/>
                  <a:ext cx="10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A5B791A9-282A-4416-A903-9AB787664729}"/>
                    </a:ext>
                  </a:extLst>
                </p14:cNvPr>
                <p14:cNvContentPartPr/>
                <p14:nvPr/>
              </p14:nvContentPartPr>
              <p14:xfrm>
                <a:off x="10680630" y="4351665"/>
                <a:ext cx="261720" cy="37584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A5B791A9-282A-4416-A903-9AB7876647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671630" y="4342665"/>
                  <a:ext cx="2793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774E1DEB-59E9-4E43-93C0-DBBFC77CF513}"/>
                    </a:ext>
                  </a:extLst>
                </p14:cNvPr>
                <p14:cNvContentPartPr/>
                <p14:nvPr/>
              </p14:nvContentPartPr>
              <p14:xfrm>
                <a:off x="10989150" y="4527705"/>
                <a:ext cx="96480" cy="2430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774E1DEB-59E9-4E43-93C0-DBBFC77CF5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80510" y="4519065"/>
                  <a:ext cx="114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FD966DDC-CFF6-49D5-B3CE-19D297026C90}"/>
                    </a:ext>
                  </a:extLst>
                </p14:cNvPr>
                <p14:cNvContentPartPr/>
                <p14:nvPr/>
              </p14:nvContentPartPr>
              <p14:xfrm>
                <a:off x="10951350" y="4687185"/>
                <a:ext cx="88560" cy="2304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FD966DDC-CFF6-49D5-B3CE-19D297026C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42710" y="4678545"/>
                  <a:ext cx="106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4D678295-DFE0-4A25-9D98-D2A967CE9322}"/>
                    </a:ext>
                  </a:extLst>
                </p14:cNvPr>
                <p14:cNvContentPartPr/>
                <p14:nvPr/>
              </p14:nvContentPartPr>
              <p14:xfrm>
                <a:off x="9658230" y="4897425"/>
                <a:ext cx="1408680" cy="9072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4D678295-DFE0-4A25-9D98-D2A967CE932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649230" y="4888785"/>
                  <a:ext cx="1426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07CBDB83-64EA-499F-9F36-B233A666ADF5}"/>
                    </a:ext>
                  </a:extLst>
                </p14:cNvPr>
                <p14:cNvContentPartPr/>
                <p14:nvPr/>
              </p14:nvContentPartPr>
              <p14:xfrm>
                <a:off x="9996270" y="5097945"/>
                <a:ext cx="208440" cy="27648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07CBDB83-64EA-499F-9F36-B233A666ADF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87630" y="5088945"/>
                  <a:ext cx="226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64F3D479-7F41-4BE7-840B-45CC58C7B443}"/>
                    </a:ext>
                  </a:extLst>
                </p14:cNvPr>
                <p14:cNvContentPartPr/>
                <p14:nvPr/>
              </p14:nvContentPartPr>
              <p14:xfrm>
                <a:off x="10239270" y="5293785"/>
                <a:ext cx="180360" cy="745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64F3D479-7F41-4BE7-840B-45CC58C7B44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30630" y="5284785"/>
                  <a:ext cx="19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8BB7405C-9D83-433D-BB48-B4242135A97B}"/>
                    </a:ext>
                  </a:extLst>
                </p14:cNvPr>
                <p14:cNvContentPartPr/>
                <p14:nvPr/>
              </p14:nvContentPartPr>
              <p14:xfrm>
                <a:off x="10448070" y="5273625"/>
                <a:ext cx="87840" cy="1040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8BB7405C-9D83-433D-BB48-B4242135A9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39430" y="5264985"/>
                  <a:ext cx="105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FFCD5517-BFEE-4E92-8A6D-D525537FC1D7}"/>
                    </a:ext>
                  </a:extLst>
                </p14:cNvPr>
                <p14:cNvContentPartPr/>
                <p14:nvPr/>
              </p14:nvContentPartPr>
              <p14:xfrm>
                <a:off x="10430070" y="5207745"/>
                <a:ext cx="66600" cy="5868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FFCD5517-BFEE-4E92-8A6D-D525537FC1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421070" y="5199105"/>
                  <a:ext cx="84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36F34426-1AA1-4519-A212-E84BE97B87C6}"/>
                    </a:ext>
                  </a:extLst>
                </p14:cNvPr>
                <p14:cNvContentPartPr/>
                <p14:nvPr/>
              </p14:nvContentPartPr>
              <p14:xfrm>
                <a:off x="10514310" y="5210265"/>
                <a:ext cx="238680" cy="19296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36F34426-1AA1-4519-A212-E84BE97B87C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05310" y="5201625"/>
                  <a:ext cx="256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83F4434F-895F-4429-99F8-78CC8A96DC07}"/>
                    </a:ext>
                  </a:extLst>
                </p14:cNvPr>
                <p14:cNvContentPartPr/>
                <p14:nvPr/>
              </p14:nvContentPartPr>
              <p14:xfrm>
                <a:off x="11204790" y="4820025"/>
                <a:ext cx="118440" cy="1908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83F4434F-895F-4429-99F8-78CC8A96DC0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95790" y="4811385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710393A2-6762-496D-B46F-1D8690136C39}"/>
                    </a:ext>
                  </a:extLst>
                </p14:cNvPr>
                <p14:cNvContentPartPr/>
                <p14:nvPr/>
              </p14:nvContentPartPr>
              <p14:xfrm>
                <a:off x="11344830" y="4541025"/>
                <a:ext cx="219240" cy="36252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710393A2-6762-496D-B46F-1D8690136C3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35830" y="4532385"/>
                  <a:ext cx="236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FD42BC83-97E7-465C-B587-0DDD5820CA39}"/>
                    </a:ext>
                  </a:extLst>
                </p14:cNvPr>
                <p14:cNvContentPartPr/>
                <p14:nvPr/>
              </p14:nvContentPartPr>
              <p14:xfrm>
                <a:off x="11578830" y="4797705"/>
                <a:ext cx="92520" cy="13284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FD42BC83-97E7-465C-B587-0DDD5820CA3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70190" y="4789065"/>
                  <a:ext cx="11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F93C2FF8-8B84-47EA-BF8F-4C09500927DD}"/>
                    </a:ext>
                  </a:extLst>
                </p14:cNvPr>
                <p14:cNvContentPartPr/>
                <p14:nvPr/>
              </p14:nvContentPartPr>
              <p14:xfrm>
                <a:off x="11562630" y="5127465"/>
                <a:ext cx="267480" cy="7272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F93C2FF8-8B84-47EA-BF8F-4C09500927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53630" y="5118465"/>
                  <a:ext cx="285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C4FC727B-D412-4F68-B39D-2774D80C72E3}"/>
                    </a:ext>
                  </a:extLst>
                </p14:cNvPr>
                <p14:cNvContentPartPr/>
                <p14:nvPr/>
              </p14:nvContentPartPr>
              <p14:xfrm>
                <a:off x="11794110" y="5130705"/>
                <a:ext cx="114840" cy="907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C4FC727B-D412-4F68-B39D-2774D80C72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785110" y="5121705"/>
                  <a:ext cx="13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E6878463-4BCB-4320-815A-194F2B1FD603}"/>
                    </a:ext>
                  </a:extLst>
                </p14:cNvPr>
                <p14:cNvContentPartPr/>
                <p14:nvPr/>
              </p14:nvContentPartPr>
              <p14:xfrm>
                <a:off x="11845950" y="5053665"/>
                <a:ext cx="174960" cy="16848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E6878463-4BCB-4320-815A-194F2B1FD60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37310" y="5045025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B4A93611-DAFC-4548-96BD-A35F4FAAEB8D}"/>
                    </a:ext>
                  </a:extLst>
                </p14:cNvPr>
                <p14:cNvContentPartPr/>
                <p14:nvPr/>
              </p14:nvContentPartPr>
              <p14:xfrm>
                <a:off x="11863590" y="5073105"/>
                <a:ext cx="201960" cy="23472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B4A93611-DAFC-4548-96BD-A35F4FAAEB8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854950" y="5064465"/>
                  <a:ext cx="2196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upo 456">
            <a:extLst>
              <a:ext uri="{FF2B5EF4-FFF2-40B4-BE49-F238E27FC236}">
                <a16:creationId xmlns:a16="http://schemas.microsoft.com/office/drawing/2014/main" id="{2731FABE-D9A2-493C-8B06-45BAEE316C82}"/>
              </a:ext>
            </a:extLst>
          </p:cNvPr>
          <p:cNvGrpSpPr/>
          <p:nvPr/>
        </p:nvGrpSpPr>
        <p:grpSpPr>
          <a:xfrm>
            <a:off x="7158210" y="5783100"/>
            <a:ext cx="3659760" cy="969840"/>
            <a:chOff x="8454750" y="5810385"/>
            <a:chExt cx="365976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3AAC839F-BC15-4D87-826A-05D8F0104E1C}"/>
                    </a:ext>
                  </a:extLst>
                </p14:cNvPr>
                <p14:cNvContentPartPr/>
                <p14:nvPr/>
              </p14:nvContentPartPr>
              <p14:xfrm>
                <a:off x="8454750" y="5893545"/>
                <a:ext cx="231480" cy="33660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3AAC839F-BC15-4D87-826A-05D8F0104E1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46110" y="5884905"/>
                  <a:ext cx="249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41DD96FA-2613-4D6F-8044-D516AED105FD}"/>
                    </a:ext>
                  </a:extLst>
                </p14:cNvPr>
                <p14:cNvContentPartPr/>
                <p14:nvPr/>
              </p14:nvContentPartPr>
              <p14:xfrm>
                <a:off x="8769750" y="6093345"/>
                <a:ext cx="143280" cy="17496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41DD96FA-2613-4D6F-8044-D516AED105F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60750" y="6084345"/>
                  <a:ext cx="160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C7B86F07-1AA2-4F36-8D1F-41D63306C2D8}"/>
                    </a:ext>
                  </a:extLst>
                </p14:cNvPr>
                <p14:cNvContentPartPr/>
                <p14:nvPr/>
              </p14:nvContentPartPr>
              <p14:xfrm>
                <a:off x="8777670" y="6197025"/>
                <a:ext cx="90720" cy="3708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C7B86F07-1AA2-4F36-8D1F-41D63306C2D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68670" y="6188385"/>
                  <a:ext cx="10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BED99137-EA6F-430A-A95F-781882F230D7}"/>
                    </a:ext>
                  </a:extLst>
                </p14:cNvPr>
                <p14:cNvContentPartPr/>
                <p14:nvPr/>
              </p14:nvContentPartPr>
              <p14:xfrm>
                <a:off x="8919510" y="6276225"/>
                <a:ext cx="264240" cy="7524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BED99137-EA6F-430A-A95F-781882F230D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910510" y="6267585"/>
                  <a:ext cx="281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7F3BDEE9-EBBC-4E4C-A2FF-C113701A9154}"/>
                    </a:ext>
                  </a:extLst>
                </p14:cNvPr>
                <p14:cNvContentPartPr/>
                <p14:nvPr/>
              </p14:nvContentPartPr>
              <p14:xfrm>
                <a:off x="9167550" y="6294225"/>
                <a:ext cx="123840" cy="8784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7F3BDEE9-EBBC-4E4C-A2FF-C113701A915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58910" y="6285585"/>
                  <a:ext cx="141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12D412B9-D8A8-4216-B103-29DDA9485254}"/>
                    </a:ext>
                  </a:extLst>
                </p14:cNvPr>
                <p14:cNvContentPartPr/>
                <p14:nvPr/>
              </p14:nvContentPartPr>
              <p14:xfrm>
                <a:off x="9267630" y="6193065"/>
                <a:ext cx="209520" cy="18180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12D412B9-D8A8-4216-B103-29DDA948525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58990" y="6184425"/>
                  <a:ext cx="22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0EA3B8D3-827F-408B-BF1A-741DB9200805}"/>
                    </a:ext>
                  </a:extLst>
                </p14:cNvPr>
                <p14:cNvContentPartPr/>
                <p14:nvPr/>
              </p14:nvContentPartPr>
              <p14:xfrm>
                <a:off x="9277710" y="6252105"/>
                <a:ext cx="229320" cy="17100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0EA3B8D3-827F-408B-BF1A-741DB92008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68710" y="6243105"/>
                  <a:ext cx="246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21A4AE14-043D-43D0-99A3-C3D4C58A1A2E}"/>
                    </a:ext>
                  </a:extLst>
                </p14:cNvPr>
                <p14:cNvContentPartPr/>
                <p14:nvPr/>
              </p14:nvContentPartPr>
              <p14:xfrm>
                <a:off x="9631950" y="6226545"/>
                <a:ext cx="150120" cy="2124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21A4AE14-043D-43D0-99A3-C3D4C58A1A2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22950" y="6217905"/>
                  <a:ext cx="167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BEE2C8C5-5553-45E7-87B4-6C5AE76B7490}"/>
                    </a:ext>
                  </a:extLst>
                </p14:cNvPr>
                <p14:cNvContentPartPr/>
                <p14:nvPr/>
              </p14:nvContentPartPr>
              <p14:xfrm>
                <a:off x="9669750" y="6320505"/>
                <a:ext cx="117360" cy="2664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BEE2C8C5-5553-45E7-87B4-6C5AE76B74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61110" y="6311505"/>
                  <a:ext cx="135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020AAFF8-8233-44BB-BC60-1CDA3FA32EFA}"/>
                    </a:ext>
                  </a:extLst>
                </p14:cNvPr>
                <p14:cNvContentPartPr/>
                <p14:nvPr/>
              </p14:nvContentPartPr>
              <p14:xfrm>
                <a:off x="9826710" y="5861505"/>
                <a:ext cx="190080" cy="39780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020AAFF8-8233-44BB-BC60-1CDA3FA32EF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18070" y="5852505"/>
                  <a:ext cx="207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86ED12E2-1872-4C42-A6F8-44C57B1A9195}"/>
                    </a:ext>
                  </a:extLst>
                </p14:cNvPr>
                <p14:cNvContentPartPr/>
                <p14:nvPr/>
              </p14:nvContentPartPr>
              <p14:xfrm>
                <a:off x="10047030" y="6093705"/>
                <a:ext cx="146880" cy="16488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86ED12E2-1872-4C42-A6F8-44C57B1A919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038030" y="6085065"/>
                  <a:ext cx="16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34FAA097-7A8C-43A7-BD94-95CA00D3FAB0}"/>
                    </a:ext>
                  </a:extLst>
                </p14:cNvPr>
                <p14:cNvContentPartPr/>
                <p14:nvPr/>
              </p14:nvContentPartPr>
              <p14:xfrm>
                <a:off x="10052430" y="6166785"/>
                <a:ext cx="76320" cy="3744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34FAA097-7A8C-43A7-BD94-95CA00D3FA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043430" y="6157785"/>
                  <a:ext cx="93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21302A4E-12D9-4610-AC52-0C916CB4C32D}"/>
                    </a:ext>
                  </a:extLst>
                </p14:cNvPr>
                <p14:cNvContentPartPr/>
                <p14:nvPr/>
              </p14:nvContentPartPr>
              <p14:xfrm>
                <a:off x="10044510" y="6071745"/>
                <a:ext cx="104400" cy="6768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21302A4E-12D9-4610-AC52-0C916CB4C32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35870" y="6062745"/>
                  <a:ext cx="122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2B7962D1-846B-408A-AC2E-1B8348ED87F7}"/>
                    </a:ext>
                  </a:extLst>
                </p14:cNvPr>
                <p14:cNvContentPartPr/>
                <p14:nvPr/>
              </p14:nvContentPartPr>
              <p14:xfrm>
                <a:off x="10255830" y="6143745"/>
                <a:ext cx="199080" cy="6084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2B7962D1-846B-408A-AC2E-1B8348ED87F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247190" y="6134745"/>
                  <a:ext cx="216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81C8CB04-22AC-44D7-97D9-01652A9B398B}"/>
                    </a:ext>
                  </a:extLst>
                </p14:cNvPr>
                <p14:cNvContentPartPr/>
                <p14:nvPr/>
              </p14:nvContentPartPr>
              <p14:xfrm>
                <a:off x="10476150" y="6109185"/>
                <a:ext cx="100800" cy="8676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81C8CB04-22AC-44D7-97D9-01652A9B398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467510" y="6100185"/>
                  <a:ext cx="118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C344C323-D6F0-4843-A167-03F468A07B54}"/>
                    </a:ext>
                  </a:extLst>
                </p14:cNvPr>
                <p14:cNvContentPartPr/>
                <p14:nvPr/>
              </p14:nvContentPartPr>
              <p14:xfrm>
                <a:off x="10498110" y="6010905"/>
                <a:ext cx="73800" cy="730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C344C323-D6F0-4843-A167-03F468A07B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489470" y="6002265"/>
                  <a:ext cx="91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8B2A0A66-9931-45E5-AE07-8D41EACDF282}"/>
                    </a:ext>
                  </a:extLst>
                </p14:cNvPr>
                <p14:cNvContentPartPr/>
                <p14:nvPr/>
              </p14:nvContentPartPr>
              <p14:xfrm>
                <a:off x="10563990" y="6007665"/>
                <a:ext cx="190800" cy="16128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8B2A0A66-9931-45E5-AE07-8D41EACDF28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555350" y="5999025"/>
                  <a:ext cx="208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584686F0-1153-4275-B114-54A8BFF5442A}"/>
                    </a:ext>
                  </a:extLst>
                </p14:cNvPr>
                <p14:cNvContentPartPr/>
                <p14:nvPr/>
              </p14:nvContentPartPr>
              <p14:xfrm>
                <a:off x="10764150" y="6128625"/>
                <a:ext cx="93240" cy="1872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584686F0-1153-4275-B114-54A8BFF5442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755510" y="6119985"/>
                  <a:ext cx="11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E17AAC5F-DFDE-409F-9EF0-89C3AA9C782A}"/>
                    </a:ext>
                  </a:extLst>
                </p14:cNvPr>
                <p14:cNvContentPartPr/>
                <p14:nvPr/>
              </p14:nvContentPartPr>
              <p14:xfrm>
                <a:off x="10888350" y="5810385"/>
                <a:ext cx="194040" cy="30996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E17AAC5F-DFDE-409F-9EF0-89C3AA9C782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79350" y="5801385"/>
                  <a:ext cx="211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4F32BCC0-FCEB-4C73-B7A2-710D6A9260A4}"/>
                    </a:ext>
                  </a:extLst>
                </p14:cNvPr>
                <p14:cNvContentPartPr/>
                <p14:nvPr/>
              </p14:nvContentPartPr>
              <p14:xfrm>
                <a:off x="11138190" y="5948985"/>
                <a:ext cx="88200" cy="22248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4F32BCC0-FCEB-4C73-B7A2-710D6A9260A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129550" y="5940345"/>
                  <a:ext cx="105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9939C94E-E5D6-4ED3-91DF-1AB2359FEA32}"/>
                    </a:ext>
                  </a:extLst>
                </p14:cNvPr>
                <p14:cNvContentPartPr/>
                <p14:nvPr/>
              </p14:nvContentPartPr>
              <p14:xfrm>
                <a:off x="11117670" y="6114225"/>
                <a:ext cx="87120" cy="2484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9939C94E-E5D6-4ED3-91DF-1AB2359FEA3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108670" y="6105585"/>
                  <a:ext cx="104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81007626-3256-4A07-B033-928A0A694A5B}"/>
                    </a:ext>
                  </a:extLst>
                </p14:cNvPr>
                <p14:cNvContentPartPr/>
                <p14:nvPr/>
              </p14:nvContentPartPr>
              <p14:xfrm>
                <a:off x="9952710" y="6362625"/>
                <a:ext cx="1161720" cy="9324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81007626-3256-4A07-B033-928A0A694A5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44070" y="6353985"/>
                  <a:ext cx="117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9BE03200-E3C1-4CFA-ABEA-F19FF47E38B1}"/>
                    </a:ext>
                  </a:extLst>
                </p14:cNvPr>
                <p14:cNvContentPartPr/>
                <p14:nvPr/>
              </p14:nvContentPartPr>
              <p14:xfrm>
                <a:off x="10240710" y="6506265"/>
                <a:ext cx="146880" cy="26460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9BE03200-E3C1-4CFA-ABEA-F19FF47E38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231710" y="6497265"/>
                  <a:ext cx="164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7250622C-6F6C-43B6-A8A2-54D5D33DF58D}"/>
                    </a:ext>
                  </a:extLst>
                </p14:cNvPr>
                <p14:cNvContentPartPr/>
                <p14:nvPr/>
              </p14:nvContentPartPr>
              <p14:xfrm>
                <a:off x="10465350" y="6570705"/>
                <a:ext cx="419400" cy="20952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7250622C-6F6C-43B6-A8A2-54D5D33DF58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56350" y="6561705"/>
                  <a:ext cx="43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14EA6EA6-991D-4F0D-B295-CAB99DC81B08}"/>
                    </a:ext>
                  </a:extLst>
                </p14:cNvPr>
                <p14:cNvContentPartPr/>
                <p14:nvPr/>
              </p14:nvContentPartPr>
              <p14:xfrm>
                <a:off x="11341590" y="6377745"/>
                <a:ext cx="191160" cy="864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14EA6EA6-991D-4F0D-B295-CAB99DC81B0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332590" y="6369105"/>
                  <a:ext cx="20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818AEDBD-F32D-4A82-A5EC-630F21D76A6D}"/>
                    </a:ext>
                  </a:extLst>
                </p14:cNvPr>
                <p14:cNvContentPartPr/>
                <p14:nvPr/>
              </p14:nvContentPartPr>
              <p14:xfrm>
                <a:off x="11527350" y="6082545"/>
                <a:ext cx="235800" cy="28800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818AEDBD-F32D-4A82-A5EC-630F21D76A6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518710" y="6073545"/>
                  <a:ext cx="253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60CF43C8-B285-45AB-82DE-99D034647CD3}"/>
                    </a:ext>
                  </a:extLst>
                </p14:cNvPr>
                <p14:cNvContentPartPr/>
                <p14:nvPr/>
              </p14:nvContentPartPr>
              <p14:xfrm>
                <a:off x="11785110" y="6251385"/>
                <a:ext cx="119880" cy="14436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60CF43C8-B285-45AB-82DE-99D034647CD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776110" y="6242385"/>
                  <a:ext cx="13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C565C9C8-DEC3-44B7-83BB-9856EBE2DE94}"/>
                    </a:ext>
                  </a:extLst>
                </p14:cNvPr>
                <p14:cNvContentPartPr/>
                <p14:nvPr/>
              </p14:nvContentPartPr>
              <p14:xfrm>
                <a:off x="11767110" y="6548745"/>
                <a:ext cx="204840" cy="10836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C565C9C8-DEC3-44B7-83BB-9856EBE2DE9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758470" y="6539745"/>
                  <a:ext cx="22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32C8FA2F-337D-49FD-AFCD-242C28B91A67}"/>
                    </a:ext>
                  </a:extLst>
                </p14:cNvPr>
                <p14:cNvContentPartPr/>
                <p14:nvPr/>
              </p14:nvContentPartPr>
              <p14:xfrm>
                <a:off x="11944590" y="6494385"/>
                <a:ext cx="169920" cy="20988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32C8FA2F-337D-49FD-AFCD-242C28B91A6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935590" y="6485745"/>
                  <a:ext cx="18756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65" name="Entrada de lápiz 464">
                <a:extLst>
                  <a:ext uri="{FF2B5EF4-FFF2-40B4-BE49-F238E27FC236}">
                    <a16:creationId xmlns:a16="http://schemas.microsoft.com/office/drawing/2014/main" id="{9DC98947-9FAB-46D9-BE6C-C17F086999FA}"/>
                  </a:ext>
                </a:extLst>
              </p14:cNvPr>
              <p14:cNvContentPartPr/>
              <p14:nvPr/>
            </p14:nvContentPartPr>
            <p14:xfrm>
              <a:off x="6742230" y="2960985"/>
              <a:ext cx="326880" cy="386280"/>
            </p14:xfrm>
          </p:contentPart>
        </mc:Choice>
        <mc:Fallback xmlns="">
          <p:pic>
            <p:nvPicPr>
              <p:cNvPr id="465" name="Entrada de lápiz 464">
                <a:extLst>
                  <a:ext uri="{FF2B5EF4-FFF2-40B4-BE49-F238E27FC236}">
                    <a16:creationId xmlns:a16="http://schemas.microsoft.com/office/drawing/2014/main" id="{9DC98947-9FAB-46D9-BE6C-C17F086999FA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733230" y="2952345"/>
                <a:ext cx="34452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upo 467">
            <a:extLst>
              <a:ext uri="{FF2B5EF4-FFF2-40B4-BE49-F238E27FC236}">
                <a16:creationId xmlns:a16="http://schemas.microsoft.com/office/drawing/2014/main" id="{9ECAA119-631B-4D1F-943E-71606517FF56}"/>
              </a:ext>
            </a:extLst>
          </p:cNvPr>
          <p:cNvGrpSpPr/>
          <p:nvPr/>
        </p:nvGrpSpPr>
        <p:grpSpPr>
          <a:xfrm>
            <a:off x="5040150" y="3255465"/>
            <a:ext cx="2023380" cy="1036500"/>
            <a:chOff x="5040150" y="3255465"/>
            <a:chExt cx="2023380" cy="10365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070DF9B3-7D0C-48E8-A304-8331C8299F8E}"/>
                    </a:ext>
                  </a:extLst>
                </p14:cNvPr>
                <p14:cNvContentPartPr/>
                <p14:nvPr/>
              </p14:nvContentPartPr>
              <p14:xfrm>
                <a:off x="5492130" y="3799125"/>
                <a:ext cx="249840" cy="22212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070DF9B3-7D0C-48E8-A304-8331C8299F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483490" y="3790485"/>
                  <a:ext cx="26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12935DCB-4B8D-4484-8F59-830B3F170A23}"/>
                    </a:ext>
                  </a:extLst>
                </p14:cNvPr>
                <p14:cNvContentPartPr/>
                <p14:nvPr/>
              </p14:nvContentPartPr>
              <p14:xfrm>
                <a:off x="5740530" y="3850245"/>
                <a:ext cx="106920" cy="1162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12935DCB-4B8D-4484-8F59-830B3F170A2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31530" y="3841245"/>
                  <a:ext cx="12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EC24C0A4-8FDE-4121-BBE3-3991A98D4095}"/>
                    </a:ext>
                  </a:extLst>
                </p14:cNvPr>
                <p14:cNvContentPartPr/>
                <p14:nvPr/>
              </p14:nvContentPartPr>
              <p14:xfrm>
                <a:off x="5916930" y="3805965"/>
                <a:ext cx="140040" cy="15660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EC24C0A4-8FDE-4121-BBE3-3991A98D409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907930" y="3796965"/>
                  <a:ext cx="15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0DA7331A-7D68-4FB5-8F68-273E9B3130D1}"/>
                    </a:ext>
                  </a:extLst>
                </p14:cNvPr>
                <p14:cNvContentPartPr/>
                <p14:nvPr/>
              </p14:nvContentPartPr>
              <p14:xfrm>
                <a:off x="6140850" y="3709845"/>
                <a:ext cx="192600" cy="22860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0DA7331A-7D68-4FB5-8F68-273E9B3130D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132210" y="3701205"/>
                  <a:ext cx="210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1702273D-DC55-4373-99B7-9FD494C4E246}"/>
                    </a:ext>
                  </a:extLst>
                </p14:cNvPr>
                <p14:cNvContentPartPr/>
                <p14:nvPr/>
              </p14:nvContentPartPr>
              <p14:xfrm>
                <a:off x="6251010" y="3674925"/>
                <a:ext cx="59400" cy="1440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1702273D-DC55-4373-99B7-9FD494C4E2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42010" y="3666285"/>
                  <a:ext cx="7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7BC71047-8D8A-4AED-A3FF-BCF036668E4E}"/>
                    </a:ext>
                  </a:extLst>
                </p14:cNvPr>
                <p14:cNvContentPartPr/>
                <p14:nvPr/>
              </p14:nvContentPartPr>
              <p14:xfrm>
                <a:off x="6376290" y="3640005"/>
                <a:ext cx="126360" cy="2462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7BC71047-8D8A-4AED-A3FF-BCF036668E4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367650" y="3631365"/>
                  <a:ext cx="144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5A3DC8E-3C3E-4B84-A205-787824C4EA72}"/>
                    </a:ext>
                  </a:extLst>
                </p14:cNvPr>
                <p14:cNvContentPartPr/>
                <p14:nvPr/>
              </p14:nvContentPartPr>
              <p14:xfrm>
                <a:off x="6531090" y="3807765"/>
                <a:ext cx="126360" cy="10044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5A3DC8E-3C3E-4B84-A205-787824C4EA7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22090" y="3799125"/>
                  <a:ext cx="14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A67D1513-6459-4A5E-9DF7-371F7DE3AE86}"/>
                    </a:ext>
                  </a:extLst>
                </p14:cNvPr>
                <p14:cNvContentPartPr/>
                <p14:nvPr/>
              </p14:nvContentPartPr>
              <p14:xfrm>
                <a:off x="6639810" y="3827565"/>
                <a:ext cx="223560" cy="46440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A67D1513-6459-4A5E-9DF7-371F7DE3AE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30810" y="3818565"/>
                  <a:ext cx="2412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5CF305AC-0738-4135-BD0F-7AD59D8A6123}"/>
                    </a:ext>
                  </a:extLst>
                </p14:cNvPr>
                <p14:cNvContentPartPr/>
                <p14:nvPr/>
              </p14:nvContentPartPr>
              <p14:xfrm>
                <a:off x="6903330" y="3843045"/>
                <a:ext cx="160200" cy="1180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5CF305AC-0738-4135-BD0F-7AD59D8A612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894330" y="3834405"/>
                  <a:ext cx="177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85F99F2A-74AD-429B-96A9-6D63C6F3BD52}"/>
                    </a:ext>
                  </a:extLst>
                </p14:cNvPr>
                <p14:cNvContentPartPr/>
                <p14:nvPr/>
              </p14:nvContentPartPr>
              <p14:xfrm>
                <a:off x="5986770" y="3759165"/>
                <a:ext cx="153720" cy="104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85F99F2A-74AD-429B-96A9-6D63C6F3BD5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977770" y="3750525"/>
                  <a:ext cx="171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FA97DC1C-7EDA-49B8-AD43-CA237314AE12}"/>
                    </a:ext>
                  </a:extLst>
                </p14:cNvPr>
                <p14:cNvContentPartPr/>
                <p14:nvPr/>
              </p14:nvContentPartPr>
              <p14:xfrm>
                <a:off x="5040150" y="3255465"/>
                <a:ext cx="1644120" cy="63108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FA97DC1C-7EDA-49B8-AD43-CA237314AE1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31150" y="3246465"/>
                  <a:ext cx="1661760" cy="64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6D3BBAA-D238-499D-B797-9C933797AEB3}"/>
              </a:ext>
            </a:extLst>
          </p:cNvPr>
          <p:cNvGrpSpPr/>
          <p:nvPr/>
        </p:nvGrpSpPr>
        <p:grpSpPr>
          <a:xfrm>
            <a:off x="9604634" y="384865"/>
            <a:ext cx="242280" cy="204840"/>
            <a:chOff x="9604634" y="384865"/>
            <a:chExt cx="24228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9BDAD92-09DD-4CD7-8D76-812B8A706DF7}"/>
                    </a:ext>
                  </a:extLst>
                </p14:cNvPr>
                <p14:cNvContentPartPr/>
                <p14:nvPr/>
              </p14:nvContentPartPr>
              <p14:xfrm>
                <a:off x="9731714" y="384865"/>
                <a:ext cx="36720" cy="20484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9BDAD92-09DD-4CD7-8D76-812B8A706DF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22714" y="375865"/>
                  <a:ext cx="54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D5EF479-24D6-4F0A-8450-BA3F3B65E532}"/>
                    </a:ext>
                  </a:extLst>
                </p14:cNvPr>
                <p14:cNvContentPartPr/>
                <p14:nvPr/>
              </p14:nvContentPartPr>
              <p14:xfrm>
                <a:off x="9604634" y="480265"/>
                <a:ext cx="242280" cy="2232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D5EF479-24D6-4F0A-8450-BA3F3B65E53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595634" y="471265"/>
                  <a:ext cx="2599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042AA10-9668-4B93-8784-4DE012BC08D9}"/>
              </a:ext>
            </a:extLst>
          </p:cNvPr>
          <p:cNvGrpSpPr/>
          <p:nvPr/>
        </p:nvGrpSpPr>
        <p:grpSpPr>
          <a:xfrm>
            <a:off x="11362154" y="5393545"/>
            <a:ext cx="770400" cy="366480"/>
            <a:chOff x="11362154" y="5393545"/>
            <a:chExt cx="77040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DBDDD47-9EC1-4E5D-B6B0-6307D742B5B5}"/>
                    </a:ext>
                  </a:extLst>
                </p14:cNvPr>
                <p14:cNvContentPartPr/>
                <p14:nvPr/>
              </p14:nvContentPartPr>
              <p14:xfrm>
                <a:off x="11362154" y="5393545"/>
                <a:ext cx="483120" cy="2131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DBDDD47-9EC1-4E5D-B6B0-6307D742B5B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353514" y="5384905"/>
                  <a:ext cx="500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C564926-71B5-4784-9DCC-FBC05F3B283E}"/>
                    </a:ext>
                  </a:extLst>
                </p14:cNvPr>
                <p14:cNvContentPartPr/>
                <p14:nvPr/>
              </p14:nvContentPartPr>
              <p14:xfrm>
                <a:off x="11817554" y="5428105"/>
                <a:ext cx="315000" cy="3319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C564926-71B5-4784-9DCC-FBC05F3B283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808914" y="5419465"/>
                  <a:ext cx="332640" cy="34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804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EA529CD-8978-4408-8700-724AA4E02C2A}"/>
              </a:ext>
            </a:extLst>
          </p:cNvPr>
          <p:cNvGrpSpPr/>
          <p:nvPr/>
        </p:nvGrpSpPr>
        <p:grpSpPr>
          <a:xfrm>
            <a:off x="2386230" y="735105"/>
            <a:ext cx="232560" cy="149040"/>
            <a:chOff x="2386230" y="735105"/>
            <a:chExt cx="23256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4AA39D1-02AD-41F4-B7EA-13BFC36BC362}"/>
                    </a:ext>
                  </a:extLst>
                </p14:cNvPr>
                <p14:cNvContentPartPr/>
                <p14:nvPr/>
              </p14:nvContentPartPr>
              <p14:xfrm>
                <a:off x="2386230" y="735105"/>
                <a:ext cx="193680" cy="36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4AA39D1-02AD-41F4-B7EA-13BFC36BC3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7230" y="726465"/>
                  <a:ext cx="211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9C3532B-A3D4-4A63-BF85-C6C4A4C461C9}"/>
                    </a:ext>
                  </a:extLst>
                </p14:cNvPr>
                <p14:cNvContentPartPr/>
                <p14:nvPr/>
              </p14:nvContentPartPr>
              <p14:xfrm>
                <a:off x="2442030" y="848865"/>
                <a:ext cx="176760" cy="352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9C3532B-A3D4-4A63-BF85-C6C4A4C461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3390" y="839865"/>
                  <a:ext cx="1944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A03AEE54-40F8-4D2E-AEFC-4710696F2916}"/>
                  </a:ext>
                </a:extLst>
              </p14:cNvPr>
              <p14:cNvContentPartPr/>
              <p14:nvPr/>
            </p14:nvContentPartPr>
            <p14:xfrm>
              <a:off x="4065990" y="515505"/>
              <a:ext cx="145080" cy="234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A03AEE54-40F8-4D2E-AEFC-4710696F29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6990" y="506505"/>
                <a:ext cx="162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CC6D4986-54BA-460A-9575-D630DDD065C0}"/>
              </a:ext>
            </a:extLst>
          </p:cNvPr>
          <p:cNvGrpSpPr/>
          <p:nvPr/>
        </p:nvGrpSpPr>
        <p:grpSpPr>
          <a:xfrm>
            <a:off x="4683750" y="110145"/>
            <a:ext cx="619920" cy="453600"/>
            <a:chOff x="4683750" y="110145"/>
            <a:chExt cx="6199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A6744F8-FE3C-4111-83C3-A62C723FA518}"/>
                    </a:ext>
                  </a:extLst>
                </p14:cNvPr>
                <p14:cNvContentPartPr/>
                <p14:nvPr/>
              </p14:nvContentPartPr>
              <p14:xfrm>
                <a:off x="4683750" y="110145"/>
                <a:ext cx="404280" cy="412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A6744F8-FE3C-4111-83C3-A62C723FA5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5110" y="101145"/>
                  <a:ext cx="421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30F5AF7-8C31-47EC-A9FA-F931F800D913}"/>
                    </a:ext>
                  </a:extLst>
                </p14:cNvPr>
                <p14:cNvContentPartPr/>
                <p14:nvPr/>
              </p14:nvContentPartPr>
              <p14:xfrm>
                <a:off x="5121870" y="362505"/>
                <a:ext cx="181800" cy="201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30F5AF7-8C31-47EC-A9FA-F931F800D9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3230" y="353865"/>
                  <a:ext cx="199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930D800-0A30-45D9-A5C2-5C8B58704F8B}"/>
                    </a:ext>
                  </a:extLst>
                </p14:cNvPr>
                <p14:cNvContentPartPr/>
                <p14:nvPr/>
              </p14:nvContentPartPr>
              <p14:xfrm>
                <a:off x="5108550" y="478065"/>
                <a:ext cx="122400" cy="11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930D800-0A30-45D9-A5C2-5C8B58704F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99550" y="469425"/>
                  <a:ext cx="1400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C375C14-734F-461F-B9B6-3583A2649C2B}"/>
                  </a:ext>
                </a:extLst>
              </p14:cNvPr>
              <p14:cNvContentPartPr/>
              <p14:nvPr/>
            </p14:nvContentPartPr>
            <p14:xfrm>
              <a:off x="3054030" y="778665"/>
              <a:ext cx="2646360" cy="11268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C375C14-734F-461F-B9B6-3583A2649C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5390" y="769665"/>
                <a:ext cx="2664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97870040-250D-46A9-937C-376F5AA0082E}"/>
                  </a:ext>
                </a:extLst>
              </p14:cNvPr>
              <p14:cNvContentPartPr/>
              <p14:nvPr/>
            </p14:nvContentPartPr>
            <p14:xfrm>
              <a:off x="3217110" y="1173225"/>
              <a:ext cx="333360" cy="4737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97870040-250D-46A9-937C-376F5AA008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8470" y="1164225"/>
                <a:ext cx="35100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B52AFB11-B224-414A-8A7E-DFE71126D2F6}"/>
              </a:ext>
            </a:extLst>
          </p:cNvPr>
          <p:cNvGrpSpPr/>
          <p:nvPr/>
        </p:nvGrpSpPr>
        <p:grpSpPr>
          <a:xfrm>
            <a:off x="4084710" y="1360785"/>
            <a:ext cx="201960" cy="182520"/>
            <a:chOff x="4084710" y="1360785"/>
            <a:chExt cx="2019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C76DEA-DD12-4732-B59B-C36B054A1ED6}"/>
                    </a:ext>
                  </a:extLst>
                </p14:cNvPr>
                <p14:cNvContentPartPr/>
                <p14:nvPr/>
              </p14:nvContentPartPr>
              <p14:xfrm>
                <a:off x="4169310" y="1360785"/>
                <a:ext cx="38160" cy="182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C76DEA-DD12-4732-B59B-C36B054A1E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0310" y="1351785"/>
                  <a:ext cx="55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80DBEC5-A3EF-44F5-889A-7286B4F5AD65}"/>
                    </a:ext>
                  </a:extLst>
                </p14:cNvPr>
                <p14:cNvContentPartPr/>
                <p14:nvPr/>
              </p14:nvContentPartPr>
              <p14:xfrm>
                <a:off x="4084710" y="1490025"/>
                <a:ext cx="201960" cy="17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80DBEC5-A3EF-44F5-889A-7286B4F5AD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6070" y="1481025"/>
                  <a:ext cx="21960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8817D23C-995F-4117-BAF3-3B9A667A703B}"/>
                  </a:ext>
                </a:extLst>
              </p14:cNvPr>
              <p14:cNvContentPartPr/>
              <p14:nvPr/>
            </p14:nvContentPartPr>
            <p14:xfrm>
              <a:off x="4767810" y="1148745"/>
              <a:ext cx="462960" cy="44568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8817D23C-995F-4117-BAF3-3B9A667A70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8810" y="1140105"/>
                <a:ext cx="480600" cy="46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BA034AE9-6E59-477A-9E10-39EF0AE7D50F}"/>
              </a:ext>
            </a:extLst>
          </p:cNvPr>
          <p:cNvGrpSpPr/>
          <p:nvPr/>
        </p:nvGrpSpPr>
        <p:grpSpPr>
          <a:xfrm>
            <a:off x="6042750" y="663825"/>
            <a:ext cx="2639880" cy="174600"/>
            <a:chOff x="6042750" y="663825"/>
            <a:chExt cx="26398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FA8874F-556E-4324-AA8B-FBFDA91BE2A6}"/>
                    </a:ext>
                  </a:extLst>
                </p14:cNvPr>
                <p14:cNvContentPartPr/>
                <p14:nvPr/>
              </p14:nvContentPartPr>
              <p14:xfrm>
                <a:off x="6042750" y="710985"/>
                <a:ext cx="171000" cy="64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FA8874F-556E-4324-AA8B-FBFDA91BE2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4110" y="701985"/>
                  <a:ext cx="188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C9A4130-8392-473D-A02C-F1A6326A8E49}"/>
                    </a:ext>
                  </a:extLst>
                </p14:cNvPr>
                <p14:cNvContentPartPr/>
                <p14:nvPr/>
              </p14:nvContentPartPr>
              <p14:xfrm>
                <a:off x="6084150" y="815025"/>
                <a:ext cx="127440" cy="23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C9A4130-8392-473D-A02C-F1A6326A8E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5510" y="806385"/>
                  <a:ext cx="145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74A663D-7CB6-4D20-AAE6-4C3C1474FA2F}"/>
                    </a:ext>
                  </a:extLst>
                </p14:cNvPr>
                <p14:cNvContentPartPr/>
                <p14:nvPr/>
              </p14:nvContentPartPr>
              <p14:xfrm>
                <a:off x="6753390" y="663825"/>
                <a:ext cx="1929240" cy="892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74A663D-7CB6-4D20-AAE6-4C3C1474FA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44390" y="654825"/>
                  <a:ext cx="194688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BDAB16D7-ABF5-4D65-8B4F-26BD8E079B8D}"/>
              </a:ext>
            </a:extLst>
          </p:cNvPr>
          <p:cNvGrpSpPr/>
          <p:nvPr/>
        </p:nvGrpSpPr>
        <p:grpSpPr>
          <a:xfrm>
            <a:off x="7570590" y="217065"/>
            <a:ext cx="534960" cy="299520"/>
            <a:chOff x="7570590" y="217065"/>
            <a:chExt cx="5349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3B3641C-DE58-4F37-BEBB-B4FD1FA72E01}"/>
                    </a:ext>
                  </a:extLst>
                </p14:cNvPr>
                <p14:cNvContentPartPr/>
                <p14:nvPr/>
              </p14:nvContentPartPr>
              <p14:xfrm>
                <a:off x="7570590" y="471225"/>
                <a:ext cx="102960" cy="8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3B3641C-DE58-4F37-BEBB-B4FD1FA72E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1590" y="462225"/>
                  <a:ext cx="120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0784ADA-15F2-4907-A6AB-9F44E0C6BBB7}"/>
                    </a:ext>
                  </a:extLst>
                </p14:cNvPr>
                <p14:cNvContentPartPr/>
                <p14:nvPr/>
              </p14:nvContentPartPr>
              <p14:xfrm>
                <a:off x="7965510" y="217065"/>
                <a:ext cx="109800" cy="58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0784ADA-15F2-4907-A6AB-9F44E0C6BB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56870" y="208425"/>
                  <a:ext cx="127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375AFB3-672E-4F65-AD4F-1712E3293122}"/>
                    </a:ext>
                  </a:extLst>
                </p14:cNvPr>
                <p14:cNvContentPartPr/>
                <p14:nvPr/>
              </p14:nvContentPartPr>
              <p14:xfrm>
                <a:off x="7943190" y="228945"/>
                <a:ext cx="162360" cy="287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375AFB3-672E-4F65-AD4F-1712E32931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34550" y="219945"/>
                  <a:ext cx="1800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9ADCD014-122D-4F9D-B3FD-2E0CAB7C6CB4}"/>
              </a:ext>
            </a:extLst>
          </p:cNvPr>
          <p:cNvGrpSpPr/>
          <p:nvPr/>
        </p:nvGrpSpPr>
        <p:grpSpPr>
          <a:xfrm>
            <a:off x="5327550" y="1580025"/>
            <a:ext cx="462960" cy="300240"/>
            <a:chOff x="3524910" y="1659225"/>
            <a:chExt cx="4629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38DC7DB-1888-4CD7-8456-EA02CA613C60}"/>
                    </a:ext>
                  </a:extLst>
                </p14:cNvPr>
                <p14:cNvContentPartPr/>
                <p14:nvPr/>
              </p14:nvContentPartPr>
              <p14:xfrm>
                <a:off x="3524910" y="1702065"/>
                <a:ext cx="114120" cy="1638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38DC7DB-1888-4CD7-8456-EA02CA613C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6270" y="1693425"/>
                  <a:ext cx="131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55DEE84-CBCC-4E62-87EB-40E0CE5E1DF9}"/>
                    </a:ext>
                  </a:extLst>
                </p14:cNvPr>
                <p14:cNvContentPartPr/>
                <p14:nvPr/>
              </p14:nvContentPartPr>
              <p14:xfrm>
                <a:off x="3638670" y="1779465"/>
                <a:ext cx="122400" cy="180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55DEE84-CBCC-4E62-87EB-40E0CE5E1D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9670" y="1770825"/>
                  <a:ext cx="140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EFCED4-F64B-46D3-8E45-260987D8D561}"/>
                    </a:ext>
                  </a:extLst>
                </p14:cNvPr>
                <p14:cNvContentPartPr/>
                <p14:nvPr/>
              </p14:nvContentPartPr>
              <p14:xfrm>
                <a:off x="3804990" y="1774785"/>
                <a:ext cx="96480" cy="122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EFCED4-F64B-46D3-8E45-260987D8D5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95990" y="1765785"/>
                  <a:ext cx="114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7EC703D-87CA-4564-8F81-C3C4848E5CAB}"/>
                    </a:ext>
                  </a:extLst>
                </p14:cNvPr>
                <p14:cNvContentPartPr/>
                <p14:nvPr/>
              </p14:nvContentPartPr>
              <p14:xfrm>
                <a:off x="3723630" y="1659225"/>
                <a:ext cx="60120" cy="46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7EC703D-87CA-4564-8F81-C3C4848E5C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4990" y="1650225"/>
                  <a:ext cx="77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239D0A0-DA17-4099-B69C-D84C1A26F150}"/>
                    </a:ext>
                  </a:extLst>
                </p14:cNvPr>
                <p14:cNvContentPartPr/>
                <p14:nvPr/>
              </p14:nvContentPartPr>
              <p14:xfrm>
                <a:off x="3897870" y="1712505"/>
                <a:ext cx="45720" cy="1681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239D0A0-DA17-4099-B69C-D84C1A26F1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9230" y="1703865"/>
                  <a:ext cx="63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B4439FC-AD3D-45F6-9D7F-3BFE537FCFA3}"/>
                    </a:ext>
                  </a:extLst>
                </p14:cNvPr>
                <p14:cNvContentPartPr/>
                <p14:nvPr/>
              </p14:nvContentPartPr>
              <p14:xfrm>
                <a:off x="3867990" y="1756785"/>
                <a:ext cx="119880" cy="153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B4439FC-AD3D-45F6-9D7F-3BFE537FCF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58990" y="1747785"/>
                  <a:ext cx="1375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83DB2C-C168-43A4-BB74-15A451FD14E9}"/>
              </a:ext>
            </a:extLst>
          </p:cNvPr>
          <p:cNvGrpSpPr/>
          <p:nvPr/>
        </p:nvGrpSpPr>
        <p:grpSpPr>
          <a:xfrm>
            <a:off x="3576750" y="1687830"/>
            <a:ext cx="541800" cy="193320"/>
            <a:chOff x="5417430" y="1488225"/>
            <a:chExt cx="5418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EA04D10-9FCE-4F6B-B9A2-0935B6B54B94}"/>
                    </a:ext>
                  </a:extLst>
                </p14:cNvPr>
                <p14:cNvContentPartPr/>
                <p14:nvPr/>
              </p14:nvContentPartPr>
              <p14:xfrm>
                <a:off x="5417430" y="1494705"/>
                <a:ext cx="136800" cy="171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EA04D10-9FCE-4F6B-B9A2-0935B6B54B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08430" y="1486065"/>
                  <a:ext cx="154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BDEABCC-FEE3-4061-86EA-7DF188035DE4}"/>
                    </a:ext>
                  </a:extLst>
                </p14:cNvPr>
                <p14:cNvContentPartPr/>
                <p14:nvPr/>
              </p14:nvContentPartPr>
              <p14:xfrm>
                <a:off x="5431830" y="1600545"/>
                <a:ext cx="103320" cy="20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BDEABCC-FEE3-4061-86EA-7DF188035D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23190" y="1591545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956E4603-8F9E-40B8-B145-CAD9F5CE9E0D}"/>
                    </a:ext>
                  </a:extLst>
                </p14:cNvPr>
                <p14:cNvContentPartPr/>
                <p14:nvPr/>
              </p14:nvContentPartPr>
              <p14:xfrm>
                <a:off x="5607870" y="1617465"/>
                <a:ext cx="132120" cy="59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956E4603-8F9E-40B8-B145-CAD9F5CE9E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9230" y="1608825"/>
                  <a:ext cx="149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B302F1B-BA82-419C-AFBB-72536087F792}"/>
                    </a:ext>
                  </a:extLst>
                </p14:cNvPr>
                <p14:cNvContentPartPr/>
                <p14:nvPr/>
              </p14:nvContentPartPr>
              <p14:xfrm>
                <a:off x="5775630" y="1488225"/>
                <a:ext cx="49320" cy="19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B302F1B-BA82-419C-AFBB-72536087F7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66630" y="1479225"/>
                  <a:ext cx="66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3E2B57B-14D0-43F8-B798-3C2F343728E5}"/>
                    </a:ext>
                  </a:extLst>
                </p14:cNvPr>
                <p14:cNvContentPartPr/>
                <p14:nvPr/>
              </p14:nvContentPartPr>
              <p14:xfrm>
                <a:off x="5866350" y="1539705"/>
                <a:ext cx="92880" cy="140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3E2B57B-14D0-43F8-B798-3C2F343728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7710" y="1531065"/>
                  <a:ext cx="1105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F22174C6-97EA-4AC6-9E00-41F9508BE36F}"/>
                  </a:ext>
                </a:extLst>
              </p14:cNvPr>
              <p14:cNvContentPartPr/>
              <p14:nvPr/>
            </p14:nvContentPartPr>
            <p14:xfrm>
              <a:off x="2121990" y="3219713"/>
              <a:ext cx="206280" cy="205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22174C6-97EA-4AC6-9E00-41F9508BE3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12990" y="3210552"/>
                <a:ext cx="223920" cy="38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B559D79-2421-4FB2-A29C-CC6BB17A6933}"/>
                  </a:ext>
                </a:extLst>
              </p14:cNvPr>
              <p14:cNvContentPartPr/>
              <p14:nvPr/>
            </p14:nvContentPartPr>
            <p14:xfrm>
              <a:off x="2145750" y="3344273"/>
              <a:ext cx="179640" cy="140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AB559D79-2421-4FB2-A29C-CC6BB17A69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36768" y="3335273"/>
                <a:ext cx="197245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46651738-AB06-4894-8E3C-59F1FA010183}"/>
                  </a:ext>
                </a:extLst>
              </p14:cNvPr>
              <p14:cNvContentPartPr/>
              <p14:nvPr/>
            </p14:nvContentPartPr>
            <p14:xfrm>
              <a:off x="2613030" y="3153113"/>
              <a:ext cx="3285000" cy="11448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46651738-AB06-4894-8E3C-59F1FA0101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04030" y="3144113"/>
                <a:ext cx="3302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57AA3BB4-C87F-4B25-B5BC-A94DFDF96F71}"/>
                  </a:ext>
                </a:extLst>
              </p14:cNvPr>
              <p14:cNvContentPartPr/>
              <p14:nvPr/>
            </p14:nvContentPartPr>
            <p14:xfrm>
              <a:off x="3098310" y="2422313"/>
              <a:ext cx="408960" cy="55008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57AA3BB4-C87F-4B25-B5BC-A94DFDF96F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89310" y="2413319"/>
                <a:ext cx="426600" cy="567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2F20D40C-FE0A-43B3-B287-ED28BDD908E3}"/>
                  </a:ext>
                </a:extLst>
              </p14:cNvPr>
              <p14:cNvContentPartPr/>
              <p14:nvPr/>
            </p14:nvContentPartPr>
            <p14:xfrm>
              <a:off x="4176510" y="2887433"/>
              <a:ext cx="142560" cy="936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2F20D40C-FE0A-43B3-B287-ED28BDD908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67533" y="2878433"/>
                <a:ext cx="160156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06E2A43D-C100-4EF6-8883-D0708F8F178B}"/>
                  </a:ext>
                </a:extLst>
              </p14:cNvPr>
              <p14:cNvContentPartPr/>
              <p14:nvPr/>
            </p14:nvContentPartPr>
            <p14:xfrm>
              <a:off x="4608870" y="2396753"/>
              <a:ext cx="379440" cy="44280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06E2A43D-C100-4EF6-8883-D0708F8F17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99870" y="2387753"/>
                <a:ext cx="3970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02D9E90A-70DF-4F51-A657-71E79CCF7215}"/>
                  </a:ext>
                </a:extLst>
              </p14:cNvPr>
              <p14:cNvContentPartPr/>
              <p14:nvPr/>
            </p14:nvContentPartPr>
            <p14:xfrm>
              <a:off x="5025030" y="2594753"/>
              <a:ext cx="263880" cy="28512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02D9E90A-70DF-4F51-A657-71E79CCF721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16030" y="2585753"/>
                <a:ext cx="2815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E4D6613E-4B50-465A-92C1-83EC6E33642E}"/>
                  </a:ext>
                </a:extLst>
              </p14:cNvPr>
              <p14:cNvContentPartPr/>
              <p14:nvPr/>
            </p14:nvContentPartPr>
            <p14:xfrm>
              <a:off x="5091990" y="2745593"/>
              <a:ext cx="155520" cy="356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E4D6613E-4B50-465A-92C1-83EC6E33642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82990" y="2736593"/>
                <a:ext cx="173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F667B9DD-586E-4DDC-A8AF-6AA2B9AAECF6}"/>
                  </a:ext>
                </a:extLst>
              </p14:cNvPr>
              <p14:cNvContentPartPr/>
              <p14:nvPr/>
            </p14:nvContentPartPr>
            <p14:xfrm>
              <a:off x="5062110" y="3399713"/>
              <a:ext cx="347400" cy="46080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F667B9DD-586E-4DDC-A8AF-6AA2B9AAEC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53110" y="3390713"/>
                <a:ext cx="3650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EE06F911-BDFC-48C7-8920-F5439080D06B}"/>
                  </a:ext>
                </a:extLst>
              </p14:cNvPr>
              <p14:cNvContentPartPr/>
              <p14:nvPr/>
            </p14:nvContentPartPr>
            <p14:xfrm>
              <a:off x="6058230" y="3117473"/>
              <a:ext cx="200160" cy="219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EE06F911-BDFC-48C7-8920-F5439080D0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49246" y="3108473"/>
                <a:ext cx="217768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F7D2BC9F-8D8F-4829-8A53-F1CF5C9951C7}"/>
                  </a:ext>
                </a:extLst>
              </p14:cNvPr>
              <p14:cNvContentPartPr/>
              <p14:nvPr/>
            </p14:nvContentPartPr>
            <p14:xfrm>
              <a:off x="6094590" y="3240233"/>
              <a:ext cx="140400" cy="237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F7D2BC9F-8D8F-4829-8A53-F1CF5C9951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85590" y="3231233"/>
                <a:ext cx="158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6720E7AE-578D-4AF1-9B3E-E599610A928D}"/>
                  </a:ext>
                </a:extLst>
              </p14:cNvPr>
              <p14:cNvContentPartPr/>
              <p14:nvPr/>
            </p14:nvContentPartPr>
            <p14:xfrm>
              <a:off x="6139950" y="4021793"/>
              <a:ext cx="2880" cy="936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6720E7AE-578D-4AF1-9B3E-E599610A92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30950" y="4013126"/>
                <a:ext cx="20520" cy="26347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o 155">
            <a:extLst>
              <a:ext uri="{FF2B5EF4-FFF2-40B4-BE49-F238E27FC236}">
                <a16:creationId xmlns:a16="http://schemas.microsoft.com/office/drawing/2014/main" id="{2B29A2E9-E8D4-4B77-97B0-73A6B96FF891}"/>
              </a:ext>
            </a:extLst>
          </p:cNvPr>
          <p:cNvGrpSpPr/>
          <p:nvPr/>
        </p:nvGrpSpPr>
        <p:grpSpPr>
          <a:xfrm>
            <a:off x="3026670" y="127065"/>
            <a:ext cx="695880" cy="579240"/>
            <a:chOff x="3026670" y="127065"/>
            <a:chExt cx="69588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4C7E633-7A04-4794-8BBE-288A786564E9}"/>
                    </a:ext>
                  </a:extLst>
                </p14:cNvPr>
                <p14:cNvContentPartPr/>
                <p14:nvPr/>
              </p14:nvContentPartPr>
              <p14:xfrm>
                <a:off x="3026670" y="127065"/>
                <a:ext cx="199800" cy="479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4C7E633-7A04-4794-8BBE-288A786564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18030" y="118425"/>
                  <a:ext cx="2174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47FD750-ACFD-4438-B3D6-7B3DC655BA0D}"/>
                    </a:ext>
                  </a:extLst>
                </p14:cNvPr>
                <p14:cNvContentPartPr/>
                <p14:nvPr/>
              </p14:nvContentPartPr>
              <p14:xfrm>
                <a:off x="3218190" y="518385"/>
                <a:ext cx="109440" cy="1288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47FD750-ACFD-4438-B3D6-7B3DC655BA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09190" y="509745"/>
                  <a:ext cx="127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496C025-B733-4413-A0F5-40C22C839259}"/>
                    </a:ext>
                  </a:extLst>
                </p14:cNvPr>
                <p14:cNvContentPartPr/>
                <p14:nvPr/>
              </p14:nvContentPartPr>
              <p14:xfrm>
                <a:off x="3210990" y="563385"/>
                <a:ext cx="59400" cy="262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496C025-B733-4413-A0F5-40C22C8392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1990" y="554745"/>
                  <a:ext cx="77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81368BFE-F8A2-4052-8B24-B971E790046D}"/>
                    </a:ext>
                  </a:extLst>
                </p14:cNvPr>
                <p14:cNvContentPartPr/>
                <p14:nvPr/>
              </p14:nvContentPartPr>
              <p14:xfrm>
                <a:off x="3176790" y="483825"/>
                <a:ext cx="95760" cy="439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81368BFE-F8A2-4052-8B24-B971E79004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68150" y="474825"/>
                  <a:ext cx="113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E94AFAC-A816-4E31-AE1B-A3238AD150EC}"/>
                    </a:ext>
                  </a:extLst>
                </p14:cNvPr>
                <p14:cNvContentPartPr/>
                <p14:nvPr/>
              </p14:nvContentPartPr>
              <p14:xfrm>
                <a:off x="3375150" y="604065"/>
                <a:ext cx="142200" cy="1004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E94AFAC-A816-4E31-AE1B-A3238AD150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66150" y="595425"/>
                  <a:ext cx="15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19B74B0E-A894-4980-B821-F1ABFD656214}"/>
                    </a:ext>
                  </a:extLst>
                </p14:cNvPr>
                <p14:cNvContentPartPr/>
                <p14:nvPr/>
              </p14:nvContentPartPr>
              <p14:xfrm>
                <a:off x="3564150" y="630345"/>
                <a:ext cx="68400" cy="622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19B74B0E-A894-4980-B821-F1ABFD6562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5510" y="621705"/>
                  <a:ext cx="86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C4A0849-CCE2-4F30-8F6C-2B7A603A9522}"/>
                    </a:ext>
                  </a:extLst>
                </p14:cNvPr>
                <p14:cNvContentPartPr/>
                <p14:nvPr/>
              </p14:nvContentPartPr>
              <p14:xfrm>
                <a:off x="3572430" y="477345"/>
                <a:ext cx="38160" cy="78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C4A0849-CCE2-4F30-8F6C-2B7A603A95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63430" y="468705"/>
                  <a:ext cx="55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2710CED-D023-4E58-9046-EC93315285FC}"/>
                    </a:ext>
                  </a:extLst>
                </p14:cNvPr>
                <p14:cNvContentPartPr/>
                <p14:nvPr/>
              </p14:nvContentPartPr>
              <p14:xfrm>
                <a:off x="3614550" y="547905"/>
                <a:ext cx="108000" cy="158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2710CED-D023-4E58-9046-EC93315285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5550" y="538905"/>
                  <a:ext cx="1256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985EE9C4-0DAB-4AB6-B974-36818C8FABA7}"/>
              </a:ext>
            </a:extLst>
          </p:cNvPr>
          <p:cNvGrpSpPr/>
          <p:nvPr/>
        </p:nvGrpSpPr>
        <p:grpSpPr>
          <a:xfrm>
            <a:off x="3390990" y="2664098"/>
            <a:ext cx="502560" cy="336600"/>
            <a:chOff x="3562710" y="3117945"/>
            <a:chExt cx="5025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737035A-FA34-4868-8668-ADBBF21104A7}"/>
                    </a:ext>
                  </a:extLst>
                </p14:cNvPr>
                <p14:cNvContentPartPr/>
                <p14:nvPr/>
              </p14:nvContentPartPr>
              <p14:xfrm>
                <a:off x="3562710" y="3262305"/>
                <a:ext cx="148320" cy="1306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737035A-FA34-4868-8668-ADBBF21104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4070" y="3253305"/>
                  <a:ext cx="165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DD38C99-A8BD-4C5B-A218-B034534008B3}"/>
                    </a:ext>
                  </a:extLst>
                </p14:cNvPr>
                <p14:cNvContentPartPr/>
                <p14:nvPr/>
              </p14:nvContentPartPr>
              <p14:xfrm>
                <a:off x="3750270" y="3229545"/>
                <a:ext cx="155880" cy="1594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DD38C99-A8BD-4C5B-A218-B034534008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41630" y="3220905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B5CD5756-7986-4CEE-B9F0-A5DE1C267432}"/>
                    </a:ext>
                  </a:extLst>
                </p14:cNvPr>
                <p14:cNvContentPartPr/>
                <p14:nvPr/>
              </p14:nvContentPartPr>
              <p14:xfrm>
                <a:off x="3810390" y="3125505"/>
                <a:ext cx="73800" cy="53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B5CD5756-7986-4CEE-B9F0-A5DE1C2674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01750" y="3116505"/>
                  <a:ext cx="91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2CF2632E-7618-41D2-A905-0225EA1A0ED9}"/>
                    </a:ext>
                  </a:extLst>
                </p14:cNvPr>
                <p14:cNvContentPartPr/>
                <p14:nvPr/>
              </p14:nvContentPartPr>
              <p14:xfrm>
                <a:off x="3943950" y="3117945"/>
                <a:ext cx="77760" cy="2761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2CF2632E-7618-41D2-A905-0225EA1A0E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5310" y="3109305"/>
                  <a:ext cx="954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28CCD46-CBDA-4C27-9C6B-BE0EC3D1A432}"/>
                    </a:ext>
                  </a:extLst>
                </p14:cNvPr>
                <p14:cNvContentPartPr/>
                <p14:nvPr/>
              </p14:nvContentPartPr>
              <p14:xfrm>
                <a:off x="3858270" y="3189585"/>
                <a:ext cx="207000" cy="2649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28CCD46-CBDA-4C27-9C6B-BE0EC3D1A4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9630" y="3180585"/>
                  <a:ext cx="2246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F1663386-6ED1-4FC8-9BEA-8C110D835B6D}"/>
              </a:ext>
            </a:extLst>
          </p:cNvPr>
          <p:cNvGrpSpPr/>
          <p:nvPr/>
        </p:nvGrpSpPr>
        <p:grpSpPr>
          <a:xfrm>
            <a:off x="3175350" y="3480353"/>
            <a:ext cx="1278360" cy="598905"/>
            <a:chOff x="3347070" y="3934200"/>
            <a:chExt cx="1278360" cy="5989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5EE8E06-F720-4221-B515-0E7E4D8768F2}"/>
                    </a:ext>
                  </a:extLst>
                </p14:cNvPr>
                <p14:cNvContentPartPr/>
                <p14:nvPr/>
              </p14:nvContentPartPr>
              <p14:xfrm>
                <a:off x="3347070" y="3934200"/>
                <a:ext cx="362520" cy="458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5EE8E06-F720-4221-B515-0E7E4D8768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8070" y="3925560"/>
                  <a:ext cx="380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0B97DA7-FDA6-4BFB-87BB-E85C32867D37}"/>
                    </a:ext>
                  </a:extLst>
                </p14:cNvPr>
                <p14:cNvContentPartPr/>
                <p14:nvPr/>
              </p14:nvContentPartPr>
              <p14:xfrm>
                <a:off x="4495830" y="4113480"/>
                <a:ext cx="41040" cy="173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0B97DA7-FDA6-4BFB-87BB-E85C32867D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6830" y="4104840"/>
                  <a:ext cx="58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076A2EA-6C44-4F19-8D26-390F6EFC76AB}"/>
                    </a:ext>
                  </a:extLst>
                </p14:cNvPr>
                <p14:cNvContentPartPr/>
                <p14:nvPr/>
              </p14:nvContentPartPr>
              <p14:xfrm>
                <a:off x="4431390" y="4204920"/>
                <a:ext cx="194040" cy="31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076A2EA-6C44-4F19-8D26-390F6EFC76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22390" y="4196280"/>
                  <a:ext cx="211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179C585-6D41-48E7-BA05-8EFC77587D05}"/>
                    </a:ext>
                  </a:extLst>
                </p14:cNvPr>
                <p14:cNvContentPartPr/>
                <p14:nvPr/>
              </p14:nvContentPartPr>
              <p14:xfrm>
                <a:off x="3784110" y="4269945"/>
                <a:ext cx="118800" cy="212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179C585-6D41-48E7-BA05-8EFC77587D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75110" y="4260945"/>
                  <a:ext cx="13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E529389-D36D-4CF9-95D1-249F9E9E444A}"/>
                    </a:ext>
                  </a:extLst>
                </p14:cNvPr>
                <p14:cNvContentPartPr/>
                <p14:nvPr/>
              </p14:nvContentPartPr>
              <p14:xfrm>
                <a:off x="3794550" y="4388385"/>
                <a:ext cx="78480" cy="10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E529389-D36D-4CF9-95D1-249F9E9E44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85550" y="4379745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9E975BD9-FFEF-4C40-9080-456AD0AAAAA1}"/>
                    </a:ext>
                  </a:extLst>
                </p14:cNvPr>
                <p14:cNvContentPartPr/>
                <p14:nvPr/>
              </p14:nvContentPartPr>
              <p14:xfrm>
                <a:off x="3955470" y="4451745"/>
                <a:ext cx="122040" cy="658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9E975BD9-FFEF-4C40-9080-456AD0AAAA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46830" y="4443105"/>
                  <a:ext cx="139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AABBCFC-7E9E-4082-9058-AAC6927D477B}"/>
                    </a:ext>
                  </a:extLst>
                </p14:cNvPr>
                <p14:cNvContentPartPr/>
                <p14:nvPr/>
              </p14:nvContentPartPr>
              <p14:xfrm>
                <a:off x="4053750" y="4447785"/>
                <a:ext cx="95040" cy="684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AABBCFC-7E9E-4082-9058-AAC6927D47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4750" y="4439145"/>
                  <a:ext cx="112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D6D2330-7E59-49EA-A688-D57BC0F9AEAB}"/>
                    </a:ext>
                  </a:extLst>
                </p14:cNvPr>
                <p14:cNvContentPartPr/>
                <p14:nvPr/>
              </p14:nvContentPartPr>
              <p14:xfrm>
                <a:off x="4100910" y="4354185"/>
                <a:ext cx="45000" cy="601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D6D2330-7E59-49EA-A688-D57BC0F9AE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2270" y="4345185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F64522AF-4C75-43DA-9E0F-AEF00DD638F5}"/>
                    </a:ext>
                  </a:extLst>
                </p14:cNvPr>
                <p14:cNvContentPartPr/>
                <p14:nvPr/>
              </p14:nvContentPartPr>
              <p14:xfrm>
                <a:off x="4141950" y="4378305"/>
                <a:ext cx="119880" cy="1548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F64522AF-4C75-43DA-9E0F-AEF00DD638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32950" y="4369665"/>
                  <a:ext cx="1375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0A3A6B7F-D714-47A3-B494-CD190654D577}"/>
              </a:ext>
            </a:extLst>
          </p:cNvPr>
          <p:cNvGrpSpPr/>
          <p:nvPr/>
        </p:nvGrpSpPr>
        <p:grpSpPr>
          <a:xfrm>
            <a:off x="5478270" y="3735818"/>
            <a:ext cx="520560" cy="265320"/>
            <a:chOff x="5649990" y="4189665"/>
            <a:chExt cx="5205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5344EB3-1472-421C-8219-89D53DB47A6E}"/>
                    </a:ext>
                  </a:extLst>
                </p14:cNvPr>
                <p14:cNvContentPartPr/>
                <p14:nvPr/>
              </p14:nvContentPartPr>
              <p14:xfrm>
                <a:off x="5649990" y="4255905"/>
                <a:ext cx="148680" cy="1940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5344EB3-1472-421C-8219-89D53DB47A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40990" y="4246905"/>
                  <a:ext cx="166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B73C3E2-7CCE-4DB4-AFF8-B9876032071C}"/>
                    </a:ext>
                  </a:extLst>
                </p14:cNvPr>
                <p14:cNvContentPartPr/>
                <p14:nvPr/>
              </p14:nvContentPartPr>
              <p14:xfrm>
                <a:off x="5845470" y="4353825"/>
                <a:ext cx="127440" cy="903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B73C3E2-7CCE-4DB4-AFF8-B987603207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36470" y="4345185"/>
                  <a:ext cx="14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85C8A96-1837-4F65-BF38-5BF001EDD7F0}"/>
                    </a:ext>
                  </a:extLst>
                </p14:cNvPr>
                <p14:cNvContentPartPr/>
                <p14:nvPr/>
              </p14:nvContentPartPr>
              <p14:xfrm>
                <a:off x="5982990" y="4189665"/>
                <a:ext cx="80280" cy="2311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85C8A96-1837-4F65-BF38-5BF001EDD7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4350" y="4180665"/>
                  <a:ext cx="9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12CFEE1-3E9E-416D-B79F-0FE0FFED9B32}"/>
                    </a:ext>
                  </a:extLst>
                </p14:cNvPr>
                <p14:cNvContentPartPr/>
                <p14:nvPr/>
              </p14:nvContentPartPr>
              <p14:xfrm>
                <a:off x="6064710" y="4337985"/>
                <a:ext cx="105840" cy="117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12CFEE1-3E9E-416D-B79F-0FE0FFED9B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55710" y="4328985"/>
                  <a:ext cx="123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BB178BE5-2EF2-44A2-AD7A-8016C858EEC2}"/>
              </a:ext>
            </a:extLst>
          </p:cNvPr>
          <p:cNvGrpSpPr/>
          <p:nvPr/>
        </p:nvGrpSpPr>
        <p:grpSpPr>
          <a:xfrm>
            <a:off x="6907470" y="233985"/>
            <a:ext cx="191160" cy="273240"/>
            <a:chOff x="6907470" y="233985"/>
            <a:chExt cx="1911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14E9730-1C38-4857-83F3-56424AB61808}"/>
                    </a:ext>
                  </a:extLst>
                </p14:cNvPr>
                <p14:cNvContentPartPr/>
                <p14:nvPr/>
              </p14:nvContentPartPr>
              <p14:xfrm>
                <a:off x="6907470" y="233985"/>
                <a:ext cx="191160" cy="2732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14E9730-1C38-4857-83F3-56424AB618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8470" y="224985"/>
                  <a:ext cx="208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E858D90E-3EAF-42CA-9616-55C548004490}"/>
                    </a:ext>
                  </a:extLst>
                </p14:cNvPr>
                <p14:cNvContentPartPr/>
                <p14:nvPr/>
              </p14:nvContentPartPr>
              <p14:xfrm>
                <a:off x="6920790" y="438825"/>
                <a:ext cx="136800" cy="201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E858D90E-3EAF-42CA-9616-55C5480044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11790" y="429825"/>
                  <a:ext cx="1544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CBABEA82-77B7-430E-8BB4-4F67759E16F8}"/>
                  </a:ext>
                </a:extLst>
              </p14:cNvPr>
              <p14:cNvContentPartPr/>
              <p14:nvPr/>
            </p14:nvContentPartPr>
            <p14:xfrm>
              <a:off x="6657630" y="2607938"/>
              <a:ext cx="241920" cy="31536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CBABEA82-77B7-430E-8BB4-4F67759E16F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48630" y="2598938"/>
                <a:ext cx="259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7D381652-0DAB-476C-AF4C-5A192D8D40D4}"/>
                  </a:ext>
                </a:extLst>
              </p14:cNvPr>
              <p14:cNvContentPartPr/>
              <p14:nvPr/>
            </p14:nvContentPartPr>
            <p14:xfrm>
              <a:off x="6709110" y="1022025"/>
              <a:ext cx="118080" cy="47196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7D381652-0DAB-476C-AF4C-5A192D8D40D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00110" y="1013385"/>
                <a:ext cx="135720" cy="4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o 195">
            <a:extLst>
              <a:ext uri="{FF2B5EF4-FFF2-40B4-BE49-F238E27FC236}">
                <a16:creationId xmlns:a16="http://schemas.microsoft.com/office/drawing/2014/main" id="{CEEBE7F0-753E-42DA-B90D-E355CF73ADF6}"/>
              </a:ext>
            </a:extLst>
          </p:cNvPr>
          <p:cNvGrpSpPr/>
          <p:nvPr/>
        </p:nvGrpSpPr>
        <p:grpSpPr>
          <a:xfrm>
            <a:off x="6834390" y="989625"/>
            <a:ext cx="2607480" cy="470520"/>
            <a:chOff x="6834390" y="989625"/>
            <a:chExt cx="26074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D48A97B-BAA3-4B71-BA6D-CE4294F822A2}"/>
                    </a:ext>
                  </a:extLst>
                </p14:cNvPr>
                <p14:cNvContentPartPr/>
                <p14:nvPr/>
              </p14:nvContentPartPr>
              <p14:xfrm>
                <a:off x="6834390" y="1174305"/>
                <a:ext cx="126360" cy="2541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D48A97B-BAA3-4B71-BA6D-CE4294F822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5390" y="1165305"/>
                  <a:ext cx="144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EF0A94A4-D94E-47C2-A05F-3F9E2B373F83}"/>
                    </a:ext>
                  </a:extLst>
                </p14:cNvPr>
                <p14:cNvContentPartPr/>
                <p14:nvPr/>
              </p14:nvContentPartPr>
              <p14:xfrm>
                <a:off x="6976590" y="1307505"/>
                <a:ext cx="218160" cy="1238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EF0A94A4-D94E-47C2-A05F-3F9E2B373F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67590" y="1298865"/>
                  <a:ext cx="235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F73AE0A-E7AE-4AC9-B33B-D9DCE4B2978E}"/>
                    </a:ext>
                  </a:extLst>
                </p14:cNvPr>
                <p14:cNvContentPartPr/>
                <p14:nvPr/>
              </p14:nvContentPartPr>
              <p14:xfrm>
                <a:off x="7299870" y="1177905"/>
                <a:ext cx="190440" cy="2005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F73AE0A-E7AE-4AC9-B33B-D9DCE4B297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0870" y="1168905"/>
                  <a:ext cx="208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43FAB05-BEBD-40FA-A6A8-A62EE619CC0E}"/>
                    </a:ext>
                  </a:extLst>
                </p14:cNvPr>
                <p14:cNvContentPartPr/>
                <p14:nvPr/>
              </p14:nvContentPartPr>
              <p14:xfrm>
                <a:off x="7819710" y="1160625"/>
                <a:ext cx="18000" cy="1832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43FAB05-BEBD-40FA-A6A8-A62EE619CC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0710" y="1151625"/>
                  <a:ext cx="3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09D66CD8-D7FE-4C9B-8F48-CB54472427D8}"/>
                    </a:ext>
                  </a:extLst>
                </p14:cNvPr>
                <p14:cNvContentPartPr/>
                <p14:nvPr/>
              </p14:nvContentPartPr>
              <p14:xfrm>
                <a:off x="7723950" y="1272945"/>
                <a:ext cx="190800" cy="266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09D66CD8-D7FE-4C9B-8F48-CB54472427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14950" y="1264305"/>
                  <a:ext cx="208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CB3C833E-338A-4C07-9611-9B9A9F8E5303}"/>
                    </a:ext>
                  </a:extLst>
                </p14:cNvPr>
                <p14:cNvContentPartPr/>
                <p14:nvPr/>
              </p14:nvContentPartPr>
              <p14:xfrm>
                <a:off x="8010150" y="1124265"/>
                <a:ext cx="168480" cy="2174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CB3C833E-338A-4C07-9611-9B9A9F8E530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01150" y="1115625"/>
                  <a:ext cx="186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1A5BBF70-0D1D-4320-AE14-9276D816C359}"/>
                    </a:ext>
                  </a:extLst>
                </p14:cNvPr>
                <p14:cNvContentPartPr/>
                <p14:nvPr/>
              </p14:nvContentPartPr>
              <p14:xfrm>
                <a:off x="8224350" y="1099425"/>
                <a:ext cx="145080" cy="2156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1A5BBF70-0D1D-4320-AE14-9276D816C3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15350" y="1090425"/>
                  <a:ext cx="162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919A48A5-42C3-4672-B30E-062CC6D94D6F}"/>
                    </a:ext>
                  </a:extLst>
                </p14:cNvPr>
                <p14:cNvContentPartPr/>
                <p14:nvPr/>
              </p14:nvContentPartPr>
              <p14:xfrm>
                <a:off x="8322270" y="989625"/>
                <a:ext cx="24120" cy="522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919A48A5-42C3-4672-B30E-062CC6D94D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13270" y="980625"/>
                  <a:ext cx="41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EE09A0B-A9EA-4DC2-867F-9D8063C6F29A}"/>
                    </a:ext>
                  </a:extLst>
                </p14:cNvPr>
                <p14:cNvContentPartPr/>
                <p14:nvPr/>
              </p14:nvContentPartPr>
              <p14:xfrm>
                <a:off x="8386710" y="1091865"/>
                <a:ext cx="190800" cy="2365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EE09A0B-A9EA-4DC2-867F-9D8063C6F2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78070" y="1083225"/>
                  <a:ext cx="208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8379349A-DC52-41A5-ABA5-5F894B92447E}"/>
                    </a:ext>
                  </a:extLst>
                </p14:cNvPr>
                <p14:cNvContentPartPr/>
                <p14:nvPr/>
              </p14:nvContentPartPr>
              <p14:xfrm>
                <a:off x="8541150" y="1086105"/>
                <a:ext cx="212400" cy="271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8379349A-DC52-41A5-ABA5-5F894B92447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2150" y="1077465"/>
                  <a:ext cx="23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B2DB306-3AD1-41C7-A93D-105DE1041768}"/>
                    </a:ext>
                  </a:extLst>
                </p14:cNvPr>
                <p14:cNvContentPartPr/>
                <p14:nvPr/>
              </p14:nvContentPartPr>
              <p14:xfrm>
                <a:off x="8740590" y="1233705"/>
                <a:ext cx="189000" cy="110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B2DB306-3AD1-41C7-A93D-105DE104176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31950" y="1225065"/>
                  <a:ext cx="20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BA749DF-3499-4714-BAB2-9998FCE2E849}"/>
                    </a:ext>
                  </a:extLst>
                </p14:cNvPr>
                <p14:cNvContentPartPr/>
                <p14:nvPr/>
              </p14:nvContentPartPr>
              <p14:xfrm>
                <a:off x="9029670" y="1119945"/>
                <a:ext cx="252000" cy="223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BA749DF-3499-4714-BAB2-9998FCE2E8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1030" y="1111305"/>
                  <a:ext cx="269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8B54CD69-125F-402D-9926-3E5452B240E4}"/>
                    </a:ext>
                  </a:extLst>
                </p14:cNvPr>
                <p14:cNvContentPartPr/>
                <p14:nvPr/>
              </p14:nvContentPartPr>
              <p14:xfrm>
                <a:off x="9230190" y="1090425"/>
                <a:ext cx="211680" cy="3697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8B54CD69-125F-402D-9926-3E5452B240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21190" y="1081425"/>
                  <a:ext cx="229320" cy="3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E115A65C-1219-47EA-8406-67DEFF35ED27}"/>
                  </a:ext>
                </a:extLst>
              </p14:cNvPr>
              <p14:cNvContentPartPr/>
              <p14:nvPr/>
            </p14:nvContentPartPr>
            <p14:xfrm>
              <a:off x="7124910" y="550785"/>
              <a:ext cx="177120" cy="10980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E115A65C-1219-47EA-8406-67DEFF35ED2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116270" y="542145"/>
                <a:ext cx="1947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upo 200">
            <a:extLst>
              <a:ext uri="{FF2B5EF4-FFF2-40B4-BE49-F238E27FC236}">
                <a16:creationId xmlns:a16="http://schemas.microsoft.com/office/drawing/2014/main" id="{1D4CB530-15F7-42CB-B7AB-4824ED8D61D3}"/>
              </a:ext>
            </a:extLst>
          </p:cNvPr>
          <p:cNvGrpSpPr/>
          <p:nvPr/>
        </p:nvGrpSpPr>
        <p:grpSpPr>
          <a:xfrm>
            <a:off x="8208870" y="453945"/>
            <a:ext cx="1487160" cy="246240"/>
            <a:chOff x="8208870" y="453945"/>
            <a:chExt cx="14871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CE809D01-8A86-4110-904B-E70D9F40013A}"/>
                    </a:ext>
                  </a:extLst>
                </p14:cNvPr>
                <p14:cNvContentPartPr/>
                <p14:nvPr/>
              </p14:nvContentPartPr>
              <p14:xfrm>
                <a:off x="8577510" y="627105"/>
                <a:ext cx="638280" cy="50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CE809D01-8A86-4110-904B-E70D9F4001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68870" y="618105"/>
                  <a:ext cx="655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E009620-4927-43C8-864C-91A9A620B155}"/>
                    </a:ext>
                  </a:extLst>
                </p14:cNvPr>
                <p14:cNvContentPartPr/>
                <p14:nvPr/>
              </p14:nvContentPartPr>
              <p14:xfrm>
                <a:off x="8208870" y="453945"/>
                <a:ext cx="176760" cy="126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E009620-4927-43C8-864C-91A9A620B1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99870" y="444945"/>
                  <a:ext cx="19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E989F41-BA71-475C-A64E-8FE0BA45DB1D}"/>
                    </a:ext>
                  </a:extLst>
                </p14:cNvPr>
                <p14:cNvContentPartPr/>
                <p14:nvPr/>
              </p14:nvContentPartPr>
              <p14:xfrm>
                <a:off x="9488310" y="554745"/>
                <a:ext cx="207720" cy="223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E989F41-BA71-475C-A64E-8FE0BA45DB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79670" y="546105"/>
                  <a:ext cx="225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B8E2753-8B21-45D0-A5BB-0F32F7A97D2A}"/>
                    </a:ext>
                  </a:extLst>
                </p14:cNvPr>
                <p14:cNvContentPartPr/>
                <p14:nvPr/>
              </p14:nvContentPartPr>
              <p14:xfrm>
                <a:off x="9514230" y="685065"/>
                <a:ext cx="144720" cy="151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B8E2753-8B21-45D0-A5BB-0F32F7A97D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05230" y="676065"/>
                  <a:ext cx="1623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AC58BFA2-5BE8-43B4-B083-CD65D89CF080}"/>
              </a:ext>
            </a:extLst>
          </p:cNvPr>
          <p:cNvGrpSpPr/>
          <p:nvPr/>
        </p:nvGrpSpPr>
        <p:grpSpPr>
          <a:xfrm>
            <a:off x="10025790" y="324345"/>
            <a:ext cx="1590480" cy="412560"/>
            <a:chOff x="10025790" y="324345"/>
            <a:chExt cx="159048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ADC9966-AC32-4936-9001-26650F1FDED5}"/>
                    </a:ext>
                  </a:extLst>
                </p14:cNvPr>
                <p14:cNvContentPartPr/>
                <p14:nvPr/>
              </p14:nvContentPartPr>
              <p14:xfrm>
                <a:off x="10025790" y="361425"/>
                <a:ext cx="241920" cy="221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ADC9966-AC32-4936-9001-26650F1FDE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16790" y="352785"/>
                  <a:ext cx="25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C13EAE0-E90B-4FEE-B98F-F6943BFD52DF}"/>
                    </a:ext>
                  </a:extLst>
                </p14:cNvPr>
                <p14:cNvContentPartPr/>
                <p14:nvPr/>
              </p14:nvContentPartPr>
              <p14:xfrm>
                <a:off x="10241790" y="547905"/>
                <a:ext cx="11520" cy="1558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C13EAE0-E90B-4FEE-B98F-F6943BFD52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33150" y="538905"/>
                  <a:ext cx="2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15FC4451-5F58-4631-9E21-0CE2D2CD0362}"/>
                    </a:ext>
                  </a:extLst>
                </p14:cNvPr>
                <p14:cNvContentPartPr/>
                <p14:nvPr/>
              </p14:nvContentPartPr>
              <p14:xfrm>
                <a:off x="10356990" y="478065"/>
                <a:ext cx="239400" cy="1749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15FC4451-5F58-4631-9E21-0CE2D2CD03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48350" y="469425"/>
                  <a:ext cx="25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17F85DEB-E584-46C5-BEAB-B280828DDDEC}"/>
                    </a:ext>
                  </a:extLst>
                </p14:cNvPr>
                <p14:cNvContentPartPr/>
                <p14:nvPr/>
              </p14:nvContentPartPr>
              <p14:xfrm>
                <a:off x="10611870" y="324345"/>
                <a:ext cx="4320" cy="900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17F85DEB-E584-46C5-BEAB-B280828DDD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03230" y="315705"/>
                  <a:ext cx="21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B46FF483-4EB0-4B94-B96E-0339601295B7}"/>
                    </a:ext>
                  </a:extLst>
                </p14:cNvPr>
                <p14:cNvContentPartPr/>
                <p14:nvPr/>
              </p14:nvContentPartPr>
              <p14:xfrm>
                <a:off x="10730670" y="434865"/>
                <a:ext cx="204840" cy="2826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B46FF483-4EB0-4B94-B96E-0339601295B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21670" y="425865"/>
                  <a:ext cx="222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DCC014CD-1878-490D-AD1C-BA7914133F05}"/>
                    </a:ext>
                  </a:extLst>
                </p14:cNvPr>
                <p14:cNvContentPartPr/>
                <p14:nvPr/>
              </p14:nvContentPartPr>
              <p14:xfrm>
                <a:off x="11022270" y="412545"/>
                <a:ext cx="594000" cy="3243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DCC014CD-1878-490D-AD1C-BA7914133F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13270" y="403545"/>
                  <a:ext cx="61164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0F5FE02E-9E4B-418A-8D25-3A112F46C24A}"/>
              </a:ext>
            </a:extLst>
          </p:cNvPr>
          <p:cNvGrpSpPr/>
          <p:nvPr/>
        </p:nvGrpSpPr>
        <p:grpSpPr>
          <a:xfrm>
            <a:off x="6605430" y="2580713"/>
            <a:ext cx="1828800" cy="594720"/>
            <a:chOff x="6777150" y="3034560"/>
            <a:chExt cx="18288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EF6DB47-2E8F-4ED9-9F14-61EE87C0DCA9}"/>
                    </a:ext>
                  </a:extLst>
                </p14:cNvPr>
                <p14:cNvContentPartPr/>
                <p14:nvPr/>
              </p14:nvContentPartPr>
              <p14:xfrm>
                <a:off x="6777150" y="3547200"/>
                <a:ext cx="1828800" cy="820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EF6DB47-2E8F-4ED9-9F14-61EE87C0DC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68510" y="3538560"/>
                  <a:ext cx="1846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8343531-B157-436E-9E2C-871F92FE2D6B}"/>
                    </a:ext>
                  </a:extLst>
                </p14:cNvPr>
                <p14:cNvContentPartPr/>
                <p14:nvPr/>
              </p14:nvContentPartPr>
              <p14:xfrm>
                <a:off x="7433430" y="3304560"/>
                <a:ext cx="112320" cy="162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8343531-B157-436E-9E2C-871F92FE2D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4790" y="3295920"/>
                  <a:ext cx="129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FC60FE3-3181-494F-8337-D5589FAE592E}"/>
                    </a:ext>
                  </a:extLst>
                </p14:cNvPr>
                <p14:cNvContentPartPr/>
                <p14:nvPr/>
              </p14:nvContentPartPr>
              <p14:xfrm>
                <a:off x="7825830" y="3034560"/>
                <a:ext cx="176400" cy="597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FC60FE3-3181-494F-8337-D5589FAE59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6830" y="3025920"/>
                  <a:ext cx="194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23116BD-CA82-40E1-BE41-961C19466958}"/>
                    </a:ext>
                  </a:extLst>
                </p14:cNvPr>
                <p14:cNvContentPartPr/>
                <p14:nvPr/>
              </p14:nvContentPartPr>
              <p14:xfrm>
                <a:off x="7823670" y="3058320"/>
                <a:ext cx="237240" cy="334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23116BD-CA82-40E1-BE41-961C194669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15030" y="3049320"/>
                  <a:ext cx="254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C12EAF4A-1E2E-4549-B5ED-B0BE03176F7B}"/>
                    </a:ext>
                  </a:extLst>
                </p14:cNvPr>
                <p14:cNvContentPartPr/>
                <p14:nvPr/>
              </p14:nvContentPartPr>
              <p14:xfrm>
                <a:off x="7121670" y="3381465"/>
                <a:ext cx="123840" cy="1389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C12EAF4A-1E2E-4549-B5ED-B0BE03176F7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12670" y="3372465"/>
                  <a:ext cx="141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E500B64-58D3-4682-8736-6F54CD323838}"/>
                    </a:ext>
                  </a:extLst>
                </p14:cNvPr>
                <p14:cNvContentPartPr/>
                <p14:nvPr/>
              </p14:nvContentPartPr>
              <p14:xfrm>
                <a:off x="8184750" y="3288945"/>
                <a:ext cx="195120" cy="1612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E500B64-58D3-4682-8736-6F54CD3238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76110" y="3279945"/>
                  <a:ext cx="21276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11A35861-CFA9-445B-AE12-110C79B08141}"/>
                  </a:ext>
                </a:extLst>
              </p14:cNvPr>
              <p14:cNvContentPartPr/>
              <p14:nvPr/>
            </p14:nvContentPartPr>
            <p14:xfrm>
              <a:off x="8311110" y="3078818"/>
              <a:ext cx="987840" cy="4464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11A35861-CFA9-445B-AE12-110C79B0814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302110" y="3069818"/>
                <a:ext cx="100548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upo 232">
            <a:extLst>
              <a:ext uri="{FF2B5EF4-FFF2-40B4-BE49-F238E27FC236}">
                <a16:creationId xmlns:a16="http://schemas.microsoft.com/office/drawing/2014/main" id="{08FAD6E8-12C1-4193-9E9E-4F3F02967118}"/>
              </a:ext>
            </a:extLst>
          </p:cNvPr>
          <p:cNvGrpSpPr/>
          <p:nvPr/>
        </p:nvGrpSpPr>
        <p:grpSpPr>
          <a:xfrm>
            <a:off x="6644670" y="3377978"/>
            <a:ext cx="2986200" cy="442440"/>
            <a:chOff x="6816390" y="3831825"/>
            <a:chExt cx="298620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34A87991-FC66-4641-9BBC-EA558A56D2BC}"/>
                    </a:ext>
                  </a:extLst>
                </p14:cNvPr>
                <p14:cNvContentPartPr/>
                <p14:nvPr/>
              </p14:nvContentPartPr>
              <p14:xfrm>
                <a:off x="6816390" y="3952425"/>
                <a:ext cx="99720" cy="3218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34A87991-FC66-4641-9BBC-EA558A56D2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07390" y="3943425"/>
                  <a:ext cx="117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3408879B-7C20-48FE-8BD7-B11830C79506}"/>
                    </a:ext>
                  </a:extLst>
                </p14:cNvPr>
                <p14:cNvContentPartPr/>
                <p14:nvPr/>
              </p14:nvContentPartPr>
              <p14:xfrm>
                <a:off x="7042830" y="4043865"/>
                <a:ext cx="9720" cy="1875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3408879B-7C20-48FE-8BD7-B11830C795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33830" y="4034865"/>
                  <a:ext cx="27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DB7B740F-3899-4C4B-BC11-6912D63E5347}"/>
                    </a:ext>
                  </a:extLst>
                </p14:cNvPr>
                <p14:cNvContentPartPr/>
                <p14:nvPr/>
              </p14:nvContentPartPr>
              <p14:xfrm>
                <a:off x="7108710" y="4099665"/>
                <a:ext cx="77400" cy="1346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DB7B740F-3899-4C4B-BC11-6912D63E53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9710" y="4090665"/>
                  <a:ext cx="9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060D6BC-BBAD-465F-A8A4-5716F2D48320}"/>
                    </a:ext>
                  </a:extLst>
                </p14:cNvPr>
                <p14:cNvContentPartPr/>
                <p14:nvPr/>
              </p14:nvContentPartPr>
              <p14:xfrm>
                <a:off x="7221030" y="4080945"/>
                <a:ext cx="97920" cy="1443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060D6BC-BBAD-465F-A8A4-5716F2D483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12030" y="4072305"/>
                  <a:ext cx="11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03B3052A-93AA-4626-A7CE-9C04857EB65B}"/>
                    </a:ext>
                  </a:extLst>
                </p14:cNvPr>
                <p14:cNvContentPartPr/>
                <p14:nvPr/>
              </p14:nvContentPartPr>
              <p14:xfrm>
                <a:off x="7338390" y="4114425"/>
                <a:ext cx="216000" cy="896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03B3052A-93AA-4626-A7CE-9C04857EB6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9390" y="4105785"/>
                  <a:ext cx="233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69AE807E-2C8A-4E59-BEBD-8A9D97331238}"/>
                    </a:ext>
                  </a:extLst>
                </p14:cNvPr>
                <p14:cNvContentPartPr/>
                <p14:nvPr/>
              </p14:nvContentPartPr>
              <p14:xfrm>
                <a:off x="7649790" y="4002105"/>
                <a:ext cx="216360" cy="192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69AE807E-2C8A-4E59-BEBD-8A9D9733123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40790" y="3993465"/>
                  <a:ext cx="234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28877FDA-E5B9-4BD1-AA2B-5BC9C7CF4A0D}"/>
                    </a:ext>
                  </a:extLst>
                </p14:cNvPr>
                <p14:cNvContentPartPr/>
                <p14:nvPr/>
              </p14:nvContentPartPr>
              <p14:xfrm>
                <a:off x="8018070" y="4030905"/>
                <a:ext cx="12240" cy="119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28877FDA-E5B9-4BD1-AA2B-5BC9C7CF4A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09070" y="4021905"/>
                  <a:ext cx="2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F5E17CD9-1975-4B64-925E-3719AF3C696C}"/>
                    </a:ext>
                  </a:extLst>
                </p14:cNvPr>
                <p14:cNvContentPartPr/>
                <p14:nvPr/>
              </p14:nvContentPartPr>
              <p14:xfrm>
                <a:off x="7935270" y="4110105"/>
                <a:ext cx="118440" cy="9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F5E17CD9-1975-4B64-925E-3719AF3C696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26270" y="4101105"/>
                  <a:ext cx="136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C5364C3-1B20-4CB5-89E4-487E8EE5AE4D}"/>
                    </a:ext>
                  </a:extLst>
                </p14:cNvPr>
                <p14:cNvContentPartPr/>
                <p14:nvPr/>
              </p14:nvContentPartPr>
              <p14:xfrm>
                <a:off x="8181150" y="3949905"/>
                <a:ext cx="246960" cy="2268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C5364C3-1B20-4CB5-89E4-487E8EE5AE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72150" y="3940905"/>
                  <a:ext cx="264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F09E9AEA-BBDA-4C3E-AA88-91FF4DAD4527}"/>
                    </a:ext>
                  </a:extLst>
                </p14:cNvPr>
                <p14:cNvContentPartPr/>
                <p14:nvPr/>
              </p14:nvContentPartPr>
              <p14:xfrm>
                <a:off x="8429910" y="3987705"/>
                <a:ext cx="68400" cy="1317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F09E9AEA-BBDA-4C3E-AA88-91FF4DAD45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0910" y="3979065"/>
                  <a:ext cx="86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8D211DFE-0ECA-47CC-93AD-60B8C5E982AF}"/>
                    </a:ext>
                  </a:extLst>
                </p14:cNvPr>
                <p14:cNvContentPartPr/>
                <p14:nvPr/>
              </p14:nvContentPartPr>
              <p14:xfrm>
                <a:off x="8454390" y="3831825"/>
                <a:ext cx="32040" cy="82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8D211DFE-0ECA-47CC-93AD-60B8C5E982A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45750" y="3823185"/>
                  <a:ext cx="49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3301813C-27FE-4448-AA39-B9449F7E8262}"/>
                    </a:ext>
                  </a:extLst>
                </p14:cNvPr>
                <p14:cNvContentPartPr/>
                <p14:nvPr/>
              </p14:nvContentPartPr>
              <p14:xfrm>
                <a:off x="8595510" y="3936225"/>
                <a:ext cx="182160" cy="2278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3301813C-27FE-4448-AA39-B9449F7E82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6510" y="3927225"/>
                  <a:ext cx="199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215A6FE-765B-4CD5-8B92-696696E58279}"/>
                    </a:ext>
                  </a:extLst>
                </p14:cNvPr>
                <p14:cNvContentPartPr/>
                <p14:nvPr/>
              </p14:nvContentPartPr>
              <p14:xfrm>
                <a:off x="8800350" y="3952425"/>
                <a:ext cx="213480" cy="2221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215A6FE-765B-4CD5-8B92-696696E582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91350" y="3943785"/>
                  <a:ext cx="231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0750FCBD-84FD-4FE8-9A9B-64CC3C30A08C}"/>
                    </a:ext>
                  </a:extLst>
                </p14:cNvPr>
                <p14:cNvContentPartPr/>
                <p14:nvPr/>
              </p14:nvContentPartPr>
              <p14:xfrm>
                <a:off x="9045510" y="3997425"/>
                <a:ext cx="218880" cy="1180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0750FCBD-84FD-4FE8-9A9B-64CC3C30A0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36870" y="3988785"/>
                  <a:ext cx="236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72AF7CB-B7E0-4A93-BDE7-CC85E5A8E9F6}"/>
                    </a:ext>
                  </a:extLst>
                </p14:cNvPr>
                <p14:cNvContentPartPr/>
                <p14:nvPr/>
              </p14:nvContentPartPr>
              <p14:xfrm>
                <a:off x="9380310" y="3954585"/>
                <a:ext cx="213840" cy="1951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72AF7CB-B7E0-4A93-BDE7-CC85E5A8E9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71670" y="3945945"/>
                  <a:ext cx="231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781792E8-85A5-43D4-A52A-0F22E12B2A8C}"/>
                    </a:ext>
                  </a:extLst>
                </p14:cNvPr>
                <p14:cNvContentPartPr/>
                <p14:nvPr/>
              </p14:nvContentPartPr>
              <p14:xfrm>
                <a:off x="9550590" y="3880065"/>
                <a:ext cx="252000" cy="3801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781792E8-85A5-43D4-A52A-0F22E12B2A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41590" y="3871425"/>
                  <a:ext cx="2696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9BB2FBB6-F8F6-4BCF-9671-C34AFAC689F5}"/>
              </a:ext>
            </a:extLst>
          </p:cNvPr>
          <p:cNvGrpSpPr/>
          <p:nvPr/>
        </p:nvGrpSpPr>
        <p:grpSpPr>
          <a:xfrm>
            <a:off x="9726990" y="3041378"/>
            <a:ext cx="226440" cy="144720"/>
            <a:chOff x="9898710" y="3495225"/>
            <a:chExt cx="22644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8C46593-B73F-4A5C-B1AF-D6C6C6A4918E}"/>
                    </a:ext>
                  </a:extLst>
                </p14:cNvPr>
                <p14:cNvContentPartPr/>
                <p14:nvPr/>
              </p14:nvContentPartPr>
              <p14:xfrm>
                <a:off x="9898710" y="3495225"/>
                <a:ext cx="226440" cy="259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8C46593-B73F-4A5C-B1AF-D6C6C6A491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89710" y="3486225"/>
                  <a:ext cx="244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372BF16-9DB9-46FF-A384-60ABCCE27B61}"/>
                    </a:ext>
                  </a:extLst>
                </p14:cNvPr>
                <p14:cNvContentPartPr/>
                <p14:nvPr/>
              </p14:nvContentPartPr>
              <p14:xfrm>
                <a:off x="9922110" y="3613305"/>
                <a:ext cx="156960" cy="266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372BF16-9DB9-46FF-A384-60ABCCE27B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13470" y="3604665"/>
                  <a:ext cx="1746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336F9B98-4FF3-4BA9-B9F9-1C80EF77CEE5}"/>
              </a:ext>
            </a:extLst>
          </p:cNvPr>
          <p:cNvGrpSpPr/>
          <p:nvPr/>
        </p:nvGrpSpPr>
        <p:grpSpPr>
          <a:xfrm>
            <a:off x="10212990" y="2830418"/>
            <a:ext cx="1435680" cy="372960"/>
            <a:chOff x="10384710" y="3284265"/>
            <a:chExt cx="1435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72751D67-FE4E-41F1-9CCC-C67464E8F68C}"/>
                    </a:ext>
                  </a:extLst>
                </p14:cNvPr>
                <p14:cNvContentPartPr/>
                <p14:nvPr/>
              </p14:nvContentPartPr>
              <p14:xfrm>
                <a:off x="10384710" y="3386505"/>
                <a:ext cx="195840" cy="2707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72751D67-FE4E-41F1-9CCC-C67464E8F6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75710" y="3377865"/>
                  <a:ext cx="213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0D24486-C4AE-47F2-9387-FEF67889E171}"/>
                    </a:ext>
                  </a:extLst>
                </p14:cNvPr>
                <p14:cNvContentPartPr/>
                <p14:nvPr/>
              </p14:nvContentPartPr>
              <p14:xfrm>
                <a:off x="10616550" y="3483705"/>
                <a:ext cx="170280" cy="14616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0D24486-C4AE-47F2-9387-FEF67889E1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07910" y="3474705"/>
                  <a:ext cx="187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84D8E58-39B6-48A7-88EE-76337626B3A1}"/>
                    </a:ext>
                  </a:extLst>
                </p14:cNvPr>
                <p14:cNvContentPartPr/>
                <p14:nvPr/>
              </p14:nvContentPartPr>
              <p14:xfrm>
                <a:off x="10911750" y="3284265"/>
                <a:ext cx="34920" cy="986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84D8E58-39B6-48A7-88EE-76337626B3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02750" y="3275625"/>
                  <a:ext cx="52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81B8801-4DCE-44BC-B32B-9E59690D9DDE}"/>
                    </a:ext>
                  </a:extLst>
                </p14:cNvPr>
                <p14:cNvContentPartPr/>
                <p14:nvPr/>
              </p14:nvContentPartPr>
              <p14:xfrm>
                <a:off x="10925790" y="3374625"/>
                <a:ext cx="166320" cy="2250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81B8801-4DCE-44BC-B32B-9E59690D9D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16790" y="3365625"/>
                  <a:ext cx="183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A760554-F986-4BB5-BDA8-89D323D0F855}"/>
                    </a:ext>
                  </a:extLst>
                </p14:cNvPr>
                <p14:cNvContentPartPr/>
                <p14:nvPr/>
              </p14:nvContentPartPr>
              <p14:xfrm>
                <a:off x="11139270" y="3420345"/>
                <a:ext cx="185400" cy="2325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A760554-F986-4BB5-BDA8-89D323D0F8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30630" y="3411345"/>
                  <a:ext cx="203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48EEDA5-E531-465F-9143-354326EF8E92}"/>
                    </a:ext>
                  </a:extLst>
                </p14:cNvPr>
                <p14:cNvContentPartPr/>
                <p14:nvPr/>
              </p14:nvContentPartPr>
              <p14:xfrm>
                <a:off x="11359950" y="3413865"/>
                <a:ext cx="460440" cy="2174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48EEDA5-E531-465F-9143-354326EF8E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50950" y="3404865"/>
                  <a:ext cx="4780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AADA1730-1414-453D-BD8C-00E5FFD19A2F}"/>
              </a:ext>
            </a:extLst>
          </p:cNvPr>
          <p:cNvGrpSpPr/>
          <p:nvPr/>
        </p:nvGrpSpPr>
        <p:grpSpPr>
          <a:xfrm>
            <a:off x="580830" y="355665"/>
            <a:ext cx="1316880" cy="812880"/>
            <a:chOff x="580830" y="355665"/>
            <a:chExt cx="131688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D2BE2A8-852F-4721-B757-576811750E63}"/>
                    </a:ext>
                  </a:extLst>
                </p14:cNvPr>
                <p14:cNvContentPartPr/>
                <p14:nvPr/>
              </p14:nvContentPartPr>
              <p14:xfrm>
                <a:off x="580830" y="355665"/>
                <a:ext cx="316440" cy="593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D2BE2A8-852F-4721-B757-576811750E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2190" y="347025"/>
                  <a:ext cx="334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CA4C76A-31FC-4274-A7C8-54A0CD57757E}"/>
                    </a:ext>
                  </a:extLst>
                </p14:cNvPr>
                <p14:cNvContentPartPr/>
                <p14:nvPr/>
              </p14:nvContentPartPr>
              <p14:xfrm>
                <a:off x="966030" y="833025"/>
                <a:ext cx="203040" cy="181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CA4C76A-31FC-4274-A7C8-54A0CD5775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7030" y="824025"/>
                  <a:ext cx="22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39D21FC-A712-4F81-A8D4-E65639671F8F}"/>
                    </a:ext>
                  </a:extLst>
                </p14:cNvPr>
                <p14:cNvContentPartPr/>
                <p14:nvPr/>
              </p14:nvContentPartPr>
              <p14:xfrm>
                <a:off x="974670" y="917985"/>
                <a:ext cx="82800" cy="27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39D21FC-A712-4F81-A8D4-E65639671F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6030" y="908985"/>
                  <a:ext cx="10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A112DE5-115E-4D0F-9A7F-FDB9C64C20FB}"/>
                    </a:ext>
                  </a:extLst>
                </p14:cNvPr>
                <p14:cNvContentPartPr/>
                <p14:nvPr/>
              </p14:nvContentPartPr>
              <p14:xfrm>
                <a:off x="910950" y="803865"/>
                <a:ext cx="184320" cy="554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A112DE5-115E-4D0F-9A7F-FDB9C64C20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2310" y="794865"/>
                  <a:ext cx="201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41662262-A3EA-4B23-8EC5-128D807EDB65}"/>
                    </a:ext>
                  </a:extLst>
                </p14:cNvPr>
                <p14:cNvContentPartPr/>
                <p14:nvPr/>
              </p14:nvContentPartPr>
              <p14:xfrm>
                <a:off x="1219830" y="992865"/>
                <a:ext cx="235440" cy="17568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41662262-A3EA-4B23-8EC5-128D807EDB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10830" y="983865"/>
                  <a:ext cx="253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947E3BF-A3D5-4B85-A3DA-936977CCBD01}"/>
                    </a:ext>
                  </a:extLst>
                </p14:cNvPr>
                <p14:cNvContentPartPr/>
                <p14:nvPr/>
              </p14:nvContentPartPr>
              <p14:xfrm>
                <a:off x="1527990" y="993225"/>
                <a:ext cx="246240" cy="1508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947E3BF-A3D5-4B85-A3DA-936977CCBD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9350" y="984225"/>
                  <a:ext cx="26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53BE3C1-D7DF-42CC-BB21-049B0F48B1A1}"/>
                    </a:ext>
                  </a:extLst>
                </p14:cNvPr>
                <p14:cNvContentPartPr/>
                <p14:nvPr/>
              </p14:nvContentPartPr>
              <p14:xfrm>
                <a:off x="1486230" y="799905"/>
                <a:ext cx="87120" cy="475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53BE3C1-D7DF-42CC-BB21-049B0F48B1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77230" y="790905"/>
                  <a:ext cx="10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2348DF12-8C8C-4429-A0E6-4BAD25745A58}"/>
                    </a:ext>
                  </a:extLst>
                </p14:cNvPr>
                <p14:cNvContentPartPr/>
                <p14:nvPr/>
              </p14:nvContentPartPr>
              <p14:xfrm>
                <a:off x="1673790" y="929865"/>
                <a:ext cx="223920" cy="236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2348DF12-8C8C-4429-A0E6-4BAD25745A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65150" y="921225"/>
                  <a:ext cx="2415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8AAF48C3-9B36-4768-A8C2-65CC4DEA818F}"/>
              </a:ext>
            </a:extLst>
          </p:cNvPr>
          <p:cNvGrpSpPr/>
          <p:nvPr/>
        </p:nvGrpSpPr>
        <p:grpSpPr>
          <a:xfrm>
            <a:off x="499110" y="2730473"/>
            <a:ext cx="1248840" cy="798345"/>
            <a:chOff x="670830" y="3184320"/>
            <a:chExt cx="1248840" cy="7983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B907F42-5FCD-4C45-BDDC-05C0DB357C18}"/>
                    </a:ext>
                  </a:extLst>
                </p14:cNvPr>
                <p14:cNvContentPartPr/>
                <p14:nvPr/>
              </p14:nvContentPartPr>
              <p14:xfrm>
                <a:off x="670830" y="3184320"/>
                <a:ext cx="360720" cy="633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B907F42-5FCD-4C45-BDDC-05C0DB357C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190" y="3175680"/>
                  <a:ext cx="3783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5927645-2E9C-4B8C-B7A8-4E2202BE3132}"/>
                    </a:ext>
                  </a:extLst>
                </p14:cNvPr>
                <p14:cNvContentPartPr/>
                <p14:nvPr/>
              </p14:nvContentPartPr>
              <p14:xfrm>
                <a:off x="1101750" y="3617760"/>
                <a:ext cx="167400" cy="216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5927645-2E9C-4B8C-B7A8-4E2202BE31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2750" y="3609120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ACBE550-4E9D-41F8-935C-BD36C7A3DC8E}"/>
                    </a:ext>
                  </a:extLst>
                </p14:cNvPr>
                <p14:cNvContentPartPr/>
                <p14:nvPr/>
              </p14:nvContentPartPr>
              <p14:xfrm>
                <a:off x="1086270" y="3734040"/>
                <a:ext cx="109080" cy="38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ACBE550-4E9D-41F8-935C-BD36C7A3DC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7270" y="3725400"/>
                  <a:ext cx="12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F098D53-20DA-4D05-9A70-4AA217A1C13C}"/>
                    </a:ext>
                  </a:extLst>
                </p14:cNvPr>
                <p14:cNvContentPartPr/>
                <p14:nvPr/>
              </p14:nvContentPartPr>
              <p14:xfrm>
                <a:off x="1058550" y="3592560"/>
                <a:ext cx="194400" cy="85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F098D53-20DA-4D05-9A70-4AA217A1C1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9550" y="3583560"/>
                  <a:ext cx="212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EC8AE4F1-48B4-420D-9ED6-7A0284778578}"/>
                    </a:ext>
                  </a:extLst>
                </p14:cNvPr>
                <p14:cNvContentPartPr/>
                <p14:nvPr/>
              </p14:nvContentPartPr>
              <p14:xfrm>
                <a:off x="1338630" y="3782865"/>
                <a:ext cx="288720" cy="1998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EC8AE4F1-48B4-420D-9ED6-7A02847785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9630" y="3774225"/>
                  <a:ext cx="306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A3686D4-41BD-423B-A97C-804C88FB650C}"/>
                    </a:ext>
                  </a:extLst>
                </p14:cNvPr>
                <p14:cNvContentPartPr/>
                <p14:nvPr/>
              </p14:nvContentPartPr>
              <p14:xfrm>
                <a:off x="1547070" y="3689265"/>
                <a:ext cx="77760" cy="1256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A3686D4-41BD-423B-A97C-804C88FB650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38430" y="3680625"/>
                  <a:ext cx="95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66A4790-E0CF-42E7-80A3-ABE51B971216}"/>
                    </a:ext>
                  </a:extLst>
                </p14:cNvPr>
                <p14:cNvContentPartPr/>
                <p14:nvPr/>
              </p14:nvContentPartPr>
              <p14:xfrm>
                <a:off x="1692510" y="3750825"/>
                <a:ext cx="227160" cy="2059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966A4790-E0CF-42E7-80A3-ABE51B9712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83510" y="3742185"/>
                  <a:ext cx="2448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1A864655-B97A-41DD-A228-10DE2952F13F}"/>
                  </a:ext>
                </a:extLst>
              </p14:cNvPr>
              <p14:cNvContentPartPr/>
              <p14:nvPr/>
            </p14:nvContentPartPr>
            <p14:xfrm>
              <a:off x="771270" y="75945"/>
              <a:ext cx="360" cy="36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1A864655-B97A-41DD-A228-10DE2952F13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62270" y="669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upo 266">
            <a:extLst>
              <a:ext uri="{FF2B5EF4-FFF2-40B4-BE49-F238E27FC236}">
                <a16:creationId xmlns:a16="http://schemas.microsoft.com/office/drawing/2014/main" id="{399F1335-F0EF-4522-85EF-820BFE6C3698}"/>
              </a:ext>
            </a:extLst>
          </p:cNvPr>
          <p:cNvGrpSpPr/>
          <p:nvPr/>
        </p:nvGrpSpPr>
        <p:grpSpPr>
          <a:xfrm>
            <a:off x="234330" y="4691309"/>
            <a:ext cx="2181240" cy="414720"/>
            <a:chOff x="518190" y="5128185"/>
            <a:chExt cx="218124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BBC4E11F-BC41-41C2-A7C4-DC36277C3D4C}"/>
                    </a:ext>
                  </a:extLst>
                </p14:cNvPr>
                <p14:cNvContentPartPr/>
                <p14:nvPr/>
              </p14:nvContentPartPr>
              <p14:xfrm>
                <a:off x="880350" y="5128185"/>
                <a:ext cx="64080" cy="3898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BBC4E11F-BC41-41C2-A7C4-DC36277C3D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1710" y="5119545"/>
                  <a:ext cx="81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64C2ABE6-A409-4DD5-BDFB-8DD6B5DF6DD7}"/>
                    </a:ext>
                  </a:extLst>
                </p14:cNvPr>
                <p14:cNvContentPartPr/>
                <p14:nvPr/>
              </p14:nvContentPartPr>
              <p14:xfrm>
                <a:off x="518190" y="5147265"/>
                <a:ext cx="640440" cy="702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64C2ABE6-A409-4DD5-BDFB-8DD6B5DF6D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9190" y="5138265"/>
                  <a:ext cx="65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218E439F-EB69-4A65-BDDB-199C530702F5}"/>
                    </a:ext>
                  </a:extLst>
                </p14:cNvPr>
                <p14:cNvContentPartPr/>
                <p14:nvPr/>
              </p14:nvContentPartPr>
              <p14:xfrm>
                <a:off x="1041990" y="5431305"/>
                <a:ext cx="195840" cy="1116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218E439F-EB69-4A65-BDDB-199C530702F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2990" y="5422665"/>
                  <a:ext cx="213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CC62A8B-8AFF-4EA7-8785-ABF6C8E853C6}"/>
                    </a:ext>
                  </a:extLst>
                </p14:cNvPr>
                <p14:cNvContentPartPr/>
                <p14:nvPr/>
              </p14:nvContentPartPr>
              <p14:xfrm>
                <a:off x="1276710" y="5383065"/>
                <a:ext cx="422280" cy="1364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CC62A8B-8AFF-4EA7-8785-ABF6C8E853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67710" y="5374425"/>
                  <a:ext cx="439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1A2B8AD-A53B-4495-A72D-7703E7E0D8BD}"/>
                    </a:ext>
                  </a:extLst>
                </p14:cNvPr>
                <p14:cNvContentPartPr/>
                <p14:nvPr/>
              </p14:nvContentPartPr>
              <p14:xfrm>
                <a:off x="1731390" y="5373705"/>
                <a:ext cx="216360" cy="986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11A2B8AD-A53B-4495-A72D-7703E7E0D8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22750" y="5364705"/>
                  <a:ext cx="23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434E74A5-3CAD-455E-B719-DDA61003C9C3}"/>
                    </a:ext>
                  </a:extLst>
                </p14:cNvPr>
                <p14:cNvContentPartPr/>
                <p14:nvPr/>
              </p14:nvContentPartPr>
              <p14:xfrm>
                <a:off x="2056110" y="5388465"/>
                <a:ext cx="196920" cy="774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434E74A5-3CAD-455E-B719-DDA61003C9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47470" y="5379465"/>
                  <a:ext cx="21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023426B-E948-48BE-9461-7F96BA3A19FC}"/>
                    </a:ext>
                  </a:extLst>
                </p14:cNvPr>
                <p14:cNvContentPartPr/>
                <p14:nvPr/>
              </p14:nvContentPartPr>
              <p14:xfrm>
                <a:off x="2295870" y="5229705"/>
                <a:ext cx="261000" cy="2307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023426B-E948-48BE-9461-7F96BA3A19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86870" y="5220705"/>
                  <a:ext cx="278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03439783-6104-4015-8948-9B9252014264}"/>
                    </a:ext>
                  </a:extLst>
                </p14:cNvPr>
                <p14:cNvContentPartPr/>
                <p14:nvPr/>
              </p14:nvContentPartPr>
              <p14:xfrm>
                <a:off x="2591430" y="5371905"/>
                <a:ext cx="108000" cy="954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03439783-6104-4015-8948-9B925201426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82790" y="5363265"/>
                  <a:ext cx="1256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6530B71A-203B-45C8-841D-0F8F3C47FC70}"/>
              </a:ext>
            </a:extLst>
          </p:cNvPr>
          <p:cNvGrpSpPr/>
          <p:nvPr/>
        </p:nvGrpSpPr>
        <p:grpSpPr>
          <a:xfrm>
            <a:off x="3233130" y="4576109"/>
            <a:ext cx="791280" cy="513720"/>
            <a:chOff x="3516990" y="5012985"/>
            <a:chExt cx="7912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DCA246E0-6FCD-4835-94F0-2A1CF7A5468A}"/>
                    </a:ext>
                  </a:extLst>
                </p14:cNvPr>
                <p14:cNvContentPartPr/>
                <p14:nvPr/>
              </p14:nvContentPartPr>
              <p14:xfrm>
                <a:off x="3516990" y="5012985"/>
                <a:ext cx="345600" cy="403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DCA246E0-6FCD-4835-94F0-2A1CF7A546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07990" y="5004345"/>
                  <a:ext cx="3632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7E03DB6E-C934-41B1-948A-F71DFAA21CEB}"/>
                    </a:ext>
                  </a:extLst>
                </p14:cNvPr>
                <p14:cNvContentPartPr/>
                <p14:nvPr/>
              </p14:nvContentPartPr>
              <p14:xfrm>
                <a:off x="3963750" y="5314665"/>
                <a:ext cx="280080" cy="2120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7E03DB6E-C934-41B1-948A-F71DFAA21CE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54750" y="5306025"/>
                  <a:ext cx="297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2F89A70E-7012-47D5-BD48-69CE8A0B61F2}"/>
                    </a:ext>
                  </a:extLst>
                </p14:cNvPr>
                <p14:cNvContentPartPr/>
                <p14:nvPr/>
              </p14:nvContentPartPr>
              <p14:xfrm>
                <a:off x="4019550" y="5402145"/>
                <a:ext cx="122400" cy="331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2F89A70E-7012-47D5-BD48-69CE8A0B61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10550" y="5393505"/>
                  <a:ext cx="14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870212AD-E3F6-46EA-954E-E816C653F0C5}"/>
                    </a:ext>
                  </a:extLst>
                </p14:cNvPr>
                <p14:cNvContentPartPr/>
                <p14:nvPr/>
              </p14:nvContentPartPr>
              <p14:xfrm>
                <a:off x="3959070" y="5313585"/>
                <a:ext cx="349200" cy="439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870212AD-E3F6-46EA-954E-E816C653F0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50070" y="5304945"/>
                  <a:ext cx="36684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607401F1-E586-4DBE-950F-977D4E0CEB85}"/>
                  </a:ext>
                </a:extLst>
              </p14:cNvPr>
              <p14:cNvContentPartPr/>
              <p14:nvPr/>
            </p14:nvContentPartPr>
            <p14:xfrm>
              <a:off x="4439850" y="4787429"/>
              <a:ext cx="320760" cy="2268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607401F1-E586-4DBE-950F-977D4E0CEB8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430850" y="4778429"/>
                <a:ext cx="338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80413725-825A-4428-8959-CC7C20BBE0B8}"/>
                  </a:ext>
                </a:extLst>
              </p14:cNvPr>
              <p14:cNvContentPartPr/>
              <p14:nvPr/>
            </p14:nvContentPartPr>
            <p14:xfrm>
              <a:off x="4525530" y="4911629"/>
              <a:ext cx="316080" cy="4248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80413725-825A-4428-8959-CC7C20BBE0B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516530" y="4902705"/>
                <a:ext cx="333720" cy="59972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o 272">
            <a:extLst>
              <a:ext uri="{FF2B5EF4-FFF2-40B4-BE49-F238E27FC236}">
                <a16:creationId xmlns:a16="http://schemas.microsoft.com/office/drawing/2014/main" id="{7ACA7DC6-45DD-4BE0-A2F9-B847AA9A71D2}"/>
              </a:ext>
            </a:extLst>
          </p:cNvPr>
          <p:cNvGrpSpPr/>
          <p:nvPr/>
        </p:nvGrpSpPr>
        <p:grpSpPr>
          <a:xfrm>
            <a:off x="5190090" y="4573229"/>
            <a:ext cx="1375920" cy="375840"/>
            <a:chOff x="5473950" y="5010105"/>
            <a:chExt cx="13759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A64A8D1-2E2E-420D-813D-D7459CF568AB}"/>
                    </a:ext>
                  </a:extLst>
                </p14:cNvPr>
                <p14:cNvContentPartPr/>
                <p14:nvPr/>
              </p14:nvContentPartPr>
              <p14:xfrm>
                <a:off x="5473950" y="5030265"/>
                <a:ext cx="289440" cy="24012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A64A8D1-2E2E-420D-813D-D7459CF568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4950" y="5021625"/>
                  <a:ext cx="307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08B5396-6EBC-49AB-8166-D922351E5985}"/>
                    </a:ext>
                  </a:extLst>
                </p14:cNvPr>
                <p14:cNvContentPartPr/>
                <p14:nvPr/>
              </p14:nvContentPartPr>
              <p14:xfrm>
                <a:off x="5717310" y="5210265"/>
                <a:ext cx="32760" cy="1274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08B5396-6EBC-49AB-8166-D922351E59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08670" y="5201625"/>
                  <a:ext cx="5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F5177F7-1B91-4777-B9FA-1F9D8A1DB2AB}"/>
                    </a:ext>
                  </a:extLst>
                </p14:cNvPr>
                <p14:cNvContentPartPr/>
                <p14:nvPr/>
              </p14:nvContentPartPr>
              <p14:xfrm>
                <a:off x="5940150" y="5169945"/>
                <a:ext cx="209520" cy="194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F5177F7-1B91-4777-B9FA-1F9D8A1DB2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31150" y="5160945"/>
                  <a:ext cx="227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F683A41F-9BDB-41CA-9149-17DAD14DE312}"/>
                    </a:ext>
                  </a:extLst>
                </p14:cNvPr>
                <p14:cNvContentPartPr/>
                <p14:nvPr/>
              </p14:nvContentPartPr>
              <p14:xfrm>
                <a:off x="6223110" y="5010105"/>
                <a:ext cx="626760" cy="37584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F683A41F-9BDB-41CA-9149-17DAD14DE3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14110" y="5001465"/>
                  <a:ext cx="64440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9AFF8F3C-92E1-4A23-87F3-11E0BF08EF51}"/>
              </a:ext>
            </a:extLst>
          </p:cNvPr>
          <p:cNvGrpSpPr/>
          <p:nvPr/>
        </p:nvGrpSpPr>
        <p:grpSpPr>
          <a:xfrm>
            <a:off x="765510" y="5847825"/>
            <a:ext cx="1252080" cy="823320"/>
            <a:chOff x="765510" y="5847825"/>
            <a:chExt cx="125208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3708CEC8-C9B1-462A-B330-C39A7B959674}"/>
                    </a:ext>
                  </a:extLst>
                </p14:cNvPr>
                <p14:cNvContentPartPr/>
                <p14:nvPr/>
              </p14:nvContentPartPr>
              <p14:xfrm>
                <a:off x="984750" y="6012705"/>
                <a:ext cx="69480" cy="2754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3708CEC8-C9B1-462A-B330-C39A7B95967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5750" y="6004065"/>
                  <a:ext cx="87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1BBCA0C2-A111-4176-B79E-FB77AD933C1C}"/>
                    </a:ext>
                  </a:extLst>
                </p14:cNvPr>
                <p14:cNvContentPartPr/>
                <p14:nvPr/>
              </p14:nvContentPartPr>
              <p14:xfrm>
                <a:off x="765510" y="5847825"/>
                <a:ext cx="434160" cy="2487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1BBCA0C2-A111-4176-B79E-FB77AD933C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6510" y="5839185"/>
                  <a:ext cx="451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201AF0C6-DE49-4105-A657-8F3A52A43396}"/>
                    </a:ext>
                  </a:extLst>
                </p14:cNvPr>
                <p14:cNvContentPartPr/>
                <p14:nvPr/>
              </p14:nvContentPartPr>
              <p14:xfrm>
                <a:off x="1197510" y="6250665"/>
                <a:ext cx="147960" cy="182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201AF0C6-DE49-4105-A657-8F3A52A433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8510" y="6241665"/>
                  <a:ext cx="16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A65F5681-1528-4EC0-8027-2BFE931D7E93}"/>
                    </a:ext>
                  </a:extLst>
                </p14:cNvPr>
                <p14:cNvContentPartPr/>
                <p14:nvPr/>
              </p14:nvContentPartPr>
              <p14:xfrm>
                <a:off x="1196430" y="6325185"/>
                <a:ext cx="80280" cy="298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A65F5681-1528-4EC0-8027-2BFE931D7E9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87790" y="6316545"/>
                  <a:ext cx="9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8BA29154-446A-4898-83B6-705FFE8A1B3C}"/>
                    </a:ext>
                  </a:extLst>
                </p14:cNvPr>
                <p14:cNvContentPartPr/>
                <p14:nvPr/>
              </p14:nvContentPartPr>
              <p14:xfrm>
                <a:off x="1161510" y="6218985"/>
                <a:ext cx="163440" cy="604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8BA29154-446A-4898-83B6-705FFE8A1B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52870" y="6210345"/>
                  <a:ext cx="181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6DEE216A-6A7C-4E7F-A2DD-66D5568E8438}"/>
                    </a:ext>
                  </a:extLst>
                </p14:cNvPr>
                <p14:cNvContentPartPr/>
                <p14:nvPr/>
              </p14:nvContentPartPr>
              <p14:xfrm>
                <a:off x="1416030" y="6503025"/>
                <a:ext cx="190800" cy="16812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6DEE216A-6A7C-4E7F-A2DD-66D5568E84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07390" y="6494025"/>
                  <a:ext cx="20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89B4EB8F-DE39-43FC-9C18-FA75E64BE9FA}"/>
                    </a:ext>
                  </a:extLst>
                </p14:cNvPr>
                <p14:cNvContentPartPr/>
                <p14:nvPr/>
              </p14:nvContentPartPr>
              <p14:xfrm>
                <a:off x="1645710" y="6506265"/>
                <a:ext cx="173520" cy="1648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89B4EB8F-DE39-43FC-9C18-FA75E64BE9F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37070" y="6497265"/>
                  <a:ext cx="191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42499802-C927-4C71-BA34-961FD7234E43}"/>
                    </a:ext>
                  </a:extLst>
                </p14:cNvPr>
                <p14:cNvContentPartPr/>
                <p14:nvPr/>
              </p14:nvContentPartPr>
              <p14:xfrm>
                <a:off x="1620150" y="6354345"/>
                <a:ext cx="57960" cy="4824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42499802-C927-4C71-BA34-961FD7234E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11510" y="6345345"/>
                  <a:ext cx="75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6A6839BD-BA80-42A8-BAAA-BF9E7E129716}"/>
                    </a:ext>
                  </a:extLst>
                </p14:cNvPr>
                <p14:cNvContentPartPr/>
                <p14:nvPr/>
              </p14:nvContentPartPr>
              <p14:xfrm>
                <a:off x="1828950" y="6455145"/>
                <a:ext cx="102960" cy="1695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6A6839BD-BA80-42A8-BAAA-BF9E7E1297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20310" y="6446145"/>
                  <a:ext cx="120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54FB1CA3-5552-4FF6-8EA9-CCE71E808634}"/>
                    </a:ext>
                  </a:extLst>
                </p14:cNvPr>
                <p14:cNvContentPartPr/>
                <p14:nvPr/>
              </p14:nvContentPartPr>
              <p14:xfrm>
                <a:off x="1773150" y="6477825"/>
                <a:ext cx="244440" cy="1465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54FB1CA3-5552-4FF6-8EA9-CCE71E80863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64510" y="6469185"/>
                  <a:ext cx="2620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3BDEDAD1-38F2-44E4-AF25-D8EBA821DAD6}"/>
              </a:ext>
            </a:extLst>
          </p:cNvPr>
          <p:cNvGrpSpPr/>
          <p:nvPr/>
        </p:nvGrpSpPr>
        <p:grpSpPr>
          <a:xfrm>
            <a:off x="2257710" y="6219345"/>
            <a:ext cx="311400" cy="126360"/>
            <a:chOff x="2257710" y="6219345"/>
            <a:chExt cx="31140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8CA36829-EE12-4FEB-847A-40CCE7AA18CE}"/>
                    </a:ext>
                  </a:extLst>
                </p14:cNvPr>
                <p14:cNvContentPartPr/>
                <p14:nvPr/>
              </p14:nvContentPartPr>
              <p14:xfrm>
                <a:off x="2257710" y="6219345"/>
                <a:ext cx="255600" cy="280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8CA36829-EE12-4FEB-847A-40CCE7AA18C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49070" y="6210705"/>
                  <a:ext cx="273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FEB106FF-A33F-49C7-A05A-04EE73715E61}"/>
                    </a:ext>
                  </a:extLst>
                </p14:cNvPr>
                <p14:cNvContentPartPr/>
                <p14:nvPr/>
              </p14:nvContentPartPr>
              <p14:xfrm>
                <a:off x="2369310" y="6331665"/>
                <a:ext cx="199800" cy="140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FEB106FF-A33F-49C7-A05A-04EE73715E6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60310" y="6322665"/>
                  <a:ext cx="2174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F20D7B0A-0FD2-41CF-97CF-F1D4342F829C}"/>
              </a:ext>
            </a:extLst>
          </p:cNvPr>
          <p:cNvGrpSpPr/>
          <p:nvPr/>
        </p:nvGrpSpPr>
        <p:grpSpPr>
          <a:xfrm>
            <a:off x="2815350" y="5789145"/>
            <a:ext cx="2102760" cy="873720"/>
            <a:chOff x="2815350" y="5789145"/>
            <a:chExt cx="210276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822EE8EC-EED9-4764-B1A2-9009DAA339B7}"/>
                    </a:ext>
                  </a:extLst>
                </p14:cNvPr>
                <p14:cNvContentPartPr/>
                <p14:nvPr/>
              </p14:nvContentPartPr>
              <p14:xfrm>
                <a:off x="2961870" y="5836305"/>
                <a:ext cx="329760" cy="4543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822EE8EC-EED9-4764-B1A2-9009DAA339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53230" y="5827665"/>
                  <a:ext cx="3474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E66B66AB-DD94-406C-879B-9A8D81DC6223}"/>
                    </a:ext>
                  </a:extLst>
                </p14:cNvPr>
                <p14:cNvContentPartPr/>
                <p14:nvPr/>
              </p14:nvContentPartPr>
              <p14:xfrm>
                <a:off x="3391710" y="6203865"/>
                <a:ext cx="3240" cy="54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E66B66AB-DD94-406C-879B-9A8D81DC622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83070" y="6195225"/>
                  <a:ext cx="20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34CDCE39-10B5-4377-8912-74FB576C46A1}"/>
                    </a:ext>
                  </a:extLst>
                </p14:cNvPr>
                <p14:cNvContentPartPr/>
                <p14:nvPr/>
              </p14:nvContentPartPr>
              <p14:xfrm>
                <a:off x="3360750" y="6180105"/>
                <a:ext cx="146520" cy="1767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34CDCE39-10B5-4377-8912-74FB576C46A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351750" y="6171465"/>
                  <a:ext cx="164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135213E5-CE89-47D7-9774-F78623D9674D}"/>
                    </a:ext>
                  </a:extLst>
                </p14:cNvPr>
                <p14:cNvContentPartPr/>
                <p14:nvPr/>
              </p14:nvContentPartPr>
              <p14:xfrm>
                <a:off x="3356790" y="6252105"/>
                <a:ext cx="70200" cy="374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135213E5-CE89-47D7-9774-F78623D9674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47790" y="6243465"/>
                  <a:ext cx="87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C5628F14-81D8-4F4A-A329-23EAE4C0E5B1}"/>
                    </a:ext>
                  </a:extLst>
                </p14:cNvPr>
                <p14:cNvContentPartPr/>
                <p14:nvPr/>
              </p14:nvContentPartPr>
              <p14:xfrm>
                <a:off x="3337710" y="6152385"/>
                <a:ext cx="133560" cy="5076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C5628F14-81D8-4F4A-A329-23EAE4C0E5B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329070" y="6143385"/>
                  <a:ext cx="151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CA4C41C-43C7-4202-8B6C-F4B91F331873}"/>
                    </a:ext>
                  </a:extLst>
                </p14:cNvPr>
                <p14:cNvContentPartPr/>
                <p14:nvPr/>
              </p14:nvContentPartPr>
              <p14:xfrm>
                <a:off x="3678270" y="6261825"/>
                <a:ext cx="101520" cy="172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CA4C41C-43C7-4202-8B6C-F4B91F3318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69270" y="6253185"/>
                  <a:ext cx="119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70C4E9E9-0968-4221-998D-8F19D41F0381}"/>
                    </a:ext>
                  </a:extLst>
                </p14:cNvPr>
                <p14:cNvContentPartPr/>
                <p14:nvPr/>
              </p14:nvContentPartPr>
              <p14:xfrm>
                <a:off x="3900390" y="5804265"/>
                <a:ext cx="356040" cy="3466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70C4E9E9-0968-4221-998D-8F19D41F038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891390" y="5795625"/>
                  <a:ext cx="373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B301E3C7-A54C-4A0B-91F6-CAFD40DDA125}"/>
                    </a:ext>
                  </a:extLst>
                </p14:cNvPr>
                <p14:cNvContentPartPr/>
                <p14:nvPr/>
              </p14:nvContentPartPr>
              <p14:xfrm>
                <a:off x="4315470" y="5995425"/>
                <a:ext cx="143640" cy="22140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B301E3C7-A54C-4A0B-91F6-CAFD40DDA12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306830" y="5986425"/>
                  <a:ext cx="16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7DA39A7-DA60-4BB1-A8E8-44A1B936B247}"/>
                    </a:ext>
                  </a:extLst>
                </p14:cNvPr>
                <p14:cNvContentPartPr/>
                <p14:nvPr/>
              </p14:nvContentPartPr>
              <p14:xfrm>
                <a:off x="4352910" y="6130065"/>
                <a:ext cx="73440" cy="403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7DA39A7-DA60-4BB1-A8E8-44A1B936B24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43910" y="6121065"/>
                  <a:ext cx="91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91BE272-01CB-4BB3-82DD-388344CDAE41}"/>
                    </a:ext>
                  </a:extLst>
                </p14:cNvPr>
                <p14:cNvContentPartPr/>
                <p14:nvPr/>
              </p14:nvContentPartPr>
              <p14:xfrm>
                <a:off x="3390630" y="6498705"/>
                <a:ext cx="133560" cy="1641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91BE272-01CB-4BB3-82DD-388344CDAE4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381990" y="6490065"/>
                  <a:ext cx="151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E6CBC5D-D867-48CA-AA2D-E927F44DF911}"/>
                    </a:ext>
                  </a:extLst>
                </p14:cNvPr>
                <p14:cNvContentPartPr/>
                <p14:nvPr/>
              </p14:nvContentPartPr>
              <p14:xfrm>
                <a:off x="3593670" y="6531465"/>
                <a:ext cx="105120" cy="1026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E6CBC5D-D867-48CA-AA2D-E927F44DF91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585030" y="6522465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02773A4E-8B15-494B-83CB-650AA62982F7}"/>
                    </a:ext>
                  </a:extLst>
                </p14:cNvPr>
                <p14:cNvContentPartPr/>
                <p14:nvPr/>
              </p14:nvContentPartPr>
              <p14:xfrm>
                <a:off x="3563430" y="6432465"/>
                <a:ext cx="48240" cy="7596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02773A4E-8B15-494B-83CB-650AA62982F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54430" y="6423825"/>
                  <a:ext cx="65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E5C565DA-B650-47EC-A645-DDA2FB2E04A3}"/>
                    </a:ext>
                  </a:extLst>
                </p14:cNvPr>
                <p14:cNvContentPartPr/>
                <p14:nvPr/>
              </p14:nvContentPartPr>
              <p14:xfrm>
                <a:off x="3690510" y="6490065"/>
                <a:ext cx="114120" cy="1551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E5C565DA-B650-47EC-A645-DDA2FB2E04A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81510" y="6481065"/>
                  <a:ext cx="131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433F1535-2E8C-40BB-BC44-D5BD3168B0E3}"/>
                    </a:ext>
                  </a:extLst>
                </p14:cNvPr>
                <p14:cNvContentPartPr/>
                <p14:nvPr/>
              </p14:nvContentPartPr>
              <p14:xfrm>
                <a:off x="2815350" y="5831985"/>
                <a:ext cx="198360" cy="6508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433F1535-2E8C-40BB-BC44-D5BD3168B0E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06710" y="5822985"/>
                  <a:ext cx="2160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254B97D0-B817-47DC-A02E-F3E8469A76BB}"/>
                    </a:ext>
                  </a:extLst>
                </p14:cNvPr>
                <p14:cNvContentPartPr/>
                <p14:nvPr/>
              </p14:nvContentPartPr>
              <p14:xfrm>
                <a:off x="4647030" y="5789145"/>
                <a:ext cx="271080" cy="6080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254B97D0-B817-47DC-A02E-F3E8469A76B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38030" y="5780145"/>
                  <a:ext cx="28872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3F8E0445-4C75-43A3-B669-65285C6AAF11}"/>
              </a:ext>
            </a:extLst>
          </p:cNvPr>
          <p:cNvGrpSpPr/>
          <p:nvPr/>
        </p:nvGrpSpPr>
        <p:grpSpPr>
          <a:xfrm>
            <a:off x="5070390" y="5839545"/>
            <a:ext cx="1618920" cy="744120"/>
            <a:chOff x="5070390" y="5839545"/>
            <a:chExt cx="161892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4A565998-A60F-4BFF-AAB6-37D1524C4671}"/>
                    </a:ext>
                  </a:extLst>
                </p14:cNvPr>
                <p14:cNvContentPartPr/>
                <p14:nvPr/>
              </p14:nvContentPartPr>
              <p14:xfrm>
                <a:off x="5070390" y="6227985"/>
                <a:ext cx="35280" cy="277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4A565998-A60F-4BFF-AAB6-37D1524C467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061750" y="6219345"/>
                  <a:ext cx="52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CCB9029C-EE41-4FBD-A33B-A12136408C90}"/>
                    </a:ext>
                  </a:extLst>
                </p14:cNvPr>
                <p14:cNvContentPartPr/>
                <p14:nvPr/>
              </p14:nvContentPartPr>
              <p14:xfrm>
                <a:off x="5299350" y="5839545"/>
                <a:ext cx="408600" cy="4057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CCB9029C-EE41-4FBD-A33B-A12136408C9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90350" y="5830545"/>
                  <a:ext cx="426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185A9405-BEA2-4771-ABA7-B75A590EB6AA}"/>
                    </a:ext>
                  </a:extLst>
                </p14:cNvPr>
                <p14:cNvContentPartPr/>
                <p14:nvPr/>
              </p14:nvContentPartPr>
              <p14:xfrm>
                <a:off x="5813790" y="6115305"/>
                <a:ext cx="181800" cy="18540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185A9405-BEA2-4771-ABA7-B75A590EB6A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804790" y="6106665"/>
                  <a:ext cx="199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EB6BCF75-AC44-44A8-BF98-0DC90BE21115}"/>
                    </a:ext>
                  </a:extLst>
                </p14:cNvPr>
                <p14:cNvContentPartPr/>
                <p14:nvPr/>
              </p14:nvContentPartPr>
              <p14:xfrm>
                <a:off x="5815590" y="6207825"/>
                <a:ext cx="88560" cy="165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EB6BCF75-AC44-44A8-BF98-0DC90BE2111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806950" y="6198825"/>
                  <a:ext cx="106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DBF3CE33-E54E-4702-9FD9-60BAEFCDFB74}"/>
                    </a:ext>
                  </a:extLst>
                </p14:cNvPr>
                <p14:cNvContentPartPr/>
                <p14:nvPr/>
              </p14:nvContentPartPr>
              <p14:xfrm>
                <a:off x="5798310" y="6099105"/>
                <a:ext cx="142560" cy="640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DBF3CE33-E54E-4702-9FD9-60BAEFCDFB7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789670" y="6090105"/>
                  <a:ext cx="160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EDE4638-E933-4ED2-8BFD-95EADD3EF0E5}"/>
                    </a:ext>
                  </a:extLst>
                </p14:cNvPr>
                <p14:cNvContentPartPr/>
                <p14:nvPr/>
              </p14:nvContentPartPr>
              <p14:xfrm>
                <a:off x="5994870" y="6410145"/>
                <a:ext cx="224280" cy="1641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0EDE4638-E933-4ED2-8BFD-95EADD3EF0E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985870" y="6401145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99F53DB3-5BDA-4CB0-BC09-5465429D1874}"/>
                    </a:ext>
                  </a:extLst>
                </p14:cNvPr>
                <p14:cNvContentPartPr/>
                <p14:nvPr/>
              </p14:nvContentPartPr>
              <p14:xfrm>
                <a:off x="6294030" y="6433905"/>
                <a:ext cx="301680" cy="1497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99F53DB3-5BDA-4CB0-BC09-5465429D18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85030" y="6424905"/>
                  <a:ext cx="319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32ABBDFF-04B8-47D9-8AEE-782C1F9BF86E}"/>
                    </a:ext>
                  </a:extLst>
                </p14:cNvPr>
                <p14:cNvContentPartPr/>
                <p14:nvPr/>
              </p14:nvContentPartPr>
              <p14:xfrm>
                <a:off x="6335430" y="6266505"/>
                <a:ext cx="78480" cy="763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32ABBDFF-04B8-47D9-8AEE-782C1F9BF86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326430" y="6257505"/>
                  <a:ext cx="96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35A04AC5-83C7-4A5E-BDE1-4B3E880FF0DE}"/>
                    </a:ext>
                  </a:extLst>
                </p14:cNvPr>
                <p14:cNvContentPartPr/>
                <p14:nvPr/>
              </p14:nvContentPartPr>
              <p14:xfrm>
                <a:off x="6500310" y="6397905"/>
                <a:ext cx="189000" cy="1519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35A04AC5-83C7-4A5E-BDE1-4B3E880FF0D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491670" y="6388905"/>
                  <a:ext cx="2066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318" name="Entrada de lápiz 317">
                <a:extLst>
                  <a:ext uri="{FF2B5EF4-FFF2-40B4-BE49-F238E27FC236}">
                    <a16:creationId xmlns:a16="http://schemas.microsoft.com/office/drawing/2014/main" id="{5ED3F805-FDE9-4346-94BE-65BFC2EBCD44}"/>
                  </a:ext>
                </a:extLst>
              </p14:cNvPr>
              <p14:cNvContentPartPr/>
              <p14:nvPr/>
            </p14:nvContentPartPr>
            <p14:xfrm>
              <a:off x="7060830" y="6095145"/>
              <a:ext cx="285480" cy="11880"/>
            </p14:xfrm>
          </p:contentPart>
        </mc:Choice>
        <mc:Fallback xmlns="">
          <p:pic>
            <p:nvPicPr>
              <p:cNvPr id="318" name="Entrada de lápiz 317">
                <a:extLst>
                  <a:ext uri="{FF2B5EF4-FFF2-40B4-BE49-F238E27FC236}">
                    <a16:creationId xmlns:a16="http://schemas.microsoft.com/office/drawing/2014/main" id="{5ED3F805-FDE9-4346-94BE-65BFC2EBCD4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7052190" y="6086505"/>
                <a:ext cx="303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19" name="Entrada de lápiz 318">
                <a:extLst>
                  <a:ext uri="{FF2B5EF4-FFF2-40B4-BE49-F238E27FC236}">
                    <a16:creationId xmlns:a16="http://schemas.microsoft.com/office/drawing/2014/main" id="{133636B4-8067-4A50-AB4A-25EA9D78C9E2}"/>
                  </a:ext>
                </a:extLst>
              </p14:cNvPr>
              <p14:cNvContentPartPr/>
              <p14:nvPr/>
            </p14:nvContentPartPr>
            <p14:xfrm>
              <a:off x="7142910" y="6225825"/>
              <a:ext cx="268200" cy="19080"/>
            </p14:xfrm>
          </p:contentPart>
        </mc:Choice>
        <mc:Fallback xmlns="">
          <p:pic>
            <p:nvPicPr>
              <p:cNvPr id="319" name="Entrada de lápiz 318">
                <a:extLst>
                  <a:ext uri="{FF2B5EF4-FFF2-40B4-BE49-F238E27FC236}">
                    <a16:creationId xmlns:a16="http://schemas.microsoft.com/office/drawing/2014/main" id="{133636B4-8067-4A50-AB4A-25EA9D78C9E2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7133910" y="6217185"/>
                <a:ext cx="2858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o 340">
            <a:extLst>
              <a:ext uri="{FF2B5EF4-FFF2-40B4-BE49-F238E27FC236}">
                <a16:creationId xmlns:a16="http://schemas.microsoft.com/office/drawing/2014/main" id="{D718943A-3592-417D-962C-7A97EC3980F1}"/>
              </a:ext>
            </a:extLst>
          </p:cNvPr>
          <p:cNvGrpSpPr/>
          <p:nvPr/>
        </p:nvGrpSpPr>
        <p:grpSpPr>
          <a:xfrm>
            <a:off x="7736910" y="5228625"/>
            <a:ext cx="2736000" cy="1493640"/>
            <a:chOff x="7736910" y="5228625"/>
            <a:chExt cx="2736000" cy="14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E1FC631A-01DD-44A2-9C97-F410307859DA}"/>
                    </a:ext>
                  </a:extLst>
                </p14:cNvPr>
                <p14:cNvContentPartPr/>
                <p14:nvPr/>
              </p14:nvContentPartPr>
              <p14:xfrm>
                <a:off x="7736910" y="5610585"/>
                <a:ext cx="177480" cy="5194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E1FC631A-01DD-44A2-9C97-F410307859D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728270" y="5601585"/>
                  <a:ext cx="1951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F3DA0F4C-DDFE-4FDC-8960-97AA0F563AE1}"/>
                    </a:ext>
                  </a:extLst>
                </p14:cNvPr>
                <p14:cNvContentPartPr/>
                <p14:nvPr/>
              </p14:nvContentPartPr>
              <p14:xfrm>
                <a:off x="8034990" y="5534625"/>
                <a:ext cx="263880" cy="4359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F3DA0F4C-DDFE-4FDC-8960-97AA0F563AE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26350" y="5525625"/>
                  <a:ext cx="281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6EF06040-CAF5-4182-9C6C-2E905FEE4D18}"/>
                    </a:ext>
                  </a:extLst>
                </p14:cNvPr>
                <p14:cNvContentPartPr/>
                <p14:nvPr/>
              </p14:nvContentPartPr>
              <p14:xfrm>
                <a:off x="8341710" y="5825145"/>
                <a:ext cx="167760" cy="2228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6EF06040-CAF5-4182-9C6C-2E905FEE4D1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332710" y="5816145"/>
                  <a:ext cx="185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7EBFA849-375C-4AE6-9C95-909ED9B112C5}"/>
                    </a:ext>
                  </a:extLst>
                </p14:cNvPr>
                <p14:cNvContentPartPr/>
                <p14:nvPr/>
              </p14:nvContentPartPr>
              <p14:xfrm>
                <a:off x="8314710" y="5942145"/>
                <a:ext cx="102960" cy="248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7EBFA849-375C-4AE6-9C95-909ED9B112C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05710" y="5933145"/>
                  <a:ext cx="120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0E3E4461-F7B8-450F-9DDC-8C57A0D9CF5A}"/>
                    </a:ext>
                  </a:extLst>
                </p14:cNvPr>
                <p14:cNvContentPartPr/>
                <p14:nvPr/>
              </p14:nvContentPartPr>
              <p14:xfrm>
                <a:off x="8283390" y="5823345"/>
                <a:ext cx="167400" cy="817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0E3E4461-F7B8-450F-9DDC-8C57A0D9CF5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274390" y="5814705"/>
                  <a:ext cx="18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431836CE-B768-43E5-823C-6E20C9BA1B24}"/>
                    </a:ext>
                  </a:extLst>
                </p14:cNvPr>
                <p14:cNvContentPartPr/>
                <p14:nvPr/>
              </p14:nvContentPartPr>
              <p14:xfrm>
                <a:off x="8520630" y="5963025"/>
                <a:ext cx="243360" cy="1821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431836CE-B768-43E5-823C-6E20C9BA1B2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511990" y="5954025"/>
                  <a:ext cx="26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40BE8208-7E56-449A-92C9-4B86029E2E64}"/>
                    </a:ext>
                  </a:extLst>
                </p14:cNvPr>
                <p14:cNvContentPartPr/>
                <p14:nvPr/>
              </p14:nvContentPartPr>
              <p14:xfrm>
                <a:off x="8830950" y="6004065"/>
                <a:ext cx="149040" cy="12168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40BE8208-7E56-449A-92C9-4B86029E2E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22310" y="5995065"/>
                  <a:ext cx="166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340FDB6A-1FBD-4B00-A82C-480D2B7FD432}"/>
                    </a:ext>
                  </a:extLst>
                </p14:cNvPr>
                <p14:cNvContentPartPr/>
                <p14:nvPr/>
              </p14:nvContentPartPr>
              <p14:xfrm>
                <a:off x="8772990" y="5815425"/>
                <a:ext cx="92520" cy="745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340FDB6A-1FBD-4B00-A82C-480D2B7FD43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63990" y="5806425"/>
                  <a:ext cx="110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122884CD-6F70-4542-BDCA-391F187141DD}"/>
                    </a:ext>
                  </a:extLst>
                </p14:cNvPr>
                <p14:cNvContentPartPr/>
                <p14:nvPr/>
              </p14:nvContentPartPr>
              <p14:xfrm>
                <a:off x="8891790" y="5923785"/>
                <a:ext cx="230760" cy="1785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122884CD-6F70-4542-BDCA-391F187141D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883150" y="5914785"/>
                  <a:ext cx="248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25A3E0A7-5778-4877-BD4E-D74087D6694F}"/>
                    </a:ext>
                  </a:extLst>
                </p14:cNvPr>
                <p14:cNvContentPartPr/>
                <p14:nvPr/>
              </p14:nvContentPartPr>
              <p14:xfrm>
                <a:off x="9221190" y="6037545"/>
                <a:ext cx="298800" cy="1872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25A3E0A7-5778-4877-BD4E-D74087D6694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12550" y="6028545"/>
                  <a:ext cx="316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60F2265D-35A7-441A-95B6-A9ACC6841B13}"/>
                    </a:ext>
                  </a:extLst>
                </p14:cNvPr>
                <p14:cNvContentPartPr/>
                <p14:nvPr/>
              </p14:nvContentPartPr>
              <p14:xfrm>
                <a:off x="9509190" y="5593665"/>
                <a:ext cx="270720" cy="3916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60F2265D-35A7-441A-95B6-A9ACC6841B1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500190" y="5585025"/>
                  <a:ext cx="2883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8B4B0F50-4ACC-46A1-A156-D19044C9777C}"/>
                    </a:ext>
                  </a:extLst>
                </p14:cNvPr>
                <p14:cNvContentPartPr/>
                <p14:nvPr/>
              </p14:nvContentPartPr>
              <p14:xfrm>
                <a:off x="9870630" y="5792025"/>
                <a:ext cx="140040" cy="2257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8B4B0F50-4ACC-46A1-A156-D19044C9777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861990" y="5783025"/>
                  <a:ext cx="157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B69890EF-D1FB-4C70-B634-F083C5D5A53F}"/>
                    </a:ext>
                  </a:extLst>
                </p14:cNvPr>
                <p14:cNvContentPartPr/>
                <p14:nvPr/>
              </p14:nvContentPartPr>
              <p14:xfrm>
                <a:off x="9874230" y="5921625"/>
                <a:ext cx="104760" cy="284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B69890EF-D1FB-4C70-B634-F083C5D5A53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865230" y="5912985"/>
                  <a:ext cx="122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A0236CB4-52BF-4D36-9967-2749606E6186}"/>
                    </a:ext>
                  </a:extLst>
                </p14:cNvPr>
                <p14:cNvContentPartPr/>
                <p14:nvPr/>
              </p14:nvContentPartPr>
              <p14:xfrm>
                <a:off x="10114350" y="5702385"/>
                <a:ext cx="203760" cy="3978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A0236CB4-52BF-4D36-9967-2749606E618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05350" y="5693745"/>
                  <a:ext cx="2214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1DDED37D-4E36-49D3-88E9-9376C3B41C51}"/>
                    </a:ext>
                  </a:extLst>
                </p14:cNvPr>
                <p14:cNvContentPartPr/>
                <p14:nvPr/>
              </p14:nvContentPartPr>
              <p14:xfrm>
                <a:off x="10191750" y="5228625"/>
                <a:ext cx="263160" cy="22392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1DDED37D-4E36-49D3-88E9-9376C3B41C5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183110" y="5219625"/>
                  <a:ext cx="280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7947A65D-1A90-4812-ABB5-842EB842672B}"/>
                    </a:ext>
                  </a:extLst>
                </p14:cNvPr>
                <p14:cNvContentPartPr/>
                <p14:nvPr/>
              </p14:nvContentPartPr>
              <p14:xfrm>
                <a:off x="7771830" y="6208545"/>
                <a:ext cx="2701080" cy="1166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7947A65D-1A90-4812-ABB5-842EB842672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62830" y="6199905"/>
                  <a:ext cx="271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FF21E562-1EF3-40A5-93C8-0AB7E41BB29D}"/>
                    </a:ext>
                  </a:extLst>
                </p14:cNvPr>
                <p14:cNvContentPartPr/>
                <p14:nvPr/>
              </p14:nvContentPartPr>
              <p14:xfrm>
                <a:off x="8729790" y="6332025"/>
                <a:ext cx="197280" cy="3355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FF21E562-1EF3-40A5-93C8-0AB7E41BB29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720790" y="6323025"/>
                  <a:ext cx="214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D5917EE1-132A-408E-9ECF-05E4C065B6BA}"/>
                    </a:ext>
                  </a:extLst>
                </p14:cNvPr>
                <p14:cNvContentPartPr/>
                <p14:nvPr/>
              </p14:nvContentPartPr>
              <p14:xfrm>
                <a:off x="9052710" y="6546585"/>
                <a:ext cx="178200" cy="1756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D5917EE1-132A-408E-9ECF-05E4C065B6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044070" y="6537945"/>
                  <a:ext cx="19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6A09A222-A2B2-4049-873E-92404BCED4E7}"/>
                    </a:ext>
                  </a:extLst>
                </p14:cNvPr>
                <p14:cNvContentPartPr/>
                <p14:nvPr/>
              </p14:nvContentPartPr>
              <p14:xfrm>
                <a:off x="9033270" y="6620385"/>
                <a:ext cx="126720" cy="331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6A09A222-A2B2-4049-873E-92404BCED4E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024270" y="6611745"/>
                  <a:ext cx="144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9E395EC5-7551-4B63-A6AA-B9DBBE9C5FA0}"/>
                    </a:ext>
                  </a:extLst>
                </p14:cNvPr>
                <p14:cNvContentPartPr/>
                <p14:nvPr/>
              </p14:nvContentPartPr>
              <p14:xfrm>
                <a:off x="9057390" y="6513465"/>
                <a:ext cx="199080" cy="712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9E395EC5-7551-4B63-A6AA-B9DBBE9C5FA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048390" y="6504465"/>
                  <a:ext cx="2167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2EFE4F6-442E-4216-A16C-3D4BA6099433}"/>
              </a:ext>
            </a:extLst>
          </p:cNvPr>
          <p:cNvGrpSpPr/>
          <p:nvPr/>
        </p:nvGrpSpPr>
        <p:grpSpPr>
          <a:xfrm>
            <a:off x="3037154" y="4336225"/>
            <a:ext cx="3801240" cy="1074240"/>
            <a:chOff x="3037154" y="4336225"/>
            <a:chExt cx="380124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7C1979E-48C4-4CE9-949C-9177CD20CBD2}"/>
                    </a:ext>
                  </a:extLst>
                </p14:cNvPr>
                <p14:cNvContentPartPr/>
                <p14:nvPr/>
              </p14:nvContentPartPr>
              <p14:xfrm>
                <a:off x="3037154" y="4338025"/>
                <a:ext cx="3513960" cy="687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7C1979E-48C4-4CE9-949C-9177CD20CBD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028154" y="4329385"/>
                  <a:ext cx="3531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335B564-9E8B-4B48-BB45-29E4C210C29C}"/>
                    </a:ext>
                  </a:extLst>
                </p14:cNvPr>
                <p14:cNvContentPartPr/>
                <p14:nvPr/>
              </p14:nvContentPartPr>
              <p14:xfrm>
                <a:off x="3119954" y="4383385"/>
                <a:ext cx="3718440" cy="10270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335B564-9E8B-4B48-BB45-29E4C210C29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111314" y="4374745"/>
                  <a:ext cx="37360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F90CEE4-07F2-4108-84E0-7EA0939B869D}"/>
                    </a:ext>
                  </a:extLst>
                </p14:cNvPr>
                <p14:cNvContentPartPr/>
                <p14:nvPr/>
              </p14:nvContentPartPr>
              <p14:xfrm>
                <a:off x="6487034" y="4336225"/>
                <a:ext cx="298080" cy="8902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90CEE4-07F2-4108-84E0-7EA0939B869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478394" y="4327225"/>
                  <a:ext cx="315720" cy="90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301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5A43E4CE-ED95-4918-959D-F6444159D00E}"/>
              </a:ext>
            </a:extLst>
          </p:cNvPr>
          <p:cNvGrpSpPr/>
          <p:nvPr/>
        </p:nvGrpSpPr>
        <p:grpSpPr>
          <a:xfrm>
            <a:off x="288643" y="1352154"/>
            <a:ext cx="798480" cy="499680"/>
            <a:chOff x="389310" y="353865"/>
            <a:chExt cx="7984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010D440-F9E0-4695-9C76-8884180BB501}"/>
                    </a:ext>
                  </a:extLst>
                </p14:cNvPr>
                <p14:cNvContentPartPr/>
                <p14:nvPr/>
              </p14:nvContentPartPr>
              <p14:xfrm>
                <a:off x="631950" y="460425"/>
                <a:ext cx="58320" cy="393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010D440-F9E0-4695-9C76-8884180BB5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310" y="451785"/>
                  <a:ext cx="75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F0165B4-2DC4-4CA8-AB30-3A3537E5635E}"/>
                    </a:ext>
                  </a:extLst>
                </p14:cNvPr>
                <p14:cNvContentPartPr/>
                <p14:nvPr/>
              </p14:nvContentPartPr>
              <p14:xfrm>
                <a:off x="389310" y="353865"/>
                <a:ext cx="334800" cy="229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F0165B4-2DC4-4CA8-AB30-3A3537E56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670" y="344865"/>
                  <a:ext cx="352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D5F34AD-08E5-4FA1-8DD2-173126B11C28}"/>
                    </a:ext>
                  </a:extLst>
                </p14:cNvPr>
                <p14:cNvContentPartPr/>
                <p14:nvPr/>
              </p14:nvContentPartPr>
              <p14:xfrm>
                <a:off x="779190" y="684705"/>
                <a:ext cx="193320" cy="160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D5F34AD-08E5-4FA1-8DD2-173126B11C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550" y="676065"/>
                  <a:ext cx="210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2CF8388-E92E-4388-9601-A3685DB40AAE}"/>
                    </a:ext>
                  </a:extLst>
                </p14:cNvPr>
                <p14:cNvContentPartPr/>
                <p14:nvPr/>
              </p14:nvContentPartPr>
              <p14:xfrm>
                <a:off x="933270" y="629625"/>
                <a:ext cx="254520" cy="2210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2CF8388-E92E-4388-9601-A3685DB40A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270" y="620625"/>
                  <a:ext cx="2721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9E98D05-0027-4182-B3C6-E3D20B5F97AA}"/>
              </a:ext>
            </a:extLst>
          </p:cNvPr>
          <p:cNvGrpSpPr/>
          <p:nvPr/>
        </p:nvGrpSpPr>
        <p:grpSpPr>
          <a:xfrm>
            <a:off x="1491043" y="1495794"/>
            <a:ext cx="1638000" cy="498600"/>
            <a:chOff x="1591710" y="497505"/>
            <a:chExt cx="163800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6DDABFC-C076-4668-B7C6-40278B06ACBB}"/>
                    </a:ext>
                  </a:extLst>
                </p14:cNvPr>
                <p14:cNvContentPartPr/>
                <p14:nvPr/>
              </p14:nvContentPartPr>
              <p14:xfrm>
                <a:off x="1811670" y="583545"/>
                <a:ext cx="74160" cy="2635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6DDABFC-C076-4668-B7C6-40278B06AC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2670" y="574545"/>
                  <a:ext cx="91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40695A9-5A97-4D28-9AB7-74BF4B219D98}"/>
                    </a:ext>
                  </a:extLst>
                </p14:cNvPr>
                <p14:cNvContentPartPr/>
                <p14:nvPr/>
              </p14:nvContentPartPr>
              <p14:xfrm>
                <a:off x="1591710" y="630705"/>
                <a:ext cx="315000" cy="42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40695A9-5A97-4D28-9AB7-74BF4B219D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3070" y="621705"/>
                  <a:ext cx="332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A1B834B-D00D-412E-B6D9-ACC89AD5F8F9}"/>
                    </a:ext>
                  </a:extLst>
                </p14:cNvPr>
                <p14:cNvContentPartPr/>
                <p14:nvPr/>
              </p14:nvContentPartPr>
              <p14:xfrm>
                <a:off x="1954230" y="605865"/>
                <a:ext cx="254520" cy="2016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A1B834B-D00D-412E-B6D9-ACC89AD5F8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5230" y="597225"/>
                  <a:ext cx="272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5085FA-2889-451C-A005-17B7784B6811}"/>
                    </a:ext>
                  </a:extLst>
                </p14:cNvPr>
                <p14:cNvContentPartPr/>
                <p14:nvPr/>
              </p14:nvContentPartPr>
              <p14:xfrm>
                <a:off x="2089950" y="586785"/>
                <a:ext cx="348480" cy="185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5085FA-2889-451C-A005-17B7784B68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0950" y="578145"/>
                  <a:ext cx="366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A7F0B87-C293-4778-BADD-9AA0027EE1DF}"/>
                    </a:ext>
                  </a:extLst>
                </p14:cNvPr>
                <p14:cNvContentPartPr/>
                <p14:nvPr/>
              </p14:nvContentPartPr>
              <p14:xfrm>
                <a:off x="2573790" y="516225"/>
                <a:ext cx="29880" cy="187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A7F0B87-C293-4778-BADD-9AA0027EE1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5150" y="507585"/>
                  <a:ext cx="4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02DDA85-E897-49B7-849B-4B3A102CADDF}"/>
                    </a:ext>
                  </a:extLst>
                </p14:cNvPr>
                <p14:cNvContentPartPr/>
                <p14:nvPr/>
              </p14:nvContentPartPr>
              <p14:xfrm>
                <a:off x="2283630" y="528825"/>
                <a:ext cx="524880" cy="30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02DDA85-E897-49B7-849B-4B3A102CAD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4990" y="520185"/>
                  <a:ext cx="542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92D63A5-B3FC-4B46-87FD-BD0BFD1D2CE0}"/>
                    </a:ext>
                  </a:extLst>
                </p14:cNvPr>
                <p14:cNvContentPartPr/>
                <p14:nvPr/>
              </p14:nvContentPartPr>
              <p14:xfrm>
                <a:off x="2670990" y="497505"/>
                <a:ext cx="558720" cy="498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92D63A5-B3FC-4B46-87FD-BD0BFD1D2C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1990" y="488865"/>
                  <a:ext cx="576360" cy="5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9285939-8D52-4F27-A4C2-16773D6628D9}"/>
              </a:ext>
            </a:extLst>
          </p:cNvPr>
          <p:cNvGrpSpPr/>
          <p:nvPr/>
        </p:nvGrpSpPr>
        <p:grpSpPr>
          <a:xfrm>
            <a:off x="3689923" y="1155954"/>
            <a:ext cx="5243400" cy="1122840"/>
            <a:chOff x="3790590" y="157665"/>
            <a:chExt cx="5243400" cy="11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9EB2F3F-46F5-40ED-94C5-B15B4B65696A}"/>
                    </a:ext>
                  </a:extLst>
                </p14:cNvPr>
                <p14:cNvContentPartPr/>
                <p14:nvPr/>
              </p14:nvContentPartPr>
              <p14:xfrm>
                <a:off x="5704350" y="823665"/>
                <a:ext cx="305640" cy="32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9EB2F3F-46F5-40ED-94C5-B15B4B6569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95710" y="815025"/>
                  <a:ext cx="323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1731437-6140-4521-B27E-F83C5A1E66E4}"/>
                    </a:ext>
                  </a:extLst>
                </p14:cNvPr>
                <p14:cNvContentPartPr/>
                <p14:nvPr/>
              </p14:nvContentPartPr>
              <p14:xfrm>
                <a:off x="5831430" y="925545"/>
                <a:ext cx="100080" cy="28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1731437-6140-4521-B27E-F83C5A1E66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22790" y="916545"/>
                  <a:ext cx="117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85B6945-9384-4BE3-A82F-F4DEE8B8E31C}"/>
                    </a:ext>
                  </a:extLst>
                </p14:cNvPr>
                <p14:cNvContentPartPr/>
                <p14:nvPr/>
              </p14:nvContentPartPr>
              <p14:xfrm>
                <a:off x="3984990" y="515505"/>
                <a:ext cx="78480" cy="410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85B6945-9384-4BE3-A82F-F4DEE8B8E3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6350" y="506505"/>
                  <a:ext cx="961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4EA28DF-72E2-49E3-9169-4389EBAFB494}"/>
                    </a:ext>
                  </a:extLst>
                </p14:cNvPr>
                <p14:cNvContentPartPr/>
                <p14:nvPr/>
              </p14:nvContentPartPr>
              <p14:xfrm>
                <a:off x="3790590" y="379425"/>
                <a:ext cx="423360" cy="283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4EA28DF-72E2-49E3-9169-4389EBAFB4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1590" y="370425"/>
                  <a:ext cx="441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98A7514-0E3E-4C12-AFE5-5EDD6F0797B1}"/>
                    </a:ext>
                  </a:extLst>
                </p14:cNvPr>
                <p14:cNvContentPartPr/>
                <p14:nvPr/>
              </p14:nvContentPartPr>
              <p14:xfrm>
                <a:off x="4243110" y="757065"/>
                <a:ext cx="196920" cy="2095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98A7514-0E3E-4C12-AFE5-5EDD6F0797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4470" y="748065"/>
                  <a:ext cx="21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F335671-E251-4458-A479-62C97D56DD5A}"/>
                    </a:ext>
                  </a:extLst>
                </p14:cNvPr>
                <p14:cNvContentPartPr/>
                <p14:nvPr/>
              </p14:nvContentPartPr>
              <p14:xfrm>
                <a:off x="4217910" y="865065"/>
                <a:ext cx="90720" cy="22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F335671-E251-4458-A479-62C97D56DD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08910" y="856425"/>
                  <a:ext cx="108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D761FEA-BD28-4884-BE1C-09C0042330D4}"/>
                    </a:ext>
                  </a:extLst>
                </p14:cNvPr>
                <p14:cNvContentPartPr/>
                <p14:nvPr/>
              </p14:nvContentPartPr>
              <p14:xfrm>
                <a:off x="4158870" y="738705"/>
                <a:ext cx="230400" cy="943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D761FEA-BD28-4884-BE1C-09C0042330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0230" y="729705"/>
                  <a:ext cx="248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037AA4B-499B-4949-93E7-B493B55DD786}"/>
                    </a:ext>
                  </a:extLst>
                </p14:cNvPr>
                <p14:cNvContentPartPr/>
                <p14:nvPr/>
              </p14:nvContentPartPr>
              <p14:xfrm>
                <a:off x="4492590" y="912225"/>
                <a:ext cx="386280" cy="219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037AA4B-499B-4949-93E7-B493B55DD7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3950" y="903225"/>
                  <a:ext cx="403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6B58E6F-CC1B-4EB4-9E15-6CD95FAD0DE9}"/>
                    </a:ext>
                  </a:extLst>
                </p14:cNvPr>
                <p14:cNvContentPartPr/>
                <p14:nvPr/>
              </p14:nvContentPartPr>
              <p14:xfrm>
                <a:off x="4906590" y="933465"/>
                <a:ext cx="240840" cy="155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6B58E6F-CC1B-4EB4-9E15-6CD95FAD0D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7950" y="924825"/>
                  <a:ext cx="258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E887396-070F-444F-B6F0-086790FBFF69}"/>
                    </a:ext>
                  </a:extLst>
                </p14:cNvPr>
                <p14:cNvContentPartPr/>
                <p14:nvPr/>
              </p14:nvContentPartPr>
              <p14:xfrm>
                <a:off x="4896150" y="742665"/>
                <a:ext cx="72360" cy="72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E887396-070F-444F-B6F0-086790FBFF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7510" y="734025"/>
                  <a:ext cx="90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92BDD7A-34CF-4BC3-9841-30F5095E7343}"/>
                    </a:ext>
                  </a:extLst>
                </p14:cNvPr>
                <p14:cNvContentPartPr/>
                <p14:nvPr/>
              </p14:nvContentPartPr>
              <p14:xfrm>
                <a:off x="5048430" y="814665"/>
                <a:ext cx="270720" cy="2610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92BDD7A-34CF-4BC3-9841-30F5095E73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39430" y="805665"/>
                  <a:ext cx="288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501F211-33DA-4E90-BA92-CD3EE23EC088}"/>
                    </a:ext>
                  </a:extLst>
                </p14:cNvPr>
                <p14:cNvContentPartPr/>
                <p14:nvPr/>
              </p14:nvContentPartPr>
              <p14:xfrm>
                <a:off x="4865190" y="1085025"/>
                <a:ext cx="109800" cy="3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501F211-33DA-4E90-BA92-CD3EE23EC0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56190" y="1076025"/>
                  <a:ext cx="127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94775C3-80F6-453C-B3E2-8D532059D20C}"/>
                    </a:ext>
                  </a:extLst>
                </p14:cNvPr>
                <p14:cNvContentPartPr/>
                <p14:nvPr/>
              </p14:nvContentPartPr>
              <p14:xfrm>
                <a:off x="6521190" y="379785"/>
                <a:ext cx="342000" cy="258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94775C3-80F6-453C-B3E2-8D532059D2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12550" y="370785"/>
                  <a:ext cx="35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3D63E1F-2DEA-42FA-8B64-2AE26ED5C4EF}"/>
                    </a:ext>
                  </a:extLst>
                </p14:cNvPr>
                <p14:cNvContentPartPr/>
                <p14:nvPr/>
              </p14:nvContentPartPr>
              <p14:xfrm>
                <a:off x="7052190" y="519105"/>
                <a:ext cx="285480" cy="45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3D63E1F-2DEA-42FA-8B64-2AE26ED5C4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43550" y="510465"/>
                  <a:ext cx="303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89024A7-0D43-4BFE-BB7A-2901A91ABB12}"/>
                    </a:ext>
                  </a:extLst>
                </p14:cNvPr>
                <p14:cNvContentPartPr/>
                <p14:nvPr/>
              </p14:nvContentPartPr>
              <p14:xfrm>
                <a:off x="7477710" y="334785"/>
                <a:ext cx="312480" cy="257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89024A7-0D43-4BFE-BB7A-2901A91ABB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9070" y="326145"/>
                  <a:ext cx="330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A707707-01E4-4FC8-BA1B-63D47440AE4F}"/>
                    </a:ext>
                  </a:extLst>
                </p14:cNvPr>
                <p14:cNvContentPartPr/>
                <p14:nvPr/>
              </p14:nvContentPartPr>
              <p14:xfrm>
                <a:off x="7836630" y="289785"/>
                <a:ext cx="405720" cy="4168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A707707-01E4-4FC8-BA1B-63D47440AE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7630" y="280785"/>
                  <a:ext cx="423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5897AC1-E264-4983-9386-52A0301993F5}"/>
                    </a:ext>
                  </a:extLst>
                </p14:cNvPr>
                <p14:cNvContentPartPr/>
                <p14:nvPr/>
              </p14:nvContentPartPr>
              <p14:xfrm>
                <a:off x="6324990" y="327945"/>
                <a:ext cx="454320" cy="4042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5897AC1-E264-4983-9386-52A0301993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6350" y="319305"/>
                  <a:ext cx="4719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6863602-7423-4E52-8192-F2DFF6D34CDA}"/>
                    </a:ext>
                  </a:extLst>
                </p14:cNvPr>
                <p14:cNvContentPartPr/>
                <p14:nvPr/>
              </p14:nvContentPartPr>
              <p14:xfrm>
                <a:off x="8300310" y="157665"/>
                <a:ext cx="214200" cy="2106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6863602-7423-4E52-8192-F2DFF6D34C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91670" y="148665"/>
                  <a:ext cx="231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0AC93A9-7C89-4223-9688-8AFD8646702A}"/>
                    </a:ext>
                  </a:extLst>
                </p14:cNvPr>
                <p14:cNvContentPartPr/>
                <p14:nvPr/>
              </p14:nvContentPartPr>
              <p14:xfrm>
                <a:off x="6436230" y="726465"/>
                <a:ext cx="2138760" cy="133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0AC93A9-7C89-4223-9688-8AFD864670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230" y="717825"/>
                  <a:ext cx="2156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5368A48-D247-4999-BE4D-16BB60024FD6}"/>
                    </a:ext>
                  </a:extLst>
                </p14:cNvPr>
                <p14:cNvContentPartPr/>
                <p14:nvPr/>
              </p14:nvContentPartPr>
              <p14:xfrm>
                <a:off x="7005390" y="1003305"/>
                <a:ext cx="274320" cy="205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5368A48-D247-4999-BE4D-16BB60024F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96750" y="994665"/>
                  <a:ext cx="291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3DF6C61-9E21-4AA0-8580-78FD08AC769F}"/>
                    </a:ext>
                  </a:extLst>
                </p14:cNvPr>
                <p14:cNvContentPartPr/>
                <p14:nvPr/>
              </p14:nvContentPartPr>
              <p14:xfrm>
                <a:off x="7233630" y="1173585"/>
                <a:ext cx="47160" cy="104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3DF6C61-9E21-4AA0-8580-78FD08AC76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24630" y="1164585"/>
                  <a:ext cx="64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CB67B27-82BE-4865-826D-F670D9FCDA3C}"/>
                    </a:ext>
                  </a:extLst>
                </p14:cNvPr>
                <p14:cNvContentPartPr/>
                <p14:nvPr/>
              </p14:nvContentPartPr>
              <p14:xfrm>
                <a:off x="7423710" y="1121385"/>
                <a:ext cx="281520" cy="1591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CB67B27-82BE-4865-826D-F670D9FCDA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14710" y="1112385"/>
                  <a:ext cx="299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7D3B36D-4FCA-45A8-B4FD-BFC347C80B10}"/>
                    </a:ext>
                  </a:extLst>
                </p14:cNvPr>
                <p14:cNvContentPartPr/>
                <p14:nvPr/>
              </p14:nvContentPartPr>
              <p14:xfrm>
                <a:off x="8736990" y="689385"/>
                <a:ext cx="297000" cy="86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7D3B36D-4FCA-45A8-B4FD-BFC347C80B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8350" y="680385"/>
                  <a:ext cx="314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5E76808-F2A3-44FD-913C-19A4886DF271}"/>
                    </a:ext>
                  </a:extLst>
                </p14:cNvPr>
                <p14:cNvContentPartPr/>
                <p14:nvPr/>
              </p14:nvContentPartPr>
              <p14:xfrm>
                <a:off x="8787390" y="798105"/>
                <a:ext cx="159120" cy="30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5E76808-F2A3-44FD-913C-19A4886DF2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78750" y="789465"/>
                  <a:ext cx="1767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5CAF44F-B67D-49F7-9C8D-C9F987515096}"/>
              </a:ext>
            </a:extLst>
          </p:cNvPr>
          <p:cNvGrpSpPr/>
          <p:nvPr/>
        </p:nvGrpSpPr>
        <p:grpSpPr>
          <a:xfrm>
            <a:off x="9206203" y="1356834"/>
            <a:ext cx="1340280" cy="421200"/>
            <a:chOff x="9306870" y="358545"/>
            <a:chExt cx="134028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D93B2AA-486C-4979-9552-532A053BF2CE}"/>
                    </a:ext>
                  </a:extLst>
                </p14:cNvPr>
                <p14:cNvContentPartPr/>
                <p14:nvPr/>
              </p14:nvContentPartPr>
              <p14:xfrm>
                <a:off x="9306870" y="602625"/>
                <a:ext cx="296280" cy="1580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D93B2AA-486C-4979-9552-532A053BF2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98230" y="593985"/>
                  <a:ext cx="313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DFD38DA-F1B4-4467-8982-DFA1A4BFF1F5}"/>
                    </a:ext>
                  </a:extLst>
                </p14:cNvPr>
                <p14:cNvContentPartPr/>
                <p14:nvPr/>
              </p14:nvContentPartPr>
              <p14:xfrm>
                <a:off x="9588390" y="358545"/>
                <a:ext cx="46080" cy="856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DFD38DA-F1B4-4467-8982-DFA1A4BFF1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79750" y="349905"/>
                  <a:ext cx="63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3B7EF32-EB0C-4206-95E5-44A2C9A91207}"/>
                    </a:ext>
                  </a:extLst>
                </p14:cNvPr>
                <p14:cNvContentPartPr/>
                <p14:nvPr/>
              </p14:nvContentPartPr>
              <p14:xfrm>
                <a:off x="9692790" y="449625"/>
                <a:ext cx="248760" cy="196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3B7EF32-EB0C-4206-95E5-44A2C9A912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83790" y="440625"/>
                  <a:ext cx="266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A65482D-C07E-4D0B-B5A0-A09D74B085F0}"/>
                    </a:ext>
                  </a:extLst>
                </p14:cNvPr>
                <p14:cNvContentPartPr/>
                <p14:nvPr/>
              </p14:nvContentPartPr>
              <p14:xfrm>
                <a:off x="9897630" y="587145"/>
                <a:ext cx="39600" cy="1242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A65482D-C07E-4D0B-B5A0-A09D74B085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88630" y="578145"/>
                  <a:ext cx="57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48D4547-B38A-4931-B48B-9551A6AD410E}"/>
                    </a:ext>
                  </a:extLst>
                </p14:cNvPr>
                <p14:cNvContentPartPr/>
                <p14:nvPr/>
              </p14:nvContentPartPr>
              <p14:xfrm>
                <a:off x="10120110" y="561585"/>
                <a:ext cx="527040" cy="218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48D4547-B38A-4931-B48B-9551A6AD41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11110" y="552585"/>
                  <a:ext cx="5446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47E57D5-1DD0-4556-8F74-96189A830237}"/>
              </a:ext>
            </a:extLst>
          </p:cNvPr>
          <p:cNvGrpSpPr/>
          <p:nvPr/>
        </p:nvGrpSpPr>
        <p:grpSpPr>
          <a:xfrm>
            <a:off x="523003" y="3196794"/>
            <a:ext cx="1184400" cy="644040"/>
            <a:chOff x="623670" y="2198505"/>
            <a:chExt cx="118440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3C7AD33-9FF0-4FE0-B784-B3CAB2196876}"/>
                    </a:ext>
                  </a:extLst>
                </p14:cNvPr>
                <p14:cNvContentPartPr/>
                <p14:nvPr/>
              </p14:nvContentPartPr>
              <p14:xfrm>
                <a:off x="848310" y="2354025"/>
                <a:ext cx="23040" cy="451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3C7AD33-9FF0-4FE0-B784-B3CAB21968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9670" y="2345385"/>
                  <a:ext cx="40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A3026FA-09ED-42DB-9320-1E9ABBFDB424}"/>
                    </a:ext>
                  </a:extLst>
                </p14:cNvPr>
                <p14:cNvContentPartPr/>
                <p14:nvPr/>
              </p14:nvContentPartPr>
              <p14:xfrm>
                <a:off x="623670" y="2198505"/>
                <a:ext cx="452880" cy="564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A3026FA-09ED-42DB-9320-1E9ABBFDB4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5030" y="2189505"/>
                  <a:ext cx="4705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7DBC64F-3092-454A-AB8F-0D2B0B4FEFA7}"/>
                    </a:ext>
                  </a:extLst>
                </p14:cNvPr>
                <p14:cNvContentPartPr/>
                <p14:nvPr/>
              </p14:nvContentPartPr>
              <p14:xfrm>
                <a:off x="1239990" y="2589465"/>
                <a:ext cx="243360" cy="2530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7DBC64F-3092-454A-AB8F-0D2B0B4FEF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0990" y="2580465"/>
                  <a:ext cx="261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7E69BC5-F821-4A58-A255-CF4FD01E5027}"/>
                    </a:ext>
                  </a:extLst>
                </p14:cNvPr>
                <p14:cNvContentPartPr/>
                <p14:nvPr/>
              </p14:nvContentPartPr>
              <p14:xfrm>
                <a:off x="1232790" y="2708625"/>
                <a:ext cx="140040" cy="306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7E69BC5-F821-4A58-A255-CF4FD01E50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24150" y="2699625"/>
                  <a:ext cx="157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2E509C0-6606-457B-B9E8-4E93CB9473EC}"/>
                    </a:ext>
                  </a:extLst>
                </p14:cNvPr>
                <p14:cNvContentPartPr/>
                <p14:nvPr/>
              </p14:nvContentPartPr>
              <p14:xfrm>
                <a:off x="1150710" y="2564265"/>
                <a:ext cx="232920" cy="81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2E509C0-6606-457B-B9E8-4E93CB9473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2070" y="2555265"/>
                  <a:ext cx="25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2D0942F-0E16-4C69-BB81-56031C9378DC}"/>
                    </a:ext>
                  </a:extLst>
                </p14:cNvPr>
                <p14:cNvContentPartPr/>
                <p14:nvPr/>
              </p14:nvContentPartPr>
              <p14:xfrm>
                <a:off x="1741830" y="2458785"/>
                <a:ext cx="52560" cy="48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2D0942F-0E16-4C69-BB81-56031C9378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33190" y="2450145"/>
                  <a:ext cx="70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9821EC9-3D24-4ECC-88EE-F21CED55FAF4}"/>
                    </a:ext>
                  </a:extLst>
                </p14:cNvPr>
                <p14:cNvContentPartPr/>
                <p14:nvPr/>
              </p14:nvContentPartPr>
              <p14:xfrm>
                <a:off x="1753350" y="2638425"/>
                <a:ext cx="54720" cy="57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9821EC9-3D24-4ECC-88EE-F21CED55FA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4350" y="2629425"/>
                  <a:ext cx="723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878CDD8-63AA-43F3-B014-5625264E0840}"/>
              </a:ext>
            </a:extLst>
          </p:cNvPr>
          <p:cNvGrpSpPr/>
          <p:nvPr/>
        </p:nvGrpSpPr>
        <p:grpSpPr>
          <a:xfrm>
            <a:off x="2067403" y="3314874"/>
            <a:ext cx="1838880" cy="417600"/>
            <a:chOff x="2168070" y="2316585"/>
            <a:chExt cx="183888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2A190B0-ACD8-4D90-A2A5-714F22EADB1D}"/>
                    </a:ext>
                  </a:extLst>
                </p14:cNvPr>
                <p14:cNvContentPartPr/>
                <p14:nvPr/>
              </p14:nvContentPartPr>
              <p14:xfrm>
                <a:off x="2168070" y="2316585"/>
                <a:ext cx="293040" cy="355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2A190B0-ACD8-4D90-A2A5-714F22EADB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59070" y="2307585"/>
                  <a:ext cx="310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A355399-5C6C-4626-BD35-E1F6C1F0F746}"/>
                    </a:ext>
                  </a:extLst>
                </p14:cNvPr>
                <p14:cNvContentPartPr/>
                <p14:nvPr/>
              </p14:nvContentPartPr>
              <p14:xfrm>
                <a:off x="2610150" y="2507385"/>
                <a:ext cx="214560" cy="1756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A355399-5C6C-4626-BD35-E1F6C1F0F7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01150" y="2498745"/>
                  <a:ext cx="232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A850366-0BB1-40E0-A3B9-2307ACF752A1}"/>
                    </a:ext>
                  </a:extLst>
                </p14:cNvPr>
                <p14:cNvContentPartPr/>
                <p14:nvPr/>
              </p14:nvContentPartPr>
              <p14:xfrm>
                <a:off x="3025590" y="2364105"/>
                <a:ext cx="702360" cy="2959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A850366-0BB1-40E0-A3B9-2307ACF752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16950" y="2355465"/>
                  <a:ext cx="720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8779FF7-D797-43C0-BB63-2B20A941A355}"/>
                    </a:ext>
                  </a:extLst>
                </p14:cNvPr>
                <p14:cNvContentPartPr/>
                <p14:nvPr/>
              </p14:nvContentPartPr>
              <p14:xfrm>
                <a:off x="3906870" y="2616105"/>
                <a:ext cx="100080" cy="1180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8779FF7-D797-43C0-BB63-2B20A941A3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97870" y="2607465"/>
                  <a:ext cx="117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E470E78C-D4F9-4DD9-9B1F-D51BA4089EC1}"/>
              </a:ext>
            </a:extLst>
          </p:cNvPr>
          <p:cNvGrpSpPr/>
          <p:nvPr/>
        </p:nvGrpSpPr>
        <p:grpSpPr>
          <a:xfrm>
            <a:off x="4570123" y="3161514"/>
            <a:ext cx="1344240" cy="487080"/>
            <a:chOff x="4670790" y="2163225"/>
            <a:chExt cx="134424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ED23F0F-1C10-4DA9-A8EE-1216BAA5D781}"/>
                    </a:ext>
                  </a:extLst>
                </p14:cNvPr>
                <p14:cNvContentPartPr/>
                <p14:nvPr/>
              </p14:nvContentPartPr>
              <p14:xfrm>
                <a:off x="4670790" y="2440785"/>
                <a:ext cx="260640" cy="2005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ED23F0F-1C10-4DA9-A8EE-1216BAA5D7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62150" y="2432145"/>
                  <a:ext cx="27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5B89A0D-47C9-4E0A-9671-6A897C767B0C}"/>
                    </a:ext>
                  </a:extLst>
                </p14:cNvPr>
                <p14:cNvContentPartPr/>
                <p14:nvPr/>
              </p14:nvContentPartPr>
              <p14:xfrm>
                <a:off x="4911270" y="2163225"/>
                <a:ext cx="69480" cy="1375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5B89A0D-47C9-4E0A-9671-6A897C767B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2630" y="2154585"/>
                  <a:ext cx="87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A0081BA-DE17-4959-A929-CAFE8CB0C8F5}"/>
                    </a:ext>
                  </a:extLst>
                </p14:cNvPr>
                <p14:cNvContentPartPr/>
                <p14:nvPr/>
              </p14:nvContentPartPr>
              <p14:xfrm>
                <a:off x="5087670" y="2336745"/>
                <a:ext cx="281520" cy="2894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A0081BA-DE17-4959-A929-CAFE8CB0C8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78670" y="2327745"/>
                  <a:ext cx="299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D14F213-E18F-4429-9D95-192575F4547A}"/>
                    </a:ext>
                  </a:extLst>
                </p14:cNvPr>
                <p14:cNvContentPartPr/>
                <p14:nvPr/>
              </p14:nvContentPartPr>
              <p14:xfrm>
                <a:off x="5547390" y="2333505"/>
                <a:ext cx="467640" cy="316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D14F213-E18F-4429-9D95-192575F454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38390" y="2324505"/>
                  <a:ext cx="48528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D8C8010C-5061-4630-836B-06FB0A8716B6}"/>
                  </a:ext>
                </a:extLst>
              </p14:cNvPr>
              <p14:cNvContentPartPr/>
              <p14:nvPr/>
            </p14:nvContentPartPr>
            <p14:xfrm>
              <a:off x="620474" y="4052545"/>
              <a:ext cx="791280" cy="5580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D8C8010C-5061-4630-836B-06FB0A8716B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1474" y="4043905"/>
                <a:ext cx="808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5247AC62-5FE4-4FF1-B8B1-41C9DA8808A5}"/>
                  </a:ext>
                </a:extLst>
              </p14:cNvPr>
              <p14:cNvContentPartPr/>
              <p14:nvPr/>
            </p14:nvContentPartPr>
            <p14:xfrm>
              <a:off x="757634" y="4149745"/>
              <a:ext cx="739080" cy="3600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5247AC62-5FE4-4FF1-B8B1-41C9DA8808A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8994" y="4140745"/>
                <a:ext cx="7567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698B47EA-3C78-4B2A-BFD8-DC07EA82014D}"/>
              </a:ext>
            </a:extLst>
          </p:cNvPr>
          <p:cNvGrpSpPr/>
          <p:nvPr/>
        </p:nvGrpSpPr>
        <p:grpSpPr>
          <a:xfrm>
            <a:off x="1953914" y="2816665"/>
            <a:ext cx="4411080" cy="1307520"/>
            <a:chOff x="1953914" y="2816665"/>
            <a:chExt cx="4411080" cy="13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6EEC7C0-3E55-4780-9BF1-8CDBCC7374DC}"/>
                    </a:ext>
                  </a:extLst>
                </p14:cNvPr>
                <p14:cNvContentPartPr/>
                <p14:nvPr/>
              </p14:nvContentPartPr>
              <p14:xfrm>
                <a:off x="1958954" y="2816665"/>
                <a:ext cx="4222800" cy="2354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6EEC7C0-3E55-4780-9BF1-8CDBCC7374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50314" y="2808025"/>
                  <a:ext cx="4240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B0DDA95-095D-4E29-BA52-4ECE506A809C}"/>
                    </a:ext>
                  </a:extLst>
                </p14:cNvPr>
                <p14:cNvContentPartPr/>
                <p14:nvPr/>
              </p14:nvContentPartPr>
              <p14:xfrm>
                <a:off x="1953914" y="3082705"/>
                <a:ext cx="4411080" cy="10414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B0DDA95-095D-4E29-BA52-4ECE506A80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44914" y="3074065"/>
                  <a:ext cx="442872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4D260EA-69F9-4A04-A591-093FB5B507EE}"/>
                    </a:ext>
                  </a:extLst>
                </p14:cNvPr>
                <p14:cNvContentPartPr/>
                <p14:nvPr/>
              </p14:nvContentPartPr>
              <p14:xfrm>
                <a:off x="6193994" y="2829265"/>
                <a:ext cx="162720" cy="11736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4D260EA-69F9-4A04-A591-093FB5B50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85354" y="2820265"/>
                  <a:ext cx="180360" cy="11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F87AD3B5-532F-4DB0-A1F7-C1345625C46D}"/>
              </a:ext>
            </a:extLst>
          </p:cNvPr>
          <p:cNvGrpSpPr/>
          <p:nvPr/>
        </p:nvGrpSpPr>
        <p:grpSpPr>
          <a:xfrm>
            <a:off x="6902834" y="2791105"/>
            <a:ext cx="1046880" cy="378000"/>
            <a:chOff x="6902834" y="2791105"/>
            <a:chExt cx="104688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17D5CE4-604D-4780-BC2A-8F34F786DD6B}"/>
                    </a:ext>
                  </a:extLst>
                </p14:cNvPr>
                <p14:cNvContentPartPr/>
                <p14:nvPr/>
              </p14:nvContentPartPr>
              <p14:xfrm>
                <a:off x="6907514" y="2991625"/>
                <a:ext cx="231120" cy="1774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17D5CE4-604D-4780-BC2A-8F34F786DD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98874" y="2982625"/>
                  <a:ext cx="24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4409A44-1A6B-46B1-9FD6-A86285B2B79E}"/>
                    </a:ext>
                  </a:extLst>
                </p14:cNvPr>
                <p14:cNvContentPartPr/>
                <p14:nvPr/>
              </p14:nvContentPartPr>
              <p14:xfrm>
                <a:off x="6964754" y="3049225"/>
                <a:ext cx="73800" cy="295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4409A44-1A6B-46B1-9FD6-A86285B2B7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56114" y="3040585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7A523AA-A8EB-4DBA-B205-A7BFF1A642C2}"/>
                    </a:ext>
                  </a:extLst>
                </p14:cNvPr>
                <p14:cNvContentPartPr/>
                <p14:nvPr/>
              </p14:nvContentPartPr>
              <p14:xfrm>
                <a:off x="6902834" y="2980105"/>
                <a:ext cx="99360" cy="5256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7A523AA-A8EB-4DBA-B205-A7BFF1A642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3834" y="2971105"/>
                  <a:ext cx="117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653CF0F-AB31-4790-9F85-C8967C06105E}"/>
                    </a:ext>
                  </a:extLst>
                </p14:cNvPr>
                <p14:cNvContentPartPr/>
                <p14:nvPr/>
              </p14:nvContentPartPr>
              <p14:xfrm>
                <a:off x="6977714" y="2791105"/>
                <a:ext cx="27000" cy="824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653CF0F-AB31-4790-9F85-C8967C0610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69074" y="2782105"/>
                  <a:ext cx="44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3740A6F-541A-41FE-BB63-41C078E285BC}"/>
                    </a:ext>
                  </a:extLst>
                </p14:cNvPr>
                <p14:cNvContentPartPr/>
                <p14:nvPr/>
              </p14:nvContentPartPr>
              <p14:xfrm>
                <a:off x="7192274" y="2901265"/>
                <a:ext cx="169920" cy="1882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3740A6F-541A-41FE-BB63-41C078E285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83634" y="2892265"/>
                  <a:ext cx="187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3465264-FC35-449C-BE67-CB2A84FD5377}"/>
                    </a:ext>
                  </a:extLst>
                </p14:cNvPr>
                <p14:cNvContentPartPr/>
                <p14:nvPr/>
              </p14:nvContentPartPr>
              <p14:xfrm>
                <a:off x="7304954" y="2893705"/>
                <a:ext cx="270360" cy="160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3465264-FC35-449C-BE67-CB2A84FD53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6314" y="2884705"/>
                  <a:ext cx="28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26883F5-A2B1-4DA3-87A3-D4E0306EEAFA}"/>
                    </a:ext>
                  </a:extLst>
                </p14:cNvPr>
                <p14:cNvContentPartPr/>
                <p14:nvPr/>
              </p14:nvContentPartPr>
              <p14:xfrm>
                <a:off x="7687274" y="2891905"/>
                <a:ext cx="262440" cy="1616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26883F5-A2B1-4DA3-87A3-D4E0306EEA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78634" y="2882905"/>
                  <a:ext cx="2800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4AED7453-0DC3-46DC-A2C4-727490F46FB0}"/>
              </a:ext>
            </a:extLst>
          </p:cNvPr>
          <p:cNvGrpSpPr/>
          <p:nvPr/>
        </p:nvGrpSpPr>
        <p:grpSpPr>
          <a:xfrm>
            <a:off x="8442554" y="2876065"/>
            <a:ext cx="482040" cy="214920"/>
            <a:chOff x="8442554" y="2876065"/>
            <a:chExt cx="48204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AAEFF91-AAE4-4C37-9C1B-64432AE7EE16}"/>
                    </a:ext>
                  </a:extLst>
                </p14:cNvPr>
                <p14:cNvContentPartPr/>
                <p14:nvPr/>
              </p14:nvContentPartPr>
              <p14:xfrm>
                <a:off x="8461274" y="2892265"/>
                <a:ext cx="230400" cy="1731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AAEFF91-AAE4-4C37-9C1B-64432AE7EE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52274" y="2883265"/>
                  <a:ext cx="248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EC0630A-82FB-4BDE-B431-842123244EDC}"/>
                    </a:ext>
                  </a:extLst>
                </p14:cNvPr>
                <p14:cNvContentPartPr/>
                <p14:nvPr/>
              </p14:nvContentPartPr>
              <p14:xfrm>
                <a:off x="8464874" y="2978305"/>
                <a:ext cx="122400" cy="270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EC0630A-82FB-4BDE-B431-842123244E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5874" y="2969665"/>
                  <a:ext cx="140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A744799-7143-42AB-8F36-2EEE0F724DD2}"/>
                    </a:ext>
                  </a:extLst>
                </p14:cNvPr>
                <p14:cNvContentPartPr/>
                <p14:nvPr/>
              </p14:nvContentPartPr>
              <p14:xfrm>
                <a:off x="8442554" y="2916385"/>
                <a:ext cx="248400" cy="367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A744799-7143-42AB-8F36-2EEE0F724D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33554" y="2907385"/>
                  <a:ext cx="266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FBFA32B-1BCC-416E-87CD-EDACF2C14ABB}"/>
                    </a:ext>
                  </a:extLst>
                </p14:cNvPr>
                <p14:cNvContentPartPr/>
                <p14:nvPr/>
              </p14:nvContentPartPr>
              <p14:xfrm>
                <a:off x="8716514" y="2876065"/>
                <a:ext cx="208080" cy="2149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FBFA32B-1BCC-416E-87CD-EDACF2C14A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07514" y="2867425"/>
                  <a:ext cx="2257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8B60ADDF-D27C-4748-9D5C-49C9CCCFAE31}"/>
              </a:ext>
            </a:extLst>
          </p:cNvPr>
          <p:cNvGrpSpPr/>
          <p:nvPr/>
        </p:nvGrpSpPr>
        <p:grpSpPr>
          <a:xfrm>
            <a:off x="9400154" y="2818825"/>
            <a:ext cx="567000" cy="208080"/>
            <a:chOff x="9400154" y="2818825"/>
            <a:chExt cx="5670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9372A48-B4DD-48A2-9CA5-669D5D6F08D4}"/>
                    </a:ext>
                  </a:extLst>
                </p14:cNvPr>
                <p14:cNvContentPartPr/>
                <p14:nvPr/>
              </p14:nvContentPartPr>
              <p14:xfrm>
                <a:off x="9400154" y="2872465"/>
                <a:ext cx="219960" cy="1544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9372A48-B4DD-48A2-9CA5-669D5D6F08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91154" y="2863825"/>
                  <a:ext cx="237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F6D53E7-8F7F-4363-8D18-3BE7DF3105A9}"/>
                    </a:ext>
                  </a:extLst>
                </p14:cNvPr>
                <p14:cNvContentPartPr/>
                <p14:nvPr/>
              </p14:nvContentPartPr>
              <p14:xfrm>
                <a:off x="9682394" y="2818825"/>
                <a:ext cx="284760" cy="1947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F6D53E7-8F7F-4363-8D18-3BE7DF3105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73754" y="2809825"/>
                  <a:ext cx="302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FB774129-648C-4835-9A82-534D8008C737}"/>
              </a:ext>
            </a:extLst>
          </p:cNvPr>
          <p:cNvGrpSpPr/>
          <p:nvPr/>
        </p:nvGrpSpPr>
        <p:grpSpPr>
          <a:xfrm>
            <a:off x="10365674" y="2660425"/>
            <a:ext cx="1691280" cy="486000"/>
            <a:chOff x="10365674" y="2660425"/>
            <a:chExt cx="16912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A729070-03F6-45CB-A5AD-82AA1CEF4815}"/>
                    </a:ext>
                  </a:extLst>
                </p14:cNvPr>
                <p14:cNvContentPartPr/>
                <p14:nvPr/>
              </p14:nvContentPartPr>
              <p14:xfrm>
                <a:off x="10365674" y="2717305"/>
                <a:ext cx="280080" cy="28836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A729070-03F6-45CB-A5AD-82AA1CEF48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57034" y="2708305"/>
                  <a:ext cx="297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790FE6A-807B-468B-844A-E4B496B9CCF2}"/>
                    </a:ext>
                  </a:extLst>
                </p14:cNvPr>
                <p14:cNvContentPartPr/>
                <p14:nvPr/>
              </p14:nvContentPartPr>
              <p14:xfrm>
                <a:off x="10666274" y="2798665"/>
                <a:ext cx="181800" cy="2163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790FE6A-807B-468B-844A-E4B496B9CC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57634" y="2790025"/>
                  <a:ext cx="199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F8A3A21-1981-45B9-A24C-0802446FC406}"/>
                    </a:ext>
                  </a:extLst>
                </p14:cNvPr>
                <p14:cNvContentPartPr/>
                <p14:nvPr/>
              </p14:nvContentPartPr>
              <p14:xfrm>
                <a:off x="10630634" y="2906305"/>
                <a:ext cx="129600" cy="349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F8A3A21-1981-45B9-A24C-0802446FC40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21994" y="2897665"/>
                  <a:ext cx="147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0D1735D-EE4B-4E3D-8B33-5B04D2BFA753}"/>
                    </a:ext>
                  </a:extLst>
                </p14:cNvPr>
                <p14:cNvContentPartPr/>
                <p14:nvPr/>
              </p14:nvContentPartPr>
              <p14:xfrm>
                <a:off x="10624154" y="2821705"/>
                <a:ext cx="288360" cy="471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0D1735D-EE4B-4E3D-8B33-5B04D2BFA7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15154" y="2812705"/>
                  <a:ext cx="306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1F529B2-DCDE-4E36-84CF-5AC8408E7B54}"/>
                    </a:ext>
                  </a:extLst>
                </p14:cNvPr>
                <p14:cNvContentPartPr/>
                <p14:nvPr/>
              </p14:nvContentPartPr>
              <p14:xfrm>
                <a:off x="10917554" y="2660425"/>
                <a:ext cx="316080" cy="34524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1F529B2-DCDE-4E36-84CF-5AC8408E7B5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08914" y="2651425"/>
                  <a:ext cx="333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55DB43E-9C95-4FB0-93F1-F67031057F31}"/>
                    </a:ext>
                  </a:extLst>
                </p14:cNvPr>
                <p14:cNvContentPartPr/>
                <p14:nvPr/>
              </p14:nvContentPartPr>
              <p14:xfrm>
                <a:off x="11231474" y="2730265"/>
                <a:ext cx="199800" cy="2480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55DB43E-9C95-4FB0-93F1-F67031057F3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22834" y="2721265"/>
                  <a:ext cx="217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5016180-98CF-433D-B768-C7C12C67D8C3}"/>
                    </a:ext>
                  </a:extLst>
                </p14:cNvPr>
                <p14:cNvContentPartPr/>
                <p14:nvPr/>
              </p14:nvContentPartPr>
              <p14:xfrm>
                <a:off x="11499674" y="2747185"/>
                <a:ext cx="22680" cy="2026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5016180-98CF-433D-B768-C7C12C67D8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90674" y="2738185"/>
                  <a:ext cx="4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7BBC82E-D7C1-4025-B76C-DC3D33878127}"/>
                    </a:ext>
                  </a:extLst>
                </p14:cNvPr>
                <p14:cNvContentPartPr/>
                <p14:nvPr/>
              </p14:nvContentPartPr>
              <p14:xfrm>
                <a:off x="11306354" y="2748985"/>
                <a:ext cx="239760" cy="424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7BBC82E-D7C1-4025-B76C-DC3D338781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97714" y="2740345"/>
                  <a:ext cx="257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12D2330-F876-40EA-9851-B013C09325BB}"/>
                    </a:ext>
                  </a:extLst>
                </p14:cNvPr>
                <p14:cNvContentPartPr/>
                <p14:nvPr/>
              </p14:nvContentPartPr>
              <p14:xfrm>
                <a:off x="11558354" y="2762305"/>
                <a:ext cx="181080" cy="2037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12D2330-F876-40EA-9851-B013C09325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49714" y="2753665"/>
                  <a:ext cx="198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88D9057-5168-4D85-822B-23EFA7B199DE}"/>
                    </a:ext>
                  </a:extLst>
                </p14:cNvPr>
                <p14:cNvContentPartPr/>
                <p14:nvPr/>
              </p14:nvContentPartPr>
              <p14:xfrm>
                <a:off x="11597954" y="2748265"/>
                <a:ext cx="316080" cy="2289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88D9057-5168-4D85-822B-23EFA7B199D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88954" y="2739625"/>
                  <a:ext cx="333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4143665-F088-42CC-8ED7-A5E56B4E543C}"/>
                    </a:ext>
                  </a:extLst>
                </p14:cNvPr>
                <p14:cNvContentPartPr/>
                <p14:nvPr/>
              </p14:nvContentPartPr>
              <p14:xfrm>
                <a:off x="11833754" y="3098545"/>
                <a:ext cx="223200" cy="478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4143665-F088-42CC-8ED7-A5E56B4E54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24754" y="3089905"/>
                  <a:ext cx="24084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AB308BA-BA1A-4FC9-9325-F1DFEBA4D0CE}"/>
              </a:ext>
            </a:extLst>
          </p:cNvPr>
          <p:cNvGrpSpPr/>
          <p:nvPr/>
        </p:nvGrpSpPr>
        <p:grpSpPr>
          <a:xfrm>
            <a:off x="6921554" y="3368905"/>
            <a:ext cx="810000" cy="259920"/>
            <a:chOff x="6921554" y="3368905"/>
            <a:chExt cx="8100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78ED1402-FA36-4F74-9544-CEC300E78326}"/>
                    </a:ext>
                  </a:extLst>
                </p14:cNvPr>
                <p14:cNvContentPartPr/>
                <p14:nvPr/>
              </p14:nvContentPartPr>
              <p14:xfrm>
                <a:off x="6921554" y="3494545"/>
                <a:ext cx="370440" cy="1342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78ED1402-FA36-4F74-9544-CEC300E783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12914" y="3485545"/>
                  <a:ext cx="38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EB2C99A-F6EA-4842-9EB2-FE6CE57651F6}"/>
                    </a:ext>
                  </a:extLst>
                </p14:cNvPr>
                <p14:cNvContentPartPr/>
                <p14:nvPr/>
              </p14:nvContentPartPr>
              <p14:xfrm>
                <a:off x="7177874" y="3368905"/>
                <a:ext cx="156240" cy="10152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EB2C99A-F6EA-4842-9EB2-FE6CE57651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69234" y="3360265"/>
                  <a:ext cx="173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BBB8700-1B5A-4064-A003-5AC7F3AB0F6F}"/>
                    </a:ext>
                  </a:extLst>
                </p14:cNvPr>
                <p14:cNvContentPartPr/>
                <p14:nvPr/>
              </p14:nvContentPartPr>
              <p14:xfrm>
                <a:off x="7481354" y="3436585"/>
                <a:ext cx="250200" cy="1850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BBB8700-1B5A-4064-A003-5AC7F3AB0F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72714" y="3427945"/>
                  <a:ext cx="2678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C488E035-E9D8-4548-86AB-0F5C28D6B0B2}"/>
              </a:ext>
            </a:extLst>
          </p:cNvPr>
          <p:cNvGrpSpPr/>
          <p:nvPr/>
        </p:nvGrpSpPr>
        <p:grpSpPr>
          <a:xfrm>
            <a:off x="8305754" y="3292225"/>
            <a:ext cx="2779560" cy="317520"/>
            <a:chOff x="8305754" y="3292225"/>
            <a:chExt cx="27795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F86CBCE-A5C0-46CB-A41F-B3AAF0F501EA}"/>
                    </a:ext>
                  </a:extLst>
                </p14:cNvPr>
                <p14:cNvContentPartPr/>
                <p14:nvPr/>
              </p14:nvContentPartPr>
              <p14:xfrm>
                <a:off x="8305754" y="3437665"/>
                <a:ext cx="190080" cy="1706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F86CBCE-A5C0-46CB-A41F-B3AAF0F501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97114" y="3428665"/>
                  <a:ext cx="20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09939CB-F1AC-494B-B582-971CA0D35CB2}"/>
                    </a:ext>
                  </a:extLst>
                </p14:cNvPr>
                <p14:cNvContentPartPr/>
                <p14:nvPr/>
              </p14:nvContentPartPr>
              <p14:xfrm>
                <a:off x="8518514" y="3292225"/>
                <a:ext cx="100080" cy="26280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09939CB-F1AC-494B-B582-971CA0D35C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09514" y="3283225"/>
                  <a:ext cx="117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4CF2C0AE-9B43-4687-BC09-F59D9F64AE5B}"/>
                    </a:ext>
                  </a:extLst>
                </p14:cNvPr>
                <p14:cNvContentPartPr/>
                <p14:nvPr/>
              </p14:nvContentPartPr>
              <p14:xfrm>
                <a:off x="8699594" y="3425065"/>
                <a:ext cx="310320" cy="1749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4CF2C0AE-9B43-4687-BC09-F59D9F64AE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90594" y="3416425"/>
                  <a:ext cx="327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3D65394-FD6D-4EDB-971C-3A12CD05A875}"/>
                    </a:ext>
                  </a:extLst>
                </p14:cNvPr>
                <p14:cNvContentPartPr/>
                <p14:nvPr/>
              </p14:nvContentPartPr>
              <p14:xfrm>
                <a:off x="9077594" y="3313105"/>
                <a:ext cx="91440" cy="2523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3D65394-FD6D-4EDB-971C-3A12CD05A8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68954" y="3304105"/>
                  <a:ext cx="109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0657D43-1515-440A-9BA9-E0AEA6EE2387}"/>
                    </a:ext>
                  </a:extLst>
                </p14:cNvPr>
                <p14:cNvContentPartPr/>
                <p14:nvPr/>
              </p14:nvContentPartPr>
              <p14:xfrm>
                <a:off x="9347234" y="3398785"/>
                <a:ext cx="53640" cy="1692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0657D43-1515-440A-9BA9-E0AEA6EE23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38594" y="3390145"/>
                  <a:ext cx="71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63AF5E8-44EA-42E3-BBE4-CD0B919913FC}"/>
                    </a:ext>
                  </a:extLst>
                </p14:cNvPr>
                <p14:cNvContentPartPr/>
                <p14:nvPr/>
              </p14:nvContentPartPr>
              <p14:xfrm>
                <a:off x="9252554" y="3447025"/>
                <a:ext cx="300960" cy="446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63AF5E8-44EA-42E3-BBE4-CD0B919913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43914" y="3438385"/>
                  <a:ext cx="318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D2C07B4-7ABE-4780-9EF4-632D5235355A}"/>
                    </a:ext>
                  </a:extLst>
                </p14:cNvPr>
                <p14:cNvContentPartPr/>
                <p14:nvPr/>
              </p14:nvContentPartPr>
              <p14:xfrm>
                <a:off x="9548114" y="3399865"/>
                <a:ext cx="266760" cy="1904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D2C07B4-7ABE-4780-9EF4-632D523535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39474" y="3390865"/>
                  <a:ext cx="284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A756AC38-57CE-414D-B63D-7FF4144FDDA1}"/>
                    </a:ext>
                  </a:extLst>
                </p14:cNvPr>
                <p14:cNvContentPartPr/>
                <p14:nvPr/>
              </p14:nvContentPartPr>
              <p14:xfrm>
                <a:off x="9895514" y="3455665"/>
                <a:ext cx="63720" cy="9144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A756AC38-57CE-414D-B63D-7FF4144FDD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86874" y="3447025"/>
                  <a:ext cx="81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BBFBBE3-D0ED-432D-9777-45CACA74226E}"/>
                    </a:ext>
                  </a:extLst>
                </p14:cNvPr>
                <p14:cNvContentPartPr/>
                <p14:nvPr/>
              </p14:nvContentPartPr>
              <p14:xfrm>
                <a:off x="9827114" y="3421465"/>
                <a:ext cx="384840" cy="1882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BBFBBE3-D0ED-432D-9777-45CACA7422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8474" y="3412825"/>
                  <a:ext cx="402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E4303E80-9024-4C4F-A222-4726DA0E284B}"/>
                    </a:ext>
                  </a:extLst>
                </p14:cNvPr>
                <p14:cNvContentPartPr/>
                <p14:nvPr/>
              </p14:nvContentPartPr>
              <p14:xfrm>
                <a:off x="10232834" y="3415345"/>
                <a:ext cx="277560" cy="1540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E4303E80-9024-4C4F-A222-4726DA0E28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24194" y="3406705"/>
                  <a:ext cx="295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A74AFE63-320B-4A50-9D16-0CBE981F8241}"/>
                    </a:ext>
                  </a:extLst>
                </p14:cNvPr>
                <p14:cNvContentPartPr/>
                <p14:nvPr/>
              </p14:nvContentPartPr>
              <p14:xfrm>
                <a:off x="10442354" y="3368905"/>
                <a:ext cx="276840" cy="1922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A74AFE63-320B-4A50-9D16-0CBE981F82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33714" y="3359905"/>
                  <a:ext cx="29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FD5EE65-C6A2-4DA6-9183-544993E2D7F8}"/>
                    </a:ext>
                  </a:extLst>
                </p14:cNvPr>
                <p14:cNvContentPartPr/>
                <p14:nvPr/>
              </p14:nvContentPartPr>
              <p14:xfrm>
                <a:off x="10818194" y="3336505"/>
                <a:ext cx="267120" cy="2350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FD5EE65-C6A2-4DA6-9183-544993E2D7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09194" y="3327505"/>
                  <a:ext cx="2847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2AFF48B9-5BE2-48FB-84B3-A18297BF40BA}"/>
              </a:ext>
            </a:extLst>
          </p:cNvPr>
          <p:cNvGrpSpPr/>
          <p:nvPr/>
        </p:nvGrpSpPr>
        <p:grpSpPr>
          <a:xfrm>
            <a:off x="6973754" y="3955705"/>
            <a:ext cx="910800" cy="239040"/>
            <a:chOff x="6973754" y="3955705"/>
            <a:chExt cx="9108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61D4EE4-D1FD-4DBE-B4D7-A2FC3E607B9E}"/>
                    </a:ext>
                  </a:extLst>
                </p14:cNvPr>
                <p14:cNvContentPartPr/>
                <p14:nvPr/>
              </p14:nvContentPartPr>
              <p14:xfrm>
                <a:off x="6973754" y="3955705"/>
                <a:ext cx="257760" cy="2134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61D4EE4-D1FD-4DBE-B4D7-A2FC3E607B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5114" y="3947065"/>
                  <a:ext cx="27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E549375-236E-4ED8-84B3-52A23BE3DE23}"/>
                    </a:ext>
                  </a:extLst>
                </p14:cNvPr>
                <p14:cNvContentPartPr/>
                <p14:nvPr/>
              </p14:nvContentPartPr>
              <p14:xfrm>
                <a:off x="7107314" y="4031665"/>
                <a:ext cx="248040" cy="16308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E549375-236E-4ED8-84B3-52A23BE3DE2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98314" y="4022665"/>
                  <a:ext cx="265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48AE234-8CF4-4BB1-813C-6F4483FC5DBF}"/>
                    </a:ext>
                  </a:extLst>
                </p14:cNvPr>
                <p14:cNvContentPartPr/>
                <p14:nvPr/>
              </p14:nvContentPartPr>
              <p14:xfrm>
                <a:off x="7398914" y="4030585"/>
                <a:ext cx="174240" cy="1342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48AE234-8CF4-4BB1-813C-6F4483FC5D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89914" y="4021945"/>
                  <a:ext cx="191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F3F18A5-BA9D-4D58-8D84-BFA731CF4459}"/>
                    </a:ext>
                  </a:extLst>
                </p14:cNvPr>
                <p14:cNvContentPartPr/>
                <p14:nvPr/>
              </p14:nvContentPartPr>
              <p14:xfrm>
                <a:off x="7678634" y="4001785"/>
                <a:ext cx="205920" cy="1713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F3F18A5-BA9D-4D58-8D84-BFA731CF44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69634" y="3992785"/>
                  <a:ext cx="223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BB81E8A-A08A-4FD6-A127-CA681DD741B5}"/>
                    </a:ext>
                  </a:extLst>
                </p14:cNvPr>
                <p14:cNvContentPartPr/>
                <p14:nvPr/>
              </p14:nvContentPartPr>
              <p14:xfrm>
                <a:off x="7670354" y="3997465"/>
                <a:ext cx="166680" cy="13392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BB81E8A-A08A-4FD6-A127-CA681DD741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61714" y="3988825"/>
                  <a:ext cx="1843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E7C36682-0920-4EA4-886A-B5FA333413CA}"/>
              </a:ext>
            </a:extLst>
          </p:cNvPr>
          <p:cNvGrpSpPr/>
          <p:nvPr/>
        </p:nvGrpSpPr>
        <p:grpSpPr>
          <a:xfrm>
            <a:off x="8433914" y="3819265"/>
            <a:ext cx="2445840" cy="342720"/>
            <a:chOff x="8433914" y="3819265"/>
            <a:chExt cx="24458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90883D2-75B4-4E6A-BCD6-7E9295769719}"/>
                    </a:ext>
                  </a:extLst>
                </p14:cNvPr>
                <p14:cNvContentPartPr/>
                <p14:nvPr/>
              </p14:nvContentPartPr>
              <p14:xfrm>
                <a:off x="8433914" y="3931585"/>
                <a:ext cx="299880" cy="2286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90883D2-75B4-4E6A-BCD6-7E92957697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24914" y="3922945"/>
                  <a:ext cx="317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9E12A05-5EBC-40C8-8E72-9A34BAF11C2F}"/>
                    </a:ext>
                  </a:extLst>
                </p14:cNvPr>
                <p14:cNvContentPartPr/>
                <p14:nvPr/>
              </p14:nvContentPartPr>
              <p14:xfrm>
                <a:off x="8828114" y="3966505"/>
                <a:ext cx="244440" cy="1954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9E12A05-5EBC-40C8-8E72-9A34BAF11C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19114" y="3957505"/>
                  <a:ext cx="26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E7F95E2-6700-4C63-812B-209B6FAC58FB}"/>
                    </a:ext>
                  </a:extLst>
                </p14:cNvPr>
                <p14:cNvContentPartPr/>
                <p14:nvPr/>
              </p14:nvContentPartPr>
              <p14:xfrm>
                <a:off x="8854034" y="4071985"/>
                <a:ext cx="100080" cy="180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E7F95E2-6700-4C63-812B-209B6FAC58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45394" y="4063345"/>
                  <a:ext cx="117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437C1AE-077F-4431-9D2A-688FF78CAAB4}"/>
                    </a:ext>
                  </a:extLst>
                </p14:cNvPr>
                <p14:cNvContentPartPr/>
                <p14:nvPr/>
              </p14:nvContentPartPr>
              <p14:xfrm>
                <a:off x="8823794" y="3967585"/>
                <a:ext cx="525600" cy="17568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437C1AE-077F-4431-9D2A-688FF78CAA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15154" y="3958945"/>
                  <a:ext cx="543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434AF1A-9676-4005-803C-041EC1AFA47D}"/>
                    </a:ext>
                  </a:extLst>
                </p14:cNvPr>
                <p14:cNvContentPartPr/>
                <p14:nvPr/>
              </p14:nvContentPartPr>
              <p14:xfrm>
                <a:off x="9441554" y="3983425"/>
                <a:ext cx="160560" cy="1573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434AF1A-9676-4005-803C-041EC1AFA4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32554" y="3974785"/>
                  <a:ext cx="178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F13B5D1-E6DF-48A6-869A-DE707E01401D}"/>
                    </a:ext>
                  </a:extLst>
                </p14:cNvPr>
                <p14:cNvContentPartPr/>
                <p14:nvPr/>
              </p14:nvContentPartPr>
              <p14:xfrm>
                <a:off x="9383234" y="4066585"/>
                <a:ext cx="127080" cy="1548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F13B5D1-E6DF-48A6-869A-DE707E0140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74594" y="4057945"/>
                  <a:ext cx="144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A91DF26-42CD-421A-92FF-940C1CAD4C40}"/>
                    </a:ext>
                  </a:extLst>
                </p14:cNvPr>
                <p14:cNvContentPartPr/>
                <p14:nvPr/>
              </p14:nvContentPartPr>
              <p14:xfrm>
                <a:off x="9386114" y="4001785"/>
                <a:ext cx="201600" cy="316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A91DF26-42CD-421A-92FF-940C1CAD4C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77474" y="3992785"/>
                  <a:ext cx="219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DEE68FD-79A9-44D6-8F1C-1C0F5BA65CBD}"/>
                    </a:ext>
                  </a:extLst>
                </p14:cNvPr>
                <p14:cNvContentPartPr/>
                <p14:nvPr/>
              </p14:nvContentPartPr>
              <p14:xfrm>
                <a:off x="9745034" y="3930505"/>
                <a:ext cx="303840" cy="20952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DEE68FD-79A9-44D6-8F1C-1C0F5BA65CB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36034" y="3921505"/>
                  <a:ext cx="321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12AB63B-6365-4DEF-994F-7B4F868384CD}"/>
                    </a:ext>
                  </a:extLst>
                </p14:cNvPr>
                <p14:cNvContentPartPr/>
                <p14:nvPr/>
              </p14:nvContentPartPr>
              <p14:xfrm>
                <a:off x="10001714" y="3821785"/>
                <a:ext cx="297000" cy="2606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12AB63B-6365-4DEF-994F-7B4F868384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93074" y="3812785"/>
                  <a:ext cx="314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FA9B3EEE-306B-465E-8F65-4A7637B8BDB9}"/>
                    </a:ext>
                  </a:extLst>
                </p14:cNvPr>
                <p14:cNvContentPartPr/>
                <p14:nvPr/>
              </p14:nvContentPartPr>
              <p14:xfrm>
                <a:off x="10132754" y="3949945"/>
                <a:ext cx="302760" cy="208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FA9B3EEE-306B-465E-8F65-4A7637B8BD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23754" y="3940945"/>
                  <a:ext cx="320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A77DACD-1AE4-4E17-896A-DE9327011DE5}"/>
                    </a:ext>
                  </a:extLst>
                </p14:cNvPr>
                <p14:cNvContentPartPr/>
                <p14:nvPr/>
              </p14:nvContentPartPr>
              <p14:xfrm>
                <a:off x="10513994" y="3819265"/>
                <a:ext cx="365760" cy="2574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A77DACD-1AE4-4E17-896A-DE9327011D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05354" y="3810265"/>
                  <a:ext cx="3834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FF721009-8357-47B9-8750-88A4E304C3D9}"/>
              </a:ext>
            </a:extLst>
          </p:cNvPr>
          <p:cNvGrpSpPr/>
          <p:nvPr/>
        </p:nvGrpSpPr>
        <p:grpSpPr>
          <a:xfrm>
            <a:off x="7110194" y="4476985"/>
            <a:ext cx="1882080" cy="248400"/>
            <a:chOff x="7110194" y="4476985"/>
            <a:chExt cx="18820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591C8C8-3B71-4B0B-BF96-C57551705467}"/>
                    </a:ext>
                  </a:extLst>
                </p14:cNvPr>
                <p14:cNvContentPartPr/>
                <p14:nvPr/>
              </p14:nvContentPartPr>
              <p14:xfrm>
                <a:off x="7110194" y="4524145"/>
                <a:ext cx="221760" cy="2012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591C8C8-3B71-4B0B-BF96-C5755170546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01194" y="4515505"/>
                  <a:ext cx="239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AF69001-FF37-4CE1-BB08-C3563C85BA3C}"/>
                    </a:ext>
                  </a:extLst>
                </p14:cNvPr>
                <p14:cNvContentPartPr/>
                <p14:nvPr/>
              </p14:nvContentPartPr>
              <p14:xfrm>
                <a:off x="7348874" y="4523065"/>
                <a:ext cx="196560" cy="17136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AF69001-FF37-4CE1-BB08-C3563C85BA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40234" y="4514065"/>
                  <a:ext cx="214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2A200CB-2036-4EED-AED4-70E559B21912}"/>
                    </a:ext>
                  </a:extLst>
                </p14:cNvPr>
                <p14:cNvContentPartPr/>
                <p14:nvPr/>
              </p14:nvContentPartPr>
              <p14:xfrm>
                <a:off x="7666754" y="4505425"/>
                <a:ext cx="196200" cy="2185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2A200CB-2036-4EED-AED4-70E559B2191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58114" y="4496785"/>
                  <a:ext cx="213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3535B69-35B2-4C9C-93C7-758CC53C162A}"/>
                    </a:ext>
                  </a:extLst>
                </p14:cNvPr>
                <p14:cNvContentPartPr/>
                <p14:nvPr/>
              </p14:nvContentPartPr>
              <p14:xfrm>
                <a:off x="7689074" y="4628185"/>
                <a:ext cx="89280" cy="273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3535B69-35B2-4C9C-93C7-758CC53C16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80074" y="4619545"/>
                  <a:ext cx="106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FEEBD7F2-065A-4C67-BF5B-343231A06E6C}"/>
                    </a:ext>
                  </a:extLst>
                </p14:cNvPr>
                <p14:cNvContentPartPr/>
                <p14:nvPr/>
              </p14:nvContentPartPr>
              <p14:xfrm>
                <a:off x="7613114" y="4536745"/>
                <a:ext cx="363240" cy="525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FEEBD7F2-065A-4C67-BF5B-343231A06E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04474" y="4528105"/>
                  <a:ext cx="380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97B3281-3B78-433F-9438-3045A88B3648}"/>
                    </a:ext>
                  </a:extLst>
                </p14:cNvPr>
                <p14:cNvContentPartPr/>
                <p14:nvPr/>
              </p14:nvContentPartPr>
              <p14:xfrm>
                <a:off x="7949354" y="4504345"/>
                <a:ext cx="372960" cy="2077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97B3281-3B78-433F-9438-3045A88B364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40354" y="4495345"/>
                  <a:ext cx="39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98A787E-9473-4463-8742-95324CE643BF}"/>
                    </a:ext>
                  </a:extLst>
                </p14:cNvPr>
                <p14:cNvContentPartPr/>
                <p14:nvPr/>
              </p14:nvContentPartPr>
              <p14:xfrm>
                <a:off x="8132954" y="4513345"/>
                <a:ext cx="285120" cy="6696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98A787E-9473-4463-8742-95324CE643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24314" y="4504705"/>
                  <a:ext cx="302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0C487DA-D2B2-4567-AEA3-4EA4951F0FD0}"/>
                    </a:ext>
                  </a:extLst>
                </p14:cNvPr>
                <p14:cNvContentPartPr/>
                <p14:nvPr/>
              </p14:nvContentPartPr>
              <p14:xfrm>
                <a:off x="8459834" y="4476985"/>
                <a:ext cx="303480" cy="21240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0C487DA-D2B2-4567-AEA3-4EA4951F0F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51194" y="4468345"/>
                  <a:ext cx="321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9C882A1-C36B-43B3-9438-2AB1DC072CFC}"/>
                    </a:ext>
                  </a:extLst>
                </p14:cNvPr>
                <p14:cNvContentPartPr/>
                <p14:nvPr/>
              </p14:nvContentPartPr>
              <p14:xfrm>
                <a:off x="8837834" y="4510825"/>
                <a:ext cx="154440" cy="16920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9C882A1-C36B-43B3-9438-2AB1DC072CF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28834" y="4501825"/>
                  <a:ext cx="1720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06EF5721-9567-4C5C-BCB8-D866D58DC41B}"/>
              </a:ext>
            </a:extLst>
          </p:cNvPr>
          <p:cNvGrpSpPr/>
          <p:nvPr/>
        </p:nvGrpSpPr>
        <p:grpSpPr>
          <a:xfrm>
            <a:off x="9318434" y="4354585"/>
            <a:ext cx="1600560" cy="363960"/>
            <a:chOff x="9318434" y="4354585"/>
            <a:chExt cx="160056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546DD4B-AF6D-4BAE-BC96-0F969BB2016C}"/>
                    </a:ext>
                  </a:extLst>
                </p14:cNvPr>
                <p14:cNvContentPartPr/>
                <p14:nvPr/>
              </p14:nvContentPartPr>
              <p14:xfrm>
                <a:off x="9379634" y="4456105"/>
                <a:ext cx="175680" cy="22824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546DD4B-AF6D-4BAE-BC96-0F969BB2016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70634" y="4447465"/>
                  <a:ext cx="193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BED5587-A051-40B0-BAE0-FE2F429A7C32}"/>
                    </a:ext>
                  </a:extLst>
                </p14:cNvPr>
                <p14:cNvContentPartPr/>
                <p14:nvPr/>
              </p14:nvContentPartPr>
              <p14:xfrm>
                <a:off x="9318434" y="4579585"/>
                <a:ext cx="375480" cy="432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BED5587-A051-40B0-BAE0-FE2F429A7C3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09434" y="4570585"/>
                  <a:ext cx="393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6908DE5-049D-45D0-ACCE-841C6169F4D5}"/>
                    </a:ext>
                  </a:extLst>
                </p14:cNvPr>
                <p14:cNvContentPartPr/>
                <p14:nvPr/>
              </p14:nvContentPartPr>
              <p14:xfrm>
                <a:off x="9655754" y="4515865"/>
                <a:ext cx="228240" cy="1645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6908DE5-049D-45D0-ACCE-841C6169F4D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47114" y="4507225"/>
                  <a:ext cx="24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9B4F3C8F-005D-4368-BE17-E0125DAA0620}"/>
                    </a:ext>
                  </a:extLst>
                </p14:cNvPr>
                <p14:cNvContentPartPr/>
                <p14:nvPr/>
              </p14:nvContentPartPr>
              <p14:xfrm>
                <a:off x="9667634" y="4538185"/>
                <a:ext cx="165960" cy="914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9B4F3C8F-005D-4368-BE17-E0125DAA06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58994" y="4529545"/>
                  <a:ext cx="183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A78AE37-4220-454D-BBE5-E4326DE1761C}"/>
                    </a:ext>
                  </a:extLst>
                </p14:cNvPr>
                <p14:cNvContentPartPr/>
                <p14:nvPr/>
              </p14:nvContentPartPr>
              <p14:xfrm>
                <a:off x="9806594" y="4354585"/>
                <a:ext cx="71640" cy="781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A78AE37-4220-454D-BBE5-E4326DE176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97594" y="4345945"/>
                  <a:ext cx="89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B0172DC-850F-40EC-9095-E456C75F2618}"/>
                    </a:ext>
                  </a:extLst>
                </p14:cNvPr>
                <p14:cNvContentPartPr/>
                <p14:nvPr/>
              </p14:nvContentPartPr>
              <p14:xfrm>
                <a:off x="9938714" y="4456825"/>
                <a:ext cx="325800" cy="20736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B0172DC-850F-40EC-9095-E456C75F26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30074" y="4447825"/>
                  <a:ext cx="343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297767EC-A308-4606-A9A8-CCE0B6526576}"/>
                    </a:ext>
                  </a:extLst>
                </p14:cNvPr>
                <p14:cNvContentPartPr/>
                <p14:nvPr/>
              </p14:nvContentPartPr>
              <p14:xfrm>
                <a:off x="10358114" y="4493545"/>
                <a:ext cx="223560" cy="1753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297767EC-A308-4606-A9A8-CCE0B65265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49474" y="4484545"/>
                  <a:ext cx="241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5C2998D-D567-4A22-B761-52CC295BE0E6}"/>
                    </a:ext>
                  </a:extLst>
                </p14:cNvPr>
                <p14:cNvContentPartPr/>
                <p14:nvPr/>
              </p14:nvContentPartPr>
              <p14:xfrm>
                <a:off x="10377914" y="4579585"/>
                <a:ext cx="117720" cy="1872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5C2998D-D567-4A22-B761-52CC295BE0E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368914" y="4570945"/>
                  <a:ext cx="135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9DA0611-7F42-43E4-A39E-B38FA2B79DD7}"/>
                    </a:ext>
                  </a:extLst>
                </p14:cNvPr>
                <p14:cNvContentPartPr/>
                <p14:nvPr/>
              </p14:nvContentPartPr>
              <p14:xfrm>
                <a:off x="10414994" y="4492105"/>
                <a:ext cx="192960" cy="5760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9DA0611-7F42-43E4-A39E-B38FA2B79D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05994" y="4483105"/>
                  <a:ext cx="210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A974BC8-121C-4B86-AE45-186AD26A71F1}"/>
                    </a:ext>
                  </a:extLst>
                </p14:cNvPr>
                <p14:cNvContentPartPr/>
                <p14:nvPr/>
              </p14:nvContentPartPr>
              <p14:xfrm>
                <a:off x="10682474" y="4422625"/>
                <a:ext cx="236520" cy="29592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A974BC8-121C-4B86-AE45-186AD26A71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73474" y="4413625"/>
                  <a:ext cx="2541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5C6D9830-C0BE-4C91-BD6C-B70D99D5A68A}"/>
              </a:ext>
            </a:extLst>
          </p:cNvPr>
          <p:cNvGrpSpPr/>
          <p:nvPr/>
        </p:nvGrpSpPr>
        <p:grpSpPr>
          <a:xfrm>
            <a:off x="9268034" y="1861945"/>
            <a:ext cx="1481040" cy="148680"/>
            <a:chOff x="9268034" y="1861945"/>
            <a:chExt cx="148104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D96DDF7-6283-495E-BCD4-978118CC1CAB}"/>
                    </a:ext>
                  </a:extLst>
                </p14:cNvPr>
                <p14:cNvContentPartPr/>
                <p14:nvPr/>
              </p14:nvContentPartPr>
              <p14:xfrm>
                <a:off x="9268034" y="1861945"/>
                <a:ext cx="1382400" cy="5508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D96DDF7-6283-495E-BCD4-978118CC1C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59394" y="1853305"/>
                  <a:ext cx="1400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908821A4-D1EC-446F-94A5-AB5C30CED8F3}"/>
                    </a:ext>
                  </a:extLst>
                </p14:cNvPr>
                <p14:cNvContentPartPr/>
                <p14:nvPr/>
              </p14:nvContentPartPr>
              <p14:xfrm>
                <a:off x="9422114" y="1965625"/>
                <a:ext cx="1326960" cy="450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908821A4-D1EC-446F-94A5-AB5C30CED8F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13114" y="1956985"/>
                  <a:ext cx="13446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0DB7E132-8DF3-45FD-BD21-621FAFBD497B}"/>
              </a:ext>
            </a:extLst>
          </p:cNvPr>
          <p:cNvGrpSpPr/>
          <p:nvPr/>
        </p:nvGrpSpPr>
        <p:grpSpPr>
          <a:xfrm>
            <a:off x="3757874" y="2296825"/>
            <a:ext cx="1476720" cy="162000"/>
            <a:chOff x="3757874" y="2296825"/>
            <a:chExt cx="14767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D8CA789-E139-4FF9-868B-2D474620C88F}"/>
                    </a:ext>
                  </a:extLst>
                </p14:cNvPr>
                <p14:cNvContentPartPr/>
                <p14:nvPr/>
              </p14:nvContentPartPr>
              <p14:xfrm>
                <a:off x="3848594" y="2296825"/>
                <a:ext cx="1386000" cy="446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D8CA789-E139-4FF9-868B-2D474620C88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39594" y="2287825"/>
                  <a:ext cx="1403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A3EDDB8-4B04-4E47-8FC6-B8367AE83261}"/>
                    </a:ext>
                  </a:extLst>
                </p14:cNvPr>
                <p14:cNvContentPartPr/>
                <p14:nvPr/>
              </p14:nvContentPartPr>
              <p14:xfrm>
                <a:off x="3757874" y="2371705"/>
                <a:ext cx="1441800" cy="871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A3EDDB8-4B04-4E47-8FC6-B8367AE832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48874" y="2363065"/>
                  <a:ext cx="145944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968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3D2C17-6A92-4D77-89EB-C0EE2F99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0" y="105210"/>
            <a:ext cx="7048500" cy="144780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0740F24F-4DF4-4491-A36B-6DF0860A4C81}"/>
              </a:ext>
            </a:extLst>
          </p:cNvPr>
          <p:cNvGrpSpPr/>
          <p:nvPr/>
        </p:nvGrpSpPr>
        <p:grpSpPr>
          <a:xfrm>
            <a:off x="594510" y="2065665"/>
            <a:ext cx="1432800" cy="519480"/>
            <a:chOff x="594510" y="2065665"/>
            <a:chExt cx="1432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5E3D1EF-B78A-4CAC-91C9-41D2A583D594}"/>
                    </a:ext>
                  </a:extLst>
                </p14:cNvPr>
                <p14:cNvContentPartPr/>
                <p14:nvPr/>
              </p14:nvContentPartPr>
              <p14:xfrm>
                <a:off x="594510" y="2065665"/>
                <a:ext cx="307440" cy="3150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5E3D1EF-B78A-4CAC-91C9-41D2A583D5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5870" y="2056665"/>
                  <a:ext cx="325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A4F726F-FAA2-4FD1-85F2-846B331C3EFC}"/>
                    </a:ext>
                  </a:extLst>
                </p14:cNvPr>
                <p14:cNvContentPartPr/>
                <p14:nvPr/>
              </p14:nvContentPartPr>
              <p14:xfrm>
                <a:off x="991230" y="2278785"/>
                <a:ext cx="122760" cy="147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A4F726F-FAA2-4FD1-85F2-846B331C3E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2590" y="2270145"/>
                  <a:ext cx="140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67DFE91-C8C5-4BBA-9134-ECEFC368997F}"/>
                    </a:ext>
                  </a:extLst>
                </p14:cNvPr>
                <p14:cNvContentPartPr/>
                <p14:nvPr/>
              </p14:nvContentPartPr>
              <p14:xfrm>
                <a:off x="1187430" y="2400825"/>
                <a:ext cx="158760" cy="184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67DFE91-C8C5-4BBA-9134-ECEFC36899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8430" y="2391825"/>
                  <a:ext cx="17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983727C-96AD-48CF-A593-D1655D67AB6B}"/>
                    </a:ext>
                  </a:extLst>
                </p14:cNvPr>
                <p14:cNvContentPartPr/>
                <p14:nvPr/>
              </p14:nvContentPartPr>
              <p14:xfrm>
                <a:off x="1416390" y="2400105"/>
                <a:ext cx="175680" cy="127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983727C-96AD-48CF-A593-D1655D67AB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07750" y="2391105"/>
                  <a:ext cx="193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2BB61C9-E2AB-4A93-B6D2-1AD141639AF8}"/>
                    </a:ext>
                  </a:extLst>
                </p14:cNvPr>
                <p14:cNvContentPartPr/>
                <p14:nvPr/>
              </p14:nvContentPartPr>
              <p14:xfrm>
                <a:off x="1392990" y="2203545"/>
                <a:ext cx="25200" cy="41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2BB61C9-E2AB-4A93-B6D2-1AD141639A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3990" y="2194545"/>
                  <a:ext cx="42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7625FFD-F676-452D-A505-996648FBCC59}"/>
                    </a:ext>
                  </a:extLst>
                </p14:cNvPr>
                <p14:cNvContentPartPr/>
                <p14:nvPr/>
              </p14:nvContentPartPr>
              <p14:xfrm>
                <a:off x="1556790" y="2330265"/>
                <a:ext cx="78840" cy="167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7625FFD-F676-452D-A505-996648FBCC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48150" y="2321625"/>
                  <a:ext cx="96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0D6F4A2-AE32-40E5-B9A2-389F2728D0CE}"/>
                    </a:ext>
                  </a:extLst>
                </p14:cNvPr>
                <p14:cNvContentPartPr/>
                <p14:nvPr/>
              </p14:nvContentPartPr>
              <p14:xfrm>
                <a:off x="1518270" y="2333145"/>
                <a:ext cx="186480" cy="172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0D6F4A2-AE32-40E5-B9A2-389F2728D0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9270" y="2324505"/>
                  <a:ext cx="204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A406FCF-1A1B-43A3-A0B2-8469EE1BB821}"/>
                    </a:ext>
                  </a:extLst>
                </p14:cNvPr>
                <p14:cNvContentPartPr/>
                <p14:nvPr/>
              </p14:nvContentPartPr>
              <p14:xfrm>
                <a:off x="1878270" y="2313345"/>
                <a:ext cx="149040" cy="12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A406FCF-1A1B-43A3-A0B2-8469EE1BB8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69630" y="2304705"/>
                  <a:ext cx="166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0C9CDC8-E643-4C4A-8F37-151B74E8A0E3}"/>
                    </a:ext>
                  </a:extLst>
                </p14:cNvPr>
                <p14:cNvContentPartPr/>
                <p14:nvPr/>
              </p14:nvContentPartPr>
              <p14:xfrm>
                <a:off x="1917150" y="2385345"/>
                <a:ext cx="108720" cy="180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0C9CDC8-E643-4C4A-8F37-151B74E8A0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08510" y="2376345"/>
                  <a:ext cx="1263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CEEC212-33B1-4E6C-B3FA-4E469F223BF6}"/>
              </a:ext>
            </a:extLst>
          </p:cNvPr>
          <p:cNvGrpSpPr/>
          <p:nvPr/>
        </p:nvGrpSpPr>
        <p:grpSpPr>
          <a:xfrm>
            <a:off x="2300550" y="2051625"/>
            <a:ext cx="1293840" cy="336600"/>
            <a:chOff x="2300550" y="2051625"/>
            <a:chExt cx="12938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85782F6-EAB3-4A33-A08C-73443D4A13A0}"/>
                    </a:ext>
                  </a:extLst>
                </p14:cNvPr>
                <p14:cNvContentPartPr/>
                <p14:nvPr/>
              </p14:nvContentPartPr>
              <p14:xfrm>
                <a:off x="2300550" y="2158185"/>
                <a:ext cx="225720" cy="214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85782F6-EAB3-4A33-A08C-73443D4A13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91910" y="2149185"/>
                  <a:ext cx="243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E8B35F8-1836-4203-8194-06B78CFF1745}"/>
                    </a:ext>
                  </a:extLst>
                </p14:cNvPr>
                <p14:cNvContentPartPr/>
                <p14:nvPr/>
              </p14:nvContentPartPr>
              <p14:xfrm>
                <a:off x="2604030" y="2225865"/>
                <a:ext cx="173520" cy="162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E8B35F8-1836-4203-8194-06B78CFF17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95030" y="2216865"/>
                  <a:ext cx="191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F835FD0-E81C-4D2E-981B-E91192AA2891}"/>
                    </a:ext>
                  </a:extLst>
                </p14:cNvPr>
                <p14:cNvContentPartPr/>
                <p14:nvPr/>
              </p14:nvContentPartPr>
              <p14:xfrm>
                <a:off x="2848110" y="2226585"/>
                <a:ext cx="351360" cy="114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F835FD0-E81C-4D2E-981B-E91192AA28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39470" y="2217945"/>
                  <a:ext cx="369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E9317F8-DFC9-4381-AEF3-5574FCCB07B3}"/>
                    </a:ext>
                  </a:extLst>
                </p14:cNvPr>
                <p14:cNvContentPartPr/>
                <p14:nvPr/>
              </p14:nvContentPartPr>
              <p14:xfrm>
                <a:off x="3385590" y="2051625"/>
                <a:ext cx="208800" cy="245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E9317F8-DFC9-4381-AEF3-5574FCCB07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76950" y="2042985"/>
                  <a:ext cx="2264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628F907-6BA1-4B5C-AAEF-277B0E38ACBA}"/>
              </a:ext>
            </a:extLst>
          </p:cNvPr>
          <p:cNvGrpSpPr/>
          <p:nvPr/>
        </p:nvGrpSpPr>
        <p:grpSpPr>
          <a:xfrm>
            <a:off x="624030" y="2927505"/>
            <a:ext cx="446400" cy="433080"/>
            <a:chOff x="624030" y="2927505"/>
            <a:chExt cx="4464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C96822F-6369-4B13-B0FB-DC179A12FC44}"/>
                    </a:ext>
                  </a:extLst>
                </p14:cNvPr>
                <p14:cNvContentPartPr/>
                <p14:nvPr/>
              </p14:nvContentPartPr>
              <p14:xfrm>
                <a:off x="624030" y="2927505"/>
                <a:ext cx="219960" cy="320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C96822F-6369-4B13-B0FB-DC179A12FC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5030" y="2918505"/>
                  <a:ext cx="237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6C0DBF9-14DA-432F-A3D3-BCAC4CF0A69A}"/>
                    </a:ext>
                  </a:extLst>
                </p14:cNvPr>
                <p14:cNvContentPartPr/>
                <p14:nvPr/>
              </p14:nvContentPartPr>
              <p14:xfrm>
                <a:off x="894750" y="3171585"/>
                <a:ext cx="175680" cy="189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6C0DBF9-14DA-432F-A3D3-BCAC4CF0A6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110" y="3162585"/>
                  <a:ext cx="193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3C19CD2-C802-4D4B-A08F-F89F5EEF9F0D}"/>
                    </a:ext>
                  </a:extLst>
                </p14:cNvPr>
                <p14:cNvContentPartPr/>
                <p14:nvPr/>
              </p14:nvContentPartPr>
              <p14:xfrm>
                <a:off x="877110" y="3248265"/>
                <a:ext cx="151200" cy="21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3C19CD2-C802-4D4B-A08F-F89F5EEF9F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8110" y="3239625"/>
                  <a:ext cx="1688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DD342F2-AAFF-4530-8568-8112531B10B1}"/>
              </a:ext>
            </a:extLst>
          </p:cNvPr>
          <p:cNvGrpSpPr/>
          <p:nvPr/>
        </p:nvGrpSpPr>
        <p:grpSpPr>
          <a:xfrm>
            <a:off x="1360950" y="3125505"/>
            <a:ext cx="139320" cy="78120"/>
            <a:chOff x="1360950" y="3125505"/>
            <a:chExt cx="139320" cy="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48764B8-9F25-46BC-997A-CE8A6373706C}"/>
                    </a:ext>
                  </a:extLst>
                </p14:cNvPr>
                <p14:cNvContentPartPr/>
                <p14:nvPr/>
              </p14:nvContentPartPr>
              <p14:xfrm>
                <a:off x="1360950" y="3125505"/>
                <a:ext cx="130320" cy="5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48764B8-9F25-46BC-997A-CE8A637370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51950" y="3116865"/>
                  <a:ext cx="147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A1D96E4-0386-4461-95BA-C0CF24FFACF1}"/>
                    </a:ext>
                  </a:extLst>
                </p14:cNvPr>
                <p14:cNvContentPartPr/>
                <p14:nvPr/>
              </p14:nvContentPartPr>
              <p14:xfrm>
                <a:off x="1391910" y="3182745"/>
                <a:ext cx="108360" cy="20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A1D96E4-0386-4461-95BA-C0CF24FFAC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3270" y="3173745"/>
                  <a:ext cx="1260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5342334-008E-4FAD-AE54-FBE28E1B2AD0}"/>
              </a:ext>
            </a:extLst>
          </p:cNvPr>
          <p:cNvGrpSpPr/>
          <p:nvPr/>
        </p:nvGrpSpPr>
        <p:grpSpPr>
          <a:xfrm>
            <a:off x="1830750" y="2980425"/>
            <a:ext cx="586440" cy="239760"/>
            <a:chOff x="1830750" y="2980425"/>
            <a:chExt cx="5864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0CB441B-1FD4-4E04-823C-EAC5EBB654F7}"/>
                    </a:ext>
                  </a:extLst>
                </p14:cNvPr>
                <p14:cNvContentPartPr/>
                <p14:nvPr/>
              </p14:nvContentPartPr>
              <p14:xfrm>
                <a:off x="1830750" y="2980425"/>
                <a:ext cx="212760" cy="2170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0CB441B-1FD4-4E04-823C-EAC5EBB654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22110" y="2971785"/>
                  <a:ext cx="230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877F1F8-DC1A-48EA-955E-C7E4A821DAD0}"/>
                    </a:ext>
                  </a:extLst>
                </p14:cNvPr>
                <p14:cNvContentPartPr/>
                <p14:nvPr/>
              </p14:nvContentPartPr>
              <p14:xfrm>
                <a:off x="2120910" y="3044865"/>
                <a:ext cx="296280" cy="175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877F1F8-DC1A-48EA-955E-C7E4A821DA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1910" y="3035865"/>
                  <a:ext cx="313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46972C1D-1D9E-4A93-9ADB-051AFC01783A}"/>
              </a:ext>
            </a:extLst>
          </p:cNvPr>
          <p:cNvGrpSpPr/>
          <p:nvPr/>
        </p:nvGrpSpPr>
        <p:grpSpPr>
          <a:xfrm>
            <a:off x="703230" y="3769905"/>
            <a:ext cx="1211400" cy="590400"/>
            <a:chOff x="703230" y="3769905"/>
            <a:chExt cx="121140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13710B7-8534-4C52-ACE7-FDE5541A10BD}"/>
                    </a:ext>
                  </a:extLst>
                </p14:cNvPr>
                <p14:cNvContentPartPr/>
                <p14:nvPr/>
              </p14:nvContentPartPr>
              <p14:xfrm>
                <a:off x="703230" y="3769905"/>
                <a:ext cx="266760" cy="3542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13710B7-8534-4C52-ACE7-FDE5541A10B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4590" y="3761265"/>
                  <a:ext cx="2844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6CB87AB-E991-4576-A9D2-82B8247B9D2C}"/>
                    </a:ext>
                  </a:extLst>
                </p14:cNvPr>
                <p14:cNvContentPartPr/>
                <p14:nvPr/>
              </p14:nvContentPartPr>
              <p14:xfrm>
                <a:off x="1081590" y="4074825"/>
                <a:ext cx="161280" cy="140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6CB87AB-E991-4576-A9D2-82B8247B9D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2950" y="4065825"/>
                  <a:ext cx="17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EAEDEF3-8A82-4D90-B3B9-0325881A940D}"/>
                    </a:ext>
                  </a:extLst>
                </p14:cNvPr>
                <p14:cNvContentPartPr/>
                <p14:nvPr/>
              </p14:nvContentPartPr>
              <p14:xfrm>
                <a:off x="1095990" y="4141785"/>
                <a:ext cx="83160" cy="10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EAEDEF3-8A82-4D90-B3B9-0325881A94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6990" y="4133145"/>
                  <a:ext cx="100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9A46D13-5757-4A83-BB91-4D596B521DE9}"/>
                    </a:ext>
                  </a:extLst>
                </p14:cNvPr>
                <p14:cNvContentPartPr/>
                <p14:nvPr/>
              </p14:nvContentPartPr>
              <p14:xfrm>
                <a:off x="1071150" y="4074105"/>
                <a:ext cx="140400" cy="421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9A46D13-5757-4A83-BB91-4D596B521DE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2510" y="4065105"/>
                  <a:ext cx="158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53BE2DF-1667-4150-B7D4-979609A2A7D5}"/>
                    </a:ext>
                  </a:extLst>
                </p14:cNvPr>
                <p14:cNvContentPartPr/>
                <p14:nvPr/>
              </p14:nvContentPartPr>
              <p14:xfrm>
                <a:off x="1282110" y="4158705"/>
                <a:ext cx="330120" cy="2016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53BE2DF-1667-4150-B7D4-979609A2A7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73470" y="4149705"/>
                  <a:ext cx="347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07AF215-BE03-4442-B33B-1E011659B0F8}"/>
                    </a:ext>
                  </a:extLst>
                </p14:cNvPr>
                <p14:cNvContentPartPr/>
                <p14:nvPr/>
              </p14:nvContentPartPr>
              <p14:xfrm>
                <a:off x="1521150" y="4019025"/>
                <a:ext cx="99360" cy="117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07AF215-BE03-4442-B33B-1E011659B0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12150" y="4010025"/>
                  <a:ext cx="117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ED0854E-3986-4E44-BE69-7216F59D13BB}"/>
                    </a:ext>
                  </a:extLst>
                </p14:cNvPr>
                <p14:cNvContentPartPr/>
                <p14:nvPr/>
              </p14:nvContentPartPr>
              <p14:xfrm>
                <a:off x="1653270" y="4083105"/>
                <a:ext cx="261360" cy="177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ED0854E-3986-4E44-BE69-7216F59D13B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44270" y="4074105"/>
                  <a:ext cx="27900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5860EF59-721E-40AF-AE4C-31BC46149935}"/>
                  </a:ext>
                </a:extLst>
              </p14:cNvPr>
              <p14:cNvContentPartPr/>
              <p14:nvPr/>
            </p14:nvContentPartPr>
            <p14:xfrm>
              <a:off x="2159430" y="4027305"/>
              <a:ext cx="190440" cy="1980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5860EF59-721E-40AF-AE4C-31BC4614993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50790" y="4018305"/>
                <a:ext cx="208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A70624C0-BC12-489B-BE7C-CF358A9FBF1B}"/>
                  </a:ext>
                </a:extLst>
              </p14:cNvPr>
              <p14:cNvContentPartPr/>
              <p14:nvPr/>
            </p14:nvContentPartPr>
            <p14:xfrm>
              <a:off x="2197590" y="4152945"/>
              <a:ext cx="150120" cy="2700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A70624C0-BC12-489B-BE7C-CF358A9FBF1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88590" y="4144305"/>
                <a:ext cx="1677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o 55">
            <a:extLst>
              <a:ext uri="{FF2B5EF4-FFF2-40B4-BE49-F238E27FC236}">
                <a16:creationId xmlns:a16="http://schemas.microsoft.com/office/drawing/2014/main" id="{B4137714-5CE8-43F9-8AC5-194BA4570B67}"/>
              </a:ext>
            </a:extLst>
          </p:cNvPr>
          <p:cNvGrpSpPr/>
          <p:nvPr/>
        </p:nvGrpSpPr>
        <p:grpSpPr>
          <a:xfrm>
            <a:off x="2691150" y="3848025"/>
            <a:ext cx="883800" cy="328320"/>
            <a:chOff x="2691150" y="3848025"/>
            <a:chExt cx="8838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00064DB-AD09-429B-9BEB-593C97C1425D}"/>
                    </a:ext>
                  </a:extLst>
                </p14:cNvPr>
                <p14:cNvContentPartPr/>
                <p14:nvPr/>
              </p14:nvContentPartPr>
              <p14:xfrm>
                <a:off x="2691150" y="3848025"/>
                <a:ext cx="50040" cy="3283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00064DB-AD09-429B-9BEB-593C97C1425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82150" y="3839025"/>
                  <a:ext cx="67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92EC23C-05E4-49DB-B36A-39EE8D7704F9}"/>
                    </a:ext>
                  </a:extLst>
                </p14:cNvPr>
                <p14:cNvContentPartPr/>
                <p14:nvPr/>
              </p14:nvContentPartPr>
              <p14:xfrm>
                <a:off x="2841990" y="3868905"/>
                <a:ext cx="272520" cy="2541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92EC23C-05E4-49DB-B36A-39EE8D7704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32990" y="3860265"/>
                  <a:ext cx="290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8291A42-3381-4EC6-A9B0-1C8726DDBEA4}"/>
                    </a:ext>
                  </a:extLst>
                </p14:cNvPr>
                <p14:cNvContentPartPr/>
                <p14:nvPr/>
              </p14:nvContentPartPr>
              <p14:xfrm>
                <a:off x="3227190" y="3893385"/>
                <a:ext cx="347760" cy="247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8291A42-3381-4EC6-A9B0-1C8726DDBE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18550" y="3884385"/>
                  <a:ext cx="3654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C0D999E-4104-493D-8253-D3C545A81CF0}"/>
              </a:ext>
            </a:extLst>
          </p:cNvPr>
          <p:cNvGrpSpPr/>
          <p:nvPr/>
        </p:nvGrpSpPr>
        <p:grpSpPr>
          <a:xfrm>
            <a:off x="778110" y="4707345"/>
            <a:ext cx="1189800" cy="569880"/>
            <a:chOff x="778110" y="4707345"/>
            <a:chExt cx="118980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EAE67C2-223F-415A-86AF-22C3C5465DBF}"/>
                    </a:ext>
                  </a:extLst>
                </p14:cNvPr>
                <p14:cNvContentPartPr/>
                <p14:nvPr/>
              </p14:nvContentPartPr>
              <p14:xfrm>
                <a:off x="778110" y="4707345"/>
                <a:ext cx="194760" cy="4543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EAE67C2-223F-415A-86AF-22C3C5465DB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9110" y="4698345"/>
                  <a:ext cx="2124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2D71780-C256-46E3-8897-F38A3FB9922B}"/>
                    </a:ext>
                  </a:extLst>
                </p14:cNvPr>
                <p14:cNvContentPartPr/>
                <p14:nvPr/>
              </p14:nvContentPartPr>
              <p14:xfrm>
                <a:off x="1068990" y="5024505"/>
                <a:ext cx="158760" cy="1584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2D71780-C256-46E3-8897-F38A3FB992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9990" y="5015865"/>
                  <a:ext cx="176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7D76DE1-1C55-41F4-9788-7EE668396FFA}"/>
                    </a:ext>
                  </a:extLst>
                </p14:cNvPr>
                <p14:cNvContentPartPr/>
                <p14:nvPr/>
              </p14:nvContentPartPr>
              <p14:xfrm>
                <a:off x="1077270" y="5117385"/>
                <a:ext cx="74520" cy="230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7D76DE1-1C55-41F4-9788-7EE668396F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8630" y="5108745"/>
                  <a:ext cx="92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A971B9C-F212-417D-926D-A60EF1DAF2F2}"/>
                    </a:ext>
                  </a:extLst>
                </p14:cNvPr>
                <p14:cNvContentPartPr/>
                <p14:nvPr/>
              </p14:nvContentPartPr>
              <p14:xfrm>
                <a:off x="1049550" y="4999665"/>
                <a:ext cx="167040" cy="964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A971B9C-F212-417D-926D-A60EF1DAF2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0910" y="4991025"/>
                  <a:ext cx="184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1222CBD-E27A-4FD1-A726-901D6AD8C627}"/>
                    </a:ext>
                  </a:extLst>
                </p14:cNvPr>
                <p14:cNvContentPartPr/>
                <p14:nvPr/>
              </p14:nvContentPartPr>
              <p14:xfrm>
                <a:off x="1357350" y="5014785"/>
                <a:ext cx="298080" cy="2624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1222CBD-E27A-4FD1-A726-901D6AD8C6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48350" y="5006145"/>
                  <a:ext cx="315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6D2AEC0-C47A-40C6-B223-62EE5B0BDB5F}"/>
                    </a:ext>
                  </a:extLst>
                </p14:cNvPr>
                <p14:cNvContentPartPr/>
                <p14:nvPr/>
              </p14:nvContentPartPr>
              <p14:xfrm>
                <a:off x="1660470" y="5005785"/>
                <a:ext cx="209880" cy="162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6D2AEC0-C47A-40C6-B223-62EE5B0BDB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51830" y="4997145"/>
                  <a:ext cx="22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D2E36AA-B5DC-4F85-857C-7DB2E4065A0F}"/>
                    </a:ext>
                  </a:extLst>
                </p14:cNvPr>
                <p14:cNvContentPartPr/>
                <p14:nvPr/>
              </p14:nvContentPartPr>
              <p14:xfrm>
                <a:off x="1671630" y="4818945"/>
                <a:ext cx="88920" cy="705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D2E36AA-B5DC-4F85-857C-7DB2E4065A0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62630" y="4810305"/>
                  <a:ext cx="106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E7A503F-E18E-47C9-A458-112BFD397ED9}"/>
                    </a:ext>
                  </a:extLst>
                </p14:cNvPr>
                <p14:cNvContentPartPr/>
                <p14:nvPr/>
              </p14:nvContentPartPr>
              <p14:xfrm>
                <a:off x="1832910" y="4913625"/>
                <a:ext cx="135000" cy="2631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E7A503F-E18E-47C9-A458-112BFD397ED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24270" y="4904625"/>
                  <a:ext cx="152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5A2F13A-7759-40F6-A84A-E7763123FF11}"/>
                    </a:ext>
                  </a:extLst>
                </p14:cNvPr>
                <p14:cNvContentPartPr/>
                <p14:nvPr/>
              </p14:nvContentPartPr>
              <p14:xfrm>
                <a:off x="1785750" y="4954305"/>
                <a:ext cx="165600" cy="1936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5A2F13A-7759-40F6-A84A-E7763123FF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76750" y="4945305"/>
                  <a:ext cx="1832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A0B14D94-B205-4903-8F4F-E7CCEE406E7B}"/>
                  </a:ext>
                </a:extLst>
              </p14:cNvPr>
              <p14:cNvContentPartPr/>
              <p14:nvPr/>
            </p14:nvContentPartPr>
            <p14:xfrm>
              <a:off x="2240430" y="5013705"/>
              <a:ext cx="203400" cy="1306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A0B14D94-B205-4903-8F4F-E7CCEE406E7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231430" y="5005065"/>
                <a:ext cx="22104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AEB41974-A88A-427C-8689-4CB5055B0BBA}"/>
              </a:ext>
            </a:extLst>
          </p:cNvPr>
          <p:cNvGrpSpPr/>
          <p:nvPr/>
        </p:nvGrpSpPr>
        <p:grpSpPr>
          <a:xfrm>
            <a:off x="2834430" y="4759545"/>
            <a:ext cx="661680" cy="307080"/>
            <a:chOff x="2834430" y="4759545"/>
            <a:chExt cx="6616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D72CFFE-6FE0-4F24-8622-D8C31CBC9E53}"/>
                    </a:ext>
                  </a:extLst>
                </p14:cNvPr>
                <p14:cNvContentPartPr/>
                <p14:nvPr/>
              </p14:nvContentPartPr>
              <p14:xfrm>
                <a:off x="2834430" y="4818225"/>
                <a:ext cx="41040" cy="2368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D72CFFE-6FE0-4F24-8622-D8C31CBC9E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25430" y="4809225"/>
                  <a:ext cx="58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0D68CCF-828B-4029-A6A1-8C6F31ED0F12}"/>
                    </a:ext>
                  </a:extLst>
                </p14:cNvPr>
                <p14:cNvContentPartPr/>
                <p14:nvPr/>
              </p14:nvContentPartPr>
              <p14:xfrm>
                <a:off x="2939550" y="4759545"/>
                <a:ext cx="253440" cy="307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0D68CCF-828B-4029-A6A1-8C6F31ED0F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30550" y="4750905"/>
                  <a:ext cx="271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C4033FB-EDA9-4754-B5C5-B8EFEEB68C8C}"/>
                    </a:ext>
                  </a:extLst>
                </p14:cNvPr>
                <p14:cNvContentPartPr/>
                <p14:nvPr/>
              </p14:nvContentPartPr>
              <p14:xfrm>
                <a:off x="3199470" y="4808865"/>
                <a:ext cx="296640" cy="240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C4033FB-EDA9-4754-B5C5-B8EFEEB68C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90470" y="4800225"/>
                  <a:ext cx="3142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81ACA265-D7BF-46AE-9371-330DBC09319C}"/>
                  </a:ext>
                </a:extLst>
              </p14:cNvPr>
              <p14:cNvContentPartPr/>
              <p14:nvPr/>
            </p14:nvContentPartPr>
            <p14:xfrm>
              <a:off x="5061390" y="2143065"/>
              <a:ext cx="109800" cy="11304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81ACA265-D7BF-46AE-9371-330DBC09319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52390" y="2134065"/>
                <a:ext cx="127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8A8E2E7B-7E15-436C-A92A-ECDACE334FD8}"/>
                  </a:ext>
                </a:extLst>
              </p14:cNvPr>
              <p14:cNvContentPartPr/>
              <p14:nvPr/>
            </p14:nvContentPartPr>
            <p14:xfrm>
              <a:off x="4987230" y="2217945"/>
              <a:ext cx="856440" cy="122004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8A8E2E7B-7E15-436C-A92A-ECDACE334FD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78590" y="2209305"/>
                <a:ext cx="874080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CBB758F6-5BD3-443F-93B5-1549C6DD95FA}"/>
                  </a:ext>
                </a:extLst>
              </p14:cNvPr>
              <p14:cNvContentPartPr/>
              <p14:nvPr/>
            </p14:nvContentPartPr>
            <p14:xfrm>
              <a:off x="4230510" y="2587305"/>
              <a:ext cx="136440" cy="23760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CBB758F6-5BD3-443F-93B5-1549C6DD95F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221870" y="2578665"/>
                <a:ext cx="154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8A29134D-D0C9-4C42-BE00-C5A5AE5198BB}"/>
                  </a:ext>
                </a:extLst>
              </p14:cNvPr>
              <p14:cNvContentPartPr/>
              <p14:nvPr/>
            </p14:nvContentPartPr>
            <p14:xfrm>
              <a:off x="4429230" y="2597745"/>
              <a:ext cx="139320" cy="2044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8A29134D-D0C9-4C42-BE00-C5A5AE5198B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420230" y="2589105"/>
                <a:ext cx="156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1A9B7932-95F8-4907-BB34-124C5DFFCC4B}"/>
                  </a:ext>
                </a:extLst>
              </p14:cNvPr>
              <p14:cNvContentPartPr/>
              <p14:nvPr/>
            </p14:nvContentPartPr>
            <p14:xfrm>
              <a:off x="4578630" y="2621505"/>
              <a:ext cx="154080" cy="16200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1A9B7932-95F8-4907-BB34-124C5DFFCC4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569990" y="2612865"/>
                <a:ext cx="171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7F29C90D-103C-43BC-B042-D28795960740}"/>
                  </a:ext>
                </a:extLst>
              </p14:cNvPr>
              <p14:cNvContentPartPr/>
              <p14:nvPr/>
            </p14:nvContentPartPr>
            <p14:xfrm>
              <a:off x="4693830" y="2491905"/>
              <a:ext cx="166680" cy="21672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7F29C90D-103C-43BC-B042-D2879596074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685190" y="2482905"/>
                <a:ext cx="184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AE625E3A-B2A5-49AC-BA2A-2ECA05EDFF6C}"/>
                  </a:ext>
                </a:extLst>
              </p14:cNvPr>
              <p14:cNvContentPartPr/>
              <p14:nvPr/>
            </p14:nvContentPartPr>
            <p14:xfrm>
              <a:off x="4931790" y="2615025"/>
              <a:ext cx="68760" cy="9576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AE625E3A-B2A5-49AC-BA2A-2ECA05EDFF6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922790" y="2606385"/>
                <a:ext cx="864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EB578EC-4FCD-4675-87FA-74448529F7A5}"/>
                  </a:ext>
                </a:extLst>
              </p14:cNvPr>
              <p14:cNvContentPartPr/>
              <p14:nvPr/>
            </p14:nvContentPartPr>
            <p14:xfrm>
              <a:off x="5038710" y="2617185"/>
              <a:ext cx="140400" cy="6228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EB578EC-4FCD-4675-87FA-74448529F7A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030070" y="2608185"/>
                <a:ext cx="158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FAD40CA4-969C-4542-A47E-EE9D112EC2DB}"/>
                  </a:ext>
                </a:extLst>
              </p14:cNvPr>
              <p14:cNvContentPartPr/>
              <p14:nvPr/>
            </p14:nvContentPartPr>
            <p14:xfrm>
              <a:off x="5239590" y="2554545"/>
              <a:ext cx="104400" cy="14292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FAD40CA4-969C-4542-A47E-EE9D112EC2D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30590" y="2545545"/>
                <a:ext cx="122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A583D9D-CB64-44D8-91A9-D296A6315645}"/>
                  </a:ext>
                </a:extLst>
              </p14:cNvPr>
              <p14:cNvContentPartPr/>
              <p14:nvPr/>
            </p14:nvContentPartPr>
            <p14:xfrm>
              <a:off x="4437150" y="2926065"/>
              <a:ext cx="129960" cy="14580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A583D9D-CB64-44D8-91A9-D296A631564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428510" y="2917425"/>
                <a:ext cx="147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A5F7C0F6-F7FF-42B7-85DB-08E619914812}"/>
                  </a:ext>
                </a:extLst>
              </p14:cNvPr>
              <p14:cNvContentPartPr/>
              <p14:nvPr/>
            </p14:nvContentPartPr>
            <p14:xfrm>
              <a:off x="4638030" y="2940105"/>
              <a:ext cx="127080" cy="1065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A5F7C0F6-F7FF-42B7-85DB-08E61991481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29390" y="2931465"/>
                <a:ext cx="144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236E364-FEA7-4757-87F8-0E5AEB3DFF91}"/>
                  </a:ext>
                </a:extLst>
              </p14:cNvPr>
              <p14:cNvContentPartPr/>
              <p14:nvPr/>
            </p14:nvContentPartPr>
            <p14:xfrm>
              <a:off x="4826670" y="2878185"/>
              <a:ext cx="47880" cy="1216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236E364-FEA7-4757-87F8-0E5AEB3DFF9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17670" y="2869185"/>
                <a:ext cx="65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D7C53236-E3A1-4640-8476-C12EDA2EF58A}"/>
                  </a:ext>
                </a:extLst>
              </p14:cNvPr>
              <p14:cNvContentPartPr/>
              <p14:nvPr/>
            </p14:nvContentPartPr>
            <p14:xfrm>
              <a:off x="4849710" y="2876385"/>
              <a:ext cx="196560" cy="15948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D7C53236-E3A1-4640-8476-C12EDA2EF58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41070" y="2867385"/>
                <a:ext cx="21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D0C56FAB-3D22-4979-AF50-6C7E760B79A4}"/>
                  </a:ext>
                </a:extLst>
              </p14:cNvPr>
              <p14:cNvContentPartPr/>
              <p14:nvPr/>
            </p14:nvContentPartPr>
            <p14:xfrm>
              <a:off x="5147790" y="2923545"/>
              <a:ext cx="82800" cy="19584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D0C56FAB-3D22-4979-AF50-6C7E760B79A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39150" y="2914905"/>
                <a:ext cx="1004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3840E5AF-E940-445F-A7DC-B2E90D730493}"/>
                  </a:ext>
                </a:extLst>
              </p14:cNvPr>
              <p14:cNvContentPartPr/>
              <p14:nvPr/>
            </p14:nvContentPartPr>
            <p14:xfrm>
              <a:off x="5130150" y="3034065"/>
              <a:ext cx="98640" cy="2268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3840E5AF-E940-445F-A7DC-B2E90D73049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21510" y="3025065"/>
                <a:ext cx="116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075713F9-198F-418E-8EB2-A2A6C2F3349D}"/>
                  </a:ext>
                </a:extLst>
              </p14:cNvPr>
              <p14:cNvContentPartPr/>
              <p14:nvPr/>
            </p14:nvContentPartPr>
            <p14:xfrm>
              <a:off x="9251430" y="896385"/>
              <a:ext cx="2256120" cy="299736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075713F9-198F-418E-8EB2-A2A6C2F3349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242430" y="887385"/>
                <a:ext cx="2273760" cy="30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o 177">
            <a:extLst>
              <a:ext uri="{FF2B5EF4-FFF2-40B4-BE49-F238E27FC236}">
                <a16:creationId xmlns:a16="http://schemas.microsoft.com/office/drawing/2014/main" id="{38FA49FC-8331-42A1-8536-3C9177D6E058}"/>
              </a:ext>
            </a:extLst>
          </p:cNvPr>
          <p:cNvGrpSpPr/>
          <p:nvPr/>
        </p:nvGrpSpPr>
        <p:grpSpPr>
          <a:xfrm>
            <a:off x="4761510" y="3832545"/>
            <a:ext cx="6848280" cy="1056240"/>
            <a:chOff x="4761510" y="3832545"/>
            <a:chExt cx="6848280" cy="10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053E317-C2B5-436C-9073-2A0FD2834AA7}"/>
                    </a:ext>
                  </a:extLst>
                </p14:cNvPr>
                <p14:cNvContentPartPr/>
                <p14:nvPr/>
              </p14:nvContentPartPr>
              <p14:xfrm>
                <a:off x="4820190" y="4022985"/>
                <a:ext cx="10080" cy="3139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053E317-C2B5-436C-9073-2A0FD2834A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11550" y="4013985"/>
                  <a:ext cx="27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0F1584B-63DE-4C9B-8FA5-1504BA63C4A2}"/>
                    </a:ext>
                  </a:extLst>
                </p14:cNvPr>
                <p14:cNvContentPartPr/>
                <p14:nvPr/>
              </p14:nvContentPartPr>
              <p14:xfrm>
                <a:off x="4761510" y="4080945"/>
                <a:ext cx="256680" cy="2433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0F1584B-63DE-4C9B-8FA5-1504BA63C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52510" y="4072305"/>
                  <a:ext cx="274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7D9F66A-DA8A-4069-8981-6CE99CFDFFE2}"/>
                    </a:ext>
                  </a:extLst>
                </p14:cNvPr>
                <p14:cNvContentPartPr/>
                <p14:nvPr/>
              </p14:nvContentPartPr>
              <p14:xfrm>
                <a:off x="5057070" y="4205145"/>
                <a:ext cx="155520" cy="1134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67D9F66A-DA8A-4069-8981-6CE99CFDFF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48430" y="4196145"/>
                  <a:ext cx="173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746FFA5-71F4-406C-A4F4-8012898AC2D0}"/>
                    </a:ext>
                  </a:extLst>
                </p14:cNvPr>
                <p14:cNvContentPartPr/>
                <p14:nvPr/>
              </p14:nvContentPartPr>
              <p14:xfrm>
                <a:off x="5283150" y="4219545"/>
                <a:ext cx="255600" cy="73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746FFA5-71F4-406C-A4F4-8012898AC2D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74510" y="4210545"/>
                  <a:ext cx="27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9D46E35-3CEE-4EB5-9C64-7F18DC174307}"/>
                    </a:ext>
                  </a:extLst>
                </p14:cNvPr>
                <p14:cNvContentPartPr/>
                <p14:nvPr/>
              </p14:nvContentPartPr>
              <p14:xfrm>
                <a:off x="5591310" y="4217745"/>
                <a:ext cx="174240" cy="759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9D46E35-3CEE-4EB5-9C64-7F18DC17430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82670" y="4209105"/>
                  <a:ext cx="191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4A9E0D7-AA05-4BD1-863A-44646862177F}"/>
                    </a:ext>
                  </a:extLst>
                </p14:cNvPr>
                <p14:cNvContentPartPr/>
                <p14:nvPr/>
              </p14:nvContentPartPr>
              <p14:xfrm>
                <a:off x="5799030" y="4147545"/>
                <a:ext cx="96840" cy="1465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4A9E0D7-AA05-4BD1-863A-44646862177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0390" y="413854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6CF412C-9F18-4AB2-A0BE-4F0268D4CAE8}"/>
                    </a:ext>
                  </a:extLst>
                </p14:cNvPr>
                <p14:cNvContentPartPr/>
                <p14:nvPr/>
              </p14:nvContentPartPr>
              <p14:xfrm>
                <a:off x="6297990" y="4171305"/>
                <a:ext cx="85680" cy="864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6CF412C-9F18-4AB2-A0BE-4F0268D4CA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88990" y="4162305"/>
                  <a:ext cx="103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264728E-C924-432F-BB49-07F7DAA12697}"/>
                    </a:ext>
                  </a:extLst>
                </p14:cNvPr>
                <p14:cNvContentPartPr/>
                <p14:nvPr/>
              </p14:nvContentPartPr>
              <p14:xfrm>
                <a:off x="6508590" y="4010025"/>
                <a:ext cx="154080" cy="2080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264728E-C924-432F-BB49-07F7DAA1269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99590" y="4001385"/>
                  <a:ext cx="171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D3F6FCD-79F3-4C5E-8390-24BF6E576FBA}"/>
                    </a:ext>
                  </a:extLst>
                </p14:cNvPr>
                <p14:cNvContentPartPr/>
                <p14:nvPr/>
              </p14:nvContentPartPr>
              <p14:xfrm>
                <a:off x="6589590" y="3972225"/>
                <a:ext cx="65880" cy="1368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D3F6FCD-79F3-4C5E-8390-24BF6E576F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580950" y="3963585"/>
                  <a:ext cx="83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BEF7758-3BC4-49C3-BF83-6B65E82CDDEC}"/>
                    </a:ext>
                  </a:extLst>
                </p14:cNvPr>
                <p14:cNvContentPartPr/>
                <p14:nvPr/>
              </p14:nvContentPartPr>
              <p14:xfrm>
                <a:off x="6790110" y="3989145"/>
                <a:ext cx="211320" cy="2188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BEF7758-3BC4-49C3-BF83-6B65E82CDDE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81110" y="3980145"/>
                  <a:ext cx="228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0161ABF-193D-41CE-8AE7-F6D5EA5950D1}"/>
                    </a:ext>
                  </a:extLst>
                </p14:cNvPr>
                <p14:cNvContentPartPr/>
                <p14:nvPr/>
              </p14:nvContentPartPr>
              <p14:xfrm>
                <a:off x="6372510" y="4110105"/>
                <a:ext cx="68760" cy="115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0161ABF-193D-41CE-8AE7-F6D5EA5950D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63870" y="4101105"/>
                  <a:ext cx="8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FED91E9-16FA-4D89-AB21-6826A5A12E5A}"/>
                    </a:ext>
                  </a:extLst>
                </p14:cNvPr>
                <p14:cNvContentPartPr/>
                <p14:nvPr/>
              </p14:nvContentPartPr>
              <p14:xfrm>
                <a:off x="6928710" y="4056465"/>
                <a:ext cx="2520" cy="14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FED91E9-16FA-4D89-AB21-6826A5A12E5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9710" y="4047465"/>
                  <a:ext cx="20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F452EBA-64CC-4783-B211-49CD428E85B9}"/>
                    </a:ext>
                  </a:extLst>
                </p14:cNvPr>
                <p14:cNvContentPartPr/>
                <p14:nvPr/>
              </p14:nvContentPartPr>
              <p14:xfrm>
                <a:off x="7116630" y="4056465"/>
                <a:ext cx="146160" cy="1638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F452EBA-64CC-4783-B211-49CD428E85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07630" y="4047465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B81A3C0-93C1-4F8C-89D8-5B8198282CF1}"/>
                    </a:ext>
                  </a:extLst>
                </p14:cNvPr>
                <p14:cNvContentPartPr/>
                <p14:nvPr/>
              </p14:nvContentPartPr>
              <p14:xfrm>
                <a:off x="7073430" y="4128105"/>
                <a:ext cx="169200" cy="48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B81A3C0-93C1-4F8C-89D8-5B8198282C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64430" y="4119105"/>
                  <a:ext cx="186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C09C8EA-8A8B-44C0-B40E-338B98DAFF80}"/>
                    </a:ext>
                  </a:extLst>
                </p14:cNvPr>
                <p14:cNvContentPartPr/>
                <p14:nvPr/>
              </p14:nvContentPartPr>
              <p14:xfrm>
                <a:off x="7312470" y="4116585"/>
                <a:ext cx="439560" cy="982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C09C8EA-8A8B-44C0-B40E-338B98DAFF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03470" y="4107585"/>
                  <a:ext cx="457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C5FAD8C-5D5C-433A-8150-C44A8647F2A6}"/>
                    </a:ext>
                  </a:extLst>
                </p14:cNvPr>
                <p14:cNvContentPartPr/>
                <p14:nvPr/>
              </p14:nvContentPartPr>
              <p14:xfrm>
                <a:off x="7620990" y="3920025"/>
                <a:ext cx="309600" cy="2635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C5FAD8C-5D5C-433A-8150-C44A8647F2A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12350" y="3911385"/>
                  <a:ext cx="327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1D80AAD6-CFB8-4762-9E37-FD684B83414B}"/>
                    </a:ext>
                  </a:extLst>
                </p14:cNvPr>
                <p14:cNvContentPartPr/>
                <p14:nvPr/>
              </p14:nvContentPartPr>
              <p14:xfrm>
                <a:off x="7954710" y="4076265"/>
                <a:ext cx="142200" cy="1004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1D80AAD6-CFB8-4762-9E37-FD684B83414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946070" y="4067265"/>
                  <a:ext cx="15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01C250F-F9A3-482D-BAD4-51BC8AF7553C}"/>
                    </a:ext>
                  </a:extLst>
                </p14:cNvPr>
                <p14:cNvContentPartPr/>
                <p14:nvPr/>
              </p14:nvContentPartPr>
              <p14:xfrm>
                <a:off x="6362070" y="4116225"/>
                <a:ext cx="182880" cy="183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01C250F-F9A3-482D-BAD4-51BC8AF7553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53430" y="4107585"/>
                  <a:ext cx="20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A3AB026-B004-426D-B2F7-B8F769ABC923}"/>
                    </a:ext>
                  </a:extLst>
                </p14:cNvPr>
                <p14:cNvContentPartPr/>
                <p14:nvPr/>
              </p14:nvContentPartPr>
              <p14:xfrm>
                <a:off x="8384550" y="4055385"/>
                <a:ext cx="126720" cy="99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A3AB026-B004-426D-B2F7-B8F769ABC92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5910" y="4046745"/>
                  <a:ext cx="144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92A0DAC-7FEB-4CBC-8EF0-13285A7AED8F}"/>
                    </a:ext>
                  </a:extLst>
                </p14:cNvPr>
                <p14:cNvContentPartPr/>
                <p14:nvPr/>
              </p14:nvContentPartPr>
              <p14:xfrm>
                <a:off x="8545470" y="4055745"/>
                <a:ext cx="159480" cy="88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92A0DAC-7FEB-4CBC-8EF0-13285A7AED8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36470" y="4046745"/>
                  <a:ext cx="177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384F01A-ACC1-4594-9926-38A72CF19DC7}"/>
                    </a:ext>
                  </a:extLst>
                </p14:cNvPr>
                <p14:cNvContentPartPr/>
                <p14:nvPr/>
              </p14:nvContentPartPr>
              <p14:xfrm>
                <a:off x="9095550" y="4054305"/>
                <a:ext cx="154440" cy="1144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384F01A-ACC1-4594-9926-38A72CF19DC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086910" y="4045305"/>
                  <a:ext cx="172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F5F507B8-C09F-4475-92BA-38B47308B6D7}"/>
                    </a:ext>
                  </a:extLst>
                </p14:cNvPr>
                <p14:cNvContentPartPr/>
                <p14:nvPr/>
              </p14:nvContentPartPr>
              <p14:xfrm>
                <a:off x="9275550" y="4049625"/>
                <a:ext cx="178560" cy="120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F5F507B8-C09F-4475-92BA-38B47308B6D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266910" y="4040985"/>
                  <a:ext cx="196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FCD777C-F6DC-4CA2-A352-3661087CFB03}"/>
                    </a:ext>
                  </a:extLst>
                </p14:cNvPr>
                <p14:cNvContentPartPr/>
                <p14:nvPr/>
              </p14:nvContentPartPr>
              <p14:xfrm>
                <a:off x="9568590" y="4072665"/>
                <a:ext cx="270360" cy="946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FCD777C-F6DC-4CA2-A352-3661087CFB0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59590" y="4063665"/>
                  <a:ext cx="28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796B1BB-28AC-4E21-8612-98A96485F099}"/>
                    </a:ext>
                  </a:extLst>
                </p14:cNvPr>
                <p14:cNvContentPartPr/>
                <p14:nvPr/>
              </p14:nvContentPartPr>
              <p14:xfrm>
                <a:off x="9792510" y="3916785"/>
                <a:ext cx="132120" cy="2332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796B1BB-28AC-4E21-8612-98A96485F0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83870" y="3907785"/>
                  <a:ext cx="149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240673E-4D32-4DB9-9ACF-6F5835A6B501}"/>
                    </a:ext>
                  </a:extLst>
                </p14:cNvPr>
                <p14:cNvContentPartPr/>
                <p14:nvPr/>
              </p14:nvContentPartPr>
              <p14:xfrm>
                <a:off x="9709350" y="4048185"/>
                <a:ext cx="332640" cy="734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240673E-4D32-4DB9-9ACF-6F5835A6B5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00350" y="4039185"/>
                  <a:ext cx="350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1646839-9190-4D63-A140-FCD70D614555}"/>
                    </a:ext>
                  </a:extLst>
                </p14:cNvPr>
                <p14:cNvContentPartPr/>
                <p14:nvPr/>
              </p14:nvContentPartPr>
              <p14:xfrm>
                <a:off x="10024710" y="3918585"/>
                <a:ext cx="69840" cy="1224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1646839-9190-4D63-A140-FCD70D61455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016070" y="3909585"/>
                  <a:ext cx="87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95B5FE5-69D3-431B-952D-CF9EFF960F33}"/>
                    </a:ext>
                  </a:extLst>
                </p14:cNvPr>
                <p14:cNvContentPartPr/>
                <p14:nvPr/>
              </p14:nvContentPartPr>
              <p14:xfrm>
                <a:off x="10054950" y="3950985"/>
                <a:ext cx="330120" cy="4219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95B5FE5-69D3-431B-952D-CF9EFF960F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45950" y="3942345"/>
                  <a:ext cx="3477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0C3AD9D-58B0-4D5C-8407-B4701E1D5936}"/>
                    </a:ext>
                  </a:extLst>
                </p14:cNvPr>
                <p14:cNvContentPartPr/>
                <p14:nvPr/>
              </p14:nvContentPartPr>
              <p14:xfrm>
                <a:off x="10392270" y="4051065"/>
                <a:ext cx="539280" cy="1252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0C3AD9D-58B0-4D5C-8407-B4701E1D593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83630" y="4042065"/>
                  <a:ext cx="556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84D68157-FA44-4510-AE87-B2F030B642B7}"/>
                    </a:ext>
                  </a:extLst>
                </p14:cNvPr>
                <p14:cNvContentPartPr/>
                <p14:nvPr/>
              </p14:nvContentPartPr>
              <p14:xfrm>
                <a:off x="10794750" y="3832545"/>
                <a:ext cx="378360" cy="2984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84D68157-FA44-4510-AE87-B2F030B642B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786110" y="3823545"/>
                  <a:ext cx="396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A4B99672-402F-4609-BEBD-6EB0A746E01C}"/>
                    </a:ext>
                  </a:extLst>
                </p14:cNvPr>
                <p14:cNvContentPartPr/>
                <p14:nvPr/>
              </p14:nvContentPartPr>
              <p14:xfrm>
                <a:off x="11133150" y="4003185"/>
                <a:ext cx="476640" cy="1321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A4B99672-402F-4609-BEBD-6EB0A746E0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24150" y="3994185"/>
                  <a:ext cx="49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B08B496-A887-4D54-AFBE-3757C57E3FCD}"/>
                    </a:ext>
                  </a:extLst>
                </p14:cNvPr>
                <p14:cNvContentPartPr/>
                <p14:nvPr/>
              </p14:nvContentPartPr>
              <p14:xfrm>
                <a:off x="4856550" y="4553625"/>
                <a:ext cx="469440" cy="335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B08B496-A887-4D54-AFBE-3757C57E3FC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47910" y="4544625"/>
                  <a:ext cx="4870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EA9506A5-86A0-4871-AAAB-0E813445EF95}"/>
              </a:ext>
            </a:extLst>
          </p:cNvPr>
          <p:cNvGrpSpPr/>
          <p:nvPr/>
        </p:nvGrpSpPr>
        <p:grpSpPr>
          <a:xfrm>
            <a:off x="5891550" y="4697985"/>
            <a:ext cx="1329120" cy="203040"/>
            <a:chOff x="5891550" y="4697985"/>
            <a:chExt cx="1329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05B12AB-22CE-465D-8B51-185B5C59E773}"/>
                    </a:ext>
                  </a:extLst>
                </p14:cNvPr>
                <p14:cNvContentPartPr/>
                <p14:nvPr/>
              </p14:nvContentPartPr>
              <p14:xfrm>
                <a:off x="5891550" y="4745865"/>
                <a:ext cx="287640" cy="1411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05B12AB-22CE-465D-8B51-185B5C59E77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82550" y="4737225"/>
                  <a:ext cx="30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ACAC7DC-5575-4973-A782-D34659FACBCA}"/>
                    </a:ext>
                  </a:extLst>
                </p14:cNvPr>
                <p14:cNvContentPartPr/>
                <p14:nvPr/>
              </p14:nvContentPartPr>
              <p14:xfrm>
                <a:off x="6234990" y="4779705"/>
                <a:ext cx="201600" cy="121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ACAC7DC-5575-4973-A782-D34659FACBC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25990" y="4771065"/>
                  <a:ext cx="219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5C8F89AB-C3DC-4FF5-B4C9-54B1690C131B}"/>
                    </a:ext>
                  </a:extLst>
                </p14:cNvPr>
                <p14:cNvContentPartPr/>
                <p14:nvPr/>
              </p14:nvContentPartPr>
              <p14:xfrm>
                <a:off x="6493830" y="4697985"/>
                <a:ext cx="534960" cy="1843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5C8F89AB-C3DC-4FF5-B4C9-54B1690C13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85190" y="4689345"/>
                  <a:ext cx="552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CAA108B5-2EF9-4F8C-9C1E-C28DACCCF514}"/>
                    </a:ext>
                  </a:extLst>
                </p14:cNvPr>
                <p14:cNvContentPartPr/>
                <p14:nvPr/>
              </p14:nvContentPartPr>
              <p14:xfrm>
                <a:off x="6941670" y="4756305"/>
                <a:ext cx="279000" cy="124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CAA108B5-2EF9-4F8C-9C1E-C28DACCCF51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932670" y="4747305"/>
                  <a:ext cx="2966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3D8FDDD8-20F3-458B-B07E-2A1A31D6D0A5}"/>
              </a:ext>
            </a:extLst>
          </p:cNvPr>
          <p:cNvGrpSpPr/>
          <p:nvPr/>
        </p:nvGrpSpPr>
        <p:grpSpPr>
          <a:xfrm>
            <a:off x="7647630" y="4466865"/>
            <a:ext cx="1038960" cy="334800"/>
            <a:chOff x="7647630" y="4466865"/>
            <a:chExt cx="10389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CCEAF92-9C29-41FD-A4A1-5314CF2293CB}"/>
                    </a:ext>
                  </a:extLst>
                </p14:cNvPr>
                <p14:cNvContentPartPr/>
                <p14:nvPr/>
              </p14:nvContentPartPr>
              <p14:xfrm>
                <a:off x="7647630" y="4689345"/>
                <a:ext cx="156960" cy="1108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CCEAF92-9C29-41FD-A4A1-5314CF2293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38630" y="4680345"/>
                  <a:ext cx="174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CB059F7-E9D0-4CD0-8062-3A392A155396}"/>
                    </a:ext>
                  </a:extLst>
                </p14:cNvPr>
                <p14:cNvContentPartPr/>
                <p14:nvPr/>
              </p14:nvContentPartPr>
              <p14:xfrm>
                <a:off x="7795230" y="4698345"/>
                <a:ext cx="235800" cy="103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CB059F7-E9D0-4CD0-8062-3A392A1553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86230" y="4689705"/>
                  <a:ext cx="253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D4EF2350-3F19-4F5C-84DB-72DFB15731FB}"/>
                    </a:ext>
                  </a:extLst>
                </p14:cNvPr>
                <p14:cNvContentPartPr/>
                <p14:nvPr/>
              </p14:nvContentPartPr>
              <p14:xfrm>
                <a:off x="8100510" y="4466865"/>
                <a:ext cx="472320" cy="304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D4EF2350-3F19-4F5C-84DB-72DFB15731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91870" y="4458225"/>
                  <a:ext cx="489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FDA8A94-2269-44F9-845A-FDB980367AAC}"/>
                    </a:ext>
                  </a:extLst>
                </p14:cNvPr>
                <p14:cNvContentPartPr/>
                <p14:nvPr/>
              </p14:nvContentPartPr>
              <p14:xfrm>
                <a:off x="8400030" y="4626705"/>
                <a:ext cx="286560" cy="1501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FDA8A94-2269-44F9-845A-FDB980367AA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91030" y="4618065"/>
                  <a:ext cx="3042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9A79EC49-0892-4747-B891-19FE2DB07A5E}"/>
              </a:ext>
            </a:extLst>
          </p:cNvPr>
          <p:cNvGrpSpPr/>
          <p:nvPr/>
        </p:nvGrpSpPr>
        <p:grpSpPr>
          <a:xfrm>
            <a:off x="398310" y="3554625"/>
            <a:ext cx="3444840" cy="1956600"/>
            <a:chOff x="398310" y="3554625"/>
            <a:chExt cx="3444840" cy="19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F5AB0CE-2A13-49B8-AF49-2F6FF17D89B8}"/>
                    </a:ext>
                  </a:extLst>
                </p14:cNvPr>
                <p14:cNvContentPartPr/>
                <p14:nvPr/>
              </p14:nvContentPartPr>
              <p14:xfrm>
                <a:off x="504870" y="3554625"/>
                <a:ext cx="3036600" cy="1353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F5AB0CE-2A13-49B8-AF49-2F6FF17D89B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5870" y="3545985"/>
                  <a:ext cx="3054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163EA9A-29FF-4AB1-9CAA-F49D33295DAB}"/>
                    </a:ext>
                  </a:extLst>
                </p14:cNvPr>
                <p14:cNvContentPartPr/>
                <p14:nvPr/>
              </p14:nvContentPartPr>
              <p14:xfrm>
                <a:off x="398310" y="3654345"/>
                <a:ext cx="3444840" cy="18568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163EA9A-29FF-4AB1-9CAA-F49D33295D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9670" y="3645705"/>
                  <a:ext cx="3462480" cy="18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6D9D979-0CBD-47BE-AF47-AE99ED744843}"/>
                    </a:ext>
                  </a:extLst>
                </p14:cNvPr>
                <p14:cNvContentPartPr/>
                <p14:nvPr/>
              </p14:nvContentPartPr>
              <p14:xfrm>
                <a:off x="3687270" y="3599985"/>
                <a:ext cx="73800" cy="17899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6D9D979-0CBD-47BE-AF47-AE99ED74484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78270" y="3591345"/>
                  <a:ext cx="91440" cy="180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5CEB24C6-D629-4CD8-ACB1-0BEBA1FD725A}"/>
              </a:ext>
            </a:extLst>
          </p:cNvPr>
          <p:cNvGrpSpPr/>
          <p:nvPr/>
        </p:nvGrpSpPr>
        <p:grpSpPr>
          <a:xfrm>
            <a:off x="9369510" y="946425"/>
            <a:ext cx="2035080" cy="2386080"/>
            <a:chOff x="9369510" y="946425"/>
            <a:chExt cx="2035080" cy="23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4A81961-82D7-4AE0-B062-8B6CD8931538}"/>
                    </a:ext>
                  </a:extLst>
                </p14:cNvPr>
                <p14:cNvContentPartPr/>
                <p14:nvPr/>
              </p14:nvContentPartPr>
              <p14:xfrm>
                <a:off x="9436110" y="946425"/>
                <a:ext cx="991440" cy="7239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4A81961-82D7-4AE0-B062-8B6CD893153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27470" y="937785"/>
                  <a:ext cx="100908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F2AAD41-A528-4EC3-A0B2-CF5CCCE2BFDC}"/>
                    </a:ext>
                  </a:extLst>
                </p14:cNvPr>
                <p14:cNvContentPartPr/>
                <p14:nvPr/>
              </p14:nvContentPartPr>
              <p14:xfrm>
                <a:off x="9606390" y="1356465"/>
                <a:ext cx="1167480" cy="794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F2AAD41-A528-4EC3-A0B2-CF5CCCE2BFD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97390" y="1347465"/>
                  <a:ext cx="118512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D3C775F-DAEE-440E-ADCD-38436C6F15F5}"/>
                    </a:ext>
                  </a:extLst>
                </p14:cNvPr>
                <p14:cNvContentPartPr/>
                <p14:nvPr/>
              </p14:nvContentPartPr>
              <p14:xfrm>
                <a:off x="9842550" y="1666425"/>
                <a:ext cx="1288800" cy="900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D3C775F-DAEE-440E-ADCD-38436C6F15F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33550" y="1657425"/>
                  <a:ext cx="130644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46E5685-8798-4022-AD40-1FD348C3E6C0}"/>
                    </a:ext>
                  </a:extLst>
                </p14:cNvPr>
                <p14:cNvContentPartPr/>
                <p14:nvPr/>
              </p14:nvContentPartPr>
              <p14:xfrm>
                <a:off x="10099590" y="2058825"/>
                <a:ext cx="1305000" cy="10004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46E5685-8798-4022-AD40-1FD348C3E6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090950" y="2049825"/>
                  <a:ext cx="132264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128B342-AC42-47EC-84E1-398E2B185C0F}"/>
                    </a:ext>
                  </a:extLst>
                </p14:cNvPr>
                <p14:cNvContentPartPr/>
                <p14:nvPr/>
              </p14:nvContentPartPr>
              <p14:xfrm>
                <a:off x="10468590" y="2760465"/>
                <a:ext cx="753480" cy="5720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128B342-AC42-47EC-84E1-398E2B185C0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459950" y="2751465"/>
                  <a:ext cx="7711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81618EE-6676-4B90-AB6C-27A00FF9DE23}"/>
                    </a:ext>
                  </a:extLst>
                </p14:cNvPr>
                <p14:cNvContentPartPr/>
                <p14:nvPr/>
              </p14:nvContentPartPr>
              <p14:xfrm>
                <a:off x="9369510" y="2044425"/>
                <a:ext cx="83160" cy="1051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81618EE-6676-4B90-AB6C-27A00FF9DE2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360870" y="2035425"/>
                  <a:ext cx="100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050FD5F-B935-4DA2-8082-505D3EDD8659}"/>
                    </a:ext>
                  </a:extLst>
                </p14:cNvPr>
                <p14:cNvContentPartPr/>
                <p14:nvPr/>
              </p14:nvContentPartPr>
              <p14:xfrm>
                <a:off x="9455550" y="3132705"/>
                <a:ext cx="69840" cy="1630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050FD5F-B935-4DA2-8082-505D3EDD865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46910" y="3123705"/>
                  <a:ext cx="8748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5F9ED8DF-EC14-43BC-A3CE-0D512ADF6984}"/>
              </a:ext>
            </a:extLst>
          </p:cNvPr>
          <p:cNvGrpSpPr/>
          <p:nvPr/>
        </p:nvGrpSpPr>
        <p:grpSpPr>
          <a:xfrm>
            <a:off x="5685630" y="1380585"/>
            <a:ext cx="6384600" cy="1938240"/>
            <a:chOff x="5685630" y="1380585"/>
            <a:chExt cx="6384600" cy="19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5011904-18A5-4531-8CA2-A9E58322681A}"/>
                    </a:ext>
                  </a:extLst>
                </p14:cNvPr>
                <p14:cNvContentPartPr/>
                <p14:nvPr/>
              </p14:nvContentPartPr>
              <p14:xfrm>
                <a:off x="5685630" y="1788105"/>
                <a:ext cx="102240" cy="147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5011904-18A5-4531-8CA2-A9E58322681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676990" y="1779105"/>
                  <a:ext cx="119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53558E6-28AC-4BCA-BD2F-0FD02137AB66}"/>
                    </a:ext>
                  </a:extLst>
                </p14:cNvPr>
                <p14:cNvContentPartPr/>
                <p14:nvPr/>
              </p14:nvContentPartPr>
              <p14:xfrm>
                <a:off x="5881470" y="1782705"/>
                <a:ext cx="35640" cy="28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3558E6-28AC-4BCA-BD2F-0FD02137AB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72470" y="1774065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2182F6D-0E49-4E75-8986-646E716D7B9D}"/>
                    </a:ext>
                  </a:extLst>
                </p14:cNvPr>
                <p14:cNvContentPartPr/>
                <p14:nvPr/>
              </p14:nvContentPartPr>
              <p14:xfrm>
                <a:off x="5871750" y="1890345"/>
                <a:ext cx="46800" cy="57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2182F6D-0E49-4E75-8986-646E716D7B9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62750" y="1881705"/>
                  <a:ext cx="64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BFB4849-2C7F-4115-BDCA-B92EFEC43EC1}"/>
                    </a:ext>
                  </a:extLst>
                </p14:cNvPr>
                <p14:cNvContentPartPr/>
                <p14:nvPr/>
              </p14:nvContentPartPr>
              <p14:xfrm>
                <a:off x="6071190" y="1765785"/>
                <a:ext cx="119160" cy="190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BFB4849-2C7F-4115-BDCA-B92EFEC43E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2550" y="1757145"/>
                  <a:ext cx="136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C815352-C26E-4258-B1F0-EF6DE80D325F}"/>
                    </a:ext>
                  </a:extLst>
                </p14:cNvPr>
                <p14:cNvContentPartPr/>
                <p14:nvPr/>
              </p14:nvContentPartPr>
              <p14:xfrm>
                <a:off x="6899190" y="2116785"/>
                <a:ext cx="1125000" cy="79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815352-C26E-4258-B1F0-EF6DE80D32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90550" y="2108145"/>
                  <a:ext cx="1142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289035C-45D3-445D-A151-5510FFEC16AC}"/>
                    </a:ext>
                  </a:extLst>
                </p14:cNvPr>
                <p14:cNvContentPartPr/>
                <p14:nvPr/>
              </p14:nvContentPartPr>
              <p14:xfrm>
                <a:off x="8016630" y="1935345"/>
                <a:ext cx="73080" cy="421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89035C-45D3-445D-A151-5510FFEC16A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07990" y="1926705"/>
                  <a:ext cx="90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D3EE27C-2EE8-4349-B3CF-5C4291089D97}"/>
                    </a:ext>
                  </a:extLst>
                </p14:cNvPr>
                <p14:cNvContentPartPr/>
                <p14:nvPr/>
              </p14:nvContentPartPr>
              <p14:xfrm>
                <a:off x="7944270" y="1971705"/>
                <a:ext cx="367920" cy="385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3EE27C-2EE8-4349-B3CF-5C4291089D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5270" y="1963065"/>
                  <a:ext cx="385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4DEAC0A-D0AD-46EA-9E02-37CDA1C73A74}"/>
                    </a:ext>
                  </a:extLst>
                </p14:cNvPr>
                <p14:cNvContentPartPr/>
                <p14:nvPr/>
              </p14:nvContentPartPr>
              <p14:xfrm>
                <a:off x="8230830" y="1888905"/>
                <a:ext cx="52920" cy="40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4DEAC0A-D0AD-46EA-9E02-37CDA1C73A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21830" y="1880265"/>
                  <a:ext cx="70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3456481-2C41-42E3-AD42-5C25D9E649E8}"/>
                    </a:ext>
                  </a:extLst>
                </p14:cNvPr>
                <p14:cNvContentPartPr/>
                <p14:nvPr/>
              </p14:nvContentPartPr>
              <p14:xfrm>
                <a:off x="8266830" y="2132265"/>
                <a:ext cx="643320" cy="25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3456481-2C41-42E3-AD42-5C25D9E649E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57830" y="2123625"/>
                  <a:ext cx="66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A030C5C-BFDE-46E2-AE2C-4122348C990F}"/>
                    </a:ext>
                  </a:extLst>
                </p14:cNvPr>
                <p14:cNvContentPartPr/>
                <p14:nvPr/>
              </p14:nvContentPartPr>
              <p14:xfrm>
                <a:off x="8878470" y="2104545"/>
                <a:ext cx="55800" cy="323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030C5C-BFDE-46E2-AE2C-4122348C99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69830" y="2095545"/>
                  <a:ext cx="73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7F8C589-BC4A-49AD-8E1E-85DEC1E44A71}"/>
                    </a:ext>
                  </a:extLst>
                </p14:cNvPr>
                <p14:cNvContentPartPr/>
                <p14:nvPr/>
              </p14:nvContentPartPr>
              <p14:xfrm>
                <a:off x="8632230" y="2423145"/>
                <a:ext cx="728640" cy="80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7F8C589-BC4A-49AD-8E1E-85DEC1E44A7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23590" y="2414505"/>
                  <a:ext cx="74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04165B9-D83A-45A9-BDD6-CA8A8CAA6ED5}"/>
                    </a:ext>
                  </a:extLst>
                </p14:cNvPr>
                <p14:cNvContentPartPr/>
                <p14:nvPr/>
              </p14:nvContentPartPr>
              <p14:xfrm>
                <a:off x="8802870" y="2102025"/>
                <a:ext cx="114480" cy="69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04165B9-D83A-45A9-BDD6-CA8A8CAA6E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94230" y="2093385"/>
                  <a:ext cx="132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EA56B0E-F342-4B8B-BC44-EF37E9C74669}"/>
                    </a:ext>
                  </a:extLst>
                </p14:cNvPr>
                <p14:cNvContentPartPr/>
                <p14:nvPr/>
              </p14:nvContentPartPr>
              <p14:xfrm>
                <a:off x="8670750" y="2699985"/>
                <a:ext cx="650160" cy="133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EA56B0E-F342-4B8B-BC44-EF37E9C746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2110" y="2690985"/>
                  <a:ext cx="66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C4EDB98-AE02-4018-95AC-058EDD39066F}"/>
                    </a:ext>
                  </a:extLst>
                </p14:cNvPr>
                <p14:cNvContentPartPr/>
                <p14:nvPr/>
              </p14:nvContentPartPr>
              <p14:xfrm>
                <a:off x="8938230" y="2729505"/>
                <a:ext cx="67320" cy="462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C4EDB98-AE02-4018-95AC-058EDD39066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29590" y="2720505"/>
                  <a:ext cx="849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9FC1318-5F31-4248-AA28-24D273D625C0}"/>
                    </a:ext>
                  </a:extLst>
                </p14:cNvPr>
                <p14:cNvContentPartPr/>
                <p14:nvPr/>
              </p14:nvContentPartPr>
              <p14:xfrm>
                <a:off x="7136070" y="3234945"/>
                <a:ext cx="1823040" cy="70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9FC1318-5F31-4248-AA28-24D273D625C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27070" y="3225945"/>
                  <a:ext cx="1840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20BE94C-AFBC-4763-B80B-291D33CA860C}"/>
                    </a:ext>
                  </a:extLst>
                </p14:cNvPr>
                <p14:cNvContentPartPr/>
                <p14:nvPr/>
              </p14:nvContentPartPr>
              <p14:xfrm>
                <a:off x="8922390" y="3156825"/>
                <a:ext cx="88200" cy="99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20BE94C-AFBC-4763-B80B-291D33CA860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13750" y="3147825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067FE79-5E99-4CF1-9D9A-A887E6F4A9BB}"/>
                    </a:ext>
                  </a:extLst>
                </p14:cNvPr>
                <p14:cNvContentPartPr/>
                <p14:nvPr/>
              </p14:nvContentPartPr>
              <p14:xfrm>
                <a:off x="8801070" y="2004465"/>
                <a:ext cx="1301760" cy="124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067FE79-5E99-4CF1-9D9A-A887E6F4A9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92070" y="1995825"/>
                  <a:ext cx="131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0C1D8A8-8EB8-43EE-A995-C90DDFCEBE22}"/>
                    </a:ext>
                  </a:extLst>
                </p14:cNvPr>
                <p14:cNvContentPartPr/>
                <p14:nvPr/>
              </p14:nvContentPartPr>
              <p14:xfrm>
                <a:off x="10030830" y="1858665"/>
                <a:ext cx="27360" cy="278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0C1D8A8-8EB8-43EE-A995-C90DDFCEBE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21830" y="1849665"/>
                  <a:ext cx="45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B61AA9E-EB81-4337-BE65-D7D5A93CE21D}"/>
                    </a:ext>
                  </a:extLst>
                </p14:cNvPr>
                <p14:cNvContentPartPr/>
                <p14:nvPr/>
              </p14:nvContentPartPr>
              <p14:xfrm>
                <a:off x="9967470" y="1841745"/>
                <a:ext cx="790560" cy="343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B61AA9E-EB81-4337-BE65-D7D5A93CE2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8830" y="1832745"/>
                  <a:ext cx="808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992C907D-DB8F-4420-B40E-E5C6ED231161}"/>
                    </a:ext>
                  </a:extLst>
                </p14:cNvPr>
                <p14:cNvContentPartPr/>
                <p14:nvPr/>
              </p14:nvContentPartPr>
              <p14:xfrm>
                <a:off x="9897630" y="1380585"/>
                <a:ext cx="226800" cy="2948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992C907D-DB8F-4420-B40E-E5C6ED23116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88990" y="1371945"/>
                  <a:ext cx="24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7586AD9-747B-46AC-83F2-4FF126582CA5}"/>
                    </a:ext>
                  </a:extLst>
                </p14:cNvPr>
                <p14:cNvContentPartPr/>
                <p14:nvPr/>
              </p14:nvContentPartPr>
              <p14:xfrm>
                <a:off x="10163670" y="1551585"/>
                <a:ext cx="154080" cy="140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7586AD9-747B-46AC-83F2-4FF126582CA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54670" y="1542945"/>
                  <a:ext cx="171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D2D1CB3-A0C4-491F-93C6-42628220A886}"/>
                    </a:ext>
                  </a:extLst>
                </p14:cNvPr>
                <p14:cNvContentPartPr/>
                <p14:nvPr/>
              </p14:nvContentPartPr>
              <p14:xfrm>
                <a:off x="10136670" y="1610625"/>
                <a:ext cx="88200" cy="259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D2D1CB3-A0C4-491F-93C6-42628220A88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28030" y="1601985"/>
                  <a:ext cx="10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1DF8347-CACD-4A7D-9CD3-A58300B0C37B}"/>
                    </a:ext>
                  </a:extLst>
                </p14:cNvPr>
                <p14:cNvContentPartPr/>
                <p14:nvPr/>
              </p14:nvContentPartPr>
              <p14:xfrm>
                <a:off x="10111470" y="1553385"/>
                <a:ext cx="137160" cy="46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1DF8347-CACD-4A7D-9CD3-A58300B0C37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02470" y="1544745"/>
                  <a:ext cx="15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C25649F-67A0-45FE-A7EE-A110E5CCB272}"/>
                    </a:ext>
                  </a:extLst>
                </p14:cNvPr>
                <p14:cNvContentPartPr/>
                <p14:nvPr/>
              </p14:nvContentPartPr>
              <p14:xfrm>
                <a:off x="10649310" y="1983585"/>
                <a:ext cx="386640" cy="62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C25649F-67A0-45FE-A7EE-A110E5CCB2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40670" y="1974585"/>
                  <a:ext cx="404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991F4EC-3BC0-458E-8194-A53B5132F515}"/>
                    </a:ext>
                  </a:extLst>
                </p14:cNvPr>
                <p14:cNvContentPartPr/>
                <p14:nvPr/>
              </p14:nvContentPartPr>
              <p14:xfrm>
                <a:off x="11002110" y="1990425"/>
                <a:ext cx="34920" cy="339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991F4EC-3BC0-458E-8194-A53B5132F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93470" y="1981425"/>
                  <a:ext cx="52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BEF2001-95F2-4D00-922D-3DAD72EEEF6B}"/>
                    </a:ext>
                  </a:extLst>
                </p14:cNvPr>
                <p14:cNvContentPartPr/>
                <p14:nvPr/>
              </p14:nvContentPartPr>
              <p14:xfrm>
                <a:off x="10749390" y="2226945"/>
                <a:ext cx="606960" cy="136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BEF2001-95F2-4D00-922D-3DAD72EEEF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0390" y="2218305"/>
                  <a:ext cx="62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0E76121-8DEB-4E50-8C8E-3A701BAFBA6A}"/>
                    </a:ext>
                  </a:extLst>
                </p14:cNvPr>
                <p14:cNvContentPartPr/>
                <p14:nvPr/>
              </p14:nvContentPartPr>
              <p14:xfrm>
                <a:off x="10596030" y="2395065"/>
                <a:ext cx="96120" cy="124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0E76121-8DEB-4E50-8C8E-3A701BAFBA6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87030" y="2386065"/>
                  <a:ext cx="11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06CD558-92A2-4628-8B7B-D63EF09E24BB}"/>
                    </a:ext>
                  </a:extLst>
                </p14:cNvPr>
                <p14:cNvContentPartPr/>
                <p14:nvPr/>
              </p14:nvContentPartPr>
              <p14:xfrm>
                <a:off x="10820310" y="2318385"/>
                <a:ext cx="465840" cy="290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06CD558-92A2-4628-8B7B-D63EF09E24B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11670" y="2309745"/>
                  <a:ext cx="48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5DA0C6F8-C019-429A-8E52-16B82EE1B162}"/>
                    </a:ext>
                  </a:extLst>
                </p14:cNvPr>
                <p14:cNvContentPartPr/>
                <p14:nvPr/>
              </p14:nvContentPartPr>
              <p14:xfrm>
                <a:off x="11062950" y="2617545"/>
                <a:ext cx="52200" cy="539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DA0C6F8-C019-429A-8E52-16B82EE1B1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54310" y="2608545"/>
                  <a:ext cx="698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5BC5666-4B6E-47FF-ADD3-91F2597C3B75}"/>
                    </a:ext>
                  </a:extLst>
                </p14:cNvPr>
                <p14:cNvContentPartPr/>
                <p14:nvPr/>
              </p14:nvContentPartPr>
              <p14:xfrm>
                <a:off x="8972070" y="3163665"/>
                <a:ext cx="2116800" cy="79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BC5666-4B6E-47FF-ADD3-91F2597C3B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3430" y="3154665"/>
                  <a:ext cx="2134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0F3F969-516A-47F6-99F5-4FB0DCAAD7FC}"/>
                    </a:ext>
                  </a:extLst>
                </p14:cNvPr>
                <p14:cNvContentPartPr/>
                <p14:nvPr/>
              </p14:nvContentPartPr>
              <p14:xfrm>
                <a:off x="10982310" y="1884945"/>
                <a:ext cx="901440" cy="243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0F3F969-516A-47F6-99F5-4FB0DCAAD7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73310" y="1875945"/>
                  <a:ext cx="919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44F8FB1-E44E-4E44-8223-009EDF3C9CE0}"/>
                    </a:ext>
                  </a:extLst>
                </p14:cNvPr>
                <p14:cNvContentPartPr/>
                <p14:nvPr/>
              </p14:nvContentPartPr>
              <p14:xfrm>
                <a:off x="11717790" y="2174025"/>
                <a:ext cx="295920" cy="104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44F8FB1-E44E-4E44-8223-009EDF3C9C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09150" y="2165025"/>
                  <a:ext cx="313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6DF72EF-9BD0-42F7-8D6D-42C318BDB2E8}"/>
                    </a:ext>
                  </a:extLst>
                </p14:cNvPr>
                <p14:cNvContentPartPr/>
                <p14:nvPr/>
              </p14:nvContentPartPr>
              <p14:xfrm>
                <a:off x="11768190" y="2219385"/>
                <a:ext cx="78120" cy="5133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6DF72EF-9BD0-42F7-8D6D-42C318BDB2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759550" y="2210745"/>
                  <a:ext cx="95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E66B6CF-9A10-4C72-A9B8-857CEB816E6D}"/>
                    </a:ext>
                  </a:extLst>
                </p14:cNvPr>
                <p14:cNvContentPartPr/>
                <p14:nvPr/>
              </p14:nvContentPartPr>
              <p14:xfrm>
                <a:off x="11805990" y="2264745"/>
                <a:ext cx="264240" cy="478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E66B6CF-9A10-4C72-A9B8-857CEB816E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97350" y="2256105"/>
                  <a:ext cx="281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14F9103-5B04-4A37-9017-EE4E2A451543}"/>
                    </a:ext>
                  </a:extLst>
                </p14:cNvPr>
                <p14:cNvContentPartPr/>
                <p14:nvPr/>
              </p14:nvContentPartPr>
              <p14:xfrm>
                <a:off x="11065110" y="2732385"/>
                <a:ext cx="863640" cy="443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14F9103-5B04-4A37-9017-EE4E2A4515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56470" y="2723385"/>
                  <a:ext cx="8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6180DC61-F6D6-43EB-AEBA-5D5C3E9A0647}"/>
                    </a:ext>
                  </a:extLst>
                </p14:cNvPr>
                <p14:cNvContentPartPr/>
                <p14:nvPr/>
              </p14:nvContentPartPr>
              <p14:xfrm>
                <a:off x="6347310" y="2165385"/>
                <a:ext cx="855360" cy="1153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180DC61-F6D6-43EB-AEBA-5D5C3E9A06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38310" y="2156385"/>
                  <a:ext cx="873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8639D39-E3E9-4B22-BB8A-CE718EF3687D}"/>
                    </a:ext>
                  </a:extLst>
                </p14:cNvPr>
                <p14:cNvContentPartPr/>
                <p14:nvPr/>
              </p14:nvContentPartPr>
              <p14:xfrm>
                <a:off x="6866070" y="2143785"/>
                <a:ext cx="60840" cy="92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8639D39-E3E9-4B22-BB8A-CE718EF3687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57070" y="2135145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04ECE1A-081D-4013-A551-0A6FCAE3FDD5}"/>
                    </a:ext>
                  </a:extLst>
                </p14:cNvPr>
                <p14:cNvContentPartPr/>
                <p14:nvPr/>
              </p14:nvContentPartPr>
              <p14:xfrm>
                <a:off x="6829350" y="2101665"/>
                <a:ext cx="79920" cy="114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04ECE1A-081D-4013-A551-0A6FCAE3FD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20710" y="2093025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AEE90C-5ED1-4B75-8556-9197573D6754}"/>
                    </a:ext>
                  </a:extLst>
                </p14:cNvPr>
                <p14:cNvContentPartPr/>
                <p14:nvPr/>
              </p14:nvContentPartPr>
              <p14:xfrm>
                <a:off x="7061550" y="3198945"/>
                <a:ext cx="56880" cy="103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AEE90C-5ED1-4B75-8556-9197573D675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52910" y="3189945"/>
                  <a:ext cx="74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4761B33-FDFE-4F8F-A958-E59DA0BC48F9}"/>
                    </a:ext>
                  </a:extLst>
                </p14:cNvPr>
                <p14:cNvContentPartPr/>
                <p14:nvPr/>
              </p14:nvContentPartPr>
              <p14:xfrm>
                <a:off x="6831870" y="2440785"/>
                <a:ext cx="107280" cy="198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4761B33-FDFE-4F8F-A958-E59DA0BC48F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23230" y="2432145"/>
                  <a:ext cx="124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0EA006F-0A8C-4F83-AA9B-B2DE70C4923E}"/>
                    </a:ext>
                  </a:extLst>
                </p14:cNvPr>
                <p14:cNvContentPartPr/>
                <p14:nvPr/>
              </p14:nvContentPartPr>
              <p14:xfrm>
                <a:off x="6985230" y="2438625"/>
                <a:ext cx="102960" cy="1782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0EA006F-0A8C-4F83-AA9B-B2DE70C4923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76230" y="2429625"/>
                  <a:ext cx="120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58CA347-1E2A-4207-9385-072829AFD06D}"/>
                    </a:ext>
                  </a:extLst>
                </p14:cNvPr>
                <p14:cNvContentPartPr/>
                <p14:nvPr/>
              </p14:nvContentPartPr>
              <p14:xfrm>
                <a:off x="7086390" y="2444025"/>
                <a:ext cx="109800" cy="155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58CA347-1E2A-4207-9385-072829AFD06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77390" y="2435025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88072B8-9DC8-44AB-BFD4-ABCB75BD1B97}"/>
                    </a:ext>
                  </a:extLst>
                </p14:cNvPr>
                <p14:cNvContentPartPr/>
                <p14:nvPr/>
              </p14:nvContentPartPr>
              <p14:xfrm>
                <a:off x="6773910" y="2703585"/>
                <a:ext cx="462960" cy="14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88072B8-9DC8-44AB-BFD4-ABCB75BD1B9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64910" y="2694585"/>
                  <a:ext cx="480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3A053A8-686D-4393-9AB9-2010280F85BB}"/>
                    </a:ext>
                  </a:extLst>
                </p14:cNvPr>
                <p14:cNvContentPartPr/>
                <p14:nvPr/>
              </p14:nvContentPartPr>
              <p14:xfrm>
                <a:off x="6930510" y="2778465"/>
                <a:ext cx="104040" cy="124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3A053A8-686D-4393-9AB9-2010280F85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1510" y="2769825"/>
                  <a:ext cx="12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8465CF5-1FA0-4DAB-91A7-FEA341156050}"/>
                    </a:ext>
                  </a:extLst>
                </p14:cNvPr>
                <p14:cNvContentPartPr/>
                <p14:nvPr/>
              </p14:nvContentPartPr>
              <p14:xfrm>
                <a:off x="7246230" y="2456265"/>
                <a:ext cx="128520" cy="224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8465CF5-1FA0-4DAB-91A7-FEA34115605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237230" y="2447265"/>
                  <a:ext cx="146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8D24DEC-CD16-4182-9874-4D940EBBCD3A}"/>
                    </a:ext>
                  </a:extLst>
                </p14:cNvPr>
                <p14:cNvContentPartPr/>
                <p14:nvPr/>
              </p14:nvContentPartPr>
              <p14:xfrm>
                <a:off x="7404990" y="2588385"/>
                <a:ext cx="87480" cy="94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8D24DEC-CD16-4182-9874-4D940EBBCD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95990" y="2579385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1E0C9CD-7547-4FAA-BB4C-DC3FCCBF9580}"/>
                    </a:ext>
                  </a:extLst>
                </p14:cNvPr>
                <p14:cNvContentPartPr/>
                <p14:nvPr/>
              </p14:nvContentPartPr>
              <p14:xfrm>
                <a:off x="7514070" y="2600265"/>
                <a:ext cx="106920" cy="71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1E0C9CD-7547-4FAA-BB4C-DC3FCCBF958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05070" y="2591625"/>
                  <a:ext cx="124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4557F5B-271B-4938-8660-420D7E67A09E}"/>
                    </a:ext>
                  </a:extLst>
                </p14:cNvPr>
                <p14:cNvContentPartPr/>
                <p14:nvPr/>
              </p14:nvContentPartPr>
              <p14:xfrm>
                <a:off x="7637190" y="2559225"/>
                <a:ext cx="110520" cy="129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4557F5B-271B-4938-8660-420D7E67A0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28550" y="2550225"/>
                  <a:ext cx="128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6FC9D95-08C4-495F-B32C-DBBA68D729DC}"/>
                    </a:ext>
                  </a:extLst>
                </p14:cNvPr>
                <p14:cNvContentPartPr/>
                <p14:nvPr/>
              </p14:nvContentPartPr>
              <p14:xfrm>
                <a:off x="9175110" y="2857305"/>
                <a:ext cx="247320" cy="134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6FC9D95-08C4-495F-B32C-DBBA68D729D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6470" y="2848665"/>
                  <a:ext cx="264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334AEC6-0187-4CD0-BE6B-8CBC72757C9F}"/>
                    </a:ext>
                  </a:extLst>
                </p14:cNvPr>
                <p14:cNvContentPartPr/>
                <p14:nvPr/>
              </p14:nvContentPartPr>
              <p14:xfrm>
                <a:off x="11525910" y="2779905"/>
                <a:ext cx="92880" cy="2394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334AEC6-0187-4CD0-BE6B-8CBC72757C9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17270" y="2771265"/>
                  <a:ext cx="110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01EDB58-CDA8-44B0-92AA-757F0E5ED8FE}"/>
                    </a:ext>
                  </a:extLst>
                </p14:cNvPr>
                <p14:cNvContentPartPr/>
                <p14:nvPr/>
              </p14:nvContentPartPr>
              <p14:xfrm>
                <a:off x="11688270" y="2921025"/>
                <a:ext cx="104400" cy="957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01EDB58-CDA8-44B0-92AA-757F0E5ED8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79270" y="2912385"/>
                  <a:ext cx="1220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10A8D4D2-477A-4B97-9E16-3CDBFFE012E5}"/>
              </a:ext>
            </a:extLst>
          </p:cNvPr>
          <p:cNvGrpSpPr/>
          <p:nvPr/>
        </p:nvGrpSpPr>
        <p:grpSpPr>
          <a:xfrm>
            <a:off x="755280" y="5940120"/>
            <a:ext cx="531720" cy="240120"/>
            <a:chOff x="724830" y="5883465"/>
            <a:chExt cx="53172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50570FC-5741-4C1F-A586-9C1C3FFE4B79}"/>
                    </a:ext>
                  </a:extLst>
                </p14:cNvPr>
                <p14:cNvContentPartPr/>
                <p14:nvPr/>
              </p14:nvContentPartPr>
              <p14:xfrm>
                <a:off x="724830" y="5883465"/>
                <a:ext cx="321120" cy="2228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50570FC-5741-4C1F-A586-9C1C3FFE4B7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15830" y="5874465"/>
                  <a:ext cx="338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521061CE-7243-4B07-86EF-11D3A87B4FD6}"/>
                    </a:ext>
                  </a:extLst>
                </p14:cNvPr>
                <p14:cNvContentPartPr/>
                <p14:nvPr/>
              </p14:nvContentPartPr>
              <p14:xfrm>
                <a:off x="1149990" y="6026025"/>
                <a:ext cx="106560" cy="975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521061CE-7243-4B07-86EF-11D3A87B4F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0990" y="6017025"/>
                  <a:ext cx="12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68A0EF4-1585-417A-941E-02F1A642DEB2}"/>
                    </a:ext>
                  </a:extLst>
                </p14:cNvPr>
                <p14:cNvContentPartPr/>
                <p14:nvPr/>
              </p14:nvContentPartPr>
              <p14:xfrm>
                <a:off x="1131270" y="5950785"/>
                <a:ext cx="121320" cy="594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68A0EF4-1585-417A-941E-02F1A642DEB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22270" y="5941785"/>
                  <a:ext cx="1389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EC043039-E228-4008-9CB2-EF032CBD108A}"/>
              </a:ext>
            </a:extLst>
          </p:cNvPr>
          <p:cNvGrpSpPr/>
          <p:nvPr/>
        </p:nvGrpSpPr>
        <p:grpSpPr>
          <a:xfrm>
            <a:off x="1836150" y="5811060"/>
            <a:ext cx="646560" cy="413280"/>
            <a:chOff x="1827510" y="5775105"/>
            <a:chExt cx="6465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FAF8380-6E9B-4A29-8588-AF4F0EE55E83}"/>
                    </a:ext>
                  </a:extLst>
                </p14:cNvPr>
                <p14:cNvContentPartPr/>
                <p14:nvPr/>
              </p14:nvContentPartPr>
              <p14:xfrm>
                <a:off x="1827510" y="5775105"/>
                <a:ext cx="276480" cy="3589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FAF8380-6E9B-4A29-8588-AF4F0EE55E8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18870" y="5766465"/>
                  <a:ext cx="294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3FF229C8-DC0E-4ECA-857D-76944898A0C5}"/>
                    </a:ext>
                  </a:extLst>
                </p14:cNvPr>
                <p14:cNvContentPartPr/>
                <p14:nvPr/>
              </p14:nvContentPartPr>
              <p14:xfrm>
                <a:off x="2270670" y="6028185"/>
                <a:ext cx="203400" cy="1602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3FF229C8-DC0E-4ECA-857D-76944898A0C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61670" y="6019185"/>
                  <a:ext cx="221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1717993B-B4D4-4955-83A2-C694AD42EBE0}"/>
                    </a:ext>
                  </a:extLst>
                </p14:cNvPr>
                <p14:cNvContentPartPr/>
                <p14:nvPr/>
              </p14:nvContentPartPr>
              <p14:xfrm>
                <a:off x="2302710" y="6090465"/>
                <a:ext cx="89280" cy="334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1717993B-B4D4-4955-83A2-C694AD42EBE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93710" y="6081465"/>
                  <a:ext cx="106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865487EB-E2DA-4222-AA69-645F954695F2}"/>
                    </a:ext>
                  </a:extLst>
                </p14:cNvPr>
                <p14:cNvContentPartPr/>
                <p14:nvPr/>
              </p14:nvContentPartPr>
              <p14:xfrm>
                <a:off x="2255550" y="6026385"/>
                <a:ext cx="197640" cy="280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865487EB-E2DA-4222-AA69-645F954695F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246550" y="6017385"/>
                  <a:ext cx="215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9D609FCA-A5BC-4CEB-8DCF-4C9E1E09FFF4}"/>
              </a:ext>
            </a:extLst>
          </p:cNvPr>
          <p:cNvGrpSpPr/>
          <p:nvPr/>
        </p:nvGrpSpPr>
        <p:grpSpPr>
          <a:xfrm>
            <a:off x="3174420" y="5724300"/>
            <a:ext cx="5843160" cy="562680"/>
            <a:chOff x="3669630" y="5476305"/>
            <a:chExt cx="584316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B445D07-87EA-4836-B728-852E00CE9BEA}"/>
                    </a:ext>
                  </a:extLst>
                </p14:cNvPr>
                <p14:cNvContentPartPr/>
                <p14:nvPr/>
              </p14:nvContentPartPr>
              <p14:xfrm>
                <a:off x="3669630" y="5682225"/>
                <a:ext cx="220320" cy="273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B445D07-87EA-4836-B728-852E00CE9BE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60990" y="5673225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036290C4-5D81-4E7D-8384-9425ACF29C7E}"/>
                    </a:ext>
                  </a:extLst>
                </p14:cNvPr>
                <p14:cNvContentPartPr/>
                <p14:nvPr/>
              </p14:nvContentPartPr>
              <p14:xfrm>
                <a:off x="3732270" y="5671785"/>
                <a:ext cx="258480" cy="3672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036290C4-5D81-4E7D-8384-9425ACF29C7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23270" y="5662785"/>
                  <a:ext cx="276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CF89F65-BEBE-498C-A73E-1B2F30704939}"/>
                    </a:ext>
                  </a:extLst>
                </p14:cNvPr>
                <p14:cNvContentPartPr/>
                <p14:nvPr/>
              </p14:nvContentPartPr>
              <p14:xfrm>
                <a:off x="4136190" y="5704545"/>
                <a:ext cx="33840" cy="222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CF89F65-BEBE-498C-A73E-1B2F3070493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27550" y="5695545"/>
                  <a:ext cx="51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FCB6E2D-6CC9-4C26-B9F2-52C68E6D1307}"/>
                    </a:ext>
                  </a:extLst>
                </p14:cNvPr>
                <p14:cNvContentPartPr/>
                <p14:nvPr/>
              </p14:nvContentPartPr>
              <p14:xfrm>
                <a:off x="4350030" y="5676105"/>
                <a:ext cx="255240" cy="2044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FCB6E2D-6CC9-4C26-B9F2-52C68E6D130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41390" y="5667465"/>
                  <a:ext cx="272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BE2C9A7-D26F-4B67-8CBE-5C1C4B743AEC}"/>
                    </a:ext>
                  </a:extLst>
                </p14:cNvPr>
                <p14:cNvContentPartPr/>
                <p14:nvPr/>
              </p14:nvContentPartPr>
              <p14:xfrm>
                <a:off x="4770870" y="5812185"/>
                <a:ext cx="225360" cy="295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BE2C9A7-D26F-4B67-8CBE-5C1C4B743AE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761870" y="5803545"/>
                  <a:ext cx="243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A4C7B5A0-7549-496A-AB62-F8C531BA533C}"/>
                    </a:ext>
                  </a:extLst>
                </p14:cNvPr>
                <p14:cNvContentPartPr/>
                <p14:nvPr/>
              </p14:nvContentPartPr>
              <p14:xfrm>
                <a:off x="5323110" y="5674305"/>
                <a:ext cx="65160" cy="1785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A4C7B5A0-7549-496A-AB62-F8C531BA533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314110" y="5665305"/>
                  <a:ext cx="8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278C22C-9787-4262-B84F-16B76119A6B6}"/>
                    </a:ext>
                  </a:extLst>
                </p14:cNvPr>
                <p14:cNvContentPartPr/>
                <p14:nvPr/>
              </p14:nvContentPartPr>
              <p14:xfrm>
                <a:off x="5512830" y="5602665"/>
                <a:ext cx="233280" cy="2844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278C22C-9787-4262-B84F-16B76119A6B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503830" y="5594025"/>
                  <a:ext cx="250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5D09AD1-C702-49E0-A610-93D60822040B}"/>
                    </a:ext>
                  </a:extLst>
                </p14:cNvPr>
                <p14:cNvContentPartPr/>
                <p14:nvPr/>
              </p14:nvContentPartPr>
              <p14:xfrm>
                <a:off x="5812710" y="5660985"/>
                <a:ext cx="262800" cy="1674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5D09AD1-C702-49E0-A610-93D60822040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04070" y="5652345"/>
                  <a:ext cx="280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BA15995-02D2-4377-A654-D158A7109285}"/>
                    </a:ext>
                  </a:extLst>
                </p14:cNvPr>
                <p14:cNvContentPartPr/>
                <p14:nvPr/>
              </p14:nvContentPartPr>
              <p14:xfrm>
                <a:off x="6220950" y="5573865"/>
                <a:ext cx="516960" cy="4572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BA15995-02D2-4377-A654-D158A7109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211950" y="5564865"/>
                  <a:ext cx="5346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F5A601D-5D91-4B36-ADD1-1BB44C95B823}"/>
                    </a:ext>
                  </a:extLst>
                </p14:cNvPr>
                <p14:cNvContentPartPr/>
                <p14:nvPr/>
              </p14:nvContentPartPr>
              <p14:xfrm>
                <a:off x="6883350" y="5673225"/>
                <a:ext cx="290520" cy="360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F5A601D-5D91-4B36-ADD1-1BB44C95B82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4350" y="5664225"/>
                  <a:ext cx="308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412F6215-03E6-42E1-9051-7BD5C1C44FB0}"/>
                    </a:ext>
                  </a:extLst>
                </p14:cNvPr>
                <p14:cNvContentPartPr/>
                <p14:nvPr/>
              </p14:nvContentPartPr>
              <p14:xfrm>
                <a:off x="6939510" y="5751705"/>
                <a:ext cx="231840" cy="25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412F6215-03E6-42E1-9051-7BD5C1C44FB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30870" y="5743065"/>
                  <a:ext cx="249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BF975CCD-3663-47E0-A2E1-0514060A698F}"/>
                    </a:ext>
                  </a:extLst>
                </p14:cNvPr>
                <p14:cNvContentPartPr/>
                <p14:nvPr/>
              </p14:nvContentPartPr>
              <p14:xfrm>
                <a:off x="7157670" y="5562345"/>
                <a:ext cx="323280" cy="3193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BF975CCD-3663-47E0-A2E1-0514060A69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49030" y="5553345"/>
                  <a:ext cx="340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08348E6-7C28-4233-9F67-944C5EF28B4F}"/>
                    </a:ext>
                  </a:extLst>
                </p14:cNvPr>
                <p14:cNvContentPartPr/>
                <p14:nvPr/>
              </p14:nvContentPartPr>
              <p14:xfrm>
                <a:off x="7811790" y="5476305"/>
                <a:ext cx="315720" cy="3524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08348E6-7C28-4233-9F67-944C5EF28B4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03150" y="5467305"/>
                  <a:ext cx="333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CA059B6-8B44-4E8D-AF28-86A4FD351116}"/>
                    </a:ext>
                  </a:extLst>
                </p14:cNvPr>
                <p14:cNvContentPartPr/>
                <p14:nvPr/>
              </p14:nvContentPartPr>
              <p14:xfrm>
                <a:off x="8014470" y="5821905"/>
                <a:ext cx="169560" cy="1296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CA059B6-8B44-4E8D-AF28-86A4FD35111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5830" y="5813265"/>
                  <a:ext cx="187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B44CF426-C192-43FE-9A37-B8847AC2593E}"/>
                    </a:ext>
                  </a:extLst>
                </p14:cNvPr>
                <p14:cNvContentPartPr/>
                <p14:nvPr/>
              </p14:nvContentPartPr>
              <p14:xfrm>
                <a:off x="8389590" y="5769705"/>
                <a:ext cx="215640" cy="244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B44CF426-C192-43FE-9A37-B8847AC2593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380590" y="5761065"/>
                  <a:ext cx="233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31CFC0A-B6B4-4BE0-82BB-829691AA2394}"/>
                    </a:ext>
                  </a:extLst>
                </p14:cNvPr>
                <p14:cNvContentPartPr/>
                <p14:nvPr/>
              </p14:nvContentPartPr>
              <p14:xfrm>
                <a:off x="8416230" y="5863665"/>
                <a:ext cx="215640" cy="284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31CFC0A-B6B4-4BE0-82BB-829691AA239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07230" y="5855025"/>
                  <a:ext cx="23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63084D3A-54ED-4105-86B3-316D3CE91E7C}"/>
                    </a:ext>
                  </a:extLst>
                </p14:cNvPr>
                <p14:cNvContentPartPr/>
                <p14:nvPr/>
              </p14:nvContentPartPr>
              <p14:xfrm>
                <a:off x="8874870" y="5531745"/>
                <a:ext cx="236160" cy="3333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63084D3A-54ED-4105-86B3-316D3CE91E7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65870" y="5523105"/>
                  <a:ext cx="253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C183C49-AEB7-493B-A5DD-2212D1A35F00}"/>
                    </a:ext>
                  </a:extLst>
                </p14:cNvPr>
                <p14:cNvContentPartPr/>
                <p14:nvPr/>
              </p14:nvContentPartPr>
              <p14:xfrm>
                <a:off x="9264750" y="5592225"/>
                <a:ext cx="248040" cy="2293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C183C49-AEB7-493B-A5DD-2212D1A35F0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256110" y="5583225"/>
                  <a:ext cx="265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78B8041-E02F-4245-AE26-30774EB36136}"/>
              </a:ext>
            </a:extLst>
          </p:cNvPr>
          <p:cNvGrpSpPr/>
          <p:nvPr/>
        </p:nvGrpSpPr>
        <p:grpSpPr>
          <a:xfrm>
            <a:off x="9501990" y="5404800"/>
            <a:ext cx="1356120" cy="1240200"/>
            <a:chOff x="9940470" y="5465865"/>
            <a:chExt cx="135612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FE9F548B-6BBF-4A5D-ABE9-FF8FE371F1E4}"/>
                    </a:ext>
                  </a:extLst>
                </p14:cNvPr>
                <p14:cNvContentPartPr/>
                <p14:nvPr/>
              </p14:nvContentPartPr>
              <p14:xfrm>
                <a:off x="10076910" y="5465865"/>
                <a:ext cx="23040" cy="2800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FE9F548B-6BBF-4A5D-ABE9-FF8FE371F1E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068270" y="5456865"/>
                  <a:ext cx="40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70FAE3B4-D634-4C28-82E8-BA58CFD6FF8E}"/>
                    </a:ext>
                  </a:extLst>
                </p14:cNvPr>
                <p14:cNvContentPartPr/>
                <p14:nvPr/>
              </p14:nvContentPartPr>
              <p14:xfrm>
                <a:off x="9940470" y="5615625"/>
                <a:ext cx="373320" cy="1584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70FAE3B4-D634-4C28-82E8-BA58CFD6FF8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31470" y="5606625"/>
                  <a:ext cx="390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08E698A1-2F13-4026-8ECA-51D43AFD97D5}"/>
                    </a:ext>
                  </a:extLst>
                </p14:cNvPr>
                <p14:cNvContentPartPr/>
                <p14:nvPr/>
              </p14:nvContentPartPr>
              <p14:xfrm>
                <a:off x="10367790" y="5670345"/>
                <a:ext cx="123120" cy="86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08E698A1-2F13-4026-8ECA-51D43AFD97D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358790" y="5661345"/>
                  <a:ext cx="140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55B9D78-5BC2-46E2-AB22-31DA59C0C270}"/>
                    </a:ext>
                  </a:extLst>
                </p14:cNvPr>
                <p14:cNvContentPartPr/>
                <p14:nvPr/>
              </p14:nvContentPartPr>
              <p14:xfrm>
                <a:off x="10559670" y="5620665"/>
                <a:ext cx="147600" cy="1677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55B9D78-5BC2-46E2-AB22-31DA59C0C27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51030" y="5612025"/>
                  <a:ext cx="165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3E3298A0-4F6C-433D-B637-B7012307B9AB}"/>
                    </a:ext>
                  </a:extLst>
                </p14:cNvPr>
                <p14:cNvContentPartPr/>
                <p14:nvPr/>
              </p14:nvContentPartPr>
              <p14:xfrm>
                <a:off x="10639950" y="5559465"/>
                <a:ext cx="96120" cy="1036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3E3298A0-4F6C-433D-B637-B7012307B9A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630950" y="5550825"/>
                  <a:ext cx="113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CB43B05A-D742-4D9A-8F1F-EBE297D13236}"/>
                    </a:ext>
                  </a:extLst>
                </p14:cNvPr>
                <p14:cNvContentPartPr/>
                <p14:nvPr/>
              </p14:nvContentPartPr>
              <p14:xfrm>
                <a:off x="10792950" y="5496465"/>
                <a:ext cx="153360" cy="2664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CB43B05A-D742-4D9A-8F1F-EBE297D1323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784310" y="5487825"/>
                  <a:ext cx="171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3FA40E2C-EF08-49CE-8D4C-21646EE3AE71}"/>
                    </a:ext>
                  </a:extLst>
                </p14:cNvPr>
                <p14:cNvContentPartPr/>
                <p14:nvPr/>
              </p14:nvContentPartPr>
              <p14:xfrm>
                <a:off x="10977990" y="5524185"/>
                <a:ext cx="248040" cy="2257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3FA40E2C-EF08-49CE-8D4C-21646EE3AE7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969350" y="5515545"/>
                  <a:ext cx="265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B79133FA-303C-4591-9998-9979FB8842CE}"/>
                    </a:ext>
                  </a:extLst>
                </p14:cNvPr>
                <p14:cNvContentPartPr/>
                <p14:nvPr/>
              </p14:nvContentPartPr>
              <p14:xfrm>
                <a:off x="10301910" y="5895705"/>
                <a:ext cx="410760" cy="3600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B79133FA-303C-4591-9998-9979FB8842C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92910" y="5886705"/>
                  <a:ext cx="4284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A80997D2-629B-4C00-ACC8-839B8CFE8EF6}"/>
                    </a:ext>
                  </a:extLst>
                </p14:cNvPr>
                <p14:cNvContentPartPr/>
                <p14:nvPr/>
              </p14:nvContentPartPr>
              <p14:xfrm>
                <a:off x="10050630" y="6539025"/>
                <a:ext cx="204120" cy="1105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A80997D2-629B-4C00-ACC8-839B8CFE8EF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041630" y="6530385"/>
                  <a:ext cx="221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A0E4F696-30D6-4014-890C-E535A8A653BA}"/>
                    </a:ext>
                  </a:extLst>
                </p14:cNvPr>
                <p14:cNvContentPartPr/>
                <p14:nvPr/>
              </p14:nvContentPartPr>
              <p14:xfrm>
                <a:off x="10215870" y="6411225"/>
                <a:ext cx="28800" cy="1008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A0E4F696-30D6-4014-890C-E535A8A653B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06870" y="6402585"/>
                  <a:ext cx="46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0B52558-79D7-45A1-9E2F-CD91C5454BF6}"/>
                    </a:ext>
                  </a:extLst>
                </p14:cNvPr>
                <p14:cNvContentPartPr/>
                <p14:nvPr/>
              </p14:nvContentPartPr>
              <p14:xfrm>
                <a:off x="10353030" y="6464145"/>
                <a:ext cx="173880" cy="2419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0B52558-79D7-45A1-9E2F-CD91C5454BF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344390" y="6455145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6E421D01-EDC5-401B-A162-84907BF95E72}"/>
                    </a:ext>
                  </a:extLst>
                </p14:cNvPr>
                <p14:cNvContentPartPr/>
                <p14:nvPr/>
              </p14:nvContentPartPr>
              <p14:xfrm>
                <a:off x="10356270" y="6590505"/>
                <a:ext cx="195840" cy="594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6E421D01-EDC5-401B-A162-84907BF95E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347630" y="6581505"/>
                  <a:ext cx="21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9A1DAC87-102B-44BC-952F-DD417D8E0A9D}"/>
                    </a:ext>
                  </a:extLst>
                </p14:cNvPr>
                <p14:cNvContentPartPr/>
                <p14:nvPr/>
              </p14:nvContentPartPr>
              <p14:xfrm>
                <a:off x="10523670" y="6546585"/>
                <a:ext cx="366480" cy="1454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9A1DAC87-102B-44BC-952F-DD417D8E0A9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514670" y="6537585"/>
                  <a:ext cx="384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81BB6C1-A281-452C-8801-79BF635E175E}"/>
                    </a:ext>
                  </a:extLst>
                </p14:cNvPr>
                <p14:cNvContentPartPr/>
                <p14:nvPr/>
              </p14:nvContentPartPr>
              <p14:xfrm>
                <a:off x="10818150" y="6333825"/>
                <a:ext cx="259200" cy="3254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181BB6C1-A281-452C-8801-79BF635E175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09150" y="6324825"/>
                  <a:ext cx="276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384804F3-5AD5-4C48-962E-3207EEA74C80}"/>
                    </a:ext>
                  </a:extLst>
                </p14:cNvPr>
                <p14:cNvContentPartPr/>
                <p14:nvPr/>
              </p14:nvContentPartPr>
              <p14:xfrm>
                <a:off x="11147910" y="6532905"/>
                <a:ext cx="148680" cy="1522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384804F3-5AD5-4C48-962E-3207EEA74C8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139270" y="6524265"/>
                  <a:ext cx="1663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CA9F2F25-E925-4D0F-8D46-1A1DBD4F629D}"/>
              </a:ext>
            </a:extLst>
          </p:cNvPr>
          <p:cNvGrpSpPr/>
          <p:nvPr/>
        </p:nvGrpSpPr>
        <p:grpSpPr>
          <a:xfrm>
            <a:off x="2785110" y="5990025"/>
            <a:ext cx="155880" cy="188280"/>
            <a:chOff x="2785110" y="5990025"/>
            <a:chExt cx="15588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21350904-F076-4CC4-998B-132611CEBB97}"/>
                    </a:ext>
                  </a:extLst>
                </p14:cNvPr>
                <p14:cNvContentPartPr/>
                <p14:nvPr/>
              </p14:nvContentPartPr>
              <p14:xfrm>
                <a:off x="2807790" y="5990025"/>
                <a:ext cx="133200" cy="1882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21350904-F076-4CC4-998B-132611CEBB9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799150" y="5981385"/>
                  <a:ext cx="15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AE43A37F-44D8-403F-A50A-4BC2F4E87A27}"/>
                    </a:ext>
                  </a:extLst>
                </p14:cNvPr>
                <p14:cNvContentPartPr/>
                <p14:nvPr/>
              </p14:nvContentPartPr>
              <p14:xfrm>
                <a:off x="2785110" y="6103785"/>
                <a:ext cx="142200" cy="147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AE43A37F-44D8-403F-A50A-4BC2F4E87A2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776470" y="6094785"/>
                  <a:ext cx="15984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37C88469-2171-4F1C-B4CB-950A35CA3E4D}"/>
                  </a:ext>
                </a:extLst>
              </p14:cNvPr>
              <p14:cNvContentPartPr/>
              <p14:nvPr/>
            </p14:nvContentPartPr>
            <p14:xfrm>
              <a:off x="7236510" y="6350025"/>
              <a:ext cx="1702080" cy="3924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37C88469-2171-4F1C-B4CB-950A35CA3E4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7227870" y="6341385"/>
                <a:ext cx="17197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D4A74E28-36FE-4622-A0E4-49E3159E7470}"/>
                  </a:ext>
                </a:extLst>
              </p14:cNvPr>
              <p14:cNvContentPartPr/>
              <p14:nvPr/>
            </p14:nvContentPartPr>
            <p14:xfrm>
              <a:off x="7291590" y="6487545"/>
              <a:ext cx="1967400" cy="2232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D4A74E28-36FE-4622-A0E4-49E3159E7470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7282590" y="6478545"/>
                <a:ext cx="19850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5F804BF0-C7E8-4619-AE3E-D17888AFB4CF}"/>
              </a:ext>
            </a:extLst>
          </p:cNvPr>
          <p:cNvGrpSpPr/>
          <p:nvPr/>
        </p:nvGrpSpPr>
        <p:grpSpPr>
          <a:xfrm>
            <a:off x="7561380" y="2204625"/>
            <a:ext cx="141120" cy="122760"/>
            <a:chOff x="7561380" y="2204625"/>
            <a:chExt cx="1411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33666F0-AEC8-4FC9-8C8C-E63AF7D74577}"/>
                    </a:ext>
                  </a:extLst>
                </p14:cNvPr>
                <p14:cNvContentPartPr/>
                <p14:nvPr/>
              </p14:nvContentPartPr>
              <p14:xfrm>
                <a:off x="7624380" y="2204625"/>
                <a:ext cx="44640" cy="122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33666F0-AEC8-4FC9-8C8C-E63AF7D7457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615740" y="2195625"/>
                  <a:ext cx="62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857BC16-7264-4026-A97A-BFA006B8777B}"/>
                    </a:ext>
                  </a:extLst>
                </p14:cNvPr>
                <p14:cNvContentPartPr/>
                <p14:nvPr/>
              </p14:nvContentPartPr>
              <p14:xfrm>
                <a:off x="7561380" y="2269785"/>
                <a:ext cx="141120" cy="5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857BC16-7264-4026-A97A-BFA006B877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52380" y="2261145"/>
                  <a:ext cx="15876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EB58D6A7-49D9-41BA-BB7D-8B9B88CE0308}"/>
                  </a:ext>
                </a:extLst>
              </p14:cNvPr>
              <p14:cNvContentPartPr/>
              <p14:nvPr/>
            </p14:nvContentPartPr>
            <p14:xfrm>
              <a:off x="7660020" y="3126585"/>
              <a:ext cx="153360" cy="1692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EB58D6A7-49D9-41BA-BB7D-8B9B88CE0308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7651380" y="3117945"/>
                <a:ext cx="1710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CA6213A-C37F-415B-A880-59E28FDAC4FD}"/>
              </a:ext>
            </a:extLst>
          </p:cNvPr>
          <p:cNvGrpSpPr/>
          <p:nvPr/>
        </p:nvGrpSpPr>
        <p:grpSpPr>
          <a:xfrm>
            <a:off x="7185900" y="320385"/>
            <a:ext cx="2679120" cy="1186560"/>
            <a:chOff x="7185900" y="320385"/>
            <a:chExt cx="2679120" cy="11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8A8954C-1123-4ED7-9F86-D8315DFC7DB2}"/>
                    </a:ext>
                  </a:extLst>
                </p14:cNvPr>
                <p14:cNvContentPartPr/>
                <p14:nvPr/>
              </p14:nvContentPartPr>
              <p14:xfrm>
                <a:off x="7504500" y="320385"/>
                <a:ext cx="1329480" cy="1186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8A8954C-1123-4ED7-9F86-D8315DFC7DB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95500" y="311745"/>
                  <a:ext cx="1347120" cy="12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F96173F-F057-4F9D-BA15-B2D3DB075907}"/>
                    </a:ext>
                  </a:extLst>
                </p14:cNvPr>
                <p14:cNvContentPartPr/>
                <p14:nvPr/>
              </p14:nvContentPartPr>
              <p14:xfrm>
                <a:off x="7185900" y="707745"/>
                <a:ext cx="2573280" cy="1468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F96173F-F057-4F9D-BA15-B2D3DB07590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76900" y="699105"/>
                  <a:ext cx="2590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6C700D4-F149-4ED0-A146-2EC1B0A972BE}"/>
                    </a:ext>
                  </a:extLst>
                </p14:cNvPr>
                <p14:cNvContentPartPr/>
                <p14:nvPr/>
              </p14:nvContentPartPr>
              <p14:xfrm>
                <a:off x="9730740" y="589305"/>
                <a:ext cx="134280" cy="162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6C700D4-F149-4ED0-A146-2EC1B0A972B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722100" y="580665"/>
                  <a:ext cx="151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BF38B5C-081F-4430-9A2C-4FC7207DAEB8}"/>
                    </a:ext>
                  </a:extLst>
                </p14:cNvPr>
                <p14:cNvContentPartPr/>
                <p14:nvPr/>
              </p14:nvContentPartPr>
              <p14:xfrm>
                <a:off x="7685220" y="549345"/>
                <a:ext cx="15840" cy="131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BF38B5C-081F-4430-9A2C-4FC7207DAEB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76580" y="540705"/>
                  <a:ext cx="33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83C0E06-3F24-498F-9566-388C3E6C1E26}"/>
                    </a:ext>
                  </a:extLst>
                </p14:cNvPr>
                <p14:cNvContentPartPr/>
                <p14:nvPr/>
              </p14:nvContentPartPr>
              <p14:xfrm>
                <a:off x="7644180" y="631065"/>
                <a:ext cx="97920" cy="28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83C0E06-3F24-498F-9566-388C3E6C1E2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635180" y="622425"/>
                  <a:ext cx="11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0468A70-78F5-4A70-89FC-F81B4DA19ECA}"/>
                    </a:ext>
                  </a:extLst>
                </p14:cNvPr>
                <p14:cNvContentPartPr/>
                <p14:nvPr/>
              </p14:nvContentPartPr>
              <p14:xfrm>
                <a:off x="8096700" y="1231545"/>
                <a:ext cx="78120" cy="133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0468A70-78F5-4A70-89FC-F81B4DA19EC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087700" y="1222545"/>
                  <a:ext cx="957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CF6C6916-85C4-414F-B492-18C2F9F4510A}"/>
                  </a:ext>
                </a:extLst>
              </p14:cNvPr>
              <p14:cNvContentPartPr/>
              <p14:nvPr/>
            </p14:nvContentPartPr>
            <p14:xfrm>
              <a:off x="7469940" y="340185"/>
              <a:ext cx="460800" cy="49824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CF6C6916-85C4-414F-B492-18C2F9F4510A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7460940" y="331545"/>
                <a:ext cx="4784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FAC891BB-DCEE-42B0-A23B-8B0FD28909DF}"/>
                  </a:ext>
                </a:extLst>
              </p14:cNvPr>
              <p14:cNvContentPartPr/>
              <p14:nvPr/>
            </p14:nvContentPartPr>
            <p14:xfrm>
              <a:off x="7912740" y="813585"/>
              <a:ext cx="322560" cy="4284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FAC891BB-DCEE-42B0-A23B-8B0FD28909D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7904100" y="804945"/>
                <a:ext cx="3402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D7A1C427-F9EA-4C9D-8D2B-86696211D2EC}"/>
                  </a:ext>
                </a:extLst>
              </p14:cNvPr>
              <p14:cNvContentPartPr/>
              <p14:nvPr/>
            </p14:nvContentPartPr>
            <p14:xfrm>
              <a:off x="7443660" y="305625"/>
              <a:ext cx="314280" cy="48312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D7A1C427-F9EA-4C9D-8D2B-86696211D2E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34660" y="296625"/>
                <a:ext cx="331920" cy="5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o 142">
            <a:extLst>
              <a:ext uri="{FF2B5EF4-FFF2-40B4-BE49-F238E27FC236}">
                <a16:creationId xmlns:a16="http://schemas.microsoft.com/office/drawing/2014/main" id="{C7B9298A-C8EA-426E-A76E-8F94B618AFEE}"/>
              </a:ext>
            </a:extLst>
          </p:cNvPr>
          <p:cNvGrpSpPr/>
          <p:nvPr/>
        </p:nvGrpSpPr>
        <p:grpSpPr>
          <a:xfrm>
            <a:off x="8433300" y="2028225"/>
            <a:ext cx="168840" cy="177840"/>
            <a:chOff x="8433300" y="2028225"/>
            <a:chExt cx="1688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0AA0813-04C2-4574-A0C4-8863442C0A79}"/>
                    </a:ext>
                  </a:extLst>
                </p14:cNvPr>
                <p14:cNvContentPartPr/>
                <p14:nvPr/>
              </p14:nvContentPartPr>
              <p14:xfrm>
                <a:off x="8449140" y="2028225"/>
                <a:ext cx="153000" cy="1522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0AA0813-04C2-4574-A0C4-8863442C0A7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40500" y="2019585"/>
                  <a:ext cx="170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CFDAC47D-79AA-48D4-8116-24379FCA5404}"/>
                    </a:ext>
                  </a:extLst>
                </p14:cNvPr>
                <p14:cNvContentPartPr/>
                <p14:nvPr/>
              </p14:nvContentPartPr>
              <p14:xfrm>
                <a:off x="8433300" y="2082945"/>
                <a:ext cx="79200" cy="1231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CFDAC47D-79AA-48D4-8116-24379FCA540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424300" y="2074305"/>
                  <a:ext cx="968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480E12F7-AD44-4E58-9245-5599CB687632}"/>
                  </a:ext>
                </a:extLst>
              </p14:cNvPr>
              <p14:cNvContentPartPr/>
              <p14:nvPr/>
            </p14:nvContentPartPr>
            <p14:xfrm>
              <a:off x="7713300" y="305625"/>
              <a:ext cx="518040" cy="18288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480E12F7-AD44-4E58-9245-5599CB687632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704300" y="296985"/>
                <a:ext cx="5356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3220A618-DB72-4E8B-967B-0D62B0630295}"/>
                  </a:ext>
                </a:extLst>
              </p14:cNvPr>
              <p14:cNvContentPartPr/>
              <p14:nvPr/>
            </p14:nvContentPartPr>
            <p14:xfrm>
              <a:off x="7445460" y="297705"/>
              <a:ext cx="1952280" cy="52380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3220A618-DB72-4E8B-967B-0D62B0630295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436460" y="289065"/>
                <a:ext cx="196992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upo 273">
            <a:extLst>
              <a:ext uri="{FF2B5EF4-FFF2-40B4-BE49-F238E27FC236}">
                <a16:creationId xmlns:a16="http://schemas.microsoft.com/office/drawing/2014/main" id="{A0801021-DA4A-45B4-8D12-0216DE77C388}"/>
              </a:ext>
            </a:extLst>
          </p:cNvPr>
          <p:cNvGrpSpPr/>
          <p:nvPr/>
        </p:nvGrpSpPr>
        <p:grpSpPr>
          <a:xfrm>
            <a:off x="7266900" y="272865"/>
            <a:ext cx="2100960" cy="457230"/>
            <a:chOff x="7266900" y="272865"/>
            <a:chExt cx="2100960" cy="4572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BD49EE2-FAB6-4003-BD7D-B1E56AEB2BC2}"/>
                    </a:ext>
                  </a:extLst>
                </p14:cNvPr>
                <p14:cNvContentPartPr/>
                <p14:nvPr/>
              </p14:nvContentPartPr>
              <p14:xfrm>
                <a:off x="8170140" y="309945"/>
                <a:ext cx="309600" cy="1774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BD49EE2-FAB6-4003-BD7D-B1E56AEB2BC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161500" y="300945"/>
                  <a:ext cx="32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A3ED3A0-1088-49AB-A0A8-B80BE7A3846A}"/>
                    </a:ext>
                  </a:extLst>
                </p14:cNvPr>
                <p14:cNvContentPartPr/>
                <p14:nvPr/>
              </p14:nvContentPartPr>
              <p14:xfrm>
                <a:off x="8470740" y="320385"/>
                <a:ext cx="525240" cy="2073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A3ED3A0-1088-49AB-A0A8-B80BE7A3846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462100" y="311745"/>
                  <a:ext cx="542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C526184E-6363-46CA-810C-03D26A9FC958}"/>
                    </a:ext>
                  </a:extLst>
                </p14:cNvPr>
                <p14:cNvContentPartPr/>
                <p14:nvPr/>
              </p14:nvContentPartPr>
              <p14:xfrm>
                <a:off x="9009300" y="306705"/>
                <a:ext cx="358560" cy="2106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C526184E-6363-46CA-810C-03D26A9FC9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00300" y="297705"/>
                  <a:ext cx="376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F3F777E-AD42-44AF-ADA4-4B7A5D8BD590}"/>
                    </a:ext>
                  </a:extLst>
                </p14:cNvPr>
                <p14:cNvContentPartPr/>
                <p14:nvPr/>
              </p14:nvContentPartPr>
              <p14:xfrm>
                <a:off x="7544820" y="272865"/>
                <a:ext cx="372240" cy="417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F3F777E-AD42-44AF-ADA4-4B7A5D8BD59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36180" y="264225"/>
                  <a:ext cx="389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3E300767-C7C6-4F8A-92DA-3B0AE147A0FA}"/>
                    </a:ext>
                  </a:extLst>
                </p14:cNvPr>
                <p14:cNvContentPartPr/>
                <p14:nvPr/>
              </p14:nvContentPartPr>
              <p14:xfrm>
                <a:off x="8108940" y="512265"/>
                <a:ext cx="258120" cy="334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3E300767-C7C6-4F8A-92DA-3B0AE147A0F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099940" y="503625"/>
                  <a:ext cx="275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408A1DF-01D9-4F20-88E0-6297AA25484F}"/>
                    </a:ext>
                  </a:extLst>
                </p14:cNvPr>
                <p14:cNvContentPartPr/>
                <p14:nvPr/>
              </p14:nvContentPartPr>
              <p14:xfrm>
                <a:off x="7342140" y="289065"/>
                <a:ext cx="80640" cy="2343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408A1DF-01D9-4F20-88E0-6297AA25484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333140" y="280425"/>
                  <a:ext cx="98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4DCB845-B391-4BC2-8A94-882846665C24}"/>
                    </a:ext>
                  </a:extLst>
                </p14:cNvPr>
                <p14:cNvContentPartPr/>
                <p14:nvPr/>
              </p14:nvContentPartPr>
              <p14:xfrm>
                <a:off x="7266900" y="518025"/>
                <a:ext cx="143640" cy="972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4DCB845-B391-4BC2-8A94-882846665C2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258260" y="509385"/>
                  <a:ext cx="161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5131696A-8B8C-4525-959A-89729AEDEAC2}"/>
                    </a:ext>
                  </a:extLst>
                </p14:cNvPr>
                <p14:cNvContentPartPr/>
                <p14:nvPr/>
              </p14:nvContentPartPr>
              <p14:xfrm>
                <a:off x="8349780" y="579975"/>
                <a:ext cx="292320" cy="1414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5131696A-8B8C-4525-959A-89729AEDEAC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341140" y="570975"/>
                  <a:ext cx="309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43A5F80F-D6BD-44F8-B5A6-1B67ECC3EAFC}"/>
                    </a:ext>
                  </a:extLst>
                </p14:cNvPr>
                <p14:cNvContentPartPr/>
                <p14:nvPr/>
              </p14:nvContentPartPr>
              <p14:xfrm>
                <a:off x="8792220" y="612375"/>
                <a:ext cx="66960" cy="882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43A5F80F-D6BD-44F8-B5A6-1B67ECC3EAF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783220" y="603735"/>
                  <a:ext cx="8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9614A168-3682-4354-9F00-A5E8201E55B3}"/>
                    </a:ext>
                  </a:extLst>
                </p14:cNvPr>
                <p14:cNvContentPartPr/>
                <p14:nvPr/>
              </p14:nvContentPartPr>
              <p14:xfrm>
                <a:off x="8903820" y="581055"/>
                <a:ext cx="102960" cy="1490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9614A168-3682-4354-9F00-A5E8201E55B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894820" y="572415"/>
                  <a:ext cx="120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D0EF6FE9-3E38-44C0-B24E-979369589010}"/>
                    </a:ext>
                  </a:extLst>
                </p14:cNvPr>
                <p14:cNvContentPartPr/>
                <p14:nvPr/>
              </p14:nvContentPartPr>
              <p14:xfrm>
                <a:off x="9069060" y="579255"/>
                <a:ext cx="124560" cy="1065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D0EF6FE9-3E38-44C0-B24E-97936958901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060060" y="570255"/>
                  <a:ext cx="1422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78F03A88-F7E6-4B23-9551-32B19ACDEB3C}"/>
              </a:ext>
            </a:extLst>
          </p:cNvPr>
          <p:cNvGrpSpPr/>
          <p:nvPr/>
        </p:nvGrpSpPr>
        <p:grpSpPr>
          <a:xfrm>
            <a:off x="10073460" y="196575"/>
            <a:ext cx="2091240" cy="426960"/>
            <a:chOff x="10073460" y="196575"/>
            <a:chExt cx="20912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320965E0-B52E-47E7-AA38-C2065AC917BE}"/>
                    </a:ext>
                  </a:extLst>
                </p14:cNvPr>
                <p14:cNvContentPartPr/>
                <p14:nvPr/>
              </p14:nvContentPartPr>
              <p14:xfrm>
                <a:off x="10073460" y="196575"/>
                <a:ext cx="190080" cy="1994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320965E0-B52E-47E7-AA38-C2065AC917B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064460" y="187935"/>
                  <a:ext cx="207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D9EF79D5-8091-4180-BD5E-F9A0B1848C5D}"/>
                    </a:ext>
                  </a:extLst>
                </p14:cNvPr>
                <p14:cNvContentPartPr/>
                <p14:nvPr/>
              </p14:nvContentPartPr>
              <p14:xfrm>
                <a:off x="10293420" y="343455"/>
                <a:ext cx="111600" cy="1224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D9EF79D5-8091-4180-BD5E-F9A0B1848C5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284420" y="334815"/>
                  <a:ext cx="129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4060F9F6-DE25-4AB4-9E26-7CD58C2A49F1}"/>
                    </a:ext>
                  </a:extLst>
                </p14:cNvPr>
                <p14:cNvContentPartPr/>
                <p14:nvPr/>
              </p14:nvContentPartPr>
              <p14:xfrm>
                <a:off x="10557300" y="325815"/>
                <a:ext cx="132480" cy="15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4060F9F6-DE25-4AB4-9E26-7CD58C2A49F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548660" y="316815"/>
                  <a:ext cx="150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5938F0F8-8627-48E7-9CA6-A88573C1F7D4}"/>
                    </a:ext>
                  </a:extLst>
                </p14:cNvPr>
                <p14:cNvContentPartPr/>
                <p14:nvPr/>
              </p14:nvContentPartPr>
              <p14:xfrm>
                <a:off x="10564500" y="399615"/>
                <a:ext cx="63360" cy="230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5938F0F8-8627-48E7-9CA6-A88573C1F7D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555860" y="390975"/>
                  <a:ext cx="81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E6FDB500-850F-40D4-B6B3-12194BB78AD4}"/>
                    </a:ext>
                  </a:extLst>
                </p14:cNvPr>
                <p14:cNvContentPartPr/>
                <p14:nvPr/>
              </p14:nvContentPartPr>
              <p14:xfrm>
                <a:off x="10804620" y="263535"/>
                <a:ext cx="16920" cy="1519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E6FDB500-850F-40D4-B6B3-12194BB78AD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795980" y="254895"/>
                  <a:ext cx="34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09F2913A-3E6A-47D8-9918-76346C7F761A}"/>
                    </a:ext>
                  </a:extLst>
                </p14:cNvPr>
                <p14:cNvContentPartPr/>
                <p14:nvPr/>
              </p14:nvContentPartPr>
              <p14:xfrm>
                <a:off x="10864020" y="206295"/>
                <a:ext cx="104400" cy="1947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09F2913A-3E6A-47D8-9918-76346C7F761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855020" y="197295"/>
                  <a:ext cx="122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0096E5E3-5EF4-4200-BED7-0B8A5F4837CA}"/>
                    </a:ext>
                  </a:extLst>
                </p14:cNvPr>
                <p14:cNvContentPartPr/>
                <p14:nvPr/>
              </p14:nvContentPartPr>
              <p14:xfrm>
                <a:off x="11019900" y="271455"/>
                <a:ext cx="61920" cy="270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0096E5E3-5EF4-4200-BED7-0B8A5F4837C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010900" y="262815"/>
                  <a:ext cx="79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65E6C011-E000-410E-B6C6-93A12707F099}"/>
                    </a:ext>
                  </a:extLst>
                </p14:cNvPr>
                <p14:cNvContentPartPr/>
                <p14:nvPr/>
              </p14:nvContentPartPr>
              <p14:xfrm>
                <a:off x="11167500" y="235095"/>
                <a:ext cx="38160" cy="1332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65E6C011-E000-410E-B6C6-93A12707F09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158500" y="226455"/>
                  <a:ext cx="55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8A1415C1-10F1-4CB1-B946-197AD770C37D}"/>
                    </a:ext>
                  </a:extLst>
                </p14:cNvPr>
                <p14:cNvContentPartPr/>
                <p14:nvPr/>
              </p14:nvContentPartPr>
              <p14:xfrm>
                <a:off x="11219340" y="232935"/>
                <a:ext cx="116280" cy="1785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8A1415C1-10F1-4CB1-B946-197AD770C37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210340" y="224295"/>
                  <a:ext cx="13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9B9B8979-5D00-411F-9FD9-26ABD600D609}"/>
                    </a:ext>
                  </a:extLst>
                </p14:cNvPr>
                <p14:cNvContentPartPr/>
                <p14:nvPr/>
              </p14:nvContentPartPr>
              <p14:xfrm>
                <a:off x="11445420" y="292695"/>
                <a:ext cx="79920" cy="97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9B9B8979-5D00-411F-9FD9-26ABD600D60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436420" y="284055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28CA151A-3B3A-403E-A618-E072AE73DAEA}"/>
                    </a:ext>
                  </a:extLst>
                </p14:cNvPr>
                <p14:cNvContentPartPr/>
                <p14:nvPr/>
              </p14:nvContentPartPr>
              <p14:xfrm>
                <a:off x="11451540" y="341295"/>
                <a:ext cx="106200" cy="284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28CA151A-3B3A-403E-A618-E072AE73DAE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442540" y="332655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1508D2E1-47C0-48F7-A57E-A949FB612B85}"/>
                    </a:ext>
                  </a:extLst>
                </p14:cNvPr>
                <p14:cNvContentPartPr/>
                <p14:nvPr/>
              </p14:nvContentPartPr>
              <p14:xfrm>
                <a:off x="11639820" y="223215"/>
                <a:ext cx="143280" cy="1897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1508D2E1-47C0-48F7-A57E-A949FB612B8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631180" y="214575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B3DB659D-CDD9-4F04-AE8E-AAE715F79491}"/>
                    </a:ext>
                  </a:extLst>
                </p14:cNvPr>
                <p14:cNvContentPartPr/>
                <p14:nvPr/>
              </p14:nvContentPartPr>
              <p14:xfrm>
                <a:off x="11784540" y="269655"/>
                <a:ext cx="223920" cy="1267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B3DB659D-CDD9-4F04-AE8E-AAE715F7949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75900" y="260655"/>
                  <a:ext cx="241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ECA30607-5C73-43C5-8AE8-116230EBFF7F}"/>
                    </a:ext>
                  </a:extLst>
                </p14:cNvPr>
                <p14:cNvContentPartPr/>
                <p14:nvPr/>
              </p14:nvContentPartPr>
              <p14:xfrm>
                <a:off x="11534340" y="524175"/>
                <a:ext cx="551160" cy="5040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ECA30607-5C73-43C5-8AE8-116230EBFF7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525700" y="515535"/>
                  <a:ext cx="568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95B57DED-17B6-4CE1-8E98-C947C3151DB1}"/>
                    </a:ext>
                  </a:extLst>
                </p14:cNvPr>
                <p14:cNvContentPartPr/>
                <p14:nvPr/>
              </p14:nvContentPartPr>
              <p14:xfrm>
                <a:off x="11618220" y="569535"/>
                <a:ext cx="546480" cy="540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95B57DED-17B6-4CE1-8E98-C947C3151DB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609220" y="560895"/>
                  <a:ext cx="5641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638A8A65-1587-4051-A4A6-87BD93543921}"/>
                  </a:ext>
                </a:extLst>
              </p14:cNvPr>
              <p14:cNvContentPartPr/>
              <p14:nvPr/>
            </p14:nvContentPartPr>
            <p14:xfrm>
              <a:off x="7198140" y="5373015"/>
              <a:ext cx="2132640" cy="1193400"/>
            </p14:xfrm>
          </p:contentPart>
        </mc:Choice>
        <mc:Fallback xmlns=""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638A8A65-1587-4051-A4A6-87BD93543921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7189140" y="5364375"/>
                <a:ext cx="2150280" cy="12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48756038-D4BA-45D0-A678-C5DC14CD6551}"/>
                  </a:ext>
                </a:extLst>
              </p14:cNvPr>
              <p14:cNvContentPartPr/>
              <p14:nvPr/>
            </p14:nvContentPartPr>
            <p14:xfrm>
              <a:off x="7233314" y="272905"/>
              <a:ext cx="150480" cy="14400"/>
            </p14:xfrm>
          </p:contentPart>
        </mc:Choice>
        <mc:Fallback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48756038-D4BA-45D0-A678-C5DC14CD655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7224674" y="264265"/>
                <a:ext cx="168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303" name="Entrada de lápiz 302">
                <a:extLst>
                  <a:ext uri="{FF2B5EF4-FFF2-40B4-BE49-F238E27FC236}">
                    <a16:creationId xmlns:a16="http://schemas.microsoft.com/office/drawing/2014/main" id="{9432051A-239E-4572-AEF0-87C81C895AE7}"/>
                  </a:ext>
                </a:extLst>
              </p14:cNvPr>
              <p14:cNvContentPartPr/>
              <p14:nvPr/>
            </p14:nvContentPartPr>
            <p14:xfrm>
              <a:off x="7237274" y="641545"/>
              <a:ext cx="174600" cy="27000"/>
            </p14:xfrm>
          </p:contentPart>
        </mc:Choice>
        <mc:Fallback>
          <p:pic>
            <p:nvPicPr>
              <p:cNvPr id="303" name="Entrada de lápiz 302">
                <a:extLst>
                  <a:ext uri="{FF2B5EF4-FFF2-40B4-BE49-F238E27FC236}">
                    <a16:creationId xmlns:a16="http://schemas.microsoft.com/office/drawing/2014/main" id="{9432051A-239E-4572-AEF0-87C81C895AE7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7228634" y="632905"/>
                <a:ext cx="19224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o 314">
            <a:extLst>
              <a:ext uri="{FF2B5EF4-FFF2-40B4-BE49-F238E27FC236}">
                <a16:creationId xmlns:a16="http://schemas.microsoft.com/office/drawing/2014/main" id="{58F8DD94-0F03-4F8D-B27C-0BB6E6219DA5}"/>
              </a:ext>
            </a:extLst>
          </p:cNvPr>
          <p:cNvGrpSpPr/>
          <p:nvPr/>
        </p:nvGrpSpPr>
        <p:grpSpPr>
          <a:xfrm>
            <a:off x="7713554" y="70585"/>
            <a:ext cx="707400" cy="135720"/>
            <a:chOff x="7713554" y="70585"/>
            <a:chExt cx="70740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DD099F77-3642-42E1-9498-D8AB362B02E9}"/>
                    </a:ext>
                  </a:extLst>
                </p14:cNvPr>
                <p14:cNvContentPartPr/>
                <p14:nvPr/>
              </p14:nvContentPartPr>
              <p14:xfrm>
                <a:off x="7713554" y="148345"/>
                <a:ext cx="217800" cy="4032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DD099F77-3642-42E1-9498-D8AB362B02E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704554" y="139345"/>
                  <a:ext cx="235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994A1CA2-0403-4808-BC6F-17C74EF81DA7}"/>
                    </a:ext>
                  </a:extLst>
                </p14:cNvPr>
                <p14:cNvContentPartPr/>
                <p14:nvPr/>
              </p14:nvContentPartPr>
              <p14:xfrm>
                <a:off x="7886354" y="99745"/>
                <a:ext cx="124920" cy="10656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994A1CA2-0403-4808-BC6F-17C74EF81DA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877354" y="90745"/>
                  <a:ext cx="142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C252E2FD-81BB-4536-AA88-4ADBD5FD3870}"/>
                    </a:ext>
                  </a:extLst>
                </p14:cNvPr>
                <p14:cNvContentPartPr/>
                <p14:nvPr/>
              </p14:nvContentPartPr>
              <p14:xfrm>
                <a:off x="8101634" y="95065"/>
                <a:ext cx="18720" cy="89280"/>
              </p14:xfrm>
            </p:contentPart>
          </mc:Choice>
          <mc:Fallback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C252E2FD-81BB-4536-AA88-4ADBD5FD387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92994" y="864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D55B4E76-6A9C-44DE-826E-EA0E6B616D9E}"/>
                    </a:ext>
                  </a:extLst>
                </p14:cNvPr>
                <p14:cNvContentPartPr/>
                <p14:nvPr/>
              </p14:nvContentPartPr>
              <p14:xfrm>
                <a:off x="8167874" y="70585"/>
                <a:ext cx="117360" cy="129960"/>
              </p14:xfrm>
            </p:contentPart>
          </mc:Choice>
          <mc:Fallback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D55B4E76-6A9C-44DE-826E-EA0E6B616D9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59234" y="61945"/>
                  <a:ext cx="13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414B004-AAA4-4D65-8449-03FB3C124A91}"/>
                    </a:ext>
                  </a:extLst>
                </p14:cNvPr>
                <p14:cNvContentPartPr/>
                <p14:nvPr/>
              </p14:nvContentPartPr>
              <p14:xfrm>
                <a:off x="8338154" y="78865"/>
                <a:ext cx="82800" cy="9756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0414B004-AAA4-4D65-8449-03FB3C124A9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329514" y="70225"/>
                  <a:ext cx="100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226BEFA9-971C-45D7-883E-A721BD855269}"/>
              </a:ext>
            </a:extLst>
          </p:cNvPr>
          <p:cNvGrpSpPr/>
          <p:nvPr/>
        </p:nvGrpSpPr>
        <p:grpSpPr>
          <a:xfrm>
            <a:off x="6971594" y="335545"/>
            <a:ext cx="243720" cy="189360"/>
            <a:chOff x="6971594" y="335545"/>
            <a:chExt cx="24372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D1320F53-8A5A-4645-90BA-ACDFF7E0A409}"/>
                    </a:ext>
                  </a:extLst>
                </p14:cNvPr>
                <p14:cNvContentPartPr/>
                <p14:nvPr/>
              </p14:nvContentPartPr>
              <p14:xfrm>
                <a:off x="6971594" y="335545"/>
                <a:ext cx="133920" cy="176400"/>
              </p14:xfrm>
            </p:contentPart>
          </mc:Choice>
          <mc:Fallback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D1320F53-8A5A-4645-90BA-ACDFF7E0A40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62954" y="326545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A0A8BB17-49C0-49A8-8FBB-E77006F9A07D}"/>
                    </a:ext>
                  </a:extLst>
                </p14:cNvPr>
                <p14:cNvContentPartPr/>
                <p14:nvPr/>
              </p14:nvContentPartPr>
              <p14:xfrm>
                <a:off x="7109474" y="429505"/>
                <a:ext cx="105840" cy="9540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A0A8BB17-49C0-49A8-8FBB-E77006F9A07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100474" y="420505"/>
                  <a:ext cx="1234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upo 326">
            <a:extLst>
              <a:ext uri="{FF2B5EF4-FFF2-40B4-BE49-F238E27FC236}">
                <a16:creationId xmlns:a16="http://schemas.microsoft.com/office/drawing/2014/main" id="{B0E33FDC-3F85-4D84-A85D-7F2F80F980D7}"/>
              </a:ext>
            </a:extLst>
          </p:cNvPr>
          <p:cNvGrpSpPr/>
          <p:nvPr/>
        </p:nvGrpSpPr>
        <p:grpSpPr>
          <a:xfrm>
            <a:off x="9331034" y="2213665"/>
            <a:ext cx="159120" cy="128880"/>
            <a:chOff x="9331034" y="2213665"/>
            <a:chExt cx="15912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5F43F437-C25B-4D0C-8AC3-C8AAAF287731}"/>
                    </a:ext>
                  </a:extLst>
                </p14:cNvPr>
                <p14:cNvContentPartPr/>
                <p14:nvPr/>
              </p14:nvContentPartPr>
              <p14:xfrm>
                <a:off x="9405194" y="2213665"/>
                <a:ext cx="13320" cy="128880"/>
              </p14:xfrm>
            </p:contentPart>
          </mc:Choice>
          <mc:Fallback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5F43F437-C25B-4D0C-8AC3-C8AAAF28773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396554" y="2204665"/>
                  <a:ext cx="30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90471284-D505-40F7-88BF-C199E88FF523}"/>
                    </a:ext>
                  </a:extLst>
                </p14:cNvPr>
                <p14:cNvContentPartPr/>
                <p14:nvPr/>
              </p14:nvContentPartPr>
              <p14:xfrm>
                <a:off x="9331034" y="2275585"/>
                <a:ext cx="159120" cy="13680"/>
              </p14:xfrm>
            </p:contentPart>
          </mc:Choice>
          <mc:Fallback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90471284-D505-40F7-88BF-C199E88FF52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322034" y="2266585"/>
                  <a:ext cx="1767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21" name="Entrada de lápiz 320">
                <a:extLst>
                  <a:ext uri="{FF2B5EF4-FFF2-40B4-BE49-F238E27FC236}">
                    <a16:creationId xmlns:a16="http://schemas.microsoft.com/office/drawing/2014/main" id="{1BE278E3-E37C-4A23-A11F-C017F49F0851}"/>
                  </a:ext>
                </a:extLst>
              </p14:cNvPr>
              <p14:cNvContentPartPr/>
              <p14:nvPr/>
            </p14:nvContentPartPr>
            <p14:xfrm>
              <a:off x="9487274" y="2976145"/>
              <a:ext cx="57600" cy="25200"/>
            </p14:xfrm>
          </p:contentPart>
        </mc:Choice>
        <mc:Fallback>
          <p:pic>
            <p:nvPicPr>
              <p:cNvPr id="321" name="Entrada de lápiz 320">
                <a:extLst>
                  <a:ext uri="{FF2B5EF4-FFF2-40B4-BE49-F238E27FC236}">
                    <a16:creationId xmlns:a16="http://schemas.microsoft.com/office/drawing/2014/main" id="{1BE278E3-E37C-4A23-A11F-C017F49F0851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478274" y="2967145"/>
                <a:ext cx="752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upo 325">
            <a:extLst>
              <a:ext uri="{FF2B5EF4-FFF2-40B4-BE49-F238E27FC236}">
                <a16:creationId xmlns:a16="http://schemas.microsoft.com/office/drawing/2014/main" id="{E83200E2-5E4A-402E-B2C0-D4F24777626F}"/>
              </a:ext>
            </a:extLst>
          </p:cNvPr>
          <p:cNvGrpSpPr/>
          <p:nvPr/>
        </p:nvGrpSpPr>
        <p:grpSpPr>
          <a:xfrm>
            <a:off x="9395834" y="2426425"/>
            <a:ext cx="187920" cy="273960"/>
            <a:chOff x="9395834" y="2426425"/>
            <a:chExt cx="18792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7AAB7B63-26C6-42F8-BF51-064D1D6C8700}"/>
                    </a:ext>
                  </a:extLst>
                </p14:cNvPr>
                <p14:cNvContentPartPr/>
                <p14:nvPr/>
              </p14:nvContentPartPr>
              <p14:xfrm>
                <a:off x="9395834" y="2426425"/>
                <a:ext cx="104040" cy="229320"/>
              </p14:xfrm>
            </p:contentPart>
          </mc:Choice>
          <mc:Fallback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7AAB7B63-26C6-42F8-BF51-064D1D6C870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87194" y="2417425"/>
                  <a:ext cx="121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4D3DA74B-6486-4C72-B2C4-AC88EDC552CD}"/>
                    </a:ext>
                  </a:extLst>
                </p14:cNvPr>
                <p14:cNvContentPartPr/>
                <p14:nvPr/>
              </p14:nvContentPartPr>
              <p14:xfrm>
                <a:off x="9493754" y="2607865"/>
                <a:ext cx="90000" cy="92520"/>
              </p14:xfrm>
            </p:contentPart>
          </mc:Choice>
          <mc:Fallback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4D3DA74B-6486-4C72-B2C4-AC88EDC552C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485114" y="2599225"/>
                  <a:ext cx="107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455C1EF9-D578-446D-A11C-143DB1DA5270}"/>
                    </a:ext>
                  </a:extLst>
                </p14:cNvPr>
                <p14:cNvContentPartPr/>
                <p14:nvPr/>
              </p14:nvContentPartPr>
              <p14:xfrm>
                <a:off x="9499154" y="2627665"/>
                <a:ext cx="69480" cy="3096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455C1EF9-D578-446D-A11C-143DB1DA527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490154" y="2618665"/>
                  <a:ext cx="8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6E47C7C9-EE70-4754-ABF7-3BC397F403D9}"/>
                    </a:ext>
                  </a:extLst>
                </p14:cNvPr>
                <p14:cNvContentPartPr/>
                <p14:nvPr/>
              </p14:nvContentPartPr>
              <p14:xfrm>
                <a:off x="9512474" y="2575465"/>
                <a:ext cx="59760" cy="27720"/>
              </p14:xfrm>
            </p:contentPart>
          </mc:Choice>
          <mc:Fallback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6E47C7C9-EE70-4754-ABF7-3BC397F403D9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503834" y="2566825"/>
                  <a:ext cx="774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2BCDDB3D-6682-4818-8486-3D82CF2B1953}"/>
              </a:ext>
            </a:extLst>
          </p:cNvPr>
          <p:cNvGrpSpPr/>
          <p:nvPr/>
        </p:nvGrpSpPr>
        <p:grpSpPr>
          <a:xfrm>
            <a:off x="10032314" y="564865"/>
            <a:ext cx="347040" cy="89640"/>
            <a:chOff x="10032314" y="564865"/>
            <a:chExt cx="34704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F27C7E69-B5B8-4744-9CB8-99965162FF4A}"/>
                    </a:ext>
                  </a:extLst>
                </p14:cNvPr>
                <p14:cNvContentPartPr/>
                <p14:nvPr/>
              </p14:nvContentPartPr>
              <p14:xfrm>
                <a:off x="10037714" y="564865"/>
                <a:ext cx="341640" cy="2448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F27C7E69-B5B8-4744-9CB8-99965162FF4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028714" y="556225"/>
                  <a:ext cx="359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4B67BCC7-AAC3-4D0D-988F-6A392E3A4FDF}"/>
                    </a:ext>
                  </a:extLst>
                </p14:cNvPr>
                <p14:cNvContentPartPr/>
                <p14:nvPr/>
              </p14:nvContentPartPr>
              <p14:xfrm>
                <a:off x="10032314" y="641905"/>
                <a:ext cx="342000" cy="12600"/>
              </p14:xfrm>
            </p:contentPart>
          </mc:Choice>
          <mc:Fallback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4B67BCC7-AAC3-4D0D-988F-6A392E3A4FD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023674" y="633265"/>
                  <a:ext cx="35964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517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8CDC9D61-059B-43D0-889E-F2E6381196CA}"/>
                  </a:ext>
                </a:extLst>
              </p14:cNvPr>
              <p14:cNvContentPartPr/>
              <p14:nvPr/>
            </p14:nvContentPartPr>
            <p14:xfrm>
              <a:off x="4005870" y="1044705"/>
              <a:ext cx="343080" cy="1944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8CDC9D61-059B-43D0-889E-F2E6381196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870" y="1035705"/>
                <a:ext cx="3607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6E46C4D8-BCE9-48D8-8DB8-1B0E8254C27B}"/>
              </a:ext>
            </a:extLst>
          </p:cNvPr>
          <p:cNvGrpSpPr/>
          <p:nvPr/>
        </p:nvGrpSpPr>
        <p:grpSpPr>
          <a:xfrm>
            <a:off x="1591350" y="541425"/>
            <a:ext cx="2005560" cy="641160"/>
            <a:chOff x="1591350" y="541425"/>
            <a:chExt cx="20055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47DE890-EA51-4E28-A32B-83C31CED9F46}"/>
                    </a:ext>
                  </a:extLst>
                </p14:cNvPr>
                <p14:cNvContentPartPr/>
                <p14:nvPr/>
              </p14:nvContentPartPr>
              <p14:xfrm>
                <a:off x="2499990" y="609105"/>
                <a:ext cx="795600" cy="17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47DE890-EA51-4E28-A32B-83C31CED9F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1350" y="600105"/>
                  <a:ext cx="813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E944794-1E7C-47C1-B652-3B40C09DB45A}"/>
                    </a:ext>
                  </a:extLst>
                </p14:cNvPr>
                <p14:cNvContentPartPr/>
                <p14:nvPr/>
              </p14:nvContentPartPr>
              <p14:xfrm>
                <a:off x="2579190" y="1085385"/>
                <a:ext cx="297720" cy="1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E944794-1E7C-47C1-B652-3B40C09DB4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0550" y="1076745"/>
                  <a:ext cx="315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7292746-C6B4-4DBD-A9B1-500B60C1B9A6}"/>
                    </a:ext>
                  </a:extLst>
                </p14:cNvPr>
                <p14:cNvContentPartPr/>
                <p14:nvPr/>
              </p14:nvContentPartPr>
              <p14:xfrm>
                <a:off x="3225390" y="1071345"/>
                <a:ext cx="371520" cy="11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7292746-C6B4-4DBD-A9B1-500B60C1B9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6750" y="1062345"/>
                  <a:ext cx="38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1690C79-B88D-4209-AD63-19E3D47EEB1D}"/>
                    </a:ext>
                  </a:extLst>
                </p14:cNvPr>
                <p14:cNvContentPartPr/>
                <p14:nvPr/>
              </p14:nvContentPartPr>
              <p14:xfrm>
                <a:off x="2225310" y="619905"/>
                <a:ext cx="121680" cy="914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1690C79-B88D-4209-AD63-19E3D47EEB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6310" y="611265"/>
                  <a:ext cx="139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4AB36B2-B106-4D76-B4DD-41769AAFD89D}"/>
                    </a:ext>
                  </a:extLst>
                </p14:cNvPr>
                <p14:cNvContentPartPr/>
                <p14:nvPr/>
              </p14:nvContentPartPr>
              <p14:xfrm>
                <a:off x="2219190" y="766785"/>
                <a:ext cx="52200" cy="297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4AB36B2-B106-4D76-B4DD-41769AAFD8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550" y="757785"/>
                  <a:ext cx="69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6DDE3F2-92FE-4432-9A0E-2DA5A5C68654}"/>
                    </a:ext>
                  </a:extLst>
                </p14:cNvPr>
                <p14:cNvContentPartPr/>
                <p14:nvPr/>
              </p14:nvContentPartPr>
              <p14:xfrm>
                <a:off x="2168070" y="1046145"/>
                <a:ext cx="138600" cy="107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6DDE3F2-92FE-4432-9A0E-2DA5A5C686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9430" y="1037145"/>
                  <a:ext cx="156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9BFFB5F-0B3A-4076-9E7A-3293621C3EE9}"/>
                    </a:ext>
                  </a:extLst>
                </p14:cNvPr>
                <p14:cNvContentPartPr/>
                <p14:nvPr/>
              </p14:nvContentPartPr>
              <p14:xfrm>
                <a:off x="2111550" y="541425"/>
                <a:ext cx="186840" cy="195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9BFFB5F-0B3A-4076-9E7A-3293621C3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2550" y="532785"/>
                  <a:ext cx="204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DC0821C-F9B2-4A7F-BA99-A58BBA20FBD8}"/>
                    </a:ext>
                  </a:extLst>
                </p14:cNvPr>
                <p14:cNvContentPartPr/>
                <p14:nvPr/>
              </p14:nvContentPartPr>
              <p14:xfrm>
                <a:off x="2130990" y="1078545"/>
                <a:ext cx="172800" cy="104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DC0821C-F9B2-4A7F-BA99-A58BBA20FB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1990" y="1069545"/>
                  <a:ext cx="190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719DFFF-D9D3-4C4F-9385-C5E38C940C17}"/>
                    </a:ext>
                  </a:extLst>
                </p14:cNvPr>
                <p14:cNvContentPartPr/>
                <p14:nvPr/>
              </p14:nvContentPartPr>
              <p14:xfrm>
                <a:off x="1591350" y="754185"/>
                <a:ext cx="171000" cy="216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719DFFF-D9D3-4C4F-9385-C5E38C940C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2350" y="745185"/>
                  <a:ext cx="188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02F0105-64B6-4FD2-A7BD-6E8A9F1D6C67}"/>
                    </a:ext>
                  </a:extLst>
                </p14:cNvPr>
                <p14:cNvContentPartPr/>
                <p14:nvPr/>
              </p14:nvContentPartPr>
              <p14:xfrm>
                <a:off x="1769190" y="883065"/>
                <a:ext cx="94680" cy="111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02F0105-64B6-4FD2-A7BD-6E8A9F1D6C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0550" y="874065"/>
                  <a:ext cx="11232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9A6BE79B-70FD-4E5B-B9EA-B36D100E827E}"/>
                  </a:ext>
                </a:extLst>
              </p14:cNvPr>
              <p14:cNvContentPartPr/>
              <p14:nvPr/>
            </p14:nvContentPartPr>
            <p14:xfrm>
              <a:off x="2803470" y="628545"/>
              <a:ext cx="125640" cy="3348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9A6BE79B-70FD-4E5B-B9EA-B36D100E82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4830" y="619905"/>
                <a:ext cx="14328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upo 95">
            <a:extLst>
              <a:ext uri="{FF2B5EF4-FFF2-40B4-BE49-F238E27FC236}">
                <a16:creationId xmlns:a16="http://schemas.microsoft.com/office/drawing/2014/main" id="{AF3B7294-FB53-4AA5-A916-61CDDF1CCED3}"/>
              </a:ext>
            </a:extLst>
          </p:cNvPr>
          <p:cNvGrpSpPr/>
          <p:nvPr/>
        </p:nvGrpSpPr>
        <p:grpSpPr>
          <a:xfrm>
            <a:off x="210390" y="66225"/>
            <a:ext cx="6135120" cy="3573000"/>
            <a:chOff x="210390" y="66225"/>
            <a:chExt cx="6135120" cy="35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54F9F56-80F1-43D9-AF55-A37BACB1A910}"/>
                    </a:ext>
                  </a:extLst>
                </p14:cNvPr>
                <p14:cNvContentPartPr/>
                <p14:nvPr/>
              </p14:nvContentPartPr>
              <p14:xfrm>
                <a:off x="1397670" y="89625"/>
                <a:ext cx="264960" cy="198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54F9F56-80F1-43D9-AF55-A37BACB1A9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9030" y="80985"/>
                  <a:ext cx="282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D6324A6-3586-4743-B637-D0EA1377F87A}"/>
                    </a:ext>
                  </a:extLst>
                </p14:cNvPr>
                <p14:cNvContentPartPr/>
                <p14:nvPr/>
              </p14:nvContentPartPr>
              <p14:xfrm>
                <a:off x="1455270" y="66225"/>
                <a:ext cx="309600" cy="35730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D6324A6-3586-4743-B637-D0EA1377F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46270" y="57225"/>
                  <a:ext cx="327240" cy="35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AA6D93D-1A13-49CD-870A-4F0C1E45CFD1}"/>
                    </a:ext>
                  </a:extLst>
                </p14:cNvPr>
                <p14:cNvContentPartPr/>
                <p14:nvPr/>
              </p14:nvContentPartPr>
              <p14:xfrm>
                <a:off x="210390" y="2058825"/>
                <a:ext cx="6135120" cy="117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AA6D93D-1A13-49CD-870A-4F0C1E45CF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1750" y="2049825"/>
                  <a:ext cx="615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B7F47AB-7123-49B8-8DEF-1BBF94F6060C}"/>
                    </a:ext>
                  </a:extLst>
                </p14:cNvPr>
                <p14:cNvContentPartPr/>
                <p14:nvPr/>
              </p14:nvContentPartPr>
              <p14:xfrm>
                <a:off x="1596030" y="1980345"/>
                <a:ext cx="74520" cy="179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B7F47AB-7123-49B8-8DEF-1BBF94F606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87030" y="1971345"/>
                  <a:ext cx="92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9133CE4-EA03-47C0-BA32-9EA442066D29}"/>
                    </a:ext>
                  </a:extLst>
                </p14:cNvPr>
                <p14:cNvContentPartPr/>
                <p14:nvPr/>
              </p14:nvContentPartPr>
              <p14:xfrm>
                <a:off x="1844790" y="1406865"/>
                <a:ext cx="132480" cy="216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9133CE4-EA03-47C0-BA32-9EA442066D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35790" y="1398225"/>
                  <a:ext cx="150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8AB8667-3B1F-4EAF-A3E1-6E2D99209F8F}"/>
                    </a:ext>
                  </a:extLst>
                </p14:cNvPr>
                <p14:cNvContentPartPr/>
                <p14:nvPr/>
              </p14:nvContentPartPr>
              <p14:xfrm>
                <a:off x="2197950" y="934905"/>
                <a:ext cx="200880" cy="195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8AB8667-3B1F-4EAF-A3E1-6E2D99209F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89310" y="925905"/>
                  <a:ext cx="21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89BA983-4FC2-4B31-A8E7-7C2690937DFE}"/>
                    </a:ext>
                  </a:extLst>
                </p14:cNvPr>
                <p14:cNvContentPartPr/>
                <p14:nvPr/>
              </p14:nvContentPartPr>
              <p14:xfrm>
                <a:off x="2656230" y="710265"/>
                <a:ext cx="155520" cy="53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89BA983-4FC2-4B31-A8E7-7C2690937D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47230" y="701625"/>
                  <a:ext cx="173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DF36381-E0EF-4F97-8C26-959F0FC27D56}"/>
                    </a:ext>
                  </a:extLst>
                </p14:cNvPr>
                <p14:cNvContentPartPr/>
                <p14:nvPr/>
              </p14:nvContentPartPr>
              <p14:xfrm>
                <a:off x="3013350" y="731145"/>
                <a:ext cx="181800" cy="193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DF36381-E0EF-4F97-8C26-959F0FC27D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4710" y="722505"/>
                  <a:ext cx="199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7E22C36-9B39-46D1-8C09-BD2C2A1D0031}"/>
                    </a:ext>
                  </a:extLst>
                </p14:cNvPr>
                <p14:cNvContentPartPr/>
                <p14:nvPr/>
              </p14:nvContentPartPr>
              <p14:xfrm>
                <a:off x="3340950" y="1163505"/>
                <a:ext cx="152640" cy="187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7E22C36-9B39-46D1-8C09-BD2C2A1D00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32310" y="1154505"/>
                  <a:ext cx="170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D89B51B-C585-4011-ADAC-D253C58E9CF4}"/>
                    </a:ext>
                  </a:extLst>
                </p14:cNvPr>
                <p14:cNvContentPartPr/>
                <p14:nvPr/>
              </p14:nvContentPartPr>
              <p14:xfrm>
                <a:off x="3627870" y="1542945"/>
                <a:ext cx="154080" cy="315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D89B51B-C585-4011-ADAC-D253C58E9C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8870" y="1534305"/>
                  <a:ext cx="171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D6642DC-ED65-4FCC-95BC-2007473E1381}"/>
                    </a:ext>
                  </a:extLst>
                </p14:cNvPr>
                <p14:cNvContentPartPr/>
                <p14:nvPr/>
              </p14:nvContentPartPr>
              <p14:xfrm>
                <a:off x="3813630" y="1942185"/>
                <a:ext cx="110520" cy="2008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D6642DC-ED65-4FCC-95BC-2007473E13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04990" y="1933545"/>
                  <a:ext cx="128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459ACD4-0D53-4383-AE70-14659F8A1782}"/>
                    </a:ext>
                  </a:extLst>
                </p14:cNvPr>
                <p14:cNvContentPartPr/>
                <p14:nvPr/>
              </p14:nvContentPartPr>
              <p14:xfrm>
                <a:off x="3887430" y="2026785"/>
                <a:ext cx="36720" cy="191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459ACD4-0D53-4383-AE70-14659F8A17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78430" y="2017785"/>
                  <a:ext cx="54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F516594-D407-4229-A36B-A9019BDCB88F}"/>
                    </a:ext>
                  </a:extLst>
                </p14:cNvPr>
                <p14:cNvContentPartPr/>
                <p14:nvPr/>
              </p14:nvContentPartPr>
              <p14:xfrm>
                <a:off x="3623550" y="2242785"/>
                <a:ext cx="14760" cy="1159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F516594-D407-4229-A36B-A9019BDCB8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14550" y="2233785"/>
                  <a:ext cx="32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36A3DBE-97DD-4E37-AB46-01DD6E3D4CA1}"/>
                    </a:ext>
                  </a:extLst>
                </p14:cNvPr>
                <p14:cNvContentPartPr/>
                <p14:nvPr/>
              </p14:nvContentPartPr>
              <p14:xfrm>
                <a:off x="3483510" y="2238825"/>
                <a:ext cx="194760" cy="259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36A3DBE-97DD-4E37-AB46-01DD6E3D4C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4870" y="2230185"/>
                  <a:ext cx="212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55C089B-8910-48DD-BA43-10C4AFA5D8F9}"/>
                    </a:ext>
                  </a:extLst>
                </p14:cNvPr>
                <p14:cNvContentPartPr/>
                <p14:nvPr/>
              </p14:nvContentPartPr>
              <p14:xfrm>
                <a:off x="3590790" y="2260425"/>
                <a:ext cx="176400" cy="238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55C089B-8910-48DD-BA43-10C4AFA5D8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81790" y="2251785"/>
                  <a:ext cx="194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BF4E37A-24A1-49E4-B8B0-EE43480A06D2}"/>
                    </a:ext>
                  </a:extLst>
                </p14:cNvPr>
                <p14:cNvContentPartPr/>
                <p14:nvPr/>
              </p14:nvContentPartPr>
              <p14:xfrm>
                <a:off x="3693390" y="2393985"/>
                <a:ext cx="155880" cy="1558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BF4E37A-24A1-49E4-B8B0-EE43480A06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390" y="2385345"/>
                  <a:ext cx="17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056786F5-209A-463F-8FB8-842DA3717CEC}"/>
                  </a:ext>
                </a:extLst>
              </p14:cNvPr>
              <p14:cNvContentPartPr/>
              <p14:nvPr/>
            </p14:nvContentPartPr>
            <p14:xfrm>
              <a:off x="1609350" y="612345"/>
              <a:ext cx="1269720" cy="148608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056786F5-209A-463F-8FB8-842DA3717C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00350" y="603705"/>
                <a:ext cx="1287360" cy="150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o 103">
            <a:extLst>
              <a:ext uri="{FF2B5EF4-FFF2-40B4-BE49-F238E27FC236}">
                <a16:creationId xmlns:a16="http://schemas.microsoft.com/office/drawing/2014/main" id="{19524AF0-D1AF-479B-A777-E95F823D617D}"/>
              </a:ext>
            </a:extLst>
          </p:cNvPr>
          <p:cNvGrpSpPr/>
          <p:nvPr/>
        </p:nvGrpSpPr>
        <p:grpSpPr>
          <a:xfrm>
            <a:off x="1597926" y="623875"/>
            <a:ext cx="2701800" cy="1411560"/>
            <a:chOff x="1629870" y="608385"/>
            <a:chExt cx="2701800" cy="14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A9DB895-1D94-4725-9FD9-15C9483E5FEA}"/>
                    </a:ext>
                  </a:extLst>
                </p14:cNvPr>
                <p14:cNvContentPartPr/>
                <p14:nvPr/>
              </p14:nvContentPartPr>
              <p14:xfrm>
                <a:off x="2928750" y="659145"/>
                <a:ext cx="1402920" cy="376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A9DB895-1D94-4725-9FD9-15C9483E5F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19750" y="650505"/>
                  <a:ext cx="1420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933764D-0CF8-4313-9CA8-5CDBE0573427}"/>
                    </a:ext>
                  </a:extLst>
                </p14:cNvPr>
                <p14:cNvContentPartPr/>
                <p14:nvPr/>
              </p14:nvContentPartPr>
              <p14:xfrm>
                <a:off x="2864310" y="641865"/>
                <a:ext cx="1418400" cy="393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933764D-0CF8-4313-9CA8-5CDBE05734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55310" y="633225"/>
                  <a:ext cx="1436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185C539-5508-4F1A-9127-637839D6279E}"/>
                    </a:ext>
                  </a:extLst>
                </p14:cNvPr>
                <p14:cNvContentPartPr/>
                <p14:nvPr/>
              </p14:nvContentPartPr>
              <p14:xfrm>
                <a:off x="1629870" y="647625"/>
                <a:ext cx="1212120" cy="1372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185C539-5508-4F1A-9127-637839D627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20870" y="638625"/>
                  <a:ext cx="122976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E690741-8F5E-4824-B8B6-F77BEC7CBCFA}"/>
                    </a:ext>
                  </a:extLst>
                </p14:cNvPr>
                <p14:cNvContentPartPr/>
                <p14:nvPr/>
              </p14:nvContentPartPr>
              <p14:xfrm>
                <a:off x="2646150" y="648345"/>
                <a:ext cx="298440" cy="84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E690741-8F5E-4824-B8B6-F77BEC7CBC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37510" y="639345"/>
                  <a:ext cx="31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2FE10AE-3AC6-41F3-ABC9-0B931048C566}"/>
                    </a:ext>
                  </a:extLst>
                </p14:cNvPr>
                <p14:cNvContentPartPr/>
                <p14:nvPr/>
              </p14:nvContentPartPr>
              <p14:xfrm>
                <a:off x="2814630" y="608385"/>
                <a:ext cx="39960" cy="392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2FE10AE-3AC6-41F3-ABC9-0B931048C5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5990" y="599385"/>
                  <a:ext cx="5760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7176F06F-7C07-4029-ACF1-28F09C47E9B1}"/>
                  </a:ext>
                </a:extLst>
              </p14:cNvPr>
              <p14:cNvContentPartPr/>
              <p14:nvPr/>
            </p14:nvContentPartPr>
            <p14:xfrm>
              <a:off x="2242686" y="4919824"/>
              <a:ext cx="109800" cy="11304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7176F06F-7C07-4029-ACF1-28F09C47E9B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233686" y="4910824"/>
                <a:ext cx="127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AA3CEE75-6FE1-4D06-B8B5-0F05527328F1}"/>
                  </a:ext>
                </a:extLst>
              </p14:cNvPr>
              <p14:cNvContentPartPr/>
              <p14:nvPr/>
            </p14:nvContentPartPr>
            <p14:xfrm>
              <a:off x="2168526" y="4994704"/>
              <a:ext cx="856440" cy="122004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AA3CEE75-6FE1-4D06-B8B5-0F05527328F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159522" y="4985704"/>
                <a:ext cx="874087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5781F887-0929-4F27-86A9-8D25B3C18715}"/>
                  </a:ext>
                </a:extLst>
              </p14:cNvPr>
              <p14:cNvContentPartPr/>
              <p14:nvPr/>
            </p14:nvContentPartPr>
            <p14:xfrm>
              <a:off x="1411806" y="5364064"/>
              <a:ext cx="136440" cy="23760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5781F887-0929-4F27-86A9-8D25B3C1871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02806" y="5355064"/>
                <a:ext cx="154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F1998A19-32B6-4878-BFA6-E31752E71772}"/>
                  </a:ext>
                </a:extLst>
              </p14:cNvPr>
              <p14:cNvContentPartPr/>
              <p14:nvPr/>
            </p14:nvContentPartPr>
            <p14:xfrm>
              <a:off x="1610526" y="5374504"/>
              <a:ext cx="139320" cy="20448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F1998A19-32B6-4878-BFA6-E31752E71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601549" y="5365488"/>
                <a:ext cx="156915" cy="222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E905A774-1465-435E-A02E-35305AAB386F}"/>
                  </a:ext>
                </a:extLst>
              </p14:cNvPr>
              <p14:cNvContentPartPr/>
              <p14:nvPr/>
            </p14:nvContentPartPr>
            <p14:xfrm>
              <a:off x="1759926" y="5398264"/>
              <a:ext cx="154080" cy="16200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E905A774-1465-435E-A02E-35305AAB386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50926" y="5389264"/>
                <a:ext cx="171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12AF773E-C198-4B86-8BF7-A2D190184FD8}"/>
                  </a:ext>
                </a:extLst>
              </p14:cNvPr>
              <p14:cNvContentPartPr/>
              <p14:nvPr/>
            </p14:nvContentPartPr>
            <p14:xfrm>
              <a:off x="1875126" y="5268664"/>
              <a:ext cx="166680" cy="21672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12AF773E-C198-4B86-8BF7-A2D190184FD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66126" y="5259664"/>
                <a:ext cx="184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582A06DF-E407-410B-878C-B210AD919565}"/>
                  </a:ext>
                </a:extLst>
              </p14:cNvPr>
              <p14:cNvContentPartPr/>
              <p14:nvPr/>
            </p14:nvContentPartPr>
            <p14:xfrm>
              <a:off x="2113086" y="5391784"/>
              <a:ext cx="68760" cy="9576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582A06DF-E407-410B-878C-B210AD91956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04086" y="5382750"/>
                <a:ext cx="86400" cy="113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8022E174-F3BC-4E07-816B-E04A3D97B708}"/>
                  </a:ext>
                </a:extLst>
              </p14:cNvPr>
              <p14:cNvContentPartPr/>
              <p14:nvPr/>
            </p14:nvContentPartPr>
            <p14:xfrm>
              <a:off x="2220006" y="5393944"/>
              <a:ext cx="140400" cy="6228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8022E174-F3BC-4E07-816B-E04A3D97B70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11006" y="5384996"/>
                <a:ext cx="158040" cy="7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469C40D8-2CF5-4D5E-B9AD-77CE5008D97E}"/>
                  </a:ext>
                </a:extLst>
              </p14:cNvPr>
              <p14:cNvContentPartPr/>
              <p14:nvPr/>
            </p14:nvContentPartPr>
            <p14:xfrm>
              <a:off x="2420886" y="5331304"/>
              <a:ext cx="104400" cy="14292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469C40D8-2CF5-4D5E-B9AD-77CE5008D97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11886" y="5322304"/>
                <a:ext cx="122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FFD69AB6-1254-45D7-AB50-32D74BC72760}"/>
                  </a:ext>
                </a:extLst>
              </p14:cNvPr>
              <p14:cNvContentPartPr/>
              <p14:nvPr/>
            </p14:nvContentPartPr>
            <p14:xfrm>
              <a:off x="1618446" y="5702824"/>
              <a:ext cx="129960" cy="14580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FFD69AB6-1254-45D7-AB50-32D74BC7276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09446" y="5693824"/>
                <a:ext cx="147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E411934B-FCE5-4D42-A72E-66DD086C7AF5}"/>
                  </a:ext>
                </a:extLst>
              </p14:cNvPr>
              <p14:cNvContentPartPr/>
              <p14:nvPr/>
            </p14:nvContentPartPr>
            <p14:xfrm>
              <a:off x="1819326" y="5716864"/>
              <a:ext cx="127080" cy="10656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E411934B-FCE5-4D42-A72E-66DD086C7A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10326" y="5707864"/>
                <a:ext cx="144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C0FB0665-A140-47D9-ACAF-83D20DFA7627}"/>
                  </a:ext>
                </a:extLst>
              </p14:cNvPr>
              <p14:cNvContentPartPr/>
              <p14:nvPr/>
            </p14:nvContentPartPr>
            <p14:xfrm>
              <a:off x="2007966" y="5654944"/>
              <a:ext cx="47880" cy="12168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C0FB0665-A140-47D9-ACAF-83D20DFA762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98966" y="5645971"/>
                <a:ext cx="65520" cy="13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9568B76E-A60E-4A16-AB3C-259C04CFD8B7}"/>
                  </a:ext>
                </a:extLst>
              </p14:cNvPr>
              <p14:cNvContentPartPr/>
              <p14:nvPr/>
            </p14:nvContentPartPr>
            <p14:xfrm>
              <a:off x="2031006" y="5653144"/>
              <a:ext cx="196560" cy="15948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9568B76E-A60E-4A16-AB3C-259C04CFD8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22006" y="5644144"/>
                <a:ext cx="21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EA436D02-0605-4987-AA66-EE4A04877BF4}"/>
                  </a:ext>
                </a:extLst>
              </p14:cNvPr>
              <p14:cNvContentPartPr/>
              <p14:nvPr/>
            </p14:nvContentPartPr>
            <p14:xfrm>
              <a:off x="2329086" y="5700304"/>
              <a:ext cx="82800" cy="19584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EA436D02-0605-4987-AA66-EE4A04877BF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20047" y="5691304"/>
                <a:ext cx="10051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A1904008-3EAB-48E5-8559-693670A760DC}"/>
                  </a:ext>
                </a:extLst>
              </p14:cNvPr>
              <p14:cNvContentPartPr/>
              <p14:nvPr/>
            </p14:nvContentPartPr>
            <p14:xfrm>
              <a:off x="2311446" y="5810824"/>
              <a:ext cx="98640" cy="2268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A1904008-3EAB-48E5-8559-693670A760D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302446" y="5801965"/>
                <a:ext cx="116280" cy="40044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upo 220">
            <a:extLst>
              <a:ext uri="{FF2B5EF4-FFF2-40B4-BE49-F238E27FC236}">
                <a16:creationId xmlns:a16="http://schemas.microsoft.com/office/drawing/2014/main" id="{2C046E52-B0D3-4F7B-B6DE-3007257D878D}"/>
              </a:ext>
            </a:extLst>
          </p:cNvPr>
          <p:cNvGrpSpPr/>
          <p:nvPr/>
        </p:nvGrpSpPr>
        <p:grpSpPr>
          <a:xfrm>
            <a:off x="2866926" y="4157344"/>
            <a:ext cx="6384600" cy="1938240"/>
            <a:chOff x="5685630" y="1380585"/>
            <a:chExt cx="6384600" cy="19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7E73B4F9-D2FD-4837-93F6-D7A35DF6A4F4}"/>
                    </a:ext>
                  </a:extLst>
                </p14:cNvPr>
                <p14:cNvContentPartPr/>
                <p14:nvPr/>
              </p14:nvContentPartPr>
              <p14:xfrm>
                <a:off x="5685630" y="1788105"/>
                <a:ext cx="102240" cy="147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5011904-18A5-4531-8CA2-A9E58322681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676990" y="1779105"/>
                  <a:ext cx="119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03993486-3B51-4082-8969-7A82DC0109E8}"/>
                    </a:ext>
                  </a:extLst>
                </p14:cNvPr>
                <p14:cNvContentPartPr/>
                <p14:nvPr/>
              </p14:nvContentPartPr>
              <p14:xfrm>
                <a:off x="5881470" y="1782705"/>
                <a:ext cx="35640" cy="28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3558E6-28AC-4BCA-BD2F-0FD02137AB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72470" y="1774065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253E84A5-B0E3-44B6-B473-09577DC972F2}"/>
                    </a:ext>
                  </a:extLst>
                </p14:cNvPr>
                <p14:cNvContentPartPr/>
                <p14:nvPr/>
              </p14:nvContentPartPr>
              <p14:xfrm>
                <a:off x="5871750" y="1890345"/>
                <a:ext cx="46800" cy="57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2182F6D-0E49-4E75-8986-646E716D7B9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62750" y="1881705"/>
                  <a:ext cx="64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E6EC7CC5-1EDD-48C7-B016-92617CF9B193}"/>
                    </a:ext>
                  </a:extLst>
                </p14:cNvPr>
                <p14:cNvContentPartPr/>
                <p14:nvPr/>
              </p14:nvContentPartPr>
              <p14:xfrm>
                <a:off x="6071190" y="1765785"/>
                <a:ext cx="119160" cy="190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BFB4849-2C7F-4115-BDCA-B92EFEC43E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2550" y="1757145"/>
                  <a:ext cx="136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2A94579C-E960-438D-9317-7DA97BEF4A40}"/>
                    </a:ext>
                  </a:extLst>
                </p14:cNvPr>
                <p14:cNvContentPartPr/>
                <p14:nvPr/>
              </p14:nvContentPartPr>
              <p14:xfrm>
                <a:off x="6899190" y="2116785"/>
                <a:ext cx="1125000" cy="79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815352-C26E-4258-B1F0-EF6DE80D32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90550" y="2108145"/>
                  <a:ext cx="1142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92F330A4-17D2-44BC-9E62-7856B51592F0}"/>
                    </a:ext>
                  </a:extLst>
                </p14:cNvPr>
                <p14:cNvContentPartPr/>
                <p14:nvPr/>
              </p14:nvContentPartPr>
              <p14:xfrm>
                <a:off x="8016630" y="1935345"/>
                <a:ext cx="73080" cy="421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89035C-45D3-445D-A151-5510FFEC16A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07990" y="1926705"/>
                  <a:ext cx="90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B173EFE-ABE6-4125-B6C9-84657C9FB515}"/>
                    </a:ext>
                  </a:extLst>
                </p14:cNvPr>
                <p14:cNvContentPartPr/>
                <p14:nvPr/>
              </p14:nvContentPartPr>
              <p14:xfrm>
                <a:off x="7944270" y="1971705"/>
                <a:ext cx="367920" cy="385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3EE27C-2EE8-4349-B3CF-5C4291089D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5270" y="1963065"/>
                  <a:ext cx="385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C07076EC-F49B-471E-9E28-6CBB3D462EB5}"/>
                    </a:ext>
                  </a:extLst>
                </p14:cNvPr>
                <p14:cNvContentPartPr/>
                <p14:nvPr/>
              </p14:nvContentPartPr>
              <p14:xfrm>
                <a:off x="8230830" y="1888905"/>
                <a:ext cx="52920" cy="40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4DEAC0A-D0AD-46EA-9E02-37CDA1C73A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21830" y="1880265"/>
                  <a:ext cx="70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37FA3DB9-26FB-4C22-8087-B0AA46555790}"/>
                    </a:ext>
                  </a:extLst>
                </p14:cNvPr>
                <p14:cNvContentPartPr/>
                <p14:nvPr/>
              </p14:nvContentPartPr>
              <p14:xfrm>
                <a:off x="8266830" y="2132265"/>
                <a:ext cx="643320" cy="25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3456481-2C41-42E3-AD42-5C25D9E649E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57830" y="2123625"/>
                  <a:ext cx="66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DDFCCDE4-4EAE-4DEB-B67D-1EDF9DC3B11A}"/>
                    </a:ext>
                  </a:extLst>
                </p14:cNvPr>
                <p14:cNvContentPartPr/>
                <p14:nvPr/>
              </p14:nvContentPartPr>
              <p14:xfrm>
                <a:off x="8878470" y="2104545"/>
                <a:ext cx="55800" cy="323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030C5C-BFDE-46E2-AE2C-4122348C99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69830" y="2095545"/>
                  <a:ext cx="73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85118C92-795E-41CA-BB40-5CEFC6FB7E39}"/>
                    </a:ext>
                  </a:extLst>
                </p14:cNvPr>
                <p14:cNvContentPartPr/>
                <p14:nvPr/>
              </p14:nvContentPartPr>
              <p14:xfrm>
                <a:off x="8632230" y="2423145"/>
                <a:ext cx="728640" cy="80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7F8C589-BC4A-49AD-8E1E-85DEC1E44A7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23590" y="2414505"/>
                  <a:ext cx="74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B972D952-F1B0-4AC3-999B-FDF4E604A0A5}"/>
                    </a:ext>
                  </a:extLst>
                </p14:cNvPr>
                <p14:cNvContentPartPr/>
                <p14:nvPr/>
              </p14:nvContentPartPr>
              <p14:xfrm>
                <a:off x="8802870" y="2102025"/>
                <a:ext cx="114480" cy="69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04165B9-D83A-45A9-BDD6-CA8A8CAA6E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94230" y="2093385"/>
                  <a:ext cx="132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0B5B4FF8-B96E-4DA4-A302-6B63F48DF8F4}"/>
                    </a:ext>
                  </a:extLst>
                </p14:cNvPr>
                <p14:cNvContentPartPr/>
                <p14:nvPr/>
              </p14:nvContentPartPr>
              <p14:xfrm>
                <a:off x="8670750" y="2699985"/>
                <a:ext cx="650160" cy="133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EA56B0E-F342-4B8B-BC44-EF37E9C746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2110" y="2690985"/>
                  <a:ext cx="66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3D576B4B-61DF-42AE-A1DC-8006607DC9FB}"/>
                    </a:ext>
                  </a:extLst>
                </p14:cNvPr>
                <p14:cNvContentPartPr/>
                <p14:nvPr/>
              </p14:nvContentPartPr>
              <p14:xfrm>
                <a:off x="8938230" y="2729505"/>
                <a:ext cx="67320" cy="462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C4EDB98-AE02-4018-95AC-058EDD39066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29590" y="2720505"/>
                  <a:ext cx="849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3E35543-C8AF-4009-BD54-1652AEE7FD5B}"/>
                    </a:ext>
                  </a:extLst>
                </p14:cNvPr>
                <p14:cNvContentPartPr/>
                <p14:nvPr/>
              </p14:nvContentPartPr>
              <p14:xfrm>
                <a:off x="7136070" y="3234945"/>
                <a:ext cx="1823040" cy="70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9FC1318-5F31-4248-AA28-24D273D625C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27070" y="3225945"/>
                  <a:ext cx="1840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B1052CDE-FB7D-4569-8AE8-A76425E4DBE7}"/>
                    </a:ext>
                  </a:extLst>
                </p14:cNvPr>
                <p14:cNvContentPartPr/>
                <p14:nvPr/>
              </p14:nvContentPartPr>
              <p14:xfrm>
                <a:off x="8922390" y="3156825"/>
                <a:ext cx="88200" cy="99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20BE94C-AFBC-4763-B80B-291D33CA860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13750" y="3147825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976948D-0AB3-4A1E-8272-C71048059291}"/>
                    </a:ext>
                  </a:extLst>
                </p14:cNvPr>
                <p14:cNvContentPartPr/>
                <p14:nvPr/>
              </p14:nvContentPartPr>
              <p14:xfrm>
                <a:off x="8801070" y="2004465"/>
                <a:ext cx="1301760" cy="124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067FE79-5E99-4CF1-9D9A-A887E6F4A9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92070" y="1995825"/>
                  <a:ext cx="131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88E442B7-7675-43B1-A528-2E2F30B63EC1}"/>
                    </a:ext>
                  </a:extLst>
                </p14:cNvPr>
                <p14:cNvContentPartPr/>
                <p14:nvPr/>
              </p14:nvContentPartPr>
              <p14:xfrm>
                <a:off x="10030830" y="1858665"/>
                <a:ext cx="27360" cy="278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0C1D8A8-8EB8-43EE-A995-C90DDFCEBE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21830" y="1849665"/>
                  <a:ext cx="45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08F1C46-E6A4-4C34-B208-D253E70C2FDE}"/>
                    </a:ext>
                  </a:extLst>
                </p14:cNvPr>
                <p14:cNvContentPartPr/>
                <p14:nvPr/>
              </p14:nvContentPartPr>
              <p14:xfrm>
                <a:off x="9967470" y="1841745"/>
                <a:ext cx="790560" cy="343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B61AA9E-EB81-4337-BE65-D7D5A93CE2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8830" y="1832745"/>
                  <a:ext cx="808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A3508977-D58D-46A6-99C7-D1951F69D186}"/>
                    </a:ext>
                  </a:extLst>
                </p14:cNvPr>
                <p14:cNvContentPartPr/>
                <p14:nvPr/>
              </p14:nvContentPartPr>
              <p14:xfrm>
                <a:off x="9897630" y="1380585"/>
                <a:ext cx="226800" cy="2948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992C907D-DB8F-4420-B40E-E5C6ED23116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88990" y="1371945"/>
                  <a:ext cx="24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10125A06-D23A-4956-944D-6A8084CA19D4}"/>
                    </a:ext>
                  </a:extLst>
                </p14:cNvPr>
                <p14:cNvContentPartPr/>
                <p14:nvPr/>
              </p14:nvContentPartPr>
              <p14:xfrm>
                <a:off x="10163670" y="1551585"/>
                <a:ext cx="154080" cy="140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7586AD9-747B-46AC-83F2-4FF126582CA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54670" y="1542945"/>
                  <a:ext cx="171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F557BB36-5ADD-422D-9D1F-E5714BE9C51B}"/>
                    </a:ext>
                  </a:extLst>
                </p14:cNvPr>
                <p14:cNvContentPartPr/>
                <p14:nvPr/>
              </p14:nvContentPartPr>
              <p14:xfrm>
                <a:off x="10136670" y="1610625"/>
                <a:ext cx="88200" cy="259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D2D1CB3-A0C4-491F-93C6-42628220A88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28030" y="1601985"/>
                  <a:ext cx="10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CD36A55-D938-4738-A3D5-B855D27956D7}"/>
                    </a:ext>
                  </a:extLst>
                </p14:cNvPr>
                <p14:cNvContentPartPr/>
                <p14:nvPr/>
              </p14:nvContentPartPr>
              <p14:xfrm>
                <a:off x="10111470" y="1553385"/>
                <a:ext cx="137160" cy="46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1DF8347-CACD-4A7D-9CD3-A58300B0C37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02470" y="1544745"/>
                  <a:ext cx="15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C32CD8DE-6D02-4A24-8971-62B5D7F3E5F8}"/>
                    </a:ext>
                  </a:extLst>
                </p14:cNvPr>
                <p14:cNvContentPartPr/>
                <p14:nvPr/>
              </p14:nvContentPartPr>
              <p14:xfrm>
                <a:off x="10649310" y="1983585"/>
                <a:ext cx="386640" cy="62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C25649F-67A0-45FE-A7EE-A110E5CCB2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40670" y="1974585"/>
                  <a:ext cx="404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EE94EC2-0A2D-405F-AD8F-92DB2A795025}"/>
                    </a:ext>
                  </a:extLst>
                </p14:cNvPr>
                <p14:cNvContentPartPr/>
                <p14:nvPr/>
              </p14:nvContentPartPr>
              <p14:xfrm>
                <a:off x="11002110" y="1990425"/>
                <a:ext cx="34920" cy="339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991F4EC-3BC0-458E-8194-A53B5132F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93470" y="1981425"/>
                  <a:ext cx="52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A8879C6-68A7-4335-9660-7F628FF43670}"/>
                    </a:ext>
                  </a:extLst>
                </p14:cNvPr>
                <p14:cNvContentPartPr/>
                <p14:nvPr/>
              </p14:nvContentPartPr>
              <p14:xfrm>
                <a:off x="10749390" y="2226945"/>
                <a:ext cx="606960" cy="136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BEF2001-95F2-4D00-922D-3DAD72EEEF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0390" y="2218305"/>
                  <a:ext cx="62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EF0D645-97BC-4411-A1CA-01AF5FFF0C5C}"/>
                    </a:ext>
                  </a:extLst>
                </p14:cNvPr>
                <p14:cNvContentPartPr/>
                <p14:nvPr/>
              </p14:nvContentPartPr>
              <p14:xfrm>
                <a:off x="10596030" y="2395065"/>
                <a:ext cx="96120" cy="124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0E76121-8DEB-4E50-8C8E-3A701BAFBA6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87030" y="2386065"/>
                  <a:ext cx="11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A2634236-BB54-4395-AC70-2382F00729EB}"/>
                    </a:ext>
                  </a:extLst>
                </p14:cNvPr>
                <p14:cNvContentPartPr/>
                <p14:nvPr/>
              </p14:nvContentPartPr>
              <p14:xfrm>
                <a:off x="10820310" y="2318385"/>
                <a:ext cx="465840" cy="290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06CD558-92A2-4628-8B7B-D63EF09E24B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11670" y="2309745"/>
                  <a:ext cx="48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6779D6B-435D-4965-B30F-EF2954AD58BE}"/>
                    </a:ext>
                  </a:extLst>
                </p14:cNvPr>
                <p14:cNvContentPartPr/>
                <p14:nvPr/>
              </p14:nvContentPartPr>
              <p14:xfrm>
                <a:off x="11062950" y="2617545"/>
                <a:ext cx="52200" cy="539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DA0C6F8-C019-429A-8E52-16B82EE1B1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54310" y="2608545"/>
                  <a:ext cx="698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FE7D7973-1BE5-4E97-B109-890A028C1698}"/>
                    </a:ext>
                  </a:extLst>
                </p14:cNvPr>
                <p14:cNvContentPartPr/>
                <p14:nvPr/>
              </p14:nvContentPartPr>
              <p14:xfrm>
                <a:off x="8972070" y="3163665"/>
                <a:ext cx="2116800" cy="79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BC5666-4B6E-47FF-ADD3-91F2597C3B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3430" y="3154665"/>
                  <a:ext cx="2134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34A765E2-96A4-4BC1-9BE9-7A3639415149}"/>
                    </a:ext>
                  </a:extLst>
                </p14:cNvPr>
                <p14:cNvContentPartPr/>
                <p14:nvPr/>
              </p14:nvContentPartPr>
              <p14:xfrm>
                <a:off x="10982310" y="1884945"/>
                <a:ext cx="901440" cy="243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0F3F969-516A-47F6-99F5-4FB0DCAAD7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73310" y="1875945"/>
                  <a:ext cx="919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3CEC0F8B-05C3-4428-B9F7-FC49A2205E18}"/>
                    </a:ext>
                  </a:extLst>
                </p14:cNvPr>
                <p14:cNvContentPartPr/>
                <p14:nvPr/>
              </p14:nvContentPartPr>
              <p14:xfrm>
                <a:off x="11717790" y="2174025"/>
                <a:ext cx="295920" cy="104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44F8FB1-E44E-4E44-8223-009EDF3C9C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09150" y="2165025"/>
                  <a:ext cx="313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61B28DF2-D452-48E1-A36D-C002D35AC833}"/>
                    </a:ext>
                  </a:extLst>
                </p14:cNvPr>
                <p14:cNvContentPartPr/>
                <p14:nvPr/>
              </p14:nvContentPartPr>
              <p14:xfrm>
                <a:off x="11768190" y="2219385"/>
                <a:ext cx="78120" cy="5133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6DF72EF-9BD0-42F7-8D6D-42C318BDB2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759550" y="2210745"/>
                  <a:ext cx="95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9D2CADC-90A2-44BE-8E36-2D5DD8ED7E23}"/>
                    </a:ext>
                  </a:extLst>
                </p14:cNvPr>
                <p14:cNvContentPartPr/>
                <p14:nvPr/>
              </p14:nvContentPartPr>
              <p14:xfrm>
                <a:off x="11805990" y="2264745"/>
                <a:ext cx="264240" cy="478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E66B6CF-9A10-4C72-A9B8-857CEB816E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97350" y="2256105"/>
                  <a:ext cx="281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897F06B7-5747-4DF7-9954-3CF468FB5C93}"/>
                    </a:ext>
                  </a:extLst>
                </p14:cNvPr>
                <p14:cNvContentPartPr/>
                <p14:nvPr/>
              </p14:nvContentPartPr>
              <p14:xfrm>
                <a:off x="11065110" y="2732385"/>
                <a:ext cx="863640" cy="443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14F9103-5B04-4A37-9017-EE4E2A4515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56470" y="2723385"/>
                  <a:ext cx="8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5BB128B6-8CE6-4A28-89AB-FAF6B5E6AF51}"/>
                    </a:ext>
                  </a:extLst>
                </p14:cNvPr>
                <p14:cNvContentPartPr/>
                <p14:nvPr/>
              </p14:nvContentPartPr>
              <p14:xfrm>
                <a:off x="6347310" y="2165385"/>
                <a:ext cx="855360" cy="1153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180DC61-F6D6-43EB-AEBA-5D5C3E9A06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38310" y="2156385"/>
                  <a:ext cx="873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B25D98CC-941E-476E-A2D9-07772FD2A72D}"/>
                    </a:ext>
                  </a:extLst>
                </p14:cNvPr>
                <p14:cNvContentPartPr/>
                <p14:nvPr/>
              </p14:nvContentPartPr>
              <p14:xfrm>
                <a:off x="6866070" y="2143785"/>
                <a:ext cx="60840" cy="92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8639D39-E3E9-4B22-BB8A-CE718EF3687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57070" y="2135145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CDBAA09-9452-4B88-A79D-9FDC6EFA37F3}"/>
                    </a:ext>
                  </a:extLst>
                </p14:cNvPr>
                <p14:cNvContentPartPr/>
                <p14:nvPr/>
              </p14:nvContentPartPr>
              <p14:xfrm>
                <a:off x="6829350" y="2101665"/>
                <a:ext cx="79920" cy="114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04ECE1A-081D-4013-A551-0A6FCAE3FD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20710" y="2093025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C5F2F25C-FE8C-4134-BA85-060C6E8B97BB}"/>
                    </a:ext>
                  </a:extLst>
                </p14:cNvPr>
                <p14:cNvContentPartPr/>
                <p14:nvPr/>
              </p14:nvContentPartPr>
              <p14:xfrm>
                <a:off x="7061550" y="3198945"/>
                <a:ext cx="56880" cy="103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AEE90C-5ED1-4B75-8556-9197573D675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52910" y="3189945"/>
                  <a:ext cx="74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5958FE0E-6780-4E31-A8D9-72EB8329FC8A}"/>
                    </a:ext>
                  </a:extLst>
                </p14:cNvPr>
                <p14:cNvContentPartPr/>
                <p14:nvPr/>
              </p14:nvContentPartPr>
              <p14:xfrm>
                <a:off x="6831870" y="2440785"/>
                <a:ext cx="107280" cy="198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4761B33-FDFE-4F8F-A958-E59DA0BC48F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23230" y="2432145"/>
                  <a:ext cx="124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6479B98A-7ADC-4FE0-AE10-282985B7A906}"/>
                    </a:ext>
                  </a:extLst>
                </p14:cNvPr>
                <p14:cNvContentPartPr/>
                <p14:nvPr/>
              </p14:nvContentPartPr>
              <p14:xfrm>
                <a:off x="6985230" y="2438625"/>
                <a:ext cx="102960" cy="1782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0EA006F-0A8C-4F83-AA9B-B2DE70C4923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76230" y="2429625"/>
                  <a:ext cx="120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96388277-B108-4497-A2EE-CBCD11190A39}"/>
                    </a:ext>
                  </a:extLst>
                </p14:cNvPr>
                <p14:cNvContentPartPr/>
                <p14:nvPr/>
              </p14:nvContentPartPr>
              <p14:xfrm>
                <a:off x="7086390" y="2444025"/>
                <a:ext cx="109800" cy="155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58CA347-1E2A-4207-9385-072829AFD06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77390" y="2435025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66D49C1-9A82-4BE7-9AEA-49C2AF0B48DF}"/>
                    </a:ext>
                  </a:extLst>
                </p14:cNvPr>
                <p14:cNvContentPartPr/>
                <p14:nvPr/>
              </p14:nvContentPartPr>
              <p14:xfrm>
                <a:off x="6773910" y="2703585"/>
                <a:ext cx="462960" cy="14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88072B8-9DC8-44AB-BFD4-ABCB75BD1B9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64910" y="2694585"/>
                  <a:ext cx="480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581E2437-FAB1-4F42-81DD-914B5DE3F430}"/>
                    </a:ext>
                  </a:extLst>
                </p14:cNvPr>
                <p14:cNvContentPartPr/>
                <p14:nvPr/>
              </p14:nvContentPartPr>
              <p14:xfrm>
                <a:off x="6930510" y="2778465"/>
                <a:ext cx="104040" cy="124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3A053A8-686D-4393-9AB9-2010280F85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1510" y="2769825"/>
                  <a:ext cx="12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CCCC9CD5-156B-4C29-973A-FCB2DC811C6D}"/>
                    </a:ext>
                  </a:extLst>
                </p14:cNvPr>
                <p14:cNvContentPartPr/>
                <p14:nvPr/>
              </p14:nvContentPartPr>
              <p14:xfrm>
                <a:off x="7246230" y="2456265"/>
                <a:ext cx="128520" cy="224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8465CF5-1FA0-4DAB-91A7-FEA34115605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237230" y="2447265"/>
                  <a:ext cx="146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EB41285-EC0C-472D-9538-C7C719F262C9}"/>
                    </a:ext>
                  </a:extLst>
                </p14:cNvPr>
                <p14:cNvContentPartPr/>
                <p14:nvPr/>
              </p14:nvContentPartPr>
              <p14:xfrm>
                <a:off x="7404990" y="2588385"/>
                <a:ext cx="87480" cy="94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8D24DEC-CD16-4182-9874-4D940EBBCD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95990" y="2579385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CBFA650C-0A07-469B-950E-1637674DEF81}"/>
                    </a:ext>
                  </a:extLst>
                </p14:cNvPr>
                <p14:cNvContentPartPr/>
                <p14:nvPr/>
              </p14:nvContentPartPr>
              <p14:xfrm>
                <a:off x="7514070" y="2600265"/>
                <a:ext cx="106920" cy="71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1E0C9CD-7547-4FAA-BB4C-DC3FCCBF958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05070" y="2591625"/>
                  <a:ext cx="124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D27B1A59-ED9C-45B0-A0A4-51940C396322}"/>
                    </a:ext>
                  </a:extLst>
                </p14:cNvPr>
                <p14:cNvContentPartPr/>
                <p14:nvPr/>
              </p14:nvContentPartPr>
              <p14:xfrm>
                <a:off x="7637190" y="2559225"/>
                <a:ext cx="110520" cy="129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4557F5B-271B-4938-8660-420D7E67A0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28550" y="2550225"/>
                  <a:ext cx="128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34E0FF1F-9821-4250-AED2-709DE4745742}"/>
                    </a:ext>
                  </a:extLst>
                </p14:cNvPr>
                <p14:cNvContentPartPr/>
                <p14:nvPr/>
              </p14:nvContentPartPr>
              <p14:xfrm>
                <a:off x="9175110" y="2857305"/>
                <a:ext cx="247320" cy="134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6FC9D95-08C4-495F-B32C-DBBA68D729D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6470" y="2848665"/>
                  <a:ext cx="264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384029A3-FA25-4F38-9283-C5A49B8BC8BA}"/>
                    </a:ext>
                  </a:extLst>
                </p14:cNvPr>
                <p14:cNvContentPartPr/>
                <p14:nvPr/>
              </p14:nvContentPartPr>
              <p14:xfrm>
                <a:off x="11525910" y="2779905"/>
                <a:ext cx="92880" cy="2394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334AEC6-0187-4CD0-BE6B-8CBC72757C9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17270" y="2771265"/>
                  <a:ext cx="110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662A11E1-0386-44DC-AA02-D65A5B0491D7}"/>
                    </a:ext>
                  </a:extLst>
                </p14:cNvPr>
                <p14:cNvContentPartPr/>
                <p14:nvPr/>
              </p14:nvContentPartPr>
              <p14:xfrm>
                <a:off x="11688270" y="2921025"/>
                <a:ext cx="104400" cy="957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01EDB58-CDA8-44B0-92AA-757F0E5ED8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79270" y="2912385"/>
                  <a:ext cx="1220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239353B2-AD50-4895-B1BB-DC7093032A3E}"/>
              </a:ext>
            </a:extLst>
          </p:cNvPr>
          <p:cNvGrpSpPr/>
          <p:nvPr/>
        </p:nvGrpSpPr>
        <p:grpSpPr>
          <a:xfrm>
            <a:off x="3067147" y="2975104"/>
            <a:ext cx="1783080" cy="583200"/>
            <a:chOff x="1870710" y="1054785"/>
            <a:chExt cx="17830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ED6619C7-7E3D-4B60-AEC8-5EDDDCEC6E2B}"/>
                    </a:ext>
                  </a:extLst>
                </p14:cNvPr>
                <p14:cNvContentPartPr/>
                <p14:nvPr/>
              </p14:nvContentPartPr>
              <p14:xfrm>
                <a:off x="2022270" y="1054785"/>
                <a:ext cx="484200" cy="4258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75D05DE-F589-4764-BE1F-9FEEB4AA55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3270" y="1046145"/>
                  <a:ext cx="5018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0766D04D-AC0A-497F-80A1-17E205576FD5}"/>
                    </a:ext>
                  </a:extLst>
                </p14:cNvPr>
                <p14:cNvContentPartPr/>
                <p14:nvPr/>
              </p14:nvContentPartPr>
              <p14:xfrm>
                <a:off x="2188590" y="1204905"/>
                <a:ext cx="223200" cy="267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F7EA20D-D9A9-40CF-9125-F0B6065DDD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9590" y="1195905"/>
                  <a:ext cx="240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E8E604F7-2265-43D5-95C5-2D6591D1A10C}"/>
                    </a:ext>
                  </a:extLst>
                </p14:cNvPr>
                <p14:cNvContentPartPr/>
                <p14:nvPr/>
              </p14:nvContentPartPr>
              <p14:xfrm>
                <a:off x="2542830" y="1377345"/>
                <a:ext cx="32400" cy="410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FC9BC33-FA30-47EA-95FB-7F1F206536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3830" y="1368345"/>
                  <a:ext cx="50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E9C2F250-1671-4F5B-8E90-8144BFA5C3D6}"/>
                    </a:ext>
                  </a:extLst>
                </p14:cNvPr>
                <p14:cNvContentPartPr/>
                <p14:nvPr/>
              </p14:nvContentPartPr>
              <p14:xfrm>
                <a:off x="2670630" y="1137225"/>
                <a:ext cx="241560" cy="316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97EB53E-2B79-43B6-B287-C0E98A227A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1990" y="1128585"/>
                  <a:ext cx="259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233FFECC-D7B6-4CFA-BA12-BA610208A810}"/>
                    </a:ext>
                  </a:extLst>
                </p14:cNvPr>
                <p14:cNvContentPartPr/>
                <p14:nvPr/>
              </p14:nvContentPartPr>
              <p14:xfrm>
                <a:off x="2945310" y="1140105"/>
                <a:ext cx="233280" cy="280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57C8A01-22E7-41C2-8BAF-30CA258968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6310" y="1131105"/>
                  <a:ext cx="25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DE277D29-63D9-43B5-9455-8CDF030A4774}"/>
                    </a:ext>
                  </a:extLst>
                </p14:cNvPr>
                <p14:cNvContentPartPr/>
                <p14:nvPr/>
              </p14:nvContentPartPr>
              <p14:xfrm>
                <a:off x="3228630" y="1122825"/>
                <a:ext cx="234720" cy="281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E7BC18A-E180-45DB-907D-D38D9ED83A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19630" y="1113825"/>
                  <a:ext cx="252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70B60E28-D552-4BC9-96C4-961C0960F1D2}"/>
                    </a:ext>
                  </a:extLst>
                </p14:cNvPr>
                <p14:cNvContentPartPr/>
                <p14:nvPr/>
              </p14:nvContentPartPr>
              <p14:xfrm>
                <a:off x="1870710" y="1558785"/>
                <a:ext cx="1783080" cy="79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BE1C53F-CA8F-4C5F-9FF7-7134A1D619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1710" y="1549785"/>
                  <a:ext cx="180072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CA3726D9-2487-456C-948A-C3F3EE632A19}"/>
                  </a:ext>
                </a:extLst>
              </p14:cNvPr>
              <p14:cNvContentPartPr/>
              <p14:nvPr/>
            </p14:nvContentPartPr>
            <p14:xfrm>
              <a:off x="3801907" y="3751984"/>
              <a:ext cx="258840" cy="21312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CA3726D9-2487-456C-948A-C3F3EE632A1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792907" y="3742984"/>
                <a:ext cx="276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E2030F2B-19E9-492B-9FE8-C73D232E2828}"/>
                  </a:ext>
                </a:extLst>
              </p14:cNvPr>
              <p14:cNvContentPartPr/>
              <p14:nvPr/>
            </p14:nvContentPartPr>
            <p14:xfrm>
              <a:off x="5244427" y="3422224"/>
              <a:ext cx="127080" cy="1224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E2030F2B-19E9-492B-9FE8-C73D232E282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35452" y="3413224"/>
                <a:ext cx="14467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upo 282">
            <a:extLst>
              <a:ext uri="{FF2B5EF4-FFF2-40B4-BE49-F238E27FC236}">
                <a16:creationId xmlns:a16="http://schemas.microsoft.com/office/drawing/2014/main" id="{84145D33-5566-445D-ADFD-B4698C4D37BD}"/>
              </a:ext>
            </a:extLst>
          </p:cNvPr>
          <p:cNvGrpSpPr/>
          <p:nvPr/>
        </p:nvGrpSpPr>
        <p:grpSpPr>
          <a:xfrm>
            <a:off x="6497587" y="2848384"/>
            <a:ext cx="941400" cy="496080"/>
            <a:chOff x="5301150" y="928065"/>
            <a:chExt cx="94140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3CE40B09-E85B-4CB4-ACA7-7BE0678DFC08}"/>
                    </a:ext>
                  </a:extLst>
                </p14:cNvPr>
                <p14:cNvContentPartPr/>
                <p14:nvPr/>
              </p14:nvContentPartPr>
              <p14:xfrm>
                <a:off x="5301150" y="1417665"/>
                <a:ext cx="237240" cy="6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C5CCCAC-2F19-4FFC-97C5-767FF50F3A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2150" y="1409025"/>
                  <a:ext cx="254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43923BE7-4982-4912-84D0-2548B58929EB}"/>
                    </a:ext>
                  </a:extLst>
                </p14:cNvPr>
                <p14:cNvContentPartPr/>
                <p14:nvPr/>
              </p14:nvContentPartPr>
              <p14:xfrm>
                <a:off x="5684550" y="928065"/>
                <a:ext cx="264960" cy="3862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6BACA1A-B9D3-4811-A3FB-D505D3125E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5550" y="919425"/>
                  <a:ext cx="282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329E3489-C15A-4202-8947-9CCE3F5E36E2}"/>
                    </a:ext>
                  </a:extLst>
                </p14:cNvPr>
                <p14:cNvContentPartPr/>
                <p14:nvPr/>
              </p14:nvContentPartPr>
              <p14:xfrm>
                <a:off x="6015390" y="1087545"/>
                <a:ext cx="210240" cy="178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90F9EE7-9DAE-48D4-BEEE-0F1E433601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6390" y="1078905"/>
                  <a:ext cx="227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07C2A80F-7647-481E-B9CC-B2E1DB264471}"/>
                    </a:ext>
                  </a:extLst>
                </p14:cNvPr>
                <p14:cNvContentPartPr/>
                <p14:nvPr/>
              </p14:nvContentPartPr>
              <p14:xfrm>
                <a:off x="5689950" y="1405065"/>
                <a:ext cx="552600" cy="11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660F530-2CC4-4D10-862D-99C41C3DA0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81310" y="1396425"/>
                  <a:ext cx="57024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2666D34D-37F0-4378-8A40-A2C3ECCAA5BF}"/>
                  </a:ext>
                </a:extLst>
              </p14:cNvPr>
              <p14:cNvContentPartPr/>
              <p14:nvPr/>
            </p14:nvContentPartPr>
            <p14:xfrm>
              <a:off x="7046587" y="3471184"/>
              <a:ext cx="304200" cy="36936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2666D34D-37F0-4378-8A40-A2C3ECCAA5B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37587" y="3462184"/>
                <a:ext cx="321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55764F5C-D8DD-465C-92DD-69EE640EFF52}"/>
                  </a:ext>
                </a:extLst>
              </p14:cNvPr>
              <p14:cNvContentPartPr/>
              <p14:nvPr/>
            </p14:nvContentPartPr>
            <p14:xfrm>
              <a:off x="7805107" y="3292624"/>
              <a:ext cx="249840" cy="900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55764F5C-D8DD-465C-92DD-69EE640EFF5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796107" y="3283624"/>
                <a:ext cx="267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C4B2130B-2F78-45F4-94B2-D00CEC6D78D7}"/>
                  </a:ext>
                </a:extLst>
              </p14:cNvPr>
              <p14:cNvContentPartPr/>
              <p14:nvPr/>
            </p14:nvContentPartPr>
            <p14:xfrm>
              <a:off x="7840387" y="3413944"/>
              <a:ext cx="190080" cy="2268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C4B2130B-2F78-45F4-94B2-D00CEC6D78D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831387" y="3404799"/>
                <a:ext cx="207720" cy="40605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o 290">
            <a:extLst>
              <a:ext uri="{FF2B5EF4-FFF2-40B4-BE49-F238E27FC236}">
                <a16:creationId xmlns:a16="http://schemas.microsoft.com/office/drawing/2014/main" id="{A1CCDCA3-A09E-472C-A7BD-91AED54AA55E}"/>
              </a:ext>
            </a:extLst>
          </p:cNvPr>
          <p:cNvGrpSpPr/>
          <p:nvPr/>
        </p:nvGrpSpPr>
        <p:grpSpPr>
          <a:xfrm>
            <a:off x="5541067" y="3026584"/>
            <a:ext cx="570240" cy="531000"/>
            <a:chOff x="4344630" y="1106265"/>
            <a:chExt cx="57024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5AAB5FD5-ED45-4E44-94B9-FE4BE17F65F4}"/>
                    </a:ext>
                  </a:extLst>
                </p14:cNvPr>
                <p14:cNvContentPartPr/>
                <p14:nvPr/>
              </p14:nvContentPartPr>
              <p14:xfrm>
                <a:off x="4344630" y="1106265"/>
                <a:ext cx="424440" cy="441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FD793C6-7D0D-44FC-848E-95E6AA5982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35990" y="1097625"/>
                  <a:ext cx="442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A9157258-0562-4C0A-B977-8457FD8D909C}"/>
                    </a:ext>
                  </a:extLst>
                </p14:cNvPr>
                <p14:cNvContentPartPr/>
                <p14:nvPr/>
              </p14:nvContentPartPr>
              <p14:xfrm>
                <a:off x="4730550" y="1391385"/>
                <a:ext cx="184320" cy="245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B860369-3978-483D-B77F-09158F790B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21550" y="1382745"/>
                  <a:ext cx="2019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A9677269-428A-4C3D-85C8-D9431D1C2821}"/>
              </a:ext>
            </a:extLst>
          </p:cNvPr>
          <p:cNvGrpSpPr/>
          <p:nvPr/>
        </p:nvGrpSpPr>
        <p:grpSpPr>
          <a:xfrm>
            <a:off x="8200866" y="230205"/>
            <a:ext cx="2568960" cy="920880"/>
            <a:chOff x="4423110" y="4317825"/>
            <a:chExt cx="256896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3740E36-3560-49B0-90D4-C8A9E3005BA6}"/>
                    </a:ext>
                  </a:extLst>
                </p14:cNvPr>
                <p14:cNvContentPartPr/>
                <p14:nvPr/>
              </p14:nvContentPartPr>
              <p14:xfrm>
                <a:off x="4423110" y="4370385"/>
                <a:ext cx="276480" cy="4366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39F4FBB-55E5-4455-84AA-71A073128E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14470" y="4361385"/>
                  <a:ext cx="294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581FA3D7-F972-4F7A-B88E-BDF351219D5A}"/>
                    </a:ext>
                  </a:extLst>
                </p14:cNvPr>
                <p14:cNvContentPartPr/>
                <p14:nvPr/>
              </p14:nvContentPartPr>
              <p14:xfrm>
                <a:off x="4707870" y="4697985"/>
                <a:ext cx="183960" cy="1771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9E0FC9D-FD93-4611-B2F6-F833ED841A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98870" y="4689345"/>
                  <a:ext cx="201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697BFD35-697E-4639-8FBB-DFEC2F81A0C3}"/>
                    </a:ext>
                  </a:extLst>
                </p14:cNvPr>
                <p14:cNvContentPartPr/>
                <p14:nvPr/>
              </p14:nvContentPartPr>
              <p14:xfrm>
                <a:off x="4721190" y="4793025"/>
                <a:ext cx="104040" cy="194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6D36ED4-CB6C-4199-9B3E-834E3903E5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12190" y="4784025"/>
                  <a:ext cx="12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0E09F006-6640-4798-9E66-4862524D2740}"/>
                    </a:ext>
                  </a:extLst>
                </p14:cNvPr>
                <p14:cNvContentPartPr/>
                <p14:nvPr/>
              </p14:nvContentPartPr>
              <p14:xfrm>
                <a:off x="4672230" y="4691145"/>
                <a:ext cx="215280" cy="813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0865400-36C5-43FE-BCA8-132CFA235F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63230" y="4682505"/>
                  <a:ext cx="232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271D8727-8FF8-4567-A7C3-D9C3C9C83C0B}"/>
                    </a:ext>
                  </a:extLst>
                </p14:cNvPr>
                <p14:cNvContentPartPr/>
                <p14:nvPr/>
              </p14:nvContentPartPr>
              <p14:xfrm>
                <a:off x="4890030" y="4828305"/>
                <a:ext cx="233640" cy="2196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F917E10-1F0F-41D2-8016-6F5D24328C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81030" y="4819665"/>
                  <a:ext cx="251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0AFA02FD-555E-452E-A17D-0F5012CAF165}"/>
                    </a:ext>
                  </a:extLst>
                </p14:cNvPr>
                <p14:cNvContentPartPr/>
                <p14:nvPr/>
              </p14:nvContentPartPr>
              <p14:xfrm>
                <a:off x="5190630" y="4845225"/>
                <a:ext cx="247680" cy="1720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0D99EB2-8E96-4EE2-AB70-B70348269B9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81990" y="4836225"/>
                  <a:ext cx="265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F166A68-32F0-4CE0-958E-9197A385C373}"/>
                    </a:ext>
                  </a:extLst>
                </p14:cNvPr>
                <p14:cNvContentPartPr/>
                <p14:nvPr/>
              </p14:nvContentPartPr>
              <p14:xfrm>
                <a:off x="5201070" y="4631745"/>
                <a:ext cx="96120" cy="68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51B435F-A7B7-4E0A-AAB0-DBE00BD4B0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2070" y="4622745"/>
                  <a:ext cx="113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761F4085-57D7-44EF-A5B5-EC6F636C3841}"/>
                    </a:ext>
                  </a:extLst>
                </p14:cNvPr>
                <p14:cNvContentPartPr/>
                <p14:nvPr/>
              </p14:nvContentPartPr>
              <p14:xfrm>
                <a:off x="5369190" y="4767105"/>
                <a:ext cx="187560" cy="231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6003752-3D3F-4B85-9991-2C56F5962A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60190" y="4758105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F2A31B2D-8B99-4EAB-BC1C-D67DF3CAFA82}"/>
                    </a:ext>
                  </a:extLst>
                </p14:cNvPr>
                <p14:cNvContentPartPr/>
                <p14:nvPr/>
              </p14:nvContentPartPr>
              <p14:xfrm>
                <a:off x="5315190" y="4807425"/>
                <a:ext cx="231120" cy="2059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178C388-82DA-48D4-B1F1-9D570301A0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06190" y="4798785"/>
                  <a:ext cx="248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42576078-937F-4382-A772-04F25516BF9C}"/>
                    </a:ext>
                  </a:extLst>
                </p14:cNvPr>
                <p14:cNvContentPartPr/>
                <p14:nvPr/>
              </p14:nvContentPartPr>
              <p14:xfrm>
                <a:off x="5834670" y="4803825"/>
                <a:ext cx="181800" cy="212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628C816-AA99-4F29-8A53-4C99B58544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26030" y="4794825"/>
                  <a:ext cx="199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4920D01E-578E-4205-8FA2-DE2C27258B3D}"/>
                    </a:ext>
                  </a:extLst>
                </p14:cNvPr>
                <p14:cNvContentPartPr/>
                <p14:nvPr/>
              </p14:nvContentPartPr>
              <p14:xfrm>
                <a:off x="6247950" y="4317825"/>
                <a:ext cx="371160" cy="3970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341422-449E-410C-9825-BF321DE586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9310" y="4309185"/>
                  <a:ext cx="388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AE80C3B-6339-4502-A628-A37E617C71D9}"/>
                    </a:ext>
                  </a:extLst>
                </p14:cNvPr>
                <p14:cNvContentPartPr/>
                <p14:nvPr/>
              </p14:nvContentPartPr>
              <p14:xfrm>
                <a:off x="6635670" y="4513305"/>
                <a:ext cx="204840" cy="1573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4D8D150-9C4F-4136-8F43-8B145730FD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26670" y="4504305"/>
                  <a:ext cx="222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C29E0F85-1491-45BB-B066-16ECF158FF58}"/>
                    </a:ext>
                  </a:extLst>
                </p14:cNvPr>
                <p14:cNvContentPartPr/>
                <p14:nvPr/>
              </p14:nvContentPartPr>
              <p14:xfrm>
                <a:off x="6325710" y="4829385"/>
                <a:ext cx="666360" cy="144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2F93882-0259-4C16-9453-F12326CCB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16710" y="4820385"/>
                  <a:ext cx="684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7CE2F3C5-5C2E-4F36-88B6-FB1BCC3C9DD7}"/>
                    </a:ext>
                  </a:extLst>
                </p14:cNvPr>
                <p14:cNvContentPartPr/>
                <p14:nvPr/>
              </p14:nvContentPartPr>
              <p14:xfrm>
                <a:off x="6528750" y="4992105"/>
                <a:ext cx="275400" cy="246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21B39FF-38CF-4974-B0A6-9C1B0DE29A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20110" y="4983465"/>
                  <a:ext cx="2930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72BFF548-4403-4CDA-B857-51E4EA7DDC61}"/>
                  </a:ext>
                </a:extLst>
              </p14:cNvPr>
              <p14:cNvContentPartPr/>
              <p14:nvPr/>
            </p14:nvContentPartPr>
            <p14:xfrm>
              <a:off x="7916836" y="672646"/>
              <a:ext cx="249237" cy="9525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72BFF548-4403-4CDA-B857-51E4EA7DDC6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907858" y="663121"/>
                <a:ext cx="266834" cy="28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5963FD46-3B93-469D-97AD-0485337AB587}"/>
                  </a:ext>
                </a:extLst>
              </p14:cNvPr>
              <p14:cNvContentPartPr/>
              <p14:nvPr/>
            </p14:nvContentPartPr>
            <p14:xfrm>
              <a:off x="7933614" y="832037"/>
              <a:ext cx="249237" cy="9525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5963FD46-3B93-469D-97AD-0485337AB58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924636" y="822512"/>
                <a:ext cx="266834" cy="28194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upo 310">
            <a:extLst>
              <a:ext uri="{FF2B5EF4-FFF2-40B4-BE49-F238E27FC236}">
                <a16:creationId xmlns:a16="http://schemas.microsoft.com/office/drawing/2014/main" id="{9EAD695A-F359-42B1-A64C-DC25BB1E6062}"/>
              </a:ext>
            </a:extLst>
          </p:cNvPr>
          <p:cNvGrpSpPr/>
          <p:nvPr/>
        </p:nvGrpSpPr>
        <p:grpSpPr>
          <a:xfrm>
            <a:off x="6674826" y="212910"/>
            <a:ext cx="1062360" cy="796680"/>
            <a:chOff x="7321830" y="868665"/>
            <a:chExt cx="106236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E9F0D21D-1A13-418D-A5E0-A7AB6B5FE52F}"/>
                    </a:ext>
                  </a:extLst>
                </p14:cNvPr>
                <p14:cNvContentPartPr/>
                <p14:nvPr/>
              </p14:nvContentPartPr>
              <p14:xfrm>
                <a:off x="7321830" y="868665"/>
                <a:ext cx="332640" cy="603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D4A247A-1338-476B-8360-D531887AF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13190" y="859665"/>
                  <a:ext cx="3502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523F5249-2A60-4621-A1C5-46B3C9055EF1}"/>
                    </a:ext>
                  </a:extLst>
                </p14:cNvPr>
                <p14:cNvContentPartPr/>
                <p14:nvPr/>
              </p14:nvContentPartPr>
              <p14:xfrm>
                <a:off x="7692270" y="1309665"/>
                <a:ext cx="192600" cy="201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18DDB29-8987-45B1-9B69-48F7EEA855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3630" y="1301025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E541270-0A5E-4F21-A98E-DE119E7BA52A}"/>
                    </a:ext>
                  </a:extLst>
                </p14:cNvPr>
                <p14:cNvContentPartPr/>
                <p14:nvPr/>
              </p14:nvContentPartPr>
              <p14:xfrm>
                <a:off x="7669230" y="1405425"/>
                <a:ext cx="117720" cy="190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375F23C-4825-49F4-9276-0F860586FE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0230" y="1396425"/>
                  <a:ext cx="13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701342D0-1A73-4233-AA2F-CD4C62F4AF8D}"/>
                    </a:ext>
                  </a:extLst>
                </p14:cNvPr>
                <p14:cNvContentPartPr/>
                <p14:nvPr/>
              </p14:nvContentPartPr>
              <p14:xfrm>
                <a:off x="7654470" y="1305705"/>
                <a:ext cx="186120" cy="59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606FAF8-5875-43EF-8B77-566F38C209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45830" y="1297065"/>
                  <a:ext cx="20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EC85727-BF9F-43D8-B1F2-33C5C6D5AB32}"/>
                    </a:ext>
                  </a:extLst>
                </p14:cNvPr>
                <p14:cNvContentPartPr/>
                <p14:nvPr/>
              </p14:nvContentPartPr>
              <p14:xfrm>
                <a:off x="8017710" y="1528545"/>
                <a:ext cx="10080" cy="1202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5E0DE7A-9380-4E35-A164-04465DBFC6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09070" y="1519545"/>
                  <a:ext cx="27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22EBEE1F-2AB0-48A2-9270-EBFFC578CAA2}"/>
                    </a:ext>
                  </a:extLst>
                </p14:cNvPr>
                <p14:cNvContentPartPr/>
                <p14:nvPr/>
              </p14:nvContentPartPr>
              <p14:xfrm>
                <a:off x="7908630" y="1479945"/>
                <a:ext cx="267840" cy="1854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00FA536-F5EC-4A8B-802B-BF5A7742EE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99990" y="1470945"/>
                  <a:ext cx="285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83EB5E6A-C8D2-411B-AC75-F2D832D2B5A8}"/>
                    </a:ext>
                  </a:extLst>
                </p14:cNvPr>
                <p14:cNvContentPartPr/>
                <p14:nvPr/>
              </p14:nvContentPartPr>
              <p14:xfrm>
                <a:off x="8181150" y="1491825"/>
                <a:ext cx="203040" cy="170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8A3CA0D-46C1-4AE0-AD77-6EDED62104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72510" y="1483185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50490DEE-CC8B-4C4E-8278-4D2A8CDAC17E}"/>
              </a:ext>
            </a:extLst>
          </p:cNvPr>
          <p:cNvGrpSpPr/>
          <p:nvPr/>
        </p:nvGrpSpPr>
        <p:grpSpPr>
          <a:xfrm>
            <a:off x="8367906" y="2799731"/>
            <a:ext cx="1062360" cy="796680"/>
            <a:chOff x="7321830" y="868665"/>
            <a:chExt cx="106236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73CD9F7A-0CD3-4ABF-A7B6-152C2904E7A5}"/>
                    </a:ext>
                  </a:extLst>
                </p14:cNvPr>
                <p14:cNvContentPartPr/>
                <p14:nvPr/>
              </p14:nvContentPartPr>
              <p14:xfrm>
                <a:off x="7321830" y="868665"/>
                <a:ext cx="332640" cy="603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D4A247A-1338-476B-8360-D531887AF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13190" y="859665"/>
                  <a:ext cx="3502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3D9D945C-2345-4135-BF01-73AE7645E3E7}"/>
                    </a:ext>
                  </a:extLst>
                </p14:cNvPr>
                <p14:cNvContentPartPr/>
                <p14:nvPr/>
              </p14:nvContentPartPr>
              <p14:xfrm>
                <a:off x="7692270" y="1309665"/>
                <a:ext cx="192600" cy="201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18DDB29-8987-45B1-9B69-48F7EEA855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3630" y="1301025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4AD3194E-915F-4A98-BFEC-0CA8E6921116}"/>
                    </a:ext>
                  </a:extLst>
                </p14:cNvPr>
                <p14:cNvContentPartPr/>
                <p14:nvPr/>
              </p14:nvContentPartPr>
              <p14:xfrm>
                <a:off x="7669230" y="1405425"/>
                <a:ext cx="117720" cy="190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375F23C-4825-49F4-9276-0F860586FE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0230" y="1396425"/>
                  <a:ext cx="13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37EED505-2939-40F8-97EC-CA933616F08B}"/>
                    </a:ext>
                  </a:extLst>
                </p14:cNvPr>
                <p14:cNvContentPartPr/>
                <p14:nvPr/>
              </p14:nvContentPartPr>
              <p14:xfrm>
                <a:off x="7654470" y="1305705"/>
                <a:ext cx="186120" cy="59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606FAF8-5875-43EF-8B77-566F38C209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45830" y="1297065"/>
                  <a:ext cx="20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0EC09E44-8B1C-489B-A867-00C5C9A8A3D7}"/>
                    </a:ext>
                  </a:extLst>
                </p14:cNvPr>
                <p14:cNvContentPartPr/>
                <p14:nvPr/>
              </p14:nvContentPartPr>
              <p14:xfrm>
                <a:off x="8017710" y="1528545"/>
                <a:ext cx="10080" cy="1202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5E0DE7A-9380-4E35-A164-04465DBFC6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09070" y="1519545"/>
                  <a:ext cx="27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783EAA11-21D5-44B9-A735-2F50EB755594}"/>
                    </a:ext>
                  </a:extLst>
                </p14:cNvPr>
                <p14:cNvContentPartPr/>
                <p14:nvPr/>
              </p14:nvContentPartPr>
              <p14:xfrm>
                <a:off x="7908630" y="1479945"/>
                <a:ext cx="267840" cy="1854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00FA536-F5EC-4A8B-802B-BF5A7742EE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99990" y="1470945"/>
                  <a:ext cx="285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BD08C8C5-8990-4CD4-83F0-2B4B64251E46}"/>
                    </a:ext>
                  </a:extLst>
                </p14:cNvPr>
                <p14:cNvContentPartPr/>
                <p14:nvPr/>
              </p14:nvContentPartPr>
              <p14:xfrm>
                <a:off x="8181150" y="1491825"/>
                <a:ext cx="203040" cy="170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8A3CA0D-46C1-4AE0-AD77-6EDED62104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72510" y="1483185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4690023-FCA7-44A7-ADA2-785168C39C28}"/>
              </a:ext>
            </a:extLst>
          </p:cNvPr>
          <p:cNvGrpSpPr/>
          <p:nvPr/>
        </p:nvGrpSpPr>
        <p:grpSpPr>
          <a:xfrm>
            <a:off x="6086460" y="1810785"/>
            <a:ext cx="3414960" cy="338400"/>
            <a:chOff x="6086460" y="1810785"/>
            <a:chExt cx="34149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71E6767-DD16-4235-8584-09EBC7846313}"/>
                    </a:ext>
                  </a:extLst>
                </p14:cNvPr>
                <p14:cNvContentPartPr/>
                <p14:nvPr/>
              </p14:nvContentPartPr>
              <p14:xfrm>
                <a:off x="6270420" y="1929585"/>
                <a:ext cx="3022920" cy="1468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71E6767-DD16-4235-8584-09EBC78463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61420" y="1920945"/>
                  <a:ext cx="3040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0A4288F-5F78-4C4D-B595-5FE0745324A2}"/>
                    </a:ext>
                  </a:extLst>
                </p14:cNvPr>
                <p14:cNvContentPartPr/>
                <p14:nvPr/>
              </p14:nvContentPartPr>
              <p14:xfrm>
                <a:off x="9259140" y="1810785"/>
                <a:ext cx="242280" cy="211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0A4288F-5F78-4C4D-B595-5FE0745324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50140" y="1802145"/>
                  <a:ext cx="259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1B813A7-E4F0-4AC6-BFEA-51196A19C7CE}"/>
                    </a:ext>
                  </a:extLst>
                </p14:cNvPr>
                <p14:cNvContentPartPr/>
                <p14:nvPr/>
              </p14:nvContentPartPr>
              <p14:xfrm>
                <a:off x="6086460" y="1977105"/>
                <a:ext cx="46800" cy="172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1B813A7-E4F0-4AC6-BFEA-51196A19C7C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77820" y="1968105"/>
                  <a:ext cx="64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BEE1B02-ADC6-4E27-A5C5-796CF28B791A}"/>
              </a:ext>
            </a:extLst>
          </p:cNvPr>
          <p:cNvGrpSpPr/>
          <p:nvPr/>
        </p:nvGrpSpPr>
        <p:grpSpPr>
          <a:xfrm>
            <a:off x="5879820" y="2363745"/>
            <a:ext cx="267120" cy="217080"/>
            <a:chOff x="5879820" y="2363745"/>
            <a:chExt cx="2671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12D3A1C-3BF1-49A5-A748-7D981739FD4C}"/>
                    </a:ext>
                  </a:extLst>
                </p14:cNvPr>
                <p14:cNvContentPartPr/>
                <p14:nvPr/>
              </p14:nvContentPartPr>
              <p14:xfrm>
                <a:off x="6033180" y="2363745"/>
                <a:ext cx="19800" cy="217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12D3A1C-3BF1-49A5-A748-7D981739FD4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24540" y="2354745"/>
                  <a:ext cx="37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5E9EF4B-5365-46DE-A0D8-F0011EDFB80B}"/>
                    </a:ext>
                  </a:extLst>
                </p14:cNvPr>
                <p14:cNvContentPartPr/>
                <p14:nvPr/>
              </p14:nvContentPartPr>
              <p14:xfrm>
                <a:off x="5879820" y="2373825"/>
                <a:ext cx="267120" cy="62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5E9EF4B-5365-46DE-A0D8-F0011EDFB80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70820" y="2365185"/>
                  <a:ext cx="28476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972EB7CA-4DB5-49C2-B39E-3A9A9ACEB22D}"/>
                  </a:ext>
                </a:extLst>
              </p14:cNvPr>
              <p14:cNvContentPartPr/>
              <p14:nvPr/>
            </p14:nvContentPartPr>
            <p14:xfrm>
              <a:off x="4141380" y="1037145"/>
              <a:ext cx="2025360" cy="586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972EB7CA-4DB5-49C2-B39E-3A9A9ACEB22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132380" y="1028505"/>
                <a:ext cx="204300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E07219AC-6DE9-4E12-B979-758ECC9627AC}"/>
              </a:ext>
            </a:extLst>
          </p:cNvPr>
          <p:cNvGrpSpPr/>
          <p:nvPr/>
        </p:nvGrpSpPr>
        <p:grpSpPr>
          <a:xfrm>
            <a:off x="4549980" y="1019145"/>
            <a:ext cx="1536120" cy="76320"/>
            <a:chOff x="4549980" y="1019145"/>
            <a:chExt cx="153612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6C3DEA4-AC5A-4D40-82C7-33DBBFC34180}"/>
                    </a:ext>
                  </a:extLst>
                </p14:cNvPr>
                <p14:cNvContentPartPr/>
                <p14:nvPr/>
              </p14:nvContentPartPr>
              <p14:xfrm>
                <a:off x="4549980" y="1075665"/>
                <a:ext cx="376920" cy="1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6C3DEA4-AC5A-4D40-82C7-33DBBFC3418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40980" y="1066665"/>
                  <a:ext cx="39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0F7B656-6D59-4C0B-B6A5-F8C689DADFFC}"/>
                    </a:ext>
                  </a:extLst>
                </p14:cNvPr>
                <p14:cNvContentPartPr/>
                <p14:nvPr/>
              </p14:nvContentPartPr>
              <p14:xfrm>
                <a:off x="5271420" y="1054425"/>
                <a:ext cx="419400" cy="32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0F7B656-6D59-4C0B-B6A5-F8C689DADFF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62420" y="1045785"/>
                  <a:ext cx="43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5CAC76D-C927-4DF6-83CA-C80DDAC5DCF5}"/>
                    </a:ext>
                  </a:extLst>
                </p14:cNvPr>
                <p14:cNvContentPartPr/>
                <p14:nvPr/>
              </p14:nvContentPartPr>
              <p14:xfrm>
                <a:off x="5942820" y="1019145"/>
                <a:ext cx="143280" cy="16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5CAC76D-C927-4DF6-83CA-C80DDAC5DC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33820" y="1010145"/>
                  <a:ext cx="1609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4C974A4C-1E89-4FF1-BF8C-EF294BF5A07D}"/>
              </a:ext>
            </a:extLst>
          </p:cNvPr>
          <p:cNvGrpSpPr/>
          <p:nvPr/>
        </p:nvGrpSpPr>
        <p:grpSpPr>
          <a:xfrm>
            <a:off x="3410940" y="491745"/>
            <a:ext cx="2801520" cy="136800"/>
            <a:chOff x="3410940" y="491745"/>
            <a:chExt cx="28015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EBB082E-DA55-4A9F-921D-8E71BE745DAB}"/>
                    </a:ext>
                  </a:extLst>
                </p14:cNvPr>
                <p14:cNvContentPartPr/>
                <p14:nvPr/>
              </p14:nvContentPartPr>
              <p14:xfrm>
                <a:off x="3410940" y="568425"/>
                <a:ext cx="660960" cy="60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EBB082E-DA55-4A9F-921D-8E71BE745DA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01940" y="559785"/>
                  <a:ext cx="678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2BE129A-8B8F-4BBB-8ADB-3CD0AB92CE2A}"/>
                    </a:ext>
                  </a:extLst>
                </p14:cNvPr>
                <p14:cNvContentPartPr/>
                <p14:nvPr/>
              </p14:nvContentPartPr>
              <p14:xfrm>
                <a:off x="4330020" y="559785"/>
                <a:ext cx="776520" cy="11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2BE129A-8B8F-4BBB-8ADB-3CD0AB92CE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21020" y="550785"/>
                  <a:ext cx="794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04C8086-7D24-4B28-B319-081FC018A573}"/>
                    </a:ext>
                  </a:extLst>
                </p14:cNvPr>
                <p14:cNvContentPartPr/>
                <p14:nvPr/>
              </p14:nvContentPartPr>
              <p14:xfrm>
                <a:off x="5278260" y="534225"/>
                <a:ext cx="615240" cy="338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04C8086-7D24-4B28-B319-081FC018A57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69260" y="525585"/>
                  <a:ext cx="632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EFBA8CB-24EC-4FAC-AEB3-2E1D45004129}"/>
                    </a:ext>
                  </a:extLst>
                </p14:cNvPr>
                <p14:cNvContentPartPr/>
                <p14:nvPr/>
              </p14:nvContentPartPr>
              <p14:xfrm>
                <a:off x="5978100" y="491745"/>
                <a:ext cx="234360" cy="35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EFBA8CB-24EC-4FAC-AEB3-2E1D450041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69100" y="483105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B21AC92-3E0B-4E57-8022-DD1062026AD4}"/>
              </a:ext>
            </a:extLst>
          </p:cNvPr>
          <p:cNvGrpSpPr/>
          <p:nvPr/>
        </p:nvGrpSpPr>
        <p:grpSpPr>
          <a:xfrm>
            <a:off x="2062020" y="538905"/>
            <a:ext cx="849240" cy="113400"/>
            <a:chOff x="2062020" y="538905"/>
            <a:chExt cx="84924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1462292-BCCB-444F-983E-926B5E06FA60}"/>
                    </a:ext>
                  </a:extLst>
                </p14:cNvPr>
                <p14:cNvContentPartPr/>
                <p14:nvPr/>
              </p14:nvContentPartPr>
              <p14:xfrm>
                <a:off x="2062020" y="598305"/>
                <a:ext cx="401760" cy="36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1462292-BCCB-444F-983E-926B5E06FA6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53020" y="589305"/>
                  <a:ext cx="419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8ACCA44-E760-4C20-B98D-2F1749ECEBA0}"/>
                    </a:ext>
                  </a:extLst>
                </p14:cNvPr>
                <p14:cNvContentPartPr/>
                <p14:nvPr/>
              </p14:nvContentPartPr>
              <p14:xfrm>
                <a:off x="2780940" y="538905"/>
                <a:ext cx="130320" cy="113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8ACCA44-E760-4C20-B98D-2F1749ECEB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72300" y="530265"/>
                  <a:ext cx="1479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DD4F6E0C-371E-4656-977B-9FEF54739296}"/>
              </a:ext>
            </a:extLst>
          </p:cNvPr>
          <p:cNvGrpSpPr/>
          <p:nvPr/>
        </p:nvGrpSpPr>
        <p:grpSpPr>
          <a:xfrm>
            <a:off x="3915300" y="1037865"/>
            <a:ext cx="398880" cy="65880"/>
            <a:chOff x="3915300" y="1037865"/>
            <a:chExt cx="39888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A110C31-4544-4868-B79B-F672071D847F}"/>
                    </a:ext>
                  </a:extLst>
                </p14:cNvPr>
                <p14:cNvContentPartPr/>
                <p14:nvPr/>
              </p14:nvContentPartPr>
              <p14:xfrm>
                <a:off x="3915300" y="1062705"/>
                <a:ext cx="295200" cy="11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A110C31-4544-4868-B79B-F672071D847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906660" y="1053705"/>
                  <a:ext cx="312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D273F79-DC2D-47AE-8D2F-AF6110842E7C}"/>
                    </a:ext>
                  </a:extLst>
                </p14:cNvPr>
                <p14:cNvContentPartPr/>
                <p14:nvPr/>
              </p14:nvContentPartPr>
              <p14:xfrm>
                <a:off x="4138500" y="1037865"/>
                <a:ext cx="175680" cy="65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D273F79-DC2D-47AE-8D2F-AF6110842E7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29860" y="1029225"/>
                  <a:ext cx="1933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5D8B26F8-82CC-412E-85D7-EED2B793F21E}"/>
              </a:ext>
            </a:extLst>
          </p:cNvPr>
          <p:cNvGrpSpPr/>
          <p:nvPr/>
        </p:nvGrpSpPr>
        <p:grpSpPr>
          <a:xfrm>
            <a:off x="1625700" y="1099425"/>
            <a:ext cx="226440" cy="94320"/>
            <a:chOff x="1625700" y="1099425"/>
            <a:chExt cx="22644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F38EE3B-9FB6-4145-A9AE-868934E01F08}"/>
                    </a:ext>
                  </a:extLst>
                </p14:cNvPr>
                <p14:cNvContentPartPr/>
                <p14:nvPr/>
              </p14:nvContentPartPr>
              <p14:xfrm>
                <a:off x="1643340" y="1099425"/>
                <a:ext cx="188640" cy="252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F38EE3B-9FB6-4145-A9AE-868934E01F0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634340" y="1090425"/>
                  <a:ext cx="206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F723F28-41A3-4210-B50F-DA670E90A8D7}"/>
                    </a:ext>
                  </a:extLst>
                </p14:cNvPr>
                <p14:cNvContentPartPr/>
                <p14:nvPr/>
              </p14:nvContentPartPr>
              <p14:xfrm>
                <a:off x="1625700" y="1159185"/>
                <a:ext cx="226440" cy="34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F723F28-41A3-4210-B50F-DA670E90A8D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17060" y="1150545"/>
                  <a:ext cx="2440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B2A7BEF1-BC33-4ECC-9E60-CD653A663205}"/>
                  </a:ext>
                </a:extLst>
              </p14:cNvPr>
              <p14:cNvContentPartPr/>
              <p14:nvPr/>
            </p14:nvContentPartPr>
            <p14:xfrm>
              <a:off x="1492500" y="749865"/>
              <a:ext cx="4777560" cy="13932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B2A7BEF1-BC33-4ECC-9E60-CD653A66320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483860" y="740865"/>
                <a:ext cx="4795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BE77F092-4625-4D8E-AC35-318EF21BB0C9}"/>
                  </a:ext>
                </a:extLst>
              </p14:cNvPr>
              <p14:cNvContentPartPr/>
              <p14:nvPr/>
            </p14:nvContentPartPr>
            <p14:xfrm>
              <a:off x="8610420" y="3805545"/>
              <a:ext cx="914760" cy="1476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BE77F092-4625-4D8E-AC35-318EF21BB0C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601780" y="3796905"/>
                <a:ext cx="9324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14B9F5C4-C2C0-47D9-8E3D-B8120DA8D926}"/>
                  </a:ext>
                </a:extLst>
              </p14:cNvPr>
              <p14:cNvContentPartPr/>
              <p14:nvPr/>
            </p14:nvContentPartPr>
            <p14:xfrm>
              <a:off x="6659580" y="4817145"/>
              <a:ext cx="108000" cy="7164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14B9F5C4-C2C0-47D9-8E3D-B8120DA8D926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650940" y="4808145"/>
                <a:ext cx="125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2BF2CF21-1832-4056-8C7C-3AE1A737E9D9}"/>
                  </a:ext>
                </a:extLst>
              </p14:cNvPr>
              <p14:cNvContentPartPr/>
              <p14:nvPr/>
            </p14:nvContentPartPr>
            <p14:xfrm>
              <a:off x="6781980" y="5964825"/>
              <a:ext cx="87840" cy="11304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2BF2CF21-1832-4056-8C7C-3AE1A737E9D9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772980" y="5956185"/>
                <a:ext cx="1054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DB21B91B-1D68-4745-81F4-CC7FEDC39AE1}"/>
              </a:ext>
            </a:extLst>
          </p:cNvPr>
          <p:cNvGrpSpPr/>
          <p:nvPr/>
        </p:nvGrpSpPr>
        <p:grpSpPr>
          <a:xfrm>
            <a:off x="6680354" y="5024905"/>
            <a:ext cx="190800" cy="137520"/>
            <a:chOff x="6680354" y="5024905"/>
            <a:chExt cx="190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89CB0C2-1C63-4CD0-B659-B1F772CCB84E}"/>
                    </a:ext>
                  </a:extLst>
                </p14:cNvPr>
                <p14:cNvContentPartPr/>
                <p14:nvPr/>
              </p14:nvContentPartPr>
              <p14:xfrm>
                <a:off x="6731114" y="5024905"/>
                <a:ext cx="18360" cy="137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89CB0C2-1C63-4CD0-B659-B1F772CCB84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22474" y="5016265"/>
                  <a:ext cx="36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459ACBC-C8DE-405E-AA25-2EF444522103}"/>
                    </a:ext>
                  </a:extLst>
                </p14:cNvPr>
                <p14:cNvContentPartPr/>
                <p14:nvPr/>
              </p14:nvContentPartPr>
              <p14:xfrm>
                <a:off x="6680354" y="5090785"/>
                <a:ext cx="190800" cy="18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459ACBC-C8DE-405E-AA25-2EF44452210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71354" y="5081785"/>
                  <a:ext cx="2084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EE58D4C2-327B-4F9F-B077-6CFC99171461}"/>
                  </a:ext>
                </a:extLst>
              </p14:cNvPr>
              <p14:cNvContentPartPr/>
              <p14:nvPr/>
            </p14:nvContentPartPr>
            <p14:xfrm>
              <a:off x="6717794" y="5764705"/>
              <a:ext cx="127800" cy="972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EE58D4C2-327B-4F9F-B077-6CFC99171461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709154" y="5755705"/>
                <a:ext cx="14544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10CDC731-0610-4AEE-BCDB-B3C3AF951C3D}"/>
              </a:ext>
            </a:extLst>
          </p:cNvPr>
          <p:cNvGrpSpPr/>
          <p:nvPr/>
        </p:nvGrpSpPr>
        <p:grpSpPr>
          <a:xfrm>
            <a:off x="6741194" y="5234785"/>
            <a:ext cx="272520" cy="342360"/>
            <a:chOff x="6741194" y="5234785"/>
            <a:chExt cx="27252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372F453-ADB0-4B03-B699-3CD4E652F009}"/>
                    </a:ext>
                  </a:extLst>
                </p14:cNvPr>
                <p14:cNvContentPartPr/>
                <p14:nvPr/>
              </p14:nvContentPartPr>
              <p14:xfrm>
                <a:off x="6741194" y="5234785"/>
                <a:ext cx="138960" cy="2779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372F453-ADB0-4B03-B699-3CD4E652F0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32194" y="5225785"/>
                  <a:ext cx="156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D132EE0-BB05-4CE7-BC9C-D93A17A3D7B8}"/>
                    </a:ext>
                  </a:extLst>
                </p14:cNvPr>
                <p14:cNvContentPartPr/>
                <p14:nvPr/>
              </p14:nvContentPartPr>
              <p14:xfrm>
                <a:off x="6898514" y="5446465"/>
                <a:ext cx="115200" cy="13068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D132EE0-BB05-4CE7-BC9C-D93A17A3D7B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889874" y="5437825"/>
                  <a:ext cx="132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D21ABEB-2CF0-4AFA-97DF-5BA725A45DC4}"/>
                    </a:ext>
                  </a:extLst>
                </p14:cNvPr>
                <p14:cNvContentPartPr/>
                <p14:nvPr/>
              </p14:nvContentPartPr>
              <p14:xfrm>
                <a:off x="6947834" y="5518105"/>
                <a:ext cx="21240" cy="93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D21ABEB-2CF0-4AFA-97DF-5BA725A45DC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39194" y="5509105"/>
                  <a:ext cx="38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82D68DC-FF48-4174-B1C9-CFD14753AB0D}"/>
                    </a:ext>
                  </a:extLst>
                </p14:cNvPr>
                <p14:cNvContentPartPr/>
                <p14:nvPr/>
              </p14:nvContentPartPr>
              <p14:xfrm>
                <a:off x="6927674" y="5455825"/>
                <a:ext cx="76320" cy="381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82D68DC-FF48-4174-B1C9-CFD14753AB0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919034" y="5447185"/>
                  <a:ext cx="939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3331E9D-AA40-4EE9-931E-45A053E3F43D}"/>
              </a:ext>
            </a:extLst>
          </p:cNvPr>
          <p:cNvGrpSpPr/>
          <p:nvPr/>
        </p:nvGrpSpPr>
        <p:grpSpPr>
          <a:xfrm>
            <a:off x="2782634" y="80665"/>
            <a:ext cx="1881720" cy="592200"/>
            <a:chOff x="2782634" y="80665"/>
            <a:chExt cx="188172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451A5D4-570A-4646-B64E-B42AD6496637}"/>
                    </a:ext>
                  </a:extLst>
                </p14:cNvPr>
                <p14:cNvContentPartPr/>
                <p14:nvPr/>
              </p14:nvContentPartPr>
              <p14:xfrm>
                <a:off x="2782634" y="531385"/>
                <a:ext cx="120240" cy="1414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451A5D4-570A-4646-B64E-B42AD649663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73994" y="522745"/>
                  <a:ext cx="137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BDC25C7-F50F-4EC4-A5BE-9C8FE1FA0810}"/>
                    </a:ext>
                  </a:extLst>
                </p14:cNvPr>
                <p14:cNvContentPartPr/>
                <p14:nvPr/>
              </p14:nvContentPartPr>
              <p14:xfrm>
                <a:off x="2919794" y="234025"/>
                <a:ext cx="329400" cy="23040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BDC25C7-F50F-4EC4-A5BE-9C8FE1FA081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10794" y="225385"/>
                  <a:ext cx="347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5FEEACC-11EF-4315-A5D5-972DB852FB37}"/>
                    </a:ext>
                  </a:extLst>
                </p14:cNvPr>
                <p14:cNvContentPartPr/>
                <p14:nvPr/>
              </p14:nvContentPartPr>
              <p14:xfrm>
                <a:off x="3250274" y="168145"/>
                <a:ext cx="131760" cy="1825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5FEEACC-11EF-4315-A5D5-972DB852FB3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241274" y="159145"/>
                  <a:ext cx="149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F9D3BFB-C9FF-4337-A14D-1D4E891093E0}"/>
                    </a:ext>
                  </a:extLst>
                </p14:cNvPr>
                <p14:cNvContentPartPr/>
                <p14:nvPr/>
              </p14:nvContentPartPr>
              <p14:xfrm>
                <a:off x="3534674" y="80665"/>
                <a:ext cx="148680" cy="258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F9D3BFB-C9FF-4337-A14D-1D4E891093E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526034" y="71665"/>
                  <a:ext cx="166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9966AC7-275C-48B3-8F27-DC10BC7CC811}"/>
                    </a:ext>
                  </a:extLst>
                </p14:cNvPr>
                <p14:cNvContentPartPr/>
                <p14:nvPr/>
              </p14:nvContentPartPr>
              <p14:xfrm>
                <a:off x="3732314" y="253465"/>
                <a:ext cx="137520" cy="1497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9966AC7-275C-48B3-8F27-DC10BC7CC81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23314" y="244465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D80B8CA-69B4-45B1-A3FA-CCF4FF6440F5}"/>
                    </a:ext>
                  </a:extLst>
                </p14:cNvPr>
                <p14:cNvContentPartPr/>
                <p14:nvPr/>
              </p14:nvContentPartPr>
              <p14:xfrm>
                <a:off x="3750314" y="330505"/>
                <a:ext cx="52920" cy="2232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D80B8CA-69B4-45B1-A3FA-CCF4FF6440F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741314" y="321865"/>
                  <a:ext cx="70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3BBDB1A6-8E35-4DCF-B0FD-172E3209C4BB}"/>
                    </a:ext>
                  </a:extLst>
                </p14:cNvPr>
                <p14:cNvContentPartPr/>
                <p14:nvPr/>
              </p14:nvContentPartPr>
              <p14:xfrm>
                <a:off x="3738434" y="240145"/>
                <a:ext cx="134280" cy="576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3BBDB1A6-8E35-4DCF-B0FD-172E3209C4B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729434" y="231505"/>
                  <a:ext cx="151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8ADD44B-D130-487D-886A-76E2F1407445}"/>
                    </a:ext>
                  </a:extLst>
                </p14:cNvPr>
                <p14:cNvContentPartPr/>
                <p14:nvPr/>
              </p14:nvContentPartPr>
              <p14:xfrm>
                <a:off x="4009154" y="122425"/>
                <a:ext cx="10800" cy="2505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8ADD44B-D130-487D-886A-76E2F140744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000514" y="113425"/>
                  <a:ext cx="28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B507057E-6B32-4D85-A0DF-7849D44E7097}"/>
                    </a:ext>
                  </a:extLst>
                </p14:cNvPr>
                <p14:cNvContentPartPr/>
                <p14:nvPr/>
              </p14:nvContentPartPr>
              <p14:xfrm>
                <a:off x="4068914" y="266785"/>
                <a:ext cx="160560" cy="1411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B507057E-6B32-4D85-A0DF-7849D44E709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060274" y="257785"/>
                  <a:ext cx="178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CAB6689-03AF-46B1-9D05-6A4DE429DA3B}"/>
                    </a:ext>
                  </a:extLst>
                </p14:cNvPr>
                <p14:cNvContentPartPr/>
                <p14:nvPr/>
              </p14:nvContentPartPr>
              <p14:xfrm>
                <a:off x="4319474" y="252025"/>
                <a:ext cx="172080" cy="13680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CAB6689-03AF-46B1-9D05-6A4DE429DA3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10834" y="243385"/>
                  <a:ext cx="18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F8FA5A8-C8A7-46E9-9A33-92D5E39B44CC}"/>
                    </a:ext>
                  </a:extLst>
                </p14:cNvPr>
                <p14:cNvContentPartPr/>
                <p14:nvPr/>
              </p14:nvContentPartPr>
              <p14:xfrm>
                <a:off x="4341074" y="91105"/>
                <a:ext cx="34560" cy="266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F8FA5A8-C8A7-46E9-9A33-92D5E39B44C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332074" y="82465"/>
                  <a:ext cx="52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B64F8A3-2259-4EF4-8D6E-FB1C1A70B0B6}"/>
                    </a:ext>
                  </a:extLst>
                </p14:cNvPr>
                <p14:cNvContentPartPr/>
                <p14:nvPr/>
              </p14:nvContentPartPr>
              <p14:xfrm>
                <a:off x="4456994" y="222505"/>
                <a:ext cx="207360" cy="164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B64F8A3-2259-4EF4-8D6E-FB1C1A70B0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447994" y="213865"/>
                  <a:ext cx="225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A8BE72C1-DDA7-4945-ACA8-819D7D52D002}"/>
              </a:ext>
            </a:extLst>
          </p:cNvPr>
          <p:cNvGrpSpPr/>
          <p:nvPr/>
        </p:nvGrpSpPr>
        <p:grpSpPr>
          <a:xfrm>
            <a:off x="5301914" y="1204585"/>
            <a:ext cx="1375560" cy="569880"/>
            <a:chOff x="5301914" y="1204585"/>
            <a:chExt cx="137556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A8678EB-00F9-441A-945A-445C939779CC}"/>
                    </a:ext>
                  </a:extLst>
                </p14:cNvPr>
                <p14:cNvContentPartPr/>
                <p14:nvPr/>
              </p14:nvContentPartPr>
              <p14:xfrm>
                <a:off x="5301914" y="1204585"/>
                <a:ext cx="135360" cy="7488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A8678EB-00F9-441A-945A-445C939779C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93274" y="1195945"/>
                  <a:ext cx="153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E9FFE29-1E59-442A-AB43-BEBFBC418FAD}"/>
                    </a:ext>
                  </a:extLst>
                </p14:cNvPr>
                <p14:cNvContentPartPr/>
                <p14:nvPr/>
              </p14:nvContentPartPr>
              <p14:xfrm>
                <a:off x="5363114" y="1306105"/>
                <a:ext cx="177480" cy="15840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E9FFE29-1E59-442A-AB43-BEBFBC418F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54114" y="1297465"/>
                  <a:ext cx="19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B14925C-44A8-4703-997F-BD7D5D53A8CC}"/>
                    </a:ext>
                  </a:extLst>
                </p14:cNvPr>
                <p14:cNvContentPartPr/>
                <p14:nvPr/>
              </p14:nvContentPartPr>
              <p14:xfrm>
                <a:off x="5634914" y="1363345"/>
                <a:ext cx="144000" cy="2667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B14925C-44A8-4703-997F-BD7D5D53A8C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626274" y="1354345"/>
                  <a:ext cx="161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69222BB-E762-48C1-9DD4-C8B888AC3678}"/>
                    </a:ext>
                  </a:extLst>
                </p14:cNvPr>
                <p14:cNvContentPartPr/>
                <p14:nvPr/>
              </p14:nvContentPartPr>
              <p14:xfrm>
                <a:off x="5850554" y="1555585"/>
                <a:ext cx="127800" cy="1350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69222BB-E762-48C1-9DD4-C8B888AC367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841554" y="1546945"/>
                  <a:ext cx="145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9E11AA6-48CE-4787-B03F-0BB2B63BBD72}"/>
                    </a:ext>
                  </a:extLst>
                </p14:cNvPr>
                <p14:cNvContentPartPr/>
                <p14:nvPr/>
              </p14:nvContentPartPr>
              <p14:xfrm>
                <a:off x="5841194" y="1639825"/>
                <a:ext cx="59760" cy="201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9E11AA6-48CE-4787-B03F-0BB2B63BBD7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832554" y="1630825"/>
                  <a:ext cx="77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8DE2415-A8D5-41D1-9449-2BD501ECCDDA}"/>
                    </a:ext>
                  </a:extLst>
                </p14:cNvPr>
                <p14:cNvContentPartPr/>
                <p14:nvPr/>
              </p14:nvContentPartPr>
              <p14:xfrm>
                <a:off x="5838314" y="1571785"/>
                <a:ext cx="120240" cy="4716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8DE2415-A8D5-41D1-9449-2BD501ECCDD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829674" y="1562785"/>
                  <a:ext cx="137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192F77D-A45B-40A3-978B-8BE9BA8CDA54}"/>
                    </a:ext>
                  </a:extLst>
                </p14:cNvPr>
                <p14:cNvContentPartPr/>
                <p14:nvPr/>
              </p14:nvContentPartPr>
              <p14:xfrm>
                <a:off x="6075554" y="1427065"/>
                <a:ext cx="61200" cy="2538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192F77D-A45B-40A3-978B-8BE9BA8CDA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066554" y="1418425"/>
                  <a:ext cx="78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75A5CBB-90B9-49EC-98CD-16876BC70BBC}"/>
                    </a:ext>
                  </a:extLst>
                </p14:cNvPr>
                <p14:cNvContentPartPr/>
                <p14:nvPr/>
              </p14:nvContentPartPr>
              <p14:xfrm>
                <a:off x="6196874" y="1614265"/>
                <a:ext cx="126000" cy="160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75A5CBB-90B9-49EC-98CD-16876BC70BB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188234" y="1605265"/>
                  <a:ext cx="143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3DFFFE2-E942-4AE6-BBF1-0630EFD6CEC9}"/>
                    </a:ext>
                  </a:extLst>
                </p14:cNvPr>
                <p14:cNvContentPartPr/>
                <p14:nvPr/>
              </p14:nvContentPartPr>
              <p14:xfrm>
                <a:off x="6411794" y="1655665"/>
                <a:ext cx="24840" cy="651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3DFFFE2-E942-4AE6-BBF1-0630EFD6CEC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402794" y="1646665"/>
                  <a:ext cx="4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4F04C89D-C12E-413B-8D39-ED5615CF3D25}"/>
                    </a:ext>
                  </a:extLst>
                </p14:cNvPr>
                <p14:cNvContentPartPr/>
                <p14:nvPr/>
              </p14:nvContentPartPr>
              <p14:xfrm>
                <a:off x="6337274" y="1539745"/>
                <a:ext cx="67680" cy="7416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4F04C89D-C12E-413B-8D39-ED5615CF3D2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328274" y="1531105"/>
                  <a:ext cx="85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838585A-11C3-4636-8E59-B1907CEB5816}"/>
                    </a:ext>
                  </a:extLst>
                </p14:cNvPr>
                <p14:cNvContentPartPr/>
                <p14:nvPr/>
              </p14:nvContentPartPr>
              <p14:xfrm>
                <a:off x="6474794" y="1578985"/>
                <a:ext cx="202680" cy="1677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838585A-11C3-4636-8E59-B1907CEB581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465794" y="1570345"/>
                  <a:ext cx="2203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D8DD0037-5968-42C0-8A1E-6899B52CCFC1}"/>
              </a:ext>
            </a:extLst>
          </p:cNvPr>
          <p:cNvGrpSpPr/>
          <p:nvPr/>
        </p:nvGrpSpPr>
        <p:grpSpPr>
          <a:xfrm>
            <a:off x="6498914" y="29545"/>
            <a:ext cx="4561560" cy="1246680"/>
            <a:chOff x="6498914" y="29545"/>
            <a:chExt cx="4561560" cy="12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A08EE00-5244-417E-81B5-FE542AE5C566}"/>
                    </a:ext>
                  </a:extLst>
                </p14:cNvPr>
                <p14:cNvContentPartPr/>
                <p14:nvPr/>
              </p14:nvContentPartPr>
              <p14:xfrm>
                <a:off x="6498914" y="171385"/>
                <a:ext cx="64080" cy="110484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2A08EE00-5244-417E-81B5-FE542AE5C56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489914" y="162385"/>
                  <a:ext cx="8172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0C799553-F239-4697-8903-8338BB5CEA6D}"/>
                    </a:ext>
                  </a:extLst>
                </p14:cNvPr>
                <p14:cNvContentPartPr/>
                <p14:nvPr/>
              </p14:nvContentPartPr>
              <p14:xfrm>
                <a:off x="7573154" y="52945"/>
                <a:ext cx="3336480" cy="6048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0C799553-F239-4697-8903-8338BB5CEA6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564514" y="43945"/>
                  <a:ext cx="3354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76C76DC-B709-4495-AB07-15A93DEE60F7}"/>
                    </a:ext>
                  </a:extLst>
                </p14:cNvPr>
                <p14:cNvContentPartPr/>
                <p14:nvPr/>
              </p14:nvContentPartPr>
              <p14:xfrm>
                <a:off x="10913594" y="29545"/>
                <a:ext cx="146880" cy="120636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76C76DC-B709-4495-AB07-15A93DEE60F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904594" y="20545"/>
                  <a:ext cx="164520" cy="12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996C9815-9D1E-4C47-BFB4-E58614102C36}"/>
                  </a:ext>
                </a:extLst>
              </p14:cNvPr>
              <p14:cNvContentPartPr/>
              <p14:nvPr/>
            </p14:nvContentPartPr>
            <p14:xfrm>
              <a:off x="2972714" y="2700385"/>
              <a:ext cx="6494400" cy="115200"/>
            </p14:xfrm>
          </p:contentPart>
        </mc:Choice>
        <mc:Fallback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996C9815-9D1E-4C47-BFB4-E58614102C36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964074" y="2691385"/>
                <a:ext cx="6512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9EDCBBF8-878D-44ED-9339-2FEB05EDBCB4}"/>
                  </a:ext>
                </a:extLst>
              </p14:cNvPr>
              <p14:cNvContentPartPr/>
              <p14:nvPr/>
            </p14:nvContentPartPr>
            <p14:xfrm>
              <a:off x="9534794" y="2679865"/>
              <a:ext cx="29880" cy="874800"/>
            </p14:xfrm>
          </p:contentPart>
        </mc:Choice>
        <mc:Fallback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9EDCBBF8-878D-44ED-9339-2FEB05EDBCB4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9525794" y="2670865"/>
                <a:ext cx="47520" cy="89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upo 330">
            <a:extLst>
              <a:ext uri="{FF2B5EF4-FFF2-40B4-BE49-F238E27FC236}">
                <a16:creationId xmlns:a16="http://schemas.microsoft.com/office/drawing/2014/main" id="{A07A2CBD-C8B5-4021-A6BC-5732812BAA27}"/>
              </a:ext>
            </a:extLst>
          </p:cNvPr>
          <p:cNvGrpSpPr/>
          <p:nvPr/>
        </p:nvGrpSpPr>
        <p:grpSpPr>
          <a:xfrm>
            <a:off x="2986034" y="2854465"/>
            <a:ext cx="5648040" cy="1176840"/>
            <a:chOff x="2986034" y="2854465"/>
            <a:chExt cx="5648040" cy="11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29F550B3-0827-407A-86DB-89C15B1ED059}"/>
                    </a:ext>
                  </a:extLst>
                </p14:cNvPr>
                <p14:cNvContentPartPr/>
                <p14:nvPr/>
              </p14:nvContentPartPr>
              <p14:xfrm>
                <a:off x="3119234" y="3848065"/>
                <a:ext cx="5514840" cy="18324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29F550B3-0827-407A-86DB-89C15B1ED05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110234" y="3839065"/>
                  <a:ext cx="5532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D6E1FAC-BB57-4708-A66D-D0A50B6EB81D}"/>
                    </a:ext>
                  </a:extLst>
                </p14:cNvPr>
                <p14:cNvContentPartPr/>
                <p14:nvPr/>
              </p14:nvContentPartPr>
              <p14:xfrm>
                <a:off x="2986034" y="2854465"/>
                <a:ext cx="45720" cy="1092240"/>
              </p14:xfrm>
            </p:contentPart>
          </mc:Choice>
          <mc:Fallback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D6E1FAC-BB57-4708-A66D-D0A50B6EB81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977034" y="2845825"/>
                  <a:ext cx="63360" cy="11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04C9CA1A-03CE-44D4-8641-0535E7C361C6}"/>
                  </a:ext>
                </a:extLst>
              </p14:cNvPr>
              <p14:cNvContentPartPr/>
              <p14:nvPr/>
            </p14:nvContentPartPr>
            <p14:xfrm>
              <a:off x="6693314" y="1262545"/>
              <a:ext cx="4137120" cy="71640"/>
            </p14:xfrm>
          </p:contentPart>
        </mc:Choice>
        <mc:Fallback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04C9CA1A-03CE-44D4-8641-0535E7C361C6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684314" y="1253545"/>
                <a:ext cx="4154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33" name="Entrada de lápiz 332">
                <a:extLst>
                  <a:ext uri="{FF2B5EF4-FFF2-40B4-BE49-F238E27FC236}">
                    <a16:creationId xmlns:a16="http://schemas.microsoft.com/office/drawing/2014/main" id="{E6B65BA3-40E5-4EBC-B0AC-822E2218F4F8}"/>
                  </a:ext>
                </a:extLst>
              </p14:cNvPr>
              <p14:cNvContentPartPr/>
              <p14:nvPr/>
            </p14:nvContentPartPr>
            <p14:xfrm>
              <a:off x="6645074" y="105505"/>
              <a:ext cx="872640" cy="26640"/>
            </p14:xfrm>
          </p:contentPart>
        </mc:Choice>
        <mc:Fallback>
          <p:pic>
            <p:nvPicPr>
              <p:cNvPr id="333" name="Entrada de lápiz 332">
                <a:extLst>
                  <a:ext uri="{FF2B5EF4-FFF2-40B4-BE49-F238E27FC236}">
                    <a16:creationId xmlns:a16="http://schemas.microsoft.com/office/drawing/2014/main" id="{E6B65BA3-40E5-4EBC-B0AC-822E2218F4F8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6636434" y="96865"/>
                <a:ext cx="89028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71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978D16AC-D854-4647-BF5F-9A2576953059}"/>
              </a:ext>
            </a:extLst>
          </p:cNvPr>
          <p:cNvGrpSpPr/>
          <p:nvPr/>
        </p:nvGrpSpPr>
        <p:grpSpPr>
          <a:xfrm>
            <a:off x="424230" y="294105"/>
            <a:ext cx="1784520" cy="374040"/>
            <a:chOff x="424230" y="294105"/>
            <a:chExt cx="178452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DE71378-79EB-461E-846A-143D013E65B4}"/>
                    </a:ext>
                  </a:extLst>
                </p14:cNvPr>
                <p14:cNvContentPartPr/>
                <p14:nvPr/>
              </p14:nvContentPartPr>
              <p14:xfrm>
                <a:off x="481110" y="384825"/>
                <a:ext cx="194040" cy="2484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DE71378-79EB-461E-846A-143D013E65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2470" y="375825"/>
                  <a:ext cx="211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00EFE9CB-5A2C-4034-9763-D0D553EB80EC}"/>
                    </a:ext>
                  </a:extLst>
                </p14:cNvPr>
                <p14:cNvContentPartPr/>
                <p14:nvPr/>
              </p14:nvContentPartPr>
              <p14:xfrm>
                <a:off x="441870" y="506505"/>
                <a:ext cx="161280" cy="212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00EFE9CB-5A2C-4034-9763-D0D553EB80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2870" y="497865"/>
                  <a:ext cx="178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76FBF8A-564C-41B1-A33F-9D32028EE799}"/>
                    </a:ext>
                  </a:extLst>
                </p14:cNvPr>
                <p14:cNvContentPartPr/>
                <p14:nvPr/>
              </p14:nvContentPartPr>
              <p14:xfrm>
                <a:off x="424230" y="384825"/>
                <a:ext cx="193680" cy="486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76FBF8A-564C-41B1-A33F-9D32028EE7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590" y="376185"/>
                  <a:ext cx="211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775E598-C29B-466A-A652-653457740CA4}"/>
                    </a:ext>
                  </a:extLst>
                </p14:cNvPr>
                <p14:cNvContentPartPr/>
                <p14:nvPr/>
              </p14:nvContentPartPr>
              <p14:xfrm>
                <a:off x="697110" y="453225"/>
                <a:ext cx="194040" cy="1256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775E598-C29B-466A-A652-653457740C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8470" y="444585"/>
                  <a:ext cx="21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ABCB6FC-6BCB-4901-B875-8D7B5DB20CB1}"/>
                    </a:ext>
                  </a:extLst>
                </p14:cNvPr>
                <p14:cNvContentPartPr/>
                <p14:nvPr/>
              </p14:nvContentPartPr>
              <p14:xfrm>
                <a:off x="969630" y="294105"/>
                <a:ext cx="45720" cy="2124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ABCB6FC-6BCB-4901-B875-8D7B5DB20C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630" y="285105"/>
                  <a:ext cx="63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B004BA2-649C-422A-B501-182E85BCA269}"/>
                    </a:ext>
                  </a:extLst>
                </p14:cNvPr>
                <p14:cNvContentPartPr/>
                <p14:nvPr/>
              </p14:nvContentPartPr>
              <p14:xfrm>
                <a:off x="856590" y="417945"/>
                <a:ext cx="198360" cy="262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B004BA2-649C-422A-B501-182E85BCA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950" y="408945"/>
                  <a:ext cx="21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C96C877-18AB-4CFC-BC67-0D3B5539B794}"/>
                    </a:ext>
                  </a:extLst>
                </p14:cNvPr>
                <p14:cNvContentPartPr/>
                <p14:nvPr/>
              </p14:nvContentPartPr>
              <p14:xfrm>
                <a:off x="1064310" y="439545"/>
                <a:ext cx="185760" cy="122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C96C877-18AB-4CFC-BC67-0D3B5539B7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5670" y="430905"/>
                  <a:ext cx="20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0C8D451-409B-423F-986E-27EFF6CFE33A}"/>
                    </a:ext>
                  </a:extLst>
                </p14:cNvPr>
                <p14:cNvContentPartPr/>
                <p14:nvPr/>
              </p14:nvContentPartPr>
              <p14:xfrm>
                <a:off x="1193910" y="448185"/>
                <a:ext cx="177480" cy="88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0C8D451-409B-423F-986E-27EFF6CFE3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5270" y="439185"/>
                  <a:ext cx="195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F2D7935-51F4-4BB5-82A5-D5224F008DF1}"/>
                    </a:ext>
                  </a:extLst>
                </p14:cNvPr>
                <p14:cNvContentPartPr/>
                <p14:nvPr/>
              </p14:nvContentPartPr>
              <p14:xfrm>
                <a:off x="1486950" y="407145"/>
                <a:ext cx="348120" cy="1656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F2D7935-51F4-4BB5-82A5-D5224F008D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7950" y="398505"/>
                  <a:ext cx="365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9A758C7-BD97-44BA-850F-7168CA1955C2}"/>
                    </a:ext>
                  </a:extLst>
                </p14:cNvPr>
                <p14:cNvContentPartPr/>
                <p14:nvPr/>
              </p14:nvContentPartPr>
              <p14:xfrm>
                <a:off x="1874310" y="346665"/>
                <a:ext cx="105840" cy="2062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9A758C7-BD97-44BA-850F-7168CA1955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670" y="338025"/>
                  <a:ext cx="123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263BF07-54DC-44C0-8582-F74CDDCB7FC4}"/>
                    </a:ext>
                  </a:extLst>
                </p14:cNvPr>
                <p14:cNvContentPartPr/>
                <p14:nvPr/>
              </p14:nvContentPartPr>
              <p14:xfrm>
                <a:off x="2070870" y="537825"/>
                <a:ext cx="137880" cy="130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263BF07-54DC-44C0-8582-F74CDDCB7F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61870" y="528825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8090B93-479E-473C-828D-0BBEC8BF94C0}"/>
              </a:ext>
            </a:extLst>
          </p:cNvPr>
          <p:cNvGrpSpPr/>
          <p:nvPr/>
        </p:nvGrpSpPr>
        <p:grpSpPr>
          <a:xfrm>
            <a:off x="1870710" y="1054785"/>
            <a:ext cx="1783080" cy="583200"/>
            <a:chOff x="1870710" y="1054785"/>
            <a:chExt cx="17830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75D05DE-F589-4764-BE1F-9FEEB4AA5587}"/>
                    </a:ext>
                  </a:extLst>
                </p14:cNvPr>
                <p14:cNvContentPartPr/>
                <p14:nvPr/>
              </p14:nvContentPartPr>
              <p14:xfrm>
                <a:off x="2022270" y="1054785"/>
                <a:ext cx="484200" cy="4258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75D05DE-F589-4764-BE1F-9FEEB4AA55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3270" y="1046145"/>
                  <a:ext cx="5018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F7EA20D-D9A9-40CF-9125-F0B6065DDDEF}"/>
                    </a:ext>
                  </a:extLst>
                </p14:cNvPr>
                <p14:cNvContentPartPr/>
                <p14:nvPr/>
              </p14:nvContentPartPr>
              <p14:xfrm>
                <a:off x="2188590" y="1204905"/>
                <a:ext cx="223200" cy="267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F7EA20D-D9A9-40CF-9125-F0B6065DDD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9590" y="1195905"/>
                  <a:ext cx="240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FC9BC33-FA30-47EA-95FB-7F1F206536C1}"/>
                    </a:ext>
                  </a:extLst>
                </p14:cNvPr>
                <p14:cNvContentPartPr/>
                <p14:nvPr/>
              </p14:nvContentPartPr>
              <p14:xfrm>
                <a:off x="2542830" y="1377345"/>
                <a:ext cx="32400" cy="410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FC9BC33-FA30-47EA-95FB-7F1F206536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3830" y="1368345"/>
                  <a:ext cx="50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97EB53E-2B79-43B6-B287-C0E98A227A75}"/>
                    </a:ext>
                  </a:extLst>
                </p14:cNvPr>
                <p14:cNvContentPartPr/>
                <p14:nvPr/>
              </p14:nvContentPartPr>
              <p14:xfrm>
                <a:off x="2670630" y="1137225"/>
                <a:ext cx="241560" cy="316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97EB53E-2B79-43B6-B287-C0E98A227A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1990" y="1128585"/>
                  <a:ext cx="259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57C8A01-22E7-41C2-8BAF-30CA2589685B}"/>
                    </a:ext>
                  </a:extLst>
                </p14:cNvPr>
                <p14:cNvContentPartPr/>
                <p14:nvPr/>
              </p14:nvContentPartPr>
              <p14:xfrm>
                <a:off x="2945310" y="1140105"/>
                <a:ext cx="233280" cy="280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57C8A01-22E7-41C2-8BAF-30CA258968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6310" y="1131105"/>
                  <a:ext cx="25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E7BC18A-E180-45DB-907D-D38D9ED83AF1}"/>
                    </a:ext>
                  </a:extLst>
                </p14:cNvPr>
                <p14:cNvContentPartPr/>
                <p14:nvPr/>
              </p14:nvContentPartPr>
              <p14:xfrm>
                <a:off x="3228630" y="1122825"/>
                <a:ext cx="234720" cy="281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E7BC18A-E180-45DB-907D-D38D9ED83A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19630" y="1113825"/>
                  <a:ext cx="252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BE1C53F-CA8F-4C5F-9FF7-7134A1D6191C}"/>
                    </a:ext>
                  </a:extLst>
                </p14:cNvPr>
                <p14:cNvContentPartPr/>
                <p14:nvPr/>
              </p14:nvContentPartPr>
              <p14:xfrm>
                <a:off x="1870710" y="1558785"/>
                <a:ext cx="1783080" cy="79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BE1C53F-CA8F-4C5F-9FF7-7134A1D619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1710" y="1549785"/>
                  <a:ext cx="180072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05624BA5-B7E0-43B6-8208-F5BAC16DCEDB}"/>
                  </a:ext>
                </a:extLst>
              </p14:cNvPr>
              <p14:cNvContentPartPr/>
              <p14:nvPr/>
            </p14:nvContentPartPr>
            <p14:xfrm>
              <a:off x="2605470" y="1831665"/>
              <a:ext cx="258840" cy="21312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05624BA5-B7E0-43B6-8208-F5BAC16DCE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6470" y="1822665"/>
                <a:ext cx="276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19974B2D-4937-4A86-9C06-BD081F7B6076}"/>
                  </a:ext>
                </a:extLst>
              </p14:cNvPr>
              <p14:cNvContentPartPr/>
              <p14:nvPr/>
            </p14:nvContentPartPr>
            <p14:xfrm>
              <a:off x="4047990" y="1501905"/>
              <a:ext cx="127080" cy="1224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19974B2D-4937-4A86-9C06-BD081F7B607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38990" y="1492905"/>
                <a:ext cx="14472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o 79">
            <a:extLst>
              <a:ext uri="{FF2B5EF4-FFF2-40B4-BE49-F238E27FC236}">
                <a16:creationId xmlns:a16="http://schemas.microsoft.com/office/drawing/2014/main" id="{AB70ADFE-096B-4598-9164-151183EE07A8}"/>
              </a:ext>
            </a:extLst>
          </p:cNvPr>
          <p:cNvGrpSpPr/>
          <p:nvPr/>
        </p:nvGrpSpPr>
        <p:grpSpPr>
          <a:xfrm>
            <a:off x="5301150" y="928065"/>
            <a:ext cx="941400" cy="496080"/>
            <a:chOff x="5301150" y="928065"/>
            <a:chExt cx="94140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C5CCCAC-2F19-4FFC-97C5-767FF50F3A01}"/>
                    </a:ext>
                  </a:extLst>
                </p14:cNvPr>
                <p14:cNvContentPartPr/>
                <p14:nvPr/>
              </p14:nvContentPartPr>
              <p14:xfrm>
                <a:off x="5301150" y="1417665"/>
                <a:ext cx="237240" cy="6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C5CCCAC-2F19-4FFC-97C5-767FF50F3A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2150" y="1409025"/>
                  <a:ext cx="254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6BACA1A-B9D3-4811-A3FB-D505D3125E41}"/>
                    </a:ext>
                  </a:extLst>
                </p14:cNvPr>
                <p14:cNvContentPartPr/>
                <p14:nvPr/>
              </p14:nvContentPartPr>
              <p14:xfrm>
                <a:off x="5684550" y="928065"/>
                <a:ext cx="264960" cy="3862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6BACA1A-B9D3-4811-A3FB-D505D3125E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5550" y="919425"/>
                  <a:ext cx="282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90F9EE7-9DAE-48D4-BEEE-0F1E433601FA}"/>
                    </a:ext>
                  </a:extLst>
                </p14:cNvPr>
                <p14:cNvContentPartPr/>
                <p14:nvPr/>
              </p14:nvContentPartPr>
              <p14:xfrm>
                <a:off x="6015390" y="1087545"/>
                <a:ext cx="210240" cy="178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90F9EE7-9DAE-48D4-BEEE-0F1E433601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6390" y="1078905"/>
                  <a:ext cx="227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660F530-2CC4-4D10-862D-99C41C3DA060}"/>
                    </a:ext>
                  </a:extLst>
                </p14:cNvPr>
                <p14:cNvContentPartPr/>
                <p14:nvPr/>
              </p14:nvContentPartPr>
              <p14:xfrm>
                <a:off x="5689950" y="1405065"/>
                <a:ext cx="552600" cy="11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660F530-2CC4-4D10-862D-99C41C3DA0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81310" y="1396425"/>
                  <a:ext cx="57024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F6DA5D4C-AC4F-4878-A8EE-7DDB2EE7E044}"/>
                  </a:ext>
                </a:extLst>
              </p14:cNvPr>
              <p14:cNvContentPartPr/>
              <p14:nvPr/>
            </p14:nvContentPartPr>
            <p14:xfrm>
              <a:off x="5850150" y="1550865"/>
              <a:ext cx="304200" cy="36936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F6DA5D4C-AC4F-4878-A8EE-7DDB2EE7E0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41510" y="1542225"/>
                <a:ext cx="321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8556D736-7E5D-40F7-BFE3-385A6D6808AC}"/>
                  </a:ext>
                </a:extLst>
              </p14:cNvPr>
              <p14:cNvContentPartPr/>
              <p14:nvPr/>
            </p14:nvContentPartPr>
            <p14:xfrm>
              <a:off x="6608670" y="1372305"/>
              <a:ext cx="249840" cy="900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8556D736-7E5D-40F7-BFE3-385A6D6808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00030" y="1363305"/>
                <a:ext cx="267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5678F3DA-47F4-4EBC-B4D3-C800612E4A5A}"/>
                  </a:ext>
                </a:extLst>
              </p14:cNvPr>
              <p14:cNvContentPartPr/>
              <p14:nvPr/>
            </p14:nvContentPartPr>
            <p14:xfrm>
              <a:off x="6643950" y="1493625"/>
              <a:ext cx="190080" cy="2268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5678F3DA-47F4-4EBC-B4D3-C800612E4A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34950" y="1484985"/>
                <a:ext cx="207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EC4D736B-1233-4FD0-A584-B27F5BE6AE97}"/>
              </a:ext>
            </a:extLst>
          </p:cNvPr>
          <p:cNvGrpSpPr/>
          <p:nvPr/>
        </p:nvGrpSpPr>
        <p:grpSpPr>
          <a:xfrm>
            <a:off x="7321830" y="868665"/>
            <a:ext cx="1062360" cy="796680"/>
            <a:chOff x="7321830" y="868665"/>
            <a:chExt cx="106236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D4A247A-1338-476B-8360-D531887AF098}"/>
                    </a:ext>
                  </a:extLst>
                </p14:cNvPr>
                <p14:cNvContentPartPr/>
                <p14:nvPr/>
              </p14:nvContentPartPr>
              <p14:xfrm>
                <a:off x="7321830" y="868665"/>
                <a:ext cx="332640" cy="603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D4A247A-1338-476B-8360-D531887AF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13190" y="859665"/>
                  <a:ext cx="3502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18DDB29-8987-45B1-9B69-48F7EEA8558C}"/>
                    </a:ext>
                  </a:extLst>
                </p14:cNvPr>
                <p14:cNvContentPartPr/>
                <p14:nvPr/>
              </p14:nvContentPartPr>
              <p14:xfrm>
                <a:off x="7692270" y="1309665"/>
                <a:ext cx="192600" cy="201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18DDB29-8987-45B1-9B69-48F7EEA855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3630" y="1301025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C375F23C-4825-49F4-9276-0F860586FE86}"/>
                    </a:ext>
                  </a:extLst>
                </p14:cNvPr>
                <p14:cNvContentPartPr/>
                <p14:nvPr/>
              </p14:nvContentPartPr>
              <p14:xfrm>
                <a:off x="7669230" y="1405425"/>
                <a:ext cx="117720" cy="190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375F23C-4825-49F4-9276-0F860586FE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0230" y="1396425"/>
                  <a:ext cx="13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606FAF8-5875-43EF-8B77-566F38C209D3}"/>
                    </a:ext>
                  </a:extLst>
                </p14:cNvPr>
                <p14:cNvContentPartPr/>
                <p14:nvPr/>
              </p14:nvContentPartPr>
              <p14:xfrm>
                <a:off x="7654470" y="1305705"/>
                <a:ext cx="186120" cy="59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606FAF8-5875-43EF-8B77-566F38C209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45830" y="1297065"/>
                  <a:ext cx="20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5E0DE7A-9380-4E35-A164-04465DBFC668}"/>
                    </a:ext>
                  </a:extLst>
                </p14:cNvPr>
                <p14:cNvContentPartPr/>
                <p14:nvPr/>
              </p14:nvContentPartPr>
              <p14:xfrm>
                <a:off x="8017710" y="1528545"/>
                <a:ext cx="10080" cy="1202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5E0DE7A-9380-4E35-A164-04465DBFC6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09070" y="1519545"/>
                  <a:ext cx="27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00FA536-F5EC-4A8B-802B-BF5A7742EEDA}"/>
                    </a:ext>
                  </a:extLst>
                </p14:cNvPr>
                <p14:cNvContentPartPr/>
                <p14:nvPr/>
              </p14:nvContentPartPr>
              <p14:xfrm>
                <a:off x="7908630" y="1479945"/>
                <a:ext cx="267840" cy="1854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00FA536-F5EC-4A8B-802B-BF5A7742EE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99990" y="1470945"/>
                  <a:ext cx="285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8A3CA0D-46C1-4AE0-AD77-6EDED6210455}"/>
                    </a:ext>
                  </a:extLst>
                </p14:cNvPr>
                <p14:cNvContentPartPr/>
                <p14:nvPr/>
              </p14:nvContentPartPr>
              <p14:xfrm>
                <a:off x="8181150" y="1491825"/>
                <a:ext cx="203040" cy="170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8A3CA0D-46C1-4AE0-AD77-6EDED62104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72510" y="1483185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A5F5B36B-14A1-4E16-8B75-CDAEC119D682}"/>
                  </a:ext>
                </a:extLst>
              </p14:cNvPr>
              <p14:cNvContentPartPr/>
              <p14:nvPr/>
            </p14:nvContentPartPr>
            <p14:xfrm>
              <a:off x="2085630" y="2499465"/>
              <a:ext cx="377280" cy="44316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A5F5B36B-14A1-4E16-8B75-CDAEC119D6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76990" y="2490465"/>
                <a:ext cx="3949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A6594425-C165-41BB-8507-50DD65E754F4}"/>
                  </a:ext>
                </a:extLst>
              </p14:cNvPr>
              <p14:cNvContentPartPr/>
              <p14:nvPr/>
            </p14:nvContentPartPr>
            <p14:xfrm>
              <a:off x="2575950" y="2781345"/>
              <a:ext cx="164520" cy="19224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A6594425-C165-41BB-8507-50DD65E754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66950" y="2772705"/>
                <a:ext cx="1821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92F7FEC8-69A5-483C-A7F5-1A94A7EA1CE9}"/>
                  </a:ext>
                </a:extLst>
              </p14:cNvPr>
              <p14:cNvContentPartPr/>
              <p14:nvPr/>
            </p14:nvContentPartPr>
            <p14:xfrm>
              <a:off x="2527710" y="2875665"/>
              <a:ext cx="145080" cy="2340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92F7FEC8-69A5-483C-A7F5-1A94A7EA1CE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19070" y="2866665"/>
                <a:ext cx="162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50B39004-C51B-4B46-8D32-18B56F61A3AF}"/>
                  </a:ext>
                </a:extLst>
              </p14:cNvPr>
              <p14:cNvContentPartPr/>
              <p14:nvPr/>
            </p14:nvContentPartPr>
            <p14:xfrm>
              <a:off x="2514390" y="2779185"/>
              <a:ext cx="200880" cy="5796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50B39004-C51B-4B46-8D32-18B56F61A3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05390" y="2770545"/>
                <a:ext cx="218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69AF12B3-5574-40E3-992A-4561C19CE872}"/>
                  </a:ext>
                </a:extLst>
              </p14:cNvPr>
              <p14:cNvContentPartPr/>
              <p14:nvPr/>
            </p14:nvContentPartPr>
            <p14:xfrm>
              <a:off x="2853510" y="2901585"/>
              <a:ext cx="15840" cy="10080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69AF12B3-5574-40E3-992A-4561C19CE8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44510" y="2892945"/>
                <a:ext cx="33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D0C89D30-59E0-4AA4-AF79-73A75982F21D}"/>
                  </a:ext>
                </a:extLst>
              </p14:cNvPr>
              <p14:cNvContentPartPr/>
              <p14:nvPr/>
            </p14:nvContentPartPr>
            <p14:xfrm>
              <a:off x="2762430" y="2884665"/>
              <a:ext cx="254880" cy="19152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D0C89D30-59E0-4AA4-AF79-73A75982F21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53430" y="2875665"/>
                <a:ext cx="272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17109381-1797-4606-846C-39763F73CAF9}"/>
                  </a:ext>
                </a:extLst>
              </p14:cNvPr>
              <p14:cNvContentPartPr/>
              <p14:nvPr/>
            </p14:nvContentPartPr>
            <p14:xfrm>
              <a:off x="3079230" y="2891145"/>
              <a:ext cx="254160" cy="17460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17109381-1797-4606-846C-39763F73CA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70590" y="2882145"/>
                <a:ext cx="271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1E9C370B-ED6B-4CE8-AB06-8F6B7611AD23}"/>
                  </a:ext>
                </a:extLst>
              </p14:cNvPr>
              <p14:cNvContentPartPr/>
              <p14:nvPr/>
            </p14:nvContentPartPr>
            <p14:xfrm>
              <a:off x="3637590" y="2749305"/>
              <a:ext cx="160920" cy="2268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1E9C370B-ED6B-4CE8-AB06-8F6B7611AD2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28590" y="2740305"/>
                <a:ext cx="178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3D42E807-EEA0-4367-808C-FE7A30B3E4A2}"/>
                  </a:ext>
                </a:extLst>
              </p14:cNvPr>
              <p14:cNvContentPartPr/>
              <p14:nvPr/>
            </p14:nvContentPartPr>
            <p14:xfrm>
              <a:off x="3649110" y="2841465"/>
              <a:ext cx="153000" cy="2808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3D42E807-EEA0-4367-808C-FE7A30B3E4A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40470" y="2832465"/>
                <a:ext cx="170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39928A64-ACCF-496C-9F8F-72346686C20C}"/>
                  </a:ext>
                </a:extLst>
              </p14:cNvPr>
              <p14:cNvContentPartPr/>
              <p14:nvPr/>
            </p14:nvContentPartPr>
            <p14:xfrm>
              <a:off x="5057070" y="3157905"/>
              <a:ext cx="286920" cy="16128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39928A64-ACCF-496C-9F8F-72346686C2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48430" y="3149265"/>
                <a:ext cx="30456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D38F266-4063-4AFA-8350-28E403CC0898}"/>
              </a:ext>
            </a:extLst>
          </p:cNvPr>
          <p:cNvGrpSpPr/>
          <p:nvPr/>
        </p:nvGrpSpPr>
        <p:grpSpPr>
          <a:xfrm>
            <a:off x="4218270" y="2387145"/>
            <a:ext cx="2369520" cy="640440"/>
            <a:chOff x="4218270" y="2387145"/>
            <a:chExt cx="236952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D781495-A3C0-4325-B58B-79DFACA88008}"/>
                    </a:ext>
                  </a:extLst>
                </p14:cNvPr>
                <p14:cNvContentPartPr/>
                <p14:nvPr/>
              </p14:nvContentPartPr>
              <p14:xfrm>
                <a:off x="4218990" y="2387145"/>
                <a:ext cx="340920" cy="4654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D781495-A3C0-4325-B58B-79DFACA880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9990" y="2378145"/>
                  <a:ext cx="3585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5677686-0ECC-4378-A6F2-64F8ACAE743B}"/>
                    </a:ext>
                  </a:extLst>
                </p14:cNvPr>
                <p14:cNvContentPartPr/>
                <p14:nvPr/>
              </p14:nvContentPartPr>
              <p14:xfrm>
                <a:off x="4530390" y="2564265"/>
                <a:ext cx="190800" cy="263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5677686-0ECC-4378-A6F2-64F8ACAE74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21390" y="2555265"/>
                  <a:ext cx="208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B899384-9B49-4859-9D8A-84E8A7FD7DF7}"/>
                    </a:ext>
                  </a:extLst>
                </p14:cNvPr>
                <p14:cNvContentPartPr/>
                <p14:nvPr/>
              </p14:nvContentPartPr>
              <p14:xfrm>
                <a:off x="4856550" y="2776665"/>
                <a:ext cx="64440" cy="252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B899384-9B49-4859-9D8A-84E8A7FD7D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7910" y="2768025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88556D9-2364-4D7A-AA23-B6295D676112}"/>
                    </a:ext>
                  </a:extLst>
                </p14:cNvPr>
                <p14:cNvContentPartPr/>
                <p14:nvPr/>
              </p14:nvContentPartPr>
              <p14:xfrm>
                <a:off x="5131950" y="2513865"/>
                <a:ext cx="235440" cy="2890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88556D9-2364-4D7A-AA23-B6295D6761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22950" y="2505225"/>
                  <a:ext cx="253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77F4E4D-8E89-4F44-91BB-935E84C9F00E}"/>
                    </a:ext>
                  </a:extLst>
                </p14:cNvPr>
                <p14:cNvContentPartPr/>
                <p14:nvPr/>
              </p14:nvContentPartPr>
              <p14:xfrm>
                <a:off x="5374950" y="2523585"/>
                <a:ext cx="228960" cy="276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77F4E4D-8E89-4F44-91BB-935E84C9F0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65950" y="2514945"/>
                  <a:ext cx="246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416393F-D351-47E1-A300-28DBE5944A07}"/>
                    </a:ext>
                  </a:extLst>
                </p14:cNvPr>
                <p14:cNvContentPartPr/>
                <p14:nvPr/>
              </p14:nvContentPartPr>
              <p14:xfrm>
                <a:off x="4218270" y="2580105"/>
                <a:ext cx="1848240" cy="447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416393F-D351-47E1-A300-28DBE5944A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09270" y="2571105"/>
                  <a:ext cx="18658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441BED2-B74C-46B0-AD85-D6B8274A292C}"/>
                    </a:ext>
                  </a:extLst>
                </p14:cNvPr>
                <p14:cNvContentPartPr/>
                <p14:nvPr/>
              </p14:nvContentPartPr>
              <p14:xfrm>
                <a:off x="6341910" y="2918145"/>
                <a:ext cx="245880" cy="34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441BED2-B74C-46B0-AD85-D6B8274A29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33270" y="2909505"/>
                  <a:ext cx="2635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0E8ADFBB-A686-4927-B242-96B49BDDE6A3}"/>
              </a:ext>
            </a:extLst>
          </p:cNvPr>
          <p:cNvGrpSpPr/>
          <p:nvPr/>
        </p:nvGrpSpPr>
        <p:grpSpPr>
          <a:xfrm>
            <a:off x="6878310" y="2559945"/>
            <a:ext cx="786600" cy="337680"/>
            <a:chOff x="6878310" y="2559945"/>
            <a:chExt cx="78660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771C3AA-D978-40CA-8E44-C7D0760EB6AC}"/>
                    </a:ext>
                  </a:extLst>
                </p14:cNvPr>
                <p14:cNvContentPartPr/>
                <p14:nvPr/>
              </p14:nvContentPartPr>
              <p14:xfrm>
                <a:off x="6878310" y="2707185"/>
                <a:ext cx="196200" cy="1728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771C3AA-D978-40CA-8E44-C7D0760EB6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69670" y="2698185"/>
                  <a:ext cx="213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BE147B6-3E5C-49FE-B969-44EB4EC7D582}"/>
                    </a:ext>
                  </a:extLst>
                </p14:cNvPr>
                <p14:cNvContentPartPr/>
                <p14:nvPr/>
              </p14:nvContentPartPr>
              <p14:xfrm>
                <a:off x="7074870" y="2559945"/>
                <a:ext cx="45000" cy="90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BE147B6-3E5C-49FE-B969-44EB4EC7D5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65870" y="2550945"/>
                  <a:ext cx="62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69226F6-489C-4FE2-A659-2CDEC5D61F48}"/>
                    </a:ext>
                  </a:extLst>
                </p14:cNvPr>
                <p14:cNvContentPartPr/>
                <p14:nvPr/>
              </p14:nvContentPartPr>
              <p14:xfrm>
                <a:off x="7220310" y="2630865"/>
                <a:ext cx="181080" cy="266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69226F6-489C-4FE2-A659-2CDEC5D61F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11670" y="2621865"/>
                  <a:ext cx="198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644DF4A0-E8F6-45C9-B46E-BE7F43DD90C8}"/>
                    </a:ext>
                  </a:extLst>
                </p14:cNvPr>
                <p14:cNvContentPartPr/>
                <p14:nvPr/>
              </p14:nvContentPartPr>
              <p14:xfrm>
                <a:off x="7257750" y="2814825"/>
                <a:ext cx="151560" cy="226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644DF4A0-E8F6-45C9-B46E-BE7F43DD90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49110" y="2806185"/>
                  <a:ext cx="169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400A049-8B32-4951-ACE4-4557048B7E8D}"/>
                    </a:ext>
                  </a:extLst>
                </p14:cNvPr>
                <p14:cNvContentPartPr/>
                <p14:nvPr/>
              </p14:nvContentPartPr>
              <p14:xfrm>
                <a:off x="7548990" y="2803305"/>
                <a:ext cx="115920" cy="2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400A049-8B32-4951-ACE4-4557048B7E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40350" y="2794665"/>
                  <a:ext cx="1335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2B521CD2-402E-47FB-84C4-E3D1F4E9F008}"/>
              </a:ext>
            </a:extLst>
          </p:cNvPr>
          <p:cNvGrpSpPr/>
          <p:nvPr/>
        </p:nvGrpSpPr>
        <p:grpSpPr>
          <a:xfrm>
            <a:off x="4344630" y="1106265"/>
            <a:ext cx="570240" cy="531000"/>
            <a:chOff x="4344630" y="1106265"/>
            <a:chExt cx="57024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FD793C6-7D0D-44FC-848E-95E6AA59827D}"/>
                    </a:ext>
                  </a:extLst>
                </p14:cNvPr>
                <p14:cNvContentPartPr/>
                <p14:nvPr/>
              </p14:nvContentPartPr>
              <p14:xfrm>
                <a:off x="4344630" y="1106265"/>
                <a:ext cx="424440" cy="441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FD793C6-7D0D-44FC-848E-95E6AA5982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35990" y="1097625"/>
                  <a:ext cx="442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B860369-3978-483D-B77F-09158F790B4B}"/>
                    </a:ext>
                  </a:extLst>
                </p14:cNvPr>
                <p14:cNvContentPartPr/>
                <p14:nvPr/>
              </p14:nvContentPartPr>
              <p14:xfrm>
                <a:off x="4730550" y="1391385"/>
                <a:ext cx="184320" cy="245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B860369-3978-483D-B77F-09158F790B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21550" y="1382745"/>
                  <a:ext cx="2019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2CE21387-04F0-4398-8E55-3FD8305CF1E3}"/>
              </a:ext>
            </a:extLst>
          </p:cNvPr>
          <p:cNvGrpSpPr/>
          <p:nvPr/>
        </p:nvGrpSpPr>
        <p:grpSpPr>
          <a:xfrm>
            <a:off x="7757070" y="2355465"/>
            <a:ext cx="3538440" cy="1037880"/>
            <a:chOff x="7757070" y="2355465"/>
            <a:chExt cx="3538440" cy="10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1C82691-C2E9-481C-99E7-4B41BCA71D2F}"/>
                    </a:ext>
                  </a:extLst>
                </p14:cNvPr>
                <p14:cNvContentPartPr/>
                <p14:nvPr/>
              </p14:nvContentPartPr>
              <p14:xfrm>
                <a:off x="7948950" y="3118665"/>
                <a:ext cx="244800" cy="2746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1C82691-C2E9-481C-99E7-4B41BCA71D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39950" y="3110025"/>
                  <a:ext cx="262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48C6161-63AE-4B88-B064-C5200413A928}"/>
                    </a:ext>
                  </a:extLst>
                </p14:cNvPr>
                <p14:cNvContentPartPr/>
                <p14:nvPr/>
              </p14:nvContentPartPr>
              <p14:xfrm>
                <a:off x="7879110" y="2560305"/>
                <a:ext cx="318600" cy="2757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48C6161-63AE-4B88-B064-C5200413A9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70110" y="2551665"/>
                  <a:ext cx="336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B2AF92A-D7B5-40D8-BF4A-A45B14E9E877}"/>
                    </a:ext>
                  </a:extLst>
                </p14:cNvPr>
                <p14:cNvContentPartPr/>
                <p14:nvPr/>
              </p14:nvContentPartPr>
              <p14:xfrm>
                <a:off x="7757070" y="2921745"/>
                <a:ext cx="733680" cy="280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B2AF92A-D7B5-40D8-BF4A-A45B14E9E8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48430" y="2913105"/>
                  <a:ext cx="751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4A1FB53-3CE0-4BB7-BC34-B4E125985099}"/>
                    </a:ext>
                  </a:extLst>
                </p14:cNvPr>
                <p14:cNvContentPartPr/>
                <p14:nvPr/>
              </p14:nvContentPartPr>
              <p14:xfrm>
                <a:off x="8700630" y="2852625"/>
                <a:ext cx="196920" cy="16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4A1FB53-3CE0-4BB7-BC34-B4E1259850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91630" y="2843985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374E4FE-82BA-43FF-993A-BA93CCAF3A55}"/>
                    </a:ext>
                  </a:extLst>
                </p14:cNvPr>
                <p14:cNvContentPartPr/>
                <p14:nvPr/>
              </p14:nvContentPartPr>
              <p14:xfrm>
                <a:off x="8686590" y="2978265"/>
                <a:ext cx="198720" cy="320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374E4FE-82BA-43FF-993A-BA93CCAF3A5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7590" y="2969625"/>
                  <a:ext cx="216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919FE7C-64C2-4FEF-82FB-F4A871A70121}"/>
                    </a:ext>
                  </a:extLst>
                </p14:cNvPr>
                <p14:cNvContentPartPr/>
                <p14:nvPr/>
              </p14:nvContentPartPr>
              <p14:xfrm>
                <a:off x="9120030" y="2355465"/>
                <a:ext cx="386280" cy="4406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919FE7C-64C2-4FEF-82FB-F4A871A701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11390" y="2346825"/>
                  <a:ext cx="4039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839F8F6-6889-42AD-AD62-70562552A68E}"/>
                    </a:ext>
                  </a:extLst>
                </p14:cNvPr>
                <p14:cNvContentPartPr/>
                <p14:nvPr/>
              </p14:nvContentPartPr>
              <p14:xfrm>
                <a:off x="9354030" y="2481105"/>
                <a:ext cx="153360" cy="265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839F8F6-6889-42AD-AD62-70562552A6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5030" y="2472105"/>
                  <a:ext cx="17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09A6392-6006-48DD-9E22-450664B2BB71}"/>
                    </a:ext>
                  </a:extLst>
                </p14:cNvPr>
                <p14:cNvContentPartPr/>
                <p14:nvPr/>
              </p14:nvContentPartPr>
              <p14:xfrm>
                <a:off x="9548070" y="2699625"/>
                <a:ext cx="37080" cy="230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09A6392-6006-48DD-9E22-450664B2BB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39430" y="2690985"/>
                  <a:ext cx="54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6C536B4-F17A-4477-B256-49548D1D3D36}"/>
                    </a:ext>
                  </a:extLst>
                </p14:cNvPr>
                <p14:cNvContentPartPr/>
                <p14:nvPr/>
              </p14:nvContentPartPr>
              <p14:xfrm>
                <a:off x="9761910" y="2463825"/>
                <a:ext cx="197640" cy="287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6C536B4-F17A-4477-B256-49548D1D3D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53270" y="2454825"/>
                  <a:ext cx="215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2057002-7C48-4571-8948-A885AABBD50F}"/>
                    </a:ext>
                  </a:extLst>
                </p14:cNvPr>
                <p14:cNvContentPartPr/>
                <p14:nvPr/>
              </p14:nvContentPartPr>
              <p14:xfrm>
                <a:off x="9948390" y="2491185"/>
                <a:ext cx="179640" cy="2347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2057002-7C48-4571-8948-A885AABBD5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9390" y="2482545"/>
                  <a:ext cx="197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7B5452CF-55A6-4B29-905B-5CC4858D9E71}"/>
                    </a:ext>
                  </a:extLst>
                </p14:cNvPr>
                <p14:cNvContentPartPr/>
                <p14:nvPr/>
              </p14:nvContentPartPr>
              <p14:xfrm>
                <a:off x="10144950" y="2518905"/>
                <a:ext cx="217080" cy="213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7B5452CF-55A6-4B29-905B-5CC4858D9E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35950" y="2510265"/>
                  <a:ext cx="234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62576B9-BA58-41E4-A71D-1BA7A2A8E7F9}"/>
                    </a:ext>
                  </a:extLst>
                </p14:cNvPr>
                <p14:cNvContentPartPr/>
                <p14:nvPr/>
              </p14:nvContentPartPr>
              <p14:xfrm>
                <a:off x="9120030" y="2852265"/>
                <a:ext cx="1198440" cy="428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62576B9-BA58-41E4-A71D-1BA7A2A8E7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11030" y="2843265"/>
                  <a:ext cx="121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C0BED41-40B1-4780-B0EA-82E1B09B3F5B}"/>
                    </a:ext>
                  </a:extLst>
                </p14:cNvPr>
                <p14:cNvContentPartPr/>
                <p14:nvPr/>
              </p14:nvContentPartPr>
              <p14:xfrm>
                <a:off x="9665070" y="2983305"/>
                <a:ext cx="184680" cy="1976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C0BED41-40B1-4780-B0EA-82E1B09B3F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56430" y="2974305"/>
                  <a:ext cx="20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C5EE573-ADE4-40C6-8AA3-CB4D3F10C3AE}"/>
                    </a:ext>
                  </a:extLst>
                </p14:cNvPr>
                <p14:cNvContentPartPr/>
                <p14:nvPr/>
              </p14:nvContentPartPr>
              <p14:xfrm>
                <a:off x="10423950" y="2876385"/>
                <a:ext cx="167400" cy="72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C5EE573-ADE4-40C6-8AA3-CB4D3F10C3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14950" y="2867385"/>
                  <a:ext cx="185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1E50479-6CCA-4FEE-8B07-BFCF7C6EE33D}"/>
                    </a:ext>
                  </a:extLst>
                </p14:cNvPr>
                <p14:cNvContentPartPr/>
                <p14:nvPr/>
              </p14:nvContentPartPr>
              <p14:xfrm>
                <a:off x="10674870" y="2650665"/>
                <a:ext cx="217440" cy="2415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1E50479-6CCA-4FEE-8B07-BFCF7C6EE33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66230" y="2641665"/>
                  <a:ext cx="235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615CF826-FAF6-45FB-AE20-7ACEDDA02B86}"/>
                    </a:ext>
                  </a:extLst>
                </p14:cNvPr>
                <p14:cNvContentPartPr/>
                <p14:nvPr/>
              </p14:nvContentPartPr>
              <p14:xfrm>
                <a:off x="10937670" y="2450505"/>
                <a:ext cx="23400" cy="1306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615CF826-FAF6-45FB-AE20-7ACEDDA02B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9030" y="2441865"/>
                  <a:ext cx="41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6006C8B-CFD7-4931-AAD6-B1080819FF7A}"/>
                    </a:ext>
                  </a:extLst>
                </p14:cNvPr>
                <p14:cNvContentPartPr/>
                <p14:nvPr/>
              </p14:nvContentPartPr>
              <p14:xfrm>
                <a:off x="11050710" y="2633385"/>
                <a:ext cx="244800" cy="2577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6006C8B-CFD7-4931-AAD6-B1080819FF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42070" y="2624745"/>
                  <a:ext cx="2624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44037EC1-3061-4550-B2A5-B7D21D48D364}"/>
              </a:ext>
            </a:extLst>
          </p:cNvPr>
          <p:cNvGrpSpPr/>
          <p:nvPr/>
        </p:nvGrpSpPr>
        <p:grpSpPr>
          <a:xfrm>
            <a:off x="440430" y="3516825"/>
            <a:ext cx="567000" cy="411480"/>
            <a:chOff x="440430" y="3516825"/>
            <a:chExt cx="5670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D40B057-4AE0-4338-9D4B-70F3EC1AD626}"/>
                    </a:ext>
                  </a:extLst>
                </p14:cNvPr>
                <p14:cNvContentPartPr/>
                <p14:nvPr/>
              </p14:nvContentPartPr>
              <p14:xfrm>
                <a:off x="593430" y="3606825"/>
                <a:ext cx="47160" cy="2757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D40B057-4AE0-4338-9D4B-70F3EC1AD6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4790" y="3597825"/>
                  <a:ext cx="64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3636434-DE7D-4418-8A55-F61844A66742}"/>
                    </a:ext>
                  </a:extLst>
                </p14:cNvPr>
                <p14:cNvContentPartPr/>
                <p14:nvPr/>
              </p14:nvContentPartPr>
              <p14:xfrm>
                <a:off x="440430" y="3516825"/>
                <a:ext cx="280080" cy="2034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3636434-DE7D-4418-8A55-F61844A667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1790" y="3508185"/>
                  <a:ext cx="29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1573D19-229D-4A2F-A084-BC27F446AB1A}"/>
                    </a:ext>
                  </a:extLst>
                </p14:cNvPr>
                <p14:cNvContentPartPr/>
                <p14:nvPr/>
              </p14:nvContentPartPr>
              <p14:xfrm>
                <a:off x="748950" y="3820665"/>
                <a:ext cx="258480" cy="107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1573D19-229D-4A2F-A084-BC27F446AB1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9950" y="3812025"/>
                  <a:ext cx="2761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2B1D92CB-2EE1-4245-BF58-31432183B947}"/>
              </a:ext>
            </a:extLst>
          </p:cNvPr>
          <p:cNvGrpSpPr/>
          <p:nvPr/>
        </p:nvGrpSpPr>
        <p:grpSpPr>
          <a:xfrm>
            <a:off x="1517910" y="3567225"/>
            <a:ext cx="591120" cy="310320"/>
            <a:chOff x="1517910" y="3567225"/>
            <a:chExt cx="591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B36595D-0876-4D39-86F0-D3FAE071CB73}"/>
                    </a:ext>
                  </a:extLst>
                </p14:cNvPr>
                <p14:cNvContentPartPr/>
                <p14:nvPr/>
              </p14:nvContentPartPr>
              <p14:xfrm>
                <a:off x="1517910" y="3764505"/>
                <a:ext cx="165960" cy="1130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B36595D-0876-4D39-86F0-D3FAE071CB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8910" y="3755865"/>
                  <a:ext cx="183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CBF705C-E148-4FF1-B922-793815A3BDCA}"/>
                    </a:ext>
                  </a:extLst>
                </p14:cNvPr>
                <p14:cNvContentPartPr/>
                <p14:nvPr/>
              </p14:nvContentPartPr>
              <p14:xfrm>
                <a:off x="1789710" y="3567225"/>
                <a:ext cx="38160" cy="2289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CBF705C-E148-4FF1-B922-793815A3BD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80710" y="3558585"/>
                  <a:ext cx="55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58BFEA2-447E-48DD-ADF3-5B6C5360AAEA}"/>
                    </a:ext>
                  </a:extLst>
                </p14:cNvPr>
                <p14:cNvContentPartPr/>
                <p14:nvPr/>
              </p14:nvContentPartPr>
              <p14:xfrm>
                <a:off x="1714110" y="3695385"/>
                <a:ext cx="311760" cy="1346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58BFEA2-447E-48DD-ADF3-5B6C5360AAE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05470" y="3686745"/>
                  <a:ext cx="329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C212EC8-5232-4F07-95F3-19F07DA6C550}"/>
                    </a:ext>
                  </a:extLst>
                </p14:cNvPr>
                <p14:cNvContentPartPr/>
                <p14:nvPr/>
              </p14:nvContentPartPr>
              <p14:xfrm>
                <a:off x="1970790" y="3704745"/>
                <a:ext cx="138240" cy="1324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C212EC8-5232-4F07-95F3-19F07DA6C5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61790" y="3696105"/>
                  <a:ext cx="1558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DEC1A9FB-71B9-479E-A26D-C271A693D905}"/>
              </a:ext>
            </a:extLst>
          </p:cNvPr>
          <p:cNvGrpSpPr/>
          <p:nvPr/>
        </p:nvGrpSpPr>
        <p:grpSpPr>
          <a:xfrm>
            <a:off x="2671710" y="3526905"/>
            <a:ext cx="1107720" cy="393480"/>
            <a:chOff x="2671710" y="3526905"/>
            <a:chExt cx="11077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AF98A746-A9B1-4DB4-BBA6-117ED969E2FD}"/>
                    </a:ext>
                  </a:extLst>
                </p14:cNvPr>
                <p14:cNvContentPartPr/>
                <p14:nvPr/>
              </p14:nvContentPartPr>
              <p14:xfrm>
                <a:off x="2671710" y="3615825"/>
                <a:ext cx="279720" cy="2818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AF98A746-A9B1-4DB4-BBA6-117ED969E2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62710" y="3606825"/>
                  <a:ext cx="297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58C07CC-3B75-4E51-8CE4-814AAE936E98}"/>
                    </a:ext>
                  </a:extLst>
                </p14:cNvPr>
                <p14:cNvContentPartPr/>
                <p14:nvPr/>
              </p14:nvContentPartPr>
              <p14:xfrm>
                <a:off x="2937030" y="3792945"/>
                <a:ext cx="247680" cy="846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58C07CC-3B75-4E51-8CE4-814AAE936E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28030" y="3784305"/>
                  <a:ext cx="265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D053837-B983-47D4-9F4A-03740B9F9EE8}"/>
                    </a:ext>
                  </a:extLst>
                </p14:cNvPr>
                <p14:cNvContentPartPr/>
                <p14:nvPr/>
              </p14:nvContentPartPr>
              <p14:xfrm>
                <a:off x="3137550" y="3526905"/>
                <a:ext cx="212040" cy="3423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D053837-B983-47D4-9F4A-03740B9F9E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8910" y="3518265"/>
                  <a:ext cx="229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F155335-F871-4E62-8B2A-9E6E23DCCBBE}"/>
                    </a:ext>
                  </a:extLst>
                </p14:cNvPr>
                <p14:cNvContentPartPr/>
                <p14:nvPr/>
              </p14:nvContentPartPr>
              <p14:xfrm>
                <a:off x="3398910" y="3729225"/>
                <a:ext cx="129960" cy="1252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F155335-F871-4E62-8B2A-9E6E23DCCB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90270" y="3720225"/>
                  <a:ext cx="147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2FB901A-E434-4FB0-9854-B82650565F95}"/>
                    </a:ext>
                  </a:extLst>
                </p14:cNvPr>
                <p14:cNvContentPartPr/>
                <p14:nvPr/>
              </p14:nvContentPartPr>
              <p14:xfrm>
                <a:off x="3727590" y="3655425"/>
                <a:ext cx="42120" cy="306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2FB901A-E434-4FB0-9854-B82650565F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18950" y="3646785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C1E8A399-51AE-4A5C-87E0-EB794E9E80BE}"/>
                    </a:ext>
                  </a:extLst>
                </p14:cNvPr>
                <p14:cNvContentPartPr/>
                <p14:nvPr/>
              </p14:nvContentPartPr>
              <p14:xfrm>
                <a:off x="3731550" y="3835425"/>
                <a:ext cx="47880" cy="84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C1E8A399-51AE-4A5C-87E0-EB794E9E80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22910" y="3826785"/>
                  <a:ext cx="655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7DBCB04D-7EC5-4CE3-BD59-7D3673166795}"/>
              </a:ext>
            </a:extLst>
          </p:cNvPr>
          <p:cNvGrpSpPr/>
          <p:nvPr/>
        </p:nvGrpSpPr>
        <p:grpSpPr>
          <a:xfrm>
            <a:off x="2313870" y="4355265"/>
            <a:ext cx="1142280" cy="662760"/>
            <a:chOff x="2313870" y="4355265"/>
            <a:chExt cx="1142280" cy="66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2A8B907-6476-4C21-8539-B4A3DFCF8C34}"/>
                    </a:ext>
                  </a:extLst>
                </p14:cNvPr>
                <p14:cNvContentPartPr/>
                <p14:nvPr/>
              </p14:nvContentPartPr>
              <p14:xfrm>
                <a:off x="2313870" y="4355265"/>
                <a:ext cx="302400" cy="4813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2A8B907-6476-4C21-8539-B4A3DFCF8C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05230" y="4346265"/>
                  <a:ext cx="3200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3A2DFA9-CDBD-46E4-8F3F-8B0D1F7BE065}"/>
                    </a:ext>
                  </a:extLst>
                </p14:cNvPr>
                <p14:cNvContentPartPr/>
                <p14:nvPr/>
              </p14:nvContentPartPr>
              <p14:xfrm>
                <a:off x="2641830" y="4797705"/>
                <a:ext cx="190800" cy="166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3A2DFA9-CDBD-46E4-8F3F-8B0D1F7BE0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33190" y="4789065"/>
                  <a:ext cx="208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D3DF5A0-B928-4BDB-A7F1-3F81CE7C7331}"/>
                    </a:ext>
                  </a:extLst>
                </p14:cNvPr>
                <p14:cNvContentPartPr/>
                <p14:nvPr/>
              </p14:nvContentPartPr>
              <p14:xfrm>
                <a:off x="2632830" y="4875105"/>
                <a:ext cx="97560" cy="273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D3DF5A0-B928-4BDB-A7F1-3F81CE7C73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24190" y="4866465"/>
                  <a:ext cx="115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EE2F67C5-4561-4E05-820E-DA0E9E4AFBDB}"/>
                    </a:ext>
                  </a:extLst>
                </p14:cNvPr>
                <p14:cNvContentPartPr/>
                <p14:nvPr/>
              </p14:nvContentPartPr>
              <p14:xfrm>
                <a:off x="2605830" y="4787265"/>
                <a:ext cx="189360" cy="439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EE2F67C5-4561-4E05-820E-DA0E9E4AFB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96830" y="4778265"/>
                  <a:ext cx="207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9731112-05E1-4647-8FB6-13AF8EEEC794}"/>
                    </a:ext>
                  </a:extLst>
                </p14:cNvPr>
                <p14:cNvContentPartPr/>
                <p14:nvPr/>
              </p14:nvContentPartPr>
              <p14:xfrm>
                <a:off x="2991750" y="4833345"/>
                <a:ext cx="37080" cy="138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9731112-05E1-4647-8FB6-13AF8EEEC7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82750" y="4824705"/>
                  <a:ext cx="54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4FB2ECA-37E5-400D-B045-9BE6A4E97A01}"/>
                    </a:ext>
                  </a:extLst>
                </p14:cNvPr>
                <p14:cNvContentPartPr/>
                <p14:nvPr/>
              </p14:nvContentPartPr>
              <p14:xfrm>
                <a:off x="2861430" y="4831905"/>
                <a:ext cx="237600" cy="1861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4FB2ECA-37E5-400D-B045-9BE6A4E97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52790" y="4822905"/>
                  <a:ext cx="255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5D8A633-8A4A-4D41-9524-2EC353F0FD4D}"/>
                    </a:ext>
                  </a:extLst>
                </p14:cNvPr>
                <p14:cNvContentPartPr/>
                <p14:nvPr/>
              </p14:nvContentPartPr>
              <p14:xfrm>
                <a:off x="3190830" y="4837665"/>
                <a:ext cx="265320" cy="1335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5D8A633-8A4A-4D41-9524-2EC353F0FD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82190" y="4828665"/>
                  <a:ext cx="2829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3569B2A7-DBD2-4E79-ABFD-EBAF472AF792}"/>
                  </a:ext>
                </a:extLst>
              </p14:cNvPr>
              <p14:cNvContentPartPr/>
              <p14:nvPr/>
            </p14:nvContentPartPr>
            <p14:xfrm>
              <a:off x="3823350" y="4733625"/>
              <a:ext cx="204840" cy="1548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3569B2A7-DBD2-4E79-ABFD-EBAF472AF79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14710" y="4724625"/>
                <a:ext cx="2224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D057734A-9163-471C-8634-BD0800AE3EEE}"/>
                  </a:ext>
                </a:extLst>
              </p14:cNvPr>
              <p14:cNvContentPartPr/>
              <p14:nvPr/>
            </p14:nvContentPartPr>
            <p14:xfrm>
              <a:off x="3810750" y="4856385"/>
              <a:ext cx="188280" cy="1548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D057734A-9163-471C-8634-BD0800AE3EE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01750" y="4847385"/>
                <a:ext cx="20592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o 195">
            <a:extLst>
              <a:ext uri="{FF2B5EF4-FFF2-40B4-BE49-F238E27FC236}">
                <a16:creationId xmlns:a16="http://schemas.microsoft.com/office/drawing/2014/main" id="{EE6A8EDD-A408-45C0-92E5-9121DCF120B7}"/>
              </a:ext>
            </a:extLst>
          </p:cNvPr>
          <p:cNvGrpSpPr/>
          <p:nvPr/>
        </p:nvGrpSpPr>
        <p:grpSpPr>
          <a:xfrm>
            <a:off x="4423110" y="4317825"/>
            <a:ext cx="3099960" cy="920880"/>
            <a:chOff x="4423110" y="4317825"/>
            <a:chExt cx="309996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39F4FBB-55E5-4455-84AA-71A073128E93}"/>
                    </a:ext>
                  </a:extLst>
                </p14:cNvPr>
                <p14:cNvContentPartPr/>
                <p14:nvPr/>
              </p14:nvContentPartPr>
              <p14:xfrm>
                <a:off x="4423110" y="4370385"/>
                <a:ext cx="276480" cy="4366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39F4FBB-55E5-4455-84AA-71A073128E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14470" y="4361385"/>
                  <a:ext cx="294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9E0FC9D-FD93-4611-B2F6-F833ED841AEB}"/>
                    </a:ext>
                  </a:extLst>
                </p14:cNvPr>
                <p14:cNvContentPartPr/>
                <p14:nvPr/>
              </p14:nvContentPartPr>
              <p14:xfrm>
                <a:off x="4707870" y="4697985"/>
                <a:ext cx="183960" cy="1771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9E0FC9D-FD93-4611-B2F6-F833ED841A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98870" y="4689345"/>
                  <a:ext cx="201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6D36ED4-CB6C-4199-9B3E-834E3903E521}"/>
                    </a:ext>
                  </a:extLst>
                </p14:cNvPr>
                <p14:cNvContentPartPr/>
                <p14:nvPr/>
              </p14:nvContentPartPr>
              <p14:xfrm>
                <a:off x="4721190" y="4793025"/>
                <a:ext cx="104040" cy="194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6D36ED4-CB6C-4199-9B3E-834E3903E5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12190" y="4784025"/>
                  <a:ext cx="12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0865400-36C5-43FE-BCA8-132CFA235FE3}"/>
                    </a:ext>
                  </a:extLst>
                </p14:cNvPr>
                <p14:cNvContentPartPr/>
                <p14:nvPr/>
              </p14:nvContentPartPr>
              <p14:xfrm>
                <a:off x="4672230" y="4691145"/>
                <a:ext cx="215280" cy="813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0865400-36C5-43FE-BCA8-132CFA235F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63230" y="4682505"/>
                  <a:ext cx="232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F917E10-1F0F-41D2-8016-6F5D24328CCC}"/>
                    </a:ext>
                  </a:extLst>
                </p14:cNvPr>
                <p14:cNvContentPartPr/>
                <p14:nvPr/>
              </p14:nvContentPartPr>
              <p14:xfrm>
                <a:off x="4890030" y="4828305"/>
                <a:ext cx="233640" cy="2196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F917E10-1F0F-41D2-8016-6F5D24328C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81030" y="4819665"/>
                  <a:ext cx="251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0D99EB2-8E96-4EE2-AB70-B70348269B9C}"/>
                    </a:ext>
                  </a:extLst>
                </p14:cNvPr>
                <p14:cNvContentPartPr/>
                <p14:nvPr/>
              </p14:nvContentPartPr>
              <p14:xfrm>
                <a:off x="5190630" y="4845225"/>
                <a:ext cx="247680" cy="1720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0D99EB2-8E96-4EE2-AB70-B70348269B9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81990" y="4836225"/>
                  <a:ext cx="265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751B435F-A7B7-4E0A-AAB0-DBE00BD4B007}"/>
                    </a:ext>
                  </a:extLst>
                </p14:cNvPr>
                <p14:cNvContentPartPr/>
                <p14:nvPr/>
              </p14:nvContentPartPr>
              <p14:xfrm>
                <a:off x="5201070" y="4631745"/>
                <a:ext cx="96120" cy="68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51B435F-A7B7-4E0A-AAB0-DBE00BD4B0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2070" y="4622745"/>
                  <a:ext cx="113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F6003752-3D3F-4B85-9991-2C56F5962A72}"/>
                    </a:ext>
                  </a:extLst>
                </p14:cNvPr>
                <p14:cNvContentPartPr/>
                <p14:nvPr/>
              </p14:nvContentPartPr>
              <p14:xfrm>
                <a:off x="5369190" y="4767105"/>
                <a:ext cx="187560" cy="231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6003752-3D3F-4B85-9991-2C56F5962A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60190" y="4758105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178C388-82DA-48D4-B1F1-9D570301A0F6}"/>
                    </a:ext>
                  </a:extLst>
                </p14:cNvPr>
                <p14:cNvContentPartPr/>
                <p14:nvPr/>
              </p14:nvContentPartPr>
              <p14:xfrm>
                <a:off x="5315190" y="4807425"/>
                <a:ext cx="231120" cy="2059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178C388-82DA-48D4-B1F1-9D570301A0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06190" y="4798785"/>
                  <a:ext cx="248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628C816-AA99-4F29-8A53-4C99B585447F}"/>
                    </a:ext>
                  </a:extLst>
                </p14:cNvPr>
                <p14:cNvContentPartPr/>
                <p14:nvPr/>
              </p14:nvContentPartPr>
              <p14:xfrm>
                <a:off x="5834670" y="4803825"/>
                <a:ext cx="181800" cy="212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628C816-AA99-4F29-8A53-4C99B58544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26030" y="4794825"/>
                  <a:ext cx="199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341422-449E-410C-9825-BF321DE58684}"/>
                    </a:ext>
                  </a:extLst>
                </p14:cNvPr>
                <p14:cNvContentPartPr/>
                <p14:nvPr/>
              </p14:nvContentPartPr>
              <p14:xfrm>
                <a:off x="6247950" y="4317825"/>
                <a:ext cx="371160" cy="3970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341422-449E-410C-9825-BF321DE586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9310" y="4309185"/>
                  <a:ext cx="388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4D8D150-9C4F-4136-8F43-8B145730FD88}"/>
                    </a:ext>
                  </a:extLst>
                </p14:cNvPr>
                <p14:cNvContentPartPr/>
                <p14:nvPr/>
              </p14:nvContentPartPr>
              <p14:xfrm>
                <a:off x="6635670" y="4513305"/>
                <a:ext cx="204840" cy="1573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4D8D150-9C4F-4136-8F43-8B145730FD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26670" y="4504305"/>
                  <a:ext cx="222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2F93882-0259-4C16-9453-F12326CCBC3B}"/>
                    </a:ext>
                  </a:extLst>
                </p14:cNvPr>
                <p14:cNvContentPartPr/>
                <p14:nvPr/>
              </p14:nvContentPartPr>
              <p14:xfrm>
                <a:off x="6325710" y="4829385"/>
                <a:ext cx="666360" cy="144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2F93882-0259-4C16-9453-F12326CCB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16710" y="4820385"/>
                  <a:ext cx="684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21B39FF-38CF-4974-B0A6-9C1B0DE29A9F}"/>
                    </a:ext>
                  </a:extLst>
                </p14:cNvPr>
                <p14:cNvContentPartPr/>
                <p14:nvPr/>
              </p14:nvContentPartPr>
              <p14:xfrm>
                <a:off x="6528750" y="4992105"/>
                <a:ext cx="275400" cy="246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21B39FF-38CF-4974-B0A6-9C1B0DE29A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20110" y="4983465"/>
                  <a:ext cx="293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AE1E66C-2874-426B-95B8-15835896B93E}"/>
                    </a:ext>
                  </a:extLst>
                </p14:cNvPr>
                <p14:cNvContentPartPr/>
                <p14:nvPr/>
              </p14:nvContentPartPr>
              <p14:xfrm>
                <a:off x="7266030" y="4763505"/>
                <a:ext cx="257040" cy="100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AE1E66C-2874-426B-95B8-15835896B93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57390" y="4754865"/>
                  <a:ext cx="274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D6E683F2-EAE7-4572-93A5-C17E2F93FAA6}"/>
                    </a:ext>
                  </a:extLst>
                </p14:cNvPr>
                <p14:cNvContentPartPr/>
                <p14:nvPr/>
              </p14:nvContentPartPr>
              <p14:xfrm>
                <a:off x="7241190" y="4899945"/>
                <a:ext cx="262440" cy="288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D6E683F2-EAE7-4572-93A5-C17E2F93FAA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32550" y="4890945"/>
                  <a:ext cx="2800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F6D9EB4F-6B92-416E-838A-2618BB37DFC7}"/>
              </a:ext>
            </a:extLst>
          </p:cNvPr>
          <p:cNvGrpSpPr/>
          <p:nvPr/>
        </p:nvGrpSpPr>
        <p:grpSpPr>
          <a:xfrm>
            <a:off x="7824390" y="4286505"/>
            <a:ext cx="2994840" cy="835560"/>
            <a:chOff x="7824390" y="4286505"/>
            <a:chExt cx="299484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CEDC385-B31A-4622-ABE6-6DF7CD2FD4DB}"/>
                    </a:ext>
                  </a:extLst>
                </p14:cNvPr>
                <p14:cNvContentPartPr/>
                <p14:nvPr/>
              </p14:nvContentPartPr>
              <p14:xfrm>
                <a:off x="7824390" y="4518705"/>
                <a:ext cx="195480" cy="3042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CEDC385-B31A-4622-ABE6-6DF7CD2FD4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15390" y="4510065"/>
                  <a:ext cx="213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916DDBD-37DB-4E15-884C-94A8FAA3DBB8}"/>
                    </a:ext>
                  </a:extLst>
                </p14:cNvPr>
                <p14:cNvContentPartPr/>
                <p14:nvPr/>
              </p14:nvContentPartPr>
              <p14:xfrm>
                <a:off x="8122830" y="4470465"/>
                <a:ext cx="188280" cy="351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916DDBD-37DB-4E15-884C-94A8FAA3DBB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13830" y="4461465"/>
                  <a:ext cx="205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82C17948-6C1D-4BCA-BCA8-1D95B2786CEC}"/>
                    </a:ext>
                  </a:extLst>
                </p14:cNvPr>
                <p14:cNvContentPartPr/>
                <p14:nvPr/>
              </p14:nvContentPartPr>
              <p14:xfrm>
                <a:off x="8479230" y="4699425"/>
                <a:ext cx="120600" cy="223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82C17948-6C1D-4BCA-BCA8-1D95B2786C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0590" y="4690425"/>
                  <a:ext cx="13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D146AE13-407C-45F7-85D5-4C6BBC530CDC}"/>
                    </a:ext>
                  </a:extLst>
                </p14:cNvPr>
                <p14:cNvContentPartPr/>
                <p14:nvPr/>
              </p14:nvContentPartPr>
              <p14:xfrm>
                <a:off x="8871990" y="4286505"/>
                <a:ext cx="207000" cy="3538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D146AE13-407C-45F7-85D5-4C6BBC530C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62990" y="4277505"/>
                  <a:ext cx="224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65F7861-2796-4AE0-B9E7-C40B6AE85C01}"/>
                    </a:ext>
                  </a:extLst>
                </p14:cNvPr>
                <p14:cNvContentPartPr/>
                <p14:nvPr/>
              </p14:nvContentPartPr>
              <p14:xfrm>
                <a:off x="8742030" y="4765665"/>
                <a:ext cx="436320" cy="180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65F7861-2796-4AE0-B9E7-C40B6AE85C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33390" y="4757025"/>
                  <a:ext cx="453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F0069C61-2407-477E-B781-3288C495782A}"/>
                    </a:ext>
                  </a:extLst>
                </p14:cNvPr>
                <p14:cNvContentPartPr/>
                <p14:nvPr/>
              </p14:nvContentPartPr>
              <p14:xfrm>
                <a:off x="8815470" y="4902465"/>
                <a:ext cx="277200" cy="2196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F0069C61-2407-477E-B781-3288C49578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06470" y="4893465"/>
                  <a:ext cx="294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C24E88E-24AB-40A2-92A2-7FCE5D298D6E}"/>
                    </a:ext>
                  </a:extLst>
                </p14:cNvPr>
                <p14:cNvContentPartPr/>
                <p14:nvPr/>
              </p14:nvContentPartPr>
              <p14:xfrm>
                <a:off x="9280230" y="4694745"/>
                <a:ext cx="204840" cy="270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C24E88E-24AB-40A2-92A2-7FCE5D298D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71230" y="4686105"/>
                  <a:ext cx="222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5959DC9E-E470-41C5-A1A5-5DA36B74D1E3}"/>
                    </a:ext>
                  </a:extLst>
                </p14:cNvPr>
                <p14:cNvContentPartPr/>
                <p14:nvPr/>
              </p14:nvContentPartPr>
              <p14:xfrm>
                <a:off x="9307590" y="4805265"/>
                <a:ext cx="144000" cy="154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5959DC9E-E470-41C5-A1A5-5DA36B74D1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98950" y="4796625"/>
                  <a:ext cx="161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C234B59-BDB6-41E6-B4B5-DE9B7E74406D}"/>
                    </a:ext>
                  </a:extLst>
                </p14:cNvPr>
                <p14:cNvContentPartPr/>
                <p14:nvPr/>
              </p14:nvContentPartPr>
              <p14:xfrm>
                <a:off x="9636990" y="4442025"/>
                <a:ext cx="135000" cy="3106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C234B59-BDB6-41E6-B4B5-DE9B7E7440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28350" y="4433025"/>
                  <a:ext cx="152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5C6AB64-34A6-4354-B25E-ED2E9BCACBAB}"/>
                    </a:ext>
                  </a:extLst>
                </p14:cNvPr>
                <p14:cNvContentPartPr/>
                <p14:nvPr/>
              </p14:nvContentPartPr>
              <p14:xfrm>
                <a:off x="9950550" y="4445265"/>
                <a:ext cx="164880" cy="2462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5C6AB64-34A6-4354-B25E-ED2E9BCACB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41550" y="4436625"/>
                  <a:ext cx="182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CADA19F-870E-4CAC-8830-2E44CA2DABA0}"/>
                    </a:ext>
                  </a:extLst>
                </p14:cNvPr>
                <p14:cNvContentPartPr/>
                <p14:nvPr/>
              </p14:nvContentPartPr>
              <p14:xfrm>
                <a:off x="10139910" y="4302345"/>
                <a:ext cx="30600" cy="1429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CADA19F-870E-4CAC-8830-2E44CA2DAB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31270" y="4293705"/>
                  <a:ext cx="4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544937D6-A89E-465D-B492-F89823843A4E}"/>
                    </a:ext>
                  </a:extLst>
                </p14:cNvPr>
                <p14:cNvContentPartPr/>
                <p14:nvPr/>
              </p14:nvContentPartPr>
              <p14:xfrm>
                <a:off x="10287870" y="4491345"/>
                <a:ext cx="217080" cy="2134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544937D6-A89E-465D-B492-F89823843A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78870" y="4482705"/>
                  <a:ext cx="234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7308906-0405-42A6-AA6B-9CC4008547D4}"/>
                    </a:ext>
                  </a:extLst>
                </p14:cNvPr>
                <p14:cNvContentPartPr/>
                <p14:nvPr/>
              </p14:nvContentPartPr>
              <p14:xfrm>
                <a:off x="10619070" y="4474425"/>
                <a:ext cx="200160" cy="2257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7308906-0405-42A6-AA6B-9CC4008547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10430" y="4465785"/>
                  <a:ext cx="21780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B9B9AEE2-4A57-4E41-8862-57C9BB575250}"/>
              </a:ext>
            </a:extLst>
          </p:cNvPr>
          <p:cNvGrpSpPr/>
          <p:nvPr/>
        </p:nvGrpSpPr>
        <p:grpSpPr>
          <a:xfrm>
            <a:off x="707550" y="5525625"/>
            <a:ext cx="1527840" cy="453960"/>
            <a:chOff x="707550" y="5525625"/>
            <a:chExt cx="1527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A537564-DD16-448F-9354-0A55A0E433E3}"/>
                    </a:ext>
                  </a:extLst>
                </p14:cNvPr>
                <p14:cNvContentPartPr/>
                <p14:nvPr/>
              </p14:nvContentPartPr>
              <p14:xfrm>
                <a:off x="707550" y="5525625"/>
                <a:ext cx="288720" cy="4539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A537564-DD16-448F-9354-0A55A0E433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8910" y="5516985"/>
                  <a:ext cx="3063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4F0227CB-0A8D-409E-A807-2AE61CB238C6}"/>
                    </a:ext>
                  </a:extLst>
                </p14:cNvPr>
                <p14:cNvContentPartPr/>
                <p14:nvPr/>
              </p14:nvContentPartPr>
              <p14:xfrm>
                <a:off x="950550" y="5691945"/>
                <a:ext cx="149760" cy="2685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4F0227CB-0A8D-409E-A807-2AE61CB238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1910" y="5682945"/>
                  <a:ext cx="167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2C62A228-05ED-4C2A-82C2-7ED29EC97809}"/>
                    </a:ext>
                  </a:extLst>
                </p14:cNvPr>
                <p14:cNvContentPartPr/>
                <p14:nvPr/>
              </p14:nvContentPartPr>
              <p14:xfrm>
                <a:off x="1233150" y="5907225"/>
                <a:ext cx="53640" cy="226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2C62A228-05ED-4C2A-82C2-7ED29EC9780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24510" y="5898225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FCB5CF3-0A38-45BE-90B0-7BB0BCF73054}"/>
                    </a:ext>
                  </a:extLst>
                </p14:cNvPr>
                <p14:cNvContentPartPr/>
                <p14:nvPr/>
              </p14:nvContentPartPr>
              <p14:xfrm>
                <a:off x="1455990" y="5685465"/>
                <a:ext cx="186840" cy="2588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FCB5CF3-0A38-45BE-90B0-7BB0BCF730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47350" y="5676825"/>
                  <a:ext cx="20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C3885C3-EB2A-4C60-B689-E7FD896E97B8}"/>
                    </a:ext>
                  </a:extLst>
                </p14:cNvPr>
                <p14:cNvContentPartPr/>
                <p14:nvPr/>
              </p14:nvContentPartPr>
              <p14:xfrm>
                <a:off x="1741110" y="5680785"/>
                <a:ext cx="184320" cy="2494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C3885C3-EB2A-4C60-B689-E7FD896E97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32470" y="5672145"/>
                  <a:ext cx="201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7CB9A047-8D15-45B3-824A-1E95F1FE4987}"/>
                    </a:ext>
                  </a:extLst>
                </p14:cNvPr>
                <p14:cNvContentPartPr/>
                <p14:nvPr/>
              </p14:nvContentPartPr>
              <p14:xfrm>
                <a:off x="1990230" y="5721825"/>
                <a:ext cx="245160" cy="2242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7CB9A047-8D15-45B3-824A-1E95F1FE49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81590" y="5713185"/>
                  <a:ext cx="26280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89AE153B-6B94-46CD-8ECC-A339A95ADED2}"/>
                  </a:ext>
                </a:extLst>
              </p14:cNvPr>
              <p14:cNvContentPartPr/>
              <p14:nvPr/>
            </p14:nvContentPartPr>
            <p14:xfrm>
              <a:off x="1363470" y="6333825"/>
              <a:ext cx="175320" cy="19296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89AE153B-6B94-46CD-8ECC-A339A95ADED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354830" y="6325185"/>
                <a:ext cx="19296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upo 233">
            <a:extLst>
              <a:ext uri="{FF2B5EF4-FFF2-40B4-BE49-F238E27FC236}">
                <a16:creationId xmlns:a16="http://schemas.microsoft.com/office/drawing/2014/main" id="{5B4D4114-1E16-4650-BC93-73DB8573B35A}"/>
              </a:ext>
            </a:extLst>
          </p:cNvPr>
          <p:cNvGrpSpPr/>
          <p:nvPr/>
        </p:nvGrpSpPr>
        <p:grpSpPr>
          <a:xfrm>
            <a:off x="693870" y="6086865"/>
            <a:ext cx="2170800" cy="92880"/>
            <a:chOff x="693870" y="6086865"/>
            <a:chExt cx="217080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BD5228F-880E-4C95-867A-463264768476}"/>
                    </a:ext>
                  </a:extLst>
                </p14:cNvPr>
                <p14:cNvContentPartPr/>
                <p14:nvPr/>
              </p14:nvContentPartPr>
              <p14:xfrm>
                <a:off x="693870" y="6097305"/>
                <a:ext cx="1798200" cy="824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BD5228F-880E-4C95-867A-46326476847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5230" y="6088305"/>
                  <a:ext cx="1815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B435092-36B1-4F67-B97C-7883D2BC2BAB}"/>
                    </a:ext>
                  </a:extLst>
                </p14:cNvPr>
                <p14:cNvContentPartPr/>
                <p14:nvPr/>
              </p14:nvContentPartPr>
              <p14:xfrm>
                <a:off x="2683590" y="6086865"/>
                <a:ext cx="181080" cy="17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B435092-36B1-4F67-B97C-7883D2BC2B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74590" y="6077865"/>
                  <a:ext cx="198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D8FFB058-343A-48DC-9347-382C624AC49E}"/>
              </a:ext>
            </a:extLst>
          </p:cNvPr>
          <p:cNvGrpSpPr/>
          <p:nvPr/>
        </p:nvGrpSpPr>
        <p:grpSpPr>
          <a:xfrm>
            <a:off x="3131790" y="5787345"/>
            <a:ext cx="1177920" cy="361800"/>
            <a:chOff x="3131790" y="5787345"/>
            <a:chExt cx="11779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E2A389A-0AE2-4772-926A-A3C8A024D2E7}"/>
                    </a:ext>
                  </a:extLst>
                </p14:cNvPr>
                <p14:cNvContentPartPr/>
                <p14:nvPr/>
              </p14:nvContentPartPr>
              <p14:xfrm>
                <a:off x="3131790" y="5936745"/>
                <a:ext cx="208800" cy="2109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E2A389A-0AE2-4772-926A-A3C8A024D2E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23150" y="5928105"/>
                  <a:ext cx="226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9B04AF3D-3DED-40F2-BEE1-6F785BD30963}"/>
                    </a:ext>
                  </a:extLst>
                </p14:cNvPr>
                <p14:cNvContentPartPr/>
                <p14:nvPr/>
              </p14:nvContentPartPr>
              <p14:xfrm>
                <a:off x="3401070" y="5787345"/>
                <a:ext cx="22680" cy="91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9B04AF3D-3DED-40F2-BEE1-6F785BD309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92430" y="5778705"/>
                  <a:ext cx="40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9091C66-552F-44E8-A016-D991189BF2BB}"/>
                    </a:ext>
                  </a:extLst>
                </p14:cNvPr>
                <p14:cNvContentPartPr/>
                <p14:nvPr/>
              </p14:nvContentPartPr>
              <p14:xfrm>
                <a:off x="3518070" y="5926305"/>
                <a:ext cx="249840" cy="2228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9091C66-552F-44E8-A016-D991189BF2B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09070" y="5917305"/>
                  <a:ext cx="267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D7EB07C-D095-44CD-9497-577FA251086A}"/>
                    </a:ext>
                  </a:extLst>
                </p14:cNvPr>
                <p14:cNvContentPartPr/>
                <p14:nvPr/>
              </p14:nvContentPartPr>
              <p14:xfrm>
                <a:off x="4009470" y="5974905"/>
                <a:ext cx="202320" cy="306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D7EB07C-D095-44CD-9497-577FA251086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00470" y="5965905"/>
                  <a:ext cx="21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1AE6366C-EFE9-4FAD-9DC9-785A4C55632A}"/>
                    </a:ext>
                  </a:extLst>
                </p14:cNvPr>
                <p14:cNvContentPartPr/>
                <p14:nvPr/>
              </p14:nvContentPartPr>
              <p14:xfrm>
                <a:off x="4034670" y="6104505"/>
                <a:ext cx="275040" cy="3960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1AE6366C-EFE9-4FAD-9DC9-785A4C55632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25670" y="6095505"/>
                  <a:ext cx="292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13E11394-61C6-476B-9C85-406285E9FA72}"/>
              </a:ext>
            </a:extLst>
          </p:cNvPr>
          <p:cNvGrpSpPr/>
          <p:nvPr/>
        </p:nvGrpSpPr>
        <p:grpSpPr>
          <a:xfrm>
            <a:off x="4763310" y="5640465"/>
            <a:ext cx="828360" cy="456120"/>
            <a:chOff x="4763310" y="5640465"/>
            <a:chExt cx="82836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B496786-6540-43B8-838A-EC7442DDA79E}"/>
                    </a:ext>
                  </a:extLst>
                </p14:cNvPr>
                <p14:cNvContentPartPr/>
                <p14:nvPr/>
              </p14:nvContentPartPr>
              <p14:xfrm>
                <a:off x="4763310" y="5785185"/>
                <a:ext cx="79200" cy="3114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B496786-6540-43B8-838A-EC7442DDA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54310" y="5776185"/>
                  <a:ext cx="96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3529BE7-8AFF-4FA1-9DC7-4CA179C71244}"/>
                    </a:ext>
                  </a:extLst>
                </p14:cNvPr>
                <p14:cNvContentPartPr/>
                <p14:nvPr/>
              </p14:nvContentPartPr>
              <p14:xfrm>
                <a:off x="4987590" y="5791665"/>
                <a:ext cx="164880" cy="2534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3529BE7-8AFF-4FA1-9DC7-4CA179C712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78950" y="5782665"/>
                  <a:ext cx="182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D39E017E-1E3B-4993-8E32-5FB25E679C13}"/>
                    </a:ext>
                  </a:extLst>
                </p14:cNvPr>
                <p14:cNvContentPartPr/>
                <p14:nvPr/>
              </p14:nvContentPartPr>
              <p14:xfrm>
                <a:off x="5153190" y="5640465"/>
                <a:ext cx="52200" cy="1033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D39E017E-1E3B-4993-8E32-5FB25E679C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44190" y="5631465"/>
                  <a:ext cx="69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F50010ED-ADBA-48C9-A554-28B000739D2A}"/>
                    </a:ext>
                  </a:extLst>
                </p14:cNvPr>
                <p14:cNvContentPartPr/>
                <p14:nvPr/>
              </p14:nvContentPartPr>
              <p14:xfrm>
                <a:off x="5367030" y="5805345"/>
                <a:ext cx="224640" cy="2505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F50010ED-ADBA-48C9-A554-28B000739D2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58030" y="5796705"/>
                  <a:ext cx="2422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5D2C313B-BBAF-403B-A82A-4E61554E6DC5}"/>
              </a:ext>
            </a:extLst>
          </p:cNvPr>
          <p:cNvGrpSpPr/>
          <p:nvPr/>
        </p:nvGrpSpPr>
        <p:grpSpPr>
          <a:xfrm>
            <a:off x="6008550" y="5803545"/>
            <a:ext cx="550800" cy="239040"/>
            <a:chOff x="6008550" y="5803545"/>
            <a:chExt cx="550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1A83C2A5-3C0C-4C95-BBCD-210A396FBADE}"/>
                    </a:ext>
                  </a:extLst>
                </p14:cNvPr>
                <p14:cNvContentPartPr/>
                <p14:nvPr/>
              </p14:nvContentPartPr>
              <p14:xfrm>
                <a:off x="6008550" y="5932425"/>
                <a:ext cx="342720" cy="180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1A83C2A5-3C0C-4C95-BBCD-210A396FBA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99910" y="5923785"/>
                  <a:ext cx="360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A5DB060-C321-4BC2-A6F3-2D38E5527803}"/>
                    </a:ext>
                  </a:extLst>
                </p14:cNvPr>
                <p14:cNvContentPartPr/>
                <p14:nvPr/>
              </p14:nvContentPartPr>
              <p14:xfrm>
                <a:off x="6389070" y="5803545"/>
                <a:ext cx="170280" cy="2390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A5DB060-C321-4BC2-A6F3-2D38E55278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80430" y="5794545"/>
                  <a:ext cx="18792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CF535CAA-7411-4097-AD47-28F5AEB73A65}"/>
                  </a:ext>
                </a:extLst>
              </p14:cNvPr>
              <p14:cNvContentPartPr/>
              <p14:nvPr/>
            </p14:nvContentPartPr>
            <p14:xfrm>
              <a:off x="7587150" y="6293505"/>
              <a:ext cx="233280" cy="151560"/>
            </p14:xfrm>
          </p:contentPart>
        </mc:Choice>
        <mc:Fallback xmlns=""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CF535CAA-7411-4097-AD47-28F5AEB73A6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578510" y="6284505"/>
                <a:ext cx="25092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o 264">
            <a:extLst>
              <a:ext uri="{FF2B5EF4-FFF2-40B4-BE49-F238E27FC236}">
                <a16:creationId xmlns:a16="http://schemas.microsoft.com/office/drawing/2014/main" id="{6F91CEB0-36C5-444F-ACFC-8248443860F9}"/>
              </a:ext>
            </a:extLst>
          </p:cNvPr>
          <p:cNvGrpSpPr/>
          <p:nvPr/>
        </p:nvGrpSpPr>
        <p:grpSpPr>
          <a:xfrm>
            <a:off x="6946350" y="5568105"/>
            <a:ext cx="4227120" cy="580680"/>
            <a:chOff x="6946350" y="5568105"/>
            <a:chExt cx="42271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AD207645-008F-4A5B-8610-B86D9A3A435B}"/>
                    </a:ext>
                  </a:extLst>
                </p14:cNvPr>
                <p14:cNvContentPartPr/>
                <p14:nvPr/>
              </p14:nvContentPartPr>
              <p14:xfrm>
                <a:off x="7015110" y="5568105"/>
                <a:ext cx="305280" cy="4438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AD207645-008F-4A5B-8610-B86D9A3A43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06110" y="5559105"/>
                  <a:ext cx="322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94FCC14-1F93-4C18-8B84-BCB2DE33812B}"/>
                    </a:ext>
                  </a:extLst>
                </p14:cNvPr>
                <p14:cNvContentPartPr/>
                <p14:nvPr/>
              </p14:nvContentPartPr>
              <p14:xfrm>
                <a:off x="7272150" y="5749185"/>
                <a:ext cx="183240" cy="2430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94FCC14-1F93-4C18-8B84-BCB2DE3381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63510" y="5740545"/>
                  <a:ext cx="200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5466E0B-5F66-4C3E-A947-7ABFBBB2C717}"/>
                    </a:ext>
                  </a:extLst>
                </p14:cNvPr>
                <p14:cNvContentPartPr/>
                <p14:nvPr/>
              </p14:nvContentPartPr>
              <p14:xfrm>
                <a:off x="7526310" y="5951145"/>
                <a:ext cx="49680" cy="219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5466E0B-5F66-4C3E-A947-7ABFBBB2C71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17310" y="5942145"/>
                  <a:ext cx="67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87F035E-58F2-4960-AD67-60F9B8CB87FF}"/>
                    </a:ext>
                  </a:extLst>
                </p14:cNvPr>
                <p14:cNvContentPartPr/>
                <p14:nvPr/>
              </p14:nvContentPartPr>
              <p14:xfrm>
                <a:off x="7713870" y="5712465"/>
                <a:ext cx="247320" cy="246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887F035E-58F2-4960-AD67-60F9B8CB87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05230" y="5703465"/>
                  <a:ext cx="264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F26A80E-75BD-458C-897D-C7DFDFA9C3C9}"/>
                    </a:ext>
                  </a:extLst>
                </p14:cNvPr>
                <p14:cNvContentPartPr/>
                <p14:nvPr/>
              </p14:nvContentPartPr>
              <p14:xfrm>
                <a:off x="8014470" y="5726505"/>
                <a:ext cx="171360" cy="2203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F26A80E-75BD-458C-897D-C7DFDFA9C3C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05470" y="5717865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273FBEF6-514B-42FE-8FE2-A9331A35BB56}"/>
                    </a:ext>
                  </a:extLst>
                </p14:cNvPr>
                <p14:cNvContentPartPr/>
                <p14:nvPr/>
              </p14:nvContentPartPr>
              <p14:xfrm>
                <a:off x="8311830" y="5766825"/>
                <a:ext cx="220320" cy="2073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273FBEF6-514B-42FE-8FE2-A9331A35BB5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02830" y="5758185"/>
                  <a:ext cx="237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FD602AA6-DA41-43BD-9F20-591456190D8A}"/>
                    </a:ext>
                  </a:extLst>
                </p14:cNvPr>
                <p14:cNvContentPartPr/>
                <p14:nvPr/>
              </p14:nvContentPartPr>
              <p14:xfrm>
                <a:off x="6946350" y="6047625"/>
                <a:ext cx="1521720" cy="928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FD602AA6-DA41-43BD-9F20-591456190D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37710" y="6038985"/>
                  <a:ext cx="1539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5845FD10-C72E-4910-AD6C-8F512895737D}"/>
                    </a:ext>
                  </a:extLst>
                </p14:cNvPr>
                <p14:cNvContentPartPr/>
                <p14:nvPr/>
              </p14:nvContentPartPr>
              <p14:xfrm>
                <a:off x="8649150" y="6008025"/>
                <a:ext cx="248040" cy="165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5845FD10-C72E-4910-AD6C-8F51289573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40150" y="5999385"/>
                  <a:ext cx="265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BB59B3D-0BF9-4179-BC6C-9A962F9D1CC2}"/>
                    </a:ext>
                  </a:extLst>
                </p14:cNvPr>
                <p14:cNvContentPartPr/>
                <p14:nvPr/>
              </p14:nvContentPartPr>
              <p14:xfrm>
                <a:off x="8695230" y="6134745"/>
                <a:ext cx="149040" cy="140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BB59B3D-0BF9-4179-BC6C-9A962F9D1C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86590" y="6126105"/>
                  <a:ext cx="166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2F45A58-2B32-4647-9F0B-C67FD11C5593}"/>
                    </a:ext>
                  </a:extLst>
                </p14:cNvPr>
                <p14:cNvContentPartPr/>
                <p14:nvPr/>
              </p14:nvContentPartPr>
              <p14:xfrm>
                <a:off x="9029310" y="5846385"/>
                <a:ext cx="225360" cy="2750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2F45A58-2B32-4647-9F0B-C67FD11C55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020310" y="5837745"/>
                  <a:ext cx="243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A874A36-6A84-47F8-8291-4058B2620791}"/>
                    </a:ext>
                  </a:extLst>
                </p14:cNvPr>
                <p14:cNvContentPartPr/>
                <p14:nvPr/>
              </p14:nvContentPartPr>
              <p14:xfrm>
                <a:off x="9357270" y="5828025"/>
                <a:ext cx="189720" cy="2556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5A874A36-6A84-47F8-8291-4058B26207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48630" y="5819385"/>
                  <a:ext cx="207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A5BE89A1-F6C4-48D0-9C7E-592D9C3CD382}"/>
                    </a:ext>
                  </a:extLst>
                </p14:cNvPr>
                <p14:cNvContentPartPr/>
                <p14:nvPr/>
              </p14:nvContentPartPr>
              <p14:xfrm>
                <a:off x="9621870" y="5688705"/>
                <a:ext cx="41400" cy="489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A5BE89A1-F6C4-48D0-9C7E-592D9C3CD3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12870" y="5680065"/>
                  <a:ext cx="59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A28E0D12-87C8-4908-817E-E1466262EB5D}"/>
                    </a:ext>
                  </a:extLst>
                </p14:cNvPr>
                <p14:cNvContentPartPr/>
                <p14:nvPr/>
              </p14:nvContentPartPr>
              <p14:xfrm>
                <a:off x="9703230" y="5762145"/>
                <a:ext cx="187920" cy="2919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A28E0D12-87C8-4908-817E-E1466262EB5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694590" y="5753505"/>
                  <a:ext cx="20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E48D70C4-4940-4591-9CB9-ED5A7234819F}"/>
                    </a:ext>
                  </a:extLst>
                </p14:cNvPr>
                <p14:cNvContentPartPr/>
                <p14:nvPr/>
              </p14:nvContentPartPr>
              <p14:xfrm>
                <a:off x="9720150" y="5958345"/>
                <a:ext cx="204840" cy="309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E48D70C4-4940-4591-9CB9-ED5A7234819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11150" y="5949705"/>
                  <a:ext cx="222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A02E0DE1-9212-4F0D-9348-08A36933D324}"/>
                    </a:ext>
                  </a:extLst>
                </p14:cNvPr>
                <p14:cNvContentPartPr/>
                <p14:nvPr/>
              </p14:nvContentPartPr>
              <p14:xfrm>
                <a:off x="10105710" y="5937105"/>
                <a:ext cx="304200" cy="356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A02E0DE1-9212-4F0D-9348-08A36933D3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96710" y="5928105"/>
                  <a:ext cx="321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25FD972-BDEE-4E9B-8397-E709016FF1F5}"/>
                    </a:ext>
                  </a:extLst>
                </p14:cNvPr>
                <p14:cNvContentPartPr/>
                <p14:nvPr/>
              </p14:nvContentPartPr>
              <p14:xfrm>
                <a:off x="10347270" y="5871945"/>
                <a:ext cx="171000" cy="2073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25FD972-BDEE-4E9B-8397-E709016FF1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38630" y="5863305"/>
                  <a:ext cx="188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40DE52FD-6882-484F-AC76-5A3789BA23AF}"/>
                    </a:ext>
                  </a:extLst>
                </p14:cNvPr>
                <p14:cNvContentPartPr/>
                <p14:nvPr/>
              </p14:nvContentPartPr>
              <p14:xfrm>
                <a:off x="10635990" y="5743785"/>
                <a:ext cx="158760" cy="1987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40DE52FD-6882-484F-AC76-5A3789BA23A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26990" y="5735145"/>
                  <a:ext cx="17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C646FF9C-CDF9-4698-A9B6-A565AB6DC457}"/>
                    </a:ext>
                  </a:extLst>
                </p14:cNvPr>
                <p14:cNvContentPartPr/>
                <p14:nvPr/>
              </p14:nvContentPartPr>
              <p14:xfrm>
                <a:off x="10935510" y="5800665"/>
                <a:ext cx="185760" cy="176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C646FF9C-CDF9-4698-A9B6-A565AB6DC45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26870" y="5792025"/>
                  <a:ext cx="203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B2B1813-D096-44A7-9277-7457C63D6058}"/>
                    </a:ext>
                  </a:extLst>
                </p14:cNvPr>
                <p14:cNvContentPartPr/>
                <p14:nvPr/>
              </p14:nvContentPartPr>
              <p14:xfrm>
                <a:off x="10927590" y="5901825"/>
                <a:ext cx="245880" cy="576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B2B1813-D096-44A7-9277-7457C63D605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18590" y="5893185"/>
                  <a:ext cx="263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297150A-578F-4084-9F7C-53F5A077CF3A}"/>
              </a:ext>
            </a:extLst>
          </p:cNvPr>
          <p:cNvGrpSpPr/>
          <p:nvPr/>
        </p:nvGrpSpPr>
        <p:grpSpPr>
          <a:xfrm>
            <a:off x="1542180" y="638265"/>
            <a:ext cx="7477920" cy="1735920"/>
            <a:chOff x="1542180" y="638265"/>
            <a:chExt cx="7477920" cy="17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B70C60B-1F60-4B86-A808-B2619B6818C2}"/>
                    </a:ext>
                  </a:extLst>
                </p14:cNvPr>
                <p14:cNvContentPartPr/>
                <p14:nvPr/>
              </p14:nvContentPartPr>
              <p14:xfrm>
                <a:off x="1646580" y="638265"/>
                <a:ext cx="7198920" cy="221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B70C60B-1F60-4B86-A808-B2619B6818C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37940" y="629265"/>
                  <a:ext cx="7216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9C8D391-97E5-47DB-9812-825AD12911EE}"/>
                    </a:ext>
                  </a:extLst>
                </p14:cNvPr>
                <p14:cNvContentPartPr/>
                <p14:nvPr/>
              </p14:nvContentPartPr>
              <p14:xfrm>
                <a:off x="1542180" y="641145"/>
                <a:ext cx="7477920" cy="1733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9C8D391-97E5-47DB-9812-825AD12911E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33180" y="632505"/>
                  <a:ext cx="7495560" cy="175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9C5C083-8148-41D9-AD7E-73D51ECBA4F3}"/>
                  </a:ext>
                </a:extLst>
              </p14:cNvPr>
              <p14:cNvContentPartPr/>
              <p14:nvPr/>
            </p14:nvContentPartPr>
            <p14:xfrm>
              <a:off x="4542780" y="4962585"/>
              <a:ext cx="1085040" cy="2818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9C5C083-8148-41D9-AD7E-73D51ECBA4F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533780" y="4953945"/>
                <a:ext cx="1102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8B8714B3-4ABB-4AD8-9AE9-687A8DAF9489}"/>
                  </a:ext>
                </a:extLst>
              </p14:cNvPr>
              <p14:cNvContentPartPr/>
              <p14:nvPr/>
            </p14:nvContentPartPr>
            <p14:xfrm>
              <a:off x="7874580" y="4992825"/>
              <a:ext cx="470880" cy="280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8B8714B3-4ABB-4AD8-9AE9-687A8DAF948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865580" y="4983825"/>
                <a:ext cx="4885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39E98CF-B81A-4BDC-9BDE-89C510B8E6A5}"/>
                  </a:ext>
                </a:extLst>
              </p14:cNvPr>
              <p14:cNvContentPartPr/>
              <p14:nvPr/>
            </p14:nvContentPartPr>
            <p14:xfrm>
              <a:off x="7984020" y="5059425"/>
              <a:ext cx="366120" cy="198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39E98CF-B81A-4BDC-9BDE-89C510B8E6A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75020" y="5050425"/>
                <a:ext cx="3837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E336C337-E613-47D2-A5FD-E5EA7D29DA24}"/>
              </a:ext>
            </a:extLst>
          </p:cNvPr>
          <p:cNvGrpSpPr/>
          <p:nvPr/>
        </p:nvGrpSpPr>
        <p:grpSpPr>
          <a:xfrm>
            <a:off x="2066340" y="4042425"/>
            <a:ext cx="5145840" cy="1438560"/>
            <a:chOff x="2066340" y="4042425"/>
            <a:chExt cx="5145840" cy="14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088567F-1042-4C8C-8C2C-BE93A57A964C}"/>
                    </a:ext>
                  </a:extLst>
                </p14:cNvPr>
                <p14:cNvContentPartPr/>
                <p14:nvPr/>
              </p14:nvContentPartPr>
              <p14:xfrm>
                <a:off x="2081820" y="4042425"/>
                <a:ext cx="5069520" cy="1065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088567F-1042-4C8C-8C2C-BE93A57A964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73180" y="4033785"/>
                  <a:ext cx="508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822D28D-7022-4E13-A66F-09ABE20D09E3}"/>
                    </a:ext>
                  </a:extLst>
                </p14:cNvPr>
                <p14:cNvContentPartPr/>
                <p14:nvPr/>
              </p14:nvContentPartPr>
              <p14:xfrm>
                <a:off x="2066340" y="4178145"/>
                <a:ext cx="86400" cy="11203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822D28D-7022-4E13-A66F-09ABE20D09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57340" y="4169145"/>
                  <a:ext cx="1040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8CF0E26-CE6A-488E-8E48-30DE361C9B29}"/>
                    </a:ext>
                  </a:extLst>
                </p14:cNvPr>
                <p14:cNvContentPartPr/>
                <p14:nvPr/>
              </p14:nvContentPartPr>
              <p14:xfrm>
                <a:off x="2184420" y="5334105"/>
                <a:ext cx="3937320" cy="146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8CF0E26-CE6A-488E-8E48-30DE361C9B2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75780" y="5325105"/>
                  <a:ext cx="395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F4710B4-FF46-4002-B82C-FD113DE53D27}"/>
                    </a:ext>
                  </a:extLst>
                </p14:cNvPr>
                <p14:cNvContentPartPr/>
                <p14:nvPr/>
              </p14:nvContentPartPr>
              <p14:xfrm>
                <a:off x="7175460" y="4044945"/>
                <a:ext cx="36360" cy="428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F4710B4-FF46-4002-B82C-FD113DE53D2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66460" y="4036305"/>
                  <a:ext cx="54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E626AD7-A310-4341-B91B-508F9D2945CE}"/>
                    </a:ext>
                  </a:extLst>
                </p14:cNvPr>
                <p14:cNvContentPartPr/>
                <p14:nvPr/>
              </p14:nvContentPartPr>
              <p14:xfrm>
                <a:off x="6190500" y="5306025"/>
                <a:ext cx="964440" cy="1749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E626AD7-A310-4341-B91B-508F9D2945C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81860" y="5297385"/>
                  <a:ext cx="98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561BD71-1835-41AE-ABCB-A2DE24212738}"/>
                    </a:ext>
                  </a:extLst>
                </p14:cNvPr>
                <p14:cNvContentPartPr/>
                <p14:nvPr/>
              </p14:nvContentPartPr>
              <p14:xfrm>
                <a:off x="7154580" y="5086425"/>
                <a:ext cx="57600" cy="2566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561BD71-1835-41AE-ABCB-A2DE2421273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45940" y="5077785"/>
                  <a:ext cx="752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915542F5-66C9-4A24-AAC8-CB3FA9D58ED3}"/>
              </a:ext>
            </a:extLst>
          </p:cNvPr>
          <p:cNvGrpSpPr/>
          <p:nvPr/>
        </p:nvGrpSpPr>
        <p:grpSpPr>
          <a:xfrm>
            <a:off x="804180" y="1983945"/>
            <a:ext cx="1191240" cy="1085760"/>
            <a:chOff x="804180" y="1983945"/>
            <a:chExt cx="1191240" cy="10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21FC38F-C3A7-4F27-81E8-808E171BAF93}"/>
                    </a:ext>
                  </a:extLst>
                </p14:cNvPr>
                <p14:cNvContentPartPr/>
                <p14:nvPr/>
              </p14:nvContentPartPr>
              <p14:xfrm>
                <a:off x="804180" y="1983945"/>
                <a:ext cx="821160" cy="9014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21FC38F-C3A7-4F27-81E8-808E171BAF9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5540" y="1975305"/>
                  <a:ext cx="83880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4900386-11BD-4447-A438-616605D925D6}"/>
                    </a:ext>
                  </a:extLst>
                </p14:cNvPr>
                <p14:cNvContentPartPr/>
                <p14:nvPr/>
              </p14:nvContentPartPr>
              <p14:xfrm>
                <a:off x="1597260" y="2775585"/>
                <a:ext cx="398160" cy="2941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4900386-11BD-4447-A438-616605D925D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88260" y="2766945"/>
                  <a:ext cx="41580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F13DE35-8E38-4E21-9512-02AC029C6ED3}"/>
              </a:ext>
            </a:extLst>
          </p:cNvPr>
          <p:cNvGrpSpPr/>
          <p:nvPr/>
        </p:nvGrpSpPr>
        <p:grpSpPr>
          <a:xfrm>
            <a:off x="9127740" y="2098065"/>
            <a:ext cx="2705400" cy="1431360"/>
            <a:chOff x="9127740" y="2098065"/>
            <a:chExt cx="2705400" cy="14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8DC165F-21DD-4F6E-8B82-4C8C9A46A78C}"/>
                    </a:ext>
                  </a:extLst>
                </p14:cNvPr>
                <p14:cNvContentPartPr/>
                <p14:nvPr/>
              </p14:nvContentPartPr>
              <p14:xfrm>
                <a:off x="9127740" y="2098065"/>
                <a:ext cx="2705400" cy="1431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8DC165F-21DD-4F6E-8B82-4C8C9A46A78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18740" y="2089065"/>
                  <a:ext cx="272304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34B9317-7A50-40EF-A1DE-81C2A51846C2}"/>
                    </a:ext>
                  </a:extLst>
                </p14:cNvPr>
                <p14:cNvContentPartPr/>
                <p14:nvPr/>
              </p14:nvContentPartPr>
              <p14:xfrm>
                <a:off x="9924060" y="3137025"/>
                <a:ext cx="137520" cy="2217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34B9317-7A50-40EF-A1DE-81C2A51846C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15060" y="3128385"/>
                  <a:ext cx="15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F6E843B-0A2A-49EB-9DED-782B6806AC19}"/>
                    </a:ext>
                  </a:extLst>
                </p14:cNvPr>
                <p14:cNvContentPartPr/>
                <p14:nvPr/>
              </p14:nvContentPartPr>
              <p14:xfrm>
                <a:off x="9934500" y="3176625"/>
                <a:ext cx="172800" cy="2221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F6E843B-0A2A-49EB-9DED-782B6806AC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25500" y="3167985"/>
                  <a:ext cx="1904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FAC6257-8FF2-4D21-A2A8-59F6D26EB509}"/>
              </a:ext>
            </a:extLst>
          </p:cNvPr>
          <p:cNvGrpSpPr/>
          <p:nvPr/>
        </p:nvGrpSpPr>
        <p:grpSpPr>
          <a:xfrm>
            <a:off x="9702300" y="4897065"/>
            <a:ext cx="1389960" cy="128160"/>
            <a:chOff x="9702300" y="4897065"/>
            <a:chExt cx="138996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9BA8574-CA0C-44AB-8B08-8C07D6E689E7}"/>
                    </a:ext>
                  </a:extLst>
                </p14:cNvPr>
                <p14:cNvContentPartPr/>
                <p14:nvPr/>
              </p14:nvContentPartPr>
              <p14:xfrm>
                <a:off x="9702300" y="4897065"/>
                <a:ext cx="1278000" cy="54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9BA8574-CA0C-44AB-8B08-8C07D6E689E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93300" y="4888425"/>
                  <a:ext cx="1295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8878A0B-9D37-4F43-9473-41E6FB62DA68}"/>
                    </a:ext>
                  </a:extLst>
                </p14:cNvPr>
                <p14:cNvContentPartPr/>
                <p14:nvPr/>
              </p14:nvContentPartPr>
              <p14:xfrm>
                <a:off x="9760980" y="4970865"/>
                <a:ext cx="1331280" cy="54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8878A0B-9D37-4F43-9473-41E6FB62DA6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752340" y="4962225"/>
                  <a:ext cx="13489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88F4EDF-3B93-4D03-9144-6D4610558A6D}"/>
              </a:ext>
            </a:extLst>
          </p:cNvPr>
          <p:cNvGrpSpPr/>
          <p:nvPr/>
        </p:nvGrpSpPr>
        <p:grpSpPr>
          <a:xfrm>
            <a:off x="11884620" y="2442945"/>
            <a:ext cx="133560" cy="185760"/>
            <a:chOff x="11884620" y="2442945"/>
            <a:chExt cx="13356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3E3C794-34A7-4772-9C22-CE4BC741D222}"/>
                    </a:ext>
                  </a:extLst>
                </p14:cNvPr>
                <p14:cNvContentPartPr/>
                <p14:nvPr/>
              </p14:nvContentPartPr>
              <p14:xfrm>
                <a:off x="11895060" y="2460225"/>
                <a:ext cx="93600" cy="138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3E3C794-34A7-4772-9C22-CE4BC741D2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886420" y="2451585"/>
                  <a:ext cx="111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990A794-E1B5-4A21-9550-0E8E16C47290}"/>
                    </a:ext>
                  </a:extLst>
                </p14:cNvPr>
                <p14:cNvContentPartPr/>
                <p14:nvPr/>
              </p14:nvContentPartPr>
              <p14:xfrm>
                <a:off x="11884620" y="2442945"/>
                <a:ext cx="72720" cy="185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990A794-E1B5-4A21-9550-0E8E16C4729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875980" y="2433945"/>
                  <a:ext cx="90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A9565EC-79D1-444E-9664-398349B665A6}"/>
                    </a:ext>
                  </a:extLst>
                </p14:cNvPr>
                <p14:cNvContentPartPr/>
                <p14:nvPr/>
              </p14:nvContentPartPr>
              <p14:xfrm>
                <a:off x="11910900" y="2572185"/>
                <a:ext cx="107280" cy="9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A9565EC-79D1-444E-9664-398349B665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902260" y="2563185"/>
                  <a:ext cx="1249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68678B8-5A93-44B5-9BEF-805D2BB73B24}"/>
              </a:ext>
            </a:extLst>
          </p:cNvPr>
          <p:cNvGrpSpPr/>
          <p:nvPr/>
        </p:nvGrpSpPr>
        <p:grpSpPr>
          <a:xfrm>
            <a:off x="11018100" y="4425825"/>
            <a:ext cx="241920" cy="172440"/>
            <a:chOff x="11018100" y="4425825"/>
            <a:chExt cx="2419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CD3FDEA-EBE1-4F90-8943-026D75EF802A}"/>
                    </a:ext>
                  </a:extLst>
                </p14:cNvPr>
                <p14:cNvContentPartPr/>
                <p14:nvPr/>
              </p14:nvContentPartPr>
              <p14:xfrm>
                <a:off x="11073540" y="4432665"/>
                <a:ext cx="100800" cy="137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CD3FDEA-EBE1-4F90-8943-026D75EF802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64540" y="4424025"/>
                  <a:ext cx="118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EEADC7F-DF36-40BD-85F7-7FE4646AB0D2}"/>
                    </a:ext>
                  </a:extLst>
                </p14:cNvPr>
                <p14:cNvContentPartPr/>
                <p14:nvPr/>
              </p14:nvContentPartPr>
              <p14:xfrm>
                <a:off x="11067060" y="4425825"/>
                <a:ext cx="52200" cy="1724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EEADC7F-DF36-40BD-85F7-7FE4646AB0D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58420" y="4416825"/>
                  <a:ext cx="6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83F9F36-7B24-47E8-9695-AA80B1BD1B2D}"/>
                    </a:ext>
                  </a:extLst>
                </p14:cNvPr>
                <p14:cNvContentPartPr/>
                <p14:nvPr/>
              </p14:nvContentPartPr>
              <p14:xfrm>
                <a:off x="11018100" y="4502145"/>
                <a:ext cx="241920" cy="51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83F9F36-7B24-47E8-9695-AA80B1BD1B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09100" y="4493145"/>
                  <a:ext cx="2595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CC0F3A14-5F12-4C45-B1FF-06D7798E4B22}"/>
                  </a:ext>
                </a:extLst>
              </p14:cNvPr>
              <p14:cNvContentPartPr/>
              <p14:nvPr/>
            </p14:nvContentPartPr>
            <p14:xfrm>
              <a:off x="479820" y="6579705"/>
              <a:ext cx="5420880" cy="12852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CC0F3A14-5F12-4C45-B1FF-06D7798E4B2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71180" y="6571065"/>
                <a:ext cx="54385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E876B244-A01B-4983-A154-AAE1069E69C2}"/>
              </a:ext>
            </a:extLst>
          </p:cNvPr>
          <p:cNvGrpSpPr/>
          <p:nvPr/>
        </p:nvGrpSpPr>
        <p:grpSpPr>
          <a:xfrm>
            <a:off x="11307434" y="5661385"/>
            <a:ext cx="597600" cy="317160"/>
            <a:chOff x="11307434" y="5661385"/>
            <a:chExt cx="59760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F01C40F-9DF9-4B6B-BCAF-CC1DCB97D491}"/>
                    </a:ext>
                  </a:extLst>
                </p14:cNvPr>
                <p14:cNvContentPartPr/>
                <p14:nvPr/>
              </p14:nvContentPartPr>
              <p14:xfrm>
                <a:off x="11307434" y="5755345"/>
                <a:ext cx="88200" cy="204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F01C40F-9DF9-4B6B-BCAF-CC1DCB97D49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98794" y="5746345"/>
                  <a:ext cx="105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271B73F-B68A-44A7-9B17-D3E87D31AACD}"/>
                    </a:ext>
                  </a:extLst>
                </p14:cNvPr>
                <p14:cNvContentPartPr/>
                <p14:nvPr/>
              </p14:nvContentPartPr>
              <p14:xfrm>
                <a:off x="11463674" y="5760385"/>
                <a:ext cx="132480" cy="164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271B73F-B68A-44A7-9B17-D3E87D31AA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55034" y="5751385"/>
                  <a:ext cx="150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A3C8881-70CB-45DD-9B7F-704119DD3F94}"/>
                    </a:ext>
                  </a:extLst>
                </p14:cNvPr>
                <p14:cNvContentPartPr/>
                <p14:nvPr/>
              </p14:nvContentPartPr>
              <p14:xfrm>
                <a:off x="11510834" y="5876665"/>
                <a:ext cx="102600" cy="342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A3C8881-70CB-45DD-9B7F-704119DD3F9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02194" y="5868025"/>
                  <a:ext cx="120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07835C2-0BFF-48ED-ACDF-B127352C5488}"/>
                    </a:ext>
                  </a:extLst>
                </p14:cNvPr>
                <p14:cNvContentPartPr/>
                <p14:nvPr/>
              </p14:nvContentPartPr>
              <p14:xfrm>
                <a:off x="11694794" y="5661385"/>
                <a:ext cx="12960" cy="266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07835C2-0BFF-48ED-ACDF-B127352C54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686154" y="5652745"/>
                  <a:ext cx="3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701BD39-0467-4A44-805D-A4F3F70494F8}"/>
                    </a:ext>
                  </a:extLst>
                </p14:cNvPr>
                <p14:cNvContentPartPr/>
                <p14:nvPr/>
              </p14:nvContentPartPr>
              <p14:xfrm>
                <a:off x="11693714" y="5724025"/>
                <a:ext cx="178200" cy="1558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701BD39-0467-4A44-805D-A4F3F70494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84714" y="5715025"/>
                  <a:ext cx="195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886D8C0-6083-4F84-B414-A86040E7727B}"/>
                    </a:ext>
                  </a:extLst>
                </p14:cNvPr>
                <p14:cNvContentPartPr/>
                <p14:nvPr/>
              </p14:nvContentPartPr>
              <p14:xfrm>
                <a:off x="11882354" y="5824465"/>
                <a:ext cx="22680" cy="1540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886D8C0-6083-4F84-B414-A86040E7727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873354" y="5815825"/>
                  <a:ext cx="403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6F46C758-AFE4-4183-A021-23954E9E6FC0}"/>
                  </a:ext>
                </a:extLst>
              </p14:cNvPr>
              <p14:cNvContentPartPr/>
              <p14:nvPr/>
            </p14:nvContentPartPr>
            <p14:xfrm>
              <a:off x="10632794" y="5745625"/>
              <a:ext cx="1330920" cy="5688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6F46C758-AFE4-4183-A021-23954E9E6F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0596794" y="5673985"/>
                <a:ext cx="14025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DE4F374A-6A9B-4B7F-B583-3257047D5B3E}"/>
                  </a:ext>
                </a:extLst>
              </p14:cNvPr>
              <p14:cNvContentPartPr/>
              <p14:nvPr/>
            </p14:nvContentPartPr>
            <p14:xfrm>
              <a:off x="10584914" y="5929585"/>
              <a:ext cx="1382400" cy="388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E4F374A-6A9B-4B7F-B583-3257047D5B3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0548914" y="5857945"/>
                <a:ext cx="1454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B7EABFE3-8037-470E-A36C-348D599F2E29}"/>
                  </a:ext>
                </a:extLst>
              </p14:cNvPr>
              <p14:cNvContentPartPr/>
              <p14:nvPr/>
            </p14:nvContentPartPr>
            <p14:xfrm>
              <a:off x="10601474" y="5684785"/>
              <a:ext cx="1365840" cy="43560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B7EABFE3-8037-470E-A36C-348D599F2E29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565834" y="5613145"/>
                <a:ext cx="1437480" cy="5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73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F27DC802-F252-4AED-B1F8-35F6F45D65DF}"/>
                  </a:ext>
                </a:extLst>
              </p14:cNvPr>
              <p14:cNvContentPartPr/>
              <p14:nvPr/>
            </p14:nvContentPartPr>
            <p14:xfrm>
              <a:off x="353310" y="1300203"/>
              <a:ext cx="727560" cy="819324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F27DC802-F252-4AED-B1F8-35F6F45D65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310" y="1291203"/>
                <a:ext cx="745200" cy="83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249D5E9F-AAF4-4BC2-A31D-48517E3AFD2F}"/>
                  </a:ext>
                </a:extLst>
              </p14:cNvPr>
              <p14:cNvContentPartPr/>
              <p14:nvPr/>
            </p14:nvContentPartPr>
            <p14:xfrm>
              <a:off x="1058190" y="1448883"/>
              <a:ext cx="24840" cy="169884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249D5E9F-AAF4-4BC2-A31D-48517E3AF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550" y="1439885"/>
                <a:ext cx="42480" cy="1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00A154B3-2AAC-442D-99DB-91AD42B20BE9}"/>
                  </a:ext>
                </a:extLst>
              </p14:cNvPr>
              <p14:cNvContentPartPr/>
              <p14:nvPr/>
            </p14:nvContentPartPr>
            <p14:xfrm>
              <a:off x="990870" y="1525239"/>
              <a:ext cx="140760" cy="50292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00A154B3-2AAC-442D-99DB-91AD42B20B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870" y="1516258"/>
                <a:ext cx="158400" cy="6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02CA4631-25B9-4B01-9618-9DF0F6EFB336}"/>
                  </a:ext>
                </a:extLst>
              </p14:cNvPr>
              <p14:cNvContentPartPr/>
              <p14:nvPr/>
            </p14:nvContentPartPr>
            <p14:xfrm>
              <a:off x="1187430" y="1592181"/>
              <a:ext cx="186840" cy="312048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02CA4631-25B9-4B01-9618-9DF0F6EFB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8790" y="1583543"/>
                <a:ext cx="204480" cy="32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F5F904B3-AEB0-400C-8FB2-A9DEE4BD9D4B}"/>
                  </a:ext>
                </a:extLst>
              </p14:cNvPr>
              <p14:cNvContentPartPr/>
              <p14:nvPr/>
            </p14:nvContentPartPr>
            <p14:xfrm>
              <a:off x="1428630" y="1781811"/>
              <a:ext cx="123840" cy="242748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F5F904B3-AEB0-400C-8FB2-A9DEE4BD9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9630" y="1773167"/>
                <a:ext cx="141480" cy="26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A96DDE0F-2524-4E1C-BBAA-F54031052022}"/>
                  </a:ext>
                </a:extLst>
              </p14:cNvPr>
              <p14:cNvContentPartPr/>
              <p14:nvPr/>
            </p14:nvContentPartPr>
            <p14:xfrm>
              <a:off x="1417110" y="1892997"/>
              <a:ext cx="85680" cy="38016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A96DDE0F-2524-4E1C-BBAA-F540310520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8110" y="1884031"/>
                <a:ext cx="103320" cy="5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AD9E26B0-4C7E-4BFC-9384-D223D310C261}"/>
                  </a:ext>
                </a:extLst>
              </p14:cNvPr>
              <p14:cNvContentPartPr/>
              <p14:nvPr/>
            </p14:nvContentPartPr>
            <p14:xfrm>
              <a:off x="1434390" y="1777149"/>
              <a:ext cx="135360" cy="83952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AD9E26B0-4C7E-4BFC-9384-D223D310C2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5390" y="1768502"/>
                <a:ext cx="153000" cy="101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35848FAE-DC11-4465-B437-9FCA2D53BE66}"/>
                  </a:ext>
                </a:extLst>
              </p14:cNvPr>
              <p14:cNvContentPartPr/>
              <p14:nvPr/>
            </p14:nvContentPartPr>
            <p14:xfrm>
              <a:off x="773430" y="1312641"/>
              <a:ext cx="1247400" cy="46728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35848FAE-DC11-4465-B437-9FCA2D53BE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430" y="1303585"/>
                <a:ext cx="1265040" cy="6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62FF6FD2-A5F7-4B1C-8AA4-6339A8F8EC84}"/>
                  </a:ext>
                </a:extLst>
              </p14:cNvPr>
              <p14:cNvContentPartPr/>
              <p14:nvPr/>
            </p14:nvContentPartPr>
            <p14:xfrm>
              <a:off x="1992030" y="1183743"/>
              <a:ext cx="55800" cy="324324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62FF6FD2-A5F7-4B1C-8AA4-6339A8F8EC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83390" y="1175104"/>
                <a:ext cx="73440" cy="341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7547402E-9194-43F0-8503-7DC63F69AADC}"/>
                  </a:ext>
                </a:extLst>
              </p14:cNvPr>
              <p14:cNvContentPartPr/>
              <p14:nvPr/>
            </p14:nvContentPartPr>
            <p14:xfrm>
              <a:off x="1953150" y="1195641"/>
              <a:ext cx="903960" cy="395208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7547402E-9194-43F0-8503-7DC63F69AA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510" y="1186643"/>
                <a:ext cx="921600" cy="41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4967D1BA-3D0A-4FBA-B042-A1571A4135F9}"/>
                  </a:ext>
                </a:extLst>
              </p14:cNvPr>
              <p14:cNvContentPartPr/>
              <p14:nvPr/>
            </p14:nvContentPartPr>
            <p14:xfrm>
              <a:off x="1750110" y="726039"/>
              <a:ext cx="280080" cy="382932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4967D1BA-3D0A-4FBA-B042-A1571A4135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41470" y="717042"/>
                <a:ext cx="297720" cy="40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2C79A331-8BB7-4945-9C5C-E738C72EA479}"/>
                  </a:ext>
                </a:extLst>
              </p14:cNvPr>
              <p14:cNvContentPartPr/>
              <p14:nvPr/>
            </p14:nvContentPartPr>
            <p14:xfrm>
              <a:off x="1993830" y="912663"/>
              <a:ext cx="198720" cy="197604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2C79A331-8BB7-4945-9C5C-E738C72EA4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5190" y="904025"/>
                <a:ext cx="216360" cy="215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6F8594FC-E61C-4BD1-B114-5957A293862D}"/>
                  </a:ext>
                </a:extLst>
              </p14:cNvPr>
              <p14:cNvContentPartPr/>
              <p14:nvPr/>
            </p14:nvContentPartPr>
            <p14:xfrm>
              <a:off x="1966110" y="1009071"/>
              <a:ext cx="73080" cy="40788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6F8594FC-E61C-4BD1-B114-5957A29386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7470" y="1000126"/>
                <a:ext cx="90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5E4F3599-58A7-40F4-82D4-709EBBC87D8A}"/>
                  </a:ext>
                </a:extLst>
              </p14:cNvPr>
              <p14:cNvContentPartPr/>
              <p14:nvPr/>
            </p14:nvContentPartPr>
            <p14:xfrm>
              <a:off x="1932990" y="908487"/>
              <a:ext cx="182160" cy="75636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5E4F3599-58A7-40F4-82D4-709EBBC87D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3990" y="899843"/>
                <a:ext cx="199800" cy="9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A5B8884-F199-4543-8B89-BF5A262E61B8}"/>
                  </a:ext>
                </a:extLst>
              </p14:cNvPr>
              <p14:cNvContentPartPr/>
              <p14:nvPr/>
            </p14:nvContentPartPr>
            <p14:xfrm>
              <a:off x="2862510" y="1405665"/>
              <a:ext cx="991800" cy="5148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A5B8884-F199-4543-8B89-BF5A262E61B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3870" y="1397025"/>
                <a:ext cx="1009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09F35589-EE44-451B-BDC7-9420A936C85D}"/>
                  </a:ext>
                </a:extLst>
              </p14:cNvPr>
              <p14:cNvContentPartPr/>
              <p14:nvPr/>
            </p14:nvContentPartPr>
            <p14:xfrm>
              <a:off x="3813990" y="1419957"/>
              <a:ext cx="41040" cy="212256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09F35589-EE44-451B-BDC7-9420A936C8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05350" y="1410963"/>
                <a:ext cx="58680" cy="22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A31984D8-7ACE-497D-8455-E9BB330AA5A6}"/>
                  </a:ext>
                </a:extLst>
              </p14:cNvPr>
              <p14:cNvContentPartPr/>
              <p14:nvPr/>
            </p14:nvContentPartPr>
            <p14:xfrm>
              <a:off x="3540030" y="1471563"/>
              <a:ext cx="756720" cy="249084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A31984D8-7ACE-497D-8455-E9BB330AA5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1390" y="1462912"/>
                <a:ext cx="774360" cy="26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18A601CC-113F-418B-9C84-11ED46D892F3}"/>
                  </a:ext>
                </a:extLst>
              </p14:cNvPr>
              <p14:cNvContentPartPr/>
              <p14:nvPr/>
            </p14:nvContentPartPr>
            <p14:xfrm>
              <a:off x="3428070" y="1728297"/>
              <a:ext cx="153720" cy="144936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18A601CC-113F-418B-9C84-11ED46D892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9430" y="1719666"/>
                <a:ext cx="171360" cy="16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774FF39A-D3C2-496F-9AA3-D3E1ECEB52D3}"/>
                  </a:ext>
                </a:extLst>
              </p14:cNvPr>
              <p14:cNvContentPartPr/>
              <p14:nvPr/>
            </p14:nvContentPartPr>
            <p14:xfrm>
              <a:off x="3623550" y="1727091"/>
              <a:ext cx="396360" cy="393228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774FF39A-D3C2-496F-9AA3-D3E1ECEB52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14910" y="1718449"/>
                <a:ext cx="414000" cy="410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88B7DC00-1493-4309-9396-BF61DA92820E}"/>
                  </a:ext>
                </a:extLst>
              </p14:cNvPr>
              <p14:cNvContentPartPr/>
              <p14:nvPr/>
            </p14:nvContentPartPr>
            <p14:xfrm>
              <a:off x="771990" y="2055933"/>
              <a:ext cx="4046760" cy="619344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88B7DC00-1493-4309-9396-BF61DA92820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2990" y="2046931"/>
                <a:ext cx="4064400" cy="63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61D4DEBC-3AC0-4615-A934-8F744DAE8908}"/>
                  </a:ext>
                </a:extLst>
              </p14:cNvPr>
              <p14:cNvContentPartPr/>
              <p14:nvPr/>
            </p14:nvContentPartPr>
            <p14:xfrm>
              <a:off x="3776190" y="1225089"/>
              <a:ext cx="1787040" cy="428472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61D4DEBC-3AC0-4615-A934-8F744DAE89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67550" y="1216087"/>
                <a:ext cx="1804680" cy="44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438A4456-EA84-4F64-A604-429FEC94038B}"/>
                  </a:ext>
                </a:extLst>
              </p14:cNvPr>
              <p14:cNvContentPartPr/>
              <p14:nvPr/>
            </p14:nvContentPartPr>
            <p14:xfrm>
              <a:off x="5337510" y="1649475"/>
              <a:ext cx="439560" cy="990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438A4456-EA84-4F64-A604-429FEC9403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8870" y="1640636"/>
                <a:ext cx="457200" cy="2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C71DB25B-3851-4835-816B-7A8095A4A0B9}"/>
                  </a:ext>
                </a:extLst>
              </p14:cNvPr>
              <p14:cNvContentPartPr/>
              <p14:nvPr/>
            </p14:nvContentPartPr>
            <p14:xfrm>
              <a:off x="5446950" y="1669707"/>
              <a:ext cx="102240" cy="467676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C71DB25B-3851-4835-816B-7A8095A4A0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7950" y="1660706"/>
                <a:ext cx="119880" cy="485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0E0721FC-984C-4FF0-80CA-06D6397A447E}"/>
                  </a:ext>
                </a:extLst>
              </p14:cNvPr>
              <p14:cNvContentPartPr/>
              <p14:nvPr/>
            </p14:nvContentPartPr>
            <p14:xfrm>
              <a:off x="5490510" y="1736217"/>
              <a:ext cx="355680" cy="406296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0E0721FC-984C-4FF0-80CA-06D6397A44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81870" y="1727212"/>
                <a:ext cx="373320" cy="423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2444B7CE-9349-4A8F-BFDF-EF9440A17FC1}"/>
                  </a:ext>
                </a:extLst>
              </p14:cNvPr>
              <p14:cNvContentPartPr/>
              <p14:nvPr/>
            </p14:nvContentPartPr>
            <p14:xfrm>
              <a:off x="6034110" y="1564209"/>
              <a:ext cx="353160" cy="365112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2444B7CE-9349-4A8F-BFDF-EF9440A17F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25470" y="1555567"/>
                <a:ext cx="370800" cy="38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F369F031-22E8-4FC3-9BDA-0CF6FDD36DE4}"/>
                  </a:ext>
                </a:extLst>
              </p14:cNvPr>
              <p14:cNvContentPartPr/>
              <p14:nvPr/>
            </p14:nvContentPartPr>
            <p14:xfrm>
              <a:off x="6445590" y="1778031"/>
              <a:ext cx="213120" cy="230868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F369F031-22E8-4FC3-9BDA-0CF6FDD36D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36590" y="1769387"/>
                <a:ext cx="230760" cy="248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FCC40033-0F7F-4F87-97BC-2FDA34672707}"/>
                  </a:ext>
                </a:extLst>
              </p14:cNvPr>
              <p14:cNvContentPartPr/>
              <p14:nvPr/>
            </p14:nvContentPartPr>
            <p14:xfrm>
              <a:off x="5605350" y="2059965"/>
              <a:ext cx="32400" cy="530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FCC40033-0F7F-4F87-97BC-2FDA346727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6710" y="2050965"/>
                <a:ext cx="500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5E6752C7-3504-4CE1-8973-6DDD19DB569C}"/>
                  </a:ext>
                </a:extLst>
              </p14:cNvPr>
              <p14:cNvContentPartPr/>
              <p14:nvPr/>
            </p14:nvContentPartPr>
            <p14:xfrm>
              <a:off x="4737750" y="2539341"/>
              <a:ext cx="885240" cy="34848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5E6752C7-3504-4CE1-8973-6DDD19DB56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29110" y="2530266"/>
                <a:ext cx="902880" cy="5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4091160C-89E5-4043-8BBA-6F3024D8307C}"/>
                  </a:ext>
                </a:extLst>
              </p14:cNvPr>
              <p14:cNvContentPartPr/>
              <p14:nvPr/>
            </p14:nvContentPartPr>
            <p14:xfrm>
              <a:off x="3860790" y="2081565"/>
              <a:ext cx="80640" cy="46728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4091160C-89E5-4043-8BBA-6F3024D83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52150" y="2072558"/>
                <a:ext cx="98280" cy="484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DEEAC89B-5440-4291-865C-CB51230E4760}"/>
                  </a:ext>
                </a:extLst>
              </p14:cNvPr>
              <p14:cNvContentPartPr/>
              <p14:nvPr/>
            </p14:nvContentPartPr>
            <p14:xfrm>
              <a:off x="4479630" y="2357982"/>
              <a:ext cx="166680" cy="22176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DEEAC89B-5440-4291-865C-CB51230E47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70630" y="2348893"/>
                <a:ext cx="184320" cy="3999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25585D44-8972-4FC3-B848-CC47C0899B2F}"/>
              </a:ext>
            </a:extLst>
          </p:cNvPr>
          <p:cNvGrpSpPr/>
          <p:nvPr/>
        </p:nvGrpSpPr>
        <p:grpSpPr>
          <a:xfrm>
            <a:off x="3159510" y="2088882"/>
            <a:ext cx="336240" cy="366696"/>
            <a:chOff x="3159510" y="5829825"/>
            <a:chExt cx="3362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BB103FD-9889-417A-8EC8-CBB689E5C2C9}"/>
                    </a:ext>
                  </a:extLst>
                </p14:cNvPr>
                <p14:cNvContentPartPr/>
                <p14:nvPr/>
              </p14:nvContentPartPr>
              <p14:xfrm>
                <a:off x="3159510" y="5829825"/>
                <a:ext cx="179640" cy="247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BB103FD-9889-417A-8EC8-CBB689E5C2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0870" y="5821974"/>
                  <a:ext cx="197280" cy="263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82B7A024-FA99-4B40-9A99-EE7A92C3B45D}"/>
                    </a:ext>
                  </a:extLst>
                </p14:cNvPr>
                <p14:cNvContentPartPr/>
                <p14:nvPr/>
              </p14:nvContentPartPr>
              <p14:xfrm>
                <a:off x="3364710" y="5985705"/>
                <a:ext cx="131040" cy="177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2B7A024-FA99-4B40-9A99-EE7A92C3B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5710" y="5977519"/>
                  <a:ext cx="148680" cy="19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B1C504C-A6A1-4903-A296-1E9F284952D7}"/>
                    </a:ext>
                  </a:extLst>
                </p14:cNvPr>
                <p14:cNvContentPartPr/>
                <p14:nvPr/>
              </p14:nvContentPartPr>
              <p14:xfrm>
                <a:off x="3366870" y="6068145"/>
                <a:ext cx="70920" cy="32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B1C504C-A6A1-4903-A296-1E9F284952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57870" y="6059963"/>
                  <a:ext cx="88560" cy="484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CBFF7C66-D759-4895-BB57-780E5D6390C5}"/>
              </a:ext>
            </a:extLst>
          </p:cNvPr>
          <p:cNvGrpSpPr/>
          <p:nvPr/>
        </p:nvGrpSpPr>
        <p:grpSpPr>
          <a:xfrm>
            <a:off x="3745950" y="948726"/>
            <a:ext cx="1569960" cy="1254528"/>
            <a:chOff x="3745950" y="4730025"/>
            <a:chExt cx="1569960" cy="11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BB58844-31F2-4321-A755-F53607524EAA}"/>
                    </a:ext>
                  </a:extLst>
                </p14:cNvPr>
                <p14:cNvContentPartPr/>
                <p14:nvPr/>
              </p14:nvContentPartPr>
              <p14:xfrm>
                <a:off x="4336710" y="5456865"/>
                <a:ext cx="201240" cy="332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BB58844-31F2-4321-A755-F53607524E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7710" y="5448681"/>
                  <a:ext cx="218880" cy="348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03223BD-7D1C-4019-89EC-516DDAF25DD1}"/>
                    </a:ext>
                  </a:extLst>
                </p14:cNvPr>
                <p14:cNvContentPartPr/>
                <p14:nvPr/>
              </p14:nvContentPartPr>
              <p14:xfrm>
                <a:off x="4558110" y="5648745"/>
                <a:ext cx="145080" cy="221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03223BD-7D1C-4019-89EC-516DDAF25D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9470" y="5640895"/>
                  <a:ext cx="162720" cy="237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78DAF5F-20CE-4B34-AAFC-45FACB51C17D}"/>
                    </a:ext>
                  </a:extLst>
                </p14:cNvPr>
                <p14:cNvContentPartPr/>
                <p14:nvPr/>
              </p14:nvContentPartPr>
              <p14:xfrm>
                <a:off x="4569990" y="5736225"/>
                <a:ext cx="88920" cy="378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78DAF5F-20CE-4B34-AAFC-45FACB51C1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1350" y="5728008"/>
                  <a:ext cx="106560" cy="53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FA0EF33-D3A6-4DA3-A24D-390F8DCA9B13}"/>
                    </a:ext>
                  </a:extLst>
                </p14:cNvPr>
                <p14:cNvContentPartPr/>
                <p14:nvPr/>
              </p14:nvContentPartPr>
              <p14:xfrm>
                <a:off x="4568550" y="5150505"/>
                <a:ext cx="3240" cy="119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FA0EF33-D3A6-4DA3-A24D-390F8DCA9B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9910" y="5142316"/>
                  <a:ext cx="20880" cy="135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34B183F7-DC52-45A7-AFB1-5D5707B2BA6D}"/>
                    </a:ext>
                  </a:extLst>
                </p14:cNvPr>
                <p14:cNvContentPartPr/>
                <p14:nvPr/>
              </p14:nvContentPartPr>
              <p14:xfrm>
                <a:off x="4479630" y="5230425"/>
                <a:ext cx="158040" cy="12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34B183F7-DC52-45A7-AFB1-5D5707B2BA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70630" y="5222649"/>
                  <a:ext cx="175680" cy="2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95714DD-3FFE-4BCE-8634-C3F5C1B66A24}"/>
                    </a:ext>
                  </a:extLst>
                </p14:cNvPr>
                <p14:cNvContentPartPr/>
                <p14:nvPr/>
              </p14:nvContentPartPr>
              <p14:xfrm>
                <a:off x="3872310" y="5019105"/>
                <a:ext cx="1219320" cy="831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95714DD-3FFE-4BCE-8634-C3F5C1B66A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63310" y="5010920"/>
                  <a:ext cx="1236960" cy="99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B862C41-ADF6-49E4-BE32-8E5BAA892D75}"/>
                    </a:ext>
                  </a:extLst>
                </p14:cNvPr>
                <p14:cNvContentPartPr/>
                <p14:nvPr/>
              </p14:nvContentPartPr>
              <p14:xfrm>
                <a:off x="5014590" y="4914345"/>
                <a:ext cx="301320" cy="2602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B862C41-ADF6-49E4-BE32-8E5BAA892D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05950" y="4906497"/>
                  <a:ext cx="318960" cy="276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E47C12E-6B1F-437F-B5DB-27EBCB5CA5EC}"/>
                    </a:ext>
                  </a:extLst>
                </p14:cNvPr>
                <p14:cNvContentPartPr/>
                <p14:nvPr/>
              </p14:nvContentPartPr>
              <p14:xfrm>
                <a:off x="4331670" y="4730025"/>
                <a:ext cx="193680" cy="180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E47C12E-6B1F-437F-B5DB-27EBCB5CA5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2670" y="4721842"/>
                  <a:ext cx="211320" cy="19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E852047-3248-40F4-A56E-FA5FD27BBA36}"/>
                    </a:ext>
                  </a:extLst>
                </p14:cNvPr>
                <p14:cNvContentPartPr/>
                <p14:nvPr/>
              </p14:nvContentPartPr>
              <p14:xfrm>
                <a:off x="4601310" y="4791585"/>
                <a:ext cx="123120" cy="143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E852047-3248-40F4-A56E-FA5FD27BBA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2310" y="4783405"/>
                  <a:ext cx="140760" cy="159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DC10B7A-9FD3-495B-B6FA-30B2EA9DF41D}"/>
                    </a:ext>
                  </a:extLst>
                </p14:cNvPr>
                <p14:cNvContentPartPr/>
                <p14:nvPr/>
              </p14:nvContentPartPr>
              <p14:xfrm>
                <a:off x="3787350" y="5107665"/>
                <a:ext cx="75960" cy="262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DC10B7A-9FD3-495B-B6FA-30B2EA9DF4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8710" y="5099811"/>
                  <a:ext cx="93600" cy="278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2838A0B3-C3A4-4C85-9162-92B47F445621}"/>
                    </a:ext>
                  </a:extLst>
                </p14:cNvPr>
                <p14:cNvContentPartPr/>
                <p14:nvPr/>
              </p14:nvContentPartPr>
              <p14:xfrm>
                <a:off x="3745950" y="5287665"/>
                <a:ext cx="159480" cy="11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2838A0B3-C3A4-4C85-9162-92B47F4456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37310" y="5279483"/>
                  <a:ext cx="177120" cy="127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6932714-6CA3-4B18-94E1-CFEF5BA56963}"/>
                    </a:ext>
                  </a:extLst>
                </p14:cNvPr>
                <p14:cNvContentPartPr/>
                <p14:nvPr/>
              </p14:nvContentPartPr>
              <p14:xfrm>
                <a:off x="3764310" y="5033865"/>
                <a:ext cx="146880" cy="122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6932714-6CA3-4B18-94E1-CFEF5BA569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5670" y="5025681"/>
                  <a:ext cx="164520" cy="138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2BDF422-07A9-40FD-A898-3103FC5D5FF6}"/>
                    </a:ext>
                  </a:extLst>
                </p14:cNvPr>
                <p14:cNvContentPartPr/>
                <p14:nvPr/>
              </p14:nvContentPartPr>
              <p14:xfrm>
                <a:off x="3817950" y="5166345"/>
                <a:ext cx="29520" cy="169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2BDF422-07A9-40FD-A898-3103FC5D5F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8950" y="5158160"/>
                  <a:ext cx="47160" cy="18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6D880E1-B15B-467F-84DE-D8690A15214F}"/>
                    </a:ext>
                  </a:extLst>
                </p14:cNvPr>
                <p14:cNvContentPartPr/>
                <p14:nvPr/>
              </p14:nvContentPartPr>
              <p14:xfrm>
                <a:off x="3764670" y="5276865"/>
                <a:ext cx="151560" cy="114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6D880E1-B15B-467F-84DE-D8690A1521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56030" y="5269017"/>
                  <a:ext cx="169200" cy="13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5B930B3-51AD-42FA-AA0B-2CC6A99C1051}"/>
                    </a:ext>
                  </a:extLst>
                </p14:cNvPr>
                <p14:cNvContentPartPr/>
                <p14:nvPr/>
              </p14:nvContentPartPr>
              <p14:xfrm>
                <a:off x="4973190" y="4952145"/>
                <a:ext cx="245520" cy="1940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5B930B3-51AD-42FA-AA0B-2CC6A99C10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4190" y="4944292"/>
                  <a:ext cx="263160" cy="2100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AE3233E-2DDB-47F4-8FB0-4F957A025FC6}"/>
              </a:ext>
            </a:extLst>
          </p:cNvPr>
          <p:cNvGrpSpPr/>
          <p:nvPr/>
        </p:nvGrpSpPr>
        <p:grpSpPr>
          <a:xfrm>
            <a:off x="2998230" y="787665"/>
            <a:ext cx="386640" cy="256680"/>
            <a:chOff x="2998230" y="787665"/>
            <a:chExt cx="3866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26EB0A8-3069-44A9-AE74-6F7D3C6AA957}"/>
                    </a:ext>
                  </a:extLst>
                </p14:cNvPr>
                <p14:cNvContentPartPr/>
                <p14:nvPr/>
              </p14:nvContentPartPr>
              <p14:xfrm>
                <a:off x="2998230" y="787665"/>
                <a:ext cx="180720" cy="256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26EB0A8-3069-44A9-AE74-6F7D3C6AA9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89590" y="778665"/>
                  <a:ext cx="198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BC02379-07F7-4E01-B030-C82C83CC49DC}"/>
                    </a:ext>
                  </a:extLst>
                </p14:cNvPr>
                <p14:cNvContentPartPr/>
                <p14:nvPr/>
              </p14:nvContentPartPr>
              <p14:xfrm>
                <a:off x="3258510" y="897825"/>
                <a:ext cx="126360" cy="1461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BC02379-07F7-4E01-B030-C82C83CC49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9510" y="889185"/>
                  <a:ext cx="144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6536168-0713-483A-9922-102FFD8CE27C}"/>
                    </a:ext>
                  </a:extLst>
                </p14:cNvPr>
                <p14:cNvContentPartPr/>
                <p14:nvPr/>
              </p14:nvContentPartPr>
              <p14:xfrm>
                <a:off x="3238710" y="982785"/>
                <a:ext cx="43560" cy="17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6536168-0713-483A-9922-102FFD8CE2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30070" y="974145"/>
                  <a:ext cx="6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2557277-5412-4057-AFFB-A79BFA58106C}"/>
                    </a:ext>
                  </a:extLst>
                </p14:cNvPr>
                <p14:cNvContentPartPr/>
                <p14:nvPr/>
              </p14:nvContentPartPr>
              <p14:xfrm>
                <a:off x="3208470" y="913665"/>
                <a:ext cx="118800" cy="47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2557277-5412-4057-AFFB-A79BFA5810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99470" y="904665"/>
                  <a:ext cx="136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2BEEDAF-C699-47B8-86EB-94F507056C20}"/>
              </a:ext>
            </a:extLst>
          </p:cNvPr>
          <p:cNvGrpSpPr/>
          <p:nvPr/>
        </p:nvGrpSpPr>
        <p:grpSpPr>
          <a:xfrm>
            <a:off x="2747670" y="1356105"/>
            <a:ext cx="767520" cy="184680"/>
            <a:chOff x="2747670" y="1356105"/>
            <a:chExt cx="7675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1A954DD-30F7-4634-95F1-4E513B1E3936}"/>
                    </a:ext>
                  </a:extLst>
                </p14:cNvPr>
                <p14:cNvContentPartPr/>
                <p14:nvPr/>
              </p14:nvContentPartPr>
              <p14:xfrm>
                <a:off x="2747670" y="1423785"/>
                <a:ext cx="632880" cy="25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1A954DD-30F7-4634-95F1-4E513B1E39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39030" y="1415145"/>
                  <a:ext cx="650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9811368-F860-4A76-B767-6E71A519FE4F}"/>
                    </a:ext>
                  </a:extLst>
                </p14:cNvPr>
                <p14:cNvContentPartPr/>
                <p14:nvPr/>
              </p14:nvContentPartPr>
              <p14:xfrm>
                <a:off x="3348510" y="1356105"/>
                <a:ext cx="166680" cy="184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9811368-F860-4A76-B767-6E71A519FE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9510" y="1347465"/>
                  <a:ext cx="184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06671B0-F65A-4E0A-94E3-E2A1CFB29B86}"/>
                    </a:ext>
                  </a:extLst>
                </p14:cNvPr>
                <p14:cNvContentPartPr/>
                <p14:nvPr/>
              </p14:nvContentPartPr>
              <p14:xfrm>
                <a:off x="3357870" y="1393905"/>
                <a:ext cx="111960" cy="78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06671B0-F65A-4E0A-94E3-E2A1CFB29B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48870" y="1384905"/>
                  <a:ext cx="1296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C9B6CFB6-B723-4545-9FFA-4F53C48890C5}"/>
              </a:ext>
            </a:extLst>
          </p:cNvPr>
          <p:cNvGrpSpPr/>
          <p:nvPr/>
        </p:nvGrpSpPr>
        <p:grpSpPr>
          <a:xfrm>
            <a:off x="7471590" y="457545"/>
            <a:ext cx="1036080" cy="279360"/>
            <a:chOff x="7471590" y="457545"/>
            <a:chExt cx="10360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CA62BD8-9240-47D6-A4F8-D4B7BDFB2713}"/>
                    </a:ext>
                  </a:extLst>
                </p14:cNvPr>
                <p14:cNvContentPartPr/>
                <p14:nvPr/>
              </p14:nvContentPartPr>
              <p14:xfrm>
                <a:off x="7471590" y="457545"/>
                <a:ext cx="344520" cy="2610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4CA62BD8-9240-47D6-A4F8-D4B7BDFB27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62590" y="448545"/>
                  <a:ext cx="362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5EBBBDD-082D-4F20-B81A-9F603DB98E13}"/>
                    </a:ext>
                  </a:extLst>
                </p14:cNvPr>
                <p14:cNvContentPartPr/>
                <p14:nvPr/>
              </p14:nvContentPartPr>
              <p14:xfrm>
                <a:off x="7916910" y="591105"/>
                <a:ext cx="172440" cy="1458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5EBBBDD-082D-4F20-B81A-9F603DB98E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07910" y="582465"/>
                  <a:ext cx="190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40CD49D-F619-43D1-A3DC-1E455F8CE27B}"/>
                    </a:ext>
                  </a:extLst>
                </p14:cNvPr>
                <p14:cNvContentPartPr/>
                <p14:nvPr/>
              </p14:nvContentPartPr>
              <p14:xfrm>
                <a:off x="7910790" y="649065"/>
                <a:ext cx="107280" cy="27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40CD49D-F619-43D1-A3DC-1E455F8CE2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01790" y="640065"/>
                  <a:ext cx="124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965E0F1-103D-4719-B9AD-1A439220EBA2}"/>
                    </a:ext>
                  </a:extLst>
                </p14:cNvPr>
                <p14:cNvContentPartPr/>
                <p14:nvPr/>
              </p14:nvContentPartPr>
              <p14:xfrm>
                <a:off x="7892430" y="573465"/>
                <a:ext cx="167400" cy="29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965E0F1-103D-4719-B9AD-1A439220EB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3430" y="564465"/>
                  <a:ext cx="185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AB13A8E-A675-4034-9AE7-2711DD35C719}"/>
                    </a:ext>
                  </a:extLst>
                </p14:cNvPr>
                <p14:cNvContentPartPr/>
                <p14:nvPr/>
              </p14:nvContentPartPr>
              <p14:xfrm>
                <a:off x="8261430" y="545025"/>
                <a:ext cx="1972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AB13A8E-A675-4034-9AE7-2711DD3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2430" y="536385"/>
                  <a:ext cx="21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1E16DEF-8B9E-4AD1-952F-76AA20DE7010}"/>
                    </a:ext>
                  </a:extLst>
                </p14:cNvPr>
                <p14:cNvContentPartPr/>
                <p14:nvPr/>
              </p14:nvContentPartPr>
              <p14:xfrm>
                <a:off x="8295630" y="644025"/>
                <a:ext cx="212040" cy="36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1E16DEF-8B9E-4AD1-952F-76AA20DE70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86990" y="635025"/>
                  <a:ext cx="229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51CD5386-50AB-4578-BDF4-BD738C4F3A47}"/>
              </a:ext>
            </a:extLst>
          </p:cNvPr>
          <p:cNvGrpSpPr/>
          <p:nvPr/>
        </p:nvGrpSpPr>
        <p:grpSpPr>
          <a:xfrm>
            <a:off x="8863710" y="369705"/>
            <a:ext cx="722880" cy="255600"/>
            <a:chOff x="8863710" y="369705"/>
            <a:chExt cx="7228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4D6AB07-7CA7-43B3-B276-15F9328531F0}"/>
                    </a:ext>
                  </a:extLst>
                </p14:cNvPr>
                <p14:cNvContentPartPr/>
                <p14:nvPr/>
              </p14:nvContentPartPr>
              <p14:xfrm>
                <a:off x="8863710" y="369705"/>
                <a:ext cx="307800" cy="252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4D6AB07-7CA7-43B3-B276-15F9328531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54710" y="360705"/>
                  <a:ext cx="325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55C4FFA-DD8D-47EA-9061-E742C957E585}"/>
                    </a:ext>
                  </a:extLst>
                </p14:cNvPr>
                <p14:cNvContentPartPr/>
                <p14:nvPr/>
              </p14:nvContentPartPr>
              <p14:xfrm>
                <a:off x="9336750" y="471585"/>
                <a:ext cx="249840" cy="1537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55C4FFA-DD8D-47EA-9061-E742C957E5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27750" y="462585"/>
                  <a:ext cx="26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24A92B2-3908-4383-A984-8D9E11BC17E4}"/>
                    </a:ext>
                  </a:extLst>
                </p14:cNvPr>
                <p14:cNvContentPartPr/>
                <p14:nvPr/>
              </p14:nvContentPartPr>
              <p14:xfrm>
                <a:off x="9426390" y="547905"/>
                <a:ext cx="150120" cy="208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24A92B2-3908-4383-A984-8D9E11BC17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17750" y="539265"/>
                  <a:ext cx="1677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1F63BA0-FD3C-49BE-962C-3C9F011DE503}"/>
              </a:ext>
            </a:extLst>
          </p:cNvPr>
          <p:cNvGrpSpPr/>
          <p:nvPr/>
        </p:nvGrpSpPr>
        <p:grpSpPr>
          <a:xfrm>
            <a:off x="9950190" y="321105"/>
            <a:ext cx="806040" cy="324720"/>
            <a:chOff x="9950190" y="321105"/>
            <a:chExt cx="8060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0C188AC-D2B6-4468-A6CA-FB970A43443B}"/>
                    </a:ext>
                  </a:extLst>
                </p14:cNvPr>
                <p14:cNvContentPartPr/>
                <p14:nvPr/>
              </p14:nvContentPartPr>
              <p14:xfrm>
                <a:off x="9950190" y="321105"/>
                <a:ext cx="473760" cy="266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0C188AC-D2B6-4468-A6CA-FB970A4344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41190" y="312105"/>
                  <a:ext cx="491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5746A12-6805-4C32-9099-8C3996B04280}"/>
                    </a:ext>
                  </a:extLst>
                </p14:cNvPr>
                <p14:cNvContentPartPr/>
                <p14:nvPr/>
              </p14:nvContentPartPr>
              <p14:xfrm>
                <a:off x="10513230" y="460425"/>
                <a:ext cx="243000" cy="185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5746A12-6805-4C32-9099-8C3996B042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04590" y="451785"/>
                  <a:ext cx="2606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C52BFA7E-89B6-4BD1-92FC-2D971E98A529}"/>
              </a:ext>
            </a:extLst>
          </p:cNvPr>
          <p:cNvGrpSpPr/>
          <p:nvPr/>
        </p:nvGrpSpPr>
        <p:grpSpPr>
          <a:xfrm>
            <a:off x="7596870" y="1332705"/>
            <a:ext cx="903600" cy="440640"/>
            <a:chOff x="7596870" y="1332705"/>
            <a:chExt cx="903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81DB2EF-DBC1-418A-A402-B7F22B7F81E2}"/>
                    </a:ext>
                  </a:extLst>
                </p14:cNvPr>
                <p14:cNvContentPartPr/>
                <p14:nvPr/>
              </p14:nvContentPartPr>
              <p14:xfrm>
                <a:off x="7596870" y="1332705"/>
                <a:ext cx="296640" cy="367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81DB2EF-DBC1-418A-A402-B7F22B7F81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88230" y="1324065"/>
                  <a:ext cx="31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C5C0552-C55D-42BF-A0E7-4649A97566B2}"/>
                    </a:ext>
                  </a:extLst>
                </p14:cNvPr>
                <p14:cNvContentPartPr/>
                <p14:nvPr/>
              </p14:nvContentPartPr>
              <p14:xfrm>
                <a:off x="7983870" y="1576785"/>
                <a:ext cx="182160" cy="1965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C5C0552-C55D-42BF-A0E7-4649A97566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75230" y="1568145"/>
                  <a:ext cx="199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196ED8A-C842-4752-9F35-E9C578CB6683}"/>
                    </a:ext>
                  </a:extLst>
                </p14:cNvPr>
                <p14:cNvContentPartPr/>
                <p14:nvPr/>
              </p14:nvContentPartPr>
              <p14:xfrm>
                <a:off x="7971630" y="1660665"/>
                <a:ext cx="159840" cy="302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196ED8A-C842-4752-9F35-E9C578CB66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62990" y="1652025"/>
                  <a:ext cx="177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65FB64C-52C7-4C64-8ABE-371AC7CCCAF7}"/>
                    </a:ext>
                  </a:extLst>
                </p14:cNvPr>
                <p14:cNvContentPartPr/>
                <p14:nvPr/>
              </p14:nvContentPartPr>
              <p14:xfrm>
                <a:off x="8336670" y="1551945"/>
                <a:ext cx="160920" cy="212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65FB64C-52C7-4C64-8ABE-371AC7CCCA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27670" y="1543305"/>
                  <a:ext cx="17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F7CB669-7194-465F-BF0C-B05AB17CC2F8}"/>
                    </a:ext>
                  </a:extLst>
                </p14:cNvPr>
                <p14:cNvContentPartPr/>
                <p14:nvPr/>
              </p14:nvContentPartPr>
              <p14:xfrm>
                <a:off x="8352870" y="1651665"/>
                <a:ext cx="147600" cy="22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F7CB669-7194-465F-BF0C-B05AB17CC2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4230" y="1643025"/>
                  <a:ext cx="1652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55578423-C1CC-463E-A323-FC9033D9E6B8}"/>
              </a:ext>
            </a:extLst>
          </p:cNvPr>
          <p:cNvGrpSpPr/>
          <p:nvPr/>
        </p:nvGrpSpPr>
        <p:grpSpPr>
          <a:xfrm>
            <a:off x="8873430" y="1221465"/>
            <a:ext cx="2259360" cy="446400"/>
            <a:chOff x="8873430" y="1221465"/>
            <a:chExt cx="22593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8D53510-6C41-4FD9-8374-E3248200B23C}"/>
                    </a:ext>
                  </a:extLst>
                </p14:cNvPr>
                <p14:cNvContentPartPr/>
                <p14:nvPr/>
              </p14:nvContentPartPr>
              <p14:xfrm>
                <a:off x="8873430" y="1322265"/>
                <a:ext cx="349200" cy="329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8D53510-6C41-4FD9-8374-E3248200B2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4790" y="1313265"/>
                  <a:ext cx="366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DD7CF3F-FEDF-4619-8C22-B58C51FC8E4F}"/>
                    </a:ext>
                  </a:extLst>
                </p14:cNvPr>
                <p14:cNvContentPartPr/>
                <p14:nvPr/>
              </p14:nvContentPartPr>
              <p14:xfrm>
                <a:off x="9372750" y="1533945"/>
                <a:ext cx="183240" cy="1339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DD7CF3F-FEDF-4619-8C22-B58C51FC8E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63750" y="1525305"/>
                  <a:ext cx="20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87B61BC-352C-4E72-BCD6-7BC3FD07FA87}"/>
                    </a:ext>
                  </a:extLst>
                </p14:cNvPr>
                <p14:cNvContentPartPr/>
                <p14:nvPr/>
              </p14:nvContentPartPr>
              <p14:xfrm>
                <a:off x="9379230" y="1592265"/>
                <a:ext cx="98280" cy="208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87B61BC-352C-4E72-BCD6-7BC3FD07FA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0230" y="1583265"/>
                  <a:ext cx="115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278B115-E5C8-4021-94ED-42BE28E9DC34}"/>
                    </a:ext>
                  </a:extLst>
                </p14:cNvPr>
                <p14:cNvContentPartPr/>
                <p14:nvPr/>
              </p14:nvContentPartPr>
              <p14:xfrm>
                <a:off x="9363390" y="1533585"/>
                <a:ext cx="185040" cy="33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278B115-E5C8-4021-94ED-42BE28E9DC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54750" y="1524945"/>
                  <a:ext cx="20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409BE3CE-33C4-45C2-BBBC-E5CEF99B84D2}"/>
                    </a:ext>
                  </a:extLst>
                </p14:cNvPr>
                <p14:cNvContentPartPr/>
                <p14:nvPr/>
              </p14:nvContentPartPr>
              <p14:xfrm>
                <a:off x="9747870" y="1532145"/>
                <a:ext cx="341280" cy="154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409BE3CE-33C4-45C2-BBBC-E5CEF99B84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9230" y="1523505"/>
                  <a:ext cx="35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1E0F22A-B366-41FB-8A9C-628FE4D02418}"/>
                    </a:ext>
                  </a:extLst>
                </p14:cNvPr>
                <p14:cNvContentPartPr/>
                <p14:nvPr/>
              </p14:nvContentPartPr>
              <p14:xfrm>
                <a:off x="10321710" y="1221465"/>
                <a:ext cx="373320" cy="3355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1E0F22A-B366-41FB-8A9C-628FE4D024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12710" y="1212825"/>
                  <a:ext cx="390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2DD5C6F-ED4B-4D89-8295-B439F0E24488}"/>
                    </a:ext>
                  </a:extLst>
                </p14:cNvPr>
                <p14:cNvContentPartPr/>
                <p14:nvPr/>
              </p14:nvContentPartPr>
              <p14:xfrm>
                <a:off x="10849830" y="1421625"/>
                <a:ext cx="282960" cy="2174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2DD5C6F-ED4B-4D89-8295-B439F0E244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40830" y="1412625"/>
                  <a:ext cx="3006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8DB666D1-D867-4002-9022-FBE751B9EEBB}"/>
              </a:ext>
            </a:extLst>
          </p:cNvPr>
          <p:cNvGrpSpPr/>
          <p:nvPr/>
        </p:nvGrpSpPr>
        <p:grpSpPr>
          <a:xfrm>
            <a:off x="7623510" y="2280585"/>
            <a:ext cx="4259160" cy="528120"/>
            <a:chOff x="7623510" y="2280585"/>
            <a:chExt cx="42591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703E48E5-AADA-4F02-B4F6-943844C982B8}"/>
                    </a:ext>
                  </a:extLst>
                </p14:cNvPr>
                <p14:cNvContentPartPr/>
                <p14:nvPr/>
              </p14:nvContentPartPr>
              <p14:xfrm>
                <a:off x="7623510" y="2405145"/>
                <a:ext cx="283320" cy="3711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703E48E5-AADA-4F02-B4F6-943844C982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14870" y="2396145"/>
                  <a:ext cx="300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1C97F4C-370A-4C5D-88C7-6AC21572BFDD}"/>
                    </a:ext>
                  </a:extLst>
                </p14:cNvPr>
                <p14:cNvContentPartPr/>
                <p14:nvPr/>
              </p14:nvContentPartPr>
              <p14:xfrm>
                <a:off x="8053710" y="2603865"/>
                <a:ext cx="163080" cy="1857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1C97F4C-370A-4C5D-88C7-6AC21572BF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44710" y="2594865"/>
                  <a:ext cx="180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CD06AACA-38F4-4F5A-A2B1-58F207DB614D}"/>
                    </a:ext>
                  </a:extLst>
                </p14:cNvPr>
                <p14:cNvContentPartPr/>
                <p14:nvPr/>
              </p14:nvContentPartPr>
              <p14:xfrm>
                <a:off x="8055150" y="2720505"/>
                <a:ext cx="89280" cy="29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CD06AACA-38F4-4F5A-A2B1-58F207DB61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150" y="2711505"/>
                  <a:ext cx="106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B2B5C4A3-80C2-42DD-BB6F-F9B34C8D3E5B}"/>
                    </a:ext>
                  </a:extLst>
                </p14:cNvPr>
                <p14:cNvContentPartPr/>
                <p14:nvPr/>
              </p14:nvContentPartPr>
              <p14:xfrm>
                <a:off x="8283750" y="2752545"/>
                <a:ext cx="189000" cy="558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B2B5C4A3-80C2-42DD-BB6F-F9B34C8D3E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4750" y="2743545"/>
                  <a:ext cx="206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4DCDF7E8-7643-438F-A69C-46FA72596886}"/>
                    </a:ext>
                  </a:extLst>
                </p14:cNvPr>
                <p14:cNvContentPartPr/>
                <p14:nvPr/>
              </p14:nvContentPartPr>
              <p14:xfrm>
                <a:off x="8495790" y="2614665"/>
                <a:ext cx="81720" cy="1940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4DCDF7E8-7643-438F-A69C-46FA725968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86790" y="2605665"/>
                  <a:ext cx="99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43DF18A-2868-4BF5-AE87-E3059BF4E1AB}"/>
                    </a:ext>
                  </a:extLst>
                </p14:cNvPr>
                <p14:cNvContentPartPr/>
                <p14:nvPr/>
              </p14:nvContentPartPr>
              <p14:xfrm>
                <a:off x="8565270" y="2633745"/>
                <a:ext cx="169560" cy="1684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43DF18A-2868-4BF5-AE87-E3059BF4E1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6630" y="2625105"/>
                  <a:ext cx="187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AFB58F21-AE4F-440A-B7C3-62D5344B83F6}"/>
                    </a:ext>
                  </a:extLst>
                </p14:cNvPr>
                <p14:cNvContentPartPr/>
                <p14:nvPr/>
              </p14:nvContentPartPr>
              <p14:xfrm>
                <a:off x="8920950" y="2638425"/>
                <a:ext cx="134280" cy="298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AFB58F21-AE4F-440A-B7C3-62D5344B83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11950" y="2629785"/>
                  <a:ext cx="151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97D4D7A-F9AD-4270-AFDC-16B55C76BBA3}"/>
                    </a:ext>
                  </a:extLst>
                </p14:cNvPr>
                <p14:cNvContentPartPr/>
                <p14:nvPr/>
              </p14:nvContentPartPr>
              <p14:xfrm>
                <a:off x="8936430" y="2716185"/>
                <a:ext cx="126000" cy="216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97D4D7A-F9AD-4270-AFDC-16B55C76BB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27790" y="2707185"/>
                  <a:ext cx="14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8C01CF7F-62AE-4294-B542-7A168ED67D69}"/>
                    </a:ext>
                  </a:extLst>
                </p14:cNvPr>
                <p14:cNvContentPartPr/>
                <p14:nvPr/>
              </p14:nvContentPartPr>
              <p14:xfrm>
                <a:off x="9276990" y="2362305"/>
                <a:ext cx="309960" cy="3049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8C01CF7F-62AE-4294-B542-7A168ED67D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68350" y="2353305"/>
                  <a:ext cx="327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19DCBD9D-39AA-48D7-A6ED-5F9B0A8181A5}"/>
                    </a:ext>
                  </a:extLst>
                </p14:cNvPr>
                <p14:cNvContentPartPr/>
                <p14:nvPr/>
              </p14:nvContentPartPr>
              <p14:xfrm>
                <a:off x="9620070" y="2591985"/>
                <a:ext cx="172800" cy="1256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19DCBD9D-39AA-48D7-A6ED-5F9B0A8181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11070" y="2583345"/>
                  <a:ext cx="19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9B7A5CF7-4F6E-4B04-9349-A85DB680A785}"/>
                    </a:ext>
                  </a:extLst>
                </p14:cNvPr>
                <p14:cNvContentPartPr/>
                <p14:nvPr/>
              </p14:nvContentPartPr>
              <p14:xfrm>
                <a:off x="9648510" y="2645265"/>
                <a:ext cx="71640" cy="270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9B7A5CF7-4F6E-4B04-9349-A85DB680A7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39870" y="2636265"/>
                  <a:ext cx="89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503C802B-6BE9-4540-8849-AC332DE926A4}"/>
                    </a:ext>
                  </a:extLst>
                </p14:cNvPr>
                <p14:cNvContentPartPr/>
                <p14:nvPr/>
              </p14:nvContentPartPr>
              <p14:xfrm>
                <a:off x="9620070" y="2598105"/>
                <a:ext cx="91800" cy="32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503C802B-6BE9-4540-8849-AC332DE926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11430" y="2589465"/>
                  <a:ext cx="109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1E6F3210-6321-458B-B31E-7D54A233B3B7}"/>
                    </a:ext>
                  </a:extLst>
                </p14:cNvPr>
                <p14:cNvContentPartPr/>
                <p14:nvPr/>
              </p14:nvContentPartPr>
              <p14:xfrm>
                <a:off x="9803670" y="2680185"/>
                <a:ext cx="278280" cy="4680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1E6F3210-6321-458B-B31E-7D54A233B3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95030" y="2671185"/>
                  <a:ext cx="295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8208160-2150-4763-B088-AEB0403E693A}"/>
                    </a:ext>
                  </a:extLst>
                </p14:cNvPr>
                <p14:cNvContentPartPr/>
                <p14:nvPr/>
              </p14:nvContentPartPr>
              <p14:xfrm>
                <a:off x="10060350" y="2581545"/>
                <a:ext cx="262080" cy="1548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8208160-2150-4763-B088-AEB0403E69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51710" y="2572545"/>
                  <a:ext cx="279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673D6D13-AB47-4FF8-92C0-3CCECE37D9AA}"/>
                    </a:ext>
                  </a:extLst>
                </p14:cNvPr>
                <p14:cNvContentPartPr/>
                <p14:nvPr/>
              </p14:nvContentPartPr>
              <p14:xfrm>
                <a:off x="10452750" y="2660385"/>
                <a:ext cx="199440" cy="86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673D6D13-AB47-4FF8-92C0-3CCECE37D9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44110" y="2651745"/>
                  <a:ext cx="217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CEFE4658-169E-495C-9083-C9255FDCC026}"/>
                    </a:ext>
                  </a:extLst>
                </p14:cNvPr>
                <p14:cNvContentPartPr/>
                <p14:nvPr/>
              </p14:nvContentPartPr>
              <p14:xfrm>
                <a:off x="10840830" y="2280585"/>
                <a:ext cx="298080" cy="3247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CEFE4658-169E-495C-9083-C9255FDCC0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32190" y="2271945"/>
                  <a:ext cx="315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444F71D-CB72-4EFA-85B5-B9B30A767CB8}"/>
                    </a:ext>
                  </a:extLst>
                </p14:cNvPr>
                <p14:cNvContentPartPr/>
                <p14:nvPr/>
              </p14:nvContentPartPr>
              <p14:xfrm>
                <a:off x="11176350" y="2480025"/>
                <a:ext cx="150480" cy="136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444F71D-CB72-4EFA-85B5-B9B30A767C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67350" y="2471385"/>
                  <a:ext cx="16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6A49B64E-7A5C-40BE-82F3-71BD5EF5FD26}"/>
                    </a:ext>
                  </a:extLst>
                </p14:cNvPr>
                <p14:cNvContentPartPr/>
                <p14:nvPr/>
              </p14:nvContentPartPr>
              <p14:xfrm>
                <a:off x="11322510" y="2536545"/>
                <a:ext cx="227520" cy="6372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6A49B64E-7A5C-40BE-82F3-71BD5EF5FD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13870" y="2527545"/>
                  <a:ext cx="245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51C09891-C7DC-4284-8497-1A9EEA3F48C7}"/>
                    </a:ext>
                  </a:extLst>
                </p14:cNvPr>
                <p14:cNvContentPartPr/>
                <p14:nvPr/>
              </p14:nvContentPartPr>
              <p14:xfrm>
                <a:off x="11565150" y="2535825"/>
                <a:ext cx="113760" cy="658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51C09891-C7DC-4284-8497-1A9EEA3F48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56150" y="2527185"/>
                  <a:ext cx="131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55C920B0-956B-479A-8758-A4421672EB02}"/>
                    </a:ext>
                  </a:extLst>
                </p14:cNvPr>
                <p14:cNvContentPartPr/>
                <p14:nvPr/>
              </p14:nvContentPartPr>
              <p14:xfrm>
                <a:off x="11659110" y="2471025"/>
                <a:ext cx="55440" cy="802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55C920B0-956B-479A-8758-A4421672EB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50470" y="2462385"/>
                  <a:ext cx="73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CB120EDC-7E32-4BC8-949B-8297D6DB6673}"/>
                    </a:ext>
                  </a:extLst>
                </p14:cNvPr>
                <p14:cNvContentPartPr/>
                <p14:nvPr/>
              </p14:nvContentPartPr>
              <p14:xfrm>
                <a:off x="11723190" y="2510985"/>
                <a:ext cx="159480" cy="1555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CB120EDC-7E32-4BC8-949B-8297D6DB66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714550" y="2502345"/>
                  <a:ext cx="1771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5FE035AF-E839-4A16-912E-3399F70A833C}"/>
              </a:ext>
            </a:extLst>
          </p:cNvPr>
          <p:cNvGrpSpPr/>
          <p:nvPr/>
        </p:nvGrpSpPr>
        <p:grpSpPr>
          <a:xfrm>
            <a:off x="7676430" y="3215145"/>
            <a:ext cx="4237200" cy="434520"/>
            <a:chOff x="7676430" y="3215145"/>
            <a:chExt cx="42372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93E6C244-E5E4-4CEC-86C4-ACED3986FEB2}"/>
                    </a:ext>
                  </a:extLst>
                </p14:cNvPr>
                <p14:cNvContentPartPr/>
                <p14:nvPr/>
              </p14:nvContentPartPr>
              <p14:xfrm>
                <a:off x="7676430" y="3229545"/>
                <a:ext cx="255960" cy="3387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93E6C244-E5E4-4CEC-86C4-ACED3986FE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7430" y="3220545"/>
                  <a:ext cx="273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D2C4A5A-67CA-4C86-A58D-4CAE2DD7E648}"/>
                    </a:ext>
                  </a:extLst>
                </p14:cNvPr>
                <p14:cNvContentPartPr/>
                <p14:nvPr/>
              </p14:nvContentPartPr>
              <p14:xfrm>
                <a:off x="8048670" y="3422505"/>
                <a:ext cx="203400" cy="201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D2C4A5A-67CA-4C86-A58D-4CAE2DD7E6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39670" y="3413865"/>
                  <a:ext cx="221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4B63301-815A-4197-8C1E-702301790006}"/>
                    </a:ext>
                  </a:extLst>
                </p14:cNvPr>
                <p14:cNvContentPartPr/>
                <p14:nvPr/>
              </p14:nvContentPartPr>
              <p14:xfrm>
                <a:off x="8134710" y="3566145"/>
                <a:ext cx="91800" cy="3564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4B63301-815A-4197-8C1E-7023017900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26070" y="3557505"/>
                  <a:ext cx="109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845A8952-0660-4BDC-9C32-53FF54088FBF}"/>
                    </a:ext>
                  </a:extLst>
                </p14:cNvPr>
                <p14:cNvContentPartPr/>
                <p14:nvPr/>
              </p14:nvContentPartPr>
              <p14:xfrm>
                <a:off x="8321910" y="3580185"/>
                <a:ext cx="213480" cy="684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845A8952-0660-4BDC-9C32-53FF54088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12910" y="3571185"/>
                  <a:ext cx="231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42E937AE-46A3-47BD-8342-5578BDBFA7D4}"/>
                    </a:ext>
                  </a:extLst>
                </p14:cNvPr>
                <p14:cNvContentPartPr/>
                <p14:nvPr/>
              </p14:nvContentPartPr>
              <p14:xfrm>
                <a:off x="8576070" y="3575505"/>
                <a:ext cx="87480" cy="666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42E937AE-46A3-47BD-8342-5578BDBFA7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7070" y="3566865"/>
                  <a:ext cx="105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D4DEF861-A0FD-460C-8870-3D37D5082663}"/>
                    </a:ext>
                  </a:extLst>
                </p14:cNvPr>
                <p14:cNvContentPartPr/>
                <p14:nvPr/>
              </p14:nvContentPartPr>
              <p14:xfrm>
                <a:off x="8646630" y="3507465"/>
                <a:ext cx="89640" cy="68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D4DEF861-A0FD-460C-8870-3D37D50826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7630" y="3498465"/>
                  <a:ext cx="10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07A1F74F-941B-45D4-BA2D-8276BB497D80}"/>
                    </a:ext>
                  </a:extLst>
                </p14:cNvPr>
                <p14:cNvContentPartPr/>
                <p14:nvPr/>
              </p14:nvContentPartPr>
              <p14:xfrm>
                <a:off x="8706030" y="3513945"/>
                <a:ext cx="173520" cy="1357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07A1F74F-941B-45D4-BA2D-8276BB497D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97390" y="3504945"/>
                  <a:ext cx="191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6FBEF6A8-337B-4FD0-A09C-5BB8763EC497}"/>
                    </a:ext>
                  </a:extLst>
                </p14:cNvPr>
                <p14:cNvContentPartPr/>
                <p14:nvPr/>
              </p14:nvContentPartPr>
              <p14:xfrm>
                <a:off x="9033270" y="3507825"/>
                <a:ext cx="146160" cy="1015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6FBEF6A8-337B-4FD0-A09C-5BB8763EC49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4270" y="3499185"/>
                  <a:ext cx="16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40B6734-F184-429C-86BF-155D35C61AAD}"/>
                    </a:ext>
                  </a:extLst>
                </p14:cNvPr>
                <p14:cNvContentPartPr/>
                <p14:nvPr/>
              </p14:nvContentPartPr>
              <p14:xfrm>
                <a:off x="9292830" y="3226305"/>
                <a:ext cx="281520" cy="3693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40B6734-F184-429C-86BF-155D35C61A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4190" y="3217305"/>
                  <a:ext cx="299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D8923F74-E535-4DFE-BAC6-955CB3763F3B}"/>
                    </a:ext>
                  </a:extLst>
                </p14:cNvPr>
                <p14:cNvContentPartPr/>
                <p14:nvPr/>
              </p14:nvContentPartPr>
              <p14:xfrm>
                <a:off x="9653910" y="3479385"/>
                <a:ext cx="148320" cy="1299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D8923F74-E535-4DFE-BAC6-955CB3763F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45270" y="3470745"/>
                  <a:ext cx="165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5B19129-EF8E-4C53-890D-665E7750883D}"/>
                    </a:ext>
                  </a:extLst>
                </p14:cNvPr>
                <p14:cNvContentPartPr/>
                <p14:nvPr/>
              </p14:nvContentPartPr>
              <p14:xfrm>
                <a:off x="9688830" y="3548505"/>
                <a:ext cx="71280" cy="284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5B19129-EF8E-4C53-890D-665E775088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80190" y="3539865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DC78D834-620C-4A9A-A039-195A4ADC506C}"/>
                    </a:ext>
                  </a:extLst>
                </p14:cNvPr>
                <p14:cNvContentPartPr/>
                <p14:nvPr/>
              </p14:nvContentPartPr>
              <p14:xfrm>
                <a:off x="9636630" y="3480465"/>
                <a:ext cx="166320" cy="529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DC78D834-620C-4A9A-A039-195A4ADC50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7630" y="3471465"/>
                  <a:ext cx="183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C85F4FFC-0E5C-4DC1-A5F2-0B004334A769}"/>
                    </a:ext>
                  </a:extLst>
                </p14:cNvPr>
                <p14:cNvContentPartPr/>
                <p14:nvPr/>
              </p14:nvContentPartPr>
              <p14:xfrm>
                <a:off x="9858390" y="3574065"/>
                <a:ext cx="311400" cy="644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C85F4FFC-0E5C-4DC1-A5F2-0B004334A7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49750" y="3565425"/>
                  <a:ext cx="329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BDB3F80D-59D7-4F9E-8AC7-7FC786EFDDE9}"/>
                    </a:ext>
                  </a:extLst>
                </p14:cNvPr>
                <p14:cNvContentPartPr/>
                <p14:nvPr/>
              </p14:nvContentPartPr>
              <p14:xfrm>
                <a:off x="10178070" y="3568665"/>
                <a:ext cx="123480" cy="525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BDB3F80D-59D7-4F9E-8AC7-7FC786EFDDE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69070" y="3559665"/>
                  <a:ext cx="141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0EF3F759-8B55-4B56-A0A1-B48EE3057091}"/>
                    </a:ext>
                  </a:extLst>
                </p14:cNvPr>
                <p14:cNvContentPartPr/>
                <p14:nvPr/>
              </p14:nvContentPartPr>
              <p14:xfrm>
                <a:off x="10279590" y="3451665"/>
                <a:ext cx="94680" cy="925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0EF3F759-8B55-4B56-A0A1-B48EE30570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70590" y="3442665"/>
                  <a:ext cx="11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3E4B5F1-9E3F-44FD-9235-19918E7769F9}"/>
                    </a:ext>
                  </a:extLst>
                </p14:cNvPr>
                <p14:cNvContentPartPr/>
                <p14:nvPr/>
              </p14:nvContentPartPr>
              <p14:xfrm>
                <a:off x="10318110" y="3484425"/>
                <a:ext cx="181800" cy="1396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3E4B5F1-9E3F-44FD-9235-19918E7769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09110" y="3475425"/>
                  <a:ext cx="199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DE0D2E14-EDE0-4EBC-A204-054B82B63FEC}"/>
                    </a:ext>
                  </a:extLst>
                </p14:cNvPr>
                <p14:cNvContentPartPr/>
                <p14:nvPr/>
              </p14:nvContentPartPr>
              <p14:xfrm>
                <a:off x="10666950" y="3545985"/>
                <a:ext cx="171720" cy="111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DE0D2E14-EDE0-4EBC-A204-054B82B63F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58310" y="3536985"/>
                  <a:ext cx="189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2BC6A239-D9C9-4D1A-BBBB-42EF60D05C4D}"/>
                    </a:ext>
                  </a:extLst>
                </p14:cNvPr>
                <p14:cNvContentPartPr/>
                <p14:nvPr/>
              </p14:nvContentPartPr>
              <p14:xfrm>
                <a:off x="11006430" y="3215145"/>
                <a:ext cx="232560" cy="3600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2BC6A239-D9C9-4D1A-BBBB-42EF60D05C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97790" y="3206505"/>
                  <a:ext cx="25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C51B703-8F25-4477-AAB8-7557D28F6B56}"/>
                    </a:ext>
                  </a:extLst>
                </p14:cNvPr>
                <p14:cNvContentPartPr/>
                <p14:nvPr/>
              </p14:nvContentPartPr>
              <p14:xfrm>
                <a:off x="11339430" y="3385425"/>
                <a:ext cx="144360" cy="1990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C51B703-8F25-4477-AAB8-7557D28F6B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30430" y="3376425"/>
                  <a:ext cx="162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B0EB3123-9623-48BF-9E70-B4C890D30412}"/>
                    </a:ext>
                  </a:extLst>
                </p14:cNvPr>
                <p14:cNvContentPartPr/>
                <p14:nvPr/>
              </p14:nvContentPartPr>
              <p14:xfrm>
                <a:off x="11518350" y="3516825"/>
                <a:ext cx="234720" cy="597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B0EB3123-9623-48BF-9E70-B4C890D3041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09710" y="3507825"/>
                  <a:ext cx="252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4BD25D5F-1D9F-4A0A-9297-FE7A44AD6E6E}"/>
                    </a:ext>
                  </a:extLst>
                </p14:cNvPr>
                <p14:cNvContentPartPr/>
                <p14:nvPr/>
              </p14:nvContentPartPr>
              <p14:xfrm>
                <a:off x="11761710" y="3446985"/>
                <a:ext cx="151920" cy="1890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4BD25D5F-1D9F-4A0A-9297-FE7A44AD6E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53070" y="3437985"/>
                  <a:ext cx="1695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F34F88E2-1D3C-4E1A-A2EB-6C7CC20891F8}"/>
              </a:ext>
            </a:extLst>
          </p:cNvPr>
          <p:cNvGrpSpPr/>
          <p:nvPr/>
        </p:nvGrpSpPr>
        <p:grpSpPr>
          <a:xfrm>
            <a:off x="7391310" y="1979625"/>
            <a:ext cx="4743720" cy="2228040"/>
            <a:chOff x="7391310" y="1979625"/>
            <a:chExt cx="4743720" cy="22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C9B2714C-5B6A-4809-B1DD-06DFDC193959}"/>
                    </a:ext>
                  </a:extLst>
                </p14:cNvPr>
                <p14:cNvContentPartPr/>
                <p14:nvPr/>
              </p14:nvContentPartPr>
              <p14:xfrm>
                <a:off x="7497870" y="2007705"/>
                <a:ext cx="4126680" cy="2322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C9B2714C-5B6A-4809-B1DD-06DFDC19395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88870" y="1998705"/>
                  <a:ext cx="4144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3DEB8A7A-741B-45D4-92A4-081CC4C4FE02}"/>
                    </a:ext>
                  </a:extLst>
                </p14:cNvPr>
                <p14:cNvContentPartPr/>
                <p14:nvPr/>
              </p14:nvContentPartPr>
              <p14:xfrm>
                <a:off x="7391310" y="2209305"/>
                <a:ext cx="4538880" cy="19983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3DEB8A7A-741B-45D4-92A4-081CC4C4FE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82310" y="2200665"/>
                  <a:ext cx="4556520" cy="20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A3B4BDC6-3EC4-4E07-9A7A-2B943F3B07AB}"/>
                    </a:ext>
                  </a:extLst>
                </p14:cNvPr>
                <p14:cNvContentPartPr/>
                <p14:nvPr/>
              </p14:nvContentPartPr>
              <p14:xfrm>
                <a:off x="11525910" y="1979625"/>
                <a:ext cx="609120" cy="21283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A3B4BDC6-3EC4-4E07-9A7A-2B943F3B07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17270" y="1970625"/>
                  <a:ext cx="626760" cy="21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8FCEBB80-7869-4360-9C18-46A5BCC2324B}"/>
              </a:ext>
            </a:extLst>
          </p:cNvPr>
          <p:cNvGrpSpPr/>
          <p:nvPr/>
        </p:nvGrpSpPr>
        <p:grpSpPr>
          <a:xfrm>
            <a:off x="531150" y="3077625"/>
            <a:ext cx="515880" cy="387360"/>
            <a:chOff x="531150" y="3077625"/>
            <a:chExt cx="5158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B4BCA9B-1C58-4E8C-A364-73370E62A5E3}"/>
                    </a:ext>
                  </a:extLst>
                </p14:cNvPr>
                <p14:cNvContentPartPr/>
                <p14:nvPr/>
              </p14:nvContentPartPr>
              <p14:xfrm>
                <a:off x="583710" y="3083745"/>
                <a:ext cx="220320" cy="115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B4BCA9B-1C58-4E8C-A364-73370E62A5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5070" y="3075105"/>
                  <a:ext cx="237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19C2DEA9-8E0E-44E2-8C34-74949D2770A4}"/>
                    </a:ext>
                  </a:extLst>
                </p14:cNvPr>
                <p14:cNvContentPartPr/>
                <p14:nvPr/>
              </p14:nvContentPartPr>
              <p14:xfrm>
                <a:off x="531150" y="3077625"/>
                <a:ext cx="267120" cy="3236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19C2DEA9-8E0E-44E2-8C34-74949D2770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2510" y="3068985"/>
                  <a:ext cx="28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25FE78D7-80E5-4EA2-B34B-046C14EACE22}"/>
                    </a:ext>
                  </a:extLst>
                </p14:cNvPr>
                <p14:cNvContentPartPr/>
                <p14:nvPr/>
              </p14:nvContentPartPr>
              <p14:xfrm>
                <a:off x="860910" y="3302265"/>
                <a:ext cx="186120" cy="162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25FE78D7-80E5-4EA2-B34B-046C14EACE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1910" y="3293265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B85BECD0-34A4-440A-8CE7-CB1AE2857109}"/>
                    </a:ext>
                  </a:extLst>
                </p14:cNvPr>
                <p14:cNvContentPartPr/>
                <p14:nvPr/>
              </p14:nvContentPartPr>
              <p14:xfrm>
                <a:off x="879990" y="3382185"/>
                <a:ext cx="46080" cy="151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B85BECD0-34A4-440A-8CE7-CB1AE28571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0990" y="3373545"/>
                  <a:ext cx="63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94F1A34A-A9D7-419F-95BE-B4902A847990}"/>
                    </a:ext>
                  </a:extLst>
                </p14:cNvPr>
                <p14:cNvContentPartPr/>
                <p14:nvPr/>
              </p14:nvContentPartPr>
              <p14:xfrm>
                <a:off x="851910" y="3300825"/>
                <a:ext cx="150120" cy="262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94F1A34A-A9D7-419F-95BE-B4902A8479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3270" y="3291825"/>
                  <a:ext cx="1677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97" name="Entrada de lápiz 296">
                <a:extLst>
                  <a:ext uri="{FF2B5EF4-FFF2-40B4-BE49-F238E27FC236}">
                    <a16:creationId xmlns:a16="http://schemas.microsoft.com/office/drawing/2014/main" id="{F224DD19-9DE9-4D0F-A82F-A274C25D174F}"/>
                  </a:ext>
                </a:extLst>
              </p14:cNvPr>
              <p14:cNvContentPartPr/>
              <p14:nvPr/>
            </p14:nvContentPartPr>
            <p14:xfrm>
              <a:off x="1269870" y="3277425"/>
              <a:ext cx="176760" cy="17640"/>
            </p14:xfrm>
          </p:contentPart>
        </mc:Choice>
        <mc:Fallback xmlns="">
          <p:pic>
            <p:nvPicPr>
              <p:cNvPr id="297" name="Entrada de lápiz 296">
                <a:extLst>
                  <a:ext uri="{FF2B5EF4-FFF2-40B4-BE49-F238E27FC236}">
                    <a16:creationId xmlns:a16="http://schemas.microsoft.com/office/drawing/2014/main" id="{F224DD19-9DE9-4D0F-A82F-A274C25D174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61230" y="3268425"/>
                <a:ext cx="194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6EDF8444-59B2-4440-B5AF-5136F00C4B84}"/>
                  </a:ext>
                </a:extLst>
              </p14:cNvPr>
              <p14:cNvContentPartPr/>
              <p14:nvPr/>
            </p14:nvContentPartPr>
            <p14:xfrm>
              <a:off x="1298670" y="3374625"/>
              <a:ext cx="126360" cy="23040"/>
            </p14:xfrm>
          </p:contentPart>
        </mc:Choice>
        <mc:Fallback xmlns=""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6EDF8444-59B2-4440-B5AF-5136F00C4B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289670" y="3365985"/>
                <a:ext cx="1440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77EB46B2-E598-4F61-9B8B-5949861A8F6B}"/>
              </a:ext>
            </a:extLst>
          </p:cNvPr>
          <p:cNvGrpSpPr/>
          <p:nvPr/>
        </p:nvGrpSpPr>
        <p:grpSpPr>
          <a:xfrm>
            <a:off x="1764870" y="2899425"/>
            <a:ext cx="1656000" cy="458640"/>
            <a:chOff x="1764870" y="2899425"/>
            <a:chExt cx="165600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67433D21-4563-4E6B-966B-BD0FBE139685}"/>
                    </a:ext>
                  </a:extLst>
                </p14:cNvPr>
                <p14:cNvContentPartPr/>
                <p14:nvPr/>
              </p14:nvContentPartPr>
              <p14:xfrm>
                <a:off x="1764870" y="2899425"/>
                <a:ext cx="369360" cy="37656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67433D21-4563-4E6B-966B-BD0FBE1396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56230" y="2890425"/>
                  <a:ext cx="387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D164399-EECA-4152-AE28-3313DDE9606F}"/>
                    </a:ext>
                  </a:extLst>
                </p14:cNvPr>
                <p14:cNvContentPartPr/>
                <p14:nvPr/>
              </p14:nvContentPartPr>
              <p14:xfrm>
                <a:off x="2218470" y="3168345"/>
                <a:ext cx="135000" cy="1378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D164399-EECA-4152-AE28-3313DDE960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9830" y="3159705"/>
                  <a:ext cx="152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C47CFDE0-9E98-4DA9-9ECA-DAE0B745BFDF}"/>
                    </a:ext>
                  </a:extLst>
                </p14:cNvPr>
                <p14:cNvContentPartPr/>
                <p14:nvPr/>
              </p14:nvContentPartPr>
              <p14:xfrm>
                <a:off x="2209110" y="3232785"/>
                <a:ext cx="78120" cy="133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C47CFDE0-9E98-4DA9-9ECA-DAE0B745BF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0470" y="3224145"/>
                  <a:ext cx="95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F4DFA431-0259-4295-9106-2C07DAD01AC2}"/>
                    </a:ext>
                  </a:extLst>
                </p14:cNvPr>
                <p14:cNvContentPartPr/>
                <p14:nvPr/>
              </p14:nvContentPartPr>
              <p14:xfrm>
                <a:off x="2182830" y="3173385"/>
                <a:ext cx="169560" cy="334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F4DFA431-0259-4295-9106-2C07DAD01A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73830" y="3164745"/>
                  <a:ext cx="187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79697F9D-545E-440F-9865-7E1A3B585F72}"/>
                    </a:ext>
                  </a:extLst>
                </p14:cNvPr>
                <p14:cNvContentPartPr/>
                <p14:nvPr/>
              </p14:nvContentPartPr>
              <p14:xfrm>
                <a:off x="2573430" y="3229545"/>
                <a:ext cx="160200" cy="86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79697F9D-545E-440F-9865-7E1A3B585F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64790" y="3220545"/>
                  <a:ext cx="177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13A4C20-589F-449D-A945-30D6C49D6781}"/>
                    </a:ext>
                  </a:extLst>
                </p14:cNvPr>
                <p14:cNvContentPartPr/>
                <p14:nvPr/>
              </p14:nvContentPartPr>
              <p14:xfrm>
                <a:off x="2879430" y="2903745"/>
                <a:ext cx="281880" cy="33084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13A4C20-589F-449D-A945-30D6C49D67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70430" y="2895105"/>
                  <a:ext cx="299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8194AC44-852F-4EC4-8551-A2F4E414D3F5}"/>
                    </a:ext>
                  </a:extLst>
                </p14:cNvPr>
                <p14:cNvContentPartPr/>
                <p14:nvPr/>
              </p14:nvContentPartPr>
              <p14:xfrm>
                <a:off x="3306390" y="3125145"/>
                <a:ext cx="114480" cy="2329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8194AC44-852F-4EC4-8551-A2F4E414D3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97390" y="3116505"/>
                  <a:ext cx="132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711EDAA3-DEA6-4C26-8A7F-94F10B6311C5}"/>
                    </a:ext>
                  </a:extLst>
                </p14:cNvPr>
                <p14:cNvContentPartPr/>
                <p14:nvPr/>
              </p14:nvContentPartPr>
              <p14:xfrm>
                <a:off x="3271830" y="3242865"/>
                <a:ext cx="137160" cy="35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711EDAA3-DEA6-4C26-8A7F-94F10B6311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62830" y="3233865"/>
                  <a:ext cx="1548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8" name="Entrada de lápiz 307">
                <a:extLst>
                  <a:ext uri="{FF2B5EF4-FFF2-40B4-BE49-F238E27FC236}">
                    <a16:creationId xmlns:a16="http://schemas.microsoft.com/office/drawing/2014/main" id="{A7AFB833-BE77-4D3F-8BEF-7E97D2EF0E6E}"/>
                  </a:ext>
                </a:extLst>
              </p14:cNvPr>
              <p14:cNvContentPartPr/>
              <p14:nvPr/>
            </p14:nvContentPartPr>
            <p14:xfrm>
              <a:off x="1795470" y="3496305"/>
              <a:ext cx="1626480" cy="31320"/>
            </p14:xfrm>
          </p:contentPart>
        </mc:Choice>
        <mc:Fallback xmlns="">
          <p:pic>
            <p:nvPicPr>
              <p:cNvPr id="308" name="Entrada de lápiz 307">
                <a:extLst>
                  <a:ext uri="{FF2B5EF4-FFF2-40B4-BE49-F238E27FC236}">
                    <a16:creationId xmlns:a16="http://schemas.microsoft.com/office/drawing/2014/main" id="{A7AFB833-BE77-4D3F-8BEF-7E97D2EF0E6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786830" y="3487665"/>
                <a:ext cx="1644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upo 311">
            <a:extLst>
              <a:ext uri="{FF2B5EF4-FFF2-40B4-BE49-F238E27FC236}">
                <a16:creationId xmlns:a16="http://schemas.microsoft.com/office/drawing/2014/main" id="{80EB9C46-49D2-4F94-ABBF-DDB3E13B84DC}"/>
              </a:ext>
            </a:extLst>
          </p:cNvPr>
          <p:cNvGrpSpPr/>
          <p:nvPr/>
        </p:nvGrpSpPr>
        <p:grpSpPr>
          <a:xfrm>
            <a:off x="2220990" y="3675945"/>
            <a:ext cx="423000" cy="363960"/>
            <a:chOff x="2220990" y="3675945"/>
            <a:chExt cx="42300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326E407E-2C30-4A6B-9FAC-BD20EF4056B9}"/>
                    </a:ext>
                  </a:extLst>
                </p14:cNvPr>
                <p14:cNvContentPartPr/>
                <p14:nvPr/>
              </p14:nvContentPartPr>
              <p14:xfrm>
                <a:off x="2350590" y="3737505"/>
                <a:ext cx="25560" cy="3024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326E407E-2C30-4A6B-9FAC-BD20EF4056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41950" y="3728865"/>
                  <a:ext cx="43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9899E76-7FE1-4064-96A6-123EB9D66A72}"/>
                    </a:ext>
                  </a:extLst>
                </p14:cNvPr>
                <p14:cNvContentPartPr/>
                <p14:nvPr/>
              </p14:nvContentPartPr>
              <p14:xfrm>
                <a:off x="2220990" y="3675945"/>
                <a:ext cx="423000" cy="33876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9899E76-7FE1-4064-96A6-123EB9D66A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12350" y="3667305"/>
                  <a:ext cx="4406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o 368">
            <a:extLst>
              <a:ext uri="{FF2B5EF4-FFF2-40B4-BE49-F238E27FC236}">
                <a16:creationId xmlns:a16="http://schemas.microsoft.com/office/drawing/2014/main" id="{EEEAA7CF-7BA8-4E9C-8A14-AD78C8ABD8A0}"/>
              </a:ext>
            </a:extLst>
          </p:cNvPr>
          <p:cNvGrpSpPr/>
          <p:nvPr/>
        </p:nvGrpSpPr>
        <p:grpSpPr>
          <a:xfrm>
            <a:off x="463830" y="4593945"/>
            <a:ext cx="4076280" cy="649080"/>
            <a:chOff x="463830" y="4593945"/>
            <a:chExt cx="4076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3FD82DA4-18E9-4102-A975-1E20360987F6}"/>
                    </a:ext>
                  </a:extLst>
                </p14:cNvPr>
                <p14:cNvContentPartPr/>
                <p14:nvPr/>
              </p14:nvContentPartPr>
              <p14:xfrm>
                <a:off x="477870" y="4708785"/>
                <a:ext cx="387000" cy="212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3FD82DA4-18E9-4102-A975-1E20360987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9230" y="4699785"/>
                  <a:ext cx="404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C109AA7D-D6A7-4ED7-814A-863E9F98F3F3}"/>
                    </a:ext>
                  </a:extLst>
                </p14:cNvPr>
                <p14:cNvContentPartPr/>
                <p14:nvPr/>
              </p14:nvContentPartPr>
              <p14:xfrm>
                <a:off x="463830" y="4666665"/>
                <a:ext cx="337680" cy="43452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C109AA7D-D6A7-4ED7-814A-863E9F98F3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190" y="4658025"/>
                  <a:ext cx="3553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8EF312CF-1522-49D9-BFF1-457655B937D5}"/>
                    </a:ext>
                  </a:extLst>
                </p14:cNvPr>
                <p14:cNvContentPartPr/>
                <p14:nvPr/>
              </p14:nvContentPartPr>
              <p14:xfrm>
                <a:off x="888990" y="5005785"/>
                <a:ext cx="136800" cy="1767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8EF312CF-1522-49D9-BFF1-457655B937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0350" y="4997145"/>
                  <a:ext cx="15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1269409-0A47-4878-9D1A-E8679152E699}"/>
                    </a:ext>
                  </a:extLst>
                </p14:cNvPr>
                <p14:cNvContentPartPr/>
                <p14:nvPr/>
              </p14:nvContentPartPr>
              <p14:xfrm>
                <a:off x="873150" y="5089665"/>
                <a:ext cx="104400" cy="237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1269409-0A47-4878-9D1A-E8679152E69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4150" y="5080665"/>
                  <a:ext cx="122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37CABC4-3BAD-4E53-B008-302F392B64A6}"/>
                    </a:ext>
                  </a:extLst>
                </p14:cNvPr>
                <p14:cNvContentPartPr/>
                <p14:nvPr/>
              </p14:nvContentPartPr>
              <p14:xfrm>
                <a:off x="855870" y="5008665"/>
                <a:ext cx="135720" cy="4608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37CABC4-3BAD-4E53-B008-302F392B64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7230" y="4999665"/>
                  <a:ext cx="153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FD92E91E-D3E6-4964-A2FD-36919D9583B5}"/>
                    </a:ext>
                  </a:extLst>
                </p14:cNvPr>
                <p14:cNvContentPartPr/>
                <p14:nvPr/>
              </p14:nvContentPartPr>
              <p14:xfrm>
                <a:off x="1128750" y="5135385"/>
                <a:ext cx="312840" cy="568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FD92E91E-D3E6-4964-A2FD-36919D9583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9750" y="5126385"/>
                  <a:ext cx="330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222633DD-46E3-42E5-9CE6-A60BBB73CBB3}"/>
                    </a:ext>
                  </a:extLst>
                </p14:cNvPr>
                <p14:cNvContentPartPr/>
                <p14:nvPr/>
              </p14:nvContentPartPr>
              <p14:xfrm>
                <a:off x="1373190" y="4972305"/>
                <a:ext cx="87840" cy="7128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222633DD-46E3-42E5-9CE6-A60BBB73CB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64550" y="4963305"/>
                  <a:ext cx="105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46A8F20C-F8CF-47B5-8303-7DA2B5DD43B9}"/>
                    </a:ext>
                  </a:extLst>
                </p14:cNvPr>
                <p14:cNvContentPartPr/>
                <p14:nvPr/>
              </p14:nvContentPartPr>
              <p14:xfrm>
                <a:off x="1469670" y="5016945"/>
                <a:ext cx="244800" cy="1738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46A8F20C-F8CF-47B5-8303-7DA2B5DD43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460670" y="5007945"/>
                  <a:ext cx="262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581E64A1-864A-4F2D-A2EF-367796700F3A}"/>
                    </a:ext>
                  </a:extLst>
                </p14:cNvPr>
                <p14:cNvContentPartPr/>
                <p14:nvPr/>
              </p14:nvContentPartPr>
              <p14:xfrm>
                <a:off x="1974030" y="5005065"/>
                <a:ext cx="168480" cy="118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581E64A1-864A-4F2D-A2EF-367796700F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65030" y="4996065"/>
                  <a:ext cx="186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32A08C59-1AAD-4206-909E-2F5EC259B5A8}"/>
                    </a:ext>
                  </a:extLst>
                </p14:cNvPr>
                <p14:cNvContentPartPr/>
                <p14:nvPr/>
              </p14:nvContentPartPr>
              <p14:xfrm>
                <a:off x="1972590" y="5109825"/>
                <a:ext cx="106920" cy="183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32A08C59-1AAD-4206-909E-2F5EC259B5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63590" y="5101185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25904F13-DFF2-4AF6-ACA9-1F337ECD3A2B}"/>
                    </a:ext>
                  </a:extLst>
                </p14:cNvPr>
                <p14:cNvContentPartPr/>
                <p14:nvPr/>
              </p14:nvContentPartPr>
              <p14:xfrm>
                <a:off x="2366430" y="4637145"/>
                <a:ext cx="283320" cy="4132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25904F13-DFF2-4AF6-ACA9-1F337ECD3A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57790" y="4628145"/>
                  <a:ext cx="300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1DB88C30-D97D-4E3B-A3BF-AFC993170D39}"/>
                    </a:ext>
                  </a:extLst>
                </p14:cNvPr>
                <p14:cNvContentPartPr/>
                <p14:nvPr/>
              </p14:nvContentPartPr>
              <p14:xfrm>
                <a:off x="2676750" y="4901745"/>
                <a:ext cx="182520" cy="1627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1DB88C30-D97D-4E3B-A3BF-AFC993170D3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67750" y="4892745"/>
                  <a:ext cx="200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887B577F-621C-48AE-852F-AFD7F8B97D59}"/>
                    </a:ext>
                  </a:extLst>
                </p14:cNvPr>
                <p14:cNvContentPartPr/>
                <p14:nvPr/>
              </p14:nvContentPartPr>
              <p14:xfrm>
                <a:off x="2695110" y="4949625"/>
                <a:ext cx="79200" cy="4716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887B577F-621C-48AE-852F-AFD7F8B97D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86470" y="4940625"/>
                  <a:ext cx="96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6BD4D0E2-39E5-4858-8EFB-D6989E15D8BF}"/>
                    </a:ext>
                  </a:extLst>
                </p14:cNvPr>
                <p14:cNvContentPartPr/>
                <p14:nvPr/>
              </p14:nvContentPartPr>
              <p14:xfrm>
                <a:off x="2670630" y="4876905"/>
                <a:ext cx="103680" cy="475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6BD4D0E2-39E5-4858-8EFB-D6989E15D8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61990" y="4867905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B874A2CA-C252-427B-A479-208912596768}"/>
                    </a:ext>
                  </a:extLst>
                </p14:cNvPr>
                <p14:cNvContentPartPr/>
                <p14:nvPr/>
              </p14:nvContentPartPr>
              <p14:xfrm>
                <a:off x="2897430" y="4942785"/>
                <a:ext cx="320040" cy="972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B874A2CA-C252-427B-A479-20891259676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88430" y="4934145"/>
                  <a:ext cx="337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D3479A53-8E3C-4CDA-A269-1AF29BE7EA6C}"/>
                    </a:ext>
                  </a:extLst>
                </p14:cNvPr>
                <p14:cNvContentPartPr/>
                <p14:nvPr/>
              </p14:nvContentPartPr>
              <p14:xfrm>
                <a:off x="3179310" y="4795905"/>
                <a:ext cx="70920" cy="1378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D3479A53-8E3C-4CDA-A269-1AF29BE7EA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70670" y="4787265"/>
                  <a:ext cx="88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3D5C4836-12F7-43A1-91DC-F858ACEDA147}"/>
                    </a:ext>
                  </a:extLst>
                </p14:cNvPr>
                <p14:cNvContentPartPr/>
                <p14:nvPr/>
              </p14:nvContentPartPr>
              <p14:xfrm>
                <a:off x="3281910" y="4865745"/>
                <a:ext cx="147600" cy="1857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3D5C4836-12F7-43A1-91DC-F858ACEDA14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73270" y="4856745"/>
                  <a:ext cx="165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3A35F6EE-21BE-4B13-ABDF-8F82896B7FE4}"/>
                    </a:ext>
                  </a:extLst>
                </p14:cNvPr>
                <p14:cNvContentPartPr/>
                <p14:nvPr/>
              </p14:nvContentPartPr>
              <p14:xfrm>
                <a:off x="3811470" y="4982745"/>
                <a:ext cx="149040" cy="136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3A35F6EE-21BE-4B13-ABDF-8F82896B7F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02830" y="4973745"/>
                  <a:ext cx="166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1BE2E974-C755-4348-9C2C-627F3E09442C}"/>
                    </a:ext>
                  </a:extLst>
                </p14:cNvPr>
                <p14:cNvContentPartPr/>
                <p14:nvPr/>
              </p14:nvContentPartPr>
              <p14:xfrm>
                <a:off x="3993990" y="4593945"/>
                <a:ext cx="306000" cy="3312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1BE2E974-C755-4348-9C2C-627F3E09442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85350" y="4585305"/>
                  <a:ext cx="323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9CD18DFD-BB85-496A-A2B1-83692B9E8DE9}"/>
                    </a:ext>
                  </a:extLst>
                </p14:cNvPr>
                <p14:cNvContentPartPr/>
                <p14:nvPr/>
              </p14:nvContentPartPr>
              <p14:xfrm>
                <a:off x="4389630" y="4757385"/>
                <a:ext cx="150480" cy="24624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9CD18DFD-BB85-496A-A2B1-83692B9E8DE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80630" y="4748385"/>
                  <a:ext cx="168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4CF6FE0B-A642-49B4-B0EB-BEB92612B7A0}"/>
                    </a:ext>
                  </a:extLst>
                </p14:cNvPr>
                <p14:cNvContentPartPr/>
                <p14:nvPr/>
              </p14:nvContentPartPr>
              <p14:xfrm>
                <a:off x="4400790" y="4902465"/>
                <a:ext cx="116640" cy="255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4CF6FE0B-A642-49B4-B0EB-BEB92612B7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92150" y="4893825"/>
                  <a:ext cx="13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F5913FF8-0FFC-456A-A417-D7C30082DCCB}"/>
                    </a:ext>
                  </a:extLst>
                </p14:cNvPr>
                <p14:cNvContentPartPr/>
                <p14:nvPr/>
              </p14:nvContentPartPr>
              <p14:xfrm>
                <a:off x="2375430" y="5153745"/>
                <a:ext cx="2063160" cy="892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F5913FF8-0FFC-456A-A417-D7C30082DC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6430" y="5144745"/>
                  <a:ext cx="2080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upo 366">
            <a:extLst>
              <a:ext uri="{FF2B5EF4-FFF2-40B4-BE49-F238E27FC236}">
                <a16:creationId xmlns:a16="http://schemas.microsoft.com/office/drawing/2014/main" id="{5E90E2C1-BA22-4009-A855-3C58932744DE}"/>
              </a:ext>
            </a:extLst>
          </p:cNvPr>
          <p:cNvGrpSpPr/>
          <p:nvPr/>
        </p:nvGrpSpPr>
        <p:grpSpPr>
          <a:xfrm>
            <a:off x="3019830" y="5379105"/>
            <a:ext cx="945720" cy="342360"/>
            <a:chOff x="3019830" y="5379105"/>
            <a:chExt cx="9457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F4693FB6-F233-406A-B6B2-072EC0D9852D}"/>
                    </a:ext>
                  </a:extLst>
                </p14:cNvPr>
                <p14:cNvContentPartPr/>
                <p14:nvPr/>
              </p14:nvContentPartPr>
              <p14:xfrm>
                <a:off x="3082470" y="5456145"/>
                <a:ext cx="57240" cy="21564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F4693FB6-F233-406A-B6B2-072EC0D985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73830" y="5447505"/>
                  <a:ext cx="7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B2930CB8-0320-4A34-92EF-DA1D023AE83B}"/>
                    </a:ext>
                  </a:extLst>
                </p14:cNvPr>
                <p14:cNvContentPartPr/>
                <p14:nvPr/>
              </p14:nvContentPartPr>
              <p14:xfrm>
                <a:off x="3019830" y="5379105"/>
                <a:ext cx="255960" cy="33156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B2930CB8-0320-4A34-92EF-DA1D023AE83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11190" y="5370465"/>
                  <a:ext cx="2736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48D74618-0170-42CD-A915-1EFBA5E401A7}"/>
                    </a:ext>
                  </a:extLst>
                </p14:cNvPr>
                <p14:cNvContentPartPr/>
                <p14:nvPr/>
              </p14:nvContentPartPr>
              <p14:xfrm>
                <a:off x="3342030" y="5624265"/>
                <a:ext cx="310680" cy="835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48D74618-0170-42CD-A915-1EFBA5E401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33030" y="5615265"/>
                  <a:ext cx="328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7CCE5132-A1D7-4B7F-9153-99791281C14E}"/>
                    </a:ext>
                  </a:extLst>
                </p14:cNvPr>
                <p14:cNvContentPartPr/>
                <p14:nvPr/>
              </p14:nvContentPartPr>
              <p14:xfrm>
                <a:off x="3637950" y="5594385"/>
                <a:ext cx="127440" cy="871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7CCE5132-A1D7-4B7F-9153-99791281C14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29310" y="5585385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D63980AD-BB3E-4481-9E93-9F429FDDF41C}"/>
                    </a:ext>
                  </a:extLst>
                </p14:cNvPr>
                <p14:cNvContentPartPr/>
                <p14:nvPr/>
              </p14:nvContentPartPr>
              <p14:xfrm>
                <a:off x="3731190" y="5440305"/>
                <a:ext cx="234360" cy="2437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D63980AD-BB3E-4481-9E93-9F429FDDF4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22550" y="5431305"/>
                  <a:ext cx="252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D8BA819A-CB69-4381-9E56-562E0B46055A}"/>
                    </a:ext>
                  </a:extLst>
                </p14:cNvPr>
                <p14:cNvContentPartPr/>
                <p14:nvPr/>
              </p14:nvContentPartPr>
              <p14:xfrm>
                <a:off x="3780870" y="5502585"/>
                <a:ext cx="164880" cy="2188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D8BA819A-CB69-4381-9E56-562E0B46055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72230" y="5493585"/>
                  <a:ext cx="1825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E6299C9F-E2CB-4011-A71D-4042C37CDEED}"/>
              </a:ext>
            </a:extLst>
          </p:cNvPr>
          <p:cNvGrpSpPr/>
          <p:nvPr/>
        </p:nvGrpSpPr>
        <p:grpSpPr>
          <a:xfrm>
            <a:off x="546270" y="5943945"/>
            <a:ext cx="4712760" cy="854280"/>
            <a:chOff x="546270" y="5943945"/>
            <a:chExt cx="4712760" cy="85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8B1DF6D2-923A-4138-A2BA-5A8225406844}"/>
                    </a:ext>
                  </a:extLst>
                </p14:cNvPr>
                <p14:cNvContentPartPr/>
                <p14:nvPr/>
              </p14:nvContentPartPr>
              <p14:xfrm>
                <a:off x="546270" y="6080385"/>
                <a:ext cx="282960" cy="39924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8B1DF6D2-923A-4138-A2BA-5A82254068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630" y="6071745"/>
                  <a:ext cx="300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00C3096B-C6C8-4A4D-8E21-858EA5ECAFEB}"/>
                    </a:ext>
                  </a:extLst>
                </p14:cNvPr>
                <p14:cNvContentPartPr/>
                <p14:nvPr/>
              </p14:nvContentPartPr>
              <p14:xfrm>
                <a:off x="956670" y="6336345"/>
                <a:ext cx="174600" cy="1987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00C3096B-C6C8-4A4D-8E21-858EA5ECAFE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7670" y="6327345"/>
                  <a:ext cx="19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0B54C8E0-84DD-4C9E-A301-7CA80E307F25}"/>
                    </a:ext>
                  </a:extLst>
                </p14:cNvPr>
                <p14:cNvContentPartPr/>
                <p14:nvPr/>
              </p14:nvContentPartPr>
              <p14:xfrm>
                <a:off x="979350" y="6418425"/>
                <a:ext cx="76680" cy="3096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0B54C8E0-84DD-4C9E-A301-7CA80E307F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0350" y="6409425"/>
                  <a:ext cx="94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0784DE3F-BE61-4426-8DA4-113930613EAB}"/>
                    </a:ext>
                  </a:extLst>
                </p14:cNvPr>
                <p14:cNvContentPartPr/>
                <p14:nvPr/>
              </p14:nvContentPartPr>
              <p14:xfrm>
                <a:off x="946590" y="6321225"/>
                <a:ext cx="126360" cy="4392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0784DE3F-BE61-4426-8DA4-113930613E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7950" y="6312225"/>
                  <a:ext cx="144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BE0E706C-D78B-4DBD-952A-A618773F7A81}"/>
                    </a:ext>
                  </a:extLst>
                </p14:cNvPr>
                <p14:cNvContentPartPr/>
                <p14:nvPr/>
              </p14:nvContentPartPr>
              <p14:xfrm>
                <a:off x="1238910" y="6443985"/>
                <a:ext cx="207720" cy="12528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BE0E706C-D78B-4DBD-952A-A618773F7A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30270" y="6435345"/>
                  <a:ext cx="225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8AB9CAC-4BB9-4BC3-B381-77C3EF9854BA}"/>
                    </a:ext>
                  </a:extLst>
                </p14:cNvPr>
                <p14:cNvContentPartPr/>
                <p14:nvPr/>
              </p14:nvContentPartPr>
              <p14:xfrm>
                <a:off x="1448430" y="6449385"/>
                <a:ext cx="174960" cy="106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8AB9CAC-4BB9-4BC3-B381-77C3EF9854B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39790" y="6440745"/>
                  <a:ext cx="192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9B1BCBE6-1E02-49B8-8B82-C3566ACC0B40}"/>
                    </a:ext>
                  </a:extLst>
                </p14:cNvPr>
                <p14:cNvContentPartPr/>
                <p14:nvPr/>
              </p14:nvContentPartPr>
              <p14:xfrm>
                <a:off x="1568310" y="6333105"/>
                <a:ext cx="308520" cy="2196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9B1BCBE6-1E02-49B8-8B82-C3566ACC0B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59670" y="6324105"/>
                  <a:ext cx="326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A10A71E1-6799-4550-9CB3-1AEA64F7CAF1}"/>
                    </a:ext>
                  </a:extLst>
                </p14:cNvPr>
                <p14:cNvContentPartPr/>
                <p14:nvPr/>
              </p14:nvContentPartPr>
              <p14:xfrm>
                <a:off x="1697550" y="6393225"/>
                <a:ext cx="231840" cy="1486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A10A71E1-6799-4550-9CB3-1AEA64F7CAF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88550" y="6384225"/>
                  <a:ext cx="249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31EB00BC-4181-4589-9F99-3E455A34A79C}"/>
                    </a:ext>
                  </a:extLst>
                </p14:cNvPr>
                <p14:cNvContentPartPr/>
                <p14:nvPr/>
              </p14:nvContentPartPr>
              <p14:xfrm>
                <a:off x="2145030" y="6415905"/>
                <a:ext cx="182880" cy="1166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31EB00BC-4181-4589-9F99-3E455A34A79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36390" y="6407265"/>
                  <a:ext cx="200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1C4E814E-3C79-435C-B0D0-DA30E4A9AA96}"/>
                    </a:ext>
                  </a:extLst>
                </p14:cNvPr>
                <p14:cNvContentPartPr/>
                <p14:nvPr/>
              </p14:nvContentPartPr>
              <p14:xfrm>
                <a:off x="2602590" y="5992905"/>
                <a:ext cx="300600" cy="4413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1C4E814E-3C79-435C-B0D0-DA30E4A9AA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93590" y="5984265"/>
                  <a:ext cx="318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EEDE99A9-29CF-4751-A2C3-CA14D34C6A92}"/>
                    </a:ext>
                  </a:extLst>
                </p14:cNvPr>
                <p14:cNvContentPartPr/>
                <p14:nvPr/>
              </p14:nvContentPartPr>
              <p14:xfrm>
                <a:off x="2906790" y="6252105"/>
                <a:ext cx="208440" cy="17136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EEDE99A9-29CF-4751-A2C3-CA14D34C6A9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97790" y="6243105"/>
                  <a:ext cx="22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B4FE55E2-3C77-49AF-8E11-B5ECC7DE454E}"/>
                    </a:ext>
                  </a:extLst>
                </p14:cNvPr>
                <p14:cNvContentPartPr/>
                <p14:nvPr/>
              </p14:nvContentPartPr>
              <p14:xfrm>
                <a:off x="2939910" y="6355425"/>
                <a:ext cx="97560" cy="2556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B4FE55E2-3C77-49AF-8E11-B5ECC7DE45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30910" y="6346425"/>
                  <a:ext cx="115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E27DBCEF-A517-4D61-B361-133E993197E7}"/>
                    </a:ext>
                  </a:extLst>
                </p14:cNvPr>
                <p14:cNvContentPartPr/>
                <p14:nvPr/>
              </p14:nvContentPartPr>
              <p14:xfrm>
                <a:off x="2916510" y="6248865"/>
                <a:ext cx="177840" cy="774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E27DBCEF-A517-4D61-B361-133E993197E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07510" y="6240225"/>
                  <a:ext cx="195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BC15944B-BE1C-4CA7-9086-65DCA3650539}"/>
                    </a:ext>
                  </a:extLst>
                </p14:cNvPr>
                <p14:cNvContentPartPr/>
                <p14:nvPr/>
              </p14:nvContentPartPr>
              <p14:xfrm>
                <a:off x="3182910" y="6301785"/>
                <a:ext cx="326160" cy="806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BC15944B-BE1C-4CA7-9086-65DCA365053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174270" y="6293145"/>
                  <a:ext cx="343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D6D88618-0DFF-44C7-BC47-3650DFB5D22A}"/>
                    </a:ext>
                  </a:extLst>
                </p14:cNvPr>
                <p14:cNvContentPartPr/>
                <p14:nvPr/>
              </p14:nvContentPartPr>
              <p14:xfrm>
                <a:off x="3493590" y="6315105"/>
                <a:ext cx="155880" cy="8208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D6D88618-0DFF-44C7-BC47-3650DFB5D22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84590" y="6306465"/>
                  <a:ext cx="17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1C211565-23E5-4B2D-AAB8-A667CF8EBDBB}"/>
                    </a:ext>
                  </a:extLst>
                </p14:cNvPr>
                <p14:cNvContentPartPr/>
                <p14:nvPr/>
              </p14:nvContentPartPr>
              <p14:xfrm>
                <a:off x="3622110" y="6200985"/>
                <a:ext cx="250560" cy="19044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1C211565-23E5-4B2D-AAB8-A667CF8EBD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13470" y="6191985"/>
                  <a:ext cx="26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52CC1504-D1AE-4F70-9760-B10383C1EEE8}"/>
                    </a:ext>
                  </a:extLst>
                </p14:cNvPr>
                <p14:cNvContentPartPr/>
                <p14:nvPr/>
              </p14:nvContentPartPr>
              <p14:xfrm>
                <a:off x="3700950" y="6233745"/>
                <a:ext cx="191160" cy="135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52CC1504-D1AE-4F70-9760-B10383C1EEE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92310" y="6225105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825C49D9-B21B-4CC7-AF6D-CD310964AA7D}"/>
                    </a:ext>
                  </a:extLst>
                </p14:cNvPr>
                <p14:cNvContentPartPr/>
                <p14:nvPr/>
              </p14:nvContentPartPr>
              <p14:xfrm>
                <a:off x="4012350" y="6343185"/>
                <a:ext cx="196200" cy="2124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825C49D9-B21B-4CC7-AF6D-CD310964AA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03350" y="6334185"/>
                  <a:ext cx="213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2A11A6D6-C650-42C0-8B2F-910256179A36}"/>
                    </a:ext>
                  </a:extLst>
                </p14:cNvPr>
                <p14:cNvContentPartPr/>
                <p14:nvPr/>
              </p14:nvContentPartPr>
              <p14:xfrm>
                <a:off x="4422030" y="5943945"/>
                <a:ext cx="235080" cy="41796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2A11A6D6-C650-42C0-8B2F-910256179A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13390" y="5934945"/>
                  <a:ext cx="252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6CEFAF9A-D4A9-42E3-ADE6-C27EBA7F8DB8}"/>
                    </a:ext>
                  </a:extLst>
                </p14:cNvPr>
                <p14:cNvContentPartPr/>
                <p14:nvPr/>
              </p14:nvContentPartPr>
              <p14:xfrm>
                <a:off x="4727310" y="6096945"/>
                <a:ext cx="176760" cy="2448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6CEFAF9A-D4A9-42E3-ADE6-C27EBA7F8D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18670" y="6087945"/>
                  <a:ext cx="194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B1F7FC80-A5D7-4160-B36C-AD3CF3AE2DC1}"/>
                    </a:ext>
                  </a:extLst>
                </p14:cNvPr>
                <p14:cNvContentPartPr/>
                <p14:nvPr/>
              </p14:nvContentPartPr>
              <p14:xfrm>
                <a:off x="4754670" y="6260745"/>
                <a:ext cx="114120" cy="352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B1F7FC80-A5D7-4160-B36C-AD3CF3AE2D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46030" y="6252105"/>
                  <a:ext cx="131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3380BC8A-E786-448F-A0E0-247261E35D9F}"/>
                    </a:ext>
                  </a:extLst>
                </p14:cNvPr>
                <p14:cNvContentPartPr/>
                <p14:nvPr/>
              </p14:nvContentPartPr>
              <p14:xfrm>
                <a:off x="2611590" y="6507705"/>
                <a:ext cx="2647440" cy="583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3380BC8A-E786-448F-A0E0-247261E35D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02590" y="6498705"/>
                  <a:ext cx="2665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8FE3C88E-9732-408F-9BDC-AE21E5077369}"/>
                    </a:ext>
                  </a:extLst>
                </p14:cNvPr>
                <p14:cNvContentPartPr/>
                <p14:nvPr/>
              </p14:nvContentPartPr>
              <p14:xfrm>
                <a:off x="3299190" y="6569985"/>
                <a:ext cx="175320" cy="2203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8FE3C88E-9732-408F-9BDC-AE21E50773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90190" y="6560985"/>
                  <a:ext cx="192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BCBC4E05-7047-4DC0-AED1-D31F09A9052B}"/>
                    </a:ext>
                  </a:extLst>
                </p14:cNvPr>
                <p14:cNvContentPartPr/>
                <p14:nvPr/>
              </p14:nvContentPartPr>
              <p14:xfrm>
                <a:off x="3630390" y="6713985"/>
                <a:ext cx="290160" cy="644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BCBC4E05-7047-4DC0-AED1-D31F09A905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21750" y="6704985"/>
                  <a:ext cx="30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F002F52B-CC4E-4FCC-99BF-91D1A267A70D}"/>
                    </a:ext>
                  </a:extLst>
                </p14:cNvPr>
                <p14:cNvContentPartPr/>
                <p14:nvPr/>
              </p14:nvContentPartPr>
              <p14:xfrm>
                <a:off x="3878790" y="6594465"/>
                <a:ext cx="273960" cy="2037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F002F52B-CC4E-4FCC-99BF-91D1A267A7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69790" y="6585465"/>
                  <a:ext cx="2916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43A502DA-5A02-4E62-AAC6-790CC1017E5E}"/>
                  </a:ext>
                </a:extLst>
              </p14:cNvPr>
              <p14:cNvContentPartPr/>
              <p14:nvPr/>
            </p14:nvContentPartPr>
            <p14:xfrm>
              <a:off x="1818870" y="304185"/>
              <a:ext cx="360" cy="360"/>
            </p14:xfrm>
          </p:contentPart>
        </mc:Choice>
        <mc:Fallback xmlns=""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43A502DA-5A02-4E62-AAC6-790CC1017E5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809870" y="2955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upo 374">
            <a:extLst>
              <a:ext uri="{FF2B5EF4-FFF2-40B4-BE49-F238E27FC236}">
                <a16:creationId xmlns:a16="http://schemas.microsoft.com/office/drawing/2014/main" id="{F3EEB5B7-0C70-4211-9F55-19EC953B3453}"/>
              </a:ext>
            </a:extLst>
          </p:cNvPr>
          <p:cNvGrpSpPr/>
          <p:nvPr/>
        </p:nvGrpSpPr>
        <p:grpSpPr>
          <a:xfrm>
            <a:off x="251790" y="4091745"/>
            <a:ext cx="5117400" cy="2734920"/>
            <a:chOff x="251790" y="4091745"/>
            <a:chExt cx="5117400" cy="27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EDDBDE1F-3125-4C3E-9F8B-5E1132A8EF2D}"/>
                    </a:ext>
                  </a:extLst>
                </p14:cNvPr>
                <p14:cNvContentPartPr/>
                <p14:nvPr/>
              </p14:nvContentPartPr>
              <p14:xfrm>
                <a:off x="346470" y="4186065"/>
                <a:ext cx="3983760" cy="11376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EDDBDE1F-3125-4C3E-9F8B-5E1132A8EF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7830" y="4177065"/>
                  <a:ext cx="400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13AF6025-6BE4-4FCD-ADEF-C7A0476528E8}"/>
                    </a:ext>
                  </a:extLst>
                </p14:cNvPr>
                <p14:cNvContentPartPr/>
                <p14:nvPr/>
              </p14:nvContentPartPr>
              <p14:xfrm>
                <a:off x="251790" y="4229625"/>
                <a:ext cx="153720" cy="252756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13AF6025-6BE4-4FCD-ADEF-C7A0476528E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2790" y="4220625"/>
                  <a:ext cx="171360" cy="25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3ACDD86C-946B-4DBA-9B8B-19465037D492}"/>
                    </a:ext>
                  </a:extLst>
                </p14:cNvPr>
                <p14:cNvContentPartPr/>
                <p14:nvPr/>
              </p14:nvContentPartPr>
              <p14:xfrm>
                <a:off x="399750" y="6751785"/>
                <a:ext cx="4883760" cy="7488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3ACDD86C-946B-4DBA-9B8B-19465037D49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0750" y="6742785"/>
                  <a:ext cx="4901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50D85AC8-F3D4-4A79-9AC0-64CF64D658E7}"/>
                    </a:ext>
                  </a:extLst>
                </p14:cNvPr>
                <p14:cNvContentPartPr/>
                <p14:nvPr/>
              </p14:nvContentPartPr>
              <p14:xfrm>
                <a:off x="4251030" y="4091745"/>
                <a:ext cx="1118160" cy="26902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50D85AC8-F3D4-4A79-9AC0-64CF64D658E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42390" y="4083105"/>
                  <a:ext cx="1135800" cy="270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38DA0560-DA55-4164-A55A-91FDA483C8C0}"/>
              </a:ext>
            </a:extLst>
          </p:cNvPr>
          <p:cNvGrpSpPr/>
          <p:nvPr/>
        </p:nvGrpSpPr>
        <p:grpSpPr>
          <a:xfrm>
            <a:off x="7120770" y="4393800"/>
            <a:ext cx="3765240" cy="1076040"/>
            <a:chOff x="8300310" y="4327185"/>
            <a:chExt cx="3765240" cy="10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603E3159-636A-4398-80CB-92C4DF4271B3}"/>
                    </a:ext>
                  </a:extLst>
                </p14:cNvPr>
                <p14:cNvContentPartPr/>
                <p14:nvPr/>
              </p14:nvContentPartPr>
              <p14:xfrm>
                <a:off x="8300310" y="4706265"/>
                <a:ext cx="354240" cy="28512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603E3159-636A-4398-80CB-92C4DF4271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91670" y="4697265"/>
                  <a:ext cx="371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44B78F8D-66EE-4204-8E54-3EE71AC1894B}"/>
                    </a:ext>
                  </a:extLst>
                </p14:cNvPr>
                <p14:cNvContentPartPr/>
                <p14:nvPr/>
              </p14:nvContentPartPr>
              <p14:xfrm>
                <a:off x="8702070" y="4858545"/>
                <a:ext cx="138240" cy="1767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44B78F8D-66EE-4204-8E54-3EE71AC189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93070" y="4849545"/>
                  <a:ext cx="155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23E2D910-9CF3-4579-B8CF-BBB54BED2456}"/>
                    </a:ext>
                  </a:extLst>
                </p14:cNvPr>
                <p14:cNvContentPartPr/>
                <p14:nvPr/>
              </p14:nvContentPartPr>
              <p14:xfrm>
                <a:off x="8693430" y="4956465"/>
                <a:ext cx="72360" cy="3096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23E2D910-9CF3-4579-B8CF-BBB54BED24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84430" y="4947825"/>
                  <a:ext cx="90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11FC68B4-8685-419D-ABF8-24E40F297CC8}"/>
                    </a:ext>
                  </a:extLst>
                </p14:cNvPr>
                <p14:cNvContentPartPr/>
                <p14:nvPr/>
              </p14:nvContentPartPr>
              <p14:xfrm>
                <a:off x="8868390" y="4961505"/>
                <a:ext cx="237960" cy="5220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11FC68B4-8685-419D-ABF8-24E40F297CC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59390" y="4952865"/>
                  <a:ext cx="255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E711747E-F366-4B66-A3CF-4D3E2978E780}"/>
                    </a:ext>
                  </a:extLst>
                </p14:cNvPr>
                <p14:cNvContentPartPr/>
                <p14:nvPr/>
              </p14:nvContentPartPr>
              <p14:xfrm>
                <a:off x="9104550" y="4821105"/>
                <a:ext cx="26640" cy="1018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E711747E-F366-4B66-A3CF-4D3E2978E7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95550" y="4812105"/>
                  <a:ext cx="44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AF34989B-423F-4770-B496-25D0B1DB2A13}"/>
                    </a:ext>
                  </a:extLst>
                </p14:cNvPr>
                <p14:cNvContentPartPr/>
                <p14:nvPr/>
              </p14:nvContentPartPr>
              <p14:xfrm>
                <a:off x="9144150" y="4845945"/>
                <a:ext cx="129960" cy="1778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AF34989B-423F-4770-B496-25D0B1DB2A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35510" y="4837305"/>
                  <a:ext cx="14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4C5F6A6B-B34C-45DB-8F5E-FDBE323917A9}"/>
                    </a:ext>
                  </a:extLst>
                </p14:cNvPr>
                <p14:cNvContentPartPr/>
                <p14:nvPr/>
              </p14:nvContentPartPr>
              <p14:xfrm>
                <a:off x="9350790" y="4863945"/>
                <a:ext cx="153000" cy="1908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4C5F6A6B-B34C-45DB-8F5E-FDBE323917A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41790" y="4854945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CC599BD9-47D7-4D7E-89AB-7B62241E8055}"/>
                    </a:ext>
                  </a:extLst>
                </p14:cNvPr>
                <p14:cNvContentPartPr/>
                <p14:nvPr/>
              </p14:nvContentPartPr>
              <p14:xfrm>
                <a:off x="9390750" y="4962945"/>
                <a:ext cx="126720" cy="2088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CC599BD9-47D7-4D7E-89AB-7B62241E805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81750" y="4953945"/>
                  <a:ext cx="144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BBC1142B-803B-4431-8AFA-1B124211B207}"/>
                    </a:ext>
                  </a:extLst>
                </p14:cNvPr>
                <p14:cNvContentPartPr/>
                <p14:nvPr/>
              </p14:nvContentPartPr>
              <p14:xfrm>
                <a:off x="9607830" y="4327185"/>
                <a:ext cx="227520" cy="48960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BBC1142B-803B-4431-8AFA-1B124211B2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99190" y="4318545"/>
                  <a:ext cx="245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26D67C44-1427-4500-A70A-55D6041A9573}"/>
                    </a:ext>
                  </a:extLst>
                </p14:cNvPr>
                <p14:cNvContentPartPr/>
                <p14:nvPr/>
              </p14:nvContentPartPr>
              <p14:xfrm>
                <a:off x="9829590" y="4649385"/>
                <a:ext cx="161280" cy="172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26D67C44-1427-4500-A70A-55D6041A957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20590" y="4640745"/>
                  <a:ext cx="178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DDCCB0BA-E2B9-4334-974C-66F7A90A92DE}"/>
                    </a:ext>
                  </a:extLst>
                </p14:cNvPr>
                <p14:cNvContentPartPr/>
                <p14:nvPr/>
              </p14:nvContentPartPr>
              <p14:xfrm>
                <a:off x="9840750" y="4746225"/>
                <a:ext cx="74160" cy="248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DDCCB0BA-E2B9-4334-974C-66F7A90A92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31750" y="4737585"/>
                  <a:ext cx="91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E66BBC14-B309-41D4-B05D-BB4877B4E0DE}"/>
                    </a:ext>
                  </a:extLst>
                </p14:cNvPr>
                <p14:cNvContentPartPr/>
                <p14:nvPr/>
              </p14:nvContentPartPr>
              <p14:xfrm>
                <a:off x="9804030" y="4679625"/>
                <a:ext cx="94320" cy="3888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E66BBC14-B309-41D4-B05D-BB4877B4E0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795390" y="4670625"/>
                  <a:ext cx="111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6F50FEA4-C62B-4E58-94B5-564A0705CF8A}"/>
                    </a:ext>
                  </a:extLst>
                </p14:cNvPr>
                <p14:cNvContentPartPr/>
                <p14:nvPr/>
              </p14:nvContentPartPr>
              <p14:xfrm>
                <a:off x="9968550" y="4770705"/>
                <a:ext cx="312840" cy="6912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6F50FEA4-C62B-4E58-94B5-564A0705CF8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59910" y="4762065"/>
                  <a:ext cx="330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0DFB99AB-E9D3-494E-AFC2-3B27C15A62CC}"/>
                    </a:ext>
                  </a:extLst>
                </p14:cNvPr>
                <p14:cNvContentPartPr/>
                <p14:nvPr/>
              </p14:nvContentPartPr>
              <p14:xfrm>
                <a:off x="10220190" y="4622025"/>
                <a:ext cx="64440" cy="14112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0DFB99AB-E9D3-494E-AFC2-3B27C15A62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11190" y="4613385"/>
                  <a:ext cx="82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F5D5E086-A595-4ED0-B7BD-46FF419ED403}"/>
                    </a:ext>
                  </a:extLst>
                </p14:cNvPr>
                <p14:cNvContentPartPr/>
                <p14:nvPr/>
              </p14:nvContentPartPr>
              <p14:xfrm>
                <a:off x="10300470" y="4637865"/>
                <a:ext cx="222840" cy="1897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F5D5E086-A595-4ED0-B7BD-46FF419ED40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291830" y="4628865"/>
                  <a:ext cx="24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0BC07A22-B2CD-470F-BD52-55FC7CFACD59}"/>
                    </a:ext>
                  </a:extLst>
                </p14:cNvPr>
                <p14:cNvContentPartPr/>
                <p14:nvPr/>
              </p14:nvContentPartPr>
              <p14:xfrm>
                <a:off x="10626990" y="4727865"/>
                <a:ext cx="89280" cy="1008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0BC07A22-B2CD-470F-BD52-55FC7CFACD5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18350" y="4719225"/>
                  <a:ext cx="10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A5B791A9-282A-4416-A903-9AB787664729}"/>
                    </a:ext>
                  </a:extLst>
                </p14:cNvPr>
                <p14:cNvContentPartPr/>
                <p14:nvPr/>
              </p14:nvContentPartPr>
              <p14:xfrm>
                <a:off x="10680630" y="4351665"/>
                <a:ext cx="261720" cy="37584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A5B791A9-282A-4416-A903-9AB7876647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671630" y="4342665"/>
                  <a:ext cx="2793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774E1DEB-59E9-4E43-93C0-DBBFC77CF513}"/>
                    </a:ext>
                  </a:extLst>
                </p14:cNvPr>
                <p14:cNvContentPartPr/>
                <p14:nvPr/>
              </p14:nvContentPartPr>
              <p14:xfrm>
                <a:off x="10989150" y="4527705"/>
                <a:ext cx="96480" cy="2430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774E1DEB-59E9-4E43-93C0-DBBFC77CF5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80510" y="4519065"/>
                  <a:ext cx="114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FD966DDC-CFF6-49D5-B3CE-19D297026C90}"/>
                    </a:ext>
                  </a:extLst>
                </p14:cNvPr>
                <p14:cNvContentPartPr/>
                <p14:nvPr/>
              </p14:nvContentPartPr>
              <p14:xfrm>
                <a:off x="10951350" y="4687185"/>
                <a:ext cx="88560" cy="2304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FD966DDC-CFF6-49D5-B3CE-19D297026C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42710" y="4678545"/>
                  <a:ext cx="106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4D678295-DFE0-4A25-9D98-D2A967CE9322}"/>
                    </a:ext>
                  </a:extLst>
                </p14:cNvPr>
                <p14:cNvContentPartPr/>
                <p14:nvPr/>
              </p14:nvContentPartPr>
              <p14:xfrm>
                <a:off x="9658230" y="4897425"/>
                <a:ext cx="1408680" cy="9072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4D678295-DFE0-4A25-9D98-D2A967CE932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649230" y="4888785"/>
                  <a:ext cx="1426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07CBDB83-64EA-499F-9F36-B233A666ADF5}"/>
                    </a:ext>
                  </a:extLst>
                </p14:cNvPr>
                <p14:cNvContentPartPr/>
                <p14:nvPr/>
              </p14:nvContentPartPr>
              <p14:xfrm>
                <a:off x="9996270" y="5097945"/>
                <a:ext cx="208440" cy="27648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07CBDB83-64EA-499F-9F36-B233A666ADF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87630" y="5088945"/>
                  <a:ext cx="226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64F3D479-7F41-4BE7-840B-45CC58C7B443}"/>
                    </a:ext>
                  </a:extLst>
                </p14:cNvPr>
                <p14:cNvContentPartPr/>
                <p14:nvPr/>
              </p14:nvContentPartPr>
              <p14:xfrm>
                <a:off x="10239270" y="5293785"/>
                <a:ext cx="180360" cy="745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64F3D479-7F41-4BE7-840B-45CC58C7B44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30630" y="5284785"/>
                  <a:ext cx="19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8BB7405C-9D83-433D-BB48-B4242135A97B}"/>
                    </a:ext>
                  </a:extLst>
                </p14:cNvPr>
                <p14:cNvContentPartPr/>
                <p14:nvPr/>
              </p14:nvContentPartPr>
              <p14:xfrm>
                <a:off x="10448070" y="5273625"/>
                <a:ext cx="87840" cy="1040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8BB7405C-9D83-433D-BB48-B4242135A9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39430" y="5264985"/>
                  <a:ext cx="105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FFCD5517-BFEE-4E92-8A6D-D525537FC1D7}"/>
                    </a:ext>
                  </a:extLst>
                </p14:cNvPr>
                <p14:cNvContentPartPr/>
                <p14:nvPr/>
              </p14:nvContentPartPr>
              <p14:xfrm>
                <a:off x="10430070" y="5207745"/>
                <a:ext cx="66600" cy="5868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FFCD5517-BFEE-4E92-8A6D-D525537FC1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421070" y="5199105"/>
                  <a:ext cx="84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36F34426-1AA1-4519-A212-E84BE97B87C6}"/>
                    </a:ext>
                  </a:extLst>
                </p14:cNvPr>
                <p14:cNvContentPartPr/>
                <p14:nvPr/>
              </p14:nvContentPartPr>
              <p14:xfrm>
                <a:off x="10514310" y="5210265"/>
                <a:ext cx="238680" cy="19296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36F34426-1AA1-4519-A212-E84BE97B87C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05310" y="5201625"/>
                  <a:ext cx="256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83F4434F-895F-4429-99F8-78CC8A96DC07}"/>
                    </a:ext>
                  </a:extLst>
                </p14:cNvPr>
                <p14:cNvContentPartPr/>
                <p14:nvPr/>
              </p14:nvContentPartPr>
              <p14:xfrm>
                <a:off x="11204790" y="4820025"/>
                <a:ext cx="118440" cy="1908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83F4434F-895F-4429-99F8-78CC8A96DC0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95790" y="4811385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710393A2-6762-496D-B46F-1D8690136C39}"/>
                    </a:ext>
                  </a:extLst>
                </p14:cNvPr>
                <p14:cNvContentPartPr/>
                <p14:nvPr/>
              </p14:nvContentPartPr>
              <p14:xfrm>
                <a:off x="11344830" y="4541025"/>
                <a:ext cx="219240" cy="36252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710393A2-6762-496D-B46F-1D8690136C3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35830" y="4532385"/>
                  <a:ext cx="236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FD42BC83-97E7-465C-B587-0DDD5820CA39}"/>
                    </a:ext>
                  </a:extLst>
                </p14:cNvPr>
                <p14:cNvContentPartPr/>
                <p14:nvPr/>
              </p14:nvContentPartPr>
              <p14:xfrm>
                <a:off x="11578830" y="4797705"/>
                <a:ext cx="92520" cy="13284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FD42BC83-97E7-465C-B587-0DDD5820CA3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70190" y="4789065"/>
                  <a:ext cx="11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F93C2FF8-8B84-47EA-BF8F-4C09500927DD}"/>
                    </a:ext>
                  </a:extLst>
                </p14:cNvPr>
                <p14:cNvContentPartPr/>
                <p14:nvPr/>
              </p14:nvContentPartPr>
              <p14:xfrm>
                <a:off x="11562630" y="5127465"/>
                <a:ext cx="267480" cy="7272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F93C2FF8-8B84-47EA-BF8F-4C09500927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53630" y="5118465"/>
                  <a:ext cx="285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C4FC727B-D412-4F68-B39D-2774D80C72E3}"/>
                    </a:ext>
                  </a:extLst>
                </p14:cNvPr>
                <p14:cNvContentPartPr/>
                <p14:nvPr/>
              </p14:nvContentPartPr>
              <p14:xfrm>
                <a:off x="11794110" y="5130705"/>
                <a:ext cx="114840" cy="907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C4FC727B-D412-4F68-B39D-2774D80C72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785110" y="5121705"/>
                  <a:ext cx="13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E6878463-4BCB-4320-815A-194F2B1FD603}"/>
                    </a:ext>
                  </a:extLst>
                </p14:cNvPr>
                <p14:cNvContentPartPr/>
                <p14:nvPr/>
              </p14:nvContentPartPr>
              <p14:xfrm>
                <a:off x="11845950" y="5053665"/>
                <a:ext cx="174960" cy="16848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E6878463-4BCB-4320-815A-194F2B1FD60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37310" y="5045025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B4A93611-DAFC-4548-96BD-A35F4FAAEB8D}"/>
                    </a:ext>
                  </a:extLst>
                </p14:cNvPr>
                <p14:cNvContentPartPr/>
                <p14:nvPr/>
              </p14:nvContentPartPr>
              <p14:xfrm>
                <a:off x="11863590" y="5073105"/>
                <a:ext cx="201960" cy="23472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B4A93611-DAFC-4548-96BD-A35F4FAAEB8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854950" y="5064465"/>
                  <a:ext cx="2196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upo 456">
            <a:extLst>
              <a:ext uri="{FF2B5EF4-FFF2-40B4-BE49-F238E27FC236}">
                <a16:creationId xmlns:a16="http://schemas.microsoft.com/office/drawing/2014/main" id="{2731FABE-D9A2-493C-8B06-45BAEE316C82}"/>
              </a:ext>
            </a:extLst>
          </p:cNvPr>
          <p:cNvGrpSpPr/>
          <p:nvPr/>
        </p:nvGrpSpPr>
        <p:grpSpPr>
          <a:xfrm>
            <a:off x="7158210" y="5783100"/>
            <a:ext cx="3659760" cy="969840"/>
            <a:chOff x="8454750" y="5810385"/>
            <a:chExt cx="365976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3AAC839F-BC15-4D87-826A-05D8F0104E1C}"/>
                    </a:ext>
                  </a:extLst>
                </p14:cNvPr>
                <p14:cNvContentPartPr/>
                <p14:nvPr/>
              </p14:nvContentPartPr>
              <p14:xfrm>
                <a:off x="8454750" y="5893545"/>
                <a:ext cx="231480" cy="33660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3AAC839F-BC15-4D87-826A-05D8F0104E1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46110" y="5884905"/>
                  <a:ext cx="249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41DD96FA-2613-4D6F-8044-D516AED105FD}"/>
                    </a:ext>
                  </a:extLst>
                </p14:cNvPr>
                <p14:cNvContentPartPr/>
                <p14:nvPr/>
              </p14:nvContentPartPr>
              <p14:xfrm>
                <a:off x="8769750" y="6093345"/>
                <a:ext cx="143280" cy="17496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41DD96FA-2613-4D6F-8044-D516AED105F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60750" y="6084345"/>
                  <a:ext cx="160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C7B86F07-1AA2-4F36-8D1F-41D63306C2D8}"/>
                    </a:ext>
                  </a:extLst>
                </p14:cNvPr>
                <p14:cNvContentPartPr/>
                <p14:nvPr/>
              </p14:nvContentPartPr>
              <p14:xfrm>
                <a:off x="8777670" y="6197025"/>
                <a:ext cx="90720" cy="3708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C7B86F07-1AA2-4F36-8D1F-41D63306C2D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68670" y="6188385"/>
                  <a:ext cx="10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BED99137-EA6F-430A-A95F-781882F230D7}"/>
                    </a:ext>
                  </a:extLst>
                </p14:cNvPr>
                <p14:cNvContentPartPr/>
                <p14:nvPr/>
              </p14:nvContentPartPr>
              <p14:xfrm>
                <a:off x="8919510" y="6276225"/>
                <a:ext cx="264240" cy="7524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BED99137-EA6F-430A-A95F-781882F230D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910510" y="6267585"/>
                  <a:ext cx="281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7F3BDEE9-EBBC-4E4C-A2FF-C113701A9154}"/>
                    </a:ext>
                  </a:extLst>
                </p14:cNvPr>
                <p14:cNvContentPartPr/>
                <p14:nvPr/>
              </p14:nvContentPartPr>
              <p14:xfrm>
                <a:off x="9167550" y="6294225"/>
                <a:ext cx="123840" cy="8784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7F3BDEE9-EBBC-4E4C-A2FF-C113701A915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58910" y="6285585"/>
                  <a:ext cx="141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12D412B9-D8A8-4216-B103-29DDA9485254}"/>
                    </a:ext>
                  </a:extLst>
                </p14:cNvPr>
                <p14:cNvContentPartPr/>
                <p14:nvPr/>
              </p14:nvContentPartPr>
              <p14:xfrm>
                <a:off x="9267630" y="6193065"/>
                <a:ext cx="209520" cy="18180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12D412B9-D8A8-4216-B103-29DDA948525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58990" y="6184425"/>
                  <a:ext cx="22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0EA3B8D3-827F-408B-BF1A-741DB9200805}"/>
                    </a:ext>
                  </a:extLst>
                </p14:cNvPr>
                <p14:cNvContentPartPr/>
                <p14:nvPr/>
              </p14:nvContentPartPr>
              <p14:xfrm>
                <a:off x="9277710" y="6252105"/>
                <a:ext cx="229320" cy="17100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0EA3B8D3-827F-408B-BF1A-741DB92008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68710" y="6243105"/>
                  <a:ext cx="246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21A4AE14-043D-43D0-99A3-C3D4C58A1A2E}"/>
                    </a:ext>
                  </a:extLst>
                </p14:cNvPr>
                <p14:cNvContentPartPr/>
                <p14:nvPr/>
              </p14:nvContentPartPr>
              <p14:xfrm>
                <a:off x="9631950" y="6226545"/>
                <a:ext cx="150120" cy="2124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21A4AE14-043D-43D0-99A3-C3D4C58A1A2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22950" y="6217905"/>
                  <a:ext cx="167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BEE2C8C5-5553-45E7-87B4-6C5AE76B7490}"/>
                    </a:ext>
                  </a:extLst>
                </p14:cNvPr>
                <p14:cNvContentPartPr/>
                <p14:nvPr/>
              </p14:nvContentPartPr>
              <p14:xfrm>
                <a:off x="9669750" y="6320505"/>
                <a:ext cx="117360" cy="2664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BEE2C8C5-5553-45E7-87B4-6C5AE76B74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61110" y="6311505"/>
                  <a:ext cx="135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020AAFF8-8233-44BB-BC60-1CDA3FA32EFA}"/>
                    </a:ext>
                  </a:extLst>
                </p14:cNvPr>
                <p14:cNvContentPartPr/>
                <p14:nvPr/>
              </p14:nvContentPartPr>
              <p14:xfrm>
                <a:off x="9826710" y="5861505"/>
                <a:ext cx="190080" cy="39780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020AAFF8-8233-44BB-BC60-1CDA3FA32EF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18070" y="5852505"/>
                  <a:ext cx="207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86ED12E2-1872-4C42-A6F8-44C57B1A9195}"/>
                    </a:ext>
                  </a:extLst>
                </p14:cNvPr>
                <p14:cNvContentPartPr/>
                <p14:nvPr/>
              </p14:nvContentPartPr>
              <p14:xfrm>
                <a:off x="10047030" y="6093705"/>
                <a:ext cx="146880" cy="16488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86ED12E2-1872-4C42-A6F8-44C57B1A919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038030" y="6085065"/>
                  <a:ext cx="16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34FAA097-7A8C-43A7-BD94-95CA00D3FAB0}"/>
                    </a:ext>
                  </a:extLst>
                </p14:cNvPr>
                <p14:cNvContentPartPr/>
                <p14:nvPr/>
              </p14:nvContentPartPr>
              <p14:xfrm>
                <a:off x="10052430" y="6166785"/>
                <a:ext cx="76320" cy="3744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34FAA097-7A8C-43A7-BD94-95CA00D3FA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043430" y="6157785"/>
                  <a:ext cx="93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21302A4E-12D9-4610-AC52-0C916CB4C32D}"/>
                    </a:ext>
                  </a:extLst>
                </p14:cNvPr>
                <p14:cNvContentPartPr/>
                <p14:nvPr/>
              </p14:nvContentPartPr>
              <p14:xfrm>
                <a:off x="10044510" y="6071745"/>
                <a:ext cx="104400" cy="6768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21302A4E-12D9-4610-AC52-0C916CB4C32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35870" y="6062745"/>
                  <a:ext cx="122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2B7962D1-846B-408A-AC2E-1B8348ED87F7}"/>
                    </a:ext>
                  </a:extLst>
                </p14:cNvPr>
                <p14:cNvContentPartPr/>
                <p14:nvPr/>
              </p14:nvContentPartPr>
              <p14:xfrm>
                <a:off x="10255830" y="6143745"/>
                <a:ext cx="199080" cy="6084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2B7962D1-846B-408A-AC2E-1B8348ED87F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247190" y="6134745"/>
                  <a:ext cx="216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81C8CB04-22AC-44D7-97D9-01652A9B398B}"/>
                    </a:ext>
                  </a:extLst>
                </p14:cNvPr>
                <p14:cNvContentPartPr/>
                <p14:nvPr/>
              </p14:nvContentPartPr>
              <p14:xfrm>
                <a:off x="10476150" y="6109185"/>
                <a:ext cx="100800" cy="8676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81C8CB04-22AC-44D7-97D9-01652A9B398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467510" y="6100185"/>
                  <a:ext cx="118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C344C323-D6F0-4843-A167-03F468A07B54}"/>
                    </a:ext>
                  </a:extLst>
                </p14:cNvPr>
                <p14:cNvContentPartPr/>
                <p14:nvPr/>
              </p14:nvContentPartPr>
              <p14:xfrm>
                <a:off x="10498110" y="6010905"/>
                <a:ext cx="73800" cy="730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C344C323-D6F0-4843-A167-03F468A07B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489470" y="6002265"/>
                  <a:ext cx="91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8B2A0A66-9931-45E5-AE07-8D41EACDF282}"/>
                    </a:ext>
                  </a:extLst>
                </p14:cNvPr>
                <p14:cNvContentPartPr/>
                <p14:nvPr/>
              </p14:nvContentPartPr>
              <p14:xfrm>
                <a:off x="10563990" y="6007665"/>
                <a:ext cx="190800" cy="16128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8B2A0A66-9931-45E5-AE07-8D41EACDF28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555350" y="5999025"/>
                  <a:ext cx="208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584686F0-1153-4275-B114-54A8BFF5442A}"/>
                    </a:ext>
                  </a:extLst>
                </p14:cNvPr>
                <p14:cNvContentPartPr/>
                <p14:nvPr/>
              </p14:nvContentPartPr>
              <p14:xfrm>
                <a:off x="10764150" y="6128625"/>
                <a:ext cx="93240" cy="1872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584686F0-1153-4275-B114-54A8BFF5442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755510" y="6119985"/>
                  <a:ext cx="11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E17AAC5F-DFDE-409F-9EF0-89C3AA9C782A}"/>
                    </a:ext>
                  </a:extLst>
                </p14:cNvPr>
                <p14:cNvContentPartPr/>
                <p14:nvPr/>
              </p14:nvContentPartPr>
              <p14:xfrm>
                <a:off x="10888350" y="5810385"/>
                <a:ext cx="194040" cy="30996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E17AAC5F-DFDE-409F-9EF0-89C3AA9C782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79350" y="5801385"/>
                  <a:ext cx="211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4F32BCC0-FCEB-4C73-B7A2-710D6A9260A4}"/>
                    </a:ext>
                  </a:extLst>
                </p14:cNvPr>
                <p14:cNvContentPartPr/>
                <p14:nvPr/>
              </p14:nvContentPartPr>
              <p14:xfrm>
                <a:off x="11138190" y="5948985"/>
                <a:ext cx="88200" cy="22248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4F32BCC0-FCEB-4C73-B7A2-710D6A9260A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129550" y="5940345"/>
                  <a:ext cx="105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9939C94E-E5D6-4ED3-91DF-1AB2359FEA32}"/>
                    </a:ext>
                  </a:extLst>
                </p14:cNvPr>
                <p14:cNvContentPartPr/>
                <p14:nvPr/>
              </p14:nvContentPartPr>
              <p14:xfrm>
                <a:off x="11117670" y="6114225"/>
                <a:ext cx="87120" cy="2484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9939C94E-E5D6-4ED3-91DF-1AB2359FEA3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108670" y="6105585"/>
                  <a:ext cx="104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81007626-3256-4A07-B033-928A0A694A5B}"/>
                    </a:ext>
                  </a:extLst>
                </p14:cNvPr>
                <p14:cNvContentPartPr/>
                <p14:nvPr/>
              </p14:nvContentPartPr>
              <p14:xfrm>
                <a:off x="9952710" y="6362625"/>
                <a:ext cx="1161720" cy="9324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81007626-3256-4A07-B033-928A0A694A5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44070" y="6353985"/>
                  <a:ext cx="117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9BE03200-E3C1-4CFA-ABEA-F19FF47E38B1}"/>
                    </a:ext>
                  </a:extLst>
                </p14:cNvPr>
                <p14:cNvContentPartPr/>
                <p14:nvPr/>
              </p14:nvContentPartPr>
              <p14:xfrm>
                <a:off x="10240710" y="6506265"/>
                <a:ext cx="146880" cy="26460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9BE03200-E3C1-4CFA-ABEA-F19FF47E38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231710" y="6497265"/>
                  <a:ext cx="164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7250622C-6F6C-43B6-A8A2-54D5D33DF58D}"/>
                    </a:ext>
                  </a:extLst>
                </p14:cNvPr>
                <p14:cNvContentPartPr/>
                <p14:nvPr/>
              </p14:nvContentPartPr>
              <p14:xfrm>
                <a:off x="10465350" y="6570705"/>
                <a:ext cx="419400" cy="20952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7250622C-6F6C-43B6-A8A2-54D5D33DF58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56350" y="6561705"/>
                  <a:ext cx="43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14EA6EA6-991D-4F0D-B295-CAB99DC81B08}"/>
                    </a:ext>
                  </a:extLst>
                </p14:cNvPr>
                <p14:cNvContentPartPr/>
                <p14:nvPr/>
              </p14:nvContentPartPr>
              <p14:xfrm>
                <a:off x="11341590" y="6377745"/>
                <a:ext cx="191160" cy="864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14EA6EA6-991D-4F0D-B295-CAB99DC81B0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332590" y="6369105"/>
                  <a:ext cx="20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818AEDBD-F32D-4A82-A5EC-630F21D76A6D}"/>
                    </a:ext>
                  </a:extLst>
                </p14:cNvPr>
                <p14:cNvContentPartPr/>
                <p14:nvPr/>
              </p14:nvContentPartPr>
              <p14:xfrm>
                <a:off x="11527350" y="6082545"/>
                <a:ext cx="235800" cy="28800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818AEDBD-F32D-4A82-A5EC-630F21D76A6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518710" y="6073545"/>
                  <a:ext cx="253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60CF43C8-B285-45AB-82DE-99D034647CD3}"/>
                    </a:ext>
                  </a:extLst>
                </p14:cNvPr>
                <p14:cNvContentPartPr/>
                <p14:nvPr/>
              </p14:nvContentPartPr>
              <p14:xfrm>
                <a:off x="11785110" y="6251385"/>
                <a:ext cx="119880" cy="14436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60CF43C8-B285-45AB-82DE-99D034647CD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776110" y="6242385"/>
                  <a:ext cx="13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C565C9C8-DEC3-44B7-83BB-9856EBE2DE94}"/>
                    </a:ext>
                  </a:extLst>
                </p14:cNvPr>
                <p14:cNvContentPartPr/>
                <p14:nvPr/>
              </p14:nvContentPartPr>
              <p14:xfrm>
                <a:off x="11767110" y="6548745"/>
                <a:ext cx="204840" cy="10836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C565C9C8-DEC3-44B7-83BB-9856EBE2DE9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758470" y="6539745"/>
                  <a:ext cx="22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32C8FA2F-337D-49FD-AFCD-242C28B91A67}"/>
                    </a:ext>
                  </a:extLst>
                </p14:cNvPr>
                <p14:cNvContentPartPr/>
                <p14:nvPr/>
              </p14:nvContentPartPr>
              <p14:xfrm>
                <a:off x="11944590" y="6494385"/>
                <a:ext cx="169920" cy="20988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32C8FA2F-337D-49FD-AFCD-242C28B91A6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935590" y="6485745"/>
                  <a:ext cx="18756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65" name="Entrada de lápiz 464">
                <a:extLst>
                  <a:ext uri="{FF2B5EF4-FFF2-40B4-BE49-F238E27FC236}">
                    <a16:creationId xmlns:a16="http://schemas.microsoft.com/office/drawing/2014/main" id="{9DC98947-9FAB-46D9-BE6C-C17F086999FA}"/>
                  </a:ext>
                </a:extLst>
              </p14:cNvPr>
              <p14:cNvContentPartPr/>
              <p14:nvPr/>
            </p14:nvContentPartPr>
            <p14:xfrm>
              <a:off x="6742230" y="2960985"/>
              <a:ext cx="326880" cy="386280"/>
            </p14:xfrm>
          </p:contentPart>
        </mc:Choice>
        <mc:Fallback xmlns="">
          <p:pic>
            <p:nvPicPr>
              <p:cNvPr id="465" name="Entrada de lápiz 464">
                <a:extLst>
                  <a:ext uri="{FF2B5EF4-FFF2-40B4-BE49-F238E27FC236}">
                    <a16:creationId xmlns:a16="http://schemas.microsoft.com/office/drawing/2014/main" id="{9DC98947-9FAB-46D9-BE6C-C17F086999FA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733230" y="2952345"/>
                <a:ext cx="34452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upo 467">
            <a:extLst>
              <a:ext uri="{FF2B5EF4-FFF2-40B4-BE49-F238E27FC236}">
                <a16:creationId xmlns:a16="http://schemas.microsoft.com/office/drawing/2014/main" id="{9ECAA119-631B-4D1F-943E-71606517FF56}"/>
              </a:ext>
            </a:extLst>
          </p:cNvPr>
          <p:cNvGrpSpPr/>
          <p:nvPr/>
        </p:nvGrpSpPr>
        <p:grpSpPr>
          <a:xfrm>
            <a:off x="5040150" y="3255465"/>
            <a:ext cx="2023380" cy="1036500"/>
            <a:chOff x="5040150" y="3255465"/>
            <a:chExt cx="2023380" cy="10365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070DF9B3-7D0C-48E8-A304-8331C8299F8E}"/>
                    </a:ext>
                  </a:extLst>
                </p14:cNvPr>
                <p14:cNvContentPartPr/>
                <p14:nvPr/>
              </p14:nvContentPartPr>
              <p14:xfrm>
                <a:off x="5492130" y="3799125"/>
                <a:ext cx="249840" cy="22212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070DF9B3-7D0C-48E8-A304-8331C8299F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483490" y="3790485"/>
                  <a:ext cx="26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12935DCB-4B8D-4484-8F59-830B3F170A23}"/>
                    </a:ext>
                  </a:extLst>
                </p14:cNvPr>
                <p14:cNvContentPartPr/>
                <p14:nvPr/>
              </p14:nvContentPartPr>
              <p14:xfrm>
                <a:off x="5740530" y="3850245"/>
                <a:ext cx="106920" cy="1162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12935DCB-4B8D-4484-8F59-830B3F170A2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31530" y="3841245"/>
                  <a:ext cx="12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EC24C0A4-8FDE-4121-BBE3-3991A98D4095}"/>
                    </a:ext>
                  </a:extLst>
                </p14:cNvPr>
                <p14:cNvContentPartPr/>
                <p14:nvPr/>
              </p14:nvContentPartPr>
              <p14:xfrm>
                <a:off x="5916930" y="3805965"/>
                <a:ext cx="140040" cy="15660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EC24C0A4-8FDE-4121-BBE3-3991A98D409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907930" y="3796965"/>
                  <a:ext cx="15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0DA7331A-7D68-4FB5-8F68-273E9B3130D1}"/>
                    </a:ext>
                  </a:extLst>
                </p14:cNvPr>
                <p14:cNvContentPartPr/>
                <p14:nvPr/>
              </p14:nvContentPartPr>
              <p14:xfrm>
                <a:off x="6140850" y="3709845"/>
                <a:ext cx="192600" cy="22860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0DA7331A-7D68-4FB5-8F68-273E9B3130D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132210" y="3701205"/>
                  <a:ext cx="210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1702273D-DC55-4373-99B7-9FD494C4E246}"/>
                    </a:ext>
                  </a:extLst>
                </p14:cNvPr>
                <p14:cNvContentPartPr/>
                <p14:nvPr/>
              </p14:nvContentPartPr>
              <p14:xfrm>
                <a:off x="6251010" y="3674925"/>
                <a:ext cx="59400" cy="1440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1702273D-DC55-4373-99B7-9FD494C4E2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42010" y="3666285"/>
                  <a:ext cx="7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7BC71047-8D8A-4AED-A3FF-BCF036668E4E}"/>
                    </a:ext>
                  </a:extLst>
                </p14:cNvPr>
                <p14:cNvContentPartPr/>
                <p14:nvPr/>
              </p14:nvContentPartPr>
              <p14:xfrm>
                <a:off x="6376290" y="3640005"/>
                <a:ext cx="126360" cy="2462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7BC71047-8D8A-4AED-A3FF-BCF036668E4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367650" y="3631365"/>
                  <a:ext cx="144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5A3DC8E-3C3E-4B84-A205-787824C4EA72}"/>
                    </a:ext>
                  </a:extLst>
                </p14:cNvPr>
                <p14:cNvContentPartPr/>
                <p14:nvPr/>
              </p14:nvContentPartPr>
              <p14:xfrm>
                <a:off x="6531090" y="3807765"/>
                <a:ext cx="126360" cy="10044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5A3DC8E-3C3E-4B84-A205-787824C4EA7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22090" y="3799125"/>
                  <a:ext cx="14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A67D1513-6459-4A5E-9DF7-371F7DE3AE86}"/>
                    </a:ext>
                  </a:extLst>
                </p14:cNvPr>
                <p14:cNvContentPartPr/>
                <p14:nvPr/>
              </p14:nvContentPartPr>
              <p14:xfrm>
                <a:off x="6639810" y="3827565"/>
                <a:ext cx="223560" cy="46440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A67D1513-6459-4A5E-9DF7-371F7DE3AE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30810" y="3818565"/>
                  <a:ext cx="2412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5CF305AC-0738-4135-BD0F-7AD59D8A6123}"/>
                    </a:ext>
                  </a:extLst>
                </p14:cNvPr>
                <p14:cNvContentPartPr/>
                <p14:nvPr/>
              </p14:nvContentPartPr>
              <p14:xfrm>
                <a:off x="6903330" y="3843045"/>
                <a:ext cx="160200" cy="1180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5CF305AC-0738-4135-BD0F-7AD59D8A612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894330" y="3834405"/>
                  <a:ext cx="177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85F99F2A-74AD-429B-96A9-6D63C6F3BD52}"/>
                    </a:ext>
                  </a:extLst>
                </p14:cNvPr>
                <p14:cNvContentPartPr/>
                <p14:nvPr/>
              </p14:nvContentPartPr>
              <p14:xfrm>
                <a:off x="5986770" y="3759165"/>
                <a:ext cx="153720" cy="104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85F99F2A-74AD-429B-96A9-6D63C6F3BD5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977770" y="3750525"/>
                  <a:ext cx="171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FA97DC1C-7EDA-49B8-AD43-CA237314AE12}"/>
                    </a:ext>
                  </a:extLst>
                </p14:cNvPr>
                <p14:cNvContentPartPr/>
                <p14:nvPr/>
              </p14:nvContentPartPr>
              <p14:xfrm>
                <a:off x="5040150" y="3255465"/>
                <a:ext cx="1644120" cy="63108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FA97DC1C-7EDA-49B8-AD43-CA237314AE1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31150" y="3246465"/>
                  <a:ext cx="1661760" cy="64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8CB9C6-AB99-49FF-9D14-52248FEAC7E0}"/>
              </a:ext>
            </a:extLst>
          </p:cNvPr>
          <p:cNvGrpSpPr/>
          <p:nvPr/>
        </p:nvGrpSpPr>
        <p:grpSpPr>
          <a:xfrm>
            <a:off x="1230420" y="214905"/>
            <a:ext cx="3250080" cy="2709720"/>
            <a:chOff x="1230420" y="214905"/>
            <a:chExt cx="3250080" cy="27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359C282-7D69-4726-8F85-EBA906C77AC4}"/>
                    </a:ext>
                  </a:extLst>
                </p14:cNvPr>
                <p14:cNvContentPartPr/>
                <p14:nvPr/>
              </p14:nvContentPartPr>
              <p14:xfrm>
                <a:off x="1250220" y="2154225"/>
                <a:ext cx="479520" cy="52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359C282-7D69-4726-8F85-EBA906C77AC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41220" y="2145225"/>
                  <a:ext cx="497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FD90507-08C4-4ED0-831E-F1982DB97A59}"/>
                    </a:ext>
                  </a:extLst>
                </p14:cNvPr>
                <p14:cNvContentPartPr/>
                <p14:nvPr/>
              </p14:nvContentPartPr>
              <p14:xfrm>
                <a:off x="1265340" y="2238825"/>
                <a:ext cx="566640" cy="352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FD90507-08C4-4ED0-831E-F1982DB97A5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256340" y="2230185"/>
                  <a:ext cx="58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3C4495B-E4BD-41C1-AE3F-564E17EA97F1}"/>
                    </a:ext>
                  </a:extLst>
                </p14:cNvPr>
                <p14:cNvContentPartPr/>
                <p14:nvPr/>
              </p14:nvContentPartPr>
              <p14:xfrm>
                <a:off x="1230420" y="214905"/>
                <a:ext cx="3250080" cy="2709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3C4495B-E4BD-41C1-AE3F-564E17EA97F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221420" y="206265"/>
                  <a:ext cx="3267720" cy="27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C13F545-93BD-4971-93B0-F91D46DC176A}"/>
                  </a:ext>
                </a:extLst>
              </p14:cNvPr>
              <p14:cNvContentPartPr/>
              <p14:nvPr/>
            </p14:nvContentPartPr>
            <p14:xfrm>
              <a:off x="3780660" y="1284825"/>
              <a:ext cx="103680" cy="9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C13F545-93BD-4971-93B0-F91D46DC176A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772020" y="1275825"/>
                <a:ext cx="12132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AC179522-B9AD-4324-8A7B-16B7DA96ABD0}"/>
              </a:ext>
            </a:extLst>
          </p:cNvPr>
          <p:cNvGrpSpPr/>
          <p:nvPr/>
        </p:nvGrpSpPr>
        <p:grpSpPr>
          <a:xfrm>
            <a:off x="4412460" y="1176105"/>
            <a:ext cx="873720" cy="261720"/>
            <a:chOff x="4412460" y="1176105"/>
            <a:chExt cx="8737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8BABD7C-83F9-4EF8-B117-221DA5708AC4}"/>
                    </a:ext>
                  </a:extLst>
                </p14:cNvPr>
                <p14:cNvContentPartPr/>
                <p14:nvPr/>
              </p14:nvContentPartPr>
              <p14:xfrm>
                <a:off x="4412460" y="1254945"/>
                <a:ext cx="640080" cy="71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8BABD7C-83F9-4EF8-B117-221DA5708AC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403460" y="1246305"/>
                  <a:ext cx="657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982659C-5983-4FEA-BA24-8ADF6231CC11}"/>
                    </a:ext>
                  </a:extLst>
                </p14:cNvPr>
                <p14:cNvContentPartPr/>
                <p14:nvPr/>
              </p14:nvContentPartPr>
              <p14:xfrm>
                <a:off x="5014740" y="1176105"/>
                <a:ext cx="73080" cy="261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982659C-5983-4FEA-BA24-8ADF6231CC1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005740" y="1167105"/>
                  <a:ext cx="90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F918F75-F72A-4462-B383-F7725D4FF862}"/>
                    </a:ext>
                  </a:extLst>
                </p14:cNvPr>
                <p14:cNvContentPartPr/>
                <p14:nvPr/>
              </p14:nvContentPartPr>
              <p14:xfrm>
                <a:off x="4981620" y="1179705"/>
                <a:ext cx="304560" cy="2124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F918F75-F72A-4462-B383-F7725D4FF86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972980" y="1171065"/>
                  <a:ext cx="3222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4C1E2C6-8E2A-4902-A564-334E7CB5FC12}"/>
              </a:ext>
            </a:extLst>
          </p:cNvPr>
          <p:cNvGrpSpPr/>
          <p:nvPr/>
        </p:nvGrpSpPr>
        <p:grpSpPr>
          <a:xfrm>
            <a:off x="2942940" y="1279065"/>
            <a:ext cx="889560" cy="263520"/>
            <a:chOff x="2942940" y="1279065"/>
            <a:chExt cx="88956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EEE65A3-BB60-498E-B503-7B2F4CBA45A9}"/>
                    </a:ext>
                  </a:extLst>
                </p14:cNvPr>
                <p14:cNvContentPartPr/>
                <p14:nvPr/>
              </p14:nvContentPartPr>
              <p14:xfrm>
                <a:off x="2942940" y="1436745"/>
                <a:ext cx="471960" cy="35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EEE65A3-BB60-498E-B503-7B2F4CBA45A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934300" y="1428105"/>
                  <a:ext cx="48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10ACE4C-8DE6-4DB1-8820-1B5D17CB83DA}"/>
                    </a:ext>
                  </a:extLst>
                </p14:cNvPr>
                <p14:cNvContentPartPr/>
                <p14:nvPr/>
              </p14:nvContentPartPr>
              <p14:xfrm>
                <a:off x="3289980" y="1391745"/>
                <a:ext cx="78840" cy="144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10ACE4C-8DE6-4DB1-8820-1B5D17CB83D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280980" y="1382745"/>
                  <a:ext cx="96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E75B8E8-052A-4892-B6B4-054C7DE6AE58}"/>
                    </a:ext>
                  </a:extLst>
                </p14:cNvPr>
                <p14:cNvContentPartPr/>
                <p14:nvPr/>
              </p14:nvContentPartPr>
              <p14:xfrm>
                <a:off x="3292140" y="1375905"/>
                <a:ext cx="263520" cy="1666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E75B8E8-052A-4892-B6B4-054C7DE6AE5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83140" y="1367265"/>
                  <a:ext cx="281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B6C9763-0996-4CDA-B8F1-8207A4AECBE9}"/>
                    </a:ext>
                  </a:extLst>
                </p14:cNvPr>
                <p14:cNvContentPartPr/>
                <p14:nvPr/>
              </p14:nvContentPartPr>
              <p14:xfrm>
                <a:off x="3753660" y="1279065"/>
                <a:ext cx="78840" cy="110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B6C9763-0996-4CDA-B8F1-8207A4AECBE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744660" y="1270425"/>
                  <a:ext cx="964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CC8BB36-7DEF-467A-B32C-ABF7A6DA7D97}"/>
              </a:ext>
            </a:extLst>
          </p:cNvPr>
          <p:cNvGrpSpPr/>
          <p:nvPr/>
        </p:nvGrpSpPr>
        <p:grpSpPr>
          <a:xfrm>
            <a:off x="9642180" y="419025"/>
            <a:ext cx="272160" cy="189360"/>
            <a:chOff x="9642180" y="419025"/>
            <a:chExt cx="272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1915C9E-155E-44E0-AB8C-3B7EB78D57B7}"/>
                    </a:ext>
                  </a:extLst>
                </p14:cNvPr>
                <p14:cNvContentPartPr/>
                <p14:nvPr/>
              </p14:nvContentPartPr>
              <p14:xfrm>
                <a:off x="9727500" y="419025"/>
                <a:ext cx="59400" cy="1893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1915C9E-155E-44E0-AB8C-3B7EB78D57B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718500" y="410025"/>
                  <a:ext cx="77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2CC0F9C-A04C-46CC-9521-EC3EE90BE414}"/>
                    </a:ext>
                  </a:extLst>
                </p14:cNvPr>
                <p14:cNvContentPartPr/>
                <p14:nvPr/>
              </p14:nvContentPartPr>
              <p14:xfrm>
                <a:off x="9642180" y="510465"/>
                <a:ext cx="272160" cy="21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2CC0F9C-A04C-46CC-9521-EC3EE90BE41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633180" y="501825"/>
                  <a:ext cx="2898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2E95FBC-CB58-4D58-B180-C75A91F53F48}"/>
              </a:ext>
            </a:extLst>
          </p:cNvPr>
          <p:cNvGrpSpPr/>
          <p:nvPr/>
        </p:nvGrpSpPr>
        <p:grpSpPr>
          <a:xfrm>
            <a:off x="11161020" y="3786465"/>
            <a:ext cx="748440" cy="70560"/>
            <a:chOff x="11161020" y="3786465"/>
            <a:chExt cx="74844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0B5B424-82BB-4CDA-93AF-9D589E13B264}"/>
                    </a:ext>
                  </a:extLst>
                </p14:cNvPr>
                <p14:cNvContentPartPr/>
                <p14:nvPr/>
              </p14:nvContentPartPr>
              <p14:xfrm>
                <a:off x="11190180" y="3786465"/>
                <a:ext cx="719280" cy="7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0B5B424-82BB-4CDA-93AF-9D589E13B26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181180" y="3777825"/>
                  <a:ext cx="73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7D1AEFA-6C95-4257-ABD2-F8D02C575E5E}"/>
                    </a:ext>
                  </a:extLst>
                </p14:cNvPr>
                <p14:cNvContentPartPr/>
                <p14:nvPr/>
              </p14:nvContentPartPr>
              <p14:xfrm>
                <a:off x="11161020" y="3833985"/>
                <a:ext cx="692280" cy="23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7D1AEFA-6C95-4257-ABD2-F8D02C575E5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152380" y="3824985"/>
                  <a:ext cx="709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799C9D2-5E0B-469E-B19C-9F99AA12F751}"/>
              </a:ext>
            </a:extLst>
          </p:cNvPr>
          <p:cNvGrpSpPr/>
          <p:nvPr/>
        </p:nvGrpSpPr>
        <p:grpSpPr>
          <a:xfrm>
            <a:off x="8080500" y="3784305"/>
            <a:ext cx="849600" cy="140040"/>
            <a:chOff x="8080500" y="3784305"/>
            <a:chExt cx="84960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72A45CC-FCB7-40BF-9E2E-973F103A9E35}"/>
                    </a:ext>
                  </a:extLst>
                </p14:cNvPr>
                <p14:cNvContentPartPr/>
                <p14:nvPr/>
              </p14:nvContentPartPr>
              <p14:xfrm>
                <a:off x="8106060" y="3784305"/>
                <a:ext cx="824040" cy="94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72A45CC-FCB7-40BF-9E2E-973F103A9E3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097060" y="3775305"/>
                  <a:ext cx="84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1BBEA63-C4AE-40D2-AAE8-A8A66A01AA09}"/>
                    </a:ext>
                  </a:extLst>
                </p14:cNvPr>
                <p14:cNvContentPartPr/>
                <p14:nvPr/>
              </p14:nvContentPartPr>
              <p14:xfrm>
                <a:off x="8080500" y="3857385"/>
                <a:ext cx="796320" cy="66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1BBEA63-C4AE-40D2-AAE8-A8A66A01AA0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071500" y="3848745"/>
                  <a:ext cx="81396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9887B8F-3FC9-4CCA-B366-EFFE8AF20FD0}"/>
              </a:ext>
            </a:extLst>
          </p:cNvPr>
          <p:cNvGrpSpPr/>
          <p:nvPr/>
        </p:nvGrpSpPr>
        <p:grpSpPr>
          <a:xfrm>
            <a:off x="11007660" y="2762985"/>
            <a:ext cx="902880" cy="104760"/>
            <a:chOff x="11007660" y="2762985"/>
            <a:chExt cx="90288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0568410-4093-4F48-B162-9CA5CF7A21DB}"/>
                    </a:ext>
                  </a:extLst>
                </p14:cNvPr>
                <p14:cNvContentPartPr/>
                <p14:nvPr/>
              </p14:nvContentPartPr>
              <p14:xfrm>
                <a:off x="11007660" y="2762985"/>
                <a:ext cx="868320" cy="38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0568410-4093-4F48-B162-9CA5CF7A21D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98660" y="2753985"/>
                  <a:ext cx="885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38553D5-45B0-4800-9B05-B7F273440927}"/>
                    </a:ext>
                  </a:extLst>
                </p14:cNvPr>
                <p14:cNvContentPartPr/>
                <p14:nvPr/>
              </p14:nvContentPartPr>
              <p14:xfrm>
                <a:off x="11069220" y="2858025"/>
                <a:ext cx="841320" cy="9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38553D5-45B0-4800-9B05-B7F27344092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060220" y="2849385"/>
                  <a:ext cx="8589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C54CE6A9-32BA-407D-8B7A-2B49DAEECB44}"/>
              </a:ext>
            </a:extLst>
          </p:cNvPr>
          <p:cNvGrpSpPr/>
          <p:nvPr/>
        </p:nvGrpSpPr>
        <p:grpSpPr>
          <a:xfrm>
            <a:off x="7701420" y="2957385"/>
            <a:ext cx="975960" cy="155160"/>
            <a:chOff x="7701420" y="2957385"/>
            <a:chExt cx="9759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E68266D-C3A2-4025-9E51-7794D5DB2C87}"/>
                    </a:ext>
                  </a:extLst>
                </p14:cNvPr>
                <p14:cNvContentPartPr/>
                <p14:nvPr/>
              </p14:nvContentPartPr>
              <p14:xfrm>
                <a:off x="7701420" y="2957385"/>
                <a:ext cx="914040" cy="313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E68266D-C3A2-4025-9E51-7794D5DB2C8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692780" y="2948385"/>
                  <a:ext cx="93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7A01332-2CBF-4AF2-8A2A-3BD6586163B6}"/>
                    </a:ext>
                  </a:extLst>
                </p14:cNvPr>
                <p14:cNvContentPartPr/>
                <p14:nvPr/>
              </p14:nvContentPartPr>
              <p14:xfrm>
                <a:off x="7739580" y="3047385"/>
                <a:ext cx="937800" cy="651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7A01332-2CBF-4AF2-8A2A-3BD6586163B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730940" y="3038745"/>
                  <a:ext cx="9554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5AF8E7F-F8B3-4BA3-B673-D236B0400977}"/>
              </a:ext>
            </a:extLst>
          </p:cNvPr>
          <p:cNvGrpSpPr/>
          <p:nvPr/>
        </p:nvGrpSpPr>
        <p:grpSpPr>
          <a:xfrm>
            <a:off x="2692020" y="3903105"/>
            <a:ext cx="200880" cy="174600"/>
            <a:chOff x="2692020" y="3903105"/>
            <a:chExt cx="2008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4A319EE-17E5-40E3-8051-4A5B63570795}"/>
                    </a:ext>
                  </a:extLst>
                </p14:cNvPr>
                <p14:cNvContentPartPr/>
                <p14:nvPr/>
              </p14:nvContentPartPr>
              <p14:xfrm>
                <a:off x="2692020" y="3916785"/>
                <a:ext cx="200880" cy="1609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4A319EE-17E5-40E3-8051-4A5B6357079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683380" y="3907785"/>
                  <a:ext cx="218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BAA3731-F9CD-412A-A463-DAEC4CCDE995}"/>
                    </a:ext>
                  </a:extLst>
                </p14:cNvPr>
                <p14:cNvContentPartPr/>
                <p14:nvPr/>
              </p14:nvContentPartPr>
              <p14:xfrm>
                <a:off x="2712540" y="3979785"/>
                <a:ext cx="114480" cy="241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BAA3731-F9CD-412A-A463-DAEC4CCDE99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03540" y="3970785"/>
                  <a:ext cx="132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FC2E7FE-8126-48D3-8942-F49F55890C6E}"/>
                    </a:ext>
                  </a:extLst>
                </p14:cNvPr>
                <p14:cNvContentPartPr/>
                <p14:nvPr/>
              </p14:nvContentPartPr>
              <p14:xfrm>
                <a:off x="2727660" y="3903105"/>
                <a:ext cx="149400" cy="385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FC2E7FE-8126-48D3-8942-F49F55890C6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719020" y="3894105"/>
                  <a:ext cx="167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5D58443-919F-4FD0-B7D8-74D903BFBA16}"/>
              </a:ext>
            </a:extLst>
          </p:cNvPr>
          <p:cNvGrpSpPr/>
          <p:nvPr/>
        </p:nvGrpSpPr>
        <p:grpSpPr>
          <a:xfrm>
            <a:off x="3234540" y="5754585"/>
            <a:ext cx="109800" cy="109800"/>
            <a:chOff x="3234540" y="5754585"/>
            <a:chExt cx="10980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28E2C9C-9A9C-431B-8A5E-BD5633A8851C}"/>
                    </a:ext>
                  </a:extLst>
                </p14:cNvPr>
                <p14:cNvContentPartPr/>
                <p14:nvPr/>
              </p14:nvContentPartPr>
              <p14:xfrm>
                <a:off x="3237060" y="5760345"/>
                <a:ext cx="107280" cy="104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28E2C9C-9A9C-431B-8A5E-BD5633A8851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28060" y="5751345"/>
                  <a:ext cx="124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FAF06AE-6919-4131-A003-A58AFECB8216}"/>
                    </a:ext>
                  </a:extLst>
                </p14:cNvPr>
                <p14:cNvContentPartPr/>
                <p14:nvPr/>
              </p14:nvContentPartPr>
              <p14:xfrm>
                <a:off x="3264060" y="5800305"/>
                <a:ext cx="37800" cy="18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FAF06AE-6919-4131-A003-A58AFECB821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55060" y="5791305"/>
                  <a:ext cx="55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DB42E54-9B82-4431-BF33-B93133F487CF}"/>
                    </a:ext>
                  </a:extLst>
                </p14:cNvPr>
                <p14:cNvContentPartPr/>
                <p14:nvPr/>
              </p14:nvContentPartPr>
              <p14:xfrm>
                <a:off x="3234540" y="5754585"/>
                <a:ext cx="56160" cy="16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DB42E54-9B82-4431-BF33-B93133F487C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225540" y="5745945"/>
                  <a:ext cx="738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08CF628-CAAD-42F8-9BAA-676A26D3D63D}"/>
              </a:ext>
            </a:extLst>
          </p:cNvPr>
          <p:cNvGrpSpPr/>
          <p:nvPr/>
        </p:nvGrpSpPr>
        <p:grpSpPr>
          <a:xfrm>
            <a:off x="3479340" y="6714345"/>
            <a:ext cx="101880" cy="102600"/>
            <a:chOff x="3479340" y="6714345"/>
            <a:chExt cx="10188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CBF6AFC-99CC-4127-972F-2A2EA7593552}"/>
                    </a:ext>
                  </a:extLst>
                </p14:cNvPr>
                <p14:cNvContentPartPr/>
                <p14:nvPr/>
              </p14:nvContentPartPr>
              <p14:xfrm>
                <a:off x="3479340" y="6741705"/>
                <a:ext cx="79920" cy="75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CBF6AFC-99CC-4127-972F-2A2EA759355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470700" y="6732705"/>
                  <a:ext cx="97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817F663-1B02-4226-A547-A69FB5CE44C0}"/>
                    </a:ext>
                  </a:extLst>
                </p14:cNvPr>
                <p14:cNvContentPartPr/>
                <p14:nvPr/>
              </p14:nvContentPartPr>
              <p14:xfrm>
                <a:off x="3508140" y="6768705"/>
                <a:ext cx="50040" cy="27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817F663-1B02-4226-A547-A69FB5CE44C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499140" y="6760065"/>
                  <a:ext cx="6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ED1CE7B-F012-449B-BFE9-74124261D40D}"/>
                    </a:ext>
                  </a:extLst>
                </p14:cNvPr>
                <p14:cNvContentPartPr/>
                <p14:nvPr/>
              </p14:nvContentPartPr>
              <p14:xfrm>
                <a:off x="3499500" y="6714345"/>
                <a:ext cx="81720" cy="29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ED1CE7B-F012-449B-BFE9-74124261D40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490500" y="6705705"/>
                  <a:ext cx="99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upo 457">
            <a:extLst>
              <a:ext uri="{FF2B5EF4-FFF2-40B4-BE49-F238E27FC236}">
                <a16:creationId xmlns:a16="http://schemas.microsoft.com/office/drawing/2014/main" id="{A6C3F102-C16F-4AB0-B47A-44D40809AD7D}"/>
              </a:ext>
            </a:extLst>
          </p:cNvPr>
          <p:cNvGrpSpPr/>
          <p:nvPr/>
        </p:nvGrpSpPr>
        <p:grpSpPr>
          <a:xfrm>
            <a:off x="8944140" y="5506545"/>
            <a:ext cx="95760" cy="106560"/>
            <a:chOff x="8944140" y="5506545"/>
            <a:chExt cx="9576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39E7506-024C-4297-96C2-07A8E96457A1}"/>
                    </a:ext>
                  </a:extLst>
                </p14:cNvPr>
                <p14:cNvContentPartPr/>
                <p14:nvPr/>
              </p14:nvContentPartPr>
              <p14:xfrm>
                <a:off x="8944140" y="5508705"/>
                <a:ext cx="95760" cy="104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39E7506-024C-4297-96C2-07A8E96457A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935140" y="5499705"/>
                  <a:ext cx="11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99D4E53-183C-4C22-97FC-9F2418B07262}"/>
                    </a:ext>
                  </a:extLst>
                </p14:cNvPr>
                <p14:cNvContentPartPr/>
                <p14:nvPr/>
              </p14:nvContentPartPr>
              <p14:xfrm>
                <a:off x="8963940" y="5542905"/>
                <a:ext cx="44640" cy="27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99D4E53-183C-4C22-97FC-9F2418B0726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954940" y="5533905"/>
                  <a:ext cx="62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7E80693-E686-4BE4-B976-3A55F932371C}"/>
                    </a:ext>
                  </a:extLst>
                </p14:cNvPr>
                <p14:cNvContentPartPr/>
                <p14:nvPr/>
              </p14:nvContentPartPr>
              <p14:xfrm>
                <a:off x="8957820" y="5506545"/>
                <a:ext cx="37440" cy="21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7E80693-E686-4BE4-B976-3A55F932371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948820" y="5497905"/>
                  <a:ext cx="550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upo 455">
            <a:extLst>
              <a:ext uri="{FF2B5EF4-FFF2-40B4-BE49-F238E27FC236}">
                <a16:creationId xmlns:a16="http://schemas.microsoft.com/office/drawing/2014/main" id="{EAE53460-78CF-471E-8AEA-1FD631ABE8EA}"/>
              </a:ext>
            </a:extLst>
          </p:cNvPr>
          <p:cNvGrpSpPr/>
          <p:nvPr/>
        </p:nvGrpSpPr>
        <p:grpSpPr>
          <a:xfrm>
            <a:off x="9096060" y="6756465"/>
            <a:ext cx="98640" cy="107640"/>
            <a:chOff x="9096060" y="6756465"/>
            <a:chExt cx="9864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88FE8A4-687F-4F1A-80C5-76ACFC892835}"/>
                    </a:ext>
                  </a:extLst>
                </p14:cNvPr>
                <p14:cNvContentPartPr/>
                <p14:nvPr/>
              </p14:nvContentPartPr>
              <p14:xfrm>
                <a:off x="9096060" y="6756465"/>
                <a:ext cx="98640" cy="1076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88FE8A4-687F-4F1A-80C5-76ACFC89283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087060" y="6747825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F72C7C9-7008-4E9A-B64E-625ED528496B}"/>
                    </a:ext>
                  </a:extLst>
                </p14:cNvPr>
                <p14:cNvContentPartPr/>
                <p14:nvPr/>
              </p14:nvContentPartPr>
              <p14:xfrm>
                <a:off x="9122340" y="6821040"/>
                <a:ext cx="49680" cy="147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F72C7C9-7008-4E9A-B64E-625ED528496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113700" y="6812040"/>
                  <a:ext cx="67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29050DF-5CBF-435B-B6DC-15AAF1F348E5}"/>
                    </a:ext>
                  </a:extLst>
                </p14:cNvPr>
                <p14:cNvContentPartPr/>
                <p14:nvPr/>
              </p14:nvContentPartPr>
              <p14:xfrm>
                <a:off x="9102180" y="6757320"/>
                <a:ext cx="73440" cy="34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29050DF-5CBF-435B-B6DC-15AAF1F348E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93540" y="6748320"/>
                  <a:ext cx="910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459" name="Entrada de lápiz 458">
                <a:extLst>
                  <a:ext uri="{FF2B5EF4-FFF2-40B4-BE49-F238E27FC236}">
                    <a16:creationId xmlns:a16="http://schemas.microsoft.com/office/drawing/2014/main" id="{9B6B850D-C021-471A-824C-D2E0FB13DDA1}"/>
                  </a:ext>
                </a:extLst>
              </p14:cNvPr>
              <p14:cNvContentPartPr/>
              <p14:nvPr/>
            </p14:nvContentPartPr>
            <p14:xfrm>
              <a:off x="1991100" y="1013880"/>
              <a:ext cx="101520" cy="36000"/>
            </p14:xfrm>
          </p:contentPart>
        </mc:Choice>
        <mc:Fallback xmlns="">
          <p:pic>
            <p:nvPicPr>
              <p:cNvPr id="459" name="Entrada de lápiz 458">
                <a:extLst>
                  <a:ext uri="{FF2B5EF4-FFF2-40B4-BE49-F238E27FC236}">
                    <a16:creationId xmlns:a16="http://schemas.microsoft.com/office/drawing/2014/main" id="{9B6B850D-C021-471A-824C-D2E0FB13DDA1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1982100" y="1004880"/>
                <a:ext cx="11916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33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EA529CD-8978-4408-8700-724AA4E02C2A}"/>
              </a:ext>
            </a:extLst>
          </p:cNvPr>
          <p:cNvGrpSpPr/>
          <p:nvPr/>
        </p:nvGrpSpPr>
        <p:grpSpPr>
          <a:xfrm>
            <a:off x="2302230" y="1057471"/>
            <a:ext cx="232560" cy="149040"/>
            <a:chOff x="2386230" y="735105"/>
            <a:chExt cx="23256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4AA39D1-02AD-41F4-B7EA-13BFC36BC362}"/>
                    </a:ext>
                  </a:extLst>
                </p14:cNvPr>
                <p14:cNvContentPartPr/>
                <p14:nvPr/>
              </p14:nvContentPartPr>
              <p14:xfrm>
                <a:off x="2386230" y="735105"/>
                <a:ext cx="193680" cy="36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4AA39D1-02AD-41F4-B7EA-13BFC36BC3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7230" y="726465"/>
                  <a:ext cx="211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9C3532B-A3D4-4A63-BF85-C6C4A4C461C9}"/>
                    </a:ext>
                  </a:extLst>
                </p14:cNvPr>
                <p14:cNvContentPartPr/>
                <p14:nvPr/>
              </p14:nvContentPartPr>
              <p14:xfrm>
                <a:off x="2442030" y="848865"/>
                <a:ext cx="176760" cy="352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9C3532B-A3D4-4A63-BF85-C6C4A4C461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3390" y="839865"/>
                  <a:ext cx="1944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A03AEE54-40F8-4D2E-AEFC-4710696F2916}"/>
                  </a:ext>
                </a:extLst>
              </p14:cNvPr>
              <p14:cNvContentPartPr/>
              <p14:nvPr/>
            </p14:nvContentPartPr>
            <p14:xfrm>
              <a:off x="3981990" y="837871"/>
              <a:ext cx="145080" cy="234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A03AEE54-40F8-4D2E-AEFC-4710696F29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2990" y="828871"/>
                <a:ext cx="162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CC6D4986-54BA-460A-9575-D630DDD065C0}"/>
              </a:ext>
            </a:extLst>
          </p:cNvPr>
          <p:cNvGrpSpPr/>
          <p:nvPr/>
        </p:nvGrpSpPr>
        <p:grpSpPr>
          <a:xfrm>
            <a:off x="4599750" y="432511"/>
            <a:ext cx="619920" cy="453600"/>
            <a:chOff x="4683750" y="110145"/>
            <a:chExt cx="6199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A6744F8-FE3C-4111-83C3-A62C723FA518}"/>
                    </a:ext>
                  </a:extLst>
                </p14:cNvPr>
                <p14:cNvContentPartPr/>
                <p14:nvPr/>
              </p14:nvContentPartPr>
              <p14:xfrm>
                <a:off x="4683750" y="110145"/>
                <a:ext cx="404280" cy="412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A6744F8-FE3C-4111-83C3-A62C723FA5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5110" y="101145"/>
                  <a:ext cx="421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30F5AF7-8C31-47EC-A9FA-F931F800D913}"/>
                    </a:ext>
                  </a:extLst>
                </p14:cNvPr>
                <p14:cNvContentPartPr/>
                <p14:nvPr/>
              </p14:nvContentPartPr>
              <p14:xfrm>
                <a:off x="5121870" y="362505"/>
                <a:ext cx="181800" cy="201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30F5AF7-8C31-47EC-A9FA-F931F800D9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3230" y="353865"/>
                  <a:ext cx="199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930D800-0A30-45D9-A5C2-5C8B58704F8B}"/>
                    </a:ext>
                  </a:extLst>
                </p14:cNvPr>
                <p14:cNvContentPartPr/>
                <p14:nvPr/>
              </p14:nvContentPartPr>
              <p14:xfrm>
                <a:off x="5108550" y="478065"/>
                <a:ext cx="122400" cy="11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930D800-0A30-45D9-A5C2-5C8B58704F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99550" y="469425"/>
                  <a:ext cx="1400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C375C14-734F-461F-B9B6-3583A2649C2B}"/>
                  </a:ext>
                </a:extLst>
              </p14:cNvPr>
              <p14:cNvContentPartPr/>
              <p14:nvPr/>
            </p14:nvContentPartPr>
            <p14:xfrm>
              <a:off x="2970030" y="1101031"/>
              <a:ext cx="2646360" cy="11268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C375C14-734F-461F-B9B6-3583A2649C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1030" y="1092060"/>
                <a:ext cx="2664000" cy="130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97870040-250D-46A9-937C-376F5AA0082E}"/>
                  </a:ext>
                </a:extLst>
              </p14:cNvPr>
              <p14:cNvContentPartPr/>
              <p14:nvPr/>
            </p14:nvContentPartPr>
            <p14:xfrm>
              <a:off x="3133110" y="1495591"/>
              <a:ext cx="333360" cy="4737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97870040-250D-46A9-937C-376F5AA008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4110" y="1486591"/>
                <a:ext cx="35100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B52AFB11-B224-414A-8A7E-DFE71126D2F6}"/>
              </a:ext>
            </a:extLst>
          </p:cNvPr>
          <p:cNvGrpSpPr/>
          <p:nvPr/>
        </p:nvGrpSpPr>
        <p:grpSpPr>
          <a:xfrm>
            <a:off x="4000710" y="1683151"/>
            <a:ext cx="201960" cy="182520"/>
            <a:chOff x="4084710" y="1360785"/>
            <a:chExt cx="2019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C76DEA-DD12-4732-B59B-C36B054A1ED6}"/>
                    </a:ext>
                  </a:extLst>
                </p14:cNvPr>
                <p14:cNvContentPartPr/>
                <p14:nvPr/>
              </p14:nvContentPartPr>
              <p14:xfrm>
                <a:off x="4169310" y="1360785"/>
                <a:ext cx="38160" cy="182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C76DEA-DD12-4732-B59B-C36B054A1E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0310" y="1351785"/>
                  <a:ext cx="55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80DBEC5-A3EF-44F5-889A-7286B4F5AD65}"/>
                    </a:ext>
                  </a:extLst>
                </p14:cNvPr>
                <p14:cNvContentPartPr/>
                <p14:nvPr/>
              </p14:nvContentPartPr>
              <p14:xfrm>
                <a:off x="4084710" y="1490025"/>
                <a:ext cx="201960" cy="17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80DBEC5-A3EF-44F5-889A-7286B4F5AD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6070" y="1481025"/>
                  <a:ext cx="21960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8817D23C-995F-4117-BAF3-3B9A667A703B}"/>
                  </a:ext>
                </a:extLst>
              </p14:cNvPr>
              <p14:cNvContentPartPr/>
              <p14:nvPr/>
            </p14:nvContentPartPr>
            <p14:xfrm>
              <a:off x="4683810" y="1471111"/>
              <a:ext cx="462960" cy="44568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8817D23C-995F-4117-BAF3-3B9A667A70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4810" y="1462104"/>
                <a:ext cx="480600" cy="463334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upo 76">
            <a:extLst>
              <a:ext uri="{FF2B5EF4-FFF2-40B4-BE49-F238E27FC236}">
                <a16:creationId xmlns:a16="http://schemas.microsoft.com/office/drawing/2014/main" id="{9ADCD014-122D-4F9D-B3FD-2E0CAB7C6CB4}"/>
              </a:ext>
            </a:extLst>
          </p:cNvPr>
          <p:cNvGrpSpPr/>
          <p:nvPr/>
        </p:nvGrpSpPr>
        <p:grpSpPr>
          <a:xfrm>
            <a:off x="5243550" y="1902391"/>
            <a:ext cx="462960" cy="300240"/>
            <a:chOff x="3524910" y="1659225"/>
            <a:chExt cx="4629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38DC7DB-1888-4CD7-8456-EA02CA613C60}"/>
                    </a:ext>
                  </a:extLst>
                </p14:cNvPr>
                <p14:cNvContentPartPr/>
                <p14:nvPr/>
              </p14:nvContentPartPr>
              <p14:xfrm>
                <a:off x="3524910" y="1702065"/>
                <a:ext cx="114120" cy="1638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38DC7DB-1888-4CD7-8456-EA02CA613C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6270" y="1693425"/>
                  <a:ext cx="131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55DEE84-CBCC-4E62-87EB-40E0CE5E1DF9}"/>
                    </a:ext>
                  </a:extLst>
                </p14:cNvPr>
                <p14:cNvContentPartPr/>
                <p14:nvPr/>
              </p14:nvContentPartPr>
              <p14:xfrm>
                <a:off x="3638670" y="1779465"/>
                <a:ext cx="122400" cy="180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55DEE84-CBCC-4E62-87EB-40E0CE5E1D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9670" y="1770825"/>
                  <a:ext cx="140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EFCED4-F64B-46D3-8E45-260987D8D561}"/>
                    </a:ext>
                  </a:extLst>
                </p14:cNvPr>
                <p14:cNvContentPartPr/>
                <p14:nvPr/>
              </p14:nvContentPartPr>
              <p14:xfrm>
                <a:off x="3804990" y="1774785"/>
                <a:ext cx="96480" cy="122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EFCED4-F64B-46D3-8E45-260987D8D5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95990" y="1765785"/>
                  <a:ext cx="114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7EC703D-87CA-4564-8F81-C3C4848E5CAB}"/>
                    </a:ext>
                  </a:extLst>
                </p14:cNvPr>
                <p14:cNvContentPartPr/>
                <p14:nvPr/>
              </p14:nvContentPartPr>
              <p14:xfrm>
                <a:off x="3723630" y="1659225"/>
                <a:ext cx="60120" cy="46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7EC703D-87CA-4564-8F81-C3C4848E5C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4990" y="1650225"/>
                  <a:ext cx="77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239D0A0-DA17-4099-B69C-D84C1A26F150}"/>
                    </a:ext>
                  </a:extLst>
                </p14:cNvPr>
                <p14:cNvContentPartPr/>
                <p14:nvPr/>
              </p14:nvContentPartPr>
              <p14:xfrm>
                <a:off x="3897870" y="1712505"/>
                <a:ext cx="45720" cy="1681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239D0A0-DA17-4099-B69C-D84C1A26F1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9230" y="1703865"/>
                  <a:ext cx="63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B4439FC-AD3D-45F6-9D7F-3BFE537FCFA3}"/>
                    </a:ext>
                  </a:extLst>
                </p14:cNvPr>
                <p14:cNvContentPartPr/>
                <p14:nvPr/>
              </p14:nvContentPartPr>
              <p14:xfrm>
                <a:off x="3867990" y="1756785"/>
                <a:ext cx="119880" cy="153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B4439FC-AD3D-45F6-9D7F-3BFE537FCF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58990" y="1747785"/>
                  <a:ext cx="1375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83DB2C-C168-43A4-BB74-15A451FD14E9}"/>
              </a:ext>
            </a:extLst>
          </p:cNvPr>
          <p:cNvGrpSpPr/>
          <p:nvPr/>
        </p:nvGrpSpPr>
        <p:grpSpPr>
          <a:xfrm>
            <a:off x="3492750" y="2010196"/>
            <a:ext cx="541800" cy="193320"/>
            <a:chOff x="5417430" y="1488225"/>
            <a:chExt cx="5418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EA04D10-9FCE-4F6B-B9A2-0935B6B54B94}"/>
                    </a:ext>
                  </a:extLst>
                </p14:cNvPr>
                <p14:cNvContentPartPr/>
                <p14:nvPr/>
              </p14:nvContentPartPr>
              <p14:xfrm>
                <a:off x="5417430" y="1494705"/>
                <a:ext cx="136800" cy="171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EA04D10-9FCE-4F6B-B9A2-0935B6B54B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08430" y="1486065"/>
                  <a:ext cx="154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BDEABCC-FEE3-4061-86EA-7DF188035DE4}"/>
                    </a:ext>
                  </a:extLst>
                </p14:cNvPr>
                <p14:cNvContentPartPr/>
                <p14:nvPr/>
              </p14:nvContentPartPr>
              <p14:xfrm>
                <a:off x="5431830" y="1600545"/>
                <a:ext cx="103320" cy="20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BDEABCC-FEE3-4061-86EA-7DF188035D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23190" y="1591545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956E4603-8F9E-40B8-B145-CAD9F5CE9E0D}"/>
                    </a:ext>
                  </a:extLst>
                </p14:cNvPr>
                <p14:cNvContentPartPr/>
                <p14:nvPr/>
              </p14:nvContentPartPr>
              <p14:xfrm>
                <a:off x="5607870" y="1617465"/>
                <a:ext cx="132120" cy="59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956E4603-8F9E-40B8-B145-CAD9F5CE9E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9230" y="1608825"/>
                  <a:ext cx="149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B302F1B-BA82-419C-AFBB-72536087F792}"/>
                    </a:ext>
                  </a:extLst>
                </p14:cNvPr>
                <p14:cNvContentPartPr/>
                <p14:nvPr/>
              </p14:nvContentPartPr>
              <p14:xfrm>
                <a:off x="5775630" y="1488225"/>
                <a:ext cx="49320" cy="19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B302F1B-BA82-419C-AFBB-72536087F7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66630" y="1479225"/>
                  <a:ext cx="66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3E2B57B-14D0-43F8-B798-3C2F343728E5}"/>
                    </a:ext>
                  </a:extLst>
                </p14:cNvPr>
                <p14:cNvContentPartPr/>
                <p14:nvPr/>
              </p14:nvContentPartPr>
              <p14:xfrm>
                <a:off x="5866350" y="1539705"/>
                <a:ext cx="92880" cy="140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3E2B57B-14D0-43F8-B798-3C2F343728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7710" y="1531065"/>
                  <a:ext cx="1105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F22174C6-97EA-4AC6-9E00-41F9508BE36F}"/>
                  </a:ext>
                </a:extLst>
              </p14:cNvPr>
              <p14:cNvContentPartPr/>
              <p14:nvPr/>
            </p14:nvContentPartPr>
            <p14:xfrm>
              <a:off x="2303430" y="4211791"/>
              <a:ext cx="206280" cy="205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22174C6-97EA-4AC6-9E00-41F9508BE3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94430" y="4202630"/>
                <a:ext cx="223920" cy="38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B559D79-2421-4FB2-A29C-CC6BB17A6933}"/>
                  </a:ext>
                </a:extLst>
              </p14:cNvPr>
              <p14:cNvContentPartPr/>
              <p14:nvPr/>
            </p14:nvContentPartPr>
            <p14:xfrm>
              <a:off x="2327190" y="4336351"/>
              <a:ext cx="179640" cy="140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AB559D79-2421-4FB2-A29C-CC6BB17A69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18208" y="4327351"/>
                <a:ext cx="197245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46651738-AB06-4894-8E3C-59F1FA010183}"/>
                  </a:ext>
                </a:extLst>
              </p14:cNvPr>
              <p14:cNvContentPartPr/>
              <p14:nvPr/>
            </p14:nvContentPartPr>
            <p14:xfrm>
              <a:off x="2794470" y="4145191"/>
              <a:ext cx="3285000" cy="11448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46651738-AB06-4894-8E3C-59F1FA0101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85470" y="4136191"/>
                <a:ext cx="3302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57AA3BB4-C87F-4B25-B5BC-A94DFDF96F71}"/>
                  </a:ext>
                </a:extLst>
              </p14:cNvPr>
              <p14:cNvContentPartPr/>
              <p14:nvPr/>
            </p14:nvContentPartPr>
            <p14:xfrm>
              <a:off x="3279750" y="3414391"/>
              <a:ext cx="408960" cy="55008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57AA3BB4-C87F-4B25-B5BC-A94DFDF96F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0750" y="3405397"/>
                <a:ext cx="426600" cy="567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2F20D40C-FE0A-43B3-B287-ED28BDD908E3}"/>
                  </a:ext>
                </a:extLst>
              </p14:cNvPr>
              <p14:cNvContentPartPr/>
              <p14:nvPr/>
            </p14:nvContentPartPr>
            <p14:xfrm>
              <a:off x="4357950" y="3879511"/>
              <a:ext cx="142560" cy="936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2F20D40C-FE0A-43B3-B287-ED28BDD908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8973" y="3870511"/>
                <a:ext cx="160156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06E2A43D-C100-4EF6-8883-D0708F8F178B}"/>
                  </a:ext>
                </a:extLst>
              </p14:cNvPr>
              <p14:cNvContentPartPr/>
              <p14:nvPr/>
            </p14:nvContentPartPr>
            <p14:xfrm>
              <a:off x="4790310" y="3388831"/>
              <a:ext cx="379440" cy="44280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06E2A43D-C100-4EF6-8883-D0708F8F17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81310" y="3379831"/>
                <a:ext cx="3970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02D9E90A-70DF-4F51-A657-71E79CCF7215}"/>
                  </a:ext>
                </a:extLst>
              </p14:cNvPr>
              <p14:cNvContentPartPr/>
              <p14:nvPr/>
            </p14:nvContentPartPr>
            <p14:xfrm>
              <a:off x="5206470" y="3586831"/>
              <a:ext cx="263880" cy="28512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02D9E90A-70DF-4F51-A657-71E79CCF721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97470" y="3577831"/>
                <a:ext cx="2815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E4D6613E-4B50-465A-92C1-83EC6E33642E}"/>
                  </a:ext>
                </a:extLst>
              </p14:cNvPr>
              <p14:cNvContentPartPr/>
              <p14:nvPr/>
            </p14:nvContentPartPr>
            <p14:xfrm>
              <a:off x="5273430" y="3737671"/>
              <a:ext cx="155520" cy="356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E4D6613E-4B50-465A-92C1-83EC6E33642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64430" y="3728671"/>
                <a:ext cx="173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F667B9DD-586E-4DDC-A8AF-6AA2B9AAECF6}"/>
                  </a:ext>
                </a:extLst>
              </p14:cNvPr>
              <p14:cNvContentPartPr/>
              <p14:nvPr/>
            </p14:nvContentPartPr>
            <p14:xfrm>
              <a:off x="5243550" y="4391791"/>
              <a:ext cx="347400" cy="46080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F667B9DD-586E-4DDC-A8AF-6AA2B9AAEC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4550" y="4382791"/>
                <a:ext cx="3650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6720E7AE-578D-4AF1-9B3E-E599610A928D}"/>
                  </a:ext>
                </a:extLst>
              </p14:cNvPr>
              <p14:cNvContentPartPr/>
              <p14:nvPr/>
            </p14:nvContentPartPr>
            <p14:xfrm>
              <a:off x="6321390" y="5013871"/>
              <a:ext cx="2880" cy="936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6720E7AE-578D-4AF1-9B3E-E599610A92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12390" y="5005204"/>
                <a:ext cx="20520" cy="26347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o 155">
            <a:extLst>
              <a:ext uri="{FF2B5EF4-FFF2-40B4-BE49-F238E27FC236}">
                <a16:creationId xmlns:a16="http://schemas.microsoft.com/office/drawing/2014/main" id="{2B29A2E9-E8D4-4B77-97B0-73A6B96FF891}"/>
              </a:ext>
            </a:extLst>
          </p:cNvPr>
          <p:cNvGrpSpPr/>
          <p:nvPr/>
        </p:nvGrpSpPr>
        <p:grpSpPr>
          <a:xfrm>
            <a:off x="2942670" y="449431"/>
            <a:ext cx="695880" cy="579240"/>
            <a:chOff x="3026670" y="127065"/>
            <a:chExt cx="69588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4C7E633-7A04-4794-8BBE-288A786564E9}"/>
                    </a:ext>
                  </a:extLst>
                </p14:cNvPr>
                <p14:cNvContentPartPr/>
                <p14:nvPr/>
              </p14:nvContentPartPr>
              <p14:xfrm>
                <a:off x="3026670" y="127065"/>
                <a:ext cx="199800" cy="479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4C7E633-7A04-4794-8BBE-288A786564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18030" y="118425"/>
                  <a:ext cx="2174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47FD750-ACFD-4438-B3D6-7B3DC655BA0D}"/>
                    </a:ext>
                  </a:extLst>
                </p14:cNvPr>
                <p14:cNvContentPartPr/>
                <p14:nvPr/>
              </p14:nvContentPartPr>
              <p14:xfrm>
                <a:off x="3218190" y="518385"/>
                <a:ext cx="109440" cy="1288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47FD750-ACFD-4438-B3D6-7B3DC655BA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09190" y="509745"/>
                  <a:ext cx="127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496C025-B733-4413-A0F5-40C22C839259}"/>
                    </a:ext>
                  </a:extLst>
                </p14:cNvPr>
                <p14:cNvContentPartPr/>
                <p14:nvPr/>
              </p14:nvContentPartPr>
              <p14:xfrm>
                <a:off x="3210990" y="563385"/>
                <a:ext cx="59400" cy="262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496C025-B733-4413-A0F5-40C22C8392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1990" y="554745"/>
                  <a:ext cx="77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81368BFE-F8A2-4052-8B24-B971E790046D}"/>
                    </a:ext>
                  </a:extLst>
                </p14:cNvPr>
                <p14:cNvContentPartPr/>
                <p14:nvPr/>
              </p14:nvContentPartPr>
              <p14:xfrm>
                <a:off x="3176790" y="483825"/>
                <a:ext cx="95760" cy="439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81368BFE-F8A2-4052-8B24-B971E79004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68150" y="474825"/>
                  <a:ext cx="113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E94AFAC-A816-4E31-AE1B-A3238AD150EC}"/>
                    </a:ext>
                  </a:extLst>
                </p14:cNvPr>
                <p14:cNvContentPartPr/>
                <p14:nvPr/>
              </p14:nvContentPartPr>
              <p14:xfrm>
                <a:off x="3375150" y="604065"/>
                <a:ext cx="142200" cy="1004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E94AFAC-A816-4E31-AE1B-A3238AD150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66150" y="595425"/>
                  <a:ext cx="15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19B74B0E-A894-4980-B821-F1ABFD656214}"/>
                    </a:ext>
                  </a:extLst>
                </p14:cNvPr>
                <p14:cNvContentPartPr/>
                <p14:nvPr/>
              </p14:nvContentPartPr>
              <p14:xfrm>
                <a:off x="3564150" y="630345"/>
                <a:ext cx="68400" cy="622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19B74B0E-A894-4980-B821-F1ABFD6562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5510" y="621705"/>
                  <a:ext cx="86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C4A0849-CCE2-4F30-8F6C-2B7A603A9522}"/>
                    </a:ext>
                  </a:extLst>
                </p14:cNvPr>
                <p14:cNvContentPartPr/>
                <p14:nvPr/>
              </p14:nvContentPartPr>
              <p14:xfrm>
                <a:off x="3572430" y="477345"/>
                <a:ext cx="38160" cy="78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C4A0849-CCE2-4F30-8F6C-2B7A603A95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63430" y="468705"/>
                  <a:ext cx="55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2710CED-D023-4E58-9046-EC93315285FC}"/>
                    </a:ext>
                  </a:extLst>
                </p14:cNvPr>
                <p14:cNvContentPartPr/>
                <p14:nvPr/>
              </p14:nvContentPartPr>
              <p14:xfrm>
                <a:off x="3614550" y="547905"/>
                <a:ext cx="108000" cy="158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2710CED-D023-4E58-9046-EC93315285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5550" y="538905"/>
                  <a:ext cx="1256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985EE9C4-0DAB-4AB6-B974-36818C8FABA7}"/>
              </a:ext>
            </a:extLst>
          </p:cNvPr>
          <p:cNvGrpSpPr/>
          <p:nvPr/>
        </p:nvGrpSpPr>
        <p:grpSpPr>
          <a:xfrm>
            <a:off x="3572430" y="3656176"/>
            <a:ext cx="502560" cy="336600"/>
            <a:chOff x="3562710" y="3117945"/>
            <a:chExt cx="5025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737035A-FA34-4868-8668-ADBBF21104A7}"/>
                    </a:ext>
                  </a:extLst>
                </p14:cNvPr>
                <p14:cNvContentPartPr/>
                <p14:nvPr/>
              </p14:nvContentPartPr>
              <p14:xfrm>
                <a:off x="3562710" y="3262305"/>
                <a:ext cx="148320" cy="1306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737035A-FA34-4868-8668-ADBBF21104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4070" y="3253305"/>
                  <a:ext cx="165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DD38C99-A8BD-4C5B-A218-B034534008B3}"/>
                    </a:ext>
                  </a:extLst>
                </p14:cNvPr>
                <p14:cNvContentPartPr/>
                <p14:nvPr/>
              </p14:nvContentPartPr>
              <p14:xfrm>
                <a:off x="3750270" y="3229545"/>
                <a:ext cx="155880" cy="1594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DD38C99-A8BD-4C5B-A218-B034534008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41630" y="3220905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B5CD5756-7986-4CEE-B9F0-A5DE1C267432}"/>
                    </a:ext>
                  </a:extLst>
                </p14:cNvPr>
                <p14:cNvContentPartPr/>
                <p14:nvPr/>
              </p14:nvContentPartPr>
              <p14:xfrm>
                <a:off x="3810390" y="3125505"/>
                <a:ext cx="73800" cy="53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B5CD5756-7986-4CEE-B9F0-A5DE1C2674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01750" y="3116505"/>
                  <a:ext cx="91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2CF2632E-7618-41D2-A905-0225EA1A0ED9}"/>
                    </a:ext>
                  </a:extLst>
                </p14:cNvPr>
                <p14:cNvContentPartPr/>
                <p14:nvPr/>
              </p14:nvContentPartPr>
              <p14:xfrm>
                <a:off x="3943950" y="3117945"/>
                <a:ext cx="77760" cy="2761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2CF2632E-7618-41D2-A905-0225EA1A0E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5310" y="3109305"/>
                  <a:ext cx="954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28CCD46-CBDA-4C27-9C6B-BE0EC3D1A432}"/>
                    </a:ext>
                  </a:extLst>
                </p14:cNvPr>
                <p14:cNvContentPartPr/>
                <p14:nvPr/>
              </p14:nvContentPartPr>
              <p14:xfrm>
                <a:off x="3858270" y="3189585"/>
                <a:ext cx="207000" cy="2649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28CCD46-CBDA-4C27-9C6B-BE0EC3D1A4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9630" y="3180585"/>
                  <a:ext cx="2246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F1663386-6ED1-4FC8-9BEA-8C110D835B6D}"/>
              </a:ext>
            </a:extLst>
          </p:cNvPr>
          <p:cNvGrpSpPr/>
          <p:nvPr/>
        </p:nvGrpSpPr>
        <p:grpSpPr>
          <a:xfrm>
            <a:off x="3356790" y="4472431"/>
            <a:ext cx="1278360" cy="598905"/>
            <a:chOff x="3347070" y="3934200"/>
            <a:chExt cx="1278360" cy="5989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5EE8E06-F720-4221-B515-0E7E4D8768F2}"/>
                    </a:ext>
                  </a:extLst>
                </p14:cNvPr>
                <p14:cNvContentPartPr/>
                <p14:nvPr/>
              </p14:nvContentPartPr>
              <p14:xfrm>
                <a:off x="3347070" y="3934200"/>
                <a:ext cx="362520" cy="458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5EE8E06-F720-4221-B515-0E7E4D8768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8070" y="3925560"/>
                  <a:ext cx="380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0B97DA7-FDA6-4BFB-87BB-E85C32867D37}"/>
                    </a:ext>
                  </a:extLst>
                </p14:cNvPr>
                <p14:cNvContentPartPr/>
                <p14:nvPr/>
              </p14:nvContentPartPr>
              <p14:xfrm>
                <a:off x="4495830" y="4113480"/>
                <a:ext cx="41040" cy="173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0B97DA7-FDA6-4BFB-87BB-E85C32867D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6830" y="4104840"/>
                  <a:ext cx="58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076A2EA-6C44-4F19-8D26-390F6EFC76AB}"/>
                    </a:ext>
                  </a:extLst>
                </p14:cNvPr>
                <p14:cNvContentPartPr/>
                <p14:nvPr/>
              </p14:nvContentPartPr>
              <p14:xfrm>
                <a:off x="4431390" y="4204920"/>
                <a:ext cx="194040" cy="31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076A2EA-6C44-4F19-8D26-390F6EFC76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22390" y="4196280"/>
                  <a:ext cx="211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179C585-6D41-48E7-BA05-8EFC77587D05}"/>
                    </a:ext>
                  </a:extLst>
                </p14:cNvPr>
                <p14:cNvContentPartPr/>
                <p14:nvPr/>
              </p14:nvContentPartPr>
              <p14:xfrm>
                <a:off x="3784110" y="4269945"/>
                <a:ext cx="118800" cy="212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179C585-6D41-48E7-BA05-8EFC77587D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75110" y="4260945"/>
                  <a:ext cx="13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E529389-D36D-4CF9-95D1-249F9E9E444A}"/>
                    </a:ext>
                  </a:extLst>
                </p14:cNvPr>
                <p14:cNvContentPartPr/>
                <p14:nvPr/>
              </p14:nvContentPartPr>
              <p14:xfrm>
                <a:off x="3794550" y="4388385"/>
                <a:ext cx="78480" cy="10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E529389-D36D-4CF9-95D1-249F9E9E44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85550" y="4379745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9E975BD9-FFEF-4C40-9080-456AD0AAAAA1}"/>
                    </a:ext>
                  </a:extLst>
                </p14:cNvPr>
                <p14:cNvContentPartPr/>
                <p14:nvPr/>
              </p14:nvContentPartPr>
              <p14:xfrm>
                <a:off x="3955470" y="4451745"/>
                <a:ext cx="122040" cy="658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9E975BD9-FFEF-4C40-9080-456AD0AAAA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46830" y="4443105"/>
                  <a:ext cx="139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AABBCFC-7E9E-4082-9058-AAC6927D477B}"/>
                    </a:ext>
                  </a:extLst>
                </p14:cNvPr>
                <p14:cNvContentPartPr/>
                <p14:nvPr/>
              </p14:nvContentPartPr>
              <p14:xfrm>
                <a:off x="4053750" y="4447785"/>
                <a:ext cx="95040" cy="684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AABBCFC-7E9E-4082-9058-AAC6927D47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4750" y="4439145"/>
                  <a:ext cx="112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D6D2330-7E59-49EA-A688-D57BC0F9AEAB}"/>
                    </a:ext>
                  </a:extLst>
                </p14:cNvPr>
                <p14:cNvContentPartPr/>
                <p14:nvPr/>
              </p14:nvContentPartPr>
              <p14:xfrm>
                <a:off x="4100910" y="4354185"/>
                <a:ext cx="45000" cy="601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D6D2330-7E59-49EA-A688-D57BC0F9AE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2270" y="4345185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F64522AF-4C75-43DA-9E0F-AEF00DD638F5}"/>
                    </a:ext>
                  </a:extLst>
                </p14:cNvPr>
                <p14:cNvContentPartPr/>
                <p14:nvPr/>
              </p14:nvContentPartPr>
              <p14:xfrm>
                <a:off x="4141950" y="4378305"/>
                <a:ext cx="119880" cy="1548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F64522AF-4C75-43DA-9E0F-AEF00DD638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32950" y="4369665"/>
                  <a:ext cx="1375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0A3A6B7F-D714-47A3-B494-CD190654D577}"/>
              </a:ext>
            </a:extLst>
          </p:cNvPr>
          <p:cNvGrpSpPr/>
          <p:nvPr/>
        </p:nvGrpSpPr>
        <p:grpSpPr>
          <a:xfrm>
            <a:off x="5659710" y="4727896"/>
            <a:ext cx="520560" cy="265320"/>
            <a:chOff x="5649990" y="4189665"/>
            <a:chExt cx="5205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5344EB3-1472-421C-8219-89D53DB47A6E}"/>
                    </a:ext>
                  </a:extLst>
                </p14:cNvPr>
                <p14:cNvContentPartPr/>
                <p14:nvPr/>
              </p14:nvContentPartPr>
              <p14:xfrm>
                <a:off x="5649990" y="4255905"/>
                <a:ext cx="148680" cy="1940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5344EB3-1472-421C-8219-89D53DB47A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40990" y="4246905"/>
                  <a:ext cx="166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B73C3E2-7CCE-4DB4-AFF8-B9876032071C}"/>
                    </a:ext>
                  </a:extLst>
                </p14:cNvPr>
                <p14:cNvContentPartPr/>
                <p14:nvPr/>
              </p14:nvContentPartPr>
              <p14:xfrm>
                <a:off x="5845470" y="4353825"/>
                <a:ext cx="127440" cy="903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B73C3E2-7CCE-4DB4-AFF8-B987603207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36470" y="4345185"/>
                  <a:ext cx="14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85C8A96-1837-4F65-BF38-5BF001EDD7F0}"/>
                    </a:ext>
                  </a:extLst>
                </p14:cNvPr>
                <p14:cNvContentPartPr/>
                <p14:nvPr/>
              </p14:nvContentPartPr>
              <p14:xfrm>
                <a:off x="5982990" y="4189665"/>
                <a:ext cx="80280" cy="2311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85C8A96-1837-4F65-BF38-5BF001EDD7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4350" y="4180665"/>
                  <a:ext cx="9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12CFEE1-3E9E-416D-B79F-0FE0FFED9B32}"/>
                    </a:ext>
                  </a:extLst>
                </p14:cNvPr>
                <p14:cNvContentPartPr/>
                <p14:nvPr/>
              </p14:nvContentPartPr>
              <p14:xfrm>
                <a:off x="6064710" y="4337985"/>
                <a:ext cx="105840" cy="117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12CFEE1-3E9E-416D-B79F-0FE0FFED9B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55710" y="4328985"/>
                  <a:ext cx="123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AADA1730-1414-453D-BD8C-00E5FFD19A2F}"/>
              </a:ext>
            </a:extLst>
          </p:cNvPr>
          <p:cNvGrpSpPr/>
          <p:nvPr/>
        </p:nvGrpSpPr>
        <p:grpSpPr>
          <a:xfrm>
            <a:off x="496830" y="678031"/>
            <a:ext cx="1316880" cy="812880"/>
            <a:chOff x="580830" y="355665"/>
            <a:chExt cx="131688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D2BE2A8-852F-4721-B757-576811750E63}"/>
                    </a:ext>
                  </a:extLst>
                </p14:cNvPr>
                <p14:cNvContentPartPr/>
                <p14:nvPr/>
              </p14:nvContentPartPr>
              <p14:xfrm>
                <a:off x="580830" y="355665"/>
                <a:ext cx="316440" cy="593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D2BE2A8-852F-4721-B757-576811750E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2190" y="347025"/>
                  <a:ext cx="334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CA4C76A-31FC-4274-A7C8-54A0CD57757E}"/>
                    </a:ext>
                  </a:extLst>
                </p14:cNvPr>
                <p14:cNvContentPartPr/>
                <p14:nvPr/>
              </p14:nvContentPartPr>
              <p14:xfrm>
                <a:off x="966030" y="833025"/>
                <a:ext cx="203040" cy="181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CA4C76A-31FC-4274-A7C8-54A0CD5775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7030" y="824025"/>
                  <a:ext cx="22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39D21FC-A712-4F81-A8D4-E65639671F8F}"/>
                    </a:ext>
                  </a:extLst>
                </p14:cNvPr>
                <p14:cNvContentPartPr/>
                <p14:nvPr/>
              </p14:nvContentPartPr>
              <p14:xfrm>
                <a:off x="974670" y="917985"/>
                <a:ext cx="82800" cy="27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39D21FC-A712-4F81-A8D4-E65639671F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6030" y="908985"/>
                  <a:ext cx="10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A112DE5-115E-4D0F-9A7F-FDB9C64C20FB}"/>
                    </a:ext>
                  </a:extLst>
                </p14:cNvPr>
                <p14:cNvContentPartPr/>
                <p14:nvPr/>
              </p14:nvContentPartPr>
              <p14:xfrm>
                <a:off x="910950" y="803865"/>
                <a:ext cx="184320" cy="554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A112DE5-115E-4D0F-9A7F-FDB9C64C20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2310" y="794865"/>
                  <a:ext cx="201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41662262-A3EA-4B23-8EC5-128D807EDB65}"/>
                    </a:ext>
                  </a:extLst>
                </p14:cNvPr>
                <p14:cNvContentPartPr/>
                <p14:nvPr/>
              </p14:nvContentPartPr>
              <p14:xfrm>
                <a:off x="1219830" y="992865"/>
                <a:ext cx="235440" cy="17568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41662262-A3EA-4B23-8EC5-128D807EDB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10830" y="983865"/>
                  <a:ext cx="253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947E3BF-A3D5-4B85-A3DA-936977CCBD01}"/>
                    </a:ext>
                  </a:extLst>
                </p14:cNvPr>
                <p14:cNvContentPartPr/>
                <p14:nvPr/>
              </p14:nvContentPartPr>
              <p14:xfrm>
                <a:off x="1527990" y="993225"/>
                <a:ext cx="246240" cy="1508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947E3BF-A3D5-4B85-A3DA-936977CCBD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9350" y="984225"/>
                  <a:ext cx="26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53BE3C1-D7DF-42CC-BB21-049B0F48B1A1}"/>
                    </a:ext>
                  </a:extLst>
                </p14:cNvPr>
                <p14:cNvContentPartPr/>
                <p14:nvPr/>
              </p14:nvContentPartPr>
              <p14:xfrm>
                <a:off x="1486230" y="799905"/>
                <a:ext cx="87120" cy="475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53BE3C1-D7DF-42CC-BB21-049B0F48B1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77230" y="790905"/>
                  <a:ext cx="10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2348DF12-8C8C-4429-A0E6-4BAD25745A58}"/>
                    </a:ext>
                  </a:extLst>
                </p14:cNvPr>
                <p14:cNvContentPartPr/>
                <p14:nvPr/>
              </p14:nvContentPartPr>
              <p14:xfrm>
                <a:off x="1673790" y="929865"/>
                <a:ext cx="223920" cy="236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2348DF12-8C8C-4429-A0E6-4BAD25745A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65150" y="921225"/>
                  <a:ext cx="2415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8AAF48C3-9B36-4768-A8C2-65CC4DEA818F}"/>
              </a:ext>
            </a:extLst>
          </p:cNvPr>
          <p:cNvGrpSpPr/>
          <p:nvPr/>
        </p:nvGrpSpPr>
        <p:grpSpPr>
          <a:xfrm>
            <a:off x="680550" y="3722551"/>
            <a:ext cx="1248840" cy="798345"/>
            <a:chOff x="670830" y="3184320"/>
            <a:chExt cx="1248840" cy="7983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B907F42-5FCD-4C45-BDDC-05C0DB357C18}"/>
                    </a:ext>
                  </a:extLst>
                </p14:cNvPr>
                <p14:cNvContentPartPr/>
                <p14:nvPr/>
              </p14:nvContentPartPr>
              <p14:xfrm>
                <a:off x="670830" y="3184320"/>
                <a:ext cx="360720" cy="633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B907F42-5FCD-4C45-BDDC-05C0DB357C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190" y="3175680"/>
                  <a:ext cx="3783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5927645-2E9C-4B8C-B7A8-4E2202BE3132}"/>
                    </a:ext>
                  </a:extLst>
                </p14:cNvPr>
                <p14:cNvContentPartPr/>
                <p14:nvPr/>
              </p14:nvContentPartPr>
              <p14:xfrm>
                <a:off x="1101750" y="3617760"/>
                <a:ext cx="167400" cy="216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5927645-2E9C-4B8C-B7A8-4E2202BE31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2750" y="3609120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ACBE550-4E9D-41F8-935C-BD36C7A3DC8E}"/>
                    </a:ext>
                  </a:extLst>
                </p14:cNvPr>
                <p14:cNvContentPartPr/>
                <p14:nvPr/>
              </p14:nvContentPartPr>
              <p14:xfrm>
                <a:off x="1086270" y="3734040"/>
                <a:ext cx="109080" cy="38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ACBE550-4E9D-41F8-935C-BD36C7A3DC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7270" y="3725400"/>
                  <a:ext cx="12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F098D53-20DA-4D05-9A70-4AA217A1C13C}"/>
                    </a:ext>
                  </a:extLst>
                </p14:cNvPr>
                <p14:cNvContentPartPr/>
                <p14:nvPr/>
              </p14:nvContentPartPr>
              <p14:xfrm>
                <a:off x="1058550" y="3592560"/>
                <a:ext cx="194400" cy="85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F098D53-20DA-4D05-9A70-4AA217A1C1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9550" y="3583560"/>
                  <a:ext cx="212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EC8AE4F1-48B4-420D-9ED6-7A0284778578}"/>
                    </a:ext>
                  </a:extLst>
                </p14:cNvPr>
                <p14:cNvContentPartPr/>
                <p14:nvPr/>
              </p14:nvContentPartPr>
              <p14:xfrm>
                <a:off x="1338630" y="3782865"/>
                <a:ext cx="288720" cy="1998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EC8AE4F1-48B4-420D-9ED6-7A02847785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9630" y="3774225"/>
                  <a:ext cx="306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A3686D4-41BD-423B-A97C-804C88FB650C}"/>
                    </a:ext>
                  </a:extLst>
                </p14:cNvPr>
                <p14:cNvContentPartPr/>
                <p14:nvPr/>
              </p14:nvContentPartPr>
              <p14:xfrm>
                <a:off x="1547070" y="3689265"/>
                <a:ext cx="77760" cy="1256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A3686D4-41BD-423B-A97C-804C88FB650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38430" y="3680625"/>
                  <a:ext cx="95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66A4790-E0CF-42E7-80A3-ABE51B971216}"/>
                    </a:ext>
                  </a:extLst>
                </p14:cNvPr>
                <p14:cNvContentPartPr/>
                <p14:nvPr/>
              </p14:nvContentPartPr>
              <p14:xfrm>
                <a:off x="1692510" y="3750825"/>
                <a:ext cx="227160" cy="2059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966A4790-E0CF-42E7-80A3-ABE51B9712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83510" y="3742185"/>
                  <a:ext cx="2448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1A864655-B97A-41DD-A228-10DE2952F13F}"/>
                  </a:ext>
                </a:extLst>
              </p14:cNvPr>
              <p14:cNvContentPartPr/>
              <p14:nvPr/>
            </p14:nvContentPartPr>
            <p14:xfrm>
              <a:off x="687270" y="398311"/>
              <a:ext cx="360" cy="36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1A864655-B97A-41DD-A228-10DE2952F13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78270" y="38931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upo 119">
            <a:extLst>
              <a:ext uri="{FF2B5EF4-FFF2-40B4-BE49-F238E27FC236}">
                <a16:creationId xmlns:a16="http://schemas.microsoft.com/office/drawing/2014/main" id="{629EF6A0-CD07-453F-95D1-F8F815CC7AE1}"/>
              </a:ext>
            </a:extLst>
          </p:cNvPr>
          <p:cNvGrpSpPr/>
          <p:nvPr/>
        </p:nvGrpSpPr>
        <p:grpSpPr>
          <a:xfrm>
            <a:off x="7083660" y="260265"/>
            <a:ext cx="4899240" cy="2058120"/>
            <a:chOff x="7083660" y="260265"/>
            <a:chExt cx="4899240" cy="20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1A935A4-BC77-4F1A-8936-7AA683C8DE61}"/>
                    </a:ext>
                  </a:extLst>
                </p14:cNvPr>
                <p14:cNvContentPartPr/>
                <p14:nvPr/>
              </p14:nvContentPartPr>
              <p14:xfrm>
                <a:off x="7942620" y="810705"/>
                <a:ext cx="634680" cy="763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1A935A4-BC77-4F1A-8936-7AA683C8DE6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33980" y="802065"/>
                  <a:ext cx="6523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D6D8480-FD83-45B6-853E-4955AB71D03A}"/>
                    </a:ext>
                  </a:extLst>
                </p14:cNvPr>
                <p14:cNvContentPartPr/>
                <p14:nvPr/>
              </p14:nvContentPartPr>
              <p14:xfrm>
                <a:off x="7644900" y="951465"/>
                <a:ext cx="21240" cy="210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D6D8480-FD83-45B6-853E-4955AB71D0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35900" y="942465"/>
                  <a:ext cx="38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DA09D9B-F358-40AA-9851-8247209C9EC9}"/>
                    </a:ext>
                  </a:extLst>
                </p14:cNvPr>
                <p14:cNvContentPartPr/>
                <p14:nvPr/>
              </p14:nvContentPartPr>
              <p14:xfrm>
                <a:off x="7528260" y="1077105"/>
                <a:ext cx="258120" cy="414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DA09D9B-F358-40AA-9851-8247209C9E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19620" y="1068105"/>
                  <a:ext cx="275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3843859-9E0F-4D30-B51C-EF43DEEA3B7A}"/>
                    </a:ext>
                  </a:extLst>
                </p14:cNvPr>
                <p14:cNvContentPartPr/>
                <p14:nvPr/>
              </p14:nvContentPartPr>
              <p14:xfrm>
                <a:off x="7083660" y="1388865"/>
                <a:ext cx="291240" cy="319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3843859-9E0F-4D30-B51C-EF43DEEA3B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74660" y="1379865"/>
                  <a:ext cx="308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1857640-856A-4F8D-8E56-0D325EDC45B9}"/>
                    </a:ext>
                  </a:extLst>
                </p14:cNvPr>
                <p14:cNvContentPartPr/>
                <p14:nvPr/>
              </p14:nvContentPartPr>
              <p14:xfrm>
                <a:off x="7449780" y="1542945"/>
                <a:ext cx="188280" cy="194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1857640-856A-4F8D-8E56-0D325EDC45B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41140" y="1534305"/>
                  <a:ext cx="205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7ECF6A1-0ECB-4D0F-AF59-497DB4F355AB}"/>
                    </a:ext>
                  </a:extLst>
                </p14:cNvPr>
                <p14:cNvContentPartPr/>
                <p14:nvPr/>
              </p14:nvContentPartPr>
              <p14:xfrm>
                <a:off x="7474620" y="1620345"/>
                <a:ext cx="61200" cy="22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7ECF6A1-0ECB-4D0F-AF59-497DB4F355A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65980" y="1611705"/>
                  <a:ext cx="78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B258B40-D7B2-49F7-9A06-C3BC87DF6B23}"/>
                    </a:ext>
                  </a:extLst>
                </p14:cNvPr>
                <p14:cNvContentPartPr/>
                <p14:nvPr/>
              </p14:nvContentPartPr>
              <p14:xfrm>
                <a:off x="7474260" y="1485345"/>
                <a:ext cx="174600" cy="93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B258B40-D7B2-49F7-9A06-C3BC87DF6B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65620" y="1476705"/>
                  <a:ext cx="192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CEEB277-3A24-4320-838B-F57FE75AC022}"/>
                    </a:ext>
                  </a:extLst>
                </p14:cNvPr>
                <p14:cNvContentPartPr/>
                <p14:nvPr/>
              </p14:nvContentPartPr>
              <p14:xfrm>
                <a:off x="8312340" y="790185"/>
                <a:ext cx="779400" cy="56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CEEB277-3A24-4320-838B-F57FE75AC0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03340" y="781185"/>
                  <a:ext cx="797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00D73FA-D075-4A89-8A5F-9536E790CFE9}"/>
                    </a:ext>
                  </a:extLst>
                </p14:cNvPr>
                <p14:cNvContentPartPr/>
                <p14:nvPr/>
              </p14:nvContentPartPr>
              <p14:xfrm>
                <a:off x="9032700" y="700905"/>
                <a:ext cx="49320" cy="276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00D73FA-D075-4A89-8A5F-9536E790CF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23700" y="692265"/>
                  <a:ext cx="66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7ED4E30-AC6B-41C5-A9FF-A604410C260C}"/>
                    </a:ext>
                  </a:extLst>
                </p14:cNvPr>
                <p14:cNvContentPartPr/>
                <p14:nvPr/>
              </p14:nvContentPartPr>
              <p14:xfrm>
                <a:off x="9011820" y="676065"/>
                <a:ext cx="667440" cy="406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7ED4E30-AC6B-41C5-A9FF-A604410C26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03180" y="667065"/>
                  <a:ext cx="685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38F7A64-6B39-4AF8-B2C7-0AA5D677A9E7}"/>
                    </a:ext>
                  </a:extLst>
                </p14:cNvPr>
                <p14:cNvContentPartPr/>
                <p14:nvPr/>
              </p14:nvContentPartPr>
              <p14:xfrm>
                <a:off x="8926860" y="260265"/>
                <a:ext cx="364320" cy="2372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38F7A64-6B39-4AF8-B2C7-0AA5D677A9E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18220" y="251265"/>
                  <a:ext cx="381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DFE74BD-2F41-422E-975A-5460C8B00B92}"/>
                    </a:ext>
                  </a:extLst>
                </p14:cNvPr>
                <p14:cNvContentPartPr/>
                <p14:nvPr/>
              </p14:nvContentPartPr>
              <p14:xfrm>
                <a:off x="9284340" y="402825"/>
                <a:ext cx="173880" cy="1771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DFE74BD-2F41-422E-975A-5460C8B00B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75340" y="393825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BB74A9C-612A-471C-A332-7E84DC00C9CC}"/>
                    </a:ext>
                  </a:extLst>
                </p14:cNvPr>
                <p14:cNvContentPartPr/>
                <p14:nvPr/>
              </p14:nvContentPartPr>
              <p14:xfrm>
                <a:off x="9256980" y="407865"/>
                <a:ext cx="162000" cy="109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BB74A9C-612A-471C-A332-7E84DC00C9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47980" y="398865"/>
                  <a:ext cx="179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A6DDFAD-3B64-44F3-A9A8-315EAA93F6D0}"/>
                    </a:ext>
                  </a:extLst>
                </p14:cNvPr>
                <p14:cNvContentPartPr/>
                <p14:nvPr/>
              </p14:nvContentPartPr>
              <p14:xfrm>
                <a:off x="9557580" y="840945"/>
                <a:ext cx="685080" cy="781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A6DDFAD-3B64-44F3-A9A8-315EAA93F6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48580" y="831945"/>
                  <a:ext cx="702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D1F890A-6876-438F-8686-BEF5E2088253}"/>
                    </a:ext>
                  </a:extLst>
                </p14:cNvPr>
                <p14:cNvContentPartPr/>
                <p14:nvPr/>
              </p14:nvContentPartPr>
              <p14:xfrm>
                <a:off x="8311620" y="1633305"/>
                <a:ext cx="1737000" cy="6325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D1F890A-6876-438F-8686-BEF5E20882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302980" y="1624665"/>
                  <a:ext cx="17546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51668A1-1D02-4BE2-8313-DF888C46794D}"/>
                    </a:ext>
                  </a:extLst>
                </p14:cNvPr>
                <p14:cNvContentPartPr/>
                <p14:nvPr/>
              </p14:nvContentPartPr>
              <p14:xfrm>
                <a:off x="10244820" y="853185"/>
                <a:ext cx="23760" cy="351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51668A1-1D02-4BE2-8313-DF888C4679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35820" y="844545"/>
                  <a:ext cx="41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29197CE-BF32-4485-B9C9-0AC5FFB08E14}"/>
                    </a:ext>
                  </a:extLst>
                </p14:cNvPr>
                <p14:cNvContentPartPr/>
                <p14:nvPr/>
              </p14:nvContentPartPr>
              <p14:xfrm>
                <a:off x="10033140" y="1255305"/>
                <a:ext cx="505440" cy="9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29197CE-BF32-4485-B9C9-0AC5FFB08E1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24500" y="1246665"/>
                  <a:ext cx="523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EF28A86-06C7-41E3-BE39-BDDB47034313}"/>
                    </a:ext>
                  </a:extLst>
                </p14:cNvPr>
                <p14:cNvContentPartPr/>
                <p14:nvPr/>
              </p14:nvContentPartPr>
              <p14:xfrm>
                <a:off x="10524540" y="1154865"/>
                <a:ext cx="146880" cy="113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EF28A86-06C7-41E3-BE39-BDDB470343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15900" y="1145865"/>
                  <a:ext cx="164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C8C122F-772C-4F3F-AA53-B3402C48D96E}"/>
                    </a:ext>
                  </a:extLst>
                </p14:cNvPr>
                <p14:cNvContentPartPr/>
                <p14:nvPr/>
              </p14:nvContentPartPr>
              <p14:xfrm>
                <a:off x="9907140" y="1310385"/>
                <a:ext cx="113040" cy="106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EC8C122F-772C-4F3F-AA53-B3402C48D9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98140" y="1301745"/>
                  <a:ext cx="13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D4080F1-482F-4F25-AD1E-EEA31F18C5F3}"/>
                    </a:ext>
                  </a:extLst>
                </p14:cNvPr>
                <p14:cNvContentPartPr/>
                <p14:nvPr/>
              </p14:nvContentPartPr>
              <p14:xfrm>
                <a:off x="10104420" y="1258905"/>
                <a:ext cx="294120" cy="250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D4080F1-482F-4F25-AD1E-EEA31F18C5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95420" y="1249905"/>
                  <a:ext cx="311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2211E9B-1B74-4812-83E3-37CFABCDD8A9}"/>
                    </a:ext>
                  </a:extLst>
                </p14:cNvPr>
                <p14:cNvContentPartPr/>
                <p14:nvPr/>
              </p14:nvContentPartPr>
              <p14:xfrm>
                <a:off x="10189020" y="1508745"/>
                <a:ext cx="82800" cy="7138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2211E9B-1B74-4812-83E3-37CFABCDD8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80020" y="1500105"/>
                  <a:ext cx="1004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15EB392-70BE-4628-9AD9-FBA6FD157CDA}"/>
                    </a:ext>
                  </a:extLst>
                </p14:cNvPr>
                <p14:cNvContentPartPr/>
                <p14:nvPr/>
              </p14:nvContentPartPr>
              <p14:xfrm>
                <a:off x="9979860" y="2258265"/>
                <a:ext cx="652680" cy="16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15EB392-70BE-4628-9AD9-FBA6FD157C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70860" y="2249265"/>
                  <a:ext cx="670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E040E1F-FB80-43D5-87AE-50C521F4770F}"/>
                    </a:ext>
                  </a:extLst>
                </p14:cNvPr>
                <p14:cNvContentPartPr/>
                <p14:nvPr/>
              </p14:nvContentPartPr>
              <p14:xfrm>
                <a:off x="10218900" y="826185"/>
                <a:ext cx="1106640" cy="3481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E040E1F-FB80-43D5-87AE-50C521F4770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10260" y="817185"/>
                  <a:ext cx="112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BB8A2E6-5F70-49FF-BD38-E8045199C30B}"/>
                    </a:ext>
                  </a:extLst>
                </p14:cNvPr>
                <p14:cNvContentPartPr/>
                <p14:nvPr/>
              </p14:nvContentPartPr>
              <p14:xfrm>
                <a:off x="11150220" y="1184025"/>
                <a:ext cx="456120" cy="37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BB8A2E6-5F70-49FF-BD38-E8045199C30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41220" y="1175385"/>
                  <a:ext cx="473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B33A9358-6529-441B-9549-4F4A5A5689D3}"/>
                    </a:ext>
                  </a:extLst>
                </p14:cNvPr>
                <p14:cNvContentPartPr/>
                <p14:nvPr/>
              </p14:nvContentPartPr>
              <p14:xfrm>
                <a:off x="11125020" y="1217145"/>
                <a:ext cx="508320" cy="4698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B33A9358-6529-441B-9549-4F4A5A5689D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16380" y="1208145"/>
                  <a:ext cx="5259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7CD9A38-133C-464B-A6A7-F1901F65B5A3}"/>
                    </a:ext>
                  </a:extLst>
                </p14:cNvPr>
                <p14:cNvContentPartPr/>
                <p14:nvPr/>
              </p14:nvContentPartPr>
              <p14:xfrm>
                <a:off x="11406900" y="1672545"/>
                <a:ext cx="38880" cy="6458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7CD9A38-133C-464B-A6A7-F1901F65B5A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97900" y="1663905"/>
                  <a:ext cx="56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D429441-FFCE-49D8-AFC0-E16EC5A4CA22}"/>
                    </a:ext>
                  </a:extLst>
                </p14:cNvPr>
                <p14:cNvContentPartPr/>
                <p14:nvPr/>
              </p14:nvContentPartPr>
              <p14:xfrm>
                <a:off x="10627500" y="2260425"/>
                <a:ext cx="829800" cy="338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D429441-FFCE-49D8-AFC0-E16EC5A4CA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18860" y="2251785"/>
                  <a:ext cx="847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5E1202D-7015-468C-B3FE-190720177A5B}"/>
                    </a:ext>
                  </a:extLst>
                </p14:cNvPr>
                <p14:cNvContentPartPr/>
                <p14:nvPr/>
              </p14:nvContentPartPr>
              <p14:xfrm>
                <a:off x="11573940" y="1754985"/>
                <a:ext cx="272160" cy="239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5E1202D-7015-468C-B3FE-190720177A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565300" y="1746345"/>
                  <a:ext cx="28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89CE783-45B9-430E-9FE0-737AA15879F7}"/>
                    </a:ext>
                  </a:extLst>
                </p14:cNvPr>
                <p14:cNvContentPartPr/>
                <p14:nvPr/>
              </p14:nvContentPartPr>
              <p14:xfrm>
                <a:off x="11868780" y="1906905"/>
                <a:ext cx="114120" cy="103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89CE783-45B9-430E-9FE0-737AA15879F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859780" y="1897905"/>
                  <a:ext cx="131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5C8CE95-94F9-411A-B33D-AF7D8C0B145E}"/>
                    </a:ext>
                  </a:extLst>
                </p14:cNvPr>
                <p14:cNvContentPartPr/>
                <p14:nvPr/>
              </p14:nvContentPartPr>
              <p14:xfrm>
                <a:off x="10570260" y="913305"/>
                <a:ext cx="9720" cy="1119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5C8CE95-94F9-411A-B33D-AF7D8C0B145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61260" y="904665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C9972253-BEBA-45F0-9A6D-D60F931B2BC4}"/>
                    </a:ext>
                  </a:extLst>
                </p14:cNvPr>
                <p14:cNvContentPartPr/>
                <p14:nvPr/>
              </p14:nvContentPartPr>
              <p14:xfrm>
                <a:off x="10497540" y="998625"/>
                <a:ext cx="120240" cy="15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9972253-BEBA-45F0-9A6D-D60F931B2B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88540" y="989985"/>
                  <a:ext cx="137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236733CB-5A5D-4799-9EDF-2E3AABF5E24D}"/>
                    </a:ext>
                  </a:extLst>
                </p14:cNvPr>
                <p14:cNvContentPartPr/>
                <p14:nvPr/>
              </p14:nvContentPartPr>
              <p14:xfrm>
                <a:off x="10509780" y="1912665"/>
                <a:ext cx="160920" cy="277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236733CB-5A5D-4799-9EDF-2E3AABF5E24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01140" y="1903665"/>
                  <a:ext cx="178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8F1CBF2-E076-41AA-B080-79B378735E69}"/>
                    </a:ext>
                  </a:extLst>
                </p14:cNvPr>
                <p14:cNvContentPartPr/>
                <p14:nvPr/>
              </p14:nvContentPartPr>
              <p14:xfrm>
                <a:off x="10546500" y="1344585"/>
                <a:ext cx="220320" cy="2624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8F1CBF2-E076-41AA-B080-79B378735E6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537500" y="1335585"/>
                  <a:ext cx="237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F1306E00-2F89-4E0C-B9E4-E0E404511014}"/>
                    </a:ext>
                  </a:extLst>
                </p14:cNvPr>
                <p14:cNvContentPartPr/>
                <p14:nvPr/>
              </p14:nvContentPartPr>
              <p14:xfrm>
                <a:off x="10804980" y="1471665"/>
                <a:ext cx="129600" cy="234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F1306E00-2F89-4E0C-B9E4-E0E40451101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96340" y="1463025"/>
                  <a:ext cx="147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359DA34-39FF-4B66-813D-D4CD41CEF773}"/>
                    </a:ext>
                  </a:extLst>
                </p14:cNvPr>
                <p14:cNvContentPartPr/>
                <p14:nvPr/>
              </p14:nvContentPartPr>
              <p14:xfrm>
                <a:off x="10756380" y="1612785"/>
                <a:ext cx="75240" cy="270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359DA34-39FF-4B66-813D-D4CD41CEF7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47740" y="1603785"/>
                  <a:ext cx="92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03BEBDE-2F88-40A3-9976-48258727C04E}"/>
                    </a:ext>
                  </a:extLst>
                </p14:cNvPr>
                <p14:cNvContentPartPr/>
                <p14:nvPr/>
              </p14:nvContentPartPr>
              <p14:xfrm>
                <a:off x="8466060" y="820785"/>
                <a:ext cx="253800" cy="316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03BEBDE-2F88-40A3-9976-48258727C04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57060" y="811785"/>
                  <a:ext cx="271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75804A1-81A8-4027-8D5C-1BF0514073F4}"/>
                    </a:ext>
                  </a:extLst>
                </p14:cNvPr>
                <p14:cNvContentPartPr/>
                <p14:nvPr/>
              </p14:nvContentPartPr>
              <p14:xfrm>
                <a:off x="8659020" y="763905"/>
                <a:ext cx="173520" cy="1958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75804A1-81A8-4027-8D5C-1BF0514073F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50380" y="755265"/>
                  <a:ext cx="191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B1D9B9B-E1CD-4123-911D-8CDD0F8C0551}"/>
                    </a:ext>
                  </a:extLst>
                </p14:cNvPr>
                <p14:cNvContentPartPr/>
                <p14:nvPr/>
              </p14:nvContentPartPr>
              <p14:xfrm>
                <a:off x="8227740" y="303105"/>
                <a:ext cx="178920" cy="247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B1D9B9B-E1CD-4123-911D-8CDD0F8C055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19100" y="294105"/>
                  <a:ext cx="196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DA545AC-7A3E-4242-8F27-575A7593F99E}"/>
                    </a:ext>
                  </a:extLst>
                </p14:cNvPr>
                <p14:cNvContentPartPr/>
                <p14:nvPr/>
              </p14:nvContentPartPr>
              <p14:xfrm>
                <a:off x="8445540" y="501825"/>
                <a:ext cx="164160" cy="102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DA545AC-7A3E-4242-8F27-575A7593F9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36540" y="492825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F443D35-471F-4E13-89DA-F3DC9810FA6B}"/>
                    </a:ext>
                  </a:extLst>
                </p14:cNvPr>
                <p14:cNvContentPartPr/>
                <p14:nvPr/>
              </p14:nvContentPartPr>
              <p14:xfrm>
                <a:off x="8467860" y="523785"/>
                <a:ext cx="75600" cy="313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F443D35-471F-4E13-89DA-F3DC9810FA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58860" y="514785"/>
                  <a:ext cx="93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CC719EF-E505-42C0-BA87-5F7079E8A453}"/>
                    </a:ext>
                  </a:extLst>
                </p14:cNvPr>
                <p14:cNvContentPartPr/>
                <p14:nvPr/>
              </p14:nvContentPartPr>
              <p14:xfrm>
                <a:off x="8437980" y="461505"/>
                <a:ext cx="141840" cy="25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CC719EF-E505-42C0-BA87-5F7079E8A45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29340" y="452865"/>
                  <a:ext cx="159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DA9960E-AD42-4E77-B709-974779BB717D}"/>
                    </a:ext>
                  </a:extLst>
                </p14:cNvPr>
                <p14:cNvContentPartPr/>
                <p14:nvPr/>
              </p14:nvContentPartPr>
              <p14:xfrm>
                <a:off x="10803900" y="829425"/>
                <a:ext cx="486720" cy="180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DA9960E-AD42-4E77-B709-974779BB71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94900" y="820425"/>
                  <a:ext cx="504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C340067-9F10-4A40-920A-32579BBF8927}"/>
                    </a:ext>
                  </a:extLst>
                </p14:cNvPr>
                <p14:cNvContentPartPr/>
                <p14:nvPr/>
              </p14:nvContentPartPr>
              <p14:xfrm>
                <a:off x="11202420" y="978105"/>
                <a:ext cx="110880" cy="122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C340067-9F10-4A40-920A-32579BBF89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193780" y="969465"/>
                  <a:ext cx="12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443F565-6D3F-484A-AE8A-34F5DEA19DBE}"/>
                    </a:ext>
                  </a:extLst>
                </p14:cNvPr>
                <p14:cNvContentPartPr/>
                <p14:nvPr/>
              </p14:nvContentPartPr>
              <p14:xfrm>
                <a:off x="11258580" y="521265"/>
                <a:ext cx="22896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443F565-6D3F-484A-AE8A-34F5DEA19DB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49580" y="512265"/>
                  <a:ext cx="246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267ADD41-CB55-4532-8B04-C0C43CEAF57D}"/>
                    </a:ext>
                  </a:extLst>
                </p14:cNvPr>
                <p14:cNvContentPartPr/>
                <p14:nvPr/>
              </p14:nvContentPartPr>
              <p14:xfrm>
                <a:off x="11597340" y="620985"/>
                <a:ext cx="169920" cy="1353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267ADD41-CB55-4532-8B04-C0C43CEAF57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88340" y="611985"/>
                  <a:ext cx="187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7F98DAE-F077-4183-BAFE-3D107A41466B}"/>
                    </a:ext>
                  </a:extLst>
                </p14:cNvPr>
                <p14:cNvContentPartPr/>
                <p14:nvPr/>
              </p14:nvContentPartPr>
              <p14:xfrm>
                <a:off x="10206660" y="863985"/>
                <a:ext cx="15480" cy="1764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7F98DAE-F077-4183-BAFE-3D107A41466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98020" y="855345"/>
                  <a:ext cx="3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AEE2963-AC98-4341-BA6A-4E917947EECD}"/>
                    </a:ext>
                  </a:extLst>
                </p14:cNvPr>
                <p14:cNvContentPartPr/>
                <p14:nvPr/>
              </p14:nvContentPartPr>
              <p14:xfrm>
                <a:off x="10148340" y="1034265"/>
                <a:ext cx="83520" cy="871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AEE2963-AC98-4341-BA6A-4E917947EEC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39700" y="1025625"/>
                  <a:ext cx="101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6547C20-9944-4580-8E9A-D02E7B1F7CAD}"/>
                    </a:ext>
                  </a:extLst>
                </p14:cNvPr>
                <p14:cNvContentPartPr/>
                <p14:nvPr/>
              </p14:nvContentPartPr>
              <p14:xfrm>
                <a:off x="9789780" y="948225"/>
                <a:ext cx="111960" cy="1836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6547C20-9944-4580-8E9A-D02E7B1F7C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81140" y="939585"/>
                  <a:ext cx="129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1B82C1DE-10EB-4859-A7C7-6473D7B825F1}"/>
                    </a:ext>
                  </a:extLst>
                </p14:cNvPr>
                <p14:cNvContentPartPr/>
                <p14:nvPr/>
              </p14:nvContentPartPr>
              <p14:xfrm>
                <a:off x="9970860" y="1032105"/>
                <a:ext cx="63000" cy="99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1B82C1DE-10EB-4859-A7C7-6473D7B825F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62220" y="1023465"/>
                  <a:ext cx="80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8E6D8F9-B94B-4FCD-A3EA-9927E2709A4E}"/>
                    </a:ext>
                  </a:extLst>
                </p14:cNvPr>
                <p14:cNvContentPartPr/>
                <p14:nvPr/>
              </p14:nvContentPartPr>
              <p14:xfrm>
                <a:off x="9976980" y="1104825"/>
                <a:ext cx="46800" cy="158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8E6D8F9-B94B-4FCD-A3EA-9927E2709A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67980" y="1096185"/>
                  <a:ext cx="64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88029F7-242B-4DE6-A8B4-98B6CE7AB220}"/>
                    </a:ext>
                  </a:extLst>
                </p14:cNvPr>
                <p14:cNvContentPartPr/>
                <p14:nvPr/>
              </p14:nvContentPartPr>
              <p14:xfrm>
                <a:off x="10132140" y="1066665"/>
                <a:ext cx="126720" cy="69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88029F7-242B-4DE6-A8B4-98B6CE7AB2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23140" y="1058025"/>
                  <a:ext cx="1443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B405BC6F-1C25-4603-B7D1-6801F0BF2246}"/>
              </a:ext>
            </a:extLst>
          </p:cNvPr>
          <p:cNvGrpSpPr/>
          <p:nvPr/>
        </p:nvGrpSpPr>
        <p:grpSpPr>
          <a:xfrm>
            <a:off x="3487260" y="4002465"/>
            <a:ext cx="99720" cy="97920"/>
            <a:chOff x="3487260" y="4002465"/>
            <a:chExt cx="9972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07EEB7F-F19A-4DEA-9E30-FC16447D4204}"/>
                    </a:ext>
                  </a:extLst>
                </p14:cNvPr>
                <p14:cNvContentPartPr/>
                <p14:nvPr/>
              </p14:nvContentPartPr>
              <p14:xfrm>
                <a:off x="3487260" y="4002465"/>
                <a:ext cx="99720" cy="979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07EEB7F-F19A-4DEA-9E30-FC16447D42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78260" y="3993465"/>
                  <a:ext cx="117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EABB96E-46C1-4AA1-BCF7-1BC252679248}"/>
                    </a:ext>
                  </a:extLst>
                </p14:cNvPr>
                <p14:cNvContentPartPr/>
                <p14:nvPr/>
              </p14:nvContentPartPr>
              <p14:xfrm>
                <a:off x="3505980" y="4062225"/>
                <a:ext cx="32760" cy="46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EABB96E-46C1-4AA1-BCF7-1BC2526792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96980" y="4053225"/>
                  <a:ext cx="50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F5EC6EA-89BA-4290-8F7D-108D38FB1EF8}"/>
                    </a:ext>
                  </a:extLst>
                </p14:cNvPr>
                <p14:cNvContentPartPr/>
                <p14:nvPr/>
              </p14:nvContentPartPr>
              <p14:xfrm>
                <a:off x="3498060" y="4004625"/>
                <a:ext cx="70920" cy="345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F5EC6EA-89BA-4290-8F7D-108D38FB1EF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89420" y="3995985"/>
                  <a:ext cx="885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783E5A66-6DEA-486E-88DD-B277903A9E36}"/>
              </a:ext>
            </a:extLst>
          </p:cNvPr>
          <p:cNvGrpSpPr/>
          <p:nvPr/>
        </p:nvGrpSpPr>
        <p:grpSpPr>
          <a:xfrm>
            <a:off x="7424474" y="3003865"/>
            <a:ext cx="1780200" cy="202320"/>
            <a:chOff x="7424474" y="3003865"/>
            <a:chExt cx="1780200" cy="202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2BB6998-EB98-44BC-878C-FC78463B6B37}"/>
                    </a:ext>
                  </a:extLst>
                </p14:cNvPr>
                <p14:cNvContentPartPr/>
                <p14:nvPr/>
              </p14:nvContentPartPr>
              <p14:xfrm>
                <a:off x="7424474" y="3012865"/>
                <a:ext cx="245520" cy="19332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2BB6998-EB98-44BC-878C-FC78463B6B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15834" y="3004225"/>
                  <a:ext cx="263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E36D3FE7-544B-406C-8018-4958FEFEE3D8}"/>
                    </a:ext>
                  </a:extLst>
                </p14:cNvPr>
                <p14:cNvContentPartPr/>
                <p14:nvPr/>
              </p14:nvContentPartPr>
              <p14:xfrm>
                <a:off x="7812914" y="3080905"/>
                <a:ext cx="142920" cy="943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E36D3FE7-544B-406C-8018-4958FEFEE3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03914" y="3071905"/>
                  <a:ext cx="160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752FD24-C818-4EF4-8300-523A6FDE1C66}"/>
                    </a:ext>
                  </a:extLst>
                </p14:cNvPr>
                <p14:cNvContentPartPr/>
                <p14:nvPr/>
              </p14:nvContentPartPr>
              <p14:xfrm>
                <a:off x="8097674" y="3046345"/>
                <a:ext cx="244080" cy="1522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752FD24-C818-4EF4-8300-523A6FDE1C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88674" y="3037705"/>
                  <a:ext cx="261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AD83375-3C2F-4ED2-9CA3-EE28C055FF67}"/>
                    </a:ext>
                  </a:extLst>
                </p14:cNvPr>
                <p14:cNvContentPartPr/>
                <p14:nvPr/>
              </p14:nvContentPartPr>
              <p14:xfrm>
                <a:off x="8362274" y="3027625"/>
                <a:ext cx="262080" cy="1515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AD83375-3C2F-4ED2-9CA3-EE28C055FF6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353274" y="3018625"/>
                  <a:ext cx="27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CCB85F0-9157-4F6F-9A5D-299C280D0E87}"/>
                    </a:ext>
                  </a:extLst>
                </p14:cNvPr>
                <p14:cNvContentPartPr/>
                <p14:nvPr/>
              </p14:nvContentPartPr>
              <p14:xfrm>
                <a:off x="8750714" y="3016465"/>
                <a:ext cx="50400" cy="1422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CCB85F0-9157-4F6F-9A5D-299C280D0E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41714" y="3007825"/>
                  <a:ext cx="68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5A95B28-66E8-4DDF-8960-941DE10896DF}"/>
                    </a:ext>
                  </a:extLst>
                </p14:cNvPr>
                <p14:cNvContentPartPr/>
                <p14:nvPr/>
              </p14:nvContentPartPr>
              <p14:xfrm>
                <a:off x="8635154" y="3003865"/>
                <a:ext cx="343800" cy="1731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5A95B28-66E8-4DDF-8960-941DE10896D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26154" y="2995225"/>
                  <a:ext cx="361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58D75E9A-5D2D-469A-97B7-F1B577FBE3AD}"/>
                    </a:ext>
                  </a:extLst>
                </p14:cNvPr>
                <p14:cNvContentPartPr/>
                <p14:nvPr/>
              </p14:nvContentPartPr>
              <p14:xfrm>
                <a:off x="9028634" y="3045625"/>
                <a:ext cx="176040" cy="1324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8D75E9A-5D2D-469A-97B7-F1B577FBE3A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19994" y="3036985"/>
                  <a:ext cx="1936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4A950B5C-4F51-4EB9-A8CC-65448C258D9A}"/>
              </a:ext>
            </a:extLst>
          </p:cNvPr>
          <p:cNvGrpSpPr/>
          <p:nvPr/>
        </p:nvGrpSpPr>
        <p:grpSpPr>
          <a:xfrm>
            <a:off x="9566474" y="2789665"/>
            <a:ext cx="643320" cy="350640"/>
            <a:chOff x="9566474" y="2789665"/>
            <a:chExt cx="643320" cy="350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56144F0-8CE6-4DE9-9B21-52DCC761A86B}"/>
                    </a:ext>
                  </a:extLst>
                </p14:cNvPr>
                <p14:cNvContentPartPr/>
                <p14:nvPr/>
              </p14:nvContentPartPr>
              <p14:xfrm>
                <a:off x="9566474" y="2789665"/>
                <a:ext cx="420480" cy="304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56144F0-8CE6-4DE9-9B21-52DCC761A86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557834" y="2781025"/>
                  <a:ext cx="438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B73EEDE-0BF2-4669-9177-967872B79480}"/>
                    </a:ext>
                  </a:extLst>
                </p14:cNvPr>
                <p14:cNvContentPartPr/>
                <p14:nvPr/>
              </p14:nvContentPartPr>
              <p14:xfrm>
                <a:off x="10040234" y="3017545"/>
                <a:ext cx="169560" cy="1227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B73EEDE-0BF2-4669-9177-967872B794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031594" y="3008905"/>
                  <a:ext cx="18720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834E2F89-9C2C-4F85-921F-D6D679541F25}"/>
              </a:ext>
            </a:extLst>
          </p:cNvPr>
          <p:cNvGrpSpPr/>
          <p:nvPr/>
        </p:nvGrpSpPr>
        <p:grpSpPr>
          <a:xfrm>
            <a:off x="10398074" y="2698945"/>
            <a:ext cx="783360" cy="447480"/>
            <a:chOff x="10398074" y="2698945"/>
            <a:chExt cx="783360" cy="4474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C8FA966-F817-4665-AE22-FF749DB59E55}"/>
                    </a:ext>
                  </a:extLst>
                </p14:cNvPr>
                <p14:cNvContentPartPr/>
                <p14:nvPr/>
              </p14:nvContentPartPr>
              <p14:xfrm>
                <a:off x="10398074" y="2867785"/>
                <a:ext cx="358560" cy="2786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C8FA966-F817-4665-AE22-FF749DB59E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89434" y="2858785"/>
                  <a:ext cx="376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007A745-703C-408B-BA35-20DD4F5F627C}"/>
                    </a:ext>
                  </a:extLst>
                </p14:cNvPr>
                <p14:cNvContentPartPr/>
                <p14:nvPr/>
              </p14:nvContentPartPr>
              <p14:xfrm>
                <a:off x="10795874" y="2857345"/>
                <a:ext cx="178200" cy="17316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007A745-703C-408B-BA35-20DD4F5F62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86874" y="2848345"/>
                  <a:ext cx="195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D3CCA73-7B67-4A74-BB26-9EB21F4D16F2}"/>
                    </a:ext>
                  </a:extLst>
                </p14:cNvPr>
                <p14:cNvContentPartPr/>
                <p14:nvPr/>
              </p14:nvContentPartPr>
              <p14:xfrm>
                <a:off x="10810994" y="2698945"/>
                <a:ext cx="118800" cy="568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D3CCA73-7B67-4A74-BB26-9EB21F4D16F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801994" y="2690305"/>
                  <a:ext cx="136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70500A2-FBC8-4FCA-95DF-4A4851ADBCEF}"/>
                    </a:ext>
                  </a:extLst>
                </p14:cNvPr>
                <p14:cNvContentPartPr/>
                <p14:nvPr/>
              </p14:nvContentPartPr>
              <p14:xfrm>
                <a:off x="11020874" y="2792545"/>
                <a:ext cx="104760" cy="19980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70500A2-FBC8-4FCA-95DF-4A4851ADBCE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12234" y="2783545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05D34C23-4A8F-4A57-BEA8-6C6BE1094444}"/>
                    </a:ext>
                  </a:extLst>
                </p14:cNvPr>
                <p14:cNvContentPartPr/>
                <p14:nvPr/>
              </p14:nvContentPartPr>
              <p14:xfrm>
                <a:off x="10967594" y="2813065"/>
                <a:ext cx="213840" cy="2149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05D34C23-4A8F-4A57-BEA8-6C6BE109444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958594" y="2804425"/>
                  <a:ext cx="2314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A68B79CC-E4EE-4681-9841-68779EC6DBFC}"/>
              </a:ext>
            </a:extLst>
          </p:cNvPr>
          <p:cNvGrpSpPr/>
          <p:nvPr/>
        </p:nvGrpSpPr>
        <p:grpSpPr>
          <a:xfrm>
            <a:off x="7889954" y="3716305"/>
            <a:ext cx="663120" cy="198720"/>
            <a:chOff x="7889954" y="3716305"/>
            <a:chExt cx="663120" cy="198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9E7AF5D-71EF-4925-998E-2F7F7B2682B9}"/>
                    </a:ext>
                  </a:extLst>
                </p14:cNvPr>
                <p14:cNvContentPartPr/>
                <p14:nvPr/>
              </p14:nvContentPartPr>
              <p14:xfrm>
                <a:off x="7889954" y="3716305"/>
                <a:ext cx="531000" cy="1648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9E7AF5D-71EF-4925-998E-2F7F7B2682B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80954" y="3707305"/>
                  <a:ext cx="548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D929DAB-76E4-4622-AF33-7C0693078818}"/>
                    </a:ext>
                  </a:extLst>
                </p14:cNvPr>
                <p14:cNvContentPartPr/>
                <p14:nvPr/>
              </p14:nvContentPartPr>
              <p14:xfrm>
                <a:off x="8435714" y="3776425"/>
                <a:ext cx="117360" cy="1386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D929DAB-76E4-4622-AF33-7C069307881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427074" y="3767425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D6042F74-991A-4439-8980-6AAA2CCD975F}"/>
              </a:ext>
            </a:extLst>
          </p:cNvPr>
          <p:cNvGrpSpPr/>
          <p:nvPr/>
        </p:nvGrpSpPr>
        <p:grpSpPr>
          <a:xfrm>
            <a:off x="8900474" y="3542425"/>
            <a:ext cx="645480" cy="359280"/>
            <a:chOff x="8900474" y="3542425"/>
            <a:chExt cx="645480" cy="359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E73F079-0F1B-48E4-AAFC-D36FF776F0EE}"/>
                    </a:ext>
                  </a:extLst>
                </p14:cNvPr>
                <p14:cNvContentPartPr/>
                <p14:nvPr/>
              </p14:nvContentPartPr>
              <p14:xfrm>
                <a:off x="8900474" y="3542425"/>
                <a:ext cx="284400" cy="3272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E73F079-0F1B-48E4-AAFC-D36FF776F0E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91834" y="3533425"/>
                  <a:ext cx="302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8929DAF-9EEE-4832-BE00-72A932EF6DC0}"/>
                    </a:ext>
                  </a:extLst>
                </p14:cNvPr>
                <p14:cNvContentPartPr/>
                <p14:nvPr/>
              </p14:nvContentPartPr>
              <p14:xfrm>
                <a:off x="9386114" y="3714865"/>
                <a:ext cx="159840" cy="1868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8929DAF-9EEE-4832-BE00-72A932EF6DC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77474" y="3705865"/>
                  <a:ext cx="177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4F7A269-3ECB-45DA-A897-D7B912F70A65}"/>
                    </a:ext>
                  </a:extLst>
                </p14:cNvPr>
                <p14:cNvContentPartPr/>
                <p14:nvPr/>
              </p14:nvContentPartPr>
              <p14:xfrm>
                <a:off x="9381794" y="3808105"/>
                <a:ext cx="126360" cy="270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4F7A269-3ECB-45DA-A897-D7B912F70A6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72794" y="3799105"/>
                  <a:ext cx="1440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91B88C49-8683-482C-8252-4D8134F61362}"/>
              </a:ext>
            </a:extLst>
          </p:cNvPr>
          <p:cNvGrpSpPr/>
          <p:nvPr/>
        </p:nvGrpSpPr>
        <p:grpSpPr>
          <a:xfrm>
            <a:off x="9796874" y="3676345"/>
            <a:ext cx="748440" cy="302400"/>
            <a:chOff x="9796874" y="3676345"/>
            <a:chExt cx="748440" cy="302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85134A1-3A3F-4DC4-BFE7-15D2DE50D2FC}"/>
                    </a:ext>
                  </a:extLst>
                </p14:cNvPr>
                <p14:cNvContentPartPr/>
                <p14:nvPr/>
              </p14:nvContentPartPr>
              <p14:xfrm>
                <a:off x="9796874" y="3780385"/>
                <a:ext cx="246600" cy="19836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85134A1-3A3F-4DC4-BFE7-15D2DE50D2F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88234" y="3771385"/>
                  <a:ext cx="264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FDBBE1A-DE1E-4F4B-9409-847B4EDC7915}"/>
                    </a:ext>
                  </a:extLst>
                </p14:cNvPr>
                <p14:cNvContentPartPr/>
                <p14:nvPr/>
              </p14:nvContentPartPr>
              <p14:xfrm>
                <a:off x="10139594" y="3857425"/>
                <a:ext cx="17640" cy="7380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FDBBE1A-DE1E-4F4B-9409-847B4EDC791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30594" y="3848785"/>
                  <a:ext cx="35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2DC8D5B-254D-4E19-A1FB-AF913215274C}"/>
                    </a:ext>
                  </a:extLst>
                </p14:cNvPr>
                <p14:cNvContentPartPr/>
                <p14:nvPr/>
              </p14:nvContentPartPr>
              <p14:xfrm>
                <a:off x="10101434" y="3676345"/>
                <a:ext cx="69120" cy="10440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2DC8D5B-254D-4E19-A1FB-AF913215274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92794" y="3667705"/>
                  <a:ext cx="86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0F13329-DF75-4A54-B42F-722ECAC265DB}"/>
                    </a:ext>
                  </a:extLst>
                </p14:cNvPr>
                <p14:cNvContentPartPr/>
                <p14:nvPr/>
              </p14:nvContentPartPr>
              <p14:xfrm>
                <a:off x="10270274" y="3734305"/>
                <a:ext cx="275040" cy="1936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0F13329-DF75-4A54-B42F-722ECAC265D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61274" y="3725665"/>
                  <a:ext cx="29268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79E5E4FB-3D20-472C-BD1D-DD8485DA4624}"/>
              </a:ext>
            </a:extLst>
          </p:cNvPr>
          <p:cNvGrpSpPr/>
          <p:nvPr/>
        </p:nvGrpSpPr>
        <p:grpSpPr>
          <a:xfrm>
            <a:off x="7458314" y="4539985"/>
            <a:ext cx="1708560" cy="179280"/>
            <a:chOff x="7458314" y="4539985"/>
            <a:chExt cx="1708560" cy="179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10F13FC-8E8F-44E2-81B6-9155DF4A7031}"/>
                    </a:ext>
                  </a:extLst>
                </p14:cNvPr>
                <p14:cNvContentPartPr/>
                <p14:nvPr/>
              </p14:nvContentPartPr>
              <p14:xfrm>
                <a:off x="7458314" y="4561945"/>
                <a:ext cx="288000" cy="1537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10F13FC-8E8F-44E2-81B6-9155DF4A703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49314" y="4552945"/>
                  <a:ext cx="305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C744FE8-FBB6-4F54-A4A0-E17341A335B8}"/>
                    </a:ext>
                  </a:extLst>
                </p14:cNvPr>
                <p14:cNvContentPartPr/>
                <p14:nvPr/>
              </p14:nvContentPartPr>
              <p14:xfrm>
                <a:off x="7798154" y="4601905"/>
                <a:ext cx="201240" cy="1076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1C744FE8-FBB6-4F54-A4A0-E17341A335B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89514" y="4593265"/>
                  <a:ext cx="218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BF049F0-E157-481F-8BA8-92ACD481371A}"/>
                    </a:ext>
                  </a:extLst>
                </p14:cNvPr>
                <p14:cNvContentPartPr/>
                <p14:nvPr/>
              </p14:nvContentPartPr>
              <p14:xfrm>
                <a:off x="8097314" y="4578505"/>
                <a:ext cx="231120" cy="10008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BF049F0-E157-481F-8BA8-92ACD481371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88674" y="4569505"/>
                  <a:ext cx="248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C49AC88-9B72-47CE-A613-A8ECDF6E1B5A}"/>
                    </a:ext>
                  </a:extLst>
                </p14:cNvPr>
                <p14:cNvContentPartPr/>
                <p14:nvPr/>
              </p14:nvContentPartPr>
              <p14:xfrm>
                <a:off x="8351834" y="4555105"/>
                <a:ext cx="223920" cy="954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C49AC88-9B72-47CE-A613-A8ECDF6E1B5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42834" y="4546105"/>
                  <a:ext cx="241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C85FA2B-809B-4DB2-8E2A-9A64FA3B2E6C}"/>
                    </a:ext>
                  </a:extLst>
                </p14:cNvPr>
                <p14:cNvContentPartPr/>
                <p14:nvPr/>
              </p14:nvContentPartPr>
              <p14:xfrm>
                <a:off x="8650274" y="4539985"/>
                <a:ext cx="74880" cy="11520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C85FA2B-809B-4DB2-8E2A-9A64FA3B2E6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41634" y="4531345"/>
                  <a:ext cx="92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A73EF40-5D32-4E46-9B01-41976EC4C987}"/>
                    </a:ext>
                  </a:extLst>
                </p14:cNvPr>
                <p14:cNvContentPartPr/>
                <p14:nvPr/>
              </p14:nvContentPartPr>
              <p14:xfrm>
                <a:off x="8623994" y="4542865"/>
                <a:ext cx="290520" cy="1641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A73EF40-5D32-4E46-9B01-41976EC4C98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14994" y="4533865"/>
                  <a:ext cx="30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AAD289D-FE6C-4016-AE89-02312B6EE0A5}"/>
                    </a:ext>
                  </a:extLst>
                </p14:cNvPr>
                <p14:cNvContentPartPr/>
                <p14:nvPr/>
              </p14:nvContentPartPr>
              <p14:xfrm>
                <a:off x="9003794" y="4583185"/>
                <a:ext cx="163080" cy="13608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AAD289D-FE6C-4016-AE89-02312B6EE0A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94794" y="4574185"/>
                  <a:ext cx="1807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BBDF10B5-8459-470B-ADB8-1EE7B3868230}"/>
              </a:ext>
            </a:extLst>
          </p:cNvPr>
          <p:cNvGrpSpPr/>
          <p:nvPr/>
        </p:nvGrpSpPr>
        <p:grpSpPr>
          <a:xfrm>
            <a:off x="9682754" y="4431985"/>
            <a:ext cx="1374120" cy="387720"/>
            <a:chOff x="9682754" y="4431985"/>
            <a:chExt cx="1374120" cy="387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806313A0-85E9-4E8A-9096-83807F7756FB}"/>
                    </a:ext>
                  </a:extLst>
                </p14:cNvPr>
                <p14:cNvContentPartPr/>
                <p14:nvPr/>
              </p14:nvContentPartPr>
              <p14:xfrm>
                <a:off x="9682754" y="4431985"/>
                <a:ext cx="369360" cy="2646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806313A0-85E9-4E8A-9096-83807F7756F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74114" y="4422985"/>
                  <a:ext cx="387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3BD8E351-1F33-4C39-8D71-43D742BE0F17}"/>
                    </a:ext>
                  </a:extLst>
                </p14:cNvPr>
                <p14:cNvContentPartPr/>
                <p14:nvPr/>
              </p14:nvContentPartPr>
              <p14:xfrm>
                <a:off x="10146794" y="4605145"/>
                <a:ext cx="130320" cy="14796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3BD8E351-1F33-4C39-8D71-43D742BE0F1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38154" y="4596505"/>
                  <a:ext cx="147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845C9ED9-5687-437A-9017-3C549253FA89}"/>
                    </a:ext>
                  </a:extLst>
                </p14:cNvPr>
                <p14:cNvContentPartPr/>
                <p14:nvPr/>
              </p14:nvContentPartPr>
              <p14:xfrm>
                <a:off x="10426154" y="4526665"/>
                <a:ext cx="247320" cy="29304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845C9ED9-5687-437A-9017-3C549253FA8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417154" y="4517665"/>
                  <a:ext cx="264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F759334F-0518-4520-80CE-E44EB53E1EF4}"/>
                    </a:ext>
                  </a:extLst>
                </p14:cNvPr>
                <p14:cNvContentPartPr/>
                <p14:nvPr/>
              </p14:nvContentPartPr>
              <p14:xfrm>
                <a:off x="10755194" y="4670305"/>
                <a:ext cx="15840" cy="7092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759334F-0518-4520-80CE-E44EB53E1EF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746554" y="4661305"/>
                  <a:ext cx="33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B9C3D6F-8422-4596-BBFD-F75D579F1D27}"/>
                    </a:ext>
                  </a:extLst>
                </p14:cNvPr>
                <p14:cNvContentPartPr/>
                <p14:nvPr/>
              </p14:nvContentPartPr>
              <p14:xfrm>
                <a:off x="10734314" y="4473385"/>
                <a:ext cx="96480" cy="23904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B9C3D6F-8422-4596-BBFD-F75D579F1D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25674" y="4464745"/>
                  <a:ext cx="114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C69F647-1725-4892-A3F7-C106C75A34BA}"/>
                    </a:ext>
                  </a:extLst>
                </p14:cNvPr>
                <p14:cNvContentPartPr/>
                <p14:nvPr/>
              </p14:nvContentPartPr>
              <p14:xfrm>
                <a:off x="10832594" y="4523065"/>
                <a:ext cx="224280" cy="18936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C69F647-1725-4892-A3F7-C106C75A34B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23594" y="4514425"/>
                  <a:ext cx="2419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A2A10595-86FD-4A2A-B394-3E809BC63949}"/>
              </a:ext>
            </a:extLst>
          </p:cNvPr>
          <p:cNvGrpSpPr/>
          <p:nvPr/>
        </p:nvGrpSpPr>
        <p:grpSpPr>
          <a:xfrm>
            <a:off x="7643354" y="5172145"/>
            <a:ext cx="985680" cy="239040"/>
            <a:chOff x="7643354" y="5172145"/>
            <a:chExt cx="985680" cy="239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94D1B32-62BA-4ABD-B480-96DEB4371487}"/>
                    </a:ext>
                  </a:extLst>
                </p14:cNvPr>
                <p14:cNvContentPartPr/>
                <p14:nvPr/>
              </p14:nvContentPartPr>
              <p14:xfrm>
                <a:off x="7643354" y="5172145"/>
                <a:ext cx="707400" cy="21744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94D1B32-62BA-4ABD-B480-96DEB437148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634714" y="5163145"/>
                  <a:ext cx="725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98E7131-8653-4610-9981-5E4DC1B560CD}"/>
                    </a:ext>
                  </a:extLst>
                </p14:cNvPr>
                <p14:cNvContentPartPr/>
                <p14:nvPr/>
              </p14:nvContentPartPr>
              <p14:xfrm>
                <a:off x="8321234" y="5194465"/>
                <a:ext cx="307800" cy="21672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98E7131-8653-4610-9981-5E4DC1B560C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312594" y="5185825"/>
                  <a:ext cx="3254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C05CDF1D-115A-4017-8B51-9DCD20D840BE}"/>
              </a:ext>
            </a:extLst>
          </p:cNvPr>
          <p:cNvGrpSpPr/>
          <p:nvPr/>
        </p:nvGrpSpPr>
        <p:grpSpPr>
          <a:xfrm>
            <a:off x="9091634" y="5117425"/>
            <a:ext cx="1610280" cy="533160"/>
            <a:chOff x="9091634" y="5117425"/>
            <a:chExt cx="1610280" cy="533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0B67860F-A6B9-47F3-A836-B0CCA6FEBE83}"/>
                    </a:ext>
                  </a:extLst>
                </p14:cNvPr>
                <p14:cNvContentPartPr/>
                <p14:nvPr/>
              </p14:nvContentPartPr>
              <p14:xfrm>
                <a:off x="9091634" y="5117425"/>
                <a:ext cx="329400" cy="3844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0B67860F-A6B9-47F3-A836-B0CCA6FEBE8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82994" y="5108785"/>
                  <a:ext cx="347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ED14467-7813-4E69-9B56-C9952CDB5927}"/>
                    </a:ext>
                  </a:extLst>
                </p14:cNvPr>
                <p14:cNvContentPartPr/>
                <p14:nvPr/>
              </p14:nvContentPartPr>
              <p14:xfrm>
                <a:off x="9526514" y="5384185"/>
                <a:ext cx="200160" cy="18828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ED14467-7813-4E69-9B56-C9952CDB592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517514" y="5375185"/>
                  <a:ext cx="217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E28B7911-B2BC-487A-9F69-B26674FAC693}"/>
                    </a:ext>
                  </a:extLst>
                </p14:cNvPr>
                <p14:cNvContentPartPr/>
                <p14:nvPr/>
              </p14:nvContentPartPr>
              <p14:xfrm>
                <a:off x="9519674" y="5489305"/>
                <a:ext cx="138240" cy="226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E28B7911-B2BC-487A-9F69-B26674FAC6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11034" y="5480665"/>
                  <a:ext cx="15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0F0DBE8-28AB-43D8-95CB-8980ED6D280B}"/>
                    </a:ext>
                  </a:extLst>
                </p14:cNvPr>
                <p14:cNvContentPartPr/>
                <p14:nvPr/>
              </p14:nvContentPartPr>
              <p14:xfrm>
                <a:off x="9931874" y="5339905"/>
                <a:ext cx="303840" cy="31068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0F0DBE8-28AB-43D8-95CB-8980ED6D280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923234" y="5331265"/>
                  <a:ext cx="321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544F054-1BEE-4613-9F7D-AA1F5C5E2413}"/>
                    </a:ext>
                  </a:extLst>
                </p14:cNvPr>
                <p14:cNvContentPartPr/>
                <p14:nvPr/>
              </p14:nvContentPartPr>
              <p14:xfrm>
                <a:off x="10297994" y="5383465"/>
                <a:ext cx="231480" cy="21168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544F054-1BEE-4613-9F7D-AA1F5C5E241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89354" y="5374825"/>
                  <a:ext cx="249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8A483ED6-C58C-40FA-BAD2-D092056241A2}"/>
                    </a:ext>
                  </a:extLst>
                </p14:cNvPr>
                <p14:cNvContentPartPr/>
                <p14:nvPr/>
              </p14:nvContentPartPr>
              <p14:xfrm>
                <a:off x="10339394" y="5219665"/>
                <a:ext cx="94320" cy="8136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8A483ED6-C58C-40FA-BAD2-D092056241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30394" y="5210665"/>
                  <a:ext cx="111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FCF03009-640E-4FAE-AFD2-1FFE70C33531}"/>
                    </a:ext>
                  </a:extLst>
                </p14:cNvPr>
                <p14:cNvContentPartPr/>
                <p14:nvPr/>
              </p14:nvContentPartPr>
              <p14:xfrm>
                <a:off x="10476194" y="5385265"/>
                <a:ext cx="223200" cy="17280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FCF03009-640E-4FAE-AFD2-1FFE70C3353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67554" y="5376265"/>
                  <a:ext cx="240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B4B02B5F-5034-4E84-AE80-A3BA2926A2E4}"/>
                    </a:ext>
                  </a:extLst>
                </p14:cNvPr>
                <p14:cNvContentPartPr/>
                <p14:nvPr/>
              </p14:nvContentPartPr>
              <p14:xfrm>
                <a:off x="10470794" y="5368345"/>
                <a:ext cx="231120" cy="25200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B4B02B5F-5034-4E84-AE80-A3BA2926A2E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62154" y="5359705"/>
                  <a:ext cx="2487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5196E3C5-67A0-4A1A-A44E-FF1F4FEB15A1}"/>
              </a:ext>
            </a:extLst>
          </p:cNvPr>
          <p:cNvGrpSpPr/>
          <p:nvPr/>
        </p:nvGrpSpPr>
        <p:grpSpPr>
          <a:xfrm>
            <a:off x="11016914" y="3305545"/>
            <a:ext cx="1102320" cy="593280"/>
            <a:chOff x="11016914" y="3305545"/>
            <a:chExt cx="1102320" cy="593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E3F6567-447D-4C64-B58C-818CC9D6D5CE}"/>
                    </a:ext>
                  </a:extLst>
                </p14:cNvPr>
                <p14:cNvContentPartPr/>
                <p14:nvPr/>
              </p14:nvContentPartPr>
              <p14:xfrm>
                <a:off x="11016914" y="3372145"/>
                <a:ext cx="93960" cy="4824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E3F6567-447D-4C64-B58C-818CC9D6D5C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07914" y="3363145"/>
                  <a:ext cx="111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E8C0100-9029-4C97-B90A-F13E913BBDE6}"/>
                    </a:ext>
                  </a:extLst>
                </p14:cNvPr>
                <p14:cNvContentPartPr/>
                <p14:nvPr/>
              </p14:nvContentPartPr>
              <p14:xfrm>
                <a:off x="11207354" y="3316705"/>
                <a:ext cx="232920" cy="40392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E8C0100-9029-4C97-B90A-F13E913BBDE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198354" y="3307705"/>
                  <a:ext cx="250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70EB6247-4AC9-49F8-AE31-D5385E105705}"/>
                    </a:ext>
                  </a:extLst>
                </p14:cNvPr>
                <p14:cNvContentPartPr/>
                <p14:nvPr/>
              </p14:nvContentPartPr>
              <p14:xfrm>
                <a:off x="11412194" y="3625945"/>
                <a:ext cx="116640" cy="16416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70EB6247-4AC9-49F8-AE31-D5385E10570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403194" y="3617305"/>
                  <a:ext cx="134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9519757D-D06A-459A-9AD0-5122EF8BE86B}"/>
                    </a:ext>
                  </a:extLst>
                </p14:cNvPr>
                <p14:cNvContentPartPr/>
                <p14:nvPr/>
              </p14:nvContentPartPr>
              <p14:xfrm>
                <a:off x="11448554" y="3720625"/>
                <a:ext cx="55800" cy="3060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9519757D-D06A-459A-9AD0-5122EF8BE86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439914" y="3711985"/>
                  <a:ext cx="7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41C862A5-FEC7-4282-9680-351433B3C805}"/>
                    </a:ext>
                  </a:extLst>
                </p14:cNvPr>
                <p14:cNvContentPartPr/>
                <p14:nvPr/>
              </p14:nvContentPartPr>
              <p14:xfrm>
                <a:off x="11432354" y="3597865"/>
                <a:ext cx="104760" cy="950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41C862A5-FEC7-4282-9680-351433B3C80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23354" y="3588865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E80B838E-F3B0-4CDB-807C-983666182B1B}"/>
                    </a:ext>
                  </a:extLst>
                </p14:cNvPr>
                <p14:cNvContentPartPr/>
                <p14:nvPr/>
              </p14:nvContentPartPr>
              <p14:xfrm>
                <a:off x="11576714" y="3729625"/>
                <a:ext cx="252360" cy="16920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80B838E-F3B0-4CDB-807C-983666182B1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68074" y="3720985"/>
                  <a:ext cx="270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DDEDD17A-C037-40B8-A124-E3009B24BA6D}"/>
                    </a:ext>
                  </a:extLst>
                </p14:cNvPr>
                <p14:cNvContentPartPr/>
                <p14:nvPr/>
              </p14:nvContentPartPr>
              <p14:xfrm>
                <a:off x="11772194" y="3638185"/>
                <a:ext cx="190080" cy="17496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DDEDD17A-C037-40B8-A124-E3009B24BA6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63194" y="3629545"/>
                  <a:ext cx="207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9CEACC00-721C-4A09-8658-29AACF352B02}"/>
                    </a:ext>
                  </a:extLst>
                </p14:cNvPr>
                <p14:cNvContentPartPr/>
                <p14:nvPr/>
              </p14:nvContentPartPr>
              <p14:xfrm>
                <a:off x="11982794" y="3305545"/>
                <a:ext cx="136440" cy="58896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9CEACC00-721C-4A09-8658-29AACF352B0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973794" y="3296545"/>
                  <a:ext cx="15408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5D56B5DC-18D3-4038-8358-2F5363262158}"/>
              </a:ext>
            </a:extLst>
          </p:cNvPr>
          <p:cNvGrpSpPr/>
          <p:nvPr/>
        </p:nvGrpSpPr>
        <p:grpSpPr>
          <a:xfrm>
            <a:off x="11043914" y="4982785"/>
            <a:ext cx="1059840" cy="824760"/>
            <a:chOff x="11043914" y="4982785"/>
            <a:chExt cx="1059840" cy="824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EADC3218-AC44-4FFC-BEBF-B1C5082E9DE4}"/>
                    </a:ext>
                  </a:extLst>
                </p14:cNvPr>
                <p14:cNvContentPartPr/>
                <p14:nvPr/>
              </p14:nvContentPartPr>
              <p14:xfrm>
                <a:off x="11043914" y="5002945"/>
                <a:ext cx="206640" cy="63252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EADC3218-AC44-4FFC-BEBF-B1C5082E9DE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035274" y="4994305"/>
                  <a:ext cx="2242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D4F52CCC-CD7F-479F-BD7C-CD77752A172A}"/>
                    </a:ext>
                  </a:extLst>
                </p14:cNvPr>
                <p14:cNvContentPartPr/>
                <p14:nvPr/>
              </p14:nvContentPartPr>
              <p14:xfrm>
                <a:off x="11185754" y="4982785"/>
                <a:ext cx="219600" cy="4896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D4F52CCC-CD7F-479F-BD7C-CD77752A172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177114" y="4974145"/>
                  <a:ext cx="237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1BC610C1-EAB3-4896-A031-B1C23FF5679F}"/>
                    </a:ext>
                  </a:extLst>
                </p14:cNvPr>
                <p14:cNvContentPartPr/>
                <p14:nvPr/>
              </p14:nvContentPartPr>
              <p14:xfrm>
                <a:off x="11448554" y="5354665"/>
                <a:ext cx="123120" cy="19944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1BC610C1-EAB3-4896-A031-B1C23FF5679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439554" y="5346025"/>
                  <a:ext cx="140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05610C1-DD7A-4021-9D65-F42DC36195B2}"/>
                    </a:ext>
                  </a:extLst>
                </p14:cNvPr>
                <p14:cNvContentPartPr/>
                <p14:nvPr/>
              </p14:nvContentPartPr>
              <p14:xfrm>
                <a:off x="11476634" y="5452225"/>
                <a:ext cx="63360" cy="2700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05610C1-DD7A-4021-9D65-F42DC36195B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467634" y="5443225"/>
                  <a:ext cx="8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E1BDC986-E451-4B89-A5A1-2039CA832E14}"/>
                    </a:ext>
                  </a:extLst>
                </p14:cNvPr>
                <p14:cNvContentPartPr/>
                <p14:nvPr/>
              </p14:nvContentPartPr>
              <p14:xfrm>
                <a:off x="11449274" y="5315065"/>
                <a:ext cx="135720" cy="9108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E1BDC986-E451-4B89-A5A1-2039CA832E1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440634" y="5306065"/>
                  <a:ext cx="153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3142CD61-5994-4E39-A358-6FC0368C403A}"/>
                    </a:ext>
                  </a:extLst>
                </p14:cNvPr>
                <p14:cNvContentPartPr/>
                <p14:nvPr/>
              </p14:nvContentPartPr>
              <p14:xfrm>
                <a:off x="11637554" y="5483545"/>
                <a:ext cx="93600" cy="23868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3142CD61-5994-4E39-A358-6FC0368C40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28914" y="5474905"/>
                  <a:ext cx="111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D6A9B03-AD91-44D0-9EAF-23ADA14CB609}"/>
                    </a:ext>
                  </a:extLst>
                </p14:cNvPr>
                <p14:cNvContentPartPr/>
                <p14:nvPr/>
              </p14:nvContentPartPr>
              <p14:xfrm>
                <a:off x="11775434" y="5475265"/>
                <a:ext cx="147240" cy="19620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D6A9B03-AD91-44D0-9EAF-23ADA14CB60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766434" y="5466625"/>
                  <a:ext cx="16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C39FD8E-3D3F-4AB4-A01E-4A3A4F197092}"/>
                    </a:ext>
                  </a:extLst>
                </p14:cNvPr>
                <p14:cNvContentPartPr/>
                <p14:nvPr/>
              </p14:nvContentPartPr>
              <p14:xfrm>
                <a:off x="11766434" y="5320105"/>
                <a:ext cx="45720" cy="4428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C39FD8E-3D3F-4AB4-A01E-4A3A4F19709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757794" y="5311465"/>
                  <a:ext cx="63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D97C37C0-5F05-44B4-8288-1DDF36C1FCBF}"/>
                    </a:ext>
                  </a:extLst>
                </p14:cNvPr>
                <p14:cNvContentPartPr/>
                <p14:nvPr/>
              </p14:nvContentPartPr>
              <p14:xfrm>
                <a:off x="11887034" y="5411905"/>
                <a:ext cx="79200" cy="20916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D97C37C0-5F05-44B4-8288-1DDF36C1FC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878034" y="5403265"/>
                  <a:ext cx="9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5B1DD5D-B88B-4F97-ADA6-51A1275200AF}"/>
                    </a:ext>
                  </a:extLst>
                </p14:cNvPr>
                <p14:cNvContentPartPr/>
                <p14:nvPr/>
              </p14:nvContentPartPr>
              <p14:xfrm>
                <a:off x="11867954" y="5493265"/>
                <a:ext cx="163800" cy="13572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5B1DD5D-B88B-4F97-ADA6-51A1275200A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859314" y="5484265"/>
                  <a:ext cx="181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76A466D-CF53-4CA6-9624-79A8F6484F9F}"/>
                    </a:ext>
                  </a:extLst>
                </p14:cNvPr>
                <p14:cNvContentPartPr/>
                <p14:nvPr/>
              </p14:nvContentPartPr>
              <p14:xfrm>
                <a:off x="11940674" y="5016265"/>
                <a:ext cx="163080" cy="79128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76A466D-CF53-4CA6-9624-79A8F6484F9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932034" y="5007625"/>
                  <a:ext cx="180720" cy="80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2F00869-F562-45FC-A18C-EBADF84DFE46}"/>
              </a:ext>
            </a:extLst>
          </p:cNvPr>
          <p:cNvGrpSpPr/>
          <p:nvPr/>
        </p:nvGrpSpPr>
        <p:grpSpPr>
          <a:xfrm>
            <a:off x="327074" y="243025"/>
            <a:ext cx="6296040" cy="6084360"/>
            <a:chOff x="327074" y="243025"/>
            <a:chExt cx="6296040" cy="6084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21527BC-32EE-4E23-958F-66A552E8B952}"/>
                    </a:ext>
                  </a:extLst>
                </p14:cNvPr>
                <p14:cNvContentPartPr/>
                <p14:nvPr/>
              </p14:nvContentPartPr>
              <p14:xfrm>
                <a:off x="353714" y="313945"/>
                <a:ext cx="5378040" cy="1537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21527BC-32EE-4E23-958F-66A552E8B95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44714" y="305305"/>
                  <a:ext cx="539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3DEE8EE-65B8-4EE1-A5B6-C22F239051F5}"/>
                    </a:ext>
                  </a:extLst>
                </p14:cNvPr>
                <p14:cNvContentPartPr/>
                <p14:nvPr/>
              </p14:nvContentPartPr>
              <p14:xfrm>
                <a:off x="329954" y="336625"/>
                <a:ext cx="148320" cy="54655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3DEE8EE-65B8-4EE1-A5B6-C22F239051F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0954" y="327985"/>
                  <a:ext cx="165960" cy="54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A2D69235-0832-4077-8319-4A94095ADE9B}"/>
                    </a:ext>
                  </a:extLst>
                </p14:cNvPr>
                <p14:cNvContentPartPr/>
                <p14:nvPr/>
              </p14:nvContentPartPr>
              <p14:xfrm>
                <a:off x="520034" y="5471665"/>
                <a:ext cx="6032880" cy="3006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A2D69235-0832-4077-8319-4A94095ADE9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1394" y="5463025"/>
                  <a:ext cx="6050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BDF77C0-7736-48B3-91B0-FFD34DC73EE0}"/>
                    </a:ext>
                  </a:extLst>
                </p14:cNvPr>
                <p14:cNvContentPartPr/>
                <p14:nvPr/>
              </p14:nvContentPartPr>
              <p14:xfrm>
                <a:off x="5734274" y="243025"/>
                <a:ext cx="837000" cy="51645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BDF77C0-7736-48B3-91B0-FFD34DC73EE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25274" y="234385"/>
                  <a:ext cx="854640" cy="51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6766069-EA75-40D1-86A7-A1D6CEE85812}"/>
                    </a:ext>
                  </a:extLst>
                </p14:cNvPr>
                <p14:cNvContentPartPr/>
                <p14:nvPr/>
              </p14:nvContentPartPr>
              <p14:xfrm>
                <a:off x="453074" y="2686345"/>
                <a:ext cx="5808240" cy="1861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6766069-EA75-40D1-86A7-A1D6CEE8581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44074" y="2677345"/>
                  <a:ext cx="5825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1CBDF24-FF42-4C47-B875-8A1E96BB569A}"/>
                    </a:ext>
                  </a:extLst>
                </p14:cNvPr>
                <p14:cNvContentPartPr/>
                <p14:nvPr/>
              </p14:nvContentPartPr>
              <p14:xfrm>
                <a:off x="509234" y="6002665"/>
                <a:ext cx="38520" cy="3247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1CBDF24-FF42-4C47-B875-8A1E96BB569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00234" y="5994025"/>
                  <a:ext cx="56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048184D5-D1AE-4E65-9E2A-CC9B9163C6EE}"/>
                    </a:ext>
                  </a:extLst>
                </p14:cNvPr>
                <p14:cNvContentPartPr/>
                <p14:nvPr/>
              </p14:nvContentPartPr>
              <p14:xfrm>
                <a:off x="327074" y="6054145"/>
                <a:ext cx="363240" cy="237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048184D5-D1AE-4E65-9E2A-CC9B9163C6E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18434" y="6045145"/>
                  <a:ext cx="380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3D059DC4-4B5E-4AD7-BFE2-D2004A72E37C}"/>
                    </a:ext>
                  </a:extLst>
                </p14:cNvPr>
                <p14:cNvContentPartPr/>
                <p14:nvPr/>
              </p14:nvContentPartPr>
              <p14:xfrm>
                <a:off x="461354" y="6188785"/>
                <a:ext cx="172080" cy="363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3D059DC4-4B5E-4AD7-BFE2-D2004A72E37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2714" y="6180145"/>
                  <a:ext cx="189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AF674502-2C53-4B68-80CA-6D076F692636}"/>
                    </a:ext>
                  </a:extLst>
                </p14:cNvPr>
                <p14:cNvContentPartPr/>
                <p14:nvPr/>
              </p14:nvContentPartPr>
              <p14:xfrm>
                <a:off x="725954" y="6197425"/>
                <a:ext cx="170640" cy="10044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AF674502-2C53-4B68-80CA-6D076F69263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16954" y="6188425"/>
                  <a:ext cx="188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6F3C3FE-9C80-4B03-A1FF-52551D4D0E96}"/>
                    </a:ext>
                  </a:extLst>
                </p14:cNvPr>
                <p14:cNvContentPartPr/>
                <p14:nvPr/>
              </p14:nvContentPartPr>
              <p14:xfrm>
                <a:off x="788954" y="5969185"/>
                <a:ext cx="93960" cy="6336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6F3C3FE-9C80-4B03-A1FF-52551D4D0E9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80314" y="5960185"/>
                  <a:ext cx="111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E796C3BB-589E-4F34-8F7A-DF2D6BF5D940}"/>
                    </a:ext>
                  </a:extLst>
                </p14:cNvPr>
                <p14:cNvContentPartPr/>
                <p14:nvPr/>
              </p14:nvContentPartPr>
              <p14:xfrm>
                <a:off x="939434" y="6079705"/>
                <a:ext cx="216000" cy="22284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796C3BB-589E-4F34-8F7A-DF2D6BF5D94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30794" y="6071065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2BABD09-8196-4BA4-A6C0-6B62ED2B4732}"/>
                    </a:ext>
                  </a:extLst>
                </p14:cNvPr>
                <p14:cNvContentPartPr/>
                <p14:nvPr/>
              </p14:nvContentPartPr>
              <p14:xfrm>
                <a:off x="1111514" y="6055225"/>
                <a:ext cx="344880" cy="23544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82BABD09-8196-4BA4-A6C0-6B62ED2B473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02514" y="6046585"/>
                  <a:ext cx="362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27197937-C943-415D-9224-5A59D605FC44}"/>
                    </a:ext>
                  </a:extLst>
                </p14:cNvPr>
                <p14:cNvContentPartPr/>
                <p14:nvPr/>
              </p14:nvContentPartPr>
              <p14:xfrm>
                <a:off x="1492394" y="6076825"/>
                <a:ext cx="87480" cy="1515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27197937-C943-415D-9224-5A59D605FC4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83754" y="6068185"/>
                  <a:ext cx="105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8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599B1D51-EC1B-4C6E-B104-52B3AA39511F}"/>
                    </a:ext>
                  </a:extLst>
                </p14:cNvPr>
                <p14:cNvContentPartPr/>
                <p14:nvPr/>
              </p14:nvContentPartPr>
              <p14:xfrm>
                <a:off x="1702994" y="6038305"/>
                <a:ext cx="170640" cy="17928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599B1D51-EC1B-4C6E-B104-52B3AA39511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694354" y="6029665"/>
                  <a:ext cx="188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0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B32CCE1-C101-445D-8C15-C1C2A3484591}"/>
                    </a:ext>
                  </a:extLst>
                </p14:cNvPr>
                <p14:cNvContentPartPr/>
                <p14:nvPr/>
              </p14:nvContentPartPr>
              <p14:xfrm>
                <a:off x="1972994" y="6001225"/>
                <a:ext cx="247680" cy="23220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B32CCE1-C101-445D-8C15-C1C2A348459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964354" y="5992585"/>
                  <a:ext cx="26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5302C683-9256-42BD-86FB-540ECBCB8222}"/>
                    </a:ext>
                  </a:extLst>
                </p14:cNvPr>
                <p14:cNvContentPartPr/>
                <p14:nvPr/>
              </p14:nvContentPartPr>
              <p14:xfrm>
                <a:off x="2210234" y="6017065"/>
                <a:ext cx="171720" cy="23364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5302C683-9256-42BD-86FB-540ECBCB822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01234" y="6008065"/>
                  <a:ext cx="189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2AA26472-2FA8-4211-9573-125EB0EA211A}"/>
                    </a:ext>
                  </a:extLst>
                </p14:cNvPr>
                <p14:cNvContentPartPr/>
                <p14:nvPr/>
              </p14:nvContentPartPr>
              <p14:xfrm>
                <a:off x="2860034" y="6032905"/>
                <a:ext cx="50400" cy="1720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2AA26472-2FA8-4211-9573-125EB0EA211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851394" y="6024265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8351F075-C6B0-4592-8B9A-84251AD0E066}"/>
                    </a:ext>
                  </a:extLst>
                </p14:cNvPr>
                <p14:cNvContentPartPr/>
                <p14:nvPr/>
              </p14:nvContentPartPr>
              <p14:xfrm>
                <a:off x="2765714" y="5964145"/>
                <a:ext cx="223200" cy="14256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8351F075-C6B0-4592-8B9A-84251AD0E06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756714" y="5955145"/>
                  <a:ext cx="24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FE249821-A5F2-435B-8C7E-E083AC4647CD}"/>
                    </a:ext>
                  </a:extLst>
                </p14:cNvPr>
                <p14:cNvContentPartPr/>
                <p14:nvPr/>
              </p14:nvContentPartPr>
              <p14:xfrm>
                <a:off x="3020234" y="6017425"/>
                <a:ext cx="277560" cy="21096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FE249821-A5F2-435B-8C7E-E083AC4647C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011594" y="6008785"/>
                  <a:ext cx="295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D2F9DAF-BDCF-424F-8FDE-3D37D0BCF6C8}"/>
                    </a:ext>
                  </a:extLst>
                </p14:cNvPr>
                <p14:cNvContentPartPr/>
                <p14:nvPr/>
              </p14:nvContentPartPr>
              <p14:xfrm>
                <a:off x="3333434" y="5973505"/>
                <a:ext cx="219600" cy="25200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D2F9DAF-BDCF-424F-8FDE-3D37D0BCF6C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324434" y="5964505"/>
                  <a:ext cx="237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DD1CBBBB-7476-4AFF-BFE4-47B4860DDEF3}"/>
                    </a:ext>
                  </a:extLst>
                </p14:cNvPr>
                <p14:cNvContentPartPr/>
                <p14:nvPr/>
              </p14:nvContentPartPr>
              <p14:xfrm>
                <a:off x="3617474" y="5955865"/>
                <a:ext cx="217080" cy="21528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DD1CBBBB-7476-4AFF-BFE4-47B4860DDEF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608834" y="5946865"/>
                  <a:ext cx="234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F89D63EE-142E-45BB-95D9-4F299B4FC00B}"/>
                    </a:ext>
                  </a:extLst>
                </p14:cNvPr>
                <p14:cNvContentPartPr/>
                <p14:nvPr/>
              </p14:nvContentPartPr>
              <p14:xfrm>
                <a:off x="4180154" y="5949025"/>
                <a:ext cx="278640" cy="15372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F89D63EE-142E-45BB-95D9-4F299B4FC00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71154" y="5940025"/>
                  <a:ext cx="296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375511B-E382-44D9-9C4B-DD259F106DA3}"/>
                    </a:ext>
                  </a:extLst>
                </p14:cNvPr>
                <p14:cNvContentPartPr/>
                <p14:nvPr/>
              </p14:nvContentPartPr>
              <p14:xfrm>
                <a:off x="4522514" y="5945425"/>
                <a:ext cx="261720" cy="1900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375511B-E382-44D9-9C4B-DD259F106DA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513874" y="5936425"/>
                  <a:ext cx="279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ACF9F069-6FE0-4257-B781-E8A60FE486EA}"/>
                    </a:ext>
                  </a:extLst>
                </p14:cNvPr>
                <p14:cNvContentPartPr/>
                <p14:nvPr/>
              </p14:nvContentPartPr>
              <p14:xfrm>
                <a:off x="4787114" y="5919865"/>
                <a:ext cx="198720" cy="16992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ACF9F069-6FE0-4257-B781-E8A60FE486E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78114" y="5911225"/>
                  <a:ext cx="21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889F1FD0-F311-46B4-866C-FFE3A3304295}"/>
                    </a:ext>
                  </a:extLst>
                </p14:cNvPr>
                <p14:cNvContentPartPr/>
                <p14:nvPr/>
              </p14:nvContentPartPr>
              <p14:xfrm>
                <a:off x="5021474" y="5887825"/>
                <a:ext cx="254160" cy="17712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889F1FD0-F311-46B4-866C-FFE3A330429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12834" y="5879185"/>
                  <a:ext cx="27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D05777E3-9609-4301-8D3D-115AD4F7FBAC}"/>
                    </a:ext>
                  </a:extLst>
                </p14:cNvPr>
                <p14:cNvContentPartPr/>
                <p14:nvPr/>
              </p14:nvContentPartPr>
              <p14:xfrm>
                <a:off x="5366714" y="5889625"/>
                <a:ext cx="175680" cy="14328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D05777E3-9609-4301-8D3D-115AD4F7FBA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357714" y="5880985"/>
                  <a:ext cx="193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EAAC4A92-019F-4061-8CC5-B5666867B1E1}"/>
                    </a:ext>
                  </a:extLst>
                </p14:cNvPr>
                <p14:cNvContentPartPr/>
                <p14:nvPr/>
              </p14:nvContentPartPr>
              <p14:xfrm>
                <a:off x="5674514" y="5838505"/>
                <a:ext cx="187560" cy="18756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EAAC4A92-019F-4061-8CC5-B5666867B1E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65874" y="5829865"/>
                  <a:ext cx="205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8F06078F-2AEE-416E-9ACA-50DFC2C90402}"/>
                    </a:ext>
                  </a:extLst>
                </p14:cNvPr>
                <p14:cNvContentPartPr/>
                <p14:nvPr/>
              </p14:nvContentPartPr>
              <p14:xfrm>
                <a:off x="5969714" y="5781265"/>
                <a:ext cx="295560" cy="24372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8F06078F-2AEE-416E-9ACA-50DFC2C9040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961074" y="5772625"/>
                  <a:ext cx="31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8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1F241E0-0850-42F9-B744-4246FE68BEC2}"/>
                    </a:ext>
                  </a:extLst>
                </p14:cNvPr>
                <p14:cNvContentPartPr/>
                <p14:nvPr/>
              </p14:nvContentPartPr>
              <p14:xfrm>
                <a:off x="6270674" y="5799985"/>
                <a:ext cx="352440" cy="36576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1F241E0-0850-42F9-B744-4246FE68BEC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261674" y="5791345"/>
                  <a:ext cx="37008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o 294">
            <a:extLst>
              <a:ext uri="{FF2B5EF4-FFF2-40B4-BE49-F238E27FC236}">
                <a16:creationId xmlns:a16="http://schemas.microsoft.com/office/drawing/2014/main" id="{BB1668E2-E17F-4696-8AAA-2B54996D8989}"/>
              </a:ext>
            </a:extLst>
          </p:cNvPr>
          <p:cNvGrpSpPr/>
          <p:nvPr/>
        </p:nvGrpSpPr>
        <p:grpSpPr>
          <a:xfrm>
            <a:off x="454874" y="6463825"/>
            <a:ext cx="525600" cy="246600"/>
            <a:chOff x="454874" y="6463825"/>
            <a:chExt cx="525600" cy="246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2757D9D-8874-4BF5-BAFC-4A22D822C34A}"/>
                    </a:ext>
                  </a:extLst>
                </p14:cNvPr>
                <p14:cNvContentPartPr/>
                <p14:nvPr/>
              </p14:nvContentPartPr>
              <p14:xfrm>
                <a:off x="454874" y="6498745"/>
                <a:ext cx="167400" cy="21168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2757D9D-8874-4BF5-BAFC-4A22D822C34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45874" y="6489745"/>
                  <a:ext cx="185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93B878FD-A5F5-4EC5-9464-F9EBDF08673D}"/>
                    </a:ext>
                  </a:extLst>
                </p14:cNvPr>
                <p14:cNvContentPartPr/>
                <p14:nvPr/>
              </p14:nvContentPartPr>
              <p14:xfrm>
                <a:off x="745034" y="6463825"/>
                <a:ext cx="235440" cy="22104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93B878FD-A5F5-4EC5-9464-F9EBDF08673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36394" y="6454825"/>
                  <a:ext cx="2530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FA75795F-4972-45D6-B660-250D637D18AE}"/>
              </a:ext>
            </a:extLst>
          </p:cNvPr>
          <p:cNvGrpSpPr/>
          <p:nvPr/>
        </p:nvGrpSpPr>
        <p:grpSpPr>
          <a:xfrm>
            <a:off x="1448474" y="6450865"/>
            <a:ext cx="527040" cy="321120"/>
            <a:chOff x="1448474" y="6450865"/>
            <a:chExt cx="527040" cy="3211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A8CAC6D2-DD69-4D83-B3B1-CF1B5FA6F32F}"/>
                    </a:ext>
                  </a:extLst>
                </p14:cNvPr>
                <p14:cNvContentPartPr/>
                <p14:nvPr/>
              </p14:nvContentPartPr>
              <p14:xfrm>
                <a:off x="1448474" y="6450865"/>
                <a:ext cx="240120" cy="25128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A8CAC6D2-DD69-4D83-B3B1-CF1B5FA6F32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439474" y="6442225"/>
                  <a:ext cx="257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DED46A12-703B-4CD5-A2E5-49FD0273105C}"/>
                    </a:ext>
                  </a:extLst>
                </p14:cNvPr>
                <p14:cNvContentPartPr/>
                <p14:nvPr/>
              </p14:nvContentPartPr>
              <p14:xfrm>
                <a:off x="1777154" y="6593065"/>
                <a:ext cx="198360" cy="17892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DED46A12-703B-4CD5-A2E5-49FD0273105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68154" y="6584425"/>
                  <a:ext cx="216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8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55C60AEC-3B88-4652-8366-FCCF82CB5601}"/>
                    </a:ext>
                  </a:extLst>
                </p14:cNvPr>
                <p14:cNvContentPartPr/>
                <p14:nvPr/>
              </p14:nvContentPartPr>
              <p14:xfrm>
                <a:off x="1826114" y="6678745"/>
                <a:ext cx="87480" cy="2772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55C60AEC-3B88-4652-8366-FCCF82CB560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817114" y="6669745"/>
                  <a:ext cx="105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4B7D334-446F-47B5-8E22-4A0110261636}"/>
                    </a:ext>
                  </a:extLst>
                </p14:cNvPr>
                <p14:cNvContentPartPr/>
                <p14:nvPr/>
              </p14:nvContentPartPr>
              <p14:xfrm>
                <a:off x="1801994" y="6580825"/>
                <a:ext cx="158040" cy="5616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4B7D334-446F-47B5-8E22-4A011026163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793354" y="6571825"/>
                  <a:ext cx="17568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B897909A-DEC2-4708-B837-499E424E3AF0}"/>
              </a:ext>
            </a:extLst>
          </p:cNvPr>
          <p:cNvGrpSpPr/>
          <p:nvPr/>
        </p:nvGrpSpPr>
        <p:grpSpPr>
          <a:xfrm>
            <a:off x="2381234" y="6399385"/>
            <a:ext cx="474480" cy="318960"/>
            <a:chOff x="2381234" y="6399385"/>
            <a:chExt cx="474480" cy="318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531AC25-F048-44B6-A070-29A619BDF3B5}"/>
                    </a:ext>
                  </a:extLst>
                </p14:cNvPr>
                <p14:cNvContentPartPr/>
                <p14:nvPr/>
              </p14:nvContentPartPr>
              <p14:xfrm>
                <a:off x="2381234" y="6411625"/>
                <a:ext cx="168840" cy="30672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531AC25-F048-44B6-A070-29A619BDF3B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72234" y="6402625"/>
                  <a:ext cx="1864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1230EA29-CFE2-42DB-B886-9F86955F2981}"/>
                    </a:ext>
                  </a:extLst>
                </p14:cNvPr>
                <p14:cNvContentPartPr/>
                <p14:nvPr/>
              </p14:nvContentPartPr>
              <p14:xfrm>
                <a:off x="2629634" y="6399385"/>
                <a:ext cx="226080" cy="29664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1230EA29-CFE2-42DB-B886-9F86955F298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620634" y="6390745"/>
                  <a:ext cx="2437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upo 313">
            <a:extLst>
              <a:ext uri="{FF2B5EF4-FFF2-40B4-BE49-F238E27FC236}">
                <a16:creationId xmlns:a16="http://schemas.microsoft.com/office/drawing/2014/main" id="{A6649F12-E824-43D8-829E-D417C90E0641}"/>
              </a:ext>
            </a:extLst>
          </p:cNvPr>
          <p:cNvGrpSpPr/>
          <p:nvPr/>
        </p:nvGrpSpPr>
        <p:grpSpPr>
          <a:xfrm>
            <a:off x="3166754" y="6355105"/>
            <a:ext cx="3585240" cy="398520"/>
            <a:chOff x="3166754" y="6355105"/>
            <a:chExt cx="3585240" cy="39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0D019267-A71D-40CF-BBD1-B9464D577052}"/>
                    </a:ext>
                  </a:extLst>
                </p14:cNvPr>
                <p14:cNvContentPartPr/>
                <p14:nvPr/>
              </p14:nvContentPartPr>
              <p14:xfrm>
                <a:off x="3166754" y="6498025"/>
                <a:ext cx="185760" cy="20340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0D019267-A71D-40CF-BBD1-B9464D57705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58114" y="6489025"/>
                  <a:ext cx="203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AF920F65-8196-420B-A29A-85514822FEE8}"/>
                    </a:ext>
                  </a:extLst>
                </p14:cNvPr>
                <p14:cNvContentPartPr/>
                <p14:nvPr/>
              </p14:nvContentPartPr>
              <p14:xfrm>
                <a:off x="3482834" y="6592345"/>
                <a:ext cx="31680" cy="7740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AF920F65-8196-420B-A29A-85514822FEE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473834" y="6583705"/>
                  <a:ext cx="49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F1F302CB-901F-4334-8C92-6B7837A17762}"/>
                    </a:ext>
                  </a:extLst>
                </p14:cNvPr>
                <p14:cNvContentPartPr/>
                <p14:nvPr/>
              </p14:nvContentPartPr>
              <p14:xfrm>
                <a:off x="3419474" y="6355105"/>
                <a:ext cx="118440" cy="23328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F1F302CB-901F-4334-8C92-6B7837A1776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410834" y="6346465"/>
                  <a:ext cx="136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71871F9B-A797-4EDC-8858-1F0A9F606298}"/>
                    </a:ext>
                  </a:extLst>
                </p14:cNvPr>
                <p14:cNvContentPartPr/>
                <p14:nvPr/>
              </p14:nvContentPartPr>
              <p14:xfrm>
                <a:off x="3639794" y="6490105"/>
                <a:ext cx="290160" cy="16380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71871F9B-A797-4EDC-8858-1F0A9F60629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631154" y="6481105"/>
                  <a:ext cx="307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92BA9942-B7A5-4959-80D0-A8BA74D3BD83}"/>
                    </a:ext>
                  </a:extLst>
                </p14:cNvPr>
                <p14:cNvContentPartPr/>
                <p14:nvPr/>
              </p14:nvContentPartPr>
              <p14:xfrm>
                <a:off x="4002674" y="6560305"/>
                <a:ext cx="75240" cy="7884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92BA9942-B7A5-4959-80D0-A8BA74D3BD8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993674" y="6551665"/>
                  <a:ext cx="92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F49DD9AA-25B4-40CA-94C4-3B7A5D206495}"/>
                    </a:ext>
                  </a:extLst>
                </p14:cNvPr>
                <p14:cNvContentPartPr/>
                <p14:nvPr/>
              </p14:nvContentPartPr>
              <p14:xfrm>
                <a:off x="3980714" y="6433225"/>
                <a:ext cx="86040" cy="14580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F49DD9AA-25B4-40CA-94C4-3B7A5D20649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72074" y="6424585"/>
                  <a:ext cx="103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A4920DB4-210D-4437-9B94-54597A0A8FB1}"/>
                    </a:ext>
                  </a:extLst>
                </p14:cNvPr>
                <p14:cNvContentPartPr/>
                <p14:nvPr/>
              </p14:nvContentPartPr>
              <p14:xfrm>
                <a:off x="4220474" y="6481105"/>
                <a:ext cx="36720" cy="16848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A4920DB4-210D-4437-9B94-54597A0A8FB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211474" y="6472105"/>
                  <a:ext cx="54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B17F0E4E-57C9-4733-A550-F38849781108}"/>
                    </a:ext>
                  </a:extLst>
                </p14:cNvPr>
                <p14:cNvContentPartPr/>
                <p14:nvPr/>
              </p14:nvContentPartPr>
              <p14:xfrm>
                <a:off x="4150994" y="6499465"/>
                <a:ext cx="244440" cy="6912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B17F0E4E-57C9-4733-A550-F3884978110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42354" y="6490465"/>
                  <a:ext cx="26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F6E2B9BC-6BF5-427D-9A8A-CF8600C2EAF1}"/>
                    </a:ext>
                  </a:extLst>
                </p14:cNvPr>
                <p14:cNvContentPartPr/>
                <p14:nvPr/>
              </p14:nvContentPartPr>
              <p14:xfrm>
                <a:off x="4408034" y="6440785"/>
                <a:ext cx="268560" cy="25812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F6E2B9BC-6BF5-427D-9A8A-CF8600C2EAF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399034" y="6432145"/>
                  <a:ext cx="286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3C295432-477E-44E1-9617-EC7667C8D3D7}"/>
                    </a:ext>
                  </a:extLst>
                </p14:cNvPr>
                <p14:cNvContentPartPr/>
                <p14:nvPr/>
              </p14:nvContentPartPr>
              <p14:xfrm>
                <a:off x="4716194" y="6505585"/>
                <a:ext cx="83160" cy="17604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3C295432-477E-44E1-9617-EC7667C8D3D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707554" y="6496585"/>
                  <a:ext cx="100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6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39F3695D-1D8B-45D6-8E7D-531B7B4ABA16}"/>
                    </a:ext>
                  </a:extLst>
                </p14:cNvPr>
                <p14:cNvContentPartPr/>
                <p14:nvPr/>
              </p14:nvContentPartPr>
              <p14:xfrm>
                <a:off x="4691714" y="6506305"/>
                <a:ext cx="312120" cy="24732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39F3695D-1D8B-45D6-8E7D-531B7B4ABA1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682714" y="6497665"/>
                  <a:ext cx="329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8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CE1164C7-425C-4329-93DC-46A3DC10F799}"/>
                    </a:ext>
                  </a:extLst>
                </p14:cNvPr>
                <p14:cNvContentPartPr/>
                <p14:nvPr/>
              </p14:nvContentPartPr>
              <p14:xfrm>
                <a:off x="5011034" y="6545545"/>
                <a:ext cx="189000" cy="15768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CE1164C7-425C-4329-93DC-46A3DC10F79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002394" y="6536905"/>
                  <a:ext cx="206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0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F9447B59-D169-447D-BA30-22149A238C7A}"/>
                    </a:ext>
                  </a:extLst>
                </p14:cNvPr>
                <p14:cNvContentPartPr/>
                <p14:nvPr/>
              </p14:nvContentPartPr>
              <p14:xfrm>
                <a:off x="5195714" y="6468865"/>
                <a:ext cx="318600" cy="25740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F9447B59-D169-447D-BA30-22149A238C7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87074" y="6460225"/>
                  <a:ext cx="336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2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4E4D0ED2-815D-488A-9226-B362DEB5F48F}"/>
                    </a:ext>
                  </a:extLst>
                </p14:cNvPr>
                <p14:cNvContentPartPr/>
                <p14:nvPr/>
              </p14:nvContentPartPr>
              <p14:xfrm>
                <a:off x="5495594" y="6467785"/>
                <a:ext cx="303480" cy="22176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4E4D0ED2-815D-488A-9226-B362DEB5F48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486594" y="6458785"/>
                  <a:ext cx="321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EF1A87D8-E31D-4DA3-8BA7-EC6302E220AE}"/>
                    </a:ext>
                  </a:extLst>
                </p14:cNvPr>
                <p14:cNvContentPartPr/>
                <p14:nvPr/>
              </p14:nvContentPartPr>
              <p14:xfrm>
                <a:off x="6106874" y="6526825"/>
                <a:ext cx="18720" cy="10620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EF1A87D8-E31D-4DA3-8BA7-EC6302E220A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097874" y="6518185"/>
                  <a:ext cx="3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9FEC0C15-CCB6-4D26-A9A0-A6A1B3B77564}"/>
                    </a:ext>
                  </a:extLst>
                </p14:cNvPr>
                <p14:cNvContentPartPr/>
                <p14:nvPr/>
              </p14:nvContentPartPr>
              <p14:xfrm>
                <a:off x="6000314" y="6502705"/>
                <a:ext cx="265680" cy="17496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9FEC0C15-CCB6-4D26-A9A0-A6A1B3B7756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991314" y="6493705"/>
                  <a:ext cx="28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62A30877-EDB6-4A7F-8EBD-D00BAAEAED8B}"/>
                    </a:ext>
                  </a:extLst>
                </p14:cNvPr>
                <p14:cNvContentPartPr/>
                <p14:nvPr/>
              </p14:nvContentPartPr>
              <p14:xfrm>
                <a:off x="6307394" y="6492625"/>
                <a:ext cx="214560" cy="18648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62A30877-EDB6-4A7F-8EBD-D00BAAEAED8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298394" y="6483985"/>
                  <a:ext cx="232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0ACB8C25-ACD1-4EDE-ADC4-177AFE5D6D87}"/>
                    </a:ext>
                  </a:extLst>
                </p14:cNvPr>
                <p14:cNvContentPartPr/>
                <p14:nvPr/>
              </p14:nvContentPartPr>
              <p14:xfrm>
                <a:off x="6320714" y="6594145"/>
                <a:ext cx="110520" cy="3096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0ACB8C25-ACD1-4EDE-ADC4-177AFE5D6D8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311714" y="6585145"/>
                  <a:ext cx="12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877FACE4-45A4-4BC7-921F-41F869FCDE0D}"/>
                    </a:ext>
                  </a:extLst>
                </p14:cNvPr>
                <p14:cNvContentPartPr/>
                <p14:nvPr/>
              </p14:nvContentPartPr>
              <p14:xfrm>
                <a:off x="6274274" y="6515665"/>
                <a:ext cx="199080" cy="4176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877FACE4-45A4-4BC7-921F-41F869FCDE0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265634" y="6506665"/>
                  <a:ext cx="216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B1383E42-EA48-498B-8425-230224359313}"/>
                    </a:ext>
                  </a:extLst>
                </p14:cNvPr>
                <p14:cNvContentPartPr/>
                <p14:nvPr/>
              </p14:nvContentPartPr>
              <p14:xfrm>
                <a:off x="6571994" y="6468505"/>
                <a:ext cx="180000" cy="218880"/>
              </p14:xfrm>
            </p:contentPart>
          </mc:Choice>
          <mc:Fallback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B1383E42-EA48-498B-8425-23022435931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562994" y="6459505"/>
                  <a:ext cx="1976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3B3D89AA-14A3-41F7-948E-619298917577}"/>
              </a:ext>
            </a:extLst>
          </p:cNvPr>
          <p:cNvGrpSpPr/>
          <p:nvPr/>
        </p:nvGrpSpPr>
        <p:grpSpPr>
          <a:xfrm>
            <a:off x="7080314" y="6383545"/>
            <a:ext cx="1351440" cy="304920"/>
            <a:chOff x="7080314" y="6383545"/>
            <a:chExt cx="1351440" cy="30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9A03E7C-0E25-4269-97C9-6485C50F1708}"/>
                    </a:ext>
                  </a:extLst>
                </p14:cNvPr>
                <p14:cNvContentPartPr/>
                <p14:nvPr/>
              </p14:nvContentPartPr>
              <p14:xfrm>
                <a:off x="7099754" y="6383545"/>
                <a:ext cx="213840" cy="26064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9A03E7C-0E25-4269-97C9-6485C50F170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091114" y="6374545"/>
                  <a:ext cx="231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C3716103-6932-459D-AEC4-275DF82B1AC3}"/>
                    </a:ext>
                  </a:extLst>
                </p14:cNvPr>
                <p14:cNvContentPartPr/>
                <p14:nvPr/>
              </p14:nvContentPartPr>
              <p14:xfrm>
                <a:off x="7080314" y="6531865"/>
                <a:ext cx="279360" cy="6840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C3716103-6932-459D-AEC4-275DF82B1AC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071674" y="6523225"/>
                  <a:ext cx="29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1A339426-8DD3-47D2-9CCB-16DF93F152DF}"/>
                    </a:ext>
                  </a:extLst>
                </p14:cNvPr>
                <p14:cNvContentPartPr/>
                <p14:nvPr/>
              </p14:nvContentPartPr>
              <p14:xfrm>
                <a:off x="7374074" y="6462025"/>
                <a:ext cx="198000" cy="17928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1A339426-8DD3-47D2-9CCB-16DF93F152D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365074" y="6453025"/>
                  <a:ext cx="215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CA38867-011A-4AD2-AD6D-E1F9BA187818}"/>
                    </a:ext>
                  </a:extLst>
                </p14:cNvPr>
                <p14:cNvContentPartPr/>
                <p14:nvPr/>
              </p14:nvContentPartPr>
              <p14:xfrm>
                <a:off x="7347074" y="6537625"/>
                <a:ext cx="128160" cy="3780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CA38867-011A-4AD2-AD6D-E1F9BA18781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338434" y="6528625"/>
                  <a:ext cx="14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C5592F7B-B497-40D8-9ABF-C3D36D94844D}"/>
                    </a:ext>
                  </a:extLst>
                </p14:cNvPr>
                <p14:cNvContentPartPr/>
                <p14:nvPr/>
              </p14:nvContentPartPr>
              <p14:xfrm>
                <a:off x="7323314" y="6441505"/>
                <a:ext cx="151920" cy="54360"/>
              </p14:xfrm>
            </p:contentPart>
          </mc:Choice>
          <mc:Fallback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C5592F7B-B497-40D8-9ABF-C3D36D94844D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314674" y="6432865"/>
                  <a:ext cx="169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905F0227-CC8B-4E7F-AF80-D1D8D8649FFA}"/>
                    </a:ext>
                  </a:extLst>
                </p14:cNvPr>
                <p14:cNvContentPartPr/>
                <p14:nvPr/>
              </p14:nvContentPartPr>
              <p14:xfrm>
                <a:off x="7613834" y="6411625"/>
                <a:ext cx="246240" cy="20808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905F0227-CC8B-4E7F-AF80-D1D8D8649FF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605194" y="6402625"/>
                  <a:ext cx="263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149FD4D7-2E0B-4058-990A-A4A1E1A344FE}"/>
                    </a:ext>
                  </a:extLst>
                </p14:cNvPr>
                <p14:cNvContentPartPr/>
                <p14:nvPr/>
              </p14:nvContentPartPr>
              <p14:xfrm>
                <a:off x="7896434" y="6414505"/>
                <a:ext cx="218880" cy="22392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149FD4D7-2E0B-4058-990A-A4A1E1A344F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87434" y="6405865"/>
                  <a:ext cx="23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6AA27433-73C9-434B-8891-4CEE11FBF93D}"/>
                    </a:ext>
                  </a:extLst>
                </p14:cNvPr>
                <p14:cNvContentPartPr/>
                <p14:nvPr/>
              </p14:nvContentPartPr>
              <p14:xfrm>
                <a:off x="7905074" y="6553465"/>
                <a:ext cx="110160" cy="1260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6AA27433-73C9-434B-8891-4CEE11FBF93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896074" y="6544465"/>
                  <a:ext cx="12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2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04D15859-9896-49A1-AD61-D4CFACAC4F16}"/>
                    </a:ext>
                  </a:extLst>
                </p14:cNvPr>
                <p14:cNvContentPartPr/>
                <p14:nvPr/>
              </p14:nvContentPartPr>
              <p14:xfrm>
                <a:off x="7887074" y="6447625"/>
                <a:ext cx="261000" cy="6480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04D15859-9896-49A1-AD61-D4CFACAC4F1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878434" y="6438985"/>
                  <a:ext cx="278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2B5EAC92-5A92-4B94-81A0-0A8C0BD2B9FE}"/>
                    </a:ext>
                  </a:extLst>
                </p14:cNvPr>
                <p14:cNvContentPartPr/>
                <p14:nvPr/>
              </p14:nvContentPartPr>
              <p14:xfrm>
                <a:off x="8188034" y="6425305"/>
                <a:ext cx="243720" cy="26316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2B5EAC92-5A92-4B94-81A0-0A8C0BD2B9F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179394" y="6416305"/>
                  <a:ext cx="26136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56">
            <p14:nvContentPartPr>
              <p14:cNvPr id="312" name="Entrada de lápiz 311">
                <a:extLst>
                  <a:ext uri="{FF2B5EF4-FFF2-40B4-BE49-F238E27FC236}">
                    <a16:creationId xmlns:a16="http://schemas.microsoft.com/office/drawing/2014/main" id="{F15D9F20-F781-4130-A336-61BF67B4D752}"/>
                  </a:ext>
                </a:extLst>
              </p14:cNvPr>
              <p14:cNvContentPartPr/>
              <p14:nvPr/>
            </p14:nvContentPartPr>
            <p14:xfrm>
              <a:off x="8690234" y="6373825"/>
              <a:ext cx="170640" cy="407520"/>
            </p14:xfrm>
          </p:contentPart>
        </mc:Choice>
        <mc:Fallback>
          <p:pic>
            <p:nvPicPr>
              <p:cNvPr id="312" name="Entrada de lápiz 311">
                <a:extLst>
                  <a:ext uri="{FF2B5EF4-FFF2-40B4-BE49-F238E27FC236}">
                    <a16:creationId xmlns:a16="http://schemas.microsoft.com/office/drawing/2014/main" id="{F15D9F20-F781-4130-A336-61BF67B4D752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8681594" y="6365185"/>
                <a:ext cx="188280" cy="4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49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9D338A67-7047-483B-968F-DF6676D8AC00}"/>
              </a:ext>
            </a:extLst>
          </p:cNvPr>
          <p:cNvGrpSpPr/>
          <p:nvPr/>
        </p:nvGrpSpPr>
        <p:grpSpPr>
          <a:xfrm>
            <a:off x="301470" y="84945"/>
            <a:ext cx="3188880" cy="335160"/>
            <a:chOff x="301470" y="84945"/>
            <a:chExt cx="31888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A3735D6-11DB-4DAE-A882-1CD0941F8B4F}"/>
                    </a:ext>
                  </a:extLst>
                </p14:cNvPr>
                <p14:cNvContentPartPr/>
                <p14:nvPr/>
              </p14:nvContentPartPr>
              <p14:xfrm>
                <a:off x="301470" y="248745"/>
                <a:ext cx="303840" cy="169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A3735D6-11DB-4DAE-A882-1CD0941F8B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830" y="240105"/>
                  <a:ext cx="32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C0D87FF-183E-4B35-A587-A078051DA766}"/>
                    </a:ext>
                  </a:extLst>
                </p14:cNvPr>
                <p14:cNvContentPartPr/>
                <p14:nvPr/>
              </p14:nvContentPartPr>
              <p14:xfrm>
                <a:off x="688830" y="304905"/>
                <a:ext cx="158400" cy="115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C0D87FF-183E-4B35-A587-A078051DA7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190" y="296265"/>
                  <a:ext cx="176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B27EC4D-EAF5-49E0-B050-4A67500E1F38}"/>
                    </a:ext>
                  </a:extLst>
                </p14:cNvPr>
                <p14:cNvContentPartPr/>
                <p14:nvPr/>
              </p14:nvContentPartPr>
              <p14:xfrm>
                <a:off x="837510" y="307425"/>
                <a:ext cx="227520" cy="83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B27EC4D-EAF5-49E0-B050-4A67500E1F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510" y="298425"/>
                  <a:ext cx="245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ABF36F3-4EE4-471B-9497-CE9B6322F2D2}"/>
                    </a:ext>
                  </a:extLst>
                </p14:cNvPr>
                <p14:cNvContentPartPr/>
                <p14:nvPr/>
              </p14:nvContentPartPr>
              <p14:xfrm>
                <a:off x="1223070" y="279345"/>
                <a:ext cx="290880" cy="132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ABF36F3-4EE4-471B-9497-CE9B6322F2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4430" y="270705"/>
                  <a:ext cx="308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8D69F89-E5AD-48D0-92B9-B2955669FA3B}"/>
                    </a:ext>
                  </a:extLst>
                </p14:cNvPr>
                <p14:cNvContentPartPr/>
                <p14:nvPr/>
              </p14:nvContentPartPr>
              <p14:xfrm>
                <a:off x="1449510" y="116265"/>
                <a:ext cx="41040" cy="46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8D69F89-E5AD-48D0-92B9-B2955669FA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0870" y="107265"/>
                  <a:ext cx="58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0E7ABC0-6D1C-4CA6-964C-74F5B8CE761C}"/>
                    </a:ext>
                  </a:extLst>
                </p14:cNvPr>
                <p14:cNvContentPartPr/>
                <p14:nvPr/>
              </p14:nvContentPartPr>
              <p14:xfrm>
                <a:off x="1648230" y="84945"/>
                <a:ext cx="417240" cy="2466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0E7ABC0-6D1C-4CA6-964C-74F5B8CE76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9590" y="76305"/>
                  <a:ext cx="434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52B7F98-6149-4D78-ACB6-408DDB057DF0}"/>
                    </a:ext>
                  </a:extLst>
                </p14:cNvPr>
                <p14:cNvContentPartPr/>
                <p14:nvPr/>
              </p14:nvContentPartPr>
              <p14:xfrm>
                <a:off x="2171670" y="221745"/>
                <a:ext cx="118440" cy="93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52B7F98-6149-4D78-ACB6-408DDB057D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3030" y="213105"/>
                  <a:ext cx="13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4870449-8016-4FE0-8B4D-EC977FF57AE2}"/>
                    </a:ext>
                  </a:extLst>
                </p14:cNvPr>
                <p14:cNvContentPartPr/>
                <p14:nvPr/>
              </p14:nvContentPartPr>
              <p14:xfrm>
                <a:off x="2375790" y="231825"/>
                <a:ext cx="235800" cy="90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4870449-8016-4FE0-8B4D-EC977FF57A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7150" y="222825"/>
                  <a:ext cx="253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77FEE4B-A337-429F-8991-DEC0D47A4F97}"/>
                    </a:ext>
                  </a:extLst>
                </p14:cNvPr>
                <p14:cNvContentPartPr/>
                <p14:nvPr/>
              </p14:nvContentPartPr>
              <p14:xfrm>
                <a:off x="2735430" y="192945"/>
                <a:ext cx="366480" cy="1022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77FEE4B-A337-429F-8991-DEC0D47A4F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6790" y="184305"/>
                  <a:ext cx="384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2FD85FC-D183-4F54-A187-84EA43C376EE}"/>
                    </a:ext>
                  </a:extLst>
                </p14:cNvPr>
                <p14:cNvContentPartPr/>
                <p14:nvPr/>
              </p14:nvContentPartPr>
              <p14:xfrm>
                <a:off x="3137550" y="200505"/>
                <a:ext cx="212400" cy="109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2FD85FC-D183-4F54-A187-84EA43C376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8550" y="191865"/>
                  <a:ext cx="230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31B9C80-FDDE-4CFC-A65D-39B9FFC6CA5B}"/>
                    </a:ext>
                  </a:extLst>
                </p14:cNvPr>
                <p14:cNvContentPartPr/>
                <p14:nvPr/>
              </p14:nvContentPartPr>
              <p14:xfrm>
                <a:off x="3292350" y="114825"/>
                <a:ext cx="198000" cy="192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31B9C80-FDDE-4CFC-A65D-39B9FFC6CA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3350" y="105825"/>
                  <a:ext cx="21564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4481DA45-973F-4434-9A1A-D7F201670C01}"/>
                  </a:ext>
                </a:extLst>
              </p14:cNvPr>
              <p14:cNvContentPartPr/>
              <p14:nvPr/>
            </p14:nvContentPartPr>
            <p14:xfrm>
              <a:off x="3799950" y="100425"/>
              <a:ext cx="64080" cy="414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4481DA45-973F-4434-9A1A-D7F201670C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90950" y="91425"/>
                <a:ext cx="81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B4E630F9-75E4-46EB-92CE-8D6923E9F181}"/>
                  </a:ext>
                </a:extLst>
              </p14:cNvPr>
              <p14:cNvContentPartPr/>
              <p14:nvPr/>
            </p14:nvContentPartPr>
            <p14:xfrm>
              <a:off x="3835950" y="250905"/>
              <a:ext cx="52560" cy="1011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B4E630F9-75E4-46EB-92CE-8D6923E9F18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6950" y="241905"/>
                <a:ext cx="7020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AD7A700E-9BBE-4C56-A535-CF5A528C7C6A}"/>
              </a:ext>
            </a:extLst>
          </p:cNvPr>
          <p:cNvGrpSpPr/>
          <p:nvPr/>
        </p:nvGrpSpPr>
        <p:grpSpPr>
          <a:xfrm>
            <a:off x="4413390" y="164145"/>
            <a:ext cx="1533600" cy="321840"/>
            <a:chOff x="4413390" y="164145"/>
            <a:chExt cx="15336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92320EA-C310-46E4-90B4-8DB281DEF11E}"/>
                    </a:ext>
                  </a:extLst>
                </p14:cNvPr>
                <p14:cNvContentPartPr/>
                <p14:nvPr/>
              </p14:nvContentPartPr>
              <p14:xfrm>
                <a:off x="4413390" y="164145"/>
                <a:ext cx="290880" cy="289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92320EA-C310-46E4-90B4-8DB281DEF1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4750" y="155145"/>
                  <a:ext cx="308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AEDFA9B-EEDE-4ED7-90E1-B3C45853B249}"/>
                    </a:ext>
                  </a:extLst>
                </p14:cNvPr>
                <p14:cNvContentPartPr/>
                <p14:nvPr/>
              </p14:nvContentPartPr>
              <p14:xfrm>
                <a:off x="4922430" y="308505"/>
                <a:ext cx="202680" cy="177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AEDFA9B-EEDE-4ED7-90E1-B3C45853B2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3790" y="299505"/>
                  <a:ext cx="220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6FD5322-1324-499E-ADE6-04692761EA12}"/>
                    </a:ext>
                  </a:extLst>
                </p14:cNvPr>
                <p14:cNvContentPartPr/>
                <p14:nvPr/>
              </p14:nvContentPartPr>
              <p14:xfrm>
                <a:off x="4895430" y="424425"/>
                <a:ext cx="179280" cy="20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6FD5322-1324-499E-ADE6-04692761EA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6790" y="415425"/>
                  <a:ext cx="196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50D7235-570A-47A6-B0FC-6D6FA91CF004}"/>
                    </a:ext>
                  </a:extLst>
                </p14:cNvPr>
                <p14:cNvContentPartPr/>
                <p14:nvPr/>
              </p14:nvContentPartPr>
              <p14:xfrm>
                <a:off x="5253270" y="386625"/>
                <a:ext cx="345240" cy="90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50D7235-570A-47A6-B0FC-6D6FA91CF0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4270" y="377985"/>
                  <a:ext cx="362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5C7D039-B985-4B9D-8C20-333F82A982C3}"/>
                    </a:ext>
                  </a:extLst>
                </p14:cNvPr>
                <p14:cNvContentPartPr/>
                <p14:nvPr/>
              </p14:nvContentPartPr>
              <p14:xfrm>
                <a:off x="5648190" y="247665"/>
                <a:ext cx="82800" cy="1882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5C7D039-B985-4B9D-8C20-333F82A982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9550" y="238665"/>
                  <a:ext cx="10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1B9C9AA-6FD2-4B2E-BC62-DCE8747E3DE7}"/>
                    </a:ext>
                  </a:extLst>
                </p14:cNvPr>
                <p14:cNvContentPartPr/>
                <p14:nvPr/>
              </p14:nvContentPartPr>
              <p14:xfrm>
                <a:off x="5749710" y="291225"/>
                <a:ext cx="197280" cy="142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1B9C9AA-6FD2-4B2E-BC62-DCE8747E3D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1070" y="282585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0DC102A-8E54-4C6C-8DCC-688DE5F465E1}"/>
              </a:ext>
            </a:extLst>
          </p:cNvPr>
          <p:cNvGrpSpPr/>
          <p:nvPr/>
        </p:nvGrpSpPr>
        <p:grpSpPr>
          <a:xfrm>
            <a:off x="6191790" y="302025"/>
            <a:ext cx="166680" cy="123120"/>
            <a:chOff x="6191790" y="302025"/>
            <a:chExt cx="1666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42AC558-032A-48A9-8617-A67CBE46FC78}"/>
                    </a:ext>
                  </a:extLst>
                </p14:cNvPr>
                <p14:cNvContentPartPr/>
                <p14:nvPr/>
              </p14:nvContentPartPr>
              <p14:xfrm>
                <a:off x="6191790" y="302025"/>
                <a:ext cx="166680" cy="212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42AC558-032A-48A9-8617-A67CBE46FC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83150" y="293385"/>
                  <a:ext cx="184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BEFB587-A6D9-419B-B5DF-3D92BC7C3EF1}"/>
                    </a:ext>
                  </a:extLst>
                </p14:cNvPr>
                <p14:cNvContentPartPr/>
                <p14:nvPr/>
              </p14:nvContentPartPr>
              <p14:xfrm>
                <a:off x="6200070" y="395265"/>
                <a:ext cx="131760" cy="29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BEFB587-A6D9-419B-B5DF-3D92BC7C3E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91430" y="386265"/>
                  <a:ext cx="1494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4C5E331-E4E1-4BBF-940E-BE34C76FF4F5}"/>
              </a:ext>
            </a:extLst>
          </p:cNvPr>
          <p:cNvGrpSpPr/>
          <p:nvPr/>
        </p:nvGrpSpPr>
        <p:grpSpPr>
          <a:xfrm>
            <a:off x="6737190" y="102585"/>
            <a:ext cx="1187280" cy="258120"/>
            <a:chOff x="6737190" y="102585"/>
            <a:chExt cx="118728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D5D208D-9CEB-4095-B451-C9BF2B84C296}"/>
                    </a:ext>
                  </a:extLst>
                </p14:cNvPr>
                <p14:cNvContentPartPr/>
                <p14:nvPr/>
              </p14:nvContentPartPr>
              <p14:xfrm>
                <a:off x="6737190" y="113385"/>
                <a:ext cx="324000" cy="247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D5D208D-9CEB-4095-B451-C9BF2B84C2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8190" y="104745"/>
                  <a:ext cx="34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7F16DEC-77F9-4C69-B84E-DF572A68782F}"/>
                    </a:ext>
                  </a:extLst>
                </p14:cNvPr>
                <p14:cNvContentPartPr/>
                <p14:nvPr/>
              </p14:nvContentPartPr>
              <p14:xfrm>
                <a:off x="7064790" y="207345"/>
                <a:ext cx="430200" cy="103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7F16DEC-77F9-4C69-B84E-DF572A687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55790" y="198705"/>
                  <a:ext cx="447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C254904-91F0-4259-92EE-28336958B9F4}"/>
                    </a:ext>
                  </a:extLst>
                </p14:cNvPr>
                <p14:cNvContentPartPr/>
                <p14:nvPr/>
              </p14:nvContentPartPr>
              <p14:xfrm>
                <a:off x="7674270" y="102585"/>
                <a:ext cx="250200" cy="187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C254904-91F0-4259-92EE-28336958B9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65270" y="93585"/>
                  <a:ext cx="2678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C924CC85-A900-4E92-84CA-EBB37D78AF12}"/>
              </a:ext>
            </a:extLst>
          </p:cNvPr>
          <p:cNvGrpSpPr/>
          <p:nvPr/>
        </p:nvGrpSpPr>
        <p:grpSpPr>
          <a:xfrm>
            <a:off x="4457670" y="883065"/>
            <a:ext cx="1657800" cy="405000"/>
            <a:chOff x="4457670" y="883065"/>
            <a:chExt cx="165780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C997455-44FE-4D3D-92E4-AF43B678CBC0}"/>
                    </a:ext>
                  </a:extLst>
                </p14:cNvPr>
                <p14:cNvContentPartPr/>
                <p14:nvPr/>
              </p14:nvContentPartPr>
              <p14:xfrm>
                <a:off x="4457670" y="883065"/>
                <a:ext cx="367920" cy="370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C997455-44FE-4D3D-92E4-AF43B678CB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49030" y="874065"/>
                  <a:ext cx="385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9532360-5AE1-44BD-8051-48F81AB3CD0B}"/>
                    </a:ext>
                  </a:extLst>
                </p14:cNvPr>
                <p14:cNvContentPartPr/>
                <p14:nvPr/>
              </p14:nvContentPartPr>
              <p14:xfrm>
                <a:off x="4945470" y="1094385"/>
                <a:ext cx="159120" cy="193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9532360-5AE1-44BD-8051-48F81AB3CD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36830" y="1085385"/>
                  <a:ext cx="176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895AB05-A230-483B-98D1-BC5CF959A523}"/>
                    </a:ext>
                  </a:extLst>
                </p14:cNvPr>
                <p14:cNvContentPartPr/>
                <p14:nvPr/>
              </p14:nvContentPartPr>
              <p14:xfrm>
                <a:off x="4941510" y="1214625"/>
                <a:ext cx="140040" cy="32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895AB05-A230-483B-98D1-BC5CF959A5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32870" y="1205985"/>
                  <a:ext cx="157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684D05B-FDE2-4F84-A0E5-21477D6118D3}"/>
                    </a:ext>
                  </a:extLst>
                </p14:cNvPr>
                <p14:cNvContentPartPr/>
                <p14:nvPr/>
              </p14:nvContentPartPr>
              <p14:xfrm>
                <a:off x="5260110" y="1169625"/>
                <a:ext cx="357480" cy="968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684D05B-FDE2-4F84-A0E5-21477D6118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1110" y="1160625"/>
                  <a:ext cx="37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20ADDF8-8EE2-45CB-A722-C6FD1E35F66E}"/>
                    </a:ext>
                  </a:extLst>
                </p14:cNvPr>
                <p14:cNvContentPartPr/>
                <p14:nvPr/>
              </p14:nvContentPartPr>
              <p14:xfrm>
                <a:off x="5624430" y="1165305"/>
                <a:ext cx="135000" cy="86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20ADDF8-8EE2-45CB-A722-C6FD1E35F6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5790" y="1156305"/>
                  <a:ext cx="152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1908664-EA7F-40BB-AC40-72192380C108}"/>
                    </a:ext>
                  </a:extLst>
                </p14:cNvPr>
                <p14:cNvContentPartPr/>
                <p14:nvPr/>
              </p14:nvContentPartPr>
              <p14:xfrm>
                <a:off x="5765550" y="1048665"/>
                <a:ext cx="236880" cy="2066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1908664-EA7F-40BB-AC40-72192380C1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56550" y="1040025"/>
                  <a:ext cx="254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DCDF7A8-9F6B-46EE-AF2B-97BB33343E09}"/>
                    </a:ext>
                  </a:extLst>
                </p14:cNvPr>
                <p14:cNvContentPartPr/>
                <p14:nvPr/>
              </p14:nvContentPartPr>
              <p14:xfrm>
                <a:off x="5796870" y="1102665"/>
                <a:ext cx="318600" cy="177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DCDF7A8-9F6B-46EE-AF2B-97BB33343E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87870" y="1093665"/>
                  <a:ext cx="3362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B3F9F99-FC08-440A-8F9E-E96A481B6871}"/>
              </a:ext>
            </a:extLst>
          </p:cNvPr>
          <p:cNvGrpSpPr/>
          <p:nvPr/>
        </p:nvGrpSpPr>
        <p:grpSpPr>
          <a:xfrm>
            <a:off x="6533790" y="1064865"/>
            <a:ext cx="308880" cy="103680"/>
            <a:chOff x="6533790" y="1064865"/>
            <a:chExt cx="3088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F48B3AC-BB4B-4D49-885C-77D014917C15}"/>
                    </a:ext>
                  </a:extLst>
                </p14:cNvPr>
                <p14:cNvContentPartPr/>
                <p14:nvPr/>
              </p14:nvContentPartPr>
              <p14:xfrm>
                <a:off x="6533790" y="1064865"/>
                <a:ext cx="213480" cy="118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F48B3AC-BB4B-4D49-885C-77D014917C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25150" y="1056225"/>
                  <a:ext cx="23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1891CC3-A88C-482C-8F38-4E9836A3312F}"/>
                    </a:ext>
                  </a:extLst>
                </p14:cNvPr>
                <p14:cNvContentPartPr/>
                <p14:nvPr/>
              </p14:nvContentPartPr>
              <p14:xfrm>
                <a:off x="6560070" y="1152705"/>
                <a:ext cx="282600" cy="15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1891CC3-A88C-482C-8F38-4E9836A331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1430" y="1144065"/>
                  <a:ext cx="3002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AD28116-E729-45AA-B031-435E46648F2D}"/>
              </a:ext>
            </a:extLst>
          </p:cNvPr>
          <p:cNvGrpSpPr/>
          <p:nvPr/>
        </p:nvGrpSpPr>
        <p:grpSpPr>
          <a:xfrm>
            <a:off x="7190790" y="794145"/>
            <a:ext cx="1294920" cy="333360"/>
            <a:chOff x="7190790" y="794145"/>
            <a:chExt cx="12949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FC59295-FF78-4360-B3A6-B263366A9C87}"/>
                    </a:ext>
                  </a:extLst>
                </p14:cNvPr>
                <p14:cNvContentPartPr/>
                <p14:nvPr/>
              </p14:nvContentPartPr>
              <p14:xfrm>
                <a:off x="7190790" y="951105"/>
                <a:ext cx="48960" cy="1652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FC59295-FF78-4360-B3A6-B263366A9C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1790" y="942105"/>
                  <a:ext cx="66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6B3F992-EDB2-4DF0-B3D3-7EB93D3E68A3}"/>
                    </a:ext>
                  </a:extLst>
                </p14:cNvPr>
                <p14:cNvContentPartPr/>
                <p14:nvPr/>
              </p14:nvContentPartPr>
              <p14:xfrm>
                <a:off x="7273230" y="996105"/>
                <a:ext cx="168480" cy="128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6B3F992-EDB2-4DF0-B3D3-7EB93D3E68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64590" y="987465"/>
                  <a:ext cx="186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6E1EB6D-902D-494B-B084-EE3D9C0D4B7B}"/>
                    </a:ext>
                  </a:extLst>
                </p14:cNvPr>
                <p14:cNvContentPartPr/>
                <p14:nvPr/>
              </p14:nvContentPartPr>
              <p14:xfrm>
                <a:off x="7541070" y="986385"/>
                <a:ext cx="130680" cy="1411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6E1EB6D-902D-494B-B084-EE3D9C0D4B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2430" y="977385"/>
                  <a:ext cx="14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63C520B-56EB-477B-950C-1F252E4C4504}"/>
                    </a:ext>
                  </a:extLst>
                </p14:cNvPr>
                <p14:cNvContentPartPr/>
                <p14:nvPr/>
              </p14:nvContentPartPr>
              <p14:xfrm>
                <a:off x="7809630" y="976665"/>
                <a:ext cx="279000" cy="1195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63C520B-56EB-477B-950C-1F252E4C45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00990" y="967665"/>
                  <a:ext cx="29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E345A17-A939-4CC1-98D5-BCAE4D47788C}"/>
                    </a:ext>
                  </a:extLst>
                </p14:cNvPr>
                <p14:cNvContentPartPr/>
                <p14:nvPr/>
              </p14:nvContentPartPr>
              <p14:xfrm>
                <a:off x="8266470" y="794145"/>
                <a:ext cx="219240" cy="266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E345A17-A939-4CC1-98D5-BCAE4D4778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57470" y="785145"/>
                  <a:ext cx="23688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15737730-283A-402B-A437-64E137837EF9}"/>
                  </a:ext>
                </a:extLst>
              </p14:cNvPr>
              <p14:cNvContentPartPr/>
              <p14:nvPr/>
            </p14:nvContentPartPr>
            <p14:xfrm>
              <a:off x="4588710" y="1775505"/>
              <a:ext cx="329040" cy="32328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15737730-283A-402B-A437-64E137837E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80070" y="1766865"/>
                <a:ext cx="3466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8BAAD7C3-E6EF-45CE-8A22-F06306DEE927}"/>
                  </a:ext>
                </a:extLst>
              </p14:cNvPr>
              <p14:cNvContentPartPr/>
              <p14:nvPr/>
            </p14:nvContentPartPr>
            <p14:xfrm>
              <a:off x="5027190" y="1946505"/>
              <a:ext cx="169200" cy="18144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8BAAD7C3-E6EF-45CE-8A22-F06306DEE9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18550" y="1937505"/>
                <a:ext cx="186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67131D37-7941-4C4B-8357-32E083F332E2}"/>
                  </a:ext>
                </a:extLst>
              </p14:cNvPr>
              <p14:cNvContentPartPr/>
              <p14:nvPr/>
            </p14:nvContentPartPr>
            <p14:xfrm>
              <a:off x="5338230" y="2009505"/>
              <a:ext cx="316440" cy="982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67131D37-7941-4C4B-8357-32E083F332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29590" y="2000505"/>
                <a:ext cx="334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2D0D4319-5D09-42C8-B8B6-E0EDEA7E20CB}"/>
                  </a:ext>
                </a:extLst>
              </p14:cNvPr>
              <p14:cNvContentPartPr/>
              <p14:nvPr/>
            </p14:nvContentPartPr>
            <p14:xfrm>
              <a:off x="5636310" y="1781625"/>
              <a:ext cx="40320" cy="7128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2D0D4319-5D09-42C8-B8B6-E0EDEA7E20C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27670" y="1772625"/>
                <a:ext cx="57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1FF9134D-9688-4F53-ADD6-C591D7CECD03}"/>
                  </a:ext>
                </a:extLst>
              </p14:cNvPr>
              <p14:cNvContentPartPr/>
              <p14:nvPr/>
            </p14:nvContentPartPr>
            <p14:xfrm>
              <a:off x="5709030" y="1965945"/>
              <a:ext cx="135000" cy="14904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1FF9134D-9688-4F53-ADD6-C591D7CECD0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0030" y="1956945"/>
                <a:ext cx="1526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DF04DE04-79E8-4938-9A29-DF03F28E64B2}"/>
                  </a:ext>
                </a:extLst>
              </p14:cNvPr>
              <p14:cNvContentPartPr/>
              <p14:nvPr/>
            </p14:nvContentPartPr>
            <p14:xfrm>
              <a:off x="6246150" y="1963425"/>
              <a:ext cx="221400" cy="1512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DF04DE04-79E8-4938-9A29-DF03F28E64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37150" y="1954425"/>
                <a:ext cx="239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20D8C996-ECCF-433D-B604-D15DEEB55502}"/>
                  </a:ext>
                </a:extLst>
              </p14:cNvPr>
              <p14:cNvContentPartPr/>
              <p14:nvPr/>
            </p14:nvContentPartPr>
            <p14:xfrm>
              <a:off x="6351990" y="2047305"/>
              <a:ext cx="221400" cy="2232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20D8C996-ECCF-433D-B604-D15DEEB555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43350" y="2038665"/>
                <a:ext cx="239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8EB2CD3C-6BC8-496F-8ECB-54F5A846B914}"/>
                  </a:ext>
                </a:extLst>
              </p14:cNvPr>
              <p14:cNvContentPartPr/>
              <p14:nvPr/>
            </p14:nvContentPartPr>
            <p14:xfrm>
              <a:off x="6804150" y="1872345"/>
              <a:ext cx="190440" cy="1458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8EB2CD3C-6BC8-496F-8ECB-54F5A846B91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95150" y="1863345"/>
                <a:ext cx="208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2E1AF303-A33D-44B0-BDB9-939AB9D52D83}"/>
                  </a:ext>
                </a:extLst>
              </p14:cNvPr>
              <p14:cNvContentPartPr/>
              <p14:nvPr/>
            </p14:nvContentPartPr>
            <p14:xfrm>
              <a:off x="7407510" y="1695945"/>
              <a:ext cx="253800" cy="22068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2E1AF303-A33D-44B0-BDB9-939AB9D52D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98510" y="1686945"/>
                <a:ext cx="27144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o 84">
            <a:extLst>
              <a:ext uri="{FF2B5EF4-FFF2-40B4-BE49-F238E27FC236}">
                <a16:creationId xmlns:a16="http://schemas.microsoft.com/office/drawing/2014/main" id="{BD54AC36-3A5D-421B-BBC5-9B45440A1A1E}"/>
              </a:ext>
            </a:extLst>
          </p:cNvPr>
          <p:cNvGrpSpPr/>
          <p:nvPr/>
        </p:nvGrpSpPr>
        <p:grpSpPr>
          <a:xfrm>
            <a:off x="374370" y="3535005"/>
            <a:ext cx="686520" cy="285840"/>
            <a:chOff x="509190" y="2703945"/>
            <a:chExt cx="6865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4B0E6BF-4A8D-4CC7-8577-12AA8A28ADCE}"/>
                    </a:ext>
                  </a:extLst>
                </p14:cNvPr>
                <p14:cNvContentPartPr/>
                <p14:nvPr/>
              </p14:nvContentPartPr>
              <p14:xfrm>
                <a:off x="699990" y="2771625"/>
                <a:ext cx="5040" cy="1544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4B0E6BF-4A8D-4CC7-8577-12AA8A28AD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0990" y="2762625"/>
                  <a:ext cx="22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9F2F52D-476D-47ED-B1DC-E43EEBB30D1A}"/>
                    </a:ext>
                  </a:extLst>
                </p14:cNvPr>
                <p14:cNvContentPartPr/>
                <p14:nvPr/>
              </p14:nvContentPartPr>
              <p14:xfrm>
                <a:off x="509190" y="2706465"/>
                <a:ext cx="308160" cy="283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9F2F52D-476D-47ED-B1DC-E43EEBB30D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0550" y="2697465"/>
                  <a:ext cx="325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18FA3FE-DF59-4B26-AF9A-DCFE396D93AF}"/>
                    </a:ext>
                  </a:extLst>
                </p14:cNvPr>
                <p14:cNvContentPartPr/>
                <p14:nvPr/>
              </p14:nvContentPartPr>
              <p14:xfrm>
                <a:off x="797550" y="2703945"/>
                <a:ext cx="398160" cy="277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18FA3FE-DF59-4B26-AF9A-DCFE396D93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8550" y="2694945"/>
                  <a:ext cx="41580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A1C5431-FEFB-4EB2-A9F9-7A02679FC4B9}"/>
              </a:ext>
            </a:extLst>
          </p:cNvPr>
          <p:cNvGrpSpPr/>
          <p:nvPr/>
        </p:nvGrpSpPr>
        <p:grpSpPr>
          <a:xfrm>
            <a:off x="1412970" y="3404685"/>
            <a:ext cx="2644920" cy="367560"/>
            <a:chOff x="1547790" y="2573625"/>
            <a:chExt cx="26449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A9C5472-B4E0-4AA5-9853-628ED131E784}"/>
                    </a:ext>
                  </a:extLst>
                </p14:cNvPr>
                <p14:cNvContentPartPr/>
                <p14:nvPr/>
              </p14:nvContentPartPr>
              <p14:xfrm>
                <a:off x="1547790" y="2836425"/>
                <a:ext cx="338040" cy="100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A9C5472-B4E0-4AA5-9853-628ED131E7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8790" y="2827785"/>
                  <a:ext cx="355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D4E7C9E-0E53-4F7F-82AB-13DA5C3D7FE1}"/>
                    </a:ext>
                  </a:extLst>
                </p14:cNvPr>
                <p14:cNvContentPartPr/>
                <p14:nvPr/>
              </p14:nvContentPartPr>
              <p14:xfrm>
                <a:off x="1904550" y="2820945"/>
                <a:ext cx="258120" cy="120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D4E7C9E-0E53-4F7F-82AB-13DA5C3D7F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5550" y="2811945"/>
                  <a:ext cx="275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8E2B9B2-4868-4DB5-B5F5-5A8BFFCACF64}"/>
                    </a:ext>
                  </a:extLst>
                </p14:cNvPr>
                <p14:cNvContentPartPr/>
                <p14:nvPr/>
              </p14:nvContentPartPr>
              <p14:xfrm>
                <a:off x="2219190" y="2806545"/>
                <a:ext cx="135000" cy="106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8E2B9B2-4868-4DB5-B5F5-5A8BFFCACF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10550" y="2797545"/>
                  <a:ext cx="152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EA535D2-DD2B-4E43-A2AB-28D4B954E9EA}"/>
                    </a:ext>
                  </a:extLst>
                </p14:cNvPr>
                <p14:cNvContentPartPr/>
                <p14:nvPr/>
              </p14:nvContentPartPr>
              <p14:xfrm>
                <a:off x="2398830" y="2803305"/>
                <a:ext cx="390960" cy="1051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EA535D2-DD2B-4E43-A2AB-28D4B954E9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90190" y="2794665"/>
                  <a:ext cx="408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5528D64-60FE-400A-B0EE-CE04F8030FCF}"/>
                    </a:ext>
                  </a:extLst>
                </p14:cNvPr>
                <p14:cNvContentPartPr/>
                <p14:nvPr/>
              </p14:nvContentPartPr>
              <p14:xfrm>
                <a:off x="2758830" y="2796105"/>
                <a:ext cx="281880" cy="79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5528D64-60FE-400A-B0EE-CE04F8030F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49830" y="2787105"/>
                  <a:ext cx="299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C500898-8509-482B-896C-0E1F8AA63C2C}"/>
                    </a:ext>
                  </a:extLst>
                </p14:cNvPr>
                <p14:cNvContentPartPr/>
                <p14:nvPr/>
              </p14:nvContentPartPr>
              <p14:xfrm>
                <a:off x="2938110" y="2665425"/>
                <a:ext cx="231840" cy="957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C500898-8509-482B-896C-0E1F8AA63C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29110" y="2656785"/>
                  <a:ext cx="249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0DEDDC9-1D04-4F89-B13B-446BA7BA70EB}"/>
                    </a:ext>
                  </a:extLst>
                </p14:cNvPr>
                <p14:cNvContentPartPr/>
                <p14:nvPr/>
              </p14:nvContentPartPr>
              <p14:xfrm>
                <a:off x="3136830" y="2796465"/>
                <a:ext cx="529920" cy="99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0DEDDC9-1D04-4F89-B13B-446BA7BA70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8190" y="2787825"/>
                  <a:ext cx="547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A75D7B0-08AC-4734-907B-EA8DE3AED2EB}"/>
                    </a:ext>
                  </a:extLst>
                </p14:cNvPr>
                <p14:cNvContentPartPr/>
                <p14:nvPr/>
              </p14:nvContentPartPr>
              <p14:xfrm>
                <a:off x="3541830" y="2573625"/>
                <a:ext cx="245520" cy="302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A75D7B0-08AC-4734-907B-EA8DE3AED2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32830" y="2564985"/>
                  <a:ext cx="26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47EC2B3-71AC-409E-A443-158F877FB022}"/>
                    </a:ext>
                  </a:extLst>
                </p14:cNvPr>
                <p14:cNvContentPartPr/>
                <p14:nvPr/>
              </p14:nvContentPartPr>
              <p14:xfrm>
                <a:off x="3777270" y="2721225"/>
                <a:ext cx="113400" cy="1238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47EC2B3-71AC-409E-A443-158F877FB0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68630" y="2712585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767E101-A78C-4DA8-8821-901B110DE6E9}"/>
                    </a:ext>
                  </a:extLst>
                </p14:cNvPr>
                <p14:cNvContentPartPr/>
                <p14:nvPr/>
              </p14:nvContentPartPr>
              <p14:xfrm>
                <a:off x="4065990" y="2668665"/>
                <a:ext cx="87480" cy="752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767E101-A78C-4DA8-8821-901B110DE6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56990" y="2660025"/>
                  <a:ext cx="105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5EC8A03-49DA-4F13-B0D6-BBABE01A6614}"/>
                    </a:ext>
                  </a:extLst>
                </p14:cNvPr>
                <p14:cNvContentPartPr/>
                <p14:nvPr/>
              </p14:nvContentPartPr>
              <p14:xfrm>
                <a:off x="4125750" y="2826345"/>
                <a:ext cx="66960" cy="88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5EC8A03-49DA-4F13-B0D6-BBABE01A66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16750" y="2817345"/>
                  <a:ext cx="846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4AAB9D8F-9EDB-4A7A-ABA8-4E619F619F7B}"/>
              </a:ext>
            </a:extLst>
          </p:cNvPr>
          <p:cNvGrpSpPr/>
          <p:nvPr/>
        </p:nvGrpSpPr>
        <p:grpSpPr>
          <a:xfrm>
            <a:off x="4527330" y="3497205"/>
            <a:ext cx="3862440" cy="521280"/>
            <a:chOff x="4662150" y="2666145"/>
            <a:chExt cx="38624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FEA1123-4F9C-4390-BFB3-D264C20648E3}"/>
                    </a:ext>
                  </a:extLst>
                </p14:cNvPr>
                <p14:cNvContentPartPr/>
                <p14:nvPr/>
              </p14:nvContentPartPr>
              <p14:xfrm>
                <a:off x="4662150" y="2666145"/>
                <a:ext cx="424800" cy="4503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FEA1123-4F9C-4390-BFB3-D264C20648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53150" y="2657505"/>
                  <a:ext cx="4424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49E539B-5C99-419C-AC5B-7B1417EC3807}"/>
                    </a:ext>
                  </a:extLst>
                </p14:cNvPr>
                <p14:cNvContentPartPr/>
                <p14:nvPr/>
              </p14:nvContentPartPr>
              <p14:xfrm>
                <a:off x="5233470" y="2972865"/>
                <a:ext cx="232560" cy="2145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49E539B-5C99-419C-AC5B-7B1417EC38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24470" y="2964225"/>
                  <a:ext cx="250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F56E850-E3A6-483F-B0F4-B7F27F86CA4F}"/>
                    </a:ext>
                  </a:extLst>
                </p14:cNvPr>
                <p14:cNvContentPartPr/>
                <p14:nvPr/>
              </p14:nvContentPartPr>
              <p14:xfrm>
                <a:off x="5534430" y="3026145"/>
                <a:ext cx="339120" cy="127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F56E850-E3A6-483F-B0F4-B7F27F86CA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5430" y="3017145"/>
                  <a:ext cx="356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16447DB-8273-463A-81AD-4AB8010C986B}"/>
                    </a:ext>
                  </a:extLst>
                </p14:cNvPr>
                <p14:cNvContentPartPr/>
                <p14:nvPr/>
              </p14:nvContentPartPr>
              <p14:xfrm>
                <a:off x="5840070" y="3032265"/>
                <a:ext cx="165960" cy="100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16447DB-8273-463A-81AD-4AB8010C98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1070" y="3023625"/>
                  <a:ext cx="183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9F7CE01-D6FA-4CF3-89E5-18C7C62FE14E}"/>
                    </a:ext>
                  </a:extLst>
                </p14:cNvPr>
                <p14:cNvContentPartPr/>
                <p14:nvPr/>
              </p14:nvContentPartPr>
              <p14:xfrm>
                <a:off x="5920710" y="2861265"/>
                <a:ext cx="315720" cy="233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9F7CE01-D6FA-4CF3-89E5-18C7C62FE1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12070" y="2852625"/>
                  <a:ext cx="333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688157A-2085-4D65-A8AE-3426A4F2A9DB}"/>
                    </a:ext>
                  </a:extLst>
                </p14:cNvPr>
                <p14:cNvContentPartPr/>
                <p14:nvPr/>
              </p14:nvContentPartPr>
              <p14:xfrm>
                <a:off x="6043830" y="2951265"/>
                <a:ext cx="300600" cy="1630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688157A-2085-4D65-A8AE-3426A4F2A9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35190" y="2942265"/>
                  <a:ext cx="31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BEB330F-072E-45ED-9307-075685AB5514}"/>
                    </a:ext>
                  </a:extLst>
                </p14:cNvPr>
                <p14:cNvContentPartPr/>
                <p14:nvPr/>
              </p14:nvContentPartPr>
              <p14:xfrm>
                <a:off x="6500670" y="2957385"/>
                <a:ext cx="256320" cy="223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BEB330F-072E-45ED-9307-075685AB55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91670" y="2948745"/>
                  <a:ext cx="273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32A5C1E-E3DD-439E-B057-0F7200220197}"/>
                    </a:ext>
                  </a:extLst>
                </p14:cNvPr>
                <p14:cNvContentPartPr/>
                <p14:nvPr/>
              </p14:nvContentPartPr>
              <p14:xfrm>
                <a:off x="6555030" y="3045225"/>
                <a:ext cx="218880" cy="21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32A5C1E-E3DD-439E-B057-0F72002201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46390" y="3036225"/>
                  <a:ext cx="236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B00248B-36A1-4880-A408-9CD0D67812FD}"/>
                    </a:ext>
                  </a:extLst>
                </p14:cNvPr>
                <p14:cNvContentPartPr/>
                <p14:nvPr/>
              </p14:nvContentPartPr>
              <p14:xfrm>
                <a:off x="6956790" y="2914185"/>
                <a:ext cx="198360" cy="219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B00248B-36A1-4880-A408-9CD0D67812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47790" y="2905545"/>
                  <a:ext cx="216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4E5454B-93B1-4172-A8B8-FDAD8C6C266F}"/>
                    </a:ext>
                  </a:extLst>
                </p14:cNvPr>
                <p14:cNvContentPartPr/>
                <p14:nvPr/>
              </p14:nvContentPartPr>
              <p14:xfrm>
                <a:off x="7312470" y="2936505"/>
                <a:ext cx="182880" cy="1512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4E5454B-93B1-4172-A8B8-FDAD8C6C26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3470" y="2927505"/>
                  <a:ext cx="200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7C7FA3A-99D3-4DB8-80FB-F70035760C84}"/>
                    </a:ext>
                  </a:extLst>
                </p14:cNvPr>
                <p14:cNvContentPartPr/>
                <p14:nvPr/>
              </p14:nvContentPartPr>
              <p14:xfrm>
                <a:off x="7696950" y="2905545"/>
                <a:ext cx="285480" cy="1155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7C7FA3A-99D3-4DB8-80FB-F70035760C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8310" y="2896545"/>
                  <a:ext cx="303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9CB3A42-D02E-42E7-95B2-DF794A26A3A9}"/>
                    </a:ext>
                  </a:extLst>
                </p14:cNvPr>
                <p14:cNvContentPartPr/>
                <p14:nvPr/>
              </p14:nvContentPartPr>
              <p14:xfrm>
                <a:off x="8205270" y="2727345"/>
                <a:ext cx="319320" cy="278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9CB3A42-D02E-42E7-95B2-DF794A26A3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96270" y="2718705"/>
                  <a:ext cx="336960" cy="29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406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8D828182-7F5F-4944-972F-F6B7171B1719}"/>
              </a:ext>
            </a:extLst>
          </p:cNvPr>
          <p:cNvGrpSpPr/>
          <p:nvPr/>
        </p:nvGrpSpPr>
        <p:grpSpPr>
          <a:xfrm>
            <a:off x="268439" y="1317711"/>
            <a:ext cx="1801440" cy="399960"/>
            <a:chOff x="427830" y="3884745"/>
            <a:chExt cx="18014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95DAECB-6672-41EE-937F-2EF416F4450D}"/>
                    </a:ext>
                  </a:extLst>
                </p14:cNvPr>
                <p14:cNvContentPartPr/>
                <p14:nvPr/>
              </p14:nvContentPartPr>
              <p14:xfrm>
                <a:off x="486510" y="3894105"/>
                <a:ext cx="263160" cy="2948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95DAECB-6672-41EE-937F-2EF416F445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7510" y="3885465"/>
                  <a:ext cx="280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C0D26F9-6F49-4E25-B0A4-9114A281B8F2}"/>
                    </a:ext>
                  </a:extLst>
                </p14:cNvPr>
                <p14:cNvContentPartPr/>
                <p14:nvPr/>
              </p14:nvContentPartPr>
              <p14:xfrm>
                <a:off x="442950" y="4064025"/>
                <a:ext cx="213120" cy="33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C0D26F9-6F49-4E25-B0A4-9114A281B8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3950" y="4055025"/>
                  <a:ext cx="230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8B015CA-EDC0-4255-BD51-CC00EAE694F4}"/>
                    </a:ext>
                  </a:extLst>
                </p14:cNvPr>
                <p14:cNvContentPartPr/>
                <p14:nvPr/>
              </p14:nvContentPartPr>
              <p14:xfrm>
                <a:off x="427830" y="3970425"/>
                <a:ext cx="244440" cy="565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8B015CA-EDC0-4255-BD51-CC00EAE694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190" y="3961425"/>
                  <a:ext cx="262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93CDF12-47B8-4682-BB1E-94FDE07BFF2C}"/>
                    </a:ext>
                  </a:extLst>
                </p14:cNvPr>
                <p14:cNvContentPartPr/>
                <p14:nvPr/>
              </p14:nvContentPartPr>
              <p14:xfrm>
                <a:off x="747510" y="4095345"/>
                <a:ext cx="217440" cy="914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93CDF12-47B8-4682-BB1E-94FDE07BFF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8870" y="4086705"/>
                  <a:ext cx="235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2B9F5AB-2B45-4EE2-B280-5F946985ADC2}"/>
                    </a:ext>
                  </a:extLst>
                </p14:cNvPr>
                <p14:cNvContentPartPr/>
                <p14:nvPr/>
              </p14:nvContentPartPr>
              <p14:xfrm>
                <a:off x="1055670" y="3884745"/>
                <a:ext cx="18720" cy="2541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2B9F5AB-2B45-4EE2-B280-5F946985AD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6670" y="3876105"/>
                  <a:ext cx="36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2148FD4-0401-4F12-9ACD-0E0C16D93A8F}"/>
                    </a:ext>
                  </a:extLst>
                </p14:cNvPr>
                <p14:cNvContentPartPr/>
                <p14:nvPr/>
              </p14:nvContentPartPr>
              <p14:xfrm>
                <a:off x="941190" y="4047105"/>
                <a:ext cx="311400" cy="55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2148FD4-0401-4F12-9ACD-0E0C16D93A8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2190" y="4038105"/>
                  <a:ext cx="329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F4E2900-61CB-4D38-B5A4-287032A3BD38}"/>
                    </a:ext>
                  </a:extLst>
                </p14:cNvPr>
                <p14:cNvContentPartPr/>
                <p14:nvPr/>
              </p14:nvContentPartPr>
              <p14:xfrm>
                <a:off x="1203270" y="4033785"/>
                <a:ext cx="393840" cy="1195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F4E2900-61CB-4D38-B5A4-287032A3BD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4630" y="4025145"/>
                  <a:ext cx="411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5AB6EFE-167E-4C86-97BD-A7C65ED7DB98}"/>
                    </a:ext>
                  </a:extLst>
                </p14:cNvPr>
                <p14:cNvContentPartPr/>
                <p14:nvPr/>
              </p14:nvContentPartPr>
              <p14:xfrm>
                <a:off x="1655790" y="4003185"/>
                <a:ext cx="334800" cy="1634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5AB6EFE-167E-4C86-97BD-A7C65ED7DB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47150" y="3994545"/>
                  <a:ext cx="352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552025A-021E-45C8-A92C-088749E2473B}"/>
                    </a:ext>
                  </a:extLst>
                </p14:cNvPr>
                <p14:cNvContentPartPr/>
                <p14:nvPr/>
              </p14:nvContentPartPr>
              <p14:xfrm>
                <a:off x="1952790" y="3945225"/>
                <a:ext cx="108360" cy="205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552025A-021E-45C8-A92C-088749E247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43790" y="3936585"/>
                  <a:ext cx="126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6A40535-1F53-49F5-8FDB-2F6A51CFE35C}"/>
                    </a:ext>
                  </a:extLst>
                </p14:cNvPr>
                <p14:cNvContentPartPr/>
                <p14:nvPr/>
              </p14:nvContentPartPr>
              <p14:xfrm>
                <a:off x="2089590" y="4127385"/>
                <a:ext cx="139680" cy="157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6A40535-1F53-49F5-8FDB-2F6A51CFE3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80950" y="4118385"/>
                  <a:ext cx="1573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CC7358FD-67EF-45F8-8612-0D9919801397}"/>
              </a:ext>
            </a:extLst>
          </p:cNvPr>
          <p:cNvGrpSpPr/>
          <p:nvPr/>
        </p:nvGrpSpPr>
        <p:grpSpPr>
          <a:xfrm>
            <a:off x="2738039" y="1220871"/>
            <a:ext cx="1746000" cy="435240"/>
            <a:chOff x="2897430" y="3787905"/>
            <a:chExt cx="174600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7DDEE25-C5C7-4839-8BC1-3A75EB5C153F}"/>
                    </a:ext>
                  </a:extLst>
                </p14:cNvPr>
                <p14:cNvContentPartPr/>
                <p14:nvPr/>
              </p14:nvContentPartPr>
              <p14:xfrm>
                <a:off x="2897430" y="3787905"/>
                <a:ext cx="238320" cy="354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7DDEE25-C5C7-4839-8BC1-3A75EB5C15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88790" y="3779265"/>
                  <a:ext cx="255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048ADAD-7938-4907-ADA5-8971E2E4EBD8}"/>
                    </a:ext>
                  </a:extLst>
                </p14:cNvPr>
                <p14:cNvContentPartPr/>
                <p14:nvPr/>
              </p14:nvContentPartPr>
              <p14:xfrm>
                <a:off x="3214230" y="3993825"/>
                <a:ext cx="210600" cy="1630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048ADAD-7938-4907-ADA5-8971E2E4EB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05590" y="3985185"/>
                  <a:ext cx="22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453B147-88AA-49F7-A492-6CCD0EDF4D4E}"/>
                    </a:ext>
                  </a:extLst>
                </p14:cNvPr>
                <p14:cNvContentPartPr/>
                <p14:nvPr/>
              </p14:nvContentPartPr>
              <p14:xfrm>
                <a:off x="3227190" y="4059345"/>
                <a:ext cx="110880" cy="31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453B147-88AA-49F7-A492-6CCD0EDF4D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18550" y="4050705"/>
                  <a:ext cx="12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248F437-D67F-4C05-BDEC-BCB23CCCC95A}"/>
                    </a:ext>
                  </a:extLst>
                </p14:cNvPr>
                <p14:cNvContentPartPr/>
                <p14:nvPr/>
              </p14:nvContentPartPr>
              <p14:xfrm>
                <a:off x="3196590" y="3946665"/>
                <a:ext cx="179280" cy="511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248F437-D67F-4C05-BDEC-BCB23CCCC9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87590" y="3938025"/>
                  <a:ext cx="19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90973BC-57DA-40F7-890E-99977FABE5BC}"/>
                    </a:ext>
                  </a:extLst>
                </p14:cNvPr>
                <p14:cNvContentPartPr/>
                <p14:nvPr/>
              </p14:nvContentPartPr>
              <p14:xfrm>
                <a:off x="3503310" y="4108665"/>
                <a:ext cx="259200" cy="1144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90973BC-57DA-40F7-890E-99977FABE5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94670" y="4100025"/>
                  <a:ext cx="276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AB5891B-8EAA-47E0-B354-FD436B185AAC}"/>
                    </a:ext>
                  </a:extLst>
                </p14:cNvPr>
                <p14:cNvContentPartPr/>
                <p14:nvPr/>
              </p14:nvContentPartPr>
              <p14:xfrm>
                <a:off x="3822990" y="4077345"/>
                <a:ext cx="194040" cy="1058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AB5891B-8EAA-47E0-B354-FD436B185A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13990" y="4068705"/>
                  <a:ext cx="211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D6ACB9E-2ADB-4590-B526-182BA95966E3}"/>
                    </a:ext>
                  </a:extLst>
                </p14:cNvPr>
                <p14:cNvContentPartPr/>
                <p14:nvPr/>
              </p14:nvContentPartPr>
              <p14:xfrm>
                <a:off x="3937110" y="3895905"/>
                <a:ext cx="89640" cy="1072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D6ACB9E-2ADB-4590-B526-182BA95966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28110" y="3886905"/>
                  <a:ext cx="107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68ED2C0-9D27-4874-8E53-482E400792CA}"/>
                    </a:ext>
                  </a:extLst>
                </p14:cNvPr>
                <p14:cNvContentPartPr/>
                <p14:nvPr/>
              </p14:nvContentPartPr>
              <p14:xfrm>
                <a:off x="4071750" y="3979065"/>
                <a:ext cx="147240" cy="1922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68ED2C0-9D27-4874-8E53-482E400792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63110" y="3970425"/>
                  <a:ext cx="164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A83838F-B4C6-46F0-AFC3-E0C21F082637}"/>
                    </a:ext>
                  </a:extLst>
                </p14:cNvPr>
                <p14:cNvContentPartPr/>
                <p14:nvPr/>
              </p14:nvContentPartPr>
              <p14:xfrm>
                <a:off x="4027830" y="4029825"/>
                <a:ext cx="182880" cy="1504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A83838F-B4C6-46F0-AFC3-E0C21F0826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19190" y="4020825"/>
                  <a:ext cx="20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309267BF-1DF4-4565-BBEC-9F2680447B43}"/>
                    </a:ext>
                  </a:extLst>
                </p14:cNvPr>
                <p14:cNvContentPartPr/>
                <p14:nvPr/>
              </p14:nvContentPartPr>
              <p14:xfrm>
                <a:off x="4459470" y="3997785"/>
                <a:ext cx="183960" cy="1202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309267BF-1DF4-4565-BBEC-9F2680447B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50830" y="3988785"/>
                  <a:ext cx="2016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EAB823DE-1C2D-460B-853E-D61C6D8C727B}"/>
                  </a:ext>
                </a:extLst>
              </p14:cNvPr>
              <p14:cNvContentPartPr/>
              <p14:nvPr/>
            </p14:nvContentPartPr>
            <p14:xfrm>
              <a:off x="4852319" y="1450551"/>
              <a:ext cx="2354400" cy="4176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EAB823DE-1C2D-460B-853E-D61C6D8C727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43319" y="1441473"/>
                <a:ext cx="2372040" cy="59553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819995CF-883E-41EE-833D-EBFF1CC49F0E}"/>
              </a:ext>
            </a:extLst>
          </p:cNvPr>
          <p:cNvGrpSpPr/>
          <p:nvPr/>
        </p:nvGrpSpPr>
        <p:grpSpPr>
          <a:xfrm>
            <a:off x="2987675" y="3891850"/>
            <a:ext cx="1122120" cy="509040"/>
            <a:chOff x="3009390" y="5556225"/>
            <a:chExt cx="11221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549BFF18-6C4B-4875-AF80-01F868E17E0F}"/>
                    </a:ext>
                  </a:extLst>
                </p14:cNvPr>
                <p14:cNvContentPartPr/>
                <p14:nvPr/>
              </p14:nvContentPartPr>
              <p14:xfrm>
                <a:off x="3009390" y="5556225"/>
                <a:ext cx="261360" cy="4788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49BFF18-6C4B-4875-AF80-01F868E17E0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00750" y="5547225"/>
                  <a:ext cx="2790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B7CECE6-7FD4-47E9-86E1-FB2B6DE89483}"/>
                    </a:ext>
                  </a:extLst>
                </p14:cNvPr>
                <p14:cNvContentPartPr/>
                <p14:nvPr/>
              </p14:nvContentPartPr>
              <p14:xfrm>
                <a:off x="3377310" y="5902905"/>
                <a:ext cx="141840" cy="1602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B7CECE6-7FD4-47E9-86E1-FB2B6DE894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68310" y="5894265"/>
                  <a:ext cx="159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7B49630-BD5A-48BC-97D9-3ED35FBC0252}"/>
                    </a:ext>
                  </a:extLst>
                </p14:cNvPr>
                <p14:cNvContentPartPr/>
                <p14:nvPr/>
              </p14:nvContentPartPr>
              <p14:xfrm>
                <a:off x="3358950" y="5968065"/>
                <a:ext cx="102240" cy="342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7B49630-BD5A-48BC-97D9-3ED35FBC02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9950" y="5959425"/>
                  <a:ext cx="119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B0F810F-4D04-4992-8158-50D27122CD7B}"/>
                    </a:ext>
                  </a:extLst>
                </p14:cNvPr>
                <p14:cNvContentPartPr/>
                <p14:nvPr/>
              </p14:nvContentPartPr>
              <p14:xfrm>
                <a:off x="3344190" y="5877345"/>
                <a:ext cx="171720" cy="752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B0F810F-4D04-4992-8158-50D27122CD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35550" y="5868345"/>
                  <a:ext cx="189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D2536EE-3C6A-4867-9182-B7C2992CB530}"/>
                    </a:ext>
                  </a:extLst>
                </p14:cNvPr>
                <p14:cNvContentPartPr/>
                <p14:nvPr/>
              </p14:nvContentPartPr>
              <p14:xfrm>
                <a:off x="3641190" y="5982105"/>
                <a:ext cx="258480" cy="831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D2536EE-3C6A-4867-9182-B7C2992CB5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32190" y="5973465"/>
                  <a:ext cx="276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D25802ED-F91C-4CEE-BF03-FBC5F7C85706}"/>
                    </a:ext>
                  </a:extLst>
                </p14:cNvPr>
                <p14:cNvContentPartPr/>
                <p14:nvPr/>
              </p14:nvContentPartPr>
              <p14:xfrm>
                <a:off x="3831270" y="5810745"/>
                <a:ext cx="91080" cy="666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D25802ED-F91C-4CEE-BF03-FBC5F7C8570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22270" y="5801745"/>
                  <a:ext cx="108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B6D3260-5D8A-4F46-A31C-262EEE2AB93F}"/>
                    </a:ext>
                  </a:extLst>
                </p14:cNvPr>
                <p14:cNvContentPartPr/>
                <p14:nvPr/>
              </p14:nvContentPartPr>
              <p14:xfrm>
                <a:off x="3957630" y="5844585"/>
                <a:ext cx="173880" cy="2109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B6D3260-5D8A-4F46-A31C-262EEE2AB9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48630" y="5835585"/>
                  <a:ext cx="19152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EA5D4A9C-3B88-4946-8E50-21986A694A74}"/>
                  </a:ext>
                </a:extLst>
              </p14:cNvPr>
              <p14:cNvContentPartPr/>
              <p14:nvPr/>
            </p14:nvContentPartPr>
            <p14:xfrm>
              <a:off x="4556555" y="4149970"/>
              <a:ext cx="148680" cy="1152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EA5D4A9C-3B88-4946-8E50-21986A694A7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547555" y="4140970"/>
                <a:ext cx="166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EAE349BB-57D1-4DDB-802C-CAD5E604B583}"/>
                  </a:ext>
                </a:extLst>
              </p14:cNvPr>
              <p14:cNvContentPartPr/>
              <p14:nvPr/>
            </p14:nvContentPartPr>
            <p14:xfrm>
              <a:off x="4556555" y="4266610"/>
              <a:ext cx="154800" cy="1548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EAE349BB-57D1-4DDB-802C-CAD5E604B58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547555" y="4257610"/>
                <a:ext cx="1724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79CF2F28-384F-4A2D-BD37-1469B207A23F}"/>
                  </a:ext>
                </a:extLst>
              </p14:cNvPr>
              <p14:cNvContentPartPr/>
              <p14:nvPr/>
            </p14:nvContentPartPr>
            <p14:xfrm>
              <a:off x="5056235" y="3923890"/>
              <a:ext cx="2525040" cy="22644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79CF2F28-384F-4A2D-BD37-1469B207A23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47235" y="3914890"/>
                <a:ext cx="254268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7972C56B-A96C-4BE3-9C8D-5D63B2372B52}"/>
              </a:ext>
            </a:extLst>
          </p:cNvPr>
          <p:cNvGrpSpPr/>
          <p:nvPr/>
        </p:nvGrpSpPr>
        <p:grpSpPr>
          <a:xfrm>
            <a:off x="5031755" y="4328170"/>
            <a:ext cx="2801160" cy="491400"/>
            <a:chOff x="5053470" y="5992545"/>
            <a:chExt cx="28011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BEEBC4C-08B4-4800-8110-E8946C013FD3}"/>
                    </a:ext>
                  </a:extLst>
                </p14:cNvPr>
                <p14:cNvContentPartPr/>
                <p14:nvPr/>
              </p14:nvContentPartPr>
              <p14:xfrm>
                <a:off x="5053470" y="5996505"/>
                <a:ext cx="326160" cy="3319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BEEBC4C-08B4-4800-8110-E8946C013F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44830" y="5987505"/>
                  <a:ext cx="343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8A94B86-34F6-4109-8F3E-35A538539272}"/>
                    </a:ext>
                  </a:extLst>
                </p14:cNvPr>
                <p14:cNvContentPartPr/>
                <p14:nvPr/>
              </p14:nvContentPartPr>
              <p14:xfrm>
                <a:off x="5379630" y="6225105"/>
                <a:ext cx="143280" cy="1731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8A94B86-34F6-4109-8F3E-35A5385392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70990" y="6216465"/>
                  <a:ext cx="16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FA609A4-5F14-48BD-AD8C-32CE2D0D3FFF}"/>
                    </a:ext>
                  </a:extLst>
                </p14:cNvPr>
                <p14:cNvContentPartPr/>
                <p14:nvPr/>
              </p14:nvContentPartPr>
              <p14:xfrm>
                <a:off x="5567550" y="6369105"/>
                <a:ext cx="244440" cy="114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FA609A4-5F14-48BD-AD8C-32CE2D0D3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58910" y="6360465"/>
                  <a:ext cx="262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29FA908D-F000-4445-B80C-C87BFF02B201}"/>
                    </a:ext>
                  </a:extLst>
                </p14:cNvPr>
                <p14:cNvContentPartPr/>
                <p14:nvPr/>
              </p14:nvContentPartPr>
              <p14:xfrm>
                <a:off x="5801190" y="6214665"/>
                <a:ext cx="54000" cy="968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29FA908D-F000-4445-B80C-C87BFF02B2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92550" y="6205665"/>
                  <a:ext cx="71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D683F571-F89E-4645-A597-5C07BA01093D}"/>
                    </a:ext>
                  </a:extLst>
                </p14:cNvPr>
                <p14:cNvContentPartPr/>
                <p14:nvPr/>
              </p14:nvContentPartPr>
              <p14:xfrm>
                <a:off x="5883270" y="6302505"/>
                <a:ext cx="196200" cy="1814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D683F571-F89E-4645-A597-5C07BA0109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74630" y="6293505"/>
                  <a:ext cx="213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74F5CCF-4B8D-49E7-B011-C51F9AAF51B3}"/>
                    </a:ext>
                  </a:extLst>
                </p14:cNvPr>
                <p14:cNvContentPartPr/>
                <p14:nvPr/>
              </p14:nvContentPartPr>
              <p14:xfrm>
                <a:off x="6453150" y="6116025"/>
                <a:ext cx="9000" cy="159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74F5CCF-4B8D-49E7-B011-C51F9AAF51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44150" y="6107025"/>
                  <a:ext cx="26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F1D3F5D9-3877-4CF6-B3B6-33E82F642EB1}"/>
                    </a:ext>
                  </a:extLst>
                </p14:cNvPr>
                <p14:cNvContentPartPr/>
                <p14:nvPr/>
              </p14:nvContentPartPr>
              <p14:xfrm>
                <a:off x="6316710" y="6211425"/>
                <a:ext cx="160920" cy="140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F1D3F5D9-3877-4CF6-B3B6-33E82F642E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08070" y="6202785"/>
                  <a:ext cx="178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DB53746-5648-482A-AC1C-E68AF42A257F}"/>
                    </a:ext>
                  </a:extLst>
                </p14:cNvPr>
                <p14:cNvContentPartPr/>
                <p14:nvPr/>
              </p14:nvContentPartPr>
              <p14:xfrm>
                <a:off x="6611910" y="5992545"/>
                <a:ext cx="314280" cy="3556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DB53746-5648-482A-AC1C-E68AF42A25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03270" y="5983905"/>
                  <a:ext cx="331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76AD595-88C5-4CA8-B0CE-08EC7F05C0E0}"/>
                    </a:ext>
                  </a:extLst>
                </p14:cNvPr>
                <p14:cNvContentPartPr/>
                <p14:nvPr/>
              </p14:nvContentPartPr>
              <p14:xfrm>
                <a:off x="7032390" y="6191625"/>
                <a:ext cx="171720" cy="2142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76AD595-88C5-4CA8-B0CE-08EC7F05C0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23390" y="6182985"/>
                  <a:ext cx="189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60D8081-EEF9-4096-A6DC-C9572A07DEF5}"/>
                    </a:ext>
                  </a:extLst>
                </p14:cNvPr>
                <p14:cNvContentPartPr/>
                <p14:nvPr/>
              </p14:nvContentPartPr>
              <p14:xfrm>
                <a:off x="7104750" y="6321585"/>
                <a:ext cx="82800" cy="42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60D8081-EEF9-4096-A6DC-C9572A07DE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96110" y="6312945"/>
                  <a:ext cx="100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60B341F-EEAF-4EA8-B95D-6BCA69F501F8}"/>
                    </a:ext>
                  </a:extLst>
                </p14:cNvPr>
                <p14:cNvContentPartPr/>
                <p14:nvPr/>
              </p14:nvContentPartPr>
              <p14:xfrm>
                <a:off x="7311030" y="6296385"/>
                <a:ext cx="205200" cy="1036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60B341F-EEAF-4EA8-B95D-6BCA69F501F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02030" y="6287745"/>
                  <a:ext cx="22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04C426C-0FB3-4ED3-9935-0006253EBC71}"/>
                    </a:ext>
                  </a:extLst>
                </p14:cNvPr>
                <p14:cNvContentPartPr/>
                <p14:nvPr/>
              </p14:nvContentPartPr>
              <p14:xfrm>
                <a:off x="7545750" y="6326625"/>
                <a:ext cx="130320" cy="795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04C426C-0FB3-4ED3-9935-0006253EBC7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37110" y="6317985"/>
                  <a:ext cx="14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8A539828-E903-4580-9D2D-4BC3E12525C2}"/>
                    </a:ext>
                  </a:extLst>
                </p14:cNvPr>
                <p14:cNvContentPartPr/>
                <p14:nvPr/>
              </p14:nvContentPartPr>
              <p14:xfrm>
                <a:off x="7567350" y="6191625"/>
                <a:ext cx="136080" cy="799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A539828-E903-4580-9D2D-4BC3E12525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58710" y="6182625"/>
                  <a:ext cx="153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4E63018-CB34-4835-BD69-9939CE808278}"/>
                    </a:ext>
                  </a:extLst>
                </p14:cNvPr>
                <p14:cNvContentPartPr/>
                <p14:nvPr/>
              </p14:nvContentPartPr>
              <p14:xfrm>
                <a:off x="7661670" y="6266505"/>
                <a:ext cx="192960" cy="165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4E63018-CB34-4835-BD69-9939CE8082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53030" y="6257505"/>
                  <a:ext cx="2106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5B4B2A26-A09D-4B83-B8FF-748F0584DC29}"/>
              </a:ext>
            </a:extLst>
          </p:cNvPr>
          <p:cNvGrpSpPr/>
          <p:nvPr/>
        </p:nvGrpSpPr>
        <p:grpSpPr>
          <a:xfrm>
            <a:off x="4840799" y="1744311"/>
            <a:ext cx="2332080" cy="500040"/>
            <a:chOff x="5000190" y="4311345"/>
            <a:chExt cx="23320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22A83BA-F557-45C9-B2D7-58698CD838AD}"/>
                    </a:ext>
                  </a:extLst>
                </p14:cNvPr>
                <p14:cNvContentPartPr/>
                <p14:nvPr/>
              </p14:nvContentPartPr>
              <p14:xfrm>
                <a:off x="5000190" y="4311345"/>
                <a:ext cx="296280" cy="3222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22A83BA-F557-45C9-B2D7-58698CD838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91190" y="4302705"/>
                  <a:ext cx="313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0E585D4-3840-4120-919E-18352A127B36}"/>
                    </a:ext>
                  </a:extLst>
                </p14:cNvPr>
                <p14:cNvContentPartPr/>
                <p14:nvPr/>
              </p14:nvContentPartPr>
              <p14:xfrm>
                <a:off x="5322390" y="4542825"/>
                <a:ext cx="120600" cy="1479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0E585D4-3840-4120-919E-18352A127B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13390" y="4534185"/>
                  <a:ext cx="138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AA66B46-22E2-4B85-B8EB-2771E64E7BBF}"/>
                    </a:ext>
                  </a:extLst>
                </p14:cNvPr>
                <p14:cNvContentPartPr/>
                <p14:nvPr/>
              </p14:nvContentPartPr>
              <p14:xfrm>
                <a:off x="5494470" y="4633905"/>
                <a:ext cx="209160" cy="1144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AA66B46-22E2-4B85-B8EB-2771E64E7B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85830" y="4624905"/>
                  <a:ext cx="226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277ED7A-E69E-44AE-83E1-740137901E93}"/>
                    </a:ext>
                  </a:extLst>
                </p14:cNvPr>
                <p14:cNvContentPartPr/>
                <p14:nvPr/>
              </p14:nvContentPartPr>
              <p14:xfrm>
                <a:off x="5710470" y="4661625"/>
                <a:ext cx="187200" cy="116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277ED7A-E69E-44AE-83E1-740137901E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01830" y="4652985"/>
                  <a:ext cx="204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D53C523-FEE9-490D-A7C6-97BAFFDECF97}"/>
                    </a:ext>
                  </a:extLst>
                </p14:cNvPr>
                <p14:cNvContentPartPr/>
                <p14:nvPr/>
              </p14:nvContentPartPr>
              <p14:xfrm>
                <a:off x="5640270" y="4576665"/>
                <a:ext cx="29520" cy="432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D53C523-FEE9-490D-A7C6-97BAFFDECF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31630" y="4567665"/>
                  <a:ext cx="47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35ABDC9-4648-4269-822D-45A3081ED998}"/>
                    </a:ext>
                  </a:extLst>
                </p14:cNvPr>
                <p14:cNvContentPartPr/>
                <p14:nvPr/>
              </p14:nvContentPartPr>
              <p14:xfrm>
                <a:off x="5859870" y="4577745"/>
                <a:ext cx="153000" cy="233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35ABDC9-4648-4269-822D-45A3081ED9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50870" y="4569105"/>
                  <a:ext cx="170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22EB8C8-CBA0-4FE5-BDC4-8DB8BF343C9F}"/>
                    </a:ext>
                  </a:extLst>
                </p14:cNvPr>
                <p14:cNvContentPartPr/>
                <p14:nvPr/>
              </p14:nvContentPartPr>
              <p14:xfrm>
                <a:off x="6290070" y="4517625"/>
                <a:ext cx="19080" cy="1008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022EB8C8-CBA0-4FE5-BDC4-8DB8BF343C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81070" y="4508985"/>
                  <a:ext cx="36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2E6032E-D366-4327-BADE-467FAD310A1C}"/>
                    </a:ext>
                  </a:extLst>
                </p14:cNvPr>
                <p14:cNvContentPartPr/>
                <p14:nvPr/>
              </p14:nvContentPartPr>
              <p14:xfrm>
                <a:off x="6106110" y="4561545"/>
                <a:ext cx="259200" cy="43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2E6032E-D366-4327-BADE-467FAD310A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97110" y="4552545"/>
                  <a:ext cx="276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BE5644E-4DD9-47C0-8834-2C6A864F29EA}"/>
                    </a:ext>
                  </a:extLst>
                </p14:cNvPr>
                <p14:cNvContentPartPr/>
                <p14:nvPr/>
              </p14:nvContentPartPr>
              <p14:xfrm>
                <a:off x="6440190" y="4324665"/>
                <a:ext cx="242640" cy="3700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BE5644E-4DD9-47C0-8834-2C6A864F29E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31550" y="4315665"/>
                  <a:ext cx="260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C219017-600B-4666-AF8F-455756B1A090}"/>
                    </a:ext>
                  </a:extLst>
                </p14:cNvPr>
                <p14:cNvContentPartPr/>
                <p14:nvPr/>
              </p14:nvContentPartPr>
              <p14:xfrm>
                <a:off x="6698670" y="4522305"/>
                <a:ext cx="155520" cy="1857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C219017-600B-4666-AF8F-455756B1A0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89670" y="4513665"/>
                  <a:ext cx="173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782707E6-BA84-461B-9D78-3484E2CC079B}"/>
                    </a:ext>
                  </a:extLst>
                </p14:cNvPr>
                <p14:cNvContentPartPr/>
                <p14:nvPr/>
              </p14:nvContentPartPr>
              <p14:xfrm>
                <a:off x="6720270" y="4647585"/>
                <a:ext cx="88560" cy="316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782707E6-BA84-461B-9D78-3484E2CC079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11630" y="4638585"/>
                  <a:ext cx="106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F7DDA2CB-5832-4DE3-83E2-086C3CC779BA}"/>
                    </a:ext>
                  </a:extLst>
                </p14:cNvPr>
                <p14:cNvContentPartPr/>
                <p14:nvPr/>
              </p14:nvContentPartPr>
              <p14:xfrm>
                <a:off x="6908910" y="4613385"/>
                <a:ext cx="257760" cy="651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F7DDA2CB-5832-4DE3-83E2-086C3CC779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00270" y="4604745"/>
                  <a:ext cx="275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83E79A9-A804-4C24-BA9C-97ED594C0BAB}"/>
                    </a:ext>
                  </a:extLst>
                </p14:cNvPr>
                <p14:cNvContentPartPr/>
                <p14:nvPr/>
              </p14:nvContentPartPr>
              <p14:xfrm>
                <a:off x="7128510" y="4456785"/>
                <a:ext cx="48960" cy="1332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83E79A9-A804-4C24-BA9C-97ED594C0B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19870" y="4447785"/>
                  <a:ext cx="66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225118C-7414-4ED5-BF74-C17DED4F785B}"/>
                    </a:ext>
                  </a:extLst>
                </p14:cNvPr>
                <p14:cNvContentPartPr/>
                <p14:nvPr/>
              </p14:nvContentPartPr>
              <p14:xfrm>
                <a:off x="7215270" y="4525905"/>
                <a:ext cx="117000" cy="1609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225118C-7414-4ED5-BF74-C17DED4F785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06630" y="4517265"/>
                  <a:ext cx="1346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4FE71E4A-A22A-4BCF-B449-A323C53DC3F5}"/>
              </a:ext>
            </a:extLst>
          </p:cNvPr>
          <p:cNvGrpSpPr/>
          <p:nvPr/>
        </p:nvGrpSpPr>
        <p:grpSpPr>
          <a:xfrm>
            <a:off x="5910359" y="978231"/>
            <a:ext cx="801720" cy="307440"/>
            <a:chOff x="6069750" y="3545265"/>
            <a:chExt cx="801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027C9AE-31B7-48BC-B912-AA5B2B091D5B}"/>
                    </a:ext>
                  </a:extLst>
                </p14:cNvPr>
                <p14:cNvContentPartPr/>
                <p14:nvPr/>
              </p14:nvContentPartPr>
              <p14:xfrm>
                <a:off x="6069750" y="3790065"/>
                <a:ext cx="139320" cy="7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027C9AE-31B7-48BC-B912-AA5B2B091D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60750" y="3781425"/>
                  <a:ext cx="156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8576325-2958-4401-B585-C48388DA85E8}"/>
                    </a:ext>
                  </a:extLst>
                </p14:cNvPr>
                <p14:cNvContentPartPr/>
                <p14:nvPr/>
              </p14:nvContentPartPr>
              <p14:xfrm>
                <a:off x="6368190" y="3545265"/>
                <a:ext cx="325440" cy="299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8576325-2958-4401-B585-C48388DA85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59190" y="3536265"/>
                  <a:ext cx="343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A9672C-BB71-45FE-86CA-1B954B901935}"/>
                    </a:ext>
                  </a:extLst>
                </p14:cNvPr>
                <p14:cNvContentPartPr/>
                <p14:nvPr/>
              </p14:nvContentPartPr>
              <p14:xfrm>
                <a:off x="6726030" y="3626625"/>
                <a:ext cx="145440" cy="2260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A9672C-BB71-45FE-86CA-1B954B9019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17030" y="3617625"/>
                  <a:ext cx="163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7AF41B68-5E97-46BF-8AF3-9FBE1285E45D}"/>
                    </a:ext>
                  </a:extLst>
                </p14:cNvPr>
                <p14:cNvContentPartPr/>
                <p14:nvPr/>
              </p14:nvContentPartPr>
              <p14:xfrm>
                <a:off x="6778230" y="3748665"/>
                <a:ext cx="85320" cy="4644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7AF41B68-5E97-46BF-8AF3-9FBE1285E4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69590" y="3739665"/>
                  <a:ext cx="1029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9BE55B44-1997-4E1F-A9CE-CC1588AA9DCF}"/>
              </a:ext>
            </a:extLst>
          </p:cNvPr>
          <p:cNvGrpSpPr/>
          <p:nvPr/>
        </p:nvGrpSpPr>
        <p:grpSpPr>
          <a:xfrm>
            <a:off x="6021755" y="3615370"/>
            <a:ext cx="906120" cy="260640"/>
            <a:chOff x="6043470" y="5279745"/>
            <a:chExt cx="9061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9E42FA3-E3C7-444A-BE9B-0904E0942A21}"/>
                    </a:ext>
                  </a:extLst>
                </p14:cNvPr>
                <p14:cNvContentPartPr/>
                <p14:nvPr/>
              </p14:nvContentPartPr>
              <p14:xfrm>
                <a:off x="6043470" y="5528865"/>
                <a:ext cx="189720" cy="115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9E42FA3-E3C7-444A-BE9B-0904E0942A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34470" y="5519865"/>
                  <a:ext cx="207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9E91F62-9B94-49CF-A95B-886730022E75}"/>
                    </a:ext>
                  </a:extLst>
                </p14:cNvPr>
                <p14:cNvContentPartPr/>
                <p14:nvPr/>
              </p14:nvContentPartPr>
              <p14:xfrm>
                <a:off x="6414990" y="5279745"/>
                <a:ext cx="322920" cy="2602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9E91F62-9B94-49CF-A95B-886730022E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06350" y="5271105"/>
                  <a:ext cx="340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56566410-B227-4C64-A078-845086D8499A}"/>
                    </a:ext>
                  </a:extLst>
                </p14:cNvPr>
                <p14:cNvContentPartPr/>
                <p14:nvPr/>
              </p14:nvContentPartPr>
              <p14:xfrm>
                <a:off x="6783270" y="5328705"/>
                <a:ext cx="166320" cy="2073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56566410-B227-4C64-A078-845086D849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74630" y="5319705"/>
                  <a:ext cx="183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B947AB2-774C-4DFC-81CF-E93E41AD4B91}"/>
                    </a:ext>
                  </a:extLst>
                </p14:cNvPr>
                <p14:cNvContentPartPr/>
                <p14:nvPr/>
              </p14:nvContentPartPr>
              <p14:xfrm>
                <a:off x="6823230" y="5450025"/>
                <a:ext cx="94680" cy="392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B947AB2-774C-4DFC-81CF-E93E41AD4B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4230" y="5441025"/>
                  <a:ext cx="1123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7D63CC6-F7D3-49E6-98F9-7F39667DD73C}"/>
              </a:ext>
            </a:extLst>
          </p:cNvPr>
          <p:cNvGrpSpPr/>
          <p:nvPr/>
        </p:nvGrpSpPr>
        <p:grpSpPr>
          <a:xfrm>
            <a:off x="4787879" y="944751"/>
            <a:ext cx="797400" cy="434880"/>
            <a:chOff x="4947270" y="3511785"/>
            <a:chExt cx="7974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24A2839-94E7-4247-A8F1-A51A0AD62105}"/>
                    </a:ext>
                  </a:extLst>
                </p14:cNvPr>
                <p14:cNvContentPartPr/>
                <p14:nvPr/>
              </p14:nvContentPartPr>
              <p14:xfrm>
                <a:off x="4947270" y="3511785"/>
                <a:ext cx="240480" cy="383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24A2839-94E7-4247-A8F1-A51A0AD6210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38630" y="3502785"/>
                  <a:ext cx="258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458748A-56D1-4270-9A36-9BB14D3B9C06}"/>
                    </a:ext>
                  </a:extLst>
                </p14:cNvPr>
                <p14:cNvContentPartPr/>
                <p14:nvPr/>
              </p14:nvContentPartPr>
              <p14:xfrm>
                <a:off x="5206470" y="3791145"/>
                <a:ext cx="118440" cy="1450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458748A-56D1-4270-9A36-9BB14D3B9C0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97830" y="3782505"/>
                  <a:ext cx="13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2F94DC3-6613-4D48-B693-8EF6F221C00C}"/>
                    </a:ext>
                  </a:extLst>
                </p14:cNvPr>
                <p14:cNvContentPartPr/>
                <p14:nvPr/>
              </p14:nvContentPartPr>
              <p14:xfrm>
                <a:off x="5190990" y="3866385"/>
                <a:ext cx="66600" cy="20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2F94DC3-6613-4D48-B693-8EF6F221C0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81990" y="3857745"/>
                  <a:ext cx="84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F5DA6BB-9EB2-4433-9762-1E525F7854CF}"/>
                    </a:ext>
                  </a:extLst>
                </p14:cNvPr>
                <p14:cNvContentPartPr/>
                <p14:nvPr/>
              </p14:nvContentPartPr>
              <p14:xfrm>
                <a:off x="5185590" y="3788985"/>
                <a:ext cx="104760" cy="67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F5DA6BB-9EB2-4433-9762-1E525F7854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76590" y="3780345"/>
                  <a:ext cx="122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CE79C09-1CBF-4EBD-B658-5432F49C4793}"/>
                    </a:ext>
                  </a:extLst>
                </p14:cNvPr>
                <p14:cNvContentPartPr/>
                <p14:nvPr/>
              </p14:nvContentPartPr>
              <p14:xfrm>
                <a:off x="5372430" y="3857025"/>
                <a:ext cx="164520" cy="738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CE79C09-1CBF-4EBD-B658-5432F49C47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63790" y="3848025"/>
                  <a:ext cx="182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BE2D9A1A-45BE-4054-9C39-5592DD86122B}"/>
                    </a:ext>
                  </a:extLst>
                </p14:cNvPr>
                <p14:cNvContentPartPr/>
                <p14:nvPr/>
              </p14:nvContentPartPr>
              <p14:xfrm>
                <a:off x="5495910" y="3741825"/>
                <a:ext cx="248760" cy="2048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BE2D9A1A-45BE-4054-9C39-5592DD8612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86910" y="3732825"/>
                  <a:ext cx="2664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6D436899-40CE-48FA-A807-EFBB3D09A221}"/>
              </a:ext>
            </a:extLst>
          </p:cNvPr>
          <p:cNvGrpSpPr/>
          <p:nvPr/>
        </p:nvGrpSpPr>
        <p:grpSpPr>
          <a:xfrm>
            <a:off x="5005475" y="3559930"/>
            <a:ext cx="801000" cy="453960"/>
            <a:chOff x="5027190" y="5224305"/>
            <a:chExt cx="80100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F088BE0-0B8A-43D3-B235-3B69A7A021FA}"/>
                    </a:ext>
                  </a:extLst>
                </p14:cNvPr>
                <p14:cNvContentPartPr/>
                <p14:nvPr/>
              </p14:nvContentPartPr>
              <p14:xfrm>
                <a:off x="5027190" y="5224305"/>
                <a:ext cx="280080" cy="4305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F088BE0-0B8A-43D3-B235-3B69A7A021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18190" y="5215665"/>
                  <a:ext cx="2977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35CF22E-D2EF-4B43-8B80-D20D1747404C}"/>
                    </a:ext>
                  </a:extLst>
                </p14:cNvPr>
                <p14:cNvContentPartPr/>
                <p14:nvPr/>
              </p14:nvContentPartPr>
              <p14:xfrm>
                <a:off x="5244270" y="5487825"/>
                <a:ext cx="105120" cy="1904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35CF22E-D2EF-4B43-8B80-D20D1747404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5270" y="5478825"/>
                  <a:ext cx="122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50DA9CA6-61E4-46AD-9CC6-3AD161D70932}"/>
                    </a:ext>
                  </a:extLst>
                </p14:cNvPr>
                <p14:cNvContentPartPr/>
                <p14:nvPr/>
              </p14:nvContentPartPr>
              <p14:xfrm>
                <a:off x="5225190" y="5597265"/>
                <a:ext cx="59040" cy="403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50DA9CA6-61E4-46AD-9CC6-3AD161D709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6550" y="5588265"/>
                  <a:ext cx="76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7B1327B-869D-4DA0-A62C-F7F5E488EB26}"/>
                    </a:ext>
                  </a:extLst>
                </p14:cNvPr>
                <p14:cNvContentPartPr/>
                <p14:nvPr/>
              </p14:nvContentPartPr>
              <p14:xfrm>
                <a:off x="5205030" y="5458305"/>
                <a:ext cx="146520" cy="1033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7B1327B-869D-4DA0-A62C-F7F5E488EB2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96390" y="5449305"/>
                  <a:ext cx="164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42056F50-BEFC-41D6-9617-85C87C7F0314}"/>
                    </a:ext>
                  </a:extLst>
                </p14:cNvPr>
                <p14:cNvContentPartPr/>
                <p14:nvPr/>
              </p14:nvContentPartPr>
              <p14:xfrm>
                <a:off x="5360190" y="5578905"/>
                <a:ext cx="192960" cy="788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42056F50-BEFC-41D6-9617-85C87C7F031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51190" y="5569905"/>
                  <a:ext cx="210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DCC6E62-869B-44D9-87A4-BCC27F0683E5}"/>
                    </a:ext>
                  </a:extLst>
                </p14:cNvPr>
                <p14:cNvContentPartPr/>
                <p14:nvPr/>
              </p14:nvContentPartPr>
              <p14:xfrm>
                <a:off x="5545950" y="5584305"/>
                <a:ext cx="93600" cy="432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DCC6E62-869B-44D9-87A4-BCC27F0683E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37310" y="5575305"/>
                  <a:ext cx="11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C129128-1475-47FD-A613-EB3605C7285B}"/>
                    </a:ext>
                  </a:extLst>
                </p14:cNvPr>
                <p14:cNvContentPartPr/>
                <p14:nvPr/>
              </p14:nvContentPartPr>
              <p14:xfrm>
                <a:off x="5612550" y="5488185"/>
                <a:ext cx="141480" cy="1652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C129128-1475-47FD-A613-EB3605C728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03910" y="5479185"/>
                  <a:ext cx="159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A7DB325-B098-4DAF-9319-6ED517EE3558}"/>
                    </a:ext>
                  </a:extLst>
                </p14:cNvPr>
                <p14:cNvContentPartPr/>
                <p14:nvPr/>
              </p14:nvContentPartPr>
              <p14:xfrm>
                <a:off x="5666550" y="5506185"/>
                <a:ext cx="161640" cy="1713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A7DB325-B098-4DAF-9319-6ED517EE355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57910" y="5497185"/>
                  <a:ext cx="1792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E6844CF0-A2B8-4E78-80E8-E5DE87CC8E9A}"/>
              </a:ext>
            </a:extLst>
          </p:cNvPr>
          <p:cNvGrpSpPr/>
          <p:nvPr/>
        </p:nvGrpSpPr>
        <p:grpSpPr>
          <a:xfrm>
            <a:off x="7476359" y="1363791"/>
            <a:ext cx="183600" cy="109440"/>
            <a:chOff x="7635750" y="3930825"/>
            <a:chExt cx="18360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2B66466-C501-46F6-B093-A658504AF7DD}"/>
                    </a:ext>
                  </a:extLst>
                </p14:cNvPr>
                <p14:cNvContentPartPr/>
                <p14:nvPr/>
              </p14:nvContentPartPr>
              <p14:xfrm>
                <a:off x="7635750" y="3930825"/>
                <a:ext cx="183600" cy="385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2B66466-C501-46F6-B093-A658504AF7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27110" y="3922185"/>
                  <a:ext cx="20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BC3A742-BF5B-4DD0-85E3-3EAF2B353DDA}"/>
                    </a:ext>
                  </a:extLst>
                </p14:cNvPr>
                <p14:cNvContentPartPr/>
                <p14:nvPr/>
              </p14:nvContentPartPr>
              <p14:xfrm>
                <a:off x="7649430" y="4025865"/>
                <a:ext cx="169920" cy="14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BC3A742-BF5B-4DD0-85E3-3EAF2B353D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40790" y="4017225"/>
                  <a:ext cx="1875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1EB17E76-2E7D-4692-842F-DA077205355E}"/>
              </a:ext>
            </a:extLst>
          </p:cNvPr>
          <p:cNvGrpSpPr/>
          <p:nvPr/>
        </p:nvGrpSpPr>
        <p:grpSpPr>
          <a:xfrm>
            <a:off x="8000879" y="903351"/>
            <a:ext cx="3676320" cy="617760"/>
            <a:chOff x="8160270" y="3470385"/>
            <a:chExt cx="367632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AB84DC8D-6799-459C-80D6-F31443847B41}"/>
                    </a:ext>
                  </a:extLst>
                </p14:cNvPr>
                <p14:cNvContentPartPr/>
                <p14:nvPr/>
              </p14:nvContentPartPr>
              <p14:xfrm>
                <a:off x="8426670" y="3562905"/>
                <a:ext cx="215280" cy="3171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AB84DC8D-6799-459C-80D6-F31443847B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17670" y="3553905"/>
                  <a:ext cx="2329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ACF8E98-F436-494C-91F4-68D7AA138661}"/>
                    </a:ext>
                  </a:extLst>
                </p14:cNvPr>
                <p14:cNvContentPartPr/>
                <p14:nvPr/>
              </p14:nvContentPartPr>
              <p14:xfrm>
                <a:off x="8654550" y="3619065"/>
                <a:ext cx="316080" cy="2894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ACF8E98-F436-494C-91F4-68D7AA1386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45550" y="3610065"/>
                  <a:ext cx="333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202EC6E-3328-41A4-8DD4-CC82407524C2}"/>
                    </a:ext>
                  </a:extLst>
                </p14:cNvPr>
                <p14:cNvContentPartPr/>
                <p14:nvPr/>
              </p14:nvContentPartPr>
              <p14:xfrm>
                <a:off x="9044430" y="3798705"/>
                <a:ext cx="173160" cy="352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4202EC6E-3328-41A4-8DD4-CC82407524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35430" y="3790065"/>
                  <a:ext cx="190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D047005-9369-4B01-AFB7-B509A53DECF0}"/>
                    </a:ext>
                  </a:extLst>
                </p14:cNvPr>
                <p14:cNvContentPartPr/>
                <p14:nvPr/>
              </p14:nvContentPartPr>
              <p14:xfrm>
                <a:off x="9401190" y="3572265"/>
                <a:ext cx="219960" cy="3056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D047005-9369-4B01-AFB7-B509A53DEC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92190" y="3563265"/>
                  <a:ext cx="237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2E342C4-546C-4CE7-ADF0-4C5F1127B837}"/>
                    </a:ext>
                  </a:extLst>
                </p14:cNvPr>
                <p14:cNvContentPartPr/>
                <p14:nvPr/>
              </p14:nvContentPartPr>
              <p14:xfrm>
                <a:off x="8160270" y="3993105"/>
                <a:ext cx="1785960" cy="95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2E342C4-546C-4CE7-ADF0-4C5F1127B83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51630" y="3984465"/>
                  <a:ext cx="1803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DD20D3E-C94F-4296-A06A-FCE301EDCCFD}"/>
                    </a:ext>
                  </a:extLst>
                </p14:cNvPr>
                <p14:cNvContentPartPr/>
                <p14:nvPr/>
              </p14:nvContentPartPr>
              <p14:xfrm>
                <a:off x="10177710" y="3841185"/>
                <a:ext cx="219240" cy="151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DD20D3E-C94F-4296-A06A-FCE301EDCC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69070" y="3832545"/>
                  <a:ext cx="236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07D32783-23A7-4103-AB10-1FD76D5B32F4}"/>
                    </a:ext>
                  </a:extLst>
                </p14:cNvPr>
                <p14:cNvContentPartPr/>
                <p14:nvPr/>
              </p14:nvContentPartPr>
              <p14:xfrm>
                <a:off x="10167270" y="3960345"/>
                <a:ext cx="155520" cy="288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07D32783-23A7-4103-AB10-1FD76D5B32F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58270" y="3951345"/>
                  <a:ext cx="173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5C9CED33-90BB-4D84-A5C5-964A96FB1D24}"/>
                    </a:ext>
                  </a:extLst>
                </p14:cNvPr>
                <p14:cNvContentPartPr/>
                <p14:nvPr/>
              </p14:nvContentPartPr>
              <p14:xfrm>
                <a:off x="10574430" y="3725265"/>
                <a:ext cx="237240" cy="2685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5C9CED33-90BB-4D84-A5C5-964A96FB1D2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65790" y="3716625"/>
                  <a:ext cx="254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F9503DC-AB3E-43E0-BC83-930A7B3DD167}"/>
                    </a:ext>
                  </a:extLst>
                </p14:cNvPr>
                <p14:cNvContentPartPr/>
                <p14:nvPr/>
              </p14:nvContentPartPr>
              <p14:xfrm>
                <a:off x="10910670" y="3680985"/>
                <a:ext cx="196920" cy="2343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F9503DC-AB3E-43E0-BC83-930A7B3DD16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01670" y="3672345"/>
                  <a:ext cx="214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543F0F6-6DC1-4823-92F3-1E77E31E968F}"/>
                    </a:ext>
                  </a:extLst>
                </p14:cNvPr>
                <p14:cNvContentPartPr/>
                <p14:nvPr/>
              </p14:nvContentPartPr>
              <p14:xfrm>
                <a:off x="11128470" y="3709065"/>
                <a:ext cx="199080" cy="2595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543F0F6-6DC1-4823-92F3-1E77E31E96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19470" y="3700425"/>
                  <a:ext cx="216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314C4C7B-2A87-4090-B122-FE2B6A9E8C72}"/>
                    </a:ext>
                  </a:extLst>
                </p14:cNvPr>
                <p14:cNvContentPartPr/>
                <p14:nvPr/>
              </p14:nvContentPartPr>
              <p14:xfrm>
                <a:off x="11429070" y="3695025"/>
                <a:ext cx="407520" cy="2998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314C4C7B-2A87-4090-B122-FE2B6A9E8C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20430" y="3686025"/>
                  <a:ext cx="425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B7D0D8B-8A04-45FD-8B34-2DED09A769F4}"/>
                    </a:ext>
                  </a:extLst>
                </p14:cNvPr>
                <p14:cNvContentPartPr/>
                <p14:nvPr/>
              </p14:nvContentPartPr>
              <p14:xfrm>
                <a:off x="8331630" y="3494865"/>
                <a:ext cx="191880" cy="4726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B7D0D8B-8A04-45FD-8B34-2DED09A769F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22630" y="3486225"/>
                  <a:ext cx="2095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1FBEDC30-23EF-415E-845C-AC9269AEE46A}"/>
                    </a:ext>
                  </a:extLst>
                </p14:cNvPr>
                <p14:cNvContentPartPr/>
                <p14:nvPr/>
              </p14:nvContentPartPr>
              <p14:xfrm>
                <a:off x="9617910" y="3470385"/>
                <a:ext cx="100440" cy="4298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1FBEDC30-23EF-415E-845C-AC9269AEE4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08910" y="3461745"/>
                  <a:ext cx="1180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B5DA6E43-C217-4D85-A8E5-019D3A0F0356}"/>
                    </a:ext>
                  </a:extLst>
                </p14:cNvPr>
                <p14:cNvContentPartPr/>
                <p14:nvPr/>
              </p14:nvContentPartPr>
              <p14:xfrm>
                <a:off x="9780270" y="3686745"/>
                <a:ext cx="130680" cy="1252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B5DA6E43-C217-4D85-A8E5-019D3A0F035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71630" y="3678105"/>
                  <a:ext cx="14832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5" name="Entrada de lápiz 224">
                <a:extLst>
                  <a:ext uri="{FF2B5EF4-FFF2-40B4-BE49-F238E27FC236}">
                    <a16:creationId xmlns:a16="http://schemas.microsoft.com/office/drawing/2014/main" id="{99CE273A-8CFC-4A72-8FB3-08639DE3C744}"/>
                  </a:ext>
                </a:extLst>
              </p14:cNvPr>
              <p14:cNvContentPartPr/>
              <p14:nvPr/>
            </p14:nvContentPartPr>
            <p14:xfrm>
              <a:off x="8194199" y="1952256"/>
              <a:ext cx="35280" cy="18720"/>
            </p14:xfrm>
          </p:contentPart>
        </mc:Choice>
        <mc:Fallback xmlns="">
          <p:pic>
            <p:nvPicPr>
              <p:cNvPr id="225" name="Entrada de lápiz 224">
                <a:extLst>
                  <a:ext uri="{FF2B5EF4-FFF2-40B4-BE49-F238E27FC236}">
                    <a16:creationId xmlns:a16="http://schemas.microsoft.com/office/drawing/2014/main" id="{99CE273A-8CFC-4A72-8FB3-08639DE3C74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185199" y="1943256"/>
                <a:ext cx="5292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upo 229">
            <a:extLst>
              <a:ext uri="{FF2B5EF4-FFF2-40B4-BE49-F238E27FC236}">
                <a16:creationId xmlns:a16="http://schemas.microsoft.com/office/drawing/2014/main" id="{E289F53C-8E05-4EA5-A26B-5A71D4CAE8F6}"/>
              </a:ext>
            </a:extLst>
          </p:cNvPr>
          <p:cNvGrpSpPr/>
          <p:nvPr/>
        </p:nvGrpSpPr>
        <p:grpSpPr>
          <a:xfrm>
            <a:off x="8000159" y="1688376"/>
            <a:ext cx="1837440" cy="292815"/>
            <a:chOff x="8159550" y="4255410"/>
            <a:chExt cx="1837440" cy="292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F4FD8936-F56D-494A-B2B2-B77457519B40}"/>
                    </a:ext>
                  </a:extLst>
                </p14:cNvPr>
                <p14:cNvContentPartPr/>
                <p14:nvPr/>
              </p14:nvContentPartPr>
              <p14:xfrm>
                <a:off x="8622510" y="4412730"/>
                <a:ext cx="164880" cy="1166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F4FD8936-F56D-494A-B2B2-B77457519B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13510" y="4404090"/>
                  <a:ext cx="182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CBF674A-2441-4E04-971F-AA6111F4F5FD}"/>
                    </a:ext>
                  </a:extLst>
                </p14:cNvPr>
                <p14:cNvContentPartPr/>
                <p14:nvPr/>
              </p14:nvContentPartPr>
              <p14:xfrm>
                <a:off x="8860110" y="4308690"/>
                <a:ext cx="170280" cy="2016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CBF674A-2441-4E04-971F-AA6111F4F5F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51470" y="4299690"/>
                  <a:ext cx="187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D6939ED2-B2BB-43CE-9594-BDAF9BB663BD}"/>
                    </a:ext>
                  </a:extLst>
                </p14:cNvPr>
                <p14:cNvContentPartPr/>
                <p14:nvPr/>
              </p14:nvContentPartPr>
              <p14:xfrm>
                <a:off x="9154590" y="4334970"/>
                <a:ext cx="2520" cy="1173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D6939ED2-B2BB-43CE-9594-BDAF9BB663B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45590" y="4325970"/>
                  <a:ext cx="20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7E2143E-292B-4FD0-A95E-F0E2B1D63C9C}"/>
                    </a:ext>
                  </a:extLst>
                </p14:cNvPr>
                <p14:cNvContentPartPr/>
                <p14:nvPr/>
              </p14:nvContentPartPr>
              <p14:xfrm>
                <a:off x="9023190" y="4394730"/>
                <a:ext cx="181800" cy="453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7E2143E-292B-4FD0-A95E-F0E2B1D63C9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14550" y="4385730"/>
                  <a:ext cx="19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DBD6B9F3-7369-4AA0-A8CF-6A290CF2E4B0}"/>
                    </a:ext>
                  </a:extLst>
                </p14:cNvPr>
                <p14:cNvContentPartPr/>
                <p14:nvPr/>
              </p14:nvContentPartPr>
              <p14:xfrm>
                <a:off x="9547710" y="4332810"/>
                <a:ext cx="183240" cy="882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DBD6B9F3-7369-4AA0-A8CF-6A290CF2E4B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39070" y="4324170"/>
                  <a:ext cx="20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81A6442-AFED-43A2-9698-F834DCEEC656}"/>
                    </a:ext>
                  </a:extLst>
                </p14:cNvPr>
                <p14:cNvContentPartPr/>
                <p14:nvPr/>
              </p14:nvContentPartPr>
              <p14:xfrm>
                <a:off x="9768750" y="4255410"/>
                <a:ext cx="228240" cy="1969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81A6442-AFED-43A2-9698-F834DCEEC6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59750" y="4246410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41BF347F-C84B-423B-9BA6-EF14827A3B38}"/>
                    </a:ext>
                  </a:extLst>
                </p14:cNvPr>
                <p14:cNvContentPartPr/>
                <p14:nvPr/>
              </p14:nvContentPartPr>
              <p14:xfrm>
                <a:off x="8159550" y="4358505"/>
                <a:ext cx="115200" cy="1818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41BF347F-C84B-423B-9BA6-EF14827A3B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50910" y="4349505"/>
                  <a:ext cx="132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684F03D7-E34A-4A5F-9B0F-BFB307483AF5}"/>
                    </a:ext>
                  </a:extLst>
                </p14:cNvPr>
                <p14:cNvContentPartPr/>
                <p14:nvPr/>
              </p14:nvContentPartPr>
              <p14:xfrm>
                <a:off x="8289870" y="4401345"/>
                <a:ext cx="154440" cy="1468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684F03D7-E34A-4A5F-9B0F-BFB307483A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81230" y="4392345"/>
                  <a:ext cx="172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6F0E5156-B29E-4833-BAA3-B71BC370E05F}"/>
                    </a:ext>
                  </a:extLst>
                </p14:cNvPr>
                <p14:cNvContentPartPr/>
                <p14:nvPr/>
              </p14:nvContentPartPr>
              <p14:xfrm>
                <a:off x="9233070" y="4292985"/>
                <a:ext cx="149400" cy="2174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6F0E5156-B29E-4833-BAA3-B71BC370E0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24070" y="4284345"/>
                  <a:ext cx="167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81BA6E70-871D-4A53-AE88-8D1EAFB09C21}"/>
              </a:ext>
            </a:extLst>
          </p:cNvPr>
          <p:cNvGrpSpPr/>
          <p:nvPr/>
        </p:nvGrpSpPr>
        <p:grpSpPr>
          <a:xfrm>
            <a:off x="7738955" y="3509530"/>
            <a:ext cx="4043160" cy="918000"/>
            <a:chOff x="7760670" y="5173905"/>
            <a:chExt cx="404316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A3C4802D-6B1F-4AD8-8B94-C66A907AF453}"/>
                    </a:ext>
                  </a:extLst>
                </p14:cNvPr>
                <p14:cNvContentPartPr/>
                <p14:nvPr/>
              </p14:nvContentPartPr>
              <p14:xfrm>
                <a:off x="7760670" y="5478105"/>
                <a:ext cx="232200" cy="270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A3C4802D-6B1F-4AD8-8B94-C66A907AF4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52030" y="5469465"/>
                  <a:ext cx="249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91C3DC60-57A2-4ACE-ABC0-7CA53C58D8EC}"/>
                    </a:ext>
                  </a:extLst>
                </p14:cNvPr>
                <p14:cNvContentPartPr/>
                <p14:nvPr/>
              </p14:nvContentPartPr>
              <p14:xfrm>
                <a:off x="7774350" y="5605185"/>
                <a:ext cx="203760" cy="295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91C3DC60-57A2-4ACE-ABC0-7CA53C58D8E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65710" y="5596545"/>
                  <a:ext cx="22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B87119FD-4FDA-46BB-B717-FEB385138C24}"/>
                    </a:ext>
                  </a:extLst>
                </p14:cNvPr>
                <p14:cNvContentPartPr/>
                <p14:nvPr/>
              </p14:nvContentPartPr>
              <p14:xfrm>
                <a:off x="8325510" y="5192625"/>
                <a:ext cx="312480" cy="2970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B87119FD-4FDA-46BB-B717-FEB385138C2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16510" y="5183985"/>
                  <a:ext cx="330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988D62D4-ACFC-4E20-8221-13D1B0F178A8}"/>
                    </a:ext>
                  </a:extLst>
                </p14:cNvPr>
                <p14:cNvContentPartPr/>
                <p14:nvPr/>
              </p14:nvContentPartPr>
              <p14:xfrm>
                <a:off x="8728350" y="5180745"/>
                <a:ext cx="177480" cy="2455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988D62D4-ACFC-4E20-8221-13D1B0F178A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19350" y="5172105"/>
                  <a:ext cx="195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83ABC22-8F4A-4658-AE54-BD1662BFD3B3}"/>
                    </a:ext>
                  </a:extLst>
                </p14:cNvPr>
                <p14:cNvContentPartPr/>
                <p14:nvPr/>
              </p14:nvContentPartPr>
              <p14:xfrm>
                <a:off x="9050190" y="5342745"/>
                <a:ext cx="133200" cy="172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83ABC22-8F4A-4658-AE54-BD1662BFD3B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41550" y="5334105"/>
                  <a:ext cx="150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0E6AF90-B3EE-46D7-AE8F-45B2EEC67B94}"/>
                    </a:ext>
                  </a:extLst>
                </p14:cNvPr>
                <p14:cNvContentPartPr/>
                <p14:nvPr/>
              </p14:nvContentPartPr>
              <p14:xfrm>
                <a:off x="9260070" y="5229705"/>
                <a:ext cx="216720" cy="219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0E6AF90-B3EE-46D7-AE8F-45B2EEC67B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51430" y="5220705"/>
                  <a:ext cx="234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5FF073BC-F4E6-4F96-8F5D-6A23E50BA785}"/>
                    </a:ext>
                  </a:extLst>
                </p14:cNvPr>
                <p14:cNvContentPartPr/>
                <p14:nvPr/>
              </p14:nvContentPartPr>
              <p14:xfrm>
                <a:off x="8312550" y="5173905"/>
                <a:ext cx="317160" cy="4021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5FF073BC-F4E6-4F96-8F5D-6A23E50BA7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303550" y="5165265"/>
                  <a:ext cx="3348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BDF47D8-DE64-47C7-80A2-7A3A1197C7E3}"/>
                    </a:ext>
                  </a:extLst>
                </p14:cNvPr>
                <p14:cNvContentPartPr/>
                <p14:nvPr/>
              </p14:nvContentPartPr>
              <p14:xfrm>
                <a:off x="9492270" y="5204145"/>
                <a:ext cx="192960" cy="3211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BDF47D8-DE64-47C7-80A2-7A3A1197C7E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83630" y="5195145"/>
                  <a:ext cx="210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3DB6A2A1-AFFD-42B6-AA71-06F71B0BCFD9}"/>
                    </a:ext>
                  </a:extLst>
                </p14:cNvPr>
                <p14:cNvContentPartPr/>
                <p14:nvPr/>
              </p14:nvContentPartPr>
              <p14:xfrm>
                <a:off x="9756510" y="5261745"/>
                <a:ext cx="189000" cy="1515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3DB6A2A1-AFFD-42B6-AA71-06F71B0BCF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47870" y="5253105"/>
                  <a:ext cx="206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6BD221FE-C9B9-4E87-8FBC-85BB092A13B8}"/>
                    </a:ext>
                  </a:extLst>
                </p14:cNvPr>
                <p14:cNvContentPartPr/>
                <p14:nvPr/>
              </p14:nvContentPartPr>
              <p14:xfrm>
                <a:off x="8221110" y="5628945"/>
                <a:ext cx="1838160" cy="1062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6BD221FE-C9B9-4E87-8FBC-85BB092A13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12110" y="5620305"/>
                  <a:ext cx="1855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F6900BA-C88B-49E9-A625-B1B6CF4781AC}"/>
                    </a:ext>
                  </a:extLst>
                </p14:cNvPr>
                <p14:cNvContentPartPr/>
                <p14:nvPr/>
              </p14:nvContentPartPr>
              <p14:xfrm>
                <a:off x="8551230" y="5871945"/>
                <a:ext cx="174960" cy="201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F6900BA-C88B-49E9-A625-B1B6CF4781A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42590" y="5862945"/>
                  <a:ext cx="19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84CC1F2A-F2BE-45F8-A154-852926BCFCF3}"/>
                    </a:ext>
                  </a:extLst>
                </p14:cNvPr>
                <p14:cNvContentPartPr/>
                <p14:nvPr/>
              </p14:nvContentPartPr>
              <p14:xfrm>
                <a:off x="8927070" y="5878425"/>
                <a:ext cx="13680" cy="1580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84CC1F2A-F2BE-45F8-A154-852926BCFCF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18430" y="5869785"/>
                  <a:ext cx="3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31F9B4F-DE34-4AA1-97FA-BDA2A72C31D2}"/>
                    </a:ext>
                  </a:extLst>
                </p14:cNvPr>
                <p14:cNvContentPartPr/>
                <p14:nvPr/>
              </p14:nvContentPartPr>
              <p14:xfrm>
                <a:off x="8853990" y="6000825"/>
                <a:ext cx="142920" cy="194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31F9B4F-DE34-4AA1-97FA-BDA2A72C31D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44990" y="5991825"/>
                  <a:ext cx="160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E789DFF8-0B67-4A77-8D4C-380B4CDE5D67}"/>
                    </a:ext>
                  </a:extLst>
                </p14:cNvPr>
                <p14:cNvContentPartPr/>
                <p14:nvPr/>
              </p14:nvContentPartPr>
              <p14:xfrm>
                <a:off x="9121470" y="5893905"/>
                <a:ext cx="57960" cy="1980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E789DFF8-0B67-4A77-8D4C-380B4CDE5D6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12470" y="5884905"/>
                  <a:ext cx="7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0615B05-3AB5-4DC0-AF55-9AF169586EA3}"/>
                    </a:ext>
                  </a:extLst>
                </p14:cNvPr>
                <p14:cNvContentPartPr/>
                <p14:nvPr/>
              </p14:nvContentPartPr>
              <p14:xfrm>
                <a:off x="9211470" y="5896785"/>
                <a:ext cx="119880" cy="1692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0615B05-3AB5-4DC0-AF55-9AF169586EA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02830" y="5888145"/>
                  <a:ext cx="137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4FE48C3-1360-483B-8905-A86A615223B4}"/>
                    </a:ext>
                  </a:extLst>
                </p14:cNvPr>
                <p14:cNvContentPartPr/>
                <p14:nvPr/>
              </p14:nvContentPartPr>
              <p14:xfrm>
                <a:off x="9373470" y="5906505"/>
                <a:ext cx="140760" cy="1508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4FE48C3-1360-483B-8905-A86A615223B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4470" y="5897505"/>
                  <a:ext cx="158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6685503-4DA6-4F78-93CA-C9C856B37A99}"/>
                    </a:ext>
                  </a:extLst>
                </p14:cNvPr>
                <p14:cNvContentPartPr/>
                <p14:nvPr/>
              </p14:nvContentPartPr>
              <p14:xfrm>
                <a:off x="9551670" y="5915145"/>
                <a:ext cx="186480" cy="1065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6685503-4DA6-4F78-93CA-C9C856B37A9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42670" y="5906145"/>
                  <a:ext cx="20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9F7CDB9-5642-49FB-84F1-7387BA83A720}"/>
                    </a:ext>
                  </a:extLst>
                </p14:cNvPr>
                <p14:cNvContentPartPr/>
                <p14:nvPr/>
              </p14:nvContentPartPr>
              <p14:xfrm>
                <a:off x="9829230" y="5803905"/>
                <a:ext cx="224280" cy="2491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9F7CDB9-5642-49FB-84F1-7387BA83A72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20230" y="5794905"/>
                  <a:ext cx="241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F3BF6BDC-AF2C-4B6B-9B6F-53F10675CD44}"/>
                    </a:ext>
                  </a:extLst>
                </p14:cNvPr>
                <p14:cNvContentPartPr/>
                <p14:nvPr/>
              </p14:nvContentPartPr>
              <p14:xfrm>
                <a:off x="10166190" y="5532105"/>
                <a:ext cx="173160" cy="262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F3BF6BDC-AF2C-4B6B-9B6F-53F10675CD4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57550" y="5523105"/>
                  <a:ext cx="190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D1DA3B64-BBE7-42D2-A97E-30B4C09ED25D}"/>
                    </a:ext>
                  </a:extLst>
                </p14:cNvPr>
                <p14:cNvContentPartPr/>
                <p14:nvPr/>
              </p14:nvContentPartPr>
              <p14:xfrm>
                <a:off x="10144590" y="5654505"/>
                <a:ext cx="166320" cy="230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D1DA3B64-BBE7-42D2-A97E-30B4C09ED25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35950" y="5645865"/>
                  <a:ext cx="183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51B4F85F-D999-4FCD-BA80-668D655F0E2B}"/>
                    </a:ext>
                  </a:extLst>
                </p14:cNvPr>
                <p14:cNvContentPartPr/>
                <p14:nvPr/>
              </p14:nvContentPartPr>
              <p14:xfrm>
                <a:off x="10527270" y="5372265"/>
                <a:ext cx="218160" cy="2390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51B4F85F-D999-4FCD-BA80-668D655F0E2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18270" y="5363625"/>
                  <a:ext cx="235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88C2721-1DA2-4E15-9C89-129808873D78}"/>
                    </a:ext>
                  </a:extLst>
                </p14:cNvPr>
                <p14:cNvContentPartPr/>
                <p14:nvPr/>
              </p14:nvContentPartPr>
              <p14:xfrm>
                <a:off x="10752630" y="5375865"/>
                <a:ext cx="220680" cy="2214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88C2721-1DA2-4E15-9C89-129808873D7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43630" y="5366865"/>
                  <a:ext cx="238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F07F8B4-7E8E-4282-BCD1-068183C808B7}"/>
                    </a:ext>
                  </a:extLst>
                </p14:cNvPr>
                <p14:cNvContentPartPr/>
                <p14:nvPr/>
              </p14:nvContentPartPr>
              <p14:xfrm>
                <a:off x="11044590" y="5427705"/>
                <a:ext cx="156600" cy="1785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F07F8B4-7E8E-4282-BCD1-068183C808B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35950" y="5419065"/>
                  <a:ext cx="174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DC19D7E3-616E-48E9-9367-E12CD08F2906}"/>
                    </a:ext>
                  </a:extLst>
                </p14:cNvPr>
                <p14:cNvContentPartPr/>
                <p14:nvPr/>
              </p14:nvContentPartPr>
              <p14:xfrm>
                <a:off x="11210190" y="5374785"/>
                <a:ext cx="593640" cy="2606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DC19D7E3-616E-48E9-9367-E12CD08F290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01550" y="5365785"/>
                  <a:ext cx="6112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16046156-FAC5-4153-B66D-A0003FE7BEFB}"/>
              </a:ext>
            </a:extLst>
          </p:cNvPr>
          <p:cNvGrpSpPr/>
          <p:nvPr/>
        </p:nvGrpSpPr>
        <p:grpSpPr>
          <a:xfrm>
            <a:off x="455465" y="5703149"/>
            <a:ext cx="687960" cy="323280"/>
            <a:chOff x="420270" y="157305"/>
            <a:chExt cx="6879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59BCEF0A-CDF0-4F4C-9704-37BB659A81FF}"/>
                    </a:ext>
                  </a:extLst>
                </p14:cNvPr>
                <p14:cNvContentPartPr/>
                <p14:nvPr/>
              </p14:nvContentPartPr>
              <p14:xfrm>
                <a:off x="637350" y="241905"/>
                <a:ext cx="7200" cy="1864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DB30F81-86C2-45F9-A256-84F7AC9F14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710" y="233265"/>
                  <a:ext cx="24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D23CBB64-D13E-46FF-A630-7311866928F8}"/>
                    </a:ext>
                  </a:extLst>
                </p14:cNvPr>
                <p14:cNvContentPartPr/>
                <p14:nvPr/>
              </p14:nvContentPartPr>
              <p14:xfrm>
                <a:off x="420270" y="157305"/>
                <a:ext cx="332640" cy="1609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90588BD-DBD9-4120-9521-A01F12B29A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270" y="148665"/>
                  <a:ext cx="350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BD99DB77-7D88-4EF4-9B5F-0DD37B18E2FA}"/>
                    </a:ext>
                  </a:extLst>
                </p14:cNvPr>
                <p14:cNvContentPartPr/>
                <p14:nvPr/>
              </p14:nvContentPartPr>
              <p14:xfrm>
                <a:off x="729150" y="352785"/>
                <a:ext cx="165600" cy="117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D3919E9-2DD7-4D33-ADA8-0DD18E2BD8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150" y="343785"/>
                  <a:ext cx="183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2BBCEB78-2DE8-4094-9C59-2A035C0D3B40}"/>
                    </a:ext>
                  </a:extLst>
                </p14:cNvPr>
                <p14:cNvContentPartPr/>
                <p14:nvPr/>
              </p14:nvContentPartPr>
              <p14:xfrm>
                <a:off x="856590" y="331545"/>
                <a:ext cx="251640" cy="1490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201AC36-5B02-41E9-9D42-7B7EA58E30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950" y="322545"/>
                  <a:ext cx="2692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4797476-C68F-4DEC-A90D-DCC3651B8E63}"/>
              </a:ext>
            </a:extLst>
          </p:cNvPr>
          <p:cNvGrpSpPr/>
          <p:nvPr/>
        </p:nvGrpSpPr>
        <p:grpSpPr>
          <a:xfrm>
            <a:off x="1454825" y="5797469"/>
            <a:ext cx="1367640" cy="305280"/>
            <a:chOff x="1419630" y="251625"/>
            <a:chExt cx="136764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6436FDC3-B45A-4FC9-B469-52A49A5D5427}"/>
                    </a:ext>
                  </a:extLst>
                </p14:cNvPr>
                <p14:cNvContentPartPr/>
                <p14:nvPr/>
              </p14:nvContentPartPr>
              <p14:xfrm>
                <a:off x="1606110" y="308505"/>
                <a:ext cx="41040" cy="1364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4FBEC1E-D4D4-4B86-A4EC-A424AAA2CB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7110" y="299505"/>
                  <a:ext cx="58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D12A075C-16DA-40BD-854E-BC100F3FAA05}"/>
                    </a:ext>
                  </a:extLst>
                </p14:cNvPr>
                <p14:cNvContentPartPr/>
                <p14:nvPr/>
              </p14:nvContentPartPr>
              <p14:xfrm>
                <a:off x="1419630" y="322905"/>
                <a:ext cx="295560" cy="51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0A7A297-81EC-4E72-AD25-533BD50598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0630" y="314265"/>
                  <a:ext cx="313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F94F41C9-C763-4610-8887-792578CD30D4}"/>
                    </a:ext>
                  </a:extLst>
                </p14:cNvPr>
                <p14:cNvContentPartPr/>
                <p14:nvPr/>
              </p14:nvContentPartPr>
              <p14:xfrm>
                <a:off x="1714830" y="287625"/>
                <a:ext cx="266040" cy="171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6A7B284-918C-4678-9127-FB4D5D4D4E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5830" y="278625"/>
                  <a:ext cx="283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4673041D-212E-4DCF-994B-665005BB2C67}"/>
                    </a:ext>
                  </a:extLst>
                </p14:cNvPr>
                <p14:cNvContentPartPr/>
                <p14:nvPr/>
              </p14:nvContentPartPr>
              <p14:xfrm>
                <a:off x="1891230" y="318585"/>
                <a:ext cx="270000" cy="114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1AE6ACF-4B2D-459B-9F16-F45FA516BB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2590" y="309585"/>
                  <a:ext cx="287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FD6E159-1F45-412B-836D-E362B3A0F44B}"/>
                    </a:ext>
                  </a:extLst>
                </p14:cNvPr>
                <p14:cNvContentPartPr/>
                <p14:nvPr/>
              </p14:nvContentPartPr>
              <p14:xfrm>
                <a:off x="2279670" y="251625"/>
                <a:ext cx="51840" cy="140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F929D26-C8A0-4804-A836-51CA83CDE0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0670" y="242985"/>
                  <a:ext cx="69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B902178-B632-48BB-8746-C2E1A7AFF947}"/>
                    </a:ext>
                  </a:extLst>
                </p14:cNvPr>
                <p14:cNvContentPartPr/>
                <p14:nvPr/>
              </p14:nvContentPartPr>
              <p14:xfrm>
                <a:off x="2110110" y="289065"/>
                <a:ext cx="329400" cy="34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51AD66D-CC57-429C-B689-7EF43E949F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1110" y="280425"/>
                  <a:ext cx="347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49A0CDCF-3530-45DF-8895-5C265DF470EB}"/>
                    </a:ext>
                  </a:extLst>
                </p14:cNvPr>
                <p14:cNvContentPartPr/>
                <p14:nvPr/>
              </p14:nvContentPartPr>
              <p14:xfrm>
                <a:off x="2422590" y="261345"/>
                <a:ext cx="364680" cy="295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001E37D-F1E3-4CBB-851A-79DF62155E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3950" y="252705"/>
                  <a:ext cx="38232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42789BF2-543A-45A4-8399-0C717E9CCB7B}"/>
              </a:ext>
            </a:extLst>
          </p:cNvPr>
          <p:cNvGrpSpPr/>
          <p:nvPr/>
        </p:nvGrpSpPr>
        <p:grpSpPr>
          <a:xfrm>
            <a:off x="3151145" y="5688029"/>
            <a:ext cx="1066320" cy="357840"/>
            <a:chOff x="3115950" y="142185"/>
            <a:chExt cx="106632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1BAC05CA-397E-439A-9821-6096F94BBD91}"/>
                    </a:ext>
                  </a:extLst>
                </p14:cNvPr>
                <p14:cNvContentPartPr/>
                <p14:nvPr/>
              </p14:nvContentPartPr>
              <p14:xfrm>
                <a:off x="3164550" y="259905"/>
                <a:ext cx="173880" cy="142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1B6F57D-DD4A-42D7-AE4B-302BD3EE3D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5910" y="251265"/>
                  <a:ext cx="191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F1B26FB-8F4E-4AC6-9529-2FEC82C871C5}"/>
                    </a:ext>
                  </a:extLst>
                </p14:cNvPr>
                <p14:cNvContentPartPr/>
                <p14:nvPr/>
              </p14:nvContentPartPr>
              <p14:xfrm>
                <a:off x="3115950" y="317865"/>
                <a:ext cx="165600" cy="30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E0BB610-0B3C-433A-911D-69D48CB8A2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7310" y="309225"/>
                  <a:ext cx="183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47AC4007-541C-4539-B2B3-7263ED5FD331}"/>
                    </a:ext>
                  </a:extLst>
                </p14:cNvPr>
                <p14:cNvContentPartPr/>
                <p14:nvPr/>
              </p14:nvContentPartPr>
              <p14:xfrm>
                <a:off x="3129990" y="247665"/>
                <a:ext cx="227160" cy="58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FDD738F-CE21-45B8-B011-A56A3B76F8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0990" y="238665"/>
                  <a:ext cx="24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6C9E8E42-CA6C-4929-8039-10253A4D653F}"/>
                    </a:ext>
                  </a:extLst>
                </p14:cNvPr>
                <p14:cNvContentPartPr/>
                <p14:nvPr/>
              </p14:nvContentPartPr>
              <p14:xfrm>
                <a:off x="3387030" y="142185"/>
                <a:ext cx="247320" cy="244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CED0FCA-2C51-4BA4-9D1C-10FFC155A7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8030" y="133545"/>
                  <a:ext cx="264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DB2698CC-0770-49AF-95CC-42DC4FED3550}"/>
                    </a:ext>
                  </a:extLst>
                </p14:cNvPr>
                <p14:cNvContentPartPr/>
                <p14:nvPr/>
              </p14:nvContentPartPr>
              <p14:xfrm>
                <a:off x="3720030" y="190425"/>
                <a:ext cx="227880" cy="3096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CB49A7A-58A1-445E-A997-7E894CC2C7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1030" y="181785"/>
                  <a:ext cx="245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0AA4536-F833-4989-931C-274FAF2F3FDD}"/>
                    </a:ext>
                  </a:extLst>
                </p14:cNvPr>
                <p14:cNvContentPartPr/>
                <p14:nvPr/>
              </p14:nvContentPartPr>
              <p14:xfrm>
                <a:off x="3992550" y="239385"/>
                <a:ext cx="189720" cy="163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B94CB81-9173-480A-84FD-91C917E234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3550" y="230745"/>
                  <a:ext cx="2073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62B1B8E7-8B4C-4858-BA69-A786932A9920}"/>
              </a:ext>
            </a:extLst>
          </p:cNvPr>
          <p:cNvGrpSpPr/>
          <p:nvPr/>
        </p:nvGrpSpPr>
        <p:grpSpPr>
          <a:xfrm>
            <a:off x="4828385" y="5752109"/>
            <a:ext cx="1000440" cy="265320"/>
            <a:chOff x="4793190" y="206265"/>
            <a:chExt cx="100044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65EC006C-7D36-4766-8754-618478601BFE}"/>
                    </a:ext>
                  </a:extLst>
                </p14:cNvPr>
                <p14:cNvContentPartPr/>
                <p14:nvPr/>
              </p14:nvContentPartPr>
              <p14:xfrm>
                <a:off x="4793190" y="206265"/>
                <a:ext cx="252000" cy="240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2266319-591C-49D3-B58A-030E2210B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84190" y="197625"/>
                  <a:ext cx="269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226B873D-9E46-4BD4-90E5-6776B73C1F3F}"/>
                    </a:ext>
                  </a:extLst>
                </p14:cNvPr>
                <p14:cNvContentPartPr/>
                <p14:nvPr/>
              </p14:nvContentPartPr>
              <p14:xfrm>
                <a:off x="5163630" y="313185"/>
                <a:ext cx="204840" cy="158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2613BB0-3ED1-48BB-B4C6-C51D4473B1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4990" y="304545"/>
                  <a:ext cx="222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9D03829E-3B49-4B57-B9A1-6DE742C9D0F6}"/>
                    </a:ext>
                  </a:extLst>
                </p14:cNvPr>
                <p14:cNvContentPartPr/>
                <p14:nvPr/>
              </p14:nvContentPartPr>
              <p14:xfrm>
                <a:off x="5136630" y="390225"/>
                <a:ext cx="145080" cy="22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3AABB62-15DE-4F51-A2D2-FB642BDFA7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27630" y="381225"/>
                  <a:ext cx="162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5727A34E-07AF-492C-AB9B-D72202FA8E18}"/>
                    </a:ext>
                  </a:extLst>
                </p14:cNvPr>
                <p14:cNvContentPartPr/>
                <p14:nvPr/>
              </p14:nvContentPartPr>
              <p14:xfrm>
                <a:off x="5130870" y="307785"/>
                <a:ext cx="324360" cy="38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9071F5B-E145-46CA-BDEB-4D58A43001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1870" y="299145"/>
                  <a:ext cx="342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4E31A670-2BEE-4F6C-98C8-A0507C4521DD}"/>
                    </a:ext>
                  </a:extLst>
                </p14:cNvPr>
                <p14:cNvContentPartPr/>
                <p14:nvPr/>
              </p14:nvContentPartPr>
              <p14:xfrm>
                <a:off x="5561430" y="267825"/>
                <a:ext cx="232200" cy="132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B3AA114-EE6F-4B94-90B7-94B0B7DE57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2790" y="258825"/>
                  <a:ext cx="249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B0336113-D09C-4C30-9B29-86C3178A35C7}"/>
              </a:ext>
            </a:extLst>
          </p:cNvPr>
          <p:cNvGrpSpPr/>
          <p:nvPr/>
        </p:nvGrpSpPr>
        <p:grpSpPr>
          <a:xfrm>
            <a:off x="6089825" y="5687309"/>
            <a:ext cx="1262160" cy="266040"/>
            <a:chOff x="6054630" y="141465"/>
            <a:chExt cx="1262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2F28CD0-D9B1-42DB-8FB8-98C90DF58597}"/>
                    </a:ext>
                  </a:extLst>
                </p14:cNvPr>
                <p14:cNvContentPartPr/>
                <p14:nvPr/>
              </p14:nvContentPartPr>
              <p14:xfrm>
                <a:off x="6054630" y="141465"/>
                <a:ext cx="137880" cy="266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38C0180-5652-4910-8BC1-4FCA80C4E7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5630" y="132825"/>
                  <a:ext cx="155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49659882-AA39-4EA9-B2FA-46D099C4D9D2}"/>
                    </a:ext>
                  </a:extLst>
                </p14:cNvPr>
                <p14:cNvContentPartPr/>
                <p14:nvPr/>
              </p14:nvContentPartPr>
              <p14:xfrm>
                <a:off x="6264150" y="171345"/>
                <a:ext cx="229680" cy="198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CB4610B-0C6B-4587-96EA-F4A0984AD9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55510" y="162705"/>
                  <a:ext cx="247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3AD2D7E-1103-4003-8FFC-D2CF3E2195D7}"/>
                    </a:ext>
                  </a:extLst>
                </p14:cNvPr>
                <p14:cNvContentPartPr/>
                <p14:nvPr/>
              </p14:nvContentPartPr>
              <p14:xfrm>
                <a:off x="6549990" y="191145"/>
                <a:ext cx="184680" cy="163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D601A61-135F-40FE-8856-133EC4375A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0990" y="182505"/>
                  <a:ext cx="202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8BA2BBCF-9F76-4816-A151-2EFA781D3A1B}"/>
                    </a:ext>
                  </a:extLst>
                </p14:cNvPr>
                <p14:cNvContentPartPr/>
                <p14:nvPr/>
              </p14:nvContentPartPr>
              <p14:xfrm>
                <a:off x="6720270" y="165225"/>
                <a:ext cx="596520" cy="201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B9C884D-FC3C-43C4-8746-1C00C6094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1630" y="156225"/>
                  <a:ext cx="6141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379E083-F383-4F98-8CAE-9225529D54BB}"/>
              </a:ext>
            </a:extLst>
          </p:cNvPr>
          <p:cNvGrpSpPr/>
          <p:nvPr/>
        </p:nvGrpSpPr>
        <p:grpSpPr>
          <a:xfrm>
            <a:off x="4528274" y="5431345"/>
            <a:ext cx="3161160" cy="991800"/>
            <a:chOff x="4528274" y="5431345"/>
            <a:chExt cx="3161160" cy="991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92C1EBF-1474-428E-B81A-AAB94FAA7C89}"/>
                    </a:ext>
                  </a:extLst>
                </p14:cNvPr>
                <p14:cNvContentPartPr/>
                <p14:nvPr/>
              </p14:nvContentPartPr>
              <p14:xfrm>
                <a:off x="4616834" y="5431345"/>
                <a:ext cx="2973960" cy="11016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92C1EBF-1474-428E-B81A-AAB94FAA7C8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08194" y="5422705"/>
                  <a:ext cx="2991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B874A3F-E149-41BD-B3E3-FD8C98808DE2}"/>
                    </a:ext>
                  </a:extLst>
                </p14:cNvPr>
                <p14:cNvContentPartPr/>
                <p14:nvPr/>
              </p14:nvContentPartPr>
              <p14:xfrm>
                <a:off x="4528274" y="5542585"/>
                <a:ext cx="3105720" cy="8805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B874A3F-E149-41BD-B3E3-FD8C98808DE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519634" y="5533585"/>
                  <a:ext cx="31233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2FBE2A1-CCCF-4BFA-9D7B-91D48CFBA233}"/>
                    </a:ext>
                  </a:extLst>
                </p14:cNvPr>
                <p14:cNvContentPartPr/>
                <p14:nvPr/>
              </p14:nvContentPartPr>
              <p14:xfrm>
                <a:off x="7608074" y="5492545"/>
                <a:ext cx="81360" cy="7088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2FBE2A1-CCCF-4BFA-9D7B-91D48CFBA2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99074" y="5483905"/>
                  <a:ext cx="9900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0C512BD-FCEE-4966-A06C-1D7DACF47565}"/>
              </a:ext>
            </a:extLst>
          </p:cNvPr>
          <p:cNvGrpSpPr/>
          <p:nvPr/>
        </p:nvGrpSpPr>
        <p:grpSpPr>
          <a:xfrm>
            <a:off x="8234114" y="5056585"/>
            <a:ext cx="3499560" cy="431640"/>
            <a:chOff x="8234114" y="5056585"/>
            <a:chExt cx="3499560" cy="431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11D4FF5-80D8-4F21-AFC0-F7AECF4E89AB}"/>
                    </a:ext>
                  </a:extLst>
                </p14:cNvPr>
                <p14:cNvContentPartPr/>
                <p14:nvPr/>
              </p14:nvContentPartPr>
              <p14:xfrm>
                <a:off x="8234114" y="5225425"/>
                <a:ext cx="284400" cy="200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11D4FF5-80D8-4F21-AFC0-F7AECF4E89A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25474" y="5216425"/>
                  <a:ext cx="302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9E8EEA5-2BCE-4A9C-90E7-B4111B7CF12F}"/>
                    </a:ext>
                  </a:extLst>
                </p14:cNvPr>
                <p14:cNvContentPartPr/>
                <p14:nvPr/>
              </p14:nvContentPartPr>
              <p14:xfrm>
                <a:off x="8625074" y="5212825"/>
                <a:ext cx="20880" cy="1735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9E8EEA5-2BCE-4A9C-90E7-B4111B7CF12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6434" y="5204185"/>
                  <a:ext cx="38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B8A4BD9-1A16-4F41-8894-C0854EF3DF32}"/>
                    </a:ext>
                  </a:extLst>
                </p14:cNvPr>
                <p14:cNvContentPartPr/>
                <p14:nvPr/>
              </p14:nvContentPartPr>
              <p14:xfrm>
                <a:off x="8552714" y="5244505"/>
                <a:ext cx="323640" cy="1681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B8A4BD9-1A16-4F41-8894-C0854EF3D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4074" y="5235865"/>
                  <a:ext cx="341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B56E8F7-08CD-4A91-8157-EE50AC1C69E7}"/>
                    </a:ext>
                  </a:extLst>
                </p14:cNvPr>
                <p14:cNvContentPartPr/>
                <p14:nvPr/>
              </p14:nvContentPartPr>
              <p14:xfrm>
                <a:off x="8900474" y="5260345"/>
                <a:ext cx="186120" cy="1382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B56E8F7-08CD-4A91-8157-EE50AC1C69E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91474" y="5251345"/>
                  <a:ext cx="203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EBD150C-7307-4BD5-A02A-F1E818294196}"/>
                    </a:ext>
                  </a:extLst>
                </p14:cNvPr>
                <p14:cNvContentPartPr/>
                <p14:nvPr/>
              </p14:nvContentPartPr>
              <p14:xfrm>
                <a:off x="9083354" y="5197705"/>
                <a:ext cx="279000" cy="18108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EBD150C-7307-4BD5-A02A-F1E81829419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4354" y="5188705"/>
                  <a:ext cx="29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C95A129-F7F5-40A2-9658-6A4FEC98BAFD}"/>
                    </a:ext>
                  </a:extLst>
                </p14:cNvPr>
                <p14:cNvContentPartPr/>
                <p14:nvPr/>
              </p14:nvContentPartPr>
              <p14:xfrm>
                <a:off x="9399434" y="5169985"/>
                <a:ext cx="202680" cy="2026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C95A129-F7F5-40A2-9658-6A4FEC98BAF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90794" y="5161345"/>
                  <a:ext cx="22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6DF6244-9F68-4AE8-ABC1-B92DF7602637}"/>
                    </a:ext>
                  </a:extLst>
                </p14:cNvPr>
                <p14:cNvContentPartPr/>
                <p14:nvPr/>
              </p14:nvContentPartPr>
              <p14:xfrm>
                <a:off x="9727754" y="5395345"/>
                <a:ext cx="66960" cy="928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6DF6244-9F68-4AE8-ABC1-B92DF76026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18754" y="5386345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88F150F-F8C3-4C31-9A7D-E4FF31B67862}"/>
                    </a:ext>
                  </a:extLst>
                </p14:cNvPr>
                <p14:cNvContentPartPr/>
                <p14:nvPr/>
              </p14:nvContentPartPr>
              <p14:xfrm>
                <a:off x="10139234" y="5198785"/>
                <a:ext cx="24840" cy="1292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88F150F-F8C3-4C31-9A7D-E4FF31B6786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130594" y="5189785"/>
                  <a:ext cx="42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11928C0-DE69-43C9-BB42-49FEF7755359}"/>
                    </a:ext>
                  </a:extLst>
                </p14:cNvPr>
                <p14:cNvContentPartPr/>
                <p14:nvPr/>
              </p14:nvContentPartPr>
              <p14:xfrm>
                <a:off x="10015394" y="5176465"/>
                <a:ext cx="282600" cy="2260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11928C0-DE69-43C9-BB42-49FEF775535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06754" y="5167825"/>
                  <a:ext cx="300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C439BA2-FDB8-4870-8A3A-8B0995C13003}"/>
                    </a:ext>
                  </a:extLst>
                </p14:cNvPr>
                <p14:cNvContentPartPr/>
                <p14:nvPr/>
              </p14:nvContentPartPr>
              <p14:xfrm>
                <a:off x="10299074" y="5181505"/>
                <a:ext cx="212760" cy="1767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C439BA2-FDB8-4870-8A3A-8B0995C1300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90434" y="5172505"/>
                  <a:ext cx="230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89DC4B5-E876-4F92-B892-938252D33DE7}"/>
                    </a:ext>
                  </a:extLst>
                </p14:cNvPr>
                <p14:cNvContentPartPr/>
                <p14:nvPr/>
              </p14:nvContentPartPr>
              <p14:xfrm>
                <a:off x="10272434" y="5267545"/>
                <a:ext cx="137880" cy="237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89DC4B5-E876-4F92-B892-938252D33DE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263434" y="5258905"/>
                  <a:ext cx="15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ED26B64-3E82-4123-AA10-48ECADA60CF3}"/>
                    </a:ext>
                  </a:extLst>
                </p14:cNvPr>
                <p14:cNvContentPartPr/>
                <p14:nvPr/>
              </p14:nvContentPartPr>
              <p14:xfrm>
                <a:off x="10237874" y="5125705"/>
                <a:ext cx="203400" cy="741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ED26B64-3E82-4123-AA10-48ECADA60CF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29234" y="5117065"/>
                  <a:ext cx="221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18DC0B1-1646-4C95-BEE4-E25C6F9DFF9E}"/>
                    </a:ext>
                  </a:extLst>
                </p14:cNvPr>
                <p14:cNvContentPartPr/>
                <p14:nvPr/>
              </p14:nvContentPartPr>
              <p14:xfrm>
                <a:off x="10520474" y="5106985"/>
                <a:ext cx="223200" cy="2494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18DC0B1-1646-4C95-BEE4-E25C6F9DFF9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511834" y="5097985"/>
                  <a:ext cx="240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049D9F8-BC29-4554-8DAC-05ED7D539446}"/>
                    </a:ext>
                  </a:extLst>
                </p14:cNvPr>
                <p14:cNvContentPartPr/>
                <p14:nvPr/>
              </p14:nvContentPartPr>
              <p14:xfrm>
                <a:off x="10787234" y="5130025"/>
                <a:ext cx="212040" cy="2206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049D9F8-BC29-4554-8DAC-05ED7D5394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778594" y="5121025"/>
                  <a:ext cx="229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E58D6CA-07BC-4F6C-A4DC-957326CA4FD1}"/>
                    </a:ext>
                  </a:extLst>
                </p14:cNvPr>
                <p14:cNvContentPartPr/>
                <p14:nvPr/>
              </p14:nvContentPartPr>
              <p14:xfrm>
                <a:off x="10781474" y="5235145"/>
                <a:ext cx="106200" cy="144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E58D6CA-07BC-4F6C-A4DC-957326CA4F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772834" y="5226505"/>
                  <a:ext cx="123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DE820CB-0F00-4DF2-9726-BE116B56B98A}"/>
                    </a:ext>
                  </a:extLst>
                </p14:cNvPr>
                <p14:cNvContentPartPr/>
                <p14:nvPr/>
              </p14:nvContentPartPr>
              <p14:xfrm>
                <a:off x="10764554" y="5102305"/>
                <a:ext cx="201240" cy="921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DE820CB-0F00-4DF2-9726-BE116B56B98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755554" y="5093665"/>
                  <a:ext cx="218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E56CBE4-0B92-4B7A-82C3-5ABB50EEEEE1}"/>
                    </a:ext>
                  </a:extLst>
                </p14:cNvPr>
                <p14:cNvContentPartPr/>
                <p14:nvPr/>
              </p14:nvContentPartPr>
              <p14:xfrm>
                <a:off x="11032034" y="5102305"/>
                <a:ext cx="299160" cy="263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E56CBE4-0B92-4B7A-82C3-5ABB50EEEEE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023394" y="5093305"/>
                  <a:ext cx="316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91CB36E-8EF2-46B9-9CFB-9A5C6720C172}"/>
                    </a:ext>
                  </a:extLst>
                </p14:cNvPr>
                <p14:cNvContentPartPr/>
                <p14:nvPr/>
              </p14:nvContentPartPr>
              <p14:xfrm>
                <a:off x="11371874" y="5174305"/>
                <a:ext cx="122400" cy="1494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91CB36E-8EF2-46B9-9CFB-9A5C6720C17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62874" y="5165665"/>
                  <a:ext cx="140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746A171-71A8-4258-A967-91E16B684A10}"/>
                    </a:ext>
                  </a:extLst>
                </p14:cNvPr>
                <p14:cNvContentPartPr/>
                <p14:nvPr/>
              </p14:nvContentPartPr>
              <p14:xfrm>
                <a:off x="11584994" y="5056585"/>
                <a:ext cx="148680" cy="3164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746A171-71A8-4258-A967-91E16B684A1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576354" y="5047945"/>
                  <a:ext cx="16632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AC436D2-D897-4613-AB75-1D35CC72B41E}"/>
              </a:ext>
            </a:extLst>
          </p:cNvPr>
          <p:cNvGrpSpPr/>
          <p:nvPr/>
        </p:nvGrpSpPr>
        <p:grpSpPr>
          <a:xfrm>
            <a:off x="8250674" y="5634385"/>
            <a:ext cx="2054520" cy="263160"/>
            <a:chOff x="8250674" y="5634385"/>
            <a:chExt cx="2054520" cy="263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10FABE6-F851-4E9C-8648-B82C41AE519F}"/>
                    </a:ext>
                  </a:extLst>
                </p14:cNvPr>
                <p14:cNvContentPartPr/>
                <p14:nvPr/>
              </p14:nvContentPartPr>
              <p14:xfrm>
                <a:off x="8250674" y="5742025"/>
                <a:ext cx="227880" cy="1555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10FABE6-F851-4E9C-8648-B82C41AE519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42034" y="5733025"/>
                  <a:ext cx="245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8EB3E68-2605-4906-B7C5-85ACFCE6F932}"/>
                    </a:ext>
                  </a:extLst>
                </p14:cNvPr>
                <p14:cNvContentPartPr/>
                <p14:nvPr/>
              </p14:nvContentPartPr>
              <p14:xfrm>
                <a:off x="8563154" y="5693425"/>
                <a:ext cx="236520" cy="1717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8EB3E68-2605-4906-B7C5-85ACFCE6F93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554154" y="5684785"/>
                  <a:ext cx="254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E12B9D8-FE51-43EC-BAEE-BE4CEFD5BF5C}"/>
                    </a:ext>
                  </a:extLst>
                </p14:cNvPr>
                <p14:cNvContentPartPr/>
                <p14:nvPr/>
              </p14:nvContentPartPr>
              <p14:xfrm>
                <a:off x="8812994" y="5693785"/>
                <a:ext cx="208800" cy="1699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E12B9D8-FE51-43EC-BAEE-BE4CEFD5BF5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03994" y="5685145"/>
                  <a:ext cx="226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55AD13D-B617-49D3-9659-18A39A47C724}"/>
                    </a:ext>
                  </a:extLst>
                </p14:cNvPr>
                <p14:cNvContentPartPr/>
                <p14:nvPr/>
              </p14:nvContentPartPr>
              <p14:xfrm>
                <a:off x="9054554" y="5709265"/>
                <a:ext cx="163800" cy="1177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55AD13D-B617-49D3-9659-18A39A47C72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045914" y="5700265"/>
                  <a:ext cx="18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0251D5D-418E-4F7A-8E14-D87794CCA282}"/>
                    </a:ext>
                  </a:extLst>
                </p14:cNvPr>
                <p14:cNvContentPartPr/>
                <p14:nvPr/>
              </p14:nvContentPartPr>
              <p14:xfrm>
                <a:off x="9275594" y="5718265"/>
                <a:ext cx="190080" cy="1000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0251D5D-418E-4F7A-8E14-D87794CCA28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266594" y="5709625"/>
                  <a:ext cx="20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707F4F4-ECA5-4EEE-B32B-0D330560E876}"/>
                    </a:ext>
                  </a:extLst>
                </p14:cNvPr>
                <p14:cNvContentPartPr/>
                <p14:nvPr/>
              </p14:nvContentPartPr>
              <p14:xfrm>
                <a:off x="9563594" y="5674345"/>
                <a:ext cx="235080" cy="1713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707F4F4-ECA5-4EEE-B32B-0D330560E87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54954" y="5665705"/>
                  <a:ext cx="252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F9E7E29-1099-45CD-8CB1-7B0ED6CAAAD5}"/>
                    </a:ext>
                  </a:extLst>
                </p14:cNvPr>
                <p14:cNvContentPartPr/>
                <p14:nvPr/>
              </p14:nvContentPartPr>
              <p14:xfrm>
                <a:off x="9823154" y="5661025"/>
                <a:ext cx="228960" cy="2188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F9E7E29-1099-45CD-8CB1-7B0ED6CAAAD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814154" y="5652025"/>
                  <a:ext cx="246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D3EC0B1-F2E3-487F-BFED-DABDCF4CF9BD}"/>
                    </a:ext>
                  </a:extLst>
                </p14:cNvPr>
                <p14:cNvContentPartPr/>
                <p14:nvPr/>
              </p14:nvContentPartPr>
              <p14:xfrm>
                <a:off x="10094234" y="5634385"/>
                <a:ext cx="210960" cy="217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D3EC0B1-F2E3-487F-BFED-DABDCF4CF9B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85234" y="5625745"/>
                  <a:ext cx="2286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C17DFBC-0B19-45FF-BD47-F595722ACD34}"/>
              </a:ext>
            </a:extLst>
          </p:cNvPr>
          <p:cNvGrpSpPr/>
          <p:nvPr/>
        </p:nvGrpSpPr>
        <p:grpSpPr>
          <a:xfrm>
            <a:off x="10785434" y="5618185"/>
            <a:ext cx="594360" cy="250920"/>
            <a:chOff x="10785434" y="5618185"/>
            <a:chExt cx="594360" cy="250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5B6F9B8-436A-4390-A9F6-68634FF75237}"/>
                    </a:ext>
                  </a:extLst>
                </p14:cNvPr>
                <p14:cNvContentPartPr/>
                <p14:nvPr/>
              </p14:nvContentPartPr>
              <p14:xfrm>
                <a:off x="10785434" y="5653465"/>
                <a:ext cx="212040" cy="2156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5B6F9B8-436A-4390-A9F6-68634FF7523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776434" y="5644825"/>
                  <a:ext cx="229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CDE9540-3ADA-4B1B-BC72-ED41150D92F7}"/>
                    </a:ext>
                  </a:extLst>
                </p14:cNvPr>
                <p14:cNvContentPartPr/>
                <p14:nvPr/>
              </p14:nvContentPartPr>
              <p14:xfrm>
                <a:off x="11120594" y="5618185"/>
                <a:ext cx="259200" cy="2494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CDE9540-3ADA-4B1B-BC72-ED41150D92F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111594" y="5609185"/>
                  <a:ext cx="2768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661DDA0-9783-4DBD-AD53-0231A52DB465}"/>
              </a:ext>
            </a:extLst>
          </p:cNvPr>
          <p:cNvGrpSpPr/>
          <p:nvPr/>
        </p:nvGrpSpPr>
        <p:grpSpPr>
          <a:xfrm>
            <a:off x="8143754" y="6064585"/>
            <a:ext cx="1810080" cy="684720"/>
            <a:chOff x="8143754" y="6064585"/>
            <a:chExt cx="1810080" cy="684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7E3BC4A-9709-4A3A-A066-920D74AAF36B}"/>
                    </a:ext>
                  </a:extLst>
                </p14:cNvPr>
                <p14:cNvContentPartPr/>
                <p14:nvPr/>
              </p14:nvContentPartPr>
              <p14:xfrm>
                <a:off x="8299994" y="6144865"/>
                <a:ext cx="8280" cy="2811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7E3BC4A-9709-4A3A-A066-920D74AAF36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290994" y="6136225"/>
                  <a:ext cx="259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7872051-FA2C-4546-B467-45362660915F}"/>
                    </a:ext>
                  </a:extLst>
                </p14:cNvPr>
                <p14:cNvContentPartPr/>
                <p14:nvPr/>
              </p14:nvContentPartPr>
              <p14:xfrm>
                <a:off x="8143754" y="6064585"/>
                <a:ext cx="294480" cy="2091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7872051-FA2C-4546-B467-45362660915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135114" y="6055585"/>
                  <a:ext cx="312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EA6C847-7181-4742-8B85-40F61B053509}"/>
                    </a:ext>
                  </a:extLst>
                </p14:cNvPr>
                <p14:cNvContentPartPr/>
                <p14:nvPr/>
              </p14:nvContentPartPr>
              <p14:xfrm>
                <a:off x="8428514" y="6397585"/>
                <a:ext cx="142920" cy="208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EA6C847-7181-4742-8B85-40F61B05350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19514" y="6388585"/>
                  <a:ext cx="1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4A00B96-8656-405B-8216-39DD6761B1F5}"/>
                    </a:ext>
                  </a:extLst>
                </p14:cNvPr>
                <p14:cNvContentPartPr/>
                <p14:nvPr/>
              </p14:nvContentPartPr>
              <p14:xfrm>
                <a:off x="8622194" y="6453385"/>
                <a:ext cx="158400" cy="1692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4A00B96-8656-405B-8216-39DD6761B1F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13194" y="6444745"/>
                  <a:ext cx="176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F252A3F-4937-4ADD-A42A-5E54A9F5F362}"/>
                    </a:ext>
                  </a:extLst>
                </p14:cNvPr>
                <p14:cNvContentPartPr/>
                <p14:nvPr/>
              </p14:nvContentPartPr>
              <p14:xfrm>
                <a:off x="8638754" y="6542665"/>
                <a:ext cx="70560" cy="234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F252A3F-4937-4ADD-A42A-5E54A9F5F36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629754" y="6533665"/>
                  <a:ext cx="88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1089EFE-7A6F-4812-BBD5-3FDAE145B4C1}"/>
                    </a:ext>
                  </a:extLst>
                </p14:cNvPr>
                <p14:cNvContentPartPr/>
                <p14:nvPr/>
              </p14:nvContentPartPr>
              <p14:xfrm>
                <a:off x="8621114" y="6471745"/>
                <a:ext cx="117360" cy="446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1089EFE-7A6F-4812-BBD5-3FDAE145B4C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612114" y="6462745"/>
                  <a:ext cx="135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D240F70-2732-463A-8DB4-11BC64270C59}"/>
                    </a:ext>
                  </a:extLst>
                </p14:cNvPr>
                <p14:cNvContentPartPr/>
                <p14:nvPr/>
              </p14:nvContentPartPr>
              <p14:xfrm>
                <a:off x="8888594" y="6197425"/>
                <a:ext cx="25200" cy="5162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D240F70-2732-463A-8DB4-11BC64270C5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79594" y="6188785"/>
                  <a:ext cx="428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ED5BD1F-0270-4759-82A5-B3FA691DAB53}"/>
                    </a:ext>
                  </a:extLst>
                </p14:cNvPr>
                <p14:cNvContentPartPr/>
                <p14:nvPr/>
              </p14:nvContentPartPr>
              <p14:xfrm>
                <a:off x="9032594" y="6467425"/>
                <a:ext cx="241920" cy="2653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ED5BD1F-0270-4759-82A5-B3FA691DAB5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023954" y="6458785"/>
                  <a:ext cx="259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63B5FC6-E2EB-4B06-841C-721473FD5333}"/>
                    </a:ext>
                  </a:extLst>
                </p14:cNvPr>
                <p14:cNvContentPartPr/>
                <p14:nvPr/>
              </p14:nvContentPartPr>
              <p14:xfrm>
                <a:off x="9372434" y="6504145"/>
                <a:ext cx="187200" cy="16848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63B5FC6-E2EB-4B06-841C-721473FD533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363434" y="6495505"/>
                  <a:ext cx="204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876EB89-9400-4EB7-9817-750CFC458118}"/>
                    </a:ext>
                  </a:extLst>
                </p14:cNvPr>
                <p14:cNvContentPartPr/>
                <p14:nvPr/>
              </p14:nvContentPartPr>
              <p14:xfrm>
                <a:off x="9367754" y="6319105"/>
                <a:ext cx="110880" cy="1004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876EB89-9400-4EB7-9817-750CFC4581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59114" y="6310465"/>
                  <a:ext cx="128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C1ACFAC-5840-47EE-A6B4-CF9BE65B8524}"/>
                    </a:ext>
                  </a:extLst>
                </p14:cNvPr>
                <p14:cNvContentPartPr/>
                <p14:nvPr/>
              </p14:nvContentPartPr>
              <p14:xfrm>
                <a:off x="9576554" y="6465265"/>
                <a:ext cx="204480" cy="1947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C1ACFAC-5840-47EE-A6B4-CF9BE65B85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567914" y="6456625"/>
                  <a:ext cx="222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B72F1EC-BCB0-4C68-AC76-40959F2E9597}"/>
                    </a:ext>
                  </a:extLst>
                </p14:cNvPr>
                <p14:cNvContentPartPr/>
                <p14:nvPr/>
              </p14:nvContentPartPr>
              <p14:xfrm>
                <a:off x="9595994" y="6446545"/>
                <a:ext cx="357840" cy="3027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B72F1EC-BCB0-4C68-AC76-40959F2E959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587354" y="6437545"/>
                  <a:ext cx="37548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321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0">
            <a:extLst>
              <a:ext uri="{FF2B5EF4-FFF2-40B4-BE49-F238E27FC236}">
                <a16:creationId xmlns:a16="http://schemas.microsoft.com/office/drawing/2014/main" id="{3BC003BE-1F91-4686-8CC5-326DE60EB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" y="2623458"/>
            <a:ext cx="7924926" cy="27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C0CB2BE-E73E-4AF2-BB53-324756A7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" y="134710"/>
            <a:ext cx="6829425" cy="2190750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704A9331-992E-471F-AC15-E3C2B5CA550C}"/>
              </a:ext>
            </a:extLst>
          </p:cNvPr>
          <p:cNvGrpSpPr/>
          <p:nvPr/>
        </p:nvGrpSpPr>
        <p:grpSpPr>
          <a:xfrm>
            <a:off x="2052977" y="2744846"/>
            <a:ext cx="186480" cy="149040"/>
            <a:chOff x="2052977" y="2744846"/>
            <a:chExt cx="1864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026E04D-6751-4302-A0C0-49A97E88B68E}"/>
                    </a:ext>
                  </a:extLst>
                </p14:cNvPr>
                <p14:cNvContentPartPr/>
                <p14:nvPr/>
              </p14:nvContentPartPr>
              <p14:xfrm>
                <a:off x="2052977" y="2744846"/>
                <a:ext cx="20880" cy="148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026E04D-6751-4302-A0C0-49A97E88B6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977" y="2736206"/>
                  <a:ext cx="38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F76A461-ACBB-4DAE-9B63-8B770BF48DA6}"/>
                    </a:ext>
                  </a:extLst>
                </p14:cNvPr>
                <p14:cNvContentPartPr/>
                <p14:nvPr/>
              </p14:nvContentPartPr>
              <p14:xfrm>
                <a:off x="2126777" y="2753126"/>
                <a:ext cx="112680" cy="140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F76A461-ACBB-4DAE-9B63-8B770BF48D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8137" y="2744486"/>
                  <a:ext cx="1303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F3C44962-C012-434F-8C43-DF271F7F18F1}"/>
                  </a:ext>
                </a:extLst>
              </p14:cNvPr>
              <p14:cNvContentPartPr/>
              <p14:nvPr/>
            </p14:nvContentPartPr>
            <p14:xfrm>
              <a:off x="2356457" y="2735486"/>
              <a:ext cx="23400" cy="1404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F3C44962-C012-434F-8C43-DF271F7F18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7457" y="2726486"/>
                <a:ext cx="41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A10E9D92-D0BE-432A-8694-B2C61E973C73}"/>
                  </a:ext>
                </a:extLst>
              </p14:cNvPr>
              <p14:cNvContentPartPr/>
              <p14:nvPr/>
            </p14:nvContentPartPr>
            <p14:xfrm>
              <a:off x="2385257" y="2846366"/>
              <a:ext cx="18360" cy="363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A10E9D92-D0BE-432A-8694-B2C61E973C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6617" y="2837726"/>
                <a:ext cx="36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EC5148DC-2242-48EB-AB6B-76FC6F355875}"/>
                  </a:ext>
                </a:extLst>
              </p14:cNvPr>
              <p14:cNvContentPartPr/>
              <p14:nvPr/>
            </p14:nvContentPartPr>
            <p14:xfrm>
              <a:off x="2519897" y="2724326"/>
              <a:ext cx="139320" cy="16884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EC5148DC-2242-48EB-AB6B-76FC6F3558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1257" y="2715326"/>
                <a:ext cx="1569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6C40529C-239B-4182-88CC-5A6F237190C0}"/>
              </a:ext>
            </a:extLst>
          </p:cNvPr>
          <p:cNvGrpSpPr/>
          <p:nvPr/>
        </p:nvGrpSpPr>
        <p:grpSpPr>
          <a:xfrm>
            <a:off x="332897" y="5780006"/>
            <a:ext cx="1360800" cy="369720"/>
            <a:chOff x="385097" y="5551406"/>
            <a:chExt cx="13608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260D4EC-A134-48E5-9AAF-E5E1AAF425A6}"/>
                    </a:ext>
                  </a:extLst>
                </p14:cNvPr>
                <p14:cNvContentPartPr/>
                <p14:nvPr/>
              </p14:nvContentPartPr>
              <p14:xfrm>
                <a:off x="385097" y="5551406"/>
                <a:ext cx="182520" cy="300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260D4EC-A134-48E5-9AAF-E5E1AAF425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457" y="5542406"/>
                  <a:ext cx="200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7615313-A083-4E29-AFAF-8DB4AD6BEDA5}"/>
                    </a:ext>
                  </a:extLst>
                </p14:cNvPr>
                <p14:cNvContentPartPr/>
                <p14:nvPr/>
              </p14:nvContentPartPr>
              <p14:xfrm>
                <a:off x="713777" y="5748686"/>
                <a:ext cx="115920" cy="1724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7615313-A083-4E29-AFAF-8DB4AD6BED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4777" y="5739686"/>
                  <a:ext cx="13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B65E606-1F51-4428-820A-940769E689E2}"/>
                    </a:ext>
                  </a:extLst>
                </p14:cNvPr>
                <p14:cNvContentPartPr/>
                <p14:nvPr/>
              </p14:nvContentPartPr>
              <p14:xfrm>
                <a:off x="916817" y="5613686"/>
                <a:ext cx="96840" cy="1947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B65E606-1F51-4428-820A-940769E689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8177" y="5604686"/>
                  <a:ext cx="11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0135C1F-AC3D-4E69-8F92-5CF9CE251E35}"/>
                    </a:ext>
                  </a:extLst>
                </p14:cNvPr>
                <p14:cNvContentPartPr/>
                <p14:nvPr/>
              </p14:nvContentPartPr>
              <p14:xfrm>
                <a:off x="1099337" y="5609006"/>
                <a:ext cx="91080" cy="191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0135C1F-AC3D-4E69-8F92-5CF9CE251E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0697" y="5600366"/>
                  <a:ext cx="108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5320C1A-15AB-4BD4-A2B1-C250B0FAD031}"/>
                    </a:ext>
                  </a:extLst>
                </p14:cNvPr>
                <p14:cNvContentPartPr/>
                <p14:nvPr/>
              </p14:nvContentPartPr>
              <p14:xfrm>
                <a:off x="1068017" y="5728526"/>
                <a:ext cx="118800" cy="18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5320C1A-15AB-4BD4-A2B1-C250B0FAD0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9017" y="5719886"/>
                  <a:ext cx="13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C2D0B39-A1D8-4A0E-8903-76E6F7F21839}"/>
                    </a:ext>
                  </a:extLst>
                </p14:cNvPr>
                <p14:cNvContentPartPr/>
                <p14:nvPr/>
              </p14:nvContentPartPr>
              <p14:xfrm>
                <a:off x="1251257" y="5571926"/>
                <a:ext cx="196560" cy="2757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C2D0B39-A1D8-4A0E-8903-76E6F7F218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42617" y="5562926"/>
                  <a:ext cx="214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50B2A8E-7674-42F2-A7E1-46213BF09F40}"/>
                    </a:ext>
                  </a:extLst>
                </p14:cNvPr>
                <p14:cNvContentPartPr/>
                <p14:nvPr/>
              </p14:nvContentPartPr>
              <p14:xfrm>
                <a:off x="1613057" y="5678486"/>
                <a:ext cx="132840" cy="255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50B2A8E-7674-42F2-A7E1-46213BF09F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04417" y="5669486"/>
                  <a:ext cx="150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F038CF2-FC67-4A11-9649-030C38E2ACB7}"/>
                    </a:ext>
                  </a:extLst>
                </p14:cNvPr>
                <p14:cNvContentPartPr/>
                <p14:nvPr/>
              </p14:nvContentPartPr>
              <p14:xfrm>
                <a:off x="1637897" y="5774966"/>
                <a:ext cx="87840" cy="16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F038CF2-FC67-4A11-9649-030C38E2AC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8897" y="5765966"/>
                  <a:ext cx="1054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33DF9B4A-421F-4D5F-9A5E-2B3A696BE821}"/>
              </a:ext>
            </a:extLst>
          </p:cNvPr>
          <p:cNvGrpSpPr/>
          <p:nvPr/>
        </p:nvGrpSpPr>
        <p:grpSpPr>
          <a:xfrm>
            <a:off x="1994117" y="5533766"/>
            <a:ext cx="1051560" cy="396360"/>
            <a:chOff x="2023457" y="5467526"/>
            <a:chExt cx="105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82C1BAC-AA22-4327-B468-FEF0C4601C86}"/>
                    </a:ext>
                  </a:extLst>
                </p14:cNvPr>
                <p14:cNvContentPartPr/>
                <p14:nvPr/>
              </p14:nvContentPartPr>
              <p14:xfrm>
                <a:off x="2023457" y="5562926"/>
                <a:ext cx="165960" cy="238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82C1BAC-AA22-4327-B468-FEF0C4601C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14457" y="5553926"/>
                  <a:ext cx="183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6FD7D26-3CA8-430E-A06B-5F03FE7F70CE}"/>
                    </a:ext>
                  </a:extLst>
                </p14:cNvPr>
                <p14:cNvContentPartPr/>
                <p14:nvPr/>
              </p14:nvContentPartPr>
              <p14:xfrm>
                <a:off x="2247017" y="5724566"/>
                <a:ext cx="24840" cy="1393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6FD7D26-3CA8-430E-A06B-5F03FE7F70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8017" y="5715926"/>
                  <a:ext cx="4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DE7014C-B5D2-4D7C-94D0-E5986595D490}"/>
                    </a:ext>
                  </a:extLst>
                </p14:cNvPr>
                <p14:cNvContentPartPr/>
                <p14:nvPr/>
              </p14:nvContentPartPr>
              <p14:xfrm>
                <a:off x="2239097" y="5675246"/>
                <a:ext cx="70920" cy="89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DE7014C-B5D2-4D7C-94D0-E5986595D4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30457" y="5666606"/>
                  <a:ext cx="88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37AB631-0272-4854-B598-D5F7A1E7D476}"/>
                    </a:ext>
                  </a:extLst>
                </p14:cNvPr>
                <p14:cNvContentPartPr/>
                <p14:nvPr/>
              </p14:nvContentPartPr>
              <p14:xfrm>
                <a:off x="2335217" y="5765246"/>
                <a:ext cx="84240" cy="93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37AB631-0272-4854-B598-D5F7A1E7D4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26577" y="5756606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6DF5DD2-5969-4CBC-8901-669CBF4C7734}"/>
                    </a:ext>
                  </a:extLst>
                </p14:cNvPr>
                <p14:cNvContentPartPr/>
                <p14:nvPr/>
              </p14:nvContentPartPr>
              <p14:xfrm>
                <a:off x="2512697" y="5551406"/>
                <a:ext cx="104400" cy="2048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6DF5DD2-5969-4CBC-8901-669CBF4C77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4057" y="5542766"/>
                  <a:ext cx="122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0FF721E-4CF9-476B-97AC-1E9176B72040}"/>
                    </a:ext>
                  </a:extLst>
                </p14:cNvPr>
                <p14:cNvContentPartPr/>
                <p14:nvPr/>
              </p14:nvContentPartPr>
              <p14:xfrm>
                <a:off x="2667857" y="5535206"/>
                <a:ext cx="72720" cy="200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0FF721E-4CF9-476B-97AC-1E9176B720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59217" y="5526206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CAF8088-B97D-4972-AA68-BECEACF5E89F}"/>
                    </a:ext>
                  </a:extLst>
                </p14:cNvPr>
                <p14:cNvContentPartPr/>
                <p14:nvPr/>
              </p14:nvContentPartPr>
              <p14:xfrm>
                <a:off x="2654177" y="5692526"/>
                <a:ext cx="105480" cy="19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CAF8088-B97D-4972-AA68-BECEACF5E8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45177" y="5683526"/>
                  <a:ext cx="123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0A5B3F0-EA0B-403F-B030-E154A0A6FDB0}"/>
                    </a:ext>
                  </a:extLst>
                </p14:cNvPr>
                <p14:cNvContentPartPr/>
                <p14:nvPr/>
              </p14:nvContentPartPr>
              <p14:xfrm>
                <a:off x="2863337" y="5467526"/>
                <a:ext cx="211680" cy="312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0A5B3F0-EA0B-403F-B030-E154A0A6FD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4337" y="5458526"/>
                  <a:ext cx="22932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3FF71DC1-72AD-4B10-B2E6-419897FA9D6B}"/>
                  </a:ext>
                </a:extLst>
              </p14:cNvPr>
              <p14:cNvContentPartPr/>
              <p14:nvPr/>
            </p14:nvContentPartPr>
            <p14:xfrm>
              <a:off x="1958297" y="6012026"/>
              <a:ext cx="1123200" cy="4464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3FF71DC1-72AD-4B10-B2E6-419897FA9D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49294" y="6003026"/>
                <a:ext cx="1140846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o 57">
            <a:extLst>
              <a:ext uri="{FF2B5EF4-FFF2-40B4-BE49-F238E27FC236}">
                <a16:creationId xmlns:a16="http://schemas.microsoft.com/office/drawing/2014/main" id="{193B7A19-6638-4534-903A-7E84066613D0}"/>
              </a:ext>
            </a:extLst>
          </p:cNvPr>
          <p:cNvGrpSpPr/>
          <p:nvPr/>
        </p:nvGrpSpPr>
        <p:grpSpPr>
          <a:xfrm>
            <a:off x="2160617" y="6246206"/>
            <a:ext cx="517680" cy="221040"/>
            <a:chOff x="2187617" y="6125246"/>
            <a:chExt cx="5176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FADE4B5-5AC6-4C16-B212-88C03AC7CC57}"/>
                    </a:ext>
                  </a:extLst>
                </p14:cNvPr>
                <p14:cNvContentPartPr/>
                <p14:nvPr/>
              </p14:nvContentPartPr>
              <p14:xfrm>
                <a:off x="2187617" y="6125246"/>
                <a:ext cx="154800" cy="2210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FADE4B5-5AC6-4C16-B212-88C03AC7CC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78977" y="6116606"/>
                  <a:ext cx="172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07514AC-B8B7-47EE-8195-D066C07609F2}"/>
                    </a:ext>
                  </a:extLst>
                </p14:cNvPr>
                <p14:cNvContentPartPr/>
                <p14:nvPr/>
              </p14:nvContentPartPr>
              <p14:xfrm>
                <a:off x="2506217" y="6160886"/>
                <a:ext cx="172800" cy="1627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07514AC-B8B7-47EE-8195-D066C07609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97217" y="6152246"/>
                  <a:ext cx="190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947C966-091E-4915-98AF-5DA535831124}"/>
                    </a:ext>
                  </a:extLst>
                </p14:cNvPr>
                <p14:cNvContentPartPr/>
                <p14:nvPr/>
              </p14:nvContentPartPr>
              <p14:xfrm>
                <a:off x="2538617" y="6179606"/>
                <a:ext cx="166680" cy="1440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947C966-091E-4915-98AF-5DA5358311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29977" y="6170606"/>
                  <a:ext cx="1843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19336004-69CC-4D7C-B770-DE5FDC07E928}"/>
              </a:ext>
            </a:extLst>
          </p:cNvPr>
          <p:cNvGrpSpPr/>
          <p:nvPr/>
        </p:nvGrpSpPr>
        <p:grpSpPr>
          <a:xfrm>
            <a:off x="198977" y="4094486"/>
            <a:ext cx="1193040" cy="948960"/>
            <a:chOff x="198977" y="4094486"/>
            <a:chExt cx="1193040" cy="9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06E6948-58E2-4B55-8CA2-A5800BACDB4E}"/>
                    </a:ext>
                  </a:extLst>
                </p14:cNvPr>
                <p14:cNvContentPartPr/>
                <p14:nvPr/>
              </p14:nvContentPartPr>
              <p14:xfrm>
                <a:off x="198977" y="4094486"/>
                <a:ext cx="117000" cy="227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06E6948-58E2-4B55-8CA2-A5800BACD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977" y="4085846"/>
                  <a:ext cx="134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D01E321-73B0-4E1F-ABCD-249A5D002624}"/>
                    </a:ext>
                  </a:extLst>
                </p14:cNvPr>
                <p14:cNvContentPartPr/>
                <p14:nvPr/>
              </p14:nvContentPartPr>
              <p14:xfrm>
                <a:off x="319217" y="4270166"/>
                <a:ext cx="94680" cy="96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D01E321-73B0-4E1F-ABCD-249A5D0026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217" y="4261526"/>
                  <a:ext cx="112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4910B5E-49F5-4C7E-A5D9-A8EBD60A99FB}"/>
                    </a:ext>
                  </a:extLst>
                </p14:cNvPr>
                <p14:cNvContentPartPr/>
                <p14:nvPr/>
              </p14:nvContentPartPr>
              <p14:xfrm>
                <a:off x="377177" y="4133006"/>
                <a:ext cx="99000" cy="4168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4910B5E-49F5-4C7E-A5D9-A8EBD60A99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8177" y="4124366"/>
                  <a:ext cx="1166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0D064D4-78F4-4F75-BB27-2D0B0AA9D3A9}"/>
                    </a:ext>
                  </a:extLst>
                </p14:cNvPr>
                <p14:cNvContentPartPr/>
                <p14:nvPr/>
              </p14:nvContentPartPr>
              <p14:xfrm>
                <a:off x="453497" y="4148486"/>
                <a:ext cx="104400" cy="403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0D064D4-78F4-4F75-BB27-2D0B0AA9D3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4497" y="4139846"/>
                  <a:ext cx="122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DF4918A-27CB-4A5C-A6B3-C20CAAAF82F1}"/>
                    </a:ext>
                  </a:extLst>
                </p14:cNvPr>
                <p14:cNvContentPartPr/>
                <p14:nvPr/>
              </p14:nvContentPartPr>
              <p14:xfrm>
                <a:off x="618017" y="4234886"/>
                <a:ext cx="72360" cy="35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DF4918A-27CB-4A5C-A6B3-C20CAAAF82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017" y="4226246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7FE4354-D757-4FEA-8914-9FDC711E0B6C}"/>
                    </a:ext>
                  </a:extLst>
                </p14:cNvPr>
                <p14:cNvContentPartPr/>
                <p14:nvPr/>
              </p14:nvContentPartPr>
              <p14:xfrm>
                <a:off x="634577" y="4331006"/>
                <a:ext cx="79200" cy="11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7FE4354-D757-4FEA-8914-9FDC711E0B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577" y="4322366"/>
                  <a:ext cx="9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49D4137-231A-4D79-9CF4-A23C2F9D473B}"/>
                    </a:ext>
                  </a:extLst>
                </p14:cNvPr>
                <p14:cNvContentPartPr/>
                <p14:nvPr/>
              </p14:nvContentPartPr>
              <p14:xfrm>
                <a:off x="748697" y="4112486"/>
                <a:ext cx="121680" cy="2138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49D4137-231A-4D79-9CF4-A23C2F9D47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057" y="4103486"/>
                  <a:ext cx="139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C609208-ADE0-414D-B7A1-244973C5F645}"/>
                    </a:ext>
                  </a:extLst>
                </p14:cNvPr>
                <p14:cNvContentPartPr/>
                <p14:nvPr/>
              </p14:nvContentPartPr>
              <p14:xfrm>
                <a:off x="904217" y="4123286"/>
                <a:ext cx="128880" cy="207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C609208-ADE0-414D-B7A1-244973C5F6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5217" y="4114646"/>
                  <a:ext cx="14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E8C6098-562A-457F-A751-9F4A562DAB71}"/>
                    </a:ext>
                  </a:extLst>
                </p14:cNvPr>
                <p14:cNvContentPartPr/>
                <p14:nvPr/>
              </p14:nvContentPartPr>
              <p14:xfrm>
                <a:off x="1039217" y="4150646"/>
                <a:ext cx="114840" cy="1720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E8C6098-562A-457F-A751-9F4A562DAB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0217" y="4142006"/>
                  <a:ext cx="13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118AAA1-F65C-42D2-9DD7-32ABE12C1D4A}"/>
                    </a:ext>
                  </a:extLst>
                </p14:cNvPr>
                <p14:cNvContentPartPr/>
                <p14:nvPr/>
              </p14:nvContentPartPr>
              <p14:xfrm>
                <a:off x="1159457" y="4161446"/>
                <a:ext cx="128520" cy="1314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118AAA1-F65C-42D2-9DD7-32ABE12C1D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0817" y="4152446"/>
                  <a:ext cx="14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3B52BCD-CE32-4069-B3CB-B6D4E4C52873}"/>
                    </a:ext>
                  </a:extLst>
                </p14:cNvPr>
                <p14:cNvContentPartPr/>
                <p14:nvPr/>
              </p14:nvContentPartPr>
              <p14:xfrm>
                <a:off x="223817" y="4603166"/>
                <a:ext cx="118080" cy="4402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3B52BCD-CE32-4069-B3CB-B6D4E4C528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4817" y="4594166"/>
                  <a:ext cx="135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91FA15B-F0FE-4C66-800E-F6B8E9AE7546}"/>
                    </a:ext>
                  </a:extLst>
                </p14:cNvPr>
                <p14:cNvContentPartPr/>
                <p14:nvPr/>
              </p14:nvContentPartPr>
              <p14:xfrm>
                <a:off x="461057" y="4745366"/>
                <a:ext cx="77040" cy="17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91FA15B-F0FE-4C66-800E-F6B8E9AE75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057" y="4736726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9FA61AB-83E9-4BB3-A05E-E36F70B3E404}"/>
                    </a:ext>
                  </a:extLst>
                </p14:cNvPr>
                <p14:cNvContentPartPr/>
                <p14:nvPr/>
              </p14:nvContentPartPr>
              <p14:xfrm>
                <a:off x="473297" y="4828166"/>
                <a:ext cx="63360" cy="15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9FA61AB-83E9-4BB3-A05E-E36F70B3E4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4297" y="4819166"/>
                  <a:ext cx="81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A6FA685-2BF6-4806-B505-B9230B3ECEC8}"/>
                    </a:ext>
                  </a:extLst>
                </p14:cNvPr>
                <p14:cNvContentPartPr/>
                <p14:nvPr/>
              </p14:nvContentPartPr>
              <p14:xfrm>
                <a:off x="680297" y="4660406"/>
                <a:ext cx="124200" cy="203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A6FA685-2BF6-4806-B505-B9230B3ECE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657" y="4651766"/>
                  <a:ext cx="141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ADC8C27-3518-44BF-95CA-6973566D710A}"/>
                    </a:ext>
                  </a:extLst>
                </p14:cNvPr>
                <p14:cNvContentPartPr/>
                <p14:nvPr/>
              </p14:nvContentPartPr>
              <p14:xfrm>
                <a:off x="851657" y="4682006"/>
                <a:ext cx="118080" cy="155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ADC8C27-3518-44BF-95CA-6973566D71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2657" y="4673366"/>
                  <a:ext cx="135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2EA759BE-95EE-4151-B410-72EC584B1CD8}"/>
                    </a:ext>
                  </a:extLst>
                </p14:cNvPr>
                <p14:cNvContentPartPr/>
                <p14:nvPr/>
              </p14:nvContentPartPr>
              <p14:xfrm>
                <a:off x="1034177" y="4605326"/>
                <a:ext cx="11520" cy="1580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2EA759BE-95EE-4151-B410-72EC584B1C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5537" y="4596686"/>
                  <a:ext cx="29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5AC23BD-40F7-47D3-BDCC-3C35B8E6E4DB}"/>
                    </a:ext>
                  </a:extLst>
                </p14:cNvPr>
                <p14:cNvContentPartPr/>
                <p14:nvPr/>
              </p14:nvContentPartPr>
              <p14:xfrm>
                <a:off x="1019777" y="4617566"/>
                <a:ext cx="157680" cy="190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5AC23BD-40F7-47D3-BDCC-3C35B8E6E4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0777" y="4608926"/>
                  <a:ext cx="175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77B8C9C-3843-4016-BB50-56AF6E6081A7}"/>
                    </a:ext>
                  </a:extLst>
                </p14:cNvPr>
                <p14:cNvContentPartPr/>
                <p14:nvPr/>
              </p14:nvContentPartPr>
              <p14:xfrm>
                <a:off x="1281497" y="4689206"/>
                <a:ext cx="110520" cy="180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77B8C9C-3843-4016-BB50-56AF6E6081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72497" y="4680206"/>
                  <a:ext cx="128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F0D310D-F439-4F08-918D-966E355DD3DD}"/>
                    </a:ext>
                  </a:extLst>
                </p14:cNvPr>
                <p14:cNvContentPartPr/>
                <p14:nvPr/>
              </p14:nvContentPartPr>
              <p14:xfrm>
                <a:off x="1305257" y="4801526"/>
                <a:ext cx="73080" cy="26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F0D310D-F439-4F08-918D-966E355DD3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96257" y="4792886"/>
                  <a:ext cx="907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E42EDC6-6C96-4706-826B-F86E13D98B11}"/>
              </a:ext>
            </a:extLst>
          </p:cNvPr>
          <p:cNvGrpSpPr/>
          <p:nvPr/>
        </p:nvGrpSpPr>
        <p:grpSpPr>
          <a:xfrm>
            <a:off x="7465470" y="412185"/>
            <a:ext cx="1525320" cy="500400"/>
            <a:chOff x="7465470" y="412185"/>
            <a:chExt cx="152532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D336251-230A-49D0-AF07-A05A24FFA675}"/>
                    </a:ext>
                  </a:extLst>
                </p14:cNvPr>
                <p14:cNvContentPartPr/>
                <p14:nvPr/>
              </p14:nvContentPartPr>
              <p14:xfrm>
                <a:off x="7465470" y="412185"/>
                <a:ext cx="297720" cy="453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D336251-230A-49D0-AF07-A05A24FFA6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56470" y="403185"/>
                  <a:ext cx="3153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9796684-A4C4-43CB-8DF2-9C72BEC6E991}"/>
                    </a:ext>
                  </a:extLst>
                </p14:cNvPr>
                <p14:cNvContentPartPr/>
                <p14:nvPr/>
              </p14:nvContentPartPr>
              <p14:xfrm>
                <a:off x="7825830" y="796305"/>
                <a:ext cx="82440" cy="1162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9796684-A4C4-43CB-8DF2-9C72BEC6E9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17190" y="787665"/>
                  <a:ext cx="100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04FA455-C24C-4B73-A5ED-03428D979E18}"/>
                    </a:ext>
                  </a:extLst>
                </p14:cNvPr>
                <p14:cNvContentPartPr/>
                <p14:nvPr/>
              </p14:nvContentPartPr>
              <p14:xfrm>
                <a:off x="7796310" y="704145"/>
                <a:ext cx="26640" cy="42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04FA455-C24C-4B73-A5ED-03428D979E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7310" y="695145"/>
                  <a:ext cx="44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A79B449-FC89-4A48-9EE7-F17599E4E751}"/>
                    </a:ext>
                  </a:extLst>
                </p14:cNvPr>
                <p14:cNvContentPartPr/>
                <p14:nvPr/>
              </p14:nvContentPartPr>
              <p14:xfrm>
                <a:off x="7928070" y="785865"/>
                <a:ext cx="150840" cy="1155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A79B449-FC89-4A48-9EE7-F17599E4E7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19430" y="776865"/>
                  <a:ext cx="168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7262342-EA7D-44A6-B7AB-09C8CAE9710D}"/>
                    </a:ext>
                  </a:extLst>
                </p14:cNvPr>
                <p14:cNvContentPartPr/>
                <p14:nvPr/>
              </p14:nvContentPartPr>
              <p14:xfrm>
                <a:off x="8136870" y="497145"/>
                <a:ext cx="120240" cy="3459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7262342-EA7D-44A6-B7AB-09C8CAE971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8230" y="488145"/>
                  <a:ext cx="13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7B0810D-A60C-4BDC-A9A9-F8A83E23B967}"/>
                    </a:ext>
                  </a:extLst>
                </p14:cNvPr>
                <p14:cNvContentPartPr/>
                <p14:nvPr/>
              </p14:nvContentPartPr>
              <p14:xfrm>
                <a:off x="8286990" y="507585"/>
                <a:ext cx="78840" cy="3027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7B0810D-A60C-4BDC-A9A9-F8A83E23B9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8350" y="498945"/>
                  <a:ext cx="96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11C20F3-9BBA-482C-A2FF-AB0FFA132248}"/>
                    </a:ext>
                  </a:extLst>
                </p14:cNvPr>
                <p14:cNvContentPartPr/>
                <p14:nvPr/>
              </p14:nvContentPartPr>
              <p14:xfrm>
                <a:off x="8271150" y="736545"/>
                <a:ext cx="145440" cy="252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11C20F3-9BBA-482C-A2FF-AB0FFA1322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62510" y="727905"/>
                  <a:ext cx="163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2B9EEDD-2A60-4139-95C3-A35B452B89B3}"/>
                    </a:ext>
                  </a:extLst>
                </p14:cNvPr>
                <p14:cNvContentPartPr/>
                <p14:nvPr/>
              </p14:nvContentPartPr>
              <p14:xfrm>
                <a:off x="8515230" y="479145"/>
                <a:ext cx="163080" cy="410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2B9EEDD-2A60-4139-95C3-A35B452B89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6590" y="470505"/>
                  <a:ext cx="1807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76C00FB-7AB8-4AC2-A5F1-7AFA854E9941}"/>
                    </a:ext>
                  </a:extLst>
                </p14:cNvPr>
                <p14:cNvContentPartPr/>
                <p14:nvPr/>
              </p14:nvContentPartPr>
              <p14:xfrm>
                <a:off x="8801070" y="658785"/>
                <a:ext cx="151920" cy="23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76C00FB-7AB8-4AC2-A5F1-7AFA854E99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92430" y="650145"/>
                  <a:ext cx="169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F0D67E7-F700-403C-9FE2-EF980807F7A5}"/>
                    </a:ext>
                  </a:extLst>
                </p14:cNvPr>
                <p14:cNvContentPartPr/>
                <p14:nvPr/>
              </p14:nvContentPartPr>
              <p14:xfrm>
                <a:off x="8781270" y="759585"/>
                <a:ext cx="209520" cy="12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F0D67E7-F700-403C-9FE2-EF980807F7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72630" y="750945"/>
                  <a:ext cx="2271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51C34C1D-098D-4DF3-BB6C-0F3A2ACB4CF9}"/>
                  </a:ext>
                </a:extLst>
              </p14:cNvPr>
              <p14:cNvContentPartPr/>
              <p14:nvPr/>
            </p14:nvContentPartPr>
            <p14:xfrm>
              <a:off x="9179070" y="431985"/>
              <a:ext cx="84600" cy="3895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51C34C1D-098D-4DF3-BB6C-0F3A2ACB4C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170070" y="422985"/>
                <a:ext cx="1022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FEB399D-50AD-4BBF-AE2F-D142DF60096A}"/>
                  </a:ext>
                </a:extLst>
              </p14:cNvPr>
              <p14:cNvContentPartPr/>
              <p14:nvPr/>
            </p14:nvContentPartPr>
            <p14:xfrm>
              <a:off x="9294990" y="348105"/>
              <a:ext cx="303840" cy="362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FEB399D-50AD-4BBF-AE2F-D142DF60096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86350" y="339465"/>
                <a:ext cx="3214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B13F5B67-452E-4388-A2C9-454B3E799421}"/>
                  </a:ext>
                </a:extLst>
              </p14:cNvPr>
              <p14:cNvContentPartPr/>
              <p14:nvPr/>
            </p14:nvContentPartPr>
            <p14:xfrm>
              <a:off x="9477870" y="529545"/>
              <a:ext cx="122760" cy="1526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B13F5B67-452E-4388-A2C9-454B3E79942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468870" y="520905"/>
                <a:ext cx="1404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A764E68B-FF39-42BF-A510-D11B4806EEA9}"/>
              </a:ext>
            </a:extLst>
          </p:cNvPr>
          <p:cNvGrpSpPr/>
          <p:nvPr/>
        </p:nvGrpSpPr>
        <p:grpSpPr>
          <a:xfrm>
            <a:off x="9782790" y="261705"/>
            <a:ext cx="2240280" cy="522720"/>
            <a:chOff x="9782790" y="261705"/>
            <a:chExt cx="224028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58B2AEF-B78B-4BF0-8C5E-F8E39749EDF4}"/>
                    </a:ext>
                  </a:extLst>
                </p14:cNvPr>
                <p14:cNvContentPartPr/>
                <p14:nvPr/>
              </p14:nvContentPartPr>
              <p14:xfrm>
                <a:off x="9782790" y="651585"/>
                <a:ext cx="12960" cy="10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58B2AEF-B78B-4BF0-8C5E-F8E39749ED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73790" y="642585"/>
                  <a:ext cx="30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9311EE4-2E30-49ED-A9C1-C7FF2820E1B0}"/>
                    </a:ext>
                  </a:extLst>
                </p14:cNvPr>
                <p14:cNvContentPartPr/>
                <p14:nvPr/>
              </p14:nvContentPartPr>
              <p14:xfrm>
                <a:off x="9895830" y="492105"/>
                <a:ext cx="104760" cy="189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9311EE4-2E30-49ED-A9C1-C7FF2820E1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87190" y="483105"/>
                  <a:ext cx="122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EAD1144-07BC-4402-916C-8F9EF16CAC4B}"/>
                    </a:ext>
                  </a:extLst>
                </p14:cNvPr>
                <p14:cNvContentPartPr/>
                <p14:nvPr/>
              </p14:nvContentPartPr>
              <p14:xfrm>
                <a:off x="9995550" y="484185"/>
                <a:ext cx="147960" cy="245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EAD1144-07BC-4402-916C-8F9EF16CAC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86910" y="475545"/>
                  <a:ext cx="165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069DA05-01B3-4B55-AB32-70C2794DC6E2}"/>
                    </a:ext>
                  </a:extLst>
                </p14:cNvPr>
                <p14:cNvContentPartPr/>
                <p14:nvPr/>
              </p14:nvContentPartPr>
              <p14:xfrm>
                <a:off x="10147830" y="515505"/>
                <a:ext cx="146160" cy="1580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069DA05-01B3-4B55-AB32-70C2794DC6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38830" y="506505"/>
                  <a:ext cx="163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CC3E5A9-A120-4DDC-8A3E-7DE3172749C1}"/>
                    </a:ext>
                  </a:extLst>
                </p14:cNvPr>
                <p14:cNvContentPartPr/>
                <p14:nvPr/>
              </p14:nvContentPartPr>
              <p14:xfrm>
                <a:off x="10257630" y="349905"/>
                <a:ext cx="218880" cy="4345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CC3E5A9-A120-4DDC-8A3E-7DE3172749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48630" y="340905"/>
                  <a:ext cx="2365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08AD29E-9818-44B8-83E5-8B2ACD8B0D8A}"/>
                    </a:ext>
                  </a:extLst>
                </p14:cNvPr>
                <p14:cNvContentPartPr/>
                <p14:nvPr/>
              </p14:nvContentPartPr>
              <p14:xfrm>
                <a:off x="10533030" y="637545"/>
                <a:ext cx="14040" cy="16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08AD29E-9818-44B8-83E5-8B2ACD8B0D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24390" y="628905"/>
                  <a:ext cx="31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DB18FC9-9798-4769-B89E-336398CC615F}"/>
                    </a:ext>
                  </a:extLst>
                </p14:cNvPr>
                <p14:cNvContentPartPr/>
                <p14:nvPr/>
              </p14:nvContentPartPr>
              <p14:xfrm>
                <a:off x="10624830" y="467625"/>
                <a:ext cx="182880" cy="1598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DB18FC9-9798-4769-B89E-336398CC61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16190" y="458625"/>
                  <a:ext cx="200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B12FF65-49F3-490B-8216-8CFEE97D9DD0}"/>
                    </a:ext>
                  </a:extLst>
                </p14:cNvPr>
                <p14:cNvContentPartPr/>
                <p14:nvPr/>
              </p14:nvContentPartPr>
              <p14:xfrm>
                <a:off x="10852710" y="508305"/>
                <a:ext cx="145080" cy="889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B12FF65-49F3-490B-8216-8CFEE97D9D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43710" y="499665"/>
                  <a:ext cx="162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6DDDEB6-79C2-4435-8336-B85FE073DF60}"/>
                    </a:ext>
                  </a:extLst>
                </p14:cNvPr>
                <p14:cNvContentPartPr/>
                <p14:nvPr/>
              </p14:nvContentPartPr>
              <p14:xfrm>
                <a:off x="11026950" y="434505"/>
                <a:ext cx="108000" cy="2376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6DDDEB6-79C2-4435-8336-B85FE073DF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18310" y="425865"/>
                  <a:ext cx="125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122E9B6-F1D7-474F-9836-D75C2688FC59}"/>
                    </a:ext>
                  </a:extLst>
                </p14:cNvPr>
                <p14:cNvContentPartPr/>
                <p14:nvPr/>
              </p14:nvContentPartPr>
              <p14:xfrm>
                <a:off x="11121270" y="455385"/>
                <a:ext cx="117720" cy="139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122E9B6-F1D7-474F-9836-D75C2688FC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12630" y="446385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F8220C2-C7CD-475E-8C17-965DCE3BE75F}"/>
                    </a:ext>
                  </a:extLst>
                </p14:cNvPr>
                <p14:cNvContentPartPr/>
                <p14:nvPr/>
              </p14:nvContentPartPr>
              <p14:xfrm>
                <a:off x="11284710" y="486345"/>
                <a:ext cx="18720" cy="936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F8220C2-C7CD-475E-8C17-965DCE3BE7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76070" y="477345"/>
                  <a:ext cx="36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7631566-5ED0-4946-AD9E-39AB6767A0DC}"/>
                    </a:ext>
                  </a:extLst>
                </p14:cNvPr>
                <p14:cNvContentPartPr/>
                <p14:nvPr/>
              </p14:nvContentPartPr>
              <p14:xfrm>
                <a:off x="11343750" y="494985"/>
                <a:ext cx="10440" cy="115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7631566-5ED0-4946-AD9E-39AB6767A0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34750" y="485985"/>
                  <a:ext cx="2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258D78D-906A-4BF9-BDA5-3E28647A3ADC}"/>
                    </a:ext>
                  </a:extLst>
                </p14:cNvPr>
                <p14:cNvContentPartPr/>
                <p14:nvPr/>
              </p14:nvContentPartPr>
              <p14:xfrm>
                <a:off x="11193990" y="478065"/>
                <a:ext cx="178920" cy="51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258D78D-906A-4BF9-BDA5-3E28647A3A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85350" y="469425"/>
                  <a:ext cx="196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49B055D-AA1C-47C3-B96A-9778297405D7}"/>
                    </a:ext>
                  </a:extLst>
                </p14:cNvPr>
                <p14:cNvContentPartPr/>
                <p14:nvPr/>
              </p14:nvContentPartPr>
              <p14:xfrm>
                <a:off x="11411070" y="463665"/>
                <a:ext cx="118800" cy="1555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49B055D-AA1C-47C3-B96A-9778297405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02430" y="455025"/>
                  <a:ext cx="13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8DE1B18-57ED-4AE1-8FE0-2FF3B9182E9A}"/>
                    </a:ext>
                  </a:extLst>
                </p14:cNvPr>
                <p14:cNvContentPartPr/>
                <p14:nvPr/>
              </p14:nvContentPartPr>
              <p14:xfrm>
                <a:off x="11539590" y="486345"/>
                <a:ext cx="121680" cy="111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8DE1B18-57ED-4AE1-8FE0-2FF3B9182E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30950" y="477705"/>
                  <a:ext cx="139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97441A7-DA0E-4BB4-9E4E-65ACF6D1D046}"/>
                    </a:ext>
                  </a:extLst>
                </p14:cNvPr>
                <p14:cNvContentPartPr/>
                <p14:nvPr/>
              </p14:nvContentPartPr>
              <p14:xfrm>
                <a:off x="11710230" y="261705"/>
                <a:ext cx="102960" cy="314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97441A7-DA0E-4BB4-9E4E-65ACF6D1D0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01590" y="253065"/>
                  <a:ext cx="120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C03B2ED-E435-403B-B8BD-323ED7872F51}"/>
                    </a:ext>
                  </a:extLst>
                </p14:cNvPr>
                <p14:cNvContentPartPr/>
                <p14:nvPr/>
              </p14:nvContentPartPr>
              <p14:xfrm>
                <a:off x="11631030" y="467265"/>
                <a:ext cx="138960" cy="17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C03B2ED-E435-403B-B8BD-323ED7872F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22390" y="458625"/>
                  <a:ext cx="156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F1EF7EE1-5576-4F91-9270-8082FB55CE89}"/>
                    </a:ext>
                  </a:extLst>
                </p14:cNvPr>
                <p14:cNvContentPartPr/>
                <p14:nvPr/>
              </p14:nvContentPartPr>
              <p14:xfrm>
                <a:off x="11886270" y="278985"/>
                <a:ext cx="136800" cy="4168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F1EF7EE1-5576-4F91-9270-8082FB55CE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77270" y="270345"/>
                  <a:ext cx="1544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11A61361-5B2F-494A-ADE5-E8D704F3F2AA}"/>
              </a:ext>
            </a:extLst>
          </p:cNvPr>
          <p:cNvGrpSpPr/>
          <p:nvPr/>
        </p:nvGrpSpPr>
        <p:grpSpPr>
          <a:xfrm>
            <a:off x="7556910" y="1367625"/>
            <a:ext cx="1594080" cy="324720"/>
            <a:chOff x="7556910" y="1367625"/>
            <a:chExt cx="15940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5A986D9-7F18-47CC-9D2C-AD2E6988821D}"/>
                    </a:ext>
                  </a:extLst>
                </p14:cNvPr>
                <p14:cNvContentPartPr/>
                <p14:nvPr/>
              </p14:nvContentPartPr>
              <p14:xfrm>
                <a:off x="7556910" y="1380225"/>
                <a:ext cx="279360" cy="2829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5A986D9-7F18-47CC-9D2C-AD2E698882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48270" y="1371225"/>
                  <a:ext cx="297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1373269-6428-4B7A-B3E4-A25BFEF0C1B6}"/>
                    </a:ext>
                  </a:extLst>
                </p14:cNvPr>
                <p14:cNvContentPartPr/>
                <p14:nvPr/>
              </p14:nvContentPartPr>
              <p14:xfrm>
                <a:off x="7864350" y="1557705"/>
                <a:ext cx="59400" cy="133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1373269-6428-4B7A-B3E4-A25BFEF0C1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55350" y="1548705"/>
                  <a:ext cx="7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6E50395-2C12-47EC-B336-776D83E96D44}"/>
                    </a:ext>
                  </a:extLst>
                </p14:cNvPr>
                <p14:cNvContentPartPr/>
                <p14:nvPr/>
              </p14:nvContentPartPr>
              <p14:xfrm>
                <a:off x="7847790" y="1521345"/>
                <a:ext cx="57960" cy="871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6E50395-2C12-47EC-B336-776D83E96D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39150" y="1512705"/>
                  <a:ext cx="75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3D0BA15-3960-45B1-938C-340A0CF8D7BC}"/>
                    </a:ext>
                  </a:extLst>
                </p14:cNvPr>
                <p14:cNvContentPartPr/>
                <p14:nvPr/>
              </p14:nvContentPartPr>
              <p14:xfrm>
                <a:off x="7974870" y="1590465"/>
                <a:ext cx="138240" cy="1018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3D0BA15-3960-45B1-938C-340A0CF8D7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66230" y="1581465"/>
                  <a:ext cx="155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B81CF30-5348-4B1D-9FCB-52D6B854D4D0}"/>
                    </a:ext>
                  </a:extLst>
                </p14:cNvPr>
                <p14:cNvContentPartPr/>
                <p14:nvPr/>
              </p14:nvContentPartPr>
              <p14:xfrm>
                <a:off x="8177190" y="1382745"/>
                <a:ext cx="122040" cy="2894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B81CF30-5348-4B1D-9FCB-52D6B854D4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68190" y="1374105"/>
                  <a:ext cx="139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959CB47-D080-4513-9A55-133A4DE11862}"/>
                    </a:ext>
                  </a:extLst>
                </p14:cNvPr>
                <p14:cNvContentPartPr/>
                <p14:nvPr/>
              </p14:nvContentPartPr>
              <p14:xfrm>
                <a:off x="8336310" y="1436385"/>
                <a:ext cx="70200" cy="197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959CB47-D080-4513-9A55-133A4DE118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27670" y="1427385"/>
                  <a:ext cx="87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7FD6E9A-57B3-4300-B523-9872A7FD69DC}"/>
                    </a:ext>
                  </a:extLst>
                </p14:cNvPr>
                <p14:cNvContentPartPr/>
                <p14:nvPr/>
              </p14:nvContentPartPr>
              <p14:xfrm>
                <a:off x="8327670" y="1573185"/>
                <a:ext cx="144000" cy="33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7FD6E9A-57B3-4300-B523-9872A7FD69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18670" y="1564545"/>
                  <a:ext cx="161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556CAEE6-95EF-4F20-8109-26813B7A45EE}"/>
                    </a:ext>
                  </a:extLst>
                </p14:cNvPr>
                <p14:cNvContentPartPr/>
                <p14:nvPr/>
              </p14:nvContentPartPr>
              <p14:xfrm>
                <a:off x="8531430" y="1367625"/>
                <a:ext cx="141120" cy="2923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556CAEE6-95EF-4F20-8109-26813B7A45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22790" y="1358625"/>
                  <a:ext cx="158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7D48238-28C0-4203-81C5-00F0125C1D2B}"/>
                    </a:ext>
                  </a:extLst>
                </p14:cNvPr>
                <p14:cNvContentPartPr/>
                <p14:nvPr/>
              </p14:nvContentPartPr>
              <p14:xfrm>
                <a:off x="8737350" y="1494705"/>
                <a:ext cx="138600" cy="17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7D48238-28C0-4203-81C5-00F0125C1D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28710" y="1486065"/>
                  <a:ext cx="156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0E35B17-3CC8-40CE-8603-A7B39992F937}"/>
                    </a:ext>
                  </a:extLst>
                </p14:cNvPr>
                <p14:cNvContentPartPr/>
                <p14:nvPr/>
              </p14:nvContentPartPr>
              <p14:xfrm>
                <a:off x="8757150" y="1574265"/>
                <a:ext cx="140400" cy="280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0E35B17-3CC8-40CE-8603-A7B39992F9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48510" y="1565265"/>
                  <a:ext cx="158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3CC090D-D76A-405F-AF5A-EE5350C2790E}"/>
                    </a:ext>
                  </a:extLst>
                </p14:cNvPr>
                <p14:cNvContentPartPr/>
                <p14:nvPr/>
              </p14:nvContentPartPr>
              <p14:xfrm>
                <a:off x="8987190" y="1407945"/>
                <a:ext cx="163800" cy="2210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3CC090D-D76A-405F-AF5A-EE5350C279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78190" y="1398945"/>
                  <a:ext cx="18144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B831927B-D3CC-4717-A250-E7DCEE6B6141}"/>
              </a:ext>
            </a:extLst>
          </p:cNvPr>
          <p:cNvGrpSpPr/>
          <p:nvPr/>
        </p:nvGrpSpPr>
        <p:grpSpPr>
          <a:xfrm>
            <a:off x="9151710" y="1151985"/>
            <a:ext cx="2896560" cy="460440"/>
            <a:chOff x="9151710" y="1151985"/>
            <a:chExt cx="289656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92DA3BC-85A4-4CE6-AE3B-DA907255B02C}"/>
                    </a:ext>
                  </a:extLst>
                </p14:cNvPr>
                <p14:cNvContentPartPr/>
                <p14:nvPr/>
              </p14:nvContentPartPr>
              <p14:xfrm>
                <a:off x="9151710" y="1418745"/>
                <a:ext cx="171360" cy="193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92DA3BC-85A4-4CE6-AE3B-DA907255B0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42710" y="1409745"/>
                  <a:ext cx="18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3F6D5AA-8972-4045-B223-C121CF65E330}"/>
                    </a:ext>
                  </a:extLst>
                </p14:cNvPr>
                <p14:cNvContentPartPr/>
                <p14:nvPr/>
              </p14:nvContentPartPr>
              <p14:xfrm>
                <a:off x="9337470" y="1392465"/>
                <a:ext cx="124200" cy="190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3F6D5AA-8972-4045-B223-C121CF65E3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28470" y="1383825"/>
                  <a:ext cx="141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F1455B7-AD56-48BB-BC88-7393EA11DCC6}"/>
                    </a:ext>
                  </a:extLst>
                </p14:cNvPr>
                <p14:cNvContentPartPr/>
                <p14:nvPr/>
              </p14:nvContentPartPr>
              <p14:xfrm>
                <a:off x="9475710" y="1247025"/>
                <a:ext cx="31680" cy="932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F1455B7-AD56-48BB-BC88-7393EA11DC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67070" y="1238025"/>
                  <a:ext cx="49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E7FEE67-7006-43BC-B67F-83C285D30576}"/>
                    </a:ext>
                  </a:extLst>
                </p14:cNvPr>
                <p14:cNvContentPartPr/>
                <p14:nvPr/>
              </p14:nvContentPartPr>
              <p14:xfrm>
                <a:off x="9521070" y="1412985"/>
                <a:ext cx="159480" cy="1832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E7FEE67-7006-43BC-B67F-83C285D3057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12070" y="1404345"/>
                  <a:ext cx="177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E3D0707-DABB-4CE8-A93A-5CAC0FD23883}"/>
                    </a:ext>
                  </a:extLst>
                </p14:cNvPr>
                <p14:cNvContentPartPr/>
                <p14:nvPr/>
              </p14:nvContentPartPr>
              <p14:xfrm>
                <a:off x="9712230" y="1343145"/>
                <a:ext cx="121320" cy="177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E3D0707-DABB-4CE8-A93A-5CAC0FD238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3590" y="1334505"/>
                  <a:ext cx="138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D8FC54F-EC50-4E23-96C8-2A382A0FCB4B}"/>
                    </a:ext>
                  </a:extLst>
                </p14:cNvPr>
                <p14:cNvContentPartPr/>
                <p14:nvPr/>
              </p14:nvContentPartPr>
              <p14:xfrm>
                <a:off x="9746430" y="1508025"/>
                <a:ext cx="98640" cy="180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D8FC54F-EC50-4E23-96C8-2A382A0FCB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37790" y="1499385"/>
                  <a:ext cx="116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F735EA7-9E4C-41D2-8A03-834D98D92477}"/>
                    </a:ext>
                  </a:extLst>
                </p14:cNvPr>
                <p14:cNvContentPartPr/>
                <p14:nvPr/>
              </p14:nvContentPartPr>
              <p14:xfrm>
                <a:off x="9953070" y="1502985"/>
                <a:ext cx="30960" cy="104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F735EA7-9E4C-41D2-8A03-834D98D924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44070" y="1494345"/>
                  <a:ext cx="48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581B3FF-E481-49DF-BBB0-DAC1949F8DF6}"/>
                    </a:ext>
                  </a:extLst>
                </p14:cNvPr>
                <p14:cNvContentPartPr/>
                <p14:nvPr/>
              </p14:nvContentPartPr>
              <p14:xfrm>
                <a:off x="10085910" y="1319745"/>
                <a:ext cx="241920" cy="1746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581B3FF-E481-49DF-BBB0-DAC1949F8DF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77270" y="1310745"/>
                  <a:ext cx="25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E0B6E1F-C836-4D4E-A945-4096EAB6AAA8}"/>
                    </a:ext>
                  </a:extLst>
                </p14:cNvPr>
                <p14:cNvContentPartPr/>
                <p14:nvPr/>
              </p14:nvContentPartPr>
              <p14:xfrm>
                <a:off x="10398030" y="1354665"/>
                <a:ext cx="249840" cy="96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E0B6E1F-C836-4D4E-A945-4096EAB6AA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89390" y="1346025"/>
                  <a:ext cx="267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AF94956-1C44-4518-B246-93E651FFD957}"/>
                    </a:ext>
                  </a:extLst>
                </p14:cNvPr>
                <p14:cNvContentPartPr/>
                <p14:nvPr/>
              </p14:nvContentPartPr>
              <p14:xfrm>
                <a:off x="10702230" y="1276905"/>
                <a:ext cx="159120" cy="199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AF94956-1C44-4518-B246-93E651FFD9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3230" y="1267905"/>
                  <a:ext cx="176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5CC6E26-D250-4776-9175-6F70B5EBE886}"/>
                    </a:ext>
                  </a:extLst>
                </p14:cNvPr>
                <p14:cNvContentPartPr/>
                <p14:nvPr/>
              </p14:nvContentPartPr>
              <p14:xfrm>
                <a:off x="10903830" y="1308945"/>
                <a:ext cx="70560" cy="1332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5CC6E26-D250-4776-9175-6F70B5EBE8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95190" y="1300305"/>
                  <a:ext cx="88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2D4C2C1-E7D0-4FC9-AAB8-CE87B20591AF}"/>
                    </a:ext>
                  </a:extLst>
                </p14:cNvPr>
                <p14:cNvContentPartPr/>
                <p14:nvPr/>
              </p14:nvContentPartPr>
              <p14:xfrm>
                <a:off x="11016870" y="1313625"/>
                <a:ext cx="101880" cy="1191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2D4C2C1-E7D0-4FC9-AAB8-CE87B20591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08230" y="1304985"/>
                  <a:ext cx="119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314E5FC-E7ED-4EBB-87E2-860BC1A04BA2}"/>
                    </a:ext>
                  </a:extLst>
                </p14:cNvPr>
                <p14:cNvContentPartPr/>
                <p14:nvPr/>
              </p14:nvContentPartPr>
              <p14:xfrm>
                <a:off x="11152590" y="1328025"/>
                <a:ext cx="92880" cy="1119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314E5FC-E7ED-4EBB-87E2-860BC1A04BA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43950" y="1319385"/>
                  <a:ext cx="110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495EBBB-182E-471B-9A7D-940BAA5B8D58}"/>
                    </a:ext>
                  </a:extLst>
                </p14:cNvPr>
                <p14:cNvContentPartPr/>
                <p14:nvPr/>
              </p14:nvContentPartPr>
              <p14:xfrm>
                <a:off x="11343750" y="1298145"/>
                <a:ext cx="28800" cy="1270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495EBBB-182E-471B-9A7D-940BAA5B8D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34750" y="1289145"/>
                  <a:ext cx="46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8109E09-E3A2-48A9-8B9D-7BD3654558CE}"/>
                    </a:ext>
                  </a:extLst>
                </p14:cNvPr>
                <p14:cNvContentPartPr/>
                <p14:nvPr/>
              </p14:nvContentPartPr>
              <p14:xfrm>
                <a:off x="11440230" y="1314705"/>
                <a:ext cx="11160" cy="1065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8109E09-E3A2-48A9-8B9D-7BD365455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31230" y="1306065"/>
                  <a:ext cx="2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A8728FF-CFDB-498D-A8F7-43F4649C76FA}"/>
                    </a:ext>
                  </a:extLst>
                </p14:cNvPr>
                <p14:cNvContentPartPr/>
                <p14:nvPr/>
              </p14:nvContentPartPr>
              <p14:xfrm>
                <a:off x="11190390" y="1268265"/>
                <a:ext cx="331200" cy="39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A8728FF-CFDB-498D-A8F7-43F4649C76F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81390" y="1259625"/>
                  <a:ext cx="348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9F1F42B7-7841-4916-9C08-913A2103FBFD}"/>
                    </a:ext>
                  </a:extLst>
                </p14:cNvPr>
                <p14:cNvContentPartPr/>
                <p14:nvPr/>
              </p14:nvContentPartPr>
              <p14:xfrm>
                <a:off x="11592510" y="1151985"/>
                <a:ext cx="111600" cy="2671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9F1F42B7-7841-4916-9C08-913A2103FB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583510" y="1143345"/>
                  <a:ext cx="129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BA37FEA-BA53-4F7C-8B48-9FBAE66056A1}"/>
                    </a:ext>
                  </a:extLst>
                </p14:cNvPr>
                <p14:cNvContentPartPr/>
                <p14:nvPr/>
              </p14:nvContentPartPr>
              <p14:xfrm>
                <a:off x="11499630" y="1332345"/>
                <a:ext cx="217440" cy="183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BA37FEA-BA53-4F7C-8B48-9FBAE66056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90630" y="1323705"/>
                  <a:ext cx="23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7B0B897-2EF6-4F5A-85A5-1FDE74A6BD03}"/>
                    </a:ext>
                  </a:extLst>
                </p14:cNvPr>
                <p14:cNvContentPartPr/>
                <p14:nvPr/>
              </p14:nvContentPartPr>
              <p14:xfrm>
                <a:off x="11810310" y="1166385"/>
                <a:ext cx="237960" cy="4384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7B0B897-2EF6-4F5A-85A5-1FDE74A6BD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801670" y="1157745"/>
                  <a:ext cx="25560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DC67CE11-4324-4B54-AA8C-646A121875AC}"/>
              </a:ext>
            </a:extLst>
          </p:cNvPr>
          <p:cNvGrpSpPr/>
          <p:nvPr/>
        </p:nvGrpSpPr>
        <p:grpSpPr>
          <a:xfrm>
            <a:off x="7544850" y="2133758"/>
            <a:ext cx="1304280" cy="379080"/>
            <a:chOff x="7612350" y="2276265"/>
            <a:chExt cx="130428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5E1EE29-0F03-4F5F-9181-0D9B045FCB84}"/>
                    </a:ext>
                  </a:extLst>
                </p14:cNvPr>
                <p14:cNvContentPartPr/>
                <p14:nvPr/>
              </p14:nvContentPartPr>
              <p14:xfrm>
                <a:off x="7612350" y="2276265"/>
                <a:ext cx="236160" cy="2962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5E1EE29-0F03-4F5F-9181-0D9B045FCB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03710" y="2267265"/>
                  <a:ext cx="253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FEE0A05-D4D1-48D0-8008-226D12577491}"/>
                    </a:ext>
                  </a:extLst>
                </p14:cNvPr>
                <p14:cNvContentPartPr/>
                <p14:nvPr/>
              </p14:nvContentPartPr>
              <p14:xfrm>
                <a:off x="7881270" y="2478585"/>
                <a:ext cx="130320" cy="176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FEE0A05-D4D1-48D0-8008-226D125774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72270" y="2469945"/>
                  <a:ext cx="147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D7731D2-B96F-4464-AF03-003F8DA2BC5B}"/>
                    </a:ext>
                  </a:extLst>
                </p14:cNvPr>
                <p14:cNvContentPartPr/>
                <p14:nvPr/>
              </p14:nvContentPartPr>
              <p14:xfrm>
                <a:off x="8124990" y="2346105"/>
                <a:ext cx="129600" cy="232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D7731D2-B96F-4464-AF03-003F8DA2BC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15990" y="2337105"/>
                  <a:ext cx="147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3910147-B1F7-4BD4-A752-A94C6D0A43EF}"/>
                    </a:ext>
                  </a:extLst>
                </p14:cNvPr>
                <p14:cNvContentPartPr/>
                <p14:nvPr/>
              </p14:nvContentPartPr>
              <p14:xfrm>
                <a:off x="8287350" y="2351865"/>
                <a:ext cx="109080" cy="2134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3910147-B1F7-4BD4-A752-A94C6D0A43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78710" y="2343225"/>
                  <a:ext cx="126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BA61C8F-0557-43AF-B84B-7711CF53C1C3}"/>
                    </a:ext>
                  </a:extLst>
                </p14:cNvPr>
                <p14:cNvContentPartPr/>
                <p14:nvPr/>
              </p14:nvContentPartPr>
              <p14:xfrm>
                <a:off x="8252790" y="2495505"/>
                <a:ext cx="131760" cy="180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BA61C8F-0557-43AF-B84B-7711CF53C1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43790" y="2486505"/>
                  <a:ext cx="149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7326BEA-F632-4765-A1CD-61AA09AD11FA}"/>
                    </a:ext>
                  </a:extLst>
                </p14:cNvPr>
                <p14:cNvContentPartPr/>
                <p14:nvPr/>
              </p14:nvContentPartPr>
              <p14:xfrm>
                <a:off x="8464830" y="2285625"/>
                <a:ext cx="151200" cy="342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7326BEA-F632-4765-A1CD-61AA09AD11F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55830" y="2276625"/>
                  <a:ext cx="168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F69EDE6-C23D-454A-9639-B66C2448916C}"/>
                    </a:ext>
                  </a:extLst>
                </p14:cNvPr>
                <p14:cNvContentPartPr/>
                <p14:nvPr/>
              </p14:nvContentPartPr>
              <p14:xfrm>
                <a:off x="8736270" y="2424225"/>
                <a:ext cx="178920" cy="24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F69EDE6-C23D-454A-9639-B66C244891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27630" y="2415225"/>
                  <a:ext cx="196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1E783C4-5097-4A42-8CB4-9731757DAF35}"/>
                    </a:ext>
                  </a:extLst>
                </p14:cNvPr>
                <p14:cNvContentPartPr/>
                <p14:nvPr/>
              </p14:nvContentPartPr>
              <p14:xfrm>
                <a:off x="8806110" y="2504145"/>
                <a:ext cx="110520" cy="262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1E783C4-5097-4A42-8CB4-9731757DAF3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97110" y="2495505"/>
                  <a:ext cx="1281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11340A1-0A60-457C-9F07-7B91CF119032}"/>
              </a:ext>
            </a:extLst>
          </p:cNvPr>
          <p:cNvGrpSpPr/>
          <p:nvPr/>
        </p:nvGrpSpPr>
        <p:grpSpPr>
          <a:xfrm>
            <a:off x="9155670" y="2044425"/>
            <a:ext cx="880560" cy="369000"/>
            <a:chOff x="9155670" y="2044425"/>
            <a:chExt cx="8805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24C8685-0AA8-46E7-9D12-B6A41365B4D4}"/>
                    </a:ext>
                  </a:extLst>
                </p14:cNvPr>
                <p14:cNvContentPartPr/>
                <p14:nvPr/>
              </p14:nvContentPartPr>
              <p14:xfrm>
                <a:off x="9155670" y="2192025"/>
                <a:ext cx="200880" cy="2214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24C8685-0AA8-46E7-9D12-B6A41365B4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47030" y="2183025"/>
                  <a:ext cx="218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6056A6F-EAED-4F24-A58C-2A7906FC074B}"/>
                    </a:ext>
                  </a:extLst>
                </p14:cNvPr>
                <p14:cNvContentPartPr/>
                <p14:nvPr/>
              </p14:nvContentPartPr>
              <p14:xfrm>
                <a:off x="9386070" y="2197785"/>
                <a:ext cx="182520" cy="2059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6056A6F-EAED-4F24-A58C-2A7906FC07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77070" y="2188785"/>
                  <a:ext cx="200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F1A7FD8F-8A93-4F4C-9C2D-C4D9507EA197}"/>
                    </a:ext>
                  </a:extLst>
                </p14:cNvPr>
                <p14:cNvContentPartPr/>
                <p14:nvPr/>
              </p14:nvContentPartPr>
              <p14:xfrm>
                <a:off x="9572190" y="2044425"/>
                <a:ext cx="6840" cy="759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F1A7FD8F-8A93-4F4C-9C2D-C4D9507EA1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63550" y="2035425"/>
                  <a:ext cx="24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D7D4383-9D53-4952-90DB-B5F9F8C8746F}"/>
                    </a:ext>
                  </a:extLst>
                </p14:cNvPr>
                <p14:cNvContentPartPr/>
                <p14:nvPr/>
              </p14:nvContentPartPr>
              <p14:xfrm>
                <a:off x="9689910" y="2183025"/>
                <a:ext cx="114480" cy="2210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D7D4383-9D53-4952-90DB-B5F9F8C874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0910" y="2174025"/>
                  <a:ext cx="132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CC6F0531-C2A6-4337-B8F0-9551B2679351}"/>
                    </a:ext>
                  </a:extLst>
                </p14:cNvPr>
                <p14:cNvContentPartPr/>
                <p14:nvPr/>
              </p14:nvContentPartPr>
              <p14:xfrm>
                <a:off x="9868110" y="2156385"/>
                <a:ext cx="168120" cy="2178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CC6F0531-C2A6-4337-B8F0-9551B267935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59470" y="2147385"/>
                  <a:ext cx="1857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D60326A2-3254-45BF-95AA-26C2E2FF1EE3}"/>
              </a:ext>
            </a:extLst>
          </p:cNvPr>
          <p:cNvGrpSpPr/>
          <p:nvPr/>
        </p:nvGrpSpPr>
        <p:grpSpPr>
          <a:xfrm>
            <a:off x="10029390" y="2016705"/>
            <a:ext cx="2075400" cy="439200"/>
            <a:chOff x="10029390" y="2016705"/>
            <a:chExt cx="207540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5CAE13C-08B7-41E5-8B07-A965469926F0}"/>
                    </a:ext>
                  </a:extLst>
                </p14:cNvPr>
                <p14:cNvContentPartPr/>
                <p14:nvPr/>
              </p14:nvContentPartPr>
              <p14:xfrm>
                <a:off x="10029390" y="2129745"/>
                <a:ext cx="145440" cy="258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5CAE13C-08B7-41E5-8B07-A965469926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20390" y="2120745"/>
                  <a:ext cx="163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A85CFBE-9C40-428B-B3B3-E6A54B3681CF}"/>
                    </a:ext>
                  </a:extLst>
                </p14:cNvPr>
                <p14:cNvContentPartPr/>
                <p14:nvPr/>
              </p14:nvContentPartPr>
              <p14:xfrm>
                <a:off x="10057470" y="2324505"/>
                <a:ext cx="96120" cy="410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A85CFBE-9C40-428B-B3B3-E6A54B3681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8470" y="2315505"/>
                  <a:ext cx="113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F755BCC-989B-4F90-A1DC-71B5E2D13917}"/>
                    </a:ext>
                  </a:extLst>
                </p14:cNvPr>
                <p14:cNvContentPartPr/>
                <p14:nvPr/>
              </p14:nvContentPartPr>
              <p14:xfrm>
                <a:off x="10320630" y="2321985"/>
                <a:ext cx="24840" cy="194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AF755BCC-989B-4F90-A1DC-71B5E2D139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11630" y="2312985"/>
                  <a:ext cx="4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824A9F0B-77C0-4F42-BFAD-B9748FF3ECD4}"/>
                    </a:ext>
                  </a:extLst>
                </p14:cNvPr>
                <p14:cNvContentPartPr/>
                <p14:nvPr/>
              </p14:nvContentPartPr>
              <p14:xfrm>
                <a:off x="10432590" y="2152785"/>
                <a:ext cx="214920" cy="2311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24A9F0B-77C0-4F42-BFAD-B9748FF3ECD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23950" y="2144145"/>
                  <a:ext cx="23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ADCBDF6-0E28-4C5C-97D7-08A47FF7FCF9}"/>
                    </a:ext>
                  </a:extLst>
                </p14:cNvPr>
                <p14:cNvContentPartPr/>
                <p14:nvPr/>
              </p14:nvContentPartPr>
              <p14:xfrm>
                <a:off x="10689990" y="2212905"/>
                <a:ext cx="205200" cy="997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ADCBDF6-0E28-4C5C-97D7-08A47FF7FCF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81350" y="2204265"/>
                  <a:ext cx="222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DF56CD3-D50B-4345-AD9E-DF4F421C3E94}"/>
                    </a:ext>
                  </a:extLst>
                </p14:cNvPr>
                <p14:cNvContentPartPr/>
                <p14:nvPr/>
              </p14:nvContentPartPr>
              <p14:xfrm>
                <a:off x="10981230" y="2069625"/>
                <a:ext cx="132120" cy="281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DF56CD3-D50B-4345-AD9E-DF4F421C3E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72230" y="2060625"/>
                  <a:ext cx="149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43ECC675-5059-468B-B682-AE540830D176}"/>
                    </a:ext>
                  </a:extLst>
                </p14:cNvPr>
                <p14:cNvContentPartPr/>
                <p14:nvPr/>
              </p14:nvContentPartPr>
              <p14:xfrm>
                <a:off x="11183190" y="2156025"/>
                <a:ext cx="31680" cy="143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43ECC675-5059-468B-B682-AE540830D17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74190" y="2147385"/>
                  <a:ext cx="49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B5071C16-22DE-4526-9311-F41488C3AFD4}"/>
                    </a:ext>
                  </a:extLst>
                </p14:cNvPr>
                <p14:cNvContentPartPr/>
                <p14:nvPr/>
              </p14:nvContentPartPr>
              <p14:xfrm>
                <a:off x="11277150" y="2192745"/>
                <a:ext cx="19800" cy="119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B5071C16-22DE-4526-9311-F41488C3AF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68510" y="2184105"/>
                  <a:ext cx="37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50BBDA5-C0CC-4F6A-9057-DFF7697E3DA8}"/>
                    </a:ext>
                  </a:extLst>
                </p14:cNvPr>
                <p14:cNvContentPartPr/>
                <p14:nvPr/>
              </p14:nvContentPartPr>
              <p14:xfrm>
                <a:off x="11229990" y="2192025"/>
                <a:ext cx="146880" cy="150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50BBDA5-C0CC-4F6A-9057-DFF7697E3D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20990" y="2183025"/>
                  <a:ext cx="16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734DAE1E-2F8F-4D9E-9D9B-6E0ED78CDA1A}"/>
                    </a:ext>
                  </a:extLst>
                </p14:cNvPr>
                <p14:cNvContentPartPr/>
                <p14:nvPr/>
              </p14:nvContentPartPr>
              <p14:xfrm>
                <a:off x="11381550" y="2188065"/>
                <a:ext cx="131400" cy="123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734DAE1E-2F8F-4D9E-9D9B-6E0ED78CDA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72550" y="2179425"/>
                  <a:ext cx="149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88EDC0AD-36C3-489E-8D51-89CCCD97D37C}"/>
                    </a:ext>
                  </a:extLst>
                </p14:cNvPr>
                <p14:cNvContentPartPr/>
                <p14:nvPr/>
              </p14:nvContentPartPr>
              <p14:xfrm>
                <a:off x="11577390" y="2168625"/>
                <a:ext cx="42840" cy="135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88EDC0AD-36C3-489E-8D51-89CCCD97D3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68750" y="2159625"/>
                  <a:ext cx="60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2962CF9-D591-4B13-A8C4-0694D460E457}"/>
                    </a:ext>
                  </a:extLst>
                </p14:cNvPr>
                <p14:cNvContentPartPr/>
                <p14:nvPr/>
              </p14:nvContentPartPr>
              <p14:xfrm>
                <a:off x="11649390" y="2190945"/>
                <a:ext cx="16560" cy="1267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2962CF9-D591-4B13-A8C4-0694D460E45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640390" y="2181945"/>
                  <a:ext cx="34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85811EA-8F9F-491B-9953-E5DE46E05B4C}"/>
                    </a:ext>
                  </a:extLst>
                </p14:cNvPr>
                <p14:cNvContentPartPr/>
                <p14:nvPr/>
              </p14:nvContentPartPr>
              <p14:xfrm>
                <a:off x="11447430" y="2175825"/>
                <a:ext cx="272520" cy="604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85811EA-8F9F-491B-9953-E5DE46E05B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38790" y="2167185"/>
                  <a:ext cx="290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D171040-15A3-49F6-A35F-9B3413FB92DF}"/>
                    </a:ext>
                  </a:extLst>
                </p14:cNvPr>
                <p14:cNvContentPartPr/>
                <p14:nvPr/>
              </p14:nvContentPartPr>
              <p14:xfrm>
                <a:off x="11772510" y="2016705"/>
                <a:ext cx="109800" cy="277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D171040-15A3-49F6-A35F-9B3413FB92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763510" y="2007705"/>
                  <a:ext cx="127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94D65B2-D588-4445-B681-CDF9D3DC8258}"/>
                    </a:ext>
                  </a:extLst>
                </p14:cNvPr>
                <p14:cNvContentPartPr/>
                <p14:nvPr/>
              </p14:nvContentPartPr>
              <p14:xfrm>
                <a:off x="11747310" y="2230185"/>
                <a:ext cx="136800" cy="104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94D65B2-D588-4445-B681-CDF9D3DC825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738670" y="2221185"/>
                  <a:ext cx="154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7ED33DB-D918-4753-A17F-7693EA586EF1}"/>
                    </a:ext>
                  </a:extLst>
                </p14:cNvPr>
                <p14:cNvContentPartPr/>
                <p14:nvPr/>
              </p14:nvContentPartPr>
              <p14:xfrm>
                <a:off x="11980230" y="2040465"/>
                <a:ext cx="124560" cy="4154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7ED33DB-D918-4753-A17F-7693EA586E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971590" y="2031465"/>
                  <a:ext cx="14220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FF3F502B-292F-4274-BF91-AAD026A4F241}"/>
              </a:ext>
            </a:extLst>
          </p:cNvPr>
          <p:cNvGrpSpPr/>
          <p:nvPr/>
        </p:nvGrpSpPr>
        <p:grpSpPr>
          <a:xfrm>
            <a:off x="186270" y="5322585"/>
            <a:ext cx="3128400" cy="1427040"/>
            <a:chOff x="186270" y="5322585"/>
            <a:chExt cx="3128400" cy="14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7BA6957-FD5A-4238-B2F9-6966C9C812FA}"/>
                    </a:ext>
                  </a:extLst>
                </p14:cNvPr>
                <p14:cNvContentPartPr/>
                <p14:nvPr/>
              </p14:nvContentPartPr>
              <p14:xfrm>
                <a:off x="246750" y="5367225"/>
                <a:ext cx="2753640" cy="399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7BA6957-FD5A-4238-B2F9-6966C9C812F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110" y="5358585"/>
                  <a:ext cx="2771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CA68664-5371-4385-A19F-C1EE43F6395E}"/>
                    </a:ext>
                  </a:extLst>
                </p14:cNvPr>
                <p14:cNvContentPartPr/>
                <p14:nvPr/>
              </p14:nvContentPartPr>
              <p14:xfrm>
                <a:off x="186270" y="5423385"/>
                <a:ext cx="3128400" cy="13262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CA68664-5371-4385-A19F-C1EE43F6395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7630" y="5414385"/>
                  <a:ext cx="314604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7C931EC-F145-4623-A10A-BC97D730E107}"/>
                    </a:ext>
                  </a:extLst>
                </p14:cNvPr>
                <p14:cNvContentPartPr/>
                <p14:nvPr/>
              </p14:nvContentPartPr>
              <p14:xfrm>
                <a:off x="3174630" y="5322585"/>
                <a:ext cx="106560" cy="1409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7C931EC-F145-4623-A10A-BC97D730E10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65630" y="5313945"/>
                  <a:ext cx="124200" cy="14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AA72F4C4-1C2E-46AD-9A87-191C878752A3}"/>
              </a:ext>
            </a:extLst>
          </p:cNvPr>
          <p:cNvGrpSpPr/>
          <p:nvPr/>
        </p:nvGrpSpPr>
        <p:grpSpPr>
          <a:xfrm>
            <a:off x="7387350" y="1704225"/>
            <a:ext cx="4763160" cy="1055160"/>
            <a:chOff x="7387350" y="1704225"/>
            <a:chExt cx="4763160" cy="10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BE4458EB-6623-419F-B4AD-F07503C44386}"/>
                    </a:ext>
                  </a:extLst>
                </p14:cNvPr>
                <p14:cNvContentPartPr/>
                <p14:nvPr/>
              </p14:nvContentPartPr>
              <p14:xfrm>
                <a:off x="7599750" y="2494065"/>
                <a:ext cx="4550760" cy="26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BE4458EB-6623-419F-B4AD-F07503C4438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91110" y="2485425"/>
                  <a:ext cx="4568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9ED6EDA0-9DD5-4E5C-9A8B-88A304E3C7F8}"/>
                    </a:ext>
                  </a:extLst>
                </p14:cNvPr>
                <p14:cNvContentPartPr/>
                <p14:nvPr/>
              </p14:nvContentPartPr>
              <p14:xfrm>
                <a:off x="7528110" y="1704225"/>
                <a:ext cx="4540320" cy="259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9ED6EDA0-9DD5-4E5C-9A8B-88A304E3C7F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19110" y="1695585"/>
                  <a:ext cx="4557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C0A6D0CE-6910-4AD4-9E0B-2FC95D85EA8C}"/>
                    </a:ext>
                  </a:extLst>
                </p14:cNvPr>
                <p14:cNvContentPartPr/>
                <p14:nvPr/>
              </p14:nvContentPartPr>
              <p14:xfrm>
                <a:off x="7387350" y="2016345"/>
                <a:ext cx="20520" cy="6602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C0A6D0CE-6910-4AD4-9E0B-2FC95D85EA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78350" y="2007345"/>
                  <a:ext cx="381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59695D0-C7E9-41D2-8FE4-CD23CBE773E3}"/>
                    </a:ext>
                  </a:extLst>
                </p14:cNvPr>
                <p14:cNvContentPartPr/>
                <p14:nvPr/>
              </p14:nvContentPartPr>
              <p14:xfrm>
                <a:off x="12114150" y="1708185"/>
                <a:ext cx="35280" cy="781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59695D0-C7E9-41D2-8FE4-CD23CBE773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105150" y="1699185"/>
                  <a:ext cx="52920" cy="79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ACD9B23-07F3-4AFD-A854-6E18EF536063}"/>
                  </a:ext>
                </a:extLst>
              </p14:cNvPr>
              <p14:cNvContentPartPr/>
              <p14:nvPr/>
            </p14:nvContentPartPr>
            <p14:xfrm>
              <a:off x="6346380" y="783345"/>
              <a:ext cx="393480" cy="11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ACD9B23-07F3-4AFD-A854-6E18EF53606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310740" y="711345"/>
                <a:ext cx="465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175D2BA-0BB3-4D10-8E65-FE7C094A5314}"/>
                  </a:ext>
                </a:extLst>
              </p14:cNvPr>
              <p14:cNvContentPartPr/>
              <p14:nvPr/>
            </p14:nvContentPartPr>
            <p14:xfrm>
              <a:off x="577380" y="992865"/>
              <a:ext cx="297720" cy="154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175D2BA-0BB3-4D10-8E65-FE7C094A531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41740" y="920865"/>
                <a:ext cx="369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4DE435D3-4852-4C80-A4A0-59CC7B0DD0C4}"/>
                  </a:ext>
                </a:extLst>
              </p14:cNvPr>
              <p14:cNvContentPartPr/>
              <p14:nvPr/>
            </p14:nvContentPartPr>
            <p14:xfrm>
              <a:off x="8830380" y="3118665"/>
              <a:ext cx="2273400" cy="3888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4DE435D3-4852-4C80-A4A0-59CC7B0DD0C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794740" y="3047025"/>
                <a:ext cx="234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BF99AD7E-2B85-4E0E-9341-947B7CE29852}"/>
                  </a:ext>
                </a:extLst>
              </p14:cNvPr>
              <p14:cNvContentPartPr/>
              <p14:nvPr/>
            </p14:nvContentPartPr>
            <p14:xfrm>
              <a:off x="8900220" y="3251505"/>
              <a:ext cx="2188800" cy="5832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BF99AD7E-2B85-4E0E-9341-947B7CE2985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864220" y="3179505"/>
                <a:ext cx="2260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B3E71081-F1C4-4397-A0D1-48FC7F08BBB8}"/>
                  </a:ext>
                </a:extLst>
              </p14:cNvPr>
              <p14:cNvContentPartPr/>
              <p14:nvPr/>
            </p14:nvContentPartPr>
            <p14:xfrm>
              <a:off x="8868540" y="3349065"/>
              <a:ext cx="2255760" cy="8820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B3E71081-F1C4-4397-A0D1-48FC7F08BBB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832540" y="3277065"/>
                <a:ext cx="2327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58A8E304-C324-47F8-A0B0-E4F01CEB36B9}"/>
                  </a:ext>
                </a:extLst>
              </p14:cNvPr>
              <p14:cNvContentPartPr/>
              <p14:nvPr/>
            </p14:nvContentPartPr>
            <p14:xfrm>
              <a:off x="8954580" y="3480465"/>
              <a:ext cx="2091240" cy="10692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58A8E304-C324-47F8-A0B0-E4F01CEB36B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918580" y="3408825"/>
                <a:ext cx="2162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DDDF6159-8032-4C4B-9EAB-CECCD406964B}"/>
                  </a:ext>
                </a:extLst>
              </p14:cNvPr>
              <p14:cNvContentPartPr/>
              <p14:nvPr/>
            </p14:nvContentPartPr>
            <p14:xfrm>
              <a:off x="8995620" y="3641745"/>
              <a:ext cx="2171520" cy="10116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DDDF6159-8032-4C4B-9EAB-CECCD40696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959620" y="3570105"/>
                <a:ext cx="2243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F7AA01E2-DF4C-4E1B-906F-E0A28AB4F0C5}"/>
                  </a:ext>
                </a:extLst>
              </p14:cNvPr>
              <p14:cNvContentPartPr/>
              <p14:nvPr/>
            </p14:nvContentPartPr>
            <p14:xfrm>
              <a:off x="8802660" y="3095625"/>
              <a:ext cx="2331360" cy="69048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F7AA01E2-DF4C-4E1B-906F-E0A28AB4F0C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766660" y="3023985"/>
                <a:ext cx="2403000" cy="83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upo 213">
            <a:extLst>
              <a:ext uri="{FF2B5EF4-FFF2-40B4-BE49-F238E27FC236}">
                <a16:creationId xmlns:a16="http://schemas.microsoft.com/office/drawing/2014/main" id="{F8DCE56E-9DE5-4FE4-AC38-7EA321A62CCA}"/>
              </a:ext>
            </a:extLst>
          </p:cNvPr>
          <p:cNvGrpSpPr/>
          <p:nvPr/>
        </p:nvGrpSpPr>
        <p:grpSpPr>
          <a:xfrm>
            <a:off x="8524380" y="3097425"/>
            <a:ext cx="3443760" cy="2207880"/>
            <a:chOff x="8524380" y="3097425"/>
            <a:chExt cx="3443760" cy="22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AD3505D-1085-40C0-A77F-3A0A9C6ACD94}"/>
                    </a:ext>
                  </a:extLst>
                </p14:cNvPr>
                <p14:cNvContentPartPr/>
                <p14:nvPr/>
              </p14:nvContentPartPr>
              <p14:xfrm>
                <a:off x="10546500" y="3252585"/>
                <a:ext cx="207360" cy="2282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AD3505D-1085-40C0-A77F-3A0A9C6ACD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37500" y="3243945"/>
                  <a:ext cx="225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E6F582B4-8A2B-4262-BD08-DA0EF119A503}"/>
                    </a:ext>
                  </a:extLst>
                </p14:cNvPr>
                <p14:cNvContentPartPr/>
                <p14:nvPr/>
              </p14:nvContentPartPr>
              <p14:xfrm>
                <a:off x="10947900" y="3165465"/>
                <a:ext cx="267840" cy="2754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E6F582B4-8A2B-4262-BD08-DA0EF119A50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39260" y="3156465"/>
                  <a:ext cx="285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710E1C1-B725-4390-98D5-067185A95C3C}"/>
                    </a:ext>
                  </a:extLst>
                </p14:cNvPr>
                <p14:cNvContentPartPr/>
                <p14:nvPr/>
              </p14:nvContentPartPr>
              <p14:xfrm>
                <a:off x="8800500" y="3097425"/>
                <a:ext cx="370440" cy="325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710E1C1-B725-4390-98D5-067185A95C3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91500" y="3088425"/>
                  <a:ext cx="3880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E1BA0D7-2D8D-4ABE-94C8-91F3A7BFF215}"/>
                    </a:ext>
                  </a:extLst>
                </p14:cNvPr>
                <p14:cNvContentPartPr/>
                <p14:nvPr/>
              </p14:nvContentPartPr>
              <p14:xfrm>
                <a:off x="9281820" y="3358785"/>
                <a:ext cx="134280" cy="1537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E1BA0D7-2D8D-4ABE-94C8-91F3A7BFF21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73180" y="3350145"/>
                  <a:ext cx="15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C040A65-9000-4BED-B1B3-CF5FAD1222D2}"/>
                    </a:ext>
                  </a:extLst>
                </p14:cNvPr>
                <p14:cNvContentPartPr/>
                <p14:nvPr/>
              </p14:nvContentPartPr>
              <p14:xfrm>
                <a:off x="9532020" y="3126585"/>
                <a:ext cx="70920" cy="6102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C040A65-9000-4BED-B1B3-CF5FAD1222D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23380" y="3117945"/>
                  <a:ext cx="885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83B924D-49E5-4476-BA22-0B9304AFDA2B}"/>
                    </a:ext>
                  </a:extLst>
                </p14:cNvPr>
                <p14:cNvContentPartPr/>
                <p14:nvPr/>
              </p14:nvContentPartPr>
              <p14:xfrm>
                <a:off x="9720300" y="3701145"/>
                <a:ext cx="29160" cy="1137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83B924D-49E5-4476-BA22-0B9304AFDA2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11300" y="3692505"/>
                  <a:ext cx="46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838C697-17C1-4E94-8CBC-6B96D5887C9D}"/>
                    </a:ext>
                  </a:extLst>
                </p14:cNvPr>
                <p14:cNvContentPartPr/>
                <p14:nvPr/>
              </p14:nvContentPartPr>
              <p14:xfrm>
                <a:off x="9654420" y="3674505"/>
                <a:ext cx="223560" cy="174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838C697-17C1-4E94-8CBC-6B96D5887C9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45780" y="3665865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B061C65-37BF-4BAE-BAA2-903D134CD28E}"/>
                    </a:ext>
                  </a:extLst>
                </p14:cNvPr>
                <p14:cNvContentPartPr/>
                <p14:nvPr/>
              </p14:nvContentPartPr>
              <p14:xfrm>
                <a:off x="9880860" y="3703665"/>
                <a:ext cx="181440" cy="128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B061C65-37BF-4BAE-BAA2-903D134CD2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71860" y="3694665"/>
                  <a:ext cx="199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9748951-EB40-45D4-A540-F3B6A16FAABB}"/>
                    </a:ext>
                  </a:extLst>
                </p14:cNvPr>
                <p14:cNvContentPartPr/>
                <p14:nvPr/>
              </p14:nvContentPartPr>
              <p14:xfrm>
                <a:off x="10046820" y="3406305"/>
                <a:ext cx="201240" cy="21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9748951-EB40-45D4-A540-F3B6A16FAAB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37820" y="3397665"/>
                  <a:ext cx="218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FE3901E-0FF0-493E-BEEC-A4EB5FD66122}"/>
                    </a:ext>
                  </a:extLst>
                </p14:cNvPr>
                <p14:cNvContentPartPr/>
                <p14:nvPr/>
              </p14:nvContentPartPr>
              <p14:xfrm>
                <a:off x="10095060" y="3499905"/>
                <a:ext cx="150120" cy="28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FE3901E-0FF0-493E-BEEC-A4EB5FD661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86060" y="3491265"/>
                  <a:ext cx="167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3370918-A0F0-4D47-9F45-B286F03005B4}"/>
                    </a:ext>
                  </a:extLst>
                </p14:cNvPr>
                <p14:cNvContentPartPr/>
                <p14:nvPr/>
              </p14:nvContentPartPr>
              <p14:xfrm>
                <a:off x="8524380" y="3830025"/>
                <a:ext cx="716760" cy="4478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3370918-A0F0-4D47-9F45-B286F03005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15740" y="3821025"/>
                  <a:ext cx="7344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3B8C559F-99CA-49A5-9773-38D63C66485B}"/>
                    </a:ext>
                  </a:extLst>
                </p14:cNvPr>
                <p14:cNvContentPartPr/>
                <p14:nvPr/>
              </p14:nvContentPartPr>
              <p14:xfrm>
                <a:off x="9258060" y="4181025"/>
                <a:ext cx="232200" cy="2563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3B8C559F-99CA-49A5-9773-38D63C6648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49420" y="4172025"/>
                  <a:ext cx="249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46AC864-80E5-448A-81F5-6FBAD40804FD}"/>
                    </a:ext>
                  </a:extLst>
                </p14:cNvPr>
                <p14:cNvContentPartPr/>
                <p14:nvPr/>
              </p14:nvContentPartPr>
              <p14:xfrm>
                <a:off x="9756300" y="4170945"/>
                <a:ext cx="213480" cy="179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46AC864-80E5-448A-81F5-6FBAD40804F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7300" y="4162305"/>
                  <a:ext cx="231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F1D45772-C03B-43EF-854B-2198842D43B1}"/>
                    </a:ext>
                  </a:extLst>
                </p14:cNvPr>
                <p14:cNvContentPartPr/>
                <p14:nvPr/>
              </p14:nvContentPartPr>
              <p14:xfrm>
                <a:off x="9798060" y="4227105"/>
                <a:ext cx="68760" cy="23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1D45772-C03B-43EF-854B-2198842D43B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89060" y="4218465"/>
                  <a:ext cx="86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F90F2E8-17B6-4542-9E8E-D705CE549CB9}"/>
                    </a:ext>
                  </a:extLst>
                </p14:cNvPr>
                <p14:cNvContentPartPr/>
                <p14:nvPr/>
              </p14:nvContentPartPr>
              <p14:xfrm>
                <a:off x="9713460" y="4130625"/>
                <a:ext cx="198360" cy="43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F90F2E8-17B6-4542-9E8E-D705CE549C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04460" y="4121625"/>
                  <a:ext cx="216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0B3995A-D28F-4D8E-AD3F-196BAC0A8227}"/>
                    </a:ext>
                  </a:extLst>
                </p14:cNvPr>
                <p14:cNvContentPartPr/>
                <p14:nvPr/>
              </p14:nvContentPartPr>
              <p14:xfrm>
                <a:off x="10029540" y="4197225"/>
                <a:ext cx="137520" cy="1364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0B3995A-D28F-4D8E-AD3F-196BAC0A82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20540" y="4188225"/>
                  <a:ext cx="155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D44F5831-305E-41D4-8B66-ECA504AADFE8}"/>
                    </a:ext>
                  </a:extLst>
                </p14:cNvPr>
                <p14:cNvContentPartPr/>
                <p14:nvPr/>
              </p14:nvContentPartPr>
              <p14:xfrm>
                <a:off x="10267500" y="4053585"/>
                <a:ext cx="44640" cy="2163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D44F5831-305E-41D4-8B66-ECA504AADF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58860" y="4044585"/>
                  <a:ext cx="62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D080F64A-B611-449F-95D6-1118B7D99AE1}"/>
                    </a:ext>
                  </a:extLst>
                </p14:cNvPr>
                <p14:cNvContentPartPr/>
                <p14:nvPr/>
              </p14:nvContentPartPr>
              <p14:xfrm>
                <a:off x="10179300" y="4158345"/>
                <a:ext cx="335160" cy="1288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D080F64A-B611-449F-95D6-1118B7D99AE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70660" y="4149345"/>
                  <a:ext cx="352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06E893BE-BD06-4636-BB40-DF483291D3E5}"/>
                    </a:ext>
                  </a:extLst>
                </p14:cNvPr>
                <p14:cNvContentPartPr/>
                <p14:nvPr/>
              </p14:nvContentPartPr>
              <p14:xfrm>
                <a:off x="10821900" y="4051425"/>
                <a:ext cx="546120" cy="1983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06E893BE-BD06-4636-BB40-DF483291D3E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812900" y="4042425"/>
                  <a:ext cx="563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65052580-36B0-4C9D-ADC2-E8DE0D952B73}"/>
                    </a:ext>
                  </a:extLst>
                </p14:cNvPr>
                <p14:cNvContentPartPr/>
                <p14:nvPr/>
              </p14:nvContentPartPr>
              <p14:xfrm>
                <a:off x="11225460" y="4165545"/>
                <a:ext cx="213120" cy="972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65052580-36B0-4C9D-ADC2-E8DE0D952B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16460" y="4156905"/>
                  <a:ext cx="230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E85D536-ADED-42D7-BAE2-A57F05238A18}"/>
                    </a:ext>
                  </a:extLst>
                </p14:cNvPr>
                <p14:cNvContentPartPr/>
                <p14:nvPr/>
              </p14:nvContentPartPr>
              <p14:xfrm>
                <a:off x="11518140" y="3984825"/>
                <a:ext cx="70560" cy="2300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E85D536-ADED-42D7-BAE2-A57F05238A1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509500" y="3976185"/>
                  <a:ext cx="88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0D15280-004F-4EDC-8D13-E03C5AB517FB}"/>
                    </a:ext>
                  </a:extLst>
                </p14:cNvPr>
                <p14:cNvContentPartPr/>
                <p14:nvPr/>
              </p14:nvContentPartPr>
              <p14:xfrm>
                <a:off x="11413380" y="4105785"/>
                <a:ext cx="288360" cy="288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0D15280-004F-4EDC-8D13-E03C5AB517F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04740" y="4097145"/>
                  <a:ext cx="30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8E8F89C9-2093-42A0-A9F2-0F4E06BB43D7}"/>
                    </a:ext>
                  </a:extLst>
                </p14:cNvPr>
                <p14:cNvContentPartPr/>
                <p14:nvPr/>
              </p14:nvContentPartPr>
              <p14:xfrm>
                <a:off x="11703900" y="4121625"/>
                <a:ext cx="148680" cy="124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8E8F89C9-2093-42A0-A9F2-0F4E06BB43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94900" y="4112625"/>
                  <a:ext cx="166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204572C4-F59A-40E3-A5E9-13DC219834BB}"/>
                    </a:ext>
                  </a:extLst>
                </p14:cNvPr>
                <p14:cNvContentPartPr/>
                <p14:nvPr/>
              </p14:nvContentPartPr>
              <p14:xfrm>
                <a:off x="9413580" y="4664865"/>
                <a:ext cx="153360" cy="1112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204572C4-F59A-40E3-A5E9-13DC219834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04580" y="4655865"/>
                  <a:ext cx="171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B072C19F-BE61-4C00-844A-53F5A3A7FE4D}"/>
                    </a:ext>
                  </a:extLst>
                </p14:cNvPr>
                <p14:cNvContentPartPr/>
                <p14:nvPr/>
              </p14:nvContentPartPr>
              <p14:xfrm>
                <a:off x="9596460" y="4692945"/>
                <a:ext cx="203040" cy="950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B072C19F-BE61-4C00-844A-53F5A3A7FE4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87460" y="4683945"/>
                  <a:ext cx="22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8C3BB22-83F1-4559-BF9B-E2526C2A301B}"/>
                    </a:ext>
                  </a:extLst>
                </p14:cNvPr>
                <p14:cNvContentPartPr/>
                <p14:nvPr/>
              </p14:nvContentPartPr>
              <p14:xfrm>
                <a:off x="9862860" y="4642185"/>
                <a:ext cx="139320" cy="174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8C3BB22-83F1-4559-BF9B-E2526C2A301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53860" y="4633185"/>
                  <a:ext cx="156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230DB46B-2406-4664-B5BD-3449BA9E71D5}"/>
                    </a:ext>
                  </a:extLst>
                </p14:cNvPr>
                <p14:cNvContentPartPr/>
                <p14:nvPr/>
              </p14:nvContentPartPr>
              <p14:xfrm>
                <a:off x="10241580" y="4661625"/>
                <a:ext cx="236160" cy="986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230DB46B-2406-4664-B5BD-3449BA9E71D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232580" y="4652985"/>
                  <a:ext cx="253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16B6ECE-3B42-46EA-AE69-2B908D4267F5}"/>
                    </a:ext>
                  </a:extLst>
                </p14:cNvPr>
                <p14:cNvContentPartPr/>
                <p14:nvPr/>
              </p14:nvContentPartPr>
              <p14:xfrm>
                <a:off x="10555500" y="4677825"/>
                <a:ext cx="168480" cy="3351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16B6ECE-3B42-46EA-AE69-2B908D4267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46860" y="4669185"/>
                  <a:ext cx="186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0166A85-AD2D-4485-A2D6-FFA26F46A41C}"/>
                    </a:ext>
                  </a:extLst>
                </p14:cNvPr>
                <p14:cNvContentPartPr/>
                <p14:nvPr/>
              </p14:nvContentPartPr>
              <p14:xfrm>
                <a:off x="10784460" y="4687905"/>
                <a:ext cx="189000" cy="936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0166A85-AD2D-4485-A2D6-FFA26F46A41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75820" y="4679265"/>
                  <a:ext cx="206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26EC09AF-4F48-41DE-9C6F-263EE6201D98}"/>
                    </a:ext>
                  </a:extLst>
                </p14:cNvPr>
                <p14:cNvContentPartPr/>
                <p14:nvPr/>
              </p14:nvContentPartPr>
              <p14:xfrm>
                <a:off x="11075340" y="4492785"/>
                <a:ext cx="820800" cy="2678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6EC09AF-4F48-41DE-9C6F-263EE6201D9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66340" y="4483785"/>
                  <a:ext cx="838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0BB501B-967E-4EE4-B964-7457EF8D5CDC}"/>
                    </a:ext>
                  </a:extLst>
                </p14:cNvPr>
                <p14:cNvContentPartPr/>
                <p14:nvPr/>
              </p14:nvContentPartPr>
              <p14:xfrm>
                <a:off x="11815500" y="4336905"/>
                <a:ext cx="152640" cy="82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0BB501B-967E-4EE4-B964-7457EF8D5C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806500" y="4328265"/>
                  <a:ext cx="170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8D905DBA-ACF8-45B2-A492-A9E218BFFC23}"/>
                    </a:ext>
                  </a:extLst>
                </p14:cNvPr>
                <p14:cNvContentPartPr/>
                <p14:nvPr/>
              </p14:nvContentPartPr>
              <p14:xfrm>
                <a:off x="9401700" y="5155905"/>
                <a:ext cx="317880" cy="140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8D905DBA-ACF8-45B2-A492-A9E218BFFC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92700" y="5147265"/>
                  <a:ext cx="33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4E6C016-1A0B-4CF5-84CF-D715E61E3C9D}"/>
                    </a:ext>
                  </a:extLst>
                </p14:cNvPr>
                <p14:cNvContentPartPr/>
                <p14:nvPr/>
              </p14:nvContentPartPr>
              <p14:xfrm>
                <a:off x="10097940" y="5201265"/>
                <a:ext cx="161640" cy="1040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4E6C016-1A0B-4CF5-84CF-D715E61E3C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88940" y="5192265"/>
                  <a:ext cx="179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F36DBBD-9CEF-47FD-BB24-06DDDFF8127A}"/>
                    </a:ext>
                  </a:extLst>
                </p14:cNvPr>
                <p14:cNvContentPartPr/>
                <p14:nvPr/>
              </p14:nvContentPartPr>
              <p14:xfrm>
                <a:off x="10379100" y="5194065"/>
                <a:ext cx="118800" cy="914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F36DBBD-9CEF-47FD-BB24-06DDDFF812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70100" y="5185065"/>
                  <a:ext cx="13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533301C-8A44-4EBF-9D3F-B1547AE4423F}"/>
                    </a:ext>
                  </a:extLst>
                </p14:cNvPr>
                <p14:cNvContentPartPr/>
                <p14:nvPr/>
              </p14:nvContentPartPr>
              <p14:xfrm>
                <a:off x="10605900" y="5160225"/>
                <a:ext cx="257760" cy="1051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533301C-8A44-4EBF-9D3F-B1547AE4423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96900" y="5151225"/>
                  <a:ext cx="275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6DEFE572-C35A-431F-96D1-C4AB910008FB}"/>
                    </a:ext>
                  </a:extLst>
                </p14:cNvPr>
                <p14:cNvContentPartPr/>
                <p14:nvPr/>
              </p14:nvContentPartPr>
              <p14:xfrm>
                <a:off x="10794900" y="5160585"/>
                <a:ext cx="207360" cy="1072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6DEFE572-C35A-431F-96D1-C4AB910008F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86260" y="5151585"/>
                  <a:ext cx="225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6D8A2578-CB9D-482A-9C42-F62653E703EC}"/>
                    </a:ext>
                  </a:extLst>
                </p14:cNvPr>
                <p14:cNvContentPartPr/>
                <p14:nvPr/>
              </p14:nvContentPartPr>
              <p14:xfrm>
                <a:off x="11009820" y="5154105"/>
                <a:ext cx="148680" cy="802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6D8A2578-CB9D-482A-9C42-F62653E703E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01180" y="5145105"/>
                  <a:ext cx="166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DF8C72FD-ABAF-47EB-AD3F-7040AAC183E5}"/>
                    </a:ext>
                  </a:extLst>
                </p14:cNvPr>
                <p14:cNvContentPartPr/>
                <p14:nvPr/>
              </p14:nvContentPartPr>
              <p14:xfrm>
                <a:off x="11233380" y="4971945"/>
                <a:ext cx="91080" cy="1821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DF8C72FD-ABAF-47EB-AD3F-7040AAC183E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224380" y="4963305"/>
                  <a:ext cx="108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2E75022-3213-4A5A-8282-C586BE19FF55}"/>
                    </a:ext>
                  </a:extLst>
                </p14:cNvPr>
                <p14:cNvContentPartPr/>
                <p14:nvPr/>
              </p14:nvContentPartPr>
              <p14:xfrm>
                <a:off x="11122860" y="5078505"/>
                <a:ext cx="463320" cy="1594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2E75022-3213-4A5A-8282-C586BE19FF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13860" y="5069865"/>
                  <a:ext cx="480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BC6EDB4E-15BA-499E-975F-F2B41895196F}"/>
                    </a:ext>
                  </a:extLst>
                </p14:cNvPr>
                <p14:cNvContentPartPr/>
                <p14:nvPr/>
              </p14:nvContentPartPr>
              <p14:xfrm>
                <a:off x="11550540" y="5057625"/>
                <a:ext cx="341640" cy="1911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BC6EDB4E-15BA-499E-975F-F2B41895196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541900" y="5048625"/>
                  <a:ext cx="35928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F5D7985D-22FB-4D24-A7B0-3042E1C543FC}"/>
                  </a:ext>
                </a:extLst>
              </p14:cNvPr>
              <p14:cNvContentPartPr/>
              <p14:nvPr/>
            </p14:nvContentPartPr>
            <p14:xfrm>
              <a:off x="9418980" y="5550465"/>
              <a:ext cx="381600" cy="35496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F5D7985D-22FB-4D24-A7B0-3042E1C543F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410340" y="5541825"/>
                <a:ext cx="3992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25CEAB0D-24EF-40FA-B356-0C738D41DA48}"/>
                  </a:ext>
                </a:extLst>
              </p14:cNvPr>
              <p14:cNvContentPartPr/>
              <p14:nvPr/>
            </p14:nvContentPartPr>
            <p14:xfrm>
              <a:off x="10064820" y="5621385"/>
              <a:ext cx="290160" cy="25848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25CEAB0D-24EF-40FA-B356-0C738D41DA4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056180" y="5612385"/>
                <a:ext cx="3078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EFCB746E-DA53-4EEA-AD14-F7D2DBA9A691}"/>
                  </a:ext>
                </a:extLst>
              </p14:cNvPr>
              <p14:cNvContentPartPr/>
              <p14:nvPr/>
            </p14:nvContentPartPr>
            <p14:xfrm>
              <a:off x="10295580" y="5544345"/>
              <a:ext cx="48960" cy="7632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EFCB746E-DA53-4EEA-AD14-F7D2DBA9A691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286580" y="5535705"/>
                <a:ext cx="66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47D97D1E-7E2E-4D5E-BCEB-86982775E6B5}"/>
                  </a:ext>
                </a:extLst>
              </p14:cNvPr>
              <p14:cNvContentPartPr/>
              <p14:nvPr/>
            </p14:nvContentPartPr>
            <p14:xfrm>
              <a:off x="10617420" y="5706705"/>
              <a:ext cx="219600" cy="28368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47D97D1E-7E2E-4D5E-BCEB-86982775E6B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0608780" y="5697705"/>
                <a:ext cx="2372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A217C951-4595-4ED1-8F54-9011C4195C5F}"/>
                  </a:ext>
                </a:extLst>
              </p14:cNvPr>
              <p14:cNvContentPartPr/>
              <p14:nvPr/>
            </p14:nvContentPartPr>
            <p14:xfrm>
              <a:off x="10696980" y="5888865"/>
              <a:ext cx="186120" cy="8568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A217C951-4595-4ED1-8F54-9011C4195C5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0687980" y="5879865"/>
                <a:ext cx="203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773E16EB-29D7-4CC0-B4A3-4F5E53188D81}"/>
                  </a:ext>
                </a:extLst>
              </p14:cNvPr>
              <p14:cNvContentPartPr/>
              <p14:nvPr/>
            </p14:nvContentPartPr>
            <p14:xfrm>
              <a:off x="10998660" y="5668905"/>
              <a:ext cx="361440" cy="15120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773E16EB-29D7-4CC0-B4A3-4F5E53188D8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0990020" y="5660265"/>
                <a:ext cx="379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697FB6F2-BF33-432B-BD0B-2AD1E4AF0909}"/>
                  </a:ext>
                </a:extLst>
              </p14:cNvPr>
              <p14:cNvContentPartPr/>
              <p14:nvPr/>
            </p14:nvContentPartPr>
            <p14:xfrm>
              <a:off x="9454980" y="6145905"/>
              <a:ext cx="199800" cy="137880"/>
            </p14:xfrm>
          </p:contentPart>
        </mc:Choice>
        <mc:Fallback xmlns=""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697FB6F2-BF33-432B-BD0B-2AD1E4AF090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445980" y="6136905"/>
                <a:ext cx="2174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2950A766-24DD-419F-835C-A85CCCB0CB1A}"/>
                  </a:ext>
                </a:extLst>
              </p14:cNvPr>
              <p14:cNvContentPartPr/>
              <p14:nvPr/>
            </p14:nvContentPartPr>
            <p14:xfrm>
              <a:off x="-2165926" y="398905"/>
              <a:ext cx="360" cy="360"/>
            </p14:xfrm>
          </p:contentPart>
        </mc:Choice>
        <mc:Fallback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2950A766-24DD-419F-835C-A85CCCB0CB1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-2174566" y="3899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upo 226">
            <a:extLst>
              <a:ext uri="{FF2B5EF4-FFF2-40B4-BE49-F238E27FC236}">
                <a16:creationId xmlns:a16="http://schemas.microsoft.com/office/drawing/2014/main" id="{441987FB-E470-4A17-A93A-146F8D8397ED}"/>
              </a:ext>
            </a:extLst>
          </p:cNvPr>
          <p:cNvGrpSpPr/>
          <p:nvPr/>
        </p:nvGrpSpPr>
        <p:grpSpPr>
          <a:xfrm>
            <a:off x="9702194" y="5959825"/>
            <a:ext cx="2232000" cy="344160"/>
            <a:chOff x="9702194" y="5959825"/>
            <a:chExt cx="223200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0BD20B4-138A-49F1-AEB2-11D625E7A9D4}"/>
                    </a:ext>
                  </a:extLst>
                </p14:cNvPr>
                <p14:cNvContentPartPr/>
                <p14:nvPr/>
              </p14:nvContentPartPr>
              <p14:xfrm>
                <a:off x="9702194" y="6153865"/>
                <a:ext cx="228240" cy="14436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0BD20B4-138A-49F1-AEB2-11D625E7A9D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693554" y="6145225"/>
                  <a:ext cx="245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267EE023-DBBF-4636-91EB-FA06CE1D1851}"/>
                    </a:ext>
                  </a:extLst>
                </p14:cNvPr>
                <p14:cNvContentPartPr/>
                <p14:nvPr/>
              </p14:nvContentPartPr>
              <p14:xfrm>
                <a:off x="9966434" y="6174745"/>
                <a:ext cx="341640" cy="1080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267EE023-DBBF-4636-91EB-FA06CE1D18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57434" y="6166105"/>
                  <a:ext cx="359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B141728-9617-40FB-BFB8-132B1B73DDED}"/>
                    </a:ext>
                  </a:extLst>
                </p14:cNvPr>
                <p14:cNvContentPartPr/>
                <p14:nvPr/>
              </p14:nvContentPartPr>
              <p14:xfrm>
                <a:off x="10411034" y="6160345"/>
                <a:ext cx="181080" cy="1436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B141728-9617-40FB-BFB8-132B1B73DDE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02394" y="6151345"/>
                  <a:ext cx="198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B96EFCF6-F779-4A75-8ED8-9FF3EDF8944C}"/>
                    </a:ext>
                  </a:extLst>
                </p14:cNvPr>
                <p14:cNvContentPartPr/>
                <p14:nvPr/>
              </p14:nvContentPartPr>
              <p14:xfrm>
                <a:off x="10549634" y="5959825"/>
                <a:ext cx="79200" cy="6840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B96EFCF6-F779-4A75-8ED8-9FF3EDF894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540634" y="5951185"/>
                  <a:ext cx="96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5D9A622-6441-44C3-9AF0-AD788AC5CE52}"/>
                    </a:ext>
                  </a:extLst>
                </p14:cNvPr>
                <p14:cNvContentPartPr/>
                <p14:nvPr/>
              </p14:nvContentPartPr>
              <p14:xfrm>
                <a:off x="10752314" y="6060625"/>
                <a:ext cx="49320" cy="20196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5D9A622-6441-44C3-9AF0-AD788AC5CE5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43314" y="6051985"/>
                  <a:ext cx="66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E487D559-AFD5-4BDF-A94C-43D29BD8A0DB}"/>
                    </a:ext>
                  </a:extLst>
                </p14:cNvPr>
                <p14:cNvContentPartPr/>
                <p14:nvPr/>
              </p14:nvContentPartPr>
              <p14:xfrm>
                <a:off x="10686074" y="6157825"/>
                <a:ext cx="199080" cy="5328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E487D559-AFD5-4BDF-A94C-43D29BD8A0D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677434" y="6148825"/>
                  <a:ext cx="216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26D244A-893A-4AE9-8C0F-2F77B4995C58}"/>
                    </a:ext>
                  </a:extLst>
                </p14:cNvPr>
                <p14:cNvContentPartPr/>
                <p14:nvPr/>
              </p14:nvContentPartPr>
              <p14:xfrm>
                <a:off x="10898474" y="6174025"/>
                <a:ext cx="236520" cy="9036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26D244A-893A-4AE9-8C0F-2F77B4995C5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889834" y="6165025"/>
                  <a:ext cx="25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F8FA81A8-A6A3-4303-90C6-422FED06E8D3}"/>
                    </a:ext>
                  </a:extLst>
                </p14:cNvPr>
                <p14:cNvContentPartPr/>
                <p14:nvPr/>
              </p14:nvContentPartPr>
              <p14:xfrm>
                <a:off x="11226794" y="6166825"/>
                <a:ext cx="231840" cy="9792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F8FA81A8-A6A3-4303-90C6-422FED06E8D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17794" y="6158185"/>
                  <a:ext cx="24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63D26DC4-2B02-45A0-BF8F-210959881817}"/>
                    </a:ext>
                  </a:extLst>
                </p14:cNvPr>
                <p14:cNvContentPartPr/>
                <p14:nvPr/>
              </p14:nvContentPartPr>
              <p14:xfrm>
                <a:off x="11532434" y="6178705"/>
                <a:ext cx="181440" cy="9648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63D26DC4-2B02-45A0-BF8F-2109598818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23794" y="6169705"/>
                  <a:ext cx="199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22ABE343-572F-46E9-BD19-BA51FC3ADBEB}"/>
                    </a:ext>
                  </a:extLst>
                </p14:cNvPr>
                <p14:cNvContentPartPr/>
                <p14:nvPr/>
              </p14:nvContentPartPr>
              <p14:xfrm>
                <a:off x="11705954" y="6099145"/>
                <a:ext cx="228240" cy="19872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22ABE343-572F-46E9-BD19-BA51FC3ADBE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697314" y="6090505"/>
                  <a:ext cx="24588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4A282226-ECCD-4CAC-B80D-1919FEC69F48}"/>
                  </a:ext>
                </a:extLst>
              </p14:cNvPr>
              <p14:cNvContentPartPr/>
              <p14:nvPr/>
            </p14:nvContentPartPr>
            <p14:xfrm>
              <a:off x="10063634" y="5569585"/>
              <a:ext cx="362160" cy="12960"/>
            </p14:xfrm>
          </p:contentPart>
        </mc:Choice>
        <mc:Fallback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4A282226-ECCD-4CAC-B80D-1919FEC69F4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027634" y="5497585"/>
                <a:ext cx="4338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296BFF7E-E93B-404B-92EF-9F2807005E7E}"/>
                  </a:ext>
                </a:extLst>
              </p14:cNvPr>
              <p14:cNvContentPartPr/>
              <p14:nvPr/>
            </p14:nvContentPartPr>
            <p14:xfrm>
              <a:off x="10055714" y="5669665"/>
              <a:ext cx="330120" cy="60480"/>
            </p14:xfrm>
          </p:contentPart>
        </mc:Choice>
        <mc:Fallback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296BFF7E-E93B-404B-92EF-9F2807005E7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0019714" y="5597665"/>
                <a:ext cx="4017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5AC2F5CE-CB54-4CBD-BAF1-AB95E06A5707}"/>
                  </a:ext>
                </a:extLst>
              </p14:cNvPr>
              <p14:cNvContentPartPr/>
              <p14:nvPr/>
            </p14:nvContentPartPr>
            <p14:xfrm>
              <a:off x="10057514" y="5800345"/>
              <a:ext cx="348120" cy="36720"/>
            </p14:xfrm>
          </p:contentPart>
        </mc:Choice>
        <mc:Fallback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5AC2F5CE-CB54-4CBD-BAF1-AB95E06A5707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0021874" y="5728705"/>
                <a:ext cx="4197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1D744046-C870-4A83-A565-CB0A36030B56}"/>
                  </a:ext>
                </a:extLst>
              </p14:cNvPr>
              <p14:cNvContentPartPr/>
              <p14:nvPr/>
            </p14:nvContentPartPr>
            <p14:xfrm>
              <a:off x="10069394" y="5855425"/>
              <a:ext cx="324720" cy="42120"/>
            </p14:xfrm>
          </p:contentPart>
        </mc:Choice>
        <mc:Fallback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1D744046-C870-4A83-A565-CB0A36030B5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0033394" y="5783785"/>
                <a:ext cx="396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15C63679-4210-491B-9CD2-90DA6F9902EF}"/>
                  </a:ext>
                </a:extLst>
              </p14:cNvPr>
              <p14:cNvContentPartPr/>
              <p14:nvPr/>
            </p14:nvContentPartPr>
            <p14:xfrm>
              <a:off x="5740394" y="4250185"/>
              <a:ext cx="496800" cy="87840"/>
            </p14:xfrm>
          </p:contentPart>
        </mc:Choice>
        <mc:Fallback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15C63679-4210-491B-9CD2-90DA6F9902E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704394" y="4178185"/>
                <a:ext cx="568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B640BD6D-6F43-45C1-AC5A-5A096E4317AE}"/>
                  </a:ext>
                </a:extLst>
              </p14:cNvPr>
              <p14:cNvContentPartPr/>
              <p14:nvPr/>
            </p14:nvContentPartPr>
            <p14:xfrm>
              <a:off x="5783954" y="4384465"/>
              <a:ext cx="453960" cy="41400"/>
            </p14:xfrm>
          </p:contentPart>
        </mc:Choice>
        <mc:Fallback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B640BD6D-6F43-45C1-AC5A-5A096E4317AE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747954" y="4312825"/>
                <a:ext cx="525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D74AB3B5-CB32-4CFF-9137-7C8A61851B70}"/>
                  </a:ext>
                </a:extLst>
              </p14:cNvPr>
              <p14:cNvContentPartPr/>
              <p14:nvPr/>
            </p14:nvContentPartPr>
            <p14:xfrm>
              <a:off x="5817434" y="4447105"/>
              <a:ext cx="455040" cy="64440"/>
            </p14:xfrm>
          </p:contentPart>
        </mc:Choice>
        <mc:Fallback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D74AB3B5-CB32-4CFF-9137-7C8A61851B70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781434" y="4375465"/>
                <a:ext cx="52668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upo 261">
            <a:extLst>
              <a:ext uri="{FF2B5EF4-FFF2-40B4-BE49-F238E27FC236}">
                <a16:creationId xmlns:a16="http://schemas.microsoft.com/office/drawing/2014/main" id="{31F31497-B329-487D-A2C7-98F68D49C1CA}"/>
              </a:ext>
            </a:extLst>
          </p:cNvPr>
          <p:cNvGrpSpPr/>
          <p:nvPr/>
        </p:nvGrpSpPr>
        <p:grpSpPr>
          <a:xfrm>
            <a:off x="3464474" y="5330905"/>
            <a:ext cx="3381840" cy="738720"/>
            <a:chOff x="3464474" y="5330905"/>
            <a:chExt cx="3381840" cy="73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487360C5-8956-42D0-B6B2-18CF691D3364}"/>
                    </a:ext>
                  </a:extLst>
                </p14:cNvPr>
                <p14:cNvContentPartPr/>
                <p14:nvPr/>
              </p14:nvContentPartPr>
              <p14:xfrm>
                <a:off x="3474554" y="6056305"/>
                <a:ext cx="59400" cy="39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487360C5-8956-42D0-B6B2-18CF691D336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65914" y="6047305"/>
                  <a:ext cx="77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34F864D6-1743-4250-98BE-54F2550EF89F}"/>
                    </a:ext>
                  </a:extLst>
                </p14:cNvPr>
                <p14:cNvContentPartPr/>
                <p14:nvPr/>
              </p14:nvContentPartPr>
              <p14:xfrm>
                <a:off x="3464474" y="5886385"/>
                <a:ext cx="361080" cy="3492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34F864D6-1743-4250-98BE-54F2550EF89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455474" y="5877385"/>
                  <a:ext cx="37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CFC797EB-8880-4C0B-88E6-09920573FC65}"/>
                    </a:ext>
                  </a:extLst>
                </p14:cNvPr>
                <p14:cNvContentPartPr/>
                <p14:nvPr/>
              </p14:nvContentPartPr>
              <p14:xfrm>
                <a:off x="3796034" y="5793145"/>
                <a:ext cx="171000" cy="22320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CFC797EB-8880-4C0B-88E6-09920573FC6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87394" y="5784145"/>
                  <a:ext cx="188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EE68A9BA-8233-42C3-AB50-C8E80EDB3873}"/>
                    </a:ext>
                  </a:extLst>
                </p14:cNvPr>
                <p14:cNvContentPartPr/>
                <p14:nvPr/>
              </p14:nvContentPartPr>
              <p14:xfrm>
                <a:off x="4091594" y="5436745"/>
                <a:ext cx="291240" cy="29268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E68A9BA-8233-42C3-AB50-C8E80EDB387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82954" y="5428105"/>
                  <a:ext cx="308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5B78875D-A249-475F-AA73-9A43FAA2A3D7}"/>
                    </a:ext>
                  </a:extLst>
                </p14:cNvPr>
                <p14:cNvContentPartPr/>
                <p14:nvPr/>
              </p14:nvContentPartPr>
              <p14:xfrm>
                <a:off x="4431074" y="5684785"/>
                <a:ext cx="61200" cy="10872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5B78875D-A249-475F-AA73-9A43FAA2A3D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422074" y="5676145"/>
                  <a:ext cx="78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AD65E53-6E02-419C-9E9E-031AA575A9BB}"/>
                    </a:ext>
                  </a:extLst>
                </p14:cNvPr>
                <p14:cNvContentPartPr/>
                <p14:nvPr/>
              </p14:nvContentPartPr>
              <p14:xfrm>
                <a:off x="4436474" y="5599465"/>
                <a:ext cx="34200" cy="6120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AD65E53-6E02-419C-9E9E-031AA575A9B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427474" y="5590465"/>
                  <a:ext cx="5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64C30162-0E58-4323-A520-C903F1FA55C4}"/>
                    </a:ext>
                  </a:extLst>
                </p14:cNvPr>
                <p14:cNvContentPartPr/>
                <p14:nvPr/>
              </p14:nvContentPartPr>
              <p14:xfrm>
                <a:off x="4550594" y="5649145"/>
                <a:ext cx="154440" cy="11700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64C30162-0E58-4323-A520-C903F1FA55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541954" y="5640505"/>
                  <a:ext cx="172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3D5C924-7668-458D-9169-C3D10F6340F9}"/>
                    </a:ext>
                  </a:extLst>
                </p14:cNvPr>
                <p14:cNvContentPartPr/>
                <p14:nvPr/>
              </p14:nvContentPartPr>
              <p14:xfrm>
                <a:off x="4837874" y="5815105"/>
                <a:ext cx="41040" cy="25452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3D5C924-7668-458D-9169-C3D10F6340F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29234" y="5806465"/>
                  <a:ext cx="58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C20D879-5595-44F0-9BA3-6164259E58C7}"/>
                    </a:ext>
                  </a:extLst>
                </p14:cNvPr>
                <p14:cNvContentPartPr/>
                <p14:nvPr/>
              </p14:nvContentPartPr>
              <p14:xfrm>
                <a:off x="4818434" y="5817265"/>
                <a:ext cx="97200" cy="9036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C20D879-5595-44F0-9BA3-6164259E58C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809434" y="5808625"/>
                  <a:ext cx="114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42E2D3B-4281-4534-9D5E-BEB33A550F23}"/>
                    </a:ext>
                  </a:extLst>
                </p14:cNvPr>
                <p14:cNvContentPartPr/>
                <p14:nvPr/>
              </p14:nvContentPartPr>
              <p14:xfrm>
                <a:off x="4910954" y="5810065"/>
                <a:ext cx="126000" cy="8892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42E2D3B-4281-4534-9D5E-BEB33A550F2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902314" y="5801065"/>
                  <a:ext cx="143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B44B225-E306-4C8F-B8FB-1D39E931A7B4}"/>
                    </a:ext>
                  </a:extLst>
                </p14:cNvPr>
                <p14:cNvContentPartPr/>
                <p14:nvPr/>
              </p14:nvContentPartPr>
              <p14:xfrm>
                <a:off x="5040554" y="5812585"/>
                <a:ext cx="120960" cy="7092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B44B225-E306-4C8F-B8FB-1D39E931A7B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31914" y="5803945"/>
                  <a:ext cx="138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C438D537-6045-40E1-BF4A-949FFE90FE30}"/>
                    </a:ext>
                  </a:extLst>
                </p14:cNvPr>
                <p14:cNvContentPartPr/>
                <p14:nvPr/>
              </p14:nvContentPartPr>
              <p14:xfrm>
                <a:off x="5151434" y="5654905"/>
                <a:ext cx="140040" cy="23004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C438D537-6045-40E1-BF4A-949FFE90FE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42434" y="5645905"/>
                  <a:ext cx="15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88B9335B-2140-49F4-969F-5684BE626813}"/>
                    </a:ext>
                  </a:extLst>
                </p14:cNvPr>
                <p14:cNvContentPartPr/>
                <p14:nvPr/>
              </p14:nvContentPartPr>
              <p14:xfrm>
                <a:off x="5462114" y="5649865"/>
                <a:ext cx="111240" cy="1044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88B9335B-2140-49F4-969F-5684BE62681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453114" y="5640865"/>
                  <a:ext cx="128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05A3BD6B-DEA8-4620-96CB-91DFEAD61F7C}"/>
                    </a:ext>
                  </a:extLst>
                </p14:cNvPr>
                <p14:cNvContentPartPr/>
                <p14:nvPr/>
              </p14:nvContentPartPr>
              <p14:xfrm>
                <a:off x="5486594" y="5728345"/>
                <a:ext cx="100800" cy="1044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05A3BD6B-DEA8-4620-96CB-91DFEAD61F7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77954" y="5719345"/>
                  <a:ext cx="118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2093492-8184-433C-927F-04F5ED0944DF}"/>
                    </a:ext>
                  </a:extLst>
                </p14:cNvPr>
                <p14:cNvContentPartPr/>
                <p14:nvPr/>
              </p14:nvContentPartPr>
              <p14:xfrm>
                <a:off x="5723834" y="5425225"/>
                <a:ext cx="444960" cy="37800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2093492-8184-433C-927F-04F5ED0944D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14834" y="5416225"/>
                  <a:ext cx="462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306686CE-DBFD-401A-8680-05C2FB39D98F}"/>
                    </a:ext>
                  </a:extLst>
                </p14:cNvPr>
                <p14:cNvContentPartPr/>
                <p14:nvPr/>
              </p14:nvContentPartPr>
              <p14:xfrm>
                <a:off x="6041714" y="5567065"/>
                <a:ext cx="159120" cy="21708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306686CE-DBFD-401A-8680-05C2FB39D9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32714" y="5558425"/>
                  <a:ext cx="176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16F0ABED-3646-4408-BEAE-73A3A2DF1B5E}"/>
                    </a:ext>
                  </a:extLst>
                </p14:cNvPr>
                <p14:cNvContentPartPr/>
                <p14:nvPr/>
              </p14:nvContentPartPr>
              <p14:xfrm>
                <a:off x="6355634" y="5330905"/>
                <a:ext cx="278280" cy="42192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16F0ABED-3646-4408-BEAE-73A3A2DF1B5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46634" y="5321905"/>
                  <a:ext cx="295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3BA46614-3065-420F-85FF-0EBF6CF6D6A2}"/>
                    </a:ext>
                  </a:extLst>
                </p14:cNvPr>
                <p14:cNvContentPartPr/>
                <p14:nvPr/>
              </p14:nvContentPartPr>
              <p14:xfrm>
                <a:off x="6652994" y="5615665"/>
                <a:ext cx="49320" cy="11952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3BA46614-3065-420F-85FF-0EBF6CF6D6A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44354" y="5606665"/>
                  <a:ext cx="6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CA7B5386-8645-4B83-8658-3520038464AD}"/>
                    </a:ext>
                  </a:extLst>
                </p14:cNvPr>
                <p14:cNvContentPartPr/>
                <p14:nvPr/>
              </p14:nvContentPartPr>
              <p14:xfrm>
                <a:off x="6631394" y="5530345"/>
                <a:ext cx="46080" cy="5868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CA7B5386-8645-4B83-8658-3520038464A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622754" y="5521705"/>
                  <a:ext cx="63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A7463C2B-7EE8-47D5-BFF7-EA6B271A6A99}"/>
                    </a:ext>
                  </a:extLst>
                </p14:cNvPr>
                <p14:cNvContentPartPr/>
                <p14:nvPr/>
              </p14:nvContentPartPr>
              <p14:xfrm>
                <a:off x="6731114" y="5611345"/>
                <a:ext cx="115200" cy="13896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7463C2B-7EE8-47D5-BFF7-EA6B271A6A9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22474" y="5602705"/>
                  <a:ext cx="132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A3FF6154-681E-4885-8841-CADA39286F3D}"/>
              </a:ext>
            </a:extLst>
          </p:cNvPr>
          <p:cNvGrpSpPr/>
          <p:nvPr/>
        </p:nvGrpSpPr>
        <p:grpSpPr>
          <a:xfrm>
            <a:off x="4235954" y="6159625"/>
            <a:ext cx="970920" cy="624960"/>
            <a:chOff x="4235954" y="6159625"/>
            <a:chExt cx="970920" cy="62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81E0E8E0-5551-4164-83BE-BA4C50AA1F8B}"/>
                    </a:ext>
                  </a:extLst>
                </p14:cNvPr>
                <p14:cNvContentPartPr/>
                <p14:nvPr/>
              </p14:nvContentPartPr>
              <p14:xfrm>
                <a:off x="4235954" y="6159625"/>
                <a:ext cx="261000" cy="37008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81E0E8E0-5551-4164-83BE-BA4C50AA1F8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26954" y="6150625"/>
                  <a:ext cx="2786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7A4E5FE1-6063-410E-BC17-B669437826C9}"/>
                    </a:ext>
                  </a:extLst>
                </p14:cNvPr>
                <p14:cNvContentPartPr/>
                <p14:nvPr/>
              </p14:nvContentPartPr>
              <p14:xfrm>
                <a:off x="4537634" y="6420985"/>
                <a:ext cx="109800" cy="14868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7A4E5FE1-6063-410E-BC17-B669437826C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28994" y="6411985"/>
                  <a:ext cx="127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1F226F88-CBA3-4B9F-9B73-B0F0BFD0E60F}"/>
                    </a:ext>
                  </a:extLst>
                </p14:cNvPr>
                <p14:cNvContentPartPr/>
                <p14:nvPr/>
              </p14:nvContentPartPr>
              <p14:xfrm>
                <a:off x="4710074" y="6509185"/>
                <a:ext cx="22680" cy="27540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1F226F88-CBA3-4B9F-9B73-B0F0BFD0E60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701074" y="6500545"/>
                  <a:ext cx="40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3ECD27CC-BE87-4201-9CCC-90E2477436F2}"/>
                    </a:ext>
                  </a:extLst>
                </p14:cNvPr>
                <p14:cNvContentPartPr/>
                <p14:nvPr/>
              </p14:nvContentPartPr>
              <p14:xfrm>
                <a:off x="4703954" y="6530065"/>
                <a:ext cx="99720" cy="9648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3ECD27CC-BE87-4201-9CCC-90E2477436F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95314" y="6521065"/>
                  <a:ext cx="117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E574070A-025F-474D-8E02-ADBB946E843B}"/>
                    </a:ext>
                  </a:extLst>
                </p14:cNvPr>
                <p14:cNvContentPartPr/>
                <p14:nvPr/>
              </p14:nvContentPartPr>
              <p14:xfrm>
                <a:off x="4804394" y="6508105"/>
                <a:ext cx="140760" cy="10152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E574070A-025F-474D-8E02-ADBB946E843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95394" y="6499105"/>
                  <a:ext cx="158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E0BAFE8E-F79B-4D7D-9DF7-30A117B4BEA9}"/>
                    </a:ext>
                  </a:extLst>
                </p14:cNvPr>
                <p14:cNvContentPartPr/>
                <p14:nvPr/>
              </p14:nvContentPartPr>
              <p14:xfrm>
                <a:off x="4933994" y="6529705"/>
                <a:ext cx="119160" cy="7596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E0BAFE8E-F79B-4D7D-9DF7-30A117B4BEA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24994" y="6521065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A2E8EAD4-F0CC-427C-A38D-9103FC9F1DD4}"/>
                    </a:ext>
                  </a:extLst>
                </p14:cNvPr>
                <p14:cNvContentPartPr/>
                <p14:nvPr/>
              </p14:nvContentPartPr>
              <p14:xfrm>
                <a:off x="5070794" y="6361585"/>
                <a:ext cx="136080" cy="24696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A2E8EAD4-F0CC-427C-A38D-9103FC9F1DD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62154" y="6352585"/>
                  <a:ext cx="1537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DA271310-B6E2-404F-AB27-B55773676E82}"/>
              </a:ext>
            </a:extLst>
          </p:cNvPr>
          <p:cNvGrpSpPr/>
          <p:nvPr/>
        </p:nvGrpSpPr>
        <p:grpSpPr>
          <a:xfrm>
            <a:off x="5419634" y="6447985"/>
            <a:ext cx="147240" cy="106560"/>
            <a:chOff x="5419634" y="6447985"/>
            <a:chExt cx="14724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46116686-8943-410C-B262-46794F2CAF60}"/>
                    </a:ext>
                  </a:extLst>
                </p14:cNvPr>
                <p14:cNvContentPartPr/>
                <p14:nvPr/>
              </p14:nvContentPartPr>
              <p14:xfrm>
                <a:off x="5419634" y="6447985"/>
                <a:ext cx="147240" cy="1080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46116686-8943-410C-B262-46794F2CAF6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410634" y="6438985"/>
                  <a:ext cx="164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A1A7C4F2-C556-485E-AEF5-35573E9F0530}"/>
                    </a:ext>
                  </a:extLst>
                </p14:cNvPr>
                <p14:cNvContentPartPr/>
                <p14:nvPr/>
              </p14:nvContentPartPr>
              <p14:xfrm>
                <a:off x="5459594" y="6543025"/>
                <a:ext cx="92880" cy="1152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A1A7C4F2-C556-485E-AEF5-35573E9F053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450594" y="6534025"/>
                  <a:ext cx="1105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65290CCB-EB15-480C-BD2A-965547166369}"/>
              </a:ext>
            </a:extLst>
          </p:cNvPr>
          <p:cNvGrpSpPr/>
          <p:nvPr/>
        </p:nvGrpSpPr>
        <p:grpSpPr>
          <a:xfrm>
            <a:off x="5884754" y="6035785"/>
            <a:ext cx="1216080" cy="485640"/>
            <a:chOff x="5884754" y="6035785"/>
            <a:chExt cx="121608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1F34843-5EE1-49C3-A0D7-66E6EC110F85}"/>
                    </a:ext>
                  </a:extLst>
                </p14:cNvPr>
                <p14:cNvContentPartPr/>
                <p14:nvPr/>
              </p14:nvContentPartPr>
              <p14:xfrm>
                <a:off x="5884754" y="6035785"/>
                <a:ext cx="230040" cy="28080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1F34843-5EE1-49C3-A0D7-66E6EC110F8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75754" y="6026785"/>
                  <a:ext cx="247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78C60995-0B2C-4DB3-A240-533C16A347ED}"/>
                    </a:ext>
                  </a:extLst>
                </p14:cNvPr>
                <p14:cNvContentPartPr/>
                <p14:nvPr/>
              </p14:nvContentPartPr>
              <p14:xfrm>
                <a:off x="6202634" y="6238465"/>
                <a:ext cx="41760" cy="9396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78C60995-0B2C-4DB3-A240-533C16A347E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193994" y="6229825"/>
                  <a:ext cx="59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85D31808-F1BD-44B0-AB16-6EA37A2AA77F}"/>
                    </a:ext>
                  </a:extLst>
                </p14:cNvPr>
                <p14:cNvContentPartPr/>
                <p14:nvPr/>
              </p14:nvContentPartPr>
              <p14:xfrm>
                <a:off x="6188234" y="6160705"/>
                <a:ext cx="43200" cy="10440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85D31808-F1BD-44B0-AB16-6EA37A2AA77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79234" y="6151705"/>
                  <a:ext cx="60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224C20B8-2705-4CCF-A96A-91E66F8D5298}"/>
                    </a:ext>
                  </a:extLst>
                </p14:cNvPr>
                <p14:cNvContentPartPr/>
                <p14:nvPr/>
              </p14:nvContentPartPr>
              <p14:xfrm>
                <a:off x="6324314" y="6214705"/>
                <a:ext cx="97560" cy="12960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224C20B8-2705-4CCF-A96A-91E66F8D529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15674" y="6206065"/>
                  <a:ext cx="115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A3DB5EA2-1357-4CFF-8EC7-30B3E7D93A1E}"/>
                    </a:ext>
                  </a:extLst>
                </p14:cNvPr>
                <p14:cNvContentPartPr/>
                <p14:nvPr/>
              </p14:nvContentPartPr>
              <p14:xfrm>
                <a:off x="6544634" y="6271585"/>
                <a:ext cx="30600" cy="24984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A3DB5EA2-1357-4CFF-8EC7-30B3E7D93A1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35994" y="6262585"/>
                  <a:ext cx="48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DCE9C21A-F697-48FB-837E-70227FC78F98}"/>
                    </a:ext>
                  </a:extLst>
                </p14:cNvPr>
                <p14:cNvContentPartPr/>
                <p14:nvPr/>
              </p14:nvContentPartPr>
              <p14:xfrm>
                <a:off x="6530234" y="6296425"/>
                <a:ext cx="86040" cy="6804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DCE9C21A-F697-48FB-837E-70227FC78F9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521234" y="6287425"/>
                  <a:ext cx="103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BE98EA8-26A9-40E9-9FEF-3B9C0C5E61F4}"/>
                    </a:ext>
                  </a:extLst>
                </p14:cNvPr>
                <p14:cNvContentPartPr/>
                <p14:nvPr/>
              </p14:nvContentPartPr>
              <p14:xfrm>
                <a:off x="6647594" y="6273385"/>
                <a:ext cx="148320" cy="9900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BE98EA8-26A9-40E9-9FEF-3B9C0C5E61F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38954" y="6264385"/>
                  <a:ext cx="165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7E0CD7BF-AC4A-47D1-811F-5CED98C019EC}"/>
                    </a:ext>
                  </a:extLst>
                </p14:cNvPr>
                <p14:cNvContentPartPr/>
                <p14:nvPr/>
              </p14:nvContentPartPr>
              <p14:xfrm>
                <a:off x="6789794" y="6273385"/>
                <a:ext cx="122760" cy="6912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7E0CD7BF-AC4A-47D1-811F-5CED98C019E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81154" y="6264745"/>
                  <a:ext cx="140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55BA1D88-1CDF-482E-AAFD-0B5A9B713024}"/>
                    </a:ext>
                  </a:extLst>
                </p14:cNvPr>
                <p14:cNvContentPartPr/>
                <p14:nvPr/>
              </p14:nvContentPartPr>
              <p14:xfrm>
                <a:off x="6921554" y="6109585"/>
                <a:ext cx="129600" cy="24660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55BA1D88-1CDF-482E-AAFD-0B5A9B71302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912914" y="6100585"/>
                  <a:ext cx="147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A327C8B4-12C9-470D-B3E0-F6504B9C403E}"/>
                    </a:ext>
                  </a:extLst>
                </p14:cNvPr>
                <p14:cNvContentPartPr/>
                <p14:nvPr/>
              </p14:nvContentPartPr>
              <p14:xfrm>
                <a:off x="5930834" y="6474625"/>
                <a:ext cx="1170000" cy="3636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A327C8B4-12C9-470D-B3E0-F6504B9C403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922194" y="6465985"/>
                  <a:ext cx="118764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EEBB1614-CCE7-41B9-A1FE-44C58947D1A3}"/>
                  </a:ext>
                </a:extLst>
              </p14:cNvPr>
              <p14:cNvContentPartPr/>
              <p14:nvPr/>
            </p14:nvContentPartPr>
            <p14:xfrm>
              <a:off x="6341954" y="6667945"/>
              <a:ext cx="186480" cy="152280"/>
            </p14:xfrm>
          </p:contentPart>
        </mc:Choice>
        <mc:Fallback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EEBB1614-CCE7-41B9-A1FE-44C58947D1A3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333314" y="6658945"/>
                <a:ext cx="20412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upo 288">
            <a:extLst>
              <a:ext uri="{FF2B5EF4-FFF2-40B4-BE49-F238E27FC236}">
                <a16:creationId xmlns:a16="http://schemas.microsoft.com/office/drawing/2014/main" id="{6A39BC54-ABDE-4B61-B4CF-9CC710F87ACF}"/>
              </a:ext>
            </a:extLst>
          </p:cNvPr>
          <p:cNvGrpSpPr/>
          <p:nvPr/>
        </p:nvGrpSpPr>
        <p:grpSpPr>
          <a:xfrm>
            <a:off x="6929474" y="5713585"/>
            <a:ext cx="363960" cy="126360"/>
            <a:chOff x="6929474" y="5713585"/>
            <a:chExt cx="36396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1D6F5C6E-8785-428D-9AFA-EE6DA0F67D5E}"/>
                    </a:ext>
                  </a:extLst>
                </p14:cNvPr>
                <p14:cNvContentPartPr/>
                <p14:nvPr/>
              </p14:nvContentPartPr>
              <p14:xfrm>
                <a:off x="6929474" y="5741305"/>
                <a:ext cx="70560" cy="7920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1D6F5C6E-8785-428D-9AFA-EE6DA0F67D5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920834" y="5732665"/>
                  <a:ext cx="88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C8DBB416-C667-4246-A694-7AF53A026007}"/>
                    </a:ext>
                  </a:extLst>
                </p14:cNvPr>
                <p14:cNvContentPartPr/>
                <p14:nvPr/>
              </p14:nvContentPartPr>
              <p14:xfrm>
                <a:off x="7028114" y="5735185"/>
                <a:ext cx="131760" cy="8136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C8DBB416-C667-4246-A694-7AF53A02600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019114" y="5726545"/>
                  <a:ext cx="149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96F85B4A-0BEE-49B7-A7AC-7828C6E4A902}"/>
                    </a:ext>
                  </a:extLst>
                </p14:cNvPr>
                <p14:cNvContentPartPr/>
                <p14:nvPr/>
              </p14:nvContentPartPr>
              <p14:xfrm>
                <a:off x="7181114" y="5713585"/>
                <a:ext cx="112320" cy="12636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96F85B4A-0BEE-49B7-A7AC-7828C6E4A90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172114" y="5704585"/>
                  <a:ext cx="129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AFECE5CE-6DA8-41B7-90D0-893BFFBAF1C7}"/>
              </a:ext>
            </a:extLst>
          </p:cNvPr>
          <p:cNvGrpSpPr/>
          <p:nvPr/>
        </p:nvGrpSpPr>
        <p:grpSpPr>
          <a:xfrm>
            <a:off x="6660554" y="4151545"/>
            <a:ext cx="489960" cy="398160"/>
            <a:chOff x="6660554" y="4151545"/>
            <a:chExt cx="48996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FF4A467C-324E-47D6-9CC2-90F3B95BD442}"/>
                    </a:ext>
                  </a:extLst>
                </p14:cNvPr>
                <p14:cNvContentPartPr/>
                <p14:nvPr/>
              </p14:nvContentPartPr>
              <p14:xfrm>
                <a:off x="6753794" y="4247305"/>
                <a:ext cx="6840" cy="23832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FF4A467C-324E-47D6-9CC2-90F3B95BD4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44794" y="4238665"/>
                  <a:ext cx="24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54818CCD-DEEA-4363-BE23-08CA0213556E}"/>
                    </a:ext>
                  </a:extLst>
                </p14:cNvPr>
                <p14:cNvContentPartPr/>
                <p14:nvPr/>
              </p14:nvContentPartPr>
              <p14:xfrm>
                <a:off x="6660554" y="4151545"/>
                <a:ext cx="265320" cy="31068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54818CCD-DEEA-4363-BE23-08CA0213556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651914" y="4142905"/>
                  <a:ext cx="2829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97102B83-4FD3-4B3D-89B3-965C22AF1BEB}"/>
                    </a:ext>
                  </a:extLst>
                </p14:cNvPr>
                <p14:cNvContentPartPr/>
                <p14:nvPr/>
              </p14:nvContentPartPr>
              <p14:xfrm>
                <a:off x="6994994" y="4413265"/>
                <a:ext cx="155520" cy="13644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97102B83-4FD3-4B3D-89B3-965C22AF1BE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86354" y="4404625"/>
                  <a:ext cx="1731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91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3B73C564-EE75-4C61-8110-9630D2A16B8B}"/>
              </a:ext>
            </a:extLst>
          </p:cNvPr>
          <p:cNvGrpSpPr/>
          <p:nvPr/>
        </p:nvGrpSpPr>
        <p:grpSpPr>
          <a:xfrm>
            <a:off x="560856" y="262447"/>
            <a:ext cx="5500800" cy="1363320"/>
            <a:chOff x="606390" y="600465"/>
            <a:chExt cx="5500800" cy="13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2AE3BB4-38D7-4170-990D-994F520D1C7A}"/>
                    </a:ext>
                  </a:extLst>
                </p14:cNvPr>
                <p14:cNvContentPartPr/>
                <p14:nvPr/>
              </p14:nvContentPartPr>
              <p14:xfrm>
                <a:off x="756870" y="996825"/>
                <a:ext cx="12960" cy="266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2AE3BB4-38D7-4170-990D-994F520D1C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8230" y="987825"/>
                  <a:ext cx="30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BE0DC3B-2C0D-477B-8224-3940FA6B44ED}"/>
                    </a:ext>
                  </a:extLst>
                </p14:cNvPr>
                <p14:cNvContentPartPr/>
                <p14:nvPr/>
              </p14:nvContentPartPr>
              <p14:xfrm>
                <a:off x="606390" y="886665"/>
                <a:ext cx="384120" cy="1674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BE0DC3B-2C0D-477B-8224-3940FA6B44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7390" y="878025"/>
                  <a:ext cx="401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8961CE6-5997-4752-9C93-9B61335A75E2}"/>
                    </a:ext>
                  </a:extLst>
                </p14:cNvPr>
                <p14:cNvContentPartPr/>
                <p14:nvPr/>
              </p14:nvContentPartPr>
              <p14:xfrm>
                <a:off x="915270" y="1222545"/>
                <a:ext cx="183600" cy="1490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8961CE6-5997-4752-9C93-9B61335A75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6270" y="1213905"/>
                  <a:ext cx="20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EE38CB9-ED9D-4491-ADE4-AE3EB19C577A}"/>
                    </a:ext>
                  </a:extLst>
                </p14:cNvPr>
                <p14:cNvContentPartPr/>
                <p14:nvPr/>
              </p14:nvContentPartPr>
              <p14:xfrm>
                <a:off x="905190" y="1285905"/>
                <a:ext cx="120600" cy="29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EE38CB9-ED9D-4491-ADE4-AE3EB19C5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6550" y="1276905"/>
                  <a:ext cx="138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28D8CCC-18CD-4C78-82CE-24BF543996B1}"/>
                    </a:ext>
                  </a:extLst>
                </p14:cNvPr>
                <p14:cNvContentPartPr/>
                <p14:nvPr/>
              </p14:nvContentPartPr>
              <p14:xfrm>
                <a:off x="890430" y="1184025"/>
                <a:ext cx="208440" cy="907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28D8CCC-18CD-4C78-82CE-24BF543996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1430" y="1175025"/>
                  <a:ext cx="22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A382A5D-7848-40A2-8EC0-0959F33FCCA9}"/>
                    </a:ext>
                  </a:extLst>
                </p14:cNvPr>
                <p14:cNvContentPartPr/>
                <p14:nvPr/>
              </p14:nvContentPartPr>
              <p14:xfrm>
                <a:off x="1176630" y="1302465"/>
                <a:ext cx="241560" cy="1735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A382A5D-7848-40A2-8EC0-0959F33FCC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7990" y="1293465"/>
                  <a:ext cx="25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DDF60EC-DD6C-4ACE-8A91-516BD87246AB}"/>
                    </a:ext>
                  </a:extLst>
                </p14:cNvPr>
                <p14:cNvContentPartPr/>
                <p14:nvPr/>
              </p14:nvContentPartPr>
              <p14:xfrm>
                <a:off x="1419990" y="1312545"/>
                <a:ext cx="190080" cy="139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DDF60EC-DD6C-4ACE-8A91-516BD87246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10990" y="1303545"/>
                  <a:ext cx="207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A69E46A-54FD-43E0-B0A3-93E5FD79ACDA}"/>
                    </a:ext>
                  </a:extLst>
                </p14:cNvPr>
                <p14:cNvContentPartPr/>
                <p14:nvPr/>
              </p14:nvContentPartPr>
              <p14:xfrm>
                <a:off x="1376070" y="1156305"/>
                <a:ext cx="124560" cy="36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A69E46A-54FD-43E0-B0A3-93E5FD79AC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67070" y="1147665"/>
                  <a:ext cx="142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43D895F-D281-4D0F-A91F-7D33831C1A00}"/>
                    </a:ext>
                  </a:extLst>
                </p14:cNvPr>
                <p14:cNvContentPartPr/>
                <p14:nvPr/>
              </p14:nvContentPartPr>
              <p14:xfrm>
                <a:off x="1592430" y="1240545"/>
                <a:ext cx="128520" cy="1990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43D895F-D281-4D0F-A91F-7D33831C1A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83430" y="1231905"/>
                  <a:ext cx="146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2F7036A-28E3-4C34-B3F0-15E857571B68}"/>
                    </a:ext>
                  </a:extLst>
                </p14:cNvPr>
                <p14:cNvContentPartPr/>
                <p14:nvPr/>
              </p14:nvContentPartPr>
              <p14:xfrm>
                <a:off x="1547790" y="1264305"/>
                <a:ext cx="228600" cy="1681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2F7036A-28E3-4C34-B3F0-15E857571B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39150" y="1255665"/>
                  <a:ext cx="24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2F09207-CA0D-4F85-A87D-3BE44B72AAF3}"/>
                    </a:ext>
                  </a:extLst>
                </p14:cNvPr>
                <p14:cNvContentPartPr/>
                <p14:nvPr/>
              </p14:nvContentPartPr>
              <p14:xfrm>
                <a:off x="1977990" y="1199865"/>
                <a:ext cx="194760" cy="230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2F09207-CA0D-4F85-A87D-3BE44B72AA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69350" y="1191225"/>
                  <a:ext cx="212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A890B78-5A00-4929-822E-FFE54D14910A}"/>
                    </a:ext>
                  </a:extLst>
                </p14:cNvPr>
                <p14:cNvContentPartPr/>
                <p14:nvPr/>
              </p14:nvContentPartPr>
              <p14:xfrm>
                <a:off x="1971870" y="1318665"/>
                <a:ext cx="151560" cy="14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A890B78-5A00-4929-822E-FFE54D1491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3230" y="1310025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CF44505-7B23-4694-A5E8-4F5A90C0E9C4}"/>
                    </a:ext>
                  </a:extLst>
                </p14:cNvPr>
                <p14:cNvContentPartPr/>
                <p14:nvPr/>
              </p14:nvContentPartPr>
              <p14:xfrm>
                <a:off x="2551470" y="702705"/>
                <a:ext cx="317160" cy="368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CF44505-7B23-4694-A5E8-4F5A90C0E9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42470" y="693705"/>
                  <a:ext cx="334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556E97D-93A9-4AB9-8CD4-8F28F8C0DF3C}"/>
                    </a:ext>
                  </a:extLst>
                </p14:cNvPr>
                <p14:cNvContentPartPr/>
                <p14:nvPr/>
              </p14:nvContentPartPr>
              <p14:xfrm>
                <a:off x="2918310" y="971265"/>
                <a:ext cx="170280" cy="151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556E97D-93A9-4AB9-8CD4-8F28F8C0DF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09310" y="962265"/>
                  <a:ext cx="187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B275BA1-6ADD-4C5B-A05B-9C973403BD51}"/>
                    </a:ext>
                  </a:extLst>
                </p14:cNvPr>
                <p14:cNvContentPartPr/>
                <p14:nvPr/>
              </p14:nvContentPartPr>
              <p14:xfrm>
                <a:off x="2921910" y="1057305"/>
                <a:ext cx="94320" cy="154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B275BA1-6ADD-4C5B-A05B-9C973403BD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2910" y="1048665"/>
                  <a:ext cx="111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A01F4E7-692C-47AC-9FBB-0D3050A5896E}"/>
                    </a:ext>
                  </a:extLst>
                </p14:cNvPr>
                <p14:cNvContentPartPr/>
                <p14:nvPr/>
              </p14:nvContentPartPr>
              <p14:xfrm>
                <a:off x="2881230" y="999345"/>
                <a:ext cx="160920" cy="313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A01F4E7-692C-47AC-9FBB-0D3050A589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2590" y="990345"/>
                  <a:ext cx="178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DBC001E-C148-4EF7-9188-E89DA17C91C8}"/>
                    </a:ext>
                  </a:extLst>
                </p14:cNvPr>
                <p14:cNvContentPartPr/>
                <p14:nvPr/>
              </p14:nvContentPartPr>
              <p14:xfrm>
                <a:off x="3132150" y="1065585"/>
                <a:ext cx="199800" cy="1429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DBC001E-C148-4EF7-9188-E89DA17C91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3510" y="1056585"/>
                  <a:ext cx="217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E08BC3F-9743-4101-B13B-A17FB068B493}"/>
                    </a:ext>
                  </a:extLst>
                </p14:cNvPr>
                <p14:cNvContentPartPr/>
                <p14:nvPr/>
              </p14:nvContentPartPr>
              <p14:xfrm>
                <a:off x="3415110" y="1087545"/>
                <a:ext cx="222120" cy="1188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E08BC3F-9743-4101-B13B-A17FB068B4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06470" y="1078545"/>
                  <a:ext cx="239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7EC6A41-D6DC-4138-A522-B159541A748B}"/>
                    </a:ext>
                  </a:extLst>
                </p14:cNvPr>
                <p14:cNvContentPartPr/>
                <p14:nvPr/>
              </p14:nvContentPartPr>
              <p14:xfrm>
                <a:off x="3321870" y="965505"/>
                <a:ext cx="78480" cy="27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7EC6A41-D6DC-4138-A522-B159541A74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3230" y="956505"/>
                  <a:ext cx="96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5E2ED5C-CA6A-4A69-8387-3A424BCB7C83}"/>
                    </a:ext>
                  </a:extLst>
                </p14:cNvPr>
                <p14:cNvContentPartPr/>
                <p14:nvPr/>
              </p14:nvContentPartPr>
              <p14:xfrm>
                <a:off x="3623550" y="1004385"/>
                <a:ext cx="77400" cy="1616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5E2ED5C-CA6A-4A69-8387-3A424BCB7C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14550" y="995745"/>
                  <a:ext cx="95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2C4B6B4-757F-42DF-AF05-F6670ED80359}"/>
                    </a:ext>
                  </a:extLst>
                </p14:cNvPr>
                <p14:cNvContentPartPr/>
                <p14:nvPr/>
              </p14:nvContentPartPr>
              <p14:xfrm>
                <a:off x="3558750" y="1045065"/>
                <a:ext cx="209160" cy="1432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2C4B6B4-757F-42DF-AF05-F6670ED803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9750" y="1036425"/>
                  <a:ext cx="22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4C892A0-660C-4D93-A33D-7010F9C79824}"/>
                    </a:ext>
                  </a:extLst>
                </p14:cNvPr>
                <p14:cNvContentPartPr/>
                <p14:nvPr/>
              </p14:nvContentPartPr>
              <p14:xfrm>
                <a:off x="4117470" y="1086825"/>
                <a:ext cx="222840" cy="10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4C892A0-660C-4D93-A33D-7010F9C798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08470" y="1078185"/>
                  <a:ext cx="240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90A3ABD-402E-4026-9C16-69E2507D0ECA}"/>
                    </a:ext>
                  </a:extLst>
                </p14:cNvPr>
                <p14:cNvContentPartPr/>
                <p14:nvPr/>
              </p14:nvContentPartPr>
              <p14:xfrm>
                <a:off x="4559190" y="844905"/>
                <a:ext cx="145440" cy="250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90A3ABD-402E-4026-9C16-69E2507D0E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50550" y="835905"/>
                  <a:ext cx="163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728324D-1A07-4C9D-A55B-0C262EB19DE8}"/>
                    </a:ext>
                  </a:extLst>
                </p14:cNvPr>
                <p14:cNvContentPartPr/>
                <p14:nvPr/>
              </p14:nvContentPartPr>
              <p14:xfrm>
                <a:off x="4866270" y="978105"/>
                <a:ext cx="188280" cy="1810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728324D-1A07-4C9D-A55B-0C262EB19D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57270" y="969465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DBABE69-ADB8-4FDF-9849-CE937200A19F}"/>
                    </a:ext>
                  </a:extLst>
                </p14:cNvPr>
                <p14:cNvContentPartPr/>
                <p14:nvPr/>
              </p14:nvContentPartPr>
              <p14:xfrm>
                <a:off x="4869150" y="1078545"/>
                <a:ext cx="166320" cy="29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DBABE69-ADB8-4FDF-9849-CE937200A1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60150" y="1069905"/>
                  <a:ext cx="183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5570DF4-7664-4367-B227-24DDF15C2B66}"/>
                    </a:ext>
                  </a:extLst>
                </p14:cNvPr>
                <p14:cNvContentPartPr/>
                <p14:nvPr/>
              </p14:nvContentPartPr>
              <p14:xfrm>
                <a:off x="5280990" y="845985"/>
                <a:ext cx="260640" cy="4424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5570DF4-7664-4367-B227-24DDF15C2B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2350" y="836985"/>
                  <a:ext cx="2782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DDD07ED-2320-4A6F-A1FF-336E73756C33}"/>
                    </a:ext>
                  </a:extLst>
                </p14:cNvPr>
                <p14:cNvContentPartPr/>
                <p14:nvPr/>
              </p14:nvContentPartPr>
              <p14:xfrm>
                <a:off x="2384430" y="732225"/>
                <a:ext cx="224280" cy="556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DDD07ED-2320-4A6F-A1FF-336E73756C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75790" y="723585"/>
                  <a:ext cx="241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8816956-4AA6-4513-831E-AA189DEAE57B}"/>
                    </a:ext>
                  </a:extLst>
                </p14:cNvPr>
                <p14:cNvContentPartPr/>
                <p14:nvPr/>
              </p14:nvContentPartPr>
              <p14:xfrm>
                <a:off x="5651430" y="600465"/>
                <a:ext cx="213120" cy="222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8816956-4AA6-4513-831E-AA189DEAE5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42790" y="591465"/>
                  <a:ext cx="230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0F18793-342F-4916-9CE6-0126E05B7401}"/>
                    </a:ext>
                  </a:extLst>
                </p14:cNvPr>
                <p14:cNvContentPartPr/>
                <p14:nvPr/>
              </p14:nvContentPartPr>
              <p14:xfrm>
                <a:off x="2484150" y="1281945"/>
                <a:ext cx="3278160" cy="166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0F18793-342F-4916-9CE6-0126E05B74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75150" y="1272945"/>
                  <a:ext cx="3295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3A09B70-0576-4753-AF30-31BB5A3F2A1E}"/>
                    </a:ext>
                  </a:extLst>
                </p14:cNvPr>
                <p14:cNvContentPartPr/>
                <p14:nvPr/>
              </p14:nvContentPartPr>
              <p14:xfrm>
                <a:off x="3622830" y="1517385"/>
                <a:ext cx="290520" cy="395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3A09B70-0576-4753-AF30-31BB5A3F2A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13830" y="1508745"/>
                  <a:ext cx="308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0B49EC9-A323-4FB7-B069-A780AF050008}"/>
                    </a:ext>
                  </a:extLst>
                </p14:cNvPr>
                <p14:cNvContentPartPr/>
                <p14:nvPr/>
              </p14:nvContentPartPr>
              <p14:xfrm>
                <a:off x="4035390" y="1814025"/>
                <a:ext cx="170280" cy="149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0B49EC9-A323-4FB7-B069-A780AF0500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26390" y="1805025"/>
                  <a:ext cx="187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517134C-58DC-4368-8CAD-CC40914F790C}"/>
                    </a:ext>
                  </a:extLst>
                </p14:cNvPr>
                <p14:cNvContentPartPr/>
                <p14:nvPr/>
              </p14:nvContentPartPr>
              <p14:xfrm>
                <a:off x="4001190" y="1883145"/>
                <a:ext cx="120960" cy="19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517134C-58DC-4368-8CAD-CC40914F79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92550" y="1874505"/>
                  <a:ext cx="138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9FAA6B4-84E9-435B-9F95-3D9EF8A73AAD}"/>
                    </a:ext>
                  </a:extLst>
                </p14:cNvPr>
                <p14:cNvContentPartPr/>
                <p14:nvPr/>
              </p14:nvContentPartPr>
              <p14:xfrm>
                <a:off x="3985710" y="1810065"/>
                <a:ext cx="214200" cy="41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9FAA6B4-84E9-435B-9F95-3D9EF8A73A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77070" y="1801065"/>
                  <a:ext cx="23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BAF6CBD-3D0B-4263-BC82-2C33D22209F7}"/>
                    </a:ext>
                  </a:extLst>
                </p14:cNvPr>
                <p14:cNvContentPartPr/>
                <p14:nvPr/>
              </p14:nvContentPartPr>
              <p14:xfrm>
                <a:off x="5954550" y="1225425"/>
                <a:ext cx="152640" cy="16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BAF6CBD-3D0B-4263-BC82-2C33D22209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45550" y="1216425"/>
                  <a:ext cx="170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80126C7-F031-4CE0-A638-A0401BB68679}"/>
                    </a:ext>
                  </a:extLst>
                </p14:cNvPr>
                <p14:cNvContentPartPr/>
                <p14:nvPr/>
              </p14:nvContentPartPr>
              <p14:xfrm>
                <a:off x="5879310" y="1379145"/>
                <a:ext cx="155880" cy="29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80126C7-F031-4CE0-A638-A0401BB686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70670" y="1370145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9CEB9C72-3318-4A99-BA8E-005A95E326C3}"/>
              </a:ext>
            </a:extLst>
          </p:cNvPr>
          <p:cNvGrpSpPr/>
          <p:nvPr/>
        </p:nvGrpSpPr>
        <p:grpSpPr>
          <a:xfrm>
            <a:off x="7040136" y="1242007"/>
            <a:ext cx="811080" cy="399960"/>
            <a:chOff x="7085670" y="1580025"/>
            <a:chExt cx="811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62600A9-AF6E-4048-96CD-29BE28BCE87A}"/>
                    </a:ext>
                  </a:extLst>
                </p14:cNvPr>
                <p14:cNvContentPartPr/>
                <p14:nvPr/>
              </p14:nvContentPartPr>
              <p14:xfrm>
                <a:off x="7085670" y="1580025"/>
                <a:ext cx="203760" cy="399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62600A9-AF6E-4048-96CD-29BE28BCE8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76670" y="1571385"/>
                  <a:ext cx="2214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5D03CF8-B047-492F-AD0D-8F9E1BEDE62E}"/>
                    </a:ext>
                  </a:extLst>
                </p14:cNvPr>
                <p14:cNvContentPartPr/>
                <p14:nvPr/>
              </p14:nvContentPartPr>
              <p14:xfrm>
                <a:off x="7401750" y="1598025"/>
                <a:ext cx="257400" cy="264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5D03CF8-B047-492F-AD0D-8F9E1BEDE6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92750" y="1589025"/>
                  <a:ext cx="275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122705B-2F57-4ED8-AA90-A2796E4AD735}"/>
                    </a:ext>
                  </a:extLst>
                </p14:cNvPr>
                <p14:cNvContentPartPr/>
                <p14:nvPr/>
              </p14:nvContentPartPr>
              <p14:xfrm>
                <a:off x="7698750" y="1649145"/>
                <a:ext cx="198000" cy="1771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122705B-2F57-4ED8-AA90-A2796E4AD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90110" y="1640145"/>
                  <a:ext cx="2156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CDF433EC-37E2-405A-B9BF-9363D956A6F2}"/>
              </a:ext>
            </a:extLst>
          </p:cNvPr>
          <p:cNvGrpSpPr/>
          <p:nvPr/>
        </p:nvGrpSpPr>
        <p:grpSpPr>
          <a:xfrm>
            <a:off x="6594096" y="172087"/>
            <a:ext cx="4024440" cy="927360"/>
            <a:chOff x="6639630" y="510105"/>
            <a:chExt cx="402444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4CD3E91-5F06-4283-BD27-F56EAED1EE4C}"/>
                    </a:ext>
                  </a:extLst>
                </p14:cNvPr>
                <p14:cNvContentPartPr/>
                <p14:nvPr/>
              </p14:nvContentPartPr>
              <p14:xfrm>
                <a:off x="6909990" y="870465"/>
                <a:ext cx="206640" cy="327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4CD3E91-5F06-4283-BD27-F56EAED1EE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1350" y="861465"/>
                  <a:ext cx="224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A771B2D-8134-4BC6-9232-4ED995B91AD1}"/>
                    </a:ext>
                  </a:extLst>
                </p14:cNvPr>
                <p14:cNvContentPartPr/>
                <p14:nvPr/>
              </p14:nvContentPartPr>
              <p14:xfrm>
                <a:off x="7225710" y="840945"/>
                <a:ext cx="290880" cy="3078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A771B2D-8134-4BC6-9232-4ED995B91A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16710" y="832305"/>
                  <a:ext cx="308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C73DFCB-43E8-4ED8-8551-6FB0DCCD1345}"/>
                    </a:ext>
                  </a:extLst>
                </p14:cNvPr>
                <p14:cNvContentPartPr/>
                <p14:nvPr/>
              </p14:nvContentPartPr>
              <p14:xfrm>
                <a:off x="7581030" y="976665"/>
                <a:ext cx="159840" cy="15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C73DFCB-43E8-4ED8-8551-6FB0DCCD13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72030" y="967665"/>
                  <a:ext cx="177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BCD3422-5406-4A18-9092-F41F0CEDB89D}"/>
                    </a:ext>
                  </a:extLst>
                </p14:cNvPr>
                <p14:cNvContentPartPr/>
                <p14:nvPr/>
              </p14:nvContentPartPr>
              <p14:xfrm>
                <a:off x="7849590" y="847065"/>
                <a:ext cx="245160" cy="2422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BCD3422-5406-4A18-9092-F41F0CEDB8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40590" y="838065"/>
                  <a:ext cx="262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C588CAB-1AF5-410B-9B6A-38C03D9519E1}"/>
                    </a:ext>
                  </a:extLst>
                </p14:cNvPr>
                <p14:cNvContentPartPr/>
                <p14:nvPr/>
              </p14:nvContentPartPr>
              <p14:xfrm>
                <a:off x="8085750" y="759945"/>
                <a:ext cx="365400" cy="4842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C588CAB-1AF5-410B-9B6A-38C03D9519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7110" y="750945"/>
                  <a:ext cx="3830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64FFCA3-B22A-47B7-91F7-0F146F70751E}"/>
                    </a:ext>
                  </a:extLst>
                </p14:cNvPr>
                <p14:cNvContentPartPr/>
                <p14:nvPr/>
              </p14:nvContentPartPr>
              <p14:xfrm>
                <a:off x="6765630" y="842385"/>
                <a:ext cx="223200" cy="401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64FFCA3-B22A-47B7-91F7-0F146F7075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56630" y="833745"/>
                  <a:ext cx="2408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EBFD8D0-00B9-454B-B6E4-E5E57DA9AE13}"/>
                    </a:ext>
                  </a:extLst>
                </p14:cNvPr>
                <p14:cNvContentPartPr/>
                <p14:nvPr/>
              </p14:nvContentPartPr>
              <p14:xfrm>
                <a:off x="8365110" y="510105"/>
                <a:ext cx="371520" cy="235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EBFD8D0-00B9-454B-B6E4-E5E57DA9AE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56110" y="501105"/>
                  <a:ext cx="389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C3F35B5-290B-447C-8484-65EC1EBF808C}"/>
                    </a:ext>
                  </a:extLst>
                </p14:cNvPr>
                <p14:cNvContentPartPr/>
                <p14:nvPr/>
              </p14:nvContentPartPr>
              <p14:xfrm>
                <a:off x="6639630" y="1364385"/>
                <a:ext cx="1960920" cy="62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C3F35B5-290B-447C-8484-65EC1EBF80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0990" y="1355745"/>
                  <a:ext cx="1978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3D31B62-9D56-41D2-8CA7-1FCB006DFB12}"/>
                    </a:ext>
                  </a:extLst>
                </p14:cNvPr>
                <p14:cNvContentPartPr/>
                <p14:nvPr/>
              </p14:nvContentPartPr>
              <p14:xfrm>
                <a:off x="8766870" y="1312185"/>
                <a:ext cx="211680" cy="165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3D31B62-9D56-41D2-8CA7-1FCB006DFB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58230" y="1303545"/>
                  <a:ext cx="229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7D92849-5A63-43AC-B726-4F3DFDE7BA35}"/>
                    </a:ext>
                  </a:extLst>
                </p14:cNvPr>
                <p14:cNvContentPartPr/>
                <p14:nvPr/>
              </p14:nvContentPartPr>
              <p14:xfrm>
                <a:off x="8738790" y="1417665"/>
                <a:ext cx="137160" cy="198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7D92849-5A63-43AC-B726-4F3DFDE7BA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30150" y="1409025"/>
                  <a:ext cx="154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910E861-3AA6-4473-A2B5-4AF56479057E}"/>
                    </a:ext>
                  </a:extLst>
                </p14:cNvPr>
                <p14:cNvContentPartPr/>
                <p14:nvPr/>
              </p14:nvContentPartPr>
              <p14:xfrm>
                <a:off x="9258630" y="1028865"/>
                <a:ext cx="168120" cy="308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910E861-3AA6-4473-A2B5-4AF5647905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49990" y="1019865"/>
                  <a:ext cx="185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CABFD53-601B-4543-A112-C79809897EC2}"/>
                    </a:ext>
                  </a:extLst>
                </p14:cNvPr>
                <p14:cNvContentPartPr/>
                <p14:nvPr/>
              </p14:nvContentPartPr>
              <p14:xfrm>
                <a:off x="9511350" y="899265"/>
                <a:ext cx="18360" cy="968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CABFD53-601B-4543-A112-C79809897E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02350" y="890625"/>
                  <a:ext cx="36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5A75F7D-3FCD-4E58-848D-110097ACDF10}"/>
                    </a:ext>
                  </a:extLst>
                </p14:cNvPr>
                <p14:cNvContentPartPr/>
                <p14:nvPr/>
              </p14:nvContentPartPr>
              <p14:xfrm>
                <a:off x="9602790" y="997545"/>
                <a:ext cx="142200" cy="294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5A75F7D-3FCD-4E58-848D-110097ACDF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93790" y="988905"/>
                  <a:ext cx="159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3B92694-8708-4773-BFAE-D081BA9FE4E2}"/>
                    </a:ext>
                  </a:extLst>
                </p14:cNvPr>
                <p14:cNvContentPartPr/>
                <p14:nvPr/>
              </p14:nvContentPartPr>
              <p14:xfrm>
                <a:off x="9863430" y="993945"/>
                <a:ext cx="394920" cy="323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3B92694-8708-4773-BFAE-D081BA9FE4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54790" y="984945"/>
                  <a:ext cx="412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7C55678-528B-428C-919D-D1A6624A7C49}"/>
                    </a:ext>
                  </a:extLst>
                </p14:cNvPr>
                <p14:cNvContentPartPr/>
                <p14:nvPr/>
              </p14:nvContentPartPr>
              <p14:xfrm>
                <a:off x="10287870" y="992145"/>
                <a:ext cx="376200" cy="2736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7C55678-528B-428C-919D-D1A6624A7C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78870" y="983505"/>
                  <a:ext cx="3938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357F103B-5EB5-46BC-B4D7-3A3E28A07D20}"/>
              </a:ext>
            </a:extLst>
          </p:cNvPr>
          <p:cNvGrpSpPr/>
          <p:nvPr/>
        </p:nvGrpSpPr>
        <p:grpSpPr>
          <a:xfrm>
            <a:off x="559416" y="2149567"/>
            <a:ext cx="2027880" cy="359640"/>
            <a:chOff x="604950" y="2487585"/>
            <a:chExt cx="20278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281EFEC-BE11-41B9-A11E-AD4F53D850A0}"/>
                    </a:ext>
                  </a:extLst>
                </p14:cNvPr>
                <p14:cNvContentPartPr/>
                <p14:nvPr/>
              </p14:nvContentPartPr>
              <p14:xfrm>
                <a:off x="953790" y="2487585"/>
                <a:ext cx="50760" cy="359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281EFEC-BE11-41B9-A11E-AD4F53D850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5150" y="2478945"/>
                  <a:ext cx="684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BCF054E-546E-4221-9D2F-ADF2E2BE5F6F}"/>
                    </a:ext>
                  </a:extLst>
                </p14:cNvPr>
                <p14:cNvContentPartPr/>
                <p14:nvPr/>
              </p14:nvContentPartPr>
              <p14:xfrm>
                <a:off x="604950" y="2567505"/>
                <a:ext cx="554760" cy="835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BCF054E-546E-4221-9D2F-ADF2E2BE5F6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5950" y="2558505"/>
                  <a:ext cx="572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F4F1C15-7452-4C7C-9D2D-81A727788CC4}"/>
                    </a:ext>
                  </a:extLst>
                </p14:cNvPr>
                <p14:cNvContentPartPr/>
                <p14:nvPr/>
              </p14:nvContentPartPr>
              <p14:xfrm>
                <a:off x="1095630" y="2672985"/>
                <a:ext cx="225360" cy="167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F4F1C15-7452-4C7C-9D2D-81A727788C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6630" y="2664345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A12A5E1-4E38-43D7-B8CD-02E9F771FCEF}"/>
                    </a:ext>
                  </a:extLst>
                </p14:cNvPr>
                <p14:cNvContentPartPr/>
                <p14:nvPr/>
              </p14:nvContentPartPr>
              <p14:xfrm>
                <a:off x="1305870" y="2651385"/>
                <a:ext cx="438120" cy="1717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A12A5E1-4E38-43D7-B8CD-02E9F771FC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96870" y="2642745"/>
                  <a:ext cx="455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CA2CCC8-9917-4A06-B9E3-55761D917091}"/>
                    </a:ext>
                  </a:extLst>
                </p14:cNvPr>
                <p14:cNvContentPartPr/>
                <p14:nvPr/>
              </p14:nvContentPartPr>
              <p14:xfrm>
                <a:off x="1726710" y="2622585"/>
                <a:ext cx="203400" cy="203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CA2CCC8-9917-4A06-B9E3-55761D9170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17710" y="2613585"/>
                  <a:ext cx="221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3E31B1A-3D00-47D5-9176-DCC82E074CAC}"/>
                    </a:ext>
                  </a:extLst>
                </p14:cNvPr>
                <p14:cNvContentPartPr/>
                <p14:nvPr/>
              </p14:nvContentPartPr>
              <p14:xfrm>
                <a:off x="1930470" y="2554545"/>
                <a:ext cx="314640" cy="243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3E31B1A-3D00-47D5-9176-DCC82E074C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21470" y="2545905"/>
                  <a:ext cx="332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5275303-D354-4736-9300-AF8920DEF019}"/>
                    </a:ext>
                  </a:extLst>
                </p14:cNvPr>
                <p14:cNvContentPartPr/>
                <p14:nvPr/>
              </p14:nvContentPartPr>
              <p14:xfrm>
                <a:off x="2277870" y="2656785"/>
                <a:ext cx="141480" cy="1494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5275303-D354-4736-9300-AF8920DEF0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69230" y="2647785"/>
                  <a:ext cx="159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2243DA3-49B2-480D-8908-B9FAF194A417}"/>
                    </a:ext>
                  </a:extLst>
                </p14:cNvPr>
                <p14:cNvContentPartPr/>
                <p14:nvPr/>
              </p14:nvContentPartPr>
              <p14:xfrm>
                <a:off x="2422950" y="2523225"/>
                <a:ext cx="209880" cy="2872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2243DA3-49B2-480D-8908-B9FAF194A4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4310" y="2514225"/>
                  <a:ext cx="22752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21F0231B-9983-45DD-9F42-625A72F3CC0A}"/>
              </a:ext>
            </a:extLst>
          </p:cNvPr>
          <p:cNvGrpSpPr/>
          <p:nvPr/>
        </p:nvGrpSpPr>
        <p:grpSpPr>
          <a:xfrm>
            <a:off x="6214656" y="2002687"/>
            <a:ext cx="406440" cy="352440"/>
            <a:chOff x="6260190" y="2340705"/>
            <a:chExt cx="4064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630F196-A5B2-453E-A565-6D69BF283605}"/>
                    </a:ext>
                  </a:extLst>
                </p14:cNvPr>
                <p14:cNvContentPartPr/>
                <p14:nvPr/>
              </p14:nvContentPartPr>
              <p14:xfrm>
                <a:off x="6260190" y="2343585"/>
                <a:ext cx="371160" cy="3366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630F196-A5B2-453E-A565-6D69BF2836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51550" y="2334585"/>
                  <a:ext cx="388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1180010-2857-4789-9BD9-E87A054F4065}"/>
                    </a:ext>
                  </a:extLst>
                </p14:cNvPr>
                <p14:cNvContentPartPr/>
                <p14:nvPr/>
              </p14:nvContentPartPr>
              <p14:xfrm>
                <a:off x="6341910" y="2340705"/>
                <a:ext cx="324720" cy="3524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1180010-2857-4789-9BD9-E87A054F40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33270" y="2332065"/>
                  <a:ext cx="34236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5A9D0830-742C-41CF-81E5-0DB999529417}"/>
              </a:ext>
            </a:extLst>
          </p:cNvPr>
          <p:cNvGrpSpPr/>
          <p:nvPr/>
        </p:nvGrpSpPr>
        <p:grpSpPr>
          <a:xfrm>
            <a:off x="6984696" y="1981087"/>
            <a:ext cx="771480" cy="315000"/>
            <a:chOff x="7030230" y="2319105"/>
            <a:chExt cx="7714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E2C14F5-400F-4528-83D3-D55E3AC95CEC}"/>
                    </a:ext>
                  </a:extLst>
                </p14:cNvPr>
                <p14:cNvContentPartPr/>
                <p14:nvPr/>
              </p14:nvContentPartPr>
              <p14:xfrm>
                <a:off x="7030230" y="2319105"/>
                <a:ext cx="255960" cy="307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E2C14F5-400F-4528-83D3-D55E3AC95C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21230" y="2310105"/>
                  <a:ext cx="273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A67339-4C84-4DDF-9272-11FBAE4C02C3}"/>
                    </a:ext>
                  </a:extLst>
                </p14:cNvPr>
                <p14:cNvContentPartPr/>
                <p14:nvPr/>
              </p14:nvContentPartPr>
              <p14:xfrm>
                <a:off x="7387710" y="2404785"/>
                <a:ext cx="414000" cy="229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A67339-4C84-4DDF-9272-11FBAE4C02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79070" y="2396145"/>
                  <a:ext cx="4316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4BF13321-114D-4E7D-94F4-19606344B9B3}"/>
              </a:ext>
            </a:extLst>
          </p:cNvPr>
          <p:cNvGrpSpPr/>
          <p:nvPr/>
        </p:nvGrpSpPr>
        <p:grpSpPr>
          <a:xfrm>
            <a:off x="3303837" y="2180347"/>
            <a:ext cx="1000440" cy="265320"/>
            <a:chOff x="4793190" y="206265"/>
            <a:chExt cx="100044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63AA89AD-92C5-474F-B2FC-ABAE1479FE10}"/>
                    </a:ext>
                  </a:extLst>
                </p14:cNvPr>
                <p14:cNvContentPartPr/>
                <p14:nvPr/>
              </p14:nvContentPartPr>
              <p14:xfrm>
                <a:off x="4793190" y="206265"/>
                <a:ext cx="252000" cy="240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2266319-591C-49D3-B58A-030E2210B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84190" y="197625"/>
                  <a:ext cx="269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93DB5F2C-E220-43E0-9D5C-823C7BF0EE9F}"/>
                    </a:ext>
                  </a:extLst>
                </p14:cNvPr>
                <p14:cNvContentPartPr/>
                <p14:nvPr/>
              </p14:nvContentPartPr>
              <p14:xfrm>
                <a:off x="5163630" y="313185"/>
                <a:ext cx="204840" cy="158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2613BB0-3ED1-48BB-B4C6-C51D4473B1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4990" y="304545"/>
                  <a:ext cx="222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55E4FE9-CAA8-4B38-A393-9A05F0A560D2}"/>
                    </a:ext>
                  </a:extLst>
                </p14:cNvPr>
                <p14:cNvContentPartPr/>
                <p14:nvPr/>
              </p14:nvContentPartPr>
              <p14:xfrm>
                <a:off x="5136630" y="390225"/>
                <a:ext cx="145080" cy="22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3AABB62-15DE-4F51-A2D2-FB642BDFA7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27630" y="381225"/>
                  <a:ext cx="162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BAFECA88-295C-45EB-902F-54104EE7B5C2}"/>
                    </a:ext>
                  </a:extLst>
                </p14:cNvPr>
                <p14:cNvContentPartPr/>
                <p14:nvPr/>
              </p14:nvContentPartPr>
              <p14:xfrm>
                <a:off x="5130870" y="307785"/>
                <a:ext cx="324360" cy="38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9071F5B-E145-46CA-BDEB-4D58A43001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1870" y="299145"/>
                  <a:ext cx="342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6C8EA250-E341-4F06-AD47-11329A28823B}"/>
                    </a:ext>
                  </a:extLst>
                </p14:cNvPr>
                <p14:cNvContentPartPr/>
                <p14:nvPr/>
              </p14:nvContentPartPr>
              <p14:xfrm>
                <a:off x="5561430" y="267825"/>
                <a:ext cx="232200" cy="132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B3AA114-EE6F-4B94-90B7-94B0B7DE57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2790" y="258825"/>
                  <a:ext cx="249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o 262">
            <a:extLst>
              <a:ext uri="{FF2B5EF4-FFF2-40B4-BE49-F238E27FC236}">
                <a16:creationId xmlns:a16="http://schemas.microsoft.com/office/drawing/2014/main" id="{916DDA22-80AE-4F62-BC6A-9DEA4C4032AC}"/>
              </a:ext>
            </a:extLst>
          </p:cNvPr>
          <p:cNvGrpSpPr/>
          <p:nvPr/>
        </p:nvGrpSpPr>
        <p:grpSpPr>
          <a:xfrm>
            <a:off x="4565277" y="2115547"/>
            <a:ext cx="1262160" cy="266040"/>
            <a:chOff x="6054630" y="141465"/>
            <a:chExt cx="1262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70373E31-425F-4252-8412-698934A9F1E9}"/>
                    </a:ext>
                  </a:extLst>
                </p14:cNvPr>
                <p14:cNvContentPartPr/>
                <p14:nvPr/>
              </p14:nvContentPartPr>
              <p14:xfrm>
                <a:off x="6054630" y="141465"/>
                <a:ext cx="137880" cy="266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38C0180-5652-4910-8BC1-4FCA80C4E7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5630" y="132825"/>
                  <a:ext cx="155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A4E734E4-0F14-4F80-B202-62E20F5D8232}"/>
                    </a:ext>
                  </a:extLst>
                </p14:cNvPr>
                <p14:cNvContentPartPr/>
                <p14:nvPr/>
              </p14:nvContentPartPr>
              <p14:xfrm>
                <a:off x="6264150" y="171345"/>
                <a:ext cx="229680" cy="198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CB4610B-0C6B-4587-96EA-F4A0984AD9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55510" y="162705"/>
                  <a:ext cx="247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379FBC9E-9C10-4D8C-B39E-7A5EB7B65A8F}"/>
                    </a:ext>
                  </a:extLst>
                </p14:cNvPr>
                <p14:cNvContentPartPr/>
                <p14:nvPr/>
              </p14:nvContentPartPr>
              <p14:xfrm>
                <a:off x="6549990" y="191145"/>
                <a:ext cx="184680" cy="163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D601A61-135F-40FE-8856-133EC4375A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0990" y="182505"/>
                  <a:ext cx="202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34326F37-FC9E-43EC-9EC4-DA2198C77FEE}"/>
                    </a:ext>
                  </a:extLst>
                </p14:cNvPr>
                <p14:cNvContentPartPr/>
                <p14:nvPr/>
              </p14:nvContentPartPr>
              <p14:xfrm>
                <a:off x="6720270" y="165225"/>
                <a:ext cx="596520" cy="201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B9C884D-FC3C-43C4-8746-1C00C6094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1630" y="156225"/>
                  <a:ext cx="6141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2C2229C-654F-4368-9888-C997DA355EB1}"/>
              </a:ext>
            </a:extLst>
          </p:cNvPr>
          <p:cNvGrpSpPr/>
          <p:nvPr/>
        </p:nvGrpSpPr>
        <p:grpSpPr>
          <a:xfrm>
            <a:off x="684300" y="938505"/>
            <a:ext cx="164880" cy="145080"/>
            <a:chOff x="684300" y="938505"/>
            <a:chExt cx="16488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8F2E43C-0255-43BD-9784-2F17AEF6DAB3}"/>
                    </a:ext>
                  </a:extLst>
                </p14:cNvPr>
                <p14:cNvContentPartPr/>
                <p14:nvPr/>
              </p14:nvContentPartPr>
              <p14:xfrm>
                <a:off x="731460" y="968025"/>
                <a:ext cx="36360" cy="80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8F2E43C-0255-43BD-9784-2F17AEF6DAB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2460" y="959385"/>
                  <a:ext cx="54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4854FE9-99F6-4956-8409-FD84C1C61166}"/>
                    </a:ext>
                  </a:extLst>
                </p14:cNvPr>
                <p14:cNvContentPartPr/>
                <p14:nvPr/>
              </p14:nvContentPartPr>
              <p14:xfrm>
                <a:off x="684300" y="938505"/>
                <a:ext cx="164880" cy="145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4854FE9-99F6-4956-8409-FD84C1C6116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75300" y="929865"/>
                  <a:ext cx="1825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3A40C26-ACC5-4445-84E6-9C4895A7F41E}"/>
              </a:ext>
            </a:extLst>
          </p:cNvPr>
          <p:cNvGrpSpPr/>
          <p:nvPr/>
        </p:nvGrpSpPr>
        <p:grpSpPr>
          <a:xfrm>
            <a:off x="647580" y="3519345"/>
            <a:ext cx="776520" cy="673920"/>
            <a:chOff x="647580" y="3519345"/>
            <a:chExt cx="77652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4D63AEB-5E8E-4735-8D7F-9D5028869CC8}"/>
                    </a:ext>
                  </a:extLst>
                </p14:cNvPr>
                <p14:cNvContentPartPr/>
                <p14:nvPr/>
              </p14:nvContentPartPr>
              <p14:xfrm>
                <a:off x="856740" y="3615825"/>
                <a:ext cx="48960" cy="494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4D63AEB-5E8E-4735-8D7F-9D5028869CC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100" y="3607185"/>
                  <a:ext cx="666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7CEF365-F98B-42E4-9B79-2BB36961571E}"/>
                    </a:ext>
                  </a:extLst>
                </p14:cNvPr>
                <p14:cNvContentPartPr/>
                <p14:nvPr/>
              </p14:nvContentPartPr>
              <p14:xfrm>
                <a:off x="647580" y="3519345"/>
                <a:ext cx="388080" cy="238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7CEF365-F98B-42E4-9B79-2BB36961571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8580" y="3510705"/>
                  <a:ext cx="405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4702A22-AFB4-4752-8A8B-290E7EDEA610}"/>
                    </a:ext>
                  </a:extLst>
                </p14:cNvPr>
                <p14:cNvContentPartPr/>
                <p14:nvPr/>
              </p14:nvContentPartPr>
              <p14:xfrm>
                <a:off x="1034580" y="3936945"/>
                <a:ext cx="189720" cy="256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4702A22-AFB4-4752-8A8B-290E7EDEA61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5940" y="3927945"/>
                  <a:ext cx="207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657DD53-589E-4C87-89BE-010C63CB2C95}"/>
                    </a:ext>
                  </a:extLst>
                </p14:cNvPr>
                <p14:cNvContentPartPr/>
                <p14:nvPr/>
              </p14:nvContentPartPr>
              <p14:xfrm>
                <a:off x="1286940" y="4019025"/>
                <a:ext cx="137160" cy="162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657DD53-589E-4C87-89BE-010C63CB2C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8300" y="4010025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1704613-6B51-418B-AFC6-1510A1452649}"/>
                    </a:ext>
                  </a:extLst>
                </p14:cNvPr>
                <p14:cNvContentPartPr/>
                <p14:nvPr/>
              </p14:nvContentPartPr>
              <p14:xfrm>
                <a:off x="1288380" y="4114065"/>
                <a:ext cx="59760" cy="14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1704613-6B51-418B-AFC6-1510A145264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79740" y="4105065"/>
                  <a:ext cx="77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E32A5CA-140A-4496-B020-B71548545D41}"/>
                    </a:ext>
                  </a:extLst>
                </p14:cNvPr>
                <p14:cNvContentPartPr/>
                <p14:nvPr/>
              </p14:nvContentPartPr>
              <p14:xfrm>
                <a:off x="1274340" y="4006425"/>
                <a:ext cx="144720" cy="51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E32A5CA-140A-4496-B020-B71548545D4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65340" y="3997785"/>
                  <a:ext cx="1623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2006BB-2125-4726-8DAD-55E28662006B}"/>
              </a:ext>
            </a:extLst>
          </p:cNvPr>
          <p:cNvGrpSpPr/>
          <p:nvPr/>
        </p:nvGrpSpPr>
        <p:grpSpPr>
          <a:xfrm>
            <a:off x="1687620" y="3903105"/>
            <a:ext cx="296640" cy="137160"/>
            <a:chOff x="1687620" y="3903105"/>
            <a:chExt cx="2966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C9C0955-1D9A-46F7-BA94-1C064527C49D}"/>
                    </a:ext>
                  </a:extLst>
                </p14:cNvPr>
                <p14:cNvContentPartPr/>
                <p14:nvPr/>
              </p14:nvContentPartPr>
              <p14:xfrm>
                <a:off x="1687620" y="3903105"/>
                <a:ext cx="197640" cy="172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C9C0955-1D9A-46F7-BA94-1C064527C4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78980" y="3894105"/>
                  <a:ext cx="21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92DDC80-B879-4B9D-A94C-4E946C550210}"/>
                    </a:ext>
                  </a:extLst>
                </p14:cNvPr>
                <p14:cNvContentPartPr/>
                <p14:nvPr/>
              </p14:nvContentPartPr>
              <p14:xfrm>
                <a:off x="1765740" y="4007145"/>
                <a:ext cx="218520" cy="331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92DDC80-B879-4B9D-A94C-4E946C55021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56740" y="3998145"/>
                  <a:ext cx="236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6EE7E47-93EB-48F9-B604-41E745539FA4}"/>
              </a:ext>
            </a:extLst>
          </p:cNvPr>
          <p:cNvGrpSpPr/>
          <p:nvPr/>
        </p:nvGrpSpPr>
        <p:grpSpPr>
          <a:xfrm>
            <a:off x="2479260" y="3441945"/>
            <a:ext cx="813600" cy="812160"/>
            <a:chOff x="2479260" y="3441945"/>
            <a:chExt cx="813600" cy="8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7EC726A-97A4-4D4E-B7DC-D652E0943FBC}"/>
                    </a:ext>
                  </a:extLst>
                </p14:cNvPr>
                <p14:cNvContentPartPr/>
                <p14:nvPr/>
              </p14:nvContentPartPr>
              <p14:xfrm>
                <a:off x="2479260" y="3441945"/>
                <a:ext cx="363240" cy="563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7EC726A-97A4-4D4E-B7DC-D652E0943FB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470260" y="3433305"/>
                  <a:ext cx="38088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4EA3F25-DB65-423F-8431-809858618DB4}"/>
                    </a:ext>
                  </a:extLst>
                </p14:cNvPr>
                <p14:cNvContentPartPr/>
                <p14:nvPr/>
              </p14:nvContentPartPr>
              <p14:xfrm>
                <a:off x="2820900" y="3940905"/>
                <a:ext cx="233640" cy="281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4EA3F25-DB65-423F-8431-809858618DB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12260" y="3932265"/>
                  <a:ext cx="251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3713F12-BEE9-479D-930C-B3A38E08B756}"/>
                    </a:ext>
                  </a:extLst>
                </p14:cNvPr>
                <p14:cNvContentPartPr/>
                <p14:nvPr/>
              </p14:nvContentPartPr>
              <p14:xfrm>
                <a:off x="3118980" y="4143945"/>
                <a:ext cx="146880" cy="1101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3713F12-BEE9-479D-930C-B3A38E08B75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109980" y="4134945"/>
                  <a:ext cx="164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823D425-CD34-42D8-9B48-7936ADFF5FDB}"/>
                    </a:ext>
                  </a:extLst>
                </p14:cNvPr>
                <p14:cNvContentPartPr/>
                <p14:nvPr/>
              </p14:nvContentPartPr>
              <p14:xfrm>
                <a:off x="3148860" y="4173465"/>
                <a:ext cx="77400" cy="30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823D425-CD34-42D8-9B48-7936ADFF5F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139860" y="4164825"/>
                  <a:ext cx="95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A90423A-2986-4C6B-8B17-91B60CE66E15}"/>
                    </a:ext>
                  </a:extLst>
                </p14:cNvPr>
                <p14:cNvContentPartPr/>
                <p14:nvPr/>
              </p14:nvContentPartPr>
              <p14:xfrm>
                <a:off x="3133380" y="4069425"/>
                <a:ext cx="159480" cy="74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A90423A-2986-4C6B-8B17-91B60CE66E1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24380" y="4060785"/>
                  <a:ext cx="1771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3D4F59C-F516-44D5-9BED-AD95030E2B16}"/>
              </a:ext>
            </a:extLst>
          </p:cNvPr>
          <p:cNvGrpSpPr/>
          <p:nvPr/>
        </p:nvGrpSpPr>
        <p:grpSpPr>
          <a:xfrm>
            <a:off x="3736740" y="3374625"/>
            <a:ext cx="1059480" cy="761400"/>
            <a:chOff x="3736740" y="3374625"/>
            <a:chExt cx="105948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D5B9CC4-9F6A-4F6C-9F9B-853B2CBB0422}"/>
                    </a:ext>
                  </a:extLst>
                </p14:cNvPr>
                <p14:cNvContentPartPr/>
                <p14:nvPr/>
              </p14:nvContentPartPr>
              <p14:xfrm>
                <a:off x="3736740" y="3896985"/>
                <a:ext cx="81720" cy="38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D5B9CC4-9F6A-4F6C-9F9B-853B2CBB042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28100" y="3887985"/>
                  <a:ext cx="99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CFB8CD0-EC67-443F-B613-C591A319037C}"/>
                    </a:ext>
                  </a:extLst>
                </p14:cNvPr>
                <p14:cNvContentPartPr/>
                <p14:nvPr/>
              </p14:nvContentPartPr>
              <p14:xfrm>
                <a:off x="3859860" y="3374625"/>
                <a:ext cx="581760" cy="6476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CFB8CD0-EC67-443F-B613-C591A31903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51220" y="3365625"/>
                  <a:ext cx="5994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34E8319-90DE-441B-A38C-693DDEFFA57C}"/>
                    </a:ext>
                  </a:extLst>
                </p14:cNvPr>
                <p14:cNvContentPartPr/>
                <p14:nvPr/>
              </p14:nvContentPartPr>
              <p14:xfrm>
                <a:off x="4534500" y="3930465"/>
                <a:ext cx="234000" cy="205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34E8319-90DE-441B-A38C-693DDEFFA57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25860" y="3921465"/>
                  <a:ext cx="251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3652124-C6B3-4A49-B6E4-0CF7FE254245}"/>
                    </a:ext>
                  </a:extLst>
                </p14:cNvPr>
                <p14:cNvContentPartPr/>
                <p14:nvPr/>
              </p14:nvContentPartPr>
              <p14:xfrm>
                <a:off x="4554660" y="4016865"/>
                <a:ext cx="156600" cy="529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3652124-C6B3-4A49-B6E4-0CF7FE2542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46020" y="4008225"/>
                  <a:ext cx="174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43A3F7F-8B8D-4CFB-9FF6-8C3C30874AC4}"/>
                    </a:ext>
                  </a:extLst>
                </p14:cNvPr>
                <p14:cNvContentPartPr/>
                <p14:nvPr/>
              </p14:nvContentPartPr>
              <p14:xfrm>
                <a:off x="4559700" y="3923265"/>
                <a:ext cx="236520" cy="70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43A3F7F-8B8D-4CFB-9FF6-8C3C30874AC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551060" y="3914265"/>
                  <a:ext cx="25416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4A6C7578-51F0-4993-8C7E-CB013304F385}"/>
                  </a:ext>
                </a:extLst>
              </p14:cNvPr>
              <p14:cNvContentPartPr/>
              <p14:nvPr/>
            </p14:nvContentPartPr>
            <p14:xfrm>
              <a:off x="5386620" y="3687465"/>
              <a:ext cx="360720" cy="1980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4A6C7578-51F0-4993-8C7E-CB013304F38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77620" y="3678825"/>
                <a:ext cx="378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68088EFB-CF50-4A20-AD3F-DD487D9A366F}"/>
                  </a:ext>
                </a:extLst>
              </p14:cNvPr>
              <p14:cNvContentPartPr/>
              <p14:nvPr/>
            </p14:nvContentPartPr>
            <p14:xfrm>
              <a:off x="5445660" y="3842985"/>
              <a:ext cx="341640" cy="237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68088EFB-CF50-4A20-AD3F-DD487D9A366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437020" y="3834345"/>
                <a:ext cx="3592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EB3CF82E-68E4-493E-A4BF-BBE6D3016B42}"/>
              </a:ext>
            </a:extLst>
          </p:cNvPr>
          <p:cNvGrpSpPr/>
          <p:nvPr/>
        </p:nvGrpSpPr>
        <p:grpSpPr>
          <a:xfrm>
            <a:off x="5413260" y="4058265"/>
            <a:ext cx="315720" cy="562320"/>
            <a:chOff x="5413260" y="4058265"/>
            <a:chExt cx="31572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FD1BF41-4398-4890-BB77-E14531A2D906}"/>
                    </a:ext>
                  </a:extLst>
                </p14:cNvPr>
                <p14:cNvContentPartPr/>
                <p14:nvPr/>
              </p14:nvContentPartPr>
              <p14:xfrm>
                <a:off x="5413260" y="4058265"/>
                <a:ext cx="315720" cy="254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FD1BF41-4398-4890-BB77-E14531A2D90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04260" y="4049265"/>
                  <a:ext cx="333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843DCC0-CAE5-4EBE-8514-06922E3611B3}"/>
                    </a:ext>
                  </a:extLst>
                </p14:cNvPr>
                <p14:cNvContentPartPr/>
                <p14:nvPr/>
              </p14:nvContentPartPr>
              <p14:xfrm>
                <a:off x="5493180" y="4301985"/>
                <a:ext cx="58320" cy="3186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843DCC0-CAE5-4EBE-8514-06922E3611B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84180" y="4293345"/>
                  <a:ext cx="7596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E1728C27-EECA-492A-A3FA-FB79D054C47D}"/>
              </a:ext>
            </a:extLst>
          </p:cNvPr>
          <p:cNvGrpSpPr/>
          <p:nvPr/>
        </p:nvGrpSpPr>
        <p:grpSpPr>
          <a:xfrm>
            <a:off x="4696140" y="4889505"/>
            <a:ext cx="964440" cy="621000"/>
            <a:chOff x="4696140" y="4889505"/>
            <a:chExt cx="96444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9F80827-F368-4D56-8EDF-EABCAF7A16C6}"/>
                    </a:ext>
                  </a:extLst>
                </p14:cNvPr>
                <p14:cNvContentPartPr/>
                <p14:nvPr/>
              </p14:nvContentPartPr>
              <p14:xfrm>
                <a:off x="4696140" y="4889505"/>
                <a:ext cx="182160" cy="458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9F80827-F368-4D56-8EDF-EABCAF7A16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687500" y="4880505"/>
                  <a:ext cx="1998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EF60102-3F91-4EDA-BE89-986520C86C13}"/>
                    </a:ext>
                  </a:extLst>
                </p14:cNvPr>
                <p14:cNvContentPartPr/>
                <p14:nvPr/>
              </p14:nvContentPartPr>
              <p14:xfrm>
                <a:off x="4979100" y="5160945"/>
                <a:ext cx="120600" cy="267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EF60102-3F91-4EDA-BE89-986520C86C1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70100" y="5151945"/>
                  <a:ext cx="138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3C4D811-2943-40AA-92E6-08990AAFCA71}"/>
                    </a:ext>
                  </a:extLst>
                </p14:cNvPr>
                <p14:cNvContentPartPr/>
                <p14:nvPr/>
              </p14:nvContentPartPr>
              <p14:xfrm>
                <a:off x="5142540" y="5365065"/>
                <a:ext cx="168840" cy="1454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3C4D811-2943-40AA-92E6-08990AAFCA7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33900" y="5356065"/>
                  <a:ext cx="186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A68437D-BCA0-410E-BEE2-15B3BD5672C9}"/>
                    </a:ext>
                  </a:extLst>
                </p14:cNvPr>
                <p14:cNvContentPartPr/>
                <p14:nvPr/>
              </p14:nvContentPartPr>
              <p14:xfrm>
                <a:off x="5154420" y="5413665"/>
                <a:ext cx="76680" cy="62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A68437D-BCA0-410E-BEE2-15B3BD5672C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45420" y="5405025"/>
                  <a:ext cx="9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9C793394-61E9-44ED-AE24-FF508B0C9386}"/>
                    </a:ext>
                  </a:extLst>
                </p14:cNvPr>
                <p14:cNvContentPartPr/>
                <p14:nvPr/>
              </p14:nvContentPartPr>
              <p14:xfrm>
                <a:off x="5152260" y="5081745"/>
                <a:ext cx="488160" cy="315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9C793394-61E9-44ED-AE24-FF508B0C938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43260" y="5072745"/>
                  <a:ext cx="505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88B7019-59C0-4102-A82A-03B73B9DB13E}"/>
                    </a:ext>
                  </a:extLst>
                </p14:cNvPr>
                <p14:cNvContentPartPr/>
                <p14:nvPr/>
              </p14:nvContentPartPr>
              <p14:xfrm>
                <a:off x="5517300" y="5198745"/>
                <a:ext cx="143280" cy="334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88B7019-59C0-4102-A82A-03B73B9DB13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08660" y="5190105"/>
                  <a:ext cx="1609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E01D7FE5-BA5C-48DA-B0FD-C910C6139B88}"/>
              </a:ext>
            </a:extLst>
          </p:cNvPr>
          <p:cNvGrpSpPr/>
          <p:nvPr/>
        </p:nvGrpSpPr>
        <p:grpSpPr>
          <a:xfrm>
            <a:off x="6106620" y="4796985"/>
            <a:ext cx="560520" cy="513360"/>
            <a:chOff x="6106620" y="4796985"/>
            <a:chExt cx="5605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8762BFC-BF79-41EC-A26A-4E6170187BE2}"/>
                    </a:ext>
                  </a:extLst>
                </p14:cNvPr>
                <p14:cNvContentPartPr/>
                <p14:nvPr/>
              </p14:nvContentPartPr>
              <p14:xfrm>
                <a:off x="6106620" y="4796985"/>
                <a:ext cx="312840" cy="4795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8762BFC-BF79-41EC-A26A-4E6170187BE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97980" y="4787985"/>
                  <a:ext cx="3304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3CEECEC-0B77-4F2E-B7C2-EFD06A840804}"/>
                    </a:ext>
                  </a:extLst>
                </p14:cNvPr>
                <p14:cNvContentPartPr/>
                <p14:nvPr/>
              </p14:nvContentPartPr>
              <p14:xfrm>
                <a:off x="6448260" y="5134665"/>
                <a:ext cx="218880" cy="175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3CEECEC-0B77-4F2E-B7C2-EFD06A84080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439260" y="5126025"/>
                  <a:ext cx="236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1138007-06E9-46B2-A5A6-500FE9EA2F59}"/>
                    </a:ext>
                  </a:extLst>
                </p14:cNvPr>
                <p14:cNvContentPartPr/>
                <p14:nvPr/>
              </p14:nvContentPartPr>
              <p14:xfrm>
                <a:off x="6492540" y="5237265"/>
                <a:ext cx="96120" cy="33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1138007-06E9-46B2-A5A6-500FE9EA2F5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83900" y="5228625"/>
                  <a:ext cx="113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A7C2E1D-405C-45C3-880D-DEB77239DAC8}"/>
                    </a:ext>
                  </a:extLst>
                </p14:cNvPr>
                <p14:cNvContentPartPr/>
                <p14:nvPr/>
              </p14:nvContentPartPr>
              <p14:xfrm>
                <a:off x="6473820" y="5154465"/>
                <a:ext cx="157680" cy="673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A7C2E1D-405C-45C3-880D-DEB77239DAC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64820" y="5145465"/>
                  <a:ext cx="17532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5D9D61B5-CD6F-44BD-A3B3-068A1CA045D9}"/>
              </a:ext>
            </a:extLst>
          </p:cNvPr>
          <p:cNvGrpSpPr/>
          <p:nvPr/>
        </p:nvGrpSpPr>
        <p:grpSpPr>
          <a:xfrm>
            <a:off x="6990780" y="4764585"/>
            <a:ext cx="636840" cy="557640"/>
            <a:chOff x="6990780" y="4764585"/>
            <a:chExt cx="6368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939D38A-A89A-4740-A0A3-BDD74C0EE2C0}"/>
                    </a:ext>
                  </a:extLst>
                </p14:cNvPr>
                <p14:cNvContentPartPr/>
                <p14:nvPr/>
              </p14:nvContentPartPr>
              <p14:xfrm>
                <a:off x="6990780" y="5091105"/>
                <a:ext cx="29520" cy="262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939D38A-A89A-4740-A0A3-BDD74C0EE2C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82140" y="5082105"/>
                  <a:ext cx="4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FC7075B-59B3-4AE8-83B9-D961F4C3C835}"/>
                    </a:ext>
                  </a:extLst>
                </p14:cNvPr>
                <p14:cNvContentPartPr/>
                <p14:nvPr/>
              </p14:nvContentPartPr>
              <p14:xfrm>
                <a:off x="7086900" y="4764585"/>
                <a:ext cx="333720" cy="4327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FC7075B-59B3-4AE8-83B9-D961F4C3C83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077900" y="4755585"/>
                  <a:ext cx="351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EBE8ECE-7266-4F5C-A20B-FC0C2ED4AF15}"/>
                    </a:ext>
                  </a:extLst>
                </p14:cNvPr>
                <p14:cNvContentPartPr/>
                <p14:nvPr/>
              </p14:nvContentPartPr>
              <p14:xfrm>
                <a:off x="7454820" y="5155545"/>
                <a:ext cx="155520" cy="166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EBE8ECE-7266-4F5C-A20B-FC0C2ED4AF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45820" y="5146905"/>
                  <a:ext cx="173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DAB18FA-EDC6-49AC-A3D9-5AD25A637D34}"/>
                    </a:ext>
                  </a:extLst>
                </p14:cNvPr>
                <p14:cNvContentPartPr/>
                <p14:nvPr/>
              </p14:nvContentPartPr>
              <p14:xfrm>
                <a:off x="7417740" y="5129265"/>
                <a:ext cx="209880" cy="1414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DAB18FA-EDC6-49AC-A3D9-5AD25A637D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09100" y="5120625"/>
                  <a:ext cx="2275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AF374DBD-93BD-4966-8ECA-B988477A2F83}"/>
              </a:ext>
            </a:extLst>
          </p:cNvPr>
          <p:cNvGrpSpPr/>
          <p:nvPr/>
        </p:nvGrpSpPr>
        <p:grpSpPr>
          <a:xfrm>
            <a:off x="4772460" y="5718945"/>
            <a:ext cx="2057040" cy="1028880"/>
            <a:chOff x="4772460" y="5718945"/>
            <a:chExt cx="2057040" cy="10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5453F67-EF76-456C-9A56-230422FBE3E4}"/>
                    </a:ext>
                  </a:extLst>
                </p14:cNvPr>
                <p14:cNvContentPartPr/>
                <p14:nvPr/>
              </p14:nvContentPartPr>
              <p14:xfrm>
                <a:off x="4772460" y="5869785"/>
                <a:ext cx="214920" cy="343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5453F67-EF76-456C-9A56-230422FBE3E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63820" y="5860785"/>
                  <a:ext cx="232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AEFD527-0B07-4668-B2B3-DBB9B2075B17}"/>
                    </a:ext>
                  </a:extLst>
                </p14:cNvPr>
                <p14:cNvContentPartPr/>
                <p14:nvPr/>
              </p14:nvContentPartPr>
              <p14:xfrm>
                <a:off x="5101140" y="6119265"/>
                <a:ext cx="217080" cy="164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AEFD527-0B07-4668-B2B3-DBB9B2075B1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92140" y="6110265"/>
                  <a:ext cx="23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F2BC9B8-CB5E-41BB-BB29-BE564702CB5A}"/>
                    </a:ext>
                  </a:extLst>
                </p14:cNvPr>
                <p14:cNvContentPartPr/>
                <p14:nvPr/>
              </p14:nvContentPartPr>
              <p14:xfrm>
                <a:off x="5156580" y="6193785"/>
                <a:ext cx="51120" cy="306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F2BC9B8-CB5E-41BB-BB29-BE564702CB5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47940" y="6185145"/>
                  <a:ext cx="6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E06A780-143E-40F0-A99A-3485A7438A95}"/>
                    </a:ext>
                  </a:extLst>
                </p14:cNvPr>
                <p14:cNvContentPartPr/>
                <p14:nvPr/>
              </p14:nvContentPartPr>
              <p14:xfrm>
                <a:off x="5118780" y="6055185"/>
                <a:ext cx="521280" cy="1206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E06A780-143E-40F0-A99A-3485A7438A9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10140" y="6046185"/>
                  <a:ext cx="538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5D8FFF3A-6965-4CDA-9C84-A9EC39BB5CC2}"/>
                    </a:ext>
                  </a:extLst>
                </p14:cNvPr>
                <p14:cNvContentPartPr/>
                <p14:nvPr/>
              </p14:nvContentPartPr>
              <p14:xfrm>
                <a:off x="5520180" y="6118545"/>
                <a:ext cx="93600" cy="482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5D8FFF3A-6965-4CDA-9C84-A9EC39BB5C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11180" y="6109905"/>
                  <a:ext cx="111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140B71E-3261-4DE9-97CB-F8D7AC077B30}"/>
                    </a:ext>
                  </a:extLst>
                </p14:cNvPr>
                <p14:cNvContentPartPr/>
                <p14:nvPr/>
              </p14:nvContentPartPr>
              <p14:xfrm>
                <a:off x="5792340" y="5718945"/>
                <a:ext cx="345240" cy="431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140B71E-3261-4DE9-97CB-F8D7AC077B3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83340" y="5710305"/>
                  <a:ext cx="362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E887C8D-5762-4B14-BFE0-D07AA00F7667}"/>
                    </a:ext>
                  </a:extLst>
                </p14:cNvPr>
                <p14:cNvContentPartPr/>
                <p14:nvPr/>
              </p14:nvContentPartPr>
              <p14:xfrm>
                <a:off x="6160980" y="5887785"/>
                <a:ext cx="217080" cy="2224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E887C8D-5762-4B14-BFE0-D07AA00F76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151980" y="5878785"/>
                  <a:ext cx="234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9385FF1-7B09-40C6-BA44-BC8197E31B2B}"/>
                    </a:ext>
                  </a:extLst>
                </p14:cNvPr>
                <p14:cNvContentPartPr/>
                <p14:nvPr/>
              </p14:nvContentPartPr>
              <p14:xfrm>
                <a:off x="6414420" y="6001905"/>
                <a:ext cx="172440" cy="165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9385FF1-7B09-40C6-BA44-BC8197E31B2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405780" y="5993265"/>
                  <a:ext cx="190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A8E38C52-4C13-4721-B8F9-2BE89C3BA1B9}"/>
                    </a:ext>
                  </a:extLst>
                </p14:cNvPr>
                <p14:cNvContentPartPr/>
                <p14:nvPr/>
              </p14:nvContentPartPr>
              <p14:xfrm>
                <a:off x="6418380" y="6077865"/>
                <a:ext cx="44640" cy="172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A8E38C52-4C13-4721-B8F9-2BE89C3BA1B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09380" y="6069225"/>
                  <a:ext cx="62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80A14FA-D527-4494-8ED6-1FE3339BF979}"/>
                    </a:ext>
                  </a:extLst>
                </p14:cNvPr>
                <p14:cNvContentPartPr/>
                <p14:nvPr/>
              </p14:nvContentPartPr>
              <p14:xfrm>
                <a:off x="6413700" y="5992905"/>
                <a:ext cx="171360" cy="626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80A14FA-D527-4494-8ED6-1FE3339BF97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05060" y="5983905"/>
                  <a:ext cx="189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C4B38DC-DB81-47C7-A600-7B6B6FBF558B}"/>
                    </a:ext>
                  </a:extLst>
                </p14:cNvPr>
                <p14:cNvContentPartPr/>
                <p14:nvPr/>
              </p14:nvContentPartPr>
              <p14:xfrm>
                <a:off x="5939580" y="6203505"/>
                <a:ext cx="889920" cy="442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C4B38DC-DB81-47C7-A600-7B6B6FBF558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930940" y="6194505"/>
                  <a:ext cx="907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F34DFA5C-6EEF-4474-8FD2-ABAB4A1339E9}"/>
                    </a:ext>
                  </a:extLst>
                </p14:cNvPr>
                <p14:cNvContentPartPr/>
                <p14:nvPr/>
              </p14:nvContentPartPr>
              <p14:xfrm>
                <a:off x="6113820" y="6350025"/>
                <a:ext cx="235440" cy="3330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F34DFA5C-6EEF-4474-8FD2-ABAB4A1339E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4820" y="6341025"/>
                  <a:ext cx="25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F34D662-F885-47B4-ADED-EFAAF085FCC4}"/>
                    </a:ext>
                  </a:extLst>
                </p14:cNvPr>
                <p14:cNvContentPartPr/>
                <p14:nvPr/>
              </p14:nvContentPartPr>
              <p14:xfrm>
                <a:off x="6417660" y="6563865"/>
                <a:ext cx="185400" cy="1839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4F34D662-F885-47B4-ADED-EFAAF085FCC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09020" y="6555225"/>
                  <a:ext cx="203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4F92CF2-EB26-462A-893C-C71D394DFF1E}"/>
                    </a:ext>
                  </a:extLst>
                </p14:cNvPr>
                <p14:cNvContentPartPr/>
                <p14:nvPr/>
              </p14:nvContentPartPr>
              <p14:xfrm>
                <a:off x="6455820" y="6596985"/>
                <a:ext cx="62280" cy="385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4F92CF2-EB26-462A-893C-C71D394DFF1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47180" y="6588345"/>
                  <a:ext cx="79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CC46DB6-85D0-41F0-89E5-EF8C339161A5}"/>
                    </a:ext>
                  </a:extLst>
                </p14:cNvPr>
                <p14:cNvContentPartPr/>
                <p14:nvPr/>
              </p14:nvContentPartPr>
              <p14:xfrm>
                <a:off x="6462660" y="6487545"/>
                <a:ext cx="132840" cy="65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CC46DB6-85D0-41F0-89E5-EF8C339161A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53660" y="6478905"/>
                  <a:ext cx="1504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0DD637B5-DB56-4E0F-9FF0-411EFE7ADBCF}"/>
              </a:ext>
            </a:extLst>
          </p:cNvPr>
          <p:cNvGrpSpPr/>
          <p:nvPr/>
        </p:nvGrpSpPr>
        <p:grpSpPr>
          <a:xfrm>
            <a:off x="6051180" y="2885025"/>
            <a:ext cx="1102680" cy="1042560"/>
            <a:chOff x="6051180" y="2885025"/>
            <a:chExt cx="1102680" cy="10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26552543-C0E0-465C-9DC0-2BDD6BBCEB48}"/>
                    </a:ext>
                  </a:extLst>
                </p14:cNvPr>
                <p14:cNvContentPartPr/>
                <p14:nvPr/>
              </p14:nvContentPartPr>
              <p14:xfrm>
                <a:off x="6201300" y="3202905"/>
                <a:ext cx="365760" cy="4730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26552543-C0E0-465C-9DC0-2BDD6BBCEB4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92660" y="3193905"/>
                  <a:ext cx="3834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8F29A32-1E64-4CB7-A7CB-193FA5F52904}"/>
                    </a:ext>
                  </a:extLst>
                </p14:cNvPr>
                <p14:cNvContentPartPr/>
                <p14:nvPr/>
              </p14:nvContentPartPr>
              <p14:xfrm>
                <a:off x="6531060" y="3604665"/>
                <a:ext cx="135720" cy="2124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8F29A32-1E64-4CB7-A7CB-193FA5F5290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22060" y="3596025"/>
                  <a:ext cx="153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43D2650-647B-493F-AA5B-ED802869D611}"/>
                    </a:ext>
                  </a:extLst>
                </p14:cNvPr>
                <p14:cNvContentPartPr/>
                <p14:nvPr/>
              </p14:nvContentPartPr>
              <p14:xfrm>
                <a:off x="6715380" y="3731385"/>
                <a:ext cx="146520" cy="1170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43D2650-647B-493F-AA5B-ED802869D61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06380" y="3722745"/>
                  <a:ext cx="164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29CF166-2B60-43AC-829D-4B0F493DCA26}"/>
                    </a:ext>
                  </a:extLst>
                </p14:cNvPr>
                <p14:cNvContentPartPr/>
                <p14:nvPr/>
              </p14:nvContentPartPr>
              <p14:xfrm>
                <a:off x="6708540" y="3773865"/>
                <a:ext cx="39960" cy="345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29CF166-2B60-43AC-829D-4B0F493DCA2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99540" y="3765225"/>
                  <a:ext cx="5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998ADA49-97C7-4B32-909E-71E3B7F6E0AE}"/>
                    </a:ext>
                  </a:extLst>
                </p14:cNvPr>
                <p14:cNvContentPartPr/>
                <p14:nvPr/>
              </p14:nvContentPartPr>
              <p14:xfrm>
                <a:off x="6688020" y="3606465"/>
                <a:ext cx="132120" cy="102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998ADA49-97C7-4B32-909E-71E3B7F6E0A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679020" y="3597465"/>
                  <a:ext cx="149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B93F536-8C7E-4840-962D-8C962888D60E}"/>
                    </a:ext>
                  </a:extLst>
                </p14:cNvPr>
                <p14:cNvContentPartPr/>
                <p14:nvPr/>
              </p14:nvContentPartPr>
              <p14:xfrm>
                <a:off x="6679740" y="2885025"/>
                <a:ext cx="315720" cy="2862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B93F536-8C7E-4840-962D-8C962888D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71100" y="2876385"/>
                  <a:ext cx="333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A512DEA9-3319-49A8-B764-6F6F6BD6606E}"/>
                    </a:ext>
                  </a:extLst>
                </p14:cNvPr>
                <p14:cNvContentPartPr/>
                <p14:nvPr/>
              </p14:nvContentPartPr>
              <p14:xfrm>
                <a:off x="6051180" y="3857025"/>
                <a:ext cx="1102680" cy="705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A512DEA9-3319-49A8-B764-6F6F6BD6606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42180" y="3848025"/>
                  <a:ext cx="11203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730EB5DC-11BB-4530-BDED-66613FA3B222}"/>
              </a:ext>
            </a:extLst>
          </p:cNvPr>
          <p:cNvGrpSpPr/>
          <p:nvPr/>
        </p:nvGrpSpPr>
        <p:grpSpPr>
          <a:xfrm>
            <a:off x="6356460" y="4126665"/>
            <a:ext cx="549720" cy="306720"/>
            <a:chOff x="6356460" y="4126665"/>
            <a:chExt cx="5497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F6A032D7-BA3A-4764-87EB-93172410DBE8}"/>
                    </a:ext>
                  </a:extLst>
                </p14:cNvPr>
                <p14:cNvContentPartPr/>
                <p14:nvPr/>
              </p14:nvContentPartPr>
              <p14:xfrm>
                <a:off x="6356460" y="4126665"/>
                <a:ext cx="247680" cy="2779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F6A032D7-BA3A-4764-87EB-93172410DBE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47460" y="4117665"/>
                  <a:ext cx="265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25DE106-BA65-4CDD-948A-1F3CABA5DE81}"/>
                    </a:ext>
                  </a:extLst>
                </p14:cNvPr>
                <p14:cNvContentPartPr/>
                <p14:nvPr/>
              </p14:nvContentPartPr>
              <p14:xfrm>
                <a:off x="6693780" y="4246545"/>
                <a:ext cx="200880" cy="1868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25DE106-BA65-4CDD-948A-1F3CABA5DE8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84780" y="4237905"/>
                  <a:ext cx="218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EBDE451-15AE-48D1-8034-CA43C31ECE75}"/>
                    </a:ext>
                  </a:extLst>
                </p14:cNvPr>
                <p14:cNvContentPartPr/>
                <p14:nvPr/>
              </p14:nvContentPartPr>
              <p14:xfrm>
                <a:off x="6681180" y="4308825"/>
                <a:ext cx="86400" cy="277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EBDE451-15AE-48D1-8034-CA43C31ECE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72540" y="4299825"/>
                  <a:ext cx="104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79A7D406-C298-4FBF-8773-968D43B6F7B7}"/>
                    </a:ext>
                  </a:extLst>
                </p14:cNvPr>
                <p14:cNvContentPartPr/>
                <p14:nvPr/>
              </p14:nvContentPartPr>
              <p14:xfrm>
                <a:off x="6749220" y="4185345"/>
                <a:ext cx="156960" cy="78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79A7D406-C298-4FBF-8773-968D43B6F7B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40220" y="4176705"/>
                  <a:ext cx="1746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6C039D85-F085-4AC6-8841-43E53B89032E}"/>
                  </a:ext>
                </a:extLst>
              </p14:cNvPr>
              <p14:cNvContentPartPr/>
              <p14:nvPr/>
            </p14:nvContentPartPr>
            <p14:xfrm>
              <a:off x="2715780" y="892425"/>
              <a:ext cx="972000" cy="9288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6C039D85-F085-4AC6-8841-43E53B89032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706780" y="883785"/>
                <a:ext cx="98964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o 223">
            <a:extLst>
              <a:ext uri="{FF2B5EF4-FFF2-40B4-BE49-F238E27FC236}">
                <a16:creationId xmlns:a16="http://schemas.microsoft.com/office/drawing/2014/main" id="{FCC0C395-62CC-4502-8786-9F2187C9A505}"/>
              </a:ext>
            </a:extLst>
          </p:cNvPr>
          <p:cNvGrpSpPr/>
          <p:nvPr/>
        </p:nvGrpSpPr>
        <p:grpSpPr>
          <a:xfrm>
            <a:off x="7069260" y="917625"/>
            <a:ext cx="388800" cy="87120"/>
            <a:chOff x="7069260" y="917625"/>
            <a:chExt cx="38880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E0DC452-01C5-414A-A077-CEF450CE5348}"/>
                    </a:ext>
                  </a:extLst>
                </p14:cNvPr>
                <p14:cNvContentPartPr/>
                <p14:nvPr/>
              </p14:nvContentPartPr>
              <p14:xfrm>
                <a:off x="7069260" y="917625"/>
                <a:ext cx="388800" cy="478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E0DC452-01C5-414A-A077-CEF450CE534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60620" y="908625"/>
                  <a:ext cx="406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439A3321-A2BC-471A-B69B-07CDE95EC5EA}"/>
                    </a:ext>
                  </a:extLst>
                </p14:cNvPr>
                <p14:cNvContentPartPr/>
                <p14:nvPr/>
              </p14:nvContentPartPr>
              <p14:xfrm>
                <a:off x="7094460" y="989625"/>
                <a:ext cx="335880" cy="151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439A3321-A2BC-471A-B69B-07CDE95EC5E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085460" y="980625"/>
                  <a:ext cx="3535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7EB68099-2F7D-46A1-A467-04598713E497}"/>
              </a:ext>
            </a:extLst>
          </p:cNvPr>
          <p:cNvGrpSpPr/>
          <p:nvPr/>
        </p:nvGrpSpPr>
        <p:grpSpPr>
          <a:xfrm>
            <a:off x="9247260" y="1103025"/>
            <a:ext cx="1447200" cy="141120"/>
            <a:chOff x="9247260" y="1103025"/>
            <a:chExt cx="144720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C70B1DDC-DF04-4658-B210-143D2DDCB770}"/>
                    </a:ext>
                  </a:extLst>
                </p14:cNvPr>
                <p14:cNvContentPartPr/>
                <p14:nvPr/>
              </p14:nvContentPartPr>
              <p14:xfrm>
                <a:off x="9247260" y="1103025"/>
                <a:ext cx="1354680" cy="525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C70B1DDC-DF04-4658-B210-143D2DDCB77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238620" y="1094385"/>
                  <a:ext cx="1372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CFC6CF2-30CC-44BD-847F-259B3522265E}"/>
                    </a:ext>
                  </a:extLst>
                </p14:cNvPr>
                <p14:cNvContentPartPr/>
                <p14:nvPr/>
              </p14:nvContentPartPr>
              <p14:xfrm>
                <a:off x="9299460" y="1202025"/>
                <a:ext cx="1395000" cy="421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CFC6CF2-30CC-44BD-847F-259B3522265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290460" y="1193385"/>
                  <a:ext cx="14126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BBF95829-0A9B-4A8D-B5D3-4A36697445D7}"/>
              </a:ext>
            </a:extLst>
          </p:cNvPr>
          <p:cNvGrpSpPr/>
          <p:nvPr/>
        </p:nvGrpSpPr>
        <p:grpSpPr>
          <a:xfrm>
            <a:off x="3100620" y="1794225"/>
            <a:ext cx="5570640" cy="870120"/>
            <a:chOff x="3100620" y="1794225"/>
            <a:chExt cx="5570640" cy="8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6ED1CB2-D552-4275-9868-B777D40CFDA4}"/>
                    </a:ext>
                  </a:extLst>
                </p14:cNvPr>
                <p14:cNvContentPartPr/>
                <p14:nvPr/>
              </p14:nvContentPartPr>
              <p14:xfrm>
                <a:off x="3100620" y="1988985"/>
                <a:ext cx="32040" cy="6753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6ED1CB2-D552-4275-9868-B777D40CFDA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091620" y="1980345"/>
                  <a:ext cx="496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56A2DD18-53D1-4BA6-B5AB-CC36DFFB06A4}"/>
                    </a:ext>
                  </a:extLst>
                </p14:cNvPr>
                <p14:cNvContentPartPr/>
                <p14:nvPr/>
              </p14:nvContentPartPr>
              <p14:xfrm>
                <a:off x="3230580" y="1794225"/>
                <a:ext cx="5346000" cy="6865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56A2DD18-53D1-4BA6-B5AB-CC36DFFB06A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21580" y="1785225"/>
                  <a:ext cx="536364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C47E88CA-2EAF-4C5B-8A80-22A3BA888C1B}"/>
                    </a:ext>
                  </a:extLst>
                </p14:cNvPr>
                <p14:cNvContentPartPr/>
                <p14:nvPr/>
              </p14:nvContentPartPr>
              <p14:xfrm>
                <a:off x="3237420" y="2539785"/>
                <a:ext cx="5433840" cy="1137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C47E88CA-2EAF-4C5B-8A80-22A3BA888C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228420" y="2530785"/>
                  <a:ext cx="545148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59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4AC8BFA1-8731-40C3-8578-957620600307}"/>
                  </a:ext>
                </a:extLst>
              </p14:cNvPr>
              <p14:cNvContentPartPr/>
              <p14:nvPr/>
            </p14:nvContentPartPr>
            <p14:xfrm>
              <a:off x="910634" y="4390225"/>
              <a:ext cx="3871080" cy="4212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4AC8BFA1-8731-40C3-8578-957620600307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01634" y="4381225"/>
                <a:ext cx="3888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1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F68FA165-27F4-4BCC-9757-4CAAA1064362}"/>
                  </a:ext>
                </a:extLst>
              </p14:cNvPr>
              <p14:cNvContentPartPr/>
              <p14:nvPr/>
            </p14:nvContentPartPr>
            <p14:xfrm>
              <a:off x="1012514" y="4528825"/>
              <a:ext cx="3727080" cy="53280"/>
            </p14:xfrm>
          </p:contentPart>
        </mc:Choice>
        <mc:Fallback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F68FA165-27F4-4BCC-9757-4CAAA106436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003874" y="4520185"/>
                <a:ext cx="3744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3">
            <p14:nvContentPartPr>
              <p14:cNvPr id="238" name="Entrada de lápiz 237">
                <a:extLst>
                  <a:ext uri="{FF2B5EF4-FFF2-40B4-BE49-F238E27FC236}">
                    <a16:creationId xmlns:a16="http://schemas.microsoft.com/office/drawing/2014/main" id="{983DDDB3-E806-43C4-B142-AA990F56E526}"/>
                  </a:ext>
                </a:extLst>
              </p14:cNvPr>
              <p14:cNvContentPartPr/>
              <p14:nvPr/>
            </p14:nvContentPartPr>
            <p14:xfrm>
              <a:off x="4198514" y="4874065"/>
              <a:ext cx="317520" cy="1683360"/>
            </p14:xfrm>
          </p:contentPart>
        </mc:Choice>
        <mc:Fallback>
          <p:pic>
            <p:nvPicPr>
              <p:cNvPr id="238" name="Entrada de lápiz 237">
                <a:extLst>
                  <a:ext uri="{FF2B5EF4-FFF2-40B4-BE49-F238E27FC236}">
                    <a16:creationId xmlns:a16="http://schemas.microsoft.com/office/drawing/2014/main" id="{983DDDB3-E806-43C4-B142-AA990F56E52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189514" y="4865065"/>
                <a:ext cx="335160" cy="170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upo 239">
            <a:extLst>
              <a:ext uri="{FF2B5EF4-FFF2-40B4-BE49-F238E27FC236}">
                <a16:creationId xmlns:a16="http://schemas.microsoft.com/office/drawing/2014/main" id="{849D2D9A-8D41-4A57-8AA1-99E4266C7D2D}"/>
              </a:ext>
            </a:extLst>
          </p:cNvPr>
          <p:cNvGrpSpPr/>
          <p:nvPr/>
        </p:nvGrpSpPr>
        <p:grpSpPr>
          <a:xfrm>
            <a:off x="5894474" y="2691025"/>
            <a:ext cx="1925280" cy="4096440"/>
            <a:chOff x="5894474" y="2691025"/>
            <a:chExt cx="1925280" cy="4096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1F293E5-62CA-4A03-8780-1FBA2B6B8CA1}"/>
                    </a:ext>
                  </a:extLst>
                </p14:cNvPr>
                <p14:cNvContentPartPr/>
                <p14:nvPr/>
              </p14:nvContentPartPr>
              <p14:xfrm>
                <a:off x="5894474" y="2774545"/>
                <a:ext cx="1513800" cy="3348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1F293E5-62CA-4A03-8780-1FBA2B6B8CA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885474" y="2765905"/>
                  <a:ext cx="153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075484F-B1F9-4961-9C71-62F5D38CC105}"/>
                    </a:ext>
                  </a:extLst>
                </p14:cNvPr>
                <p14:cNvContentPartPr/>
                <p14:nvPr/>
              </p14:nvContentPartPr>
              <p14:xfrm>
                <a:off x="7387754" y="2759065"/>
                <a:ext cx="70200" cy="162288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075484F-B1F9-4961-9C71-62F5D38CC10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379114" y="2750065"/>
                  <a:ext cx="87840" cy="16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3EE72C0-D945-443A-9167-14505FDD697B}"/>
                    </a:ext>
                  </a:extLst>
                </p14:cNvPr>
                <p14:cNvContentPartPr/>
                <p14:nvPr/>
              </p14:nvContentPartPr>
              <p14:xfrm>
                <a:off x="6052514" y="4562305"/>
                <a:ext cx="1267200" cy="4824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3EE72C0-D945-443A-9167-14505FDD697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43514" y="4553305"/>
                  <a:ext cx="1284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FAD38F3-946C-41C3-8ADE-FBCAA0B19EB7}"/>
                    </a:ext>
                  </a:extLst>
                </p14:cNvPr>
                <p14:cNvContentPartPr/>
                <p14:nvPr/>
              </p14:nvContentPartPr>
              <p14:xfrm>
                <a:off x="5955314" y="2691025"/>
                <a:ext cx="1612800" cy="3312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FAD38F3-946C-41C3-8ADE-FBCAA0B19EB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946674" y="2682025"/>
                  <a:ext cx="1630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9E582BA-9FDF-47A0-865E-54B92BF77087}"/>
                    </a:ext>
                  </a:extLst>
                </p14:cNvPr>
                <p14:cNvContentPartPr/>
                <p14:nvPr/>
              </p14:nvContentPartPr>
              <p14:xfrm>
                <a:off x="7540394" y="2734585"/>
                <a:ext cx="58320" cy="171000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9E582BA-9FDF-47A0-865E-54B92BF7708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531394" y="2725945"/>
                  <a:ext cx="75960" cy="17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1F1DC8E-DE87-450A-A974-04A2BA0E382A}"/>
                    </a:ext>
                  </a:extLst>
                </p14:cNvPr>
                <p14:cNvContentPartPr/>
                <p14:nvPr/>
              </p14:nvContentPartPr>
              <p14:xfrm>
                <a:off x="6078074" y="4469785"/>
                <a:ext cx="1391040" cy="2772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1F1DC8E-DE87-450A-A974-04A2BA0E382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069434" y="4461145"/>
                  <a:ext cx="1408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526A55E1-1D5D-4C5B-8618-2DD7DD94C51D}"/>
                    </a:ext>
                  </a:extLst>
                </p14:cNvPr>
                <p14:cNvContentPartPr/>
                <p14:nvPr/>
              </p14:nvContentPartPr>
              <p14:xfrm>
                <a:off x="7511594" y="4785865"/>
                <a:ext cx="308160" cy="200160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526A55E1-1D5D-4C5B-8618-2DD7DD94C51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02594" y="4776865"/>
                  <a:ext cx="325800" cy="20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45A42E4D-CCEB-420A-9028-1BF65C09CA26}"/>
              </a:ext>
            </a:extLst>
          </p:cNvPr>
          <p:cNvGrpSpPr/>
          <p:nvPr/>
        </p:nvGrpSpPr>
        <p:grpSpPr>
          <a:xfrm>
            <a:off x="259394" y="1128985"/>
            <a:ext cx="1928160" cy="2970360"/>
            <a:chOff x="259394" y="1128985"/>
            <a:chExt cx="1928160" cy="2970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87358004-8DBF-4079-89DC-6B6C3F399425}"/>
                    </a:ext>
                  </a:extLst>
                </p14:cNvPr>
                <p14:cNvContentPartPr/>
                <p14:nvPr/>
              </p14:nvContentPartPr>
              <p14:xfrm>
                <a:off x="1867514" y="1128985"/>
                <a:ext cx="320040" cy="29124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87358004-8DBF-4079-89DC-6B6C3F39942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858514" y="1120345"/>
                  <a:ext cx="337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02F1350-CE6F-40E2-87F8-A5F1B1D9F697}"/>
                    </a:ext>
                  </a:extLst>
                </p14:cNvPr>
                <p14:cNvContentPartPr/>
                <p14:nvPr/>
              </p14:nvContentPartPr>
              <p14:xfrm>
                <a:off x="1986674" y="1378825"/>
                <a:ext cx="17280" cy="41256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02F1350-CE6F-40E2-87F8-A5F1B1D9F69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77674" y="1370185"/>
                  <a:ext cx="34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8BED26D0-96FB-44A8-AE31-937FE35BCB51}"/>
                    </a:ext>
                  </a:extLst>
                </p14:cNvPr>
                <p14:cNvContentPartPr/>
                <p14:nvPr/>
              </p14:nvContentPartPr>
              <p14:xfrm>
                <a:off x="285314" y="1731625"/>
                <a:ext cx="1674360" cy="7272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8BED26D0-96FB-44A8-AE31-937FE35BCB5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76314" y="1722985"/>
                  <a:ext cx="1692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6451E73-17D9-48AE-9AA1-F35BBEA5DDB6}"/>
                    </a:ext>
                  </a:extLst>
                </p14:cNvPr>
                <p14:cNvContentPartPr/>
                <p14:nvPr/>
              </p14:nvContentPartPr>
              <p14:xfrm>
                <a:off x="259394" y="1711825"/>
                <a:ext cx="171720" cy="235440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6451E73-17D9-48AE-9AA1-F35BBEA5DD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50754" y="1703185"/>
                  <a:ext cx="189360" cy="23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6ABE4B31-931C-4377-A1CB-A94E478E3D2F}"/>
                    </a:ext>
                  </a:extLst>
                </p14:cNvPr>
                <p14:cNvContentPartPr/>
                <p14:nvPr/>
              </p14:nvContentPartPr>
              <p14:xfrm>
                <a:off x="426794" y="4082425"/>
                <a:ext cx="257400" cy="1692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6ABE4B31-931C-4377-A1CB-A94E478E3D2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7794" y="4073425"/>
                  <a:ext cx="27504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539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8E901DD9-8920-4BCA-86F7-5B74802D6C45}"/>
                  </a:ext>
                </a:extLst>
              </p14:cNvPr>
              <p14:cNvContentPartPr/>
              <p14:nvPr/>
            </p14:nvContentPartPr>
            <p14:xfrm>
              <a:off x="2570993" y="3927789"/>
              <a:ext cx="727560" cy="819324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8E901DD9-8920-4BCA-86F7-5B74802D6C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1997" y="3918789"/>
                <a:ext cx="745191" cy="83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521CD4B-2C47-49C5-A230-B4638B8CC09C}"/>
                  </a:ext>
                </a:extLst>
              </p14:cNvPr>
              <p14:cNvContentPartPr/>
              <p14:nvPr/>
            </p14:nvContentPartPr>
            <p14:xfrm>
              <a:off x="3275873" y="4076469"/>
              <a:ext cx="24840" cy="169884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521CD4B-2C47-49C5-A230-B4638B8CC0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6741" y="4067471"/>
                <a:ext cx="42739" cy="1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1613A5C-52D1-4C21-A9C3-F405E57FF2AA}"/>
                  </a:ext>
                </a:extLst>
              </p14:cNvPr>
              <p14:cNvContentPartPr/>
              <p14:nvPr/>
            </p14:nvContentPartPr>
            <p14:xfrm>
              <a:off x="3208553" y="4152825"/>
              <a:ext cx="140760" cy="50292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1613A5C-52D1-4C21-A9C3-F405E57FF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9553" y="4143844"/>
                <a:ext cx="158400" cy="6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2EFDA09-B131-4B93-BC4C-5F512DAAD997}"/>
                  </a:ext>
                </a:extLst>
              </p14:cNvPr>
              <p14:cNvContentPartPr/>
              <p14:nvPr/>
            </p14:nvContentPartPr>
            <p14:xfrm>
              <a:off x="3405113" y="4219767"/>
              <a:ext cx="186840" cy="312048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2EFDA09-B131-4B93-BC4C-5F512DAAD9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6113" y="4210759"/>
                <a:ext cx="204480" cy="329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926DB2D-F0A4-4556-A7AC-281F9B704DA6}"/>
                  </a:ext>
                </a:extLst>
              </p14:cNvPr>
              <p14:cNvContentPartPr/>
              <p14:nvPr/>
            </p14:nvContentPartPr>
            <p14:xfrm>
              <a:off x="3646313" y="4409397"/>
              <a:ext cx="123840" cy="242748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926DB2D-F0A4-4556-A7AC-281F9B704D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7339" y="4400393"/>
                <a:ext cx="141429" cy="26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448EAFB9-D936-4D5B-A3BB-4BE48DE943A8}"/>
                  </a:ext>
                </a:extLst>
              </p14:cNvPr>
              <p14:cNvContentPartPr/>
              <p14:nvPr/>
            </p14:nvContentPartPr>
            <p14:xfrm>
              <a:off x="3634793" y="4520583"/>
              <a:ext cx="85680" cy="38016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448EAFB9-D936-4D5B-A3BB-4BE48DE943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25831" y="4511617"/>
                <a:ext cx="103246" cy="5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11F279D3-3E38-4AC8-B039-8D32979D8B36}"/>
                  </a:ext>
                </a:extLst>
              </p14:cNvPr>
              <p14:cNvContentPartPr/>
              <p14:nvPr/>
            </p14:nvContentPartPr>
            <p14:xfrm>
              <a:off x="3652073" y="4404735"/>
              <a:ext cx="135360" cy="83952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1F279D3-3E38-4AC8-B039-8D32979D8B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43073" y="4395727"/>
                <a:ext cx="153000" cy="101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107D6918-971A-4617-BDD9-9FB22411A050}"/>
                  </a:ext>
                </a:extLst>
              </p14:cNvPr>
              <p14:cNvContentPartPr/>
              <p14:nvPr/>
            </p14:nvContentPartPr>
            <p14:xfrm>
              <a:off x="2991113" y="3940227"/>
              <a:ext cx="1247400" cy="46728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107D6918-971A-4617-BDD9-9FB22411A0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2113" y="3931171"/>
                <a:ext cx="1265040" cy="6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25F197C-E420-48B2-9C9F-63BD00AC31DE}"/>
                  </a:ext>
                </a:extLst>
              </p14:cNvPr>
              <p14:cNvContentPartPr/>
              <p14:nvPr/>
            </p14:nvContentPartPr>
            <p14:xfrm>
              <a:off x="4209713" y="3811329"/>
              <a:ext cx="55800" cy="324324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25F197C-E420-48B2-9C9F-63BD00AC31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0713" y="3802320"/>
                <a:ext cx="73440" cy="34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77A4EDA-A159-4DAB-8C3B-45DE39321F1F}"/>
                  </a:ext>
                </a:extLst>
              </p14:cNvPr>
              <p14:cNvContentPartPr/>
              <p14:nvPr/>
            </p14:nvContentPartPr>
            <p14:xfrm>
              <a:off x="4170833" y="3823227"/>
              <a:ext cx="903960" cy="395208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77A4EDA-A159-4DAB-8C3B-45DE39321F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61833" y="3814229"/>
                <a:ext cx="921600" cy="41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E6C6650A-3E09-4496-9C4F-D6BA03391A4E}"/>
                  </a:ext>
                </a:extLst>
              </p14:cNvPr>
              <p14:cNvContentPartPr/>
              <p14:nvPr/>
            </p14:nvContentPartPr>
            <p14:xfrm>
              <a:off x="3967793" y="3353625"/>
              <a:ext cx="280080" cy="382932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E6C6650A-3E09-4496-9C4F-D6BA03391A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58793" y="3344628"/>
                <a:ext cx="297720" cy="40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CB40DF2-6887-4FAC-978A-14D7D7BCD2FC}"/>
                  </a:ext>
                </a:extLst>
              </p14:cNvPr>
              <p14:cNvContentPartPr/>
              <p14:nvPr/>
            </p14:nvContentPartPr>
            <p14:xfrm>
              <a:off x="4211513" y="3540249"/>
              <a:ext cx="198720" cy="197604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CB40DF2-6887-4FAC-978A-14D7D7BCD2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2513" y="3531251"/>
                <a:ext cx="216360" cy="215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50CFCA2E-EF6E-4190-A26D-A977CC6D4789}"/>
                  </a:ext>
                </a:extLst>
              </p14:cNvPr>
              <p14:cNvContentPartPr/>
              <p14:nvPr/>
            </p14:nvContentPartPr>
            <p14:xfrm>
              <a:off x="4183793" y="3636657"/>
              <a:ext cx="73080" cy="40788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50CFCA2E-EF6E-4190-A26D-A977CC6D47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4793" y="3627712"/>
                <a:ext cx="90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F410BB0-82AB-4585-8A39-9782BD77A1A4}"/>
                  </a:ext>
                </a:extLst>
              </p14:cNvPr>
              <p14:cNvContentPartPr/>
              <p14:nvPr/>
            </p14:nvContentPartPr>
            <p14:xfrm>
              <a:off x="4150673" y="3536073"/>
              <a:ext cx="182160" cy="75636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F410BB0-82AB-4585-8A39-9782BD77A1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41673" y="3527069"/>
                <a:ext cx="199800" cy="9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8C71520B-F79E-4CFF-B377-76A428DBBA61}"/>
                  </a:ext>
                </a:extLst>
              </p14:cNvPr>
              <p14:cNvContentPartPr/>
              <p14:nvPr/>
            </p14:nvContentPartPr>
            <p14:xfrm>
              <a:off x="5080193" y="4033251"/>
              <a:ext cx="991800" cy="5148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8C71520B-F79E-4CFF-B377-76A428DBBA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1193" y="4024251"/>
                <a:ext cx="1009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E2A4000-BFE5-4F97-9176-AFD7756F94FF}"/>
                  </a:ext>
                </a:extLst>
              </p14:cNvPr>
              <p14:cNvContentPartPr/>
              <p14:nvPr/>
            </p14:nvContentPartPr>
            <p14:xfrm>
              <a:off x="6031673" y="4047543"/>
              <a:ext cx="41040" cy="212256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E2A4000-BFE5-4F97-9176-AFD7756F94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22673" y="4038549"/>
                <a:ext cx="58680" cy="22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FCF5D356-EAE5-4944-87F2-99A11F9849D4}"/>
                  </a:ext>
                </a:extLst>
              </p14:cNvPr>
              <p14:cNvContentPartPr/>
              <p14:nvPr/>
            </p14:nvContentPartPr>
            <p14:xfrm>
              <a:off x="5757713" y="4099149"/>
              <a:ext cx="756720" cy="249084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FCF5D356-EAE5-4944-87F2-99A11F9849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48709" y="4090137"/>
                <a:ext cx="774368" cy="26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E94041D7-2C6F-4715-828A-268F22214282}"/>
                  </a:ext>
                </a:extLst>
              </p14:cNvPr>
              <p14:cNvContentPartPr/>
              <p14:nvPr/>
            </p14:nvContentPartPr>
            <p14:xfrm>
              <a:off x="5645753" y="4355883"/>
              <a:ext cx="153720" cy="144936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E94041D7-2C6F-4715-828A-268F222142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36732" y="4346892"/>
                <a:ext cx="171401" cy="16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5ABAE86-962A-40F6-B11F-37F14D8A5DE5}"/>
                  </a:ext>
                </a:extLst>
              </p14:cNvPr>
              <p14:cNvContentPartPr/>
              <p14:nvPr/>
            </p14:nvContentPartPr>
            <p14:xfrm>
              <a:off x="5841233" y="4354677"/>
              <a:ext cx="396360" cy="393228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A5ABAE86-962A-40F6-B11F-37F14D8A5D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32225" y="4345666"/>
                <a:ext cx="414016" cy="410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F36A1438-2C33-4B75-B0AA-92896C9112BA}"/>
                  </a:ext>
                </a:extLst>
              </p14:cNvPr>
              <p14:cNvContentPartPr/>
              <p14:nvPr/>
            </p14:nvContentPartPr>
            <p14:xfrm>
              <a:off x="2989673" y="4683519"/>
              <a:ext cx="4046760" cy="619344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F36A1438-2C33-4B75-B0AA-92896C9112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80673" y="4674517"/>
                <a:ext cx="4064400" cy="63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463B3ACF-A45D-4A70-9405-D29287656A73}"/>
                  </a:ext>
                </a:extLst>
              </p14:cNvPr>
              <p14:cNvContentPartPr/>
              <p14:nvPr/>
            </p14:nvContentPartPr>
            <p14:xfrm>
              <a:off x="7555193" y="4277061"/>
              <a:ext cx="439560" cy="990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463B3ACF-A45D-4A70-9405-D29287656A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46193" y="4268222"/>
                <a:ext cx="457200" cy="2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AFAB1ED5-60E8-46D2-8E6C-90971B36C188}"/>
                  </a:ext>
                </a:extLst>
              </p14:cNvPr>
              <p14:cNvContentPartPr/>
              <p14:nvPr/>
            </p14:nvContentPartPr>
            <p14:xfrm>
              <a:off x="7664633" y="4297293"/>
              <a:ext cx="102240" cy="467676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AFAB1ED5-60E8-46D2-8E6C-90971B36C18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55633" y="4288299"/>
                <a:ext cx="119880" cy="48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1A975197-5853-4F55-91BF-3D85D7F2DED2}"/>
                  </a:ext>
                </a:extLst>
              </p14:cNvPr>
              <p14:cNvContentPartPr/>
              <p14:nvPr/>
            </p14:nvContentPartPr>
            <p14:xfrm>
              <a:off x="7708193" y="4363803"/>
              <a:ext cx="355680" cy="406296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1A975197-5853-4F55-91BF-3D85D7F2DED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99193" y="4354806"/>
                <a:ext cx="373320" cy="42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DDE2BECC-FE5B-4FF7-96CC-6C5C1A502280}"/>
                  </a:ext>
                </a:extLst>
              </p14:cNvPr>
              <p14:cNvContentPartPr/>
              <p14:nvPr/>
            </p14:nvContentPartPr>
            <p14:xfrm>
              <a:off x="8251793" y="4191795"/>
              <a:ext cx="353160" cy="365112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DDE2BECC-FE5B-4FF7-96CC-6C5C1A5022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42784" y="4182784"/>
                <a:ext cx="370818" cy="38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E3E04C7E-823E-4C75-A0C9-9728B1E82BC7}"/>
                  </a:ext>
                </a:extLst>
              </p14:cNvPr>
              <p14:cNvContentPartPr/>
              <p14:nvPr/>
            </p14:nvContentPartPr>
            <p14:xfrm>
              <a:off x="8663273" y="4405617"/>
              <a:ext cx="213120" cy="230868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E3E04C7E-823E-4C75-A0C9-9728B1E8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54273" y="4396613"/>
                <a:ext cx="230760" cy="248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97E177BC-8AAD-41D1-8D66-557FFE7AE878}"/>
                  </a:ext>
                </a:extLst>
              </p14:cNvPr>
              <p14:cNvContentPartPr/>
              <p14:nvPr/>
            </p14:nvContentPartPr>
            <p14:xfrm>
              <a:off x="7823033" y="4687551"/>
              <a:ext cx="32400" cy="53064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97E177BC-8AAD-41D1-8D66-557FFE7AE8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14033" y="4678551"/>
                <a:ext cx="500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D95FB17F-0CEF-47D9-A20B-06A946EC1DA7}"/>
                  </a:ext>
                </a:extLst>
              </p14:cNvPr>
              <p14:cNvContentPartPr/>
              <p14:nvPr/>
            </p14:nvContentPartPr>
            <p14:xfrm>
              <a:off x="6955433" y="5166927"/>
              <a:ext cx="885240" cy="34848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D95FB17F-0CEF-47D9-A20B-06A946EC1D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46433" y="5157946"/>
                <a:ext cx="902880" cy="52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383B471F-99D0-4C2B-909C-633E6EB8EEE2}"/>
                  </a:ext>
                </a:extLst>
              </p14:cNvPr>
              <p14:cNvContentPartPr/>
              <p14:nvPr/>
            </p14:nvContentPartPr>
            <p14:xfrm>
              <a:off x="6078473" y="4709151"/>
              <a:ext cx="80640" cy="46728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383B471F-99D0-4C2B-909C-633E6EB8EEE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69473" y="4700151"/>
                <a:ext cx="982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7FBF6097-0030-4F30-8CD6-A5BD171F4C9B}"/>
                  </a:ext>
                </a:extLst>
              </p14:cNvPr>
              <p14:cNvContentPartPr/>
              <p14:nvPr/>
            </p14:nvContentPartPr>
            <p14:xfrm>
              <a:off x="6697313" y="4985568"/>
              <a:ext cx="166680" cy="22176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7FBF6097-0030-4F30-8CD6-A5BD171F4C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88313" y="4976479"/>
                <a:ext cx="184320" cy="3999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1BD0826B-3469-4933-93AD-218B3F62E260}"/>
              </a:ext>
            </a:extLst>
          </p:cNvPr>
          <p:cNvGrpSpPr/>
          <p:nvPr/>
        </p:nvGrpSpPr>
        <p:grpSpPr>
          <a:xfrm>
            <a:off x="5377193" y="4716468"/>
            <a:ext cx="336240" cy="366696"/>
            <a:chOff x="3159510" y="5829825"/>
            <a:chExt cx="3362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9DD42EA-7ED5-495C-B05C-B27AC23C4D3C}"/>
                    </a:ext>
                  </a:extLst>
                </p14:cNvPr>
                <p14:cNvContentPartPr/>
                <p14:nvPr/>
              </p14:nvContentPartPr>
              <p14:xfrm>
                <a:off x="3159510" y="5829825"/>
                <a:ext cx="179640" cy="247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BB103FD-9889-417A-8EC8-CBB689E5C2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0870" y="5821974"/>
                  <a:ext cx="197280" cy="263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2C9EB85-E806-40EE-80AE-5DAE8CAEDCE2}"/>
                    </a:ext>
                  </a:extLst>
                </p14:cNvPr>
                <p14:cNvContentPartPr/>
                <p14:nvPr/>
              </p14:nvContentPartPr>
              <p14:xfrm>
                <a:off x="3364710" y="5985705"/>
                <a:ext cx="131040" cy="177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2B7A024-FA99-4B40-9A99-EE7A92C3B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5710" y="5977519"/>
                  <a:ext cx="148680" cy="19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7F7E1FF-66BB-4EEB-89DF-31119B2668D4}"/>
                    </a:ext>
                  </a:extLst>
                </p14:cNvPr>
                <p14:cNvContentPartPr/>
                <p14:nvPr/>
              </p14:nvContentPartPr>
              <p14:xfrm>
                <a:off x="3366870" y="6068145"/>
                <a:ext cx="70920" cy="32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B1C504C-A6A1-4903-A296-1E9F284952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57870" y="6059963"/>
                  <a:ext cx="88560" cy="484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34806E3-BF65-4956-8EEE-362BE7AF8E31}"/>
              </a:ext>
            </a:extLst>
          </p:cNvPr>
          <p:cNvGrpSpPr/>
          <p:nvPr/>
        </p:nvGrpSpPr>
        <p:grpSpPr>
          <a:xfrm>
            <a:off x="5963633" y="3576312"/>
            <a:ext cx="1345680" cy="1254528"/>
            <a:chOff x="3745950" y="4730025"/>
            <a:chExt cx="1345680" cy="11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46B4E98-3E3F-4D30-853E-A7AC8FB1CE1F}"/>
                    </a:ext>
                  </a:extLst>
                </p14:cNvPr>
                <p14:cNvContentPartPr/>
                <p14:nvPr/>
              </p14:nvContentPartPr>
              <p14:xfrm>
                <a:off x="4336710" y="5456865"/>
                <a:ext cx="201240" cy="332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BB58844-31F2-4321-A755-F53607524E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7710" y="5448681"/>
                  <a:ext cx="218880" cy="348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043BCC3-460A-4C47-8181-3BBB06F45451}"/>
                    </a:ext>
                  </a:extLst>
                </p14:cNvPr>
                <p14:cNvContentPartPr/>
                <p14:nvPr/>
              </p14:nvContentPartPr>
              <p14:xfrm>
                <a:off x="4558110" y="5648745"/>
                <a:ext cx="145080" cy="221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03223BD-7D1C-4019-89EC-516DDAF25D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9470" y="5640895"/>
                  <a:ext cx="162720" cy="237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316B487-8F9D-4E2D-B9C9-7C7C51956815}"/>
                    </a:ext>
                  </a:extLst>
                </p14:cNvPr>
                <p14:cNvContentPartPr/>
                <p14:nvPr/>
              </p14:nvContentPartPr>
              <p14:xfrm>
                <a:off x="4569990" y="5736225"/>
                <a:ext cx="88920" cy="378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78DAF5F-20CE-4B34-AAFC-45FACB51C1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1350" y="5728008"/>
                  <a:ext cx="106560" cy="53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E04D8D5-194A-43A6-A134-1EEBD123AF05}"/>
                    </a:ext>
                  </a:extLst>
                </p14:cNvPr>
                <p14:cNvContentPartPr/>
                <p14:nvPr/>
              </p14:nvContentPartPr>
              <p14:xfrm>
                <a:off x="4568550" y="5150505"/>
                <a:ext cx="3240" cy="119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FA0EF33-D3A6-4DA3-A24D-390F8DCA9B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9910" y="5142316"/>
                  <a:ext cx="20880" cy="135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87675C3-6A1D-49B0-90E6-F324CD5E47C7}"/>
                    </a:ext>
                  </a:extLst>
                </p14:cNvPr>
                <p14:cNvContentPartPr/>
                <p14:nvPr/>
              </p14:nvContentPartPr>
              <p14:xfrm>
                <a:off x="4479630" y="5230425"/>
                <a:ext cx="158040" cy="12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34B183F7-DC52-45A7-AFB1-5D5707B2BA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70630" y="5222649"/>
                  <a:ext cx="175680" cy="2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8ED86A3-2CEE-4C1A-A3E8-EEAEA86466DC}"/>
                    </a:ext>
                  </a:extLst>
                </p14:cNvPr>
                <p14:cNvContentPartPr/>
                <p14:nvPr/>
              </p14:nvContentPartPr>
              <p14:xfrm>
                <a:off x="3872310" y="5019105"/>
                <a:ext cx="1219320" cy="831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95714DD-3FFE-4BCE-8634-C3F5C1B66A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63310" y="5010920"/>
                  <a:ext cx="1236960" cy="99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A97F25C-0DCD-45EE-B8AB-1C294D41ED4F}"/>
                    </a:ext>
                  </a:extLst>
                </p14:cNvPr>
                <p14:cNvContentPartPr/>
                <p14:nvPr/>
              </p14:nvContentPartPr>
              <p14:xfrm>
                <a:off x="4331670" y="4730025"/>
                <a:ext cx="193680" cy="180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E47C12E-6B1F-437F-B5DB-27EBCB5CA5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2670" y="4721842"/>
                  <a:ext cx="211320" cy="19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D3BA412-3396-44E2-8194-1F51FF361390}"/>
                    </a:ext>
                  </a:extLst>
                </p14:cNvPr>
                <p14:cNvContentPartPr/>
                <p14:nvPr/>
              </p14:nvContentPartPr>
              <p14:xfrm>
                <a:off x="4601310" y="4791585"/>
                <a:ext cx="123120" cy="143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E852047-3248-40F4-A56E-FA5FD27BBA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2310" y="4783405"/>
                  <a:ext cx="140760" cy="159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A263CA6-CAFE-46D7-BBC3-89C2C4062D8D}"/>
                    </a:ext>
                  </a:extLst>
                </p14:cNvPr>
                <p14:cNvContentPartPr/>
                <p14:nvPr/>
              </p14:nvContentPartPr>
              <p14:xfrm>
                <a:off x="3787350" y="5107665"/>
                <a:ext cx="75960" cy="262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DC10B7A-9FD3-495B-B6FA-30B2EA9DF4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8710" y="5099811"/>
                  <a:ext cx="93600" cy="278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0CF1925-D3F6-4BED-8DF9-48FCE5AE4E5C}"/>
                    </a:ext>
                  </a:extLst>
                </p14:cNvPr>
                <p14:cNvContentPartPr/>
                <p14:nvPr/>
              </p14:nvContentPartPr>
              <p14:xfrm>
                <a:off x="3745950" y="5287665"/>
                <a:ext cx="159480" cy="11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2838A0B3-C3A4-4C85-9162-92B47F4456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37310" y="5279483"/>
                  <a:ext cx="177120" cy="127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BDE51F0-EEA3-4101-A098-C095CA14DB07}"/>
                    </a:ext>
                  </a:extLst>
                </p14:cNvPr>
                <p14:cNvContentPartPr/>
                <p14:nvPr/>
              </p14:nvContentPartPr>
              <p14:xfrm>
                <a:off x="3764310" y="5033865"/>
                <a:ext cx="146880" cy="122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6932714-6CA3-4B18-94E1-CFEF5BA569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5670" y="5025681"/>
                  <a:ext cx="164520" cy="138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E764390-4F09-478C-A517-58B272034A4C}"/>
                    </a:ext>
                  </a:extLst>
                </p14:cNvPr>
                <p14:cNvContentPartPr/>
                <p14:nvPr/>
              </p14:nvContentPartPr>
              <p14:xfrm>
                <a:off x="3817950" y="5166345"/>
                <a:ext cx="29520" cy="169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2BDF422-07A9-40FD-A898-3103FC5D5F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8950" y="5158160"/>
                  <a:ext cx="47160" cy="18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ACF8811-A7B5-4C5D-A1CD-F56E468F8597}"/>
                    </a:ext>
                  </a:extLst>
                </p14:cNvPr>
                <p14:cNvContentPartPr/>
                <p14:nvPr/>
              </p14:nvContentPartPr>
              <p14:xfrm>
                <a:off x="3764670" y="5276865"/>
                <a:ext cx="151560" cy="114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6D880E1-B15B-467F-84DE-D8690A1521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56030" y="5269017"/>
                  <a:ext cx="169200" cy="1301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1CC36984-1365-4F55-B224-F3B20606FFD2}"/>
              </a:ext>
            </a:extLst>
          </p:cNvPr>
          <p:cNvGrpSpPr/>
          <p:nvPr/>
        </p:nvGrpSpPr>
        <p:grpSpPr>
          <a:xfrm>
            <a:off x="5215913" y="3415251"/>
            <a:ext cx="386640" cy="256680"/>
            <a:chOff x="2998230" y="787665"/>
            <a:chExt cx="3866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80C63FF-80AA-4134-8297-29751960B16A}"/>
                    </a:ext>
                  </a:extLst>
                </p14:cNvPr>
                <p14:cNvContentPartPr/>
                <p14:nvPr/>
              </p14:nvContentPartPr>
              <p14:xfrm>
                <a:off x="2998230" y="787665"/>
                <a:ext cx="180720" cy="256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26EB0A8-3069-44A9-AE74-6F7D3C6AA9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89590" y="778665"/>
                  <a:ext cx="198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7A70890-64F7-4684-9F94-A2D8F865AE33}"/>
                    </a:ext>
                  </a:extLst>
                </p14:cNvPr>
                <p14:cNvContentPartPr/>
                <p14:nvPr/>
              </p14:nvContentPartPr>
              <p14:xfrm>
                <a:off x="3258510" y="897825"/>
                <a:ext cx="126360" cy="1461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BC02379-07F7-4E01-B030-C82C83CC49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9510" y="889185"/>
                  <a:ext cx="144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CEBC7F5-B53D-401D-9B32-4FF09BCFE099}"/>
                    </a:ext>
                  </a:extLst>
                </p14:cNvPr>
                <p14:cNvContentPartPr/>
                <p14:nvPr/>
              </p14:nvContentPartPr>
              <p14:xfrm>
                <a:off x="3238710" y="982785"/>
                <a:ext cx="43560" cy="17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6536168-0713-483A-9922-102FFD8CE2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30070" y="974145"/>
                  <a:ext cx="6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6157743-0514-4640-B1E4-5F220672A4EE}"/>
                    </a:ext>
                  </a:extLst>
                </p14:cNvPr>
                <p14:cNvContentPartPr/>
                <p14:nvPr/>
              </p14:nvContentPartPr>
              <p14:xfrm>
                <a:off x="3208470" y="913665"/>
                <a:ext cx="118800" cy="47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2557277-5412-4057-AFFB-A79BFA5810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99470" y="904665"/>
                  <a:ext cx="136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50CC908C-41AC-4EBF-A3AF-834E577E4156}"/>
              </a:ext>
            </a:extLst>
          </p:cNvPr>
          <p:cNvGrpSpPr/>
          <p:nvPr/>
        </p:nvGrpSpPr>
        <p:grpSpPr>
          <a:xfrm>
            <a:off x="4965353" y="3983691"/>
            <a:ext cx="767520" cy="184680"/>
            <a:chOff x="2747670" y="1356105"/>
            <a:chExt cx="7675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06590C2-7134-41C4-B8C4-219D15E394C0}"/>
                    </a:ext>
                  </a:extLst>
                </p14:cNvPr>
                <p14:cNvContentPartPr/>
                <p14:nvPr/>
              </p14:nvContentPartPr>
              <p14:xfrm>
                <a:off x="2747670" y="1423785"/>
                <a:ext cx="632880" cy="25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1A954DD-30F7-4634-95F1-4E513B1E39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39030" y="1415145"/>
                  <a:ext cx="650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A0B6DF4-3F34-4340-B9D9-04952E1C11C2}"/>
                    </a:ext>
                  </a:extLst>
                </p14:cNvPr>
                <p14:cNvContentPartPr/>
                <p14:nvPr/>
              </p14:nvContentPartPr>
              <p14:xfrm>
                <a:off x="3348510" y="1356105"/>
                <a:ext cx="166680" cy="184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9811368-F860-4A76-B767-6E71A519FE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9510" y="1347465"/>
                  <a:ext cx="184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8AFF68A-D8A0-4166-AF80-E7095D386BF1}"/>
                    </a:ext>
                  </a:extLst>
                </p14:cNvPr>
                <p14:cNvContentPartPr/>
                <p14:nvPr/>
              </p14:nvContentPartPr>
              <p14:xfrm>
                <a:off x="3357870" y="1393905"/>
                <a:ext cx="111960" cy="78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06671B0-F65A-4E0A-94E3-E2A1CFB29B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48870" y="1384905"/>
                  <a:ext cx="1296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3EAEA2FF-7B1A-4F23-A847-F73D9D39ED5E}"/>
                  </a:ext>
                </a:extLst>
              </p14:cNvPr>
              <p14:cNvContentPartPr/>
              <p14:nvPr/>
            </p14:nvContentPartPr>
            <p14:xfrm>
              <a:off x="2215133" y="1311348"/>
              <a:ext cx="109800" cy="11304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3EAEA2FF-7B1A-4F23-A847-F73D9D39ED5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06133" y="1302348"/>
                <a:ext cx="127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62A2509C-124B-427F-8270-86F39B0A8F4C}"/>
                  </a:ext>
                </a:extLst>
              </p14:cNvPr>
              <p14:cNvContentPartPr/>
              <p14:nvPr/>
            </p14:nvContentPartPr>
            <p14:xfrm>
              <a:off x="2140973" y="1386228"/>
              <a:ext cx="856440" cy="122004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62A2509C-124B-427F-8270-86F39B0A8F4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31969" y="1377228"/>
                <a:ext cx="874087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0661CA3D-EAB2-4B60-9027-663801D3D5CB}"/>
                  </a:ext>
                </a:extLst>
              </p14:cNvPr>
              <p14:cNvContentPartPr/>
              <p14:nvPr/>
            </p14:nvContentPartPr>
            <p14:xfrm>
              <a:off x="1384253" y="1755588"/>
              <a:ext cx="136440" cy="23760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0661CA3D-EAB2-4B60-9027-663801D3D5C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75253" y="1746588"/>
                <a:ext cx="154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68DB13AC-1BEE-48DE-BF80-FC3B1B002DFD}"/>
                  </a:ext>
                </a:extLst>
              </p14:cNvPr>
              <p14:cNvContentPartPr/>
              <p14:nvPr/>
            </p14:nvContentPartPr>
            <p14:xfrm>
              <a:off x="1582973" y="1766028"/>
              <a:ext cx="139320" cy="20448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68DB13AC-1BEE-48DE-BF80-FC3B1B002DF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73996" y="1757012"/>
                <a:ext cx="156915" cy="222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52E3E87-24B1-4180-9137-8210D01F048B}"/>
                  </a:ext>
                </a:extLst>
              </p14:cNvPr>
              <p14:cNvContentPartPr/>
              <p14:nvPr/>
            </p14:nvContentPartPr>
            <p14:xfrm>
              <a:off x="1732373" y="1789788"/>
              <a:ext cx="154080" cy="16200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52E3E87-24B1-4180-9137-8210D01F048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23373" y="1780788"/>
                <a:ext cx="171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CED3878E-3430-406A-875B-367CF1B58694}"/>
                  </a:ext>
                </a:extLst>
              </p14:cNvPr>
              <p14:cNvContentPartPr/>
              <p14:nvPr/>
            </p14:nvContentPartPr>
            <p14:xfrm>
              <a:off x="1847573" y="1660188"/>
              <a:ext cx="166680" cy="21672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CED3878E-3430-406A-875B-367CF1B5869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838573" y="1651188"/>
                <a:ext cx="184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44613943-DA10-4CDB-9CDA-881AC7FC29BE}"/>
                  </a:ext>
                </a:extLst>
              </p14:cNvPr>
              <p14:cNvContentPartPr/>
              <p14:nvPr/>
            </p14:nvContentPartPr>
            <p14:xfrm>
              <a:off x="2085533" y="1783308"/>
              <a:ext cx="68760" cy="9576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44613943-DA10-4CDB-9CDA-881AC7FC29B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76533" y="1774274"/>
                <a:ext cx="86400" cy="113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633FBBC4-1BDB-41E4-AF03-C799AA748A19}"/>
                  </a:ext>
                </a:extLst>
              </p14:cNvPr>
              <p14:cNvContentPartPr/>
              <p14:nvPr/>
            </p14:nvContentPartPr>
            <p14:xfrm>
              <a:off x="2192453" y="1785468"/>
              <a:ext cx="140400" cy="62280"/>
            </p14:xfrm>
          </p:contentPart>
        </mc:Choice>
        <mc:Fallback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633FBBC4-1BDB-41E4-AF03-C799AA748A1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83453" y="1776520"/>
                <a:ext cx="158040" cy="7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3944713B-BBD6-4737-A299-E5D3820A8DB3}"/>
                  </a:ext>
                </a:extLst>
              </p14:cNvPr>
              <p14:cNvContentPartPr/>
              <p14:nvPr/>
            </p14:nvContentPartPr>
            <p14:xfrm>
              <a:off x="2393333" y="1722828"/>
              <a:ext cx="104400" cy="142920"/>
            </p14:xfrm>
          </p:contentPart>
        </mc:Choice>
        <mc:Fallback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3944713B-BBD6-4737-A299-E5D3820A8DB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84333" y="1713828"/>
                <a:ext cx="122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2E9CBEA5-86ED-428A-9146-9081BA047DA6}"/>
                  </a:ext>
                </a:extLst>
              </p14:cNvPr>
              <p14:cNvContentPartPr/>
              <p14:nvPr/>
            </p14:nvContentPartPr>
            <p14:xfrm>
              <a:off x="1590893" y="2094348"/>
              <a:ext cx="129960" cy="145800"/>
            </p14:xfrm>
          </p:contentPart>
        </mc:Choice>
        <mc:Fallback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2E9CBEA5-86ED-428A-9146-9081BA047DA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81893" y="2085348"/>
                <a:ext cx="147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E31960BE-ADF0-4BB7-B20F-F6ADCFEA025F}"/>
                  </a:ext>
                </a:extLst>
              </p14:cNvPr>
              <p14:cNvContentPartPr/>
              <p14:nvPr/>
            </p14:nvContentPartPr>
            <p14:xfrm>
              <a:off x="1791773" y="2108388"/>
              <a:ext cx="127080" cy="10656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E31960BE-ADF0-4BB7-B20F-F6ADCFEA025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82773" y="2099388"/>
                <a:ext cx="144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03A0A9E1-6A4C-4A70-A8B1-99A6A01067D7}"/>
                  </a:ext>
                </a:extLst>
              </p14:cNvPr>
              <p14:cNvContentPartPr/>
              <p14:nvPr/>
            </p14:nvContentPartPr>
            <p14:xfrm>
              <a:off x="1980413" y="2046468"/>
              <a:ext cx="47880" cy="12168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03A0A9E1-6A4C-4A70-A8B1-99A6A01067D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71413" y="2037495"/>
                <a:ext cx="65520" cy="13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0E729684-DC83-4433-A904-2C478C0DDDC8}"/>
                  </a:ext>
                </a:extLst>
              </p14:cNvPr>
              <p14:cNvContentPartPr/>
              <p14:nvPr/>
            </p14:nvContentPartPr>
            <p14:xfrm>
              <a:off x="2003453" y="2044668"/>
              <a:ext cx="196560" cy="15948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0E729684-DC83-4433-A904-2C478C0DDDC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994453" y="2035668"/>
                <a:ext cx="21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9D782CDE-D884-4316-813F-23DE8A2C0208}"/>
                  </a:ext>
                </a:extLst>
              </p14:cNvPr>
              <p14:cNvContentPartPr/>
              <p14:nvPr/>
            </p14:nvContentPartPr>
            <p14:xfrm>
              <a:off x="2301533" y="2091828"/>
              <a:ext cx="82800" cy="195840"/>
            </p14:xfrm>
          </p:contentPart>
        </mc:Choice>
        <mc:Fallback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9D782CDE-D884-4316-813F-23DE8A2C020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92494" y="2082828"/>
                <a:ext cx="10051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3B63D25A-DD84-459B-AF2B-5A47AED7781B}"/>
                  </a:ext>
                </a:extLst>
              </p14:cNvPr>
              <p14:cNvContentPartPr/>
              <p14:nvPr/>
            </p14:nvContentPartPr>
            <p14:xfrm>
              <a:off x="2283893" y="2202348"/>
              <a:ext cx="98640" cy="22680"/>
            </p14:xfrm>
          </p:contentPart>
        </mc:Choice>
        <mc:Fallback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3B63D25A-DD84-459B-AF2B-5A47AED7781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274893" y="2193489"/>
                <a:ext cx="116280" cy="40044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1F222AB-DE56-4558-9EB7-9B4746CA3F1F}"/>
              </a:ext>
            </a:extLst>
          </p:cNvPr>
          <p:cNvGrpSpPr/>
          <p:nvPr/>
        </p:nvGrpSpPr>
        <p:grpSpPr>
          <a:xfrm>
            <a:off x="2839373" y="548868"/>
            <a:ext cx="6384600" cy="1938240"/>
            <a:chOff x="5685630" y="1380585"/>
            <a:chExt cx="6384600" cy="19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44D9751-963F-416B-8C00-214DD958A80A}"/>
                    </a:ext>
                  </a:extLst>
                </p14:cNvPr>
                <p14:cNvContentPartPr/>
                <p14:nvPr/>
              </p14:nvContentPartPr>
              <p14:xfrm>
                <a:off x="5685630" y="1788105"/>
                <a:ext cx="102240" cy="147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5011904-18A5-4531-8CA2-A9E58322681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676990" y="1779105"/>
                  <a:ext cx="119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D17A2E8-F678-49B3-9DEC-C9BA90B61791}"/>
                    </a:ext>
                  </a:extLst>
                </p14:cNvPr>
                <p14:cNvContentPartPr/>
                <p14:nvPr/>
              </p14:nvContentPartPr>
              <p14:xfrm>
                <a:off x="5881470" y="1782705"/>
                <a:ext cx="35640" cy="28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3558E6-28AC-4BCA-BD2F-0FD02137AB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72470" y="1774065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920D7CD-EF8C-414D-B2CA-BA71E8C0A755}"/>
                    </a:ext>
                  </a:extLst>
                </p14:cNvPr>
                <p14:cNvContentPartPr/>
                <p14:nvPr/>
              </p14:nvContentPartPr>
              <p14:xfrm>
                <a:off x="5871750" y="1890345"/>
                <a:ext cx="46800" cy="57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2182F6D-0E49-4E75-8986-646E716D7B9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62750" y="1881705"/>
                  <a:ext cx="64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7477DE1-17B5-4549-A333-0FAEECD75763}"/>
                    </a:ext>
                  </a:extLst>
                </p14:cNvPr>
                <p14:cNvContentPartPr/>
                <p14:nvPr/>
              </p14:nvContentPartPr>
              <p14:xfrm>
                <a:off x="6071190" y="1765785"/>
                <a:ext cx="119160" cy="190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BFB4849-2C7F-4115-BDCA-B92EFEC43E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2550" y="1757145"/>
                  <a:ext cx="136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7BC5BB6-FD51-4AB3-8D53-5550EDBB7F9C}"/>
                    </a:ext>
                  </a:extLst>
                </p14:cNvPr>
                <p14:cNvContentPartPr/>
                <p14:nvPr/>
              </p14:nvContentPartPr>
              <p14:xfrm>
                <a:off x="6899190" y="2116785"/>
                <a:ext cx="1125000" cy="79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815352-C26E-4258-B1F0-EF6DE80D32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90550" y="2108145"/>
                  <a:ext cx="1142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A7FFDCE-72FB-4DD6-B56E-DC4A2F5A52C8}"/>
                    </a:ext>
                  </a:extLst>
                </p14:cNvPr>
                <p14:cNvContentPartPr/>
                <p14:nvPr/>
              </p14:nvContentPartPr>
              <p14:xfrm>
                <a:off x="8016630" y="1935345"/>
                <a:ext cx="73080" cy="421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89035C-45D3-445D-A151-5510FFEC16A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07990" y="1926705"/>
                  <a:ext cx="90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7A668C1-59F3-44DC-B129-F00E743504B4}"/>
                    </a:ext>
                  </a:extLst>
                </p14:cNvPr>
                <p14:cNvContentPartPr/>
                <p14:nvPr/>
              </p14:nvContentPartPr>
              <p14:xfrm>
                <a:off x="7944270" y="1971705"/>
                <a:ext cx="367920" cy="385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3EE27C-2EE8-4349-B3CF-5C4291089D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5270" y="1963065"/>
                  <a:ext cx="385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E950456-5DAA-482A-BC93-9D9A20EAC5F3}"/>
                    </a:ext>
                  </a:extLst>
                </p14:cNvPr>
                <p14:cNvContentPartPr/>
                <p14:nvPr/>
              </p14:nvContentPartPr>
              <p14:xfrm>
                <a:off x="8230830" y="1888905"/>
                <a:ext cx="52920" cy="40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4DEAC0A-D0AD-46EA-9E02-37CDA1C73A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21830" y="1880265"/>
                  <a:ext cx="70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A6DD935-36DA-4563-93B0-CC84D645FCBE}"/>
                    </a:ext>
                  </a:extLst>
                </p14:cNvPr>
                <p14:cNvContentPartPr/>
                <p14:nvPr/>
              </p14:nvContentPartPr>
              <p14:xfrm>
                <a:off x="8266830" y="2132265"/>
                <a:ext cx="643320" cy="25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3456481-2C41-42E3-AD42-5C25D9E649E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57830" y="2123625"/>
                  <a:ext cx="66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E8E5FEC-7256-4FC1-8BB8-9575B3A1C92C}"/>
                    </a:ext>
                  </a:extLst>
                </p14:cNvPr>
                <p14:cNvContentPartPr/>
                <p14:nvPr/>
              </p14:nvContentPartPr>
              <p14:xfrm>
                <a:off x="8878470" y="2104545"/>
                <a:ext cx="55800" cy="323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030C5C-BFDE-46E2-AE2C-4122348C99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69830" y="2095545"/>
                  <a:ext cx="73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DF50214-8E93-423F-A9EC-2E218204EC5D}"/>
                    </a:ext>
                  </a:extLst>
                </p14:cNvPr>
                <p14:cNvContentPartPr/>
                <p14:nvPr/>
              </p14:nvContentPartPr>
              <p14:xfrm>
                <a:off x="8632230" y="2423145"/>
                <a:ext cx="728640" cy="80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7F8C589-BC4A-49AD-8E1E-85DEC1E44A7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23590" y="2414505"/>
                  <a:ext cx="74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E8CBA77-2A18-4C69-A185-7F47AB00F746}"/>
                    </a:ext>
                  </a:extLst>
                </p14:cNvPr>
                <p14:cNvContentPartPr/>
                <p14:nvPr/>
              </p14:nvContentPartPr>
              <p14:xfrm>
                <a:off x="8802870" y="2102025"/>
                <a:ext cx="114480" cy="69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04165B9-D83A-45A9-BDD6-CA8A8CAA6E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94230" y="2093385"/>
                  <a:ext cx="132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AEC066F-2AA9-4897-95F0-55A9BBA148D5}"/>
                    </a:ext>
                  </a:extLst>
                </p14:cNvPr>
                <p14:cNvContentPartPr/>
                <p14:nvPr/>
              </p14:nvContentPartPr>
              <p14:xfrm>
                <a:off x="8670750" y="2699985"/>
                <a:ext cx="650160" cy="133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EA56B0E-F342-4B8B-BC44-EF37E9C746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2110" y="2690985"/>
                  <a:ext cx="66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F65AC18-1BAE-450A-B3A3-836D26657029}"/>
                    </a:ext>
                  </a:extLst>
                </p14:cNvPr>
                <p14:cNvContentPartPr/>
                <p14:nvPr/>
              </p14:nvContentPartPr>
              <p14:xfrm>
                <a:off x="8938230" y="2729505"/>
                <a:ext cx="67320" cy="462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C4EDB98-AE02-4018-95AC-058EDD39066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29590" y="2720505"/>
                  <a:ext cx="849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3F1E613-5C51-4925-A4C9-CE097ED87411}"/>
                    </a:ext>
                  </a:extLst>
                </p14:cNvPr>
                <p14:cNvContentPartPr/>
                <p14:nvPr/>
              </p14:nvContentPartPr>
              <p14:xfrm>
                <a:off x="7136070" y="3234945"/>
                <a:ext cx="1823040" cy="70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9FC1318-5F31-4248-AA28-24D273D625C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27070" y="3225945"/>
                  <a:ext cx="1840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92862DB-FA36-47BA-81E1-A2007D887CBB}"/>
                    </a:ext>
                  </a:extLst>
                </p14:cNvPr>
                <p14:cNvContentPartPr/>
                <p14:nvPr/>
              </p14:nvContentPartPr>
              <p14:xfrm>
                <a:off x="8922390" y="3156825"/>
                <a:ext cx="88200" cy="99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20BE94C-AFBC-4763-B80B-291D33CA860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13750" y="3147825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CAB6F3C-0159-4448-86D6-40AB7C5CDD3B}"/>
                    </a:ext>
                  </a:extLst>
                </p14:cNvPr>
                <p14:cNvContentPartPr/>
                <p14:nvPr/>
              </p14:nvContentPartPr>
              <p14:xfrm>
                <a:off x="8801070" y="2004465"/>
                <a:ext cx="1301760" cy="124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067FE79-5E99-4CF1-9D9A-A887E6F4A9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92070" y="1995825"/>
                  <a:ext cx="131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F36AFC2-FC25-4E1C-A207-00278C0EC428}"/>
                    </a:ext>
                  </a:extLst>
                </p14:cNvPr>
                <p14:cNvContentPartPr/>
                <p14:nvPr/>
              </p14:nvContentPartPr>
              <p14:xfrm>
                <a:off x="10030830" y="1858665"/>
                <a:ext cx="27360" cy="278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0C1D8A8-8EB8-43EE-A995-C90DDFCEBE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21830" y="1849665"/>
                  <a:ext cx="45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5EB4794-A2FC-4797-8839-FF6EE2EBDEE3}"/>
                    </a:ext>
                  </a:extLst>
                </p14:cNvPr>
                <p14:cNvContentPartPr/>
                <p14:nvPr/>
              </p14:nvContentPartPr>
              <p14:xfrm>
                <a:off x="9967470" y="1841745"/>
                <a:ext cx="790560" cy="343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B61AA9E-EB81-4337-BE65-D7D5A93CE2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8830" y="1832745"/>
                  <a:ext cx="808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748E209-6F4B-4E71-90B0-F8EE0F45D190}"/>
                    </a:ext>
                  </a:extLst>
                </p14:cNvPr>
                <p14:cNvContentPartPr/>
                <p14:nvPr/>
              </p14:nvContentPartPr>
              <p14:xfrm>
                <a:off x="9897630" y="1380585"/>
                <a:ext cx="226800" cy="2948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992C907D-DB8F-4420-B40E-E5C6ED23116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88990" y="1371945"/>
                  <a:ext cx="24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A14C387-8A4F-406B-A934-82A4ABB5DE10}"/>
                    </a:ext>
                  </a:extLst>
                </p14:cNvPr>
                <p14:cNvContentPartPr/>
                <p14:nvPr/>
              </p14:nvContentPartPr>
              <p14:xfrm>
                <a:off x="10163670" y="1551585"/>
                <a:ext cx="154080" cy="140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7586AD9-747B-46AC-83F2-4FF126582CA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54670" y="1542945"/>
                  <a:ext cx="171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928EF65-B653-4918-A829-54D9383EA7F7}"/>
                    </a:ext>
                  </a:extLst>
                </p14:cNvPr>
                <p14:cNvContentPartPr/>
                <p14:nvPr/>
              </p14:nvContentPartPr>
              <p14:xfrm>
                <a:off x="10136670" y="1610625"/>
                <a:ext cx="88200" cy="259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D2D1CB3-A0C4-491F-93C6-42628220A88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28030" y="1601985"/>
                  <a:ext cx="10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346C940-E13A-42ED-AFFD-21590622E07B}"/>
                    </a:ext>
                  </a:extLst>
                </p14:cNvPr>
                <p14:cNvContentPartPr/>
                <p14:nvPr/>
              </p14:nvContentPartPr>
              <p14:xfrm>
                <a:off x="10111470" y="1553385"/>
                <a:ext cx="137160" cy="46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1DF8347-CACD-4A7D-9CD3-A58300B0C37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02470" y="1544745"/>
                  <a:ext cx="15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1BF767D1-3571-4661-9E27-CAFE2C8767E4}"/>
                    </a:ext>
                  </a:extLst>
                </p14:cNvPr>
                <p14:cNvContentPartPr/>
                <p14:nvPr/>
              </p14:nvContentPartPr>
              <p14:xfrm>
                <a:off x="10649310" y="1983585"/>
                <a:ext cx="386640" cy="62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C25649F-67A0-45FE-A7EE-A110E5CCB2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40670" y="1974585"/>
                  <a:ext cx="404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393EE3D-01BE-4AC8-9A8E-22D44C35E3A5}"/>
                    </a:ext>
                  </a:extLst>
                </p14:cNvPr>
                <p14:cNvContentPartPr/>
                <p14:nvPr/>
              </p14:nvContentPartPr>
              <p14:xfrm>
                <a:off x="11002110" y="1990425"/>
                <a:ext cx="34920" cy="339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991F4EC-3BC0-458E-8194-A53B5132F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93470" y="1981425"/>
                  <a:ext cx="52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0EC76F8-C213-4E70-B07A-0D67E52929B5}"/>
                    </a:ext>
                  </a:extLst>
                </p14:cNvPr>
                <p14:cNvContentPartPr/>
                <p14:nvPr/>
              </p14:nvContentPartPr>
              <p14:xfrm>
                <a:off x="10749390" y="2226945"/>
                <a:ext cx="606960" cy="136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BEF2001-95F2-4D00-922D-3DAD72EEEF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0390" y="2218305"/>
                  <a:ext cx="62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6AC0065-0362-426D-A697-CE8B03C83B36}"/>
                    </a:ext>
                  </a:extLst>
                </p14:cNvPr>
                <p14:cNvContentPartPr/>
                <p14:nvPr/>
              </p14:nvContentPartPr>
              <p14:xfrm>
                <a:off x="10596030" y="2395065"/>
                <a:ext cx="96120" cy="124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0E76121-8DEB-4E50-8C8E-3A701BAFBA6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87030" y="2386065"/>
                  <a:ext cx="11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55F6009-5E08-4439-9BC7-73037F7F537C}"/>
                    </a:ext>
                  </a:extLst>
                </p14:cNvPr>
                <p14:cNvContentPartPr/>
                <p14:nvPr/>
              </p14:nvContentPartPr>
              <p14:xfrm>
                <a:off x="10820310" y="2318385"/>
                <a:ext cx="465840" cy="290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06CD558-92A2-4628-8B7B-D63EF09E24B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11670" y="2309745"/>
                  <a:ext cx="48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193A272-05CE-4256-A448-E11798287388}"/>
                    </a:ext>
                  </a:extLst>
                </p14:cNvPr>
                <p14:cNvContentPartPr/>
                <p14:nvPr/>
              </p14:nvContentPartPr>
              <p14:xfrm>
                <a:off x="11062950" y="2617545"/>
                <a:ext cx="52200" cy="539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DA0C6F8-C019-429A-8E52-16B82EE1B1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54310" y="2608545"/>
                  <a:ext cx="698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35AE0A8-A641-4364-BB51-ADD285783485}"/>
                    </a:ext>
                  </a:extLst>
                </p14:cNvPr>
                <p14:cNvContentPartPr/>
                <p14:nvPr/>
              </p14:nvContentPartPr>
              <p14:xfrm>
                <a:off x="8972070" y="3163665"/>
                <a:ext cx="2116800" cy="79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BC5666-4B6E-47FF-ADD3-91F2597C3B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3430" y="3154665"/>
                  <a:ext cx="2134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A39E238-AA02-4F48-B79E-44F1DC15E90C}"/>
                    </a:ext>
                  </a:extLst>
                </p14:cNvPr>
                <p14:cNvContentPartPr/>
                <p14:nvPr/>
              </p14:nvContentPartPr>
              <p14:xfrm>
                <a:off x="10982310" y="1884945"/>
                <a:ext cx="901440" cy="243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0F3F969-516A-47F6-99F5-4FB0DCAAD7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73310" y="1875945"/>
                  <a:ext cx="919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C455840-671A-408E-B333-D946A59D47A6}"/>
                    </a:ext>
                  </a:extLst>
                </p14:cNvPr>
                <p14:cNvContentPartPr/>
                <p14:nvPr/>
              </p14:nvContentPartPr>
              <p14:xfrm>
                <a:off x="11717790" y="2174025"/>
                <a:ext cx="295920" cy="104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44F8FB1-E44E-4E44-8223-009EDF3C9C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09150" y="2165025"/>
                  <a:ext cx="313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DE5AF14-7DC2-4F77-853F-0661457F4349}"/>
                    </a:ext>
                  </a:extLst>
                </p14:cNvPr>
                <p14:cNvContentPartPr/>
                <p14:nvPr/>
              </p14:nvContentPartPr>
              <p14:xfrm>
                <a:off x="11768190" y="2219385"/>
                <a:ext cx="78120" cy="5133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6DF72EF-9BD0-42F7-8D6D-42C318BDB2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759550" y="2210745"/>
                  <a:ext cx="95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D129385-08BC-48E2-B829-70255AF9A822}"/>
                    </a:ext>
                  </a:extLst>
                </p14:cNvPr>
                <p14:cNvContentPartPr/>
                <p14:nvPr/>
              </p14:nvContentPartPr>
              <p14:xfrm>
                <a:off x="11805990" y="2264745"/>
                <a:ext cx="264240" cy="478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E66B6CF-9A10-4C72-A9B8-857CEB816E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97350" y="2256105"/>
                  <a:ext cx="281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C0439D6-03E0-411E-B0B4-9929754CA58A}"/>
                    </a:ext>
                  </a:extLst>
                </p14:cNvPr>
                <p14:cNvContentPartPr/>
                <p14:nvPr/>
              </p14:nvContentPartPr>
              <p14:xfrm>
                <a:off x="11065110" y="2732385"/>
                <a:ext cx="863640" cy="443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14F9103-5B04-4A37-9017-EE4E2A4515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56470" y="2723385"/>
                  <a:ext cx="8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55B2B1E-C3B9-4500-913A-82FDDC73D784}"/>
                    </a:ext>
                  </a:extLst>
                </p14:cNvPr>
                <p14:cNvContentPartPr/>
                <p14:nvPr/>
              </p14:nvContentPartPr>
              <p14:xfrm>
                <a:off x="6347310" y="2165385"/>
                <a:ext cx="855360" cy="1153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180DC61-F6D6-43EB-AEBA-5D5C3E9A06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38310" y="2156385"/>
                  <a:ext cx="873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B3FF8156-2A7A-444E-864D-BD1A74142B3B}"/>
                    </a:ext>
                  </a:extLst>
                </p14:cNvPr>
                <p14:cNvContentPartPr/>
                <p14:nvPr/>
              </p14:nvContentPartPr>
              <p14:xfrm>
                <a:off x="6866070" y="2143785"/>
                <a:ext cx="60840" cy="92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8639D39-E3E9-4B22-BB8A-CE718EF3687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57070" y="2135145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F900270-E445-4B6E-AED8-79E6F476456D}"/>
                    </a:ext>
                  </a:extLst>
                </p14:cNvPr>
                <p14:cNvContentPartPr/>
                <p14:nvPr/>
              </p14:nvContentPartPr>
              <p14:xfrm>
                <a:off x="6829350" y="2101665"/>
                <a:ext cx="79920" cy="114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04ECE1A-081D-4013-A551-0A6FCAE3FD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20710" y="2093025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A8C8CEB-8905-4876-AB59-D32EA2D35F66}"/>
                    </a:ext>
                  </a:extLst>
                </p14:cNvPr>
                <p14:cNvContentPartPr/>
                <p14:nvPr/>
              </p14:nvContentPartPr>
              <p14:xfrm>
                <a:off x="7061550" y="3198945"/>
                <a:ext cx="56880" cy="103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AEE90C-5ED1-4B75-8556-9197573D675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52910" y="3189945"/>
                  <a:ext cx="74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F96D6C3-6061-4939-96D0-746A88FEA039}"/>
                    </a:ext>
                  </a:extLst>
                </p14:cNvPr>
                <p14:cNvContentPartPr/>
                <p14:nvPr/>
              </p14:nvContentPartPr>
              <p14:xfrm>
                <a:off x="6831870" y="2440785"/>
                <a:ext cx="107280" cy="198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4761B33-FDFE-4F8F-A958-E59DA0BC48F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23230" y="2432145"/>
                  <a:ext cx="124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10D4CB86-12C3-4822-9A64-AB22AF6E04F6}"/>
                    </a:ext>
                  </a:extLst>
                </p14:cNvPr>
                <p14:cNvContentPartPr/>
                <p14:nvPr/>
              </p14:nvContentPartPr>
              <p14:xfrm>
                <a:off x="6985230" y="2438625"/>
                <a:ext cx="102960" cy="1782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0EA006F-0A8C-4F83-AA9B-B2DE70C4923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76230" y="2429625"/>
                  <a:ext cx="120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44E64B36-445D-4D77-A470-BD39B75E1732}"/>
                    </a:ext>
                  </a:extLst>
                </p14:cNvPr>
                <p14:cNvContentPartPr/>
                <p14:nvPr/>
              </p14:nvContentPartPr>
              <p14:xfrm>
                <a:off x="7086390" y="2444025"/>
                <a:ext cx="109800" cy="155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58CA347-1E2A-4207-9385-072829AFD06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77390" y="2435025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3E44E45-4F3D-46C3-9AA6-FEE8F8CEA5EC}"/>
                    </a:ext>
                  </a:extLst>
                </p14:cNvPr>
                <p14:cNvContentPartPr/>
                <p14:nvPr/>
              </p14:nvContentPartPr>
              <p14:xfrm>
                <a:off x="6773910" y="2703585"/>
                <a:ext cx="462960" cy="14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88072B8-9DC8-44AB-BFD4-ABCB75BD1B9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64910" y="2694585"/>
                  <a:ext cx="480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AB5949E-FA2F-4087-8ACF-3FF3F6CC1735}"/>
                    </a:ext>
                  </a:extLst>
                </p14:cNvPr>
                <p14:cNvContentPartPr/>
                <p14:nvPr/>
              </p14:nvContentPartPr>
              <p14:xfrm>
                <a:off x="6930510" y="2778465"/>
                <a:ext cx="104040" cy="124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3A053A8-686D-4393-9AB9-2010280F85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1510" y="2769825"/>
                  <a:ext cx="12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9084189-5B3D-4B5E-B380-66E231637FEE}"/>
                    </a:ext>
                  </a:extLst>
                </p14:cNvPr>
                <p14:cNvContentPartPr/>
                <p14:nvPr/>
              </p14:nvContentPartPr>
              <p14:xfrm>
                <a:off x="7246230" y="2456265"/>
                <a:ext cx="128520" cy="224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8465CF5-1FA0-4DAB-91A7-FEA34115605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237230" y="2447265"/>
                  <a:ext cx="146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D039D778-5D6B-41A4-9656-95C990DCDACD}"/>
                    </a:ext>
                  </a:extLst>
                </p14:cNvPr>
                <p14:cNvContentPartPr/>
                <p14:nvPr/>
              </p14:nvContentPartPr>
              <p14:xfrm>
                <a:off x="7404990" y="2588385"/>
                <a:ext cx="87480" cy="94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8D24DEC-CD16-4182-9874-4D940EBBCD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95990" y="2579385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40757A8-1C5E-4B7C-943C-CD2D21F960BF}"/>
                    </a:ext>
                  </a:extLst>
                </p14:cNvPr>
                <p14:cNvContentPartPr/>
                <p14:nvPr/>
              </p14:nvContentPartPr>
              <p14:xfrm>
                <a:off x="7514070" y="2600265"/>
                <a:ext cx="106920" cy="71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1E0C9CD-7547-4FAA-BB4C-DC3FCCBF958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05070" y="2591625"/>
                  <a:ext cx="124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BC01318-E551-4ADB-A1B5-5F94DCEA9782}"/>
                    </a:ext>
                  </a:extLst>
                </p14:cNvPr>
                <p14:cNvContentPartPr/>
                <p14:nvPr/>
              </p14:nvContentPartPr>
              <p14:xfrm>
                <a:off x="7637190" y="2559225"/>
                <a:ext cx="110520" cy="129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4557F5B-271B-4938-8660-420D7E67A0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28550" y="2550225"/>
                  <a:ext cx="128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CFB701A-CF6C-4904-8019-2838B8F98B8D}"/>
                    </a:ext>
                  </a:extLst>
                </p14:cNvPr>
                <p14:cNvContentPartPr/>
                <p14:nvPr/>
              </p14:nvContentPartPr>
              <p14:xfrm>
                <a:off x="9175110" y="2857305"/>
                <a:ext cx="247320" cy="134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6FC9D95-08C4-495F-B32C-DBBA68D729D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6470" y="2848665"/>
                  <a:ext cx="264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05136AB-EE2C-4961-90F0-BBD408FAE94E}"/>
                    </a:ext>
                  </a:extLst>
                </p14:cNvPr>
                <p14:cNvContentPartPr/>
                <p14:nvPr/>
              </p14:nvContentPartPr>
              <p14:xfrm>
                <a:off x="11525910" y="2779905"/>
                <a:ext cx="92880" cy="2394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334AEC6-0187-4CD0-BE6B-8CBC72757C9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17270" y="2771265"/>
                  <a:ext cx="110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60B8EBB-0462-45D1-9C36-9C68DD5CB650}"/>
                    </a:ext>
                  </a:extLst>
                </p14:cNvPr>
                <p14:cNvContentPartPr/>
                <p14:nvPr/>
              </p14:nvContentPartPr>
              <p14:xfrm>
                <a:off x="11688270" y="2921025"/>
                <a:ext cx="104400" cy="957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01EDB58-CDA8-44B0-92AA-757F0E5ED8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79270" y="2912385"/>
                  <a:ext cx="12204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853ACBDF-F8F4-498B-889C-102037B37DFD}"/>
                  </a:ext>
                </a:extLst>
              </p14:cNvPr>
              <p14:cNvContentPartPr/>
              <p14:nvPr/>
            </p14:nvContentPartPr>
            <p14:xfrm>
              <a:off x="3552674" y="2811625"/>
              <a:ext cx="3052080" cy="3249720"/>
            </p14:xfrm>
          </p:contentPart>
        </mc:Choice>
        <mc:Fallback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853ACBDF-F8F4-498B-889C-102037B37DFD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544034" y="2802985"/>
                <a:ext cx="3069720" cy="326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upo 133">
            <a:extLst>
              <a:ext uri="{FF2B5EF4-FFF2-40B4-BE49-F238E27FC236}">
                <a16:creationId xmlns:a16="http://schemas.microsoft.com/office/drawing/2014/main" id="{E9258856-CAD9-47F7-809E-8E573AB35409}"/>
              </a:ext>
            </a:extLst>
          </p:cNvPr>
          <p:cNvGrpSpPr/>
          <p:nvPr/>
        </p:nvGrpSpPr>
        <p:grpSpPr>
          <a:xfrm>
            <a:off x="6387674" y="120625"/>
            <a:ext cx="2279160" cy="3213000"/>
            <a:chOff x="6387674" y="120625"/>
            <a:chExt cx="2279160" cy="32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7B49CC8-7146-41D4-877D-FAC55FD01C25}"/>
                    </a:ext>
                  </a:extLst>
                </p14:cNvPr>
                <p14:cNvContentPartPr/>
                <p14:nvPr/>
              </p14:nvContentPartPr>
              <p14:xfrm>
                <a:off x="6507554" y="120625"/>
                <a:ext cx="2159280" cy="29336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7B49CC8-7146-41D4-877D-FAC55FD01C2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98554" y="111625"/>
                  <a:ext cx="2176920" cy="29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5D6536CC-E900-4928-B3C1-08E8F5BD20E2}"/>
                    </a:ext>
                  </a:extLst>
                </p14:cNvPr>
                <p14:cNvContentPartPr/>
                <p14:nvPr/>
              </p14:nvContentPartPr>
              <p14:xfrm>
                <a:off x="6387674" y="3180265"/>
                <a:ext cx="523800" cy="15336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5D6536CC-E900-4928-B3C1-08E8F5BD20E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78674" y="3171625"/>
                  <a:ext cx="54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71D9139-AAC7-4575-A649-1FAF3136611D}"/>
                    </a:ext>
                  </a:extLst>
                </p14:cNvPr>
                <p14:cNvContentPartPr/>
                <p14:nvPr/>
              </p14:nvContentPartPr>
              <p14:xfrm>
                <a:off x="6849194" y="3040945"/>
                <a:ext cx="146160" cy="2062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71D9139-AAC7-4575-A649-1FAF3136611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40194" y="3031945"/>
                  <a:ext cx="1638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F2C3D3CA-E7D6-4100-8496-51C58C10871E}"/>
              </a:ext>
            </a:extLst>
          </p:cNvPr>
          <p:cNvGrpSpPr/>
          <p:nvPr/>
        </p:nvGrpSpPr>
        <p:grpSpPr>
          <a:xfrm>
            <a:off x="7385594" y="2986585"/>
            <a:ext cx="1770120" cy="354600"/>
            <a:chOff x="7385594" y="2986585"/>
            <a:chExt cx="177012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748F4BB-B966-4A21-9398-65BA18E52AC4}"/>
                    </a:ext>
                  </a:extLst>
                </p14:cNvPr>
                <p14:cNvContentPartPr/>
                <p14:nvPr/>
              </p14:nvContentPartPr>
              <p14:xfrm>
                <a:off x="7398194" y="3164785"/>
                <a:ext cx="165240" cy="1764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748F4BB-B966-4A21-9398-65BA18E52AC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89194" y="3156145"/>
                  <a:ext cx="182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728AF24-8C8D-428C-A436-8289000F1269}"/>
                    </a:ext>
                  </a:extLst>
                </p14:cNvPr>
                <p14:cNvContentPartPr/>
                <p14:nvPr/>
              </p14:nvContentPartPr>
              <p14:xfrm>
                <a:off x="7414394" y="3238225"/>
                <a:ext cx="84600" cy="2232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728AF24-8C8D-428C-A436-8289000F12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405394" y="3229585"/>
                  <a:ext cx="102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CFBD48F-4855-4038-BE71-6AFCF8F8DFF0}"/>
                    </a:ext>
                  </a:extLst>
                </p14:cNvPr>
                <p14:cNvContentPartPr/>
                <p14:nvPr/>
              </p14:nvContentPartPr>
              <p14:xfrm>
                <a:off x="7385594" y="3145345"/>
                <a:ext cx="202320" cy="496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CFBD48F-4855-4038-BE71-6AFCF8F8DF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376594" y="3136345"/>
                  <a:ext cx="21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B94CB03-E4F2-46C3-AD85-CECDF7843F9D}"/>
                    </a:ext>
                  </a:extLst>
                </p14:cNvPr>
                <p14:cNvContentPartPr/>
                <p14:nvPr/>
              </p14:nvContentPartPr>
              <p14:xfrm>
                <a:off x="7725434" y="3114385"/>
                <a:ext cx="54720" cy="17820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B94CB03-E4F2-46C3-AD85-CECDF7843F9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16434" y="3105745"/>
                  <a:ext cx="72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53B7F42-ED2A-45C2-8C7D-CB043C5DA033}"/>
                    </a:ext>
                  </a:extLst>
                </p14:cNvPr>
                <p14:cNvContentPartPr/>
                <p14:nvPr/>
              </p14:nvContentPartPr>
              <p14:xfrm>
                <a:off x="7593314" y="3117625"/>
                <a:ext cx="264240" cy="651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53B7F42-ED2A-45C2-8C7D-CB043C5DA03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84674" y="3108985"/>
                  <a:ext cx="281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6288BD0-7F3F-4DBA-A305-357DA243037D}"/>
                    </a:ext>
                  </a:extLst>
                </p14:cNvPr>
                <p14:cNvContentPartPr/>
                <p14:nvPr/>
              </p14:nvContentPartPr>
              <p14:xfrm>
                <a:off x="7896794" y="3055345"/>
                <a:ext cx="242640" cy="2131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6288BD0-7F3F-4DBA-A305-357DA243037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88154" y="3046705"/>
                  <a:ext cx="260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27C9C6D-42A2-4FA4-AB7F-B63F6BE17AB9}"/>
                    </a:ext>
                  </a:extLst>
                </p14:cNvPr>
                <p14:cNvContentPartPr/>
                <p14:nvPr/>
              </p14:nvContentPartPr>
              <p14:xfrm>
                <a:off x="8123594" y="3097825"/>
                <a:ext cx="83160" cy="1465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27C9C6D-42A2-4FA4-AB7F-B63F6BE17AB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14954" y="3089185"/>
                  <a:ext cx="100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ED20AB9-51F7-4AFA-A406-184E76E22D6D}"/>
                    </a:ext>
                  </a:extLst>
                </p14:cNvPr>
                <p14:cNvContentPartPr/>
                <p14:nvPr/>
              </p14:nvContentPartPr>
              <p14:xfrm>
                <a:off x="8015954" y="3043465"/>
                <a:ext cx="241200" cy="1069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ED20AB9-51F7-4AFA-A406-184E76E22D6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07314" y="3034825"/>
                  <a:ext cx="258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61A5002A-F2AF-4237-8AEE-F8106D67430D}"/>
                    </a:ext>
                  </a:extLst>
                </p14:cNvPr>
                <p14:cNvContentPartPr/>
                <p14:nvPr/>
              </p14:nvContentPartPr>
              <p14:xfrm>
                <a:off x="8284154" y="3021145"/>
                <a:ext cx="243720" cy="2048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61A5002A-F2AF-4237-8AEE-F8106D67430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275514" y="3012505"/>
                  <a:ext cx="261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C9CFEA-2DB7-4C5C-9FC7-B71D667C348D}"/>
                    </a:ext>
                  </a:extLst>
                </p14:cNvPr>
                <p14:cNvContentPartPr/>
                <p14:nvPr/>
              </p14:nvContentPartPr>
              <p14:xfrm>
                <a:off x="8822354" y="3012865"/>
                <a:ext cx="21960" cy="13248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C9CFEA-2DB7-4C5C-9FC7-B71D667C348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13354" y="3004225"/>
                  <a:ext cx="39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ADBCC50-BD75-4603-82F7-FD21BD26801F}"/>
                    </a:ext>
                  </a:extLst>
                </p14:cNvPr>
                <p14:cNvContentPartPr/>
                <p14:nvPr/>
              </p14:nvContentPartPr>
              <p14:xfrm>
                <a:off x="8724794" y="2986585"/>
                <a:ext cx="249120" cy="2232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ADBCC50-BD75-4603-82F7-FD21BD26801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16154" y="2977945"/>
                  <a:ext cx="266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FE61025-8A7B-405D-B7BF-880A5FD13D57}"/>
                    </a:ext>
                  </a:extLst>
                </p14:cNvPr>
                <p14:cNvContentPartPr/>
                <p14:nvPr/>
              </p14:nvContentPartPr>
              <p14:xfrm>
                <a:off x="8994074" y="3000265"/>
                <a:ext cx="161640" cy="18396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FE61025-8A7B-405D-B7BF-880A5FD13D5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985074" y="2991265"/>
                  <a:ext cx="179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18024516-B7B2-4EBF-9E33-377DEB34B214}"/>
                    </a:ext>
                  </a:extLst>
                </p14:cNvPr>
                <p14:cNvContentPartPr/>
                <p14:nvPr/>
              </p14:nvContentPartPr>
              <p14:xfrm>
                <a:off x="9007034" y="3092425"/>
                <a:ext cx="103320" cy="1368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18024516-B7B2-4EBF-9E33-377DEB34B21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98034" y="3083785"/>
                  <a:ext cx="120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304F5B0-2B77-4A2A-91BB-B633119A3104}"/>
                    </a:ext>
                  </a:extLst>
                </p14:cNvPr>
                <p14:cNvContentPartPr/>
                <p14:nvPr/>
              </p14:nvContentPartPr>
              <p14:xfrm>
                <a:off x="8990834" y="2990905"/>
                <a:ext cx="160200" cy="410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304F5B0-2B77-4A2A-91BB-B633119A310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982194" y="2982265"/>
                  <a:ext cx="1778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877A4CCA-207C-4963-B313-84B023E12001}"/>
              </a:ext>
            </a:extLst>
          </p:cNvPr>
          <p:cNvGrpSpPr/>
          <p:nvPr/>
        </p:nvGrpSpPr>
        <p:grpSpPr>
          <a:xfrm>
            <a:off x="9509954" y="2675905"/>
            <a:ext cx="2204280" cy="613800"/>
            <a:chOff x="9509954" y="2675905"/>
            <a:chExt cx="220428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3408D602-2F84-4C3D-8231-A8E71A157011}"/>
                    </a:ext>
                  </a:extLst>
                </p14:cNvPr>
                <p14:cNvContentPartPr/>
                <p14:nvPr/>
              </p14:nvContentPartPr>
              <p14:xfrm>
                <a:off x="9509954" y="2912425"/>
                <a:ext cx="187200" cy="2336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3408D602-2F84-4C3D-8231-A8E71A15701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00954" y="2903425"/>
                  <a:ext cx="204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61B6F7F-4C5D-489A-9843-4BADBEF01E38}"/>
                    </a:ext>
                  </a:extLst>
                </p14:cNvPr>
                <p14:cNvContentPartPr/>
                <p14:nvPr/>
              </p14:nvContentPartPr>
              <p14:xfrm>
                <a:off x="9743954" y="2952025"/>
                <a:ext cx="144360" cy="17532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61B6F7F-4C5D-489A-9843-4BADBEF01E3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35314" y="2943025"/>
                  <a:ext cx="162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E08A2C07-AE02-45D5-B67C-C50254F174F5}"/>
                    </a:ext>
                  </a:extLst>
                </p14:cNvPr>
                <p14:cNvContentPartPr/>
                <p14:nvPr/>
              </p14:nvContentPartPr>
              <p14:xfrm>
                <a:off x="9760154" y="3034105"/>
                <a:ext cx="102600" cy="266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E08A2C07-AE02-45D5-B67C-C50254F174F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751154" y="3025465"/>
                  <a:ext cx="120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8AAA70E-7693-4173-90F9-9CC0BEFAA0E7}"/>
                    </a:ext>
                  </a:extLst>
                </p14:cNvPr>
                <p14:cNvContentPartPr/>
                <p14:nvPr/>
              </p14:nvContentPartPr>
              <p14:xfrm>
                <a:off x="9714434" y="2932225"/>
                <a:ext cx="207360" cy="4968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8AAA70E-7693-4173-90F9-9CC0BEFAA0E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705794" y="2923225"/>
                  <a:ext cx="225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159326D-5FBA-47AE-8EB1-C530465E7791}"/>
                    </a:ext>
                  </a:extLst>
                </p14:cNvPr>
                <p14:cNvContentPartPr/>
                <p14:nvPr/>
              </p14:nvContentPartPr>
              <p14:xfrm>
                <a:off x="9963554" y="2917825"/>
                <a:ext cx="195480" cy="20592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159326D-5FBA-47AE-8EB1-C530465E779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954554" y="2908825"/>
                  <a:ext cx="213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BC92CD6-2AEF-409F-B1DB-2A217FFF4E08}"/>
                    </a:ext>
                  </a:extLst>
                </p14:cNvPr>
                <p14:cNvContentPartPr/>
                <p14:nvPr/>
              </p14:nvContentPartPr>
              <p14:xfrm>
                <a:off x="10029794" y="3072625"/>
                <a:ext cx="94320" cy="2170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BC92CD6-2AEF-409F-B1DB-2A217FFF4E0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020794" y="3063985"/>
                  <a:ext cx="111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056BE51-2414-4E2F-B1B3-8B206DD2BF0B}"/>
                    </a:ext>
                  </a:extLst>
                </p14:cNvPr>
                <p14:cNvContentPartPr/>
                <p14:nvPr/>
              </p14:nvContentPartPr>
              <p14:xfrm>
                <a:off x="10166954" y="2940865"/>
                <a:ext cx="184320" cy="1677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056BE51-2414-4E2F-B1B3-8B206DD2BF0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158314" y="2931865"/>
                  <a:ext cx="201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851726D-BAD1-4E17-B666-6299886038EA}"/>
                    </a:ext>
                  </a:extLst>
                </p14:cNvPr>
                <p14:cNvContentPartPr/>
                <p14:nvPr/>
              </p14:nvContentPartPr>
              <p14:xfrm>
                <a:off x="10391954" y="2910625"/>
                <a:ext cx="188640" cy="20664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851726D-BAD1-4E17-B666-6299886038E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82954" y="2901625"/>
                  <a:ext cx="206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4AE624F-08C7-4092-B05B-37B191FBAFC4}"/>
                    </a:ext>
                  </a:extLst>
                </p14:cNvPr>
                <p14:cNvContentPartPr/>
                <p14:nvPr/>
              </p14:nvContentPartPr>
              <p14:xfrm>
                <a:off x="10573394" y="2883265"/>
                <a:ext cx="222120" cy="1954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4AE624F-08C7-4092-B05B-37B191FBAFC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564754" y="2874625"/>
                  <a:ext cx="239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F23C43B7-6B41-4BD7-86BE-2B8A823D1984}"/>
                    </a:ext>
                  </a:extLst>
                </p14:cNvPr>
                <p14:cNvContentPartPr/>
                <p14:nvPr/>
              </p14:nvContentPartPr>
              <p14:xfrm>
                <a:off x="10790834" y="2913865"/>
                <a:ext cx="212400" cy="1573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F23C43B7-6B41-4BD7-86BE-2B8A823D198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81834" y="2904865"/>
                  <a:ext cx="230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017AF85-3C97-4ED6-9008-7555E303A640}"/>
                    </a:ext>
                  </a:extLst>
                </p14:cNvPr>
                <p14:cNvContentPartPr/>
                <p14:nvPr/>
              </p14:nvContentPartPr>
              <p14:xfrm>
                <a:off x="11059754" y="2955985"/>
                <a:ext cx="9720" cy="752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017AF85-3C97-4ED6-9008-7555E303A64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051114" y="2947345"/>
                  <a:ext cx="27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252FCFA-3B29-4807-8404-579B8B0E67EF}"/>
                    </a:ext>
                  </a:extLst>
                </p14:cNvPr>
                <p14:cNvContentPartPr/>
                <p14:nvPr/>
              </p14:nvContentPartPr>
              <p14:xfrm>
                <a:off x="10940594" y="2760505"/>
                <a:ext cx="160560" cy="810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252FCFA-3B29-4807-8404-579B8B0E67E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931594" y="2751865"/>
                  <a:ext cx="178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93BE04BE-B9E8-4A58-A63F-AB505DE5FE2C}"/>
                    </a:ext>
                  </a:extLst>
                </p14:cNvPr>
                <p14:cNvContentPartPr/>
                <p14:nvPr/>
              </p14:nvContentPartPr>
              <p14:xfrm>
                <a:off x="11112314" y="2675905"/>
                <a:ext cx="164880" cy="3963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93BE04BE-B9E8-4A58-A63F-AB505DE5FE2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103314" y="2667265"/>
                  <a:ext cx="182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1A9A896-61C1-45AB-AB25-5AECCDAAF0C2}"/>
                    </a:ext>
                  </a:extLst>
                </p14:cNvPr>
                <p14:cNvContentPartPr/>
                <p14:nvPr/>
              </p14:nvContentPartPr>
              <p14:xfrm>
                <a:off x="11332634" y="2850145"/>
                <a:ext cx="381600" cy="2660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1A9A896-61C1-45AB-AB25-5AECCDAAF0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323994" y="2841505"/>
                  <a:ext cx="399240" cy="28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B9CF3D7C-AF13-4932-8BB5-39286E1692F9}"/>
                  </a:ext>
                </a:extLst>
              </p14:cNvPr>
              <p14:cNvContentPartPr/>
              <p14:nvPr/>
            </p14:nvContentPartPr>
            <p14:xfrm>
              <a:off x="684554" y="101905"/>
              <a:ext cx="5964840" cy="315144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B9CF3D7C-AF13-4932-8BB5-39286E1692F9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675914" y="93265"/>
                <a:ext cx="5982480" cy="31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9959B73-1B3F-4A12-B204-54D139E44690}"/>
              </a:ext>
            </a:extLst>
          </p:cNvPr>
          <p:cNvGrpSpPr/>
          <p:nvPr/>
        </p:nvGrpSpPr>
        <p:grpSpPr>
          <a:xfrm>
            <a:off x="1254074" y="399985"/>
            <a:ext cx="5115600" cy="2271600"/>
            <a:chOff x="1254074" y="399985"/>
            <a:chExt cx="5115600" cy="22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181BEB5-FB0C-4804-A992-120BB2D4D5A3}"/>
                    </a:ext>
                  </a:extLst>
                </p14:cNvPr>
                <p14:cNvContentPartPr/>
                <p14:nvPr/>
              </p14:nvContentPartPr>
              <p14:xfrm>
                <a:off x="1254074" y="399985"/>
                <a:ext cx="1435320" cy="12348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181BEB5-FB0C-4804-A992-120BB2D4D5A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45074" y="391345"/>
                  <a:ext cx="145296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E806E7C-728B-46D5-A05D-AE74502DCA86}"/>
                    </a:ext>
                  </a:extLst>
                </p14:cNvPr>
                <p14:cNvContentPartPr/>
                <p14:nvPr/>
              </p14:nvContentPartPr>
              <p14:xfrm>
                <a:off x="1702274" y="478465"/>
                <a:ext cx="2400840" cy="206568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E806E7C-728B-46D5-A05D-AE74502DCA8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693634" y="469465"/>
                  <a:ext cx="2418480" cy="20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F74E879-FE58-4B22-9A40-88B26897C2A6}"/>
                    </a:ext>
                  </a:extLst>
                </p14:cNvPr>
                <p14:cNvContentPartPr/>
                <p14:nvPr/>
              </p14:nvContentPartPr>
              <p14:xfrm>
                <a:off x="3367994" y="794545"/>
                <a:ext cx="2354400" cy="187704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F74E879-FE58-4B22-9A40-88B26897C2A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359354" y="785905"/>
                  <a:ext cx="2372040" cy="18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00D2A330-9724-45A3-BC55-D44251B5C054}"/>
                    </a:ext>
                  </a:extLst>
                </p14:cNvPr>
                <p14:cNvContentPartPr/>
                <p14:nvPr/>
              </p14:nvContentPartPr>
              <p14:xfrm>
                <a:off x="5371034" y="1437505"/>
                <a:ext cx="998640" cy="74772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00D2A330-9724-45A3-BC55-D44251B5C05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362034" y="1428865"/>
                  <a:ext cx="1016280" cy="76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8B186554-16B2-4142-9DB5-3430ED89D590}"/>
              </a:ext>
            </a:extLst>
          </p:cNvPr>
          <p:cNvGrpSpPr/>
          <p:nvPr/>
        </p:nvGrpSpPr>
        <p:grpSpPr>
          <a:xfrm>
            <a:off x="1215914" y="3305545"/>
            <a:ext cx="2752560" cy="2782080"/>
            <a:chOff x="1215914" y="3305545"/>
            <a:chExt cx="2752560" cy="27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E0046E1D-3FE1-45EF-9415-50CA13C40DFF}"/>
                    </a:ext>
                  </a:extLst>
                </p14:cNvPr>
                <p14:cNvContentPartPr/>
                <p14:nvPr/>
              </p14:nvContentPartPr>
              <p14:xfrm>
                <a:off x="1561874" y="3474385"/>
                <a:ext cx="2406600" cy="26132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E0046E1D-3FE1-45EF-9415-50CA13C40DF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552874" y="3465745"/>
                  <a:ext cx="2424240" cy="26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71F5492-CCC5-4EFC-A515-8808CE7F0225}"/>
                    </a:ext>
                  </a:extLst>
                </p14:cNvPr>
                <p14:cNvContentPartPr/>
                <p14:nvPr/>
              </p14:nvContentPartPr>
              <p14:xfrm>
                <a:off x="1215914" y="3305545"/>
                <a:ext cx="261360" cy="49464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71F5492-CCC5-4EFC-A515-8808CE7F022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207274" y="3296545"/>
                  <a:ext cx="279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F9549C2-52C7-4580-817E-B1A8B371636C}"/>
                    </a:ext>
                  </a:extLst>
                </p14:cNvPr>
                <p14:cNvContentPartPr/>
                <p14:nvPr/>
              </p14:nvContentPartPr>
              <p14:xfrm>
                <a:off x="1337234" y="3768145"/>
                <a:ext cx="206280" cy="16524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F9549C2-52C7-4580-817E-B1A8B371636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28234" y="3759505"/>
                  <a:ext cx="22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AFE77AB-322C-4226-9176-DF4EB508BF23}"/>
                    </a:ext>
                  </a:extLst>
                </p14:cNvPr>
                <p14:cNvContentPartPr/>
                <p14:nvPr/>
              </p14:nvContentPartPr>
              <p14:xfrm>
                <a:off x="1836554" y="3697945"/>
                <a:ext cx="883440" cy="85932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AFE77AB-322C-4226-9176-DF4EB508BF2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827914" y="3688945"/>
                  <a:ext cx="90108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EFB8FE00-25BC-41D8-A563-5612AEBB73D1}"/>
                    </a:ext>
                  </a:extLst>
                </p14:cNvPr>
                <p14:cNvContentPartPr/>
                <p14:nvPr/>
              </p14:nvContentPartPr>
              <p14:xfrm>
                <a:off x="2123834" y="3999985"/>
                <a:ext cx="1376640" cy="107424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EFB8FE00-25BC-41D8-A563-5612AEBB73D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114834" y="3990985"/>
                  <a:ext cx="139428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A771DF1-8914-47AA-96FC-37E3D4B7969F}"/>
                    </a:ext>
                  </a:extLst>
                </p14:cNvPr>
                <p14:cNvContentPartPr/>
                <p14:nvPr/>
              </p14:nvContentPartPr>
              <p14:xfrm>
                <a:off x="2180354" y="4613785"/>
                <a:ext cx="1430280" cy="106776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A771DF1-8914-47AA-96FC-37E3D4B796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71354" y="4605145"/>
                  <a:ext cx="1447920" cy="10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460571B3-7F04-47B6-94B0-6BD98EAD78AF}"/>
                  </a:ext>
                </a:extLst>
              </p14:cNvPr>
              <p14:cNvContentPartPr/>
              <p14:nvPr/>
            </p14:nvContentPartPr>
            <p14:xfrm>
              <a:off x="547394" y="6216505"/>
              <a:ext cx="229680" cy="285840"/>
            </p14:xfrm>
          </p:contentPart>
        </mc:Choice>
        <mc:Fallback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460571B3-7F04-47B6-94B0-6BD98EAD78AF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38754" y="6207505"/>
                <a:ext cx="2473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00BA323A-4925-4CA1-98D7-2972B8293189}"/>
                  </a:ext>
                </a:extLst>
              </p14:cNvPr>
              <p14:cNvContentPartPr/>
              <p14:nvPr/>
            </p14:nvContentPartPr>
            <p14:xfrm>
              <a:off x="584114" y="6346825"/>
              <a:ext cx="118080" cy="34560"/>
            </p14:xfrm>
          </p:contentPart>
        </mc:Choice>
        <mc:Fallback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00BA323A-4925-4CA1-98D7-2972B8293189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75114" y="6338185"/>
                <a:ext cx="1357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D54A5020-9A67-4358-8A46-27911295E31F}"/>
                  </a:ext>
                </a:extLst>
              </p14:cNvPr>
              <p14:cNvContentPartPr/>
              <p14:nvPr/>
            </p14:nvContentPartPr>
            <p14:xfrm>
              <a:off x="537674" y="6252145"/>
              <a:ext cx="207000" cy="50400"/>
            </p14:xfrm>
          </p:contentPart>
        </mc:Choice>
        <mc:Fallback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D54A5020-9A67-4358-8A46-27911295E31F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28674" y="6243505"/>
                <a:ext cx="224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1EB9DDB9-15E0-4BAA-B89E-10933490BF53}"/>
                  </a:ext>
                </a:extLst>
              </p14:cNvPr>
              <p14:cNvContentPartPr/>
              <p14:nvPr/>
            </p14:nvContentPartPr>
            <p14:xfrm>
              <a:off x="911354" y="6287785"/>
              <a:ext cx="20880" cy="215640"/>
            </p14:xfrm>
          </p:contentPart>
        </mc:Choice>
        <mc:Fallback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1EB9DDB9-15E0-4BAA-B89E-10933490BF5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902714" y="6278785"/>
                <a:ext cx="38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99E4E532-91F3-44DF-A0D6-E1229DF56F08}"/>
                  </a:ext>
                </a:extLst>
              </p14:cNvPr>
              <p14:cNvContentPartPr/>
              <p14:nvPr/>
            </p14:nvContentPartPr>
            <p14:xfrm>
              <a:off x="754034" y="6297505"/>
              <a:ext cx="249480" cy="81000"/>
            </p14:xfrm>
          </p:contentPart>
        </mc:Choice>
        <mc:Fallback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99E4E532-91F3-44DF-A0D6-E1229DF56F08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45394" y="6288505"/>
                <a:ext cx="267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5CECE8BC-CF05-40D0-9304-2342BF209AF1}"/>
                  </a:ext>
                </a:extLst>
              </p14:cNvPr>
              <p14:cNvContentPartPr/>
              <p14:nvPr/>
            </p14:nvContentPartPr>
            <p14:xfrm>
              <a:off x="1015754" y="6245305"/>
              <a:ext cx="290520" cy="213480"/>
            </p14:xfrm>
          </p:contentPart>
        </mc:Choice>
        <mc:Fallback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5CECE8BC-CF05-40D0-9304-2342BF209AF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07114" y="6236305"/>
                <a:ext cx="3081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88290A53-5830-4D0F-BF2E-A2BD81532579}"/>
                  </a:ext>
                </a:extLst>
              </p14:cNvPr>
              <p14:cNvContentPartPr/>
              <p14:nvPr/>
            </p14:nvContentPartPr>
            <p14:xfrm>
              <a:off x="1363514" y="6293905"/>
              <a:ext cx="52200" cy="160920"/>
            </p14:xfrm>
          </p:contentPart>
        </mc:Choice>
        <mc:Fallback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88290A53-5830-4D0F-BF2E-A2BD81532579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1354874" y="6285265"/>
                <a:ext cx="69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3BB401D7-787C-4719-8F7D-9C7C00BA32CF}"/>
                  </a:ext>
                </a:extLst>
              </p14:cNvPr>
              <p14:cNvContentPartPr/>
              <p14:nvPr/>
            </p14:nvContentPartPr>
            <p14:xfrm>
              <a:off x="1250474" y="6239185"/>
              <a:ext cx="180000" cy="148320"/>
            </p14:xfrm>
          </p:contentPart>
        </mc:Choice>
        <mc:Fallback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3BB401D7-787C-4719-8F7D-9C7C00BA32CF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1241834" y="6230185"/>
                <a:ext cx="197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54657906-D9CC-42B0-AB12-A7BA642DC57A}"/>
                  </a:ext>
                </a:extLst>
              </p14:cNvPr>
              <p14:cNvContentPartPr/>
              <p14:nvPr/>
            </p14:nvContentPartPr>
            <p14:xfrm>
              <a:off x="1478714" y="6264025"/>
              <a:ext cx="252720" cy="224280"/>
            </p14:xfrm>
          </p:contentPart>
        </mc:Choice>
        <mc:Fallback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54657906-D9CC-42B0-AB12-A7BA642DC57A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470074" y="6255025"/>
                <a:ext cx="270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B0B99BC6-799E-4F58-80E5-D24C5F90C611}"/>
                  </a:ext>
                </a:extLst>
              </p14:cNvPr>
              <p14:cNvContentPartPr/>
              <p14:nvPr/>
            </p14:nvContentPartPr>
            <p14:xfrm>
              <a:off x="1724234" y="6185905"/>
              <a:ext cx="227160" cy="275760"/>
            </p14:xfrm>
          </p:contentPart>
        </mc:Choice>
        <mc:Fallback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B0B99BC6-799E-4F58-80E5-D24C5F90C611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715594" y="6176905"/>
                <a:ext cx="2448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EA2ACC11-1947-4522-AF99-BF8FD6F8193C}"/>
                  </a:ext>
                </a:extLst>
              </p14:cNvPr>
              <p14:cNvContentPartPr/>
              <p14:nvPr/>
            </p14:nvContentPartPr>
            <p14:xfrm>
              <a:off x="2108354" y="6256825"/>
              <a:ext cx="94680" cy="69480"/>
            </p14:xfrm>
          </p:contentPart>
        </mc:Choice>
        <mc:Fallback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EA2ACC11-1947-4522-AF99-BF8FD6F8193C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2099354" y="6247825"/>
                <a:ext cx="1123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141CC7A2-8EBE-44B4-B6D4-FC8E0171329C}"/>
                  </a:ext>
                </a:extLst>
              </p14:cNvPr>
              <p14:cNvContentPartPr/>
              <p14:nvPr/>
            </p14:nvContentPartPr>
            <p14:xfrm>
              <a:off x="2120954" y="6437185"/>
              <a:ext cx="87480" cy="66960"/>
            </p14:xfrm>
          </p:contentPart>
        </mc:Choice>
        <mc:Fallback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141CC7A2-8EBE-44B4-B6D4-FC8E0171329C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2112314" y="6428185"/>
                <a:ext cx="1051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upo 239">
            <a:extLst>
              <a:ext uri="{FF2B5EF4-FFF2-40B4-BE49-F238E27FC236}">
                <a16:creationId xmlns:a16="http://schemas.microsoft.com/office/drawing/2014/main" id="{A2DEDD14-3B45-44F7-9687-28FFAC1F43D3}"/>
              </a:ext>
            </a:extLst>
          </p:cNvPr>
          <p:cNvGrpSpPr/>
          <p:nvPr/>
        </p:nvGrpSpPr>
        <p:grpSpPr>
          <a:xfrm>
            <a:off x="2511914" y="5901145"/>
            <a:ext cx="9179280" cy="610200"/>
            <a:chOff x="2511914" y="5901145"/>
            <a:chExt cx="917928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A1592BC8-8AEC-4C23-9304-CE9B75543344}"/>
                    </a:ext>
                  </a:extLst>
                </p14:cNvPr>
                <p14:cNvContentPartPr/>
                <p14:nvPr/>
              </p14:nvContentPartPr>
              <p14:xfrm>
                <a:off x="2707034" y="6241345"/>
                <a:ext cx="27360" cy="22320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A1592BC8-8AEC-4C23-9304-CE9B7554334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698394" y="6232345"/>
                  <a:ext cx="45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EBDC0F1-DB63-4E5C-AD05-B814CA8F7487}"/>
                    </a:ext>
                  </a:extLst>
                </p14:cNvPr>
                <p14:cNvContentPartPr/>
                <p14:nvPr/>
              </p14:nvContentPartPr>
              <p14:xfrm>
                <a:off x="2511914" y="6268345"/>
                <a:ext cx="299520" cy="759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EBDC0F1-DB63-4E5C-AD05-B814CA8F748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502914" y="6259705"/>
                  <a:ext cx="317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8EBF2F9-B714-4F30-80FB-1F3FFD95BB29}"/>
                    </a:ext>
                  </a:extLst>
                </p14:cNvPr>
                <p14:cNvContentPartPr/>
                <p14:nvPr/>
              </p14:nvContentPartPr>
              <p14:xfrm>
                <a:off x="2822954" y="6293545"/>
                <a:ext cx="339480" cy="19224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8EBF2F9-B714-4F30-80FB-1F3FFD95BB2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14314" y="6284545"/>
                  <a:ext cx="357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93E9979-199D-49F0-B297-F65C4C72E1CD}"/>
                    </a:ext>
                  </a:extLst>
                </p14:cNvPr>
                <p14:cNvContentPartPr/>
                <p14:nvPr/>
              </p14:nvContentPartPr>
              <p14:xfrm>
                <a:off x="3208154" y="6290305"/>
                <a:ext cx="179640" cy="19440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93E9979-199D-49F0-B297-F65C4C72E1C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199154" y="6281665"/>
                  <a:ext cx="197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537ACD5-9A07-432B-ACCE-EB3D46310EA7}"/>
                    </a:ext>
                  </a:extLst>
                </p14:cNvPr>
                <p14:cNvContentPartPr/>
                <p14:nvPr/>
              </p14:nvContentPartPr>
              <p14:xfrm>
                <a:off x="3418394" y="6265465"/>
                <a:ext cx="245880" cy="1587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537ACD5-9A07-432B-ACCE-EB3D46310EA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409394" y="6256465"/>
                  <a:ext cx="263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FC8CC4B6-A3AE-419D-9C01-004B6EB6AD59}"/>
                    </a:ext>
                  </a:extLst>
                </p14:cNvPr>
                <p14:cNvContentPartPr/>
                <p14:nvPr/>
              </p14:nvContentPartPr>
              <p14:xfrm>
                <a:off x="3756074" y="6207865"/>
                <a:ext cx="138600" cy="23148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FC8CC4B6-A3AE-419D-9C01-004B6EB6AD5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747434" y="6199225"/>
                  <a:ext cx="1562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A2BFA00-D93E-430D-8E7E-C722580E453E}"/>
                    </a:ext>
                  </a:extLst>
                </p14:cNvPr>
                <p14:cNvContentPartPr/>
                <p14:nvPr/>
              </p14:nvContentPartPr>
              <p14:xfrm>
                <a:off x="4017434" y="6289225"/>
                <a:ext cx="83880" cy="17964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A2BFA00-D93E-430D-8E7E-C722580E453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08434" y="6280585"/>
                  <a:ext cx="101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D8C4A78-8DA1-4B00-A339-6541D686143F}"/>
                    </a:ext>
                  </a:extLst>
                </p14:cNvPr>
                <p14:cNvContentPartPr/>
                <p14:nvPr/>
              </p14:nvContentPartPr>
              <p14:xfrm>
                <a:off x="3942194" y="6271225"/>
                <a:ext cx="209880" cy="3348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D8C4A78-8DA1-4B00-A339-6541D686143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33194" y="6262585"/>
                  <a:ext cx="227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7C1C9A2-BCB2-44D7-A659-DA3A76E7355B}"/>
                    </a:ext>
                  </a:extLst>
                </p14:cNvPr>
                <p14:cNvContentPartPr/>
                <p14:nvPr/>
              </p14:nvContentPartPr>
              <p14:xfrm>
                <a:off x="3994034" y="6336385"/>
                <a:ext cx="151200" cy="7848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7C1C9A2-BCB2-44D7-A659-DA3A76E7355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985034" y="6327745"/>
                  <a:ext cx="168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83A259C-6DBD-46DD-92FE-D70C07832267}"/>
                    </a:ext>
                  </a:extLst>
                </p14:cNvPr>
                <p14:cNvContentPartPr/>
                <p14:nvPr/>
              </p14:nvContentPartPr>
              <p14:xfrm>
                <a:off x="4280954" y="6298225"/>
                <a:ext cx="173520" cy="1854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83A259C-6DBD-46DD-92FE-D70C0783226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271954" y="6289585"/>
                  <a:ext cx="191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0CCD59B-4C0B-4A44-BCC3-669BC56140F8}"/>
                    </a:ext>
                  </a:extLst>
                </p14:cNvPr>
                <p14:cNvContentPartPr/>
                <p14:nvPr/>
              </p14:nvContentPartPr>
              <p14:xfrm>
                <a:off x="4466354" y="6251065"/>
                <a:ext cx="224280" cy="21672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0CCD59B-4C0B-4A44-BCC3-669BC56140F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457714" y="6242425"/>
                  <a:ext cx="241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512DB84B-EB48-4BF2-BF8B-B7B0C20DCE10}"/>
                    </a:ext>
                  </a:extLst>
                </p14:cNvPr>
                <p14:cNvContentPartPr/>
                <p14:nvPr/>
              </p14:nvContentPartPr>
              <p14:xfrm>
                <a:off x="4671554" y="6235585"/>
                <a:ext cx="332640" cy="27576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512DB84B-EB48-4BF2-BF8B-B7B0C20DCE1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662914" y="6226945"/>
                  <a:ext cx="350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634EEB7-59F9-49DC-B3A2-167A6BBF6AF5}"/>
                    </a:ext>
                  </a:extLst>
                </p14:cNvPr>
                <p14:cNvContentPartPr/>
                <p14:nvPr/>
              </p14:nvContentPartPr>
              <p14:xfrm>
                <a:off x="5066834" y="6244945"/>
                <a:ext cx="219960" cy="16344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634EEB7-59F9-49DC-B3A2-167A6BBF6AF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58194" y="6235945"/>
                  <a:ext cx="23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5FD7A0D-9A82-44E2-A2BA-D96503DBE576}"/>
                    </a:ext>
                  </a:extLst>
                </p14:cNvPr>
                <p14:cNvContentPartPr/>
                <p14:nvPr/>
              </p14:nvContentPartPr>
              <p14:xfrm>
                <a:off x="5373914" y="6210385"/>
                <a:ext cx="304920" cy="21240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5FD7A0D-9A82-44E2-A2BA-D96503DBE57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64914" y="6201745"/>
                  <a:ext cx="322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04C73B97-3B69-4B67-96B3-F612B33D6A4D}"/>
                    </a:ext>
                  </a:extLst>
                </p14:cNvPr>
                <p14:cNvContentPartPr/>
                <p14:nvPr/>
              </p14:nvContentPartPr>
              <p14:xfrm>
                <a:off x="5711954" y="6242065"/>
                <a:ext cx="221760" cy="19764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04C73B97-3B69-4B67-96B3-F612B33D6A4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703314" y="6233065"/>
                  <a:ext cx="239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AE2D05E-6A3F-43D9-ABA2-E118481D94AF}"/>
                    </a:ext>
                  </a:extLst>
                </p14:cNvPr>
                <p14:cNvContentPartPr/>
                <p14:nvPr/>
              </p14:nvContentPartPr>
              <p14:xfrm>
                <a:off x="5961074" y="6158185"/>
                <a:ext cx="244080" cy="24372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AE2D05E-6A3F-43D9-ABA2-E118481D94A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952434" y="6149185"/>
                  <a:ext cx="261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C2032C74-6B2F-4940-AA42-CD7B9C3FC426}"/>
                    </a:ext>
                  </a:extLst>
                </p14:cNvPr>
                <p14:cNvContentPartPr/>
                <p14:nvPr/>
              </p14:nvContentPartPr>
              <p14:xfrm>
                <a:off x="6470474" y="6154585"/>
                <a:ext cx="30240" cy="21492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C2032C74-6B2F-4940-AA42-CD7B9C3FC42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61834" y="6145945"/>
                  <a:ext cx="47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A5DF44FF-FC74-451D-879E-DF2403580BB2}"/>
                    </a:ext>
                  </a:extLst>
                </p14:cNvPr>
                <p14:cNvContentPartPr/>
                <p14:nvPr/>
              </p14:nvContentPartPr>
              <p14:xfrm>
                <a:off x="6388394" y="6292465"/>
                <a:ext cx="212040" cy="1440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A5DF44FF-FC74-451D-879E-DF2403580BB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379394" y="6283825"/>
                  <a:ext cx="22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6D6CD41F-43FF-4A29-8F06-A24BE30E2695}"/>
                    </a:ext>
                  </a:extLst>
                </p14:cNvPr>
                <p14:cNvContentPartPr/>
                <p14:nvPr/>
              </p14:nvContentPartPr>
              <p14:xfrm>
                <a:off x="6731834" y="6058465"/>
                <a:ext cx="257760" cy="25164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6D6CD41F-43FF-4A29-8F06-A24BE30E269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723194" y="6049465"/>
                  <a:ext cx="275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40409084-192E-41F2-AE7E-167D3E49B63A}"/>
                    </a:ext>
                  </a:extLst>
                </p14:cNvPr>
                <p14:cNvContentPartPr/>
                <p14:nvPr/>
              </p14:nvContentPartPr>
              <p14:xfrm>
                <a:off x="7034594" y="6152425"/>
                <a:ext cx="151200" cy="17424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40409084-192E-41F2-AE7E-167D3E49B63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025594" y="6143425"/>
                  <a:ext cx="168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6EEA7B34-070E-40E4-8B98-DDFF4C672BD6}"/>
                    </a:ext>
                  </a:extLst>
                </p14:cNvPr>
                <p14:cNvContentPartPr/>
                <p14:nvPr/>
              </p14:nvContentPartPr>
              <p14:xfrm>
                <a:off x="7011554" y="6242065"/>
                <a:ext cx="115200" cy="2124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6EEA7B34-070E-40E4-8B98-DDFF4C672BD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002554" y="6233425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D5B1FF4F-D91F-4B83-B2D0-F164F0931323}"/>
                    </a:ext>
                  </a:extLst>
                </p14:cNvPr>
                <p14:cNvContentPartPr/>
                <p14:nvPr/>
              </p14:nvContentPartPr>
              <p14:xfrm>
                <a:off x="7020194" y="6141265"/>
                <a:ext cx="580320" cy="17100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D5B1FF4F-D91F-4B83-B2D0-F164F093132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011554" y="6132625"/>
                  <a:ext cx="597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F78DEC4-1393-4426-826D-3F7B6A3991A1}"/>
                    </a:ext>
                  </a:extLst>
                </p14:cNvPr>
                <p14:cNvContentPartPr/>
                <p14:nvPr/>
              </p14:nvContentPartPr>
              <p14:xfrm>
                <a:off x="7681514" y="6183385"/>
                <a:ext cx="13680" cy="10044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F78DEC4-1393-4426-826D-3F7B6A3991A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72874" y="6174385"/>
                  <a:ext cx="31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21736402-98CE-4BCE-B2B3-C252F95E4D6B}"/>
                    </a:ext>
                  </a:extLst>
                </p14:cNvPr>
                <p14:cNvContentPartPr/>
                <p14:nvPr/>
              </p14:nvContentPartPr>
              <p14:xfrm>
                <a:off x="7464794" y="5958025"/>
                <a:ext cx="437400" cy="27252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21736402-98CE-4BCE-B2B3-C252F95E4D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456154" y="5949025"/>
                  <a:ext cx="455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3291FB05-53C6-456B-8C57-F9E9AFAC3F2E}"/>
                    </a:ext>
                  </a:extLst>
                </p14:cNvPr>
                <p14:cNvContentPartPr/>
                <p14:nvPr/>
              </p14:nvContentPartPr>
              <p14:xfrm>
                <a:off x="8017754" y="6156025"/>
                <a:ext cx="45360" cy="16344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3291FB05-53C6-456B-8C57-F9E9AFAC3F2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008754" y="6147025"/>
                  <a:ext cx="63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823FA16-BC9F-4D06-BED9-17913B92478E}"/>
                    </a:ext>
                  </a:extLst>
                </p14:cNvPr>
                <p14:cNvContentPartPr/>
                <p14:nvPr/>
              </p14:nvContentPartPr>
              <p14:xfrm>
                <a:off x="7933874" y="6089065"/>
                <a:ext cx="380160" cy="18324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823FA16-BC9F-4D06-BED9-17913B92478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25234" y="6080425"/>
                  <a:ext cx="397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D503161-39F9-427A-BF6F-4CD59F819A72}"/>
                    </a:ext>
                  </a:extLst>
                </p14:cNvPr>
                <p14:cNvContentPartPr/>
                <p14:nvPr/>
              </p14:nvContentPartPr>
              <p14:xfrm>
                <a:off x="8263274" y="6013825"/>
                <a:ext cx="213840" cy="17352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D503161-39F9-427A-BF6F-4CD59F819A7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254274" y="6005185"/>
                  <a:ext cx="23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92FE9480-E93C-477F-B6D0-CF7D16F5F08A}"/>
                    </a:ext>
                  </a:extLst>
                </p14:cNvPr>
                <p14:cNvContentPartPr/>
                <p14:nvPr/>
              </p14:nvContentPartPr>
              <p14:xfrm>
                <a:off x="8417714" y="6131905"/>
                <a:ext cx="190440" cy="15084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92FE9480-E93C-477F-B6D0-CF7D16F5F08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409074" y="6122905"/>
                  <a:ext cx="20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32C6FD3-BDE0-4D43-B9F9-8AC50FF4A3A0}"/>
                    </a:ext>
                  </a:extLst>
                </p14:cNvPr>
                <p14:cNvContentPartPr/>
                <p14:nvPr/>
              </p14:nvContentPartPr>
              <p14:xfrm>
                <a:off x="8658194" y="6082225"/>
                <a:ext cx="304920" cy="20808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32C6FD3-BDE0-4D43-B9F9-8AC50FF4A3A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649554" y="6073225"/>
                  <a:ext cx="322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63F05A48-185F-440B-858E-0F45D6299524}"/>
                    </a:ext>
                  </a:extLst>
                </p14:cNvPr>
                <p14:cNvContentPartPr/>
                <p14:nvPr/>
              </p14:nvContentPartPr>
              <p14:xfrm>
                <a:off x="8964194" y="6069625"/>
                <a:ext cx="300600" cy="20700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63F05A48-185F-440B-858E-0F45D629952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955194" y="6060625"/>
                  <a:ext cx="31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51793CB-CCC4-4079-9D59-BF8683D043A9}"/>
                    </a:ext>
                  </a:extLst>
                </p14:cNvPr>
                <p14:cNvContentPartPr/>
                <p14:nvPr/>
              </p14:nvContentPartPr>
              <p14:xfrm>
                <a:off x="9213674" y="6090145"/>
                <a:ext cx="244440" cy="13932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51793CB-CCC4-4079-9D59-BF8683D043A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04674" y="6081505"/>
                  <a:ext cx="262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701E137-3632-4DDF-B888-28C4D27D94FA}"/>
                    </a:ext>
                  </a:extLst>
                </p14:cNvPr>
                <p14:cNvContentPartPr/>
                <p14:nvPr/>
              </p14:nvContentPartPr>
              <p14:xfrm>
                <a:off x="9507434" y="5987185"/>
                <a:ext cx="303480" cy="25884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701E137-3632-4DDF-B888-28C4D27D94F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498434" y="5978545"/>
                  <a:ext cx="321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2B6E0834-9D19-4648-A61E-B91D50BF691D}"/>
                    </a:ext>
                  </a:extLst>
                </p14:cNvPr>
                <p14:cNvContentPartPr/>
                <p14:nvPr/>
              </p14:nvContentPartPr>
              <p14:xfrm>
                <a:off x="10052474" y="5995825"/>
                <a:ext cx="107280" cy="27252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2B6E0834-9D19-4648-A61E-B91D50BF691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043474" y="5986825"/>
                  <a:ext cx="124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2B86C6B3-3C8B-454C-A62A-2A504BCC365A}"/>
                    </a:ext>
                  </a:extLst>
                </p14:cNvPr>
                <p14:cNvContentPartPr/>
                <p14:nvPr/>
              </p14:nvContentPartPr>
              <p14:xfrm>
                <a:off x="9989114" y="6122905"/>
                <a:ext cx="227520" cy="5004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2B86C6B3-3C8B-454C-A62A-2A504BCC365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980114" y="6113905"/>
                  <a:ext cx="245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6A7BCC2B-6326-4222-A9E7-59BA494AE20C}"/>
                    </a:ext>
                  </a:extLst>
                </p14:cNvPr>
                <p14:cNvContentPartPr/>
                <p14:nvPr/>
              </p14:nvContentPartPr>
              <p14:xfrm>
                <a:off x="10443074" y="5987545"/>
                <a:ext cx="55440" cy="23508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6A7BCC2B-6326-4222-A9E7-59BA494AE20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434074" y="5978545"/>
                  <a:ext cx="73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BDF4FD40-C23E-4D37-B650-E8F6723E19A3}"/>
                    </a:ext>
                  </a:extLst>
                </p14:cNvPr>
                <p14:cNvContentPartPr/>
                <p14:nvPr/>
              </p14:nvContentPartPr>
              <p14:xfrm>
                <a:off x="10287194" y="5961985"/>
                <a:ext cx="306720" cy="4356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BDF4FD40-C23E-4D37-B650-E8F6723E19A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278194" y="5953345"/>
                  <a:ext cx="324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9446C88C-5D19-4CA8-BBE8-D57CF9E726B9}"/>
                    </a:ext>
                  </a:extLst>
                </p14:cNvPr>
                <p14:cNvContentPartPr/>
                <p14:nvPr/>
              </p14:nvContentPartPr>
              <p14:xfrm>
                <a:off x="10326794" y="6080065"/>
                <a:ext cx="419400" cy="10548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9446C88C-5D19-4CA8-BBE8-D57CF9E726B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18154" y="6071425"/>
                  <a:ext cx="437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62E1A44-B722-4D55-B509-7B256D32E933}"/>
                    </a:ext>
                  </a:extLst>
                </p14:cNvPr>
                <p14:cNvContentPartPr/>
                <p14:nvPr/>
              </p14:nvContentPartPr>
              <p14:xfrm>
                <a:off x="10705514" y="5901145"/>
                <a:ext cx="303840" cy="29880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62E1A44-B722-4D55-B509-7B256D32E93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696874" y="5892145"/>
                  <a:ext cx="321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98CE2ED-7F25-4404-948F-831D73E07B39}"/>
                    </a:ext>
                  </a:extLst>
                </p14:cNvPr>
                <p14:cNvContentPartPr/>
                <p14:nvPr/>
              </p14:nvContentPartPr>
              <p14:xfrm>
                <a:off x="11086394" y="5985025"/>
                <a:ext cx="32760" cy="1533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98CE2ED-7F25-4404-948F-831D73E07B3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077754" y="5976385"/>
                  <a:ext cx="50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5311FD2-9EA5-46BA-A04C-47889A6ADD8F}"/>
                    </a:ext>
                  </a:extLst>
                </p14:cNvPr>
                <p14:cNvContentPartPr/>
                <p14:nvPr/>
              </p14:nvContentPartPr>
              <p14:xfrm>
                <a:off x="10962194" y="5933185"/>
                <a:ext cx="213840" cy="6696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5311FD2-9EA5-46BA-A04C-47889A6ADD8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953194" y="5924185"/>
                  <a:ext cx="231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20C4C6CD-143E-4BA8-A81A-0CB0E854D2B8}"/>
                    </a:ext>
                  </a:extLst>
                </p14:cNvPr>
                <p14:cNvContentPartPr/>
                <p14:nvPr/>
              </p14:nvContentPartPr>
              <p14:xfrm>
                <a:off x="11188634" y="5951905"/>
                <a:ext cx="177120" cy="2426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20C4C6CD-143E-4BA8-A81A-0CB0E854D2B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179994" y="5942905"/>
                  <a:ext cx="194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DAEC1156-895D-4955-B3E7-BA9C6530FCCD}"/>
                    </a:ext>
                  </a:extLst>
                </p14:cNvPr>
                <p14:cNvContentPartPr/>
                <p14:nvPr/>
              </p14:nvContentPartPr>
              <p14:xfrm>
                <a:off x="11407154" y="5955505"/>
                <a:ext cx="284040" cy="27504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DAEC1156-895D-4955-B3E7-BA9C6530FCC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398514" y="5946865"/>
                  <a:ext cx="30168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242" name="Entrada de lápiz 241">
                <a:extLst>
                  <a:ext uri="{FF2B5EF4-FFF2-40B4-BE49-F238E27FC236}">
                    <a16:creationId xmlns:a16="http://schemas.microsoft.com/office/drawing/2014/main" id="{E4BB8B07-56BA-4993-9249-F64BCEA611FA}"/>
                  </a:ext>
                </a:extLst>
              </p14:cNvPr>
              <p14:cNvContentPartPr/>
              <p14:nvPr/>
            </p14:nvContentPartPr>
            <p14:xfrm>
              <a:off x="7345274" y="3828625"/>
              <a:ext cx="360" cy="360"/>
            </p14:xfrm>
          </p:contentPart>
        </mc:Choice>
        <mc:Fallback>
          <p:pic>
            <p:nvPicPr>
              <p:cNvPr id="242" name="Entrada de lápiz 241">
                <a:extLst>
                  <a:ext uri="{FF2B5EF4-FFF2-40B4-BE49-F238E27FC236}">
                    <a16:creationId xmlns:a16="http://schemas.microsoft.com/office/drawing/2014/main" id="{E4BB8B07-56BA-4993-9249-F64BCEA611FA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7336634" y="38196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o 247">
            <a:extLst>
              <a:ext uri="{FF2B5EF4-FFF2-40B4-BE49-F238E27FC236}">
                <a16:creationId xmlns:a16="http://schemas.microsoft.com/office/drawing/2014/main" id="{A2F9A68B-8110-480C-843C-6DA1BCFD5DE5}"/>
              </a:ext>
            </a:extLst>
          </p:cNvPr>
          <p:cNvGrpSpPr/>
          <p:nvPr/>
        </p:nvGrpSpPr>
        <p:grpSpPr>
          <a:xfrm>
            <a:off x="7047194" y="3836905"/>
            <a:ext cx="734040" cy="396360"/>
            <a:chOff x="7047194" y="3836905"/>
            <a:chExt cx="73404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7EB3E176-5854-49B2-83FA-A3EAB8EB1600}"/>
                    </a:ext>
                  </a:extLst>
                </p14:cNvPr>
                <p14:cNvContentPartPr/>
                <p14:nvPr/>
              </p14:nvContentPartPr>
              <p14:xfrm>
                <a:off x="7238354" y="3872545"/>
                <a:ext cx="542880" cy="36072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7EB3E176-5854-49B2-83FA-A3EAB8EB160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229714" y="3863545"/>
                  <a:ext cx="560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90FE0475-E186-4170-AF8D-25F43DAA8CB7}"/>
                    </a:ext>
                  </a:extLst>
                </p14:cNvPr>
                <p14:cNvContentPartPr/>
                <p14:nvPr/>
              </p14:nvContentPartPr>
              <p14:xfrm>
                <a:off x="7099394" y="3836905"/>
                <a:ext cx="144360" cy="17064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90FE0475-E186-4170-AF8D-25F43DAA8CB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090394" y="3827905"/>
                  <a:ext cx="162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452A3626-9049-4BAB-9F76-E2A8FD8D7562}"/>
                    </a:ext>
                  </a:extLst>
                </p14:cNvPr>
                <p14:cNvContentPartPr/>
                <p14:nvPr/>
              </p14:nvContentPartPr>
              <p14:xfrm>
                <a:off x="7047194" y="3878665"/>
                <a:ext cx="165960" cy="12348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452A3626-9049-4BAB-9F76-E2A8FD8D756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38194" y="3869665"/>
                  <a:ext cx="1836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CF4CD85-6330-4BFF-A26B-C1398034FFA6}"/>
              </a:ext>
            </a:extLst>
          </p:cNvPr>
          <p:cNvGrpSpPr/>
          <p:nvPr/>
        </p:nvGrpSpPr>
        <p:grpSpPr>
          <a:xfrm>
            <a:off x="6091034" y="772945"/>
            <a:ext cx="661680" cy="594000"/>
            <a:chOff x="6091034" y="772945"/>
            <a:chExt cx="66168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382B42D4-9556-4D6A-9B33-6F6B1B17786B}"/>
                    </a:ext>
                  </a:extLst>
                </p14:cNvPr>
                <p14:cNvContentPartPr/>
                <p14:nvPr/>
              </p14:nvContentPartPr>
              <p14:xfrm>
                <a:off x="6195434" y="1266505"/>
                <a:ext cx="445680" cy="972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382B42D4-9556-4D6A-9B33-6F6B1B17786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86794" y="1257505"/>
                  <a:ext cx="463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044F3288-916E-4EBF-8542-08D868EC074E}"/>
                    </a:ext>
                  </a:extLst>
                </p14:cNvPr>
                <p14:cNvContentPartPr/>
                <p14:nvPr/>
              </p14:nvContentPartPr>
              <p14:xfrm>
                <a:off x="6578474" y="1180825"/>
                <a:ext cx="174240" cy="18612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044F3288-916E-4EBF-8542-08D868EC074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569834" y="1172185"/>
                  <a:ext cx="191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F0431CB-9296-46BE-AC7F-C0D6B30B0C50}"/>
                    </a:ext>
                  </a:extLst>
                </p14:cNvPr>
                <p14:cNvContentPartPr/>
                <p14:nvPr/>
              </p14:nvContentPartPr>
              <p14:xfrm>
                <a:off x="6091034" y="794905"/>
                <a:ext cx="241560" cy="2340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F0431CB-9296-46BE-AC7F-C0D6B30B0C5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082394" y="785905"/>
                  <a:ext cx="259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D4727DE9-BADF-49A6-B630-4B3D3EDE5FA2}"/>
                    </a:ext>
                  </a:extLst>
                </p14:cNvPr>
                <p14:cNvContentPartPr/>
                <p14:nvPr/>
              </p14:nvContentPartPr>
              <p14:xfrm>
                <a:off x="6144314" y="772945"/>
                <a:ext cx="189720" cy="26640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D4727DE9-BADF-49A6-B630-4B3D3EDE5FA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135674" y="763945"/>
                  <a:ext cx="207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57908121-BBDF-4749-A63B-8FFC93069998}"/>
                    </a:ext>
                  </a:extLst>
                </p14:cNvPr>
                <p14:cNvContentPartPr/>
                <p14:nvPr/>
              </p14:nvContentPartPr>
              <p14:xfrm>
                <a:off x="6407474" y="925225"/>
                <a:ext cx="152280" cy="12960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57908121-BBDF-4749-A63B-8FFC93069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98474" y="916225"/>
                  <a:ext cx="169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8E6BF6A4-B1AF-4CDE-A02B-B6C1C79BD60A}"/>
                    </a:ext>
                  </a:extLst>
                </p14:cNvPr>
                <p14:cNvContentPartPr/>
                <p14:nvPr/>
              </p14:nvContentPartPr>
              <p14:xfrm>
                <a:off x="6434834" y="984985"/>
                <a:ext cx="47880" cy="1980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8E6BF6A4-B1AF-4CDE-A02B-B6C1C79BD60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426194" y="975985"/>
                  <a:ext cx="6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8F1F19E-BEAF-410B-B16A-F716664B67B6}"/>
                    </a:ext>
                  </a:extLst>
                </p14:cNvPr>
                <p14:cNvContentPartPr/>
                <p14:nvPr/>
              </p14:nvContentPartPr>
              <p14:xfrm>
                <a:off x="6417914" y="919105"/>
                <a:ext cx="132840" cy="2880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8F1F19E-BEAF-410B-B16A-F716664B67B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409274" y="910105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FDCF1EA2-A626-4A94-98E3-958BE8BB18FA}"/>
                  </a:ext>
                </a:extLst>
              </p14:cNvPr>
              <p14:cNvContentPartPr/>
              <p14:nvPr/>
            </p14:nvContentPartPr>
            <p14:xfrm>
              <a:off x="6728954" y="2165065"/>
              <a:ext cx="144360" cy="7200"/>
            </p14:xfrm>
          </p:contentPart>
        </mc:Choice>
        <mc:Fallback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FDCF1EA2-A626-4A94-98E3-958BE8BB18FA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6719954" y="2156065"/>
                <a:ext cx="16200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upo 277">
            <a:extLst>
              <a:ext uri="{FF2B5EF4-FFF2-40B4-BE49-F238E27FC236}">
                <a16:creationId xmlns:a16="http://schemas.microsoft.com/office/drawing/2014/main" id="{17276E0F-B465-4521-AD23-416C349B31ED}"/>
              </a:ext>
            </a:extLst>
          </p:cNvPr>
          <p:cNvGrpSpPr/>
          <p:nvPr/>
        </p:nvGrpSpPr>
        <p:grpSpPr>
          <a:xfrm>
            <a:off x="6695114" y="1424185"/>
            <a:ext cx="300960" cy="533520"/>
            <a:chOff x="6695114" y="1424185"/>
            <a:chExt cx="30096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E65FA5BB-0DA5-4C75-BDA6-6AACA3919B7B}"/>
                    </a:ext>
                  </a:extLst>
                </p14:cNvPr>
                <p14:cNvContentPartPr/>
                <p14:nvPr/>
              </p14:nvContentPartPr>
              <p14:xfrm>
                <a:off x="6738674" y="1424185"/>
                <a:ext cx="37440" cy="12276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E65FA5BB-0DA5-4C75-BDA6-6AACA3919B7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730034" y="1415185"/>
                  <a:ext cx="55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C8894435-4D17-4086-B97C-CFE2D341BE02}"/>
                    </a:ext>
                  </a:extLst>
                </p14:cNvPr>
                <p14:cNvContentPartPr/>
                <p14:nvPr/>
              </p14:nvContentPartPr>
              <p14:xfrm>
                <a:off x="6705194" y="1500505"/>
                <a:ext cx="109440" cy="1368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C8894435-4D17-4086-B97C-CFE2D341BE0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696554" y="1491865"/>
                  <a:ext cx="127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D83CD08F-8123-4346-9461-5E0A1DA30072}"/>
                    </a:ext>
                  </a:extLst>
                </p14:cNvPr>
                <p14:cNvContentPartPr/>
                <p14:nvPr/>
              </p14:nvContentPartPr>
              <p14:xfrm>
                <a:off x="6695114" y="1662865"/>
                <a:ext cx="147960" cy="26604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D83CD08F-8123-4346-9461-5E0A1DA3007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686114" y="1653865"/>
                  <a:ext cx="165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48F20FF-21B6-4172-8F19-D767971FB76A}"/>
                    </a:ext>
                  </a:extLst>
                </p14:cNvPr>
                <p14:cNvContentPartPr/>
                <p14:nvPr/>
              </p14:nvContentPartPr>
              <p14:xfrm>
                <a:off x="6872954" y="1836385"/>
                <a:ext cx="96120" cy="12132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48F20FF-21B6-4172-8F19-D767971FB7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864314" y="1827385"/>
                  <a:ext cx="113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33A88926-5161-4B9E-9830-2541CE107FDA}"/>
                    </a:ext>
                  </a:extLst>
                </p14:cNvPr>
                <p14:cNvContentPartPr/>
                <p14:nvPr/>
              </p14:nvContentPartPr>
              <p14:xfrm>
                <a:off x="6877274" y="1910545"/>
                <a:ext cx="66240" cy="1512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33A88926-5161-4B9E-9830-2541CE107FD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868274" y="1901545"/>
                  <a:ext cx="83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3E944592-C4CA-42EA-95FD-9C1EE7F270E0}"/>
                    </a:ext>
                  </a:extLst>
                </p14:cNvPr>
                <p14:cNvContentPartPr/>
                <p14:nvPr/>
              </p14:nvContentPartPr>
              <p14:xfrm>
                <a:off x="6904994" y="1836385"/>
                <a:ext cx="91080" cy="2268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3E944592-C4CA-42EA-95FD-9C1EE7F270E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896354" y="1827745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90987239-B3AC-4706-A982-AA535CC489D6}"/>
                  </a:ext>
                </a:extLst>
              </p14:cNvPr>
              <p14:cNvContentPartPr/>
              <p14:nvPr/>
            </p14:nvContentPartPr>
            <p14:xfrm>
              <a:off x="9169754" y="2153905"/>
              <a:ext cx="114120" cy="48600"/>
            </p14:xfrm>
          </p:contentPart>
        </mc:Choice>
        <mc:Fallback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90987239-B3AC-4706-A982-AA535CC489D6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9160754" y="2145265"/>
                <a:ext cx="131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979633F6-6B7B-4E39-8B17-76DF95D636A0}"/>
                  </a:ext>
                </a:extLst>
              </p14:cNvPr>
              <p14:cNvContentPartPr/>
              <p14:nvPr/>
            </p14:nvContentPartPr>
            <p14:xfrm>
              <a:off x="8625074" y="1062025"/>
              <a:ext cx="370440" cy="116280"/>
            </p14:xfrm>
          </p:contentPart>
        </mc:Choice>
        <mc:Fallback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979633F6-6B7B-4E39-8B17-76DF95D636A0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8616434" y="1053385"/>
                <a:ext cx="388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1EF9A23F-B2C1-41F3-9309-B15D8D4973AF}"/>
                  </a:ext>
                </a:extLst>
              </p14:cNvPr>
              <p14:cNvContentPartPr/>
              <p14:nvPr/>
            </p14:nvContentPartPr>
            <p14:xfrm>
              <a:off x="8943674" y="1170385"/>
              <a:ext cx="95400" cy="114120"/>
            </p14:xfrm>
          </p:contentPart>
        </mc:Choice>
        <mc:Fallback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1EF9A23F-B2C1-41F3-9309-B15D8D4973AF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8934674" y="1161745"/>
                <a:ext cx="1130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57621EF0-D924-48CC-BDC9-DAD41BA61CD0}"/>
                  </a:ext>
                </a:extLst>
              </p14:cNvPr>
              <p14:cNvContentPartPr/>
              <p14:nvPr/>
            </p14:nvContentPartPr>
            <p14:xfrm>
              <a:off x="8943314" y="1171105"/>
              <a:ext cx="152280" cy="99000"/>
            </p14:xfrm>
          </p:contentPart>
        </mc:Choice>
        <mc:Fallback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57621EF0-D924-48CC-BDC9-DAD41BA61CD0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8934674" y="1162105"/>
                <a:ext cx="169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13CEC9D3-CF80-42B4-95A8-C4550E02ECD7}"/>
                  </a:ext>
                </a:extLst>
              </p14:cNvPr>
              <p14:cNvContentPartPr/>
              <p14:nvPr/>
            </p14:nvContentPartPr>
            <p14:xfrm>
              <a:off x="9198914" y="763945"/>
              <a:ext cx="239400" cy="281520"/>
            </p14:xfrm>
          </p:contentPart>
        </mc:Choice>
        <mc:Fallback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13CEC9D3-CF80-42B4-95A8-C4550E02ECD7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190274" y="754945"/>
                <a:ext cx="257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94A9F8FC-CBC0-45D4-9240-FC5734A767EA}"/>
                  </a:ext>
                </a:extLst>
              </p14:cNvPr>
              <p14:cNvContentPartPr/>
              <p14:nvPr/>
            </p14:nvContentPartPr>
            <p14:xfrm>
              <a:off x="9554594" y="939625"/>
              <a:ext cx="150840" cy="114120"/>
            </p14:xfrm>
          </p:contentPart>
        </mc:Choice>
        <mc:Fallback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94A9F8FC-CBC0-45D4-9240-FC5734A767E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9545594" y="930985"/>
                <a:ext cx="168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1626FAE7-F7DC-4C9A-B4F9-E2AFBE51B500}"/>
                  </a:ext>
                </a:extLst>
              </p14:cNvPr>
              <p14:cNvContentPartPr/>
              <p14:nvPr/>
            </p14:nvContentPartPr>
            <p14:xfrm>
              <a:off x="8111714" y="1181905"/>
              <a:ext cx="34920" cy="188640"/>
            </p14:xfrm>
          </p:contentPart>
        </mc:Choice>
        <mc:Fallback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1626FAE7-F7DC-4C9A-B4F9-E2AFBE51B500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8102714" y="1172905"/>
                <a:ext cx="52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C7267AD3-5E35-41B5-A19F-3036622FD771}"/>
                  </a:ext>
                </a:extLst>
              </p14:cNvPr>
              <p14:cNvContentPartPr/>
              <p14:nvPr/>
            </p14:nvContentPartPr>
            <p14:xfrm>
              <a:off x="8054834" y="1342825"/>
              <a:ext cx="165240" cy="100080"/>
            </p14:xfrm>
          </p:contentPart>
        </mc:Choice>
        <mc:Fallback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C7267AD3-5E35-41B5-A19F-3036622FD771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8045834" y="1333825"/>
                <a:ext cx="182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74C5ACF9-B62C-4641-A650-4F1B8169AB36}"/>
                  </a:ext>
                </a:extLst>
              </p14:cNvPr>
              <p14:cNvContentPartPr/>
              <p14:nvPr/>
            </p14:nvContentPartPr>
            <p14:xfrm>
              <a:off x="8272994" y="1208545"/>
              <a:ext cx="102600" cy="128880"/>
            </p14:xfrm>
          </p:contentPart>
        </mc:Choice>
        <mc:Fallback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74C5ACF9-B62C-4641-A650-4F1B8169AB36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263994" y="1199905"/>
                <a:ext cx="120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FEE72878-F2B3-4A41-A9BB-3A336B893468}"/>
                  </a:ext>
                </a:extLst>
              </p14:cNvPr>
              <p14:cNvContentPartPr/>
              <p14:nvPr/>
            </p14:nvContentPartPr>
            <p14:xfrm>
              <a:off x="8406554" y="1265425"/>
              <a:ext cx="79920" cy="92160"/>
            </p14:xfrm>
          </p:contentPart>
        </mc:Choice>
        <mc:Fallback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FEE72878-F2B3-4A41-A9BB-3A336B893468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8397554" y="1256425"/>
                <a:ext cx="97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10BC49C4-FD04-4449-A3CD-7C80D354E402}"/>
                  </a:ext>
                </a:extLst>
              </p14:cNvPr>
              <p14:cNvContentPartPr/>
              <p14:nvPr/>
            </p14:nvContentPartPr>
            <p14:xfrm>
              <a:off x="8387474" y="1319785"/>
              <a:ext cx="25560" cy="4680"/>
            </p14:xfrm>
          </p:contentPart>
        </mc:Choice>
        <mc:Fallback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10BC49C4-FD04-4449-A3CD-7C80D354E402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8378834" y="1310785"/>
                <a:ext cx="43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37715B68-3FFF-4543-BD6F-BA48163F9BC7}"/>
                  </a:ext>
                </a:extLst>
              </p14:cNvPr>
              <p14:cNvContentPartPr/>
              <p14:nvPr/>
            </p14:nvContentPartPr>
            <p14:xfrm>
              <a:off x="9154274" y="1024945"/>
              <a:ext cx="38880" cy="97920"/>
            </p14:xfrm>
          </p:contentPart>
        </mc:Choice>
        <mc:Fallback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37715B68-3FFF-4543-BD6F-BA48163F9BC7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145274" y="1015945"/>
                <a:ext cx="565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7964EFC7-2118-4104-9B6D-58B475891C33}"/>
                  </a:ext>
                </a:extLst>
              </p14:cNvPr>
              <p14:cNvContentPartPr/>
              <p14:nvPr/>
            </p14:nvContentPartPr>
            <p14:xfrm>
              <a:off x="9139514" y="1117465"/>
              <a:ext cx="101880" cy="28440"/>
            </p14:xfrm>
          </p:contentPart>
        </mc:Choice>
        <mc:Fallback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7964EFC7-2118-4104-9B6D-58B475891C3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9130514" y="1108825"/>
                <a:ext cx="1195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upo 289">
            <a:extLst>
              <a:ext uri="{FF2B5EF4-FFF2-40B4-BE49-F238E27FC236}">
                <a16:creationId xmlns:a16="http://schemas.microsoft.com/office/drawing/2014/main" id="{2F143A0D-70AD-4312-BE66-E10093AF937F}"/>
              </a:ext>
            </a:extLst>
          </p:cNvPr>
          <p:cNvGrpSpPr/>
          <p:nvPr/>
        </p:nvGrpSpPr>
        <p:grpSpPr>
          <a:xfrm>
            <a:off x="9360914" y="1303585"/>
            <a:ext cx="1181880" cy="515520"/>
            <a:chOff x="9360914" y="1303585"/>
            <a:chExt cx="118188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49E2E5A2-27FB-46BF-A448-36404A71034D}"/>
                    </a:ext>
                  </a:extLst>
                </p14:cNvPr>
                <p14:cNvContentPartPr/>
                <p14:nvPr/>
              </p14:nvContentPartPr>
              <p14:xfrm>
                <a:off x="9360914" y="1403665"/>
                <a:ext cx="224640" cy="34128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49E2E5A2-27FB-46BF-A448-36404A71034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352274" y="1394665"/>
                  <a:ext cx="242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1DEE0AF4-6AAE-46BA-A4EB-FC970F8EDE7A}"/>
                    </a:ext>
                  </a:extLst>
                </p14:cNvPr>
                <p14:cNvContentPartPr/>
                <p14:nvPr/>
              </p14:nvContentPartPr>
              <p14:xfrm>
                <a:off x="9615074" y="1687345"/>
                <a:ext cx="137520" cy="13176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1DEE0AF4-6AAE-46BA-A4EB-FC970F8EDE7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606434" y="1678705"/>
                  <a:ext cx="15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ECAB1CC0-8E24-4F35-BB23-261CD9C3DFF3}"/>
                    </a:ext>
                  </a:extLst>
                </p14:cNvPr>
                <p14:cNvContentPartPr/>
                <p14:nvPr/>
              </p14:nvContentPartPr>
              <p14:xfrm>
                <a:off x="9859514" y="1560985"/>
                <a:ext cx="142920" cy="1332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ECAB1CC0-8E24-4F35-BB23-261CD9C3DFF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850874" y="1551985"/>
                  <a:ext cx="160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F1C9A0F8-8E6C-47EA-AD40-8D23E9CC37EE}"/>
                    </a:ext>
                  </a:extLst>
                </p14:cNvPr>
                <p14:cNvContentPartPr/>
                <p14:nvPr/>
              </p14:nvContentPartPr>
              <p14:xfrm>
                <a:off x="9878594" y="1641625"/>
                <a:ext cx="140400" cy="756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F1C9A0F8-8E6C-47EA-AD40-8D23E9CC37E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869594" y="1632625"/>
                  <a:ext cx="158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CEFD4803-60DC-47A1-8319-CBECEEDDE19E}"/>
                    </a:ext>
                  </a:extLst>
                </p14:cNvPr>
                <p14:cNvContentPartPr/>
                <p14:nvPr/>
              </p14:nvContentPartPr>
              <p14:xfrm>
                <a:off x="10124114" y="1303585"/>
                <a:ext cx="269640" cy="32616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CEFD4803-60DC-47A1-8319-CBECEEDDE19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115114" y="1294945"/>
                  <a:ext cx="287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9BFD791-0500-4C50-B5D3-72DD5780EBF7}"/>
                    </a:ext>
                  </a:extLst>
                </p14:cNvPr>
                <p14:cNvContentPartPr/>
                <p14:nvPr/>
              </p14:nvContentPartPr>
              <p14:xfrm>
                <a:off x="10403114" y="1587265"/>
                <a:ext cx="139680" cy="15084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9BFD791-0500-4C50-B5D3-72DD5780EBF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394474" y="1578265"/>
                  <a:ext cx="157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7A5714AA-07B2-4200-9227-96241C730963}"/>
              </a:ext>
            </a:extLst>
          </p:cNvPr>
          <p:cNvGrpSpPr/>
          <p:nvPr/>
        </p:nvGrpSpPr>
        <p:grpSpPr>
          <a:xfrm>
            <a:off x="3313994" y="3648985"/>
            <a:ext cx="742680" cy="433080"/>
            <a:chOff x="3313994" y="3648985"/>
            <a:chExt cx="74268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91D8382C-DAB9-463A-842C-33A1848132A4}"/>
                    </a:ext>
                  </a:extLst>
                </p14:cNvPr>
                <p14:cNvContentPartPr/>
                <p14:nvPr/>
              </p14:nvContentPartPr>
              <p14:xfrm>
                <a:off x="3450074" y="3993865"/>
                <a:ext cx="527040" cy="2124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91D8382C-DAB9-463A-842C-33A1848132A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441434" y="3984865"/>
                  <a:ext cx="544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55E7474A-8BB9-42BD-A4FD-A49EB16B395E}"/>
                    </a:ext>
                  </a:extLst>
                </p14:cNvPr>
                <p14:cNvContentPartPr/>
                <p14:nvPr/>
              </p14:nvContentPartPr>
              <p14:xfrm>
                <a:off x="3923834" y="3914305"/>
                <a:ext cx="132840" cy="16776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55E7474A-8BB9-42BD-A4FD-A49EB16B395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914834" y="3905665"/>
                  <a:ext cx="150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8EB0EBBC-43CC-4E69-BE68-772AD502CA1B}"/>
                    </a:ext>
                  </a:extLst>
                </p14:cNvPr>
                <p14:cNvContentPartPr/>
                <p14:nvPr/>
              </p14:nvContentPartPr>
              <p14:xfrm>
                <a:off x="3313994" y="3648985"/>
                <a:ext cx="209160" cy="19548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8EB0EBBC-43CC-4E69-BE68-772AD502CA1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304994" y="3639985"/>
                  <a:ext cx="226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A1AB9C88-38DF-4579-B53E-629BC1D6A89D}"/>
                    </a:ext>
                  </a:extLst>
                </p14:cNvPr>
                <p14:cNvContentPartPr/>
                <p14:nvPr/>
              </p14:nvContentPartPr>
              <p14:xfrm>
                <a:off x="3621074" y="3747985"/>
                <a:ext cx="100080" cy="12960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A1AB9C88-38DF-4579-B53E-629BC1D6A89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612434" y="3739345"/>
                  <a:ext cx="117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3876320-3EB0-48C9-B959-22100CA01F4A}"/>
                    </a:ext>
                  </a:extLst>
                </p14:cNvPr>
                <p14:cNvContentPartPr/>
                <p14:nvPr/>
              </p14:nvContentPartPr>
              <p14:xfrm>
                <a:off x="3642674" y="3817105"/>
                <a:ext cx="39960" cy="1656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3876320-3EB0-48C9-B959-22100CA01F4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633674" y="3808465"/>
                  <a:ext cx="57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651040A6-F3D8-4D7B-A86B-57B5BBF211CE}"/>
                    </a:ext>
                  </a:extLst>
                </p14:cNvPr>
                <p14:cNvContentPartPr/>
                <p14:nvPr/>
              </p14:nvContentPartPr>
              <p14:xfrm>
                <a:off x="3633314" y="3768505"/>
                <a:ext cx="57960" cy="2340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651040A6-F3D8-4D7B-A86B-57B5BBF211C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624314" y="3759865"/>
                  <a:ext cx="756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o 320">
            <a:extLst>
              <a:ext uri="{FF2B5EF4-FFF2-40B4-BE49-F238E27FC236}">
                <a16:creationId xmlns:a16="http://schemas.microsoft.com/office/drawing/2014/main" id="{FF515A99-15B5-4461-AF6D-2C1441CE1887}"/>
              </a:ext>
            </a:extLst>
          </p:cNvPr>
          <p:cNvGrpSpPr/>
          <p:nvPr/>
        </p:nvGrpSpPr>
        <p:grpSpPr>
          <a:xfrm>
            <a:off x="9381434" y="3998530"/>
            <a:ext cx="2377440" cy="563400"/>
            <a:chOff x="9381434" y="3515065"/>
            <a:chExt cx="237744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81359A00-27EC-4F77-9DD8-A415A256050E}"/>
                    </a:ext>
                  </a:extLst>
                </p14:cNvPr>
                <p14:cNvContentPartPr/>
                <p14:nvPr/>
              </p14:nvContentPartPr>
              <p14:xfrm>
                <a:off x="9381434" y="3687865"/>
                <a:ext cx="368280" cy="31032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81359A00-27EC-4F77-9DD8-A415A256050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372794" y="3678865"/>
                  <a:ext cx="385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A7401074-4138-4B00-82EA-2CBD47ADB19D}"/>
                    </a:ext>
                  </a:extLst>
                </p14:cNvPr>
                <p14:cNvContentPartPr/>
                <p14:nvPr/>
              </p14:nvContentPartPr>
              <p14:xfrm>
                <a:off x="9827474" y="3904225"/>
                <a:ext cx="147960" cy="14904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A7401074-4138-4B00-82EA-2CBD47ADB19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818474" y="3895585"/>
                  <a:ext cx="165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076232E3-1AE0-4B66-A6F9-5F6A44A2448D}"/>
                    </a:ext>
                  </a:extLst>
                </p14:cNvPr>
                <p14:cNvContentPartPr/>
                <p14:nvPr/>
              </p14:nvContentPartPr>
              <p14:xfrm>
                <a:off x="9823514" y="3980545"/>
                <a:ext cx="72000" cy="24840"/>
              </p14:xfrm>
            </p:contentPart>
          </mc:Choice>
          <mc:Fallback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076232E3-1AE0-4B66-A6F9-5F6A44A2448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814874" y="3971905"/>
                  <a:ext cx="89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96CF6A0C-1E77-47B4-A2C0-00177329C8DD}"/>
                    </a:ext>
                  </a:extLst>
                </p14:cNvPr>
                <p14:cNvContentPartPr/>
                <p14:nvPr/>
              </p14:nvContentPartPr>
              <p14:xfrm>
                <a:off x="9811634" y="3913945"/>
                <a:ext cx="133200" cy="3960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96CF6A0C-1E77-47B4-A2C0-00177329C8D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802994" y="3904945"/>
                  <a:ext cx="150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346CFD21-1DF1-4C06-B78A-398D3713CD38}"/>
                    </a:ext>
                  </a:extLst>
                </p14:cNvPr>
                <p14:cNvContentPartPr/>
                <p14:nvPr/>
              </p14:nvContentPartPr>
              <p14:xfrm>
                <a:off x="10103234" y="3794785"/>
                <a:ext cx="216360" cy="684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346CFD21-1DF1-4C06-B78A-398D3713CD3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094234" y="3786145"/>
                  <a:ext cx="234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B4B7408D-7E8A-4025-AD1F-EE73680903FB}"/>
                    </a:ext>
                  </a:extLst>
                </p14:cNvPr>
                <p14:cNvContentPartPr/>
                <p14:nvPr/>
              </p14:nvContentPartPr>
              <p14:xfrm>
                <a:off x="10172714" y="3875425"/>
                <a:ext cx="159840" cy="1836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B4B7408D-7E8A-4025-AD1F-EE73680903F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163714" y="3866425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EDA7DAC9-297C-4DA0-9809-C0BA9599D4C6}"/>
                    </a:ext>
                  </a:extLst>
                </p14:cNvPr>
                <p14:cNvContentPartPr/>
                <p14:nvPr/>
              </p14:nvContentPartPr>
              <p14:xfrm>
                <a:off x="10544594" y="3515065"/>
                <a:ext cx="179640" cy="35856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EDA7DAC9-297C-4DA0-9809-C0BA9599D4C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35954" y="3506425"/>
                  <a:ext cx="1972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E701B4D3-7F82-41E8-96BD-7D44FFAD2862}"/>
                    </a:ext>
                  </a:extLst>
                </p14:cNvPr>
                <p14:cNvContentPartPr/>
                <p14:nvPr/>
              </p14:nvContentPartPr>
              <p14:xfrm>
                <a:off x="10734314" y="3782905"/>
                <a:ext cx="173160" cy="18288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E701B4D3-7F82-41E8-96BD-7D44FFAD286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25314" y="3774265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9BB7C00A-BAD7-49CE-8852-AC05CF529A9F}"/>
                    </a:ext>
                  </a:extLst>
                </p14:cNvPr>
                <p14:cNvContentPartPr/>
                <p14:nvPr/>
              </p14:nvContentPartPr>
              <p14:xfrm>
                <a:off x="10744034" y="3887665"/>
                <a:ext cx="88200" cy="2412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9BB7C00A-BAD7-49CE-8852-AC05CF529A9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735394" y="3879025"/>
                  <a:ext cx="105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4C7AFF2D-0853-4FB5-9F51-1AA6557D4537}"/>
                    </a:ext>
                  </a:extLst>
                </p14:cNvPr>
                <p14:cNvContentPartPr/>
                <p14:nvPr/>
              </p14:nvContentPartPr>
              <p14:xfrm>
                <a:off x="10746554" y="3785785"/>
                <a:ext cx="117360" cy="3564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4C7AFF2D-0853-4FB5-9F51-1AA6557D453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737914" y="3776785"/>
                  <a:ext cx="135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88294A4-46E8-4319-A87F-CB4A75956CB5}"/>
                    </a:ext>
                  </a:extLst>
                </p14:cNvPr>
                <p14:cNvContentPartPr/>
                <p14:nvPr/>
              </p14:nvContentPartPr>
              <p14:xfrm>
                <a:off x="11000714" y="3840865"/>
                <a:ext cx="125640" cy="1188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88294A4-46E8-4319-A87F-CB4A75956CB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92074" y="3831865"/>
                  <a:ext cx="143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612A2647-B93F-4D1D-8339-7370433E55BE}"/>
                    </a:ext>
                  </a:extLst>
                </p14:cNvPr>
                <p14:cNvContentPartPr/>
                <p14:nvPr/>
              </p14:nvContentPartPr>
              <p14:xfrm>
                <a:off x="11215634" y="3533425"/>
                <a:ext cx="265320" cy="334080"/>
              </p14:xfrm>
            </p:contentPart>
          </mc:Choice>
          <mc:Fallback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612A2647-B93F-4D1D-8339-7370433E55B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206994" y="3524425"/>
                  <a:ext cx="282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59029F19-8936-403C-BA70-1E4945DD5360}"/>
                    </a:ext>
                  </a:extLst>
                </p14:cNvPr>
                <p14:cNvContentPartPr/>
                <p14:nvPr/>
              </p14:nvContentPartPr>
              <p14:xfrm>
                <a:off x="11557634" y="3687505"/>
                <a:ext cx="151200" cy="196920"/>
              </p14:xfrm>
            </p:contentPart>
          </mc:Choice>
          <mc:Fallback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59029F19-8936-403C-BA70-1E4945DD5360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548994" y="3678505"/>
                  <a:ext cx="16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47EBC6D6-EC3C-4680-9326-0C43A10ED8E0}"/>
                    </a:ext>
                  </a:extLst>
                </p14:cNvPr>
                <p14:cNvContentPartPr/>
                <p14:nvPr/>
              </p14:nvContentPartPr>
              <p14:xfrm>
                <a:off x="11563394" y="3793345"/>
                <a:ext cx="110880" cy="3024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47EBC6D6-EC3C-4680-9326-0C43A10ED8E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554394" y="3784345"/>
                  <a:ext cx="128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3CDF1776-7A99-433A-835E-D4297EDA74C8}"/>
                    </a:ext>
                  </a:extLst>
                </p14:cNvPr>
                <p14:cNvContentPartPr/>
                <p14:nvPr/>
              </p14:nvContentPartPr>
              <p14:xfrm>
                <a:off x="10526234" y="4037785"/>
                <a:ext cx="1232640" cy="4068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3CDF1776-7A99-433A-835E-D4297EDA74C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17234" y="4029145"/>
                  <a:ext cx="1250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40CB00F4-8B7E-4C1C-9796-901A5D9C7D14}"/>
              </a:ext>
            </a:extLst>
          </p:cNvPr>
          <p:cNvGrpSpPr/>
          <p:nvPr/>
        </p:nvGrpSpPr>
        <p:grpSpPr>
          <a:xfrm>
            <a:off x="10890194" y="4664170"/>
            <a:ext cx="433800" cy="358560"/>
            <a:chOff x="10890194" y="4180705"/>
            <a:chExt cx="4338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4CFA52BD-A674-45BE-B7A6-8C3D57581B78}"/>
                    </a:ext>
                  </a:extLst>
                </p14:cNvPr>
                <p14:cNvContentPartPr/>
                <p14:nvPr/>
              </p14:nvContentPartPr>
              <p14:xfrm>
                <a:off x="10890194" y="4180705"/>
                <a:ext cx="174240" cy="286200"/>
              </p14:xfrm>
            </p:contentPart>
          </mc:Choice>
          <mc:Fallback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4CFA52BD-A674-45BE-B7A6-8C3D57581B7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881554" y="4171705"/>
                  <a:ext cx="191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4C7DAC1D-9CF5-4601-8EDC-B746F43D43A5}"/>
                    </a:ext>
                  </a:extLst>
                </p14:cNvPr>
                <p14:cNvContentPartPr/>
                <p14:nvPr/>
              </p14:nvContentPartPr>
              <p14:xfrm>
                <a:off x="11167394" y="4385905"/>
                <a:ext cx="156600" cy="15336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4C7DAC1D-9CF5-4601-8EDC-B746F43D43A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158394" y="4376905"/>
                  <a:ext cx="174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021070B9-79BD-4B03-855F-402DCE14E6A1}"/>
                    </a:ext>
                  </a:extLst>
                </p14:cNvPr>
                <p14:cNvContentPartPr/>
                <p14:nvPr/>
              </p14:nvContentPartPr>
              <p14:xfrm>
                <a:off x="11170994" y="4474825"/>
                <a:ext cx="42120" cy="720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021070B9-79BD-4B03-855F-402DCE14E6A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162354" y="4466185"/>
                  <a:ext cx="59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7222AE66-ACE0-4282-BEB7-4C00A356308C}"/>
                    </a:ext>
                  </a:extLst>
                </p14:cNvPr>
                <p14:cNvContentPartPr/>
                <p14:nvPr/>
              </p14:nvContentPartPr>
              <p14:xfrm>
                <a:off x="11151914" y="4381585"/>
                <a:ext cx="127080" cy="53280"/>
              </p14:xfrm>
            </p:contentPart>
          </mc:Choice>
          <mc:Fallback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7222AE66-ACE0-4282-BEB7-4C00A356308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142914" y="4372585"/>
                  <a:ext cx="14472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57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47D1F29B-E3AD-49B3-94ED-49BB80F5B4B4}"/>
                  </a:ext>
                </a:extLst>
              </p14:cNvPr>
              <p14:cNvContentPartPr/>
              <p14:nvPr/>
            </p14:nvContentPartPr>
            <p14:xfrm>
              <a:off x="-2522686" y="31345"/>
              <a:ext cx="360" cy="360"/>
            </p14:xfrm>
          </p:contentPart>
        </mc:Choice>
        <mc:Fallback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47D1F29B-E3AD-49B3-94ED-49BB80F5B4B4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-2531686" y="223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upo 325">
            <a:extLst>
              <a:ext uri="{FF2B5EF4-FFF2-40B4-BE49-F238E27FC236}">
                <a16:creationId xmlns:a16="http://schemas.microsoft.com/office/drawing/2014/main" id="{2EA91BFB-5632-40FF-8CC2-00B10370EAA7}"/>
              </a:ext>
            </a:extLst>
          </p:cNvPr>
          <p:cNvGrpSpPr/>
          <p:nvPr/>
        </p:nvGrpSpPr>
        <p:grpSpPr>
          <a:xfrm>
            <a:off x="9228943" y="3657625"/>
            <a:ext cx="2718360" cy="1992240"/>
            <a:chOff x="9228943" y="3657625"/>
            <a:chExt cx="2718360" cy="1992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9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A5C18C93-0782-4BE9-9033-21788EF1ED94}"/>
                    </a:ext>
                  </a:extLst>
                </p14:cNvPr>
                <p14:cNvContentPartPr/>
                <p14:nvPr/>
              </p14:nvContentPartPr>
              <p14:xfrm>
                <a:off x="9228943" y="3657625"/>
                <a:ext cx="2349720" cy="86400"/>
              </p14:xfrm>
            </p:contentPart>
          </mc:Choice>
          <mc:Fallback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A5C18C93-0782-4BE9-9033-21788EF1ED9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19943" y="3648985"/>
                  <a:ext cx="2367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1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B74DEE25-450F-44A3-B2E7-E56C3D57162E}"/>
                    </a:ext>
                  </a:extLst>
                </p14:cNvPr>
                <p14:cNvContentPartPr/>
                <p14:nvPr/>
              </p14:nvContentPartPr>
              <p14:xfrm>
                <a:off x="9245143" y="3756265"/>
                <a:ext cx="2631600" cy="189360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B74DEE25-450F-44A3-B2E7-E56C3D57162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36143" y="3747625"/>
                  <a:ext cx="2649240" cy="19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3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6DD105B8-1334-4CAF-BA7B-CF5DD6E8EA69}"/>
                    </a:ext>
                  </a:extLst>
                </p14:cNvPr>
                <p14:cNvContentPartPr/>
                <p14:nvPr/>
              </p14:nvContentPartPr>
              <p14:xfrm>
                <a:off x="11499103" y="3679585"/>
                <a:ext cx="448200" cy="1964880"/>
              </p14:xfrm>
            </p:contentPart>
          </mc:Choice>
          <mc:Fallback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6DD105B8-1334-4CAF-BA7B-CF5DD6E8EA6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490103" y="3670945"/>
                  <a:ext cx="465840" cy="19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252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upo 63">
            <a:extLst>
              <a:ext uri="{FF2B5EF4-FFF2-40B4-BE49-F238E27FC236}">
                <a16:creationId xmlns:a16="http://schemas.microsoft.com/office/drawing/2014/main" id="{92EC6A5A-3DD1-4F2C-8DB5-B93D5E67528A}"/>
              </a:ext>
            </a:extLst>
          </p:cNvPr>
          <p:cNvGrpSpPr/>
          <p:nvPr/>
        </p:nvGrpSpPr>
        <p:grpSpPr>
          <a:xfrm>
            <a:off x="343243" y="1058757"/>
            <a:ext cx="642960" cy="487800"/>
            <a:chOff x="879270" y="3423585"/>
            <a:chExt cx="6429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E02945A-2BCD-4CFB-A09A-548884E56B56}"/>
                    </a:ext>
                  </a:extLst>
                </p14:cNvPr>
                <p14:cNvContentPartPr/>
                <p14:nvPr/>
              </p14:nvContentPartPr>
              <p14:xfrm>
                <a:off x="879270" y="3559305"/>
                <a:ext cx="280440" cy="3520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04C3FD1-DF10-4E31-8D35-410F056992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0630" y="3550305"/>
                  <a:ext cx="298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54B4C77-3929-4694-9BDC-BC83BDD79F35}"/>
                    </a:ext>
                  </a:extLst>
                </p14:cNvPr>
                <p14:cNvContentPartPr/>
                <p14:nvPr/>
              </p14:nvContentPartPr>
              <p14:xfrm>
                <a:off x="1201830" y="3720945"/>
                <a:ext cx="309240" cy="1666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94ABA48-497B-4F07-AD31-9B25EABCD65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190" y="3712305"/>
                  <a:ext cx="326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444A588-4720-4E5F-839B-E7A2FE021E6D}"/>
                    </a:ext>
                  </a:extLst>
                </p14:cNvPr>
                <p14:cNvContentPartPr/>
                <p14:nvPr/>
              </p14:nvContentPartPr>
              <p14:xfrm>
                <a:off x="1342950" y="3423585"/>
                <a:ext cx="179280" cy="228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18908F7-443C-45DF-A8A1-6818FB4E23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34310" y="3414585"/>
                  <a:ext cx="19692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75CD8E4D-250E-4090-89B3-8E403DAAEF46}"/>
                  </a:ext>
                </a:extLst>
              </p14:cNvPr>
              <p14:cNvContentPartPr/>
              <p14:nvPr/>
            </p14:nvContentPartPr>
            <p14:xfrm>
              <a:off x="1216603" y="1418757"/>
              <a:ext cx="162720" cy="20844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75CD8E4D-250E-4090-89B3-8E403DAAEF4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07603" y="1409773"/>
                <a:ext cx="180360" cy="226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D5B6A61B-5E1B-4469-B545-A5CC5F1E6F81}"/>
                  </a:ext>
                </a:extLst>
              </p14:cNvPr>
              <p14:cNvContentPartPr/>
              <p14:nvPr/>
            </p14:nvContentPartPr>
            <p14:xfrm>
              <a:off x="2017603" y="1051557"/>
              <a:ext cx="383040" cy="42300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D5B6A61B-5E1B-4469-B545-A5CC5F1E6F8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008603" y="1042565"/>
                <a:ext cx="400680" cy="440625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72BEC5CC-A4E1-4245-8DEC-412AAA44698D}"/>
              </a:ext>
            </a:extLst>
          </p:cNvPr>
          <p:cNvGrpSpPr/>
          <p:nvPr/>
        </p:nvGrpSpPr>
        <p:grpSpPr>
          <a:xfrm>
            <a:off x="2510803" y="1364757"/>
            <a:ext cx="847440" cy="316800"/>
            <a:chOff x="3046830" y="3729585"/>
            <a:chExt cx="8474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A20A5A7-85C6-4E66-A6AE-676FE864C729}"/>
                    </a:ext>
                  </a:extLst>
                </p14:cNvPr>
                <p14:cNvContentPartPr/>
                <p14:nvPr/>
              </p14:nvContentPartPr>
              <p14:xfrm>
                <a:off x="3102270" y="3772065"/>
                <a:ext cx="32400" cy="99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57E406A-1E98-4D3C-9A82-6F0B1CC2C2D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93270" y="3763425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F193585-C1CF-40C9-A712-222411506BC9}"/>
                    </a:ext>
                  </a:extLst>
                </p14:cNvPr>
                <p14:cNvContentPartPr/>
                <p14:nvPr/>
              </p14:nvContentPartPr>
              <p14:xfrm>
                <a:off x="3074910" y="3798345"/>
                <a:ext cx="208800" cy="1062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504B9C1-5C5B-49E6-BF48-326D82FBAA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65910" y="3789345"/>
                  <a:ext cx="22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66F1C58-E07F-4DFF-AAC2-6EFB3902EEEE}"/>
                    </a:ext>
                  </a:extLst>
                </p14:cNvPr>
                <p14:cNvContentPartPr/>
                <p14:nvPr/>
              </p14:nvContentPartPr>
              <p14:xfrm>
                <a:off x="3073470" y="3814185"/>
                <a:ext cx="92880" cy="291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0E7A6CA-26CB-4B67-9836-4C6C5EC74D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64830" y="3805545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869523E-2166-424C-869E-81020163FD1F}"/>
                    </a:ext>
                  </a:extLst>
                </p14:cNvPr>
                <p14:cNvContentPartPr/>
                <p14:nvPr/>
              </p14:nvContentPartPr>
              <p14:xfrm>
                <a:off x="3046830" y="3729585"/>
                <a:ext cx="204480" cy="543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973324D-6E16-4552-AFC7-B11CE4DCD0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38190" y="3720945"/>
                  <a:ext cx="22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8FA7C02-CD04-4F74-A9C0-11684398A844}"/>
                    </a:ext>
                  </a:extLst>
                </p14:cNvPr>
                <p14:cNvContentPartPr/>
                <p14:nvPr/>
              </p14:nvContentPartPr>
              <p14:xfrm>
                <a:off x="3493950" y="3895185"/>
                <a:ext cx="38160" cy="1123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1545575-6F51-4B08-8BC8-F58C288A5C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84950" y="3886545"/>
                  <a:ext cx="55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524E9B5-FC73-40F8-BCE4-093D4AF9ACC7}"/>
                    </a:ext>
                  </a:extLst>
                </p14:cNvPr>
                <p14:cNvContentPartPr/>
                <p14:nvPr/>
              </p14:nvContentPartPr>
              <p14:xfrm>
                <a:off x="3425910" y="3881505"/>
                <a:ext cx="249480" cy="1648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27A3A7A-9635-43D2-B30D-643A75833A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17270" y="3872865"/>
                  <a:ext cx="267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6170C40-0127-4F42-ACE3-D98799DFB21A}"/>
                    </a:ext>
                  </a:extLst>
                </p14:cNvPr>
                <p14:cNvContentPartPr/>
                <p14:nvPr/>
              </p14:nvContentPartPr>
              <p14:xfrm>
                <a:off x="3710670" y="3857385"/>
                <a:ext cx="183600" cy="1519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4073004-C89F-427F-91BC-80C61FE8CA4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01670" y="3848385"/>
                  <a:ext cx="2012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74F3E1A0-08A1-40FF-AAF0-4E2581B783C0}"/>
              </a:ext>
            </a:extLst>
          </p:cNvPr>
          <p:cNvGrpSpPr/>
          <p:nvPr/>
        </p:nvGrpSpPr>
        <p:grpSpPr>
          <a:xfrm>
            <a:off x="3835243" y="1244517"/>
            <a:ext cx="257040" cy="141840"/>
            <a:chOff x="4371270" y="3609345"/>
            <a:chExt cx="2570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2C4EF29-75D4-41F1-8CC0-78CE9F856063}"/>
                    </a:ext>
                  </a:extLst>
                </p14:cNvPr>
                <p14:cNvContentPartPr/>
                <p14:nvPr/>
              </p14:nvContentPartPr>
              <p14:xfrm>
                <a:off x="4371270" y="3609345"/>
                <a:ext cx="257040" cy="32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26D7794-FA6A-44A7-B1F8-6177D95B56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62630" y="3600705"/>
                  <a:ext cx="274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2AE8D68-E447-42F7-AE11-5EBF90E3A42F}"/>
                    </a:ext>
                  </a:extLst>
                </p14:cNvPr>
                <p14:cNvContentPartPr/>
                <p14:nvPr/>
              </p14:nvContentPartPr>
              <p14:xfrm>
                <a:off x="4423110" y="3728505"/>
                <a:ext cx="168840" cy="22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1C9AFAF-08D0-4A37-9B58-692B556579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4470" y="3719865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5726BCA6-34B9-413F-92D5-5D4CBB355C14}"/>
              </a:ext>
            </a:extLst>
          </p:cNvPr>
          <p:cNvGrpSpPr/>
          <p:nvPr/>
        </p:nvGrpSpPr>
        <p:grpSpPr>
          <a:xfrm>
            <a:off x="4635523" y="717837"/>
            <a:ext cx="2041560" cy="872280"/>
            <a:chOff x="5171550" y="3082665"/>
            <a:chExt cx="204156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BA1BA69-7907-40F6-8BE2-05E2FB4F88C6}"/>
                    </a:ext>
                  </a:extLst>
                </p14:cNvPr>
                <p14:cNvContentPartPr/>
                <p14:nvPr/>
              </p14:nvContentPartPr>
              <p14:xfrm>
                <a:off x="5171550" y="3082665"/>
                <a:ext cx="348120" cy="509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EF81B43-762D-423F-B726-FF03B75703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62910" y="3073665"/>
                  <a:ext cx="3657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CBECD71-56A1-49CA-BB58-40592E02FC02}"/>
                    </a:ext>
                  </a:extLst>
                </p14:cNvPr>
                <p14:cNvContentPartPr/>
                <p14:nvPr/>
              </p14:nvContentPartPr>
              <p14:xfrm>
                <a:off x="5488350" y="3508905"/>
                <a:ext cx="154080" cy="1846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E604F3A-02A9-4FDE-8855-2423860E44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79350" y="3500265"/>
                  <a:ext cx="17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EF28000-3F04-4901-9C14-A79DB188D6F8}"/>
                    </a:ext>
                  </a:extLst>
                </p14:cNvPr>
                <p14:cNvContentPartPr/>
                <p14:nvPr/>
              </p14:nvContentPartPr>
              <p14:xfrm>
                <a:off x="5483670" y="3602865"/>
                <a:ext cx="82800" cy="316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B917463-D6EA-41E3-A1EB-B41E8829141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74670" y="3594225"/>
                  <a:ext cx="100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8301570-4069-4CFC-BBBB-F470010BCE23}"/>
                    </a:ext>
                  </a:extLst>
                </p14:cNvPr>
                <p14:cNvContentPartPr/>
                <p14:nvPr/>
              </p14:nvContentPartPr>
              <p14:xfrm>
                <a:off x="5465670" y="3520785"/>
                <a:ext cx="138600" cy="489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3E7F2E1-0F9D-4EED-96F9-FF2965E2735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57030" y="3512145"/>
                  <a:ext cx="156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5ADF600-B6A0-427F-9488-F0C90C094B0E}"/>
                    </a:ext>
                  </a:extLst>
                </p14:cNvPr>
                <p14:cNvContentPartPr/>
                <p14:nvPr/>
              </p14:nvContentPartPr>
              <p14:xfrm>
                <a:off x="5743950" y="3657585"/>
                <a:ext cx="21240" cy="925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B38C2EA-5918-480B-83A2-6D9EE300BA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34950" y="3648945"/>
                  <a:ext cx="38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1A9E021-8673-4426-A8C8-9560A3DC72E6}"/>
                    </a:ext>
                  </a:extLst>
                </p14:cNvPr>
                <p14:cNvContentPartPr/>
                <p14:nvPr/>
              </p14:nvContentPartPr>
              <p14:xfrm>
                <a:off x="5647830" y="3662265"/>
                <a:ext cx="190800" cy="1494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EFE3278-2F6E-4FBF-92D9-1D3348B39B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38830" y="3653265"/>
                  <a:ext cx="208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D0CE54F-9CE8-4004-8BD5-6ADFB50F87A5}"/>
                    </a:ext>
                  </a:extLst>
                </p14:cNvPr>
                <p14:cNvContentPartPr/>
                <p14:nvPr/>
              </p14:nvContentPartPr>
              <p14:xfrm>
                <a:off x="5836830" y="3683145"/>
                <a:ext cx="180000" cy="119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E8589EC-0DCD-4766-A9E5-C0915F94CC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28190" y="3674505"/>
                  <a:ext cx="197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6E1BFF4-B359-4B1B-A327-637B3F83BC26}"/>
                    </a:ext>
                  </a:extLst>
                </p14:cNvPr>
                <p14:cNvContentPartPr/>
                <p14:nvPr/>
              </p14:nvContentPartPr>
              <p14:xfrm>
                <a:off x="6362430" y="3582345"/>
                <a:ext cx="149400" cy="208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7B9C5A9-849E-469F-97A6-0B526F6F91E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53790" y="3573345"/>
                  <a:ext cx="167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FE8FD9D-2FC4-47F4-B82E-B8B13E2630B3}"/>
                    </a:ext>
                  </a:extLst>
                </p14:cNvPr>
                <p14:cNvContentPartPr/>
                <p14:nvPr/>
              </p14:nvContentPartPr>
              <p14:xfrm>
                <a:off x="6591390" y="3148905"/>
                <a:ext cx="294480" cy="4204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ACB351B-9C37-4149-8BDD-E0B4A73423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82390" y="3140265"/>
                  <a:ext cx="312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C80F448-49AB-48C5-97B7-8E284E266736}"/>
                    </a:ext>
                  </a:extLst>
                </p14:cNvPr>
                <p14:cNvContentPartPr/>
                <p14:nvPr/>
              </p14:nvContentPartPr>
              <p14:xfrm>
                <a:off x="6889110" y="3362025"/>
                <a:ext cx="111600" cy="2721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09171BB-D278-4282-8DD8-CFA69BDFEFF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80470" y="3353385"/>
                  <a:ext cx="129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6949D42-B40C-4F64-890A-96D347696237}"/>
                    </a:ext>
                  </a:extLst>
                </p14:cNvPr>
                <p14:cNvContentPartPr/>
                <p14:nvPr/>
              </p14:nvContentPartPr>
              <p14:xfrm>
                <a:off x="6875070" y="3545265"/>
                <a:ext cx="160560" cy="248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F14C9F2-4100-452B-920F-50A0AAA8566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66070" y="3536265"/>
                  <a:ext cx="178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F7738F8-60D7-4D92-A951-75276C620279}"/>
                    </a:ext>
                  </a:extLst>
                </p14:cNvPr>
                <p14:cNvContentPartPr/>
                <p14:nvPr/>
              </p14:nvContentPartPr>
              <p14:xfrm>
                <a:off x="5269830" y="3902025"/>
                <a:ext cx="1943280" cy="529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89C8953-3C6F-445E-9479-5F851647DA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61190" y="3893385"/>
                  <a:ext cx="19609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6677AADD-2464-4885-B1A0-33263D863E76}"/>
              </a:ext>
            </a:extLst>
          </p:cNvPr>
          <p:cNvGrpSpPr/>
          <p:nvPr/>
        </p:nvGrpSpPr>
        <p:grpSpPr>
          <a:xfrm>
            <a:off x="5584843" y="1711437"/>
            <a:ext cx="457920" cy="395280"/>
            <a:chOff x="6120870" y="4076265"/>
            <a:chExt cx="4579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D47CC43-B895-4CE6-AF0D-B8FFDC4E7B6F}"/>
                    </a:ext>
                  </a:extLst>
                </p14:cNvPr>
                <p14:cNvContentPartPr/>
                <p14:nvPr/>
              </p14:nvContentPartPr>
              <p14:xfrm>
                <a:off x="6120870" y="4076265"/>
                <a:ext cx="206640" cy="3531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CB6FBFE-483B-4AE8-B804-FABB138407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11870" y="4067625"/>
                  <a:ext cx="224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B6401D7-C24E-46AF-BAFB-6AF1726B074C}"/>
                    </a:ext>
                  </a:extLst>
                </p14:cNvPr>
                <p14:cNvContentPartPr/>
                <p14:nvPr/>
              </p14:nvContentPartPr>
              <p14:xfrm>
                <a:off x="6409950" y="4308825"/>
                <a:ext cx="137520" cy="162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3554792-5AE0-45C1-BDAA-F84F740D8D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1310" y="4300185"/>
                  <a:ext cx="15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8A15CD3-97E1-48FE-806C-B489E150534C}"/>
                    </a:ext>
                  </a:extLst>
                </p14:cNvPr>
                <p14:cNvContentPartPr/>
                <p14:nvPr/>
              </p14:nvContentPartPr>
              <p14:xfrm>
                <a:off x="6366750" y="4375785"/>
                <a:ext cx="148320" cy="255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EE876C7-5D6F-4033-B6D9-39B4DD7DCB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57750" y="4367145"/>
                  <a:ext cx="165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06A9FB7-E48B-445C-BEDB-9B7DBE874BAC}"/>
                    </a:ext>
                  </a:extLst>
                </p14:cNvPr>
                <p14:cNvContentPartPr/>
                <p14:nvPr/>
              </p14:nvContentPartPr>
              <p14:xfrm>
                <a:off x="6418230" y="4276425"/>
                <a:ext cx="160560" cy="410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F1F2D4D-AF4E-4FAF-BBDE-725B4FD7F6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9590" y="4267425"/>
                  <a:ext cx="17820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C37F946D-7A13-40B2-A09D-851704816D7B}"/>
                  </a:ext>
                </a:extLst>
              </p14:cNvPr>
              <p14:cNvContentPartPr/>
              <p14:nvPr/>
            </p14:nvContentPartPr>
            <p14:xfrm>
              <a:off x="7086403" y="1442877"/>
              <a:ext cx="250560" cy="6840"/>
            </p14:xfrm>
          </p:contentPart>
        </mc:Choice>
        <mc:Fallback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C37F946D-7A13-40B2-A09D-851704816D7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077403" y="1433877"/>
                <a:ext cx="268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C6883033-275F-495B-98D9-0F52D6A234ED}"/>
                  </a:ext>
                </a:extLst>
              </p14:cNvPr>
              <p14:cNvContentPartPr/>
              <p14:nvPr/>
            </p14:nvContentPartPr>
            <p14:xfrm>
              <a:off x="7096843" y="1560597"/>
              <a:ext cx="227160" cy="19440"/>
            </p14:xfrm>
          </p:contentPart>
        </mc:Choice>
        <mc:Fallback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C6883033-275F-495B-98D9-0F52D6A234E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087857" y="1551427"/>
                <a:ext cx="244772" cy="37413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EEF2C5E-88B3-4516-897A-926C01126106}"/>
              </a:ext>
            </a:extLst>
          </p:cNvPr>
          <p:cNvGrpSpPr/>
          <p:nvPr/>
        </p:nvGrpSpPr>
        <p:grpSpPr>
          <a:xfrm>
            <a:off x="7944643" y="1808997"/>
            <a:ext cx="838080" cy="400320"/>
            <a:chOff x="8480670" y="4173825"/>
            <a:chExt cx="8380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BCD7350-7FFC-4925-88A9-02792C9895AA}"/>
                    </a:ext>
                  </a:extLst>
                </p14:cNvPr>
                <p14:cNvContentPartPr/>
                <p14:nvPr/>
              </p14:nvContentPartPr>
              <p14:xfrm>
                <a:off x="8480670" y="4173825"/>
                <a:ext cx="250920" cy="400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837B4CF-70FE-4229-A195-D3E7F9A9E0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71670" y="4165185"/>
                  <a:ext cx="26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E178782-4027-4AC1-87AB-CDE84EAD853B}"/>
                    </a:ext>
                  </a:extLst>
                </p14:cNvPr>
                <p14:cNvContentPartPr/>
                <p14:nvPr/>
              </p14:nvContentPartPr>
              <p14:xfrm>
                <a:off x="8857230" y="4242225"/>
                <a:ext cx="183960" cy="249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A91FD07-47E6-4A07-AF24-4F79B7159B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48230" y="4233585"/>
                  <a:ext cx="201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95D1372-00DF-4245-B716-452B63885D8D}"/>
                    </a:ext>
                  </a:extLst>
                </p14:cNvPr>
                <p14:cNvContentPartPr/>
                <p14:nvPr/>
              </p14:nvContentPartPr>
              <p14:xfrm>
                <a:off x="9147390" y="4251585"/>
                <a:ext cx="171360" cy="183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A9133545-C2C4-444A-B743-5C09679637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38750" y="4242585"/>
                  <a:ext cx="1890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1E76C4A2-D90D-4984-AC1C-E767E0DBFEE6}"/>
              </a:ext>
            </a:extLst>
          </p:cNvPr>
          <p:cNvGrpSpPr/>
          <p:nvPr/>
        </p:nvGrpSpPr>
        <p:grpSpPr>
          <a:xfrm>
            <a:off x="7640803" y="1000797"/>
            <a:ext cx="3517920" cy="663840"/>
            <a:chOff x="8176830" y="3365625"/>
            <a:chExt cx="351792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679387A-04FE-414F-AFA0-8F2C5A14C871}"/>
                    </a:ext>
                  </a:extLst>
                </p14:cNvPr>
                <p14:cNvContentPartPr/>
                <p14:nvPr/>
              </p14:nvContentPartPr>
              <p14:xfrm>
                <a:off x="8215350" y="3538785"/>
                <a:ext cx="179640" cy="3726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BFFB543-DB35-40E8-886B-9410156C34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6350" y="3529785"/>
                  <a:ext cx="197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77D41BA-E9E6-46F5-B690-652E6C1608F3}"/>
                    </a:ext>
                  </a:extLst>
                </p14:cNvPr>
                <p14:cNvContentPartPr/>
                <p14:nvPr/>
              </p14:nvContentPartPr>
              <p14:xfrm>
                <a:off x="8484990" y="3526905"/>
                <a:ext cx="232200" cy="2592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67DA3614-26B1-423F-8D96-CAE8D09FA4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75990" y="3518265"/>
                  <a:ext cx="249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E3B2ED1-7B5B-4F65-A89A-CB28D99DA14F}"/>
                    </a:ext>
                  </a:extLst>
                </p14:cNvPr>
                <p14:cNvContentPartPr/>
                <p14:nvPr/>
              </p14:nvContentPartPr>
              <p14:xfrm>
                <a:off x="8678670" y="3365625"/>
                <a:ext cx="44640" cy="925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FB104DB9-4DC6-4E25-ABA9-FF5266AB22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69670" y="3356625"/>
                  <a:ext cx="62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DABE002-A059-4980-B582-ABD77226E170}"/>
                    </a:ext>
                  </a:extLst>
                </p14:cNvPr>
                <p14:cNvContentPartPr/>
                <p14:nvPr/>
              </p14:nvContentPartPr>
              <p14:xfrm>
                <a:off x="8792430" y="3502065"/>
                <a:ext cx="183960" cy="258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4F7D7A5B-600E-4497-8CD6-77F513FCC4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83430" y="3493065"/>
                  <a:ext cx="20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8F8EB8C-1705-4EB6-95CE-4299810BFF46}"/>
                    </a:ext>
                  </a:extLst>
                </p14:cNvPr>
                <p14:cNvContentPartPr/>
                <p14:nvPr/>
              </p14:nvContentPartPr>
              <p14:xfrm>
                <a:off x="9119670" y="3664065"/>
                <a:ext cx="178920" cy="370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844DFFB-6091-4E2E-A1F4-1045EC6CC4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10670" y="3655065"/>
                  <a:ext cx="196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4006296-4ECA-4E5F-8E4B-2854E0C73ABC}"/>
                    </a:ext>
                  </a:extLst>
                </p14:cNvPr>
                <p14:cNvContentPartPr/>
                <p14:nvPr/>
              </p14:nvContentPartPr>
              <p14:xfrm>
                <a:off x="9484710" y="3440865"/>
                <a:ext cx="258840" cy="295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89C65969-E405-4F47-AF18-91E5F425065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76070" y="3432225"/>
                  <a:ext cx="276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E1CCDC8-516E-48A0-BFB3-9B79075D2F8F}"/>
                    </a:ext>
                  </a:extLst>
                </p14:cNvPr>
                <p14:cNvContentPartPr/>
                <p14:nvPr/>
              </p14:nvContentPartPr>
              <p14:xfrm>
                <a:off x="8176830" y="3952425"/>
                <a:ext cx="1644480" cy="770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24FB7C4-7AAD-4CC7-A1F8-ADC7DA806A0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68190" y="3943785"/>
                  <a:ext cx="1662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5A651F1-788D-4A7C-82CB-0A9463DA7DF4}"/>
                    </a:ext>
                  </a:extLst>
                </p14:cNvPr>
                <p14:cNvContentPartPr/>
                <p14:nvPr/>
              </p14:nvContentPartPr>
              <p14:xfrm>
                <a:off x="9967110" y="3856305"/>
                <a:ext cx="195480" cy="86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9ADB512-5992-4346-988E-A55624054C5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58470" y="3847665"/>
                  <a:ext cx="213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6015B8A-18DD-4BEB-B340-52D74780F50F}"/>
                    </a:ext>
                  </a:extLst>
                </p14:cNvPr>
                <p14:cNvContentPartPr/>
                <p14:nvPr/>
              </p14:nvContentPartPr>
              <p14:xfrm>
                <a:off x="9941910" y="3993105"/>
                <a:ext cx="178200" cy="244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81F65F8C-F215-411F-B70A-6EF6399B0A6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33270" y="3984465"/>
                  <a:ext cx="195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A84CB3C-C998-4775-BA79-45B824C68374}"/>
                    </a:ext>
                  </a:extLst>
                </p14:cNvPr>
                <p14:cNvContentPartPr/>
                <p14:nvPr/>
              </p14:nvContentPartPr>
              <p14:xfrm>
                <a:off x="10210110" y="3719865"/>
                <a:ext cx="314280" cy="2293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AB0DB35-AF8F-4AEF-BADB-3A7888B261C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01470" y="3710865"/>
                  <a:ext cx="33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5028DEB-8AD2-487C-840C-B69F1A5496B6}"/>
                    </a:ext>
                  </a:extLst>
                </p14:cNvPr>
                <p14:cNvContentPartPr/>
                <p14:nvPr/>
              </p14:nvContentPartPr>
              <p14:xfrm>
                <a:off x="10270950" y="3850545"/>
                <a:ext cx="252720" cy="583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BCE105E-FCE5-41A0-AD4C-5FB5780821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61950" y="3841905"/>
                  <a:ext cx="270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C2F758B-D7E2-45C0-B78C-372C3181FE8B}"/>
                    </a:ext>
                  </a:extLst>
                </p14:cNvPr>
                <p14:cNvContentPartPr/>
                <p14:nvPr/>
              </p14:nvContentPartPr>
              <p14:xfrm>
                <a:off x="10582350" y="3674145"/>
                <a:ext cx="217800" cy="263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E767A35-ED04-4171-8A4C-73B8FE404DB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73350" y="3665505"/>
                  <a:ext cx="235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7AC031C-E240-4DB3-B63B-D8599731C9D3}"/>
                    </a:ext>
                  </a:extLst>
                </p14:cNvPr>
                <p14:cNvContentPartPr/>
                <p14:nvPr/>
              </p14:nvContentPartPr>
              <p14:xfrm>
                <a:off x="10641750" y="3885105"/>
                <a:ext cx="151200" cy="345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FDD1A11-66D9-4727-A999-3576232F1B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633110" y="3876105"/>
                  <a:ext cx="168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E685CB0-79EF-42E2-BC4F-B0C553D2E38B}"/>
                    </a:ext>
                  </a:extLst>
                </p14:cNvPr>
                <p14:cNvContentPartPr/>
                <p14:nvPr/>
              </p14:nvContentPartPr>
              <p14:xfrm>
                <a:off x="10879350" y="3804105"/>
                <a:ext cx="353160" cy="1256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4CEEB1D-7F79-4B4E-9ADA-DC1A2810EF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70710" y="3795105"/>
                  <a:ext cx="370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A2B7362-5D94-4160-B892-147509D09BE0}"/>
                    </a:ext>
                  </a:extLst>
                </p14:cNvPr>
                <p14:cNvContentPartPr/>
                <p14:nvPr/>
              </p14:nvContentPartPr>
              <p14:xfrm>
                <a:off x="11363910" y="3651465"/>
                <a:ext cx="330840" cy="3088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6AA33E9-CA20-489F-86DF-2EF78C190AF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54910" y="3642465"/>
                  <a:ext cx="34848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D0DD3F59-0989-4873-9B36-3376646560A6}"/>
              </a:ext>
            </a:extLst>
          </p:cNvPr>
          <p:cNvGrpSpPr/>
          <p:nvPr/>
        </p:nvGrpSpPr>
        <p:grpSpPr>
          <a:xfrm>
            <a:off x="703328" y="3898664"/>
            <a:ext cx="1031040" cy="223920"/>
            <a:chOff x="879630" y="5069145"/>
            <a:chExt cx="103104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A2FEA7C-95C6-47D3-B850-00C5847B548C}"/>
                    </a:ext>
                  </a:extLst>
                </p14:cNvPr>
                <p14:cNvContentPartPr/>
                <p14:nvPr/>
              </p14:nvContentPartPr>
              <p14:xfrm>
                <a:off x="879630" y="5069145"/>
                <a:ext cx="307440" cy="2239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BF09814-22DE-4B81-A126-5C9039AD56C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70990" y="5060505"/>
                  <a:ext cx="325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E7312BC-5908-4D26-BAE5-DC3650056E41}"/>
                    </a:ext>
                  </a:extLst>
                </p14:cNvPr>
                <p14:cNvContentPartPr/>
                <p14:nvPr/>
              </p14:nvContentPartPr>
              <p14:xfrm>
                <a:off x="1176990" y="5151585"/>
                <a:ext cx="188640" cy="1303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84F6058-4BD0-4F75-8137-69668196790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67990" y="5142945"/>
                  <a:ext cx="206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1E420B2-31F8-49FB-8FC6-8EE9C9CA7BD0}"/>
                    </a:ext>
                  </a:extLst>
                </p14:cNvPr>
                <p14:cNvContentPartPr/>
                <p14:nvPr/>
              </p14:nvContentPartPr>
              <p14:xfrm>
                <a:off x="1377870" y="5168145"/>
                <a:ext cx="334800" cy="85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4C39F33-ECDB-4FAC-8668-C310A1201C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368870" y="5159145"/>
                  <a:ext cx="352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0AE8687-0A70-4CFC-951A-F846BBFF3790}"/>
                    </a:ext>
                  </a:extLst>
                </p14:cNvPr>
                <p14:cNvContentPartPr/>
                <p14:nvPr/>
              </p14:nvContentPartPr>
              <p14:xfrm>
                <a:off x="1705110" y="5128185"/>
                <a:ext cx="205560" cy="1328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F809AFF-A3B1-4F68-A6AD-6B8E1870E9D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96110" y="5119545"/>
                  <a:ext cx="22320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5EA6FE03-A85E-4CD9-BE2D-8D319F32F06F}"/>
                  </a:ext>
                </a:extLst>
              </p14:cNvPr>
              <p14:cNvContentPartPr/>
              <p14:nvPr/>
            </p14:nvContentPartPr>
            <p14:xfrm>
              <a:off x="2078528" y="3899744"/>
              <a:ext cx="37080" cy="41760"/>
            </p14:xfrm>
          </p:contentPart>
        </mc:Choice>
        <mc:Fallback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5EA6FE03-A85E-4CD9-BE2D-8D319F32F06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069528" y="3890744"/>
                <a:ext cx="54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1F4875B1-2DF8-4BD2-9AD2-8722C98B78D2}"/>
                  </a:ext>
                </a:extLst>
              </p14:cNvPr>
              <p14:cNvContentPartPr/>
              <p14:nvPr/>
            </p14:nvContentPartPr>
            <p14:xfrm>
              <a:off x="2045768" y="4116464"/>
              <a:ext cx="73080" cy="53640"/>
            </p14:xfrm>
          </p:contentPart>
        </mc:Choice>
        <mc:Fallback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1F4875B1-2DF8-4BD2-9AD2-8722C98B78D2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036768" y="4107524"/>
                <a:ext cx="90720" cy="71162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1D81B729-7EC7-43EF-A1B7-DFF527AA01D7}"/>
              </a:ext>
            </a:extLst>
          </p:cNvPr>
          <p:cNvGrpSpPr/>
          <p:nvPr/>
        </p:nvGrpSpPr>
        <p:grpSpPr>
          <a:xfrm>
            <a:off x="2735168" y="3622184"/>
            <a:ext cx="6696720" cy="2002320"/>
            <a:chOff x="2911470" y="4792665"/>
            <a:chExt cx="6696720" cy="20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93A148C-7A5B-4248-8FE7-AB81864C1B66}"/>
                    </a:ext>
                  </a:extLst>
                </p14:cNvPr>
                <p14:cNvContentPartPr/>
                <p14:nvPr/>
              </p14:nvContentPartPr>
              <p14:xfrm>
                <a:off x="2911470" y="5013345"/>
                <a:ext cx="338040" cy="2455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A4A7FA7-8AEF-4C43-AB22-6371D3A95D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02470" y="5004345"/>
                  <a:ext cx="355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1D0440A-EDC5-4282-BB8A-C17DF1E98F8E}"/>
                    </a:ext>
                  </a:extLst>
                </p14:cNvPr>
                <p14:cNvContentPartPr/>
                <p14:nvPr/>
              </p14:nvContentPartPr>
              <p14:xfrm>
                <a:off x="3520590" y="5146905"/>
                <a:ext cx="210960" cy="140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BA9B9E31-D5EF-4366-BA65-5E755262A53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511590" y="5137905"/>
                  <a:ext cx="228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C7CFADA-4EAF-434E-B10B-09E695CE4DBC}"/>
                    </a:ext>
                  </a:extLst>
                </p14:cNvPr>
                <p14:cNvContentPartPr/>
                <p14:nvPr/>
              </p14:nvContentPartPr>
              <p14:xfrm>
                <a:off x="3541470" y="5252025"/>
                <a:ext cx="131040" cy="151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9D9956A-3FEF-44CC-A5F0-E15FAB829E2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32470" y="5243385"/>
                  <a:ext cx="148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08F2666-069C-4251-9915-37D8890CB2D3}"/>
                    </a:ext>
                  </a:extLst>
                </p14:cNvPr>
                <p14:cNvContentPartPr/>
                <p14:nvPr/>
              </p14:nvContentPartPr>
              <p14:xfrm>
                <a:off x="4224390" y="4792665"/>
                <a:ext cx="366480" cy="2815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DC07304E-1810-42CC-BB5A-A5781787CEC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15390" y="4783665"/>
                  <a:ext cx="384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5A3467F-78A4-4C28-8381-149DAACF1963}"/>
                    </a:ext>
                  </a:extLst>
                </p14:cNvPr>
                <p14:cNvContentPartPr/>
                <p14:nvPr/>
              </p14:nvContentPartPr>
              <p14:xfrm>
                <a:off x="4286670" y="4911105"/>
                <a:ext cx="411840" cy="191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EC2E816-F107-44B2-9DE3-278C5CBB900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277670" y="4902465"/>
                  <a:ext cx="429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86AB199-F160-49E9-A327-798CC8BB2E1B}"/>
                    </a:ext>
                  </a:extLst>
                </p14:cNvPr>
                <p14:cNvContentPartPr/>
                <p14:nvPr/>
              </p14:nvContentPartPr>
              <p14:xfrm>
                <a:off x="4041870" y="5206665"/>
                <a:ext cx="943560" cy="453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6BDD2ECB-A4D4-4A24-9F18-6D91A3C37AB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032870" y="5197665"/>
                  <a:ext cx="961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AFAEA26-AC0B-4B39-AF3B-F82A7DB2BC8F}"/>
                    </a:ext>
                  </a:extLst>
                </p14:cNvPr>
                <p14:cNvContentPartPr/>
                <p14:nvPr/>
              </p14:nvContentPartPr>
              <p14:xfrm>
                <a:off x="4222950" y="5372265"/>
                <a:ext cx="373320" cy="2466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FE9215C1-6B6D-4578-9C8F-48AB8BC0956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13950" y="5363265"/>
                  <a:ext cx="390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7FCA89A-4418-4BE2-A73B-D9B806DE7CCE}"/>
                    </a:ext>
                  </a:extLst>
                </p14:cNvPr>
                <p14:cNvContentPartPr/>
                <p14:nvPr/>
              </p14:nvContentPartPr>
              <p14:xfrm>
                <a:off x="4646310" y="5492145"/>
                <a:ext cx="223200" cy="1659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03C7743-F385-4F48-8E02-5D43F007FA4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37670" y="5483505"/>
                  <a:ext cx="240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287C663-BB4B-4A5B-B0D1-18A7BCC63846}"/>
                    </a:ext>
                  </a:extLst>
                </p14:cNvPr>
                <p14:cNvContentPartPr/>
                <p14:nvPr/>
              </p14:nvContentPartPr>
              <p14:xfrm>
                <a:off x="2914350" y="6181905"/>
                <a:ext cx="391320" cy="3175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AEDD0B2A-56FF-44BF-B6F9-9AA81667D3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05350" y="6173265"/>
                  <a:ext cx="4089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E14C535-6075-4FA5-A3A6-63EEB90079AD}"/>
                    </a:ext>
                  </a:extLst>
                </p14:cNvPr>
                <p14:cNvContentPartPr/>
                <p14:nvPr/>
              </p14:nvContentPartPr>
              <p14:xfrm>
                <a:off x="3147990" y="6310425"/>
                <a:ext cx="277200" cy="1893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DE3F5495-D835-46FB-BC85-639C4591909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138990" y="6301425"/>
                  <a:ext cx="294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9782DD5-E08D-49F3-B7C2-B4B2810F4BA2}"/>
                    </a:ext>
                  </a:extLst>
                </p14:cNvPr>
                <p14:cNvContentPartPr/>
                <p14:nvPr/>
              </p14:nvContentPartPr>
              <p14:xfrm>
                <a:off x="3709230" y="6363705"/>
                <a:ext cx="222840" cy="111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5CA3384-EC98-4A5A-A79C-F89269682D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700590" y="6354705"/>
                  <a:ext cx="240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6DFCE52-FCF1-4B69-BCE2-ECB9A913CFD8}"/>
                    </a:ext>
                  </a:extLst>
                </p14:cNvPr>
                <p14:cNvContentPartPr/>
                <p14:nvPr/>
              </p14:nvContentPartPr>
              <p14:xfrm>
                <a:off x="3803190" y="6444345"/>
                <a:ext cx="142200" cy="169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7FB2FDE7-9677-4720-A019-6C71894C0D8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794190" y="6435705"/>
                  <a:ext cx="159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F736DA9-34A4-4607-BAE0-52B5DC187332}"/>
                    </a:ext>
                  </a:extLst>
                </p14:cNvPr>
                <p14:cNvContentPartPr/>
                <p14:nvPr/>
              </p14:nvContentPartPr>
              <p14:xfrm>
                <a:off x="4282710" y="5965545"/>
                <a:ext cx="483120" cy="2689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00BE92ED-8386-4CFD-85E6-B2BF308CC47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74070" y="5956905"/>
                  <a:ext cx="500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E5E6628-3118-44E9-B38B-5F60B646DC5F}"/>
                    </a:ext>
                  </a:extLst>
                </p14:cNvPr>
                <p14:cNvContentPartPr/>
                <p14:nvPr/>
              </p14:nvContentPartPr>
              <p14:xfrm>
                <a:off x="4831350" y="6114585"/>
                <a:ext cx="199440" cy="1756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ED3FB70-C9A1-4838-8154-358D5BBBF4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822350" y="6105945"/>
                  <a:ext cx="217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8F3D127-B4FE-4401-992C-52F2B3087463}"/>
                    </a:ext>
                  </a:extLst>
                </p14:cNvPr>
                <p14:cNvContentPartPr/>
                <p14:nvPr/>
              </p14:nvContentPartPr>
              <p14:xfrm>
                <a:off x="4874190" y="6207825"/>
                <a:ext cx="70560" cy="165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1E64E15-D32A-4E19-A208-8244CB5764C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65190" y="6199185"/>
                  <a:ext cx="88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CE6ABB1-4A44-4E33-BBA3-9308A43A1E16}"/>
                    </a:ext>
                  </a:extLst>
                </p14:cNvPr>
                <p14:cNvContentPartPr/>
                <p14:nvPr/>
              </p14:nvContentPartPr>
              <p14:xfrm>
                <a:off x="4815870" y="6113505"/>
                <a:ext cx="164160" cy="324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3FFE907-0FC2-40D4-BF21-2EA18A476FD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806870" y="6104505"/>
                  <a:ext cx="181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CCB1831-223F-4CA6-9E36-EA12AA9F6DDD}"/>
                    </a:ext>
                  </a:extLst>
                </p14:cNvPr>
                <p14:cNvContentPartPr/>
                <p14:nvPr/>
              </p14:nvContentPartPr>
              <p14:xfrm>
                <a:off x="5138070" y="6223305"/>
                <a:ext cx="27000" cy="92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B2AE8D6-7CD0-447E-99D0-472A5A024C3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129070" y="6214305"/>
                  <a:ext cx="44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D7788BD-A9EB-4604-84A2-1B582F4A134C}"/>
                    </a:ext>
                  </a:extLst>
                </p14:cNvPr>
                <p14:cNvContentPartPr/>
                <p14:nvPr/>
              </p14:nvContentPartPr>
              <p14:xfrm>
                <a:off x="5051670" y="6199905"/>
                <a:ext cx="204840" cy="1512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88B09BE-0EEB-4F02-A4EC-A26DB0A7EC0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043030" y="6190905"/>
                  <a:ext cx="222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86D47E8-CAA8-4B2E-A91F-B18B05DAB071}"/>
                    </a:ext>
                  </a:extLst>
                </p14:cNvPr>
                <p14:cNvContentPartPr/>
                <p14:nvPr/>
              </p14:nvContentPartPr>
              <p14:xfrm>
                <a:off x="5259750" y="6190905"/>
                <a:ext cx="243720" cy="1497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2DCA9E0-07D6-4EEE-A6B3-25CA89B0BA5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251110" y="6181905"/>
                  <a:ext cx="261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4DE42A6-C65A-4DC4-BE2A-3EA449E5EA9E}"/>
                    </a:ext>
                  </a:extLst>
                </p14:cNvPr>
                <p14:cNvContentPartPr/>
                <p14:nvPr/>
              </p14:nvContentPartPr>
              <p14:xfrm>
                <a:off x="4215750" y="6422025"/>
                <a:ext cx="1403280" cy="576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5A366336-CD5E-43AB-8A64-8B34760D6CF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7110" y="6413385"/>
                  <a:ext cx="1420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F0AD15F-ECCF-4BDE-826F-D7FB4D5BB926}"/>
                    </a:ext>
                  </a:extLst>
                </p14:cNvPr>
                <p14:cNvContentPartPr/>
                <p14:nvPr/>
              </p14:nvContentPartPr>
              <p14:xfrm>
                <a:off x="4733430" y="6619665"/>
                <a:ext cx="21960" cy="1753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E7FEFBF-08E3-43A0-94F3-60910A745ED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724790" y="6610665"/>
                  <a:ext cx="39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8F38388-B1A5-4BC2-BA51-14A81619BB0E}"/>
                    </a:ext>
                  </a:extLst>
                </p14:cNvPr>
                <p14:cNvContentPartPr/>
                <p14:nvPr/>
              </p14:nvContentPartPr>
              <p14:xfrm>
                <a:off x="4536150" y="6609945"/>
                <a:ext cx="461160" cy="158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1AC93C3-2DD3-4CBF-817C-9999A2E2FC3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527510" y="6601305"/>
                  <a:ext cx="478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19FBEF2-D211-4468-9133-6B17660324E8}"/>
                    </a:ext>
                  </a:extLst>
                </p14:cNvPr>
                <p14:cNvContentPartPr/>
                <p14:nvPr/>
              </p14:nvContentPartPr>
              <p14:xfrm>
                <a:off x="5570790" y="4854225"/>
                <a:ext cx="417240" cy="1857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5F7E7FF6-0D3E-4E12-96F3-3555566A860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61790" y="4845585"/>
                  <a:ext cx="434880" cy="18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B3D98CA-4F13-45E8-A345-2FB13C1C3BC5}"/>
                    </a:ext>
                  </a:extLst>
                </p14:cNvPr>
                <p14:cNvContentPartPr/>
                <p14:nvPr/>
              </p14:nvContentPartPr>
              <p14:xfrm>
                <a:off x="6132030" y="5709945"/>
                <a:ext cx="384840" cy="75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2018FF3E-EEC5-451D-AD3B-5C8B4B5EEF5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23390" y="5700945"/>
                  <a:ext cx="402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5BB33BF-8580-4269-AC94-4967F11E092F}"/>
                    </a:ext>
                  </a:extLst>
                </p14:cNvPr>
                <p14:cNvContentPartPr/>
                <p14:nvPr/>
              </p14:nvContentPartPr>
              <p14:xfrm>
                <a:off x="6525870" y="5582145"/>
                <a:ext cx="168840" cy="227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F2CE36C9-0B80-4F9F-9C1D-9F94A22DF6D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17230" y="5573505"/>
                  <a:ext cx="186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E423F29-6CA8-455A-A4E7-3CE1ABDE70FB}"/>
                    </a:ext>
                  </a:extLst>
                </p14:cNvPr>
                <p14:cNvContentPartPr/>
                <p14:nvPr/>
              </p14:nvContentPartPr>
              <p14:xfrm>
                <a:off x="6958230" y="5428065"/>
                <a:ext cx="417240" cy="3268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9703147-B058-42E7-9585-0089B92E3B6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49590" y="5419425"/>
                  <a:ext cx="434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D76B6B5-E853-4B87-A244-E757972C0653}"/>
                    </a:ext>
                  </a:extLst>
                </p14:cNvPr>
                <p14:cNvContentPartPr/>
                <p14:nvPr/>
              </p14:nvContentPartPr>
              <p14:xfrm>
                <a:off x="7616670" y="5618145"/>
                <a:ext cx="181440" cy="230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7E7AFAA-E39D-49DC-91B9-AFD6E1BC43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07670" y="5609145"/>
                  <a:ext cx="19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287CC13-5FC5-448F-B3A3-5A9D60DD5873}"/>
                    </a:ext>
                  </a:extLst>
                </p14:cNvPr>
                <p14:cNvContentPartPr/>
                <p14:nvPr/>
              </p14:nvContentPartPr>
              <p14:xfrm>
                <a:off x="7605870" y="5723625"/>
                <a:ext cx="185760" cy="230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56BA13F3-3B8F-43EE-8EAF-E0621A26AA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97230" y="5714985"/>
                  <a:ext cx="20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A543C13-A1CD-4005-BEF9-E95BF9B5397A}"/>
                    </a:ext>
                  </a:extLst>
                </p14:cNvPr>
                <p14:cNvContentPartPr/>
                <p14:nvPr/>
              </p14:nvContentPartPr>
              <p14:xfrm>
                <a:off x="8297790" y="5100465"/>
                <a:ext cx="404640" cy="438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CF5E4F3-BE44-4463-B5A6-A06A65AF057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88790" y="5091465"/>
                  <a:ext cx="4222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034D264F-821B-40C6-8F55-182E0123DB2D}"/>
                    </a:ext>
                  </a:extLst>
                </p14:cNvPr>
                <p14:cNvContentPartPr/>
                <p14:nvPr/>
              </p14:nvContentPartPr>
              <p14:xfrm>
                <a:off x="8772990" y="5399625"/>
                <a:ext cx="168840" cy="1688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FD467A9D-3F08-4357-91CC-890C1B685D6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64350" y="5390625"/>
                  <a:ext cx="186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5F63092-D3EF-4524-995A-6CF663CA4200}"/>
                    </a:ext>
                  </a:extLst>
                </p14:cNvPr>
                <p14:cNvContentPartPr/>
                <p14:nvPr/>
              </p14:nvContentPartPr>
              <p14:xfrm>
                <a:off x="8730510" y="5479185"/>
                <a:ext cx="108000" cy="176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2A4C4039-6E44-45BD-BFDA-0E19DD9C045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721870" y="5470545"/>
                  <a:ext cx="125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5044E27-E7B3-4EE8-82F9-BCAC8F356291}"/>
                    </a:ext>
                  </a:extLst>
                </p14:cNvPr>
                <p14:cNvContentPartPr/>
                <p14:nvPr/>
              </p14:nvContentPartPr>
              <p14:xfrm>
                <a:off x="8702430" y="5403585"/>
                <a:ext cx="204840" cy="212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0E84A37F-3BAE-433E-94D9-3F392B815D3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93790" y="5394945"/>
                  <a:ext cx="22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0638E804-81A5-4CEE-A78A-2916C1202017}"/>
                    </a:ext>
                  </a:extLst>
                </p14:cNvPr>
                <p14:cNvContentPartPr/>
                <p14:nvPr/>
              </p14:nvContentPartPr>
              <p14:xfrm>
                <a:off x="9018150" y="5551185"/>
                <a:ext cx="46440" cy="835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F4526ABD-83AD-49FB-9B63-36AEC80FE68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009150" y="5542185"/>
                  <a:ext cx="6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AD0C3E-D575-478E-8C49-B227C4DCF104}"/>
                    </a:ext>
                  </a:extLst>
                </p14:cNvPr>
                <p14:cNvContentPartPr/>
                <p14:nvPr/>
              </p14:nvContentPartPr>
              <p14:xfrm>
                <a:off x="8953350" y="5520225"/>
                <a:ext cx="262440" cy="1605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5FB5AB0-4F4F-4102-BD75-79D6E1045C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944710" y="5511225"/>
                  <a:ext cx="280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BD45862-7D1E-4892-B73C-30713C1C28A6}"/>
                    </a:ext>
                  </a:extLst>
                </p14:cNvPr>
                <p14:cNvContentPartPr/>
                <p14:nvPr/>
              </p14:nvContentPartPr>
              <p14:xfrm>
                <a:off x="9199950" y="5520945"/>
                <a:ext cx="173520" cy="1371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02E035DD-A7E4-47C6-9FCD-25EDF8D954D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191310" y="5511945"/>
                  <a:ext cx="191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BC5BE93-505D-4B4D-84EA-ACC6AFDDDE6F}"/>
                    </a:ext>
                  </a:extLst>
                </p14:cNvPr>
                <p14:cNvContentPartPr/>
                <p14:nvPr/>
              </p14:nvContentPartPr>
              <p14:xfrm>
                <a:off x="8051910" y="5766825"/>
                <a:ext cx="1556280" cy="709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5311D1F4-E889-4FC3-83F6-3D862114821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43270" y="5758185"/>
                  <a:ext cx="1573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D6544C3-5334-4B60-B0CD-09F1D6B74198}"/>
                    </a:ext>
                  </a:extLst>
                </p14:cNvPr>
                <p14:cNvContentPartPr/>
                <p14:nvPr/>
              </p14:nvContentPartPr>
              <p14:xfrm>
                <a:off x="8397870" y="5961945"/>
                <a:ext cx="217440" cy="4824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11A0E66-F2B3-48D9-8780-C711B6DB55C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389230" y="5952945"/>
                  <a:ext cx="2350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74A2401-0BBF-4707-8014-8C6B0A6C3F42}"/>
                    </a:ext>
                  </a:extLst>
                </p14:cNvPr>
                <p14:cNvContentPartPr/>
                <p14:nvPr/>
              </p14:nvContentPartPr>
              <p14:xfrm>
                <a:off x="8732310" y="5993265"/>
                <a:ext cx="268560" cy="2232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35FC7BBF-9305-4ABC-A21C-4BC5A96A84E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723670" y="5984625"/>
                  <a:ext cx="286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CD51CA6-708D-4AEB-8DCC-75A459A747CB}"/>
                    </a:ext>
                  </a:extLst>
                </p14:cNvPr>
                <p14:cNvContentPartPr/>
                <p14:nvPr/>
              </p14:nvContentPartPr>
              <p14:xfrm>
                <a:off x="9049470" y="6104505"/>
                <a:ext cx="179640" cy="1443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EB4BA177-A61A-4061-8C50-0519731C897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040830" y="6095505"/>
                  <a:ext cx="1972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D7EFB637-E528-4CAC-B433-A6BD96FE144F}"/>
              </a:ext>
            </a:extLst>
          </p:cNvPr>
          <p:cNvGrpSpPr/>
          <p:nvPr/>
        </p:nvGrpSpPr>
        <p:grpSpPr>
          <a:xfrm>
            <a:off x="9632048" y="4510304"/>
            <a:ext cx="193320" cy="131040"/>
            <a:chOff x="9808350" y="5680785"/>
            <a:chExt cx="19332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C279EB1A-ADA1-4EB4-B858-109E2D886E38}"/>
                    </a:ext>
                  </a:extLst>
                </p14:cNvPr>
                <p14:cNvContentPartPr/>
                <p14:nvPr/>
              </p14:nvContentPartPr>
              <p14:xfrm>
                <a:off x="9821310" y="5680785"/>
                <a:ext cx="159480" cy="72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F275078-B8CD-4A02-8095-E93552DB19B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812310" y="5671785"/>
                  <a:ext cx="177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F2AA43D-CA08-4FAA-9711-A7DECBC866D4}"/>
                    </a:ext>
                  </a:extLst>
                </p14:cNvPr>
                <p14:cNvContentPartPr/>
                <p14:nvPr/>
              </p14:nvContentPartPr>
              <p14:xfrm>
                <a:off x="9808350" y="5776545"/>
                <a:ext cx="193320" cy="352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B8BF1410-120D-41FD-B740-00FD5348C50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799710" y="5767905"/>
                  <a:ext cx="2109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D7B6B6FD-06B0-42EB-891C-ECE53B862FD2}"/>
              </a:ext>
            </a:extLst>
          </p:cNvPr>
          <p:cNvGrpSpPr/>
          <p:nvPr/>
        </p:nvGrpSpPr>
        <p:grpSpPr>
          <a:xfrm>
            <a:off x="10044968" y="3960584"/>
            <a:ext cx="1149120" cy="262080"/>
            <a:chOff x="10221270" y="5131065"/>
            <a:chExt cx="11491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0115B71B-E7C1-4FE2-99B9-EBBB5DFEDF31}"/>
                    </a:ext>
                  </a:extLst>
                </p14:cNvPr>
                <p14:cNvContentPartPr/>
                <p14:nvPr/>
              </p14:nvContentPartPr>
              <p14:xfrm>
                <a:off x="10221270" y="5131065"/>
                <a:ext cx="254520" cy="2556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3BDE417-C202-48EA-8484-DE7F6E09C3E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212630" y="5122065"/>
                  <a:ext cx="272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05DA452-6CB9-4F71-9EF8-D9D4E8918297}"/>
                    </a:ext>
                  </a:extLst>
                </p14:cNvPr>
                <p14:cNvContentPartPr/>
                <p14:nvPr/>
              </p14:nvContentPartPr>
              <p14:xfrm>
                <a:off x="10256550" y="5317905"/>
                <a:ext cx="218520" cy="457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F45974A7-1E30-42B2-A244-5CD952F0637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247550" y="5309265"/>
                  <a:ext cx="23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1CBB6E10-D94D-4F1A-9DEB-3FE88AB40D78}"/>
                    </a:ext>
                  </a:extLst>
                </p14:cNvPr>
                <p14:cNvContentPartPr/>
                <p14:nvPr/>
              </p14:nvContentPartPr>
              <p14:xfrm>
                <a:off x="10530510" y="5136105"/>
                <a:ext cx="200520" cy="2473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3EF8DD35-3556-49E3-BB69-76A52F03AEA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521870" y="5127105"/>
                  <a:ext cx="218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BF75CA0-A342-4BFA-A799-2BB9FC7E63EA}"/>
                    </a:ext>
                  </a:extLst>
                </p14:cNvPr>
                <p14:cNvContentPartPr/>
                <p14:nvPr/>
              </p14:nvContentPartPr>
              <p14:xfrm>
                <a:off x="10549230" y="5306745"/>
                <a:ext cx="143640" cy="414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851AAF5-EF05-4CDB-89A4-F6F33CCC1AF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540590" y="5298105"/>
                  <a:ext cx="16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B0CAF8B-F1B8-4F41-9A5B-958453253E86}"/>
                    </a:ext>
                  </a:extLst>
                </p14:cNvPr>
                <p14:cNvContentPartPr/>
                <p14:nvPr/>
              </p14:nvContentPartPr>
              <p14:xfrm>
                <a:off x="10806270" y="5276865"/>
                <a:ext cx="217080" cy="972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68859E5-4AED-46D8-84F7-BBDCA7475E1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797270" y="5267865"/>
                  <a:ext cx="234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1322C719-F81F-47B1-AF35-A27F3ED23A0B}"/>
                    </a:ext>
                  </a:extLst>
                </p14:cNvPr>
                <p14:cNvContentPartPr/>
                <p14:nvPr/>
              </p14:nvContentPartPr>
              <p14:xfrm>
                <a:off x="11142150" y="5136105"/>
                <a:ext cx="228240" cy="2570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C4F3EB4-5ACC-486A-81C9-621A9A8F312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133510" y="5127465"/>
                  <a:ext cx="24588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E6190CC1-6B73-4579-B49B-23343B8847CE}"/>
                  </a:ext>
                </a:extLst>
              </p14:cNvPr>
              <p14:cNvContentPartPr/>
              <p14:nvPr/>
            </p14:nvContentPartPr>
            <p14:xfrm>
              <a:off x="9904928" y="4418144"/>
              <a:ext cx="1340280" cy="49320"/>
            </p14:xfrm>
          </p:contentPart>
        </mc:Choice>
        <mc:Fallback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E6190CC1-6B73-4579-B49B-23343B8847CE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9895928" y="4409144"/>
                <a:ext cx="1357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DD304832-9E44-4ED9-B7E6-B5BE75F30A1D}"/>
                  </a:ext>
                </a:extLst>
              </p14:cNvPr>
              <p14:cNvContentPartPr/>
              <p14:nvPr/>
            </p14:nvContentPartPr>
            <p14:xfrm>
              <a:off x="10124528" y="4657544"/>
              <a:ext cx="173160" cy="215640"/>
            </p14:xfrm>
          </p:contentPart>
        </mc:Choice>
        <mc:Fallback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DD304832-9E44-4ED9-B7E6-B5BE75F30A1D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0115528" y="4648544"/>
                <a:ext cx="1908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o 179">
            <a:extLst>
              <a:ext uri="{FF2B5EF4-FFF2-40B4-BE49-F238E27FC236}">
                <a16:creationId xmlns:a16="http://schemas.microsoft.com/office/drawing/2014/main" id="{C798F762-66A1-4B71-B864-3EC117814BB8}"/>
              </a:ext>
            </a:extLst>
          </p:cNvPr>
          <p:cNvGrpSpPr/>
          <p:nvPr/>
        </p:nvGrpSpPr>
        <p:grpSpPr>
          <a:xfrm>
            <a:off x="10320728" y="4624784"/>
            <a:ext cx="957600" cy="278280"/>
            <a:chOff x="10497030" y="5795265"/>
            <a:chExt cx="9576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A150ED2-4D7A-402C-9DE8-64E82AD82BEB}"/>
                    </a:ext>
                  </a:extLst>
                </p14:cNvPr>
                <p14:cNvContentPartPr/>
                <p14:nvPr/>
              </p14:nvContentPartPr>
              <p14:xfrm>
                <a:off x="10497030" y="5882745"/>
                <a:ext cx="112680" cy="1684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FE6C31E-F906-471F-9791-541D8705931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488030" y="5874105"/>
                  <a:ext cx="130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15C8D5A4-0290-4564-8BFD-7E2878014031}"/>
                    </a:ext>
                  </a:extLst>
                </p14:cNvPr>
                <p14:cNvContentPartPr/>
                <p14:nvPr/>
              </p14:nvContentPartPr>
              <p14:xfrm>
                <a:off x="10690350" y="5795265"/>
                <a:ext cx="27720" cy="1688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156F0F63-79F1-4397-97E8-F9CC5082898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681350" y="5786265"/>
                  <a:ext cx="45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860FABE8-D75E-48EC-A8C3-585D847BD482}"/>
                    </a:ext>
                  </a:extLst>
                </p14:cNvPr>
                <p14:cNvContentPartPr/>
                <p14:nvPr/>
              </p14:nvContentPartPr>
              <p14:xfrm>
                <a:off x="10647150" y="5825505"/>
                <a:ext cx="181800" cy="2066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4B1575D1-E371-4B68-83B2-40961DD0CFC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638150" y="5816505"/>
                  <a:ext cx="199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1D9660F1-6E3E-49E5-B60E-8B05BE307FD8}"/>
                    </a:ext>
                  </a:extLst>
                </p14:cNvPr>
                <p14:cNvContentPartPr/>
                <p14:nvPr/>
              </p14:nvContentPartPr>
              <p14:xfrm>
                <a:off x="10900230" y="5911905"/>
                <a:ext cx="111240" cy="1616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815A5FFF-56B2-4D4C-A294-7EBD059F509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891230" y="5902905"/>
                  <a:ext cx="12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E28731B-CF71-4107-BC0F-64371F819166}"/>
                    </a:ext>
                  </a:extLst>
                </p14:cNvPr>
                <p14:cNvContentPartPr/>
                <p14:nvPr/>
              </p14:nvContentPartPr>
              <p14:xfrm>
                <a:off x="10900590" y="6026385"/>
                <a:ext cx="72360" cy="270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2AFDE83-1B8D-493D-863F-ADB57AFEAC8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91590" y="6017385"/>
                  <a:ext cx="90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74FA231-3C7A-45A8-9253-BDA250EC6D57}"/>
                    </a:ext>
                  </a:extLst>
                </p14:cNvPr>
                <p14:cNvContentPartPr/>
                <p14:nvPr/>
              </p14:nvContentPartPr>
              <p14:xfrm>
                <a:off x="11109030" y="5988225"/>
                <a:ext cx="19800" cy="1836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1F5D9C1C-1BBD-4C83-B0E5-2F7369BAF77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100390" y="5979225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C7EE7F4-5E68-4FF7-9185-655397296CC8}"/>
                    </a:ext>
                  </a:extLst>
                </p14:cNvPr>
                <p14:cNvContentPartPr/>
                <p14:nvPr/>
              </p14:nvContentPartPr>
              <p14:xfrm>
                <a:off x="11200110" y="5808585"/>
                <a:ext cx="141120" cy="2322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03D8A3A-CFF9-4625-8C03-33E4E810A5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191470" y="5799585"/>
                  <a:ext cx="158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7396511-D984-45E7-A630-6ED5E45BD759}"/>
                    </a:ext>
                  </a:extLst>
                </p14:cNvPr>
                <p14:cNvContentPartPr/>
                <p14:nvPr/>
              </p14:nvContentPartPr>
              <p14:xfrm>
                <a:off x="11310630" y="5874465"/>
                <a:ext cx="144000" cy="1317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76C9C1CB-E5FE-43AA-826B-259AD93F05F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301990" y="5865465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1E738785-AB8A-4C87-9F98-80CEA981AA5F}"/>
              </a:ext>
            </a:extLst>
          </p:cNvPr>
          <p:cNvGrpSpPr/>
          <p:nvPr/>
        </p:nvGrpSpPr>
        <p:grpSpPr>
          <a:xfrm>
            <a:off x="6877328" y="5876951"/>
            <a:ext cx="1169280" cy="241920"/>
            <a:chOff x="2025870" y="514065"/>
            <a:chExt cx="11692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735A467-2F37-4123-8B48-653A93CE56BA}"/>
                    </a:ext>
                  </a:extLst>
                </p14:cNvPr>
                <p14:cNvContentPartPr/>
                <p14:nvPr/>
              </p14:nvContentPartPr>
              <p14:xfrm>
                <a:off x="2025870" y="514065"/>
                <a:ext cx="527400" cy="241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CFA0D66-3E2A-4514-9F69-BA081F3E119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017230" y="505425"/>
                  <a:ext cx="545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030B4E02-AE3A-4D41-B4A9-1E38414711EA}"/>
                    </a:ext>
                  </a:extLst>
                </p14:cNvPr>
                <p14:cNvContentPartPr/>
                <p14:nvPr/>
              </p14:nvContentPartPr>
              <p14:xfrm>
                <a:off x="2800590" y="562305"/>
                <a:ext cx="364680" cy="42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94C8299-E87F-4616-B4DF-0CE9CB21556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791590" y="553305"/>
                  <a:ext cx="382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EB3AAAD6-0BEB-4CD9-A964-698BFA2C93BB}"/>
                    </a:ext>
                  </a:extLst>
                </p14:cNvPr>
                <p14:cNvContentPartPr/>
                <p14:nvPr/>
              </p14:nvContentPartPr>
              <p14:xfrm>
                <a:off x="2867910" y="682545"/>
                <a:ext cx="327240" cy="39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6101515-65F9-40D1-AE18-C9797FCAF57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59270" y="673545"/>
                  <a:ext cx="344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o 192">
            <a:extLst>
              <a:ext uri="{FF2B5EF4-FFF2-40B4-BE49-F238E27FC236}">
                <a16:creationId xmlns:a16="http://schemas.microsoft.com/office/drawing/2014/main" id="{509BEE32-AB93-4D7C-BA74-8C5940FC9FFE}"/>
              </a:ext>
            </a:extLst>
          </p:cNvPr>
          <p:cNvGrpSpPr/>
          <p:nvPr/>
        </p:nvGrpSpPr>
        <p:grpSpPr>
          <a:xfrm>
            <a:off x="8526128" y="5712791"/>
            <a:ext cx="1647360" cy="654120"/>
            <a:chOff x="3674670" y="349905"/>
            <a:chExt cx="164736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37875FC-F633-4747-8DBA-920795224918}"/>
                    </a:ext>
                  </a:extLst>
                </p14:cNvPr>
                <p14:cNvContentPartPr/>
                <p14:nvPr/>
              </p14:nvContentPartPr>
              <p14:xfrm>
                <a:off x="3674670" y="435225"/>
                <a:ext cx="289080" cy="243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4C0B7EA-9A5A-43B9-98BC-4B2EB74F89C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666030" y="426585"/>
                  <a:ext cx="306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0B17E96-6583-450D-9F3D-197717BC50CB}"/>
                    </a:ext>
                  </a:extLst>
                </p14:cNvPr>
                <p14:cNvContentPartPr/>
                <p14:nvPr/>
              </p14:nvContentPartPr>
              <p14:xfrm>
                <a:off x="4136910" y="433785"/>
                <a:ext cx="54000" cy="218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AC94C9-90F9-4D38-AC7B-4B341AFA224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127910" y="425145"/>
                  <a:ext cx="7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EFBB0E3-DF3E-436B-B245-710872566B01}"/>
                    </a:ext>
                  </a:extLst>
                </p14:cNvPr>
                <p14:cNvContentPartPr/>
                <p14:nvPr/>
              </p14:nvContentPartPr>
              <p14:xfrm>
                <a:off x="4256790" y="434505"/>
                <a:ext cx="314280" cy="241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FA06A0F-967B-461C-BE7C-A803C05D71E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48150" y="425505"/>
                  <a:ext cx="331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F9F5CC9-BF50-48FE-A1E9-2AC2590A13EC}"/>
                    </a:ext>
                  </a:extLst>
                </p14:cNvPr>
                <p14:cNvContentPartPr/>
                <p14:nvPr/>
              </p14:nvContentPartPr>
              <p14:xfrm>
                <a:off x="4713990" y="498585"/>
                <a:ext cx="288360" cy="505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1C3C8FA-A83A-4441-9027-4B8B57432CD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05350" y="489945"/>
                  <a:ext cx="30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A545E94D-2B66-48A0-9893-C52781F7B75B}"/>
                    </a:ext>
                  </a:extLst>
                </p14:cNvPr>
                <p14:cNvContentPartPr/>
                <p14:nvPr/>
              </p14:nvContentPartPr>
              <p14:xfrm>
                <a:off x="5103150" y="395985"/>
                <a:ext cx="120600" cy="261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340B559-CF40-476D-B75D-DC0A68C4D2E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94150" y="386985"/>
                  <a:ext cx="138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2CC7F2B-552D-474D-94C4-2E0E9793753C}"/>
                    </a:ext>
                  </a:extLst>
                </p14:cNvPr>
                <p14:cNvContentPartPr/>
                <p14:nvPr/>
              </p14:nvContentPartPr>
              <p14:xfrm>
                <a:off x="4944030" y="349905"/>
                <a:ext cx="378000" cy="61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42AA8F6-02E8-4285-B9EC-BBB215B3BB9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935030" y="340905"/>
                  <a:ext cx="39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259B37F-4938-4699-90BB-6ACACE18E369}"/>
                    </a:ext>
                  </a:extLst>
                </p14:cNvPr>
                <p14:cNvContentPartPr/>
                <p14:nvPr/>
              </p14:nvContentPartPr>
              <p14:xfrm>
                <a:off x="5048430" y="536385"/>
                <a:ext cx="248040" cy="18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C735F4E-E054-40AF-9354-CBA85CEA3B9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039430" y="527745"/>
                  <a:ext cx="2656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FC2B090D-2235-4B1D-AA57-B0CFB4A1A9CF}"/>
                  </a:ext>
                </a:extLst>
              </p14:cNvPr>
              <p14:cNvContentPartPr/>
              <p14:nvPr/>
            </p14:nvContentPartPr>
            <p14:xfrm>
              <a:off x="6854594" y="5747785"/>
              <a:ext cx="3261600" cy="46080"/>
            </p14:xfrm>
          </p:contentPart>
        </mc:Choice>
        <mc:Fallback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FC2B090D-2235-4B1D-AA57-B0CFB4A1A9CF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818594" y="5676145"/>
                <a:ext cx="3333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71E3A161-968F-4CAD-A13C-EA27A76D8F02}"/>
                  </a:ext>
                </a:extLst>
              </p14:cNvPr>
              <p14:cNvContentPartPr/>
              <p14:nvPr/>
            </p14:nvContentPartPr>
            <p14:xfrm>
              <a:off x="6831194" y="5881705"/>
              <a:ext cx="3337920" cy="99720"/>
            </p14:xfrm>
          </p:contentPart>
        </mc:Choice>
        <mc:Fallback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71E3A161-968F-4CAD-A13C-EA27A76D8F02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95194" y="5809705"/>
                <a:ext cx="34095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F990744B-053D-4B48-B4F7-052755E7C512}"/>
                  </a:ext>
                </a:extLst>
              </p14:cNvPr>
              <p14:cNvContentPartPr/>
              <p14:nvPr/>
            </p14:nvContentPartPr>
            <p14:xfrm>
              <a:off x="7009754" y="6093385"/>
              <a:ext cx="3038760" cy="94320"/>
            </p14:xfrm>
          </p:contentPart>
        </mc:Choice>
        <mc:Fallback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F990744B-053D-4B48-B4F7-052755E7C512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974114" y="6021385"/>
                <a:ext cx="31104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D9907020-75D8-4C87-8FA9-7C1D77FF9CF0}"/>
                  </a:ext>
                </a:extLst>
              </p14:cNvPr>
              <p14:cNvContentPartPr/>
              <p14:nvPr/>
            </p14:nvContentPartPr>
            <p14:xfrm>
              <a:off x="6809234" y="5724745"/>
              <a:ext cx="3354120" cy="773280"/>
            </p14:xfrm>
          </p:contentPart>
        </mc:Choice>
        <mc:Fallback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D9907020-75D8-4C87-8FA9-7C1D77FF9CF0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773594" y="5652745"/>
                <a:ext cx="3425760" cy="9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99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3ED87B85-BC3E-40D1-BCEC-021BE02B2E6D}"/>
              </a:ext>
            </a:extLst>
          </p:cNvPr>
          <p:cNvGrpSpPr/>
          <p:nvPr/>
        </p:nvGrpSpPr>
        <p:grpSpPr>
          <a:xfrm>
            <a:off x="359382" y="716560"/>
            <a:ext cx="2016360" cy="557640"/>
            <a:chOff x="445110" y="1384905"/>
            <a:chExt cx="201636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2F05173-0E4E-41A7-AD8C-5BA5C058CB58}"/>
                    </a:ext>
                  </a:extLst>
                </p14:cNvPr>
                <p14:cNvContentPartPr/>
                <p14:nvPr/>
              </p14:nvContentPartPr>
              <p14:xfrm>
                <a:off x="445110" y="1384905"/>
                <a:ext cx="450360" cy="453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2F05173-0E4E-41A7-AD8C-5BA5C058CB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110" y="1375905"/>
                  <a:ext cx="468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E5AF9DD-175E-490C-9E3D-16A446F3FC50}"/>
                    </a:ext>
                  </a:extLst>
                </p14:cNvPr>
                <p14:cNvContentPartPr/>
                <p14:nvPr/>
              </p14:nvContentPartPr>
              <p14:xfrm>
                <a:off x="968550" y="1636905"/>
                <a:ext cx="55440" cy="1425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E5AF9DD-175E-490C-9E3D-16A446F3FC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9910" y="1627905"/>
                  <a:ext cx="7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4F2AEE8-31F6-44AD-80FB-53BD499F69C7}"/>
                    </a:ext>
                  </a:extLst>
                </p14:cNvPr>
                <p14:cNvContentPartPr/>
                <p14:nvPr/>
              </p14:nvContentPartPr>
              <p14:xfrm>
                <a:off x="838230" y="1617465"/>
                <a:ext cx="326160" cy="201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4F2AEE8-31F6-44AD-80FB-53BD499F69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9590" y="1608825"/>
                  <a:ext cx="343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4B821AF-A187-4CA3-B93B-FB0408CCF6CC}"/>
                    </a:ext>
                  </a:extLst>
                </p14:cNvPr>
                <p14:cNvContentPartPr/>
                <p14:nvPr/>
              </p14:nvContentPartPr>
              <p14:xfrm>
                <a:off x="1194990" y="1613865"/>
                <a:ext cx="208440" cy="1846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4B821AF-A187-4CA3-B93B-FB0408CCF6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5990" y="1605225"/>
                  <a:ext cx="226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3FBA7AC-EB23-42CE-BB4A-F6B925DFE877}"/>
                    </a:ext>
                  </a:extLst>
                </p14:cNvPr>
                <p14:cNvContentPartPr/>
                <p14:nvPr/>
              </p14:nvContentPartPr>
              <p14:xfrm>
                <a:off x="1189590" y="1695225"/>
                <a:ext cx="169560" cy="22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3FBA7AC-EB23-42CE-BB4A-F6B925DFE8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0590" y="1686225"/>
                  <a:ext cx="187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4971270-70AB-407C-9B03-2D353A06F395}"/>
                    </a:ext>
                  </a:extLst>
                </p14:cNvPr>
                <p14:cNvContentPartPr/>
                <p14:nvPr/>
              </p14:nvContentPartPr>
              <p14:xfrm>
                <a:off x="1134870" y="1606305"/>
                <a:ext cx="264600" cy="56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4971270-70AB-407C-9B03-2D353A06F3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25870" y="1597305"/>
                  <a:ext cx="282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117D23E-1F6B-4339-8D76-C31C17C6F889}"/>
                    </a:ext>
                  </a:extLst>
                </p14:cNvPr>
                <p14:cNvContentPartPr/>
                <p14:nvPr/>
              </p14:nvContentPartPr>
              <p14:xfrm>
                <a:off x="1403070" y="1582545"/>
                <a:ext cx="289800" cy="286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117D23E-1F6B-4339-8D76-C31C17C6F8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94430" y="1573545"/>
                  <a:ext cx="307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75B976D-5507-48A2-8951-94FF3493539C}"/>
                    </a:ext>
                  </a:extLst>
                </p14:cNvPr>
                <p14:cNvContentPartPr/>
                <p14:nvPr/>
              </p14:nvContentPartPr>
              <p14:xfrm>
                <a:off x="1746510" y="1562745"/>
                <a:ext cx="254520" cy="2062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75B976D-5507-48A2-8951-94FF349353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7870" y="1554105"/>
                  <a:ext cx="272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6338D3E-DFAA-4D4C-8651-288FBD522004}"/>
                    </a:ext>
                  </a:extLst>
                </p14:cNvPr>
                <p14:cNvContentPartPr/>
                <p14:nvPr/>
              </p14:nvContentPartPr>
              <p14:xfrm>
                <a:off x="1747230" y="1389225"/>
                <a:ext cx="144720" cy="1422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6338D3E-DFAA-4D4C-8651-288FBD5220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38590" y="1380585"/>
                  <a:ext cx="162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57C6A16-A298-4219-9BE5-FDFE63A6C91D}"/>
                    </a:ext>
                  </a:extLst>
                </p14:cNvPr>
                <p14:cNvContentPartPr/>
                <p14:nvPr/>
              </p14:nvContentPartPr>
              <p14:xfrm>
                <a:off x="2040270" y="1482465"/>
                <a:ext cx="171000" cy="248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57C6A16-A298-4219-9BE5-FDFE63A6C9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1270" y="1473465"/>
                  <a:ext cx="188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0F191B4-19DA-492A-ACD2-AF5AEB39DCD1}"/>
                    </a:ext>
                  </a:extLst>
                </p14:cNvPr>
                <p14:cNvContentPartPr/>
                <p14:nvPr/>
              </p14:nvContentPartPr>
              <p14:xfrm>
                <a:off x="2231070" y="1761465"/>
                <a:ext cx="230400" cy="1810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0F191B4-19DA-492A-ACD2-AF5AEB39DC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22070" y="1752825"/>
                  <a:ext cx="24804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2F29BFBB-D9D9-4AA4-B4D5-82EC09766088}"/>
                  </a:ext>
                </a:extLst>
              </p14:cNvPr>
              <p14:cNvContentPartPr/>
              <p14:nvPr/>
            </p14:nvContentPartPr>
            <p14:xfrm>
              <a:off x="4511802" y="1930992"/>
              <a:ext cx="378000" cy="51840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2F29BFBB-D9D9-4AA4-B4D5-82EC097660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02811" y="1921992"/>
                <a:ext cx="395623" cy="53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o 48">
            <a:extLst>
              <a:ext uri="{FF2B5EF4-FFF2-40B4-BE49-F238E27FC236}">
                <a16:creationId xmlns:a16="http://schemas.microsoft.com/office/drawing/2014/main" id="{C0F4D6E5-4952-47FE-876D-A1EAD3C30C26}"/>
              </a:ext>
            </a:extLst>
          </p:cNvPr>
          <p:cNvGrpSpPr/>
          <p:nvPr/>
        </p:nvGrpSpPr>
        <p:grpSpPr>
          <a:xfrm>
            <a:off x="1660782" y="2306472"/>
            <a:ext cx="4098240" cy="1290600"/>
            <a:chOff x="2765310" y="1455465"/>
            <a:chExt cx="4098240" cy="12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7355A23-6F41-417A-B4D8-4FE4870DF573}"/>
                    </a:ext>
                  </a:extLst>
                </p14:cNvPr>
                <p14:cNvContentPartPr/>
                <p14:nvPr/>
              </p14:nvContentPartPr>
              <p14:xfrm>
                <a:off x="2970510" y="1553025"/>
                <a:ext cx="73440" cy="525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7355A23-6F41-417A-B4D8-4FE4870DF5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61510" y="1544025"/>
                  <a:ext cx="910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D3127B9-415C-40C2-8768-57B1F029BE98}"/>
                    </a:ext>
                  </a:extLst>
                </p14:cNvPr>
                <p14:cNvContentPartPr/>
                <p14:nvPr/>
              </p14:nvContentPartPr>
              <p14:xfrm>
                <a:off x="2765310" y="1455465"/>
                <a:ext cx="512280" cy="623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D3127B9-415C-40C2-8768-57B1F029BE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6670" y="1446465"/>
                  <a:ext cx="5299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87EF1A3-0544-4188-B08D-9FAE3630B627}"/>
                    </a:ext>
                  </a:extLst>
                </p14:cNvPr>
                <p14:cNvContentPartPr/>
                <p14:nvPr/>
              </p14:nvContentPartPr>
              <p14:xfrm>
                <a:off x="3384150" y="1893585"/>
                <a:ext cx="239400" cy="231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87EF1A3-0544-4188-B08D-9FAE3630B6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5150" y="1884945"/>
                  <a:ext cx="257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9ACF833-8105-4771-B949-44E0C75A3C78}"/>
                    </a:ext>
                  </a:extLst>
                </p14:cNvPr>
                <p14:cNvContentPartPr/>
                <p14:nvPr/>
              </p14:nvContentPartPr>
              <p14:xfrm>
                <a:off x="3748110" y="2111745"/>
                <a:ext cx="231840" cy="236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9ACF833-8105-4771-B949-44E0C75A3C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9110" y="2102745"/>
                  <a:ext cx="249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03E4C4E-9AE9-4C6A-8F7F-610C7BDC0277}"/>
                    </a:ext>
                  </a:extLst>
                </p14:cNvPr>
                <p14:cNvContentPartPr/>
                <p14:nvPr/>
              </p14:nvContentPartPr>
              <p14:xfrm>
                <a:off x="4129350" y="2150265"/>
                <a:ext cx="24480" cy="86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03E4C4E-9AE9-4C6A-8F7F-610C7BDC02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20710" y="2141625"/>
                  <a:ext cx="42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88DF20C-CC59-43DF-8A97-2DC67F581DC4}"/>
                    </a:ext>
                  </a:extLst>
                </p14:cNvPr>
                <p14:cNvContentPartPr/>
                <p14:nvPr/>
              </p14:nvContentPartPr>
              <p14:xfrm>
                <a:off x="4043670" y="1953705"/>
                <a:ext cx="110160" cy="838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88DF20C-CC59-43DF-8A97-2DC67F581D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5030" y="1944705"/>
                  <a:ext cx="12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BAD944E-AD34-4E6B-B4DF-1E8F4BD3CFC7}"/>
                    </a:ext>
                  </a:extLst>
                </p14:cNvPr>
                <p14:cNvContentPartPr/>
                <p14:nvPr/>
              </p14:nvContentPartPr>
              <p14:xfrm>
                <a:off x="4239150" y="2026425"/>
                <a:ext cx="249120" cy="216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BAD944E-AD34-4E6B-B4DF-1E8F4BD3CF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0510" y="2017425"/>
                  <a:ext cx="266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BE3CE16-92BD-4028-A5A0-CC7560F98A27}"/>
                    </a:ext>
                  </a:extLst>
                </p14:cNvPr>
                <p14:cNvContentPartPr/>
                <p14:nvPr/>
              </p14:nvContentPartPr>
              <p14:xfrm>
                <a:off x="4838190" y="1766865"/>
                <a:ext cx="296280" cy="309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BE3CE16-92BD-4028-A5A0-CC7560F98A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29550" y="1757865"/>
                  <a:ext cx="313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2D5E0E5-E686-40C5-8BEF-D661BE01888E}"/>
                    </a:ext>
                  </a:extLst>
                </p14:cNvPr>
                <p14:cNvContentPartPr/>
                <p14:nvPr/>
              </p14:nvContentPartPr>
              <p14:xfrm>
                <a:off x="4790310" y="1937865"/>
                <a:ext cx="372240" cy="27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2D5E0E5-E686-40C5-8BEF-D661BE0188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1670" y="1928865"/>
                  <a:ext cx="389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C7D60A3-FA1A-4F8B-8834-530F85B7440F}"/>
                    </a:ext>
                  </a:extLst>
                </p14:cNvPr>
                <p14:cNvContentPartPr/>
                <p14:nvPr/>
              </p14:nvContentPartPr>
              <p14:xfrm>
                <a:off x="6101070" y="1461945"/>
                <a:ext cx="200880" cy="1681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C7D60A3-FA1A-4F8B-8834-530F85B744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2070" y="1453305"/>
                  <a:ext cx="21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8E32A7F-DE9E-48A6-9534-F6DDF5529355}"/>
                    </a:ext>
                  </a:extLst>
                </p14:cNvPr>
                <p14:cNvContentPartPr/>
                <p14:nvPr/>
              </p14:nvContentPartPr>
              <p14:xfrm>
                <a:off x="5413830" y="1719345"/>
                <a:ext cx="1449720" cy="140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8E32A7F-DE9E-48A6-9534-F6DDF55293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04830" y="1710705"/>
                  <a:ext cx="146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8B8CAD1-2EB3-437A-B720-E50DE19BA14C}"/>
                    </a:ext>
                  </a:extLst>
                </p14:cNvPr>
                <p14:cNvContentPartPr/>
                <p14:nvPr/>
              </p14:nvContentPartPr>
              <p14:xfrm>
                <a:off x="5719110" y="2173665"/>
                <a:ext cx="316080" cy="4172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8B8CAD1-2EB3-437A-B720-E50DE19BA1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10470" y="2165025"/>
                  <a:ext cx="333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E8D17AC-A1EE-4C6F-A9B5-0F27367AC43A}"/>
                    </a:ext>
                  </a:extLst>
                </p14:cNvPr>
                <p14:cNvContentPartPr/>
                <p14:nvPr/>
              </p14:nvContentPartPr>
              <p14:xfrm>
                <a:off x="6114390" y="2422065"/>
                <a:ext cx="165960" cy="203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E8D17AC-A1EE-4C6F-A9B5-0F27367AC4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5750" y="2413065"/>
                  <a:ext cx="183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314F2D6-2978-430C-936B-702D0EB26431}"/>
                    </a:ext>
                  </a:extLst>
                </p14:cNvPr>
                <p14:cNvContentPartPr/>
                <p14:nvPr/>
              </p14:nvContentPartPr>
              <p14:xfrm>
                <a:off x="6253710" y="2567865"/>
                <a:ext cx="196200" cy="1659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314F2D6-2978-430C-936B-702D0EB264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44710" y="2559225"/>
                  <a:ext cx="213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D011199-74C9-431B-8EB1-E8EEF23CD546}"/>
                    </a:ext>
                  </a:extLst>
                </p14:cNvPr>
                <p14:cNvContentPartPr/>
                <p14:nvPr/>
              </p14:nvContentPartPr>
              <p14:xfrm>
                <a:off x="6509310" y="2579385"/>
                <a:ext cx="144360" cy="1501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D011199-74C9-431B-8EB1-E8EEF23CD5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0670" y="2570745"/>
                  <a:ext cx="162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CAC43D3-F1B3-40DC-A4EF-F740E3B78E4A}"/>
                    </a:ext>
                  </a:extLst>
                </p14:cNvPr>
                <p14:cNvContentPartPr/>
                <p14:nvPr/>
              </p14:nvContentPartPr>
              <p14:xfrm>
                <a:off x="6403470" y="2411265"/>
                <a:ext cx="93960" cy="92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CAC43D3-F1B3-40DC-A4EF-F740E3B78E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94830" y="2402265"/>
                  <a:ext cx="111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F6F2E31-2E0B-4E09-A99F-8E035CD06BCB}"/>
                    </a:ext>
                  </a:extLst>
                </p14:cNvPr>
                <p14:cNvContentPartPr/>
                <p14:nvPr/>
              </p14:nvContentPartPr>
              <p14:xfrm>
                <a:off x="6664830" y="2498745"/>
                <a:ext cx="103320" cy="212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F6F2E31-2E0B-4E09-A99F-8E035CD06B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55830" y="2489745"/>
                  <a:ext cx="120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3A69CFE-8C84-4A0C-B116-3E9175B4430C}"/>
                    </a:ext>
                  </a:extLst>
                </p14:cNvPr>
                <p14:cNvContentPartPr/>
                <p14:nvPr/>
              </p14:nvContentPartPr>
              <p14:xfrm>
                <a:off x="6615870" y="2533665"/>
                <a:ext cx="188280" cy="212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3A69CFE-8C84-4A0C-B116-3E9175B4430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07230" y="2525025"/>
                  <a:ext cx="2059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CB3AEA58-C9DB-40B2-A448-3C3F862D738A}"/>
              </a:ext>
            </a:extLst>
          </p:cNvPr>
          <p:cNvGrpSpPr/>
          <p:nvPr/>
        </p:nvGrpSpPr>
        <p:grpSpPr>
          <a:xfrm>
            <a:off x="6211182" y="2463072"/>
            <a:ext cx="160200" cy="100800"/>
            <a:chOff x="7315710" y="1612065"/>
            <a:chExt cx="1602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D472EF7-C45E-421B-82D3-EE701F65483A}"/>
                    </a:ext>
                  </a:extLst>
                </p14:cNvPr>
                <p14:cNvContentPartPr/>
                <p14:nvPr/>
              </p14:nvContentPartPr>
              <p14:xfrm>
                <a:off x="7315710" y="1612065"/>
                <a:ext cx="160200" cy="23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D472EF7-C45E-421B-82D3-EE701F6548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07070" y="1603065"/>
                  <a:ext cx="177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EC9714C-BF5D-42E1-821E-CE8CFEAA2D78}"/>
                    </a:ext>
                  </a:extLst>
                </p14:cNvPr>
                <p14:cNvContentPartPr/>
                <p14:nvPr/>
              </p14:nvContentPartPr>
              <p14:xfrm>
                <a:off x="7340910" y="1689825"/>
                <a:ext cx="106200" cy="23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EC9714C-BF5D-42E1-821E-CE8CFEAA2D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32270" y="1681185"/>
                  <a:ext cx="1238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7EB53EF1-8D26-4F72-968B-4BED66ED7DA3}"/>
              </a:ext>
            </a:extLst>
          </p:cNvPr>
          <p:cNvGrpSpPr/>
          <p:nvPr/>
        </p:nvGrpSpPr>
        <p:grpSpPr>
          <a:xfrm>
            <a:off x="7461462" y="2060592"/>
            <a:ext cx="843120" cy="353160"/>
            <a:chOff x="8565990" y="1209585"/>
            <a:chExt cx="8431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708F6C3-07BF-4045-94D0-EFB5399F6B53}"/>
                    </a:ext>
                  </a:extLst>
                </p14:cNvPr>
                <p14:cNvContentPartPr/>
                <p14:nvPr/>
              </p14:nvContentPartPr>
              <p14:xfrm>
                <a:off x="8565990" y="1209585"/>
                <a:ext cx="346320" cy="303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708F6C3-07BF-4045-94D0-EFB5399F6B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57350" y="1200945"/>
                  <a:ext cx="363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80DFEC4-E4A0-499E-9869-085971595600}"/>
                    </a:ext>
                  </a:extLst>
                </p14:cNvPr>
                <p14:cNvContentPartPr/>
                <p14:nvPr/>
              </p14:nvContentPartPr>
              <p14:xfrm>
                <a:off x="9122550" y="1350705"/>
                <a:ext cx="286560" cy="2120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80DFEC4-E4A0-499E-9869-0859715956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13550" y="1342065"/>
                  <a:ext cx="30420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C5AD4C30-458C-4719-B265-3BB546495A67}"/>
                  </a:ext>
                </a:extLst>
              </p14:cNvPr>
              <p14:cNvContentPartPr/>
              <p14:nvPr/>
            </p14:nvContentPartPr>
            <p14:xfrm>
              <a:off x="6815262" y="2537952"/>
              <a:ext cx="1949040" cy="9540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C5AD4C30-458C-4719-B265-3BB546495A6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06262" y="2528952"/>
                <a:ext cx="196668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89D31FC0-5653-4899-BFBC-0F8C0B58AB92}"/>
              </a:ext>
            </a:extLst>
          </p:cNvPr>
          <p:cNvGrpSpPr/>
          <p:nvPr/>
        </p:nvGrpSpPr>
        <p:grpSpPr>
          <a:xfrm>
            <a:off x="7321422" y="2852592"/>
            <a:ext cx="1253160" cy="304920"/>
            <a:chOff x="8425950" y="2001585"/>
            <a:chExt cx="125316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77EFE64-8A16-4989-9E12-7D6C9F11F628}"/>
                    </a:ext>
                  </a:extLst>
                </p14:cNvPr>
                <p14:cNvContentPartPr/>
                <p14:nvPr/>
              </p14:nvContentPartPr>
              <p14:xfrm>
                <a:off x="8425950" y="2059545"/>
                <a:ext cx="266040" cy="229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77EFE64-8A16-4989-9E12-7D6C9F11F6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17310" y="2050905"/>
                  <a:ext cx="283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5B32CC6-A72D-4F3F-99D8-D4E540EFBEE6}"/>
                    </a:ext>
                  </a:extLst>
                </p14:cNvPr>
                <p14:cNvContentPartPr/>
                <p14:nvPr/>
              </p14:nvContentPartPr>
              <p14:xfrm>
                <a:off x="8699190" y="2105625"/>
                <a:ext cx="190080" cy="200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5B32CC6-A72D-4F3F-99D8-D4E540EFBE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90550" y="2096625"/>
                  <a:ext cx="207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64F0855-9174-4174-BE84-0DD8EC2ABBBD}"/>
                    </a:ext>
                  </a:extLst>
                </p14:cNvPr>
                <p14:cNvContentPartPr/>
                <p14:nvPr/>
              </p14:nvContentPartPr>
              <p14:xfrm>
                <a:off x="8952270" y="2137665"/>
                <a:ext cx="354960" cy="132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64F0855-9174-4174-BE84-0DD8EC2ABB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3270" y="2128665"/>
                  <a:ext cx="372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4AA998D-2BE4-4B1A-A7DD-D02539DA7D43}"/>
                    </a:ext>
                  </a:extLst>
                </p14:cNvPr>
                <p14:cNvContentPartPr/>
                <p14:nvPr/>
              </p14:nvContentPartPr>
              <p14:xfrm>
                <a:off x="9441150" y="2001585"/>
                <a:ext cx="237960" cy="2372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4AA998D-2BE4-4B1A-A7DD-D02539DA7D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32510" y="1992585"/>
                  <a:ext cx="2556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CE579704-7A9B-4CED-A87A-868F0F7564DF}"/>
              </a:ext>
            </a:extLst>
          </p:cNvPr>
          <p:cNvGrpSpPr/>
          <p:nvPr/>
        </p:nvGrpSpPr>
        <p:grpSpPr>
          <a:xfrm>
            <a:off x="8944302" y="2341032"/>
            <a:ext cx="1870560" cy="309240"/>
            <a:chOff x="10048830" y="1490025"/>
            <a:chExt cx="18705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D97C423-919A-4DDD-A54D-99C4FAE7D5E6}"/>
                    </a:ext>
                  </a:extLst>
                </p14:cNvPr>
                <p14:cNvContentPartPr/>
                <p14:nvPr/>
              </p14:nvContentPartPr>
              <p14:xfrm>
                <a:off x="10081230" y="1604505"/>
                <a:ext cx="232920" cy="29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D97C423-919A-4DDD-A54D-99C4FAE7D5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72590" y="1595505"/>
                  <a:ext cx="250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D044282-94E9-4A47-B2DA-9A822DD021B2}"/>
                    </a:ext>
                  </a:extLst>
                </p14:cNvPr>
                <p14:cNvContentPartPr/>
                <p14:nvPr/>
              </p14:nvContentPartPr>
              <p14:xfrm>
                <a:off x="10048830" y="1769025"/>
                <a:ext cx="172800" cy="302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D044282-94E9-4A47-B2DA-9A822DD021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39830" y="1760025"/>
                  <a:ext cx="190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3E03762-EE97-4407-A657-A192C1E9754B}"/>
                    </a:ext>
                  </a:extLst>
                </p14:cNvPr>
                <p14:cNvContentPartPr/>
                <p14:nvPr/>
              </p14:nvContentPartPr>
              <p14:xfrm>
                <a:off x="10527630" y="1540065"/>
                <a:ext cx="134280" cy="250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3E03762-EE97-4407-A657-A192C1E975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18990" y="1531065"/>
                  <a:ext cx="151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A857B5C-4F0E-4A12-9B84-EB28AA7D62EE}"/>
                    </a:ext>
                  </a:extLst>
                </p14:cNvPr>
                <p14:cNvContentPartPr/>
                <p14:nvPr/>
              </p14:nvContentPartPr>
              <p14:xfrm>
                <a:off x="10731750" y="1559865"/>
                <a:ext cx="198000" cy="198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A857B5C-4F0E-4A12-9B84-EB28AA7D62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22750" y="1550865"/>
                  <a:ext cx="21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709ECA6-46A3-4245-AFFB-E9B3C8B73CC5}"/>
                    </a:ext>
                  </a:extLst>
                </p14:cNvPr>
                <p14:cNvContentPartPr/>
                <p14:nvPr/>
              </p14:nvContentPartPr>
              <p14:xfrm>
                <a:off x="10988070" y="1579665"/>
                <a:ext cx="193680" cy="1735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709ECA6-46A3-4245-AFFB-E9B3C8B73C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79430" y="1570665"/>
                  <a:ext cx="21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7393279-3891-4558-B0E9-FA1352DFECE2}"/>
                    </a:ext>
                  </a:extLst>
                </p14:cNvPr>
                <p14:cNvContentPartPr/>
                <p14:nvPr/>
              </p14:nvContentPartPr>
              <p14:xfrm>
                <a:off x="11267070" y="1490025"/>
                <a:ext cx="652320" cy="279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7393279-3891-4558-B0E9-FA1352DFEC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8430" y="1481025"/>
                  <a:ext cx="66996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471D9F50-E065-4F55-87D3-828ED78251BF}"/>
              </a:ext>
            </a:extLst>
          </p:cNvPr>
          <p:cNvGrpSpPr/>
          <p:nvPr/>
        </p:nvGrpSpPr>
        <p:grpSpPr>
          <a:xfrm>
            <a:off x="5699460" y="4030905"/>
            <a:ext cx="3659040" cy="2026800"/>
            <a:chOff x="5699460" y="4030905"/>
            <a:chExt cx="3659040" cy="20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3777B2C-00CD-4347-972D-7A07F80B6822}"/>
                    </a:ext>
                  </a:extLst>
                </p14:cNvPr>
                <p14:cNvContentPartPr/>
                <p14:nvPr/>
              </p14:nvContentPartPr>
              <p14:xfrm>
                <a:off x="5699460" y="4198305"/>
                <a:ext cx="427320" cy="4744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3777B2C-00CD-4347-972D-7A07F80B68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90820" y="4189665"/>
                  <a:ext cx="4449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71AC383-D945-45C1-9B38-4686D4DAC1C1}"/>
                    </a:ext>
                  </a:extLst>
                </p14:cNvPr>
                <p14:cNvContentPartPr/>
                <p14:nvPr/>
              </p14:nvContentPartPr>
              <p14:xfrm>
                <a:off x="6143700" y="4470105"/>
                <a:ext cx="192240" cy="221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71AC383-D945-45C1-9B38-4686D4DAC1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34700" y="4461465"/>
                  <a:ext cx="209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F2630D8-9BDA-47B3-A946-0068F1AE9BDF}"/>
                    </a:ext>
                  </a:extLst>
                </p14:cNvPr>
                <p14:cNvContentPartPr/>
                <p14:nvPr/>
              </p14:nvContentPartPr>
              <p14:xfrm>
                <a:off x="6552300" y="4397385"/>
                <a:ext cx="238320" cy="511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F2630D8-9BDA-47B3-A946-0068F1AE9B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43300" y="4388385"/>
                  <a:ext cx="25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2DA1728-274C-48A0-A8CF-8F87EC627C1A}"/>
                    </a:ext>
                  </a:extLst>
                </p14:cNvPr>
                <p14:cNvContentPartPr/>
                <p14:nvPr/>
              </p14:nvContentPartPr>
              <p14:xfrm>
                <a:off x="6586500" y="4538865"/>
                <a:ext cx="152640" cy="219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2DA1728-274C-48A0-A8CF-8F87EC627C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77860" y="4529865"/>
                  <a:ext cx="17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F5F6EBC-39A4-4E61-B0FE-E97AF8AC4855}"/>
                    </a:ext>
                  </a:extLst>
                </p14:cNvPr>
                <p14:cNvContentPartPr/>
                <p14:nvPr/>
              </p14:nvContentPartPr>
              <p14:xfrm>
                <a:off x="7109220" y="4113345"/>
                <a:ext cx="490680" cy="3956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F5F6EBC-39A4-4E61-B0FE-E97AF8AC48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00580" y="4104345"/>
                  <a:ext cx="508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FEC5377-FEE7-48C3-82E6-23BEDA520AF6}"/>
                    </a:ext>
                  </a:extLst>
                </p14:cNvPr>
                <p14:cNvContentPartPr/>
                <p14:nvPr/>
              </p14:nvContentPartPr>
              <p14:xfrm>
                <a:off x="7734900" y="4397385"/>
                <a:ext cx="233640" cy="1548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FEC5377-FEE7-48C3-82E6-23BEDA520AF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6260" y="4388385"/>
                  <a:ext cx="251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36505EE-BD17-442B-845D-2DDB4D667B02}"/>
                    </a:ext>
                  </a:extLst>
                </p14:cNvPr>
                <p14:cNvContentPartPr/>
                <p14:nvPr/>
              </p14:nvContentPartPr>
              <p14:xfrm>
                <a:off x="8159340" y="4448145"/>
                <a:ext cx="60480" cy="277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36505EE-BD17-442B-845D-2DDB4D667B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50700" y="4439505"/>
                  <a:ext cx="78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E59BCA38-29CE-48E7-ADE3-61025E301336}"/>
                    </a:ext>
                  </a:extLst>
                </p14:cNvPr>
                <p14:cNvContentPartPr/>
                <p14:nvPr/>
              </p14:nvContentPartPr>
              <p14:xfrm>
                <a:off x="8517180" y="4030905"/>
                <a:ext cx="398520" cy="4507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E59BCA38-29CE-48E7-ADE3-61025E3013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08540" y="4022265"/>
                  <a:ext cx="416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5A63F8A-3287-4E8E-99EE-EDD5C746D6E7}"/>
                    </a:ext>
                  </a:extLst>
                </p14:cNvPr>
                <p14:cNvContentPartPr/>
                <p14:nvPr/>
              </p14:nvContentPartPr>
              <p14:xfrm>
                <a:off x="9061500" y="4354545"/>
                <a:ext cx="297000" cy="2379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5A63F8A-3287-4E8E-99EE-EDD5C746D6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52860" y="4345905"/>
                  <a:ext cx="314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8F869BF-97B4-42E1-A22D-115B61D8158B}"/>
                    </a:ext>
                  </a:extLst>
                </p14:cNvPr>
                <p14:cNvContentPartPr/>
                <p14:nvPr/>
              </p14:nvContentPartPr>
              <p14:xfrm>
                <a:off x="5837340" y="5075985"/>
                <a:ext cx="309600" cy="4834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8F869BF-97B4-42E1-A22D-115B61D815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28700" y="5066985"/>
                  <a:ext cx="3272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33C4968-EB59-46F7-8D9A-8E9F9D599DCC}"/>
                    </a:ext>
                  </a:extLst>
                </p14:cNvPr>
                <p14:cNvContentPartPr/>
                <p14:nvPr/>
              </p14:nvContentPartPr>
              <p14:xfrm>
                <a:off x="6305700" y="5415825"/>
                <a:ext cx="209520" cy="2062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33C4968-EB59-46F7-8D9A-8E9F9D599D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97060" y="5406825"/>
                  <a:ext cx="227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ED70C8F-7313-44CF-8423-30863A1073BB}"/>
                    </a:ext>
                  </a:extLst>
                </p14:cNvPr>
                <p14:cNvContentPartPr/>
                <p14:nvPr/>
              </p14:nvContentPartPr>
              <p14:xfrm>
                <a:off x="6754980" y="5324385"/>
                <a:ext cx="205920" cy="22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ED70C8F-7313-44CF-8423-30863A1073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45980" y="5315745"/>
                  <a:ext cx="22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A82027B-2B42-4DE3-807C-4FBD805CEE84}"/>
                    </a:ext>
                  </a:extLst>
                </p14:cNvPr>
                <p14:cNvContentPartPr/>
                <p14:nvPr/>
              </p14:nvContentPartPr>
              <p14:xfrm>
                <a:off x="6814020" y="5416185"/>
                <a:ext cx="173880" cy="316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A82027B-2B42-4DE3-807C-4FBD805CEE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05380" y="5407545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76F96B6-A048-4FEA-8E69-6E6EDB0E8D19}"/>
                    </a:ext>
                  </a:extLst>
                </p14:cNvPr>
                <p14:cNvContentPartPr/>
                <p14:nvPr/>
              </p14:nvContentPartPr>
              <p14:xfrm>
                <a:off x="7567140" y="4924425"/>
                <a:ext cx="401760" cy="396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76F96B6-A048-4FEA-8E69-6E6EDB0E8D1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58140" y="4915425"/>
                  <a:ext cx="419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3646D56-A30A-46A4-85B2-7BCDE60436BC}"/>
                    </a:ext>
                  </a:extLst>
                </p14:cNvPr>
                <p14:cNvContentPartPr/>
                <p14:nvPr/>
              </p14:nvContentPartPr>
              <p14:xfrm>
                <a:off x="8008140" y="5068065"/>
                <a:ext cx="174600" cy="247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3646D56-A30A-46A4-85B2-7BCDE60436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99140" y="5059425"/>
                  <a:ext cx="192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E1B0265-D9A2-449A-BD4E-F781107280C9}"/>
                    </a:ext>
                  </a:extLst>
                </p14:cNvPr>
                <p14:cNvContentPartPr/>
                <p14:nvPr/>
              </p14:nvContentPartPr>
              <p14:xfrm>
                <a:off x="7383900" y="5459385"/>
                <a:ext cx="1274760" cy="583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E1B0265-D9A2-449A-BD4E-F781107280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74900" y="5450385"/>
                  <a:ext cx="1292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01AD316-F255-45D3-A435-196EB195CD1D}"/>
                    </a:ext>
                  </a:extLst>
                </p14:cNvPr>
                <p14:cNvContentPartPr/>
                <p14:nvPr/>
              </p14:nvContentPartPr>
              <p14:xfrm>
                <a:off x="7755060" y="5594745"/>
                <a:ext cx="359280" cy="382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01AD316-F255-45D3-A435-196EB195CD1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46060" y="5585745"/>
                  <a:ext cx="3769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01BF585-727D-4EA8-A402-ED46C2455840}"/>
                    </a:ext>
                  </a:extLst>
                </p14:cNvPr>
                <p14:cNvContentPartPr/>
                <p14:nvPr/>
              </p14:nvContentPartPr>
              <p14:xfrm>
                <a:off x="8218380" y="5855025"/>
                <a:ext cx="245160" cy="2026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01BF585-727D-4EA8-A402-ED46C24558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09380" y="5846385"/>
                  <a:ext cx="2628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09F4572A-D553-4372-BD96-7D5DD1550EA2}"/>
              </a:ext>
            </a:extLst>
          </p:cNvPr>
          <p:cNvGrpSpPr/>
          <p:nvPr/>
        </p:nvGrpSpPr>
        <p:grpSpPr>
          <a:xfrm>
            <a:off x="675660" y="3924705"/>
            <a:ext cx="3861000" cy="1553760"/>
            <a:chOff x="675660" y="3924705"/>
            <a:chExt cx="3861000" cy="15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51AC1B3-99C0-41C2-9A6A-17A564D73845}"/>
                    </a:ext>
                  </a:extLst>
                </p14:cNvPr>
                <p14:cNvContentPartPr/>
                <p14:nvPr/>
              </p14:nvContentPartPr>
              <p14:xfrm>
                <a:off x="719580" y="3936585"/>
                <a:ext cx="1408680" cy="399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51AC1B3-99C0-41C2-9A6A-17A564D738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940" y="3927945"/>
                  <a:ext cx="142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B1F638B-F290-49BC-8CB5-58257ED7B578}"/>
                    </a:ext>
                  </a:extLst>
                </p14:cNvPr>
                <p14:cNvContentPartPr/>
                <p14:nvPr/>
              </p14:nvContentPartPr>
              <p14:xfrm>
                <a:off x="675660" y="3999945"/>
                <a:ext cx="1440720" cy="14785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B1F638B-F290-49BC-8CB5-58257ED7B5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7020" y="3991305"/>
                  <a:ext cx="145836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95B28A6-8AF7-42DC-A97C-D2527FE3AF7F}"/>
                    </a:ext>
                  </a:extLst>
                </p14:cNvPr>
                <p14:cNvContentPartPr/>
                <p14:nvPr/>
              </p14:nvContentPartPr>
              <p14:xfrm>
                <a:off x="2104140" y="3924705"/>
                <a:ext cx="49680" cy="1407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95B28A6-8AF7-42DC-A97C-D2527FE3AF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95500" y="3916065"/>
                  <a:ext cx="6732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7F67A27-A8D3-4934-A81C-BDEDE7A85416}"/>
                    </a:ext>
                  </a:extLst>
                </p14:cNvPr>
                <p14:cNvContentPartPr/>
                <p14:nvPr/>
              </p14:nvContentPartPr>
              <p14:xfrm>
                <a:off x="909300" y="4278585"/>
                <a:ext cx="39600" cy="174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7F67A27-A8D3-4934-A81C-BDEDE7A854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0300" y="4269945"/>
                  <a:ext cx="57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8D48BFD-6011-49B9-AC23-67C072D7DFFD}"/>
                    </a:ext>
                  </a:extLst>
                </p14:cNvPr>
                <p14:cNvContentPartPr/>
                <p14:nvPr/>
              </p14:nvContentPartPr>
              <p14:xfrm>
                <a:off x="806700" y="4245465"/>
                <a:ext cx="234720" cy="75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8D48BFD-6011-49B9-AC23-67C072D7DF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7700" y="4236825"/>
                  <a:ext cx="252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86DDCEB-1138-490E-A55A-7CA973F2FBD9}"/>
                    </a:ext>
                  </a:extLst>
                </p14:cNvPr>
                <p14:cNvContentPartPr/>
                <p14:nvPr/>
              </p14:nvContentPartPr>
              <p14:xfrm>
                <a:off x="850260" y="4373265"/>
                <a:ext cx="154800" cy="43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86DDCEB-1138-490E-A55A-7CA973F2FB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1620" y="4364625"/>
                  <a:ext cx="172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3F0B76F-A695-42A7-8486-659653971979}"/>
                    </a:ext>
                  </a:extLst>
                </p14:cNvPr>
                <p14:cNvContentPartPr/>
                <p14:nvPr/>
              </p14:nvContentPartPr>
              <p14:xfrm>
                <a:off x="1032420" y="4283985"/>
                <a:ext cx="341640" cy="145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3F0B76F-A695-42A7-8486-65965397197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3780" y="4274985"/>
                  <a:ext cx="359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E73D6D7-309B-4D77-AE59-EE12AA7FD55C}"/>
                    </a:ext>
                  </a:extLst>
                </p14:cNvPr>
                <p14:cNvContentPartPr/>
                <p14:nvPr/>
              </p14:nvContentPartPr>
              <p14:xfrm>
                <a:off x="1215660" y="4255545"/>
                <a:ext cx="109080" cy="158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E73D6D7-309B-4D77-AE59-EE12AA7FD5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6660" y="4246905"/>
                  <a:ext cx="12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27143B5-ACF5-4555-ADCB-99EDE047997E}"/>
                    </a:ext>
                  </a:extLst>
                </p14:cNvPr>
                <p14:cNvContentPartPr/>
                <p14:nvPr/>
              </p14:nvContentPartPr>
              <p14:xfrm>
                <a:off x="1358220" y="4258065"/>
                <a:ext cx="204480" cy="1742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27143B5-ACF5-4555-ADCB-99EDE04799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49580" y="4249425"/>
                  <a:ext cx="222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FA7F443-4A0A-4E5A-986D-4DAFB769014F}"/>
                    </a:ext>
                  </a:extLst>
                </p14:cNvPr>
                <p14:cNvContentPartPr/>
                <p14:nvPr/>
              </p14:nvContentPartPr>
              <p14:xfrm>
                <a:off x="1627500" y="4210905"/>
                <a:ext cx="35640" cy="145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FA7F443-4A0A-4E5A-986D-4DAFB76901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18500" y="4201905"/>
                  <a:ext cx="53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88BCCD5-70E6-40AF-B696-CD29250069CA}"/>
                    </a:ext>
                  </a:extLst>
                </p14:cNvPr>
                <p14:cNvContentPartPr/>
                <p14:nvPr/>
              </p14:nvContentPartPr>
              <p14:xfrm>
                <a:off x="1502220" y="4166625"/>
                <a:ext cx="353880" cy="208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88BCCD5-70E6-40AF-B696-CD29250069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93580" y="4157625"/>
                  <a:ext cx="371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00DDCD0-A6E4-45AC-98A8-560D49A41349}"/>
                    </a:ext>
                  </a:extLst>
                </p14:cNvPr>
                <p14:cNvContentPartPr/>
                <p14:nvPr/>
              </p14:nvContentPartPr>
              <p14:xfrm>
                <a:off x="1739460" y="4280385"/>
                <a:ext cx="75960" cy="4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00DDCD0-A6E4-45AC-98A8-560D49A4134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30460" y="4271745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0B0FF6C-68A2-41B5-97EC-D0A72892EE71}"/>
                    </a:ext>
                  </a:extLst>
                </p14:cNvPr>
                <p14:cNvContentPartPr/>
                <p14:nvPr/>
              </p14:nvContentPartPr>
              <p14:xfrm>
                <a:off x="1759260" y="4153305"/>
                <a:ext cx="113400" cy="106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0B0FF6C-68A2-41B5-97EC-D0A72892EE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50620" y="4144665"/>
                  <a:ext cx="13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D43DFAB-8C5D-48DC-BA85-566C997295E3}"/>
                    </a:ext>
                  </a:extLst>
                </p14:cNvPr>
                <p14:cNvContentPartPr/>
                <p14:nvPr/>
              </p14:nvContentPartPr>
              <p14:xfrm>
                <a:off x="951060" y="4816425"/>
                <a:ext cx="198000" cy="194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D43DFAB-8C5D-48DC-BA85-566C997295E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2060" y="4807425"/>
                  <a:ext cx="215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36B525C-B78A-4302-8D9B-1C1B2AA2ADAF}"/>
                    </a:ext>
                  </a:extLst>
                </p14:cNvPr>
                <p14:cNvContentPartPr/>
                <p14:nvPr/>
              </p14:nvContentPartPr>
              <p14:xfrm>
                <a:off x="1134300" y="4868265"/>
                <a:ext cx="263160" cy="111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36B525C-B78A-4302-8D9B-1C1B2AA2AD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5300" y="4859265"/>
                  <a:ext cx="280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729CB09-07D7-4589-8012-B8D9405E2B1F}"/>
                    </a:ext>
                  </a:extLst>
                </p14:cNvPr>
                <p14:cNvContentPartPr/>
                <p14:nvPr/>
              </p14:nvContentPartPr>
              <p14:xfrm>
                <a:off x="1285140" y="4618425"/>
                <a:ext cx="120240" cy="311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729CB09-07D7-4589-8012-B8D9405E2B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76500" y="4609785"/>
                  <a:ext cx="137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09A498B-602B-4D4D-A011-1FB331F1775B}"/>
                    </a:ext>
                  </a:extLst>
                </p14:cNvPr>
                <p14:cNvContentPartPr/>
                <p14:nvPr/>
              </p14:nvContentPartPr>
              <p14:xfrm>
                <a:off x="1451100" y="4692585"/>
                <a:ext cx="272520" cy="2088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09A498B-602B-4D4D-A011-1FB331F177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42460" y="4683585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4898465-9297-47D5-91BA-50C0F1E4B1BD}"/>
                    </a:ext>
                  </a:extLst>
                </p14:cNvPr>
                <p14:cNvContentPartPr/>
                <p14:nvPr/>
              </p14:nvContentPartPr>
              <p14:xfrm>
                <a:off x="2170020" y="4133865"/>
                <a:ext cx="648000" cy="25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4898465-9297-47D5-91BA-50C0F1E4B1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1020" y="4125225"/>
                  <a:ext cx="665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7D06260-4377-4A16-8A41-46E7EADFA2F2}"/>
                    </a:ext>
                  </a:extLst>
                </p14:cNvPr>
                <p14:cNvContentPartPr/>
                <p14:nvPr/>
              </p14:nvContentPartPr>
              <p14:xfrm>
                <a:off x="2083620" y="5010105"/>
                <a:ext cx="594720" cy="46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7D06260-4377-4A16-8A41-46E7EADFA2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4980" y="5001105"/>
                  <a:ext cx="61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5E4CC57-9852-4ABD-89C1-B29DC4E62C79}"/>
                    </a:ext>
                  </a:extLst>
                </p14:cNvPr>
                <p14:cNvContentPartPr/>
                <p14:nvPr/>
              </p14:nvContentPartPr>
              <p14:xfrm>
                <a:off x="2709660" y="4100745"/>
                <a:ext cx="82440" cy="813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5E4CC57-9852-4ABD-89C1-B29DC4E62C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01020" y="4091745"/>
                  <a:ext cx="100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7FC39CF-5156-453C-9150-0ECBEE55BB82}"/>
                    </a:ext>
                  </a:extLst>
                </p14:cNvPr>
                <p14:cNvContentPartPr/>
                <p14:nvPr/>
              </p14:nvContentPartPr>
              <p14:xfrm>
                <a:off x="2609580" y="5009385"/>
                <a:ext cx="82800" cy="835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7FC39CF-5156-453C-9150-0ECBEE55BB8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00940" y="5000745"/>
                  <a:ext cx="100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5BBC4EF-F3F2-4A2A-AA74-4BA9A9792A02}"/>
                    </a:ext>
                  </a:extLst>
                </p14:cNvPr>
                <p14:cNvContentPartPr/>
                <p14:nvPr/>
              </p14:nvContentPartPr>
              <p14:xfrm>
                <a:off x="2404020" y="4225665"/>
                <a:ext cx="15120" cy="1411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5BBC4EF-F3F2-4A2A-AA74-4BA9A9792A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95020" y="4216665"/>
                  <a:ext cx="32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99131EB4-5AF9-4826-A258-0FF1DB554888}"/>
                    </a:ext>
                  </a:extLst>
                </p14:cNvPr>
                <p14:cNvContentPartPr/>
                <p14:nvPr/>
              </p14:nvContentPartPr>
              <p14:xfrm>
                <a:off x="2322300" y="4343385"/>
                <a:ext cx="129600" cy="104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99131EB4-5AF9-4826-A258-0FF1DB5548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13300" y="4334745"/>
                  <a:ext cx="147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6DF1842-9454-45F4-9063-48F47C1E51D9}"/>
                    </a:ext>
                  </a:extLst>
                </p14:cNvPr>
                <p14:cNvContentPartPr/>
                <p14:nvPr/>
              </p14:nvContentPartPr>
              <p14:xfrm>
                <a:off x="2266860" y="4870785"/>
                <a:ext cx="114480" cy="194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6DF1842-9454-45F4-9063-48F47C1E51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57860" y="4861785"/>
                  <a:ext cx="13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879B302-5B49-4487-9509-84D750424949}"/>
                    </a:ext>
                  </a:extLst>
                </p14:cNvPr>
                <p14:cNvContentPartPr/>
                <p14:nvPr/>
              </p14:nvContentPartPr>
              <p14:xfrm>
                <a:off x="2235540" y="4484505"/>
                <a:ext cx="112680" cy="199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879B302-5B49-4487-9509-84D7504249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26900" y="4475505"/>
                  <a:ext cx="13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B4E1287-E640-4EDA-89F2-CF75ED9CB932}"/>
                    </a:ext>
                  </a:extLst>
                </p14:cNvPr>
                <p14:cNvContentPartPr/>
                <p14:nvPr/>
              </p14:nvContentPartPr>
              <p14:xfrm>
                <a:off x="2412660" y="4499625"/>
                <a:ext cx="160560" cy="144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B4E1287-E640-4EDA-89F2-CF75ED9CB9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04020" y="4490625"/>
                  <a:ext cx="178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1F445AF-19E5-4AE8-AC19-2E545B4DB64C}"/>
                    </a:ext>
                  </a:extLst>
                </p14:cNvPr>
                <p14:cNvContentPartPr/>
                <p14:nvPr/>
              </p14:nvContentPartPr>
              <p14:xfrm>
                <a:off x="2776620" y="4111545"/>
                <a:ext cx="844920" cy="295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1F445AF-19E5-4AE8-AC19-2E545B4DB6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67980" y="4102545"/>
                  <a:ext cx="862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012DDE5-14D9-402E-9E67-ED01081E3E83}"/>
                    </a:ext>
                  </a:extLst>
                </p14:cNvPr>
                <p14:cNvContentPartPr/>
                <p14:nvPr/>
              </p14:nvContentPartPr>
              <p14:xfrm>
                <a:off x="3444420" y="4434465"/>
                <a:ext cx="427680" cy="237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012DDE5-14D9-402E-9E67-ED01081E3E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5780" y="4425825"/>
                  <a:ext cx="445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2984745-3F74-4F24-A0FE-F83D2511FBA2}"/>
                    </a:ext>
                  </a:extLst>
                </p14:cNvPr>
                <p14:cNvContentPartPr/>
                <p14:nvPr/>
              </p14:nvContentPartPr>
              <p14:xfrm>
                <a:off x="3523260" y="4473705"/>
                <a:ext cx="55800" cy="392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2984745-3F74-4F24-A0FE-F83D2511FB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4260" y="4465065"/>
                  <a:ext cx="73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17FD689-AC18-4B15-A837-3B1C40C6E02A}"/>
                    </a:ext>
                  </a:extLst>
                </p14:cNvPr>
                <p14:cNvContentPartPr/>
                <p14:nvPr/>
              </p14:nvContentPartPr>
              <p14:xfrm>
                <a:off x="3470700" y="4488105"/>
                <a:ext cx="411480" cy="3502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17FD689-AC18-4B15-A837-3B1C40C6E0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61700" y="4479105"/>
                  <a:ext cx="4291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C9BF677-E097-40B3-AEC9-5B4A00DCE96B}"/>
                    </a:ext>
                  </a:extLst>
                </p14:cNvPr>
                <p14:cNvContentPartPr/>
                <p14:nvPr/>
              </p14:nvContentPartPr>
              <p14:xfrm>
                <a:off x="4051020" y="4291905"/>
                <a:ext cx="243360" cy="3661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C9BF677-E097-40B3-AEC9-5B4A00DCE9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42380" y="4283265"/>
                  <a:ext cx="2610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6D50B6C-5E89-42B9-9731-DA8BA38B0A29}"/>
                    </a:ext>
                  </a:extLst>
                </p14:cNvPr>
                <p14:cNvContentPartPr/>
                <p14:nvPr/>
              </p14:nvContentPartPr>
              <p14:xfrm>
                <a:off x="4385100" y="4480905"/>
                <a:ext cx="151560" cy="1908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6D50B6C-5E89-42B9-9731-DA8BA38B0A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6460" y="4471905"/>
                  <a:ext cx="169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FC00AEA-CBDC-40C7-A6B0-44F490DE6E0A}"/>
                    </a:ext>
                  </a:extLst>
                </p14:cNvPr>
                <p14:cNvContentPartPr/>
                <p14:nvPr/>
              </p14:nvContentPartPr>
              <p14:xfrm>
                <a:off x="2681580" y="4812105"/>
                <a:ext cx="964800" cy="254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FC00AEA-CBDC-40C7-A6B0-44F490DE6E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72940" y="4803465"/>
                  <a:ext cx="982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311E463-8986-4720-B0A1-2CEC7219A652}"/>
                    </a:ext>
                  </a:extLst>
                </p14:cNvPr>
                <p14:cNvContentPartPr/>
                <p14:nvPr/>
              </p14:nvContentPartPr>
              <p14:xfrm>
                <a:off x="2615700" y="5024505"/>
                <a:ext cx="106560" cy="921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311E463-8986-4720-B0A1-2CEC7219A6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06700" y="5015865"/>
                  <a:ext cx="124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6BE0185-00BC-45D8-BA5A-B88444E7E982}"/>
                    </a:ext>
                  </a:extLst>
                </p14:cNvPr>
                <p14:cNvContentPartPr/>
                <p14:nvPr/>
              </p14:nvContentPartPr>
              <p14:xfrm>
                <a:off x="2723340" y="4085985"/>
                <a:ext cx="84240" cy="612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6BE0185-00BC-45D8-BA5A-B88444E7E9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14700" y="4077345"/>
                  <a:ext cx="101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8F509BE-B1F9-4198-A96B-FCBBF8173EA7}"/>
                    </a:ext>
                  </a:extLst>
                </p14:cNvPr>
                <p14:cNvContentPartPr/>
                <p14:nvPr/>
              </p14:nvContentPartPr>
              <p14:xfrm>
                <a:off x="1872660" y="4843425"/>
                <a:ext cx="48600" cy="34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8F509BE-B1F9-4198-A96B-FCBBF8173E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63660" y="4834425"/>
                  <a:ext cx="6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4FA50B6-3C8E-465D-84E3-E4009AC04CD5}"/>
                    </a:ext>
                  </a:extLst>
                </p14:cNvPr>
                <p14:cNvContentPartPr/>
                <p14:nvPr/>
              </p14:nvContentPartPr>
              <p14:xfrm>
                <a:off x="3099180" y="4232145"/>
                <a:ext cx="25200" cy="1605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4FA50B6-3C8E-465D-84E3-E4009AC04CD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90540" y="4223145"/>
                  <a:ext cx="42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BE58F25-8DDA-49AA-A6E0-F612D85A1106}"/>
                    </a:ext>
                  </a:extLst>
                </p14:cNvPr>
                <p14:cNvContentPartPr/>
                <p14:nvPr/>
              </p14:nvContentPartPr>
              <p14:xfrm>
                <a:off x="3046980" y="4347345"/>
                <a:ext cx="144720" cy="15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BE58F25-8DDA-49AA-A6E0-F612D85A11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37980" y="4338345"/>
                  <a:ext cx="162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E4DA850-41AA-457D-B264-198F39CD6EE4}"/>
                    </a:ext>
                  </a:extLst>
                </p14:cNvPr>
                <p14:cNvContentPartPr/>
                <p14:nvPr/>
              </p14:nvContentPartPr>
              <p14:xfrm>
                <a:off x="3121500" y="4881945"/>
                <a:ext cx="193680" cy="345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E4DA850-41AA-457D-B264-198F39CD6E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12860" y="4873305"/>
                  <a:ext cx="211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5F4AE7FF-B8E0-471F-89A3-7CF3CB3A8157}"/>
              </a:ext>
            </a:extLst>
          </p:cNvPr>
          <p:cNvGrpSpPr/>
          <p:nvPr/>
        </p:nvGrpSpPr>
        <p:grpSpPr>
          <a:xfrm>
            <a:off x="2971634" y="4530625"/>
            <a:ext cx="407520" cy="226080"/>
            <a:chOff x="2971634" y="4530625"/>
            <a:chExt cx="4075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14B6F76-CD4D-40FC-89B8-34A549987680}"/>
                    </a:ext>
                  </a:extLst>
                </p14:cNvPr>
                <p14:cNvContentPartPr/>
                <p14:nvPr/>
              </p14:nvContentPartPr>
              <p14:xfrm>
                <a:off x="2971634" y="4530625"/>
                <a:ext cx="212760" cy="1904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14B6F76-CD4D-40FC-89B8-34A54998768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62634" y="4521985"/>
                  <a:ext cx="230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53A9CC2-7704-4C36-AC04-1B405F540CD9}"/>
                    </a:ext>
                  </a:extLst>
                </p14:cNvPr>
                <p14:cNvContentPartPr/>
                <p14:nvPr/>
              </p14:nvContentPartPr>
              <p14:xfrm>
                <a:off x="3242714" y="4645465"/>
                <a:ext cx="136440" cy="1112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53A9CC2-7704-4C36-AC04-1B405F540C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33714" y="4636465"/>
                  <a:ext cx="1540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5AF88F7F-2B77-4724-9853-9A604581F573}"/>
              </a:ext>
            </a:extLst>
          </p:cNvPr>
          <p:cNvGrpSpPr/>
          <p:nvPr/>
        </p:nvGrpSpPr>
        <p:grpSpPr>
          <a:xfrm>
            <a:off x="2968394" y="4127065"/>
            <a:ext cx="720720" cy="227160"/>
            <a:chOff x="2968394" y="4127065"/>
            <a:chExt cx="72072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110E45F-CCC6-4BE8-A183-49C408737088}"/>
                    </a:ext>
                  </a:extLst>
                </p14:cNvPr>
                <p14:cNvContentPartPr/>
                <p14:nvPr/>
              </p14:nvContentPartPr>
              <p14:xfrm>
                <a:off x="2968394" y="4127065"/>
                <a:ext cx="590400" cy="1263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110E45F-CCC6-4BE8-A183-49C4087370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59754" y="4118425"/>
                  <a:ext cx="608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A9B269-5A25-4E24-9E9B-A8C0C10B6CF4}"/>
                    </a:ext>
                  </a:extLst>
                </p14:cNvPr>
                <p14:cNvContentPartPr/>
                <p14:nvPr/>
              </p14:nvContentPartPr>
              <p14:xfrm>
                <a:off x="3523874" y="4246225"/>
                <a:ext cx="165240" cy="1080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A9B269-5A25-4E24-9E9B-A8C0C10B6C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15234" y="4237225"/>
                  <a:ext cx="1828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0BEF6D2F-7709-4525-9CDF-D8C4FA8510DE}"/>
              </a:ext>
            </a:extLst>
          </p:cNvPr>
          <p:cNvGrpSpPr/>
          <p:nvPr/>
        </p:nvGrpSpPr>
        <p:grpSpPr>
          <a:xfrm>
            <a:off x="3049394" y="3699385"/>
            <a:ext cx="488160" cy="239400"/>
            <a:chOff x="3049394" y="3699385"/>
            <a:chExt cx="48816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C7F2C76-C87E-496D-BA59-72A77EE60F06}"/>
                    </a:ext>
                  </a:extLst>
                </p14:cNvPr>
                <p14:cNvContentPartPr/>
                <p14:nvPr/>
              </p14:nvContentPartPr>
              <p14:xfrm>
                <a:off x="3049394" y="3699385"/>
                <a:ext cx="237240" cy="2332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C7F2C76-C87E-496D-BA59-72A77EE60F0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40394" y="3690385"/>
                  <a:ext cx="254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470A4F4F-3CEE-425C-B74E-BCB18827C462}"/>
                    </a:ext>
                  </a:extLst>
                </p14:cNvPr>
                <p14:cNvContentPartPr/>
                <p14:nvPr/>
              </p14:nvContentPartPr>
              <p14:xfrm>
                <a:off x="3418754" y="3796585"/>
                <a:ext cx="118800" cy="1422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470A4F4F-3CEE-425C-B74E-BCB18827C46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09754" y="3787945"/>
                  <a:ext cx="136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707C4747-D293-4976-A9EE-71A3FBE8515C}"/>
              </a:ext>
            </a:extLst>
          </p:cNvPr>
          <p:cNvGrpSpPr/>
          <p:nvPr/>
        </p:nvGrpSpPr>
        <p:grpSpPr>
          <a:xfrm>
            <a:off x="2602634" y="2940145"/>
            <a:ext cx="7757640" cy="3653280"/>
            <a:chOff x="2602634" y="2940145"/>
            <a:chExt cx="7757640" cy="3653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5B2EF54-57A6-4FD8-8AF5-542977652752}"/>
                    </a:ext>
                  </a:extLst>
                </p14:cNvPr>
                <p14:cNvContentPartPr/>
                <p14:nvPr/>
              </p14:nvContentPartPr>
              <p14:xfrm>
                <a:off x="5580554" y="4825465"/>
                <a:ext cx="3097800" cy="1681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5B2EF54-57A6-4FD8-8AF5-5429776527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71554" y="4816825"/>
                  <a:ext cx="3115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C666AA4C-FBE6-41A3-A75C-2655DDF0AB1F}"/>
                    </a:ext>
                  </a:extLst>
                </p14:cNvPr>
                <p14:cNvContentPartPr/>
                <p14:nvPr/>
              </p14:nvContentPartPr>
              <p14:xfrm>
                <a:off x="5646074" y="5066665"/>
                <a:ext cx="3702960" cy="15267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C666AA4C-FBE6-41A3-A75C-2655DDF0AB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37434" y="5057665"/>
                  <a:ext cx="3720600" cy="15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F7C7928-B4D2-41C5-8145-22258E411312}"/>
                    </a:ext>
                  </a:extLst>
                </p14:cNvPr>
                <p14:cNvContentPartPr/>
                <p14:nvPr/>
              </p14:nvContentPartPr>
              <p14:xfrm>
                <a:off x="8620394" y="4807825"/>
                <a:ext cx="566280" cy="147096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F7C7928-B4D2-41C5-8145-22258E4113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11754" y="4798825"/>
                  <a:ext cx="583920" cy="14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EB4C898-68CC-443D-968A-7070EE0E4A9C}"/>
                    </a:ext>
                  </a:extLst>
                </p14:cNvPr>
                <p14:cNvContentPartPr/>
                <p14:nvPr/>
              </p14:nvContentPartPr>
              <p14:xfrm>
                <a:off x="9572234" y="4210585"/>
                <a:ext cx="788040" cy="12650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EB4C898-68CC-443D-968A-7070EE0E4A9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63234" y="4201945"/>
                  <a:ext cx="805680" cy="12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575126D-8785-44E4-A5C3-56D60245A14D}"/>
                    </a:ext>
                  </a:extLst>
                </p14:cNvPr>
                <p14:cNvContentPartPr/>
                <p14:nvPr/>
              </p14:nvContentPartPr>
              <p14:xfrm>
                <a:off x="9482954" y="5330545"/>
                <a:ext cx="31320" cy="184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575126D-8785-44E4-A5C3-56D60245A1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73954" y="5321905"/>
                  <a:ext cx="4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61DD0D9-20BB-4765-AF8C-E774275266F0}"/>
                    </a:ext>
                  </a:extLst>
                </p14:cNvPr>
                <p14:cNvContentPartPr/>
                <p14:nvPr/>
              </p14:nvContentPartPr>
              <p14:xfrm>
                <a:off x="9461714" y="5296705"/>
                <a:ext cx="302760" cy="2905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61DD0D9-20BB-4765-AF8C-E774275266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52714" y="5287705"/>
                  <a:ext cx="320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8D28872-7A7E-4679-A665-488D27FE2D65}"/>
                    </a:ext>
                  </a:extLst>
                </p14:cNvPr>
                <p14:cNvContentPartPr/>
                <p14:nvPr/>
              </p14:nvContentPartPr>
              <p14:xfrm>
                <a:off x="4041194" y="3060385"/>
                <a:ext cx="1503720" cy="24663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8D28872-7A7E-4679-A665-488D27FE2D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32554" y="3051745"/>
                  <a:ext cx="1521360" cy="24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8A0BAC4-7034-4457-9EFA-E3B3DB99A0FF}"/>
                    </a:ext>
                  </a:extLst>
                </p14:cNvPr>
                <p14:cNvContentPartPr/>
                <p14:nvPr/>
              </p14:nvContentPartPr>
              <p14:xfrm>
                <a:off x="3922034" y="2940145"/>
                <a:ext cx="353160" cy="3160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8A0BAC4-7034-4457-9EFA-E3B3DB99A0F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13394" y="2931505"/>
                  <a:ext cx="370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062F263-1C38-4244-AE23-FC132B52939C}"/>
                    </a:ext>
                  </a:extLst>
                </p14:cNvPr>
                <p14:cNvContentPartPr/>
                <p14:nvPr/>
              </p14:nvContentPartPr>
              <p14:xfrm>
                <a:off x="2611274" y="3310585"/>
                <a:ext cx="778680" cy="3996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062F263-1C38-4244-AE23-FC132B5293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02634" y="3301945"/>
                  <a:ext cx="79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CF6A1EE-5E8F-49ED-8F4B-1FCCA0A76747}"/>
                    </a:ext>
                  </a:extLst>
                </p14:cNvPr>
                <p14:cNvContentPartPr/>
                <p14:nvPr/>
              </p14:nvContentPartPr>
              <p14:xfrm>
                <a:off x="2602634" y="3393385"/>
                <a:ext cx="845640" cy="2016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CF6A1EE-5E8F-49ED-8F4B-1FCCA0A7674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93634" y="3384745"/>
                  <a:ext cx="863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B2B40801-EF4C-41F5-89A2-E3DC879F2A01}"/>
                    </a:ext>
                  </a:extLst>
                </p14:cNvPr>
                <p14:cNvContentPartPr/>
                <p14:nvPr/>
              </p14:nvContentPartPr>
              <p14:xfrm>
                <a:off x="5218754" y="3704785"/>
                <a:ext cx="578520" cy="478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B2B40801-EF4C-41F5-89A2-E3DC879F2A0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10114" y="3695785"/>
                  <a:ext cx="596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5C37761-3E42-42B5-BF6D-E176D0534CD5}"/>
                    </a:ext>
                  </a:extLst>
                </p14:cNvPr>
                <p14:cNvContentPartPr/>
                <p14:nvPr/>
              </p14:nvContentPartPr>
              <p14:xfrm>
                <a:off x="5134514" y="3754465"/>
                <a:ext cx="587880" cy="403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5C37761-3E42-42B5-BF6D-E176D0534CD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25514" y="3745465"/>
                  <a:ext cx="605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220B488B-E675-4F91-BADE-F228A94ECF52}"/>
                  </a:ext>
                </a:extLst>
              </p14:cNvPr>
              <p14:cNvContentPartPr/>
              <p14:nvPr/>
            </p14:nvContentPartPr>
            <p14:xfrm>
              <a:off x="9352274" y="2318785"/>
              <a:ext cx="1312200" cy="8100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220B488B-E675-4F91-BADE-F228A94ECF5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316274" y="2246785"/>
                <a:ext cx="1383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F08D2EBD-4BCC-4DC5-AC90-D854A3F7B18F}"/>
                  </a:ext>
                </a:extLst>
              </p14:cNvPr>
              <p14:cNvContentPartPr/>
              <p14:nvPr/>
            </p14:nvContentPartPr>
            <p14:xfrm>
              <a:off x="9407354" y="2481145"/>
              <a:ext cx="1254960" cy="7560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F08D2EBD-4BCC-4DC5-AC90-D854A3F7B18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371354" y="2409145"/>
                <a:ext cx="13266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38A8E8FE-43E0-42B6-B3FF-AA301B1AEF6C}"/>
                  </a:ext>
                </a:extLst>
              </p14:cNvPr>
              <p14:cNvContentPartPr/>
              <p14:nvPr/>
            </p14:nvContentPartPr>
            <p14:xfrm>
              <a:off x="9457034" y="2630905"/>
              <a:ext cx="1260720" cy="5832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38A8E8FE-43E0-42B6-B3FF-AA301B1AEF6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21034" y="2559265"/>
                <a:ext cx="1332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2C1A34C2-B7A8-4ACD-8DD5-198C9A0E2623}"/>
                  </a:ext>
                </a:extLst>
              </p14:cNvPr>
              <p14:cNvContentPartPr/>
              <p14:nvPr/>
            </p14:nvContentPartPr>
            <p14:xfrm>
              <a:off x="1688594" y="2343625"/>
              <a:ext cx="1377360" cy="51840"/>
            </p14:xfrm>
          </p:contentPart>
        </mc:Choice>
        <mc:Fallback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2C1A34C2-B7A8-4ACD-8DD5-198C9A0E262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652954" y="2271625"/>
                <a:ext cx="1449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ECB76382-3EE4-4E53-A022-506A6DE32A74}"/>
                  </a:ext>
                </a:extLst>
              </p14:cNvPr>
              <p14:cNvContentPartPr/>
              <p14:nvPr/>
            </p14:nvContentPartPr>
            <p14:xfrm>
              <a:off x="1720634" y="2537665"/>
              <a:ext cx="1402920" cy="6300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ECB76382-3EE4-4E53-A022-506A6DE32A7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684994" y="2465665"/>
                <a:ext cx="1474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B95548DA-448E-439B-98CF-4F14A7313B14}"/>
                  </a:ext>
                </a:extLst>
              </p14:cNvPr>
              <p14:cNvContentPartPr/>
              <p14:nvPr/>
            </p14:nvContentPartPr>
            <p14:xfrm>
              <a:off x="1745474" y="2763025"/>
              <a:ext cx="1467000" cy="52560"/>
            </p14:xfrm>
          </p:contentPart>
        </mc:Choice>
        <mc:Fallback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B95548DA-448E-439B-98CF-4F14A7313B1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709834" y="2691025"/>
                <a:ext cx="15386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4F6B433D-3616-469C-BE31-F23EAABD0614}"/>
                  </a:ext>
                </a:extLst>
              </p14:cNvPr>
              <p14:cNvContentPartPr/>
              <p14:nvPr/>
            </p14:nvContentPartPr>
            <p14:xfrm>
              <a:off x="1757714" y="2985865"/>
              <a:ext cx="1644480" cy="20880"/>
            </p14:xfrm>
          </p:contentPart>
        </mc:Choice>
        <mc:Fallback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4F6B433D-3616-469C-BE31-F23EAABD061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722074" y="2913865"/>
                <a:ext cx="1716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36BDA7D9-EF7A-44C2-96BA-2D6E555B7FA3}"/>
                  </a:ext>
                </a:extLst>
              </p14:cNvPr>
              <p14:cNvContentPartPr/>
              <p14:nvPr/>
            </p14:nvContentPartPr>
            <p14:xfrm>
              <a:off x="1818554" y="3141025"/>
              <a:ext cx="1520640" cy="80640"/>
            </p14:xfrm>
          </p:contentPart>
        </mc:Choice>
        <mc:Fallback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36BDA7D9-EF7A-44C2-96BA-2D6E555B7FA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782554" y="3069385"/>
                <a:ext cx="1592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F76BF5E2-C5C5-4B7C-A587-E767E699453B}"/>
                  </a:ext>
                </a:extLst>
              </p14:cNvPr>
              <p14:cNvContentPartPr/>
              <p14:nvPr/>
            </p14:nvContentPartPr>
            <p14:xfrm>
              <a:off x="1643594" y="2231665"/>
              <a:ext cx="1778040" cy="1023840"/>
            </p14:xfrm>
          </p:contentPart>
        </mc:Choice>
        <mc:Fallback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F76BF5E2-C5C5-4B7C-A587-E767E699453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607954" y="2159665"/>
                <a:ext cx="184968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BD760FC0-FD2B-4628-BA42-E91BE27100EF}"/>
                  </a:ext>
                </a:extLst>
              </p14:cNvPr>
              <p14:cNvContentPartPr/>
              <p14:nvPr/>
            </p14:nvContentPartPr>
            <p14:xfrm>
              <a:off x="9326714" y="2158225"/>
              <a:ext cx="1396800" cy="643680"/>
            </p14:xfrm>
          </p:contentPart>
        </mc:Choice>
        <mc:Fallback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BD760FC0-FD2B-4628-BA42-E91BE27100E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290714" y="2086225"/>
                <a:ext cx="1468440" cy="78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73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9934C13-6095-450E-80E6-0D6923309D9A}"/>
                  </a:ext>
                </a:extLst>
              </p14:cNvPr>
              <p14:cNvContentPartPr/>
              <p14:nvPr/>
            </p14:nvContentPartPr>
            <p14:xfrm>
              <a:off x="1209625" y="3004895"/>
              <a:ext cx="109800" cy="1130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9934C13-6095-450E-80E6-0D6923309D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625" y="2995895"/>
                <a:ext cx="127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22B13274-AD16-4A6B-9923-34CC33558B19}"/>
                  </a:ext>
                </a:extLst>
              </p14:cNvPr>
              <p14:cNvContentPartPr/>
              <p14:nvPr/>
            </p14:nvContentPartPr>
            <p14:xfrm>
              <a:off x="1135465" y="3079775"/>
              <a:ext cx="856440" cy="122004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22B13274-AD16-4A6B-9923-34CC33558B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461" y="3070775"/>
                <a:ext cx="874087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F8EA7B0-925C-4FF4-924C-3729620020D6}"/>
                  </a:ext>
                </a:extLst>
              </p14:cNvPr>
              <p14:cNvContentPartPr/>
              <p14:nvPr/>
            </p14:nvContentPartPr>
            <p14:xfrm>
              <a:off x="378745" y="3449135"/>
              <a:ext cx="136440" cy="2376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F8EA7B0-925C-4FF4-924C-3729620020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745" y="3440135"/>
                <a:ext cx="154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D35A33B-FCB4-443E-B47D-57EF558306A8}"/>
                  </a:ext>
                </a:extLst>
              </p14:cNvPr>
              <p14:cNvContentPartPr/>
              <p14:nvPr/>
            </p14:nvContentPartPr>
            <p14:xfrm>
              <a:off x="577465" y="3459575"/>
              <a:ext cx="139320" cy="2044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D35A33B-FCB4-443E-B47D-57EF558306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488" y="3450559"/>
                <a:ext cx="156915" cy="222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5B0F317-FB7B-4256-BE08-75DA956074BC}"/>
                  </a:ext>
                </a:extLst>
              </p14:cNvPr>
              <p14:cNvContentPartPr/>
              <p14:nvPr/>
            </p14:nvContentPartPr>
            <p14:xfrm>
              <a:off x="726865" y="3483335"/>
              <a:ext cx="154080" cy="16200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5B0F317-FB7B-4256-BE08-75DA956074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865" y="3474335"/>
                <a:ext cx="171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2C0AB74-6436-427D-9C05-3BC835F0695F}"/>
                  </a:ext>
                </a:extLst>
              </p14:cNvPr>
              <p14:cNvContentPartPr/>
              <p14:nvPr/>
            </p14:nvContentPartPr>
            <p14:xfrm>
              <a:off x="842065" y="3353735"/>
              <a:ext cx="166680" cy="21672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2C0AB74-6436-427D-9C05-3BC835F069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065" y="3344735"/>
                <a:ext cx="184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E4D125-A813-43B7-AB2D-3A8BB16A4A9C}"/>
                  </a:ext>
                </a:extLst>
              </p14:cNvPr>
              <p14:cNvContentPartPr/>
              <p14:nvPr/>
            </p14:nvContentPartPr>
            <p14:xfrm>
              <a:off x="1080025" y="3476855"/>
              <a:ext cx="68760" cy="957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E4D125-A813-43B7-AB2D-3A8BB16A4A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1025" y="3467821"/>
                <a:ext cx="86400" cy="113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7B96D33-36B8-4676-AE88-58CB2AA02393}"/>
                  </a:ext>
                </a:extLst>
              </p14:cNvPr>
              <p14:cNvContentPartPr/>
              <p14:nvPr/>
            </p14:nvContentPartPr>
            <p14:xfrm>
              <a:off x="1186945" y="3479015"/>
              <a:ext cx="140400" cy="6228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7B96D33-36B8-4676-AE88-58CB2AA023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77945" y="3470067"/>
                <a:ext cx="158040" cy="7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FBED319-F787-40F2-868F-60751C64D5CE}"/>
                  </a:ext>
                </a:extLst>
              </p14:cNvPr>
              <p14:cNvContentPartPr/>
              <p14:nvPr/>
            </p14:nvContentPartPr>
            <p14:xfrm>
              <a:off x="1387825" y="3416375"/>
              <a:ext cx="104400" cy="1429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FBED319-F787-40F2-868F-60751C64D5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8825" y="3407375"/>
                <a:ext cx="122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793417C-6E5C-4FD3-9801-4C87E7DFDB3E}"/>
                  </a:ext>
                </a:extLst>
              </p14:cNvPr>
              <p14:cNvContentPartPr/>
              <p14:nvPr/>
            </p14:nvContentPartPr>
            <p14:xfrm>
              <a:off x="585385" y="3787895"/>
              <a:ext cx="129960" cy="1458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793417C-6E5C-4FD3-9801-4C87E7DFDB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6385" y="3778895"/>
                <a:ext cx="147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9499C57-23F9-4638-B473-F4A891694056}"/>
                  </a:ext>
                </a:extLst>
              </p14:cNvPr>
              <p14:cNvContentPartPr/>
              <p14:nvPr/>
            </p14:nvContentPartPr>
            <p14:xfrm>
              <a:off x="786265" y="3801935"/>
              <a:ext cx="127080" cy="1065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9499C57-23F9-4638-B473-F4A8916940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265" y="3792935"/>
                <a:ext cx="144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895DFAC-4A73-4BCE-B8B3-D705AC65E504}"/>
                  </a:ext>
                </a:extLst>
              </p14:cNvPr>
              <p14:cNvContentPartPr/>
              <p14:nvPr/>
            </p14:nvContentPartPr>
            <p14:xfrm>
              <a:off x="974905" y="3740015"/>
              <a:ext cx="47880" cy="12168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895DFAC-4A73-4BCE-B8B3-D705AC65E5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905" y="3731042"/>
                <a:ext cx="65520" cy="13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A2CD01A-FB95-4F5E-AD8C-F0B7B63CB5F1}"/>
                  </a:ext>
                </a:extLst>
              </p14:cNvPr>
              <p14:cNvContentPartPr/>
              <p14:nvPr/>
            </p14:nvContentPartPr>
            <p14:xfrm>
              <a:off x="997945" y="3738215"/>
              <a:ext cx="196560" cy="15948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A2CD01A-FB95-4F5E-AD8C-F0B7B63CB5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8945" y="3729215"/>
                <a:ext cx="21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0219E9E-9741-4B0E-83A8-1B1696638651}"/>
                  </a:ext>
                </a:extLst>
              </p14:cNvPr>
              <p14:cNvContentPartPr/>
              <p14:nvPr/>
            </p14:nvContentPartPr>
            <p14:xfrm>
              <a:off x="1296025" y="3785375"/>
              <a:ext cx="82800" cy="19584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0219E9E-9741-4B0E-83A8-1B16966386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6986" y="3776375"/>
                <a:ext cx="10051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7A443902-FF21-4166-9500-729F30C416BF}"/>
                  </a:ext>
                </a:extLst>
              </p14:cNvPr>
              <p14:cNvContentPartPr/>
              <p14:nvPr/>
            </p14:nvContentPartPr>
            <p14:xfrm>
              <a:off x="1278385" y="3895895"/>
              <a:ext cx="98640" cy="2268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A443902-FF21-4166-9500-729F30C416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9385" y="3887036"/>
                <a:ext cx="116280" cy="40044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17CB8104-94B6-43B6-8C23-804641195CAD}"/>
              </a:ext>
            </a:extLst>
          </p:cNvPr>
          <p:cNvGrpSpPr/>
          <p:nvPr/>
        </p:nvGrpSpPr>
        <p:grpSpPr>
          <a:xfrm>
            <a:off x="2019985" y="2627615"/>
            <a:ext cx="6198480" cy="1553040"/>
            <a:chOff x="5871750" y="1765785"/>
            <a:chExt cx="6198480" cy="15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2FDD274-1A72-41F6-BE6E-F19EFC9C499A}"/>
                    </a:ext>
                  </a:extLst>
                </p14:cNvPr>
                <p14:cNvContentPartPr/>
                <p14:nvPr/>
              </p14:nvContentPartPr>
              <p14:xfrm>
                <a:off x="5881470" y="1782705"/>
                <a:ext cx="35640" cy="28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3558E6-28AC-4BCA-BD2F-0FD02137AB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72470" y="1774065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51AF199-0580-4076-9160-B1A82885F59D}"/>
                    </a:ext>
                  </a:extLst>
                </p14:cNvPr>
                <p14:cNvContentPartPr/>
                <p14:nvPr/>
              </p14:nvContentPartPr>
              <p14:xfrm>
                <a:off x="5871750" y="1890345"/>
                <a:ext cx="46800" cy="57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2182F6D-0E49-4E75-8986-646E716D7B9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62750" y="1881705"/>
                  <a:ext cx="64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A7D9367-B314-4B09-9170-92CF717987F1}"/>
                    </a:ext>
                  </a:extLst>
                </p14:cNvPr>
                <p14:cNvContentPartPr/>
                <p14:nvPr/>
              </p14:nvContentPartPr>
              <p14:xfrm>
                <a:off x="6071190" y="1765785"/>
                <a:ext cx="119160" cy="190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BFB4849-2C7F-4115-BDCA-B92EFEC43E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2550" y="1757145"/>
                  <a:ext cx="136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5ABEC67-4FBE-435D-B871-414346858FE3}"/>
                    </a:ext>
                  </a:extLst>
                </p14:cNvPr>
                <p14:cNvContentPartPr/>
                <p14:nvPr/>
              </p14:nvContentPartPr>
              <p14:xfrm>
                <a:off x="6899190" y="2116785"/>
                <a:ext cx="1125000" cy="79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815352-C26E-4258-B1F0-EF6DE80D32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90550" y="2108145"/>
                  <a:ext cx="1142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49EE9D9-D7B2-4E35-9AE7-BDE31C52AD9F}"/>
                    </a:ext>
                  </a:extLst>
                </p14:cNvPr>
                <p14:cNvContentPartPr/>
                <p14:nvPr/>
              </p14:nvContentPartPr>
              <p14:xfrm>
                <a:off x="8016630" y="1935345"/>
                <a:ext cx="73080" cy="421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289035C-45D3-445D-A151-5510FFEC16A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07990" y="1926705"/>
                  <a:ext cx="90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EC9C4CA-17D6-4425-898A-6C047222E772}"/>
                    </a:ext>
                  </a:extLst>
                </p14:cNvPr>
                <p14:cNvContentPartPr/>
                <p14:nvPr/>
              </p14:nvContentPartPr>
              <p14:xfrm>
                <a:off x="7944270" y="1971705"/>
                <a:ext cx="367920" cy="385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3EE27C-2EE8-4349-B3CF-5C4291089D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5270" y="1963065"/>
                  <a:ext cx="385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AAC757E-AC85-4CB4-976A-0AA8EBCFC2F0}"/>
                    </a:ext>
                  </a:extLst>
                </p14:cNvPr>
                <p14:cNvContentPartPr/>
                <p14:nvPr/>
              </p14:nvContentPartPr>
              <p14:xfrm>
                <a:off x="8230830" y="1888905"/>
                <a:ext cx="52920" cy="40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4DEAC0A-D0AD-46EA-9E02-37CDA1C73A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21830" y="1880265"/>
                  <a:ext cx="70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93893D8-3323-4FE0-B444-170487D81BDF}"/>
                    </a:ext>
                  </a:extLst>
                </p14:cNvPr>
                <p14:cNvContentPartPr/>
                <p14:nvPr/>
              </p14:nvContentPartPr>
              <p14:xfrm>
                <a:off x="8266830" y="2132265"/>
                <a:ext cx="643320" cy="25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3456481-2C41-42E3-AD42-5C25D9E649E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57830" y="2123625"/>
                  <a:ext cx="66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6D29803-D633-4FC5-A5DC-89E113A4D3F4}"/>
                    </a:ext>
                  </a:extLst>
                </p14:cNvPr>
                <p14:cNvContentPartPr/>
                <p14:nvPr/>
              </p14:nvContentPartPr>
              <p14:xfrm>
                <a:off x="8878470" y="2104545"/>
                <a:ext cx="55800" cy="323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030C5C-BFDE-46E2-AE2C-4122348C99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69830" y="2095545"/>
                  <a:ext cx="73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37648C4-2BBD-41C8-B9C1-01AA9D69953D}"/>
                    </a:ext>
                  </a:extLst>
                </p14:cNvPr>
                <p14:cNvContentPartPr/>
                <p14:nvPr/>
              </p14:nvContentPartPr>
              <p14:xfrm>
                <a:off x="8632230" y="2423145"/>
                <a:ext cx="728640" cy="80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7F8C589-BC4A-49AD-8E1E-85DEC1E44A7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23590" y="2414505"/>
                  <a:ext cx="74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AB2B154-8D22-4D48-AC9B-1E74F78DD8BC}"/>
                    </a:ext>
                  </a:extLst>
                </p14:cNvPr>
                <p14:cNvContentPartPr/>
                <p14:nvPr/>
              </p14:nvContentPartPr>
              <p14:xfrm>
                <a:off x="8802870" y="2102025"/>
                <a:ext cx="114480" cy="69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04165B9-D83A-45A9-BDD6-CA8A8CAA6E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94230" y="2093385"/>
                  <a:ext cx="132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095C952-ACCF-4929-82DC-03DD44B8CAAA}"/>
                    </a:ext>
                  </a:extLst>
                </p14:cNvPr>
                <p14:cNvContentPartPr/>
                <p14:nvPr/>
              </p14:nvContentPartPr>
              <p14:xfrm>
                <a:off x="8670750" y="2699985"/>
                <a:ext cx="650160" cy="133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EA56B0E-F342-4B8B-BC44-EF37E9C746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2110" y="2690985"/>
                  <a:ext cx="66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FDB4566-03A2-4661-B874-7810F4F6140F}"/>
                    </a:ext>
                  </a:extLst>
                </p14:cNvPr>
                <p14:cNvContentPartPr/>
                <p14:nvPr/>
              </p14:nvContentPartPr>
              <p14:xfrm>
                <a:off x="8938230" y="2729505"/>
                <a:ext cx="67320" cy="462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C4EDB98-AE02-4018-95AC-058EDD39066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29590" y="2720505"/>
                  <a:ext cx="849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1285D0B-219B-412F-9E2B-BF8E7313630A}"/>
                    </a:ext>
                  </a:extLst>
                </p14:cNvPr>
                <p14:cNvContentPartPr/>
                <p14:nvPr/>
              </p14:nvContentPartPr>
              <p14:xfrm>
                <a:off x="7136070" y="3234945"/>
                <a:ext cx="1823040" cy="70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9FC1318-5F31-4248-AA28-24D273D625C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27070" y="3225945"/>
                  <a:ext cx="1840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D7FDF68-5445-46F8-8635-A43885AB3AC7}"/>
                    </a:ext>
                  </a:extLst>
                </p14:cNvPr>
                <p14:cNvContentPartPr/>
                <p14:nvPr/>
              </p14:nvContentPartPr>
              <p14:xfrm>
                <a:off x="8922390" y="3156825"/>
                <a:ext cx="88200" cy="99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20BE94C-AFBC-4763-B80B-291D33CA860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13750" y="3147825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ECEA10C-0A8F-40B1-AA89-0826F648F6B4}"/>
                    </a:ext>
                  </a:extLst>
                </p14:cNvPr>
                <p14:cNvContentPartPr/>
                <p14:nvPr/>
              </p14:nvContentPartPr>
              <p14:xfrm>
                <a:off x="8801070" y="2004465"/>
                <a:ext cx="1301760" cy="124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067FE79-5E99-4CF1-9D9A-A887E6F4A9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92070" y="1995825"/>
                  <a:ext cx="131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88AD81B-A4C0-4879-AF45-880AD3A142B3}"/>
                    </a:ext>
                  </a:extLst>
                </p14:cNvPr>
                <p14:cNvContentPartPr/>
                <p14:nvPr/>
              </p14:nvContentPartPr>
              <p14:xfrm>
                <a:off x="10030830" y="1858665"/>
                <a:ext cx="27360" cy="278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0C1D8A8-8EB8-43EE-A995-C90DDFCEBE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21830" y="1849665"/>
                  <a:ext cx="45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5BC3B5E-3FCE-4AC7-B3A8-54185A2FA218}"/>
                    </a:ext>
                  </a:extLst>
                </p14:cNvPr>
                <p14:cNvContentPartPr/>
                <p14:nvPr/>
              </p14:nvContentPartPr>
              <p14:xfrm>
                <a:off x="9967470" y="1841745"/>
                <a:ext cx="790560" cy="343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B61AA9E-EB81-4337-BE65-D7D5A93CE2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8830" y="1832745"/>
                  <a:ext cx="808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2C83088-E6C1-4CB9-8D26-195F306AED8A}"/>
                    </a:ext>
                  </a:extLst>
                </p14:cNvPr>
                <p14:cNvContentPartPr/>
                <p14:nvPr/>
              </p14:nvContentPartPr>
              <p14:xfrm>
                <a:off x="10649310" y="1983585"/>
                <a:ext cx="386640" cy="62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C25649F-67A0-45FE-A7EE-A110E5CCB2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40670" y="1974585"/>
                  <a:ext cx="404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AEA9EE4-80AC-41DA-AA5C-4D221BC79B76}"/>
                    </a:ext>
                  </a:extLst>
                </p14:cNvPr>
                <p14:cNvContentPartPr/>
                <p14:nvPr/>
              </p14:nvContentPartPr>
              <p14:xfrm>
                <a:off x="11002110" y="1990425"/>
                <a:ext cx="34920" cy="339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991F4EC-3BC0-458E-8194-A53B5132F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93470" y="1981425"/>
                  <a:ext cx="52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BC4FC5B-E2C8-4F60-877A-28DCF2E72E3D}"/>
                    </a:ext>
                  </a:extLst>
                </p14:cNvPr>
                <p14:cNvContentPartPr/>
                <p14:nvPr/>
              </p14:nvContentPartPr>
              <p14:xfrm>
                <a:off x="10749390" y="2226945"/>
                <a:ext cx="606960" cy="136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BEF2001-95F2-4D00-922D-3DAD72EEEF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0390" y="2218305"/>
                  <a:ext cx="62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5428C47-36AD-4539-8A0C-2E9F6E4DC0B8}"/>
                    </a:ext>
                  </a:extLst>
                </p14:cNvPr>
                <p14:cNvContentPartPr/>
                <p14:nvPr/>
              </p14:nvContentPartPr>
              <p14:xfrm>
                <a:off x="10596030" y="2395065"/>
                <a:ext cx="96120" cy="124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0E76121-8DEB-4E50-8C8E-3A701BAFBA6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87030" y="2386065"/>
                  <a:ext cx="11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DD31882-4990-4171-A755-1858480BB6F7}"/>
                    </a:ext>
                  </a:extLst>
                </p14:cNvPr>
                <p14:cNvContentPartPr/>
                <p14:nvPr/>
              </p14:nvContentPartPr>
              <p14:xfrm>
                <a:off x="10820310" y="2318385"/>
                <a:ext cx="465840" cy="290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06CD558-92A2-4628-8B7B-D63EF09E24B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11670" y="2309745"/>
                  <a:ext cx="48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150C26F-C58D-404E-9469-CCBD8F029C9C}"/>
                    </a:ext>
                  </a:extLst>
                </p14:cNvPr>
                <p14:cNvContentPartPr/>
                <p14:nvPr/>
              </p14:nvContentPartPr>
              <p14:xfrm>
                <a:off x="11062950" y="2617545"/>
                <a:ext cx="52200" cy="539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DA0C6F8-C019-429A-8E52-16B82EE1B1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54310" y="2608545"/>
                  <a:ext cx="698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B8E8BF9-B6BE-4B48-B737-7A142A3DEB72}"/>
                    </a:ext>
                  </a:extLst>
                </p14:cNvPr>
                <p14:cNvContentPartPr/>
                <p14:nvPr/>
              </p14:nvContentPartPr>
              <p14:xfrm>
                <a:off x="8972070" y="3163665"/>
                <a:ext cx="2116800" cy="79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BC5666-4B6E-47FF-ADD3-91F2597C3B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3430" y="3154665"/>
                  <a:ext cx="2134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CED7B4A-5158-4640-881D-63FBAB6EE768}"/>
                    </a:ext>
                  </a:extLst>
                </p14:cNvPr>
                <p14:cNvContentPartPr/>
                <p14:nvPr/>
              </p14:nvContentPartPr>
              <p14:xfrm>
                <a:off x="10982310" y="1884945"/>
                <a:ext cx="901440" cy="243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0F3F969-516A-47F6-99F5-4FB0DCAAD7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73310" y="1875945"/>
                  <a:ext cx="919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BA8858F-8112-4431-8357-F3BF71343D3B}"/>
                    </a:ext>
                  </a:extLst>
                </p14:cNvPr>
                <p14:cNvContentPartPr/>
                <p14:nvPr/>
              </p14:nvContentPartPr>
              <p14:xfrm>
                <a:off x="11717790" y="2174025"/>
                <a:ext cx="295920" cy="104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44F8FB1-E44E-4E44-8223-009EDF3C9C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09150" y="2165025"/>
                  <a:ext cx="313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1F93A45-E0E5-4200-851E-CD1A221C43A5}"/>
                    </a:ext>
                  </a:extLst>
                </p14:cNvPr>
                <p14:cNvContentPartPr/>
                <p14:nvPr/>
              </p14:nvContentPartPr>
              <p14:xfrm>
                <a:off x="11768190" y="2219385"/>
                <a:ext cx="78120" cy="5133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6DF72EF-9BD0-42F7-8D6D-42C318BDB2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759550" y="2210745"/>
                  <a:ext cx="95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05CA0A1-C266-4749-90C5-8E38A16610BA}"/>
                    </a:ext>
                  </a:extLst>
                </p14:cNvPr>
                <p14:cNvContentPartPr/>
                <p14:nvPr/>
              </p14:nvContentPartPr>
              <p14:xfrm>
                <a:off x="11805990" y="2264745"/>
                <a:ext cx="264240" cy="478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E66B6CF-9A10-4C72-A9B8-857CEB816E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97350" y="2256105"/>
                  <a:ext cx="281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48390E5-E419-46A4-851B-CAA0119D40AF}"/>
                    </a:ext>
                  </a:extLst>
                </p14:cNvPr>
                <p14:cNvContentPartPr/>
                <p14:nvPr/>
              </p14:nvContentPartPr>
              <p14:xfrm>
                <a:off x="11065110" y="2732385"/>
                <a:ext cx="863640" cy="443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14F9103-5B04-4A37-9017-EE4E2A4515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56470" y="2723385"/>
                  <a:ext cx="8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5F5933E-0466-4BE5-8C5B-7D84A7A0159D}"/>
                    </a:ext>
                  </a:extLst>
                </p14:cNvPr>
                <p14:cNvContentPartPr/>
                <p14:nvPr/>
              </p14:nvContentPartPr>
              <p14:xfrm>
                <a:off x="6347310" y="2165385"/>
                <a:ext cx="855360" cy="1153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180DC61-F6D6-43EB-AEBA-5D5C3E9A06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38310" y="2156385"/>
                  <a:ext cx="873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8394A82-5A22-43FD-BADD-F53EACE59011}"/>
                    </a:ext>
                  </a:extLst>
                </p14:cNvPr>
                <p14:cNvContentPartPr/>
                <p14:nvPr/>
              </p14:nvContentPartPr>
              <p14:xfrm>
                <a:off x="6866070" y="2143785"/>
                <a:ext cx="60840" cy="92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8639D39-E3E9-4B22-BB8A-CE718EF3687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57070" y="2135145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538F2A8-91EC-45EA-A097-AD546C70F2C9}"/>
                    </a:ext>
                  </a:extLst>
                </p14:cNvPr>
                <p14:cNvContentPartPr/>
                <p14:nvPr/>
              </p14:nvContentPartPr>
              <p14:xfrm>
                <a:off x="6829350" y="2101665"/>
                <a:ext cx="79920" cy="114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04ECE1A-081D-4013-A551-0A6FCAE3FD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20710" y="2093025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AB78738-817E-48E5-9324-5E069D653A3B}"/>
                    </a:ext>
                  </a:extLst>
                </p14:cNvPr>
                <p14:cNvContentPartPr/>
                <p14:nvPr/>
              </p14:nvContentPartPr>
              <p14:xfrm>
                <a:off x="7061550" y="3198945"/>
                <a:ext cx="56880" cy="103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AEE90C-5ED1-4B75-8556-9197573D675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52910" y="3189945"/>
                  <a:ext cx="745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AC05110-33B4-430C-8BF3-741BBCBBC1E8}"/>
              </a:ext>
            </a:extLst>
          </p:cNvPr>
          <p:cNvGrpSpPr/>
          <p:nvPr/>
        </p:nvGrpSpPr>
        <p:grpSpPr>
          <a:xfrm>
            <a:off x="3886755" y="3474026"/>
            <a:ext cx="807670" cy="320703"/>
            <a:chOff x="3674670" y="349905"/>
            <a:chExt cx="164736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2E6DA87-F189-4115-B008-0B496E4273B1}"/>
                    </a:ext>
                  </a:extLst>
                </p14:cNvPr>
                <p14:cNvContentPartPr/>
                <p14:nvPr/>
              </p14:nvContentPartPr>
              <p14:xfrm>
                <a:off x="3674670" y="435225"/>
                <a:ext cx="289080" cy="243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4C0B7EA-9A5A-43B9-98BC-4B2EB74F89C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66030" y="426585"/>
                  <a:ext cx="306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A1470D9-2BDA-4429-8C2D-B162F00A3EAD}"/>
                    </a:ext>
                  </a:extLst>
                </p14:cNvPr>
                <p14:cNvContentPartPr/>
                <p14:nvPr/>
              </p14:nvContentPartPr>
              <p14:xfrm>
                <a:off x="4136910" y="433785"/>
                <a:ext cx="54000" cy="218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AC94C9-90F9-4D38-AC7B-4B341AFA224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127910" y="425145"/>
                  <a:ext cx="7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ADF9599-D271-4CE4-971F-E05AF17F3552}"/>
                    </a:ext>
                  </a:extLst>
                </p14:cNvPr>
                <p14:cNvContentPartPr/>
                <p14:nvPr/>
              </p14:nvContentPartPr>
              <p14:xfrm>
                <a:off x="4256790" y="434505"/>
                <a:ext cx="314280" cy="241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FA06A0F-967B-461C-BE7C-A803C05D71E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48150" y="425505"/>
                  <a:ext cx="331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1F3B0F6-0D93-485D-AEF9-5F4238E07C10}"/>
                    </a:ext>
                  </a:extLst>
                </p14:cNvPr>
                <p14:cNvContentPartPr/>
                <p14:nvPr/>
              </p14:nvContentPartPr>
              <p14:xfrm>
                <a:off x="4713990" y="498585"/>
                <a:ext cx="288360" cy="505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1C3C8FA-A83A-4441-9027-4B8B57432CD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05350" y="489945"/>
                  <a:ext cx="30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F64B365-7EF0-4EB0-AD93-F4ECAF769D87}"/>
                    </a:ext>
                  </a:extLst>
                </p14:cNvPr>
                <p14:cNvContentPartPr/>
                <p14:nvPr/>
              </p14:nvContentPartPr>
              <p14:xfrm>
                <a:off x="5103150" y="395985"/>
                <a:ext cx="120600" cy="261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340B559-CF40-476D-B75D-DC0A68C4D2E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94150" y="386985"/>
                  <a:ext cx="138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27E8F8C-C14A-4D8E-BDE1-8FADF61492E6}"/>
                    </a:ext>
                  </a:extLst>
                </p14:cNvPr>
                <p14:cNvContentPartPr/>
                <p14:nvPr/>
              </p14:nvContentPartPr>
              <p14:xfrm>
                <a:off x="4944030" y="349905"/>
                <a:ext cx="378000" cy="61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42AA8F6-02E8-4285-B9EC-BBB215B3BB9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35030" y="340905"/>
                  <a:ext cx="39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6AE954F-2332-4003-9E15-266B5F597688}"/>
                    </a:ext>
                  </a:extLst>
                </p14:cNvPr>
                <p14:cNvContentPartPr/>
                <p14:nvPr/>
              </p14:nvContentPartPr>
              <p14:xfrm>
                <a:off x="5048430" y="536385"/>
                <a:ext cx="248040" cy="18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C735F4E-E054-40AF-9354-CBA85CEA3B9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039430" y="527745"/>
                  <a:ext cx="2656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16ED2D5F-26EE-4ED8-9358-C17F30F935B4}"/>
              </a:ext>
            </a:extLst>
          </p:cNvPr>
          <p:cNvGrpSpPr/>
          <p:nvPr/>
        </p:nvGrpSpPr>
        <p:grpSpPr>
          <a:xfrm>
            <a:off x="5827345" y="2229275"/>
            <a:ext cx="1262160" cy="266040"/>
            <a:chOff x="6054630" y="141465"/>
            <a:chExt cx="1262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66C840F-3EAE-4AA7-91F9-2DD9564D22AB}"/>
                    </a:ext>
                  </a:extLst>
                </p14:cNvPr>
                <p14:cNvContentPartPr/>
                <p14:nvPr/>
              </p14:nvContentPartPr>
              <p14:xfrm>
                <a:off x="6054630" y="141465"/>
                <a:ext cx="137880" cy="266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38C0180-5652-4910-8BC1-4FCA80C4E7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5630" y="132825"/>
                  <a:ext cx="155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DB751DD-FD20-41B3-92BD-7B8D91391EA4}"/>
                    </a:ext>
                  </a:extLst>
                </p14:cNvPr>
                <p14:cNvContentPartPr/>
                <p14:nvPr/>
              </p14:nvContentPartPr>
              <p14:xfrm>
                <a:off x="6264150" y="171345"/>
                <a:ext cx="229680" cy="198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CB4610B-0C6B-4587-96EA-F4A0984AD9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55510" y="162705"/>
                  <a:ext cx="247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3C3BFC4-3E33-481A-AB8E-2B27F610639C}"/>
                    </a:ext>
                  </a:extLst>
                </p14:cNvPr>
                <p14:cNvContentPartPr/>
                <p14:nvPr/>
              </p14:nvContentPartPr>
              <p14:xfrm>
                <a:off x="6549990" y="191145"/>
                <a:ext cx="184680" cy="163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D601A61-135F-40FE-8856-133EC4375A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0990" y="182505"/>
                  <a:ext cx="202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4AAE455-7F78-4748-85F0-26A2BC075CBE}"/>
                    </a:ext>
                  </a:extLst>
                </p14:cNvPr>
                <p14:cNvContentPartPr/>
                <p14:nvPr/>
              </p14:nvContentPartPr>
              <p14:xfrm>
                <a:off x="6720270" y="165225"/>
                <a:ext cx="596520" cy="201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B9C884D-FC3C-43C4-8746-1C00C6094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1630" y="156225"/>
                  <a:ext cx="6141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223109F-BD00-4A4C-BADD-0E59ED325224}"/>
              </a:ext>
            </a:extLst>
          </p:cNvPr>
          <p:cNvGrpSpPr/>
          <p:nvPr/>
        </p:nvGrpSpPr>
        <p:grpSpPr>
          <a:xfrm>
            <a:off x="9942033" y="3109997"/>
            <a:ext cx="1870560" cy="309240"/>
            <a:chOff x="10048830" y="1490025"/>
            <a:chExt cx="18705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D007AB5-A1E9-474A-A23A-A0F2C1D03519}"/>
                    </a:ext>
                  </a:extLst>
                </p14:cNvPr>
                <p14:cNvContentPartPr/>
                <p14:nvPr/>
              </p14:nvContentPartPr>
              <p14:xfrm>
                <a:off x="10081230" y="1604505"/>
                <a:ext cx="232920" cy="29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D97C423-919A-4DDD-A54D-99C4FAE7D5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72590" y="1595505"/>
                  <a:ext cx="250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A123F1-C29D-44DE-837B-2A45C61D07B3}"/>
                    </a:ext>
                  </a:extLst>
                </p14:cNvPr>
                <p14:cNvContentPartPr/>
                <p14:nvPr/>
              </p14:nvContentPartPr>
              <p14:xfrm>
                <a:off x="10048830" y="1769025"/>
                <a:ext cx="172800" cy="302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D044282-94E9-4A47-B2DA-9A822DD021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39830" y="1760025"/>
                  <a:ext cx="190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272FEB6-4D6D-4F40-819B-FD7D60128C1C}"/>
                    </a:ext>
                  </a:extLst>
                </p14:cNvPr>
                <p14:cNvContentPartPr/>
                <p14:nvPr/>
              </p14:nvContentPartPr>
              <p14:xfrm>
                <a:off x="10527630" y="1540065"/>
                <a:ext cx="134280" cy="250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3E03762-EE97-4407-A657-A192C1E975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18990" y="1531065"/>
                  <a:ext cx="151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D2DC932-EA9C-476F-9A9C-4716B6860EAB}"/>
                    </a:ext>
                  </a:extLst>
                </p14:cNvPr>
                <p14:cNvContentPartPr/>
                <p14:nvPr/>
              </p14:nvContentPartPr>
              <p14:xfrm>
                <a:off x="10731750" y="1559865"/>
                <a:ext cx="198000" cy="198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A857B5C-4F0E-4A12-9B84-EB28AA7D62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22750" y="1550865"/>
                  <a:ext cx="21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740CDFC-92AE-4DD4-8BE3-6825DC10483F}"/>
                    </a:ext>
                  </a:extLst>
                </p14:cNvPr>
                <p14:cNvContentPartPr/>
                <p14:nvPr/>
              </p14:nvContentPartPr>
              <p14:xfrm>
                <a:off x="10988070" y="1579665"/>
                <a:ext cx="193680" cy="1735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709ECA6-46A3-4245-AFFB-E9B3C8B73C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79430" y="1570665"/>
                  <a:ext cx="21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CBD49BF-210A-48CE-88D2-CF5A79A5F962}"/>
                    </a:ext>
                  </a:extLst>
                </p14:cNvPr>
                <p14:cNvContentPartPr/>
                <p14:nvPr/>
              </p14:nvContentPartPr>
              <p14:xfrm>
                <a:off x="11267070" y="1490025"/>
                <a:ext cx="652320" cy="279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7393279-3891-4558-B0E9-FA1352DFEC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8430" y="1481025"/>
                  <a:ext cx="66996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8343F362-32C9-43A9-8487-74DA9F4AFFE4}"/>
              </a:ext>
            </a:extLst>
          </p:cNvPr>
          <p:cNvGrpSpPr/>
          <p:nvPr/>
        </p:nvGrpSpPr>
        <p:grpSpPr>
          <a:xfrm>
            <a:off x="8590497" y="3086568"/>
            <a:ext cx="1225635" cy="635097"/>
            <a:chOff x="2765310" y="1455465"/>
            <a:chExt cx="172296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2BA3348-1642-4DD2-83A8-2DAA16EAE194}"/>
                    </a:ext>
                  </a:extLst>
                </p14:cNvPr>
                <p14:cNvContentPartPr/>
                <p14:nvPr/>
              </p14:nvContentPartPr>
              <p14:xfrm>
                <a:off x="2970510" y="1553025"/>
                <a:ext cx="73440" cy="525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7355A23-6F41-417A-B4D8-4FE4870DF57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961510" y="1544025"/>
                  <a:ext cx="910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FD4EE30-B291-4A49-A618-9A20A81FE859}"/>
                    </a:ext>
                  </a:extLst>
                </p14:cNvPr>
                <p14:cNvContentPartPr/>
                <p14:nvPr/>
              </p14:nvContentPartPr>
              <p14:xfrm>
                <a:off x="2765310" y="1455465"/>
                <a:ext cx="512280" cy="623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D3127B9-415C-40C2-8768-57B1F029BE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756670" y="1446465"/>
                  <a:ext cx="5299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E1A1064-EB7F-4703-BC7D-7A1808E3B2F8}"/>
                    </a:ext>
                  </a:extLst>
                </p14:cNvPr>
                <p14:cNvContentPartPr/>
                <p14:nvPr/>
              </p14:nvContentPartPr>
              <p14:xfrm>
                <a:off x="3384150" y="1893585"/>
                <a:ext cx="239400" cy="231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87EF1A3-0544-4188-B08D-9FAE3630B6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5150" y="1884945"/>
                  <a:ext cx="257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58749E1-E35A-4B58-AD59-010827E681F2}"/>
                    </a:ext>
                  </a:extLst>
                </p14:cNvPr>
                <p14:cNvContentPartPr/>
                <p14:nvPr/>
              </p14:nvContentPartPr>
              <p14:xfrm>
                <a:off x="3748110" y="2111745"/>
                <a:ext cx="231840" cy="236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9ACF833-8105-4771-B949-44E0C75A3C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9110" y="2102745"/>
                  <a:ext cx="249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EC3DEED-7B29-4CAE-99CE-2141F12B2B9F}"/>
                    </a:ext>
                  </a:extLst>
                </p14:cNvPr>
                <p14:cNvContentPartPr/>
                <p14:nvPr/>
              </p14:nvContentPartPr>
              <p14:xfrm>
                <a:off x="4129350" y="2150265"/>
                <a:ext cx="24480" cy="86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03E4C4E-9AE9-4C6A-8F7F-610C7BDC02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20710" y="2141625"/>
                  <a:ext cx="42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CC69DB6-C870-41F7-9680-B8D4675F47EC}"/>
                    </a:ext>
                  </a:extLst>
                </p14:cNvPr>
                <p14:cNvContentPartPr/>
                <p14:nvPr/>
              </p14:nvContentPartPr>
              <p14:xfrm>
                <a:off x="4043670" y="1953705"/>
                <a:ext cx="110160" cy="838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88DF20C-CC59-43DF-8A97-2DC67F581D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5030" y="1944705"/>
                  <a:ext cx="12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8D29709-8B29-4E58-903E-1C424B1F9135}"/>
                    </a:ext>
                  </a:extLst>
                </p14:cNvPr>
                <p14:cNvContentPartPr/>
                <p14:nvPr/>
              </p14:nvContentPartPr>
              <p14:xfrm>
                <a:off x="4239150" y="2026425"/>
                <a:ext cx="249120" cy="216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BAD944E-AD34-4E6B-B4DF-1E8F4BD3CF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0510" y="2017425"/>
                  <a:ext cx="266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372FF7A3-C9BF-4263-B2D3-9F1574B06922}"/>
              </a:ext>
            </a:extLst>
          </p:cNvPr>
          <p:cNvGrpSpPr/>
          <p:nvPr/>
        </p:nvGrpSpPr>
        <p:grpSpPr>
          <a:xfrm>
            <a:off x="6432949" y="3543134"/>
            <a:ext cx="436937" cy="183021"/>
            <a:chOff x="8565990" y="1209585"/>
            <a:chExt cx="8431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07CB2D2-1AE6-4484-A336-C2A491001670}"/>
                    </a:ext>
                  </a:extLst>
                </p14:cNvPr>
                <p14:cNvContentPartPr/>
                <p14:nvPr/>
              </p14:nvContentPartPr>
              <p14:xfrm>
                <a:off x="8565990" y="1209585"/>
                <a:ext cx="346320" cy="303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708F6C3-07BF-4045-94D0-EFB5399F6B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57350" y="1200945"/>
                  <a:ext cx="363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1D8D823-713D-405C-83E4-9D0CA7AB010B}"/>
                    </a:ext>
                  </a:extLst>
                </p14:cNvPr>
                <p14:cNvContentPartPr/>
                <p14:nvPr/>
              </p14:nvContentPartPr>
              <p14:xfrm>
                <a:off x="9122550" y="1350705"/>
                <a:ext cx="286560" cy="2120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80DFEC4-E4A0-499E-9869-0859715956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13550" y="1342065"/>
                  <a:ext cx="3042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DE647B68-4255-4979-8DC3-CF4EE9868F38}"/>
              </a:ext>
            </a:extLst>
          </p:cNvPr>
          <p:cNvGrpSpPr/>
          <p:nvPr/>
        </p:nvGrpSpPr>
        <p:grpSpPr>
          <a:xfrm>
            <a:off x="7235960" y="2163201"/>
            <a:ext cx="665640" cy="228240"/>
            <a:chOff x="7341060" y="1143705"/>
            <a:chExt cx="66564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3281471-1F45-4C5D-A3EC-443369749CEE}"/>
                    </a:ext>
                  </a:extLst>
                </p14:cNvPr>
                <p14:cNvContentPartPr/>
                <p14:nvPr/>
              </p14:nvContentPartPr>
              <p14:xfrm>
                <a:off x="7341060" y="1143705"/>
                <a:ext cx="172080" cy="217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3281471-1F45-4C5D-A3EC-443369749C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32420" y="1134705"/>
                  <a:ext cx="189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B58A481-C603-4C21-A741-D9448401784C}"/>
                    </a:ext>
                  </a:extLst>
                </p14:cNvPr>
                <p14:cNvContentPartPr/>
                <p14:nvPr/>
              </p14:nvContentPartPr>
              <p14:xfrm>
                <a:off x="7579020" y="1239825"/>
                <a:ext cx="126000" cy="132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B58A481-C603-4C21-A741-D944840178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70380" y="1230825"/>
                  <a:ext cx="143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DBD9291-DDA4-4086-94BC-2B457ED406F1}"/>
                    </a:ext>
                  </a:extLst>
                </p14:cNvPr>
                <p14:cNvContentPartPr/>
                <p14:nvPr/>
              </p14:nvContentPartPr>
              <p14:xfrm>
                <a:off x="7755780" y="1166385"/>
                <a:ext cx="250920" cy="156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DBD9291-DDA4-4086-94BC-2B457ED406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46780" y="1157745"/>
                  <a:ext cx="26856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030D596C-506E-4194-A323-C505257ED3BD}"/>
                  </a:ext>
                </a:extLst>
              </p14:cNvPr>
              <p14:cNvContentPartPr/>
              <p14:nvPr/>
            </p14:nvContentPartPr>
            <p14:xfrm>
              <a:off x="-2344126" y="41425"/>
              <a:ext cx="360" cy="3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030D596C-506E-4194-A323-C505257ED3B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-2352766" y="324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8954287F-0386-4905-882F-72C573AE83FD}"/>
                  </a:ext>
                </a:extLst>
              </p14:cNvPr>
              <p14:cNvContentPartPr/>
              <p14:nvPr/>
            </p14:nvContentPartPr>
            <p14:xfrm>
              <a:off x="342574" y="534268"/>
              <a:ext cx="307080" cy="3099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8954287F-0386-4905-882F-72C573AE83F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3934" y="525268"/>
                <a:ext cx="3247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3359DDD-795C-4CC1-A0EE-9F0D62B54B14}"/>
                  </a:ext>
                </a:extLst>
              </p14:cNvPr>
              <p14:cNvContentPartPr/>
              <p14:nvPr/>
            </p14:nvContentPartPr>
            <p14:xfrm>
              <a:off x="708334" y="627508"/>
              <a:ext cx="185760" cy="18072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3359DDD-795C-4CC1-A0EE-9F0D62B54B14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99334" y="618868"/>
                <a:ext cx="203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ECBC93D2-F1B3-4AB8-96FD-939B640A25DC}"/>
                  </a:ext>
                </a:extLst>
              </p14:cNvPr>
              <p14:cNvContentPartPr/>
              <p14:nvPr/>
            </p14:nvContentPartPr>
            <p14:xfrm>
              <a:off x="951334" y="657388"/>
              <a:ext cx="97200" cy="13392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ECBC93D2-F1B3-4AB8-96FD-939B640A25D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42334" y="648388"/>
                <a:ext cx="1148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76BBE154-1B10-49DF-8B36-962EC8545602}"/>
                  </a:ext>
                </a:extLst>
              </p14:cNvPr>
              <p14:cNvContentPartPr/>
              <p14:nvPr/>
            </p14:nvContentPartPr>
            <p14:xfrm>
              <a:off x="922174" y="463708"/>
              <a:ext cx="111960" cy="11196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76BBE154-1B10-49DF-8B36-962EC854560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13534" y="455068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01A7C191-DF94-4092-8998-5ED165C692E2}"/>
                  </a:ext>
                </a:extLst>
              </p14:cNvPr>
              <p14:cNvContentPartPr/>
              <p14:nvPr/>
            </p14:nvContentPartPr>
            <p14:xfrm>
              <a:off x="1601494" y="573508"/>
              <a:ext cx="259560" cy="14976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01A7C191-DF94-4092-8998-5ED165C692E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592494" y="564508"/>
                <a:ext cx="2772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4222B44-E8BF-4E8D-B9A4-3356BBFD0423}"/>
                  </a:ext>
                </a:extLst>
              </p14:cNvPr>
              <p14:cNvContentPartPr/>
              <p14:nvPr/>
            </p14:nvContentPartPr>
            <p14:xfrm>
              <a:off x="1691854" y="578908"/>
              <a:ext cx="240840" cy="17676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4222B44-E8BF-4E8D-B9A4-3356BBFD042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682854" y="570268"/>
                <a:ext cx="258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F1AFDA24-CA4E-46DF-9690-29354A7E31E8}"/>
                  </a:ext>
                </a:extLst>
              </p14:cNvPr>
              <p14:cNvContentPartPr/>
              <p14:nvPr/>
            </p14:nvContentPartPr>
            <p14:xfrm>
              <a:off x="2003974" y="554068"/>
              <a:ext cx="538560" cy="20304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F1AFDA24-CA4E-46DF-9690-29354A7E31E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994974" y="545428"/>
                <a:ext cx="556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F76E20AC-CC79-4FD5-BC3C-29B252B93EEC}"/>
                  </a:ext>
                </a:extLst>
              </p14:cNvPr>
              <p14:cNvContentPartPr/>
              <p14:nvPr/>
            </p14:nvContentPartPr>
            <p14:xfrm>
              <a:off x="2329414" y="659188"/>
              <a:ext cx="140400" cy="1404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F76E20AC-CC79-4FD5-BC3C-29B252B93EE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320774" y="650548"/>
                <a:ext cx="158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D22540E0-4387-4484-80F8-7BF2D76AEEBD}"/>
                  </a:ext>
                </a:extLst>
              </p14:cNvPr>
              <p14:cNvContentPartPr/>
              <p14:nvPr/>
            </p14:nvContentPartPr>
            <p14:xfrm>
              <a:off x="2262094" y="571348"/>
              <a:ext cx="301680" cy="4968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D22540E0-4387-4484-80F8-7BF2D76AEEBD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253454" y="562708"/>
                <a:ext cx="3193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0A080218-A875-4734-B299-D43568CDE94D}"/>
                  </a:ext>
                </a:extLst>
              </p14:cNvPr>
              <p14:cNvContentPartPr/>
              <p14:nvPr/>
            </p14:nvContentPartPr>
            <p14:xfrm>
              <a:off x="2631094" y="558388"/>
              <a:ext cx="293400" cy="19584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0A080218-A875-4734-B299-D43568CDE94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622094" y="549748"/>
                <a:ext cx="3110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290F3C29-A88A-4374-8A8A-FAA7A142C618}"/>
                  </a:ext>
                </a:extLst>
              </p14:cNvPr>
              <p14:cNvContentPartPr/>
              <p14:nvPr/>
            </p14:nvContentPartPr>
            <p14:xfrm>
              <a:off x="2906854" y="550828"/>
              <a:ext cx="361080" cy="194040"/>
            </p14:xfrm>
          </p:contentPart>
        </mc:Choice>
        <mc:Fallback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290F3C29-A88A-4374-8A8A-FAA7A142C61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897854" y="541828"/>
                <a:ext cx="3787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FA44C979-7195-4CE0-9DA2-3EBC553F3AA1}"/>
                  </a:ext>
                </a:extLst>
              </p14:cNvPr>
              <p14:cNvContentPartPr/>
              <p14:nvPr/>
            </p14:nvContentPartPr>
            <p14:xfrm>
              <a:off x="3292054" y="579628"/>
              <a:ext cx="103320" cy="161640"/>
            </p14:xfrm>
          </p:contentPart>
        </mc:Choice>
        <mc:Fallback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FA44C979-7195-4CE0-9DA2-3EBC553F3AA1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283054" y="570988"/>
                <a:ext cx="120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85BB378F-4F25-4F2F-94E3-6291DD5443F4}"/>
                  </a:ext>
                </a:extLst>
              </p14:cNvPr>
              <p14:cNvContentPartPr/>
              <p14:nvPr/>
            </p14:nvContentPartPr>
            <p14:xfrm>
              <a:off x="3265054" y="514108"/>
              <a:ext cx="325800" cy="20232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85BB378F-4F25-4F2F-94E3-6291DD5443F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256414" y="505468"/>
                <a:ext cx="343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6C3B2D7D-B885-4B8B-B8B0-D71F735E19D1}"/>
                  </a:ext>
                </a:extLst>
              </p14:cNvPr>
              <p14:cNvContentPartPr/>
              <p14:nvPr/>
            </p14:nvContentPartPr>
            <p14:xfrm>
              <a:off x="3660334" y="462988"/>
              <a:ext cx="116280" cy="26136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6C3B2D7D-B885-4B8B-B8B0-D71F735E19D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651334" y="454348"/>
                <a:ext cx="1339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363B56C5-6D45-4BCF-BC34-60EDD06949DC}"/>
                  </a:ext>
                </a:extLst>
              </p14:cNvPr>
              <p14:cNvContentPartPr/>
              <p14:nvPr/>
            </p14:nvContentPartPr>
            <p14:xfrm>
              <a:off x="3882094" y="501508"/>
              <a:ext cx="310320" cy="235800"/>
            </p14:xfrm>
          </p:contentPart>
        </mc:Choice>
        <mc:Fallback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363B56C5-6D45-4BCF-BC34-60EDD06949D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873454" y="492508"/>
                <a:ext cx="32796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o 183">
            <a:extLst>
              <a:ext uri="{FF2B5EF4-FFF2-40B4-BE49-F238E27FC236}">
                <a16:creationId xmlns:a16="http://schemas.microsoft.com/office/drawing/2014/main" id="{635A740E-E4F1-4B50-B7A4-AC88BA3D84F4}"/>
              </a:ext>
            </a:extLst>
          </p:cNvPr>
          <p:cNvGrpSpPr/>
          <p:nvPr/>
        </p:nvGrpSpPr>
        <p:grpSpPr>
          <a:xfrm>
            <a:off x="260471" y="1029319"/>
            <a:ext cx="2374200" cy="289800"/>
            <a:chOff x="202154" y="703105"/>
            <a:chExt cx="237420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19C8E5E-2C1F-482F-8F83-5FB46184C943}"/>
                    </a:ext>
                  </a:extLst>
                </p14:cNvPr>
                <p14:cNvContentPartPr/>
                <p14:nvPr/>
              </p14:nvContentPartPr>
              <p14:xfrm>
                <a:off x="529754" y="708145"/>
                <a:ext cx="26280" cy="2847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19C8E5E-2C1F-482F-8F83-5FB46184C94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1114" y="699145"/>
                  <a:ext cx="43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1230907-0267-4E1E-928A-34DC84E2ED08}"/>
                    </a:ext>
                  </a:extLst>
                </p14:cNvPr>
                <p14:cNvContentPartPr/>
                <p14:nvPr/>
              </p14:nvContentPartPr>
              <p14:xfrm>
                <a:off x="202154" y="726505"/>
                <a:ext cx="541800" cy="4932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1230907-0267-4E1E-928A-34DC84E2ED0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93154" y="717505"/>
                  <a:ext cx="55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BBE4C09-DC04-4FAB-9EAC-81660D838517}"/>
                    </a:ext>
                  </a:extLst>
                </p14:cNvPr>
                <p14:cNvContentPartPr/>
                <p14:nvPr/>
              </p14:nvContentPartPr>
              <p14:xfrm>
                <a:off x="383234" y="860425"/>
                <a:ext cx="412920" cy="460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BBE4C09-DC04-4FAB-9EAC-81660D8385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4594" y="851425"/>
                  <a:ext cx="430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166782E-48F4-4489-BA11-750D5CA4CA47}"/>
                    </a:ext>
                  </a:extLst>
                </p14:cNvPr>
                <p14:cNvContentPartPr/>
                <p14:nvPr/>
              </p14:nvContentPartPr>
              <p14:xfrm>
                <a:off x="800834" y="779425"/>
                <a:ext cx="261720" cy="1519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166782E-48F4-4489-BA11-750D5CA4CA4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2194" y="770425"/>
                  <a:ext cx="279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487BCB2-1A67-4797-B18D-1242074BAEE9}"/>
                    </a:ext>
                  </a:extLst>
                </p14:cNvPr>
                <p14:cNvContentPartPr/>
                <p14:nvPr/>
              </p14:nvContentPartPr>
              <p14:xfrm>
                <a:off x="1135994" y="748105"/>
                <a:ext cx="180720" cy="17028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487BCB2-1A67-4797-B18D-1242074BAE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7354" y="739105"/>
                  <a:ext cx="198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E1C482D4-65A2-4925-B7B8-0D3A72E1635E}"/>
                    </a:ext>
                  </a:extLst>
                </p14:cNvPr>
                <p14:cNvContentPartPr/>
                <p14:nvPr/>
              </p14:nvContentPartPr>
              <p14:xfrm>
                <a:off x="1113674" y="754225"/>
                <a:ext cx="311760" cy="172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E1C482D4-65A2-4925-B7B8-0D3A72E1635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4674" y="745225"/>
                  <a:ext cx="329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34351A1-6EE7-4173-BAEA-507C9A09FE97}"/>
                    </a:ext>
                  </a:extLst>
                </p14:cNvPr>
                <p14:cNvContentPartPr/>
                <p14:nvPr/>
              </p14:nvContentPartPr>
              <p14:xfrm>
                <a:off x="1429754" y="738025"/>
                <a:ext cx="392760" cy="14616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34351A1-6EE7-4173-BAEA-507C9A09FE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20754" y="729385"/>
                  <a:ext cx="410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71567471-12FB-4E11-A28F-A6F9F6962CD8}"/>
                    </a:ext>
                  </a:extLst>
                </p14:cNvPr>
                <p14:cNvContentPartPr/>
                <p14:nvPr/>
              </p14:nvContentPartPr>
              <p14:xfrm>
                <a:off x="1763114" y="703105"/>
                <a:ext cx="438480" cy="16452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71567471-12FB-4E11-A28F-A6F9F6962CD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54474" y="694465"/>
                  <a:ext cx="45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6833377-D6A9-45A7-8DF7-22931E7307F0}"/>
                    </a:ext>
                  </a:extLst>
                </p14:cNvPr>
                <p14:cNvContentPartPr/>
                <p14:nvPr/>
              </p14:nvContentPartPr>
              <p14:xfrm>
                <a:off x="2203394" y="711025"/>
                <a:ext cx="272160" cy="2174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6833377-D6A9-45A7-8DF7-22931E7307F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94754" y="702025"/>
                  <a:ext cx="28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50E8440B-D9B1-47EE-9388-1467BD279178}"/>
                    </a:ext>
                  </a:extLst>
                </p14:cNvPr>
                <p14:cNvContentPartPr/>
                <p14:nvPr/>
              </p14:nvContentPartPr>
              <p14:xfrm>
                <a:off x="2196914" y="726145"/>
                <a:ext cx="379440" cy="10152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50E8440B-D9B1-47EE-9388-1467BD2791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88274" y="717505"/>
                  <a:ext cx="3970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73955404-ECA4-402C-B07E-641813AC4177}"/>
              </a:ext>
            </a:extLst>
          </p:cNvPr>
          <p:cNvGrpSpPr/>
          <p:nvPr/>
        </p:nvGrpSpPr>
        <p:grpSpPr>
          <a:xfrm>
            <a:off x="2995414" y="1023739"/>
            <a:ext cx="802080" cy="187560"/>
            <a:chOff x="3100514" y="666385"/>
            <a:chExt cx="8020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DCD2FCCF-2A83-45B5-BE81-699D2F4F5EB4}"/>
                    </a:ext>
                  </a:extLst>
                </p14:cNvPr>
                <p14:cNvContentPartPr/>
                <p14:nvPr/>
              </p14:nvContentPartPr>
              <p14:xfrm>
                <a:off x="3164954" y="750985"/>
                <a:ext cx="20160" cy="727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DCD2FCCF-2A83-45B5-BE81-699D2F4F5EB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56314" y="742345"/>
                  <a:ext cx="37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24BF05A-F493-4C36-8F59-4B624EA9FEB7}"/>
                    </a:ext>
                  </a:extLst>
                </p14:cNvPr>
                <p14:cNvContentPartPr/>
                <p14:nvPr/>
              </p14:nvContentPartPr>
              <p14:xfrm>
                <a:off x="3100514" y="702745"/>
                <a:ext cx="350280" cy="1512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24BF05A-F493-4C36-8F59-4B624EA9FEB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1514" y="693745"/>
                  <a:ext cx="36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D01DBA9-0FD6-48CF-84BC-3B72DD1A642E}"/>
                    </a:ext>
                  </a:extLst>
                </p14:cNvPr>
                <p14:cNvContentPartPr/>
                <p14:nvPr/>
              </p14:nvContentPartPr>
              <p14:xfrm>
                <a:off x="3575354" y="666385"/>
                <a:ext cx="252720" cy="17532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D01DBA9-0FD6-48CF-84BC-3B72DD1A642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566714" y="657385"/>
                  <a:ext cx="270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B246B3C-A7F5-4A77-92B8-EA0F92129E0B}"/>
                    </a:ext>
                  </a:extLst>
                </p14:cNvPr>
                <p14:cNvContentPartPr/>
                <p14:nvPr/>
              </p14:nvContentPartPr>
              <p14:xfrm>
                <a:off x="3579674" y="667465"/>
                <a:ext cx="322920" cy="3528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B246B3C-A7F5-4A77-92B8-EA0F92129E0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71034" y="658825"/>
                  <a:ext cx="3405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836B1E00-E5F1-4FA4-8D8E-DDF541406086}"/>
              </a:ext>
            </a:extLst>
          </p:cNvPr>
          <p:cNvGrpSpPr/>
          <p:nvPr/>
        </p:nvGrpSpPr>
        <p:grpSpPr>
          <a:xfrm>
            <a:off x="4384654" y="432028"/>
            <a:ext cx="7069680" cy="751680"/>
            <a:chOff x="4489754" y="53665"/>
            <a:chExt cx="7069680" cy="7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4370B73-71E9-488C-A61C-27BCB3AB0516}"/>
                    </a:ext>
                  </a:extLst>
                </p14:cNvPr>
                <p14:cNvContentPartPr/>
                <p14:nvPr/>
              </p14:nvContentPartPr>
              <p14:xfrm>
                <a:off x="4738514" y="177145"/>
                <a:ext cx="229680" cy="1274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4370B73-71E9-488C-A61C-27BCB3AB051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29514" y="168145"/>
                  <a:ext cx="247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97915FB-DE5B-4D6D-BF22-73F3AA3AFC43}"/>
                    </a:ext>
                  </a:extLst>
                </p14:cNvPr>
                <p14:cNvContentPartPr/>
                <p14:nvPr/>
              </p14:nvContentPartPr>
              <p14:xfrm>
                <a:off x="4768034" y="227905"/>
                <a:ext cx="112320" cy="29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97915FB-DE5B-4D6D-BF22-73F3AA3AFC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59034" y="219265"/>
                  <a:ext cx="129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894AAF8-1D26-49D3-B272-8CE2276A3240}"/>
                    </a:ext>
                  </a:extLst>
                </p14:cNvPr>
                <p14:cNvContentPartPr/>
                <p14:nvPr/>
              </p14:nvContentPartPr>
              <p14:xfrm>
                <a:off x="4754714" y="100465"/>
                <a:ext cx="257040" cy="806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894AAF8-1D26-49D3-B272-8CE2276A32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45714" y="91825"/>
                  <a:ext cx="274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2BACDE7-4695-466D-9F51-7001C2C7C2AC}"/>
                    </a:ext>
                  </a:extLst>
                </p14:cNvPr>
                <p14:cNvContentPartPr/>
                <p14:nvPr/>
              </p14:nvContentPartPr>
              <p14:xfrm>
                <a:off x="5075474" y="97945"/>
                <a:ext cx="231840" cy="1904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2BACDE7-4695-466D-9F51-7001C2C7C2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66474" y="89305"/>
                  <a:ext cx="249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FF3A2E4-8158-4533-A5CD-FF4BDA3E5CD1}"/>
                    </a:ext>
                  </a:extLst>
                </p14:cNvPr>
                <p14:cNvContentPartPr/>
                <p14:nvPr/>
              </p14:nvContentPartPr>
              <p14:xfrm>
                <a:off x="5880434" y="176785"/>
                <a:ext cx="8640" cy="979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FF3A2E4-8158-4533-A5CD-FF4BDA3E5C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71794" y="168145"/>
                  <a:ext cx="26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9E8AE2A-7FFA-4785-8233-8A004C1D2B35}"/>
                    </a:ext>
                  </a:extLst>
                </p14:cNvPr>
                <p14:cNvContentPartPr/>
                <p14:nvPr/>
              </p14:nvContentPartPr>
              <p14:xfrm>
                <a:off x="5751914" y="114505"/>
                <a:ext cx="470520" cy="20484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9E8AE2A-7FFA-4785-8233-8A004C1D2B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42914" y="105865"/>
                  <a:ext cx="48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221468D-CA87-482E-94A7-27FF6E587500}"/>
                    </a:ext>
                  </a:extLst>
                </p14:cNvPr>
                <p14:cNvContentPartPr/>
                <p14:nvPr/>
              </p14:nvContentPartPr>
              <p14:xfrm>
                <a:off x="6158354" y="65905"/>
                <a:ext cx="220320" cy="550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221468D-CA87-482E-94A7-27FF6E58750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49714" y="57265"/>
                  <a:ext cx="237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1E1609B-14D4-4D2E-986D-FB7E5A75A243}"/>
                    </a:ext>
                  </a:extLst>
                </p14:cNvPr>
                <p14:cNvContentPartPr/>
                <p14:nvPr/>
              </p14:nvContentPartPr>
              <p14:xfrm>
                <a:off x="6371474" y="97945"/>
                <a:ext cx="148680" cy="1861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1E1609B-14D4-4D2E-986D-FB7E5A75A2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62834" y="89305"/>
                  <a:ext cx="166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10ADFDF-A6BC-4E1D-8131-10B319BF0335}"/>
                    </a:ext>
                  </a:extLst>
                </p14:cNvPr>
                <p14:cNvContentPartPr/>
                <p14:nvPr/>
              </p14:nvContentPartPr>
              <p14:xfrm>
                <a:off x="6587834" y="90025"/>
                <a:ext cx="237240" cy="2149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10ADFDF-A6BC-4E1D-8131-10B319BF033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79194" y="81025"/>
                  <a:ext cx="254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52A49A2-3DA7-4812-A01D-3059C980F10C}"/>
                    </a:ext>
                  </a:extLst>
                </p14:cNvPr>
                <p14:cNvContentPartPr/>
                <p14:nvPr/>
              </p14:nvContentPartPr>
              <p14:xfrm>
                <a:off x="6599714" y="104425"/>
                <a:ext cx="309240" cy="4932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52A49A2-3DA7-4812-A01D-3059C980F10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590714" y="95425"/>
                  <a:ext cx="326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8A7A13A-2E99-4788-A2B4-CB762810EF4A}"/>
                    </a:ext>
                  </a:extLst>
                </p14:cNvPr>
                <p14:cNvContentPartPr/>
                <p14:nvPr/>
              </p14:nvContentPartPr>
              <p14:xfrm>
                <a:off x="6925514" y="108745"/>
                <a:ext cx="349200" cy="17964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8A7A13A-2E99-4788-A2B4-CB762810EF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916514" y="100105"/>
                  <a:ext cx="366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46B85ED-0FAC-4AE1-8850-2F51D2CE9043}"/>
                    </a:ext>
                  </a:extLst>
                </p14:cNvPr>
                <p14:cNvContentPartPr/>
                <p14:nvPr/>
              </p14:nvContentPartPr>
              <p14:xfrm>
                <a:off x="6966914" y="53665"/>
                <a:ext cx="349560" cy="324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46B85ED-0FAC-4AE1-8850-2F51D2CE90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58274" y="45025"/>
                  <a:ext cx="36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C1D6657-AB25-4897-BCDC-33247045F88C}"/>
                    </a:ext>
                  </a:extLst>
                </p14:cNvPr>
                <p14:cNvContentPartPr/>
                <p14:nvPr/>
              </p14:nvContentPartPr>
              <p14:xfrm>
                <a:off x="7356434" y="75985"/>
                <a:ext cx="277920" cy="1994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C1D6657-AB25-4897-BCDC-33247045F88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47794" y="66985"/>
                  <a:ext cx="295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C02CA49-6D47-400E-B0F2-6BB38F666643}"/>
                    </a:ext>
                  </a:extLst>
                </p14:cNvPr>
                <p14:cNvContentPartPr/>
                <p14:nvPr/>
              </p14:nvContentPartPr>
              <p14:xfrm>
                <a:off x="7997594" y="115225"/>
                <a:ext cx="11160" cy="1004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C02CA49-6D47-400E-B0F2-6BB38F66664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88594" y="106585"/>
                  <a:ext cx="2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D41108F-8A80-46E9-ADB7-A3C20996DF08}"/>
                    </a:ext>
                  </a:extLst>
                </p14:cNvPr>
                <p14:cNvContentPartPr/>
                <p14:nvPr/>
              </p14:nvContentPartPr>
              <p14:xfrm>
                <a:off x="7932074" y="62305"/>
                <a:ext cx="347760" cy="1886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D41108F-8A80-46E9-ADB7-A3C20996DF0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23074" y="53305"/>
                  <a:ext cx="365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9C1E2B5-71D6-4377-9560-AFD3C926AA7C}"/>
                    </a:ext>
                  </a:extLst>
                </p14:cNvPr>
                <p14:cNvContentPartPr/>
                <p14:nvPr/>
              </p14:nvContentPartPr>
              <p14:xfrm>
                <a:off x="8334914" y="65545"/>
                <a:ext cx="258840" cy="2174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9C1E2B5-71D6-4377-9560-AFD3C926AA7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25914" y="56905"/>
                  <a:ext cx="276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0400964-B02E-4107-9849-4D2727F109E3}"/>
                    </a:ext>
                  </a:extLst>
                </p14:cNvPr>
                <p14:cNvContentPartPr/>
                <p14:nvPr/>
              </p14:nvContentPartPr>
              <p14:xfrm>
                <a:off x="8340674" y="63745"/>
                <a:ext cx="244800" cy="547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0400964-B02E-4107-9849-4D2727F109E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31674" y="55105"/>
                  <a:ext cx="262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279D984-6F67-423A-BD74-225A958E4640}"/>
                    </a:ext>
                  </a:extLst>
                </p14:cNvPr>
                <p14:cNvContentPartPr/>
                <p14:nvPr/>
              </p14:nvContentPartPr>
              <p14:xfrm>
                <a:off x="8992634" y="94705"/>
                <a:ext cx="449280" cy="183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279D984-6F67-423A-BD74-225A958E464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3994" y="86065"/>
                  <a:ext cx="466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21FD5CC-3523-450B-80B7-B8820B997AEF}"/>
                    </a:ext>
                  </a:extLst>
                </p14:cNvPr>
                <p14:cNvContentPartPr/>
                <p14:nvPr/>
              </p14:nvContentPartPr>
              <p14:xfrm>
                <a:off x="9530474" y="112345"/>
                <a:ext cx="257040" cy="1767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21FD5CC-3523-450B-80B7-B8820B997A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521474" y="103705"/>
                  <a:ext cx="274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B519ED3-D266-4D05-8672-D8A6210E44E3}"/>
                    </a:ext>
                  </a:extLst>
                </p14:cNvPr>
                <p14:cNvContentPartPr/>
                <p14:nvPr/>
              </p14:nvContentPartPr>
              <p14:xfrm>
                <a:off x="9852674" y="132865"/>
                <a:ext cx="306000" cy="21852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B519ED3-D266-4D05-8672-D8A6210E44E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44034" y="123865"/>
                  <a:ext cx="323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AA7467B-F864-4A4D-820B-900C3FF0CFC4}"/>
                    </a:ext>
                  </a:extLst>
                </p14:cNvPr>
                <p14:cNvContentPartPr/>
                <p14:nvPr/>
              </p14:nvContentPartPr>
              <p14:xfrm>
                <a:off x="9795074" y="147625"/>
                <a:ext cx="371520" cy="13248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AA7467B-F864-4A4D-820B-900C3FF0CFC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786434" y="138625"/>
                  <a:ext cx="389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EDCAE52-61F4-436A-9249-625C971B5C43}"/>
                    </a:ext>
                  </a:extLst>
                </p14:cNvPr>
                <p14:cNvContentPartPr/>
                <p14:nvPr/>
              </p14:nvContentPartPr>
              <p14:xfrm>
                <a:off x="10143554" y="112345"/>
                <a:ext cx="200160" cy="1936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EDCAE52-61F4-436A-9249-625C971B5C4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134554" y="103705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C27F369-FA1F-4FAF-86FB-BF43F26B3718}"/>
                    </a:ext>
                  </a:extLst>
                </p14:cNvPr>
                <p14:cNvContentPartPr/>
                <p14:nvPr/>
              </p14:nvContentPartPr>
              <p14:xfrm>
                <a:off x="10340114" y="102265"/>
                <a:ext cx="359280" cy="1724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C27F369-FA1F-4FAF-86FB-BF43F26B371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31474" y="93265"/>
                  <a:ext cx="376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E8E7921-C255-478E-890A-8A4C5B7E356E}"/>
                    </a:ext>
                  </a:extLst>
                </p14:cNvPr>
                <p14:cNvContentPartPr/>
                <p14:nvPr/>
              </p14:nvContentPartPr>
              <p14:xfrm>
                <a:off x="10679234" y="100825"/>
                <a:ext cx="395280" cy="2235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E8E7921-C255-478E-890A-8A4C5B7E356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670234" y="92185"/>
                  <a:ext cx="412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66217F9-E55C-4F1E-A118-D46EFDCECABF}"/>
                    </a:ext>
                  </a:extLst>
                </p14:cNvPr>
                <p14:cNvContentPartPr/>
                <p14:nvPr/>
              </p14:nvContentPartPr>
              <p14:xfrm>
                <a:off x="11123114" y="70585"/>
                <a:ext cx="436320" cy="31968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66217F9-E55C-4F1E-A118-D46EFDCECAB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114474" y="61945"/>
                  <a:ext cx="453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F2086427-0B0D-46FE-8F87-0441155E626A}"/>
                    </a:ext>
                  </a:extLst>
                </p14:cNvPr>
                <p14:cNvContentPartPr/>
                <p14:nvPr/>
              </p14:nvContentPartPr>
              <p14:xfrm>
                <a:off x="4489754" y="569185"/>
                <a:ext cx="403560" cy="23616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F2086427-0B0D-46FE-8F87-0441155E626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81114" y="560185"/>
                  <a:ext cx="421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30D5A71-B005-4965-90D7-BACAEE30D7F1}"/>
                    </a:ext>
                  </a:extLst>
                </p14:cNvPr>
                <p14:cNvContentPartPr/>
                <p14:nvPr/>
              </p14:nvContentPartPr>
              <p14:xfrm>
                <a:off x="4841114" y="559465"/>
                <a:ext cx="372600" cy="1879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30D5A71-B005-4965-90D7-BACAEE30D7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32474" y="550465"/>
                  <a:ext cx="390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665985D-52A3-4831-B261-C4C7A8C30441}"/>
                    </a:ext>
                  </a:extLst>
                </p14:cNvPr>
                <p14:cNvContentPartPr/>
                <p14:nvPr/>
              </p14:nvContentPartPr>
              <p14:xfrm>
                <a:off x="5134874" y="414385"/>
                <a:ext cx="124920" cy="16020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665985D-52A3-4831-B261-C4C7A8C3044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126234" y="405385"/>
                  <a:ext cx="14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7B96FE81-65A9-4A2E-90D5-034B622AEB1F}"/>
                    </a:ext>
                  </a:extLst>
                </p14:cNvPr>
                <p14:cNvContentPartPr/>
                <p14:nvPr/>
              </p14:nvContentPartPr>
              <p14:xfrm>
                <a:off x="5348354" y="564505"/>
                <a:ext cx="321840" cy="19224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7B96FE81-65A9-4A2E-90D5-034B622AEB1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39354" y="555505"/>
                  <a:ext cx="339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3F61330-E120-492C-8349-3CDECD29943E}"/>
                    </a:ext>
                  </a:extLst>
                </p14:cNvPr>
                <p14:cNvContentPartPr/>
                <p14:nvPr/>
              </p14:nvContentPartPr>
              <p14:xfrm>
                <a:off x="5818154" y="597625"/>
                <a:ext cx="263160" cy="15192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3F61330-E120-492C-8349-3CDECD29943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09514" y="588625"/>
                  <a:ext cx="280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581A40F1-BB3D-4E13-81CC-67B9F610FDEF}"/>
                    </a:ext>
                  </a:extLst>
                </p14:cNvPr>
                <p14:cNvContentPartPr/>
                <p14:nvPr/>
              </p14:nvContentPartPr>
              <p14:xfrm>
                <a:off x="5848034" y="668185"/>
                <a:ext cx="84240" cy="576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581A40F1-BB3D-4E13-81CC-67B9F610FDE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39394" y="659545"/>
                  <a:ext cx="101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92EE0A49-9F60-4F03-B77D-1D67CDCCC766}"/>
                    </a:ext>
                  </a:extLst>
                </p14:cNvPr>
                <p14:cNvContentPartPr/>
                <p14:nvPr/>
              </p14:nvContentPartPr>
              <p14:xfrm>
                <a:off x="5804834" y="586465"/>
                <a:ext cx="266040" cy="3384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2EE0A49-9F60-4F03-B77D-1D67CDCCC76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96194" y="577825"/>
                  <a:ext cx="283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8E3FB14-C1C5-4690-B419-C7D635F98FCF}"/>
                    </a:ext>
                  </a:extLst>
                </p14:cNvPr>
                <p14:cNvContentPartPr/>
                <p14:nvPr/>
              </p14:nvContentPartPr>
              <p14:xfrm>
                <a:off x="6123794" y="558385"/>
                <a:ext cx="757800" cy="18900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8E3FB14-C1C5-4690-B419-C7D635F98FC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14794" y="549745"/>
                  <a:ext cx="775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D294DD8-0077-49D3-8408-388400B54E25}"/>
                    </a:ext>
                  </a:extLst>
                </p14:cNvPr>
                <p14:cNvContentPartPr/>
                <p14:nvPr/>
              </p14:nvContentPartPr>
              <p14:xfrm>
                <a:off x="6634634" y="563065"/>
                <a:ext cx="406440" cy="302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D294DD8-0077-49D3-8408-388400B54E2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25634" y="554065"/>
                  <a:ext cx="424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F2297AE-34F8-4A43-BF19-65F4B117A902}"/>
                    </a:ext>
                  </a:extLst>
                </p14:cNvPr>
                <p14:cNvContentPartPr/>
                <p14:nvPr/>
              </p14:nvContentPartPr>
              <p14:xfrm>
                <a:off x="7106234" y="511945"/>
                <a:ext cx="437040" cy="2347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F2297AE-34F8-4A43-BF19-65F4B117A90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097594" y="503305"/>
                  <a:ext cx="454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48672C0-E42D-4E96-9890-7B88283DEA6A}"/>
                    </a:ext>
                  </a:extLst>
                </p14:cNvPr>
                <p14:cNvContentPartPr/>
                <p14:nvPr/>
              </p14:nvContentPartPr>
              <p14:xfrm>
                <a:off x="7537874" y="524905"/>
                <a:ext cx="537120" cy="1548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48672C0-E42D-4E96-9890-7B88283DEA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528874" y="516265"/>
                  <a:ext cx="55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05419E97-6381-4B41-8D17-ECE26C8F40F2}"/>
                    </a:ext>
                  </a:extLst>
                </p14:cNvPr>
                <p14:cNvContentPartPr/>
                <p14:nvPr/>
              </p14:nvContentPartPr>
              <p14:xfrm>
                <a:off x="8022794" y="396025"/>
                <a:ext cx="204840" cy="2044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05419E97-6381-4B41-8D17-ECE26C8F40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13794" y="387025"/>
                  <a:ext cx="222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5F925141-BA90-4FD9-A87B-6867C4BCB458}"/>
                    </a:ext>
                  </a:extLst>
                </p14:cNvPr>
                <p14:cNvContentPartPr/>
                <p14:nvPr/>
              </p14:nvContentPartPr>
              <p14:xfrm>
                <a:off x="8150594" y="336265"/>
                <a:ext cx="764640" cy="32508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5F925141-BA90-4FD9-A87B-6867C4BCB45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141594" y="327265"/>
                  <a:ext cx="782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F95F4306-626F-4E45-B7A4-204F76D69C5C}"/>
                    </a:ext>
                  </a:extLst>
                </p14:cNvPr>
                <p14:cNvContentPartPr/>
                <p14:nvPr/>
              </p14:nvContentPartPr>
              <p14:xfrm>
                <a:off x="9236714" y="493945"/>
                <a:ext cx="82800" cy="6660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F95F4306-626F-4E45-B7A4-204F76D69C5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227714" y="484945"/>
                  <a:ext cx="100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5249567-00D1-4F5E-A4BE-88A44E2CE0B9}"/>
                    </a:ext>
                  </a:extLst>
                </p14:cNvPr>
                <p14:cNvContentPartPr/>
                <p14:nvPr/>
              </p14:nvContentPartPr>
              <p14:xfrm>
                <a:off x="9243914" y="690865"/>
                <a:ext cx="81000" cy="576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5249567-00D1-4F5E-A4BE-88A44E2CE0B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34914" y="681865"/>
                  <a:ext cx="986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F524E726-5F49-426A-A028-E128769C3305}"/>
              </a:ext>
            </a:extLst>
          </p:cNvPr>
          <p:cNvGrpSpPr/>
          <p:nvPr/>
        </p:nvGrpSpPr>
        <p:grpSpPr>
          <a:xfrm>
            <a:off x="1337254" y="2524321"/>
            <a:ext cx="545400" cy="245160"/>
            <a:chOff x="1442354" y="1504825"/>
            <a:chExt cx="5454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1F02CB3-933B-49D5-906C-91ADCC7258C4}"/>
                    </a:ext>
                  </a:extLst>
                </p14:cNvPr>
                <p14:cNvContentPartPr/>
                <p14:nvPr/>
              </p14:nvContentPartPr>
              <p14:xfrm>
                <a:off x="1442354" y="1600945"/>
                <a:ext cx="84240" cy="1468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1F02CB3-933B-49D5-906C-91ADCC7258C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33714" y="1591945"/>
                  <a:ext cx="101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A0981EC-2F5F-4369-88DD-F3B17F0283CC}"/>
                    </a:ext>
                  </a:extLst>
                </p14:cNvPr>
                <p14:cNvContentPartPr/>
                <p14:nvPr/>
              </p14:nvContentPartPr>
              <p14:xfrm>
                <a:off x="1602914" y="1591945"/>
                <a:ext cx="127080" cy="13320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A0981EC-2F5F-4369-88DD-F3B17F0283C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593914" y="1582945"/>
                  <a:ext cx="144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F96F664-7B63-455C-A041-D3749A783EB3}"/>
                    </a:ext>
                  </a:extLst>
                </p14:cNvPr>
                <p14:cNvContentPartPr/>
                <p14:nvPr/>
              </p14:nvContentPartPr>
              <p14:xfrm>
                <a:off x="1653674" y="1694545"/>
                <a:ext cx="69480" cy="1476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F96F664-7B63-455C-A041-D3749A783EB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44674" y="1685905"/>
                  <a:ext cx="87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9587D195-2126-494D-99E7-0DDA23AD2749}"/>
                    </a:ext>
                  </a:extLst>
                </p14:cNvPr>
                <p14:cNvContentPartPr/>
                <p14:nvPr/>
              </p14:nvContentPartPr>
              <p14:xfrm>
                <a:off x="1765274" y="1504825"/>
                <a:ext cx="19440" cy="3888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9587D195-2126-494D-99E7-0DDA23AD274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756274" y="1496185"/>
                  <a:ext cx="37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073835C-74C3-457D-9ACB-7BC8481C5E04}"/>
                    </a:ext>
                  </a:extLst>
                </p14:cNvPr>
                <p14:cNvContentPartPr/>
                <p14:nvPr/>
              </p14:nvContentPartPr>
              <p14:xfrm>
                <a:off x="1853474" y="1560625"/>
                <a:ext cx="129240" cy="11052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073835C-74C3-457D-9ACB-7BC8481C5E0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44834" y="1551625"/>
                  <a:ext cx="146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277877D-207A-4DB0-BE98-31D398D22645}"/>
                    </a:ext>
                  </a:extLst>
                </p14:cNvPr>
                <p14:cNvContentPartPr/>
                <p14:nvPr/>
              </p14:nvContentPartPr>
              <p14:xfrm>
                <a:off x="1972994" y="1637665"/>
                <a:ext cx="14760" cy="1123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277877D-207A-4DB0-BE98-31D398D2264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963994" y="1629025"/>
                  <a:ext cx="324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2460E622-B99A-4326-8849-5C630F3D19E8}"/>
              </a:ext>
            </a:extLst>
          </p:cNvPr>
          <p:cNvGrpSpPr/>
          <p:nvPr/>
        </p:nvGrpSpPr>
        <p:grpSpPr>
          <a:xfrm>
            <a:off x="3025294" y="3231001"/>
            <a:ext cx="160560" cy="144000"/>
            <a:chOff x="3130394" y="2211505"/>
            <a:chExt cx="16056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A4115C16-39F0-411D-A489-E53F297DA715}"/>
                    </a:ext>
                  </a:extLst>
                </p14:cNvPr>
                <p14:cNvContentPartPr/>
                <p14:nvPr/>
              </p14:nvContentPartPr>
              <p14:xfrm>
                <a:off x="3215714" y="2211505"/>
                <a:ext cx="23040" cy="14400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A4115C16-39F0-411D-A489-E53F297DA71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206714" y="2202505"/>
                  <a:ext cx="40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AA0574AA-DC42-4D54-9323-4AACC897283F}"/>
                    </a:ext>
                  </a:extLst>
                </p14:cNvPr>
                <p14:cNvContentPartPr/>
                <p14:nvPr/>
              </p14:nvContentPartPr>
              <p14:xfrm>
                <a:off x="3130394" y="2288545"/>
                <a:ext cx="160560" cy="327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AA0574AA-DC42-4D54-9323-4AACC89728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21754" y="2279905"/>
                  <a:ext cx="1782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97580FB2-6CC2-4778-BC13-121EE1FF4D33}"/>
                  </a:ext>
                </a:extLst>
              </p14:cNvPr>
              <p14:cNvContentPartPr/>
              <p14:nvPr/>
            </p14:nvContentPartPr>
            <p14:xfrm>
              <a:off x="3150574" y="3874681"/>
              <a:ext cx="153720" cy="24480"/>
            </p14:xfrm>
          </p:contentPart>
        </mc:Choice>
        <mc:Fallback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97580FB2-6CC2-4778-BC13-121EE1FF4D33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3141934" y="3865681"/>
                <a:ext cx="1713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2B3A7461-94DF-49D5-8514-E788B4BF2091}"/>
                  </a:ext>
                </a:extLst>
              </p14:cNvPr>
              <p14:cNvContentPartPr/>
              <p14:nvPr/>
            </p14:nvContentPartPr>
            <p14:xfrm>
              <a:off x="7558054" y="2746081"/>
              <a:ext cx="117720" cy="131400"/>
            </p14:xfrm>
          </p:contentPart>
        </mc:Choice>
        <mc:Fallback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2B3A7461-94DF-49D5-8514-E788B4BF2091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7549054" y="2737441"/>
                <a:ext cx="135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24F4A121-F9E1-4355-9876-201B3A765246}"/>
                  </a:ext>
                </a:extLst>
              </p14:cNvPr>
              <p14:cNvContentPartPr/>
              <p14:nvPr/>
            </p14:nvContentPartPr>
            <p14:xfrm>
              <a:off x="7545454" y="3941281"/>
              <a:ext cx="117360" cy="113400"/>
            </p14:xfrm>
          </p:contentPart>
        </mc:Choice>
        <mc:Fallback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24F4A121-F9E1-4355-9876-201B3A765246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536454" y="3932281"/>
                <a:ext cx="135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5148AC38-BF65-4BF6-87FF-9792E3D1BC46}"/>
                  </a:ext>
                </a:extLst>
              </p14:cNvPr>
              <p14:cNvContentPartPr/>
              <p14:nvPr/>
            </p14:nvContentPartPr>
            <p14:xfrm>
              <a:off x="1160854" y="3028321"/>
              <a:ext cx="113040" cy="102960"/>
            </p14:xfrm>
          </p:contentPart>
        </mc:Choice>
        <mc:Fallback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5148AC38-BF65-4BF6-87FF-9792E3D1BC4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151854" y="3019321"/>
                <a:ext cx="1306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199" name="Entrada de lápiz 198">
                <a:extLst>
                  <a:ext uri="{FF2B5EF4-FFF2-40B4-BE49-F238E27FC236}">
                    <a16:creationId xmlns:a16="http://schemas.microsoft.com/office/drawing/2014/main" id="{C47B99C0-F43E-4393-B5D3-ACC2807EF04D}"/>
                  </a:ext>
                </a:extLst>
              </p14:cNvPr>
              <p14:cNvContentPartPr/>
              <p14:nvPr/>
            </p14:nvContentPartPr>
            <p14:xfrm>
              <a:off x="1118734" y="4209481"/>
              <a:ext cx="123840" cy="86400"/>
            </p14:xfrm>
          </p:contentPart>
        </mc:Choice>
        <mc:Fallback>
          <p:pic>
            <p:nvPicPr>
              <p:cNvPr id="199" name="Entrada de lápiz 198">
                <a:extLst>
                  <a:ext uri="{FF2B5EF4-FFF2-40B4-BE49-F238E27FC236}">
                    <a16:creationId xmlns:a16="http://schemas.microsoft.com/office/drawing/2014/main" id="{C47B99C0-F43E-4393-B5D3-ACC2807EF04D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1110094" y="4200841"/>
                <a:ext cx="1414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o 204">
            <a:extLst>
              <a:ext uri="{FF2B5EF4-FFF2-40B4-BE49-F238E27FC236}">
                <a16:creationId xmlns:a16="http://schemas.microsoft.com/office/drawing/2014/main" id="{31B602D4-C280-4732-9AB7-E8B1ED1AD4F6}"/>
              </a:ext>
            </a:extLst>
          </p:cNvPr>
          <p:cNvGrpSpPr/>
          <p:nvPr/>
        </p:nvGrpSpPr>
        <p:grpSpPr>
          <a:xfrm>
            <a:off x="8519614" y="2478241"/>
            <a:ext cx="1313280" cy="271080"/>
            <a:chOff x="8624714" y="1458745"/>
            <a:chExt cx="131328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EC6D131-92E5-4778-A1AD-B248EE9EADE7}"/>
                    </a:ext>
                  </a:extLst>
                </p14:cNvPr>
                <p14:cNvContentPartPr/>
                <p14:nvPr/>
              </p14:nvContentPartPr>
              <p14:xfrm>
                <a:off x="8740274" y="1535065"/>
                <a:ext cx="59760" cy="19476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EC6D131-92E5-4778-A1AD-B248EE9EADE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31274" y="1526065"/>
                  <a:ext cx="77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4AAA470-1C38-4574-ABBF-E232DFD17179}"/>
                    </a:ext>
                  </a:extLst>
                </p14:cNvPr>
                <p14:cNvContentPartPr/>
                <p14:nvPr/>
              </p14:nvContentPartPr>
              <p14:xfrm>
                <a:off x="8624714" y="1497625"/>
                <a:ext cx="271440" cy="1368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4AAA470-1C38-4574-ABBF-E232DFD1717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16074" y="1488625"/>
                  <a:ext cx="289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F7C020A3-B2B6-4C11-95BF-AD54B6FA24F0}"/>
                    </a:ext>
                  </a:extLst>
                </p14:cNvPr>
                <p14:cNvContentPartPr/>
                <p14:nvPr/>
              </p14:nvContentPartPr>
              <p14:xfrm>
                <a:off x="9014234" y="1493305"/>
                <a:ext cx="254880" cy="18540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F7C020A3-B2B6-4C11-95BF-AD54B6FA24F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05594" y="1484305"/>
                  <a:ext cx="27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EDF6C53B-B62C-4986-A0FC-9D65BFED7131}"/>
                    </a:ext>
                  </a:extLst>
                </p14:cNvPr>
                <p14:cNvContentPartPr/>
                <p14:nvPr/>
              </p14:nvContentPartPr>
              <p14:xfrm>
                <a:off x="9361634" y="1463065"/>
                <a:ext cx="200520" cy="23832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EDF6C53B-B62C-4986-A0FC-9D65BFED713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352994" y="1454065"/>
                  <a:ext cx="218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199F7DE9-E6A8-46DB-92EB-FF10C6BC4F43}"/>
                    </a:ext>
                  </a:extLst>
                </p14:cNvPr>
                <p14:cNvContentPartPr/>
                <p14:nvPr/>
              </p14:nvContentPartPr>
              <p14:xfrm>
                <a:off x="9608954" y="1458745"/>
                <a:ext cx="329040" cy="20664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199F7DE9-E6A8-46DB-92EB-FF10C6BC4F4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599954" y="1450105"/>
                  <a:ext cx="3466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6E0B316B-BF6E-429B-98A4-68580C07AC11}"/>
              </a:ext>
            </a:extLst>
          </p:cNvPr>
          <p:cNvGrpSpPr/>
          <p:nvPr/>
        </p:nvGrpSpPr>
        <p:grpSpPr>
          <a:xfrm>
            <a:off x="10133854" y="2265121"/>
            <a:ext cx="1728720" cy="512280"/>
            <a:chOff x="10238954" y="1245625"/>
            <a:chExt cx="172872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E853924F-BF70-4CC8-84EE-24B8FA48EBF5}"/>
                    </a:ext>
                  </a:extLst>
                </p14:cNvPr>
                <p14:cNvContentPartPr/>
                <p14:nvPr/>
              </p14:nvContentPartPr>
              <p14:xfrm>
                <a:off x="10238954" y="1328065"/>
                <a:ext cx="223200" cy="29952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853924F-BF70-4CC8-84EE-24B8FA48EBF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230314" y="1319065"/>
                  <a:ext cx="240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C4B1DBA0-7E4D-4073-A39F-565E17821F85}"/>
                    </a:ext>
                  </a:extLst>
                </p14:cNvPr>
                <p14:cNvContentPartPr/>
                <p14:nvPr/>
              </p14:nvContentPartPr>
              <p14:xfrm>
                <a:off x="10606514" y="1523545"/>
                <a:ext cx="148680" cy="16560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C4B1DBA0-7E4D-4073-A39F-565E17821F8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597874" y="1514545"/>
                  <a:ext cx="166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04FFE55-60BC-45F0-B4BE-8894CFB6E926}"/>
                    </a:ext>
                  </a:extLst>
                </p14:cNvPr>
                <p14:cNvContentPartPr/>
                <p14:nvPr/>
              </p14:nvContentPartPr>
              <p14:xfrm>
                <a:off x="10783634" y="1371625"/>
                <a:ext cx="215640" cy="17712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04FFE55-60BC-45F0-B4BE-8894CFB6E92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774634" y="1362985"/>
                  <a:ext cx="233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89B4A67-5A4B-4576-83BC-34A4F8D509FA}"/>
                    </a:ext>
                  </a:extLst>
                </p14:cNvPr>
                <p14:cNvContentPartPr/>
                <p14:nvPr/>
              </p14:nvContentPartPr>
              <p14:xfrm>
                <a:off x="10926194" y="1480705"/>
                <a:ext cx="183240" cy="16668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89B4A67-5A4B-4576-83BC-34A4F8D509F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917554" y="1471705"/>
                  <a:ext cx="20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FBA16A4-EC29-417F-9174-62091DB4CAE5}"/>
                    </a:ext>
                  </a:extLst>
                </p14:cNvPr>
                <p14:cNvContentPartPr/>
                <p14:nvPr/>
              </p14:nvContentPartPr>
              <p14:xfrm>
                <a:off x="11110154" y="1245625"/>
                <a:ext cx="189000" cy="32292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FBA16A4-EC29-417F-9174-62091DB4CAE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101514" y="1236985"/>
                  <a:ext cx="206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A3C1089B-8434-4D18-9232-BB9ED95A45FB}"/>
                    </a:ext>
                  </a:extLst>
                </p14:cNvPr>
                <p14:cNvContentPartPr/>
                <p14:nvPr/>
              </p14:nvContentPartPr>
              <p14:xfrm>
                <a:off x="11300594" y="1446505"/>
                <a:ext cx="141480" cy="17820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A3C1089B-8434-4D18-9232-BB9ED95A45F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291594" y="1437505"/>
                  <a:ext cx="159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F41DBA7-9CB6-4751-B050-9E60B9B23F31}"/>
                    </a:ext>
                  </a:extLst>
                </p14:cNvPr>
                <p14:cNvContentPartPr/>
                <p14:nvPr/>
              </p14:nvContentPartPr>
              <p14:xfrm>
                <a:off x="11388074" y="1544065"/>
                <a:ext cx="338400" cy="21384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F41DBA7-9CB6-4751-B050-9E60B9B23F3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379074" y="1535065"/>
                  <a:ext cx="356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991BB918-7A01-4B4D-97E1-DE94EC167CFF}"/>
                    </a:ext>
                  </a:extLst>
                </p14:cNvPr>
                <p14:cNvContentPartPr/>
                <p14:nvPr/>
              </p14:nvContentPartPr>
              <p14:xfrm>
                <a:off x="11605514" y="1419865"/>
                <a:ext cx="156240" cy="1317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991BB918-7A01-4B4D-97E1-DE94EC167CF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596874" y="1411225"/>
                  <a:ext cx="17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D03CE33A-B670-4352-8352-01EAA3780775}"/>
                    </a:ext>
                  </a:extLst>
                </p14:cNvPr>
                <p14:cNvContentPartPr/>
                <p14:nvPr/>
              </p14:nvContentPartPr>
              <p14:xfrm>
                <a:off x="11736914" y="1482145"/>
                <a:ext cx="230760" cy="21708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D03CE33A-B670-4352-8352-01EAA378077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728274" y="1473505"/>
                  <a:ext cx="248400" cy="23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232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FBD551-C941-41FC-A32F-5351C8C4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5" y="103657"/>
            <a:ext cx="6657975" cy="120967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C95E2ACC-22B2-4526-AEF0-28214DDBE4CF}"/>
              </a:ext>
            </a:extLst>
          </p:cNvPr>
          <p:cNvGrpSpPr/>
          <p:nvPr/>
        </p:nvGrpSpPr>
        <p:grpSpPr>
          <a:xfrm>
            <a:off x="658230" y="1612065"/>
            <a:ext cx="669960" cy="388440"/>
            <a:chOff x="658230" y="1612065"/>
            <a:chExt cx="66996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0A8FEAE-8894-4258-8456-1B748D9CC351}"/>
                    </a:ext>
                  </a:extLst>
                </p14:cNvPr>
                <p14:cNvContentPartPr/>
                <p14:nvPr/>
              </p14:nvContentPartPr>
              <p14:xfrm>
                <a:off x="658230" y="1612065"/>
                <a:ext cx="250920" cy="3351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0A8FEAE-8894-4258-8456-1B748D9CC3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9590" y="1603425"/>
                  <a:ext cx="268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E5ACFB8-B0AE-40BE-9752-9FBD013D2ECB}"/>
                    </a:ext>
                  </a:extLst>
                </p14:cNvPr>
                <p14:cNvContentPartPr/>
                <p14:nvPr/>
              </p14:nvContentPartPr>
              <p14:xfrm>
                <a:off x="943350" y="1823385"/>
                <a:ext cx="159120" cy="177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E5ACFB8-B0AE-40BE-9752-9FBD013D2E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4350" y="1814385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4450DC6-5A36-4200-8FC7-7360BE27BE32}"/>
                    </a:ext>
                  </a:extLst>
                </p14:cNvPr>
                <p14:cNvContentPartPr/>
                <p14:nvPr/>
              </p14:nvContentPartPr>
              <p14:xfrm>
                <a:off x="904830" y="1924905"/>
                <a:ext cx="143280" cy="21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4450DC6-5A36-4200-8FC7-7360BE27B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5830" y="1915905"/>
                  <a:ext cx="160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7E1408C-DD22-4B51-A17E-3FEE00196A4F}"/>
                    </a:ext>
                  </a:extLst>
                </p14:cNvPr>
                <p14:cNvContentPartPr/>
                <p14:nvPr/>
              </p14:nvContentPartPr>
              <p14:xfrm>
                <a:off x="1194630" y="1851825"/>
                <a:ext cx="133560" cy="205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7E1408C-DD22-4B51-A17E-3FEE00196A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630" y="1842825"/>
                  <a:ext cx="151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BF89111-6F9B-42AE-8184-F321F1A06D58}"/>
                    </a:ext>
                  </a:extLst>
                </p14:cNvPr>
                <p14:cNvContentPartPr/>
                <p14:nvPr/>
              </p14:nvContentPartPr>
              <p14:xfrm>
                <a:off x="1203990" y="1945425"/>
                <a:ext cx="103320" cy="9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BF89111-6F9B-42AE-8184-F321F1A06D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95350" y="1936785"/>
                  <a:ext cx="1209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3D216B3-076F-449B-9B49-2BD1446D00CA}"/>
              </a:ext>
            </a:extLst>
          </p:cNvPr>
          <p:cNvGrpSpPr/>
          <p:nvPr/>
        </p:nvGrpSpPr>
        <p:grpSpPr>
          <a:xfrm>
            <a:off x="1619070" y="1711065"/>
            <a:ext cx="612360" cy="248760"/>
            <a:chOff x="1619070" y="1711065"/>
            <a:chExt cx="6123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DCC46CA-6DC1-4885-80FA-11137B3CE53D}"/>
                    </a:ext>
                  </a:extLst>
                </p14:cNvPr>
                <p14:cNvContentPartPr/>
                <p14:nvPr/>
              </p14:nvContentPartPr>
              <p14:xfrm>
                <a:off x="1619070" y="1740945"/>
                <a:ext cx="243000" cy="2188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DCC46CA-6DC1-4885-80FA-11137B3CE5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10430" y="1732305"/>
                  <a:ext cx="260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5BB34F7-89EF-4779-9710-7B72B0BB69BF}"/>
                    </a:ext>
                  </a:extLst>
                </p14:cNvPr>
                <p14:cNvContentPartPr/>
                <p14:nvPr/>
              </p14:nvContentPartPr>
              <p14:xfrm>
                <a:off x="1989510" y="1711065"/>
                <a:ext cx="241920" cy="223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5BB34F7-89EF-4779-9710-7B72B0BB69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0510" y="1702425"/>
                  <a:ext cx="259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C83A92F-360E-4FBB-9B62-27BCBFBA39FD}"/>
              </a:ext>
            </a:extLst>
          </p:cNvPr>
          <p:cNvGrpSpPr/>
          <p:nvPr/>
        </p:nvGrpSpPr>
        <p:grpSpPr>
          <a:xfrm>
            <a:off x="700350" y="2237745"/>
            <a:ext cx="1598040" cy="521280"/>
            <a:chOff x="700350" y="2237745"/>
            <a:chExt cx="15980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51CA95B-A54B-4930-B94C-F81D77D8A57F}"/>
                    </a:ext>
                  </a:extLst>
                </p14:cNvPr>
                <p14:cNvContentPartPr/>
                <p14:nvPr/>
              </p14:nvContentPartPr>
              <p14:xfrm>
                <a:off x="856950" y="2390385"/>
                <a:ext cx="16920" cy="2462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51CA95B-A54B-4930-B94C-F81D77D8A5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8310" y="2381385"/>
                  <a:ext cx="3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508C6D7-1C40-48DE-9FEA-246A85DC7B8E}"/>
                    </a:ext>
                  </a:extLst>
                </p14:cNvPr>
                <p14:cNvContentPartPr/>
                <p14:nvPr/>
              </p14:nvContentPartPr>
              <p14:xfrm>
                <a:off x="700350" y="2237745"/>
                <a:ext cx="357480" cy="191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508C6D7-1C40-48DE-9FEA-246A85DC7B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1710" y="2229105"/>
                  <a:ext cx="375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FF3738B-D009-4BB6-9217-9FF04D1B440E}"/>
                    </a:ext>
                  </a:extLst>
                </p14:cNvPr>
                <p14:cNvContentPartPr/>
                <p14:nvPr/>
              </p14:nvContentPartPr>
              <p14:xfrm>
                <a:off x="995190" y="2548425"/>
                <a:ext cx="170280" cy="198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FF3738B-D009-4BB6-9217-9FF04D1B44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550" y="2539425"/>
                  <a:ext cx="187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718804E-C52B-4BCB-876B-A64EFF21F183}"/>
                    </a:ext>
                  </a:extLst>
                </p14:cNvPr>
                <p14:cNvContentPartPr/>
                <p14:nvPr/>
              </p14:nvContentPartPr>
              <p14:xfrm>
                <a:off x="979350" y="2639865"/>
                <a:ext cx="145080" cy="24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718804E-C52B-4BCB-876B-A64EFF21F1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0710" y="2631225"/>
                  <a:ext cx="162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B54CC83-5E82-41D4-82E8-AD0BDD4CEC07}"/>
                    </a:ext>
                  </a:extLst>
                </p14:cNvPr>
                <p14:cNvContentPartPr/>
                <p14:nvPr/>
              </p14:nvContentPartPr>
              <p14:xfrm>
                <a:off x="1273830" y="2651385"/>
                <a:ext cx="190440" cy="107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B54CC83-5E82-41D4-82E8-AD0BDD4CEC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64830" y="2642745"/>
                  <a:ext cx="208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ECF4053-49FE-47AE-BC3F-F2675C054BB2}"/>
                    </a:ext>
                  </a:extLst>
                </p14:cNvPr>
                <p14:cNvContentPartPr/>
                <p14:nvPr/>
              </p14:nvContentPartPr>
              <p14:xfrm>
                <a:off x="1522950" y="2631945"/>
                <a:ext cx="171360" cy="1166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ECF4053-49FE-47AE-BC3F-F2675C054B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13950" y="2622945"/>
                  <a:ext cx="189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DB18622-0F4C-44B8-A8D2-DDDA48F65B7C}"/>
                    </a:ext>
                  </a:extLst>
                </p14:cNvPr>
                <p14:cNvContentPartPr/>
                <p14:nvPr/>
              </p14:nvContentPartPr>
              <p14:xfrm>
                <a:off x="1624470" y="2486865"/>
                <a:ext cx="85680" cy="1317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DB18622-0F4C-44B8-A8D2-DDDA48F65B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15470" y="2477865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3DF09E9-451E-4C2E-8F22-150ADCA51E0B}"/>
                    </a:ext>
                  </a:extLst>
                </p14:cNvPr>
                <p14:cNvContentPartPr/>
                <p14:nvPr/>
              </p14:nvContentPartPr>
              <p14:xfrm>
                <a:off x="1705830" y="2540145"/>
                <a:ext cx="143280" cy="202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3DF09E9-451E-4C2E-8F22-150ADCA51E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96830" y="2531505"/>
                  <a:ext cx="160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0CCF1AE-8403-4550-8EA9-668D9083141B}"/>
                    </a:ext>
                  </a:extLst>
                </p14:cNvPr>
                <p14:cNvContentPartPr/>
                <p14:nvPr/>
              </p14:nvContentPartPr>
              <p14:xfrm>
                <a:off x="1692150" y="2603865"/>
                <a:ext cx="226080" cy="136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0CCF1AE-8403-4550-8EA9-668D908314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83150" y="2594865"/>
                  <a:ext cx="243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0B79F38-1391-429A-83C1-F6F845315731}"/>
                    </a:ext>
                  </a:extLst>
                </p14:cNvPr>
                <p14:cNvContentPartPr/>
                <p14:nvPr/>
              </p14:nvContentPartPr>
              <p14:xfrm>
                <a:off x="2114430" y="2526465"/>
                <a:ext cx="183960" cy="19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0B79F38-1391-429A-83C1-F6F8453157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05430" y="2517825"/>
                  <a:ext cx="201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FA3D061-6565-4F07-944D-DB5B4A7C3B9B}"/>
                    </a:ext>
                  </a:extLst>
                </p14:cNvPr>
                <p14:cNvContentPartPr/>
                <p14:nvPr/>
              </p14:nvContentPartPr>
              <p14:xfrm>
                <a:off x="2155110" y="2599545"/>
                <a:ext cx="143280" cy="187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FA3D061-6565-4F07-944D-DB5B4A7C3B9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46110" y="2590905"/>
                  <a:ext cx="1609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E9FBB52-5CE6-4608-992A-5186B3BE59B1}"/>
              </a:ext>
            </a:extLst>
          </p:cNvPr>
          <p:cNvGrpSpPr/>
          <p:nvPr/>
        </p:nvGrpSpPr>
        <p:grpSpPr>
          <a:xfrm>
            <a:off x="2579190" y="2282385"/>
            <a:ext cx="908280" cy="338040"/>
            <a:chOff x="2579190" y="2282385"/>
            <a:chExt cx="9082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161CBDC-1CDC-4164-9F53-53E74DDC2287}"/>
                    </a:ext>
                  </a:extLst>
                </p14:cNvPr>
                <p14:cNvContentPartPr/>
                <p14:nvPr/>
              </p14:nvContentPartPr>
              <p14:xfrm>
                <a:off x="2579190" y="2466705"/>
                <a:ext cx="151560" cy="1461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161CBDC-1CDC-4164-9F53-53E74DDC22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70190" y="2458065"/>
                  <a:ext cx="169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A8B850E-DDFA-48FE-B77F-D142590AFE0C}"/>
                    </a:ext>
                  </a:extLst>
                </p14:cNvPr>
                <p14:cNvContentPartPr/>
                <p14:nvPr/>
              </p14:nvContentPartPr>
              <p14:xfrm>
                <a:off x="2713830" y="2282385"/>
                <a:ext cx="34560" cy="76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A8B850E-DDFA-48FE-B77F-D142590AFE0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04830" y="2273745"/>
                  <a:ext cx="52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C0582FF-B656-4B26-8FAE-A5F8BFCF1CA6}"/>
                    </a:ext>
                  </a:extLst>
                </p14:cNvPr>
                <p14:cNvContentPartPr/>
                <p14:nvPr/>
              </p14:nvContentPartPr>
              <p14:xfrm>
                <a:off x="2875110" y="2426385"/>
                <a:ext cx="162000" cy="1940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C0582FF-B656-4B26-8FAE-A5F8BFCF1C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66470" y="2417385"/>
                  <a:ext cx="179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F05B9B6-41F1-4235-A892-C03F5CC3FA7A}"/>
                    </a:ext>
                  </a:extLst>
                </p14:cNvPr>
                <p14:cNvContentPartPr/>
                <p14:nvPr/>
              </p14:nvContentPartPr>
              <p14:xfrm>
                <a:off x="3210630" y="2380305"/>
                <a:ext cx="276840" cy="217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F05B9B6-41F1-4235-A892-C03F5CC3FA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01990" y="2371305"/>
                  <a:ext cx="294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C41C9E3-FCC5-47C2-89CC-965524D85362}"/>
              </a:ext>
            </a:extLst>
          </p:cNvPr>
          <p:cNvGrpSpPr/>
          <p:nvPr/>
        </p:nvGrpSpPr>
        <p:grpSpPr>
          <a:xfrm>
            <a:off x="800430" y="3071145"/>
            <a:ext cx="1121040" cy="385920"/>
            <a:chOff x="800430" y="3071145"/>
            <a:chExt cx="112104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F402B00-028A-428A-A33B-C9193280494C}"/>
                    </a:ext>
                  </a:extLst>
                </p14:cNvPr>
                <p14:cNvContentPartPr/>
                <p14:nvPr/>
              </p14:nvContentPartPr>
              <p14:xfrm>
                <a:off x="800430" y="3071145"/>
                <a:ext cx="273960" cy="3020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F402B00-028A-428A-A33B-C919328049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1790" y="3062505"/>
                  <a:ext cx="291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48DDB92-0ABE-43A7-BD40-3478FC8ED7E0}"/>
                    </a:ext>
                  </a:extLst>
                </p14:cNvPr>
                <p14:cNvContentPartPr/>
                <p14:nvPr/>
              </p14:nvContentPartPr>
              <p14:xfrm>
                <a:off x="1210470" y="3259785"/>
                <a:ext cx="190440" cy="197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48DDB92-0ABE-43A7-BD40-3478FC8ED7E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01470" y="3251145"/>
                  <a:ext cx="208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B19BDAA-DF29-4365-B6C2-A2C999FDF728}"/>
                    </a:ext>
                  </a:extLst>
                </p14:cNvPr>
                <p14:cNvContentPartPr/>
                <p14:nvPr/>
              </p14:nvContentPartPr>
              <p14:xfrm>
                <a:off x="1231710" y="3342225"/>
                <a:ext cx="134280" cy="47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B19BDAA-DF29-4365-B6C2-A2C999FDF7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23070" y="3333585"/>
                  <a:ext cx="151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BB8A282-348E-4C46-A7F3-260EBFC92882}"/>
                    </a:ext>
                  </a:extLst>
                </p14:cNvPr>
                <p14:cNvContentPartPr/>
                <p14:nvPr/>
              </p14:nvContentPartPr>
              <p14:xfrm>
                <a:off x="1481910" y="3341145"/>
                <a:ext cx="187920" cy="82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BB8A282-348E-4C46-A7F3-260EBFC928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72910" y="3332505"/>
                  <a:ext cx="20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C334696-B06B-4617-AA3A-0CB3C717ECB7}"/>
                    </a:ext>
                  </a:extLst>
                </p14:cNvPr>
                <p14:cNvContentPartPr/>
                <p14:nvPr/>
              </p14:nvContentPartPr>
              <p14:xfrm>
                <a:off x="1697910" y="3354825"/>
                <a:ext cx="60120" cy="36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C334696-B06B-4617-AA3A-0CB3C717EC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8910" y="3345825"/>
                  <a:ext cx="77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E0E8737-F91E-4F94-8155-8510F79D05A4}"/>
                    </a:ext>
                  </a:extLst>
                </p14:cNvPr>
                <p14:cNvContentPartPr/>
                <p14:nvPr/>
              </p14:nvContentPartPr>
              <p14:xfrm>
                <a:off x="1695390" y="3188865"/>
                <a:ext cx="62640" cy="93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E0E8737-F91E-4F94-8155-8510F79D05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86390" y="3180225"/>
                  <a:ext cx="80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EAB7557-090D-4859-9B52-32CEF9D3E214}"/>
                    </a:ext>
                  </a:extLst>
                </p14:cNvPr>
                <p14:cNvContentPartPr/>
                <p14:nvPr/>
              </p14:nvContentPartPr>
              <p14:xfrm>
                <a:off x="1811310" y="3270585"/>
                <a:ext cx="110160" cy="1274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EAB7557-090D-4859-9B52-32CEF9D3E2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02310" y="3261585"/>
                  <a:ext cx="1278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A8FEC7B-99AF-4363-9925-588014161650}"/>
              </a:ext>
            </a:extLst>
          </p:cNvPr>
          <p:cNvGrpSpPr/>
          <p:nvPr/>
        </p:nvGrpSpPr>
        <p:grpSpPr>
          <a:xfrm>
            <a:off x="2128470" y="3265185"/>
            <a:ext cx="188640" cy="104040"/>
            <a:chOff x="2128470" y="3265185"/>
            <a:chExt cx="18864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9517066-8889-4ADA-A26D-17835D90CFF0}"/>
                    </a:ext>
                  </a:extLst>
                </p14:cNvPr>
                <p14:cNvContentPartPr/>
                <p14:nvPr/>
              </p14:nvContentPartPr>
              <p14:xfrm>
                <a:off x="2128470" y="3265185"/>
                <a:ext cx="169560" cy="32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9517066-8889-4ADA-A26D-17835D90CFF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9470" y="3256185"/>
                  <a:ext cx="18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D6715E4-7938-440D-8D0F-3D1BC5E95EBE}"/>
                    </a:ext>
                  </a:extLst>
                </p14:cNvPr>
                <p14:cNvContentPartPr/>
                <p14:nvPr/>
              </p14:nvContentPartPr>
              <p14:xfrm>
                <a:off x="2176350" y="3345105"/>
                <a:ext cx="140760" cy="24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D6715E4-7938-440D-8D0F-3D1BC5E95E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710" y="3336465"/>
                  <a:ext cx="1584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FECCC30-3C34-4BED-9982-057F016420C7}"/>
              </a:ext>
            </a:extLst>
          </p:cNvPr>
          <p:cNvGrpSpPr/>
          <p:nvPr/>
        </p:nvGrpSpPr>
        <p:grpSpPr>
          <a:xfrm>
            <a:off x="2556510" y="3109305"/>
            <a:ext cx="975240" cy="245160"/>
            <a:chOff x="2556510" y="3109305"/>
            <a:chExt cx="975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259045B-FB35-4D61-9001-726A376FA63B}"/>
                    </a:ext>
                  </a:extLst>
                </p14:cNvPr>
                <p14:cNvContentPartPr/>
                <p14:nvPr/>
              </p14:nvContentPartPr>
              <p14:xfrm>
                <a:off x="2556510" y="3148905"/>
                <a:ext cx="228600" cy="205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259045B-FB35-4D61-9001-726A376FA6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47870" y="3140265"/>
                  <a:ext cx="24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0FDA85F-E443-4E09-BECD-7CF1918CF452}"/>
                    </a:ext>
                  </a:extLst>
                </p14:cNvPr>
                <p14:cNvContentPartPr/>
                <p14:nvPr/>
              </p14:nvContentPartPr>
              <p14:xfrm>
                <a:off x="2877990" y="3217665"/>
                <a:ext cx="269280" cy="106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0FDA85F-E443-4E09-BECD-7CF1918CF4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68990" y="3209025"/>
                  <a:ext cx="286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25BC1AC-BE60-443A-96D6-2CA8A57657C6}"/>
                    </a:ext>
                  </a:extLst>
                </p14:cNvPr>
                <p14:cNvContentPartPr/>
                <p14:nvPr/>
              </p14:nvContentPartPr>
              <p14:xfrm>
                <a:off x="3215310" y="3109305"/>
                <a:ext cx="316440" cy="23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25BC1AC-BE60-443A-96D6-2CA8A576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06670" y="3100305"/>
                  <a:ext cx="33408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98D4DEF0-FFD6-4CF5-B6E2-2F2C45981792}"/>
                  </a:ext>
                </a:extLst>
              </p14:cNvPr>
              <p14:cNvContentPartPr/>
              <p14:nvPr/>
            </p14:nvContentPartPr>
            <p14:xfrm>
              <a:off x="6328950" y="1683345"/>
              <a:ext cx="1774440" cy="5940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98D4DEF0-FFD6-4CF5-B6E2-2F2C4598179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19950" y="1674705"/>
                <a:ext cx="17920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o 105">
            <a:extLst>
              <a:ext uri="{FF2B5EF4-FFF2-40B4-BE49-F238E27FC236}">
                <a16:creationId xmlns:a16="http://schemas.microsoft.com/office/drawing/2014/main" id="{F85B2522-64C2-437E-B1E3-6E3A1FF4FECE}"/>
              </a:ext>
            </a:extLst>
          </p:cNvPr>
          <p:cNvGrpSpPr/>
          <p:nvPr/>
        </p:nvGrpSpPr>
        <p:grpSpPr>
          <a:xfrm>
            <a:off x="757590" y="3970065"/>
            <a:ext cx="1251360" cy="450360"/>
            <a:chOff x="757590" y="3970065"/>
            <a:chExt cx="1251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B051A1B-C220-4DF2-A01E-0A6157042944}"/>
                    </a:ext>
                  </a:extLst>
                </p14:cNvPr>
                <p14:cNvContentPartPr/>
                <p14:nvPr/>
              </p14:nvContentPartPr>
              <p14:xfrm>
                <a:off x="757590" y="3970065"/>
                <a:ext cx="322200" cy="3711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B051A1B-C220-4DF2-A01E-0A61570429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8950" y="3961425"/>
                  <a:ext cx="339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C6275B4-0A10-4437-BB01-70715D145C4A}"/>
                    </a:ext>
                  </a:extLst>
                </p14:cNvPr>
                <p14:cNvContentPartPr/>
                <p14:nvPr/>
              </p14:nvContentPartPr>
              <p14:xfrm>
                <a:off x="1183470" y="4209105"/>
                <a:ext cx="192960" cy="2113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C6275B4-0A10-4437-BB01-70715D145C4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4470" y="4200465"/>
                  <a:ext cx="210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3BDDAA7-8070-42F6-8F8A-F37E60DA29B7}"/>
                    </a:ext>
                  </a:extLst>
                </p14:cNvPr>
                <p14:cNvContentPartPr/>
                <p14:nvPr/>
              </p14:nvContentPartPr>
              <p14:xfrm>
                <a:off x="1474350" y="4324305"/>
                <a:ext cx="285840" cy="88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3BDDAA7-8070-42F6-8F8A-F37E60DA29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65350" y="4315305"/>
                  <a:ext cx="30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E6DA4D5-C6DC-458F-A3BC-B7200EFB7962}"/>
                    </a:ext>
                  </a:extLst>
                </p14:cNvPr>
                <p14:cNvContentPartPr/>
                <p14:nvPr/>
              </p14:nvContentPartPr>
              <p14:xfrm>
                <a:off x="1741110" y="4168065"/>
                <a:ext cx="41400" cy="1090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E6DA4D5-C6DC-458F-A3BC-B7200EFB79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32110" y="4159425"/>
                  <a:ext cx="5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EFADF5C0-7C85-4F92-813D-D018D0B7AA4B}"/>
                    </a:ext>
                  </a:extLst>
                </p14:cNvPr>
                <p14:cNvContentPartPr/>
                <p14:nvPr/>
              </p14:nvContentPartPr>
              <p14:xfrm>
                <a:off x="1816710" y="4232865"/>
                <a:ext cx="192240" cy="1778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EFADF5C0-7C85-4F92-813D-D018D0B7AA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08070" y="4223865"/>
                  <a:ext cx="20988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E0780897-1E65-4739-B2EC-971F38F61DD5}"/>
              </a:ext>
            </a:extLst>
          </p:cNvPr>
          <p:cNvGrpSpPr/>
          <p:nvPr/>
        </p:nvGrpSpPr>
        <p:grpSpPr>
          <a:xfrm>
            <a:off x="2273550" y="4146105"/>
            <a:ext cx="801360" cy="223200"/>
            <a:chOff x="2273550" y="4146105"/>
            <a:chExt cx="8013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5380C09-A416-4BEC-964E-10FC011E91B3}"/>
                    </a:ext>
                  </a:extLst>
                </p14:cNvPr>
                <p14:cNvContentPartPr/>
                <p14:nvPr/>
              </p14:nvContentPartPr>
              <p14:xfrm>
                <a:off x="2273550" y="4254105"/>
                <a:ext cx="249840" cy="198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5380C09-A416-4BEC-964E-10FC011E91B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64550" y="4245105"/>
                  <a:ext cx="267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525996A-5836-415C-B667-25C0BAE403DA}"/>
                    </a:ext>
                  </a:extLst>
                </p14:cNvPr>
                <p14:cNvContentPartPr/>
                <p14:nvPr/>
              </p14:nvContentPartPr>
              <p14:xfrm>
                <a:off x="2341950" y="4339785"/>
                <a:ext cx="194760" cy="277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525996A-5836-415C-B667-25C0BAE403D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32950" y="4331145"/>
                  <a:ext cx="212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33A3D04-338F-4B87-8415-E0280329B850}"/>
                    </a:ext>
                  </a:extLst>
                </p14:cNvPr>
                <p14:cNvContentPartPr/>
                <p14:nvPr/>
              </p14:nvContentPartPr>
              <p14:xfrm>
                <a:off x="2739030" y="4146105"/>
                <a:ext cx="335880" cy="2232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33A3D04-338F-4B87-8415-E0280329B85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30390" y="4137465"/>
                  <a:ext cx="35352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F5416234-D8DD-4316-9446-FC3245284487}"/>
                  </a:ext>
                </a:extLst>
              </p14:cNvPr>
              <p14:cNvContentPartPr/>
              <p14:nvPr/>
            </p14:nvContentPartPr>
            <p14:xfrm>
              <a:off x="3376230" y="4060785"/>
              <a:ext cx="272880" cy="29088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F5416234-D8DD-4316-9446-FC324528448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367230" y="4051785"/>
                <a:ext cx="29052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upo 134">
            <a:extLst>
              <a:ext uri="{FF2B5EF4-FFF2-40B4-BE49-F238E27FC236}">
                <a16:creationId xmlns:a16="http://schemas.microsoft.com/office/drawing/2014/main" id="{771239ED-CC63-442F-A79C-C55F100DA02D}"/>
              </a:ext>
            </a:extLst>
          </p:cNvPr>
          <p:cNvGrpSpPr/>
          <p:nvPr/>
        </p:nvGrpSpPr>
        <p:grpSpPr>
          <a:xfrm>
            <a:off x="3254910" y="940335"/>
            <a:ext cx="8200440" cy="4295880"/>
            <a:chOff x="3645870" y="994665"/>
            <a:chExt cx="8200440" cy="42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EE03544-92D5-4FE2-84A8-8B32949AB209}"/>
                    </a:ext>
                  </a:extLst>
                </p14:cNvPr>
                <p14:cNvContentPartPr/>
                <p14:nvPr/>
              </p14:nvContentPartPr>
              <p14:xfrm>
                <a:off x="8167470" y="994665"/>
                <a:ext cx="196920" cy="3276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EE03544-92D5-4FE2-84A8-8B32949AB20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8470" y="986025"/>
                  <a:ext cx="21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E41277B-AA67-491E-B5A9-B0FF194830F2}"/>
                    </a:ext>
                  </a:extLst>
                </p14:cNvPr>
                <p14:cNvContentPartPr/>
                <p14:nvPr/>
              </p14:nvContentPartPr>
              <p14:xfrm>
                <a:off x="8429550" y="1175385"/>
                <a:ext cx="183240" cy="160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E41277B-AA67-491E-B5A9-B0FF194830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20910" y="1166385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EC91D13-F558-46E6-890B-239201C9AB7D}"/>
                    </a:ext>
                  </a:extLst>
                </p14:cNvPr>
                <p14:cNvContentPartPr/>
                <p14:nvPr/>
              </p14:nvContentPartPr>
              <p14:xfrm>
                <a:off x="8410830" y="1235505"/>
                <a:ext cx="84600" cy="32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EC91D13-F558-46E6-890B-239201C9AB7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02190" y="1226865"/>
                  <a:ext cx="102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536ABC4-0314-42F4-A4DF-AC8644B15862}"/>
                    </a:ext>
                  </a:extLst>
                </p14:cNvPr>
                <p14:cNvContentPartPr/>
                <p14:nvPr/>
              </p14:nvContentPartPr>
              <p14:xfrm>
                <a:off x="8378430" y="1155585"/>
                <a:ext cx="136080" cy="34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536ABC4-0314-42F4-A4DF-AC8644B1586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69430" y="1146945"/>
                  <a:ext cx="153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DE5D484-E230-458D-A272-65716240EF5C}"/>
                    </a:ext>
                  </a:extLst>
                </p14:cNvPr>
                <p14:cNvContentPartPr/>
                <p14:nvPr/>
              </p14:nvContentPartPr>
              <p14:xfrm>
                <a:off x="5889750" y="1771185"/>
                <a:ext cx="932040" cy="709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DE5D484-E230-458D-A272-65716240EF5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81110" y="1762545"/>
                  <a:ext cx="9496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9E763DB-F306-4BF3-927B-D1B1EF432ECC}"/>
                    </a:ext>
                  </a:extLst>
                </p14:cNvPr>
                <p14:cNvContentPartPr/>
                <p14:nvPr/>
              </p14:nvContentPartPr>
              <p14:xfrm>
                <a:off x="6774630" y="1800705"/>
                <a:ext cx="16920" cy="191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9E763DB-F306-4BF3-927B-D1B1EF432EC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65630" y="1791705"/>
                  <a:ext cx="3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C374F5A-D806-4FC4-A54D-3923B0AFE5B8}"/>
                    </a:ext>
                  </a:extLst>
                </p14:cNvPr>
                <p14:cNvContentPartPr/>
                <p14:nvPr/>
              </p14:nvContentPartPr>
              <p14:xfrm>
                <a:off x="6654390" y="1904385"/>
                <a:ext cx="245520" cy="23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C374F5A-D806-4FC4-A54D-3923B0AFE5B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45390" y="1895385"/>
                  <a:ext cx="263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33F70CE-1B3A-44A6-BD95-A78F8CBFDF5B}"/>
                    </a:ext>
                  </a:extLst>
                </p14:cNvPr>
                <p14:cNvContentPartPr/>
                <p14:nvPr/>
              </p14:nvContentPartPr>
              <p14:xfrm>
                <a:off x="6950310" y="2164305"/>
                <a:ext cx="236520" cy="1818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33F70CE-1B3A-44A6-BD95-A78F8CBFDF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41310" y="2155665"/>
                  <a:ext cx="254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DDD4986-D551-40A4-8989-B5D8E0750CBC}"/>
                    </a:ext>
                  </a:extLst>
                </p14:cNvPr>
                <p14:cNvContentPartPr/>
                <p14:nvPr/>
              </p14:nvContentPartPr>
              <p14:xfrm>
                <a:off x="7191870" y="2202465"/>
                <a:ext cx="189000" cy="160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DDD4986-D551-40A4-8989-B5D8E0750C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82870" y="2193465"/>
                  <a:ext cx="206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9D75CD0-73F5-431F-93EC-777D3BA6F6F3}"/>
                    </a:ext>
                  </a:extLst>
                </p14:cNvPr>
                <p14:cNvContentPartPr/>
                <p14:nvPr/>
              </p14:nvContentPartPr>
              <p14:xfrm>
                <a:off x="7391310" y="2152425"/>
                <a:ext cx="189720" cy="1879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9D75CD0-73F5-431F-93EC-777D3BA6F6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82670" y="2143785"/>
                  <a:ext cx="20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44A34A1-EA4D-43A9-942B-AF6D279CED62}"/>
                    </a:ext>
                  </a:extLst>
                </p14:cNvPr>
                <p14:cNvContentPartPr/>
                <p14:nvPr/>
              </p14:nvContentPartPr>
              <p14:xfrm>
                <a:off x="8090790" y="1603425"/>
                <a:ext cx="20160" cy="2469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44A34A1-EA4D-43A9-942B-AF6D279CED6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81790" y="1594785"/>
                  <a:ext cx="37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69BB28D-3DCC-4CFC-B4B6-4482596E34ED}"/>
                    </a:ext>
                  </a:extLst>
                </p14:cNvPr>
                <p14:cNvContentPartPr/>
                <p14:nvPr/>
              </p14:nvContentPartPr>
              <p14:xfrm>
                <a:off x="8079630" y="1598745"/>
                <a:ext cx="963000" cy="3164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69BB28D-3DCC-4CFC-B4B6-4482596E34E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70990" y="1590105"/>
                  <a:ext cx="980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3416F86-8F09-422E-8D2C-47D2BF67BC71}"/>
                    </a:ext>
                  </a:extLst>
                </p14:cNvPr>
                <p14:cNvContentPartPr/>
                <p14:nvPr/>
              </p14:nvContentPartPr>
              <p14:xfrm>
                <a:off x="8976390" y="1632225"/>
                <a:ext cx="1121400" cy="48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3416F86-8F09-422E-8D2C-47D2BF67BC7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67390" y="1623225"/>
                  <a:ext cx="1139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29B308A-EB84-43BF-A765-C5BDA35D4C04}"/>
                    </a:ext>
                  </a:extLst>
                </p14:cNvPr>
                <p14:cNvContentPartPr/>
                <p14:nvPr/>
              </p14:nvContentPartPr>
              <p14:xfrm>
                <a:off x="9500190" y="1668225"/>
                <a:ext cx="33480" cy="3794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29B308A-EB84-43BF-A765-C5BDA35D4C0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491550" y="1659585"/>
                  <a:ext cx="51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6AAC583-89B7-4A55-B1B9-0ABFA89B29EB}"/>
                    </a:ext>
                  </a:extLst>
                </p14:cNvPr>
                <p14:cNvContentPartPr/>
                <p14:nvPr/>
              </p14:nvContentPartPr>
              <p14:xfrm>
                <a:off x="9266910" y="1924905"/>
                <a:ext cx="631440" cy="181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6AAC583-89B7-4A55-B1B9-0ABFA89B29E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58270" y="1915905"/>
                  <a:ext cx="649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64D3BCB-AADE-4ADC-95F7-6175353C6A7D}"/>
                    </a:ext>
                  </a:extLst>
                </p14:cNvPr>
                <p14:cNvContentPartPr/>
                <p14:nvPr/>
              </p14:nvContentPartPr>
              <p14:xfrm>
                <a:off x="9145950" y="2091225"/>
                <a:ext cx="118080" cy="129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64D3BCB-AADE-4ADC-95F7-6175353C6A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37310" y="2082225"/>
                  <a:ext cx="13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0621F65-BA87-45C8-B963-27BBD668EBFC}"/>
                    </a:ext>
                  </a:extLst>
                </p14:cNvPr>
                <p14:cNvContentPartPr/>
                <p14:nvPr/>
              </p14:nvContentPartPr>
              <p14:xfrm>
                <a:off x="9319830" y="2093385"/>
                <a:ext cx="419040" cy="276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0621F65-BA87-45C8-B963-27BBD668EB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11190" y="2084745"/>
                  <a:ext cx="436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21C7832-ABCE-4C89-9240-7647AB56ECFC}"/>
                    </a:ext>
                  </a:extLst>
                </p14:cNvPr>
                <p14:cNvContentPartPr/>
                <p14:nvPr/>
              </p14:nvContentPartPr>
              <p14:xfrm>
                <a:off x="9531510" y="2340345"/>
                <a:ext cx="101880" cy="5374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21C7832-ABCE-4C89-9240-7647AB56EC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2870" y="2331705"/>
                  <a:ext cx="1195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04E91D9-0063-4E2E-B8A1-B4E3CD35E56B}"/>
                    </a:ext>
                  </a:extLst>
                </p14:cNvPr>
                <p14:cNvContentPartPr/>
                <p14:nvPr/>
              </p14:nvContentPartPr>
              <p14:xfrm>
                <a:off x="10009950" y="1582905"/>
                <a:ext cx="874800" cy="340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04E91D9-0063-4E2E-B8A1-B4E3CD35E5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00950" y="1573905"/>
                  <a:ext cx="892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60CC4AD-68D8-4FA0-A2B1-BD7B17CD754B}"/>
                    </a:ext>
                  </a:extLst>
                </p14:cNvPr>
                <p14:cNvContentPartPr/>
                <p14:nvPr/>
              </p14:nvContentPartPr>
              <p14:xfrm>
                <a:off x="10646070" y="1906905"/>
                <a:ext cx="425520" cy="26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60CC4AD-68D8-4FA0-A2B1-BD7B17CD754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37070" y="1897905"/>
                  <a:ext cx="44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32F32BC-6EA3-4458-8E98-BBEC3E9B570B}"/>
                    </a:ext>
                  </a:extLst>
                </p14:cNvPr>
                <p14:cNvContentPartPr/>
                <p14:nvPr/>
              </p14:nvContentPartPr>
              <p14:xfrm>
                <a:off x="10687110" y="1932105"/>
                <a:ext cx="62640" cy="5212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32F32BC-6EA3-4458-8E98-BBEC3E9B570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678470" y="1923465"/>
                  <a:ext cx="802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5EEF208-9873-4249-A995-3CB9F51D3BDC}"/>
                    </a:ext>
                  </a:extLst>
                </p14:cNvPr>
                <p14:cNvContentPartPr/>
                <p14:nvPr/>
              </p14:nvContentPartPr>
              <p14:xfrm>
                <a:off x="10727070" y="1973505"/>
                <a:ext cx="486360" cy="5544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5EEF208-9873-4249-A995-3CB9F51D3BD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718430" y="1964865"/>
                  <a:ext cx="5040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82DA217-0F88-42E7-8640-7F36CCE89CA9}"/>
                    </a:ext>
                  </a:extLst>
                </p14:cNvPr>
                <p14:cNvContentPartPr/>
                <p14:nvPr/>
              </p14:nvContentPartPr>
              <p14:xfrm>
                <a:off x="10898790" y="2472465"/>
                <a:ext cx="36000" cy="344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82DA217-0F88-42E7-8640-7F36CCE89CA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90150" y="2463825"/>
                  <a:ext cx="53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EA3FA19-1607-4C01-93E4-9A8B29E4FC98}"/>
                    </a:ext>
                  </a:extLst>
                </p14:cNvPr>
                <p14:cNvContentPartPr/>
                <p14:nvPr/>
              </p14:nvContentPartPr>
              <p14:xfrm>
                <a:off x="6423990" y="2447985"/>
                <a:ext cx="4639680" cy="6033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EA3FA19-1607-4C01-93E4-9A8B29E4FC9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14990" y="2439345"/>
                  <a:ext cx="465732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4AB3C0A-4A0B-43D0-B7F2-2EB45F573D32}"/>
                    </a:ext>
                  </a:extLst>
                </p14:cNvPr>
                <p14:cNvContentPartPr/>
                <p14:nvPr/>
              </p14:nvContentPartPr>
              <p14:xfrm>
                <a:off x="11256630" y="1754625"/>
                <a:ext cx="244440" cy="334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4AB3C0A-4A0B-43D0-B7F2-2EB45F573D3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47990" y="1745625"/>
                  <a:ext cx="262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3BD5520-84A0-4D9F-B047-8DE350903B57}"/>
                    </a:ext>
                  </a:extLst>
                </p14:cNvPr>
                <p14:cNvContentPartPr/>
                <p14:nvPr/>
              </p14:nvContentPartPr>
              <p14:xfrm>
                <a:off x="11606550" y="1933545"/>
                <a:ext cx="239760" cy="133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3BD5520-84A0-4D9F-B047-8DE350903B5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97550" y="1924905"/>
                  <a:ext cx="25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9D8102FD-F07D-4521-A12E-5E0DE37E6650}"/>
                    </a:ext>
                  </a:extLst>
                </p14:cNvPr>
                <p14:cNvContentPartPr/>
                <p14:nvPr/>
              </p14:nvContentPartPr>
              <p14:xfrm>
                <a:off x="8745990" y="2303625"/>
                <a:ext cx="213480" cy="258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9D8102FD-F07D-4521-A12E-5E0DE37E66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737350" y="2294985"/>
                  <a:ext cx="231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EA82A89-8E98-488C-BB61-466F2C020C7D}"/>
                    </a:ext>
                  </a:extLst>
                </p14:cNvPr>
                <p14:cNvContentPartPr/>
                <p14:nvPr/>
              </p14:nvContentPartPr>
              <p14:xfrm>
                <a:off x="8968830" y="2447625"/>
                <a:ext cx="174960" cy="2034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EA82A89-8E98-488C-BB61-466F2C020C7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9830" y="2438625"/>
                  <a:ext cx="192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DB3A746-6CBA-443F-B161-26033B3FF41C}"/>
                    </a:ext>
                  </a:extLst>
                </p14:cNvPr>
                <p14:cNvContentPartPr/>
                <p14:nvPr/>
              </p14:nvContentPartPr>
              <p14:xfrm>
                <a:off x="8949030" y="2530425"/>
                <a:ext cx="127440" cy="428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DB3A746-6CBA-443F-B161-26033B3FF41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940390" y="2521425"/>
                  <a:ext cx="145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5F32C06-A46D-459E-A5FF-50264320321B}"/>
                    </a:ext>
                  </a:extLst>
                </p14:cNvPr>
                <p14:cNvContentPartPr/>
                <p14:nvPr/>
              </p14:nvContentPartPr>
              <p14:xfrm>
                <a:off x="9738510" y="1594065"/>
                <a:ext cx="594360" cy="345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5F32C06-A46D-459E-A5FF-50264320321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29870" y="1585065"/>
                  <a:ext cx="61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B5DFAC5-3643-4BB1-BEE4-E19B0CF7998D}"/>
                    </a:ext>
                  </a:extLst>
                </p14:cNvPr>
                <p14:cNvContentPartPr/>
                <p14:nvPr/>
              </p14:nvContentPartPr>
              <p14:xfrm>
                <a:off x="10228110" y="1512345"/>
                <a:ext cx="192600" cy="171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B5DFAC5-3643-4BB1-BEE4-E19B0CF7998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19110" y="1503705"/>
                  <a:ext cx="210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CA9CE5E-703A-465E-891F-82624436BE64}"/>
                    </a:ext>
                  </a:extLst>
                </p14:cNvPr>
                <p14:cNvContentPartPr/>
                <p14:nvPr/>
              </p14:nvContentPartPr>
              <p14:xfrm>
                <a:off x="10168350" y="1038225"/>
                <a:ext cx="242640" cy="2102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CA9CE5E-703A-465E-891F-82624436BE6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159350" y="1029225"/>
                  <a:ext cx="260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C56FD37-9F49-467B-B63B-9462DAB4492D}"/>
                    </a:ext>
                  </a:extLst>
                </p14:cNvPr>
                <p14:cNvContentPartPr/>
                <p14:nvPr/>
              </p14:nvContentPartPr>
              <p14:xfrm>
                <a:off x="10506390" y="1097625"/>
                <a:ext cx="144360" cy="1713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C56FD37-9F49-467B-B63B-9462DAB4492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97750" y="1088625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367CA1D-A59B-4C15-863B-D72C56461024}"/>
                    </a:ext>
                  </a:extLst>
                </p14:cNvPr>
                <p14:cNvContentPartPr/>
                <p14:nvPr/>
              </p14:nvContentPartPr>
              <p14:xfrm>
                <a:off x="9447630" y="1671465"/>
                <a:ext cx="38880" cy="284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367CA1D-A59B-4C15-863B-D72C5646102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38630" y="1662825"/>
                  <a:ext cx="5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3B413BB-09A9-407D-8238-6AA611C48A6F}"/>
                    </a:ext>
                  </a:extLst>
                </p14:cNvPr>
                <p14:cNvContentPartPr/>
                <p14:nvPr/>
              </p14:nvContentPartPr>
              <p14:xfrm>
                <a:off x="9355470" y="1860105"/>
                <a:ext cx="218880" cy="141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3B413BB-09A9-407D-8238-6AA611C48A6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46470" y="1851105"/>
                  <a:ext cx="23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374FF41-5AFD-42CA-ACB1-6CCAC56710F6}"/>
                    </a:ext>
                  </a:extLst>
                </p14:cNvPr>
                <p14:cNvContentPartPr/>
                <p14:nvPr/>
              </p14:nvContentPartPr>
              <p14:xfrm>
                <a:off x="9630870" y="1682265"/>
                <a:ext cx="149760" cy="158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374FF41-5AFD-42CA-ACB1-6CCAC56710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21870" y="1673265"/>
                  <a:ext cx="16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112C778-DF0B-41A9-B725-1F32F50D5965}"/>
                    </a:ext>
                  </a:extLst>
                </p14:cNvPr>
                <p14:cNvContentPartPr/>
                <p14:nvPr/>
              </p14:nvContentPartPr>
              <p14:xfrm>
                <a:off x="9865590" y="1729785"/>
                <a:ext cx="137160" cy="1364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112C778-DF0B-41A9-B725-1F32F50D596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56950" y="1720785"/>
                  <a:ext cx="154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8D68314-13BA-4C5E-AACF-5C72A7BB497A}"/>
                    </a:ext>
                  </a:extLst>
                </p14:cNvPr>
                <p14:cNvContentPartPr/>
                <p14:nvPr/>
              </p14:nvContentPartPr>
              <p14:xfrm>
                <a:off x="9862350" y="1792425"/>
                <a:ext cx="71640" cy="180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8D68314-13BA-4C5E-AACF-5C72A7BB497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53710" y="1783785"/>
                  <a:ext cx="89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96F2033-71F3-48F7-93B7-3630295EE135}"/>
                    </a:ext>
                  </a:extLst>
                </p14:cNvPr>
                <p14:cNvContentPartPr/>
                <p14:nvPr/>
              </p14:nvContentPartPr>
              <p14:xfrm>
                <a:off x="7251630" y="1688745"/>
                <a:ext cx="497160" cy="29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96F2033-71F3-48F7-93B7-3630295EE13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42630" y="1679745"/>
                  <a:ext cx="514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24C24EC-9AA7-48C6-ADD9-8A12EA666ECF}"/>
                    </a:ext>
                  </a:extLst>
                </p14:cNvPr>
                <p14:cNvContentPartPr/>
                <p14:nvPr/>
              </p14:nvContentPartPr>
              <p14:xfrm>
                <a:off x="7722150" y="1621425"/>
                <a:ext cx="207000" cy="182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24C24EC-9AA7-48C6-ADD9-8A12EA666EC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13150" y="1612785"/>
                  <a:ext cx="224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6D5F285-6532-4184-B6A9-65BB1AF77C8E}"/>
                    </a:ext>
                  </a:extLst>
                </p14:cNvPr>
                <p14:cNvContentPartPr/>
                <p14:nvPr/>
              </p14:nvContentPartPr>
              <p14:xfrm>
                <a:off x="7449270" y="1168545"/>
                <a:ext cx="185040" cy="2682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6D5F285-6532-4184-B6A9-65BB1AF77C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40270" y="1159545"/>
                  <a:ext cx="202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96B3613-66FD-4169-879B-A87D1AF6A838}"/>
                    </a:ext>
                  </a:extLst>
                </p14:cNvPr>
                <p14:cNvContentPartPr/>
                <p14:nvPr/>
              </p14:nvContentPartPr>
              <p14:xfrm>
                <a:off x="7683630" y="1303185"/>
                <a:ext cx="122040" cy="137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96B3613-66FD-4169-879B-A87D1AF6A8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674630" y="1294185"/>
                  <a:ext cx="139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B14972F-E6DE-41E9-8E3B-FBE6BD292103}"/>
                    </a:ext>
                  </a:extLst>
                </p14:cNvPr>
                <p14:cNvContentPartPr/>
                <p14:nvPr/>
              </p14:nvContentPartPr>
              <p14:xfrm>
                <a:off x="7682190" y="1377345"/>
                <a:ext cx="64080" cy="212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B14972F-E6DE-41E9-8E3B-FBE6BD29210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673190" y="1368705"/>
                  <a:ext cx="81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7A62F8E-7C6C-40A4-9C08-070F06811962}"/>
                    </a:ext>
                  </a:extLst>
                </p14:cNvPr>
                <p14:cNvContentPartPr/>
                <p14:nvPr/>
              </p14:nvContentPartPr>
              <p14:xfrm>
                <a:off x="7674990" y="1325505"/>
                <a:ext cx="73080" cy="381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7A62F8E-7C6C-40A4-9C08-070F0681196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65990" y="1316505"/>
                  <a:ext cx="90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219D9D3-B070-446C-B91D-33ECBA679D60}"/>
                    </a:ext>
                  </a:extLst>
                </p14:cNvPr>
                <p14:cNvContentPartPr/>
                <p14:nvPr/>
              </p14:nvContentPartPr>
              <p14:xfrm>
                <a:off x="3645870" y="2288505"/>
                <a:ext cx="477000" cy="12528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219D9D3-B070-446C-B91D-33ECBA679D6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37230" y="2279505"/>
                  <a:ext cx="494640" cy="12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6DA4135-2423-4832-B03D-CBF944308CEA}"/>
                    </a:ext>
                  </a:extLst>
                </p14:cNvPr>
                <p14:cNvContentPartPr/>
                <p14:nvPr/>
              </p14:nvContentPartPr>
              <p14:xfrm>
                <a:off x="4222950" y="2843265"/>
                <a:ext cx="1234800" cy="21531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6DA4135-2423-4832-B03D-CBF944308CE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13950" y="2834265"/>
                  <a:ext cx="1252440" cy="21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2E6A056-1499-4C91-912F-0E9AAF82E1EA}"/>
                    </a:ext>
                  </a:extLst>
                </p14:cNvPr>
                <p14:cNvContentPartPr/>
                <p14:nvPr/>
              </p14:nvContentPartPr>
              <p14:xfrm>
                <a:off x="5480070" y="4829385"/>
                <a:ext cx="295560" cy="338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2E6A056-1499-4C91-912F-0E9AAF82E1E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1430" y="4820745"/>
                  <a:ext cx="313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B2419C33-9367-45B9-8F07-CB7290DF57BA}"/>
                    </a:ext>
                  </a:extLst>
                </p14:cNvPr>
                <p14:cNvContentPartPr/>
                <p14:nvPr/>
              </p14:nvContentPartPr>
              <p14:xfrm>
                <a:off x="6036270" y="4588185"/>
                <a:ext cx="21600" cy="3153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B2419C33-9367-45B9-8F07-CB7290DF57B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027270" y="4579545"/>
                  <a:ext cx="39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A6737F0-3290-4079-A167-D720D94B8009}"/>
                    </a:ext>
                  </a:extLst>
                </p14:cNvPr>
                <p14:cNvContentPartPr/>
                <p14:nvPr/>
              </p14:nvContentPartPr>
              <p14:xfrm>
                <a:off x="5823870" y="4471905"/>
                <a:ext cx="370080" cy="2534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A6737F0-3290-4079-A167-D720D94B80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15230" y="4463265"/>
                  <a:ext cx="387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ACACF527-3ABC-44BC-B0F9-D9DC3C6513F8}"/>
                    </a:ext>
                  </a:extLst>
                </p14:cNvPr>
                <p14:cNvContentPartPr/>
                <p14:nvPr/>
              </p14:nvContentPartPr>
              <p14:xfrm>
                <a:off x="6177750" y="4872225"/>
                <a:ext cx="191880" cy="2167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ACACF527-3ABC-44BC-B0F9-D9DC3C6513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69110" y="4863225"/>
                  <a:ext cx="209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47477FB-3588-4482-B246-B67C2D8ABD47}"/>
                    </a:ext>
                  </a:extLst>
                </p14:cNvPr>
                <p14:cNvContentPartPr/>
                <p14:nvPr/>
              </p14:nvContentPartPr>
              <p14:xfrm>
                <a:off x="6173070" y="4957185"/>
                <a:ext cx="162000" cy="51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47477FB-3588-4482-B246-B67C2D8ABD4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64070" y="4948545"/>
                  <a:ext cx="179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ED4EC17-CA7A-4253-8C9F-B6C1244D9349}"/>
                    </a:ext>
                  </a:extLst>
                </p14:cNvPr>
                <p14:cNvContentPartPr/>
                <p14:nvPr/>
              </p14:nvContentPartPr>
              <p14:xfrm>
                <a:off x="6385470" y="5036385"/>
                <a:ext cx="265680" cy="2541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ED4EC17-CA7A-4253-8C9F-B6C1244D93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76470" y="5027745"/>
                  <a:ext cx="28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7DCD7A4-99AF-4C39-96A2-169D337FD286}"/>
                    </a:ext>
                  </a:extLst>
                </p14:cNvPr>
                <p14:cNvContentPartPr/>
                <p14:nvPr/>
              </p14:nvContentPartPr>
              <p14:xfrm>
                <a:off x="6626310" y="5106945"/>
                <a:ext cx="234360" cy="1429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7DCD7A4-99AF-4C39-96A2-169D337FD28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617670" y="5097945"/>
                  <a:ext cx="252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6BEAC29-FE3C-4719-974C-BF07555632D3}"/>
                    </a:ext>
                  </a:extLst>
                </p14:cNvPr>
                <p14:cNvContentPartPr/>
                <p14:nvPr/>
              </p14:nvContentPartPr>
              <p14:xfrm>
                <a:off x="6712710" y="4939545"/>
                <a:ext cx="42120" cy="694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6BEAC29-FE3C-4719-974C-BF07555632D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04070" y="4930905"/>
                  <a:ext cx="59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0C9AADD-03EC-46A4-A026-E9029CF97FD1}"/>
                    </a:ext>
                  </a:extLst>
                </p14:cNvPr>
                <p14:cNvContentPartPr/>
                <p14:nvPr/>
              </p14:nvContentPartPr>
              <p14:xfrm>
                <a:off x="6796230" y="5059785"/>
                <a:ext cx="165240" cy="2055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0C9AADD-03EC-46A4-A026-E9029CF97FD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87230" y="5051145"/>
                  <a:ext cx="182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74027D-EB08-480B-AAEE-9BB1DBFCBC45}"/>
                    </a:ext>
                  </a:extLst>
                </p14:cNvPr>
                <p14:cNvContentPartPr/>
                <p14:nvPr/>
              </p14:nvContentPartPr>
              <p14:xfrm>
                <a:off x="6749070" y="5083185"/>
                <a:ext cx="268920" cy="180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74027D-EB08-480B-AAEE-9BB1DBFCBC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40430" y="5074545"/>
                  <a:ext cx="286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228D8CD-D535-48C5-B766-131C3B0998DF}"/>
                    </a:ext>
                  </a:extLst>
                </p14:cNvPr>
                <p14:cNvContentPartPr/>
                <p14:nvPr/>
              </p14:nvContentPartPr>
              <p14:xfrm>
                <a:off x="7204110" y="4867545"/>
                <a:ext cx="196560" cy="11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228D8CD-D535-48C5-B766-131C3B0998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95470" y="4858545"/>
                  <a:ext cx="214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1E962A5-28E1-4AF9-9E3F-2877EA179952}"/>
                    </a:ext>
                  </a:extLst>
                </p14:cNvPr>
                <p14:cNvContentPartPr/>
                <p14:nvPr/>
              </p14:nvContentPartPr>
              <p14:xfrm>
                <a:off x="7225350" y="4983825"/>
                <a:ext cx="162000" cy="248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1E962A5-28E1-4AF9-9E3F-2877EA17995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16710" y="4975185"/>
                  <a:ext cx="179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8ED6F3F2-CC2C-4E42-9949-0C2C08930E25}"/>
                    </a:ext>
                  </a:extLst>
                </p14:cNvPr>
                <p14:cNvContentPartPr/>
                <p14:nvPr/>
              </p14:nvContentPartPr>
              <p14:xfrm>
                <a:off x="7657710" y="4287225"/>
                <a:ext cx="342000" cy="5335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8ED6F3F2-CC2C-4E42-9949-0C2C08930E2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49070" y="4278225"/>
                  <a:ext cx="3596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DC80251B-8EC1-4E74-9780-713E46366E4F}"/>
                    </a:ext>
                  </a:extLst>
                </p14:cNvPr>
                <p14:cNvContentPartPr/>
                <p14:nvPr/>
              </p14:nvContentPartPr>
              <p14:xfrm>
                <a:off x="7953270" y="4768545"/>
                <a:ext cx="157320" cy="2260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DC80251B-8EC1-4E74-9780-713E46366E4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944270" y="4759545"/>
                  <a:ext cx="174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E128CEB2-80D6-45B8-9359-407D9B56A64C}"/>
                    </a:ext>
                  </a:extLst>
                </p14:cNvPr>
                <p14:cNvContentPartPr/>
                <p14:nvPr/>
              </p14:nvContentPartPr>
              <p14:xfrm>
                <a:off x="7872990" y="4841265"/>
                <a:ext cx="185760" cy="73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E128CEB2-80D6-45B8-9359-407D9B56A64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64350" y="4832625"/>
                  <a:ext cx="203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7F5D83C-0CD8-4F7D-8867-8ADC2EC8E4B8}"/>
                    </a:ext>
                  </a:extLst>
                </p14:cNvPr>
                <p14:cNvContentPartPr/>
                <p14:nvPr/>
              </p14:nvContentPartPr>
              <p14:xfrm>
                <a:off x="8326590" y="4763505"/>
                <a:ext cx="81000" cy="26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7F5D83C-0CD8-4F7D-8867-8ADC2EC8E4B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317590" y="4754865"/>
                  <a:ext cx="98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5D3652F-F04B-481E-8CA6-CE6204C58FB4}"/>
                    </a:ext>
                  </a:extLst>
                </p14:cNvPr>
                <p14:cNvContentPartPr/>
                <p14:nvPr/>
              </p14:nvContentPartPr>
              <p14:xfrm>
                <a:off x="8662470" y="4341945"/>
                <a:ext cx="264240" cy="498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5D3652F-F04B-481E-8CA6-CE6204C58FB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53830" y="4332945"/>
                  <a:ext cx="2818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8681124E-F8C7-4D2A-8FEF-E38DADB85EA8}"/>
                    </a:ext>
                  </a:extLst>
                </p14:cNvPr>
                <p14:cNvContentPartPr/>
                <p14:nvPr/>
              </p14:nvContentPartPr>
              <p14:xfrm>
                <a:off x="9080430" y="4741545"/>
                <a:ext cx="190440" cy="266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8681124E-F8C7-4D2A-8FEF-E38DADB85EA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71430" y="4732545"/>
                  <a:ext cx="20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02A8B39-4B05-4172-8A14-4BF1308BDCB0}"/>
                    </a:ext>
                  </a:extLst>
                </p14:cNvPr>
                <p14:cNvContentPartPr/>
                <p14:nvPr/>
              </p14:nvContentPartPr>
              <p14:xfrm>
                <a:off x="8985750" y="4911825"/>
                <a:ext cx="195480" cy="388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02A8B39-4B05-4172-8A14-4BF1308BDCB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76750" y="4902825"/>
                  <a:ext cx="213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35BDECF-8300-4576-A795-4E8F65957445}"/>
                    </a:ext>
                  </a:extLst>
                </p14:cNvPr>
                <p14:cNvContentPartPr/>
                <p14:nvPr/>
              </p14:nvContentPartPr>
              <p14:xfrm>
                <a:off x="9262590" y="4942785"/>
                <a:ext cx="220680" cy="2638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35BDECF-8300-4576-A795-4E8F6595744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253950" y="4934145"/>
                  <a:ext cx="238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F279B96-9B8F-4DB3-8901-E87C4D00692D}"/>
                    </a:ext>
                  </a:extLst>
                </p14:cNvPr>
                <p14:cNvContentPartPr/>
                <p14:nvPr/>
              </p14:nvContentPartPr>
              <p14:xfrm>
                <a:off x="9531510" y="4944225"/>
                <a:ext cx="208800" cy="1792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F279B96-9B8F-4DB3-8901-E87C4D00692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22870" y="4935585"/>
                  <a:ext cx="22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4560D31-0F39-46EC-B710-AB75FDF6F28C}"/>
                    </a:ext>
                  </a:extLst>
                </p14:cNvPr>
                <p14:cNvContentPartPr/>
                <p14:nvPr/>
              </p14:nvContentPartPr>
              <p14:xfrm>
                <a:off x="9466350" y="4756305"/>
                <a:ext cx="99000" cy="691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4560D31-0F39-46EC-B710-AB75FDF6F28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457350" y="4747305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74BC6D7-5621-4742-B27F-C75CA69594DF}"/>
                    </a:ext>
                  </a:extLst>
                </p14:cNvPr>
                <p14:cNvContentPartPr/>
                <p14:nvPr/>
              </p14:nvContentPartPr>
              <p14:xfrm>
                <a:off x="9659310" y="4862505"/>
                <a:ext cx="123120" cy="2178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74BC6D7-5621-4742-B27F-C75CA6959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650310" y="4853505"/>
                  <a:ext cx="140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3877691-821E-4EE7-8C80-4DE873990DB7}"/>
                    </a:ext>
                  </a:extLst>
                </p14:cNvPr>
                <p14:cNvContentPartPr/>
                <p14:nvPr/>
              </p14:nvContentPartPr>
              <p14:xfrm>
                <a:off x="9594870" y="4859625"/>
                <a:ext cx="311400" cy="2491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3877691-821E-4EE7-8C80-4DE873990DB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586230" y="4850985"/>
                  <a:ext cx="3290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19B71422-7C02-4D9B-9CA9-44A45D371CBD}"/>
              </a:ext>
            </a:extLst>
          </p:cNvPr>
          <p:cNvGrpSpPr/>
          <p:nvPr/>
        </p:nvGrpSpPr>
        <p:grpSpPr>
          <a:xfrm>
            <a:off x="3349050" y="5674348"/>
            <a:ext cx="2010240" cy="600840"/>
            <a:chOff x="5971110" y="5790945"/>
            <a:chExt cx="201024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CCB00A6-540A-4B71-9590-599A09A61AA5}"/>
                    </a:ext>
                  </a:extLst>
                </p14:cNvPr>
                <p14:cNvContentPartPr/>
                <p14:nvPr/>
              </p14:nvContentPartPr>
              <p14:xfrm>
                <a:off x="5971110" y="5790945"/>
                <a:ext cx="412560" cy="38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CCB00A6-540A-4B71-9590-599A09A61AA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962110" y="5781945"/>
                  <a:ext cx="430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CEF46F3-5284-4D7A-B211-B7508579D51F}"/>
                    </a:ext>
                  </a:extLst>
                </p14:cNvPr>
                <p14:cNvContentPartPr/>
                <p14:nvPr/>
              </p14:nvContentPartPr>
              <p14:xfrm>
                <a:off x="6539910" y="5997945"/>
                <a:ext cx="229320" cy="266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CEF46F3-5284-4D7A-B211-B7508579D51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31270" y="5989305"/>
                  <a:ext cx="246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1841CE5-DD06-44B5-BB7B-E5259C987EA5}"/>
                    </a:ext>
                  </a:extLst>
                </p14:cNvPr>
                <p14:cNvContentPartPr/>
                <p14:nvPr/>
              </p14:nvContentPartPr>
              <p14:xfrm>
                <a:off x="6557910" y="6131505"/>
                <a:ext cx="189000" cy="58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1841CE5-DD06-44B5-BB7B-E5259C987EA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49270" y="6122505"/>
                  <a:ext cx="206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375553C-EF67-4EC7-A96C-74DDCADC604D}"/>
                    </a:ext>
                  </a:extLst>
                </p14:cNvPr>
                <p14:cNvContentPartPr/>
                <p14:nvPr/>
              </p14:nvContentPartPr>
              <p14:xfrm>
                <a:off x="6800190" y="6146265"/>
                <a:ext cx="263160" cy="2455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375553C-EF67-4EC7-A96C-74DDCADC604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791190" y="6137265"/>
                  <a:ext cx="280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EC39C6F-20A9-44FA-ADC6-C3341FD38055}"/>
                    </a:ext>
                  </a:extLst>
                </p14:cNvPr>
                <p14:cNvContentPartPr/>
                <p14:nvPr/>
              </p14:nvContentPartPr>
              <p14:xfrm>
                <a:off x="7151910" y="6130425"/>
                <a:ext cx="170280" cy="192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EC39C6F-20A9-44FA-ADC6-C3341FD3805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42910" y="6121425"/>
                  <a:ext cx="187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3AD30C64-F23B-4E48-8399-70AC6BDEF3A5}"/>
                    </a:ext>
                  </a:extLst>
                </p14:cNvPr>
                <p14:cNvContentPartPr/>
                <p14:nvPr/>
              </p14:nvContentPartPr>
              <p14:xfrm>
                <a:off x="7075590" y="5960865"/>
                <a:ext cx="83880" cy="113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3AD30C64-F23B-4E48-8399-70AC6BDEF3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66590" y="5951865"/>
                  <a:ext cx="10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D6EA22C-7B4E-4135-BA5B-5B5B7082A354}"/>
                    </a:ext>
                  </a:extLst>
                </p14:cNvPr>
                <p14:cNvContentPartPr/>
                <p14:nvPr/>
              </p14:nvContentPartPr>
              <p14:xfrm>
                <a:off x="7321110" y="6077865"/>
                <a:ext cx="91080" cy="2664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D6EA22C-7B4E-4135-BA5B-5B5B7082A3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12110" y="6069225"/>
                  <a:ext cx="108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CFE5942-9326-4539-9021-92A29E6E3EC9}"/>
                    </a:ext>
                  </a:extLst>
                </p14:cNvPr>
                <p14:cNvContentPartPr/>
                <p14:nvPr/>
              </p14:nvContentPartPr>
              <p14:xfrm>
                <a:off x="7227150" y="6107025"/>
                <a:ext cx="323280" cy="2170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CFE5942-9326-4539-9021-92A29E6E3EC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18150" y="6098385"/>
                  <a:ext cx="340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A286415-7C94-4489-90C8-B583EEDF3F6D}"/>
                    </a:ext>
                  </a:extLst>
                </p14:cNvPr>
                <p14:cNvContentPartPr/>
                <p14:nvPr/>
              </p14:nvContentPartPr>
              <p14:xfrm>
                <a:off x="7776870" y="6108465"/>
                <a:ext cx="204480" cy="360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A286415-7C94-4489-90C8-B583EEDF3F6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68230" y="6099825"/>
                  <a:ext cx="222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3098C43-63E2-4603-AE1B-9E5EF9B13CF0}"/>
                    </a:ext>
                  </a:extLst>
                </p14:cNvPr>
                <p14:cNvContentPartPr/>
                <p14:nvPr/>
              </p14:nvContentPartPr>
              <p14:xfrm>
                <a:off x="7845990" y="6188745"/>
                <a:ext cx="113760" cy="298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3098C43-63E2-4603-AE1B-9E5EF9B13C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36990" y="6180105"/>
                  <a:ext cx="1314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7710751D-8E7D-4E36-ADA7-9F3FD2AA6C74}"/>
              </a:ext>
            </a:extLst>
          </p:cNvPr>
          <p:cNvGrpSpPr/>
          <p:nvPr/>
        </p:nvGrpSpPr>
        <p:grpSpPr>
          <a:xfrm>
            <a:off x="5553060" y="5410903"/>
            <a:ext cx="1907640" cy="1203120"/>
            <a:chOff x="8248470" y="5515185"/>
            <a:chExt cx="1907640" cy="12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2073AB5-CFB9-49D9-8B18-FCEC469EEE5C}"/>
                    </a:ext>
                  </a:extLst>
                </p14:cNvPr>
                <p14:cNvContentPartPr/>
                <p14:nvPr/>
              </p14:nvContentPartPr>
              <p14:xfrm>
                <a:off x="8390670" y="5716425"/>
                <a:ext cx="53640" cy="3272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2073AB5-CFB9-49D9-8B18-FCEC469EEE5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81670" y="5707785"/>
                  <a:ext cx="71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139D1F2-67EE-4F78-B595-4503E7B537DB}"/>
                    </a:ext>
                  </a:extLst>
                </p14:cNvPr>
                <p14:cNvContentPartPr/>
                <p14:nvPr/>
              </p14:nvContentPartPr>
              <p14:xfrm>
                <a:off x="8248470" y="5515185"/>
                <a:ext cx="361080" cy="264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139D1F2-67EE-4F78-B595-4503E7B537D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39830" y="5506185"/>
                  <a:ext cx="37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2007100-3940-4FE7-972B-0019AE25836D}"/>
                    </a:ext>
                  </a:extLst>
                </p14:cNvPr>
                <p14:cNvContentPartPr/>
                <p14:nvPr/>
              </p14:nvContentPartPr>
              <p14:xfrm>
                <a:off x="8543310" y="5827665"/>
                <a:ext cx="218520" cy="257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2007100-3940-4FE7-972B-0019AE25836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34310" y="5818665"/>
                  <a:ext cx="23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9AF5F1EA-43B1-4E29-BEEF-DE5AB17A7D6E}"/>
                    </a:ext>
                  </a:extLst>
                </p14:cNvPr>
                <p14:cNvContentPartPr/>
                <p14:nvPr/>
              </p14:nvContentPartPr>
              <p14:xfrm>
                <a:off x="8593710" y="5973105"/>
                <a:ext cx="159120" cy="478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9AF5F1EA-43B1-4E29-BEEF-DE5AB17A7D6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85070" y="5964465"/>
                  <a:ext cx="176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8326132-2D15-4400-B08D-53D13E5613C4}"/>
                    </a:ext>
                  </a:extLst>
                </p14:cNvPr>
                <p14:cNvContentPartPr/>
                <p14:nvPr/>
              </p14:nvContentPartPr>
              <p14:xfrm>
                <a:off x="8874510" y="5907585"/>
                <a:ext cx="252720" cy="1825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8326132-2D15-4400-B08D-53D13E5613C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865510" y="5898945"/>
                  <a:ext cx="270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833FA1F-CE77-4633-8815-851D13E01C8F}"/>
                    </a:ext>
                  </a:extLst>
                </p14:cNvPr>
                <p14:cNvContentPartPr/>
                <p14:nvPr/>
              </p14:nvContentPartPr>
              <p14:xfrm>
                <a:off x="9191670" y="5885625"/>
                <a:ext cx="255240" cy="195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833FA1F-CE77-4633-8815-851D13E01C8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83030" y="5876985"/>
                  <a:ext cx="272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39EB9CB-B0D3-41B8-9E3F-FC5DE30DA865}"/>
                    </a:ext>
                  </a:extLst>
                </p14:cNvPr>
                <p14:cNvContentPartPr/>
                <p14:nvPr/>
              </p14:nvContentPartPr>
              <p14:xfrm>
                <a:off x="9201390" y="5651625"/>
                <a:ext cx="133920" cy="1472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39EB9CB-B0D3-41B8-9E3F-FC5DE30DA8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192750" y="5642625"/>
                  <a:ext cx="151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FE921A49-2C26-4DE8-B0D0-67C58FF7C256}"/>
                    </a:ext>
                  </a:extLst>
                </p14:cNvPr>
                <p14:cNvContentPartPr/>
                <p14:nvPr/>
              </p14:nvContentPartPr>
              <p14:xfrm>
                <a:off x="9355110" y="5773305"/>
                <a:ext cx="212400" cy="3261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FE921A49-2C26-4DE8-B0D0-67C58FF7C2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346110" y="5764665"/>
                  <a:ext cx="230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9BC5DA5-710E-469B-B207-7B2595401B65}"/>
                    </a:ext>
                  </a:extLst>
                </p14:cNvPr>
                <p14:cNvContentPartPr/>
                <p14:nvPr/>
              </p14:nvContentPartPr>
              <p14:xfrm>
                <a:off x="8346030" y="6243105"/>
                <a:ext cx="1470960" cy="169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9BC5DA5-710E-469B-B207-7B2595401B6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37390" y="6234465"/>
                  <a:ext cx="1488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9194AE6-6D47-4F4E-A5AC-A3B84652F2C7}"/>
                    </a:ext>
                  </a:extLst>
                </p14:cNvPr>
                <p14:cNvContentPartPr/>
                <p14:nvPr/>
              </p14:nvContentPartPr>
              <p14:xfrm>
                <a:off x="8780910" y="6314385"/>
                <a:ext cx="276840" cy="328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9194AE6-6D47-4F4E-A5AC-A3B84652F2C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72270" y="6305745"/>
                  <a:ext cx="2944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77828E2-0252-46E9-A87A-FD577F5EAE71}"/>
                    </a:ext>
                  </a:extLst>
                </p14:cNvPr>
                <p14:cNvContentPartPr/>
                <p14:nvPr/>
              </p14:nvContentPartPr>
              <p14:xfrm>
                <a:off x="9088710" y="6481785"/>
                <a:ext cx="165600" cy="2365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77828E2-0252-46E9-A87A-FD577F5EAE7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80070" y="6473145"/>
                  <a:ext cx="183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B375483-BC7E-49CE-860B-5D2D4CEFD562}"/>
                    </a:ext>
                  </a:extLst>
                </p14:cNvPr>
                <p14:cNvContentPartPr/>
                <p14:nvPr/>
              </p14:nvContentPartPr>
              <p14:xfrm>
                <a:off x="9061710" y="6575385"/>
                <a:ext cx="214200" cy="32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B375483-BC7E-49CE-860B-5D2D4CEFD56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052710" y="6566385"/>
                  <a:ext cx="231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ABB69FD5-0901-4A8B-A76F-BDDFF7A97B2F}"/>
                    </a:ext>
                  </a:extLst>
                </p14:cNvPr>
                <p14:cNvContentPartPr/>
                <p14:nvPr/>
              </p14:nvContentPartPr>
              <p14:xfrm>
                <a:off x="9971070" y="6164265"/>
                <a:ext cx="176040" cy="24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ABB69FD5-0901-4A8B-A76F-BDDFF7A97B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962430" y="6155625"/>
                  <a:ext cx="193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9B99781-32FF-4281-A1D0-57C24ECF4ECE}"/>
                    </a:ext>
                  </a:extLst>
                </p14:cNvPr>
                <p14:cNvContentPartPr/>
                <p14:nvPr/>
              </p14:nvContentPartPr>
              <p14:xfrm>
                <a:off x="9967470" y="6276945"/>
                <a:ext cx="188640" cy="30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9B99781-32FF-4281-A1D0-57C24ECF4EC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958830" y="6267945"/>
                  <a:ext cx="2062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A459517A-5904-45CF-B9C3-5698AAF65942}"/>
              </a:ext>
            </a:extLst>
          </p:cNvPr>
          <p:cNvGrpSpPr/>
          <p:nvPr/>
        </p:nvGrpSpPr>
        <p:grpSpPr>
          <a:xfrm>
            <a:off x="7719630" y="5416123"/>
            <a:ext cx="936720" cy="392040"/>
            <a:chOff x="10423950" y="5605185"/>
            <a:chExt cx="93672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940CBED-41C8-415A-960F-DFE21F3A6B33}"/>
                    </a:ext>
                  </a:extLst>
                </p14:cNvPr>
                <p14:cNvContentPartPr/>
                <p14:nvPr/>
              </p14:nvContentPartPr>
              <p14:xfrm>
                <a:off x="10423950" y="5849625"/>
                <a:ext cx="162720" cy="1476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940CBED-41C8-415A-960F-DFE21F3A6B3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14950" y="5840625"/>
                  <a:ext cx="180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387A79B-A244-4737-8ED3-B1E4FBDFCE50}"/>
                    </a:ext>
                  </a:extLst>
                </p14:cNvPr>
                <p14:cNvContentPartPr/>
                <p14:nvPr/>
              </p14:nvContentPartPr>
              <p14:xfrm>
                <a:off x="10608630" y="5649825"/>
                <a:ext cx="26280" cy="673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387A79B-A244-4737-8ED3-B1E4FBDFCE5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599630" y="5640825"/>
                  <a:ext cx="43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942CC6B-DAAC-4A71-903F-4E1A5D729C43}"/>
                    </a:ext>
                  </a:extLst>
                </p14:cNvPr>
                <p14:cNvContentPartPr/>
                <p14:nvPr/>
              </p14:nvContentPartPr>
              <p14:xfrm>
                <a:off x="10760910" y="5720025"/>
                <a:ext cx="182520" cy="2221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942CC6B-DAAC-4A71-903F-4E1A5D729C4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752270" y="5711025"/>
                  <a:ext cx="20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C784BD2-28A9-4AD4-8B17-68E481AF27E0}"/>
                    </a:ext>
                  </a:extLst>
                </p14:cNvPr>
                <p14:cNvContentPartPr/>
                <p14:nvPr/>
              </p14:nvContentPartPr>
              <p14:xfrm>
                <a:off x="11007510" y="5605185"/>
                <a:ext cx="353160" cy="3124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C784BD2-28A9-4AD4-8B17-68E481AF27E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98870" y="5596185"/>
                  <a:ext cx="37080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FBD3BD22-2752-4589-9606-B1233FC6B38F}"/>
                  </a:ext>
                </a:extLst>
              </p14:cNvPr>
              <p14:cNvContentPartPr/>
              <p14:nvPr/>
            </p14:nvContentPartPr>
            <p14:xfrm>
              <a:off x="7687230" y="6046661"/>
              <a:ext cx="1241640" cy="3456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FBD3BD22-2752-4589-9606-B1233FC6B38F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678230" y="6037661"/>
                <a:ext cx="12592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o 168">
            <a:extLst>
              <a:ext uri="{FF2B5EF4-FFF2-40B4-BE49-F238E27FC236}">
                <a16:creationId xmlns:a16="http://schemas.microsoft.com/office/drawing/2014/main" id="{36255D2D-17EC-4BF5-86EB-776B2BCA7BC8}"/>
              </a:ext>
            </a:extLst>
          </p:cNvPr>
          <p:cNvGrpSpPr/>
          <p:nvPr/>
        </p:nvGrpSpPr>
        <p:grpSpPr>
          <a:xfrm>
            <a:off x="8046750" y="6231883"/>
            <a:ext cx="411120" cy="255240"/>
            <a:chOff x="10676670" y="6302865"/>
            <a:chExt cx="4111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271401C-E1CB-4107-B6C8-CB6CBD668F2D}"/>
                    </a:ext>
                  </a:extLst>
                </p14:cNvPr>
                <p14:cNvContentPartPr/>
                <p14:nvPr/>
              </p14:nvContentPartPr>
              <p14:xfrm>
                <a:off x="10676670" y="6302865"/>
                <a:ext cx="217440" cy="2552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271401C-E1CB-4107-B6C8-CB6CBD668F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668030" y="6294225"/>
                  <a:ext cx="235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6BEE525-6588-4A41-B978-86C2233B6B60}"/>
                    </a:ext>
                  </a:extLst>
                </p14:cNvPr>
                <p14:cNvContentPartPr/>
                <p14:nvPr/>
              </p14:nvContentPartPr>
              <p14:xfrm>
                <a:off x="10809510" y="6364065"/>
                <a:ext cx="278280" cy="1778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6BEE525-6588-4A41-B978-86C2233B6B6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00510" y="6355065"/>
                  <a:ext cx="29592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5FD35F20-8417-4D49-A7D2-C31E656457F5}"/>
                  </a:ext>
                </a:extLst>
              </p14:cNvPr>
              <p14:cNvContentPartPr/>
              <p14:nvPr/>
            </p14:nvContentPartPr>
            <p14:xfrm>
              <a:off x="9176190" y="5966625"/>
              <a:ext cx="218880" cy="2088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5FD35F20-8417-4D49-A7D2-C31E656457F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167190" y="5957625"/>
                <a:ext cx="236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77AAB9BB-B044-46F1-B859-0C65F730BB70}"/>
                  </a:ext>
                </a:extLst>
              </p14:cNvPr>
              <p14:cNvContentPartPr/>
              <p14:nvPr/>
            </p14:nvContentPartPr>
            <p14:xfrm>
              <a:off x="9138750" y="6110265"/>
              <a:ext cx="235800" cy="1476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77AAB9BB-B044-46F1-B859-0C65F730BB70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129750" y="6101625"/>
                <a:ext cx="2534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o 177">
            <a:extLst>
              <a:ext uri="{FF2B5EF4-FFF2-40B4-BE49-F238E27FC236}">
                <a16:creationId xmlns:a16="http://schemas.microsoft.com/office/drawing/2014/main" id="{468A25EF-B953-49ED-9A2B-D3BE4B3DE35C}"/>
              </a:ext>
            </a:extLst>
          </p:cNvPr>
          <p:cNvGrpSpPr/>
          <p:nvPr/>
        </p:nvGrpSpPr>
        <p:grpSpPr>
          <a:xfrm>
            <a:off x="9732390" y="5766465"/>
            <a:ext cx="1472760" cy="381960"/>
            <a:chOff x="9732390" y="5766465"/>
            <a:chExt cx="147276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98396BBF-A04B-4CD6-93AB-14BE909EE178}"/>
                    </a:ext>
                  </a:extLst>
                </p14:cNvPr>
                <p14:cNvContentPartPr/>
                <p14:nvPr/>
              </p14:nvContentPartPr>
              <p14:xfrm>
                <a:off x="9732390" y="5766465"/>
                <a:ext cx="257400" cy="252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8396BBF-A04B-4CD6-93AB-14BE909EE17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723750" y="5757825"/>
                  <a:ext cx="275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AC1B128D-EA10-48D1-A45D-5C8E2C100EB7}"/>
                    </a:ext>
                  </a:extLst>
                </p14:cNvPr>
                <p14:cNvContentPartPr/>
                <p14:nvPr/>
              </p14:nvContentPartPr>
              <p14:xfrm>
                <a:off x="9933630" y="5970225"/>
                <a:ext cx="46800" cy="1674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AC1B128D-EA10-48D1-A45D-5C8E2C100E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924990" y="5961585"/>
                  <a:ext cx="64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B4A6834-6087-47E7-B01A-D7EA05650AC8}"/>
                    </a:ext>
                  </a:extLst>
                </p14:cNvPr>
                <p14:cNvContentPartPr/>
                <p14:nvPr/>
              </p14:nvContentPartPr>
              <p14:xfrm>
                <a:off x="10147830" y="5956905"/>
                <a:ext cx="252720" cy="1915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B4A6834-6087-47E7-B01A-D7EA05650AC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138830" y="5947905"/>
                  <a:ext cx="270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3FB5113-A5A0-4F68-A1D2-2DAA673D1A16}"/>
                    </a:ext>
                  </a:extLst>
                </p14:cNvPr>
                <p14:cNvContentPartPr/>
                <p14:nvPr/>
              </p14:nvContentPartPr>
              <p14:xfrm>
                <a:off x="10459950" y="5988945"/>
                <a:ext cx="326880" cy="1443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3FB5113-A5A0-4F68-A1D2-2DAA673D1A1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451310" y="5979945"/>
                  <a:ext cx="344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A787156-515A-40C7-8800-E13F91AFBF2D}"/>
                    </a:ext>
                  </a:extLst>
                </p14:cNvPr>
                <p14:cNvContentPartPr/>
                <p14:nvPr/>
              </p14:nvContentPartPr>
              <p14:xfrm>
                <a:off x="10938030" y="5844225"/>
                <a:ext cx="267120" cy="2660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A787156-515A-40C7-8800-E13F91AFBF2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929390" y="5835225"/>
                  <a:ext cx="284760" cy="28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370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983DFEF-831E-4A9E-9076-7F69C0F811A5}"/>
              </a:ext>
            </a:extLst>
          </p:cNvPr>
          <p:cNvGrpSpPr/>
          <p:nvPr/>
        </p:nvGrpSpPr>
        <p:grpSpPr>
          <a:xfrm>
            <a:off x="421965" y="140235"/>
            <a:ext cx="5956560" cy="2056680"/>
            <a:chOff x="5889750" y="994665"/>
            <a:chExt cx="5956560" cy="20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8B8EC37-496B-47AF-8A45-C7CEDCB7F1E2}"/>
                    </a:ext>
                  </a:extLst>
                </p14:cNvPr>
                <p14:cNvContentPartPr/>
                <p14:nvPr/>
              </p14:nvContentPartPr>
              <p14:xfrm>
                <a:off x="8167470" y="994665"/>
                <a:ext cx="196920" cy="3276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8B8EC37-496B-47AF-8A45-C7CEDCB7F1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8470" y="986025"/>
                  <a:ext cx="21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FFCEAE-EB44-4EA1-8156-8A7DF477ECBE}"/>
                    </a:ext>
                  </a:extLst>
                </p14:cNvPr>
                <p14:cNvContentPartPr/>
                <p14:nvPr/>
              </p14:nvContentPartPr>
              <p14:xfrm>
                <a:off x="8429550" y="1175385"/>
                <a:ext cx="183240" cy="160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FFCEAE-EB44-4EA1-8156-8A7DF477EC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0910" y="1166385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BC9F324-2D98-4EC9-B0C1-EF47AACC7810}"/>
                    </a:ext>
                  </a:extLst>
                </p14:cNvPr>
                <p14:cNvContentPartPr/>
                <p14:nvPr/>
              </p14:nvContentPartPr>
              <p14:xfrm>
                <a:off x="8410830" y="1235505"/>
                <a:ext cx="84600" cy="324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BC9F324-2D98-4EC9-B0C1-EF47AACC7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2190" y="1226865"/>
                  <a:ext cx="102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18800F1-A10F-4E5C-89D1-A0C9449D4F11}"/>
                    </a:ext>
                  </a:extLst>
                </p14:cNvPr>
                <p14:cNvContentPartPr/>
                <p14:nvPr/>
              </p14:nvContentPartPr>
              <p14:xfrm>
                <a:off x="8378430" y="1155585"/>
                <a:ext cx="136080" cy="34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18800F1-A10F-4E5C-89D1-A0C9449D4F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69430" y="1146945"/>
                  <a:ext cx="153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71D4DFD-2D4F-4CBD-BDE9-77E335CF3E83}"/>
                    </a:ext>
                  </a:extLst>
                </p14:cNvPr>
                <p14:cNvContentPartPr/>
                <p14:nvPr/>
              </p14:nvContentPartPr>
              <p14:xfrm>
                <a:off x="5889750" y="1771185"/>
                <a:ext cx="932040" cy="709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71D4DFD-2D4F-4CBD-BDE9-77E335CF3E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81110" y="1762545"/>
                  <a:ext cx="9496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8A76BC6-E2E0-4B40-9191-E642BF9DA826}"/>
                    </a:ext>
                  </a:extLst>
                </p14:cNvPr>
                <p14:cNvContentPartPr/>
                <p14:nvPr/>
              </p14:nvContentPartPr>
              <p14:xfrm>
                <a:off x="6774630" y="1800705"/>
                <a:ext cx="16920" cy="191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8A76BC6-E2E0-4B40-9191-E642BF9DA8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5630" y="1791705"/>
                  <a:ext cx="3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F2BA607-5F0A-4EC5-B7D4-CFB29A45D47B}"/>
                    </a:ext>
                  </a:extLst>
                </p14:cNvPr>
                <p14:cNvContentPartPr/>
                <p14:nvPr/>
              </p14:nvContentPartPr>
              <p14:xfrm>
                <a:off x="6654390" y="1904385"/>
                <a:ext cx="245520" cy="23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F2BA607-5F0A-4EC5-B7D4-CFB29A45D4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390" y="1895385"/>
                  <a:ext cx="263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96CD4A1-15F3-4BE6-8BEE-EBECD66DD56D}"/>
                    </a:ext>
                  </a:extLst>
                </p14:cNvPr>
                <p14:cNvContentPartPr/>
                <p14:nvPr/>
              </p14:nvContentPartPr>
              <p14:xfrm>
                <a:off x="6950310" y="2164305"/>
                <a:ext cx="236520" cy="181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96CD4A1-15F3-4BE6-8BEE-EBECD66DD5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41310" y="2155665"/>
                  <a:ext cx="254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CF72FAA-44E4-4914-8828-D115850AE9D6}"/>
                    </a:ext>
                  </a:extLst>
                </p14:cNvPr>
                <p14:cNvContentPartPr/>
                <p14:nvPr/>
              </p14:nvContentPartPr>
              <p14:xfrm>
                <a:off x="7191870" y="2202465"/>
                <a:ext cx="189000" cy="160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CF72FAA-44E4-4914-8828-D115850AE9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82870" y="2193465"/>
                  <a:ext cx="206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731E081-378B-4BC7-A941-7FD36DA9F59F}"/>
                    </a:ext>
                  </a:extLst>
                </p14:cNvPr>
                <p14:cNvContentPartPr/>
                <p14:nvPr/>
              </p14:nvContentPartPr>
              <p14:xfrm>
                <a:off x="7391310" y="2152425"/>
                <a:ext cx="189720" cy="1879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731E081-378B-4BC7-A941-7FD36DA9F5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82670" y="2143785"/>
                  <a:ext cx="20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ABAA3A0-F9E8-4DEF-91E3-1A210DEA24A2}"/>
                    </a:ext>
                  </a:extLst>
                </p14:cNvPr>
                <p14:cNvContentPartPr/>
                <p14:nvPr/>
              </p14:nvContentPartPr>
              <p14:xfrm>
                <a:off x="8090790" y="1603425"/>
                <a:ext cx="20160" cy="246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ABAA3A0-F9E8-4DEF-91E3-1A210DEA24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81790" y="1594785"/>
                  <a:ext cx="37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CCCE371-66B3-4208-8EC7-69C25B93968F}"/>
                    </a:ext>
                  </a:extLst>
                </p14:cNvPr>
                <p14:cNvContentPartPr/>
                <p14:nvPr/>
              </p14:nvContentPartPr>
              <p14:xfrm>
                <a:off x="8079630" y="1598745"/>
                <a:ext cx="963000" cy="316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CCCE371-66B3-4208-8EC7-69C25B9396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70990" y="1590105"/>
                  <a:ext cx="980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C0D7682-2591-45FC-A2BA-59DD6D27F24E}"/>
                    </a:ext>
                  </a:extLst>
                </p14:cNvPr>
                <p14:cNvContentPartPr/>
                <p14:nvPr/>
              </p14:nvContentPartPr>
              <p14:xfrm>
                <a:off x="8976390" y="1632225"/>
                <a:ext cx="1121400" cy="48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C0D7682-2591-45FC-A2BA-59DD6D27F2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67390" y="1623225"/>
                  <a:ext cx="1139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C83B101-D6E4-4972-9B53-7C615FC386F6}"/>
                    </a:ext>
                  </a:extLst>
                </p14:cNvPr>
                <p14:cNvContentPartPr/>
                <p14:nvPr/>
              </p14:nvContentPartPr>
              <p14:xfrm>
                <a:off x="9500190" y="1668225"/>
                <a:ext cx="33480" cy="379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C83B101-D6E4-4972-9B53-7C615FC386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91550" y="1659585"/>
                  <a:ext cx="51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763AFD3-4986-485B-B4AF-A096586294C3}"/>
                    </a:ext>
                  </a:extLst>
                </p14:cNvPr>
                <p14:cNvContentPartPr/>
                <p14:nvPr/>
              </p14:nvContentPartPr>
              <p14:xfrm>
                <a:off x="9266910" y="1924905"/>
                <a:ext cx="631440" cy="181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763AFD3-4986-485B-B4AF-A096586294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58270" y="1915905"/>
                  <a:ext cx="649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B798807-31BB-4EEE-821D-A91E452683C5}"/>
                    </a:ext>
                  </a:extLst>
                </p14:cNvPr>
                <p14:cNvContentPartPr/>
                <p14:nvPr/>
              </p14:nvContentPartPr>
              <p14:xfrm>
                <a:off x="9145950" y="2091225"/>
                <a:ext cx="118080" cy="129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B798807-31BB-4EEE-821D-A91E452683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37310" y="2082225"/>
                  <a:ext cx="13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394C357-143F-4C3D-B4AC-3B63D91D2ED2}"/>
                    </a:ext>
                  </a:extLst>
                </p14:cNvPr>
                <p14:cNvContentPartPr/>
                <p14:nvPr/>
              </p14:nvContentPartPr>
              <p14:xfrm>
                <a:off x="9319830" y="2093385"/>
                <a:ext cx="419040" cy="276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394C357-143F-4C3D-B4AC-3B63D91D2E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11190" y="2084745"/>
                  <a:ext cx="436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34D0A6C-A066-4D09-B32F-7A6FC4B68219}"/>
                    </a:ext>
                  </a:extLst>
                </p14:cNvPr>
                <p14:cNvContentPartPr/>
                <p14:nvPr/>
              </p14:nvContentPartPr>
              <p14:xfrm>
                <a:off x="9531510" y="2340345"/>
                <a:ext cx="101880" cy="537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34D0A6C-A066-4D09-B32F-7A6FC4B682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22870" y="2331705"/>
                  <a:ext cx="1195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44DD523-E4A7-4C8A-811C-0B21C99B80DB}"/>
                    </a:ext>
                  </a:extLst>
                </p14:cNvPr>
                <p14:cNvContentPartPr/>
                <p14:nvPr/>
              </p14:nvContentPartPr>
              <p14:xfrm>
                <a:off x="10009950" y="1582905"/>
                <a:ext cx="874800" cy="3402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44DD523-E4A7-4C8A-811C-0B21C99B80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00950" y="1573905"/>
                  <a:ext cx="892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CD8AA22-FE92-4893-9608-8BEE5038BDF2}"/>
                    </a:ext>
                  </a:extLst>
                </p14:cNvPr>
                <p14:cNvContentPartPr/>
                <p14:nvPr/>
              </p14:nvContentPartPr>
              <p14:xfrm>
                <a:off x="10646070" y="1906905"/>
                <a:ext cx="425520" cy="26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CD8AA22-FE92-4893-9608-8BEE5038BD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37070" y="1897905"/>
                  <a:ext cx="44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79679BC-F35D-4422-A40E-EB976EC5C07B}"/>
                    </a:ext>
                  </a:extLst>
                </p14:cNvPr>
                <p14:cNvContentPartPr/>
                <p14:nvPr/>
              </p14:nvContentPartPr>
              <p14:xfrm>
                <a:off x="10687110" y="1932105"/>
                <a:ext cx="62640" cy="5212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79679BC-F35D-4422-A40E-EB976EC5C0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78470" y="1923465"/>
                  <a:ext cx="802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8F399DB-80C8-4B96-BD8D-0256BE95B13D}"/>
                    </a:ext>
                  </a:extLst>
                </p14:cNvPr>
                <p14:cNvContentPartPr/>
                <p14:nvPr/>
              </p14:nvContentPartPr>
              <p14:xfrm>
                <a:off x="10727070" y="1973505"/>
                <a:ext cx="486360" cy="554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8F399DB-80C8-4B96-BD8D-0256BE95B1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18430" y="1964865"/>
                  <a:ext cx="5040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3B48C70-33A8-4715-8ABD-DAFF564DE27D}"/>
                    </a:ext>
                  </a:extLst>
                </p14:cNvPr>
                <p14:cNvContentPartPr/>
                <p14:nvPr/>
              </p14:nvContentPartPr>
              <p14:xfrm>
                <a:off x="10898790" y="2472465"/>
                <a:ext cx="36000" cy="3441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3B48C70-33A8-4715-8ABD-DAFF564DE2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90150" y="2463825"/>
                  <a:ext cx="53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AD22766-E0F0-4B4F-ABAE-19555A3224B8}"/>
                    </a:ext>
                  </a:extLst>
                </p14:cNvPr>
                <p14:cNvContentPartPr/>
                <p14:nvPr/>
              </p14:nvContentPartPr>
              <p14:xfrm>
                <a:off x="6423990" y="2447985"/>
                <a:ext cx="4639680" cy="6033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AD22766-E0F0-4B4F-ABAE-19555A3224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14990" y="2439345"/>
                  <a:ext cx="465732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4BD3900-7892-4203-8E67-EA6573B3FBB2}"/>
                    </a:ext>
                  </a:extLst>
                </p14:cNvPr>
                <p14:cNvContentPartPr/>
                <p14:nvPr/>
              </p14:nvContentPartPr>
              <p14:xfrm>
                <a:off x="11256630" y="1754625"/>
                <a:ext cx="244440" cy="334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4BD3900-7892-4203-8E67-EA6573B3FB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47990" y="1745625"/>
                  <a:ext cx="262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FEFDF7F-DB29-44CF-9623-06B62B4432FF}"/>
                    </a:ext>
                  </a:extLst>
                </p14:cNvPr>
                <p14:cNvContentPartPr/>
                <p14:nvPr/>
              </p14:nvContentPartPr>
              <p14:xfrm>
                <a:off x="11606550" y="1933545"/>
                <a:ext cx="239760" cy="1335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FEFDF7F-DB29-44CF-9623-06B62B4432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97550" y="1924905"/>
                  <a:ext cx="25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5E05DB6-0D7E-4D6B-8326-288768F0F347}"/>
                    </a:ext>
                  </a:extLst>
                </p14:cNvPr>
                <p14:cNvContentPartPr/>
                <p14:nvPr/>
              </p14:nvContentPartPr>
              <p14:xfrm>
                <a:off x="8745990" y="2303625"/>
                <a:ext cx="213480" cy="258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5E05DB6-0D7E-4D6B-8326-288768F0F3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7350" y="2294985"/>
                  <a:ext cx="231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00F1BA5-3732-4ED6-B216-23A4F708065F}"/>
                    </a:ext>
                  </a:extLst>
                </p14:cNvPr>
                <p14:cNvContentPartPr/>
                <p14:nvPr/>
              </p14:nvContentPartPr>
              <p14:xfrm>
                <a:off x="8968830" y="2447625"/>
                <a:ext cx="174960" cy="203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00F1BA5-3732-4ED6-B216-23A4F70806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59830" y="2438625"/>
                  <a:ext cx="192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C354FE6-2F40-4EE0-9B9A-2F744146E7C4}"/>
                    </a:ext>
                  </a:extLst>
                </p14:cNvPr>
                <p14:cNvContentPartPr/>
                <p14:nvPr/>
              </p14:nvContentPartPr>
              <p14:xfrm>
                <a:off x="8949030" y="2530425"/>
                <a:ext cx="127440" cy="42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C354FE6-2F40-4EE0-9B9A-2F744146E7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40390" y="2521425"/>
                  <a:ext cx="145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281DC82-6D13-4BD3-9F8E-F01F22C4496D}"/>
                    </a:ext>
                  </a:extLst>
                </p14:cNvPr>
                <p14:cNvContentPartPr/>
                <p14:nvPr/>
              </p14:nvContentPartPr>
              <p14:xfrm>
                <a:off x="9738510" y="1594065"/>
                <a:ext cx="594360" cy="34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281DC82-6D13-4BD3-9F8E-F01F22C449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29870" y="1585065"/>
                  <a:ext cx="61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799193A-1A68-4326-B46C-9A41B645C6C5}"/>
                    </a:ext>
                  </a:extLst>
                </p14:cNvPr>
                <p14:cNvContentPartPr/>
                <p14:nvPr/>
              </p14:nvContentPartPr>
              <p14:xfrm>
                <a:off x="10228110" y="1512345"/>
                <a:ext cx="192600" cy="1710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799193A-1A68-4326-B46C-9A41B645C6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9110" y="1503705"/>
                  <a:ext cx="210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0CD05F0-76C7-4FD6-9E9A-C8BDD18B02DB}"/>
                    </a:ext>
                  </a:extLst>
                </p14:cNvPr>
                <p14:cNvContentPartPr/>
                <p14:nvPr/>
              </p14:nvContentPartPr>
              <p14:xfrm>
                <a:off x="10168350" y="1038225"/>
                <a:ext cx="242640" cy="210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0CD05F0-76C7-4FD6-9E9A-C8BDD18B02D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59350" y="1029225"/>
                  <a:ext cx="260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F75B16E-F623-4E85-92B4-99F6E1F369B4}"/>
                    </a:ext>
                  </a:extLst>
                </p14:cNvPr>
                <p14:cNvContentPartPr/>
                <p14:nvPr/>
              </p14:nvContentPartPr>
              <p14:xfrm>
                <a:off x="10506390" y="1097625"/>
                <a:ext cx="144360" cy="171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F75B16E-F623-4E85-92B4-99F6E1F369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97750" y="1088625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A7A1BD2-21BF-4932-B450-FE7EDBED9FBD}"/>
                    </a:ext>
                  </a:extLst>
                </p14:cNvPr>
                <p14:cNvContentPartPr/>
                <p14:nvPr/>
              </p14:nvContentPartPr>
              <p14:xfrm>
                <a:off x="9447630" y="1671465"/>
                <a:ext cx="38880" cy="2847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A7A1BD2-21BF-4932-B450-FE7EDBED9F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38630" y="1662825"/>
                  <a:ext cx="5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A4A6E48-3983-4F37-82C9-01EC443ACAE4}"/>
                    </a:ext>
                  </a:extLst>
                </p14:cNvPr>
                <p14:cNvContentPartPr/>
                <p14:nvPr/>
              </p14:nvContentPartPr>
              <p14:xfrm>
                <a:off x="9355470" y="1860105"/>
                <a:ext cx="218880" cy="141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A4A6E48-3983-4F37-82C9-01EC443ACA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46470" y="1851105"/>
                  <a:ext cx="23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B014C08-9A23-4FAC-86C9-927389DFB3A7}"/>
                    </a:ext>
                  </a:extLst>
                </p14:cNvPr>
                <p14:cNvContentPartPr/>
                <p14:nvPr/>
              </p14:nvContentPartPr>
              <p14:xfrm>
                <a:off x="9630870" y="1682265"/>
                <a:ext cx="149760" cy="158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B014C08-9A23-4FAC-86C9-927389DFB3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21870" y="1673265"/>
                  <a:ext cx="16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39C483B-5647-4E9F-8C49-3FD15C129E1E}"/>
                    </a:ext>
                  </a:extLst>
                </p14:cNvPr>
                <p14:cNvContentPartPr/>
                <p14:nvPr/>
              </p14:nvContentPartPr>
              <p14:xfrm>
                <a:off x="9865590" y="1729785"/>
                <a:ext cx="137160" cy="1364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39C483B-5647-4E9F-8C49-3FD15C129E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56950" y="1720785"/>
                  <a:ext cx="154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97A15D3-FE77-4C95-BF24-F02F2E4FCE2F}"/>
                    </a:ext>
                  </a:extLst>
                </p14:cNvPr>
                <p14:cNvContentPartPr/>
                <p14:nvPr/>
              </p14:nvContentPartPr>
              <p14:xfrm>
                <a:off x="9862350" y="1792425"/>
                <a:ext cx="71640" cy="18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97A15D3-FE77-4C95-BF24-F02F2E4FCE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53710" y="1783785"/>
                  <a:ext cx="89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D92A90D-A1B1-40E7-8527-629708471DCD}"/>
                    </a:ext>
                  </a:extLst>
                </p14:cNvPr>
                <p14:cNvContentPartPr/>
                <p14:nvPr/>
              </p14:nvContentPartPr>
              <p14:xfrm>
                <a:off x="7251630" y="1688745"/>
                <a:ext cx="497160" cy="29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D92A90D-A1B1-40E7-8527-629708471D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2630" y="1679745"/>
                  <a:ext cx="514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D8ECF8B-F14C-4A60-8BCE-4B8A523F4156}"/>
                    </a:ext>
                  </a:extLst>
                </p14:cNvPr>
                <p14:cNvContentPartPr/>
                <p14:nvPr/>
              </p14:nvContentPartPr>
              <p14:xfrm>
                <a:off x="7722150" y="1621425"/>
                <a:ext cx="207000" cy="1825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D8ECF8B-F14C-4A60-8BCE-4B8A523F41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13150" y="1612785"/>
                  <a:ext cx="224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7DDE80F-76E1-47A7-8202-72F289FC67A4}"/>
                    </a:ext>
                  </a:extLst>
                </p14:cNvPr>
                <p14:cNvContentPartPr/>
                <p14:nvPr/>
              </p14:nvContentPartPr>
              <p14:xfrm>
                <a:off x="7449270" y="1168545"/>
                <a:ext cx="185040" cy="2682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7DDE80F-76E1-47A7-8202-72F289FC67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40270" y="1159545"/>
                  <a:ext cx="202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B20604B-7816-48BA-B777-51C42765E65F}"/>
                    </a:ext>
                  </a:extLst>
                </p14:cNvPr>
                <p14:cNvContentPartPr/>
                <p14:nvPr/>
              </p14:nvContentPartPr>
              <p14:xfrm>
                <a:off x="7683630" y="1303185"/>
                <a:ext cx="122040" cy="137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B20604B-7816-48BA-B777-51C42765E6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74630" y="1294185"/>
                  <a:ext cx="139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09C1BB8-0ADA-42D6-BA13-B16A5E9D8187}"/>
                    </a:ext>
                  </a:extLst>
                </p14:cNvPr>
                <p14:cNvContentPartPr/>
                <p14:nvPr/>
              </p14:nvContentPartPr>
              <p14:xfrm>
                <a:off x="7682190" y="1377345"/>
                <a:ext cx="64080" cy="212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09C1BB8-0ADA-42D6-BA13-B16A5E9D81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73190" y="1368705"/>
                  <a:ext cx="81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646855A-2D4F-4A07-B9F8-8B0C24016567}"/>
                    </a:ext>
                  </a:extLst>
                </p14:cNvPr>
                <p14:cNvContentPartPr/>
                <p14:nvPr/>
              </p14:nvContentPartPr>
              <p14:xfrm>
                <a:off x="7674990" y="1325505"/>
                <a:ext cx="73080" cy="381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646855A-2D4F-4A07-B9F8-8B0C240165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5990" y="1316505"/>
                  <a:ext cx="9072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D5990F01-BD0A-49C5-BBE0-C044185AC89F}"/>
                  </a:ext>
                </a:extLst>
              </p14:cNvPr>
              <p14:cNvContentPartPr/>
              <p14:nvPr/>
            </p14:nvContentPartPr>
            <p14:xfrm>
              <a:off x="876750" y="849945"/>
              <a:ext cx="1797480" cy="8928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D5990F01-BD0A-49C5-BBE0-C044185AC89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8110" y="840945"/>
                <a:ext cx="18151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13C09DF0-F747-489F-BF55-FC71531B2EDD}"/>
                  </a:ext>
                </a:extLst>
              </p14:cNvPr>
              <p14:cNvContentPartPr/>
              <p14:nvPr/>
            </p14:nvContentPartPr>
            <p14:xfrm>
              <a:off x="3878430" y="747345"/>
              <a:ext cx="116640" cy="9144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13C09DF0-F747-489F-BF55-FC71531B2E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69790" y="738345"/>
                <a:ext cx="13428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CBC36886-DFE8-4238-81E3-25DD8F124C2A}"/>
              </a:ext>
            </a:extLst>
          </p:cNvPr>
          <p:cNvGrpSpPr/>
          <p:nvPr/>
        </p:nvGrpSpPr>
        <p:grpSpPr>
          <a:xfrm>
            <a:off x="6977670" y="461145"/>
            <a:ext cx="1032120" cy="267480"/>
            <a:chOff x="6977670" y="461145"/>
            <a:chExt cx="10321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A33A342-9A35-4E07-8210-0E09B93399C3}"/>
                    </a:ext>
                  </a:extLst>
                </p14:cNvPr>
                <p14:cNvContentPartPr/>
                <p14:nvPr/>
              </p14:nvContentPartPr>
              <p14:xfrm>
                <a:off x="6977670" y="461145"/>
                <a:ext cx="312480" cy="2476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A33A342-9A35-4E07-8210-0E09B93399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8670" y="452505"/>
                  <a:ext cx="330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45BCA82-8E3F-4958-A002-6742B94B5822}"/>
                    </a:ext>
                  </a:extLst>
                </p14:cNvPr>
                <p14:cNvContentPartPr/>
                <p14:nvPr/>
              </p14:nvContentPartPr>
              <p14:xfrm>
                <a:off x="7420110" y="579585"/>
                <a:ext cx="205200" cy="1490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45BCA82-8E3F-4958-A002-6742B94B58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1470" y="570585"/>
                  <a:ext cx="222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E0933BC-4CF5-4495-9AF9-6DD23E748693}"/>
                    </a:ext>
                  </a:extLst>
                </p14:cNvPr>
                <p14:cNvContentPartPr/>
                <p14:nvPr/>
              </p14:nvContentPartPr>
              <p14:xfrm>
                <a:off x="7447110" y="644025"/>
                <a:ext cx="94680" cy="30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E0933BC-4CF5-4495-9AF9-6DD23E7486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8110" y="635025"/>
                  <a:ext cx="112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B279211-9480-4655-85E8-410D1A743C4D}"/>
                    </a:ext>
                  </a:extLst>
                </p14:cNvPr>
                <p14:cNvContentPartPr/>
                <p14:nvPr/>
              </p14:nvContentPartPr>
              <p14:xfrm>
                <a:off x="7377270" y="559065"/>
                <a:ext cx="194040" cy="32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B279211-9480-4655-85E8-410D1A743C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68630" y="550425"/>
                  <a:ext cx="211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D74C349-E0D7-45FD-BB4D-25C6835ABCFD}"/>
                    </a:ext>
                  </a:extLst>
                </p14:cNvPr>
                <p14:cNvContentPartPr/>
                <p14:nvPr/>
              </p14:nvContentPartPr>
              <p14:xfrm>
                <a:off x="7811790" y="513705"/>
                <a:ext cx="184680" cy="151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D74C349-E0D7-45FD-BB4D-25C6835ABC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03150" y="504705"/>
                  <a:ext cx="20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F8C6F1C-1DC7-4453-A6BD-881554165FDA}"/>
                    </a:ext>
                  </a:extLst>
                </p14:cNvPr>
                <p14:cNvContentPartPr/>
                <p14:nvPr/>
              </p14:nvContentPartPr>
              <p14:xfrm>
                <a:off x="7836270" y="627105"/>
                <a:ext cx="173520" cy="126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F8C6F1C-1DC7-4453-A6BD-881554165F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27630" y="618105"/>
                  <a:ext cx="1911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85031CC2-7160-4544-88F8-F82DA8BD81F4}"/>
              </a:ext>
            </a:extLst>
          </p:cNvPr>
          <p:cNvGrpSpPr/>
          <p:nvPr/>
        </p:nvGrpSpPr>
        <p:grpSpPr>
          <a:xfrm>
            <a:off x="8324430" y="331185"/>
            <a:ext cx="821880" cy="237240"/>
            <a:chOff x="8324430" y="331185"/>
            <a:chExt cx="8218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213EF3B-E045-4A0D-AC17-C7A203804CDF}"/>
                    </a:ext>
                  </a:extLst>
                </p14:cNvPr>
                <p14:cNvContentPartPr/>
                <p14:nvPr/>
              </p14:nvContentPartPr>
              <p14:xfrm>
                <a:off x="8324430" y="331185"/>
                <a:ext cx="411480" cy="2271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213EF3B-E045-4A0D-AC17-C7A203804C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15430" y="322185"/>
                  <a:ext cx="429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5FF324F-318A-45C3-BF28-59E56904DA79}"/>
                    </a:ext>
                  </a:extLst>
                </p14:cNvPr>
                <p14:cNvContentPartPr/>
                <p14:nvPr/>
              </p14:nvContentPartPr>
              <p14:xfrm>
                <a:off x="8924190" y="412545"/>
                <a:ext cx="222120" cy="1558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5FF324F-318A-45C3-BF28-59E56904DA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15550" y="403545"/>
                  <a:ext cx="239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369183C-D217-4F82-9F80-9ECE5419F59C}"/>
                    </a:ext>
                  </a:extLst>
                </p14:cNvPr>
                <p14:cNvContentPartPr/>
                <p14:nvPr/>
              </p14:nvContentPartPr>
              <p14:xfrm>
                <a:off x="8910150" y="494985"/>
                <a:ext cx="223920" cy="241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369183C-D217-4F82-9F80-9ECE5419F5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01150" y="486345"/>
                  <a:ext cx="241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6A28D838-F45D-4FDF-BD21-1503B9825C4C}"/>
              </a:ext>
            </a:extLst>
          </p:cNvPr>
          <p:cNvGrpSpPr/>
          <p:nvPr/>
        </p:nvGrpSpPr>
        <p:grpSpPr>
          <a:xfrm>
            <a:off x="9499110" y="229305"/>
            <a:ext cx="1350000" cy="348840"/>
            <a:chOff x="9499110" y="229305"/>
            <a:chExt cx="135000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E411F6A-A135-4DE5-A279-BC411FEE9964}"/>
                    </a:ext>
                  </a:extLst>
                </p14:cNvPr>
                <p14:cNvContentPartPr/>
                <p14:nvPr/>
              </p14:nvContentPartPr>
              <p14:xfrm>
                <a:off x="9655710" y="338385"/>
                <a:ext cx="46080" cy="120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E411F6A-A135-4DE5-A279-BC411FEE99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46710" y="329385"/>
                  <a:ext cx="63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CF8BE84-CBDA-439B-A8E6-EFD6A6617674}"/>
                    </a:ext>
                  </a:extLst>
                </p14:cNvPr>
                <p14:cNvContentPartPr/>
                <p14:nvPr/>
              </p14:nvContentPartPr>
              <p14:xfrm>
                <a:off x="9499110" y="415065"/>
                <a:ext cx="293400" cy="30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CF8BE84-CBDA-439B-A8E6-EFD6A66176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90470" y="406065"/>
                  <a:ext cx="311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9C5138F-F819-4822-B5CF-4B0512019F81}"/>
                    </a:ext>
                  </a:extLst>
                </p14:cNvPr>
                <p14:cNvContentPartPr/>
                <p14:nvPr/>
              </p14:nvContentPartPr>
              <p14:xfrm>
                <a:off x="9956670" y="229305"/>
                <a:ext cx="529200" cy="289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9C5138F-F819-4822-B5CF-4B0512019F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48030" y="220665"/>
                  <a:ext cx="546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526BF60-473A-403C-A54C-DE83554C145F}"/>
                    </a:ext>
                  </a:extLst>
                </p14:cNvPr>
                <p14:cNvContentPartPr/>
                <p14:nvPr/>
              </p14:nvContentPartPr>
              <p14:xfrm>
                <a:off x="10610430" y="387705"/>
                <a:ext cx="238680" cy="1904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526BF60-473A-403C-A54C-DE83554C14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01430" y="378705"/>
                  <a:ext cx="2563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69A054A0-04A4-42D8-8CD7-B2202897F326}"/>
              </a:ext>
            </a:extLst>
          </p:cNvPr>
          <p:cNvGrpSpPr/>
          <p:nvPr/>
        </p:nvGrpSpPr>
        <p:grpSpPr>
          <a:xfrm>
            <a:off x="7165590" y="1355025"/>
            <a:ext cx="958320" cy="274320"/>
            <a:chOff x="7165590" y="1355025"/>
            <a:chExt cx="95832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4979D72-8E07-4F6A-A8E6-9CEED86CE264}"/>
                    </a:ext>
                  </a:extLst>
                </p14:cNvPr>
                <p14:cNvContentPartPr/>
                <p14:nvPr/>
              </p14:nvContentPartPr>
              <p14:xfrm>
                <a:off x="7165590" y="1355025"/>
                <a:ext cx="282240" cy="263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4979D72-8E07-4F6A-A8E6-9CEED86CE26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56950" y="1346385"/>
                  <a:ext cx="299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632C840-A1D1-4FAB-BB06-74A05C1C03F6}"/>
                    </a:ext>
                  </a:extLst>
                </p14:cNvPr>
                <p14:cNvContentPartPr/>
                <p14:nvPr/>
              </p14:nvContentPartPr>
              <p14:xfrm>
                <a:off x="7552590" y="1503705"/>
                <a:ext cx="176040" cy="1256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632C840-A1D1-4FAB-BB06-74A05C1C03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43590" y="1494705"/>
                  <a:ext cx="193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9F9C1E9-D4F0-418F-B0DA-5B46CE574BBD}"/>
                    </a:ext>
                  </a:extLst>
                </p14:cNvPr>
                <p14:cNvContentPartPr/>
                <p14:nvPr/>
              </p14:nvContentPartPr>
              <p14:xfrm>
                <a:off x="7585710" y="1547625"/>
                <a:ext cx="96120" cy="154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9F9C1E9-D4F0-418F-B0DA-5B46CE574B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76710" y="1538625"/>
                  <a:ext cx="113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216F274-5CE6-4003-9224-FC7C4E3FFF10}"/>
                    </a:ext>
                  </a:extLst>
                </p14:cNvPr>
                <p14:cNvContentPartPr/>
                <p14:nvPr/>
              </p14:nvContentPartPr>
              <p14:xfrm>
                <a:off x="7491750" y="1497945"/>
                <a:ext cx="152640" cy="194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216F274-5CE6-4003-9224-FC7C4E3FFF1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83110" y="1489305"/>
                  <a:ext cx="170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743629F-41E4-4F9F-84CC-EE557544272E}"/>
                    </a:ext>
                  </a:extLst>
                </p14:cNvPr>
                <p14:cNvContentPartPr/>
                <p14:nvPr/>
              </p14:nvContentPartPr>
              <p14:xfrm>
                <a:off x="7900350" y="1463745"/>
                <a:ext cx="180720" cy="140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743629F-41E4-4F9F-84CC-EE55754427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1350" y="1455105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27E05C4-DF68-4857-9457-7A5DED5298E9}"/>
                    </a:ext>
                  </a:extLst>
                </p14:cNvPr>
                <p14:cNvContentPartPr/>
                <p14:nvPr/>
              </p14:nvContentPartPr>
              <p14:xfrm>
                <a:off x="7962630" y="1534305"/>
                <a:ext cx="161280" cy="18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27E05C4-DF68-4857-9457-7A5DED5298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3990" y="1525305"/>
                  <a:ext cx="178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D8271AB7-C7F4-4E34-B5C4-BC364D4E4E53}"/>
              </a:ext>
            </a:extLst>
          </p:cNvPr>
          <p:cNvGrpSpPr/>
          <p:nvPr/>
        </p:nvGrpSpPr>
        <p:grpSpPr>
          <a:xfrm>
            <a:off x="8357910" y="1105545"/>
            <a:ext cx="1236600" cy="433080"/>
            <a:chOff x="8357910" y="1105545"/>
            <a:chExt cx="12366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6FA196E-3F69-4088-94AA-840BE47046CE}"/>
                    </a:ext>
                  </a:extLst>
                </p14:cNvPr>
                <p14:cNvContentPartPr/>
                <p14:nvPr/>
              </p14:nvContentPartPr>
              <p14:xfrm>
                <a:off x="8430630" y="1175025"/>
                <a:ext cx="168840" cy="2440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6FA196E-3F69-4088-94AA-840BE47046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21630" y="1166025"/>
                  <a:ext cx="186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13C7372-57AF-4985-AC53-D66818F1DFDB}"/>
                    </a:ext>
                  </a:extLst>
                </p14:cNvPr>
                <p14:cNvContentPartPr/>
                <p14:nvPr/>
              </p14:nvContentPartPr>
              <p14:xfrm>
                <a:off x="8620710" y="1207065"/>
                <a:ext cx="209520" cy="2026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13C7372-57AF-4985-AC53-D66818F1DF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11710" y="1198425"/>
                  <a:ext cx="227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EB586BF-234B-4D21-99FD-983CB6358719}"/>
                    </a:ext>
                  </a:extLst>
                </p14:cNvPr>
                <p14:cNvContentPartPr/>
                <p14:nvPr/>
              </p14:nvContentPartPr>
              <p14:xfrm>
                <a:off x="8963430" y="1297425"/>
                <a:ext cx="204840" cy="259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EB586BF-234B-4D21-99FD-983CB63587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54430" y="1288785"/>
                  <a:ext cx="222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AEDCF5B-369C-4C3F-9905-8C02CF71A125}"/>
                    </a:ext>
                  </a:extLst>
                </p14:cNvPr>
                <p14:cNvContentPartPr/>
                <p14:nvPr/>
              </p14:nvContentPartPr>
              <p14:xfrm>
                <a:off x="9300030" y="1105545"/>
                <a:ext cx="207000" cy="2127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AEDCF5B-369C-4C3F-9905-8C02CF71A1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91390" y="1096905"/>
                  <a:ext cx="224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AFAC9A9-D48A-47BB-843D-A9B928CADA38}"/>
                    </a:ext>
                  </a:extLst>
                </p14:cNvPr>
                <p14:cNvContentPartPr/>
                <p14:nvPr/>
              </p14:nvContentPartPr>
              <p14:xfrm>
                <a:off x="8357910" y="1437465"/>
                <a:ext cx="1236600" cy="1011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AFAC9A9-D48A-47BB-843D-A9B928CADA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48910" y="1428825"/>
                  <a:ext cx="12542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4468B7E-735E-4E42-B8F5-208A3F544E36}"/>
              </a:ext>
            </a:extLst>
          </p:cNvPr>
          <p:cNvGrpSpPr/>
          <p:nvPr/>
        </p:nvGrpSpPr>
        <p:grpSpPr>
          <a:xfrm>
            <a:off x="8730150" y="1619625"/>
            <a:ext cx="430200" cy="316440"/>
            <a:chOff x="8730150" y="1619625"/>
            <a:chExt cx="4302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6434846-7DBD-4792-BB44-AA929A34CA99}"/>
                    </a:ext>
                  </a:extLst>
                </p14:cNvPr>
                <p14:cNvContentPartPr/>
                <p14:nvPr/>
              </p14:nvContentPartPr>
              <p14:xfrm>
                <a:off x="8730150" y="1619625"/>
                <a:ext cx="192960" cy="2732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6434846-7DBD-4792-BB44-AA929A34CA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21150" y="1610625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EB5858D-C29A-41AF-880C-B1C0B287A748}"/>
                    </a:ext>
                  </a:extLst>
                </p14:cNvPr>
                <p14:cNvContentPartPr/>
                <p14:nvPr/>
              </p14:nvContentPartPr>
              <p14:xfrm>
                <a:off x="8964150" y="1783425"/>
                <a:ext cx="196200" cy="152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EB5858D-C29A-41AF-880C-B1C0B287A74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55150" y="1774425"/>
                  <a:ext cx="21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16450C7-67F7-4718-BCEE-AA29E6FD7D49}"/>
                    </a:ext>
                  </a:extLst>
                </p14:cNvPr>
                <p14:cNvContentPartPr/>
                <p14:nvPr/>
              </p14:nvContentPartPr>
              <p14:xfrm>
                <a:off x="8990790" y="1850745"/>
                <a:ext cx="67320" cy="24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16450C7-67F7-4718-BCEE-AA29E6FD7D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81790" y="1842105"/>
                  <a:ext cx="84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67BC2EB-14AB-43A0-A40B-C333F157F48E}"/>
                    </a:ext>
                  </a:extLst>
                </p14:cNvPr>
                <p14:cNvContentPartPr/>
                <p14:nvPr/>
              </p14:nvContentPartPr>
              <p14:xfrm>
                <a:off x="8936430" y="1762185"/>
                <a:ext cx="171720" cy="504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67BC2EB-14AB-43A0-A40B-C333F157F4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27790" y="1753185"/>
                  <a:ext cx="1893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11DEC61-CEDA-4CD6-90C1-EDF12437F2E9}"/>
              </a:ext>
            </a:extLst>
          </p:cNvPr>
          <p:cNvGrpSpPr/>
          <p:nvPr/>
        </p:nvGrpSpPr>
        <p:grpSpPr>
          <a:xfrm>
            <a:off x="9842910" y="1109865"/>
            <a:ext cx="1059840" cy="380160"/>
            <a:chOff x="9842910" y="1109865"/>
            <a:chExt cx="10598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03560D1-FA64-48B8-B912-90E568E0EAA4}"/>
                    </a:ext>
                  </a:extLst>
                </p14:cNvPr>
                <p14:cNvContentPartPr/>
                <p14:nvPr/>
              </p14:nvContentPartPr>
              <p14:xfrm>
                <a:off x="9842910" y="1367265"/>
                <a:ext cx="163800" cy="23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03560D1-FA64-48B8-B912-90E568E0EA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34270" y="1358265"/>
                  <a:ext cx="181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1972DC8-007B-4138-B319-B62B48A29CFB}"/>
                    </a:ext>
                  </a:extLst>
                </p14:cNvPr>
                <p14:cNvContentPartPr/>
                <p14:nvPr/>
              </p14:nvContentPartPr>
              <p14:xfrm>
                <a:off x="9866310" y="1441065"/>
                <a:ext cx="123840" cy="136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1972DC8-007B-4138-B319-B62B48A29C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57670" y="1432425"/>
                  <a:ext cx="141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3AE31B6-2DCC-44C0-BE35-345D25AA6915}"/>
                    </a:ext>
                  </a:extLst>
                </p14:cNvPr>
                <p14:cNvContentPartPr/>
                <p14:nvPr/>
              </p14:nvContentPartPr>
              <p14:xfrm>
                <a:off x="10317030" y="1109865"/>
                <a:ext cx="108360" cy="2858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3AE31B6-2DCC-44C0-BE35-345D25AA69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08030" y="1100865"/>
                  <a:ext cx="126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1A54883-0509-4722-8FA3-AC0A2480C636}"/>
                    </a:ext>
                  </a:extLst>
                </p14:cNvPr>
                <p14:cNvContentPartPr/>
                <p14:nvPr/>
              </p14:nvContentPartPr>
              <p14:xfrm>
                <a:off x="10484070" y="1110945"/>
                <a:ext cx="234000" cy="2368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1A54883-0509-4722-8FA3-AC0A2480C6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75070" y="1101945"/>
                  <a:ext cx="251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FD07049-3159-4A7C-8CF1-D930EFD49CBD}"/>
                    </a:ext>
                  </a:extLst>
                </p14:cNvPr>
                <p14:cNvContentPartPr/>
                <p14:nvPr/>
              </p14:nvContentPartPr>
              <p14:xfrm>
                <a:off x="10253310" y="1475265"/>
                <a:ext cx="649440" cy="147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FD07049-3159-4A7C-8CF1-D930EFD49C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44310" y="1466625"/>
                  <a:ext cx="6670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C9D3D553-32DC-4C5D-8635-A94B038C076F}"/>
              </a:ext>
            </a:extLst>
          </p:cNvPr>
          <p:cNvGrpSpPr/>
          <p:nvPr/>
        </p:nvGrpSpPr>
        <p:grpSpPr>
          <a:xfrm>
            <a:off x="10377150" y="1609905"/>
            <a:ext cx="404280" cy="328680"/>
            <a:chOff x="10377150" y="1609905"/>
            <a:chExt cx="404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BAB5B2DD-5E75-4C8A-9CEB-E8CC31814FBD}"/>
                    </a:ext>
                  </a:extLst>
                </p14:cNvPr>
                <p14:cNvContentPartPr/>
                <p14:nvPr/>
              </p14:nvContentPartPr>
              <p14:xfrm>
                <a:off x="10377150" y="1609905"/>
                <a:ext cx="170640" cy="261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BAB5B2DD-5E75-4C8A-9CEB-E8CC31814F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68510" y="1601265"/>
                  <a:ext cx="188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455746B-4EC1-46D1-9EDF-C0AAA3721FF4}"/>
                    </a:ext>
                  </a:extLst>
                </p14:cNvPr>
                <p14:cNvContentPartPr/>
                <p14:nvPr/>
              </p14:nvContentPartPr>
              <p14:xfrm>
                <a:off x="10586670" y="1760745"/>
                <a:ext cx="194760" cy="1778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455746B-4EC1-46D1-9EDF-C0AAA3721F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78030" y="1752105"/>
                  <a:ext cx="21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C0D2D303-78D4-4807-B0D2-504ADAE60762}"/>
                    </a:ext>
                  </a:extLst>
                </p14:cNvPr>
                <p14:cNvContentPartPr/>
                <p14:nvPr/>
              </p14:nvContentPartPr>
              <p14:xfrm>
                <a:off x="10615830" y="1819425"/>
                <a:ext cx="99000" cy="568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C0D2D303-78D4-4807-B0D2-504ADAE607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07190" y="1810785"/>
                  <a:ext cx="116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1766505-4543-4C3D-A508-FE4B0ACB5F11}"/>
                    </a:ext>
                  </a:extLst>
                </p14:cNvPr>
                <p14:cNvContentPartPr/>
                <p14:nvPr/>
              </p14:nvContentPartPr>
              <p14:xfrm>
                <a:off x="10566870" y="1703865"/>
                <a:ext cx="154440" cy="73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1766505-4543-4C3D-A508-FE4B0ACB5F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57870" y="1694865"/>
                  <a:ext cx="1720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70F73E86-A12E-4706-A2A5-EA0975F9546E}"/>
              </a:ext>
            </a:extLst>
          </p:cNvPr>
          <p:cNvGrpSpPr/>
          <p:nvPr/>
        </p:nvGrpSpPr>
        <p:grpSpPr>
          <a:xfrm>
            <a:off x="570750" y="2822385"/>
            <a:ext cx="3134880" cy="458640"/>
            <a:chOff x="570750" y="2822385"/>
            <a:chExt cx="313488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CE2197D-1B36-48D6-B643-7870BECE9139}"/>
                    </a:ext>
                  </a:extLst>
                </p14:cNvPr>
                <p14:cNvContentPartPr/>
                <p14:nvPr/>
              </p14:nvContentPartPr>
              <p14:xfrm>
                <a:off x="570750" y="2900505"/>
                <a:ext cx="291240" cy="374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CE2197D-1B36-48D6-B643-7870BECE91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1750" y="2891505"/>
                  <a:ext cx="308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C0F7D84-134B-4B90-A1D4-2BF72E95EA34}"/>
                    </a:ext>
                  </a:extLst>
                </p14:cNvPr>
                <p14:cNvContentPartPr/>
                <p14:nvPr/>
              </p14:nvContentPartPr>
              <p14:xfrm>
                <a:off x="978630" y="3132705"/>
                <a:ext cx="216360" cy="1483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C0F7D84-134B-4B90-A1D4-2BF72E95EA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9990" y="3124065"/>
                  <a:ext cx="234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345E49BF-4DBF-4BF6-827F-68217186B3C5}"/>
                    </a:ext>
                  </a:extLst>
                </p14:cNvPr>
                <p14:cNvContentPartPr/>
                <p14:nvPr/>
              </p14:nvContentPartPr>
              <p14:xfrm>
                <a:off x="1288230" y="3059265"/>
                <a:ext cx="185400" cy="378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345E49BF-4DBF-4BF6-827F-68217186B3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79590" y="3050625"/>
                  <a:ext cx="203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2770E43-5C60-4C03-B29D-2E03FB1A09DB}"/>
                    </a:ext>
                  </a:extLst>
                </p14:cNvPr>
                <p14:cNvContentPartPr/>
                <p14:nvPr/>
              </p14:nvContentPartPr>
              <p14:xfrm>
                <a:off x="1354110" y="3140265"/>
                <a:ext cx="151200" cy="36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2770E43-5C60-4C03-B29D-2E03FB1A09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45470" y="3131265"/>
                  <a:ext cx="168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10D552E-8154-480E-8DE1-DE96EFFABDF1}"/>
                    </a:ext>
                  </a:extLst>
                </p14:cNvPr>
                <p14:cNvContentPartPr/>
                <p14:nvPr/>
              </p14:nvContentPartPr>
              <p14:xfrm>
                <a:off x="1783950" y="2829585"/>
                <a:ext cx="260280" cy="3394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10D552E-8154-480E-8DE1-DE96EFFABD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74950" y="2820585"/>
                  <a:ext cx="277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D2CA043-72D0-4F33-A3CD-ABB6267942CC}"/>
                    </a:ext>
                  </a:extLst>
                </p14:cNvPr>
                <p14:cNvContentPartPr/>
                <p14:nvPr/>
              </p14:nvContentPartPr>
              <p14:xfrm>
                <a:off x="2187150" y="3081225"/>
                <a:ext cx="160920" cy="1551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D2CA043-72D0-4F33-A3CD-ABB6267942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78150" y="3072225"/>
                  <a:ext cx="178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7F1BB8A-AB82-4635-9070-EC55A8BDD95B}"/>
                    </a:ext>
                  </a:extLst>
                </p14:cNvPr>
                <p14:cNvContentPartPr/>
                <p14:nvPr/>
              </p14:nvContentPartPr>
              <p14:xfrm>
                <a:off x="2185350" y="3138825"/>
                <a:ext cx="99000" cy="392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7F1BB8A-AB82-4635-9070-EC55A8BDD9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76350" y="3130185"/>
                  <a:ext cx="116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3F7352E-B07D-4179-958F-8C5FD7A0159C}"/>
                    </a:ext>
                  </a:extLst>
                </p14:cNvPr>
                <p14:cNvContentPartPr/>
                <p14:nvPr/>
              </p14:nvContentPartPr>
              <p14:xfrm>
                <a:off x="2148270" y="3076545"/>
                <a:ext cx="165960" cy="33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3F7352E-B07D-4179-958F-8C5FD7A015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39630" y="3067545"/>
                  <a:ext cx="183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0D64713-CD18-456C-9258-BA9A174C2EED}"/>
                    </a:ext>
                  </a:extLst>
                </p14:cNvPr>
                <p14:cNvContentPartPr/>
                <p14:nvPr/>
              </p14:nvContentPartPr>
              <p14:xfrm>
                <a:off x="2550750" y="3071145"/>
                <a:ext cx="330840" cy="14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0D64713-CD18-456C-9258-BA9A174C2E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1750" y="3062505"/>
                  <a:ext cx="348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433DDBC-A9E3-4C5D-8CED-1B65165C025E}"/>
                    </a:ext>
                  </a:extLst>
                </p14:cNvPr>
                <p14:cNvContentPartPr/>
                <p14:nvPr/>
              </p14:nvContentPartPr>
              <p14:xfrm>
                <a:off x="3062310" y="2822385"/>
                <a:ext cx="312120" cy="3211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433DDBC-A9E3-4C5D-8CED-1B65165C02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53310" y="2813745"/>
                  <a:ext cx="3297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155FA19-5F39-4307-8692-45CAC04F71AC}"/>
                    </a:ext>
                  </a:extLst>
                </p14:cNvPr>
                <p14:cNvContentPartPr/>
                <p14:nvPr/>
              </p14:nvContentPartPr>
              <p14:xfrm>
                <a:off x="3488190" y="2998425"/>
                <a:ext cx="217440" cy="220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155FA19-5F39-4307-8692-45CAC04F71A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79550" y="2989425"/>
                  <a:ext cx="235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98922C7-E103-4FD9-BA77-1D2EAE5D0283}"/>
                    </a:ext>
                  </a:extLst>
                </p14:cNvPr>
                <p14:cNvContentPartPr/>
                <p14:nvPr/>
              </p14:nvContentPartPr>
              <p14:xfrm>
                <a:off x="3557310" y="3105345"/>
                <a:ext cx="111600" cy="345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98922C7-E103-4FD9-BA77-1D2EAE5D02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48670" y="3096345"/>
                  <a:ext cx="1292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94B330DC-AB19-4702-AEB1-84CDA3C74D3B}"/>
              </a:ext>
            </a:extLst>
          </p:cNvPr>
          <p:cNvGrpSpPr/>
          <p:nvPr/>
        </p:nvGrpSpPr>
        <p:grpSpPr>
          <a:xfrm>
            <a:off x="6958230" y="2228025"/>
            <a:ext cx="2313000" cy="396000"/>
            <a:chOff x="7765350" y="2198505"/>
            <a:chExt cx="23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9C39F6A-0743-408C-84EF-7AC8FA5BF0C0}"/>
                    </a:ext>
                  </a:extLst>
                </p14:cNvPr>
                <p14:cNvContentPartPr/>
                <p14:nvPr/>
              </p14:nvContentPartPr>
              <p14:xfrm>
                <a:off x="7765350" y="2277705"/>
                <a:ext cx="449640" cy="2570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9C39F6A-0743-408C-84EF-7AC8FA5BF0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56350" y="2269065"/>
                  <a:ext cx="467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47DDC6D-8070-4348-9B50-7F8B396028C1}"/>
                    </a:ext>
                  </a:extLst>
                </p14:cNvPr>
                <p14:cNvContentPartPr/>
                <p14:nvPr/>
              </p14:nvContentPartPr>
              <p14:xfrm>
                <a:off x="8214630" y="2471025"/>
                <a:ext cx="161280" cy="1234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47DDC6D-8070-4348-9B50-7F8B396028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5990" y="2462025"/>
                  <a:ext cx="17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D6B9E3AC-7210-47D6-9B33-37B6CC9CF71E}"/>
                    </a:ext>
                  </a:extLst>
                </p14:cNvPr>
                <p14:cNvContentPartPr/>
                <p14:nvPr/>
              </p14:nvContentPartPr>
              <p14:xfrm>
                <a:off x="8220750" y="2527545"/>
                <a:ext cx="104760" cy="298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D6B9E3AC-7210-47D6-9B33-37B6CC9CF71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11750" y="2518905"/>
                  <a:ext cx="122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561EC93-B0E3-4BB6-ABEB-B23C6C0D580E}"/>
                    </a:ext>
                  </a:extLst>
                </p14:cNvPr>
                <p14:cNvContentPartPr/>
                <p14:nvPr/>
              </p14:nvContentPartPr>
              <p14:xfrm>
                <a:off x="8218230" y="2448345"/>
                <a:ext cx="141840" cy="532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561EC93-B0E3-4BB6-ABEB-B23C6C0D58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09230" y="2439345"/>
                  <a:ext cx="159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58B74DD-AEE0-4C2A-B0E3-92F71C99F954}"/>
                    </a:ext>
                  </a:extLst>
                </p14:cNvPr>
                <p14:cNvContentPartPr/>
                <p14:nvPr/>
              </p14:nvContentPartPr>
              <p14:xfrm>
                <a:off x="8513430" y="2449785"/>
                <a:ext cx="198000" cy="72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58B74DD-AEE0-4C2A-B0E3-92F71C99F9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04790" y="2441145"/>
                  <a:ext cx="21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771623D8-2C80-434F-8D3A-9CD05899CDAF}"/>
                    </a:ext>
                  </a:extLst>
                </p14:cNvPr>
                <p14:cNvContentPartPr/>
                <p14:nvPr/>
              </p14:nvContentPartPr>
              <p14:xfrm>
                <a:off x="8928510" y="2198505"/>
                <a:ext cx="241200" cy="3042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771623D8-2C80-434F-8D3A-9CD05899CD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19870" y="2189865"/>
                  <a:ext cx="258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25223A0-5AEE-4466-AF53-24A7EE5F024C}"/>
                    </a:ext>
                  </a:extLst>
                </p14:cNvPr>
                <p14:cNvContentPartPr/>
                <p14:nvPr/>
              </p14:nvContentPartPr>
              <p14:xfrm>
                <a:off x="9280950" y="2381025"/>
                <a:ext cx="183240" cy="1576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25223A0-5AEE-4466-AF53-24A7EE5F024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1950" y="2372025"/>
                  <a:ext cx="200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30A2F65-E6E6-44EC-AA55-CBEBC26FF5FD}"/>
                    </a:ext>
                  </a:extLst>
                </p14:cNvPr>
                <p14:cNvContentPartPr/>
                <p14:nvPr/>
              </p14:nvContentPartPr>
              <p14:xfrm>
                <a:off x="9356550" y="2473905"/>
                <a:ext cx="121320" cy="41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30A2F65-E6E6-44EC-AA55-CBEBC26FF5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47550" y="2464905"/>
                  <a:ext cx="13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E1E7C9F-A7B5-4B3A-92BC-FAAB1511C571}"/>
                    </a:ext>
                  </a:extLst>
                </p14:cNvPr>
                <p14:cNvContentPartPr/>
                <p14:nvPr/>
              </p14:nvContentPartPr>
              <p14:xfrm>
                <a:off x="9549870" y="2474625"/>
                <a:ext cx="311040" cy="784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E1E7C9F-A7B5-4B3A-92BC-FAAB1511C5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41230" y="2465625"/>
                  <a:ext cx="328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4D95D60-B2F1-497F-A886-6C1EFB08EE1D}"/>
                    </a:ext>
                  </a:extLst>
                </p14:cNvPr>
                <p14:cNvContentPartPr/>
                <p14:nvPr/>
              </p14:nvContentPartPr>
              <p14:xfrm>
                <a:off x="9854790" y="2353665"/>
                <a:ext cx="223560" cy="219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4D95D60-B2F1-497F-A886-6C1EFB08EE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46150" y="2345025"/>
                  <a:ext cx="2412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575C0B9C-988A-4DF5-8990-46736D5E98C1}"/>
              </a:ext>
            </a:extLst>
          </p:cNvPr>
          <p:cNvGrpSpPr/>
          <p:nvPr/>
        </p:nvGrpSpPr>
        <p:grpSpPr>
          <a:xfrm>
            <a:off x="4117470" y="2937585"/>
            <a:ext cx="907200" cy="1094760"/>
            <a:chOff x="4117470" y="2937585"/>
            <a:chExt cx="907200" cy="10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36BD631-771C-47F9-A3DE-B8FF3FFA8D9C}"/>
                    </a:ext>
                  </a:extLst>
                </p14:cNvPr>
                <p14:cNvContentPartPr/>
                <p14:nvPr/>
              </p14:nvContentPartPr>
              <p14:xfrm>
                <a:off x="4117470" y="2937585"/>
                <a:ext cx="773640" cy="9367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36BD631-771C-47F9-A3DE-B8FF3FFA8D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08470" y="2928945"/>
                  <a:ext cx="79128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AB02F11-345A-4C69-A719-D4B50537C62A}"/>
                    </a:ext>
                  </a:extLst>
                </p14:cNvPr>
                <p14:cNvContentPartPr/>
                <p14:nvPr/>
              </p14:nvContentPartPr>
              <p14:xfrm>
                <a:off x="4686630" y="3853425"/>
                <a:ext cx="338040" cy="1789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AB02F11-345A-4C69-A719-D4B50537C62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77990" y="3844425"/>
                  <a:ext cx="355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10CB4851-DB2F-4695-842F-B8015821AF37}"/>
              </a:ext>
            </a:extLst>
          </p:cNvPr>
          <p:cNvGrpSpPr/>
          <p:nvPr/>
        </p:nvGrpSpPr>
        <p:grpSpPr>
          <a:xfrm>
            <a:off x="5340750" y="3781425"/>
            <a:ext cx="1456920" cy="430200"/>
            <a:chOff x="5340750" y="3781425"/>
            <a:chExt cx="145692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71CD7CA-7FA6-48B0-9D34-2E7D8F71CD7D}"/>
                    </a:ext>
                  </a:extLst>
                </p14:cNvPr>
                <p14:cNvContentPartPr/>
                <p14:nvPr/>
              </p14:nvContentPartPr>
              <p14:xfrm>
                <a:off x="5340750" y="3781425"/>
                <a:ext cx="235800" cy="356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71CD7CA-7FA6-48B0-9D34-2E7D8F71CD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31750" y="3772785"/>
                  <a:ext cx="2534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B1B9D36-7806-4991-A2B8-AFC4E97A2D01}"/>
                    </a:ext>
                  </a:extLst>
                </p14:cNvPr>
                <p14:cNvContentPartPr/>
                <p14:nvPr/>
              </p14:nvContentPartPr>
              <p14:xfrm>
                <a:off x="5646750" y="4021545"/>
                <a:ext cx="128520" cy="1900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B1B9D36-7806-4991-A2B8-AFC4E97A2D0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38110" y="4012545"/>
                  <a:ext cx="146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256630D7-D0DD-4FD0-A760-AE49BC049730}"/>
                    </a:ext>
                  </a:extLst>
                </p14:cNvPr>
                <p14:cNvContentPartPr/>
                <p14:nvPr/>
              </p14:nvContentPartPr>
              <p14:xfrm>
                <a:off x="6627750" y="4000665"/>
                <a:ext cx="157320" cy="198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256630D7-D0DD-4FD0-A760-AE49BC0497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19110" y="3992025"/>
                  <a:ext cx="174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229C9E5-2F7D-44CA-9335-150AA5FD1FC2}"/>
                    </a:ext>
                  </a:extLst>
                </p14:cNvPr>
                <p14:cNvContentPartPr/>
                <p14:nvPr/>
              </p14:nvContentPartPr>
              <p14:xfrm>
                <a:off x="6668430" y="4075545"/>
                <a:ext cx="129240" cy="342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229C9E5-2F7D-44CA-9335-150AA5FD1F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59790" y="4066545"/>
                  <a:ext cx="1468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625240D6-E6F4-49C5-89B7-902EB3142D5A}"/>
              </a:ext>
            </a:extLst>
          </p:cNvPr>
          <p:cNvGrpSpPr/>
          <p:nvPr/>
        </p:nvGrpSpPr>
        <p:grpSpPr>
          <a:xfrm>
            <a:off x="7251270" y="3707985"/>
            <a:ext cx="1251720" cy="350280"/>
            <a:chOff x="7251270" y="3707985"/>
            <a:chExt cx="125172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D722D1AC-93B7-4178-A58B-82DE2154CD1D}"/>
                    </a:ext>
                  </a:extLst>
                </p14:cNvPr>
                <p14:cNvContentPartPr/>
                <p14:nvPr/>
              </p14:nvContentPartPr>
              <p14:xfrm>
                <a:off x="7251270" y="3707985"/>
                <a:ext cx="338040" cy="3247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D722D1AC-93B7-4178-A58B-82DE2154CD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42270" y="3698985"/>
                  <a:ext cx="355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4EAACD6-3D31-42AD-9A72-05D6DC42510B}"/>
                    </a:ext>
                  </a:extLst>
                </p14:cNvPr>
                <p14:cNvContentPartPr/>
                <p14:nvPr/>
              </p14:nvContentPartPr>
              <p14:xfrm>
                <a:off x="7628910" y="3916065"/>
                <a:ext cx="222840" cy="1422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4EAACD6-3D31-42AD-9A72-05D6DC4251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20270" y="3907065"/>
                  <a:ext cx="240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A43BB7D-4ABF-4934-B477-6F3ABD37ACCE}"/>
                    </a:ext>
                  </a:extLst>
                </p14:cNvPr>
                <p14:cNvContentPartPr/>
                <p14:nvPr/>
              </p14:nvContentPartPr>
              <p14:xfrm>
                <a:off x="7640790" y="3966465"/>
                <a:ext cx="120240" cy="24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A43BB7D-4ABF-4934-B477-6F3ABD37AC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31790" y="3957825"/>
                  <a:ext cx="137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118CDEC-71A7-4844-A07D-719C8F81BB76}"/>
                    </a:ext>
                  </a:extLst>
                </p14:cNvPr>
                <p14:cNvContentPartPr/>
                <p14:nvPr/>
              </p14:nvContentPartPr>
              <p14:xfrm>
                <a:off x="7596870" y="3908145"/>
                <a:ext cx="219240" cy="363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118CDEC-71A7-4844-A07D-719C8F81BB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230" y="3899145"/>
                  <a:ext cx="236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91D6AB44-68B1-4C4E-B3E7-3623E0BB1F21}"/>
                    </a:ext>
                  </a:extLst>
                </p14:cNvPr>
                <p14:cNvContentPartPr/>
                <p14:nvPr/>
              </p14:nvContentPartPr>
              <p14:xfrm>
                <a:off x="8084670" y="3916065"/>
                <a:ext cx="418320" cy="396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91D6AB44-68B1-4C4E-B3E7-3623E0BB1F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76030" y="3907065"/>
                  <a:ext cx="4359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2A31A9A6-9426-4F7A-ACE4-09D4DA551A1E}"/>
              </a:ext>
            </a:extLst>
          </p:cNvPr>
          <p:cNvGrpSpPr/>
          <p:nvPr/>
        </p:nvGrpSpPr>
        <p:grpSpPr>
          <a:xfrm>
            <a:off x="8852550" y="3667665"/>
            <a:ext cx="1275480" cy="384480"/>
            <a:chOff x="8852550" y="3667665"/>
            <a:chExt cx="12754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FD5B836-A468-418A-B25C-2DB7D16C9E1B}"/>
                    </a:ext>
                  </a:extLst>
                </p14:cNvPr>
                <p14:cNvContentPartPr/>
                <p14:nvPr/>
              </p14:nvContentPartPr>
              <p14:xfrm>
                <a:off x="8852550" y="3667665"/>
                <a:ext cx="418680" cy="3686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FD5B836-A468-418A-B25C-2DB7D16C9E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43550" y="3658665"/>
                  <a:ext cx="4363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A155E2F-6FAA-4544-8FE6-80BA3DA425CD}"/>
                    </a:ext>
                  </a:extLst>
                </p14:cNvPr>
                <p14:cNvContentPartPr/>
                <p14:nvPr/>
              </p14:nvContentPartPr>
              <p14:xfrm>
                <a:off x="9349710" y="3844425"/>
                <a:ext cx="186120" cy="2066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A155E2F-6FAA-4544-8FE6-80BA3DA425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41070" y="3835785"/>
                  <a:ext cx="203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35FD274-8955-44FA-96C8-E326CA7DAEF9}"/>
                    </a:ext>
                  </a:extLst>
                </p14:cNvPr>
                <p14:cNvContentPartPr/>
                <p14:nvPr/>
              </p14:nvContentPartPr>
              <p14:xfrm>
                <a:off x="9328110" y="3957825"/>
                <a:ext cx="164520" cy="370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35FD274-8955-44FA-96C8-E326CA7DAE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19470" y="3948825"/>
                  <a:ext cx="182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A6D8F29-B7A8-4C51-A82C-CDBA856AC210}"/>
                    </a:ext>
                  </a:extLst>
                </p14:cNvPr>
                <p14:cNvContentPartPr/>
                <p14:nvPr/>
              </p14:nvContentPartPr>
              <p14:xfrm>
                <a:off x="9573630" y="3904905"/>
                <a:ext cx="292680" cy="1220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A6D8F29-B7A8-4C51-A82C-CDBA856AC2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64630" y="3896265"/>
                  <a:ext cx="310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3A0088D-45BF-427C-A36F-52A5FE93458F}"/>
                    </a:ext>
                  </a:extLst>
                </p14:cNvPr>
                <p14:cNvContentPartPr/>
                <p14:nvPr/>
              </p14:nvContentPartPr>
              <p14:xfrm>
                <a:off x="9829950" y="3902745"/>
                <a:ext cx="138960" cy="842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3A0088D-45BF-427C-A36F-52A5FE9345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21310" y="3893745"/>
                  <a:ext cx="156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CEB3509-1F5E-4168-96D3-3C02738BBB39}"/>
                    </a:ext>
                  </a:extLst>
                </p14:cNvPr>
                <p14:cNvContentPartPr/>
                <p14:nvPr/>
              </p14:nvContentPartPr>
              <p14:xfrm>
                <a:off x="9873510" y="3760545"/>
                <a:ext cx="96120" cy="1094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CEB3509-1F5E-4168-96D3-3C02738BBB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64510" y="3751905"/>
                  <a:ext cx="113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B34E44F2-49ED-4BBA-97A8-6685210CEBB8}"/>
                    </a:ext>
                  </a:extLst>
                </p14:cNvPr>
                <p14:cNvContentPartPr/>
                <p14:nvPr/>
              </p14:nvContentPartPr>
              <p14:xfrm>
                <a:off x="9946950" y="3803385"/>
                <a:ext cx="181080" cy="2487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B34E44F2-49ED-4BBA-97A8-6685210CEB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37950" y="3794385"/>
                  <a:ext cx="1987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E5CC1E6B-D785-454A-A544-6FF72E7BE031}"/>
              </a:ext>
            </a:extLst>
          </p:cNvPr>
          <p:cNvGrpSpPr/>
          <p:nvPr/>
        </p:nvGrpSpPr>
        <p:grpSpPr>
          <a:xfrm>
            <a:off x="4200270" y="2347185"/>
            <a:ext cx="2515680" cy="571680"/>
            <a:chOff x="4200270" y="2347185"/>
            <a:chExt cx="251568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B1E72F4-526C-4378-A7F9-0B4CF0CDECCC}"/>
                    </a:ext>
                  </a:extLst>
                </p14:cNvPr>
                <p14:cNvContentPartPr/>
                <p14:nvPr/>
              </p14:nvContentPartPr>
              <p14:xfrm>
                <a:off x="4200270" y="2643465"/>
                <a:ext cx="597240" cy="2754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B1E72F4-526C-4378-A7F9-0B4CF0CDEC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91270" y="2634465"/>
                  <a:ext cx="614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06F0824-0831-4182-9C2B-C8037E06E017}"/>
                    </a:ext>
                  </a:extLst>
                </p14:cNvPr>
                <p14:cNvContentPartPr/>
                <p14:nvPr/>
              </p14:nvContentPartPr>
              <p14:xfrm>
                <a:off x="4747830" y="2533665"/>
                <a:ext cx="176760" cy="2257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06F0824-0831-4182-9C2B-C8037E06E0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39190" y="2525025"/>
                  <a:ext cx="194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AEA8937-5473-48DB-BB6A-EEB8E7BBF38D}"/>
                    </a:ext>
                  </a:extLst>
                </p14:cNvPr>
                <p14:cNvContentPartPr/>
                <p14:nvPr/>
              </p14:nvContentPartPr>
              <p14:xfrm>
                <a:off x="5142030" y="2347185"/>
                <a:ext cx="317880" cy="2905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AEA8937-5473-48DB-BB6A-EEB8E7BBF38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33030" y="2338545"/>
                  <a:ext cx="335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26ED302-F22A-4EED-9C75-28DBECFA3A61}"/>
                    </a:ext>
                  </a:extLst>
                </p14:cNvPr>
                <p14:cNvContentPartPr/>
                <p14:nvPr/>
              </p14:nvContentPartPr>
              <p14:xfrm>
                <a:off x="5508870" y="2503065"/>
                <a:ext cx="156960" cy="1504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26ED302-F22A-4EED-9C75-28DBECFA3A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99870" y="2494065"/>
                  <a:ext cx="174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5626178-D9FE-478F-862E-D39EE4E5EAC1}"/>
                    </a:ext>
                  </a:extLst>
                </p14:cNvPr>
                <p14:cNvContentPartPr/>
                <p14:nvPr/>
              </p14:nvContentPartPr>
              <p14:xfrm>
                <a:off x="6531270" y="2501265"/>
                <a:ext cx="183600" cy="270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5626178-D9FE-478F-862E-D39EE4E5EAC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22270" y="2492625"/>
                  <a:ext cx="20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367ACB5-C3F3-485F-800D-5B715D60918C}"/>
                    </a:ext>
                  </a:extLst>
                </p14:cNvPr>
                <p14:cNvContentPartPr/>
                <p14:nvPr/>
              </p14:nvContentPartPr>
              <p14:xfrm>
                <a:off x="6548910" y="2585145"/>
                <a:ext cx="167040" cy="183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367ACB5-C3F3-485F-800D-5B715D6091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10" y="2576505"/>
                  <a:ext cx="184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A518EFE-F782-4854-9FFA-110351F1B61B}"/>
                    </a:ext>
                  </a:extLst>
                </p14:cNvPr>
                <p14:cNvContentPartPr/>
                <p14:nvPr/>
              </p14:nvContentPartPr>
              <p14:xfrm>
                <a:off x="5746830" y="2660385"/>
                <a:ext cx="196200" cy="1087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A518EFE-F782-4854-9FFA-110351F1B6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37830" y="2651385"/>
                  <a:ext cx="213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E85A16A-A64D-48E1-958B-6BC2DD1595A1}"/>
                    </a:ext>
                  </a:extLst>
                </p14:cNvPr>
                <p14:cNvContentPartPr/>
                <p14:nvPr/>
              </p14:nvContentPartPr>
              <p14:xfrm>
                <a:off x="5954910" y="2683065"/>
                <a:ext cx="159840" cy="89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E85A16A-A64D-48E1-958B-6BC2DD1595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45910" y="2674425"/>
                  <a:ext cx="17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FE62361-924D-4743-98CD-68C48C0EACAB}"/>
                    </a:ext>
                  </a:extLst>
                </p14:cNvPr>
                <p14:cNvContentPartPr/>
                <p14:nvPr/>
              </p14:nvContentPartPr>
              <p14:xfrm>
                <a:off x="6108630" y="2537625"/>
                <a:ext cx="75240" cy="864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FE62361-924D-4743-98CD-68C48C0EAC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99990" y="2528985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ADC8C542-0741-4D65-8162-AE4150415CED}"/>
                    </a:ext>
                  </a:extLst>
                </p14:cNvPr>
                <p14:cNvContentPartPr/>
                <p14:nvPr/>
              </p14:nvContentPartPr>
              <p14:xfrm>
                <a:off x="6168030" y="2573985"/>
                <a:ext cx="111960" cy="2174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ADC8C542-0741-4D65-8162-AE4150415C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59030" y="2564985"/>
                  <a:ext cx="129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0DE4C18-546A-47B4-A10D-F2B73B865CF8}"/>
                    </a:ext>
                  </a:extLst>
                </p14:cNvPr>
                <p14:cNvContentPartPr/>
                <p14:nvPr/>
              </p14:nvContentPartPr>
              <p14:xfrm>
                <a:off x="6106470" y="2654985"/>
                <a:ext cx="146520" cy="137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0DE4C18-546A-47B4-A10D-F2B73B865C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97470" y="2645985"/>
                  <a:ext cx="1641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5BAAC2F4-C53B-4D20-B8AD-25D6C972AF16}"/>
              </a:ext>
            </a:extLst>
          </p:cNvPr>
          <p:cNvGrpSpPr/>
          <p:nvPr/>
        </p:nvGrpSpPr>
        <p:grpSpPr>
          <a:xfrm>
            <a:off x="5915670" y="4019745"/>
            <a:ext cx="425520" cy="236880"/>
            <a:chOff x="5915670" y="4019745"/>
            <a:chExt cx="425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CC10189A-A5A7-4AB3-B8CF-B4DCF270DB05}"/>
                    </a:ext>
                  </a:extLst>
                </p14:cNvPr>
                <p14:cNvContentPartPr/>
                <p14:nvPr/>
              </p14:nvContentPartPr>
              <p14:xfrm>
                <a:off x="5915670" y="4155825"/>
                <a:ext cx="234360" cy="100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CC10189A-A5A7-4AB3-B8CF-B4DCF270DB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06670" y="4146825"/>
                  <a:ext cx="252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61F2030-A9A5-4D20-8D92-8B86D49A3AD3}"/>
                    </a:ext>
                  </a:extLst>
                </p14:cNvPr>
                <p14:cNvContentPartPr/>
                <p14:nvPr/>
              </p14:nvContentPartPr>
              <p14:xfrm>
                <a:off x="6080190" y="4019745"/>
                <a:ext cx="54000" cy="723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61F2030-A9A5-4D20-8D92-8B86D49A3A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71190" y="4011105"/>
                  <a:ext cx="71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CC50317-44A5-4FD1-9CA4-8BA58AAA8568}"/>
                    </a:ext>
                  </a:extLst>
                </p14:cNvPr>
                <p14:cNvContentPartPr/>
                <p14:nvPr/>
              </p14:nvContentPartPr>
              <p14:xfrm>
                <a:off x="6154350" y="4060785"/>
                <a:ext cx="186840" cy="1861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CC50317-44A5-4FD1-9CA4-8BA58AAA85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45710" y="4051785"/>
                  <a:ext cx="2044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F015C121-41EF-4D5B-AB05-4A459F5A9821}"/>
              </a:ext>
            </a:extLst>
          </p:cNvPr>
          <p:cNvGrpSpPr/>
          <p:nvPr/>
        </p:nvGrpSpPr>
        <p:grpSpPr>
          <a:xfrm>
            <a:off x="695310" y="4965465"/>
            <a:ext cx="1596240" cy="496800"/>
            <a:chOff x="695310" y="4965465"/>
            <a:chExt cx="15962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177925E1-14E3-4379-A5CC-1CBFE6D89D98}"/>
                    </a:ext>
                  </a:extLst>
                </p14:cNvPr>
                <p14:cNvContentPartPr/>
                <p14:nvPr/>
              </p14:nvContentPartPr>
              <p14:xfrm>
                <a:off x="695310" y="4975185"/>
                <a:ext cx="470160" cy="165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177925E1-14E3-4379-A5CC-1CBFE6D89D9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310" y="4966185"/>
                  <a:ext cx="487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F10C341-888A-4A5A-B29D-78DAB5E529F8}"/>
                    </a:ext>
                  </a:extLst>
                </p14:cNvPr>
                <p14:cNvContentPartPr/>
                <p14:nvPr/>
              </p14:nvContentPartPr>
              <p14:xfrm>
                <a:off x="996990" y="4965465"/>
                <a:ext cx="52200" cy="354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F10C341-888A-4A5A-B29D-78DAB5E529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7990" y="4956465"/>
                  <a:ext cx="69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55A5BEE-DD15-46D5-9A8D-B9E6722F5885}"/>
                    </a:ext>
                  </a:extLst>
                </p14:cNvPr>
                <p14:cNvContentPartPr/>
                <p14:nvPr/>
              </p14:nvContentPartPr>
              <p14:xfrm>
                <a:off x="726270" y="5324745"/>
                <a:ext cx="432360" cy="259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55A5BEE-DD15-46D5-9A8D-B9E6722F58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7630" y="5315745"/>
                  <a:ext cx="450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01D5FBAC-D583-4DE7-92E2-C0CC832853F7}"/>
                    </a:ext>
                  </a:extLst>
                </p14:cNvPr>
                <p14:cNvContentPartPr/>
                <p14:nvPr/>
              </p14:nvContentPartPr>
              <p14:xfrm>
                <a:off x="1261590" y="5250945"/>
                <a:ext cx="169920" cy="1857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01D5FBAC-D583-4DE7-92E2-C0CC832853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52590" y="5242305"/>
                  <a:ext cx="187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BD8A1FF-9579-4045-BEB6-86585C71D225}"/>
                    </a:ext>
                  </a:extLst>
                </p14:cNvPr>
                <p14:cNvContentPartPr/>
                <p14:nvPr/>
              </p14:nvContentPartPr>
              <p14:xfrm>
                <a:off x="1531950" y="5320425"/>
                <a:ext cx="294840" cy="1418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BD8A1FF-9579-4045-BEB6-86585C71D2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22950" y="5311785"/>
                  <a:ext cx="31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209589C-BD18-4096-B499-A81723737DED}"/>
                    </a:ext>
                  </a:extLst>
                </p14:cNvPr>
                <p14:cNvContentPartPr/>
                <p14:nvPr/>
              </p14:nvContentPartPr>
              <p14:xfrm>
                <a:off x="1843350" y="5316825"/>
                <a:ext cx="155520" cy="936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209589C-BD18-4096-B499-A81723737D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34710" y="5308185"/>
                  <a:ext cx="173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6A4996-26BB-4580-926D-4B7B687D8E08}"/>
                    </a:ext>
                  </a:extLst>
                </p14:cNvPr>
                <p14:cNvContentPartPr/>
                <p14:nvPr/>
              </p14:nvContentPartPr>
              <p14:xfrm>
                <a:off x="1968630" y="5168865"/>
                <a:ext cx="158760" cy="1216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6A4996-26BB-4580-926D-4B7B687D8E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59630" y="5160225"/>
                  <a:ext cx="176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CF0998A-F4D0-4A04-9802-81453219DE63}"/>
                    </a:ext>
                  </a:extLst>
                </p14:cNvPr>
                <p14:cNvContentPartPr/>
                <p14:nvPr/>
              </p14:nvContentPartPr>
              <p14:xfrm>
                <a:off x="2116230" y="5252745"/>
                <a:ext cx="150480" cy="1630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CF0998A-F4D0-4A04-9802-81453219DE6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07230" y="5244105"/>
                  <a:ext cx="168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1C3890C-B2E3-46A7-9168-09EE96A47C6A}"/>
                    </a:ext>
                  </a:extLst>
                </p14:cNvPr>
                <p14:cNvContentPartPr/>
                <p14:nvPr/>
              </p14:nvContentPartPr>
              <p14:xfrm>
                <a:off x="2042790" y="5225025"/>
                <a:ext cx="248760" cy="1767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1C3890C-B2E3-46A7-9168-09EE96A47C6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34150" y="5216385"/>
                  <a:ext cx="266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2D67F993-9BBD-41B1-87E3-9E72CFD3E705}"/>
              </a:ext>
            </a:extLst>
          </p:cNvPr>
          <p:cNvGrpSpPr/>
          <p:nvPr/>
        </p:nvGrpSpPr>
        <p:grpSpPr>
          <a:xfrm>
            <a:off x="2627430" y="5197665"/>
            <a:ext cx="290160" cy="133200"/>
            <a:chOff x="2627430" y="5197665"/>
            <a:chExt cx="2901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E7BC322-4CA6-4066-B8F8-74C6B2F7C36C}"/>
                    </a:ext>
                  </a:extLst>
                </p14:cNvPr>
                <p14:cNvContentPartPr/>
                <p14:nvPr/>
              </p14:nvContentPartPr>
              <p14:xfrm>
                <a:off x="2627430" y="5197665"/>
                <a:ext cx="287640" cy="183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E7BC322-4CA6-4066-B8F8-74C6B2F7C36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18430" y="5189025"/>
                  <a:ext cx="30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EF6B18F-DA92-4692-BD2A-175D947C8DAB}"/>
                    </a:ext>
                  </a:extLst>
                </p14:cNvPr>
                <p14:cNvContentPartPr/>
                <p14:nvPr/>
              </p14:nvContentPartPr>
              <p14:xfrm>
                <a:off x="2652270" y="5320425"/>
                <a:ext cx="265320" cy="104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EF6B18F-DA92-4692-BD2A-175D947C8DA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43270" y="5311785"/>
                  <a:ext cx="2829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E0A0383B-2BCB-4548-8EBC-3291876123B2}"/>
              </a:ext>
            </a:extLst>
          </p:cNvPr>
          <p:cNvGrpSpPr/>
          <p:nvPr/>
        </p:nvGrpSpPr>
        <p:grpSpPr>
          <a:xfrm>
            <a:off x="3220710" y="4878705"/>
            <a:ext cx="714240" cy="722880"/>
            <a:chOff x="3220710" y="4878705"/>
            <a:chExt cx="71424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DAF8DC32-5343-4B4D-9DFE-4B0A7A733D9F}"/>
                    </a:ext>
                  </a:extLst>
                </p14:cNvPr>
                <p14:cNvContentPartPr/>
                <p14:nvPr/>
              </p14:nvContentPartPr>
              <p14:xfrm>
                <a:off x="3340230" y="4878705"/>
                <a:ext cx="89280" cy="2631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DAF8DC32-5343-4B4D-9DFE-4B0A7A733D9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31590" y="4869705"/>
                  <a:ext cx="106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2A17BB35-1011-4281-B143-4387FB41CFF6}"/>
                    </a:ext>
                  </a:extLst>
                </p14:cNvPr>
                <p14:cNvContentPartPr/>
                <p14:nvPr/>
              </p14:nvContentPartPr>
              <p14:xfrm>
                <a:off x="3538590" y="4888065"/>
                <a:ext cx="229680" cy="2365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2A17BB35-1011-4281-B143-4387FB41CFF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29590" y="4879065"/>
                  <a:ext cx="247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DB27CE5-0F16-48D0-A67A-2809BD50AFAA}"/>
                    </a:ext>
                  </a:extLst>
                </p14:cNvPr>
                <p14:cNvContentPartPr/>
                <p14:nvPr/>
              </p14:nvContentPartPr>
              <p14:xfrm>
                <a:off x="3220710" y="5225025"/>
                <a:ext cx="714240" cy="28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DB27CE5-0F16-48D0-A67A-2809BD50AF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11710" y="5216025"/>
                  <a:ext cx="731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D1709BE1-00DA-4EE7-942D-B30102D82EA2}"/>
                    </a:ext>
                  </a:extLst>
                </p14:cNvPr>
                <p14:cNvContentPartPr/>
                <p14:nvPr/>
              </p14:nvContentPartPr>
              <p14:xfrm>
                <a:off x="3384510" y="5330505"/>
                <a:ext cx="240480" cy="271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D1709BE1-00DA-4EE7-942D-B30102D82E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75510" y="5321865"/>
                  <a:ext cx="258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47FC0F2-4C96-4C52-AF3E-EF24DE9B0682}"/>
                    </a:ext>
                  </a:extLst>
                </p14:cNvPr>
                <p14:cNvContentPartPr/>
                <p14:nvPr/>
              </p14:nvContentPartPr>
              <p14:xfrm>
                <a:off x="3643710" y="5412945"/>
                <a:ext cx="150840" cy="150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47FC0F2-4C96-4C52-AF3E-EF24DE9B068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34710" y="5403945"/>
                  <a:ext cx="16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D6A3DB50-7EEB-409A-824F-6A6E6BD06823}"/>
                    </a:ext>
                  </a:extLst>
                </p14:cNvPr>
                <p14:cNvContentPartPr/>
                <p14:nvPr/>
              </p14:nvContentPartPr>
              <p14:xfrm>
                <a:off x="3603750" y="5493945"/>
                <a:ext cx="104040" cy="201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D6A3DB50-7EEB-409A-824F-6A6E6BD0682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95110" y="5484945"/>
                  <a:ext cx="121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0A21B8F6-4FBB-4627-83AB-C044AAC4F566}"/>
                    </a:ext>
                  </a:extLst>
                </p14:cNvPr>
                <p14:cNvContentPartPr/>
                <p14:nvPr/>
              </p14:nvContentPartPr>
              <p14:xfrm>
                <a:off x="3586110" y="5413305"/>
                <a:ext cx="190800" cy="57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0A21B8F6-4FBB-4627-83AB-C044AAC4F56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77470" y="5404665"/>
                  <a:ext cx="2084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ADEA1B47-12DA-4515-BE5A-BB7574D04FE2}"/>
                  </a:ext>
                </a:extLst>
              </p14:cNvPr>
              <p14:cNvContentPartPr/>
              <p14:nvPr/>
            </p14:nvContentPartPr>
            <p14:xfrm>
              <a:off x="4198110" y="5103705"/>
              <a:ext cx="237600" cy="3096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ADEA1B47-12DA-4515-BE5A-BB7574D04FE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189470" y="5094705"/>
                <a:ext cx="25524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o 240">
            <a:extLst>
              <a:ext uri="{FF2B5EF4-FFF2-40B4-BE49-F238E27FC236}">
                <a16:creationId xmlns:a16="http://schemas.microsoft.com/office/drawing/2014/main" id="{B27CC0C5-BD61-4D11-AE48-28BE600EBA3C}"/>
              </a:ext>
            </a:extLst>
          </p:cNvPr>
          <p:cNvGrpSpPr/>
          <p:nvPr/>
        </p:nvGrpSpPr>
        <p:grpSpPr>
          <a:xfrm>
            <a:off x="4648110" y="4895265"/>
            <a:ext cx="1084680" cy="348120"/>
            <a:chOff x="4648110" y="4895265"/>
            <a:chExt cx="10846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D6A6DC9-7341-4479-AB7C-BBC8E2FA2861}"/>
                    </a:ext>
                  </a:extLst>
                </p14:cNvPr>
                <p14:cNvContentPartPr/>
                <p14:nvPr/>
              </p14:nvContentPartPr>
              <p14:xfrm>
                <a:off x="4648110" y="5041785"/>
                <a:ext cx="261720" cy="2016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D6A6DC9-7341-4479-AB7C-BBC8E2FA28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39470" y="5032785"/>
                  <a:ext cx="279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570D39E-19EE-4717-A450-590DA1086FA8}"/>
                    </a:ext>
                  </a:extLst>
                </p14:cNvPr>
                <p14:cNvContentPartPr/>
                <p14:nvPr/>
              </p14:nvContentPartPr>
              <p14:xfrm>
                <a:off x="5063190" y="5084985"/>
                <a:ext cx="276120" cy="1080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570D39E-19EE-4717-A450-590DA1086FA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54190" y="5076345"/>
                  <a:ext cx="293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770FEA04-F7C2-4A20-982E-A3BEC95C7960}"/>
                    </a:ext>
                  </a:extLst>
                </p14:cNvPr>
                <p14:cNvContentPartPr/>
                <p14:nvPr/>
              </p14:nvContentPartPr>
              <p14:xfrm>
                <a:off x="5481510" y="4895265"/>
                <a:ext cx="251280" cy="2829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770FEA04-F7C2-4A20-982E-A3BEC95C796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72510" y="4886265"/>
                  <a:ext cx="26892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CCD15A4D-0938-455F-AE6C-4101029752B4}"/>
              </a:ext>
            </a:extLst>
          </p:cNvPr>
          <p:cNvGrpSpPr/>
          <p:nvPr/>
        </p:nvGrpSpPr>
        <p:grpSpPr>
          <a:xfrm>
            <a:off x="830310" y="6122865"/>
            <a:ext cx="620280" cy="388440"/>
            <a:chOff x="830310" y="6122865"/>
            <a:chExt cx="62028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1E9FB2CF-6746-46AB-8D15-99F29154485A}"/>
                    </a:ext>
                  </a:extLst>
                </p14:cNvPr>
                <p14:cNvContentPartPr/>
                <p14:nvPr/>
              </p14:nvContentPartPr>
              <p14:xfrm>
                <a:off x="830310" y="6122865"/>
                <a:ext cx="401040" cy="3470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1E9FB2CF-6746-46AB-8D15-99F29154485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1310" y="6114225"/>
                  <a:ext cx="418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56C20275-16A3-4E18-910C-912368AAA0C3}"/>
                    </a:ext>
                  </a:extLst>
                </p14:cNvPr>
                <p14:cNvContentPartPr/>
                <p14:nvPr/>
              </p14:nvContentPartPr>
              <p14:xfrm>
                <a:off x="1263390" y="6327345"/>
                <a:ext cx="187200" cy="1839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56C20275-16A3-4E18-910C-912368AAA0C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54390" y="6318345"/>
                  <a:ext cx="2048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68DCAB7C-0F48-4561-A552-BDF6EE572CB5}"/>
              </a:ext>
            </a:extLst>
          </p:cNvPr>
          <p:cNvGrpSpPr/>
          <p:nvPr/>
        </p:nvGrpSpPr>
        <p:grpSpPr>
          <a:xfrm>
            <a:off x="2749830" y="6300705"/>
            <a:ext cx="271080" cy="145440"/>
            <a:chOff x="2749830" y="6300705"/>
            <a:chExt cx="2710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2439BC1-91DB-49BD-8B35-E2342FE58ECE}"/>
                    </a:ext>
                  </a:extLst>
                </p14:cNvPr>
                <p14:cNvContentPartPr/>
                <p14:nvPr/>
              </p14:nvContentPartPr>
              <p14:xfrm>
                <a:off x="2749830" y="6300705"/>
                <a:ext cx="271080" cy="306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2439BC1-91DB-49BD-8B35-E2342FE58E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41190" y="6292065"/>
                  <a:ext cx="288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DAB1EA6-80BE-4BE1-AB9E-370683E276E5}"/>
                    </a:ext>
                  </a:extLst>
                </p14:cNvPr>
                <p14:cNvContentPartPr/>
                <p14:nvPr/>
              </p14:nvContentPartPr>
              <p14:xfrm>
                <a:off x="2808510" y="6426705"/>
                <a:ext cx="177840" cy="194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DAB1EA6-80BE-4BE1-AB9E-370683E276E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99870" y="6417705"/>
                  <a:ext cx="195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upo 237">
            <a:extLst>
              <a:ext uri="{FF2B5EF4-FFF2-40B4-BE49-F238E27FC236}">
                <a16:creationId xmlns:a16="http://schemas.microsoft.com/office/drawing/2014/main" id="{47AC8ECA-F5F5-41D0-9197-C0BC53976E32}"/>
              </a:ext>
            </a:extLst>
          </p:cNvPr>
          <p:cNvGrpSpPr/>
          <p:nvPr/>
        </p:nvGrpSpPr>
        <p:grpSpPr>
          <a:xfrm>
            <a:off x="3320430" y="6044745"/>
            <a:ext cx="680400" cy="697680"/>
            <a:chOff x="3320430" y="6044745"/>
            <a:chExt cx="68040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C275C640-5A9D-4511-A66F-0074781D803F}"/>
                    </a:ext>
                  </a:extLst>
                </p14:cNvPr>
                <p14:cNvContentPartPr/>
                <p14:nvPr/>
              </p14:nvContentPartPr>
              <p14:xfrm>
                <a:off x="3479550" y="6044745"/>
                <a:ext cx="114120" cy="2718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C275C640-5A9D-4511-A66F-0074781D80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70550" y="6035745"/>
                  <a:ext cx="131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CEFD06A-1C99-454A-8B50-E3C7B48B73A3}"/>
                    </a:ext>
                  </a:extLst>
                </p14:cNvPr>
                <p14:cNvContentPartPr/>
                <p14:nvPr/>
              </p14:nvContentPartPr>
              <p14:xfrm>
                <a:off x="3639030" y="6046545"/>
                <a:ext cx="208800" cy="2296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CEFD06A-1C99-454A-8B50-E3C7B48B73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30030" y="6037545"/>
                  <a:ext cx="2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2F83CE6-2343-4F1E-AA91-9DAD33D9F32E}"/>
                    </a:ext>
                  </a:extLst>
                </p14:cNvPr>
                <p14:cNvContentPartPr/>
                <p14:nvPr/>
              </p14:nvContentPartPr>
              <p14:xfrm>
                <a:off x="3320430" y="6394305"/>
                <a:ext cx="680400" cy="216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2F83CE6-2343-4F1E-AA91-9DAD33D9F32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11790" y="6385665"/>
                  <a:ext cx="69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A3C35BF-8215-4B1D-94C3-FAC8C93563CD}"/>
                    </a:ext>
                  </a:extLst>
                </p14:cNvPr>
                <p14:cNvContentPartPr/>
                <p14:nvPr/>
              </p14:nvContentPartPr>
              <p14:xfrm>
                <a:off x="3405390" y="6478545"/>
                <a:ext cx="244080" cy="2307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A3C35BF-8215-4B1D-94C3-FAC8C93563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96390" y="6469545"/>
                  <a:ext cx="261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1C391D8-6ED0-48EC-8EA5-89306A87E3C6}"/>
                    </a:ext>
                  </a:extLst>
                </p14:cNvPr>
                <p14:cNvContentPartPr/>
                <p14:nvPr/>
              </p14:nvContentPartPr>
              <p14:xfrm>
                <a:off x="3731550" y="6587985"/>
                <a:ext cx="172800" cy="1544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1C391D8-6ED0-48EC-8EA5-89306A87E3C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22910" y="6578985"/>
                  <a:ext cx="190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337D8448-C6F6-47CD-8577-125D43C2B3AC}"/>
                    </a:ext>
                  </a:extLst>
                </p14:cNvPr>
                <p14:cNvContentPartPr/>
                <p14:nvPr/>
              </p14:nvContentPartPr>
              <p14:xfrm>
                <a:off x="3713910" y="6620025"/>
                <a:ext cx="127440" cy="439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337D8448-C6F6-47CD-8577-125D43C2B3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04910" y="6611385"/>
                  <a:ext cx="145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F253C047-A0BD-48CA-BE39-82026D7BC548}"/>
                    </a:ext>
                  </a:extLst>
                </p14:cNvPr>
                <p14:cNvContentPartPr/>
                <p14:nvPr/>
              </p14:nvContentPartPr>
              <p14:xfrm>
                <a:off x="3731190" y="6532545"/>
                <a:ext cx="162000" cy="468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F253C047-A0BD-48CA-BE39-82026D7BC5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22190" y="6523545"/>
                  <a:ext cx="1796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2F776ECA-A305-4ABE-8B3A-DE25DD4032B4}"/>
              </a:ext>
            </a:extLst>
          </p:cNvPr>
          <p:cNvGrpSpPr/>
          <p:nvPr/>
        </p:nvGrpSpPr>
        <p:grpSpPr>
          <a:xfrm>
            <a:off x="4388910" y="6090105"/>
            <a:ext cx="1533600" cy="279360"/>
            <a:chOff x="4388910" y="6090105"/>
            <a:chExt cx="15336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15F4332E-158C-4248-AC79-88FD6F0FAB48}"/>
                    </a:ext>
                  </a:extLst>
                </p14:cNvPr>
                <p14:cNvContentPartPr/>
                <p14:nvPr/>
              </p14:nvContentPartPr>
              <p14:xfrm>
                <a:off x="4388910" y="6312945"/>
                <a:ext cx="212760" cy="349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15F4332E-158C-4248-AC79-88FD6F0FAB4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79910" y="6303945"/>
                  <a:ext cx="23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04AB0BA6-DB00-4998-AFC4-C65BEDA86A72}"/>
                    </a:ext>
                  </a:extLst>
                </p14:cNvPr>
                <p14:cNvContentPartPr/>
                <p14:nvPr/>
              </p14:nvContentPartPr>
              <p14:xfrm>
                <a:off x="4797870" y="6111705"/>
                <a:ext cx="213120" cy="2577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04AB0BA6-DB00-4998-AFC4-C65BEDA86A7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88870" y="6102705"/>
                  <a:ext cx="230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CF42F5A0-7084-4EEB-9F93-7988013A6A7D}"/>
                    </a:ext>
                  </a:extLst>
                </p14:cNvPr>
                <p14:cNvContentPartPr/>
                <p14:nvPr/>
              </p14:nvContentPartPr>
              <p14:xfrm>
                <a:off x="5075430" y="6197745"/>
                <a:ext cx="134280" cy="1598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CF42F5A0-7084-4EEB-9F93-7988013A6A7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66430" y="6188745"/>
                  <a:ext cx="151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3F9994BC-EFE8-45E2-9F27-248CB5160B85}"/>
                    </a:ext>
                  </a:extLst>
                </p14:cNvPr>
                <p14:cNvContentPartPr/>
                <p14:nvPr/>
              </p14:nvContentPartPr>
              <p14:xfrm>
                <a:off x="5287110" y="6184785"/>
                <a:ext cx="285120" cy="1234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3F9994BC-EFE8-45E2-9F27-248CB5160B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78110" y="6176145"/>
                  <a:ext cx="302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FF46E208-B3BF-44BF-BDC6-2DB6200FFC61}"/>
                    </a:ext>
                  </a:extLst>
                </p14:cNvPr>
                <p14:cNvContentPartPr/>
                <p14:nvPr/>
              </p14:nvContentPartPr>
              <p14:xfrm>
                <a:off x="5670510" y="6090105"/>
                <a:ext cx="252000" cy="2336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FF46E208-B3BF-44BF-BDC6-2DB6200FFC6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61870" y="6081465"/>
                  <a:ext cx="2696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2B22B90A-D6B2-4D26-9222-68F119931BB3}"/>
              </a:ext>
            </a:extLst>
          </p:cNvPr>
          <p:cNvGrpSpPr/>
          <p:nvPr/>
        </p:nvGrpSpPr>
        <p:grpSpPr>
          <a:xfrm>
            <a:off x="1607550" y="6342105"/>
            <a:ext cx="567360" cy="250920"/>
            <a:chOff x="1607550" y="6342105"/>
            <a:chExt cx="5673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58FB7D5F-DB97-4C88-B311-9799617DBC12}"/>
                    </a:ext>
                  </a:extLst>
                </p14:cNvPr>
                <p14:cNvContentPartPr/>
                <p14:nvPr/>
              </p14:nvContentPartPr>
              <p14:xfrm>
                <a:off x="1607550" y="6461625"/>
                <a:ext cx="337320" cy="13140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58FB7D5F-DB97-4C88-B311-9799617DBC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98910" y="6452985"/>
                  <a:ext cx="354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54D2D17-7CAE-4A70-BFAD-7A5263FDBC6C}"/>
                    </a:ext>
                  </a:extLst>
                </p14:cNvPr>
                <p14:cNvContentPartPr/>
                <p14:nvPr/>
              </p14:nvContentPartPr>
              <p14:xfrm>
                <a:off x="1893390" y="6342105"/>
                <a:ext cx="68400" cy="979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54D2D17-7CAE-4A70-BFAD-7A5263FDBC6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84390" y="6333105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8BB944DA-9668-4520-A1F2-F689C20E931D}"/>
                    </a:ext>
                  </a:extLst>
                </p14:cNvPr>
                <p14:cNvContentPartPr/>
                <p14:nvPr/>
              </p14:nvContentPartPr>
              <p14:xfrm>
                <a:off x="2030550" y="6411585"/>
                <a:ext cx="144360" cy="1735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8BB944DA-9668-4520-A1F2-F689C20E931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1910" y="6402585"/>
                  <a:ext cx="1620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D3BA9099-A64E-4FE1-A34A-7E7AF7904589}"/>
              </a:ext>
            </a:extLst>
          </p:cNvPr>
          <p:cNvGrpSpPr/>
          <p:nvPr/>
        </p:nvGrpSpPr>
        <p:grpSpPr>
          <a:xfrm>
            <a:off x="5953110" y="4825425"/>
            <a:ext cx="5130720" cy="1531080"/>
            <a:chOff x="5953110" y="4825425"/>
            <a:chExt cx="5130720" cy="15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9FABF6E-2EF7-4D62-81D4-F2CBF8701830}"/>
                    </a:ext>
                  </a:extLst>
                </p14:cNvPr>
                <p14:cNvContentPartPr/>
                <p14:nvPr/>
              </p14:nvContentPartPr>
              <p14:xfrm>
                <a:off x="6249390" y="6228705"/>
                <a:ext cx="245160" cy="248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9FABF6E-2EF7-4D62-81D4-F2CBF87018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40390" y="6219705"/>
                  <a:ext cx="262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4ACB8EE6-4EF9-4DE8-A5B1-E80C65AFBF2C}"/>
                    </a:ext>
                  </a:extLst>
                </p14:cNvPr>
                <p14:cNvContentPartPr/>
                <p14:nvPr/>
              </p14:nvContentPartPr>
              <p14:xfrm>
                <a:off x="6288270" y="6336705"/>
                <a:ext cx="190800" cy="198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4ACB8EE6-4EF9-4DE8-A5B1-E80C65AFBF2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79630" y="6328065"/>
                  <a:ext cx="20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31EDB425-6568-43B7-86F9-2CB26BA5351C}"/>
                    </a:ext>
                  </a:extLst>
                </p14:cNvPr>
                <p14:cNvContentPartPr/>
                <p14:nvPr/>
              </p14:nvContentPartPr>
              <p14:xfrm>
                <a:off x="6849150" y="6111345"/>
                <a:ext cx="289800" cy="210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31EDB425-6568-43B7-86F9-2CB26BA535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40150" y="6102705"/>
                  <a:ext cx="307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A4617E5B-62EE-4DAD-901D-AD2C73614E09}"/>
                    </a:ext>
                  </a:extLst>
                </p14:cNvPr>
                <p14:cNvContentPartPr/>
                <p14:nvPr/>
              </p14:nvContentPartPr>
              <p14:xfrm>
                <a:off x="6920790" y="6152745"/>
                <a:ext cx="171360" cy="1677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A4617E5B-62EE-4DAD-901D-AD2C73614E0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911790" y="6143745"/>
                  <a:ext cx="189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C6EB2F75-91B3-4EB6-AB9E-9C241EE4B02E}"/>
                    </a:ext>
                  </a:extLst>
                </p14:cNvPr>
                <p14:cNvContentPartPr/>
                <p14:nvPr/>
              </p14:nvContentPartPr>
              <p14:xfrm>
                <a:off x="7435230" y="6243105"/>
                <a:ext cx="352800" cy="223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C6EB2F75-91B3-4EB6-AB9E-9C241EE4B0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26230" y="6234465"/>
                  <a:ext cx="370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9308950-68AF-473A-879C-5D79A733F66B}"/>
                    </a:ext>
                  </a:extLst>
                </p14:cNvPr>
                <p14:cNvContentPartPr/>
                <p14:nvPr/>
              </p14:nvContentPartPr>
              <p14:xfrm>
                <a:off x="7715310" y="6127185"/>
                <a:ext cx="222840" cy="2264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9308950-68AF-473A-879C-5D79A733F66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06670" y="6118545"/>
                  <a:ext cx="240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9A8898D3-5D7C-416A-A1E3-815A5EEEFAEA}"/>
                    </a:ext>
                  </a:extLst>
                </p14:cNvPr>
                <p14:cNvContentPartPr/>
                <p14:nvPr/>
              </p14:nvContentPartPr>
              <p14:xfrm>
                <a:off x="8212830" y="5893185"/>
                <a:ext cx="313560" cy="39924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9A8898D3-5D7C-416A-A1E3-815A5EEEFAE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03830" y="5884185"/>
                  <a:ext cx="3312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76A74D27-F573-4C62-8C6E-BA6E4F73B3C4}"/>
                    </a:ext>
                  </a:extLst>
                </p14:cNvPr>
                <p14:cNvContentPartPr/>
                <p14:nvPr/>
              </p14:nvContentPartPr>
              <p14:xfrm>
                <a:off x="8535390" y="6184785"/>
                <a:ext cx="227520" cy="1634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76A74D27-F573-4C62-8C6E-BA6E4F73B3C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26390" y="6176145"/>
                  <a:ext cx="245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37E3BB02-D3BD-4881-BEB9-DF3C78A83B9C}"/>
                    </a:ext>
                  </a:extLst>
                </p14:cNvPr>
                <p14:cNvContentPartPr/>
                <p14:nvPr/>
              </p14:nvContentPartPr>
              <p14:xfrm>
                <a:off x="8568510" y="6231945"/>
                <a:ext cx="126720" cy="360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37E3BB02-D3BD-4881-BEB9-DF3C78A83B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59870" y="6222945"/>
                  <a:ext cx="144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2A4959EE-1528-428A-81AE-E0DCA91B767D}"/>
                    </a:ext>
                  </a:extLst>
                </p14:cNvPr>
                <p14:cNvContentPartPr/>
                <p14:nvPr/>
              </p14:nvContentPartPr>
              <p14:xfrm>
                <a:off x="8555550" y="6135465"/>
                <a:ext cx="244080" cy="568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2A4959EE-1528-428A-81AE-E0DCA91B76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46550" y="6126825"/>
                  <a:ext cx="261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AF30C699-23CE-463E-ACE3-38CD42F42D51}"/>
                    </a:ext>
                  </a:extLst>
                </p14:cNvPr>
                <p14:cNvContentPartPr/>
                <p14:nvPr/>
              </p14:nvContentPartPr>
              <p14:xfrm>
                <a:off x="8952270" y="6126465"/>
                <a:ext cx="284400" cy="2448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AF30C699-23CE-463E-ACE3-38CD42F42D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43270" y="6117465"/>
                  <a:ext cx="302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BB0919F1-466E-4EC1-9E80-C5989603FF9D}"/>
                    </a:ext>
                  </a:extLst>
                </p14:cNvPr>
                <p14:cNvContentPartPr/>
                <p14:nvPr/>
              </p14:nvContentPartPr>
              <p14:xfrm>
                <a:off x="8974590" y="6258945"/>
                <a:ext cx="178560" cy="187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BB0919F1-466E-4EC1-9E80-C5989603FF9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65590" y="6249945"/>
                  <a:ext cx="196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9259FC26-18F8-40AB-A645-16D62DA4ABB4}"/>
                    </a:ext>
                  </a:extLst>
                </p14:cNvPr>
                <p14:cNvContentPartPr/>
                <p14:nvPr/>
              </p14:nvContentPartPr>
              <p14:xfrm>
                <a:off x="9410910" y="5979585"/>
                <a:ext cx="232920" cy="3222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9259FC26-18F8-40AB-A645-16D62DA4ABB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02270" y="5970585"/>
                  <a:ext cx="250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CD851B43-7A7D-49C4-BC2D-4EEFB088E803}"/>
                    </a:ext>
                  </a:extLst>
                </p14:cNvPr>
                <p14:cNvContentPartPr/>
                <p14:nvPr/>
              </p14:nvContentPartPr>
              <p14:xfrm>
                <a:off x="9692070" y="5999385"/>
                <a:ext cx="227880" cy="2109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CD851B43-7A7D-49C4-BC2D-4EEFB088E80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83430" y="5990745"/>
                  <a:ext cx="245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36084567-F91E-4DE2-9180-B91542C20704}"/>
                    </a:ext>
                  </a:extLst>
                </p14:cNvPr>
                <p14:cNvContentPartPr/>
                <p14:nvPr/>
              </p14:nvContentPartPr>
              <p14:xfrm>
                <a:off x="9711870" y="6131145"/>
                <a:ext cx="167400" cy="421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36084567-F91E-4DE2-9180-B91542C207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03230" y="6122145"/>
                  <a:ext cx="185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17A4830F-D42F-4A55-A4D7-553BFA6546E9}"/>
                    </a:ext>
                  </a:extLst>
                </p14:cNvPr>
                <p14:cNvContentPartPr/>
                <p14:nvPr/>
              </p14:nvContentPartPr>
              <p14:xfrm>
                <a:off x="9935790" y="5974905"/>
                <a:ext cx="248040" cy="2458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17A4830F-D42F-4A55-A4D7-553BFA6546E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26790" y="5965905"/>
                  <a:ext cx="265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E64FD9A0-1B54-4D5F-8BEC-467315DCD204}"/>
                    </a:ext>
                  </a:extLst>
                </p14:cNvPr>
                <p14:cNvContentPartPr/>
                <p14:nvPr/>
              </p14:nvContentPartPr>
              <p14:xfrm>
                <a:off x="10183830" y="6022425"/>
                <a:ext cx="439920" cy="2325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E64FD9A0-1B54-4D5F-8BEC-467315DCD20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75190" y="6013425"/>
                  <a:ext cx="457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A56AD20E-2B9C-4F14-8FB0-FC740A1C54F5}"/>
                    </a:ext>
                  </a:extLst>
                </p14:cNvPr>
                <p14:cNvContentPartPr/>
                <p14:nvPr/>
              </p14:nvContentPartPr>
              <p14:xfrm>
                <a:off x="6183510" y="5278305"/>
                <a:ext cx="4900320" cy="9154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A56AD20E-2B9C-4F14-8FB0-FC740A1C54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74510" y="5269665"/>
                  <a:ext cx="491796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BD25FCD0-0F01-473A-B1E7-1C0D9A0DB9FF}"/>
                    </a:ext>
                  </a:extLst>
                </p14:cNvPr>
                <p14:cNvContentPartPr/>
                <p14:nvPr/>
              </p14:nvContentPartPr>
              <p14:xfrm>
                <a:off x="6100350" y="5196225"/>
                <a:ext cx="258120" cy="1821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BD25FCD0-0F01-473A-B1E7-1C0D9A0DB9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91350" y="5187225"/>
                  <a:ext cx="275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4F10A95A-8D9D-4541-868E-308F46325AA7}"/>
                    </a:ext>
                  </a:extLst>
                </p14:cNvPr>
                <p14:cNvContentPartPr/>
                <p14:nvPr/>
              </p14:nvContentPartPr>
              <p14:xfrm>
                <a:off x="5953110" y="4926945"/>
                <a:ext cx="352440" cy="306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4F10A95A-8D9D-4541-868E-308F46325A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4110" y="4917945"/>
                  <a:ext cx="37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55736D67-AE13-45EC-BF11-0F7F23747923}"/>
                    </a:ext>
                  </a:extLst>
                </p14:cNvPr>
                <p14:cNvContentPartPr/>
                <p14:nvPr/>
              </p14:nvContentPartPr>
              <p14:xfrm>
                <a:off x="5995230" y="5047545"/>
                <a:ext cx="279360" cy="291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55736D67-AE13-45EC-BF11-0F7F2374792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86590" y="5038905"/>
                  <a:ext cx="297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F422DB70-6C3F-43AF-9E15-512B2D948883}"/>
                    </a:ext>
                  </a:extLst>
                </p14:cNvPr>
                <p14:cNvContentPartPr/>
                <p14:nvPr/>
              </p14:nvContentPartPr>
              <p14:xfrm>
                <a:off x="6573030" y="4854585"/>
                <a:ext cx="229320" cy="2638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F422DB70-6C3F-43AF-9E15-512B2D94888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64030" y="4845945"/>
                  <a:ext cx="246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1FE29AC9-B22E-494D-BB73-EB731F1AD085}"/>
                    </a:ext>
                  </a:extLst>
                </p14:cNvPr>
                <p14:cNvContentPartPr/>
                <p14:nvPr/>
              </p14:nvContentPartPr>
              <p14:xfrm>
                <a:off x="6915750" y="4852065"/>
                <a:ext cx="225720" cy="2606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1FE29AC9-B22E-494D-BB73-EB731F1AD08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06750" y="4843065"/>
                  <a:ext cx="243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1074BF2-8B32-4754-92A6-A5C694292AC0}"/>
                    </a:ext>
                  </a:extLst>
                </p14:cNvPr>
                <p14:cNvContentPartPr/>
                <p14:nvPr/>
              </p14:nvContentPartPr>
              <p14:xfrm>
                <a:off x="7250550" y="4970865"/>
                <a:ext cx="349560" cy="1209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1074BF2-8B32-4754-92A6-A5C694292AC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41550" y="4962225"/>
                  <a:ext cx="367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6E0A7BBA-D2AE-4A52-BD3C-2C6CAC026227}"/>
                    </a:ext>
                  </a:extLst>
                </p14:cNvPr>
                <p14:cNvContentPartPr/>
                <p14:nvPr/>
              </p14:nvContentPartPr>
              <p14:xfrm>
                <a:off x="7733310" y="4825425"/>
                <a:ext cx="297000" cy="2300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6E0A7BBA-D2AE-4A52-BD3C-2C6CAC0262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24670" y="4816785"/>
                  <a:ext cx="31464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33A34D82-6AF3-496E-A839-CF308F6CE5E1}"/>
                  </a:ext>
                </a:extLst>
              </p14:cNvPr>
              <p14:cNvContentPartPr/>
              <p14:nvPr/>
            </p14:nvContentPartPr>
            <p14:xfrm>
              <a:off x="3874980" y="730065"/>
              <a:ext cx="151920" cy="12420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33A34D82-6AF3-496E-A839-CF308F6CE5E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865980" y="721425"/>
                <a:ext cx="1695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D59E2F91-765F-43BF-9A8D-7FBB39C0D319}"/>
                  </a:ext>
                </a:extLst>
              </p14:cNvPr>
              <p14:cNvContentPartPr/>
              <p14:nvPr/>
            </p14:nvContentPartPr>
            <p14:xfrm>
              <a:off x="3988020" y="847065"/>
              <a:ext cx="29160" cy="11628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D59E2F91-765F-43BF-9A8D-7FBB39C0D31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979380" y="838065"/>
                <a:ext cx="46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5077F0D2-5A98-4BDB-85DF-979DA45EF2E9}"/>
                  </a:ext>
                </a:extLst>
              </p14:cNvPr>
              <p14:cNvContentPartPr/>
              <p14:nvPr/>
            </p14:nvContentPartPr>
            <p14:xfrm>
              <a:off x="4134900" y="729345"/>
              <a:ext cx="738360" cy="59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5077F0D2-5A98-4BDB-85DF-979DA45EF2E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126260" y="720345"/>
                <a:ext cx="75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AC9E7FEA-EA45-434B-8CD5-57A25199A154}"/>
                  </a:ext>
                </a:extLst>
              </p14:cNvPr>
              <p14:cNvContentPartPr/>
              <p14:nvPr/>
            </p14:nvContentPartPr>
            <p14:xfrm>
              <a:off x="4712340" y="672465"/>
              <a:ext cx="232920" cy="1515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AC9E7FEA-EA45-434B-8CD5-57A25199A15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703700" y="663825"/>
                <a:ext cx="25056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207D0C68-3E31-4E58-B519-DA7085BC1610}"/>
              </a:ext>
            </a:extLst>
          </p:cNvPr>
          <p:cNvGrpSpPr/>
          <p:nvPr/>
        </p:nvGrpSpPr>
        <p:grpSpPr>
          <a:xfrm>
            <a:off x="6852540" y="73425"/>
            <a:ext cx="4904640" cy="792720"/>
            <a:chOff x="6852540" y="73425"/>
            <a:chExt cx="490464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0EB0CB7-F259-4644-A47B-574EA3C67D1B}"/>
                    </a:ext>
                  </a:extLst>
                </p14:cNvPr>
                <p14:cNvContentPartPr/>
                <p14:nvPr/>
              </p14:nvContentPartPr>
              <p14:xfrm>
                <a:off x="6852540" y="285825"/>
                <a:ext cx="4248360" cy="580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0EB0CB7-F259-4644-A47B-574EA3C67D1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43540" y="276825"/>
                  <a:ext cx="42660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5B7BA57-E306-478D-96AC-5C20878FF068}"/>
                    </a:ext>
                  </a:extLst>
                </p14:cNvPr>
                <p14:cNvContentPartPr/>
                <p14:nvPr/>
              </p14:nvContentPartPr>
              <p14:xfrm>
                <a:off x="6880980" y="73425"/>
                <a:ext cx="4248000" cy="7236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5B7BA57-E306-478D-96AC-5C20878FF06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72340" y="64785"/>
                  <a:ext cx="426564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F43EBBB-8D15-4BD2-AFEF-C57F24154658}"/>
                    </a:ext>
                  </a:extLst>
                </p14:cNvPr>
                <p14:cNvContentPartPr/>
                <p14:nvPr/>
              </p14:nvContentPartPr>
              <p14:xfrm>
                <a:off x="11166060" y="492465"/>
                <a:ext cx="445320" cy="55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F43EBBB-8D15-4BD2-AFEF-C57F2415465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57060" y="483825"/>
                  <a:ext cx="46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C12B05C-60DB-422B-B070-D0C7F7AF868B}"/>
                    </a:ext>
                  </a:extLst>
                </p14:cNvPr>
                <p14:cNvContentPartPr/>
                <p14:nvPr/>
              </p14:nvContentPartPr>
              <p14:xfrm>
                <a:off x="11611020" y="417945"/>
                <a:ext cx="146160" cy="208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C12B05C-60DB-422B-B070-D0C7F7AF86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602020" y="409305"/>
                  <a:ext cx="1638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703483F0-4D1B-49CB-910F-E5AD4FDB209D}"/>
              </a:ext>
            </a:extLst>
          </p:cNvPr>
          <p:cNvGrpSpPr/>
          <p:nvPr/>
        </p:nvGrpSpPr>
        <p:grpSpPr>
          <a:xfrm>
            <a:off x="62580" y="3004545"/>
            <a:ext cx="3838680" cy="452160"/>
            <a:chOff x="62580" y="3004545"/>
            <a:chExt cx="383868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6DA5A7C-8F0E-4645-8333-73BE085B9809}"/>
                    </a:ext>
                  </a:extLst>
                </p14:cNvPr>
                <p14:cNvContentPartPr/>
                <p14:nvPr/>
              </p14:nvContentPartPr>
              <p14:xfrm>
                <a:off x="62580" y="3067905"/>
                <a:ext cx="246960" cy="16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6DA5A7C-8F0E-4645-8333-73BE085B980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580" y="3059265"/>
                  <a:ext cx="264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E44122D-C5E7-4B50-A471-2EE12233085B}"/>
                    </a:ext>
                  </a:extLst>
                </p14:cNvPr>
                <p14:cNvContentPartPr/>
                <p14:nvPr/>
              </p14:nvContentPartPr>
              <p14:xfrm>
                <a:off x="284340" y="3004545"/>
                <a:ext cx="184680" cy="2084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E44122D-C5E7-4B50-A471-2EE1223308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5340" y="2995905"/>
                  <a:ext cx="202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F2D5C7B-66AD-4969-B6EB-0FEB0334B478}"/>
                    </a:ext>
                  </a:extLst>
                </p14:cNvPr>
                <p14:cNvContentPartPr/>
                <p14:nvPr/>
              </p14:nvContentPartPr>
              <p14:xfrm>
                <a:off x="449940" y="3126225"/>
                <a:ext cx="3451320" cy="3304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F2D5C7B-66AD-4969-B6EB-0FEB0334B47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1300" y="3117225"/>
                  <a:ext cx="346896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EDB59616-19FE-4508-8883-E894AE0F5AB9}"/>
              </a:ext>
            </a:extLst>
          </p:cNvPr>
          <p:cNvGrpSpPr/>
          <p:nvPr/>
        </p:nvGrpSpPr>
        <p:grpSpPr>
          <a:xfrm>
            <a:off x="423660" y="1693065"/>
            <a:ext cx="417960" cy="377640"/>
            <a:chOff x="423660" y="1693065"/>
            <a:chExt cx="41796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19D407E-BBB5-4BBD-A3A6-5B12C7543F31}"/>
                    </a:ext>
                  </a:extLst>
                </p14:cNvPr>
                <p14:cNvContentPartPr/>
                <p14:nvPr/>
              </p14:nvContentPartPr>
              <p14:xfrm>
                <a:off x="423660" y="1693065"/>
                <a:ext cx="192960" cy="266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19D407E-BBB5-4BBD-A3A6-5B12C7543F3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5020" y="1684065"/>
                  <a:ext cx="210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E960766-29A1-43C1-A8A4-076617DD48F7}"/>
                    </a:ext>
                  </a:extLst>
                </p14:cNvPr>
                <p14:cNvContentPartPr/>
                <p14:nvPr/>
              </p14:nvContentPartPr>
              <p14:xfrm>
                <a:off x="671340" y="1904385"/>
                <a:ext cx="170280" cy="1663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E960766-29A1-43C1-A8A4-076617DD48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2700" y="1895385"/>
                  <a:ext cx="187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2FF4410-A8F7-42E9-A09E-C3A70F8902E1}"/>
                    </a:ext>
                  </a:extLst>
                </p14:cNvPr>
                <p14:cNvContentPartPr/>
                <p14:nvPr/>
              </p14:nvContentPartPr>
              <p14:xfrm>
                <a:off x="706980" y="1964505"/>
                <a:ext cx="73440" cy="40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2FF4410-A8F7-42E9-A09E-C3A70F8902E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7980" y="1955865"/>
                  <a:ext cx="91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C8D9A36-12A6-4944-9D7E-986F32CBF939}"/>
                    </a:ext>
                  </a:extLst>
                </p14:cNvPr>
                <p14:cNvContentPartPr/>
                <p14:nvPr/>
              </p14:nvContentPartPr>
              <p14:xfrm>
                <a:off x="706620" y="1870905"/>
                <a:ext cx="109080" cy="63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C8D9A36-12A6-4944-9D7E-986F32CBF93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7980" y="1862265"/>
                  <a:ext cx="126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CD7E5BF-FBE6-4702-8053-31F758867260}"/>
              </a:ext>
            </a:extLst>
          </p:cNvPr>
          <p:cNvGrpSpPr/>
          <p:nvPr/>
        </p:nvGrpSpPr>
        <p:grpSpPr>
          <a:xfrm>
            <a:off x="1442820" y="1638705"/>
            <a:ext cx="723600" cy="96120"/>
            <a:chOff x="1442820" y="1638705"/>
            <a:chExt cx="723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544DED5-EA5D-4268-876D-54B645DC4ADE}"/>
                    </a:ext>
                  </a:extLst>
                </p14:cNvPr>
                <p14:cNvContentPartPr/>
                <p14:nvPr/>
              </p14:nvContentPartPr>
              <p14:xfrm>
                <a:off x="1442820" y="1638705"/>
                <a:ext cx="583920" cy="165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544DED5-EA5D-4268-876D-54B645DC4AD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434180" y="1629705"/>
                  <a:ext cx="601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328838A-2BCC-40B0-8013-4B504FE692A4}"/>
                    </a:ext>
                  </a:extLst>
                </p14:cNvPr>
                <p14:cNvContentPartPr/>
                <p14:nvPr/>
              </p14:nvContentPartPr>
              <p14:xfrm>
                <a:off x="1489980" y="1701705"/>
                <a:ext cx="676440" cy="33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328838A-2BCC-40B0-8013-4B504FE692A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81340" y="1693065"/>
                  <a:ext cx="6940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E672A774-6EF7-44EB-AF55-60E64ED68468}"/>
              </a:ext>
            </a:extLst>
          </p:cNvPr>
          <p:cNvGrpSpPr/>
          <p:nvPr/>
        </p:nvGrpSpPr>
        <p:grpSpPr>
          <a:xfrm>
            <a:off x="2609940" y="1549425"/>
            <a:ext cx="607320" cy="191520"/>
            <a:chOff x="2609940" y="1549425"/>
            <a:chExt cx="60732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52DD5B9-7834-41FD-9F6F-DA24578E9BB1}"/>
                    </a:ext>
                  </a:extLst>
                </p14:cNvPr>
                <p14:cNvContentPartPr/>
                <p14:nvPr/>
              </p14:nvContentPartPr>
              <p14:xfrm>
                <a:off x="3112500" y="1574265"/>
                <a:ext cx="104760" cy="331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52DD5B9-7834-41FD-9F6F-DA24578E9B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03860" y="1565265"/>
                  <a:ext cx="122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FABBC45-FF5A-4F18-90E4-39C55F74479D}"/>
                    </a:ext>
                  </a:extLst>
                </p14:cNvPr>
                <p14:cNvContentPartPr/>
                <p14:nvPr/>
              </p14:nvContentPartPr>
              <p14:xfrm>
                <a:off x="3080820" y="1699905"/>
                <a:ext cx="121680" cy="20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FABBC45-FF5A-4F18-90E4-39C55F74479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71820" y="1691265"/>
                  <a:ext cx="139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CDC1B546-687F-46DA-853C-AA6F2A99CC48}"/>
                    </a:ext>
                  </a:extLst>
                </p14:cNvPr>
                <p14:cNvContentPartPr/>
                <p14:nvPr/>
              </p14:nvContentPartPr>
              <p14:xfrm>
                <a:off x="2609940" y="1549425"/>
                <a:ext cx="122400" cy="1728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CDC1B546-687F-46DA-853C-AA6F2A99CC4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00940" y="1540425"/>
                  <a:ext cx="140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18115E3-DD0A-4712-90E4-0781F936972D}"/>
                    </a:ext>
                  </a:extLst>
                </p14:cNvPr>
                <p14:cNvContentPartPr/>
                <p14:nvPr/>
              </p14:nvContentPartPr>
              <p14:xfrm>
                <a:off x="2772660" y="1606305"/>
                <a:ext cx="144000" cy="1346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18115E3-DD0A-4712-90E4-0781F936972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764020" y="1597665"/>
                  <a:ext cx="1616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8065E5A3-B3CB-4D22-B10A-A186F51981C1}"/>
              </a:ext>
            </a:extLst>
          </p:cNvPr>
          <p:cNvGrpSpPr/>
          <p:nvPr/>
        </p:nvGrpSpPr>
        <p:grpSpPr>
          <a:xfrm>
            <a:off x="1704900" y="753465"/>
            <a:ext cx="739440" cy="218160"/>
            <a:chOff x="1704900" y="753465"/>
            <a:chExt cx="7394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78501AA-00D3-4F8E-9E94-2CE37472571B}"/>
                    </a:ext>
                  </a:extLst>
                </p14:cNvPr>
                <p14:cNvContentPartPr/>
                <p14:nvPr/>
              </p14:nvContentPartPr>
              <p14:xfrm>
                <a:off x="1838820" y="829785"/>
                <a:ext cx="461160" cy="31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78501AA-00D3-4F8E-9E94-2CE37472571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29820" y="820785"/>
                  <a:ext cx="47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F008B3E-F1F6-4817-9C4D-EF1C83FDF2FA}"/>
                    </a:ext>
                  </a:extLst>
                </p14:cNvPr>
                <p14:cNvContentPartPr/>
                <p14:nvPr/>
              </p14:nvContentPartPr>
              <p14:xfrm>
                <a:off x="2227980" y="753465"/>
                <a:ext cx="94320" cy="2181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F008B3E-F1F6-4817-9C4D-EF1C83FDF2F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19340" y="744465"/>
                  <a:ext cx="111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7AA4C70-9878-4A14-94B1-820A8C147479}"/>
                    </a:ext>
                  </a:extLst>
                </p14:cNvPr>
                <p14:cNvContentPartPr/>
                <p14:nvPr/>
              </p14:nvContentPartPr>
              <p14:xfrm>
                <a:off x="2243820" y="789465"/>
                <a:ext cx="200520" cy="142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7AA4C70-9878-4A14-94B1-820A8C14747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35180" y="780825"/>
                  <a:ext cx="218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B318FB9-E4E3-4B18-8966-3530C85B03C4}"/>
                    </a:ext>
                  </a:extLst>
                </p14:cNvPr>
                <p14:cNvContentPartPr/>
                <p14:nvPr/>
              </p14:nvContentPartPr>
              <p14:xfrm>
                <a:off x="1704900" y="816825"/>
                <a:ext cx="135360" cy="1202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B318FB9-E4E3-4B18-8966-3530C85B03C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696260" y="807825"/>
                  <a:ext cx="1530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EE0DF53C-DA15-4C6F-BC62-E2FC09E3E5A1}"/>
                  </a:ext>
                </a:extLst>
              </p14:cNvPr>
              <p14:cNvContentPartPr/>
              <p14:nvPr/>
            </p14:nvContentPartPr>
            <p14:xfrm>
              <a:off x="3919260" y="769305"/>
              <a:ext cx="63360" cy="5472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EE0DF53C-DA15-4C6F-BC62-E2FC09E3E5A1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0620" y="760305"/>
                <a:ext cx="8100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o 194">
            <a:extLst>
              <a:ext uri="{FF2B5EF4-FFF2-40B4-BE49-F238E27FC236}">
                <a16:creationId xmlns:a16="http://schemas.microsoft.com/office/drawing/2014/main" id="{77724057-9056-44F0-9B27-59E9C90C62AD}"/>
              </a:ext>
            </a:extLst>
          </p:cNvPr>
          <p:cNvGrpSpPr/>
          <p:nvPr/>
        </p:nvGrpSpPr>
        <p:grpSpPr>
          <a:xfrm>
            <a:off x="11090820" y="1465905"/>
            <a:ext cx="284760" cy="502200"/>
            <a:chOff x="11090820" y="1465905"/>
            <a:chExt cx="28476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32F916C-E6C9-417E-AA20-ABA32CA4EA84}"/>
                    </a:ext>
                  </a:extLst>
                </p14:cNvPr>
                <p14:cNvContentPartPr/>
                <p14:nvPr/>
              </p14:nvContentPartPr>
              <p14:xfrm>
                <a:off x="11090820" y="1465905"/>
                <a:ext cx="274320" cy="3823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32F916C-E6C9-417E-AA20-ABA32CA4EA8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082180" y="1457265"/>
                  <a:ext cx="291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BA38E4E-53F5-422E-98C3-99B7708455CE}"/>
                    </a:ext>
                  </a:extLst>
                </p14:cNvPr>
                <p14:cNvContentPartPr/>
                <p14:nvPr/>
              </p14:nvContentPartPr>
              <p14:xfrm>
                <a:off x="11121420" y="1522785"/>
                <a:ext cx="254160" cy="4453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BA38E4E-53F5-422E-98C3-99B7708455C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112420" y="1514145"/>
                  <a:ext cx="27180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83F1F251-8C92-4877-9933-EF5498678718}"/>
              </a:ext>
            </a:extLst>
          </p:cNvPr>
          <p:cNvGrpSpPr/>
          <p:nvPr/>
        </p:nvGrpSpPr>
        <p:grpSpPr>
          <a:xfrm>
            <a:off x="5156580" y="3001305"/>
            <a:ext cx="1113120" cy="144360"/>
            <a:chOff x="5156580" y="3001305"/>
            <a:chExt cx="111312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3FA2060-71A3-4F90-9E9F-0563A3BA5FB7}"/>
                    </a:ext>
                  </a:extLst>
                </p14:cNvPr>
                <p14:cNvContentPartPr/>
                <p14:nvPr/>
              </p14:nvContentPartPr>
              <p14:xfrm>
                <a:off x="5156580" y="3001305"/>
                <a:ext cx="1033920" cy="590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3FA2060-71A3-4F90-9E9F-0563A3BA5FB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47940" y="2992665"/>
                  <a:ext cx="1051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7667A26D-B356-42C9-B550-194EE8189EDE}"/>
                    </a:ext>
                  </a:extLst>
                </p14:cNvPr>
                <p14:cNvContentPartPr/>
                <p14:nvPr/>
              </p14:nvContentPartPr>
              <p14:xfrm>
                <a:off x="5226060" y="3047025"/>
                <a:ext cx="1043640" cy="986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7667A26D-B356-42C9-B550-194EE8189ED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217060" y="3038025"/>
                  <a:ext cx="10612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A0C02DD5-D424-4474-AA44-3ACAB6E701F1}"/>
              </a:ext>
            </a:extLst>
          </p:cNvPr>
          <p:cNvGrpSpPr/>
          <p:nvPr/>
        </p:nvGrpSpPr>
        <p:grpSpPr>
          <a:xfrm>
            <a:off x="5426580" y="4365345"/>
            <a:ext cx="973440" cy="95760"/>
            <a:chOff x="5426580" y="4365345"/>
            <a:chExt cx="97344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53B965B-FF3F-4F11-8625-85978F28889E}"/>
                    </a:ext>
                  </a:extLst>
                </p14:cNvPr>
                <p14:cNvContentPartPr/>
                <p14:nvPr/>
              </p14:nvContentPartPr>
              <p14:xfrm>
                <a:off x="5426580" y="4365345"/>
                <a:ext cx="921240" cy="165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53B965B-FF3F-4F11-8625-85978F28889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17940" y="4356345"/>
                  <a:ext cx="938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F645B042-2223-44DC-A08A-7564BCA27FC6}"/>
                    </a:ext>
                  </a:extLst>
                </p14:cNvPr>
                <p14:cNvContentPartPr/>
                <p14:nvPr/>
              </p14:nvContentPartPr>
              <p14:xfrm>
                <a:off x="5544300" y="4434105"/>
                <a:ext cx="855720" cy="270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F645B042-2223-44DC-A08A-7564BCA27FC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35660" y="4425105"/>
                  <a:ext cx="8733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021BF38F-37DB-4943-BF7D-A200F8AC3326}"/>
                  </a:ext>
                </a:extLst>
              </p14:cNvPr>
              <p14:cNvContentPartPr/>
              <p14:nvPr/>
            </p14:nvContentPartPr>
            <p14:xfrm>
              <a:off x="319620" y="5185785"/>
              <a:ext cx="157680" cy="15552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021BF38F-37DB-4943-BF7D-A200F8AC3326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310620" y="5176785"/>
                <a:ext cx="1753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46F0466B-FC10-4711-B7A4-AB98EEF0B411}"/>
                  </a:ext>
                </a:extLst>
              </p14:cNvPr>
              <p14:cNvContentPartPr/>
              <p14:nvPr/>
            </p14:nvContentPartPr>
            <p14:xfrm>
              <a:off x="370020" y="6327345"/>
              <a:ext cx="141120" cy="14436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46F0466B-FC10-4711-B7A4-AB98EEF0B41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61380" y="6318345"/>
                <a:ext cx="15876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o 284">
            <a:extLst>
              <a:ext uri="{FF2B5EF4-FFF2-40B4-BE49-F238E27FC236}">
                <a16:creationId xmlns:a16="http://schemas.microsoft.com/office/drawing/2014/main" id="{FD6A391C-F9C9-4EF9-9864-491687EB3AF9}"/>
              </a:ext>
            </a:extLst>
          </p:cNvPr>
          <p:cNvGrpSpPr/>
          <p:nvPr/>
        </p:nvGrpSpPr>
        <p:grpSpPr>
          <a:xfrm>
            <a:off x="884820" y="6667545"/>
            <a:ext cx="1299960" cy="139680"/>
            <a:chOff x="884820" y="6667545"/>
            <a:chExt cx="12999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EC36D40B-A38F-4DFD-A843-454AED2762F2}"/>
                    </a:ext>
                  </a:extLst>
                </p14:cNvPr>
                <p14:cNvContentPartPr/>
                <p14:nvPr/>
              </p14:nvContentPartPr>
              <p14:xfrm>
                <a:off x="884820" y="6667545"/>
                <a:ext cx="1299960" cy="745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EC36D40B-A38F-4DFD-A843-454AED2762F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76180" y="6658905"/>
                  <a:ext cx="1317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B4065110-AD05-4739-BE4B-338E05ECB3BF}"/>
                    </a:ext>
                  </a:extLst>
                </p14:cNvPr>
                <p14:cNvContentPartPr/>
                <p14:nvPr/>
              </p14:nvContentPartPr>
              <p14:xfrm>
                <a:off x="986340" y="6780225"/>
                <a:ext cx="1161720" cy="2700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B4065110-AD05-4739-BE4B-338E05ECB3B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7340" y="6771585"/>
                  <a:ext cx="11793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CD0B53D5-3971-498B-992F-083671DB10FB}"/>
              </a:ext>
            </a:extLst>
          </p:cNvPr>
          <p:cNvGrpSpPr/>
          <p:nvPr/>
        </p:nvGrpSpPr>
        <p:grpSpPr>
          <a:xfrm>
            <a:off x="6753900" y="5742345"/>
            <a:ext cx="4069440" cy="935280"/>
            <a:chOff x="6753900" y="5742345"/>
            <a:chExt cx="4069440" cy="9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4308BB87-E541-4D75-A6C2-61C1AAA6B1CA}"/>
                    </a:ext>
                  </a:extLst>
                </p14:cNvPr>
                <p14:cNvContentPartPr/>
                <p14:nvPr/>
              </p14:nvContentPartPr>
              <p14:xfrm>
                <a:off x="6753900" y="6567825"/>
                <a:ext cx="512280" cy="385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4308BB87-E541-4D75-A6C2-61C1AAA6B1C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44900" y="6558825"/>
                  <a:ext cx="529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5C97E38A-CC37-490D-B81E-C7A7B4D8278F}"/>
                    </a:ext>
                  </a:extLst>
                </p14:cNvPr>
                <p14:cNvContentPartPr/>
                <p14:nvPr/>
              </p14:nvContentPartPr>
              <p14:xfrm>
                <a:off x="6811860" y="6667545"/>
                <a:ext cx="549000" cy="100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5C97E38A-CC37-490D-B81E-C7A7B4D8278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03220" y="6658905"/>
                  <a:ext cx="566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5411478F-04AD-48F5-820E-049C0CDC3F18}"/>
                    </a:ext>
                  </a:extLst>
                </p14:cNvPr>
                <p14:cNvContentPartPr/>
                <p14:nvPr/>
              </p14:nvContentPartPr>
              <p14:xfrm>
                <a:off x="8108220" y="5742345"/>
                <a:ext cx="109440" cy="66816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5411478F-04AD-48F5-820E-049C0CDC3F1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099580" y="5733345"/>
                  <a:ext cx="12708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A7EFEFEC-B6DF-4E3C-8D94-4D6E5585DFBB}"/>
                    </a:ext>
                  </a:extLst>
                </p14:cNvPr>
                <p14:cNvContentPartPr/>
                <p14:nvPr/>
              </p14:nvContentPartPr>
              <p14:xfrm>
                <a:off x="8235660" y="5770785"/>
                <a:ext cx="2506320" cy="6260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A7EFEFEC-B6DF-4E3C-8D94-4D6E5585DF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226660" y="5761785"/>
                  <a:ext cx="252396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FB46D6B5-BFD7-45D4-9C26-EF9688AAB5AA}"/>
                    </a:ext>
                  </a:extLst>
                </p14:cNvPr>
                <p14:cNvContentPartPr/>
                <p14:nvPr/>
              </p14:nvContentPartPr>
              <p14:xfrm>
                <a:off x="8202180" y="6477465"/>
                <a:ext cx="2621160" cy="6840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FB46D6B5-BFD7-45D4-9C26-EF9688AAB5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93180" y="6468465"/>
                  <a:ext cx="263880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F67D9862-BC30-4D0A-8825-9F726017DCAB}"/>
                  </a:ext>
                </a:extLst>
              </p14:cNvPr>
              <p14:cNvContentPartPr/>
              <p14:nvPr/>
            </p14:nvContentPartPr>
            <p14:xfrm>
              <a:off x="1006500" y="5540385"/>
              <a:ext cx="1239840" cy="3168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F67D9862-BC30-4D0A-8825-9F726017DCAB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97860" y="5531385"/>
                <a:ext cx="1257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91" name="Entrada de lápiz 290">
                <a:extLst>
                  <a:ext uri="{FF2B5EF4-FFF2-40B4-BE49-F238E27FC236}">
                    <a16:creationId xmlns:a16="http://schemas.microsoft.com/office/drawing/2014/main" id="{1B3763C4-EE97-4420-A51F-5936EBE9975E}"/>
                  </a:ext>
                </a:extLst>
              </p14:cNvPr>
              <p14:cNvContentPartPr/>
              <p14:nvPr/>
            </p14:nvContentPartPr>
            <p14:xfrm>
              <a:off x="1013700" y="5648385"/>
              <a:ext cx="1442520" cy="33480"/>
            </p14:xfrm>
          </p:contentPart>
        </mc:Choice>
        <mc:Fallback xmlns="">
          <p:pic>
            <p:nvPicPr>
              <p:cNvPr id="291" name="Entrada de lápiz 290">
                <a:extLst>
                  <a:ext uri="{FF2B5EF4-FFF2-40B4-BE49-F238E27FC236}">
                    <a16:creationId xmlns:a16="http://schemas.microsoft.com/office/drawing/2014/main" id="{1B3763C4-EE97-4420-A51F-5936EBE9975E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05060" y="5639385"/>
                <a:ext cx="146016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470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5DF5761-B7D8-48F8-828B-02295E44734B}"/>
              </a:ext>
            </a:extLst>
          </p:cNvPr>
          <p:cNvGrpSpPr/>
          <p:nvPr/>
        </p:nvGrpSpPr>
        <p:grpSpPr>
          <a:xfrm>
            <a:off x="471390" y="280425"/>
            <a:ext cx="1247040" cy="753480"/>
            <a:chOff x="471390" y="280425"/>
            <a:chExt cx="124704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1A0B727-5474-4711-936F-CF2FEBD7CC04}"/>
                    </a:ext>
                  </a:extLst>
                </p14:cNvPr>
                <p14:cNvContentPartPr/>
                <p14:nvPr/>
              </p14:nvContentPartPr>
              <p14:xfrm>
                <a:off x="587670" y="395265"/>
                <a:ext cx="39960" cy="296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1A0B727-5474-4711-936F-CF2FEBD7CC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030" y="386265"/>
                  <a:ext cx="57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D383FE5-2A09-4529-AC2E-921B4BE33243}"/>
                    </a:ext>
                  </a:extLst>
                </p14:cNvPr>
                <p14:cNvContentPartPr/>
                <p14:nvPr/>
              </p14:nvContentPartPr>
              <p14:xfrm>
                <a:off x="471390" y="280425"/>
                <a:ext cx="320400" cy="2304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D383FE5-2A09-4529-AC2E-921B4BE332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750" y="271785"/>
                  <a:ext cx="33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116EAA8-70C5-42AD-8E40-FC79FE33DF21}"/>
                    </a:ext>
                  </a:extLst>
                </p14:cNvPr>
                <p14:cNvContentPartPr/>
                <p14:nvPr/>
              </p14:nvContentPartPr>
              <p14:xfrm>
                <a:off x="814110" y="637545"/>
                <a:ext cx="159480" cy="192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116EAA8-70C5-42AD-8E40-FC79FE33DF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470" y="628905"/>
                  <a:ext cx="177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896A61-36A3-4F3E-90C5-9B2859BAFAF1}"/>
                    </a:ext>
                  </a:extLst>
                </p14:cNvPr>
                <p14:cNvContentPartPr/>
                <p14:nvPr/>
              </p14:nvContentPartPr>
              <p14:xfrm>
                <a:off x="847230" y="734385"/>
                <a:ext cx="112680" cy="20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896A61-36A3-4F3E-90C5-9B2859BAFA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590" y="725385"/>
                  <a:ext cx="130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A7998E8-0FD5-4181-9B89-9A67B37A2064}"/>
                    </a:ext>
                  </a:extLst>
                </p14:cNvPr>
                <p14:cNvContentPartPr/>
                <p14:nvPr/>
              </p14:nvContentPartPr>
              <p14:xfrm>
                <a:off x="843990" y="648705"/>
                <a:ext cx="146880" cy="40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A7998E8-0FD5-4181-9B89-9A67B37A20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5350" y="640065"/>
                  <a:ext cx="164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A204BEC-07A2-4C4B-B403-1895DDBFD826}"/>
                    </a:ext>
                  </a:extLst>
                </p14:cNvPr>
                <p14:cNvContentPartPr/>
                <p14:nvPr/>
              </p14:nvContentPartPr>
              <p14:xfrm>
                <a:off x="1038750" y="800265"/>
                <a:ext cx="219600" cy="2336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A204BEC-07A2-4C4B-B403-1895DDBFD8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0110" y="791625"/>
                  <a:ext cx="237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EC04D15-1690-4272-B8F1-D1AE523B63F7}"/>
                    </a:ext>
                  </a:extLst>
                </p14:cNvPr>
                <p14:cNvContentPartPr/>
                <p14:nvPr/>
              </p14:nvContentPartPr>
              <p14:xfrm>
                <a:off x="1338630" y="806745"/>
                <a:ext cx="165240" cy="174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EC04D15-1690-4272-B8F1-D1AE523B63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9990" y="798105"/>
                  <a:ext cx="182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57446B0-868E-4032-9BC5-4296268BF293}"/>
                    </a:ext>
                  </a:extLst>
                </p14:cNvPr>
                <p14:cNvContentPartPr/>
                <p14:nvPr/>
              </p14:nvContentPartPr>
              <p14:xfrm>
                <a:off x="1362030" y="639345"/>
                <a:ext cx="98640" cy="676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57446B0-868E-4032-9BC5-4296268BF2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3030" y="630705"/>
                  <a:ext cx="116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C18F600-5FA7-449B-8A6F-202AA252704B}"/>
                    </a:ext>
                  </a:extLst>
                </p14:cNvPr>
                <p14:cNvContentPartPr/>
                <p14:nvPr/>
              </p14:nvContentPartPr>
              <p14:xfrm>
                <a:off x="1477230" y="730065"/>
                <a:ext cx="156240" cy="229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C18F600-5FA7-449B-8A6F-202AA2527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8590" y="721065"/>
                  <a:ext cx="173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5D485E4-405C-460A-837D-7FA78D42CAAC}"/>
                    </a:ext>
                  </a:extLst>
                </p14:cNvPr>
                <p14:cNvContentPartPr/>
                <p14:nvPr/>
              </p14:nvContentPartPr>
              <p14:xfrm>
                <a:off x="1412430" y="744825"/>
                <a:ext cx="306000" cy="214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5D485E4-405C-460A-837D-7FA78D42CA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03430" y="736185"/>
                  <a:ext cx="32364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9FFAF56-B9BF-4B13-BF59-520E7177DD3E}"/>
                  </a:ext>
                </a:extLst>
              </p14:cNvPr>
              <p14:cNvContentPartPr/>
              <p14:nvPr/>
            </p14:nvContentPartPr>
            <p14:xfrm>
              <a:off x="2066550" y="548265"/>
              <a:ext cx="224280" cy="302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9FFAF56-B9BF-4B13-BF59-520E7177DD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57550" y="539625"/>
                <a:ext cx="241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B1360D9-36C5-48C9-B8FC-5E7C4DC22D75}"/>
                  </a:ext>
                </a:extLst>
              </p14:cNvPr>
              <p14:cNvContentPartPr/>
              <p14:nvPr/>
            </p14:nvContentPartPr>
            <p14:xfrm>
              <a:off x="2080950" y="670305"/>
              <a:ext cx="199440" cy="1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B1360D9-36C5-48C9-B8FC-5E7C4DC22D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71950" y="661305"/>
                <a:ext cx="2170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0842FC76-B14A-4F40-AC77-021355B737B2}"/>
              </a:ext>
            </a:extLst>
          </p:cNvPr>
          <p:cNvGrpSpPr/>
          <p:nvPr/>
        </p:nvGrpSpPr>
        <p:grpSpPr>
          <a:xfrm>
            <a:off x="2584230" y="61905"/>
            <a:ext cx="3021120" cy="789120"/>
            <a:chOff x="2584230" y="61905"/>
            <a:chExt cx="3021120" cy="7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4C54D74-B98A-4AE8-A2E3-1445167C88E4}"/>
                    </a:ext>
                  </a:extLst>
                </p14:cNvPr>
                <p14:cNvContentPartPr/>
                <p14:nvPr/>
              </p14:nvContentPartPr>
              <p14:xfrm>
                <a:off x="2584230" y="247305"/>
                <a:ext cx="217800" cy="391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4C54D74-B98A-4AE8-A2E3-1445167C88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5590" y="238665"/>
                  <a:ext cx="2354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D2AD380-0107-4ECB-BFCE-B89C1E6E61ED}"/>
                    </a:ext>
                  </a:extLst>
                </p14:cNvPr>
                <p14:cNvContentPartPr/>
                <p14:nvPr/>
              </p14:nvContentPartPr>
              <p14:xfrm>
                <a:off x="2857470" y="227865"/>
                <a:ext cx="322200" cy="363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D2AD380-0107-4ECB-BFCE-B89C1E6E61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8470" y="219225"/>
                  <a:ext cx="339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47DAFC1-7175-4285-BAC5-8E26ED9BDC11}"/>
                    </a:ext>
                  </a:extLst>
                </p14:cNvPr>
                <p14:cNvContentPartPr/>
                <p14:nvPr/>
              </p14:nvContentPartPr>
              <p14:xfrm>
                <a:off x="3217110" y="424425"/>
                <a:ext cx="155880" cy="1771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47DAFC1-7175-4285-BAC5-8E26ED9BDC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8470" y="415425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2F1D882-8DD3-4837-8F80-F92594C3759C}"/>
                    </a:ext>
                  </a:extLst>
                </p14:cNvPr>
                <p14:cNvContentPartPr/>
                <p14:nvPr/>
              </p14:nvContentPartPr>
              <p14:xfrm>
                <a:off x="3180750" y="519825"/>
                <a:ext cx="122760" cy="252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2F1D882-8DD3-4837-8F80-F92594C375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71750" y="510825"/>
                  <a:ext cx="140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6CE069E-608C-4E86-AC28-5B6E671B005E}"/>
                    </a:ext>
                  </a:extLst>
                </p14:cNvPr>
                <p14:cNvContentPartPr/>
                <p14:nvPr/>
              </p14:nvContentPartPr>
              <p14:xfrm>
                <a:off x="3197670" y="435225"/>
                <a:ext cx="142560" cy="666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6CE069E-608C-4E86-AC28-5B6E671B00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9030" y="426585"/>
                  <a:ext cx="160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9B42EE4-818D-4CD4-8986-5947C38CEC92}"/>
                    </a:ext>
                  </a:extLst>
                </p14:cNvPr>
                <p14:cNvContentPartPr/>
                <p14:nvPr/>
              </p14:nvContentPartPr>
              <p14:xfrm>
                <a:off x="3381630" y="522345"/>
                <a:ext cx="234000" cy="1839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9B42EE4-818D-4CD4-8986-5947C38CEC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2990" y="513705"/>
                  <a:ext cx="251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A67217E-C435-4427-87EF-4BB64CB089EE}"/>
                    </a:ext>
                  </a:extLst>
                </p14:cNvPr>
                <p14:cNvContentPartPr/>
                <p14:nvPr/>
              </p14:nvContentPartPr>
              <p14:xfrm>
                <a:off x="3655590" y="557625"/>
                <a:ext cx="175320" cy="132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A67217E-C435-4427-87EF-4BB64CB089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6590" y="548985"/>
                  <a:ext cx="192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DB84D5B-8EB3-4EC8-8DA1-79E35AD248AD}"/>
                    </a:ext>
                  </a:extLst>
                </p14:cNvPr>
                <p14:cNvContentPartPr/>
                <p14:nvPr/>
              </p14:nvContentPartPr>
              <p14:xfrm>
                <a:off x="3619230" y="397785"/>
                <a:ext cx="88920" cy="43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DB84D5B-8EB3-4EC8-8DA1-79E35AD248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0590" y="389145"/>
                  <a:ext cx="106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47B46D2-B19C-4565-9FC0-BD9B875A26CE}"/>
                    </a:ext>
                  </a:extLst>
                </p14:cNvPr>
                <p14:cNvContentPartPr/>
                <p14:nvPr/>
              </p14:nvContentPartPr>
              <p14:xfrm>
                <a:off x="3768270" y="460425"/>
                <a:ext cx="198720" cy="199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47B46D2-B19C-4565-9FC0-BD9B875A26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9630" y="451785"/>
                  <a:ext cx="216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217A85E-3CCF-4AA4-A83A-3303DADA4238}"/>
                    </a:ext>
                  </a:extLst>
                </p14:cNvPr>
                <p14:cNvContentPartPr/>
                <p14:nvPr/>
              </p14:nvContentPartPr>
              <p14:xfrm>
                <a:off x="4073190" y="558345"/>
                <a:ext cx="187920" cy="90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217A85E-3CCF-4AA4-A83A-3303DADA42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4550" y="549705"/>
                  <a:ext cx="205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E1D9937-6FB3-478B-851A-E995AB39C3EA}"/>
                    </a:ext>
                  </a:extLst>
                </p14:cNvPr>
                <p14:cNvContentPartPr/>
                <p14:nvPr/>
              </p14:nvContentPartPr>
              <p14:xfrm>
                <a:off x="4450470" y="232905"/>
                <a:ext cx="244440" cy="2599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E1D9937-6FB3-478B-851A-E995AB39C3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1830" y="224265"/>
                  <a:ext cx="262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9A6EC7C-06BD-4EDA-BB40-A9795FF2875F}"/>
                    </a:ext>
                  </a:extLst>
                </p14:cNvPr>
                <p14:cNvContentPartPr/>
                <p14:nvPr/>
              </p14:nvContentPartPr>
              <p14:xfrm>
                <a:off x="4772670" y="359625"/>
                <a:ext cx="187200" cy="190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9A6EC7C-06BD-4EDA-BB40-A9795FF287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3670" y="350985"/>
                  <a:ext cx="20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D1B6EEE-7F2A-49EA-A622-1576179D8DE5}"/>
                    </a:ext>
                  </a:extLst>
                </p14:cNvPr>
                <p14:cNvContentPartPr/>
                <p14:nvPr/>
              </p14:nvContentPartPr>
              <p14:xfrm>
                <a:off x="4810470" y="452505"/>
                <a:ext cx="146880" cy="561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D1B6EEE-7F2A-49EA-A622-1576179D8D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01830" y="443865"/>
                  <a:ext cx="164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7482AC2-83D7-440E-88DC-965F81BB600F}"/>
                    </a:ext>
                  </a:extLst>
                </p14:cNvPr>
                <p14:cNvContentPartPr/>
                <p14:nvPr/>
              </p14:nvContentPartPr>
              <p14:xfrm>
                <a:off x="5123670" y="217785"/>
                <a:ext cx="216000" cy="355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7482AC2-83D7-440E-88DC-965F81BB60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4670" y="209145"/>
                  <a:ext cx="233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BDDF4A9-9EF4-41EE-8B99-DEA28A9D6D24}"/>
                    </a:ext>
                  </a:extLst>
                </p14:cNvPr>
                <p14:cNvContentPartPr/>
                <p14:nvPr/>
              </p14:nvContentPartPr>
              <p14:xfrm>
                <a:off x="5338950" y="61905"/>
                <a:ext cx="266400" cy="2106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BDDF4A9-9EF4-41EE-8B99-DEA28A9D6D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30310" y="52905"/>
                  <a:ext cx="284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B0E371B-E06D-44B1-AA74-0B206B2EA960}"/>
                    </a:ext>
                  </a:extLst>
                </p14:cNvPr>
                <p14:cNvContentPartPr/>
                <p14:nvPr/>
              </p14:nvContentPartPr>
              <p14:xfrm>
                <a:off x="2892750" y="687585"/>
                <a:ext cx="2460240" cy="163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B0E371B-E06D-44B1-AA74-0B206B2EA9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84110" y="678945"/>
                  <a:ext cx="24778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282E65-C402-46CA-9B82-852EB6608DDD}"/>
              </a:ext>
            </a:extLst>
          </p:cNvPr>
          <p:cNvGrpSpPr/>
          <p:nvPr/>
        </p:nvGrpSpPr>
        <p:grpSpPr>
          <a:xfrm>
            <a:off x="3979590" y="947145"/>
            <a:ext cx="483480" cy="418680"/>
            <a:chOff x="3979590" y="947145"/>
            <a:chExt cx="48348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03413EE-D529-4C25-956C-D4039BEE9197}"/>
                    </a:ext>
                  </a:extLst>
                </p14:cNvPr>
                <p14:cNvContentPartPr/>
                <p14:nvPr/>
              </p14:nvContentPartPr>
              <p14:xfrm>
                <a:off x="3979590" y="947145"/>
                <a:ext cx="212040" cy="383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03413EE-D529-4C25-956C-D4039BEE91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0590" y="938145"/>
                  <a:ext cx="229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45C7F10-AD39-4909-929F-C09954D826FF}"/>
                    </a:ext>
                  </a:extLst>
                </p14:cNvPr>
                <p14:cNvContentPartPr/>
                <p14:nvPr/>
              </p14:nvContentPartPr>
              <p14:xfrm>
                <a:off x="4261830" y="1167465"/>
                <a:ext cx="201240" cy="198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45C7F10-AD39-4909-929F-C09954D826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53190" y="1158465"/>
                  <a:ext cx="218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2BF6A00-5617-48AD-9DD1-C9BB7DC9D5FE}"/>
                    </a:ext>
                  </a:extLst>
                </p14:cNvPr>
                <p14:cNvContentPartPr/>
                <p14:nvPr/>
              </p14:nvContentPartPr>
              <p14:xfrm>
                <a:off x="4240230" y="1224705"/>
                <a:ext cx="132840" cy="439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2BF6A00-5617-48AD-9DD1-C9BB7DC9D5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1230" y="1215705"/>
                  <a:ext cx="150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2794668-65BB-491F-A0F0-3B75F3154642}"/>
                    </a:ext>
                  </a:extLst>
                </p14:cNvPr>
                <p14:cNvContentPartPr/>
                <p14:nvPr/>
              </p14:nvContentPartPr>
              <p14:xfrm>
                <a:off x="4208190" y="1096185"/>
                <a:ext cx="154800" cy="65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2794668-65BB-491F-A0F0-3B75F31546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99550" y="1087545"/>
                  <a:ext cx="17244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0A53F71-E81A-43B2-971F-55875FCB6F51}"/>
                  </a:ext>
                </a:extLst>
              </p14:cNvPr>
              <p14:cNvContentPartPr/>
              <p14:nvPr/>
            </p14:nvContentPartPr>
            <p14:xfrm>
              <a:off x="5674470" y="531705"/>
              <a:ext cx="158400" cy="219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0A53F71-E81A-43B2-971F-55875FCB6F5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65470" y="523065"/>
                <a:ext cx="176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46758F77-8361-426F-9F63-1FD1E66696F9}"/>
                  </a:ext>
                </a:extLst>
              </p14:cNvPr>
              <p14:cNvContentPartPr/>
              <p14:nvPr/>
            </p14:nvContentPartPr>
            <p14:xfrm>
              <a:off x="5695710" y="655185"/>
              <a:ext cx="137520" cy="190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46758F77-8361-426F-9F63-1FD1E66696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86710" y="646185"/>
                <a:ext cx="1551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134CB98D-9AB5-44AA-988D-D063BE99739F}"/>
              </a:ext>
            </a:extLst>
          </p:cNvPr>
          <p:cNvGrpSpPr/>
          <p:nvPr/>
        </p:nvGrpSpPr>
        <p:grpSpPr>
          <a:xfrm>
            <a:off x="6714870" y="944625"/>
            <a:ext cx="1039320" cy="294480"/>
            <a:chOff x="6714870" y="944625"/>
            <a:chExt cx="10393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097D360-B6CA-4029-982D-34CC6F461E34}"/>
                    </a:ext>
                  </a:extLst>
                </p14:cNvPr>
                <p14:cNvContentPartPr/>
                <p14:nvPr/>
              </p14:nvContentPartPr>
              <p14:xfrm>
                <a:off x="6714870" y="960465"/>
                <a:ext cx="250200" cy="278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097D360-B6CA-4029-982D-34CC6F461E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06230" y="951825"/>
                  <a:ext cx="26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2D7CC45-9BBD-410C-928F-59C42AD7FFFA}"/>
                    </a:ext>
                  </a:extLst>
                </p14:cNvPr>
                <p14:cNvContentPartPr/>
                <p14:nvPr/>
              </p14:nvContentPartPr>
              <p14:xfrm>
                <a:off x="7028790" y="965865"/>
                <a:ext cx="288000" cy="210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2D7CC45-9BBD-410C-928F-59C42AD7FF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19790" y="957225"/>
                  <a:ext cx="305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906C824-DC51-4894-8C83-0C7BC2A7C673}"/>
                    </a:ext>
                  </a:extLst>
                </p14:cNvPr>
                <p14:cNvContentPartPr/>
                <p14:nvPr/>
              </p14:nvContentPartPr>
              <p14:xfrm>
                <a:off x="7150110" y="1090425"/>
                <a:ext cx="214560" cy="61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906C824-DC51-4894-8C83-0C7BC2A7C6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1110" y="1081785"/>
                  <a:ext cx="232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5B16D9B-4F49-4730-B466-1439B7AC9A0D}"/>
                    </a:ext>
                  </a:extLst>
                </p14:cNvPr>
                <p14:cNvContentPartPr/>
                <p14:nvPr/>
              </p14:nvContentPartPr>
              <p14:xfrm>
                <a:off x="7435590" y="944625"/>
                <a:ext cx="318600" cy="246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5B16D9B-4F49-4730-B466-1439B7AC9A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26950" y="935985"/>
                  <a:ext cx="336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2B06DD73-4E02-485E-957D-0BB94549D92D}"/>
              </a:ext>
            </a:extLst>
          </p:cNvPr>
          <p:cNvGrpSpPr/>
          <p:nvPr/>
        </p:nvGrpSpPr>
        <p:grpSpPr>
          <a:xfrm>
            <a:off x="6363870" y="93585"/>
            <a:ext cx="2217960" cy="693720"/>
            <a:chOff x="6363870" y="93585"/>
            <a:chExt cx="221796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884896C-513C-4948-8122-E30AFB95A418}"/>
                    </a:ext>
                  </a:extLst>
                </p14:cNvPr>
                <p14:cNvContentPartPr/>
                <p14:nvPr/>
              </p14:nvContentPartPr>
              <p14:xfrm>
                <a:off x="6612630" y="282225"/>
                <a:ext cx="244800" cy="252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884896C-513C-4948-8122-E30AFB95A4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3630" y="273225"/>
                  <a:ext cx="262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8A08AD8-FBF7-480D-8A8A-A0B24B663C38}"/>
                    </a:ext>
                  </a:extLst>
                </p14:cNvPr>
                <p14:cNvContentPartPr/>
                <p14:nvPr/>
              </p14:nvContentPartPr>
              <p14:xfrm>
                <a:off x="6924030" y="320025"/>
                <a:ext cx="148320" cy="173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8A08AD8-FBF7-480D-8A8A-A0B24B663C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5030" y="311025"/>
                  <a:ext cx="165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E4F30AC-EEA8-4255-A233-EB62FDA7B655}"/>
                    </a:ext>
                  </a:extLst>
                </p14:cNvPr>
                <p14:cNvContentPartPr/>
                <p14:nvPr/>
              </p14:nvContentPartPr>
              <p14:xfrm>
                <a:off x="7197630" y="371145"/>
                <a:ext cx="257760" cy="201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E4F30AC-EEA8-4255-A233-EB62FDA7B6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88630" y="362145"/>
                  <a:ext cx="275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1EB53AC-77AD-4364-95EB-B5FD74D6C7D5}"/>
                    </a:ext>
                  </a:extLst>
                </p14:cNvPr>
                <p14:cNvContentPartPr/>
                <p14:nvPr/>
              </p14:nvContentPartPr>
              <p14:xfrm>
                <a:off x="7457550" y="247665"/>
                <a:ext cx="339840" cy="266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1EB53AC-77AD-4364-95EB-B5FD74D6C7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48550" y="238665"/>
                  <a:ext cx="357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26C7F69-9057-4D76-AE58-CB85723186C5}"/>
                    </a:ext>
                  </a:extLst>
                </p14:cNvPr>
                <p14:cNvContentPartPr/>
                <p14:nvPr/>
              </p14:nvContentPartPr>
              <p14:xfrm>
                <a:off x="6363870" y="243345"/>
                <a:ext cx="400680" cy="4068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26C7F69-9057-4D76-AE58-CB85723186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5230" y="234345"/>
                  <a:ext cx="418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5FD52FC-8F9E-421C-9556-ACF605606451}"/>
                    </a:ext>
                  </a:extLst>
                </p14:cNvPr>
                <p14:cNvContentPartPr/>
                <p14:nvPr/>
              </p14:nvContentPartPr>
              <p14:xfrm>
                <a:off x="7801350" y="210225"/>
                <a:ext cx="146160" cy="266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5FD52FC-8F9E-421C-9556-ACF6056064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92710" y="201225"/>
                  <a:ext cx="163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B5B68EB-BA78-4FA2-B86B-CBFCADEB06FD}"/>
                    </a:ext>
                  </a:extLst>
                </p14:cNvPr>
                <p14:cNvContentPartPr/>
                <p14:nvPr/>
              </p14:nvContentPartPr>
              <p14:xfrm>
                <a:off x="8014470" y="93585"/>
                <a:ext cx="149760" cy="1962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B5B68EB-BA78-4FA2-B86B-CBFCADEB06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5830" y="84945"/>
                  <a:ext cx="167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B8731A1-3342-431B-8FDE-A0D61B973A05}"/>
                    </a:ext>
                  </a:extLst>
                </p14:cNvPr>
                <p14:cNvContentPartPr/>
                <p14:nvPr/>
              </p14:nvContentPartPr>
              <p14:xfrm>
                <a:off x="6395910" y="694425"/>
                <a:ext cx="1825200" cy="928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B8731A1-3342-431B-8FDE-A0D61B973A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87270" y="685425"/>
                  <a:ext cx="1842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01C7066-7412-428F-AE67-F029D0F3D639}"/>
                    </a:ext>
                  </a:extLst>
                </p14:cNvPr>
                <p14:cNvContentPartPr/>
                <p14:nvPr/>
              </p14:nvContentPartPr>
              <p14:xfrm>
                <a:off x="8306430" y="644025"/>
                <a:ext cx="275400" cy="19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01C7066-7412-428F-AE67-F029D0F3D6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97790" y="635025"/>
                  <a:ext cx="293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76BA347-527D-4940-B0B8-011B39917671}"/>
                    </a:ext>
                  </a:extLst>
                </p14:cNvPr>
                <p14:cNvContentPartPr/>
                <p14:nvPr/>
              </p14:nvContentPartPr>
              <p14:xfrm>
                <a:off x="8404710" y="754185"/>
                <a:ext cx="163800" cy="30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76BA347-527D-4940-B0B8-011B399176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96070" y="745185"/>
                  <a:ext cx="181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07406EC7-C9DD-4DE5-B69A-CA04DF3DA43C}"/>
              </a:ext>
            </a:extLst>
          </p:cNvPr>
          <p:cNvGrpSpPr/>
          <p:nvPr/>
        </p:nvGrpSpPr>
        <p:grpSpPr>
          <a:xfrm>
            <a:off x="9041550" y="327225"/>
            <a:ext cx="1078560" cy="437040"/>
            <a:chOff x="9041550" y="327225"/>
            <a:chExt cx="107856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602DC84-F8E9-4822-94C8-59C45061FAE1}"/>
                    </a:ext>
                  </a:extLst>
                </p14:cNvPr>
                <p14:cNvContentPartPr/>
                <p14:nvPr/>
              </p14:nvContentPartPr>
              <p14:xfrm>
                <a:off x="9041550" y="536025"/>
                <a:ext cx="199440" cy="157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602DC84-F8E9-4822-94C8-59C45061FA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32910" y="527025"/>
                  <a:ext cx="217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D4D51B6-BA50-45C5-B510-990628876B6C}"/>
                    </a:ext>
                  </a:extLst>
                </p14:cNvPr>
                <p14:cNvContentPartPr/>
                <p14:nvPr/>
              </p14:nvContentPartPr>
              <p14:xfrm>
                <a:off x="9238110" y="327225"/>
                <a:ext cx="65160" cy="125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D4D51B6-BA50-45C5-B510-990628876B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29110" y="318585"/>
                  <a:ext cx="8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F77FA4E-6481-4992-9814-6FA730A13466}"/>
                    </a:ext>
                  </a:extLst>
                </p14:cNvPr>
                <p14:cNvContentPartPr/>
                <p14:nvPr/>
              </p14:nvContentPartPr>
              <p14:xfrm>
                <a:off x="9352230" y="409305"/>
                <a:ext cx="214200" cy="292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F77FA4E-6481-4992-9814-6FA730A1346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43590" y="400665"/>
                  <a:ext cx="231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FA543B1-F877-43DB-935B-AF0D0977D212}"/>
                    </a:ext>
                  </a:extLst>
                </p14:cNvPr>
                <p14:cNvContentPartPr/>
                <p14:nvPr/>
              </p14:nvContentPartPr>
              <p14:xfrm>
                <a:off x="9651030" y="470145"/>
                <a:ext cx="469080" cy="294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FA543B1-F877-43DB-935B-AF0D0977D2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42390" y="461145"/>
                  <a:ext cx="48672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708F571B-4D90-4C1D-AF0B-02FF8E7C815E}"/>
              </a:ext>
            </a:extLst>
          </p:cNvPr>
          <p:cNvGrpSpPr/>
          <p:nvPr/>
        </p:nvGrpSpPr>
        <p:grpSpPr>
          <a:xfrm>
            <a:off x="841110" y="2024985"/>
            <a:ext cx="1058040" cy="488160"/>
            <a:chOff x="841110" y="2024985"/>
            <a:chExt cx="10580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DDA70AF-D330-458F-964C-2E73F0109ED9}"/>
                    </a:ext>
                  </a:extLst>
                </p14:cNvPr>
                <p14:cNvContentPartPr/>
                <p14:nvPr/>
              </p14:nvContentPartPr>
              <p14:xfrm>
                <a:off x="841110" y="2024985"/>
                <a:ext cx="268560" cy="480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DDA70AF-D330-458F-964C-2E73F0109E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2110" y="2015985"/>
                  <a:ext cx="2862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FF867A9-B8C9-4312-8D1F-3EB0AA452AA2}"/>
                    </a:ext>
                  </a:extLst>
                </p14:cNvPr>
                <p14:cNvContentPartPr/>
                <p14:nvPr/>
              </p14:nvContentPartPr>
              <p14:xfrm>
                <a:off x="1197150" y="2293545"/>
                <a:ext cx="195840" cy="2196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FF867A9-B8C9-4312-8D1F-3EB0AA452A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8510" y="2284905"/>
                  <a:ext cx="213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DE4EBED-FEFD-4712-986A-5615B7A24980}"/>
                    </a:ext>
                  </a:extLst>
                </p14:cNvPr>
                <p14:cNvContentPartPr/>
                <p14:nvPr/>
              </p14:nvContentPartPr>
              <p14:xfrm>
                <a:off x="1220190" y="2381385"/>
                <a:ext cx="109080" cy="324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DE4EBED-FEFD-4712-986A-5615B7A249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11550" y="2372745"/>
                  <a:ext cx="126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2C2BE0A-AB4B-4DD5-BD7F-D32085C2625B}"/>
                    </a:ext>
                  </a:extLst>
                </p14:cNvPr>
                <p14:cNvContentPartPr/>
                <p14:nvPr/>
              </p14:nvContentPartPr>
              <p14:xfrm>
                <a:off x="1147470" y="2292465"/>
                <a:ext cx="276480" cy="334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2C2BE0A-AB4B-4DD5-BD7F-D32085C26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8470" y="2283465"/>
                  <a:ext cx="294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A727426-A800-49AB-9F4D-77DAF6FCC6AE}"/>
                    </a:ext>
                  </a:extLst>
                </p14:cNvPr>
                <p14:cNvContentPartPr/>
                <p14:nvPr/>
              </p14:nvContentPartPr>
              <p14:xfrm>
                <a:off x="1615830" y="2275545"/>
                <a:ext cx="283320" cy="145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A727426-A800-49AB-9F4D-77DAF6FCC6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07190" y="2266905"/>
                  <a:ext cx="3009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F08ED47-5D83-4B41-A7F1-90490C5B674A}"/>
              </a:ext>
            </a:extLst>
          </p:cNvPr>
          <p:cNvGrpSpPr/>
          <p:nvPr/>
        </p:nvGrpSpPr>
        <p:grpSpPr>
          <a:xfrm>
            <a:off x="2356710" y="2029665"/>
            <a:ext cx="1613160" cy="376920"/>
            <a:chOff x="2356710" y="2029665"/>
            <a:chExt cx="16131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EB5615F-EB18-4958-BC8B-C700390C22F9}"/>
                    </a:ext>
                  </a:extLst>
                </p14:cNvPr>
                <p14:cNvContentPartPr/>
                <p14:nvPr/>
              </p14:nvContentPartPr>
              <p14:xfrm>
                <a:off x="2356710" y="2035065"/>
                <a:ext cx="315000" cy="3715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EB5615F-EB18-4958-BC8B-C700390C22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48070" y="2026065"/>
                  <a:ext cx="3326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188E2EC-02D6-419E-95AE-5FED76BA9327}"/>
                    </a:ext>
                  </a:extLst>
                </p14:cNvPr>
                <p14:cNvContentPartPr/>
                <p14:nvPr/>
              </p14:nvContentPartPr>
              <p14:xfrm>
                <a:off x="2743710" y="2095905"/>
                <a:ext cx="335520" cy="264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188E2EC-02D6-419E-95AE-5FED76BA93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35070" y="2087265"/>
                  <a:ext cx="353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E3E868E-163B-4736-A8A9-B99F56CC3429}"/>
                    </a:ext>
                  </a:extLst>
                </p14:cNvPr>
                <p14:cNvContentPartPr/>
                <p14:nvPr/>
              </p14:nvContentPartPr>
              <p14:xfrm>
                <a:off x="2602230" y="2093025"/>
                <a:ext cx="160560" cy="2750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E3E868E-163B-4736-A8A9-B99F56CC34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93230" y="2084025"/>
                  <a:ext cx="178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E343DF8-E2B5-4916-8AFE-E0555A8D88B4}"/>
                    </a:ext>
                  </a:extLst>
                </p14:cNvPr>
                <p14:cNvContentPartPr/>
                <p14:nvPr/>
              </p14:nvContentPartPr>
              <p14:xfrm>
                <a:off x="2697630" y="2282025"/>
                <a:ext cx="100800" cy="334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E343DF8-E2B5-4916-8AFE-E0555A8D88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88630" y="2273025"/>
                  <a:ext cx="118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DC7BF21-D844-4887-B1E7-9354C4F29605}"/>
                    </a:ext>
                  </a:extLst>
                </p14:cNvPr>
                <p14:cNvContentPartPr/>
                <p14:nvPr/>
              </p14:nvContentPartPr>
              <p14:xfrm>
                <a:off x="3286950" y="2029665"/>
                <a:ext cx="336240" cy="2372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DC7BF21-D844-4887-B1E7-9354C4F296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7950" y="2021025"/>
                  <a:ext cx="353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8A88736-87C9-43E4-AB48-80F7F0B5C415}"/>
                    </a:ext>
                  </a:extLst>
                </p14:cNvPr>
                <p14:cNvContentPartPr/>
                <p14:nvPr/>
              </p14:nvContentPartPr>
              <p14:xfrm>
                <a:off x="3798870" y="2255025"/>
                <a:ext cx="102600" cy="1375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8A88736-87C9-43E4-AB48-80F7F0B5C4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89870" y="2246025"/>
                  <a:ext cx="12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2FA3499-18B0-4125-A263-5C3479AF7465}"/>
                    </a:ext>
                  </a:extLst>
                </p14:cNvPr>
                <p14:cNvContentPartPr/>
                <p14:nvPr/>
              </p14:nvContentPartPr>
              <p14:xfrm>
                <a:off x="3864750" y="2270145"/>
                <a:ext cx="105120" cy="1105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2FA3499-18B0-4125-A263-5C3479AF74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56110" y="2261505"/>
                  <a:ext cx="1227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8811454-123E-4DD2-94DF-6FE687B90D2D}"/>
              </a:ext>
            </a:extLst>
          </p:cNvPr>
          <p:cNvGrpSpPr/>
          <p:nvPr/>
        </p:nvGrpSpPr>
        <p:grpSpPr>
          <a:xfrm>
            <a:off x="4358670" y="1831665"/>
            <a:ext cx="1181520" cy="422640"/>
            <a:chOff x="4358670" y="1831665"/>
            <a:chExt cx="11815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08BE2CA-4294-4DD3-BFE2-A421260D0D63}"/>
                    </a:ext>
                  </a:extLst>
                </p14:cNvPr>
                <p14:cNvContentPartPr/>
                <p14:nvPr/>
              </p14:nvContentPartPr>
              <p14:xfrm>
                <a:off x="4358670" y="2081145"/>
                <a:ext cx="187560" cy="1591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08BE2CA-4294-4DD3-BFE2-A421260D0D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50030" y="2072145"/>
                  <a:ext cx="205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4AF015C-128E-4D3A-B78C-74941C790358}"/>
                    </a:ext>
                  </a:extLst>
                </p14:cNvPr>
                <p14:cNvContentPartPr/>
                <p14:nvPr/>
              </p14:nvContentPartPr>
              <p14:xfrm>
                <a:off x="4612110" y="1831665"/>
                <a:ext cx="26280" cy="115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4AF015C-128E-4D3A-B78C-74941C7903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03110" y="1822665"/>
                  <a:ext cx="43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8BD0F85-8BC6-4E49-B223-7E2EAF726607}"/>
                    </a:ext>
                  </a:extLst>
                </p14:cNvPr>
                <p14:cNvContentPartPr/>
                <p14:nvPr/>
              </p14:nvContentPartPr>
              <p14:xfrm>
                <a:off x="4788150" y="1954065"/>
                <a:ext cx="173520" cy="2739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8BD0F85-8BC6-4E49-B223-7E2EAF7266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9510" y="1945065"/>
                  <a:ext cx="191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3D3C3DF-7FC8-44FD-B3C8-7016C3E41B00}"/>
                    </a:ext>
                  </a:extLst>
                </p14:cNvPr>
                <p14:cNvContentPartPr/>
                <p14:nvPr/>
              </p14:nvContentPartPr>
              <p14:xfrm>
                <a:off x="5173710" y="1982145"/>
                <a:ext cx="366480" cy="272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3D3C3DF-7FC8-44FD-B3C8-7016C3E41B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64710" y="1973145"/>
                  <a:ext cx="38412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557C0725-AB46-4589-A5C6-5129868DCB84}"/>
              </a:ext>
            </a:extLst>
          </p:cNvPr>
          <p:cNvGrpSpPr/>
          <p:nvPr/>
        </p:nvGrpSpPr>
        <p:grpSpPr>
          <a:xfrm>
            <a:off x="600990" y="3110745"/>
            <a:ext cx="1464840" cy="431640"/>
            <a:chOff x="600990" y="3110745"/>
            <a:chExt cx="14648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BF65920-7D71-436F-ADC6-6C4D1EADFAC6}"/>
                    </a:ext>
                  </a:extLst>
                </p14:cNvPr>
                <p14:cNvContentPartPr/>
                <p14:nvPr/>
              </p14:nvContentPartPr>
              <p14:xfrm>
                <a:off x="600990" y="3110745"/>
                <a:ext cx="320400" cy="408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BF65920-7D71-436F-ADC6-6C4D1EADFA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1990" y="3102105"/>
                  <a:ext cx="338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8A03CDD-802D-4A30-9B33-D0AED31E36B6}"/>
                    </a:ext>
                  </a:extLst>
                </p14:cNvPr>
                <p14:cNvContentPartPr/>
                <p14:nvPr/>
              </p14:nvContentPartPr>
              <p14:xfrm>
                <a:off x="993390" y="3295785"/>
                <a:ext cx="30600" cy="2466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8A03CDD-802D-4A30-9B33-D0AED31E36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4390" y="3286785"/>
                  <a:ext cx="48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05815C4-C5FC-464F-AB8F-2564B7AFFAD1}"/>
                    </a:ext>
                  </a:extLst>
                </p14:cNvPr>
                <p14:cNvContentPartPr/>
                <p14:nvPr/>
              </p14:nvContentPartPr>
              <p14:xfrm>
                <a:off x="916350" y="3289665"/>
                <a:ext cx="440280" cy="228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05815C4-C5FC-464F-AB8F-2564B7AFFA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7710" y="3280665"/>
                  <a:ext cx="457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DF83E58-4606-4423-A57E-9006E870C91D}"/>
                    </a:ext>
                  </a:extLst>
                </p14:cNvPr>
                <p14:cNvContentPartPr/>
                <p14:nvPr/>
              </p14:nvContentPartPr>
              <p14:xfrm>
                <a:off x="1297230" y="3350145"/>
                <a:ext cx="154800" cy="176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DF83E58-4606-4423-A57E-9006E870C9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8230" y="3341505"/>
                  <a:ext cx="172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CDDCC8C-2E77-4C39-A387-EF326D6A7C0D}"/>
                    </a:ext>
                  </a:extLst>
                </p14:cNvPr>
                <p14:cNvContentPartPr/>
                <p14:nvPr/>
              </p14:nvContentPartPr>
              <p14:xfrm>
                <a:off x="1481910" y="3322785"/>
                <a:ext cx="267840" cy="2116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CDDCC8C-2E77-4C39-A387-EF326D6A7C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2910" y="3313785"/>
                  <a:ext cx="285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91E5E95-5249-4E93-B22F-23C7BBDDF700}"/>
                    </a:ext>
                  </a:extLst>
                </p14:cNvPr>
                <p14:cNvContentPartPr/>
                <p14:nvPr/>
              </p14:nvContentPartPr>
              <p14:xfrm>
                <a:off x="1844790" y="3237105"/>
                <a:ext cx="221040" cy="294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91E5E95-5249-4E93-B22F-23C7BBDDF7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35790" y="3228105"/>
                  <a:ext cx="2386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42FB057B-35F9-45FD-8D79-19E21A6EE1DF}"/>
              </a:ext>
            </a:extLst>
          </p:cNvPr>
          <p:cNvGrpSpPr/>
          <p:nvPr/>
        </p:nvGrpSpPr>
        <p:grpSpPr>
          <a:xfrm>
            <a:off x="2660910" y="3116145"/>
            <a:ext cx="1418760" cy="613080"/>
            <a:chOff x="2660910" y="3116145"/>
            <a:chExt cx="141876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4C98F1A-26BA-47EF-9ADB-607E41570743}"/>
                    </a:ext>
                  </a:extLst>
                </p14:cNvPr>
                <p14:cNvContentPartPr/>
                <p14:nvPr/>
              </p14:nvContentPartPr>
              <p14:xfrm>
                <a:off x="2660910" y="3132705"/>
                <a:ext cx="313200" cy="3909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4C98F1A-26BA-47EF-9ADB-607E415707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2270" y="3124065"/>
                  <a:ext cx="3308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18379A2-8C88-44F9-B9B6-6FC18670B76F}"/>
                    </a:ext>
                  </a:extLst>
                </p14:cNvPr>
                <p14:cNvContentPartPr/>
                <p14:nvPr/>
              </p14:nvContentPartPr>
              <p14:xfrm>
                <a:off x="2953230" y="3134145"/>
                <a:ext cx="101160" cy="153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18379A2-8C88-44F9-B9B6-6FC18670B7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44590" y="3125505"/>
                  <a:ext cx="11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9C49DA2F-1A7F-41DF-BFA7-880AF54DB561}"/>
                    </a:ext>
                  </a:extLst>
                </p14:cNvPr>
                <p14:cNvContentPartPr/>
                <p14:nvPr/>
              </p14:nvContentPartPr>
              <p14:xfrm>
                <a:off x="3161670" y="3192105"/>
                <a:ext cx="201600" cy="290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9C49DA2F-1A7F-41DF-BFA7-880AF54DB5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53030" y="3183105"/>
                  <a:ext cx="219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77364E0-F24F-4D4E-AA6D-C08E2467D6F3}"/>
                    </a:ext>
                  </a:extLst>
                </p14:cNvPr>
                <p14:cNvContentPartPr/>
                <p14:nvPr/>
              </p14:nvContentPartPr>
              <p14:xfrm>
                <a:off x="3110910" y="3248985"/>
                <a:ext cx="338040" cy="73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77364E0-F24F-4D4E-AA6D-C08E2467D6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02270" y="3240345"/>
                  <a:ext cx="355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6474CD8-9021-4F47-A4C5-8CCEF6032CA6}"/>
                    </a:ext>
                  </a:extLst>
                </p14:cNvPr>
                <p14:cNvContentPartPr/>
                <p14:nvPr/>
              </p14:nvContentPartPr>
              <p14:xfrm>
                <a:off x="3430230" y="3116145"/>
                <a:ext cx="268560" cy="340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6474CD8-9021-4F47-A4C5-8CCEF6032C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21230" y="3107145"/>
                  <a:ext cx="286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C231671-FD87-4546-9668-CCCDF8409CC0}"/>
                    </a:ext>
                  </a:extLst>
                </p14:cNvPr>
                <p14:cNvContentPartPr/>
                <p14:nvPr/>
              </p14:nvContentPartPr>
              <p14:xfrm>
                <a:off x="3899310" y="3383985"/>
                <a:ext cx="180360" cy="3452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C231671-FD87-4546-9668-CCCDF8409C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90310" y="3374985"/>
                  <a:ext cx="19800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9DBA792-2986-4477-AC21-51AF952DA4BB}"/>
              </a:ext>
            </a:extLst>
          </p:cNvPr>
          <p:cNvGrpSpPr/>
          <p:nvPr/>
        </p:nvGrpSpPr>
        <p:grpSpPr>
          <a:xfrm>
            <a:off x="4716870" y="3005625"/>
            <a:ext cx="1565280" cy="760320"/>
            <a:chOff x="4716870" y="3005625"/>
            <a:chExt cx="156528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D676B9A-6950-4793-AD5E-422A55C6EB23}"/>
                    </a:ext>
                  </a:extLst>
                </p14:cNvPr>
                <p14:cNvContentPartPr/>
                <p14:nvPr/>
              </p14:nvContentPartPr>
              <p14:xfrm>
                <a:off x="4716870" y="3005625"/>
                <a:ext cx="521280" cy="441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D676B9A-6950-4793-AD5E-422A55C6EB2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07870" y="2996985"/>
                  <a:ext cx="5389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CA5F236-94D0-4639-8A89-326E1818AA86}"/>
                    </a:ext>
                  </a:extLst>
                </p14:cNvPr>
                <p14:cNvContentPartPr/>
                <p14:nvPr/>
              </p14:nvContentPartPr>
              <p14:xfrm>
                <a:off x="5334630" y="3220905"/>
                <a:ext cx="197280" cy="2710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CA5F236-94D0-4639-8A89-326E1818AA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25630" y="3211905"/>
                  <a:ext cx="214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B548C76-A15C-44B7-BB37-63E96052D403}"/>
                    </a:ext>
                  </a:extLst>
                </p14:cNvPr>
                <p14:cNvContentPartPr/>
                <p14:nvPr/>
              </p14:nvContentPartPr>
              <p14:xfrm>
                <a:off x="5517510" y="3497745"/>
                <a:ext cx="231120" cy="268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B548C76-A15C-44B7-BB37-63E96052D40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08510" y="3489105"/>
                  <a:ext cx="248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CB3DBEB-FCCC-4432-A516-F384813FFA01}"/>
                    </a:ext>
                  </a:extLst>
                </p14:cNvPr>
                <p14:cNvContentPartPr/>
                <p14:nvPr/>
              </p14:nvContentPartPr>
              <p14:xfrm>
                <a:off x="5843670" y="3494505"/>
                <a:ext cx="201960" cy="2098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CB3DBEB-FCCC-4432-A516-F384813FFA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35030" y="3485865"/>
                  <a:ext cx="219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C9F20C4-6562-4623-AD97-AFB60F5625F5}"/>
                    </a:ext>
                  </a:extLst>
                </p14:cNvPr>
                <p14:cNvContentPartPr/>
                <p14:nvPr/>
              </p14:nvContentPartPr>
              <p14:xfrm>
                <a:off x="5877150" y="3268785"/>
                <a:ext cx="80280" cy="820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C9F20C4-6562-4623-AD97-AFB60F5625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68150" y="3259785"/>
                  <a:ext cx="97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591C2AE5-D6B4-4754-8F28-DB32C810A0FC}"/>
                    </a:ext>
                  </a:extLst>
                </p14:cNvPr>
                <p14:cNvContentPartPr/>
                <p14:nvPr/>
              </p14:nvContentPartPr>
              <p14:xfrm>
                <a:off x="5947350" y="3395145"/>
                <a:ext cx="334800" cy="3567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591C2AE5-D6B4-4754-8F28-DB32C810A0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38350" y="3386505"/>
                  <a:ext cx="35244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E1E44713-28E1-4614-AFF9-7DA22FD8F859}"/>
              </a:ext>
            </a:extLst>
          </p:cNvPr>
          <p:cNvGrpSpPr/>
          <p:nvPr/>
        </p:nvGrpSpPr>
        <p:grpSpPr>
          <a:xfrm>
            <a:off x="6623070" y="3266265"/>
            <a:ext cx="285840" cy="173880"/>
            <a:chOff x="6623070" y="3266265"/>
            <a:chExt cx="2858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37D4366-C7C0-444E-B603-1BEA25DDAEF8}"/>
                    </a:ext>
                  </a:extLst>
                </p14:cNvPr>
                <p14:cNvContentPartPr/>
                <p14:nvPr/>
              </p14:nvContentPartPr>
              <p14:xfrm>
                <a:off x="6623070" y="3266265"/>
                <a:ext cx="285840" cy="417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37D4366-C7C0-444E-B603-1BEA25DDAE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4430" y="3257265"/>
                  <a:ext cx="30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C8B97D4-E347-4A90-BFDB-E96440C20A04}"/>
                    </a:ext>
                  </a:extLst>
                </p14:cNvPr>
                <p14:cNvContentPartPr/>
                <p14:nvPr/>
              </p14:nvContentPartPr>
              <p14:xfrm>
                <a:off x="6648270" y="3407025"/>
                <a:ext cx="254160" cy="331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C8B97D4-E347-4A90-BFDB-E96440C20A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39630" y="3398385"/>
                  <a:ext cx="271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11479C5B-938E-4F33-B5BD-DF32DCB07F40}"/>
              </a:ext>
            </a:extLst>
          </p:cNvPr>
          <p:cNvGrpSpPr/>
          <p:nvPr/>
        </p:nvGrpSpPr>
        <p:grpSpPr>
          <a:xfrm>
            <a:off x="7249110" y="2711505"/>
            <a:ext cx="1465560" cy="805680"/>
            <a:chOff x="7249110" y="2711505"/>
            <a:chExt cx="1465560" cy="80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7BF932D-12F4-4A6B-9C3A-99D302B61AA2}"/>
                    </a:ext>
                  </a:extLst>
                </p14:cNvPr>
                <p14:cNvContentPartPr/>
                <p14:nvPr/>
              </p14:nvContentPartPr>
              <p14:xfrm>
                <a:off x="7394910" y="2711505"/>
                <a:ext cx="485280" cy="6073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7BF932D-12F4-4A6B-9C3A-99D302B61A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86270" y="2702865"/>
                  <a:ext cx="5029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95CE50C-3D71-4BE7-A52C-43D8428EF556}"/>
                    </a:ext>
                  </a:extLst>
                </p14:cNvPr>
                <p14:cNvContentPartPr/>
                <p14:nvPr/>
              </p14:nvContentPartPr>
              <p14:xfrm>
                <a:off x="7965510" y="3119745"/>
                <a:ext cx="218880" cy="219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95CE50C-3D71-4BE7-A52C-43D8428EF5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6510" y="3111105"/>
                  <a:ext cx="236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9FE7793-543B-4F7C-B272-1F2439A52241}"/>
                    </a:ext>
                  </a:extLst>
                </p14:cNvPr>
                <p14:cNvContentPartPr/>
                <p14:nvPr/>
              </p14:nvContentPartPr>
              <p14:xfrm>
                <a:off x="7249110" y="3448425"/>
                <a:ext cx="1465560" cy="68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9FE7793-543B-4F7C-B272-1F2439A522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40110" y="3439425"/>
                  <a:ext cx="148320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01C421EC-A2A8-4356-8F8B-1B06370E93B4}"/>
                  </a:ext>
                </a:extLst>
              </p14:cNvPr>
              <p14:cNvContentPartPr/>
              <p14:nvPr/>
            </p14:nvContentPartPr>
            <p14:xfrm>
              <a:off x="7620990" y="3664785"/>
              <a:ext cx="263880" cy="458280"/>
            </p14:xfrm>
          </p:contentPart>
        </mc:Choice>
        <mc:Fallback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01C421EC-A2A8-4356-8F8B-1B06370E93B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611990" y="3655785"/>
                <a:ext cx="2815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8DCE194B-2FA1-40EF-8EAE-5DD1BE91AD61}"/>
              </a:ext>
            </a:extLst>
          </p:cNvPr>
          <p:cNvGrpSpPr/>
          <p:nvPr/>
        </p:nvGrpSpPr>
        <p:grpSpPr>
          <a:xfrm>
            <a:off x="9045150" y="3372825"/>
            <a:ext cx="275760" cy="111600"/>
            <a:chOff x="9045150" y="3372825"/>
            <a:chExt cx="2757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B06B47A-7D0D-411D-BED9-12D04946646D}"/>
                    </a:ext>
                  </a:extLst>
                </p14:cNvPr>
                <p14:cNvContentPartPr/>
                <p14:nvPr/>
              </p14:nvContentPartPr>
              <p14:xfrm>
                <a:off x="9045150" y="3372825"/>
                <a:ext cx="275760" cy="21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B06B47A-7D0D-411D-BED9-12D0494664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36150" y="3364185"/>
                  <a:ext cx="293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95A4025-D095-4640-AF18-91D1676FE13F}"/>
                    </a:ext>
                  </a:extLst>
                </p14:cNvPr>
                <p14:cNvContentPartPr/>
                <p14:nvPr/>
              </p14:nvContentPartPr>
              <p14:xfrm>
                <a:off x="9107790" y="3472905"/>
                <a:ext cx="180000" cy="115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95A4025-D095-4640-AF18-91D1676FE1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99150" y="3464265"/>
                  <a:ext cx="1976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AEFA9D1E-1074-4EEF-A1BC-A0867C468759}"/>
              </a:ext>
            </a:extLst>
          </p:cNvPr>
          <p:cNvGrpSpPr/>
          <p:nvPr/>
        </p:nvGrpSpPr>
        <p:grpSpPr>
          <a:xfrm>
            <a:off x="9676230" y="3103545"/>
            <a:ext cx="1506240" cy="412200"/>
            <a:chOff x="9676230" y="3103545"/>
            <a:chExt cx="15062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AF892DD-A00D-4330-AD53-1D0E7115C75A}"/>
                    </a:ext>
                  </a:extLst>
                </p14:cNvPr>
                <p14:cNvContentPartPr/>
                <p14:nvPr/>
              </p14:nvContentPartPr>
              <p14:xfrm>
                <a:off x="9676230" y="3174825"/>
                <a:ext cx="345960" cy="3409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AF892DD-A00D-4330-AD53-1D0E7115C7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67590" y="3165825"/>
                  <a:ext cx="363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3B83955-BD6C-4522-920D-72099A4F7907}"/>
                    </a:ext>
                  </a:extLst>
                </p14:cNvPr>
                <p14:cNvContentPartPr/>
                <p14:nvPr/>
              </p14:nvContentPartPr>
              <p14:xfrm>
                <a:off x="10018230" y="3165825"/>
                <a:ext cx="303480" cy="3074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3B83955-BD6C-4522-920D-72099A4F79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09590" y="3157185"/>
                  <a:ext cx="321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8F2F5DFF-EC3C-4D50-9549-AC833AA11D70}"/>
                    </a:ext>
                  </a:extLst>
                </p14:cNvPr>
                <p14:cNvContentPartPr/>
                <p14:nvPr/>
              </p14:nvContentPartPr>
              <p14:xfrm>
                <a:off x="10376070" y="3247905"/>
                <a:ext cx="284400" cy="192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8F2F5DFF-EC3C-4D50-9549-AC833AA11D7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67070" y="3239265"/>
                  <a:ext cx="30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B0C777B-5440-4322-AD2F-593D3EC54C78}"/>
                    </a:ext>
                  </a:extLst>
                </p14:cNvPr>
                <p14:cNvContentPartPr/>
                <p14:nvPr/>
              </p14:nvContentPartPr>
              <p14:xfrm>
                <a:off x="10845870" y="3103545"/>
                <a:ext cx="336600" cy="3495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B0C777B-5440-4322-AD2F-593D3EC54C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36870" y="3094905"/>
                  <a:ext cx="35424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3EC96DE6-F1EC-4E7D-8947-70B07F2946A7}"/>
              </a:ext>
            </a:extLst>
          </p:cNvPr>
          <p:cNvGrpSpPr/>
          <p:nvPr/>
        </p:nvGrpSpPr>
        <p:grpSpPr>
          <a:xfrm>
            <a:off x="8653830" y="2297505"/>
            <a:ext cx="500760" cy="258480"/>
            <a:chOff x="8653830" y="2297505"/>
            <a:chExt cx="50076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8585488-A44B-4D8F-ADEF-BDD19325ABDE}"/>
                    </a:ext>
                  </a:extLst>
                </p14:cNvPr>
                <p14:cNvContentPartPr/>
                <p14:nvPr/>
              </p14:nvContentPartPr>
              <p14:xfrm>
                <a:off x="8653830" y="2300385"/>
                <a:ext cx="283680" cy="255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8585488-A44B-4D8F-ADEF-BDD19325AB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4830" y="2291745"/>
                  <a:ext cx="301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C0738126-B377-4932-BFE7-33864321C6E7}"/>
                    </a:ext>
                  </a:extLst>
                </p14:cNvPr>
                <p14:cNvContentPartPr/>
                <p14:nvPr/>
              </p14:nvContentPartPr>
              <p14:xfrm>
                <a:off x="8938590" y="2297505"/>
                <a:ext cx="216000" cy="200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C0738126-B377-4932-BFE7-33864321C6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29950" y="2288505"/>
                  <a:ext cx="2336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03A048A1-29A7-4C5D-B385-8B4A37C7AD27}"/>
              </a:ext>
            </a:extLst>
          </p:cNvPr>
          <p:cNvGrpSpPr/>
          <p:nvPr/>
        </p:nvGrpSpPr>
        <p:grpSpPr>
          <a:xfrm>
            <a:off x="667230" y="4652985"/>
            <a:ext cx="2376000" cy="428040"/>
            <a:chOff x="667230" y="4652985"/>
            <a:chExt cx="23760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048A9E0-7D31-4284-8889-16614CAD0379}"/>
                    </a:ext>
                  </a:extLst>
                </p14:cNvPr>
                <p14:cNvContentPartPr/>
                <p14:nvPr/>
              </p14:nvContentPartPr>
              <p14:xfrm>
                <a:off x="796110" y="4692945"/>
                <a:ext cx="190800" cy="3229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048A9E0-7D31-4284-8889-16614CAD03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7470" y="4684305"/>
                  <a:ext cx="208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B117044-2284-48C0-95A5-746C73DF9F28}"/>
                    </a:ext>
                  </a:extLst>
                </p14:cNvPr>
                <p14:cNvContentPartPr/>
                <p14:nvPr/>
              </p14:nvContentPartPr>
              <p14:xfrm>
                <a:off x="667230" y="4862505"/>
                <a:ext cx="240840" cy="262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B117044-2284-48C0-95A5-746C73DF9F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230" y="4853505"/>
                  <a:ext cx="258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C6C7643-DBCD-41ED-AFAD-576BEF3A3A94}"/>
                    </a:ext>
                  </a:extLst>
                </p14:cNvPr>
                <p14:cNvContentPartPr/>
                <p14:nvPr/>
              </p14:nvContentPartPr>
              <p14:xfrm>
                <a:off x="672990" y="4723905"/>
                <a:ext cx="272880" cy="770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C6C7643-DBCD-41ED-AFAD-576BEF3A3A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3990" y="4714905"/>
                  <a:ext cx="29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98F8D83-CD61-4661-92FF-2DC67A139B00}"/>
                    </a:ext>
                  </a:extLst>
                </p14:cNvPr>
                <p14:cNvContentPartPr/>
                <p14:nvPr/>
              </p14:nvContentPartPr>
              <p14:xfrm>
                <a:off x="1016790" y="4775025"/>
                <a:ext cx="330840" cy="2239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98F8D83-CD61-4661-92FF-2DC67A139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7790" y="4766385"/>
                  <a:ext cx="348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737DB49-AA72-4638-ACBA-41469FAB1185}"/>
                    </a:ext>
                  </a:extLst>
                </p14:cNvPr>
                <p14:cNvContentPartPr/>
                <p14:nvPr/>
              </p14:nvContentPartPr>
              <p14:xfrm>
                <a:off x="1462470" y="4755945"/>
                <a:ext cx="20880" cy="1994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737DB49-AA72-4638-ACBA-41469FAB11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53830" y="4747305"/>
                  <a:ext cx="38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8885EC1-15CF-4ACE-8078-2CB8FD13B348}"/>
                    </a:ext>
                  </a:extLst>
                </p14:cNvPr>
                <p14:cNvContentPartPr/>
                <p14:nvPr/>
              </p14:nvContentPartPr>
              <p14:xfrm>
                <a:off x="1269150" y="4778985"/>
                <a:ext cx="433440" cy="666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8885EC1-15CF-4ACE-8078-2CB8FD13B3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60510" y="4770345"/>
                  <a:ext cx="451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7BCD5D8-E30C-4FEB-863B-A0D5F37753AB}"/>
                    </a:ext>
                  </a:extLst>
                </p14:cNvPr>
                <p14:cNvContentPartPr/>
                <p14:nvPr/>
              </p14:nvContentPartPr>
              <p14:xfrm>
                <a:off x="1587750" y="4775385"/>
                <a:ext cx="189720" cy="1875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7BCD5D8-E30C-4FEB-863B-A0D5F37753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79110" y="4766385"/>
                  <a:ext cx="207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CD6F1F0E-D502-43C6-808B-69BF3E6A3C0A}"/>
                    </a:ext>
                  </a:extLst>
                </p14:cNvPr>
                <p14:cNvContentPartPr/>
                <p14:nvPr/>
              </p14:nvContentPartPr>
              <p14:xfrm>
                <a:off x="1769550" y="4761345"/>
                <a:ext cx="350640" cy="168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CD6F1F0E-D502-43C6-808B-69BF3E6A3C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0550" y="4752705"/>
                  <a:ext cx="36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F242D81C-62B2-4020-9D21-7A6304C6B8E3}"/>
                    </a:ext>
                  </a:extLst>
                </p14:cNvPr>
                <p14:cNvContentPartPr/>
                <p14:nvPr/>
              </p14:nvContentPartPr>
              <p14:xfrm>
                <a:off x="2084550" y="4731825"/>
                <a:ext cx="195480" cy="196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F242D81C-62B2-4020-9D21-7A6304C6B8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75910" y="4723185"/>
                  <a:ext cx="21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3D4F09A3-2790-410D-BFE0-26D7615D71C3}"/>
                    </a:ext>
                  </a:extLst>
                </p14:cNvPr>
                <p14:cNvContentPartPr/>
                <p14:nvPr/>
              </p14:nvContentPartPr>
              <p14:xfrm>
                <a:off x="2290830" y="4710585"/>
                <a:ext cx="242280" cy="2358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3D4F09A3-2790-410D-BFE0-26D7615D71C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82190" y="4701585"/>
                  <a:ext cx="259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D42D40A-94BB-43FC-815D-54CA5B35F060}"/>
                    </a:ext>
                  </a:extLst>
                </p14:cNvPr>
                <p14:cNvContentPartPr/>
                <p14:nvPr/>
              </p14:nvContentPartPr>
              <p14:xfrm>
                <a:off x="2216670" y="4747665"/>
                <a:ext cx="486720" cy="352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D42D40A-94BB-43FC-815D-54CA5B35F06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08030" y="4739025"/>
                  <a:ext cx="504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12BC962-6490-4946-B387-AF851046E49B}"/>
                    </a:ext>
                  </a:extLst>
                </p14:cNvPr>
                <p14:cNvContentPartPr/>
                <p14:nvPr/>
              </p14:nvContentPartPr>
              <p14:xfrm>
                <a:off x="2591790" y="4652985"/>
                <a:ext cx="202320" cy="3150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12BC962-6490-4946-B387-AF851046E4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83150" y="4643985"/>
                  <a:ext cx="219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5911751-9316-4C7E-BCD4-6BA38094CD3F}"/>
                    </a:ext>
                  </a:extLst>
                </p14:cNvPr>
                <p14:cNvContentPartPr/>
                <p14:nvPr/>
              </p14:nvContentPartPr>
              <p14:xfrm>
                <a:off x="2881590" y="4957905"/>
                <a:ext cx="161640" cy="1231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5911751-9316-4C7E-BCD4-6BA38094CD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72950" y="4949265"/>
                  <a:ext cx="1792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7FF2357B-58F0-4DD6-9393-B2B3BC81A37B}"/>
              </a:ext>
            </a:extLst>
          </p:cNvPr>
          <p:cNvGrpSpPr/>
          <p:nvPr/>
        </p:nvGrpSpPr>
        <p:grpSpPr>
          <a:xfrm>
            <a:off x="3858270" y="4604385"/>
            <a:ext cx="4975920" cy="899640"/>
            <a:chOff x="3858270" y="4604385"/>
            <a:chExt cx="497592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E5DC6C0-8D8F-41E3-918A-DAEF4C1F40C8}"/>
                    </a:ext>
                  </a:extLst>
                </p14:cNvPr>
                <p14:cNvContentPartPr/>
                <p14:nvPr/>
              </p14:nvContentPartPr>
              <p14:xfrm>
                <a:off x="3858270" y="4604385"/>
                <a:ext cx="325440" cy="5619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E5DC6C0-8D8F-41E3-918A-DAEF4C1F40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49630" y="4595385"/>
                  <a:ext cx="3430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C54F735-0A2F-4258-9703-42663C6256BF}"/>
                    </a:ext>
                  </a:extLst>
                </p14:cNvPr>
                <p14:cNvContentPartPr/>
                <p14:nvPr/>
              </p14:nvContentPartPr>
              <p14:xfrm>
                <a:off x="4316550" y="4953585"/>
                <a:ext cx="145440" cy="2437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C54F735-0A2F-4258-9703-42663C6256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07910" y="4944585"/>
                  <a:ext cx="163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8B887C5-9E19-4CB2-BC84-E2ACFA4F2CF7}"/>
                    </a:ext>
                  </a:extLst>
                </p14:cNvPr>
                <p14:cNvContentPartPr/>
                <p14:nvPr/>
              </p14:nvContentPartPr>
              <p14:xfrm>
                <a:off x="4667550" y="5201265"/>
                <a:ext cx="434520" cy="302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8B887C5-9E19-4CB2-BC84-E2ACFA4F2C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58910" y="5192265"/>
                  <a:ext cx="452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6CCC1535-5318-4A9B-BD74-805F02706C3F}"/>
                    </a:ext>
                  </a:extLst>
                </p14:cNvPr>
                <p14:cNvContentPartPr/>
                <p14:nvPr/>
              </p14:nvContentPartPr>
              <p14:xfrm>
                <a:off x="5006310" y="5074185"/>
                <a:ext cx="95760" cy="194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6CCC1535-5318-4A9B-BD74-805F02706C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97670" y="5065185"/>
                  <a:ext cx="113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E768C28-6D33-4C41-B38D-A7ADFD9B87A3}"/>
                    </a:ext>
                  </a:extLst>
                </p14:cNvPr>
                <p14:cNvContentPartPr/>
                <p14:nvPr/>
              </p14:nvContentPartPr>
              <p14:xfrm>
                <a:off x="5120070" y="5170305"/>
                <a:ext cx="379800" cy="269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E768C28-6D33-4C41-B38D-A7ADFD9B87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11430" y="5161665"/>
                  <a:ext cx="397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1FE7720-3D1D-4989-BFAF-24A25CFFCFFB}"/>
                    </a:ext>
                  </a:extLst>
                </p14:cNvPr>
                <p14:cNvContentPartPr/>
                <p14:nvPr/>
              </p14:nvContentPartPr>
              <p14:xfrm>
                <a:off x="5728110" y="4996785"/>
                <a:ext cx="349920" cy="41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1FE7720-3D1D-4989-BFAF-24A25CFFCFF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19110" y="4988145"/>
                  <a:ext cx="367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9D256F4-D23B-4A49-902A-581F9E3F7CB6}"/>
                    </a:ext>
                  </a:extLst>
                </p14:cNvPr>
                <p14:cNvContentPartPr/>
                <p14:nvPr/>
              </p14:nvContentPartPr>
              <p14:xfrm>
                <a:off x="5787870" y="5162745"/>
                <a:ext cx="268920" cy="262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9D256F4-D23B-4A49-902A-581F9E3F7C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78870" y="5154105"/>
                  <a:ext cx="28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B5F989F-8678-448F-B0DF-96F206B54245}"/>
                    </a:ext>
                  </a:extLst>
                </p14:cNvPr>
                <p14:cNvContentPartPr/>
                <p14:nvPr/>
              </p14:nvContentPartPr>
              <p14:xfrm>
                <a:off x="6295110" y="4938825"/>
                <a:ext cx="261000" cy="3841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B5F989F-8678-448F-B0DF-96F206B5424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6470" y="4930185"/>
                  <a:ext cx="278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3C6AEAC-B08C-46DF-BCF7-92B351BC96BA}"/>
                    </a:ext>
                  </a:extLst>
                </p14:cNvPr>
                <p14:cNvContentPartPr/>
                <p14:nvPr/>
              </p14:nvContentPartPr>
              <p14:xfrm>
                <a:off x="6712710" y="4937745"/>
                <a:ext cx="221400" cy="3268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3C6AEAC-B08C-46DF-BCF7-92B351BC96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704070" y="4928745"/>
                  <a:ext cx="239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48957E8-2105-4B1F-8575-73083A6D3724}"/>
                    </a:ext>
                  </a:extLst>
                </p14:cNvPr>
                <p14:cNvContentPartPr/>
                <p14:nvPr/>
              </p14:nvContentPartPr>
              <p14:xfrm>
                <a:off x="7065150" y="5003625"/>
                <a:ext cx="264240" cy="2376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48957E8-2105-4B1F-8575-73083A6D372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56510" y="4994985"/>
                  <a:ext cx="281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E8EBE9E-5F84-49ED-A5A7-856520188C6F}"/>
                    </a:ext>
                  </a:extLst>
                </p14:cNvPr>
                <p14:cNvContentPartPr/>
                <p14:nvPr/>
              </p14:nvContentPartPr>
              <p14:xfrm>
                <a:off x="7380870" y="4782225"/>
                <a:ext cx="31320" cy="147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E8EBE9E-5F84-49ED-A5A7-856520188C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71870" y="4773225"/>
                  <a:ext cx="4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0158C4B-31C6-46C1-9E6B-D39473F9FE2C}"/>
                    </a:ext>
                  </a:extLst>
                </p14:cNvPr>
                <p14:cNvContentPartPr/>
                <p14:nvPr/>
              </p14:nvContentPartPr>
              <p14:xfrm>
                <a:off x="7574910" y="4903545"/>
                <a:ext cx="299160" cy="3823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0158C4B-31C6-46C1-9E6B-D39473F9FE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65910" y="4894545"/>
                  <a:ext cx="3168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F224FAE0-F2DA-4235-B706-4712C37990CB}"/>
                    </a:ext>
                  </a:extLst>
                </p14:cNvPr>
                <p14:cNvContentPartPr/>
                <p14:nvPr/>
              </p14:nvContentPartPr>
              <p14:xfrm>
                <a:off x="8111310" y="4772865"/>
                <a:ext cx="722880" cy="4654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F224FAE0-F2DA-4235-B706-4712C37990C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02310" y="4763865"/>
                  <a:ext cx="740520" cy="48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DA27F63B-0663-4631-B42C-781FF18CF46E}"/>
                  </a:ext>
                </a:extLst>
              </p14:cNvPr>
              <p14:cNvContentPartPr/>
              <p14:nvPr/>
            </p14:nvContentPartPr>
            <p14:xfrm>
              <a:off x="639300" y="645825"/>
              <a:ext cx="132120" cy="221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A27F63B-0663-4631-B42C-781FF18CF46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30660" y="636825"/>
                <a:ext cx="14976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957A919E-E3ED-4E7E-857B-1AC751C1DBBE}"/>
              </a:ext>
            </a:extLst>
          </p:cNvPr>
          <p:cNvGrpSpPr/>
          <p:nvPr/>
        </p:nvGrpSpPr>
        <p:grpSpPr>
          <a:xfrm>
            <a:off x="531660" y="1596225"/>
            <a:ext cx="5567760" cy="1231560"/>
            <a:chOff x="531660" y="1596225"/>
            <a:chExt cx="5567760" cy="12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BF1C7E8-F6BC-482A-B298-25C07EE4C0DD}"/>
                    </a:ext>
                  </a:extLst>
                </p14:cNvPr>
                <p14:cNvContentPartPr/>
                <p14:nvPr/>
              </p14:nvContentPartPr>
              <p14:xfrm>
                <a:off x="531660" y="1626465"/>
                <a:ext cx="5441760" cy="2113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BF1C7E8-F6BC-482A-B298-25C07EE4C0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3020" y="1617825"/>
                  <a:ext cx="5459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708F5D1-3FDC-40C5-817B-4A482CC49486}"/>
                    </a:ext>
                  </a:extLst>
                </p14:cNvPr>
                <p14:cNvContentPartPr/>
                <p14:nvPr/>
              </p14:nvContentPartPr>
              <p14:xfrm>
                <a:off x="618060" y="1651665"/>
                <a:ext cx="5481360" cy="11761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708F5D1-3FDC-40C5-817B-4A482CC494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9060" y="1643025"/>
                  <a:ext cx="549900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13D7328-1329-4AE1-8C50-0417A4B78739}"/>
                    </a:ext>
                  </a:extLst>
                </p14:cNvPr>
                <p14:cNvContentPartPr/>
                <p14:nvPr/>
              </p14:nvContentPartPr>
              <p14:xfrm>
                <a:off x="6050460" y="1596225"/>
                <a:ext cx="30600" cy="8726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13D7328-1329-4AE1-8C50-0417A4B787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41820" y="1587585"/>
                  <a:ext cx="48240" cy="89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o 192">
            <a:extLst>
              <a:ext uri="{FF2B5EF4-FFF2-40B4-BE49-F238E27FC236}">
                <a16:creationId xmlns:a16="http://schemas.microsoft.com/office/drawing/2014/main" id="{55EE6804-BB5A-4A0B-891B-F59D444406B2}"/>
              </a:ext>
            </a:extLst>
          </p:cNvPr>
          <p:cNvGrpSpPr/>
          <p:nvPr/>
        </p:nvGrpSpPr>
        <p:grpSpPr>
          <a:xfrm>
            <a:off x="552180" y="5201265"/>
            <a:ext cx="2447640" cy="1036080"/>
            <a:chOff x="552180" y="5201265"/>
            <a:chExt cx="2447640" cy="10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0ED104E-68B3-47FA-9834-CF940F34B28E}"/>
                    </a:ext>
                  </a:extLst>
                </p14:cNvPr>
                <p14:cNvContentPartPr/>
                <p14:nvPr/>
              </p14:nvContentPartPr>
              <p14:xfrm>
                <a:off x="552180" y="5449305"/>
                <a:ext cx="1074960" cy="489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0ED104E-68B3-47FA-9834-CF940F34B2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3180" y="5440305"/>
                  <a:ext cx="1092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8BDB495F-5A3F-422B-9941-8C12A590F8CB}"/>
                    </a:ext>
                  </a:extLst>
                </p14:cNvPr>
                <p14:cNvContentPartPr/>
                <p14:nvPr/>
              </p14:nvContentPartPr>
              <p14:xfrm>
                <a:off x="595020" y="5536785"/>
                <a:ext cx="217800" cy="6930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8BDB495F-5A3F-422B-9941-8C12A590F8C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6020" y="5527785"/>
                  <a:ext cx="23544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E4EC0F0-B5FA-4EDE-B8A2-642C0A6CF505}"/>
                    </a:ext>
                  </a:extLst>
                </p14:cNvPr>
                <p14:cNvContentPartPr/>
                <p14:nvPr/>
              </p14:nvContentPartPr>
              <p14:xfrm>
                <a:off x="780420" y="5516265"/>
                <a:ext cx="1082880" cy="7210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E4EC0F0-B5FA-4EDE-B8A2-642C0A6CF5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1420" y="5507265"/>
                  <a:ext cx="1100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D2910C81-BDBC-450B-9D4A-6C3A836258C1}"/>
                    </a:ext>
                  </a:extLst>
                </p14:cNvPr>
                <p14:cNvContentPartPr/>
                <p14:nvPr/>
              </p14:nvContentPartPr>
              <p14:xfrm>
                <a:off x="793020" y="5835585"/>
                <a:ext cx="51480" cy="151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D2910C81-BDBC-450B-9D4A-6C3A836258C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4380" y="5826945"/>
                  <a:ext cx="69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F2FCCD0-EB49-4188-B1AD-DA1A6B94D31C}"/>
                    </a:ext>
                  </a:extLst>
                </p14:cNvPr>
                <p14:cNvContentPartPr/>
                <p14:nvPr/>
              </p14:nvContentPartPr>
              <p14:xfrm>
                <a:off x="736860" y="5762865"/>
                <a:ext cx="152640" cy="720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F2FCCD0-EB49-4188-B1AD-DA1A6B94D3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8220" y="5753865"/>
                  <a:ext cx="17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57B8C47D-AED1-4828-9B50-AF8AF4625E74}"/>
                    </a:ext>
                  </a:extLst>
                </p14:cNvPr>
                <p14:cNvContentPartPr/>
                <p14:nvPr/>
              </p14:nvContentPartPr>
              <p14:xfrm>
                <a:off x="803460" y="5847465"/>
                <a:ext cx="190440" cy="396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57B8C47D-AED1-4828-9B50-AF8AF4625E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4460" y="5838825"/>
                  <a:ext cx="208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9F7890C-9816-4CA1-969F-958C0AFA3F8B}"/>
                    </a:ext>
                  </a:extLst>
                </p14:cNvPr>
                <p14:cNvContentPartPr/>
                <p14:nvPr/>
              </p14:nvContentPartPr>
              <p14:xfrm>
                <a:off x="1120260" y="5798145"/>
                <a:ext cx="141120" cy="1605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9F7890C-9816-4CA1-969F-958C0AFA3F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1620" y="5789145"/>
                  <a:ext cx="158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731C87D-C42B-44A8-870D-BB6C4A96B895}"/>
                    </a:ext>
                  </a:extLst>
                </p14:cNvPr>
                <p14:cNvContentPartPr/>
                <p14:nvPr/>
              </p14:nvContentPartPr>
              <p14:xfrm>
                <a:off x="1277580" y="5926305"/>
                <a:ext cx="20880" cy="97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731C87D-C42B-44A8-870D-BB6C4A96B89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68940" y="5917305"/>
                  <a:ext cx="38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7BD6AC8-78D4-4D21-A491-7D075C3800B5}"/>
                    </a:ext>
                  </a:extLst>
                </p14:cNvPr>
                <p14:cNvContentPartPr/>
                <p14:nvPr/>
              </p14:nvContentPartPr>
              <p14:xfrm>
                <a:off x="1623900" y="5439585"/>
                <a:ext cx="1021680" cy="1810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7BD6AC8-78D4-4D21-A491-7D075C3800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14900" y="5430585"/>
                  <a:ext cx="1039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ACEFB43-C2A2-4095-AD89-EF4BFFB13F54}"/>
                    </a:ext>
                  </a:extLst>
                </p14:cNvPr>
                <p14:cNvContentPartPr/>
                <p14:nvPr/>
              </p14:nvContentPartPr>
              <p14:xfrm>
                <a:off x="2553420" y="5632185"/>
                <a:ext cx="273960" cy="147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ACEFB43-C2A2-4095-AD89-EF4BFFB13F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44420" y="5623185"/>
                  <a:ext cx="29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5DA8493-1D70-4CC1-BDC9-BBF219B981A9}"/>
                    </a:ext>
                  </a:extLst>
                </p14:cNvPr>
                <p14:cNvContentPartPr/>
                <p14:nvPr/>
              </p14:nvContentPartPr>
              <p14:xfrm>
                <a:off x="2633340" y="5666745"/>
                <a:ext cx="138240" cy="312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5DA8493-1D70-4CC1-BDC9-BBF219B981A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24340" y="5658105"/>
                  <a:ext cx="155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C6EF319-7691-4CAE-BF50-E0CD710BF34B}"/>
                    </a:ext>
                  </a:extLst>
                </p14:cNvPr>
                <p14:cNvContentPartPr/>
                <p14:nvPr/>
              </p14:nvContentPartPr>
              <p14:xfrm>
                <a:off x="2737020" y="5714265"/>
                <a:ext cx="262800" cy="3164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C6EF319-7691-4CAE-BF50-E0CD710BF3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28380" y="5705265"/>
                  <a:ext cx="28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8BE48BF9-C2EE-4A2C-A804-0E0F4ED1369F}"/>
                    </a:ext>
                  </a:extLst>
                </p14:cNvPr>
                <p14:cNvContentPartPr/>
                <p14:nvPr/>
              </p14:nvContentPartPr>
              <p14:xfrm>
                <a:off x="2049420" y="5745945"/>
                <a:ext cx="232560" cy="1738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8BE48BF9-C2EE-4A2C-A804-0E0F4ED1369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40780" y="5737305"/>
                  <a:ext cx="250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FDE09C2-F3A7-4BA8-9287-2D2C9D4204C3}"/>
                    </a:ext>
                  </a:extLst>
                </p14:cNvPr>
                <p14:cNvContentPartPr/>
                <p14:nvPr/>
              </p14:nvContentPartPr>
              <p14:xfrm>
                <a:off x="2312940" y="5801745"/>
                <a:ext cx="118440" cy="1008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FDE09C2-F3A7-4BA8-9287-2D2C9D4204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04300" y="5792745"/>
                  <a:ext cx="136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1B7CA00-197D-4901-867B-9A285536FF70}"/>
                    </a:ext>
                  </a:extLst>
                </p14:cNvPr>
                <p14:cNvContentPartPr/>
                <p14:nvPr/>
              </p14:nvContentPartPr>
              <p14:xfrm>
                <a:off x="1846020" y="6098025"/>
                <a:ext cx="1037880" cy="781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1B7CA00-197D-4901-867B-9A285536FF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37020" y="6089385"/>
                  <a:ext cx="1055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303B70E-C56B-4C10-8F69-54B4DE36D1D3}"/>
                    </a:ext>
                  </a:extLst>
                </p14:cNvPr>
                <p14:cNvContentPartPr/>
                <p14:nvPr/>
              </p14:nvContentPartPr>
              <p14:xfrm>
                <a:off x="1852500" y="5616345"/>
                <a:ext cx="21600" cy="1166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303B70E-C56B-4C10-8F69-54B4DE36D1D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43500" y="5607705"/>
                  <a:ext cx="39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F165504-78BE-45B5-9281-221F3EBA6714}"/>
                    </a:ext>
                  </a:extLst>
                </p14:cNvPr>
                <p14:cNvContentPartPr/>
                <p14:nvPr/>
              </p14:nvContentPartPr>
              <p14:xfrm>
                <a:off x="1813260" y="5699505"/>
                <a:ext cx="102240" cy="17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F165504-78BE-45B5-9281-221F3EBA671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04620" y="5690505"/>
                  <a:ext cx="11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7C461ED-CF8C-4031-9190-1D205BA5D9E6}"/>
                    </a:ext>
                  </a:extLst>
                </p14:cNvPr>
                <p14:cNvContentPartPr/>
                <p14:nvPr/>
              </p14:nvContentPartPr>
              <p14:xfrm>
                <a:off x="1929540" y="6029985"/>
                <a:ext cx="99000" cy="349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7C461ED-CF8C-4031-9190-1D205BA5D9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20900" y="6021345"/>
                  <a:ext cx="116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AC07279-D4ED-479B-B5C3-38AEB841B3E6}"/>
                    </a:ext>
                  </a:extLst>
                </p14:cNvPr>
                <p14:cNvContentPartPr/>
                <p14:nvPr/>
              </p14:nvContentPartPr>
              <p14:xfrm>
                <a:off x="2141220" y="5407185"/>
                <a:ext cx="461160" cy="1594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AC07279-D4ED-479B-B5C3-38AEB841B3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32220" y="5398185"/>
                  <a:ext cx="478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E452C7D-C6C9-4C09-8DB0-0CE64DF21DD5}"/>
                    </a:ext>
                  </a:extLst>
                </p14:cNvPr>
                <p14:cNvContentPartPr/>
                <p14:nvPr/>
              </p14:nvContentPartPr>
              <p14:xfrm>
                <a:off x="2503380" y="5525625"/>
                <a:ext cx="124200" cy="1051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E452C7D-C6C9-4C09-8DB0-0CE64DF21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94740" y="5516625"/>
                  <a:ext cx="141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096904F1-A3C9-4575-859F-4E4EA86E69B7}"/>
                    </a:ext>
                  </a:extLst>
                </p14:cNvPr>
                <p14:cNvContentPartPr/>
                <p14:nvPr/>
              </p14:nvContentPartPr>
              <p14:xfrm>
                <a:off x="2028180" y="5201265"/>
                <a:ext cx="231480" cy="1980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096904F1-A3C9-4575-859F-4E4EA86E69B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19180" y="5192625"/>
                  <a:ext cx="249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46ACB237-8402-4AE4-90B1-919245CADF44}"/>
                    </a:ext>
                  </a:extLst>
                </p14:cNvPr>
                <p14:cNvContentPartPr/>
                <p14:nvPr/>
              </p14:nvContentPartPr>
              <p14:xfrm>
                <a:off x="2286300" y="5276865"/>
                <a:ext cx="110160" cy="957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46ACB237-8402-4AE4-90B1-919245CADF4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77300" y="5267865"/>
                  <a:ext cx="1278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F23A901B-94B1-4DAB-9F46-B8A3B3AE97A4}"/>
              </a:ext>
            </a:extLst>
          </p:cNvPr>
          <p:cNvGrpSpPr/>
          <p:nvPr/>
        </p:nvGrpSpPr>
        <p:grpSpPr>
          <a:xfrm>
            <a:off x="7973474" y="3956425"/>
            <a:ext cx="807840" cy="322200"/>
            <a:chOff x="7973474" y="3956425"/>
            <a:chExt cx="80784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6186C8E-2C6D-473D-99C6-2644526DE5EE}"/>
                    </a:ext>
                  </a:extLst>
                </p14:cNvPr>
                <p14:cNvContentPartPr/>
                <p14:nvPr/>
              </p14:nvContentPartPr>
              <p14:xfrm>
                <a:off x="7973474" y="4024825"/>
                <a:ext cx="167040" cy="20556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6186C8E-2C6D-473D-99C6-2644526DE5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64834" y="4016185"/>
                  <a:ext cx="184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9222AFF-68BF-4878-AAB6-3BBDC3E5188F}"/>
                    </a:ext>
                  </a:extLst>
                </p14:cNvPr>
                <p14:cNvContentPartPr/>
                <p14:nvPr/>
              </p14:nvContentPartPr>
              <p14:xfrm>
                <a:off x="8257154" y="4065865"/>
                <a:ext cx="146160" cy="21276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9222AFF-68BF-4878-AAB6-3BBDC3E518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248154" y="4056865"/>
                  <a:ext cx="163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0F304AB7-8D65-4D4D-A9E8-C5039A3BB6C2}"/>
                    </a:ext>
                  </a:extLst>
                </p14:cNvPr>
                <p14:cNvContentPartPr/>
                <p14:nvPr/>
              </p14:nvContentPartPr>
              <p14:xfrm>
                <a:off x="8459114" y="3956425"/>
                <a:ext cx="57960" cy="24516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0F304AB7-8D65-4D4D-A9E8-C5039A3BB6C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50114" y="3947425"/>
                  <a:ext cx="75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9F4D64C-B101-4E84-B8FE-574B52996F1C}"/>
                    </a:ext>
                  </a:extLst>
                </p14:cNvPr>
                <p14:cNvContentPartPr/>
                <p14:nvPr/>
              </p14:nvContentPartPr>
              <p14:xfrm>
                <a:off x="8534714" y="3984145"/>
                <a:ext cx="246600" cy="19656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9F4D64C-B101-4E84-B8FE-574B52996F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25714" y="3975145"/>
                  <a:ext cx="264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A0D0BA2D-E092-4C3A-98AB-5C19B3333028}"/>
              </a:ext>
            </a:extLst>
          </p:cNvPr>
          <p:cNvGrpSpPr/>
          <p:nvPr/>
        </p:nvGrpSpPr>
        <p:grpSpPr>
          <a:xfrm>
            <a:off x="8118914" y="2554585"/>
            <a:ext cx="282240" cy="161280"/>
            <a:chOff x="8118914" y="2554585"/>
            <a:chExt cx="28224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A493C4FE-3A99-4F56-8CDC-F1C55BFECEB5}"/>
                    </a:ext>
                  </a:extLst>
                </p14:cNvPr>
                <p14:cNvContentPartPr/>
                <p14:nvPr/>
              </p14:nvContentPartPr>
              <p14:xfrm>
                <a:off x="8118914" y="2554585"/>
                <a:ext cx="252720" cy="9144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A493C4FE-3A99-4F56-8CDC-F1C55BFECEB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10274" y="2545945"/>
                  <a:ext cx="270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1360E8E2-7F5B-454C-90F5-1E9354F5EF16}"/>
                    </a:ext>
                  </a:extLst>
                </p14:cNvPr>
                <p14:cNvContentPartPr/>
                <p14:nvPr/>
              </p14:nvContentPartPr>
              <p14:xfrm>
                <a:off x="8152754" y="2651785"/>
                <a:ext cx="248400" cy="6408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1360E8E2-7F5B-454C-90F5-1E9354F5EF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43754" y="2643145"/>
                  <a:ext cx="2660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8006112D-6EEB-4249-B2C3-8DBF5C4D1D91}"/>
              </a:ext>
            </a:extLst>
          </p:cNvPr>
          <p:cNvGrpSpPr/>
          <p:nvPr/>
        </p:nvGrpSpPr>
        <p:grpSpPr>
          <a:xfrm>
            <a:off x="9474314" y="1595545"/>
            <a:ext cx="1020240" cy="790200"/>
            <a:chOff x="9474314" y="1595545"/>
            <a:chExt cx="102024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DEB4E4AE-5050-4C6F-A739-427A55FF7D1B}"/>
                    </a:ext>
                  </a:extLst>
                </p14:cNvPr>
                <p14:cNvContentPartPr/>
                <p14:nvPr/>
              </p14:nvContentPartPr>
              <p14:xfrm>
                <a:off x="9474314" y="1831345"/>
                <a:ext cx="110160" cy="55440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DEB4E4AE-5050-4C6F-A739-427A55FF7D1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65314" y="1822705"/>
                  <a:ext cx="1278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77FB3F50-5C0E-44BD-9092-ED886BDF1D45}"/>
                    </a:ext>
                  </a:extLst>
                </p14:cNvPr>
                <p14:cNvContentPartPr/>
                <p14:nvPr/>
              </p14:nvContentPartPr>
              <p14:xfrm>
                <a:off x="9730634" y="1700305"/>
                <a:ext cx="185760" cy="45252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77FB3F50-5C0E-44BD-9092-ED886BDF1D4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21634" y="1691305"/>
                  <a:ext cx="203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EBAFB320-7B80-456C-978D-9E859B1E7157}"/>
                    </a:ext>
                  </a:extLst>
                </p14:cNvPr>
                <p14:cNvContentPartPr/>
                <p14:nvPr/>
              </p14:nvContentPartPr>
              <p14:xfrm>
                <a:off x="9988394" y="1837825"/>
                <a:ext cx="239760" cy="24660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EBAFB320-7B80-456C-978D-9E859B1E715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79754" y="1829185"/>
                  <a:ext cx="257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64F32593-12B8-4CEC-B70E-5BB6B7F667AB}"/>
                    </a:ext>
                  </a:extLst>
                </p14:cNvPr>
                <p14:cNvContentPartPr/>
                <p14:nvPr/>
              </p14:nvContentPartPr>
              <p14:xfrm>
                <a:off x="10052114" y="1948345"/>
                <a:ext cx="145080" cy="6912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64F32593-12B8-4CEC-B70E-5BB6B7F667A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43114" y="1939345"/>
                  <a:ext cx="162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4A17DF71-1448-4551-9C5B-73F9AAA8DA45}"/>
                    </a:ext>
                  </a:extLst>
                </p14:cNvPr>
                <p14:cNvContentPartPr/>
                <p14:nvPr/>
              </p14:nvContentPartPr>
              <p14:xfrm>
                <a:off x="9548834" y="2100265"/>
                <a:ext cx="89640" cy="4104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4A17DF71-1448-4551-9C5B-73F9AAA8DA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40194" y="2091625"/>
                  <a:ext cx="107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85C945A6-1644-4DA9-A814-B2FF5FEF2CFB}"/>
                    </a:ext>
                  </a:extLst>
                </p14:cNvPr>
                <p14:cNvContentPartPr/>
                <p14:nvPr/>
              </p14:nvContentPartPr>
              <p14:xfrm>
                <a:off x="9596354" y="2156065"/>
                <a:ext cx="51480" cy="1260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85C945A6-1644-4DA9-A814-B2FF5FEF2C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87354" y="2147065"/>
                  <a:ext cx="69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5157A36F-342D-48E4-9E91-116C7943EBDD}"/>
                    </a:ext>
                  </a:extLst>
                </p14:cNvPr>
                <p14:cNvContentPartPr/>
                <p14:nvPr/>
              </p14:nvContentPartPr>
              <p14:xfrm>
                <a:off x="9601034" y="2216905"/>
                <a:ext cx="79200" cy="2628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5157A36F-342D-48E4-9E91-116C7943EB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92394" y="2208265"/>
                  <a:ext cx="96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0665544-754D-43A4-B586-6D933A8DF049}"/>
                    </a:ext>
                  </a:extLst>
                </p14:cNvPr>
                <p14:cNvContentPartPr/>
                <p14:nvPr/>
              </p14:nvContentPartPr>
              <p14:xfrm>
                <a:off x="10186754" y="1595545"/>
                <a:ext cx="307800" cy="51516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0665544-754D-43A4-B586-6D933A8DF0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78114" y="1586905"/>
                  <a:ext cx="32544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58F5DABE-446B-4AC0-9117-AA08307CBD6A}"/>
              </a:ext>
            </a:extLst>
          </p:cNvPr>
          <p:cNvGrpSpPr/>
          <p:nvPr/>
        </p:nvGrpSpPr>
        <p:grpSpPr>
          <a:xfrm>
            <a:off x="9601394" y="3102505"/>
            <a:ext cx="2194920" cy="1900080"/>
            <a:chOff x="9601394" y="3102505"/>
            <a:chExt cx="2194920" cy="19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9064C70-0FF9-414E-949C-93B1C84B08AB}"/>
                    </a:ext>
                  </a:extLst>
                </p14:cNvPr>
                <p14:cNvContentPartPr/>
                <p14:nvPr/>
              </p14:nvContentPartPr>
              <p14:xfrm>
                <a:off x="9648554" y="3102505"/>
                <a:ext cx="2147760" cy="17910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9064C70-0FF9-414E-949C-93B1C84B08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39554" y="3093505"/>
                  <a:ext cx="2165400" cy="18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46103AB-D2B2-4A6A-ADAA-CDE952329700}"/>
                    </a:ext>
                  </a:extLst>
                </p14:cNvPr>
                <p14:cNvContentPartPr/>
                <p14:nvPr/>
              </p14:nvContentPartPr>
              <p14:xfrm>
                <a:off x="9618674" y="4712065"/>
                <a:ext cx="117000" cy="29052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46103AB-D2B2-4A6A-ADAA-CDE95232970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10034" y="4703425"/>
                  <a:ext cx="134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571DBFEB-94DB-46B3-B015-5C2783CCCABB}"/>
                    </a:ext>
                  </a:extLst>
                </p14:cNvPr>
                <p14:cNvContentPartPr/>
                <p14:nvPr/>
              </p14:nvContentPartPr>
              <p14:xfrm>
                <a:off x="9601394" y="4693705"/>
                <a:ext cx="356400" cy="30240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571DBFEB-94DB-46B3-B015-5C2783CCCAB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92394" y="4684705"/>
                  <a:ext cx="37404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F895BD77-6F38-4C0B-A84E-BD94356392F9}"/>
              </a:ext>
            </a:extLst>
          </p:cNvPr>
          <p:cNvGrpSpPr/>
          <p:nvPr/>
        </p:nvGrpSpPr>
        <p:grpSpPr>
          <a:xfrm>
            <a:off x="3706394" y="4341625"/>
            <a:ext cx="5267160" cy="1946520"/>
            <a:chOff x="3706394" y="4341625"/>
            <a:chExt cx="5267160" cy="19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2E62460F-E7A5-401B-9328-E124319C92DD}"/>
                    </a:ext>
                  </a:extLst>
                </p14:cNvPr>
                <p14:cNvContentPartPr/>
                <p14:nvPr/>
              </p14:nvContentPartPr>
              <p14:xfrm>
                <a:off x="3706394" y="4365385"/>
                <a:ext cx="5109840" cy="6948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2E62460F-E7A5-401B-9328-E124319C92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97754" y="4356745"/>
                  <a:ext cx="5127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2CAE894-7914-4640-86F3-4665FB8E2BE6}"/>
                    </a:ext>
                  </a:extLst>
                </p14:cNvPr>
                <p14:cNvContentPartPr/>
                <p14:nvPr/>
              </p14:nvContentPartPr>
              <p14:xfrm>
                <a:off x="3751394" y="4412185"/>
                <a:ext cx="5078160" cy="187596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2CAE894-7914-4640-86F3-4665FB8E2BE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42754" y="4403545"/>
                  <a:ext cx="5095800" cy="18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0A46D3E-643D-40CB-814B-93D4B365316A}"/>
                    </a:ext>
                  </a:extLst>
                </p14:cNvPr>
                <p14:cNvContentPartPr/>
                <p14:nvPr/>
              </p14:nvContentPartPr>
              <p14:xfrm>
                <a:off x="8833874" y="4341625"/>
                <a:ext cx="139680" cy="190692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0A46D3E-643D-40CB-814B-93D4B365316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24874" y="4332625"/>
                  <a:ext cx="157320" cy="19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072646D0-4F71-49D1-8F4C-A8A9F8922D12}"/>
                  </a:ext>
                </a:extLst>
              </p14:cNvPr>
              <p14:cNvContentPartPr/>
              <p14:nvPr/>
            </p14:nvContentPartPr>
            <p14:xfrm>
              <a:off x="1385834" y="5931745"/>
              <a:ext cx="15120" cy="12600"/>
            </p14:xfrm>
          </p:contentPart>
        </mc:Choice>
        <mc:Fallback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072646D0-4F71-49D1-8F4C-A8A9F8922D1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377194" y="5922745"/>
                <a:ext cx="3276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16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D22A7-01FD-4853-B204-19BC9CBB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3" y="259215"/>
            <a:ext cx="6648450" cy="12668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EA9F1BB-3DED-4CBE-989B-EDB704F16FF4}"/>
              </a:ext>
            </a:extLst>
          </p:cNvPr>
          <p:cNvGrpSpPr/>
          <p:nvPr/>
        </p:nvGrpSpPr>
        <p:grpSpPr>
          <a:xfrm>
            <a:off x="595590" y="1684785"/>
            <a:ext cx="1179000" cy="444240"/>
            <a:chOff x="595590" y="1684785"/>
            <a:chExt cx="11790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7D6D480-C165-46C8-9565-CFE39A59470A}"/>
                    </a:ext>
                  </a:extLst>
                </p14:cNvPr>
                <p14:cNvContentPartPr/>
                <p14:nvPr/>
              </p14:nvContentPartPr>
              <p14:xfrm>
                <a:off x="734190" y="1722225"/>
                <a:ext cx="34920" cy="2772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7D6D480-C165-46C8-9565-CFE39A5947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190" y="1713225"/>
                  <a:ext cx="52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06BB63C-C44B-4787-9D6C-8BA504A2CD8B}"/>
                    </a:ext>
                  </a:extLst>
                </p14:cNvPr>
                <p14:cNvContentPartPr/>
                <p14:nvPr/>
              </p14:nvContentPartPr>
              <p14:xfrm>
                <a:off x="595590" y="1684785"/>
                <a:ext cx="292680" cy="1684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06BB63C-C44B-4787-9D6C-8BA504A2CD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950" y="1675785"/>
                  <a:ext cx="310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226BE7C-195F-4864-84F8-9033FF36BA60}"/>
                    </a:ext>
                  </a:extLst>
                </p14:cNvPr>
                <p14:cNvContentPartPr/>
                <p14:nvPr/>
              </p14:nvContentPartPr>
              <p14:xfrm>
                <a:off x="882150" y="1936425"/>
                <a:ext cx="167400" cy="166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226BE7C-195F-4864-84F8-9033FF36BA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3150" y="1927785"/>
                  <a:ext cx="185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40F454D-FBD5-4412-963D-41C1A4D527AA}"/>
                    </a:ext>
                  </a:extLst>
                </p14:cNvPr>
                <p14:cNvContentPartPr/>
                <p14:nvPr/>
              </p14:nvContentPartPr>
              <p14:xfrm>
                <a:off x="894390" y="2032185"/>
                <a:ext cx="112320" cy="270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40F454D-FBD5-4412-963D-41C1A4D527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390" y="2023185"/>
                  <a:ext cx="129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806EF85-791D-45C1-866F-9E54F0793245}"/>
                    </a:ext>
                  </a:extLst>
                </p14:cNvPr>
                <p14:cNvContentPartPr/>
                <p14:nvPr/>
              </p14:nvContentPartPr>
              <p14:xfrm>
                <a:off x="1150350" y="2030025"/>
                <a:ext cx="185760" cy="81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806EF85-791D-45C1-866F-9E54F07932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1350" y="2021385"/>
                  <a:ext cx="203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A0AE22F-B09B-4B1F-947E-196ADDAF318A}"/>
                    </a:ext>
                  </a:extLst>
                </p14:cNvPr>
                <p14:cNvContentPartPr/>
                <p14:nvPr/>
              </p14:nvContentPartPr>
              <p14:xfrm>
                <a:off x="1383990" y="2030025"/>
                <a:ext cx="135720" cy="77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A0AE22F-B09B-4B1F-947E-196ADDAF31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4990" y="2021385"/>
                  <a:ext cx="153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FACB8EC-8C01-45BB-BF69-62B8F8D7026E}"/>
                    </a:ext>
                  </a:extLst>
                </p14:cNvPr>
                <p14:cNvContentPartPr/>
                <p14:nvPr/>
              </p14:nvContentPartPr>
              <p14:xfrm>
                <a:off x="1476870" y="1908705"/>
                <a:ext cx="65880" cy="604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FACB8EC-8C01-45BB-BF69-62B8F8D702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68230" y="1900065"/>
                  <a:ext cx="83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7041B4E-39DD-492C-BB46-C7C77985E849}"/>
                    </a:ext>
                  </a:extLst>
                </p14:cNvPr>
                <p14:cNvContentPartPr/>
                <p14:nvPr/>
              </p14:nvContentPartPr>
              <p14:xfrm>
                <a:off x="1575150" y="1950465"/>
                <a:ext cx="145800" cy="158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7041B4E-39DD-492C-BB46-C7C77985E8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6510" y="1941465"/>
                  <a:ext cx="163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76B36E5-B56B-4D9E-8EAA-A9D7FA33EE6D}"/>
                    </a:ext>
                  </a:extLst>
                </p14:cNvPr>
                <p14:cNvContentPartPr/>
                <p14:nvPr/>
              </p14:nvContentPartPr>
              <p14:xfrm>
                <a:off x="1544910" y="1995465"/>
                <a:ext cx="229680" cy="133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76B36E5-B56B-4D9E-8EAA-A9D7FA33EE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6270" y="1986825"/>
                  <a:ext cx="24732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84940A52-5501-4204-8283-158B9BE42FF9}"/>
                  </a:ext>
                </a:extLst>
              </p14:cNvPr>
              <p14:cNvContentPartPr/>
              <p14:nvPr/>
            </p14:nvContentPartPr>
            <p14:xfrm>
              <a:off x="1967190" y="1965945"/>
              <a:ext cx="196920" cy="97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84940A52-5501-4204-8283-158B9BE42F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58550" y="1957305"/>
                <a:ext cx="2145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3CEAB3B1-8A7F-4F57-BAEC-9B1E89C0A2CA}"/>
              </a:ext>
            </a:extLst>
          </p:cNvPr>
          <p:cNvGrpSpPr/>
          <p:nvPr/>
        </p:nvGrpSpPr>
        <p:grpSpPr>
          <a:xfrm>
            <a:off x="2417190" y="1784145"/>
            <a:ext cx="568440" cy="233280"/>
            <a:chOff x="2417190" y="1784145"/>
            <a:chExt cx="56844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2058876-A606-4BB5-ACEA-453FF0A70516}"/>
                    </a:ext>
                  </a:extLst>
                </p14:cNvPr>
                <p14:cNvContentPartPr/>
                <p14:nvPr/>
              </p14:nvContentPartPr>
              <p14:xfrm>
                <a:off x="2417190" y="1784145"/>
                <a:ext cx="134640" cy="233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2058876-A606-4BB5-ACEA-453FF0A705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8550" y="1775145"/>
                  <a:ext cx="15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4651AEC-1608-428E-A8A3-B37FA9E66338}"/>
                    </a:ext>
                  </a:extLst>
                </p14:cNvPr>
                <p14:cNvContentPartPr/>
                <p14:nvPr/>
              </p14:nvContentPartPr>
              <p14:xfrm>
                <a:off x="2648670" y="1790265"/>
                <a:ext cx="336960" cy="178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4651AEC-1608-428E-A8A3-B37FA9E663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40030" y="1781265"/>
                  <a:ext cx="3546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AD108F1-03B2-4B75-867C-C6B22EF28664}"/>
              </a:ext>
            </a:extLst>
          </p:cNvPr>
          <p:cNvGrpSpPr/>
          <p:nvPr/>
        </p:nvGrpSpPr>
        <p:grpSpPr>
          <a:xfrm>
            <a:off x="705030" y="2393265"/>
            <a:ext cx="476280" cy="345240"/>
            <a:chOff x="705030" y="2393265"/>
            <a:chExt cx="476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7635055-9725-4465-8E16-F18A95099852}"/>
                    </a:ext>
                  </a:extLst>
                </p14:cNvPr>
                <p14:cNvContentPartPr/>
                <p14:nvPr/>
              </p14:nvContentPartPr>
              <p14:xfrm>
                <a:off x="705030" y="2393265"/>
                <a:ext cx="191880" cy="287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7635055-9725-4465-8E16-F18A950998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390" y="2384625"/>
                  <a:ext cx="209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E7F46B6-8FEB-47C2-8017-F90D8AA4FDE3}"/>
                    </a:ext>
                  </a:extLst>
                </p14:cNvPr>
                <p14:cNvContentPartPr/>
                <p14:nvPr/>
              </p14:nvContentPartPr>
              <p14:xfrm>
                <a:off x="978630" y="2555265"/>
                <a:ext cx="2026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E7F46B6-8FEB-47C2-8017-F90D8AA4FD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9630" y="2546265"/>
                  <a:ext cx="22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9880F91-F13E-4E3B-8586-7250A5E8320F}"/>
                    </a:ext>
                  </a:extLst>
                </p14:cNvPr>
                <p14:cNvContentPartPr/>
                <p14:nvPr/>
              </p14:nvContentPartPr>
              <p14:xfrm>
                <a:off x="987990" y="2656785"/>
                <a:ext cx="189360" cy="331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9880F91-F13E-4E3B-8586-7250A5E832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8990" y="2648145"/>
                  <a:ext cx="2070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9F39698-DE90-49E0-97B8-508D86CFE26F}"/>
              </a:ext>
            </a:extLst>
          </p:cNvPr>
          <p:cNvGrpSpPr/>
          <p:nvPr/>
        </p:nvGrpSpPr>
        <p:grpSpPr>
          <a:xfrm>
            <a:off x="1399830" y="2593425"/>
            <a:ext cx="186480" cy="88560"/>
            <a:chOff x="1399830" y="2593425"/>
            <a:chExt cx="18648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7C63F1D-58B8-4235-8D35-D9EB64A23EC6}"/>
                    </a:ext>
                  </a:extLst>
                </p14:cNvPr>
                <p14:cNvContentPartPr/>
                <p14:nvPr/>
              </p14:nvContentPartPr>
              <p14:xfrm>
                <a:off x="1399830" y="2593425"/>
                <a:ext cx="128160" cy="11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7C63F1D-58B8-4235-8D35-D9EB64A23E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91190" y="2584425"/>
                  <a:ext cx="145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0529412-BC65-458A-BE01-496956AFD652}"/>
                    </a:ext>
                  </a:extLst>
                </p14:cNvPr>
                <p14:cNvContentPartPr/>
                <p14:nvPr/>
              </p14:nvContentPartPr>
              <p14:xfrm>
                <a:off x="1432230" y="2672985"/>
                <a:ext cx="154080" cy="9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0529412-BC65-458A-BE01-496956AFD6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23230" y="2664345"/>
                  <a:ext cx="1717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214F718-A146-4C25-A4F3-78ACBBF23722}"/>
              </a:ext>
            </a:extLst>
          </p:cNvPr>
          <p:cNvGrpSpPr/>
          <p:nvPr/>
        </p:nvGrpSpPr>
        <p:grpSpPr>
          <a:xfrm>
            <a:off x="1789350" y="2483265"/>
            <a:ext cx="616320" cy="195480"/>
            <a:chOff x="1789350" y="2483265"/>
            <a:chExt cx="6163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A9F647E-7241-4CB6-AE31-3CAE5DA498AC}"/>
                    </a:ext>
                  </a:extLst>
                </p14:cNvPr>
                <p14:cNvContentPartPr/>
                <p14:nvPr/>
              </p14:nvContentPartPr>
              <p14:xfrm>
                <a:off x="1789350" y="2526825"/>
                <a:ext cx="65880" cy="142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A9F647E-7241-4CB6-AE31-3CAE5DA498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80710" y="2517825"/>
                  <a:ext cx="83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46FFA2E-5173-4BFC-9F7B-71D6CEA43261}"/>
                    </a:ext>
                  </a:extLst>
                </p14:cNvPr>
                <p14:cNvContentPartPr/>
                <p14:nvPr/>
              </p14:nvContentPartPr>
              <p14:xfrm>
                <a:off x="1947390" y="2523945"/>
                <a:ext cx="201960" cy="154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46FFA2E-5173-4BFC-9F7B-71D6CEA432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38750" y="2515305"/>
                  <a:ext cx="219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CC14C77-B869-4317-AFCC-A7004002319C}"/>
                    </a:ext>
                  </a:extLst>
                </p14:cNvPr>
                <p14:cNvContentPartPr/>
                <p14:nvPr/>
              </p14:nvContentPartPr>
              <p14:xfrm>
                <a:off x="2187510" y="2483265"/>
                <a:ext cx="218160" cy="163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CC14C77-B869-4317-AFCC-A700400231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78510" y="2474265"/>
                  <a:ext cx="2358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FEDC47A-6DC0-4116-B1A6-9EBDACA670BA}"/>
              </a:ext>
            </a:extLst>
          </p:cNvPr>
          <p:cNvGrpSpPr/>
          <p:nvPr/>
        </p:nvGrpSpPr>
        <p:grpSpPr>
          <a:xfrm>
            <a:off x="715110" y="2981505"/>
            <a:ext cx="1162440" cy="398160"/>
            <a:chOff x="715110" y="2981505"/>
            <a:chExt cx="116244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31A200D-3EF0-45AD-BDC6-1A8B61AEB349}"/>
                    </a:ext>
                  </a:extLst>
                </p14:cNvPr>
                <p14:cNvContentPartPr/>
                <p14:nvPr/>
              </p14:nvContentPartPr>
              <p14:xfrm>
                <a:off x="715110" y="2981505"/>
                <a:ext cx="270000" cy="305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31A200D-3EF0-45AD-BDC6-1A8B61AEB3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6110" y="2972505"/>
                  <a:ext cx="2876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17976D1-EC9E-43CA-BC28-BC9B058FE321}"/>
                    </a:ext>
                  </a:extLst>
                </p14:cNvPr>
                <p14:cNvContentPartPr/>
                <p14:nvPr/>
              </p14:nvContentPartPr>
              <p14:xfrm>
                <a:off x="1107510" y="3169785"/>
                <a:ext cx="172800" cy="192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17976D1-EC9E-43CA-BC28-BC9B058FE3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8870" y="3161145"/>
                  <a:ext cx="190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C7058B2-E63A-47E7-951E-F3DDA90DD4CD}"/>
                    </a:ext>
                  </a:extLst>
                </p14:cNvPr>
                <p14:cNvContentPartPr/>
                <p14:nvPr/>
              </p14:nvContentPartPr>
              <p14:xfrm>
                <a:off x="1085550" y="3279945"/>
                <a:ext cx="160920" cy="33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C7058B2-E63A-47E7-951E-F3DDA90DD4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6550" y="3271305"/>
                  <a:ext cx="178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7A58E5A-97DB-44AF-A478-8D3788607375}"/>
                    </a:ext>
                  </a:extLst>
                </p14:cNvPr>
                <p14:cNvContentPartPr/>
                <p14:nvPr/>
              </p14:nvContentPartPr>
              <p14:xfrm>
                <a:off x="1374270" y="3300825"/>
                <a:ext cx="322560" cy="70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7A58E5A-97DB-44AF-A478-8D37886073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65270" y="3292185"/>
                  <a:ext cx="340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C2049C5-3C38-41EB-AECA-6198C80DDBDE}"/>
                    </a:ext>
                  </a:extLst>
                </p14:cNvPr>
                <p14:cNvContentPartPr/>
                <p14:nvPr/>
              </p14:nvContentPartPr>
              <p14:xfrm>
                <a:off x="1613670" y="3155745"/>
                <a:ext cx="42120" cy="360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C2049C5-3C38-41EB-AECA-6198C80DDB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04670" y="3147105"/>
                  <a:ext cx="59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B8834CF-6DE1-41AA-9DBD-609D46498BC3}"/>
                    </a:ext>
                  </a:extLst>
                </p14:cNvPr>
                <p14:cNvContentPartPr/>
                <p14:nvPr/>
              </p14:nvContentPartPr>
              <p14:xfrm>
                <a:off x="1664430" y="3186345"/>
                <a:ext cx="213120" cy="1933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B8834CF-6DE1-41AA-9DBD-609D46498B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55790" y="3177705"/>
                  <a:ext cx="2307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7991F49-6D0C-4295-B8E8-584BA6653CFF}"/>
              </a:ext>
            </a:extLst>
          </p:cNvPr>
          <p:cNvGrpSpPr/>
          <p:nvPr/>
        </p:nvGrpSpPr>
        <p:grpSpPr>
          <a:xfrm>
            <a:off x="2102910" y="3014985"/>
            <a:ext cx="1393920" cy="300240"/>
            <a:chOff x="2102910" y="3014985"/>
            <a:chExt cx="139392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A46CD12-4888-4AC8-BF0E-110C1E91BC99}"/>
                    </a:ext>
                  </a:extLst>
                </p14:cNvPr>
                <p14:cNvContentPartPr/>
                <p14:nvPr/>
              </p14:nvContentPartPr>
              <p14:xfrm>
                <a:off x="2102910" y="3203265"/>
                <a:ext cx="186840" cy="158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A46CD12-4888-4AC8-BF0E-110C1E91BC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94270" y="3194265"/>
                  <a:ext cx="204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1ABB9FD-81A2-48DD-ABE1-48F1C9A3FBDB}"/>
                    </a:ext>
                  </a:extLst>
                </p14:cNvPr>
                <p14:cNvContentPartPr/>
                <p14:nvPr/>
              </p14:nvContentPartPr>
              <p14:xfrm>
                <a:off x="2153670" y="3289305"/>
                <a:ext cx="162360" cy="19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1ABB9FD-81A2-48DD-ABE1-48F1C9A3FB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45030" y="3280665"/>
                  <a:ext cx="180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8E735D4-1DEF-4411-ABF8-A917B5ED9199}"/>
                    </a:ext>
                  </a:extLst>
                </p14:cNvPr>
                <p14:cNvContentPartPr/>
                <p14:nvPr/>
              </p14:nvContentPartPr>
              <p14:xfrm>
                <a:off x="2515110" y="3092025"/>
                <a:ext cx="233640" cy="2232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8E735D4-1DEF-4411-ABF8-A917B5ED919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06110" y="3083025"/>
                  <a:ext cx="251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0CD8333-B211-406D-9D71-E25EA5EAEC11}"/>
                    </a:ext>
                  </a:extLst>
                </p14:cNvPr>
                <p14:cNvContentPartPr/>
                <p14:nvPr/>
              </p14:nvContentPartPr>
              <p14:xfrm>
                <a:off x="2809230" y="3161145"/>
                <a:ext cx="270720" cy="936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0CD8333-B211-406D-9D71-E25EA5EAEC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00590" y="3152145"/>
                  <a:ext cx="288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2D3012F-3426-42B9-BE04-EF9658261BC9}"/>
                    </a:ext>
                  </a:extLst>
                </p14:cNvPr>
                <p14:cNvContentPartPr/>
                <p14:nvPr/>
              </p14:nvContentPartPr>
              <p14:xfrm>
                <a:off x="3236550" y="3014985"/>
                <a:ext cx="260280" cy="226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2D3012F-3426-42B9-BE04-EF9658261B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27910" y="3005985"/>
                  <a:ext cx="2779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4FC2E7A-E1BC-4C9F-9D2E-64DE58B6AE3A}"/>
              </a:ext>
            </a:extLst>
          </p:cNvPr>
          <p:cNvGrpSpPr/>
          <p:nvPr/>
        </p:nvGrpSpPr>
        <p:grpSpPr>
          <a:xfrm>
            <a:off x="735630" y="3940905"/>
            <a:ext cx="475200" cy="541440"/>
            <a:chOff x="735630" y="3940905"/>
            <a:chExt cx="47520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033C046-91B8-4E92-AEF7-503DE97B123A}"/>
                    </a:ext>
                  </a:extLst>
                </p14:cNvPr>
                <p14:cNvContentPartPr/>
                <p14:nvPr/>
              </p14:nvContentPartPr>
              <p14:xfrm>
                <a:off x="735630" y="3940905"/>
                <a:ext cx="290160" cy="431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033C046-91B8-4E92-AEF7-503DE97B123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6990" y="3931905"/>
                  <a:ext cx="307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16A54FB-A6CF-4ED1-A3CB-9C20F28E3122}"/>
                    </a:ext>
                  </a:extLst>
                </p14:cNvPr>
                <p14:cNvContentPartPr/>
                <p14:nvPr/>
              </p14:nvContentPartPr>
              <p14:xfrm>
                <a:off x="1033350" y="4316745"/>
                <a:ext cx="173160" cy="165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16A54FB-A6CF-4ED1-A3CB-9C20F28E31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4350" y="4308105"/>
                  <a:ext cx="19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3CC9BEB-6664-4B34-B9D3-29AC494F6E78}"/>
                    </a:ext>
                  </a:extLst>
                </p14:cNvPr>
                <p14:cNvContentPartPr/>
                <p14:nvPr/>
              </p14:nvContentPartPr>
              <p14:xfrm>
                <a:off x="1049910" y="4393785"/>
                <a:ext cx="128520" cy="18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3CC9BEB-6664-4B34-B9D3-29AC494F6E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1270" y="4384785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5E2E3FC-27B9-4961-BD99-FAB06AE8392D}"/>
                    </a:ext>
                  </a:extLst>
                </p14:cNvPr>
                <p14:cNvContentPartPr/>
                <p14:nvPr/>
              </p14:nvContentPartPr>
              <p14:xfrm>
                <a:off x="1074750" y="4298025"/>
                <a:ext cx="136080" cy="532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5E2E3FC-27B9-4961-BD99-FAB06AE839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6110" y="4289385"/>
                  <a:ext cx="15372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AA5A3075-AC67-462C-97B1-63B5C8636619}"/>
              </a:ext>
            </a:extLst>
          </p:cNvPr>
          <p:cNvGrpSpPr/>
          <p:nvPr/>
        </p:nvGrpSpPr>
        <p:grpSpPr>
          <a:xfrm>
            <a:off x="1693590" y="4151865"/>
            <a:ext cx="198720" cy="137520"/>
            <a:chOff x="1693590" y="4151865"/>
            <a:chExt cx="19872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F3C100B-4016-410C-8B2D-04BF11BFCFCC}"/>
                    </a:ext>
                  </a:extLst>
                </p14:cNvPr>
                <p14:cNvContentPartPr/>
                <p14:nvPr/>
              </p14:nvContentPartPr>
              <p14:xfrm>
                <a:off x="1693590" y="4151865"/>
                <a:ext cx="198720" cy="137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F3C100B-4016-410C-8B2D-04BF11BFCF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84590" y="4142865"/>
                  <a:ext cx="216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FCCF0C2-5193-4A0C-BA1E-4ADFC32F775D}"/>
                    </a:ext>
                  </a:extLst>
                </p14:cNvPr>
                <p14:cNvContentPartPr/>
                <p14:nvPr/>
              </p14:nvContentPartPr>
              <p14:xfrm>
                <a:off x="1707270" y="4231425"/>
                <a:ext cx="145440" cy="14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FCCF0C2-5193-4A0C-BA1E-4ADFC32F77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98630" y="4222785"/>
                  <a:ext cx="1630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8285CD17-AFB8-45A8-9358-9CA9316B9DCB}"/>
              </a:ext>
            </a:extLst>
          </p:cNvPr>
          <p:cNvGrpSpPr/>
          <p:nvPr/>
        </p:nvGrpSpPr>
        <p:grpSpPr>
          <a:xfrm>
            <a:off x="2331150" y="4060065"/>
            <a:ext cx="229320" cy="313200"/>
            <a:chOff x="2331150" y="4060065"/>
            <a:chExt cx="2293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7C6A502-5DFE-48FF-A3FB-7323FF5197CF}"/>
                    </a:ext>
                  </a:extLst>
                </p14:cNvPr>
                <p14:cNvContentPartPr/>
                <p14:nvPr/>
              </p14:nvContentPartPr>
              <p14:xfrm>
                <a:off x="2332590" y="4060065"/>
                <a:ext cx="144360" cy="29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7C6A502-5DFE-48FF-A3FB-7323FF5197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23590" y="4051065"/>
                  <a:ext cx="16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A73421B-AF63-47C6-BF1D-11CCE06B9901}"/>
                    </a:ext>
                  </a:extLst>
                </p14:cNvPr>
                <p14:cNvContentPartPr/>
                <p14:nvPr/>
              </p14:nvContentPartPr>
              <p14:xfrm>
                <a:off x="2331150" y="4064025"/>
                <a:ext cx="229320" cy="309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A73421B-AF63-47C6-BF1D-11CCE06B99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22150" y="4055025"/>
                  <a:ext cx="2469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2722136-49DC-47F6-9C6C-298965AE804E}"/>
              </a:ext>
            </a:extLst>
          </p:cNvPr>
          <p:cNvGrpSpPr/>
          <p:nvPr/>
        </p:nvGrpSpPr>
        <p:grpSpPr>
          <a:xfrm>
            <a:off x="2789790" y="4085265"/>
            <a:ext cx="403920" cy="222480"/>
            <a:chOff x="2789790" y="4085265"/>
            <a:chExt cx="4039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D93EE31-142A-4C38-9330-E5C3DD94F233}"/>
                    </a:ext>
                  </a:extLst>
                </p14:cNvPr>
                <p14:cNvContentPartPr/>
                <p14:nvPr/>
              </p14:nvContentPartPr>
              <p14:xfrm>
                <a:off x="2789790" y="4095705"/>
                <a:ext cx="68040" cy="212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D93EE31-142A-4C38-9330-E5C3DD94F2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80790" y="4087065"/>
                  <a:ext cx="85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F62F8E2-9830-44A0-BB2C-195EADB86BC3}"/>
                    </a:ext>
                  </a:extLst>
                </p14:cNvPr>
                <p14:cNvContentPartPr/>
                <p14:nvPr/>
              </p14:nvContentPartPr>
              <p14:xfrm>
                <a:off x="2984910" y="4085265"/>
                <a:ext cx="208800" cy="218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F62F8E2-9830-44A0-BB2C-195EADB86B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75910" y="4076265"/>
                  <a:ext cx="22644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D6477DBA-6B74-4B1A-9E17-35C8964D85EB}"/>
                  </a:ext>
                </a:extLst>
              </p14:cNvPr>
              <p14:cNvContentPartPr/>
              <p14:nvPr/>
            </p14:nvContentPartPr>
            <p14:xfrm>
              <a:off x="3564870" y="4210545"/>
              <a:ext cx="175680" cy="792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D6477DBA-6B74-4B1A-9E17-35C8964D85E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555870" y="4201905"/>
                <a:ext cx="1933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75F792FE-2230-4136-A000-361029ED176D}"/>
              </a:ext>
            </a:extLst>
          </p:cNvPr>
          <p:cNvGrpSpPr/>
          <p:nvPr/>
        </p:nvGrpSpPr>
        <p:grpSpPr>
          <a:xfrm>
            <a:off x="4038270" y="3958905"/>
            <a:ext cx="1514160" cy="457200"/>
            <a:chOff x="4038270" y="3958905"/>
            <a:chExt cx="15141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DF230D4-972C-47F9-A932-34D2CAF2D7E1}"/>
                    </a:ext>
                  </a:extLst>
                </p14:cNvPr>
                <p14:cNvContentPartPr/>
                <p14:nvPr/>
              </p14:nvContentPartPr>
              <p14:xfrm>
                <a:off x="4038270" y="4021905"/>
                <a:ext cx="222840" cy="207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DF230D4-972C-47F9-A932-34D2CAF2D7E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29270" y="4013265"/>
                  <a:ext cx="240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96C17A4-2024-4908-8F13-05949C1153A6}"/>
                    </a:ext>
                  </a:extLst>
                </p14:cNvPr>
                <p14:cNvContentPartPr/>
                <p14:nvPr/>
              </p14:nvContentPartPr>
              <p14:xfrm>
                <a:off x="4347150" y="4061505"/>
                <a:ext cx="223200" cy="1749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96C17A4-2024-4908-8F13-05949C1153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38510" y="4052505"/>
                  <a:ext cx="24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E5E8D78-1870-46C5-8E32-7A5125F3D75B}"/>
                    </a:ext>
                  </a:extLst>
                </p14:cNvPr>
                <p14:cNvContentPartPr/>
                <p14:nvPr/>
              </p14:nvContentPartPr>
              <p14:xfrm>
                <a:off x="4761510" y="4064025"/>
                <a:ext cx="223560" cy="142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E5E8D78-1870-46C5-8E32-7A5125F3D7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52510" y="4055385"/>
                  <a:ext cx="241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2ED2BC8-ED83-4D4E-AA32-F739BC4C7D76}"/>
                    </a:ext>
                  </a:extLst>
                </p14:cNvPr>
                <p14:cNvContentPartPr/>
                <p14:nvPr/>
              </p14:nvContentPartPr>
              <p14:xfrm>
                <a:off x="5194230" y="3958905"/>
                <a:ext cx="358200" cy="4572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2ED2BC8-ED83-4D4E-AA32-F739BC4C7D7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85590" y="3950265"/>
                  <a:ext cx="375840" cy="47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676A978-80FD-4E96-B375-7C8FBC21267D}"/>
              </a:ext>
            </a:extLst>
          </p:cNvPr>
          <p:cNvGrpSpPr/>
          <p:nvPr/>
        </p:nvGrpSpPr>
        <p:grpSpPr>
          <a:xfrm>
            <a:off x="575790" y="5030985"/>
            <a:ext cx="315360" cy="444240"/>
            <a:chOff x="575790" y="5030985"/>
            <a:chExt cx="3153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F4F63B2-716D-4E8F-8857-3E8214D6A3CB}"/>
                    </a:ext>
                  </a:extLst>
                </p14:cNvPr>
                <p14:cNvContentPartPr/>
                <p14:nvPr/>
              </p14:nvContentPartPr>
              <p14:xfrm>
                <a:off x="575790" y="5171385"/>
                <a:ext cx="315360" cy="303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F4F63B2-716D-4E8F-8857-3E8214D6A3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7150" y="5162745"/>
                  <a:ext cx="333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0E42FDF-9C34-46F4-BEC2-48C26E5BB2AD}"/>
                    </a:ext>
                  </a:extLst>
                </p14:cNvPr>
                <p14:cNvContentPartPr/>
                <p14:nvPr/>
              </p14:nvContentPartPr>
              <p14:xfrm>
                <a:off x="684870" y="5030985"/>
                <a:ext cx="111600" cy="78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0E42FDF-9C34-46F4-BEC2-48C26E5BB2A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6230" y="5021985"/>
                  <a:ext cx="1292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5109E138-DA7B-479F-8491-5CA76B23E898}"/>
              </a:ext>
            </a:extLst>
          </p:cNvPr>
          <p:cNvGrpSpPr/>
          <p:nvPr/>
        </p:nvGrpSpPr>
        <p:grpSpPr>
          <a:xfrm>
            <a:off x="1203990" y="4985625"/>
            <a:ext cx="1028520" cy="425160"/>
            <a:chOff x="1203990" y="4985625"/>
            <a:chExt cx="102852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B466FF7-518F-4C67-9266-41966964B32F}"/>
                    </a:ext>
                  </a:extLst>
                </p14:cNvPr>
                <p14:cNvContentPartPr/>
                <p14:nvPr/>
              </p14:nvContentPartPr>
              <p14:xfrm>
                <a:off x="1203990" y="4985625"/>
                <a:ext cx="305280" cy="3330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B466FF7-518F-4C67-9266-41966964B3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4990" y="4976625"/>
                  <a:ext cx="322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4A6D34A-2013-4072-AA54-56E630244268}"/>
                    </a:ext>
                  </a:extLst>
                </p14:cNvPr>
                <p14:cNvContentPartPr/>
                <p14:nvPr/>
              </p14:nvContentPartPr>
              <p14:xfrm>
                <a:off x="1596390" y="5165985"/>
                <a:ext cx="191160" cy="1620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4A6D34A-2013-4072-AA54-56E63024426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87750" y="5156985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299C48D-5747-42A5-AD64-FC878B0E69FD}"/>
                    </a:ext>
                  </a:extLst>
                </p14:cNvPr>
                <p14:cNvContentPartPr/>
                <p14:nvPr/>
              </p14:nvContentPartPr>
              <p14:xfrm>
                <a:off x="1601790" y="5237265"/>
                <a:ext cx="91440" cy="21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299C48D-5747-42A5-AD64-FC878B0E69F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2790" y="5228625"/>
                  <a:ext cx="109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8D8D72A-BB14-4A7C-A20B-EF99934CCF53}"/>
                    </a:ext>
                  </a:extLst>
                </p14:cNvPr>
                <p14:cNvContentPartPr/>
                <p14:nvPr/>
              </p14:nvContentPartPr>
              <p14:xfrm>
                <a:off x="1585230" y="5156985"/>
                <a:ext cx="647280" cy="2538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8D8D72A-BB14-4A7C-A20B-EF99934CCF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76590" y="5147985"/>
                  <a:ext cx="6649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3EEDC1C9-A41A-4EE5-8B6A-1C734206FB0F}"/>
              </a:ext>
            </a:extLst>
          </p:cNvPr>
          <p:cNvGrpSpPr/>
          <p:nvPr/>
        </p:nvGrpSpPr>
        <p:grpSpPr>
          <a:xfrm>
            <a:off x="2597190" y="4869345"/>
            <a:ext cx="567000" cy="466200"/>
            <a:chOff x="2597190" y="4869345"/>
            <a:chExt cx="56700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7DBCCAA-D094-4A56-A839-5CB07A2331ED}"/>
                    </a:ext>
                  </a:extLst>
                </p14:cNvPr>
                <p14:cNvContentPartPr/>
                <p14:nvPr/>
              </p14:nvContentPartPr>
              <p14:xfrm>
                <a:off x="2722830" y="4984545"/>
                <a:ext cx="104760" cy="2422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7DBCCAA-D094-4A56-A839-5CB07A2331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13830" y="4975545"/>
                  <a:ext cx="122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2B201CD-FC51-46EC-B632-8A0C938247E4}"/>
                    </a:ext>
                  </a:extLst>
                </p14:cNvPr>
                <p14:cNvContentPartPr/>
                <p14:nvPr/>
              </p14:nvContentPartPr>
              <p14:xfrm>
                <a:off x="2597190" y="4869345"/>
                <a:ext cx="342360" cy="2253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2B201CD-FC51-46EC-B632-8A0C938247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88550" y="4860345"/>
                  <a:ext cx="360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3049A46-373B-4F6B-97D0-2511C95F06C0}"/>
                    </a:ext>
                  </a:extLst>
                </p14:cNvPr>
                <p14:cNvContentPartPr/>
                <p14:nvPr/>
              </p14:nvContentPartPr>
              <p14:xfrm>
                <a:off x="2998950" y="5171385"/>
                <a:ext cx="162720" cy="164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3049A46-373B-4F6B-97D0-2511C95F06C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9950" y="5162385"/>
                  <a:ext cx="180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FD4B713-B4A7-4E79-B8F6-CDBE9F845BAE}"/>
                    </a:ext>
                  </a:extLst>
                </p14:cNvPr>
                <p14:cNvContentPartPr/>
                <p14:nvPr/>
              </p14:nvContentPartPr>
              <p14:xfrm>
                <a:off x="2984550" y="5232225"/>
                <a:ext cx="115920" cy="24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FD4B713-B4A7-4E79-B8F6-CDBE9F845B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75910" y="5223585"/>
                  <a:ext cx="133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923FC51-2734-4F62-91C8-0CAAB6E153AA}"/>
                    </a:ext>
                  </a:extLst>
                </p14:cNvPr>
                <p14:cNvContentPartPr/>
                <p14:nvPr/>
              </p14:nvContentPartPr>
              <p14:xfrm>
                <a:off x="2983470" y="5182545"/>
                <a:ext cx="180720" cy="28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923FC51-2734-4F62-91C8-0CAAB6E153A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74470" y="5173905"/>
                  <a:ext cx="1983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5D956D35-7D2E-4787-A834-A1BB3A52DC90}"/>
                  </a:ext>
                </a:extLst>
              </p14:cNvPr>
              <p14:cNvContentPartPr/>
              <p14:nvPr/>
            </p14:nvContentPartPr>
            <p14:xfrm>
              <a:off x="3799950" y="4843785"/>
              <a:ext cx="268560" cy="35568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5D956D35-7D2E-4787-A834-A1BB3A52DC9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790950" y="4834785"/>
                <a:ext cx="2862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512C20C1-4531-4797-BE22-CB8549919677}"/>
                  </a:ext>
                </a:extLst>
              </p14:cNvPr>
              <p14:cNvContentPartPr/>
              <p14:nvPr/>
            </p14:nvContentPartPr>
            <p14:xfrm>
              <a:off x="4001550" y="5420865"/>
              <a:ext cx="39240" cy="3312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512C20C1-4531-4797-BE22-CB854991967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992910" y="5411865"/>
                <a:ext cx="56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B3AA1797-BFA2-4627-A91B-F18193FDC4E2}"/>
                  </a:ext>
                </a:extLst>
              </p14:cNvPr>
              <p14:cNvContentPartPr/>
              <p14:nvPr/>
            </p14:nvContentPartPr>
            <p14:xfrm>
              <a:off x="4527510" y="5201625"/>
              <a:ext cx="248760" cy="25596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B3AA1797-BFA2-4627-A91B-F18193FDC4E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18870" y="5192625"/>
                <a:ext cx="266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6E69FE10-8173-496E-9F46-CF32A289B64C}"/>
                  </a:ext>
                </a:extLst>
              </p14:cNvPr>
              <p14:cNvContentPartPr/>
              <p14:nvPr/>
            </p14:nvContentPartPr>
            <p14:xfrm>
              <a:off x="4710030" y="5021265"/>
              <a:ext cx="81360" cy="7236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6E69FE10-8173-496E-9F46-CF32A289B64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701030" y="5012625"/>
                <a:ext cx="990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B20F3924-924A-405F-92C6-55694CDE10E0}"/>
              </a:ext>
            </a:extLst>
          </p:cNvPr>
          <p:cNvGrpSpPr/>
          <p:nvPr/>
        </p:nvGrpSpPr>
        <p:grpSpPr>
          <a:xfrm>
            <a:off x="5205030" y="4767105"/>
            <a:ext cx="1916640" cy="674640"/>
            <a:chOff x="5205030" y="4767105"/>
            <a:chExt cx="191664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C91581F-1020-4367-8F2F-CF457C16D8D0}"/>
                    </a:ext>
                  </a:extLst>
                </p14:cNvPr>
                <p14:cNvContentPartPr/>
                <p14:nvPr/>
              </p14:nvContentPartPr>
              <p14:xfrm>
                <a:off x="5205030" y="4767105"/>
                <a:ext cx="385560" cy="451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C91581F-1020-4367-8F2F-CF457C16D8D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96030" y="4758105"/>
                  <a:ext cx="403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5A57F4B-77C5-41F2-A1F2-4EA2ED27102B}"/>
                    </a:ext>
                  </a:extLst>
                </p14:cNvPr>
                <p14:cNvContentPartPr/>
                <p14:nvPr/>
              </p14:nvContentPartPr>
              <p14:xfrm>
                <a:off x="5657190" y="5154105"/>
                <a:ext cx="144720" cy="2530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5A57F4B-77C5-41F2-A1F2-4EA2ED2710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48550" y="5145105"/>
                  <a:ext cx="162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0ED95D5-C6DB-42B8-823E-41C043C560B6}"/>
                    </a:ext>
                  </a:extLst>
                </p14:cNvPr>
                <p14:cNvContentPartPr/>
                <p14:nvPr/>
              </p14:nvContentPartPr>
              <p14:xfrm>
                <a:off x="5889390" y="5218185"/>
                <a:ext cx="360360" cy="1915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0ED95D5-C6DB-42B8-823E-41C043C560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80390" y="5209185"/>
                  <a:ext cx="378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B40AFD6-DDA6-4376-A2C6-0F38120F3884}"/>
                    </a:ext>
                  </a:extLst>
                </p14:cNvPr>
                <p14:cNvContentPartPr/>
                <p14:nvPr/>
              </p14:nvContentPartPr>
              <p14:xfrm>
                <a:off x="6180270" y="5086425"/>
                <a:ext cx="80280" cy="1630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B40AFD6-DDA6-4376-A2C6-0F38120F388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71270" y="5077425"/>
                  <a:ext cx="97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CA8E4B0-1C8A-4B55-9BA3-9A7BC7481913}"/>
                    </a:ext>
                  </a:extLst>
                </p14:cNvPr>
                <p14:cNvContentPartPr/>
                <p14:nvPr/>
              </p14:nvContentPartPr>
              <p14:xfrm>
                <a:off x="6296190" y="5175705"/>
                <a:ext cx="374040" cy="2516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CA8E4B0-1C8A-4B55-9BA3-9A7BC74819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87550" y="5167065"/>
                  <a:ext cx="391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952FEEF-80DE-46D8-8CBE-8B0FF9DB7BF8}"/>
                    </a:ext>
                  </a:extLst>
                </p14:cNvPr>
                <p14:cNvContentPartPr/>
                <p14:nvPr/>
              </p14:nvContentPartPr>
              <p14:xfrm>
                <a:off x="6789390" y="4787265"/>
                <a:ext cx="325080" cy="367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952FEEF-80DE-46D8-8CBE-8B0FF9DB7BF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0750" y="4778265"/>
                  <a:ext cx="342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6A785B7A-3F36-4F48-BE42-F5BE446C465E}"/>
                    </a:ext>
                  </a:extLst>
                </p14:cNvPr>
                <p14:cNvContentPartPr/>
                <p14:nvPr/>
              </p14:nvContentPartPr>
              <p14:xfrm>
                <a:off x="7048950" y="5386665"/>
                <a:ext cx="72720" cy="55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6A785B7A-3F36-4F48-BE42-F5BE446C465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40310" y="5377665"/>
                  <a:ext cx="903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AD4EBB2-2860-4BBD-BD82-6E558E4F7446}"/>
              </a:ext>
            </a:extLst>
          </p:cNvPr>
          <p:cNvGrpSpPr/>
          <p:nvPr/>
        </p:nvGrpSpPr>
        <p:grpSpPr>
          <a:xfrm>
            <a:off x="8627190" y="880545"/>
            <a:ext cx="451080" cy="372600"/>
            <a:chOff x="8627190" y="880545"/>
            <a:chExt cx="4510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EBB572EA-8ABB-4D15-85C8-22F5AD936A24}"/>
                    </a:ext>
                  </a:extLst>
                </p14:cNvPr>
                <p14:cNvContentPartPr/>
                <p14:nvPr/>
              </p14:nvContentPartPr>
              <p14:xfrm>
                <a:off x="8627190" y="880545"/>
                <a:ext cx="229680" cy="372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EBB572EA-8ABB-4D15-85C8-22F5AD936A2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18190" y="871905"/>
                  <a:ext cx="2473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EE89012-39A4-46F9-8BFC-2A47FA6459C9}"/>
                    </a:ext>
                  </a:extLst>
                </p14:cNvPr>
                <p14:cNvContentPartPr/>
                <p14:nvPr/>
              </p14:nvContentPartPr>
              <p14:xfrm>
                <a:off x="8913390" y="1055505"/>
                <a:ext cx="164880" cy="172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EE89012-39A4-46F9-8BFC-2A47FA6459C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04390" y="1046865"/>
                  <a:ext cx="182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F31679C-80B2-49F2-8FBD-17CF95122F99}"/>
                    </a:ext>
                  </a:extLst>
                </p14:cNvPr>
                <p14:cNvContentPartPr/>
                <p14:nvPr/>
              </p14:nvContentPartPr>
              <p14:xfrm>
                <a:off x="8859750" y="1139385"/>
                <a:ext cx="93600" cy="33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F31679C-80B2-49F2-8FBD-17CF95122F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50750" y="1130385"/>
                  <a:ext cx="111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D1EF38C-677D-4DF8-8A4A-FAA8C1C1E86A}"/>
                    </a:ext>
                  </a:extLst>
                </p14:cNvPr>
                <p14:cNvContentPartPr/>
                <p14:nvPr/>
              </p14:nvContentPartPr>
              <p14:xfrm>
                <a:off x="8816910" y="1053345"/>
                <a:ext cx="210960" cy="576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D1EF38C-677D-4DF8-8A4A-FAA8C1C1E8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08270" y="1044345"/>
                  <a:ext cx="2286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774654C8-8B5C-431B-8BBE-B647B43697E6}"/>
              </a:ext>
            </a:extLst>
          </p:cNvPr>
          <p:cNvGrpSpPr/>
          <p:nvPr/>
        </p:nvGrpSpPr>
        <p:grpSpPr>
          <a:xfrm>
            <a:off x="10376070" y="896385"/>
            <a:ext cx="651960" cy="249120"/>
            <a:chOff x="10376070" y="896385"/>
            <a:chExt cx="6519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76806A8-9361-4214-A6D8-D2BD1885BF46}"/>
                    </a:ext>
                  </a:extLst>
                </p14:cNvPr>
                <p14:cNvContentPartPr/>
                <p14:nvPr/>
              </p14:nvContentPartPr>
              <p14:xfrm>
                <a:off x="10376070" y="896385"/>
                <a:ext cx="384840" cy="2448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76806A8-9361-4214-A6D8-D2BD1885BF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67070" y="887385"/>
                  <a:ext cx="402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C1F1E70-0D79-44AB-AAF9-41D63BB8EE67}"/>
                    </a:ext>
                  </a:extLst>
                </p14:cNvPr>
                <p14:cNvContentPartPr/>
                <p14:nvPr/>
              </p14:nvContentPartPr>
              <p14:xfrm>
                <a:off x="10840110" y="953625"/>
                <a:ext cx="187920" cy="191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C1F1E70-0D79-44AB-AAF9-41D63BB8EE6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831110" y="944625"/>
                  <a:ext cx="2055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3BFB743C-77FD-46E6-A55B-FA5930C7719C}"/>
              </a:ext>
            </a:extLst>
          </p:cNvPr>
          <p:cNvGrpSpPr/>
          <p:nvPr/>
        </p:nvGrpSpPr>
        <p:grpSpPr>
          <a:xfrm>
            <a:off x="9539790" y="1001505"/>
            <a:ext cx="411840" cy="263520"/>
            <a:chOff x="9539790" y="1001505"/>
            <a:chExt cx="4118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A714319-8E93-4111-9F47-280180F6DD57}"/>
                    </a:ext>
                  </a:extLst>
                </p14:cNvPr>
                <p14:cNvContentPartPr/>
                <p14:nvPr/>
              </p14:nvContentPartPr>
              <p14:xfrm>
                <a:off x="9539790" y="1001505"/>
                <a:ext cx="299160" cy="2106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A714319-8E93-4111-9F47-280180F6DD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531150" y="992505"/>
                  <a:ext cx="316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7AC6357-7D71-464D-9926-257E712478A3}"/>
                    </a:ext>
                  </a:extLst>
                </p14:cNvPr>
                <p14:cNvContentPartPr/>
                <p14:nvPr/>
              </p14:nvContentPartPr>
              <p14:xfrm>
                <a:off x="9805470" y="1092585"/>
                <a:ext cx="146160" cy="1724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7AC6357-7D71-464D-9926-257E712478A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796470" y="1083585"/>
                  <a:ext cx="163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9C88E7F-3248-4F09-AD5D-2A812C9D4E00}"/>
                    </a:ext>
                  </a:extLst>
                </p14:cNvPr>
                <p14:cNvContentPartPr/>
                <p14:nvPr/>
              </p14:nvContentPartPr>
              <p14:xfrm>
                <a:off x="9798990" y="1170705"/>
                <a:ext cx="74160" cy="26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9C88E7F-3248-4F09-AD5D-2A812C9D4E0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789990" y="1161705"/>
                  <a:ext cx="91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E91558B-831B-4E1F-832D-C6340F36F8C8}"/>
                    </a:ext>
                  </a:extLst>
                </p14:cNvPr>
                <p14:cNvContentPartPr/>
                <p14:nvPr/>
              </p14:nvContentPartPr>
              <p14:xfrm>
                <a:off x="9795750" y="1091505"/>
                <a:ext cx="137520" cy="648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E91558B-831B-4E1F-832D-C6340F36F8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87110" y="1082505"/>
                  <a:ext cx="1551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2266D268-7AC8-4DBA-8199-B3026F7D5CB4}"/>
              </a:ext>
            </a:extLst>
          </p:cNvPr>
          <p:cNvGrpSpPr/>
          <p:nvPr/>
        </p:nvGrpSpPr>
        <p:grpSpPr>
          <a:xfrm>
            <a:off x="7231830" y="1414065"/>
            <a:ext cx="4719600" cy="1425600"/>
            <a:chOff x="7231830" y="1414065"/>
            <a:chExt cx="4719600" cy="14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7B60897-C370-4EFB-8D9C-D295350243CD}"/>
                    </a:ext>
                  </a:extLst>
                </p14:cNvPr>
                <p14:cNvContentPartPr/>
                <p14:nvPr/>
              </p14:nvContentPartPr>
              <p14:xfrm>
                <a:off x="7231830" y="1648785"/>
                <a:ext cx="530640" cy="6570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7B60897-C370-4EFB-8D9C-D295350243C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23190" y="1639785"/>
                  <a:ext cx="548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CF885A2-8229-4587-958A-B8861CC45FCC}"/>
                    </a:ext>
                  </a:extLst>
                </p14:cNvPr>
                <p14:cNvContentPartPr/>
                <p14:nvPr/>
              </p14:nvContentPartPr>
              <p14:xfrm>
                <a:off x="7720350" y="1765785"/>
                <a:ext cx="24480" cy="1778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CF885A2-8229-4587-958A-B8861CC45FC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11710" y="1756785"/>
                  <a:ext cx="42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09972BB-032B-4075-BE94-2433283A7870}"/>
                    </a:ext>
                  </a:extLst>
                </p14:cNvPr>
                <p14:cNvContentPartPr/>
                <p14:nvPr/>
              </p14:nvContentPartPr>
              <p14:xfrm>
                <a:off x="7646190" y="1872345"/>
                <a:ext cx="226800" cy="39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09972BB-032B-4075-BE94-2433283A787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37550" y="1863705"/>
                  <a:ext cx="244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22190345-17D5-4680-A477-B1EC743D1801}"/>
                    </a:ext>
                  </a:extLst>
                </p14:cNvPr>
                <p14:cNvContentPartPr/>
                <p14:nvPr/>
              </p14:nvContentPartPr>
              <p14:xfrm>
                <a:off x="7749870" y="1993305"/>
                <a:ext cx="222120" cy="2937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22190345-17D5-4680-A477-B1EC743D180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41230" y="1984665"/>
                  <a:ext cx="239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D48EB88-F1A8-4C99-99CA-054C62AFC254}"/>
                    </a:ext>
                  </a:extLst>
                </p14:cNvPr>
                <p14:cNvContentPartPr/>
                <p14:nvPr/>
              </p14:nvContentPartPr>
              <p14:xfrm>
                <a:off x="8014110" y="2255385"/>
                <a:ext cx="170640" cy="1526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D48EB88-F1A8-4C99-99CA-054C62AFC2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05110" y="2246385"/>
                  <a:ext cx="188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9E3BB2D-CB3B-4ABD-87D9-0B46FED41089}"/>
                    </a:ext>
                  </a:extLst>
                </p14:cNvPr>
                <p14:cNvContentPartPr/>
                <p14:nvPr/>
              </p14:nvContentPartPr>
              <p14:xfrm>
                <a:off x="8046510" y="2307225"/>
                <a:ext cx="97920" cy="295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9E3BB2D-CB3B-4ABD-87D9-0B46FED410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37510" y="2298585"/>
                  <a:ext cx="115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C26EAC4-3A27-4F29-8441-7449D36E5A30}"/>
                    </a:ext>
                  </a:extLst>
                </p14:cNvPr>
                <p14:cNvContentPartPr/>
                <p14:nvPr/>
              </p14:nvContentPartPr>
              <p14:xfrm>
                <a:off x="8041470" y="2231265"/>
                <a:ext cx="97200" cy="396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C26EAC4-3A27-4F29-8441-7449D36E5A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32470" y="2222625"/>
                  <a:ext cx="114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1A4F825-FD56-433E-BA17-326FBEB5EE41}"/>
                    </a:ext>
                  </a:extLst>
                </p14:cNvPr>
                <p14:cNvContentPartPr/>
                <p14:nvPr/>
              </p14:nvContentPartPr>
              <p14:xfrm>
                <a:off x="7548630" y="1600185"/>
                <a:ext cx="1196280" cy="525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1A4F825-FD56-433E-BA17-326FBEB5EE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39990" y="1591185"/>
                  <a:ext cx="1213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3FBC548-3BF6-4266-B633-551D527C15FB}"/>
                    </a:ext>
                  </a:extLst>
                </p14:cNvPr>
                <p14:cNvContentPartPr/>
                <p14:nvPr/>
              </p14:nvContentPartPr>
              <p14:xfrm>
                <a:off x="8694870" y="1469505"/>
                <a:ext cx="87120" cy="293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3FBC548-3BF6-4266-B633-551D527C15F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686230" y="1460865"/>
                  <a:ext cx="104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87CFA79B-E2EE-48A8-87CF-A58AEEEE3490}"/>
                    </a:ext>
                  </a:extLst>
                </p14:cNvPr>
                <p14:cNvContentPartPr/>
                <p14:nvPr/>
              </p14:nvContentPartPr>
              <p14:xfrm>
                <a:off x="8705310" y="1454385"/>
                <a:ext cx="926640" cy="3996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87CFA79B-E2EE-48A8-87CF-A58AEEEE349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96670" y="1445385"/>
                  <a:ext cx="9442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A7BBD3D-2CD9-436F-9204-B068FE1CA789}"/>
                    </a:ext>
                  </a:extLst>
                </p14:cNvPr>
                <p14:cNvContentPartPr/>
                <p14:nvPr/>
              </p14:nvContentPartPr>
              <p14:xfrm>
                <a:off x="9582270" y="1569225"/>
                <a:ext cx="619560" cy="75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A7BBD3D-2CD9-436F-9204-B068FE1CA78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73270" y="1560225"/>
                  <a:ext cx="637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BB921551-4DA9-4A24-AA29-760792C87BD4}"/>
                    </a:ext>
                  </a:extLst>
                </p14:cNvPr>
                <p14:cNvContentPartPr/>
                <p14:nvPr/>
              </p14:nvContentPartPr>
              <p14:xfrm>
                <a:off x="10143870" y="1569585"/>
                <a:ext cx="102240" cy="2793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BB921551-4DA9-4A24-AA29-760792C87BD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134870" y="1560945"/>
                  <a:ext cx="119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D131469-BD94-4BC3-B6E2-CFBDE39369CD}"/>
                    </a:ext>
                  </a:extLst>
                </p14:cNvPr>
                <p14:cNvContentPartPr/>
                <p14:nvPr/>
              </p14:nvContentPartPr>
              <p14:xfrm>
                <a:off x="9952350" y="1740945"/>
                <a:ext cx="558360" cy="2091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D131469-BD94-4BC3-B6E2-CFBDE39369C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43350" y="1732305"/>
                  <a:ext cx="57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CBB2727-6C0C-410C-9A64-03734153BA77}"/>
                    </a:ext>
                  </a:extLst>
                </p14:cNvPr>
                <p14:cNvContentPartPr/>
                <p14:nvPr/>
              </p14:nvContentPartPr>
              <p14:xfrm>
                <a:off x="9817350" y="1981425"/>
                <a:ext cx="124200" cy="156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CBB2727-6C0C-410C-9A64-03734153BA7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8710" y="1972785"/>
                  <a:ext cx="141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01D9F5D-5874-40EF-B783-78175EC3056C}"/>
                    </a:ext>
                  </a:extLst>
                </p14:cNvPr>
                <p14:cNvContentPartPr/>
                <p14:nvPr/>
              </p14:nvContentPartPr>
              <p14:xfrm>
                <a:off x="10068270" y="1928865"/>
                <a:ext cx="371160" cy="336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01D9F5D-5874-40EF-B783-78175EC305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059270" y="1919865"/>
                  <a:ext cx="388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344DF05-DF2D-418E-97A1-CB7E7E36DC02}"/>
                    </a:ext>
                  </a:extLst>
                </p14:cNvPr>
                <p14:cNvContentPartPr/>
                <p14:nvPr/>
              </p14:nvContentPartPr>
              <p14:xfrm>
                <a:off x="10227030" y="2242785"/>
                <a:ext cx="41040" cy="3272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344DF05-DF2D-418E-97A1-CB7E7E36D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18030" y="2233785"/>
                  <a:ext cx="586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D3E1AA5-A37C-4EEB-AB4B-1C91C3603F12}"/>
                    </a:ext>
                  </a:extLst>
                </p14:cNvPr>
                <p14:cNvContentPartPr/>
                <p14:nvPr/>
              </p14:nvContentPartPr>
              <p14:xfrm>
                <a:off x="9275190" y="2157105"/>
                <a:ext cx="248400" cy="262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D3E1AA5-A37C-4EEB-AB4B-1C91C3603F1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66190" y="2148105"/>
                  <a:ext cx="266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F004E06-F4EA-441F-9908-A96FEE229B71}"/>
                    </a:ext>
                  </a:extLst>
                </p14:cNvPr>
                <p14:cNvContentPartPr/>
                <p14:nvPr/>
              </p14:nvContentPartPr>
              <p14:xfrm>
                <a:off x="9541590" y="2286705"/>
                <a:ext cx="127440" cy="2041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F004E06-F4EA-441F-9908-A96FEE229B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32950" y="2277705"/>
                  <a:ext cx="145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EA08EFA-991D-4872-85A0-EE6039475D71}"/>
                    </a:ext>
                  </a:extLst>
                </p14:cNvPr>
                <p14:cNvContentPartPr/>
                <p14:nvPr/>
              </p14:nvContentPartPr>
              <p14:xfrm>
                <a:off x="9545190" y="2400825"/>
                <a:ext cx="68760" cy="421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EA08EFA-991D-4872-85A0-EE6039475D7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36190" y="2392185"/>
                  <a:ext cx="86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1B50BF1-825C-40AA-917A-DF58303CA420}"/>
                    </a:ext>
                  </a:extLst>
                </p14:cNvPr>
                <p14:cNvContentPartPr/>
                <p14:nvPr/>
              </p14:nvContentPartPr>
              <p14:xfrm>
                <a:off x="7536390" y="2284185"/>
                <a:ext cx="3330720" cy="555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1B50BF1-825C-40AA-917A-DF58303CA4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27390" y="2275545"/>
                  <a:ext cx="3348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59D9243-EB41-47E4-AEFB-5E81FC115D5B}"/>
                    </a:ext>
                  </a:extLst>
                </p14:cNvPr>
                <p14:cNvContentPartPr/>
                <p14:nvPr/>
              </p14:nvContentPartPr>
              <p14:xfrm>
                <a:off x="10112550" y="1441065"/>
                <a:ext cx="1207800" cy="260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59D9243-EB41-47E4-AEFB-5E81FC115D5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103550" y="1432425"/>
                  <a:ext cx="1225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CEAC30C-F216-4AA3-A961-71AC8E8AC136}"/>
                    </a:ext>
                  </a:extLst>
                </p14:cNvPr>
                <p14:cNvContentPartPr/>
                <p14:nvPr/>
              </p14:nvContentPartPr>
              <p14:xfrm>
                <a:off x="11068350" y="1737705"/>
                <a:ext cx="524880" cy="24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CEAC30C-F216-4AA3-A961-71AC8E8AC13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059350" y="1729065"/>
                  <a:ext cx="542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6334C5E-FFE4-4278-9BD2-5B0A975E6376}"/>
                    </a:ext>
                  </a:extLst>
                </p14:cNvPr>
                <p14:cNvContentPartPr/>
                <p14:nvPr/>
              </p14:nvContentPartPr>
              <p14:xfrm>
                <a:off x="11190750" y="1771185"/>
                <a:ext cx="56160" cy="402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6334C5E-FFE4-4278-9BD2-5B0A975E637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181750" y="1762185"/>
                  <a:ext cx="738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DA58B9C-0162-40F3-83EC-CEAFE074DA69}"/>
                    </a:ext>
                  </a:extLst>
                </p14:cNvPr>
                <p14:cNvContentPartPr/>
                <p14:nvPr/>
              </p14:nvContentPartPr>
              <p14:xfrm>
                <a:off x="11231070" y="1788465"/>
                <a:ext cx="297000" cy="4438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DA58B9C-0162-40F3-83EC-CEAFE074DA6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22070" y="1779465"/>
                  <a:ext cx="3146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71C87DA-ADDE-4F30-B616-DB3981761821}"/>
                    </a:ext>
                  </a:extLst>
                </p14:cNvPr>
                <p14:cNvContentPartPr/>
                <p14:nvPr/>
              </p14:nvContentPartPr>
              <p14:xfrm>
                <a:off x="11523390" y="1789545"/>
                <a:ext cx="206280" cy="2595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71C87DA-ADDE-4F30-B616-DB398176182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514390" y="1780545"/>
                  <a:ext cx="223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12BD02B-52EC-41E2-870C-1396240454F6}"/>
                    </a:ext>
                  </a:extLst>
                </p14:cNvPr>
                <p14:cNvContentPartPr/>
                <p14:nvPr/>
              </p14:nvContentPartPr>
              <p14:xfrm>
                <a:off x="11788710" y="1919505"/>
                <a:ext cx="162720" cy="1645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12BD02B-52EC-41E2-870C-1396240454F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780070" y="1910505"/>
                  <a:ext cx="180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63B0F72C-E029-48F5-839B-64E0B6045407}"/>
                    </a:ext>
                  </a:extLst>
                </p14:cNvPr>
                <p14:cNvContentPartPr/>
                <p14:nvPr/>
              </p14:nvContentPartPr>
              <p14:xfrm>
                <a:off x="10686750" y="2213265"/>
                <a:ext cx="716400" cy="4914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63B0F72C-E029-48F5-839B-64E0B604540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78110" y="2204265"/>
                  <a:ext cx="7340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9255700-79DD-40AB-A03A-30F0FC08BA02}"/>
                    </a:ext>
                  </a:extLst>
                </p14:cNvPr>
                <p14:cNvContentPartPr/>
                <p14:nvPr/>
              </p14:nvContentPartPr>
              <p14:xfrm>
                <a:off x="10048470" y="1504785"/>
                <a:ext cx="133560" cy="1137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9255700-79DD-40AB-A03A-30F0FC08BA0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39830" y="1496145"/>
                  <a:ext cx="15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8F93503-D18B-43BD-A452-2C8EC819E056}"/>
                    </a:ext>
                  </a:extLst>
                </p14:cNvPr>
                <p14:cNvContentPartPr/>
                <p14:nvPr/>
              </p14:nvContentPartPr>
              <p14:xfrm>
                <a:off x="10109670" y="1482465"/>
                <a:ext cx="587520" cy="74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8F93503-D18B-43BD-A452-2C8EC819E0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00670" y="1473465"/>
                  <a:ext cx="605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DF0A36E-14D5-481B-A552-53D3D60000E4}"/>
                    </a:ext>
                  </a:extLst>
                </p14:cNvPr>
                <p14:cNvContentPartPr/>
                <p14:nvPr/>
              </p14:nvContentPartPr>
              <p14:xfrm>
                <a:off x="10596030" y="1414065"/>
                <a:ext cx="292680" cy="197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DF0A36E-14D5-481B-A552-53D3D60000E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7030" y="1405065"/>
                  <a:ext cx="310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7EC7F90-78AF-4E40-BE65-D2C92B85E5ED}"/>
                    </a:ext>
                  </a:extLst>
                </p14:cNvPr>
                <p14:cNvContentPartPr/>
                <p14:nvPr/>
              </p14:nvContentPartPr>
              <p14:xfrm>
                <a:off x="9481830" y="1612785"/>
                <a:ext cx="342360" cy="35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7EC7F90-78AF-4E40-BE65-D2C92B85E5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73190" y="1603785"/>
                  <a:ext cx="36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7D88185-862F-4F45-A61E-554356E69FFE}"/>
                    </a:ext>
                  </a:extLst>
                </p14:cNvPr>
                <p14:cNvContentPartPr/>
                <p14:nvPr/>
              </p14:nvContentPartPr>
              <p14:xfrm>
                <a:off x="9767310" y="1551225"/>
                <a:ext cx="129960" cy="1407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7D88185-862F-4F45-A61E-554356E69FF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758310" y="1542225"/>
                  <a:ext cx="147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3E1E29D-915A-4EE1-BDE2-9C68AFCDE753}"/>
                    </a:ext>
                  </a:extLst>
                </p14:cNvPr>
                <p14:cNvContentPartPr/>
                <p14:nvPr/>
              </p14:nvContentPartPr>
              <p14:xfrm>
                <a:off x="10092750" y="1576425"/>
                <a:ext cx="77400" cy="1800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3E1E29D-915A-4EE1-BDE2-9C68AFCDE75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84110" y="1567425"/>
                  <a:ext cx="95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13E8994-D8EF-4EC3-8B72-D35966708184}"/>
                    </a:ext>
                  </a:extLst>
                </p14:cNvPr>
                <p14:cNvContentPartPr/>
                <p14:nvPr/>
              </p14:nvContentPartPr>
              <p14:xfrm>
                <a:off x="10066110" y="1712145"/>
                <a:ext cx="180720" cy="1231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13E8994-D8EF-4EC3-8B72-D359667081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57470" y="1703505"/>
                  <a:ext cx="198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A2A6575-B684-4CAF-B75D-BBAA9B386A58}"/>
                    </a:ext>
                  </a:extLst>
                </p14:cNvPr>
                <p14:cNvContentPartPr/>
                <p14:nvPr/>
              </p14:nvContentPartPr>
              <p14:xfrm>
                <a:off x="10437630" y="1951545"/>
                <a:ext cx="153720" cy="1987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A2A6575-B684-4CAF-B75D-BBAA9B386A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28630" y="1942545"/>
                  <a:ext cx="17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8DD5C54-1C86-4856-AA86-A84F204B5E9A}"/>
                    </a:ext>
                  </a:extLst>
                </p14:cNvPr>
                <p14:cNvContentPartPr/>
                <p14:nvPr/>
              </p14:nvContentPartPr>
              <p14:xfrm>
                <a:off x="10646790" y="2046585"/>
                <a:ext cx="128880" cy="1465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8DD5C54-1C86-4856-AA86-A84F204B5E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38150" y="2037945"/>
                  <a:ext cx="146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3F777F1-4FB5-4FC6-8623-0035CE183B44}"/>
                    </a:ext>
                  </a:extLst>
                </p14:cNvPr>
                <p14:cNvContentPartPr/>
                <p14:nvPr/>
              </p14:nvContentPartPr>
              <p14:xfrm>
                <a:off x="10658670" y="2136225"/>
                <a:ext cx="57600" cy="165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3F777F1-4FB5-4FC6-8623-0035CE183B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649670" y="2127225"/>
                  <a:ext cx="752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44A5D0CA-52BE-4465-A8DA-7FB41031611F}"/>
              </a:ext>
            </a:extLst>
          </p:cNvPr>
          <p:cNvGrpSpPr/>
          <p:nvPr/>
        </p:nvGrpSpPr>
        <p:grpSpPr>
          <a:xfrm>
            <a:off x="3057630" y="1634745"/>
            <a:ext cx="3794400" cy="929880"/>
            <a:chOff x="3057630" y="1634745"/>
            <a:chExt cx="3794400" cy="9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18954A9-9C86-4227-8A71-85639B534333}"/>
                    </a:ext>
                  </a:extLst>
                </p14:cNvPr>
                <p14:cNvContentPartPr/>
                <p14:nvPr/>
              </p14:nvContentPartPr>
              <p14:xfrm>
                <a:off x="3057630" y="1634745"/>
                <a:ext cx="366840" cy="929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18954A9-9C86-4227-8A71-85639B53433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48630" y="1625745"/>
                  <a:ext cx="38448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E98CCA3-1C50-4F79-94C4-74FA2CB8DC08}"/>
                    </a:ext>
                  </a:extLst>
                </p14:cNvPr>
                <p14:cNvContentPartPr/>
                <p14:nvPr/>
              </p14:nvContentPartPr>
              <p14:xfrm>
                <a:off x="3590790" y="2075745"/>
                <a:ext cx="244080" cy="309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E98CCA3-1C50-4F79-94C4-74FA2CB8DC0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82150" y="2066745"/>
                  <a:ext cx="261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D636C58-A834-41B6-9CFF-36F5A981631B}"/>
                    </a:ext>
                  </a:extLst>
                </p14:cNvPr>
                <p14:cNvContentPartPr/>
                <p14:nvPr/>
              </p14:nvContentPartPr>
              <p14:xfrm>
                <a:off x="3880590" y="2013465"/>
                <a:ext cx="176400" cy="1976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AD636C58-A834-41B6-9CFF-36F5A98163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71950" y="2004825"/>
                  <a:ext cx="194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F0409FE-6E0C-4A55-9563-06CE78DF2277}"/>
                    </a:ext>
                  </a:extLst>
                </p14:cNvPr>
                <p14:cNvContentPartPr/>
                <p14:nvPr/>
              </p14:nvContentPartPr>
              <p14:xfrm>
                <a:off x="3821550" y="2015625"/>
                <a:ext cx="58680" cy="2095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F0409FE-6E0C-4A55-9563-06CE78DF227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812910" y="2006985"/>
                  <a:ext cx="76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941A2A27-934B-49F2-82A0-4E2C8083F024}"/>
                    </a:ext>
                  </a:extLst>
                </p14:cNvPr>
                <p14:cNvContentPartPr/>
                <p14:nvPr/>
              </p14:nvContentPartPr>
              <p14:xfrm>
                <a:off x="4173270" y="1715385"/>
                <a:ext cx="35280" cy="2080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941A2A27-934B-49F2-82A0-4E2C8083F02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64270" y="1706745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4579763-7D3E-490C-9905-2123A4D7606E}"/>
                    </a:ext>
                  </a:extLst>
                </p14:cNvPr>
                <p14:cNvContentPartPr/>
                <p14:nvPr/>
              </p14:nvContentPartPr>
              <p14:xfrm>
                <a:off x="4035030" y="1641945"/>
                <a:ext cx="327960" cy="1771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4579763-7D3E-490C-9905-2123A4D7606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26030" y="1633305"/>
                  <a:ext cx="345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DF1B68D-F58E-4AF9-A3EB-8CA206333A55}"/>
                    </a:ext>
                  </a:extLst>
                </p14:cNvPr>
                <p14:cNvContentPartPr/>
                <p14:nvPr/>
              </p14:nvContentPartPr>
              <p14:xfrm>
                <a:off x="4324470" y="1880265"/>
                <a:ext cx="173520" cy="1404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DF1B68D-F58E-4AF9-A3EB-8CA206333A5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15470" y="1871265"/>
                  <a:ext cx="19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187914E7-951E-40D3-984E-30DE07B3C924}"/>
                    </a:ext>
                  </a:extLst>
                </p14:cNvPr>
                <p14:cNvContentPartPr/>
                <p14:nvPr/>
              </p14:nvContentPartPr>
              <p14:xfrm>
                <a:off x="4343550" y="1981425"/>
                <a:ext cx="106920" cy="104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187914E7-951E-40D3-984E-30DE07B3C92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334910" y="1972785"/>
                  <a:ext cx="12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011DE4A-5DEF-41AE-9E7A-5AA361A8B610}"/>
                    </a:ext>
                  </a:extLst>
                </p14:cNvPr>
                <p14:cNvContentPartPr/>
                <p14:nvPr/>
              </p14:nvContentPartPr>
              <p14:xfrm>
                <a:off x="4521750" y="2037585"/>
                <a:ext cx="185760" cy="691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011DE4A-5DEF-41AE-9E7A-5AA361A8B61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513110" y="2028585"/>
                  <a:ext cx="203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7DF2C388-09D5-446E-BBBA-5C704DEF3D94}"/>
                    </a:ext>
                  </a:extLst>
                </p14:cNvPr>
                <p14:cNvContentPartPr/>
                <p14:nvPr/>
              </p14:nvContentPartPr>
              <p14:xfrm>
                <a:off x="4733430" y="2013105"/>
                <a:ext cx="111600" cy="828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7DF2C388-09D5-446E-BBBA-5C704DEF3D9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24790" y="2004105"/>
                  <a:ext cx="129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B9A5905-A863-4061-A457-2C1E23609231}"/>
                    </a:ext>
                  </a:extLst>
                </p14:cNvPr>
                <p14:cNvContentPartPr/>
                <p14:nvPr/>
              </p14:nvContentPartPr>
              <p14:xfrm>
                <a:off x="4715790" y="1928505"/>
                <a:ext cx="108000" cy="781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B9A5905-A863-4061-A457-2C1E2360923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06790" y="1919865"/>
                  <a:ext cx="125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6A19757-A3BF-4740-9D52-6321259A28F5}"/>
                    </a:ext>
                  </a:extLst>
                </p14:cNvPr>
                <p14:cNvContentPartPr/>
                <p14:nvPr/>
              </p14:nvContentPartPr>
              <p14:xfrm>
                <a:off x="4845030" y="1943985"/>
                <a:ext cx="128160" cy="1440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6A19757-A3BF-4740-9D52-6321259A28F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836390" y="1935345"/>
                  <a:ext cx="145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690DE9D-DAD9-4450-BA03-EA0B3DDB0208}"/>
                    </a:ext>
                  </a:extLst>
                </p14:cNvPr>
                <p14:cNvContentPartPr/>
                <p14:nvPr/>
              </p14:nvContentPartPr>
              <p14:xfrm>
                <a:off x="5128350" y="1881705"/>
                <a:ext cx="126720" cy="187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690DE9D-DAD9-4450-BA03-EA0B3DDB020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119710" y="1873065"/>
                  <a:ext cx="144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0714CC34-C820-4DBA-8B02-DD55A32F04DD}"/>
                    </a:ext>
                  </a:extLst>
                </p14:cNvPr>
                <p14:cNvContentPartPr/>
                <p14:nvPr/>
              </p14:nvContentPartPr>
              <p14:xfrm>
                <a:off x="5168670" y="1951545"/>
                <a:ext cx="82440" cy="165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0714CC34-C820-4DBA-8B02-DD55A32F04D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60030" y="1942905"/>
                  <a:ext cx="100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E418D4D-AAC7-492D-BA56-FA52BD0FDB5E}"/>
                    </a:ext>
                  </a:extLst>
                </p14:cNvPr>
                <p14:cNvContentPartPr/>
                <p14:nvPr/>
              </p14:nvContentPartPr>
              <p14:xfrm>
                <a:off x="5309070" y="1649865"/>
                <a:ext cx="199440" cy="2422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E418D4D-AAC7-492D-BA56-FA52BD0FDB5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00070" y="1641225"/>
                  <a:ext cx="21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29ADB4BB-78FA-43DD-95E7-EC3DC0EB7A6D}"/>
                    </a:ext>
                  </a:extLst>
                </p14:cNvPr>
                <p14:cNvContentPartPr/>
                <p14:nvPr/>
              </p14:nvContentPartPr>
              <p14:xfrm>
                <a:off x="5527590" y="1820145"/>
                <a:ext cx="132480" cy="162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29ADB4BB-78FA-43DD-95E7-EC3DC0EB7A6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18950" y="1811145"/>
                  <a:ext cx="15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5CEF113-5153-40C5-9651-43B4DB5F7215}"/>
                    </a:ext>
                  </a:extLst>
                </p14:cNvPr>
                <p14:cNvContentPartPr/>
                <p14:nvPr/>
              </p14:nvContentPartPr>
              <p14:xfrm>
                <a:off x="5541990" y="1935345"/>
                <a:ext cx="70200" cy="172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5CEF113-5153-40C5-9651-43B4DB5F721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33350" y="1926705"/>
                  <a:ext cx="87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BFA7281-12E3-48C1-99E7-CEB6E524947D}"/>
                    </a:ext>
                  </a:extLst>
                </p14:cNvPr>
                <p14:cNvContentPartPr/>
                <p14:nvPr/>
              </p14:nvContentPartPr>
              <p14:xfrm>
                <a:off x="5760510" y="1906905"/>
                <a:ext cx="27720" cy="194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BFA7281-12E3-48C1-99E7-CEB6E52494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51510" y="1897905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D34FF697-9CAE-41F5-8E64-412D52FE51BA}"/>
                    </a:ext>
                  </a:extLst>
                </p14:cNvPr>
                <p14:cNvContentPartPr/>
                <p14:nvPr/>
              </p14:nvContentPartPr>
              <p14:xfrm>
                <a:off x="5822790" y="1635825"/>
                <a:ext cx="214560" cy="2858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D34FF697-9CAE-41F5-8E64-412D52FE51B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814150" y="1627185"/>
                  <a:ext cx="232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8A1A5A50-5A7D-441F-9E54-4BE0227709FA}"/>
                    </a:ext>
                  </a:extLst>
                </p14:cNvPr>
                <p14:cNvContentPartPr/>
                <p14:nvPr/>
              </p14:nvContentPartPr>
              <p14:xfrm>
                <a:off x="6114750" y="1790265"/>
                <a:ext cx="129240" cy="159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8A1A5A50-5A7D-441F-9E54-4BE0227709F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05750" y="1781265"/>
                  <a:ext cx="14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FC9B0C0-8C37-4002-B0C9-8D3388C37ABF}"/>
                    </a:ext>
                  </a:extLst>
                </p14:cNvPr>
                <p14:cNvContentPartPr/>
                <p14:nvPr/>
              </p14:nvContentPartPr>
              <p14:xfrm>
                <a:off x="6109710" y="1904385"/>
                <a:ext cx="70560" cy="187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FC9B0C0-8C37-4002-B0C9-8D3388C37AB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00710" y="1895385"/>
                  <a:ext cx="88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AB75B16-B36E-4E9D-8827-8DD9684C4E35}"/>
                    </a:ext>
                  </a:extLst>
                </p14:cNvPr>
                <p14:cNvContentPartPr/>
                <p14:nvPr/>
              </p14:nvContentPartPr>
              <p14:xfrm>
                <a:off x="6278550" y="1923105"/>
                <a:ext cx="221760" cy="738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AB75B16-B36E-4E9D-8827-8DD9684C4E3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69550" y="1914465"/>
                  <a:ext cx="239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1DCE355-0350-43F5-976A-C6C4403A8775}"/>
                    </a:ext>
                  </a:extLst>
                </p14:cNvPr>
                <p14:cNvContentPartPr/>
                <p14:nvPr/>
              </p14:nvContentPartPr>
              <p14:xfrm>
                <a:off x="6508230" y="1900785"/>
                <a:ext cx="118440" cy="666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1DCE355-0350-43F5-976A-C6C4403A877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99590" y="1891785"/>
                  <a:ext cx="136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0B65500-637C-4B00-A0CF-F20C019777F2}"/>
                    </a:ext>
                  </a:extLst>
                </p14:cNvPr>
                <p14:cNvContentPartPr/>
                <p14:nvPr/>
              </p14:nvContentPartPr>
              <p14:xfrm>
                <a:off x="6633510" y="1806465"/>
                <a:ext cx="218520" cy="1746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0B65500-637C-4B00-A0CF-F20C019777F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624510" y="1797465"/>
                  <a:ext cx="236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4E479D0-D0A8-4AC8-A895-D299E5318744}"/>
                    </a:ext>
                  </a:extLst>
                </p14:cNvPr>
                <p14:cNvContentPartPr/>
                <p14:nvPr/>
              </p14:nvContentPartPr>
              <p14:xfrm>
                <a:off x="6698670" y="1894305"/>
                <a:ext cx="132840" cy="871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4E479D0-D0A8-4AC8-A895-D299E531874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89670" y="1885305"/>
                  <a:ext cx="1504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1DD4FE8B-0284-4EB9-A202-18EC5A1706B5}"/>
              </a:ext>
            </a:extLst>
          </p:cNvPr>
          <p:cNvGrpSpPr/>
          <p:nvPr/>
        </p:nvGrpSpPr>
        <p:grpSpPr>
          <a:xfrm>
            <a:off x="4213230" y="2347185"/>
            <a:ext cx="3209040" cy="663840"/>
            <a:chOff x="4213230" y="2347185"/>
            <a:chExt cx="320904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742A026-D377-4264-99AE-8452ACB79752}"/>
                    </a:ext>
                  </a:extLst>
                </p14:cNvPr>
                <p14:cNvContentPartPr/>
                <p14:nvPr/>
              </p14:nvContentPartPr>
              <p14:xfrm>
                <a:off x="4213230" y="2489385"/>
                <a:ext cx="249840" cy="2750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742A026-D377-4264-99AE-8452ACB7975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04590" y="2480745"/>
                  <a:ext cx="267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9C2EE52-8AA0-4E87-A2FA-19BC71B9AA85}"/>
                    </a:ext>
                  </a:extLst>
                </p14:cNvPr>
                <p14:cNvContentPartPr/>
                <p14:nvPr/>
              </p14:nvContentPartPr>
              <p14:xfrm>
                <a:off x="4511670" y="2634465"/>
                <a:ext cx="209880" cy="1612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9C2EE52-8AA0-4E87-A2FA-19BC71B9AA8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02670" y="2625825"/>
                  <a:ext cx="227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A8325BCC-FA6F-4600-8C47-25A2A182F155}"/>
                    </a:ext>
                  </a:extLst>
                </p14:cNvPr>
                <p14:cNvContentPartPr/>
                <p14:nvPr/>
              </p14:nvContentPartPr>
              <p14:xfrm>
                <a:off x="4591230" y="2730585"/>
                <a:ext cx="77400" cy="144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A8325BCC-FA6F-4600-8C47-25A2A182F15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82230" y="272194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B77BE93-0045-45F1-9FAC-8D08AB19A38F}"/>
                    </a:ext>
                  </a:extLst>
                </p14:cNvPr>
                <p14:cNvContentPartPr/>
                <p14:nvPr/>
              </p14:nvContentPartPr>
              <p14:xfrm>
                <a:off x="4762230" y="2773065"/>
                <a:ext cx="186840" cy="806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B77BE93-0045-45F1-9FAC-8D08AB19A38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53590" y="2764425"/>
                  <a:ext cx="20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478CC4A1-2183-4C08-B051-A8F63503D373}"/>
                    </a:ext>
                  </a:extLst>
                </p14:cNvPr>
                <p14:cNvContentPartPr/>
                <p14:nvPr/>
              </p14:nvContentPartPr>
              <p14:xfrm>
                <a:off x="5001270" y="2737785"/>
                <a:ext cx="122040" cy="89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478CC4A1-2183-4C08-B051-A8F63503D37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92270" y="2728785"/>
                  <a:ext cx="139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03F6B75-2D10-4D0B-9321-51152E4C5DE4}"/>
                    </a:ext>
                  </a:extLst>
                </p14:cNvPr>
                <p14:cNvContentPartPr/>
                <p14:nvPr/>
              </p14:nvContentPartPr>
              <p14:xfrm>
                <a:off x="4998390" y="2618265"/>
                <a:ext cx="134280" cy="75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03F6B75-2D10-4D0B-9321-51152E4C5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89750" y="2609265"/>
                  <a:ext cx="151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9242CB3-EA77-439C-9E2E-053BB9FE432C}"/>
                    </a:ext>
                  </a:extLst>
                </p14:cNvPr>
                <p14:cNvContentPartPr/>
                <p14:nvPr/>
              </p14:nvContentPartPr>
              <p14:xfrm>
                <a:off x="5178390" y="2658225"/>
                <a:ext cx="100440" cy="162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9242CB3-EA77-439C-9E2E-053BB9FE43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169750" y="2649225"/>
                  <a:ext cx="118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F08E261-03A1-4860-A260-462BEA7DA1D6}"/>
                    </a:ext>
                  </a:extLst>
                </p14:cNvPr>
                <p14:cNvContentPartPr/>
                <p14:nvPr/>
              </p14:nvContentPartPr>
              <p14:xfrm>
                <a:off x="5127630" y="2688105"/>
                <a:ext cx="193680" cy="121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F08E261-03A1-4860-A260-462BEA7DA1D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18630" y="2679465"/>
                  <a:ext cx="21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0D3FB0C-EAD3-4E26-8FA7-F2552610BF69}"/>
                    </a:ext>
                  </a:extLst>
                </p14:cNvPr>
                <p14:cNvContentPartPr/>
                <p14:nvPr/>
              </p14:nvContentPartPr>
              <p14:xfrm>
                <a:off x="5428590" y="2653905"/>
                <a:ext cx="159480" cy="22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0D3FB0C-EAD3-4E26-8FA7-F2552610BF6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19590" y="2644905"/>
                  <a:ext cx="177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5BB65C1-041D-400E-8000-5F4AD48D9BB0}"/>
                    </a:ext>
                  </a:extLst>
                </p14:cNvPr>
                <p14:cNvContentPartPr/>
                <p14:nvPr/>
              </p14:nvContentPartPr>
              <p14:xfrm>
                <a:off x="5487630" y="2726265"/>
                <a:ext cx="113760" cy="118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5BB65C1-041D-400E-8000-5F4AD48D9BB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78630" y="2717265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9D015FF-5149-4B3C-BFF5-5E49E2A8FD67}"/>
                    </a:ext>
                  </a:extLst>
                </p14:cNvPr>
                <p14:cNvContentPartPr/>
                <p14:nvPr/>
              </p14:nvContentPartPr>
              <p14:xfrm>
                <a:off x="5819910" y="2347185"/>
                <a:ext cx="184680" cy="203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9D015FF-5149-4B3C-BFF5-5E49E2A8FD6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11270" y="2338545"/>
                  <a:ext cx="202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0C07CDA-FA11-4587-BD2B-0DC2D06CFE71}"/>
                    </a:ext>
                  </a:extLst>
                </p14:cNvPr>
                <p14:cNvContentPartPr/>
                <p14:nvPr/>
              </p14:nvContentPartPr>
              <p14:xfrm>
                <a:off x="6066510" y="2381025"/>
                <a:ext cx="273240" cy="1551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0C07CDA-FA11-4587-BD2B-0DC2D06CFE7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57870" y="2372025"/>
                  <a:ext cx="290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D5198EBC-A587-4732-9029-C0C99D4FE18A}"/>
                    </a:ext>
                  </a:extLst>
                </p14:cNvPr>
                <p14:cNvContentPartPr/>
                <p14:nvPr/>
              </p14:nvContentPartPr>
              <p14:xfrm>
                <a:off x="5705790" y="2618265"/>
                <a:ext cx="786960" cy="518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D5198EBC-A587-4732-9029-C0C99D4FE18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97150" y="2609265"/>
                  <a:ext cx="804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BFD43DD-A424-457E-A417-AABB023156A0}"/>
                    </a:ext>
                  </a:extLst>
                </p14:cNvPr>
                <p14:cNvContentPartPr/>
                <p14:nvPr/>
              </p14:nvContentPartPr>
              <p14:xfrm>
                <a:off x="5959230" y="2850105"/>
                <a:ext cx="52560" cy="1609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BFD43DD-A424-457E-A417-AABB023156A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950230" y="2841465"/>
                  <a:ext cx="70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11D56888-4A98-4604-8316-F98C0AC86EFC}"/>
                    </a:ext>
                  </a:extLst>
                </p14:cNvPr>
                <p14:cNvContentPartPr/>
                <p14:nvPr/>
              </p14:nvContentPartPr>
              <p14:xfrm>
                <a:off x="6067230" y="2866665"/>
                <a:ext cx="197640" cy="1252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11D56888-4A98-4604-8316-F98C0AC86EF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058590" y="2857665"/>
                  <a:ext cx="21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56D7813-A295-4F12-BD2F-5EDF7269D107}"/>
                    </a:ext>
                  </a:extLst>
                </p14:cNvPr>
                <p14:cNvContentPartPr/>
                <p14:nvPr/>
              </p14:nvContentPartPr>
              <p14:xfrm>
                <a:off x="6292230" y="2834265"/>
                <a:ext cx="141480" cy="1357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56D7813-A295-4F12-BD2F-5EDF7269D1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83590" y="2825625"/>
                  <a:ext cx="159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F152019-6C40-4F19-96A1-0B6CDC0FE3DF}"/>
                    </a:ext>
                  </a:extLst>
                </p14:cNvPr>
                <p14:cNvContentPartPr/>
                <p14:nvPr/>
              </p14:nvContentPartPr>
              <p14:xfrm>
                <a:off x="6505350" y="2571465"/>
                <a:ext cx="138600" cy="86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F152019-6C40-4F19-96A1-0B6CDC0FE3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96350" y="2562465"/>
                  <a:ext cx="156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D9540391-B74A-42E5-B49A-AA1B1BC9C804}"/>
                    </a:ext>
                  </a:extLst>
                </p14:cNvPr>
                <p14:cNvContentPartPr/>
                <p14:nvPr/>
              </p14:nvContentPartPr>
              <p14:xfrm>
                <a:off x="6519750" y="2666145"/>
                <a:ext cx="120600" cy="90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D9540391-B74A-42E5-B49A-AA1B1BC9C80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10750" y="2657505"/>
                  <a:ext cx="138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944C03BF-2515-484F-ABDC-BAE457D5C687}"/>
                    </a:ext>
                  </a:extLst>
                </p14:cNvPr>
                <p14:cNvContentPartPr/>
                <p14:nvPr/>
              </p14:nvContentPartPr>
              <p14:xfrm>
                <a:off x="6738630" y="2539425"/>
                <a:ext cx="46800" cy="1108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944C03BF-2515-484F-ABDC-BAE457D5C6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29990" y="2530425"/>
                  <a:ext cx="64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4B37793-D650-412A-82F2-4FA6C1E3068F}"/>
                    </a:ext>
                  </a:extLst>
                </p14:cNvPr>
                <p14:cNvContentPartPr/>
                <p14:nvPr/>
              </p14:nvContentPartPr>
              <p14:xfrm>
                <a:off x="6818910" y="2561745"/>
                <a:ext cx="92880" cy="950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4B37793-D650-412A-82F2-4FA6C1E3068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10270" y="2553105"/>
                  <a:ext cx="110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E4A6528-9F5E-4023-89C8-8FE9AF06386D}"/>
                    </a:ext>
                  </a:extLst>
                </p14:cNvPr>
                <p14:cNvContentPartPr/>
                <p14:nvPr/>
              </p14:nvContentPartPr>
              <p14:xfrm>
                <a:off x="6933750" y="2561025"/>
                <a:ext cx="78120" cy="918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E4A6528-9F5E-4023-89C8-8FE9AF06386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4750" y="2552385"/>
                  <a:ext cx="95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8FAB789-DC8D-47B3-80C3-2C413755BA9B}"/>
                    </a:ext>
                  </a:extLst>
                </p14:cNvPr>
                <p14:cNvContentPartPr/>
                <p14:nvPr/>
              </p14:nvContentPartPr>
              <p14:xfrm>
                <a:off x="7068030" y="2559225"/>
                <a:ext cx="132840" cy="824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8FAB789-DC8D-47B3-80C3-2C413755BA9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59030" y="2550585"/>
                  <a:ext cx="150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5C810DD-55ED-4B40-A879-81B715997A7F}"/>
                    </a:ext>
                  </a:extLst>
                </p14:cNvPr>
                <p14:cNvContentPartPr/>
                <p14:nvPr/>
              </p14:nvContentPartPr>
              <p14:xfrm>
                <a:off x="7239750" y="2472465"/>
                <a:ext cx="182520" cy="1609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5C810DD-55ED-4B40-A879-81B715997A7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31110" y="2463825"/>
                  <a:ext cx="2001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8349161D-F27C-4128-9092-53183DDE155D}"/>
              </a:ext>
            </a:extLst>
          </p:cNvPr>
          <p:cNvGrpSpPr/>
          <p:nvPr/>
        </p:nvGrpSpPr>
        <p:grpSpPr>
          <a:xfrm>
            <a:off x="7511550" y="3988425"/>
            <a:ext cx="1447200" cy="273240"/>
            <a:chOff x="7511550" y="3988425"/>
            <a:chExt cx="14472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9AA3122D-AC19-4827-9B33-A6DBF142A996}"/>
                    </a:ext>
                  </a:extLst>
                </p14:cNvPr>
                <p14:cNvContentPartPr/>
                <p14:nvPr/>
              </p14:nvContentPartPr>
              <p14:xfrm>
                <a:off x="7511550" y="3988425"/>
                <a:ext cx="435240" cy="2732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9AA3122D-AC19-4827-9B33-A6DBF142A99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02550" y="3979425"/>
                  <a:ext cx="452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3548568-5075-41DA-A4D2-DDA90788A9FC}"/>
                    </a:ext>
                  </a:extLst>
                </p14:cNvPr>
                <p14:cNvContentPartPr/>
                <p14:nvPr/>
              </p14:nvContentPartPr>
              <p14:xfrm>
                <a:off x="8070270" y="4136385"/>
                <a:ext cx="193680" cy="1188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3548568-5075-41DA-A4D2-DDA90788A9F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61630" y="4127385"/>
                  <a:ext cx="211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3153E823-FBA5-4DDB-978E-EB18DB429464}"/>
                    </a:ext>
                  </a:extLst>
                </p14:cNvPr>
                <p14:cNvContentPartPr/>
                <p14:nvPr/>
              </p14:nvContentPartPr>
              <p14:xfrm>
                <a:off x="8346750" y="4201545"/>
                <a:ext cx="339120" cy="536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3153E823-FBA5-4DDB-978E-EB18DB42946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37750" y="4192545"/>
                  <a:ext cx="356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1BDEC2F6-3CFF-40CC-826E-120886FB9C21}"/>
                    </a:ext>
                  </a:extLst>
                </p14:cNvPr>
                <p14:cNvContentPartPr/>
                <p14:nvPr/>
              </p14:nvContentPartPr>
              <p14:xfrm>
                <a:off x="8648070" y="4022265"/>
                <a:ext cx="44640" cy="388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1BDEC2F6-3CFF-40CC-826E-120886FB9C2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639070" y="4013265"/>
                  <a:ext cx="62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EE89F181-FFAA-4012-98CE-57262EBCC6F4}"/>
                    </a:ext>
                  </a:extLst>
                </p14:cNvPr>
                <p14:cNvContentPartPr/>
                <p14:nvPr/>
              </p14:nvContentPartPr>
              <p14:xfrm>
                <a:off x="8741310" y="4093545"/>
                <a:ext cx="217440" cy="1659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EE89F181-FFAA-4012-98CE-57262EBCC6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732310" y="4084905"/>
                  <a:ext cx="235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8C173359-A623-4E16-AD16-0609A026E27A}"/>
              </a:ext>
            </a:extLst>
          </p:cNvPr>
          <p:cNvGrpSpPr/>
          <p:nvPr/>
        </p:nvGrpSpPr>
        <p:grpSpPr>
          <a:xfrm>
            <a:off x="9283470" y="4069425"/>
            <a:ext cx="231120" cy="138600"/>
            <a:chOff x="9283470" y="4069425"/>
            <a:chExt cx="23112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37485CBE-FF6F-48B4-ACEE-9770084CB98C}"/>
                    </a:ext>
                  </a:extLst>
                </p14:cNvPr>
                <p14:cNvContentPartPr/>
                <p14:nvPr/>
              </p14:nvContentPartPr>
              <p14:xfrm>
                <a:off x="9283470" y="4069425"/>
                <a:ext cx="231120" cy="201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37485CBE-FF6F-48B4-ACEE-9770084CB98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74830" y="4060785"/>
                  <a:ext cx="248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B845764-CDE0-4F4E-887A-AAE5BDA45CF4}"/>
                    </a:ext>
                  </a:extLst>
                </p14:cNvPr>
                <p14:cNvContentPartPr/>
                <p14:nvPr/>
              </p14:nvContentPartPr>
              <p14:xfrm>
                <a:off x="9341790" y="4181025"/>
                <a:ext cx="153720" cy="270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B845764-CDE0-4F4E-887A-AAE5BDA45CF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32790" y="4172025"/>
                  <a:ext cx="1713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70AE8B0C-024F-4B42-A8F7-4F6B46FA5E27}"/>
                  </a:ext>
                </a:extLst>
              </p14:cNvPr>
              <p14:cNvContentPartPr/>
              <p14:nvPr/>
            </p14:nvContentPartPr>
            <p14:xfrm>
              <a:off x="9712230" y="3970425"/>
              <a:ext cx="336960" cy="19044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70AE8B0C-024F-4B42-A8F7-4F6B46FA5E27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9703590" y="3961425"/>
                <a:ext cx="354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66522FEC-8A46-4D90-8596-3E15048501AA}"/>
                  </a:ext>
                </a:extLst>
              </p14:cNvPr>
              <p14:cNvContentPartPr/>
              <p14:nvPr/>
            </p14:nvContentPartPr>
            <p14:xfrm>
              <a:off x="9812310" y="3984105"/>
              <a:ext cx="196200" cy="18468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66522FEC-8A46-4D90-8596-3E15048501AA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9803670" y="3975465"/>
                <a:ext cx="2138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upo 225">
            <a:extLst>
              <a:ext uri="{FF2B5EF4-FFF2-40B4-BE49-F238E27FC236}">
                <a16:creationId xmlns:a16="http://schemas.microsoft.com/office/drawing/2014/main" id="{79689458-92D6-4497-810D-53FBF7EB4DD9}"/>
              </a:ext>
            </a:extLst>
          </p:cNvPr>
          <p:cNvGrpSpPr/>
          <p:nvPr/>
        </p:nvGrpSpPr>
        <p:grpSpPr>
          <a:xfrm>
            <a:off x="7627830" y="4528425"/>
            <a:ext cx="3101760" cy="349200"/>
            <a:chOff x="7627830" y="4528425"/>
            <a:chExt cx="31017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710739B-A0ED-4958-8D3D-842023FA3493}"/>
                    </a:ext>
                  </a:extLst>
                </p14:cNvPr>
                <p14:cNvContentPartPr/>
                <p14:nvPr/>
              </p14:nvContentPartPr>
              <p14:xfrm>
                <a:off x="7627830" y="4596105"/>
                <a:ext cx="352080" cy="2815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9710739B-A0ED-4958-8D3D-842023FA349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618830" y="4587465"/>
                  <a:ext cx="369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4CAFB13-B980-4412-925E-85EC98443D6E}"/>
                    </a:ext>
                  </a:extLst>
                </p14:cNvPr>
                <p14:cNvContentPartPr/>
                <p14:nvPr/>
              </p14:nvContentPartPr>
              <p14:xfrm>
                <a:off x="8048310" y="4743705"/>
                <a:ext cx="130680" cy="1292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4CAFB13-B980-4412-925E-85EC98443D6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039310" y="4734705"/>
                  <a:ext cx="148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665E36C8-2D5F-46ED-A4B5-6184C8761F90}"/>
                    </a:ext>
                  </a:extLst>
                </p14:cNvPr>
                <p14:cNvContentPartPr/>
                <p14:nvPr/>
              </p14:nvContentPartPr>
              <p14:xfrm>
                <a:off x="8235150" y="4784025"/>
                <a:ext cx="242640" cy="885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665E36C8-2D5F-46ED-A4B5-6184C8761F9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26150" y="4775025"/>
                  <a:ext cx="260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AC8924D8-2B31-4FD4-84C7-7978B799BA17}"/>
                    </a:ext>
                  </a:extLst>
                </p14:cNvPr>
                <p14:cNvContentPartPr/>
                <p14:nvPr/>
              </p14:nvContentPartPr>
              <p14:xfrm>
                <a:off x="8526030" y="4750905"/>
                <a:ext cx="140760" cy="831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AC8924D8-2B31-4FD4-84C7-7978B799BA1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17030" y="4741905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DE99CB5-B079-43E0-B820-C0B0F95181E4}"/>
                    </a:ext>
                  </a:extLst>
                </p14:cNvPr>
                <p14:cNvContentPartPr/>
                <p14:nvPr/>
              </p14:nvContentPartPr>
              <p14:xfrm>
                <a:off x="8606310" y="4582785"/>
                <a:ext cx="109080" cy="543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DE99CB5-B079-43E0-B820-C0B0F95181E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97310" y="4573785"/>
                  <a:ext cx="12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7F5B6265-7038-4027-8802-FDD69CEB798E}"/>
                    </a:ext>
                  </a:extLst>
                </p14:cNvPr>
                <p14:cNvContentPartPr/>
                <p14:nvPr/>
              </p14:nvContentPartPr>
              <p14:xfrm>
                <a:off x="8651310" y="4661265"/>
                <a:ext cx="200160" cy="1760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7F5B6265-7038-4027-8802-FDD69CEB79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642310" y="4652265"/>
                  <a:ext cx="217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62259E44-E292-43BA-B079-6BAC74622B9A}"/>
                    </a:ext>
                  </a:extLst>
                </p14:cNvPr>
                <p14:cNvContentPartPr/>
                <p14:nvPr/>
              </p14:nvContentPartPr>
              <p14:xfrm>
                <a:off x="9075030" y="4694745"/>
                <a:ext cx="246600" cy="158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62259E44-E292-43BA-B079-6BAC74622B9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66030" y="4686105"/>
                  <a:ext cx="264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4AEB464-D98A-4134-99F2-91095F9A1974}"/>
                    </a:ext>
                  </a:extLst>
                </p14:cNvPr>
                <p14:cNvContentPartPr/>
                <p14:nvPr/>
              </p14:nvContentPartPr>
              <p14:xfrm>
                <a:off x="9144150" y="4781505"/>
                <a:ext cx="161280" cy="147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4AEB464-D98A-4134-99F2-91095F9A197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135510" y="4772505"/>
                  <a:ext cx="178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AFB1A09-FF3B-4BF8-B24C-2ABD50544CF5}"/>
                    </a:ext>
                  </a:extLst>
                </p14:cNvPr>
                <p14:cNvContentPartPr/>
                <p14:nvPr/>
              </p14:nvContentPartPr>
              <p14:xfrm>
                <a:off x="9562470" y="4528425"/>
                <a:ext cx="292680" cy="196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AFB1A09-FF3B-4BF8-B24C-2ABD50544CF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53470" y="4519785"/>
                  <a:ext cx="310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FB2CBC2D-E47A-4E00-BE20-393F7FF28CD5}"/>
                    </a:ext>
                  </a:extLst>
                </p14:cNvPr>
                <p14:cNvContentPartPr/>
                <p14:nvPr/>
              </p14:nvContentPartPr>
              <p14:xfrm>
                <a:off x="9861270" y="4557945"/>
                <a:ext cx="176040" cy="1652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FB2CBC2D-E47A-4E00-BE20-393F7FF28CD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852630" y="4549305"/>
                  <a:ext cx="19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3C4D4BB9-432E-4D64-90BF-FF75D7535A3B}"/>
                    </a:ext>
                  </a:extLst>
                </p14:cNvPr>
                <p14:cNvContentPartPr/>
                <p14:nvPr/>
              </p14:nvContentPartPr>
              <p14:xfrm>
                <a:off x="10135230" y="4637145"/>
                <a:ext cx="258480" cy="961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3C4D4BB9-432E-4D64-90BF-FF75D7535A3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126590" y="4628505"/>
                  <a:ext cx="276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2A75194E-F761-4162-AF5C-A129BA66A7A2}"/>
                    </a:ext>
                  </a:extLst>
                </p14:cNvPr>
                <p14:cNvContentPartPr/>
                <p14:nvPr/>
              </p14:nvContentPartPr>
              <p14:xfrm>
                <a:off x="10498830" y="4554345"/>
                <a:ext cx="230760" cy="1882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2A75194E-F761-4162-AF5C-A129BA66A7A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489830" y="4545705"/>
                  <a:ext cx="2484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3C21BAAC-5936-487C-913C-48B8804AF099}"/>
              </a:ext>
            </a:extLst>
          </p:cNvPr>
          <p:cNvGrpSpPr/>
          <p:nvPr/>
        </p:nvGrpSpPr>
        <p:grpSpPr>
          <a:xfrm>
            <a:off x="7365390" y="3494145"/>
            <a:ext cx="3657960" cy="1805760"/>
            <a:chOff x="7365390" y="3494145"/>
            <a:chExt cx="3657960" cy="18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E208B0C-6F06-433E-86EF-A3659D6B3902}"/>
                    </a:ext>
                  </a:extLst>
                </p14:cNvPr>
                <p14:cNvContentPartPr/>
                <p14:nvPr/>
              </p14:nvContentPartPr>
              <p14:xfrm>
                <a:off x="7406790" y="3529785"/>
                <a:ext cx="3233160" cy="147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E208B0C-6F06-433E-86EF-A3659D6B39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397790" y="3521145"/>
                  <a:ext cx="325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C8748965-543C-415D-9B07-E6ACC9A2B742}"/>
                    </a:ext>
                  </a:extLst>
                </p14:cNvPr>
                <p14:cNvContentPartPr/>
                <p14:nvPr/>
              </p14:nvContentPartPr>
              <p14:xfrm>
                <a:off x="7365390" y="3621225"/>
                <a:ext cx="3657960" cy="1678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C8748965-543C-415D-9B07-E6ACC9A2B74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56750" y="3612225"/>
                  <a:ext cx="3675600" cy="16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C373FF0F-B5CD-4CCC-8614-27A864BD4479}"/>
                    </a:ext>
                  </a:extLst>
                </p14:cNvPr>
                <p14:cNvContentPartPr/>
                <p14:nvPr/>
              </p14:nvContentPartPr>
              <p14:xfrm>
                <a:off x="10667310" y="3494145"/>
                <a:ext cx="271800" cy="16390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C373FF0F-B5CD-4CCC-8614-27A864BD447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58670" y="3485505"/>
                  <a:ext cx="289440" cy="16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upo 233">
            <a:extLst>
              <a:ext uri="{FF2B5EF4-FFF2-40B4-BE49-F238E27FC236}">
                <a16:creationId xmlns:a16="http://schemas.microsoft.com/office/drawing/2014/main" id="{9799F4CC-A03D-4FD5-853E-2A529C4F1E16}"/>
              </a:ext>
            </a:extLst>
          </p:cNvPr>
          <p:cNvGrpSpPr/>
          <p:nvPr/>
        </p:nvGrpSpPr>
        <p:grpSpPr>
          <a:xfrm>
            <a:off x="499110" y="3512145"/>
            <a:ext cx="5341680" cy="1317600"/>
            <a:chOff x="499110" y="3512145"/>
            <a:chExt cx="5341680" cy="13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8C902246-69BE-434E-9C18-5CCEF81326D9}"/>
                    </a:ext>
                  </a:extLst>
                </p14:cNvPr>
                <p14:cNvContentPartPr/>
                <p14:nvPr/>
              </p14:nvContentPartPr>
              <p14:xfrm>
                <a:off x="537630" y="3512145"/>
                <a:ext cx="4989600" cy="2422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8C902246-69BE-434E-9C18-5CCEF81326D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28630" y="3503505"/>
                  <a:ext cx="5007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62DFF7E-865C-4DCB-8F6A-66116DE47EAD}"/>
                    </a:ext>
                  </a:extLst>
                </p14:cNvPr>
                <p14:cNvContentPartPr/>
                <p14:nvPr/>
              </p14:nvContentPartPr>
              <p14:xfrm>
                <a:off x="499110" y="3759825"/>
                <a:ext cx="5341680" cy="10699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62DFF7E-865C-4DCB-8F6A-66116DE47EA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90110" y="3750825"/>
                  <a:ext cx="535932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B089A23F-AA91-4EDA-8E04-2FE3CD88B28D}"/>
                    </a:ext>
                  </a:extLst>
                </p14:cNvPr>
                <p14:cNvContentPartPr/>
                <p14:nvPr/>
              </p14:nvContentPartPr>
              <p14:xfrm>
                <a:off x="5628390" y="3532305"/>
                <a:ext cx="153720" cy="9507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B089A23F-AA91-4EDA-8E04-2FE3CD88B2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619390" y="3523665"/>
                  <a:ext cx="171360" cy="9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13C41E57-4241-49F1-BF37-FDAD378B8863}"/>
                  </a:ext>
                </a:extLst>
              </p14:cNvPr>
              <p14:cNvContentPartPr/>
              <p14:nvPr/>
            </p14:nvContentPartPr>
            <p14:xfrm>
              <a:off x="10189274" y="1803625"/>
              <a:ext cx="13680" cy="9072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13C41E57-4241-49F1-BF37-FDAD378B886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0180634" y="1794985"/>
                <a:ext cx="31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934FF564-72A2-4D29-9F77-20AD45DEED46}"/>
                  </a:ext>
                </a:extLst>
              </p14:cNvPr>
              <p14:cNvContentPartPr/>
              <p14:nvPr/>
            </p14:nvContentPartPr>
            <p14:xfrm>
              <a:off x="10268114" y="2559265"/>
              <a:ext cx="13320" cy="16380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934FF564-72A2-4D29-9F77-20AD45DEED46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0259114" y="2550265"/>
                <a:ext cx="3096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25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82FE6664-7D1E-4C7C-AB3C-7212AFA0EFAD}"/>
              </a:ext>
            </a:extLst>
          </p:cNvPr>
          <p:cNvGrpSpPr/>
          <p:nvPr/>
        </p:nvGrpSpPr>
        <p:grpSpPr>
          <a:xfrm>
            <a:off x="379590" y="190785"/>
            <a:ext cx="1006560" cy="498960"/>
            <a:chOff x="379590" y="190785"/>
            <a:chExt cx="100656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ACA2524-7B01-4025-98D6-8BD4FCBD1505}"/>
                    </a:ext>
                  </a:extLst>
                </p14:cNvPr>
                <p14:cNvContentPartPr/>
                <p14:nvPr/>
              </p14:nvContentPartPr>
              <p14:xfrm>
                <a:off x="379590" y="190785"/>
                <a:ext cx="214920" cy="3790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ACA2524-7B01-4025-98D6-8BD4FCBD15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590" y="182145"/>
                  <a:ext cx="23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81A5DD5-2DFB-4019-8504-2F496004F86C}"/>
                    </a:ext>
                  </a:extLst>
                </p14:cNvPr>
                <p14:cNvContentPartPr/>
                <p14:nvPr/>
              </p14:nvContentPartPr>
              <p14:xfrm>
                <a:off x="634110" y="478065"/>
                <a:ext cx="168840" cy="147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81A5DD5-2DFB-4019-8504-2F496004F8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470" y="469425"/>
                  <a:ext cx="186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D979F2C-C700-4C28-BAD9-3E7C768D8A63}"/>
                    </a:ext>
                  </a:extLst>
                </p14:cNvPr>
                <p14:cNvContentPartPr/>
                <p14:nvPr/>
              </p14:nvContentPartPr>
              <p14:xfrm>
                <a:off x="648150" y="524145"/>
                <a:ext cx="92880" cy="27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D979F2C-C700-4C28-BAD9-3E7C768D8A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510" y="515505"/>
                  <a:ext cx="110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2749522-AA0C-43BD-AE78-0870A4AE9443}"/>
                    </a:ext>
                  </a:extLst>
                </p14:cNvPr>
                <p14:cNvContentPartPr/>
                <p14:nvPr/>
              </p14:nvContentPartPr>
              <p14:xfrm>
                <a:off x="635910" y="448905"/>
                <a:ext cx="143640" cy="44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2749522-AA0C-43BD-AE78-0870A4AE94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270" y="440265"/>
                  <a:ext cx="161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982D1A9-AF1F-48B5-A58E-B94EA79E5C1D}"/>
                    </a:ext>
                  </a:extLst>
                </p14:cNvPr>
                <p14:cNvContentPartPr/>
                <p14:nvPr/>
              </p14:nvContentPartPr>
              <p14:xfrm>
                <a:off x="934350" y="609465"/>
                <a:ext cx="207720" cy="80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982D1A9-AF1F-48B5-A58E-B94EA79E5C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5350" y="600825"/>
                  <a:ext cx="225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2F6483E-53A7-4058-B44D-F9A015C81B6B}"/>
                    </a:ext>
                  </a:extLst>
                </p14:cNvPr>
                <p14:cNvContentPartPr/>
                <p14:nvPr/>
              </p14:nvContentPartPr>
              <p14:xfrm>
                <a:off x="1082310" y="427665"/>
                <a:ext cx="46800" cy="64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2F6483E-53A7-4058-B44D-F9A015C81B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3310" y="419025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4616472-BB57-4325-906A-4F3C4F81151A}"/>
                    </a:ext>
                  </a:extLst>
                </p14:cNvPr>
                <p14:cNvContentPartPr/>
                <p14:nvPr/>
              </p14:nvContentPartPr>
              <p14:xfrm>
                <a:off x="1163670" y="479505"/>
                <a:ext cx="222480" cy="179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4616472-BB57-4325-906A-4F3C4F8115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5030" y="470505"/>
                  <a:ext cx="24012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64C656D-E313-4C92-A0ED-37E5AFBE72C7}"/>
              </a:ext>
            </a:extLst>
          </p:cNvPr>
          <p:cNvGrpSpPr/>
          <p:nvPr/>
        </p:nvGrpSpPr>
        <p:grpSpPr>
          <a:xfrm>
            <a:off x="1730310" y="450705"/>
            <a:ext cx="156240" cy="84240"/>
            <a:chOff x="1730310" y="450705"/>
            <a:chExt cx="15624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AC83ABA-F60A-4AFA-A1E1-776CA0C539A5}"/>
                    </a:ext>
                  </a:extLst>
                </p14:cNvPr>
                <p14:cNvContentPartPr/>
                <p14:nvPr/>
              </p14:nvContentPartPr>
              <p14:xfrm>
                <a:off x="1730310" y="450705"/>
                <a:ext cx="144720" cy="12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AC83ABA-F60A-4AFA-A1E1-776CA0C539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1670" y="442065"/>
                  <a:ext cx="162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81EF334-B06B-4825-B0AB-0B9F7AC1164D}"/>
                    </a:ext>
                  </a:extLst>
                </p14:cNvPr>
                <p14:cNvContentPartPr/>
                <p14:nvPr/>
              </p14:nvContentPartPr>
              <p14:xfrm>
                <a:off x="1784310" y="506865"/>
                <a:ext cx="102240" cy="28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81EF334-B06B-4825-B0AB-0B9F7AC116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75670" y="497865"/>
                  <a:ext cx="1198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E91DB29B-7295-4E69-A8A9-EA1A11DFE937}"/>
                  </a:ext>
                </a:extLst>
              </p14:cNvPr>
              <p14:cNvContentPartPr/>
              <p14:nvPr/>
            </p14:nvContentPartPr>
            <p14:xfrm>
              <a:off x="2380110" y="412905"/>
              <a:ext cx="2481840" cy="1494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E91DB29B-7295-4E69-A8A9-EA1A11DFE9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71110" y="404265"/>
                <a:ext cx="249948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60A33F4A-8287-4211-AA94-5D3BED617353}"/>
              </a:ext>
            </a:extLst>
          </p:cNvPr>
          <p:cNvGrpSpPr/>
          <p:nvPr/>
        </p:nvGrpSpPr>
        <p:grpSpPr>
          <a:xfrm>
            <a:off x="485790" y="2273745"/>
            <a:ext cx="4499280" cy="471960"/>
            <a:chOff x="485790" y="2273745"/>
            <a:chExt cx="449928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501B7D8-C6E4-403F-A450-000E9F217DC5}"/>
                    </a:ext>
                  </a:extLst>
                </p14:cNvPr>
                <p14:cNvContentPartPr/>
                <p14:nvPr/>
              </p14:nvContentPartPr>
              <p14:xfrm>
                <a:off x="485790" y="2273745"/>
                <a:ext cx="214920" cy="4075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501B7D8-C6E4-403F-A450-000E9F217D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790" y="2265105"/>
                  <a:ext cx="232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F545F4B-E1C7-411D-8390-2138723ED8C8}"/>
                    </a:ext>
                  </a:extLst>
                </p14:cNvPr>
                <p14:cNvContentPartPr/>
                <p14:nvPr/>
              </p14:nvContentPartPr>
              <p14:xfrm>
                <a:off x="803310" y="2572545"/>
                <a:ext cx="159840" cy="173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F545F4B-E1C7-411D-8390-2138723ED8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4670" y="2563905"/>
                  <a:ext cx="177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A28898F-FEE9-4732-B883-16A9054AF3C6}"/>
                    </a:ext>
                  </a:extLst>
                </p14:cNvPr>
                <p14:cNvContentPartPr/>
                <p14:nvPr/>
              </p14:nvContentPartPr>
              <p14:xfrm>
                <a:off x="779190" y="2648865"/>
                <a:ext cx="108360" cy="48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A28898F-FEE9-4732-B883-16A9054AF3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550" y="2640225"/>
                  <a:ext cx="126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CB70E64-ECBF-4955-B75E-6B90021CA63D}"/>
                    </a:ext>
                  </a:extLst>
                </p14:cNvPr>
                <p14:cNvContentPartPr/>
                <p14:nvPr/>
              </p14:nvContentPartPr>
              <p14:xfrm>
                <a:off x="799350" y="2529705"/>
                <a:ext cx="177840" cy="78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CB70E64-ECBF-4955-B75E-6B90021CA6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0350" y="2520705"/>
                  <a:ext cx="195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A4178A5-32FB-4638-9A55-A37B086A596D}"/>
                    </a:ext>
                  </a:extLst>
                </p14:cNvPr>
                <p14:cNvContentPartPr/>
                <p14:nvPr/>
              </p14:nvContentPartPr>
              <p14:xfrm>
                <a:off x="1058910" y="2629785"/>
                <a:ext cx="190800" cy="100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A4178A5-32FB-4638-9A55-A37B086A59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0270" y="2621145"/>
                  <a:ext cx="208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3A1D2F1-83F3-4381-A225-99729E69D4AB}"/>
                    </a:ext>
                  </a:extLst>
                </p14:cNvPr>
                <p14:cNvContentPartPr/>
                <p14:nvPr/>
              </p14:nvContentPartPr>
              <p14:xfrm>
                <a:off x="1315590" y="2626545"/>
                <a:ext cx="132120" cy="108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3A1D2F1-83F3-4381-A225-99729E69D4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06590" y="2617545"/>
                  <a:ext cx="149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AF0F725-A270-4183-BC50-519C01E03306}"/>
                    </a:ext>
                  </a:extLst>
                </p14:cNvPr>
                <p14:cNvContentPartPr/>
                <p14:nvPr/>
              </p14:nvContentPartPr>
              <p14:xfrm>
                <a:off x="1410630" y="2500545"/>
                <a:ext cx="138240" cy="81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AF0F725-A270-4183-BC50-519C01E033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01630" y="2491905"/>
                  <a:ext cx="155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C224CEF-46CF-45DC-B359-647B5196DF76}"/>
                    </a:ext>
                  </a:extLst>
                </p14:cNvPr>
                <p14:cNvContentPartPr/>
                <p14:nvPr/>
              </p14:nvContentPartPr>
              <p14:xfrm>
                <a:off x="1519350" y="2543025"/>
                <a:ext cx="223920" cy="1965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C224CEF-46CF-45DC-B359-647B5196DF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10710" y="2534025"/>
                  <a:ext cx="241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C09B4D3-F2F1-475B-BD26-5994685A2621}"/>
                    </a:ext>
                  </a:extLst>
                </p14:cNvPr>
                <p14:cNvContentPartPr/>
                <p14:nvPr/>
              </p14:nvContentPartPr>
              <p14:xfrm>
                <a:off x="2067990" y="2501265"/>
                <a:ext cx="180360" cy="252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C09B4D3-F2F1-475B-BD26-5994685A26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58990" y="2492265"/>
                  <a:ext cx="19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6368252-3882-464F-9136-AF7FA69A4E67}"/>
                    </a:ext>
                  </a:extLst>
                </p14:cNvPr>
                <p14:cNvContentPartPr/>
                <p14:nvPr/>
              </p14:nvContentPartPr>
              <p14:xfrm>
                <a:off x="2098230" y="2607105"/>
                <a:ext cx="114120" cy="8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6368252-3882-464F-9136-AF7FA69A4E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89230" y="2598465"/>
                  <a:ext cx="131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2FB731D-A991-47F4-B5BA-24A80132BAA6}"/>
                    </a:ext>
                  </a:extLst>
                </p14:cNvPr>
                <p14:cNvContentPartPr/>
                <p14:nvPr/>
              </p14:nvContentPartPr>
              <p14:xfrm>
                <a:off x="2565150" y="2449785"/>
                <a:ext cx="2419920" cy="69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2FB731D-A991-47F4-B5BA-24A80132BA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6510" y="2441145"/>
                  <a:ext cx="24375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0ACB9A22-119E-46B6-96F9-583C325CA74D}"/>
              </a:ext>
            </a:extLst>
          </p:cNvPr>
          <p:cNvGrpSpPr/>
          <p:nvPr/>
        </p:nvGrpSpPr>
        <p:grpSpPr>
          <a:xfrm>
            <a:off x="3420870" y="4305"/>
            <a:ext cx="763920" cy="345075"/>
            <a:chOff x="3420870" y="4305"/>
            <a:chExt cx="763920" cy="3450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955B257-BC08-4FED-9A12-C873C5B86915}"/>
                    </a:ext>
                  </a:extLst>
                </p14:cNvPr>
                <p14:cNvContentPartPr/>
                <p14:nvPr/>
              </p14:nvContentPartPr>
              <p14:xfrm>
                <a:off x="3420870" y="308865"/>
                <a:ext cx="115200" cy="50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955B257-BC08-4FED-9A12-C873C5B869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11870" y="300225"/>
                  <a:ext cx="132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5910C95-B609-4A11-8540-B55122DFE46B}"/>
                    </a:ext>
                  </a:extLst>
                </p14:cNvPr>
                <p14:cNvContentPartPr/>
                <p14:nvPr/>
              </p14:nvContentPartPr>
              <p14:xfrm>
                <a:off x="3738390" y="4305"/>
                <a:ext cx="225720" cy="314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5910C95-B609-4A11-8540-B55122DFE4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29390" y="-4695"/>
                  <a:ext cx="243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91E1264-8BB7-4F3C-AE5F-217619792D26}"/>
                    </a:ext>
                  </a:extLst>
                </p14:cNvPr>
                <p14:cNvContentPartPr/>
                <p14:nvPr/>
              </p14:nvContentPartPr>
              <p14:xfrm>
                <a:off x="4048710" y="162180"/>
                <a:ext cx="136080" cy="187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91E1264-8BB7-4F3C-AE5F-217619792D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9710" y="153180"/>
                  <a:ext cx="153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AD76CC5-705F-4EF0-AD35-A6D5452D5F10}"/>
                    </a:ext>
                  </a:extLst>
                </p14:cNvPr>
                <p14:cNvContentPartPr/>
                <p14:nvPr/>
              </p14:nvContentPartPr>
              <p14:xfrm>
                <a:off x="4033950" y="269100"/>
                <a:ext cx="110520" cy="29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AD76CC5-705F-4EF0-AD35-A6D5452D5F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25310" y="260460"/>
                  <a:ext cx="1281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593623-A474-4E92-A2D6-51850C41DA59}"/>
              </a:ext>
            </a:extLst>
          </p:cNvPr>
          <p:cNvGrpSpPr/>
          <p:nvPr/>
        </p:nvGrpSpPr>
        <p:grpSpPr>
          <a:xfrm>
            <a:off x="3578190" y="1772100"/>
            <a:ext cx="703800" cy="459720"/>
            <a:chOff x="3578190" y="1772100"/>
            <a:chExt cx="70380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B7F466C-DA2B-4CAE-BF12-55481D5FF72F}"/>
                    </a:ext>
                  </a:extLst>
                </p14:cNvPr>
                <p14:cNvContentPartPr/>
                <p14:nvPr/>
              </p14:nvContentPartPr>
              <p14:xfrm>
                <a:off x="3578190" y="2189700"/>
                <a:ext cx="140400" cy="226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B7F466C-DA2B-4CAE-BF12-55481D5FF7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9190" y="2180700"/>
                  <a:ext cx="158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976DA0D-A20B-45D9-8E06-A06ED299A9A8}"/>
                    </a:ext>
                  </a:extLst>
                </p14:cNvPr>
                <p14:cNvContentPartPr/>
                <p14:nvPr/>
              </p14:nvContentPartPr>
              <p14:xfrm>
                <a:off x="3861150" y="1772100"/>
                <a:ext cx="256680" cy="408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976DA0D-A20B-45D9-8E06-A06ED299A9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2150" y="1763100"/>
                  <a:ext cx="274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FD88AB8-A4CA-4D66-8D69-76CB114F763C}"/>
                    </a:ext>
                  </a:extLst>
                </p14:cNvPr>
                <p14:cNvContentPartPr/>
                <p14:nvPr/>
              </p14:nvContentPartPr>
              <p14:xfrm>
                <a:off x="4149870" y="2031300"/>
                <a:ext cx="132120" cy="200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FD88AB8-A4CA-4D66-8D69-76CB114F76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41230" y="2022660"/>
                  <a:ext cx="149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C362279-0B58-4D35-AE42-3BAAB6D1BAB8}"/>
                    </a:ext>
                  </a:extLst>
                </p14:cNvPr>
                <p14:cNvContentPartPr/>
                <p14:nvPr/>
              </p14:nvContentPartPr>
              <p14:xfrm>
                <a:off x="4156350" y="2138580"/>
                <a:ext cx="95400" cy="20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C362279-0B58-4D35-AE42-3BAAB6D1BA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7710" y="2129580"/>
                  <a:ext cx="1130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ECA29971-D96F-481F-B7DD-6CCB138A5642}"/>
                  </a:ext>
                </a:extLst>
              </p14:cNvPr>
              <p14:cNvContentPartPr/>
              <p14:nvPr/>
            </p14:nvContentPartPr>
            <p14:xfrm>
              <a:off x="2548590" y="769140"/>
              <a:ext cx="223560" cy="31824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ECA29971-D96F-481F-B7DD-6CCB138A56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39590" y="760140"/>
                <a:ext cx="24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E9B43A52-1EB4-443C-94CB-571AB63F6D23}"/>
                  </a:ext>
                </a:extLst>
              </p14:cNvPr>
              <p14:cNvContentPartPr/>
              <p14:nvPr/>
            </p14:nvContentPartPr>
            <p14:xfrm>
              <a:off x="2661990" y="2820420"/>
              <a:ext cx="306360" cy="40932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E9B43A52-1EB4-443C-94CB-571AB63F6D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3350" y="2811780"/>
                <a:ext cx="324000" cy="42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C6092C95-7707-4473-91BA-96B9F6BE72A6}"/>
              </a:ext>
            </a:extLst>
          </p:cNvPr>
          <p:cNvGrpSpPr/>
          <p:nvPr/>
        </p:nvGrpSpPr>
        <p:grpSpPr>
          <a:xfrm>
            <a:off x="3944310" y="726660"/>
            <a:ext cx="507600" cy="396720"/>
            <a:chOff x="3944310" y="726660"/>
            <a:chExt cx="5076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1585F46-AC03-4441-95AF-5091F576D1C8}"/>
                    </a:ext>
                  </a:extLst>
                </p14:cNvPr>
                <p14:cNvContentPartPr/>
                <p14:nvPr/>
              </p14:nvContentPartPr>
              <p14:xfrm>
                <a:off x="3944310" y="726660"/>
                <a:ext cx="235800" cy="3549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1585F46-AC03-4441-95AF-5091F576D1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35310" y="718020"/>
                  <a:ext cx="253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38631A7-409D-4B0A-B119-0F762311704A}"/>
                    </a:ext>
                  </a:extLst>
                </p14:cNvPr>
                <p14:cNvContentPartPr/>
                <p14:nvPr/>
              </p14:nvContentPartPr>
              <p14:xfrm>
                <a:off x="4253910" y="944100"/>
                <a:ext cx="198000" cy="179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38631A7-409D-4B0A-B119-0F76231170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45270" y="935100"/>
                  <a:ext cx="2156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4C808F19-99FC-42E4-A989-CCF4F64488D5}"/>
              </a:ext>
            </a:extLst>
          </p:cNvPr>
          <p:cNvGrpSpPr/>
          <p:nvPr/>
        </p:nvGrpSpPr>
        <p:grpSpPr>
          <a:xfrm>
            <a:off x="4533630" y="941940"/>
            <a:ext cx="420840" cy="212040"/>
            <a:chOff x="4533630" y="941940"/>
            <a:chExt cx="4208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C47A767-49EA-43AD-AA48-337E5F8B46BE}"/>
                    </a:ext>
                  </a:extLst>
                </p14:cNvPr>
                <p14:cNvContentPartPr/>
                <p14:nvPr/>
              </p14:nvContentPartPr>
              <p14:xfrm>
                <a:off x="4533630" y="1054980"/>
                <a:ext cx="155520" cy="99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C47A767-49EA-43AD-AA48-337E5F8B46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24990" y="1045980"/>
                  <a:ext cx="173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76D1017-1553-47E8-801E-13353C5713CF}"/>
                    </a:ext>
                  </a:extLst>
                </p14:cNvPr>
                <p14:cNvContentPartPr/>
                <p14:nvPr/>
              </p14:nvContentPartPr>
              <p14:xfrm>
                <a:off x="4726230" y="1059660"/>
                <a:ext cx="55440" cy="50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76D1017-1553-47E8-801E-13353C5713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17590" y="1051020"/>
                  <a:ext cx="73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2484719-6C7A-41BE-AC99-C8F7DEC237FE}"/>
                    </a:ext>
                  </a:extLst>
                </p14:cNvPr>
                <p14:cNvContentPartPr/>
                <p14:nvPr/>
              </p14:nvContentPartPr>
              <p14:xfrm>
                <a:off x="4694910" y="941940"/>
                <a:ext cx="42840" cy="500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2484719-6C7A-41BE-AC99-C8F7DEC237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86270" y="933300"/>
                  <a:ext cx="60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E655BDB-7D14-4E93-B92E-2789D937ED59}"/>
                    </a:ext>
                  </a:extLst>
                </p14:cNvPr>
                <p14:cNvContentPartPr/>
                <p14:nvPr/>
              </p14:nvContentPartPr>
              <p14:xfrm>
                <a:off x="4793190" y="1011780"/>
                <a:ext cx="161280" cy="101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E655BDB-7D14-4E93-B92E-2789D937ED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4550" y="1003140"/>
                  <a:ext cx="178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C27E8E86-C56E-491B-AD79-2D9D46BD387F}"/>
              </a:ext>
            </a:extLst>
          </p:cNvPr>
          <p:cNvGrpSpPr/>
          <p:nvPr/>
        </p:nvGrpSpPr>
        <p:grpSpPr>
          <a:xfrm>
            <a:off x="4728030" y="3105900"/>
            <a:ext cx="683280" cy="267480"/>
            <a:chOff x="4728030" y="3105900"/>
            <a:chExt cx="6832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C0426FE-6726-47AB-948E-6B3F29F2EF2D}"/>
                    </a:ext>
                  </a:extLst>
                </p14:cNvPr>
                <p14:cNvContentPartPr/>
                <p14:nvPr/>
              </p14:nvContentPartPr>
              <p14:xfrm>
                <a:off x="4728030" y="3221460"/>
                <a:ext cx="237600" cy="151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C0426FE-6726-47AB-948E-6B3F29F2EF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9030" y="3212460"/>
                  <a:ext cx="255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F6C80BF-7D11-4EBC-BD33-27F8A4CA3629}"/>
                    </a:ext>
                  </a:extLst>
                </p14:cNvPr>
                <p14:cNvContentPartPr/>
                <p14:nvPr/>
              </p14:nvContentPartPr>
              <p14:xfrm>
                <a:off x="5009910" y="3208140"/>
                <a:ext cx="133560" cy="118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F6C80BF-7D11-4EBC-BD33-27F8A4CA36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01270" y="3199500"/>
                  <a:ext cx="151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6100A06-69E3-48A4-B0B9-6C512499DD8D}"/>
                    </a:ext>
                  </a:extLst>
                </p14:cNvPr>
                <p14:cNvContentPartPr/>
                <p14:nvPr/>
              </p14:nvContentPartPr>
              <p14:xfrm>
                <a:off x="5034390" y="3113460"/>
                <a:ext cx="96120" cy="137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6100A06-69E3-48A4-B0B9-6C512499DD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25750" y="3104820"/>
                  <a:ext cx="11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B8CAF8A-E449-44D9-97A7-19990DA534B0}"/>
                    </a:ext>
                  </a:extLst>
                </p14:cNvPr>
                <p14:cNvContentPartPr/>
                <p14:nvPr/>
              </p14:nvContentPartPr>
              <p14:xfrm>
                <a:off x="5229510" y="3105900"/>
                <a:ext cx="73800" cy="224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B8CAF8A-E449-44D9-97A7-19990DA534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20510" y="3097260"/>
                  <a:ext cx="91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C15A2DA-FBE6-4F81-9E92-3AA1BB8FB7D5}"/>
                    </a:ext>
                  </a:extLst>
                </p14:cNvPr>
                <p14:cNvContentPartPr/>
                <p14:nvPr/>
              </p14:nvContentPartPr>
              <p14:xfrm>
                <a:off x="5165430" y="3169260"/>
                <a:ext cx="245880" cy="198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C15A2DA-FBE6-4F81-9E92-3AA1BB8FB7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56790" y="3160260"/>
                  <a:ext cx="2635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AE85DEF6-308D-4334-ABFB-2AB9FF4B5061}"/>
              </a:ext>
            </a:extLst>
          </p:cNvPr>
          <p:cNvGrpSpPr/>
          <p:nvPr/>
        </p:nvGrpSpPr>
        <p:grpSpPr>
          <a:xfrm>
            <a:off x="2841630" y="861300"/>
            <a:ext cx="770760" cy="414360"/>
            <a:chOff x="2841630" y="861300"/>
            <a:chExt cx="7707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B6CEB98-342A-49EA-9320-790F291E21B5}"/>
                    </a:ext>
                  </a:extLst>
                </p14:cNvPr>
                <p14:cNvContentPartPr/>
                <p14:nvPr/>
              </p14:nvContentPartPr>
              <p14:xfrm>
                <a:off x="2841630" y="1037700"/>
                <a:ext cx="174240" cy="200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B6CEB98-342A-49EA-9320-790F291E21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32630" y="1029060"/>
                  <a:ext cx="191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3C3874C-0004-42A8-8AA2-62363204917B}"/>
                    </a:ext>
                  </a:extLst>
                </p14:cNvPr>
                <p14:cNvContentPartPr/>
                <p14:nvPr/>
              </p14:nvContentPartPr>
              <p14:xfrm>
                <a:off x="2857110" y="1166940"/>
                <a:ext cx="94680" cy="136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3C3874C-0004-42A8-8AA2-6236320491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48470" y="1158300"/>
                  <a:ext cx="11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E0CBE35-825B-403B-8DB0-7C5EAAB19404}"/>
                    </a:ext>
                  </a:extLst>
                </p14:cNvPr>
                <p14:cNvContentPartPr/>
                <p14:nvPr/>
              </p14:nvContentPartPr>
              <p14:xfrm>
                <a:off x="3540390" y="861300"/>
                <a:ext cx="30960" cy="1364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E0CBE35-825B-403B-8DB0-7C5EAAB194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31750" y="852300"/>
                  <a:ext cx="48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9934D43-AE47-4651-98F7-CAF9216D32AE}"/>
                    </a:ext>
                  </a:extLst>
                </p14:cNvPr>
                <p14:cNvContentPartPr/>
                <p14:nvPr/>
              </p14:nvContentPartPr>
              <p14:xfrm>
                <a:off x="3464430" y="957780"/>
                <a:ext cx="147960" cy="19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9934D43-AE47-4651-98F7-CAF9216D32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55430" y="948780"/>
                  <a:ext cx="165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FC45A7C-A80E-40EB-B0BD-472A59A21A63}"/>
                    </a:ext>
                  </a:extLst>
                </p14:cNvPr>
                <p14:cNvContentPartPr/>
                <p14:nvPr/>
              </p14:nvContentPartPr>
              <p14:xfrm>
                <a:off x="3023070" y="1186380"/>
                <a:ext cx="157320" cy="81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FC45A7C-A80E-40EB-B0BD-472A59A21A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4430" y="1177380"/>
                  <a:ext cx="174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82D766F-B237-4B9A-85AB-E9EA3DF8FFFF}"/>
                    </a:ext>
                  </a:extLst>
                </p14:cNvPr>
                <p14:cNvContentPartPr/>
                <p14:nvPr/>
              </p14:nvContentPartPr>
              <p14:xfrm>
                <a:off x="3179310" y="1163340"/>
                <a:ext cx="97200" cy="84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82D766F-B237-4B9A-85AB-E9EA3DF8FF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70670" y="1154700"/>
                  <a:ext cx="114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A871507-1CF5-48BF-8493-5852872D63F5}"/>
                    </a:ext>
                  </a:extLst>
                </p14:cNvPr>
                <p14:cNvContentPartPr/>
                <p14:nvPr/>
              </p14:nvContentPartPr>
              <p14:xfrm>
                <a:off x="3209550" y="1118340"/>
                <a:ext cx="63720" cy="72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A871507-1CF5-48BF-8493-5852872D63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00910" y="1109700"/>
                  <a:ext cx="81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FF2EED0-F769-452B-8173-0A12F67244A8}"/>
                    </a:ext>
                  </a:extLst>
                </p14:cNvPr>
                <p14:cNvContentPartPr/>
                <p14:nvPr/>
              </p14:nvContentPartPr>
              <p14:xfrm>
                <a:off x="3276150" y="1126980"/>
                <a:ext cx="105480" cy="1486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FF2EED0-F769-452B-8173-0A12F67244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7150" y="1118340"/>
                  <a:ext cx="1231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E749A06E-0323-482C-B81A-F4799DE2CA4B}"/>
              </a:ext>
            </a:extLst>
          </p:cNvPr>
          <p:cNvGrpSpPr/>
          <p:nvPr/>
        </p:nvGrpSpPr>
        <p:grpSpPr>
          <a:xfrm>
            <a:off x="2381190" y="31500"/>
            <a:ext cx="774720" cy="411480"/>
            <a:chOff x="2381190" y="31500"/>
            <a:chExt cx="77472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FC22CE8-596C-483C-B636-F4B37C104A51}"/>
                    </a:ext>
                  </a:extLst>
                </p14:cNvPr>
                <p14:cNvContentPartPr/>
                <p14:nvPr/>
              </p14:nvContentPartPr>
              <p14:xfrm>
                <a:off x="2381190" y="31500"/>
                <a:ext cx="174960" cy="365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FC22CE8-596C-483C-B636-F4B37C104A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72190" y="22500"/>
                  <a:ext cx="1926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BC65F89-0775-486F-ADCE-0535C83FD137}"/>
                    </a:ext>
                  </a:extLst>
                </p14:cNvPr>
                <p14:cNvContentPartPr/>
                <p14:nvPr/>
              </p14:nvContentPartPr>
              <p14:xfrm>
                <a:off x="2559030" y="282780"/>
                <a:ext cx="101880" cy="160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BC65F89-0775-486F-ADCE-0535C83FD1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0030" y="273780"/>
                  <a:ext cx="119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62256D2-AAED-45C1-B75E-4FDA9F4466F0}"/>
                    </a:ext>
                  </a:extLst>
                </p14:cNvPr>
                <p14:cNvContentPartPr/>
                <p14:nvPr/>
              </p14:nvContentPartPr>
              <p14:xfrm>
                <a:off x="2556150" y="378180"/>
                <a:ext cx="71280" cy="27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62256D2-AAED-45C1-B75E-4FDA9F4466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47150" y="369540"/>
                  <a:ext cx="88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E6719F0-BDF5-4832-820D-4C7A2ABA1E56}"/>
                    </a:ext>
                  </a:extLst>
                </p14:cNvPr>
                <p14:cNvContentPartPr/>
                <p14:nvPr/>
              </p14:nvContentPartPr>
              <p14:xfrm>
                <a:off x="2559390" y="265860"/>
                <a:ext cx="99360" cy="651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E6719F0-BDF5-4832-820D-4C7A2ABA1E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50390" y="257220"/>
                  <a:ext cx="117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8956FF3-556D-481C-B26C-5B784912DF67}"/>
                    </a:ext>
                  </a:extLst>
                </p14:cNvPr>
                <p14:cNvContentPartPr/>
                <p14:nvPr/>
              </p14:nvContentPartPr>
              <p14:xfrm>
                <a:off x="2709150" y="371700"/>
                <a:ext cx="226800" cy="558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8956FF3-556D-481C-B26C-5B784912DF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00510" y="363060"/>
                  <a:ext cx="244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A5B3691-CDBA-4D1A-A733-8AF289B64C9B}"/>
                    </a:ext>
                  </a:extLst>
                </p14:cNvPr>
                <p14:cNvContentPartPr/>
                <p14:nvPr/>
              </p14:nvContentPartPr>
              <p14:xfrm>
                <a:off x="2922270" y="350100"/>
                <a:ext cx="82080" cy="630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A5B3691-CDBA-4D1A-A733-8AF289B64C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13270" y="341100"/>
                  <a:ext cx="99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775CE81-2376-4D24-BE7E-DDA36EFA1964}"/>
                    </a:ext>
                  </a:extLst>
                </p14:cNvPr>
                <p14:cNvContentPartPr/>
                <p14:nvPr/>
              </p14:nvContentPartPr>
              <p14:xfrm>
                <a:off x="2947470" y="239220"/>
                <a:ext cx="196920" cy="159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775CE81-2376-4D24-BE7E-DDA36EFA19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8830" y="230580"/>
                  <a:ext cx="214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62D07329-F15B-4EE9-8D06-E99AB285FB76}"/>
                    </a:ext>
                  </a:extLst>
                </p14:cNvPr>
                <p14:cNvContentPartPr/>
                <p14:nvPr/>
              </p14:nvContentPartPr>
              <p14:xfrm>
                <a:off x="3045750" y="285660"/>
                <a:ext cx="110160" cy="1504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62D07329-F15B-4EE9-8D06-E99AB285FB7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36750" y="27702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AD238741-B7CB-4FBB-A9F8-E45BC5C77181}"/>
              </a:ext>
            </a:extLst>
          </p:cNvPr>
          <p:cNvGrpSpPr/>
          <p:nvPr/>
        </p:nvGrpSpPr>
        <p:grpSpPr>
          <a:xfrm>
            <a:off x="2547510" y="1866420"/>
            <a:ext cx="785160" cy="480240"/>
            <a:chOff x="2547510" y="1866420"/>
            <a:chExt cx="7851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3F72148-6E74-4BC2-9C06-BA3869321294}"/>
                    </a:ext>
                  </a:extLst>
                </p14:cNvPr>
                <p14:cNvContentPartPr/>
                <p14:nvPr/>
              </p14:nvContentPartPr>
              <p14:xfrm>
                <a:off x="2547510" y="1866420"/>
                <a:ext cx="225360" cy="3938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3F72148-6E74-4BC2-9C06-BA38693212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38510" y="1857780"/>
                  <a:ext cx="243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64F52CA-61F0-4B4E-B763-84856E637A05}"/>
                    </a:ext>
                  </a:extLst>
                </p14:cNvPr>
                <p14:cNvContentPartPr/>
                <p14:nvPr/>
              </p14:nvContentPartPr>
              <p14:xfrm>
                <a:off x="2751630" y="2147940"/>
                <a:ext cx="160200" cy="184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64F52CA-61F0-4B4E-B763-84856E637A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42990" y="2138940"/>
                  <a:ext cx="177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FB0CEB7-1489-44CD-9DDF-76A72098BCFD}"/>
                    </a:ext>
                  </a:extLst>
                </p14:cNvPr>
                <p14:cNvContentPartPr/>
                <p14:nvPr/>
              </p14:nvContentPartPr>
              <p14:xfrm>
                <a:off x="2777910" y="2252340"/>
                <a:ext cx="88560" cy="27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FB0CEB7-1489-44CD-9DDF-76A72098BC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68910" y="2243700"/>
                  <a:ext cx="106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3F01A92-E7E6-4950-93A9-94409888442A}"/>
                    </a:ext>
                  </a:extLst>
                </p14:cNvPr>
                <p14:cNvContentPartPr/>
                <p14:nvPr/>
              </p14:nvContentPartPr>
              <p14:xfrm>
                <a:off x="2768190" y="2139660"/>
                <a:ext cx="109080" cy="68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3F01A92-E7E6-4950-93A9-9440988844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59190" y="2131020"/>
                  <a:ext cx="126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76D86F9-7974-4BA4-A1B2-EC20D6BA9FF9}"/>
                    </a:ext>
                  </a:extLst>
                </p14:cNvPr>
                <p14:cNvContentPartPr/>
                <p14:nvPr/>
              </p14:nvContentPartPr>
              <p14:xfrm>
                <a:off x="2939910" y="2241900"/>
                <a:ext cx="209520" cy="849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76D86F9-7974-4BA4-A1B2-EC20D6BA9F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30910" y="2233260"/>
                  <a:ext cx="227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B2AF156-63FF-4B1A-9172-A1A61595EB23}"/>
                    </a:ext>
                  </a:extLst>
                </p14:cNvPr>
                <p14:cNvContentPartPr/>
                <p14:nvPr/>
              </p14:nvContentPartPr>
              <p14:xfrm>
                <a:off x="3060870" y="2137140"/>
                <a:ext cx="72720" cy="1069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B2AF156-63FF-4B1A-9172-A1A61595EB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52230" y="2128140"/>
                  <a:ext cx="90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982325C-EDDE-47F2-969A-AACD4D9296B0}"/>
                    </a:ext>
                  </a:extLst>
                </p14:cNvPr>
                <p14:cNvContentPartPr/>
                <p14:nvPr/>
              </p14:nvContentPartPr>
              <p14:xfrm>
                <a:off x="3165630" y="2162700"/>
                <a:ext cx="167040" cy="1839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982325C-EDDE-47F2-969A-AACD4D9296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56990" y="2153700"/>
                  <a:ext cx="1846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417BB15C-AF32-47F6-8A2E-E0C9EDC24F76}"/>
              </a:ext>
            </a:extLst>
          </p:cNvPr>
          <p:cNvGrpSpPr/>
          <p:nvPr/>
        </p:nvGrpSpPr>
        <p:grpSpPr>
          <a:xfrm>
            <a:off x="3019470" y="2815380"/>
            <a:ext cx="1576080" cy="695880"/>
            <a:chOff x="3019470" y="2815380"/>
            <a:chExt cx="1576080" cy="6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10CCB0A-4042-4A7C-8A64-F869CD2B4B6E}"/>
                    </a:ext>
                  </a:extLst>
                </p14:cNvPr>
                <p14:cNvContentPartPr/>
                <p14:nvPr/>
              </p14:nvContentPartPr>
              <p14:xfrm>
                <a:off x="3019470" y="3130020"/>
                <a:ext cx="194040" cy="2235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10CCB0A-4042-4A7C-8A64-F869CD2B4B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10830" y="3121020"/>
                  <a:ext cx="211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876D819-4DA1-497A-B02F-C56E280C945C}"/>
                    </a:ext>
                  </a:extLst>
                </p14:cNvPr>
                <p14:cNvContentPartPr/>
                <p14:nvPr/>
              </p14:nvContentPartPr>
              <p14:xfrm>
                <a:off x="3075270" y="3253500"/>
                <a:ext cx="111240" cy="385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876D819-4DA1-497A-B02F-C56E280C94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6630" y="3244500"/>
                  <a:ext cx="128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551EF22-DCEC-4AFF-AABD-2B48AE6FCBA5}"/>
                    </a:ext>
                  </a:extLst>
                </p14:cNvPr>
                <p14:cNvContentPartPr/>
                <p14:nvPr/>
              </p14:nvContentPartPr>
              <p14:xfrm>
                <a:off x="3754950" y="2889180"/>
                <a:ext cx="50400" cy="205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551EF22-DCEC-4AFF-AABD-2B48AE6FCBA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46310" y="2880180"/>
                  <a:ext cx="68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44CB8A5-4D82-4623-90A9-23180A9F08E2}"/>
                    </a:ext>
                  </a:extLst>
                </p14:cNvPr>
                <p14:cNvContentPartPr/>
                <p14:nvPr/>
              </p14:nvContentPartPr>
              <p14:xfrm>
                <a:off x="3678630" y="3021660"/>
                <a:ext cx="189720" cy="288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44CB8A5-4D82-4623-90A9-23180A9F08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69630" y="3013020"/>
                  <a:ext cx="207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97B378A-0BC5-4361-8ABB-F0F050850788}"/>
                    </a:ext>
                  </a:extLst>
                </p14:cNvPr>
                <p14:cNvContentPartPr/>
                <p14:nvPr/>
              </p14:nvContentPartPr>
              <p14:xfrm>
                <a:off x="4061670" y="2815380"/>
                <a:ext cx="310680" cy="3520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97B378A-0BC5-4361-8ABB-F0F0508507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52670" y="2806740"/>
                  <a:ext cx="328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F78F839-C46A-4615-B39C-9917420748B6}"/>
                    </a:ext>
                  </a:extLst>
                </p14:cNvPr>
                <p14:cNvContentPartPr/>
                <p14:nvPr/>
              </p14:nvContentPartPr>
              <p14:xfrm>
                <a:off x="4462710" y="3069540"/>
                <a:ext cx="132840" cy="1922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F78F839-C46A-4615-B39C-9917420748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54070" y="3060540"/>
                  <a:ext cx="150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93986CB-FA25-4B90-BCC4-4F8E565633C8}"/>
                    </a:ext>
                  </a:extLst>
                </p14:cNvPr>
                <p14:cNvContentPartPr/>
                <p14:nvPr/>
              </p14:nvContentPartPr>
              <p14:xfrm>
                <a:off x="3249510" y="3405420"/>
                <a:ext cx="266040" cy="93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93986CB-FA25-4B90-BCC4-4F8E565633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0510" y="3396780"/>
                  <a:ext cx="283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65F7985-6CAE-4F8E-A827-CDD1D2908B43}"/>
                    </a:ext>
                  </a:extLst>
                </p14:cNvPr>
                <p14:cNvContentPartPr/>
                <p14:nvPr/>
              </p14:nvContentPartPr>
              <p14:xfrm>
                <a:off x="3416550" y="3262140"/>
                <a:ext cx="77040" cy="86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65F7985-6CAE-4F8E-A827-CDD1D2908B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7910" y="3253500"/>
                  <a:ext cx="94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E3889A7-679A-4940-A486-25D78B4C99FB}"/>
                    </a:ext>
                  </a:extLst>
                </p14:cNvPr>
                <p14:cNvContentPartPr/>
                <p14:nvPr/>
              </p14:nvContentPartPr>
              <p14:xfrm>
                <a:off x="3575670" y="3311460"/>
                <a:ext cx="146160" cy="1998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E3889A7-679A-4940-A486-25D78B4C99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66670" y="3302820"/>
                  <a:ext cx="1638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57E99040-E586-4789-9971-989D6C94145D}"/>
              </a:ext>
            </a:extLst>
          </p:cNvPr>
          <p:cNvGrpSpPr/>
          <p:nvPr/>
        </p:nvGrpSpPr>
        <p:grpSpPr>
          <a:xfrm>
            <a:off x="5285310" y="307260"/>
            <a:ext cx="253440" cy="121320"/>
            <a:chOff x="5285310" y="307260"/>
            <a:chExt cx="25344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6268506-A9AE-4B5C-BC72-BF6ACA1505EF}"/>
                    </a:ext>
                  </a:extLst>
                </p14:cNvPr>
                <p14:cNvContentPartPr/>
                <p14:nvPr/>
              </p14:nvContentPartPr>
              <p14:xfrm>
                <a:off x="5285310" y="307260"/>
                <a:ext cx="245880" cy="25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6268506-A9AE-4B5C-BC72-BF6ACA1505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76670" y="298260"/>
                  <a:ext cx="263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0E40E45-7B9C-40B0-A7EB-4DC3C93ED755}"/>
                    </a:ext>
                  </a:extLst>
                </p14:cNvPr>
                <p14:cNvContentPartPr/>
                <p14:nvPr/>
              </p14:nvContentPartPr>
              <p14:xfrm>
                <a:off x="5358030" y="416700"/>
                <a:ext cx="180720" cy="118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0E40E45-7B9C-40B0-A7EB-4DC3C93ED7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9390" y="408060"/>
                  <a:ext cx="1983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0F593FAD-F325-470E-8F78-F6C3AF1E9C3D}"/>
              </a:ext>
            </a:extLst>
          </p:cNvPr>
          <p:cNvGrpSpPr/>
          <p:nvPr/>
        </p:nvGrpSpPr>
        <p:grpSpPr>
          <a:xfrm>
            <a:off x="5318790" y="1996020"/>
            <a:ext cx="3298680" cy="537840"/>
            <a:chOff x="5318790" y="1996020"/>
            <a:chExt cx="329868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C00B4D1-F756-4B9A-99D8-9637EDEB821E}"/>
                    </a:ext>
                  </a:extLst>
                </p14:cNvPr>
                <p14:cNvContentPartPr/>
                <p14:nvPr/>
              </p14:nvContentPartPr>
              <p14:xfrm>
                <a:off x="5318790" y="2377260"/>
                <a:ext cx="213120" cy="27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C00B4D1-F756-4B9A-99D8-9637EDEB82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10150" y="2368260"/>
                  <a:ext cx="230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E83A46C-DF85-46B8-ABEC-E8A788F19B88}"/>
                    </a:ext>
                  </a:extLst>
                </p14:cNvPr>
                <p14:cNvContentPartPr/>
                <p14:nvPr/>
              </p14:nvContentPartPr>
              <p14:xfrm>
                <a:off x="5355510" y="2488860"/>
                <a:ext cx="164160" cy="230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E83A46C-DF85-46B8-ABEC-E8A788F19B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46870" y="2480220"/>
                  <a:ext cx="181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71F24C6-ABEB-4872-AF02-C793A8916F19}"/>
                    </a:ext>
                  </a:extLst>
                </p14:cNvPr>
                <p14:cNvContentPartPr/>
                <p14:nvPr/>
              </p14:nvContentPartPr>
              <p14:xfrm>
                <a:off x="6209070" y="2059020"/>
                <a:ext cx="108360" cy="318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71F24C6-ABEB-4872-AF02-C793A8916F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00430" y="2050380"/>
                  <a:ext cx="126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D272D90-C4E6-4F20-94C4-11D02BD97848}"/>
                    </a:ext>
                  </a:extLst>
                </p14:cNvPr>
                <p14:cNvContentPartPr/>
                <p14:nvPr/>
              </p14:nvContentPartPr>
              <p14:xfrm>
                <a:off x="6441630" y="2104740"/>
                <a:ext cx="200520" cy="2268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D272D90-C4E6-4F20-94C4-11D02BD978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32630" y="2095740"/>
                  <a:ext cx="218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0EC29EA-1B0B-4403-B028-D3317FDF3FDA}"/>
                    </a:ext>
                  </a:extLst>
                </p14:cNvPr>
                <p14:cNvContentPartPr/>
                <p14:nvPr/>
              </p14:nvContentPartPr>
              <p14:xfrm>
                <a:off x="6889470" y="2262420"/>
                <a:ext cx="150120" cy="219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0EC29EA-1B0B-4403-B028-D3317FDF3F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80470" y="2253420"/>
                  <a:ext cx="167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06FC95D-D2F9-4A3B-9A36-37AD36172B37}"/>
                    </a:ext>
                  </a:extLst>
                </p14:cNvPr>
                <p14:cNvContentPartPr/>
                <p14:nvPr/>
              </p14:nvContentPartPr>
              <p14:xfrm>
                <a:off x="7191870" y="2059020"/>
                <a:ext cx="113760" cy="226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06FC95D-D2F9-4A3B-9A36-37AD36172B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82870" y="2050380"/>
                  <a:ext cx="131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6351644-51C6-4984-8488-03C77093B2A9}"/>
                    </a:ext>
                  </a:extLst>
                </p14:cNvPr>
                <p14:cNvContentPartPr/>
                <p14:nvPr/>
              </p14:nvContentPartPr>
              <p14:xfrm>
                <a:off x="7440630" y="2063700"/>
                <a:ext cx="268920" cy="238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6351644-51C6-4984-8488-03C77093B2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31990" y="2054700"/>
                  <a:ext cx="286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FFB4995-FDDF-46BC-B418-370AB884F5E9}"/>
                    </a:ext>
                  </a:extLst>
                </p14:cNvPr>
                <p14:cNvContentPartPr/>
                <p14:nvPr/>
              </p14:nvContentPartPr>
              <p14:xfrm>
                <a:off x="5608950" y="2410740"/>
                <a:ext cx="2959560" cy="1231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FFB4995-FDDF-46BC-B418-370AB884F5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99950" y="2401740"/>
                  <a:ext cx="2977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FBD7812-58B4-4E2A-AF93-0F822D0EC5AD}"/>
                    </a:ext>
                  </a:extLst>
                </p14:cNvPr>
                <p14:cNvContentPartPr/>
                <p14:nvPr/>
              </p14:nvContentPartPr>
              <p14:xfrm>
                <a:off x="7905750" y="1996020"/>
                <a:ext cx="262080" cy="399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FBD7812-58B4-4E2A-AF93-0F822D0EC5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96750" y="1987020"/>
                  <a:ext cx="2797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BB7D000-11F1-4FFB-A626-A87DDA32EC03}"/>
                    </a:ext>
                  </a:extLst>
                </p14:cNvPr>
                <p14:cNvContentPartPr/>
                <p14:nvPr/>
              </p14:nvContentPartPr>
              <p14:xfrm>
                <a:off x="5889750" y="2046780"/>
                <a:ext cx="426240" cy="4017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BB7D000-11F1-4FFB-A626-A87DDA32EC0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81110" y="2037780"/>
                  <a:ext cx="4438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9D33D9F-7337-487B-B28E-13B8E1F111F2}"/>
                    </a:ext>
                  </a:extLst>
                </p14:cNvPr>
                <p14:cNvContentPartPr/>
                <p14:nvPr/>
              </p14:nvContentPartPr>
              <p14:xfrm>
                <a:off x="8410110" y="2015820"/>
                <a:ext cx="207360" cy="1900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9D33D9F-7337-487B-B28E-13B8E1F111F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01470" y="2006820"/>
                  <a:ext cx="2250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9DED476C-52D0-41B4-BC18-821B165AE9C1}"/>
              </a:ext>
            </a:extLst>
          </p:cNvPr>
          <p:cNvGrpSpPr/>
          <p:nvPr/>
        </p:nvGrpSpPr>
        <p:grpSpPr>
          <a:xfrm>
            <a:off x="6219510" y="2714580"/>
            <a:ext cx="2476080" cy="333360"/>
            <a:chOff x="6219510" y="2714580"/>
            <a:chExt cx="247608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953D8FD-B0D3-4302-B9E9-DDF53AEF9AAE}"/>
                    </a:ext>
                  </a:extLst>
                </p14:cNvPr>
                <p14:cNvContentPartPr/>
                <p14:nvPr/>
              </p14:nvContentPartPr>
              <p14:xfrm>
                <a:off x="6219510" y="2827980"/>
                <a:ext cx="190440" cy="219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953D8FD-B0D3-4302-B9E9-DDF53AEF9A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510" y="2819340"/>
                  <a:ext cx="20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812F78B-3F24-4040-9F3D-9F6A58724D1B}"/>
                    </a:ext>
                  </a:extLst>
                </p14:cNvPr>
                <p14:cNvContentPartPr/>
                <p14:nvPr/>
              </p14:nvContentPartPr>
              <p14:xfrm>
                <a:off x="6433710" y="2930580"/>
                <a:ext cx="212400" cy="1087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812F78B-3F24-4040-9F3D-9F6A58724D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24710" y="2921580"/>
                  <a:ext cx="23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61352E1-9E05-4308-B77E-AE005DEAB60A}"/>
                    </a:ext>
                  </a:extLst>
                </p14:cNvPr>
                <p14:cNvContentPartPr/>
                <p14:nvPr/>
              </p14:nvContentPartPr>
              <p14:xfrm>
                <a:off x="6776070" y="2791260"/>
                <a:ext cx="246240" cy="213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61352E1-9E05-4308-B77E-AE005DEAB6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67430" y="2782620"/>
                  <a:ext cx="263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C94C35B-65AB-4D05-9EC9-85DAF922FA43}"/>
                    </a:ext>
                  </a:extLst>
                </p14:cNvPr>
                <p14:cNvContentPartPr/>
                <p14:nvPr/>
              </p14:nvContentPartPr>
              <p14:xfrm>
                <a:off x="7420110" y="2832300"/>
                <a:ext cx="24840" cy="147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C94C35B-65AB-4D05-9EC9-85DAF922FA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11470" y="2823300"/>
                  <a:ext cx="42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97A160A-EA88-431A-B367-1AB92C8E8E81}"/>
                    </a:ext>
                  </a:extLst>
                </p14:cNvPr>
                <p14:cNvContentPartPr/>
                <p14:nvPr/>
              </p14:nvContentPartPr>
              <p14:xfrm>
                <a:off x="7331190" y="2935620"/>
                <a:ext cx="159480" cy="54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97A160A-EA88-431A-B367-1AB92C8E8E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2550" y="2926980"/>
                  <a:ext cx="17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9B9834C-EEAB-4DCF-83C3-586164F6DF67}"/>
                    </a:ext>
                  </a:extLst>
                </p14:cNvPr>
                <p14:cNvContentPartPr/>
                <p14:nvPr/>
              </p14:nvContentPartPr>
              <p14:xfrm>
                <a:off x="7680750" y="2731500"/>
                <a:ext cx="193320" cy="1918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9B9834C-EEAB-4DCF-83C3-586164F6DF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1750" y="2722860"/>
                  <a:ext cx="210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49184F52-3391-4BA0-A97F-4FA78659A034}"/>
                    </a:ext>
                  </a:extLst>
                </p14:cNvPr>
                <p14:cNvContentPartPr/>
                <p14:nvPr/>
              </p14:nvContentPartPr>
              <p14:xfrm>
                <a:off x="7929510" y="2792700"/>
                <a:ext cx="165240" cy="1508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49184F52-3391-4BA0-A97F-4FA78659A03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20510" y="2783700"/>
                  <a:ext cx="18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590A87D-1707-4B37-B7C2-646E4D9E6E8B}"/>
                    </a:ext>
                  </a:extLst>
                </p14:cNvPr>
                <p14:cNvContentPartPr/>
                <p14:nvPr/>
              </p14:nvContentPartPr>
              <p14:xfrm>
                <a:off x="8133990" y="2822580"/>
                <a:ext cx="201240" cy="968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590A87D-1707-4B37-B7C2-646E4D9E6E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25350" y="2813580"/>
                  <a:ext cx="218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0B88CEE2-33E7-4199-AB33-8F0CE8F96F35}"/>
                    </a:ext>
                  </a:extLst>
                </p14:cNvPr>
                <p14:cNvContentPartPr/>
                <p14:nvPr/>
              </p14:nvContentPartPr>
              <p14:xfrm>
                <a:off x="8447550" y="2714580"/>
                <a:ext cx="248040" cy="203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0B88CEE2-33E7-4199-AB33-8F0CE8F96F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8910" y="2705940"/>
                  <a:ext cx="2656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D05110D-B836-4419-8C4A-B2819F8D9365}"/>
              </a:ext>
            </a:extLst>
          </p:cNvPr>
          <p:cNvGrpSpPr/>
          <p:nvPr/>
        </p:nvGrpSpPr>
        <p:grpSpPr>
          <a:xfrm>
            <a:off x="5858070" y="39780"/>
            <a:ext cx="2450520" cy="484560"/>
            <a:chOff x="5858070" y="39780"/>
            <a:chExt cx="24505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A793CFD-AFDC-4417-8E1B-49CB0EE32793}"/>
                    </a:ext>
                  </a:extLst>
                </p14:cNvPr>
                <p14:cNvContentPartPr/>
                <p14:nvPr/>
              </p14:nvContentPartPr>
              <p14:xfrm>
                <a:off x="6083790" y="121860"/>
                <a:ext cx="232920" cy="188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A793CFD-AFDC-4417-8E1B-49CB0EE327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75150" y="113220"/>
                  <a:ext cx="25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914E460-13FA-40E5-96A2-A73DEFA0867A}"/>
                    </a:ext>
                  </a:extLst>
                </p14:cNvPr>
                <p14:cNvContentPartPr/>
                <p14:nvPr/>
              </p14:nvContentPartPr>
              <p14:xfrm>
                <a:off x="6412830" y="135900"/>
                <a:ext cx="212400" cy="1868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914E460-13FA-40E5-96A2-A73DEFA086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03830" y="126900"/>
                  <a:ext cx="230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B555053-F5CC-4E9B-8628-929B1CC62363}"/>
                    </a:ext>
                  </a:extLst>
                </p14:cNvPr>
                <p14:cNvContentPartPr/>
                <p14:nvPr/>
              </p14:nvContentPartPr>
              <p14:xfrm>
                <a:off x="5858070" y="66780"/>
                <a:ext cx="248400" cy="3150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B555053-F5CC-4E9B-8628-929B1CC623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49430" y="57780"/>
                  <a:ext cx="266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12BB352-94B7-42DF-B262-D2EC33262AF9}"/>
                    </a:ext>
                  </a:extLst>
                </p14:cNvPr>
                <p14:cNvContentPartPr/>
                <p14:nvPr/>
              </p14:nvContentPartPr>
              <p14:xfrm>
                <a:off x="6813870" y="240660"/>
                <a:ext cx="155160" cy="11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12BB352-94B7-42DF-B262-D2EC33262A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04870" y="232020"/>
                  <a:ext cx="172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7DF6471-E221-4E70-BEC1-3D4E6AF51F1F}"/>
                    </a:ext>
                  </a:extLst>
                </p14:cNvPr>
                <p14:cNvContentPartPr/>
                <p14:nvPr/>
              </p14:nvContentPartPr>
              <p14:xfrm>
                <a:off x="7184310" y="112860"/>
                <a:ext cx="62640" cy="152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7DF6471-E221-4E70-BEC1-3D4E6AF51F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75310" y="104220"/>
                  <a:ext cx="80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D2DBD1D-BD88-44B0-828B-6C0EFB590F7E}"/>
                    </a:ext>
                  </a:extLst>
                </p14:cNvPr>
                <p14:cNvContentPartPr/>
                <p14:nvPr/>
              </p14:nvContentPartPr>
              <p14:xfrm>
                <a:off x="7299150" y="105300"/>
                <a:ext cx="201600" cy="1544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D2DBD1D-BD88-44B0-828B-6C0EFB590F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0510" y="96660"/>
                  <a:ext cx="219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9790C8F-1E6D-40BE-A316-59BFC21BE070}"/>
                    </a:ext>
                  </a:extLst>
                </p14:cNvPr>
                <p14:cNvContentPartPr/>
                <p14:nvPr/>
              </p14:nvContentPartPr>
              <p14:xfrm>
                <a:off x="7556550" y="39780"/>
                <a:ext cx="25524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9790C8F-1E6D-40BE-A316-59BFC21BE07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47550" y="31140"/>
                  <a:ext cx="272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B509C64-161A-49C5-BCB0-7D3EF6F60493}"/>
                    </a:ext>
                  </a:extLst>
                </p14:cNvPr>
                <p14:cNvContentPartPr/>
                <p14:nvPr/>
              </p14:nvContentPartPr>
              <p14:xfrm>
                <a:off x="7881630" y="73620"/>
                <a:ext cx="276120" cy="2008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B509C64-161A-49C5-BCB0-7D3EF6F604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72990" y="64980"/>
                  <a:ext cx="293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A9A4E37-B353-441A-9881-B31172D413A3}"/>
                    </a:ext>
                  </a:extLst>
                </p14:cNvPr>
                <p14:cNvContentPartPr/>
                <p14:nvPr/>
              </p14:nvContentPartPr>
              <p14:xfrm>
                <a:off x="5948430" y="471060"/>
                <a:ext cx="2360160" cy="53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A9A4E37-B353-441A-9881-B31172D413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9430" y="462420"/>
                  <a:ext cx="237780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A80C8382-DAFD-4C2B-9805-E6FD4BC10150}"/>
                  </a:ext>
                </a:extLst>
              </p14:cNvPr>
              <p14:cNvContentPartPr/>
              <p14:nvPr/>
            </p14:nvContentPartPr>
            <p14:xfrm>
              <a:off x="7407150" y="728460"/>
              <a:ext cx="236520" cy="21024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A80C8382-DAFD-4C2B-9805-E6FD4BC1015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398510" y="719820"/>
                <a:ext cx="25416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o 142">
            <a:extLst>
              <a:ext uri="{FF2B5EF4-FFF2-40B4-BE49-F238E27FC236}">
                <a16:creationId xmlns:a16="http://schemas.microsoft.com/office/drawing/2014/main" id="{781862A3-DFE7-409F-A0DC-C2DC1140DCF8}"/>
              </a:ext>
            </a:extLst>
          </p:cNvPr>
          <p:cNvGrpSpPr/>
          <p:nvPr/>
        </p:nvGrpSpPr>
        <p:grpSpPr>
          <a:xfrm>
            <a:off x="6025830" y="721980"/>
            <a:ext cx="1088280" cy="284040"/>
            <a:chOff x="6025830" y="721980"/>
            <a:chExt cx="10882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6D6532E-865E-46D0-96D0-5DCAB9BBFDBB}"/>
                    </a:ext>
                  </a:extLst>
                </p14:cNvPr>
                <p14:cNvContentPartPr/>
                <p14:nvPr/>
              </p14:nvContentPartPr>
              <p14:xfrm>
                <a:off x="6972990" y="721980"/>
                <a:ext cx="12960" cy="1951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6D6532E-865E-46D0-96D0-5DCAB9BBFD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63990" y="712980"/>
                  <a:ext cx="3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B0490B5-FE8B-4B95-9419-C6FAB4CF0567}"/>
                    </a:ext>
                  </a:extLst>
                </p14:cNvPr>
                <p14:cNvContentPartPr/>
                <p14:nvPr/>
              </p14:nvContentPartPr>
              <p14:xfrm>
                <a:off x="6841230" y="859140"/>
                <a:ext cx="272880" cy="352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B0490B5-FE8B-4B95-9419-C6FAB4CF05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32590" y="850500"/>
                  <a:ext cx="290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A33C917-5FDA-441B-B487-1EA7D9FEE1A8}"/>
                    </a:ext>
                  </a:extLst>
                </p14:cNvPr>
                <p14:cNvContentPartPr/>
                <p14:nvPr/>
              </p14:nvContentPartPr>
              <p14:xfrm>
                <a:off x="6025830" y="782100"/>
                <a:ext cx="43920" cy="223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A33C917-5FDA-441B-B487-1EA7D9FEE1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17190" y="773100"/>
                  <a:ext cx="6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B366BEBA-8185-457A-AF33-935C42239892}"/>
                    </a:ext>
                  </a:extLst>
                </p14:cNvPr>
                <p14:cNvContentPartPr/>
                <p14:nvPr/>
              </p14:nvContentPartPr>
              <p14:xfrm>
                <a:off x="6110790" y="831420"/>
                <a:ext cx="125280" cy="1677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B366BEBA-8185-457A-AF33-935C422398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02150" y="822780"/>
                  <a:ext cx="142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6A8B7E4-5E09-43C9-8773-CEC9C8ADE2A0}"/>
                    </a:ext>
                  </a:extLst>
                </p14:cNvPr>
                <p14:cNvContentPartPr/>
                <p14:nvPr/>
              </p14:nvContentPartPr>
              <p14:xfrm>
                <a:off x="6245430" y="833220"/>
                <a:ext cx="100800" cy="161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6A8B7E4-5E09-43C9-8773-CEC9C8ADE2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36790" y="824220"/>
                  <a:ext cx="118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38FD6200-A9C4-4F24-982F-79FC2A5F623C}"/>
                    </a:ext>
                  </a:extLst>
                </p14:cNvPr>
                <p14:cNvContentPartPr/>
                <p14:nvPr/>
              </p14:nvContentPartPr>
              <p14:xfrm>
                <a:off x="6403110" y="892620"/>
                <a:ext cx="131400" cy="1026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38FD6200-A9C4-4F24-982F-79FC2A5F623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94110" y="883980"/>
                  <a:ext cx="14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D4CE5B3-2FEF-44C1-9CEC-42D4249A7334}"/>
                    </a:ext>
                  </a:extLst>
                </p14:cNvPr>
                <p14:cNvContentPartPr/>
                <p14:nvPr/>
              </p14:nvContentPartPr>
              <p14:xfrm>
                <a:off x="6593910" y="774180"/>
                <a:ext cx="158400" cy="186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D4CE5B3-2FEF-44C1-9CEC-42D4249A73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84910" y="765540"/>
                  <a:ext cx="1760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572A36DA-F21D-403D-A94A-62BD4A34B2BA}"/>
              </a:ext>
            </a:extLst>
          </p:cNvPr>
          <p:cNvGrpSpPr/>
          <p:nvPr/>
        </p:nvGrpSpPr>
        <p:grpSpPr>
          <a:xfrm>
            <a:off x="8538630" y="401940"/>
            <a:ext cx="282240" cy="91440"/>
            <a:chOff x="8538630" y="401940"/>
            <a:chExt cx="2822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C636729-B29C-4A28-AFD8-3433C685DF6A}"/>
                    </a:ext>
                  </a:extLst>
                </p14:cNvPr>
                <p14:cNvContentPartPr/>
                <p14:nvPr/>
              </p14:nvContentPartPr>
              <p14:xfrm>
                <a:off x="8538630" y="401940"/>
                <a:ext cx="247680" cy="28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C636729-B29C-4A28-AFD8-3433C685DF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29630" y="393300"/>
                  <a:ext cx="26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2B270FE-8CFE-4179-A19B-25C8DC0A6741}"/>
                    </a:ext>
                  </a:extLst>
                </p14:cNvPr>
                <p14:cNvContentPartPr/>
                <p14:nvPr/>
              </p14:nvContentPartPr>
              <p14:xfrm>
                <a:off x="8589390" y="475380"/>
                <a:ext cx="231480" cy="180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2B270FE-8CFE-4179-A19B-25C8DC0A67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80390" y="466740"/>
                  <a:ext cx="249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6D0D3DE5-843A-47E3-980B-58EB7112ECA1}"/>
              </a:ext>
            </a:extLst>
          </p:cNvPr>
          <p:cNvGrpSpPr/>
          <p:nvPr/>
        </p:nvGrpSpPr>
        <p:grpSpPr>
          <a:xfrm>
            <a:off x="8784510" y="2313540"/>
            <a:ext cx="231840" cy="126720"/>
            <a:chOff x="8784510" y="2313540"/>
            <a:chExt cx="23184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A0486FA-E519-4DDB-9A93-5B84D91E7B34}"/>
                    </a:ext>
                  </a:extLst>
                </p14:cNvPr>
                <p14:cNvContentPartPr/>
                <p14:nvPr/>
              </p14:nvContentPartPr>
              <p14:xfrm>
                <a:off x="8784510" y="2313540"/>
                <a:ext cx="231840" cy="295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6A0486FA-E519-4DDB-9A93-5B84D91E7B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75510" y="2304900"/>
                  <a:ext cx="249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545A1FB-B896-4B0F-8C81-7C2568ECB471}"/>
                    </a:ext>
                  </a:extLst>
                </p14:cNvPr>
                <p14:cNvContentPartPr/>
                <p14:nvPr/>
              </p14:nvContentPartPr>
              <p14:xfrm>
                <a:off x="8784510" y="2416860"/>
                <a:ext cx="178920" cy="234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545A1FB-B896-4B0F-8C81-7C2568ECB4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75870" y="2407860"/>
                  <a:ext cx="1965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A25EAC35-0656-444C-ADCB-06D86A1D58D6}"/>
              </a:ext>
            </a:extLst>
          </p:cNvPr>
          <p:cNvGrpSpPr/>
          <p:nvPr/>
        </p:nvGrpSpPr>
        <p:grpSpPr>
          <a:xfrm>
            <a:off x="9169710" y="273420"/>
            <a:ext cx="1128960" cy="213480"/>
            <a:chOff x="9169710" y="273420"/>
            <a:chExt cx="11289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298F0B1-366E-492D-B6FC-BB76C2B46FA8}"/>
                    </a:ext>
                  </a:extLst>
                </p14:cNvPr>
                <p14:cNvContentPartPr/>
                <p14:nvPr/>
              </p14:nvContentPartPr>
              <p14:xfrm>
                <a:off x="9169710" y="273420"/>
                <a:ext cx="73800" cy="2098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298F0B1-366E-492D-B6FC-BB76C2B46F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61070" y="264780"/>
                  <a:ext cx="91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9DA771A-C919-447A-87B5-8D723C1145A1}"/>
                    </a:ext>
                  </a:extLst>
                </p14:cNvPr>
                <p14:cNvContentPartPr/>
                <p14:nvPr/>
              </p14:nvContentPartPr>
              <p14:xfrm>
                <a:off x="9287070" y="297900"/>
                <a:ext cx="180360" cy="1890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9DA771A-C919-447A-87B5-8D723C1145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78430" y="289260"/>
                  <a:ext cx="19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8182D49-94BF-4F59-B2D5-059D87739096}"/>
                    </a:ext>
                  </a:extLst>
                </p14:cNvPr>
                <p14:cNvContentPartPr/>
                <p14:nvPr/>
              </p14:nvContentPartPr>
              <p14:xfrm>
                <a:off x="9520710" y="296460"/>
                <a:ext cx="173520" cy="1818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8182D49-94BF-4F59-B2D5-059D877390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12070" y="287820"/>
                  <a:ext cx="191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55214F5-4B47-4385-A11C-2EE32B96D8D4}"/>
                    </a:ext>
                  </a:extLst>
                </p14:cNvPr>
                <p14:cNvContentPartPr/>
                <p14:nvPr/>
              </p14:nvContentPartPr>
              <p14:xfrm>
                <a:off x="9718350" y="280620"/>
                <a:ext cx="580320" cy="2041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55214F5-4B47-4385-A11C-2EE32B96D8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09710" y="271620"/>
                  <a:ext cx="5979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267691C6-0878-42C8-9B93-14A730B0EDC6}"/>
              </a:ext>
            </a:extLst>
          </p:cNvPr>
          <p:cNvGrpSpPr/>
          <p:nvPr/>
        </p:nvGrpSpPr>
        <p:grpSpPr>
          <a:xfrm>
            <a:off x="9298230" y="2139660"/>
            <a:ext cx="1152000" cy="243000"/>
            <a:chOff x="9298230" y="2139660"/>
            <a:chExt cx="11520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32E1782-50A0-489F-841A-CE88A0B76EAB}"/>
                    </a:ext>
                  </a:extLst>
                </p14:cNvPr>
                <p14:cNvContentPartPr/>
                <p14:nvPr/>
              </p14:nvContentPartPr>
              <p14:xfrm>
                <a:off x="9298230" y="2165580"/>
                <a:ext cx="56160" cy="2170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32E1782-50A0-489F-841A-CE88A0B76E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89230" y="2156940"/>
                  <a:ext cx="73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B9485F4-915A-4978-B1BB-CB755DF75F4B}"/>
                    </a:ext>
                  </a:extLst>
                </p14:cNvPr>
                <p14:cNvContentPartPr/>
                <p14:nvPr/>
              </p14:nvContentPartPr>
              <p14:xfrm>
                <a:off x="9431070" y="2197260"/>
                <a:ext cx="173880" cy="167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B9485F4-915A-4978-B1BB-CB755DF75F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22430" y="2188260"/>
                  <a:ext cx="191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5933521-1CE7-411D-A6DC-EF90341AD1D8}"/>
                    </a:ext>
                  </a:extLst>
                </p14:cNvPr>
                <p14:cNvContentPartPr/>
                <p14:nvPr/>
              </p14:nvContentPartPr>
              <p14:xfrm>
                <a:off x="9681630" y="2139660"/>
                <a:ext cx="204120" cy="2354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5933521-1CE7-411D-A6DC-EF90341AD1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72630" y="2131020"/>
                  <a:ext cx="221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357D953-5057-4064-966E-7E30B6BFE134}"/>
                    </a:ext>
                  </a:extLst>
                </p14:cNvPr>
                <p14:cNvContentPartPr/>
                <p14:nvPr/>
              </p14:nvContentPartPr>
              <p14:xfrm>
                <a:off x="9983670" y="2140020"/>
                <a:ext cx="466560" cy="228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357D953-5057-4064-966E-7E30B6BFE1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974670" y="2131020"/>
                  <a:ext cx="4842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8501882B-75D8-49E7-ABCA-B5271C97BB6F}"/>
              </a:ext>
            </a:extLst>
          </p:cNvPr>
          <p:cNvGrpSpPr/>
          <p:nvPr/>
        </p:nvGrpSpPr>
        <p:grpSpPr>
          <a:xfrm>
            <a:off x="6659790" y="3734460"/>
            <a:ext cx="1214280" cy="275040"/>
            <a:chOff x="448350" y="4105260"/>
            <a:chExt cx="12142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F39741B-ECB2-4BC2-B076-779008003E85}"/>
                    </a:ext>
                  </a:extLst>
                </p14:cNvPr>
                <p14:cNvContentPartPr/>
                <p14:nvPr/>
              </p14:nvContentPartPr>
              <p14:xfrm>
                <a:off x="706110" y="4105260"/>
                <a:ext cx="38160" cy="2750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F39741B-ECB2-4BC2-B076-779008003E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7470" y="4096260"/>
                  <a:ext cx="55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421C102-4BE5-4703-B979-7F6F64B5BC10}"/>
                    </a:ext>
                  </a:extLst>
                </p14:cNvPr>
                <p14:cNvContentPartPr/>
                <p14:nvPr/>
              </p14:nvContentPartPr>
              <p14:xfrm>
                <a:off x="448350" y="4129380"/>
                <a:ext cx="473760" cy="896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421C102-4BE5-4703-B979-7F6F64B5BC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9350" y="4120740"/>
                  <a:ext cx="49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8726254E-9F28-4671-83BC-0BE58AA43FA3}"/>
                    </a:ext>
                  </a:extLst>
                </p14:cNvPr>
                <p14:cNvContentPartPr/>
                <p14:nvPr/>
              </p14:nvContentPartPr>
              <p14:xfrm>
                <a:off x="868470" y="4165020"/>
                <a:ext cx="181440" cy="1717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8726254E-9F28-4671-83BC-0BE58AA43F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9830" y="4156380"/>
                  <a:ext cx="19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2811E0CC-1D57-4170-B8A3-A9D44D22A326}"/>
                    </a:ext>
                  </a:extLst>
                </p14:cNvPr>
                <p14:cNvContentPartPr/>
                <p14:nvPr/>
              </p14:nvContentPartPr>
              <p14:xfrm>
                <a:off x="1101390" y="4106700"/>
                <a:ext cx="353520" cy="2440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2811E0CC-1D57-4170-B8A3-A9D44D22A3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750" y="4097700"/>
                  <a:ext cx="371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8BF667A-3708-4AB3-9613-CA17C85C42C4}"/>
                    </a:ext>
                  </a:extLst>
                </p14:cNvPr>
                <p14:cNvContentPartPr/>
                <p14:nvPr/>
              </p14:nvContentPartPr>
              <p14:xfrm>
                <a:off x="1460670" y="4137300"/>
                <a:ext cx="201960" cy="1760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8BF667A-3708-4AB3-9613-CA17C85C42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52030" y="4128300"/>
                  <a:ext cx="2196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BAC7A2C8-ED00-4CA6-97AB-DB3ACA61AFD9}"/>
              </a:ext>
            </a:extLst>
          </p:cNvPr>
          <p:cNvGrpSpPr/>
          <p:nvPr/>
        </p:nvGrpSpPr>
        <p:grpSpPr>
          <a:xfrm>
            <a:off x="8380230" y="3617820"/>
            <a:ext cx="589680" cy="353160"/>
            <a:chOff x="2168790" y="3988620"/>
            <a:chExt cx="5896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2C493A5-F86C-42F9-813B-EFCA75F4B70F}"/>
                    </a:ext>
                  </a:extLst>
                </p14:cNvPr>
                <p14:cNvContentPartPr/>
                <p14:nvPr/>
              </p14:nvContentPartPr>
              <p14:xfrm>
                <a:off x="2168790" y="3988620"/>
                <a:ext cx="293040" cy="3502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2C493A5-F86C-42F9-813B-EFCA75F4B70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59790" y="3979980"/>
                  <a:ext cx="310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0AE03806-8080-4F21-9C3A-9D89BE8FCA76}"/>
                    </a:ext>
                  </a:extLst>
                </p14:cNvPr>
                <p14:cNvContentPartPr/>
                <p14:nvPr/>
              </p14:nvContentPartPr>
              <p14:xfrm>
                <a:off x="2573790" y="4158180"/>
                <a:ext cx="163440" cy="183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0AE03806-8080-4F21-9C3A-9D89BE8FCA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65150" y="4149180"/>
                  <a:ext cx="181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B1054F7-3062-4550-B56B-BAFBA68F1703}"/>
                    </a:ext>
                  </a:extLst>
                </p14:cNvPr>
                <p14:cNvContentPartPr/>
                <p14:nvPr/>
              </p14:nvContentPartPr>
              <p14:xfrm>
                <a:off x="2566230" y="4247460"/>
                <a:ext cx="125280" cy="23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B1054F7-3062-4550-B56B-BAFBA68F170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57590" y="4238460"/>
                  <a:ext cx="142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2956C855-69B2-47EC-B869-A2E535B3225A}"/>
                    </a:ext>
                  </a:extLst>
                </p14:cNvPr>
                <p14:cNvContentPartPr/>
                <p14:nvPr/>
              </p14:nvContentPartPr>
              <p14:xfrm>
                <a:off x="2523390" y="4137300"/>
                <a:ext cx="235080" cy="291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2956C855-69B2-47EC-B869-A2E535B322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14750" y="4128300"/>
                  <a:ext cx="252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3285C5E-443A-4CCD-AA58-915F86522FDB}"/>
              </a:ext>
            </a:extLst>
          </p:cNvPr>
          <p:cNvGrpSpPr/>
          <p:nvPr/>
        </p:nvGrpSpPr>
        <p:grpSpPr>
          <a:xfrm>
            <a:off x="9284910" y="3798180"/>
            <a:ext cx="266400" cy="127080"/>
            <a:chOff x="3073470" y="4168980"/>
            <a:chExt cx="26640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FA0A81A-BFF2-45C4-BC27-311EFDB0DED0}"/>
                    </a:ext>
                  </a:extLst>
                </p14:cNvPr>
                <p14:cNvContentPartPr/>
                <p14:nvPr/>
              </p14:nvContentPartPr>
              <p14:xfrm>
                <a:off x="3073470" y="4168980"/>
                <a:ext cx="194040" cy="234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FA0A81A-BFF2-45C4-BC27-311EFDB0DE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64830" y="4159980"/>
                  <a:ext cx="211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BF2271D5-BE2F-48CC-81BC-6336AB04DA2B}"/>
                    </a:ext>
                  </a:extLst>
                </p14:cNvPr>
                <p14:cNvContentPartPr/>
                <p14:nvPr/>
              </p14:nvContentPartPr>
              <p14:xfrm>
                <a:off x="3102630" y="4266900"/>
                <a:ext cx="237240" cy="29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BF2271D5-BE2F-48CC-81BC-6336AB04DA2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93990" y="4257900"/>
                  <a:ext cx="2548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FD135A2-2B8A-4310-B62C-8CE47619530B}"/>
              </a:ext>
            </a:extLst>
          </p:cNvPr>
          <p:cNvGrpSpPr/>
          <p:nvPr/>
        </p:nvGrpSpPr>
        <p:grpSpPr>
          <a:xfrm>
            <a:off x="9930390" y="3691260"/>
            <a:ext cx="1535760" cy="275040"/>
            <a:chOff x="3718950" y="4062060"/>
            <a:chExt cx="15357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E2218F2-BCE4-48D8-9F67-E80D110EA020}"/>
                    </a:ext>
                  </a:extLst>
                </p14:cNvPr>
                <p14:cNvContentPartPr/>
                <p14:nvPr/>
              </p14:nvContentPartPr>
              <p14:xfrm>
                <a:off x="3718950" y="4062060"/>
                <a:ext cx="88200" cy="2340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E2218F2-BCE4-48D8-9F67-E80D110EA02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09950" y="4053420"/>
                  <a:ext cx="105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505879C-70A4-4F65-B404-56038EF9F899}"/>
                    </a:ext>
                  </a:extLst>
                </p14:cNvPr>
                <p14:cNvContentPartPr/>
                <p14:nvPr/>
              </p14:nvContentPartPr>
              <p14:xfrm>
                <a:off x="3977790" y="4113540"/>
                <a:ext cx="212760" cy="1753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505879C-70A4-4F65-B404-56038EF9F89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69150" y="4104900"/>
                  <a:ext cx="230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D51D21B-A718-4632-A718-ED5A7834B8C4}"/>
                    </a:ext>
                  </a:extLst>
                </p14:cNvPr>
                <p14:cNvContentPartPr/>
                <p14:nvPr/>
              </p14:nvContentPartPr>
              <p14:xfrm>
                <a:off x="4311510" y="4086540"/>
                <a:ext cx="205200" cy="2138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D51D21B-A718-4632-A718-ED5A7834B8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02510" y="4077900"/>
                  <a:ext cx="22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9E9EC91-7C64-41DB-914D-89DC9CBFC669}"/>
                    </a:ext>
                  </a:extLst>
                </p14:cNvPr>
                <p14:cNvContentPartPr/>
                <p14:nvPr/>
              </p14:nvContentPartPr>
              <p14:xfrm>
                <a:off x="4704990" y="4066380"/>
                <a:ext cx="549720" cy="270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9E9EC91-7C64-41DB-914D-89DC9CBFC6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95990" y="4057380"/>
                  <a:ext cx="5673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88070CCA-A3D7-407C-AFE6-BCCFEEE0993B}"/>
              </a:ext>
            </a:extLst>
          </p:cNvPr>
          <p:cNvGrpSpPr/>
          <p:nvPr/>
        </p:nvGrpSpPr>
        <p:grpSpPr>
          <a:xfrm>
            <a:off x="248370" y="5439460"/>
            <a:ext cx="1397160" cy="755640"/>
            <a:chOff x="522150" y="4872060"/>
            <a:chExt cx="139716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FA5D8022-7B05-4E23-835D-868376331D32}"/>
                    </a:ext>
                  </a:extLst>
                </p14:cNvPr>
                <p14:cNvContentPartPr/>
                <p14:nvPr/>
              </p14:nvContentPartPr>
              <p14:xfrm>
                <a:off x="714030" y="5025060"/>
                <a:ext cx="29880" cy="3229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FA5D8022-7B05-4E23-835D-868376331D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5390" y="5016060"/>
                  <a:ext cx="47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E8D5DE6-16F6-4AD4-AF16-1D89EF367ADB}"/>
                    </a:ext>
                  </a:extLst>
                </p14:cNvPr>
                <p14:cNvContentPartPr/>
                <p14:nvPr/>
              </p14:nvContentPartPr>
              <p14:xfrm>
                <a:off x="522150" y="4872060"/>
                <a:ext cx="416880" cy="2926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E8D5DE6-16F6-4AD4-AF16-1D89EF367A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3510" y="4863060"/>
                  <a:ext cx="434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2408A16-9CA2-4070-96FC-1BE1F393C2D9}"/>
                    </a:ext>
                  </a:extLst>
                </p14:cNvPr>
                <p14:cNvContentPartPr/>
                <p14:nvPr/>
              </p14:nvContentPartPr>
              <p14:xfrm>
                <a:off x="920310" y="5258700"/>
                <a:ext cx="248400" cy="2203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2408A16-9CA2-4070-96FC-1BE1F393C2D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1310" y="5249700"/>
                  <a:ext cx="266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DC7B508-DB8E-4F04-A0AB-F7B3AF638CEB}"/>
                    </a:ext>
                  </a:extLst>
                </p14:cNvPr>
                <p14:cNvContentPartPr/>
                <p14:nvPr/>
              </p14:nvContentPartPr>
              <p14:xfrm>
                <a:off x="953430" y="5366340"/>
                <a:ext cx="140040" cy="252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DC7B508-DB8E-4F04-A0AB-F7B3AF638C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4790" y="5357340"/>
                  <a:ext cx="157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BB2B871F-DCAD-4E83-9EBA-217370710A0C}"/>
                    </a:ext>
                  </a:extLst>
                </p14:cNvPr>
                <p14:cNvContentPartPr/>
                <p14:nvPr/>
              </p14:nvContentPartPr>
              <p14:xfrm>
                <a:off x="936870" y="5236380"/>
                <a:ext cx="201600" cy="536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BB2B871F-DCAD-4E83-9EBA-217370710A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7870" y="5227740"/>
                  <a:ext cx="219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F2D8047-0A0B-497E-967F-346FB173A480}"/>
                    </a:ext>
                  </a:extLst>
                </p14:cNvPr>
                <p14:cNvContentPartPr/>
                <p14:nvPr/>
              </p14:nvContentPartPr>
              <p14:xfrm>
                <a:off x="1220550" y="5372460"/>
                <a:ext cx="230400" cy="255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F2D8047-0A0B-497E-967F-346FB173A4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11910" y="5363820"/>
                  <a:ext cx="248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A16911F-1714-4AB7-8A1B-4EB062E132D4}"/>
                    </a:ext>
                  </a:extLst>
                </p14:cNvPr>
                <p14:cNvContentPartPr/>
                <p14:nvPr/>
              </p14:nvContentPartPr>
              <p14:xfrm>
                <a:off x="1506390" y="5379660"/>
                <a:ext cx="177480" cy="1861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A16911F-1714-4AB7-8A1B-4EB062E132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97750" y="5370660"/>
                  <a:ext cx="19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660D31B-8665-47F8-BA91-E051E772256E}"/>
                    </a:ext>
                  </a:extLst>
                </p14:cNvPr>
                <p14:cNvContentPartPr/>
                <p14:nvPr/>
              </p14:nvContentPartPr>
              <p14:xfrm>
                <a:off x="1461750" y="5196420"/>
                <a:ext cx="138240" cy="47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660D31B-8665-47F8-BA91-E051E77225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53110" y="5187420"/>
                  <a:ext cx="15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E3E1B2F2-3947-4F23-B0D6-E243CEE92C20}"/>
                    </a:ext>
                  </a:extLst>
                </p14:cNvPr>
                <p14:cNvContentPartPr/>
                <p14:nvPr/>
              </p14:nvContentPartPr>
              <p14:xfrm>
                <a:off x="1632750" y="5299020"/>
                <a:ext cx="286560" cy="2883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E3E1B2F2-3947-4F23-B0D6-E243CEE92C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24110" y="5290380"/>
                  <a:ext cx="30420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91244164-888D-47D0-AFE3-D81BCCB2D06E}"/>
              </a:ext>
            </a:extLst>
          </p:cNvPr>
          <p:cNvGrpSpPr/>
          <p:nvPr/>
        </p:nvGrpSpPr>
        <p:grpSpPr>
          <a:xfrm>
            <a:off x="1894290" y="5880820"/>
            <a:ext cx="322920" cy="126360"/>
            <a:chOff x="2168070" y="5313420"/>
            <a:chExt cx="32292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9DAAFCC-BD18-4F43-8008-B4BA023236FD}"/>
                    </a:ext>
                  </a:extLst>
                </p14:cNvPr>
                <p14:cNvContentPartPr/>
                <p14:nvPr/>
              </p14:nvContentPartPr>
              <p14:xfrm>
                <a:off x="2168070" y="5313420"/>
                <a:ext cx="251280" cy="378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9DAAFCC-BD18-4F43-8008-B4BA023236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59430" y="5304780"/>
                  <a:ext cx="268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53E6675C-211E-4BDC-A710-5D55D7477BB2}"/>
                    </a:ext>
                  </a:extLst>
                </p14:cNvPr>
                <p14:cNvContentPartPr/>
                <p14:nvPr/>
              </p14:nvContentPartPr>
              <p14:xfrm>
                <a:off x="2240430" y="5421060"/>
                <a:ext cx="250560" cy="187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53E6675C-211E-4BDC-A710-5D55D7477BB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31430" y="5412420"/>
                  <a:ext cx="2682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5DDD5879-1A2D-4518-BCA6-44D0851C8E01}"/>
              </a:ext>
            </a:extLst>
          </p:cNvPr>
          <p:cNvGrpSpPr/>
          <p:nvPr/>
        </p:nvGrpSpPr>
        <p:grpSpPr>
          <a:xfrm>
            <a:off x="2661090" y="5141020"/>
            <a:ext cx="3724920" cy="1548720"/>
            <a:chOff x="2934870" y="4573620"/>
            <a:chExt cx="3724920" cy="15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2655C22-90BC-43F3-920F-1469A6648251}"/>
                    </a:ext>
                  </a:extLst>
                </p14:cNvPr>
                <p14:cNvContentPartPr/>
                <p14:nvPr/>
              </p14:nvContentPartPr>
              <p14:xfrm>
                <a:off x="2934870" y="4910940"/>
                <a:ext cx="205200" cy="5072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2655C22-90BC-43F3-920F-1469A66482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26230" y="4901940"/>
                  <a:ext cx="2228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AE0369D-2B1F-4CEE-BA63-240928A5707D}"/>
                    </a:ext>
                  </a:extLst>
                </p14:cNvPr>
                <p14:cNvContentPartPr/>
                <p14:nvPr/>
              </p14:nvContentPartPr>
              <p14:xfrm>
                <a:off x="3366870" y="4854780"/>
                <a:ext cx="366120" cy="4521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AE0369D-2B1F-4CEE-BA63-240928A570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58230" y="4846140"/>
                  <a:ext cx="383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A00723F-D4B1-4C0D-84C4-42EBEE5D90FF}"/>
                    </a:ext>
                  </a:extLst>
                </p14:cNvPr>
                <p14:cNvContentPartPr/>
                <p14:nvPr/>
              </p14:nvContentPartPr>
              <p14:xfrm>
                <a:off x="3736590" y="5079420"/>
                <a:ext cx="214560" cy="2311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A00723F-D4B1-4C0D-84C4-42EBEE5D90F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27950" y="5070420"/>
                  <a:ext cx="232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96AADEE-29DD-40B0-BDE9-695328727CC7}"/>
                    </a:ext>
                  </a:extLst>
                </p14:cNvPr>
                <p14:cNvContentPartPr/>
                <p14:nvPr/>
              </p14:nvContentPartPr>
              <p14:xfrm>
                <a:off x="3754590" y="5194980"/>
                <a:ext cx="131760" cy="241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96AADEE-29DD-40B0-BDE9-695328727CC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45590" y="5185980"/>
                  <a:ext cx="149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DDFD3C5-6FE4-4207-ADA4-E4A1829A41DB}"/>
                    </a:ext>
                  </a:extLst>
                </p14:cNvPr>
                <p14:cNvContentPartPr/>
                <p14:nvPr/>
              </p14:nvContentPartPr>
              <p14:xfrm>
                <a:off x="3731910" y="5069700"/>
                <a:ext cx="194400" cy="68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DDFD3C5-6FE4-4207-ADA4-E4A1829A41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22910" y="5061060"/>
                  <a:ext cx="212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72B3548-3DDA-489A-87FE-17ED425AF112}"/>
                    </a:ext>
                  </a:extLst>
                </p14:cNvPr>
                <p14:cNvContentPartPr/>
                <p14:nvPr/>
              </p14:nvContentPartPr>
              <p14:xfrm>
                <a:off x="3951870" y="5196420"/>
                <a:ext cx="264240" cy="2059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472B3548-3DDA-489A-87FE-17ED425AF1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42870" y="5187780"/>
                  <a:ext cx="281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E2AF39A8-5300-4472-BADD-319786437809}"/>
                    </a:ext>
                  </a:extLst>
                </p14:cNvPr>
                <p14:cNvContentPartPr/>
                <p14:nvPr/>
              </p14:nvContentPartPr>
              <p14:xfrm>
                <a:off x="4282710" y="5214780"/>
                <a:ext cx="155880" cy="1332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E2AF39A8-5300-4472-BADD-3197864378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73710" y="5206140"/>
                  <a:ext cx="173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A3979501-3005-432E-A67A-2ECB2F323F49}"/>
                    </a:ext>
                  </a:extLst>
                </p14:cNvPr>
                <p14:cNvContentPartPr/>
                <p14:nvPr/>
              </p14:nvContentPartPr>
              <p14:xfrm>
                <a:off x="4221150" y="5027220"/>
                <a:ext cx="145080" cy="540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A3979501-3005-432E-A67A-2ECB2F323F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12150" y="5018580"/>
                  <a:ext cx="162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15A361D-C426-4112-9559-AE7B2C5D8C88}"/>
                    </a:ext>
                  </a:extLst>
                </p14:cNvPr>
                <p14:cNvContentPartPr/>
                <p14:nvPr/>
              </p14:nvContentPartPr>
              <p14:xfrm>
                <a:off x="4391430" y="5130180"/>
                <a:ext cx="208080" cy="2235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15A361D-C426-4112-9559-AE7B2C5D8C8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82430" y="5121180"/>
                  <a:ext cx="225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F5788AA-8976-4C6E-8032-B4AA20190C32}"/>
                    </a:ext>
                  </a:extLst>
                </p14:cNvPr>
                <p14:cNvContentPartPr/>
                <p14:nvPr/>
              </p14:nvContentPartPr>
              <p14:xfrm>
                <a:off x="4706790" y="5291100"/>
                <a:ext cx="237600" cy="165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F5788AA-8976-4C6E-8032-B4AA20190C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97790" y="5282100"/>
                  <a:ext cx="255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092FA3B-024F-477A-84D5-599781C8E67D}"/>
                    </a:ext>
                  </a:extLst>
                </p14:cNvPr>
                <p14:cNvContentPartPr/>
                <p14:nvPr/>
              </p14:nvContentPartPr>
              <p14:xfrm>
                <a:off x="5253270" y="4815900"/>
                <a:ext cx="221760" cy="4892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092FA3B-024F-477A-84D5-599781C8E67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44270" y="4807260"/>
                  <a:ext cx="2394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184957C-3FCA-4200-95F3-67BCC93AECE6}"/>
                    </a:ext>
                  </a:extLst>
                </p14:cNvPr>
                <p14:cNvContentPartPr/>
                <p14:nvPr/>
              </p14:nvContentPartPr>
              <p14:xfrm>
                <a:off x="5581230" y="5025420"/>
                <a:ext cx="179280" cy="268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184957C-3FCA-4200-95F3-67BCC93AECE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72230" y="5016780"/>
                  <a:ext cx="196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1C91828-1711-4FE9-9C8F-1B76A6117C29}"/>
                    </a:ext>
                  </a:extLst>
                </p14:cNvPr>
                <p14:cNvContentPartPr/>
                <p14:nvPr/>
              </p14:nvContentPartPr>
              <p14:xfrm>
                <a:off x="5570070" y="5156100"/>
                <a:ext cx="204120" cy="65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1C91828-1711-4FE9-9C8F-1B76A6117C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61070" y="5147100"/>
                  <a:ext cx="221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47A67A6-C81C-4EF5-821C-CB213BBBE27F}"/>
                    </a:ext>
                  </a:extLst>
                </p14:cNvPr>
                <p14:cNvContentPartPr/>
                <p14:nvPr/>
              </p14:nvContentPartPr>
              <p14:xfrm>
                <a:off x="5961750" y="4863780"/>
                <a:ext cx="182160" cy="437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47A67A6-C81C-4EF5-821C-CB213BBBE2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53110" y="4854780"/>
                  <a:ext cx="1998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94848E0-D42A-4CB2-8F5E-CCD6233A3E41}"/>
                    </a:ext>
                  </a:extLst>
                </p14:cNvPr>
                <p14:cNvContentPartPr/>
                <p14:nvPr/>
              </p14:nvContentPartPr>
              <p14:xfrm>
                <a:off x="6201150" y="4573620"/>
                <a:ext cx="278640" cy="2757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94848E0-D42A-4CB2-8F5E-CCD6233A3E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2510" y="4564620"/>
                  <a:ext cx="29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52405AE3-6524-4A2F-84A4-B90DD151ED05}"/>
                    </a:ext>
                  </a:extLst>
                </p14:cNvPr>
                <p14:cNvContentPartPr/>
                <p14:nvPr/>
              </p14:nvContentPartPr>
              <p14:xfrm>
                <a:off x="3332670" y="5524020"/>
                <a:ext cx="2950560" cy="946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52405AE3-6524-4A2F-84A4-B90DD151ED0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24030" y="5515380"/>
                  <a:ext cx="2968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0624BBC1-0A41-489E-9D43-FB59C4FD5E26}"/>
                    </a:ext>
                  </a:extLst>
                </p14:cNvPr>
                <p14:cNvContentPartPr/>
                <p14:nvPr/>
              </p14:nvContentPartPr>
              <p14:xfrm>
                <a:off x="4479270" y="5706540"/>
                <a:ext cx="223200" cy="3567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0624BBC1-0A41-489E-9D43-FB59C4FD5E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70630" y="5697900"/>
                  <a:ext cx="2408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5F447F63-F378-4CFE-B5F6-3529AE7D88D2}"/>
                    </a:ext>
                  </a:extLst>
                </p14:cNvPr>
                <p14:cNvContentPartPr/>
                <p14:nvPr/>
              </p14:nvContentPartPr>
              <p14:xfrm>
                <a:off x="4799670" y="5924700"/>
                <a:ext cx="136440" cy="1976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5F447F63-F378-4CFE-B5F6-3529AE7D88D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91030" y="5915700"/>
                  <a:ext cx="154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F75DD80-2251-4D00-BD43-A32FF87336D5}"/>
                    </a:ext>
                  </a:extLst>
                </p14:cNvPr>
                <p14:cNvContentPartPr/>
                <p14:nvPr/>
              </p14:nvContentPartPr>
              <p14:xfrm>
                <a:off x="4806150" y="6002100"/>
                <a:ext cx="114120" cy="198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F75DD80-2251-4D00-BD43-A32FF87336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97150" y="5993100"/>
                  <a:ext cx="13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744A03BB-A621-4EFA-8A2D-CD2D07367BF2}"/>
                    </a:ext>
                  </a:extLst>
                </p14:cNvPr>
                <p14:cNvContentPartPr/>
                <p14:nvPr/>
              </p14:nvContentPartPr>
              <p14:xfrm>
                <a:off x="4803630" y="5899140"/>
                <a:ext cx="231840" cy="388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744A03BB-A621-4EFA-8A2D-CD2D07367B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94990" y="5890140"/>
                  <a:ext cx="249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AE29378-0FED-46AA-BFFB-BC0EA242BA6A}"/>
                    </a:ext>
                  </a:extLst>
                </p14:cNvPr>
                <p14:cNvContentPartPr/>
                <p14:nvPr/>
              </p14:nvContentPartPr>
              <p14:xfrm>
                <a:off x="6416790" y="5409540"/>
                <a:ext cx="210960" cy="144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AE29378-0FED-46AA-BFFB-BC0EA242BA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08150" y="5400900"/>
                  <a:ext cx="228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7800242-3E44-45A5-B099-D499D4EE7922}"/>
                    </a:ext>
                  </a:extLst>
                </p14:cNvPr>
                <p14:cNvContentPartPr/>
                <p14:nvPr/>
              </p14:nvContentPartPr>
              <p14:xfrm>
                <a:off x="6479790" y="5503860"/>
                <a:ext cx="180000" cy="198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7800242-3E44-45A5-B099-D499D4EE79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71150" y="5495220"/>
                  <a:ext cx="1976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B71F1BAF-7C08-4AE3-A90C-2B8F96F7BC5D}"/>
              </a:ext>
            </a:extLst>
          </p:cNvPr>
          <p:cNvGrpSpPr/>
          <p:nvPr/>
        </p:nvGrpSpPr>
        <p:grpSpPr>
          <a:xfrm>
            <a:off x="7093932" y="6256934"/>
            <a:ext cx="520200" cy="309600"/>
            <a:chOff x="7776510" y="5657940"/>
            <a:chExt cx="5202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2810065D-8C92-47C8-AC8A-E07697810256}"/>
                    </a:ext>
                  </a:extLst>
                </p14:cNvPr>
                <p14:cNvContentPartPr/>
                <p14:nvPr/>
              </p14:nvContentPartPr>
              <p14:xfrm>
                <a:off x="7776510" y="5690700"/>
                <a:ext cx="46800" cy="2768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2810065D-8C92-47C8-AC8A-E0769781025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67870" y="5682060"/>
                  <a:ext cx="64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4400F175-76CF-4563-B490-DEF8FAFB545D}"/>
                    </a:ext>
                  </a:extLst>
                </p14:cNvPr>
                <p14:cNvContentPartPr/>
                <p14:nvPr/>
              </p14:nvContentPartPr>
              <p14:xfrm>
                <a:off x="7917990" y="5720940"/>
                <a:ext cx="126720" cy="2095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4400F175-76CF-4563-B490-DEF8FAFB54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08990" y="5712300"/>
                  <a:ext cx="144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675AB0C-0E47-4354-9F05-49E48D118D49}"/>
                    </a:ext>
                  </a:extLst>
                </p14:cNvPr>
                <p14:cNvContentPartPr/>
                <p14:nvPr/>
              </p14:nvContentPartPr>
              <p14:xfrm>
                <a:off x="8081070" y="5657940"/>
                <a:ext cx="215640" cy="282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675AB0C-0E47-4354-9F05-49E48D118D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72430" y="5649300"/>
                  <a:ext cx="2332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26EE8ED6-C847-4570-A368-0B7C7154605E}"/>
              </a:ext>
            </a:extLst>
          </p:cNvPr>
          <p:cNvGrpSpPr/>
          <p:nvPr/>
        </p:nvGrpSpPr>
        <p:grpSpPr>
          <a:xfrm>
            <a:off x="6612612" y="5190614"/>
            <a:ext cx="3086640" cy="902880"/>
            <a:chOff x="7295190" y="4591620"/>
            <a:chExt cx="30866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01C04F3F-3DAE-499C-8A1A-727202963341}"/>
                    </a:ext>
                  </a:extLst>
                </p14:cNvPr>
                <p14:cNvContentPartPr/>
                <p14:nvPr/>
              </p14:nvContentPartPr>
              <p14:xfrm>
                <a:off x="7434510" y="4783500"/>
                <a:ext cx="158400" cy="5000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01C04F3F-3DAE-499C-8A1A-7272029633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25510" y="4774860"/>
                  <a:ext cx="1760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3833153-7945-4480-8E1E-508254569974}"/>
                    </a:ext>
                  </a:extLst>
                </p14:cNvPr>
                <p14:cNvContentPartPr/>
                <p14:nvPr/>
              </p14:nvContentPartPr>
              <p14:xfrm>
                <a:off x="7589670" y="5009220"/>
                <a:ext cx="212040" cy="2408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3833153-7945-4480-8E1E-5082545699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81030" y="5000580"/>
                  <a:ext cx="229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0983057E-0B21-4958-A025-BA888823E34E}"/>
                    </a:ext>
                  </a:extLst>
                </p14:cNvPr>
                <p14:cNvContentPartPr/>
                <p14:nvPr/>
              </p14:nvContentPartPr>
              <p14:xfrm>
                <a:off x="7850310" y="5078700"/>
                <a:ext cx="168840" cy="1627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0983057E-0B21-4958-A025-BA888823E34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41310" y="5070060"/>
                  <a:ext cx="186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4E35209-0940-490F-BFFB-A95A7B22EE8A}"/>
                    </a:ext>
                  </a:extLst>
                </p14:cNvPr>
                <p14:cNvContentPartPr/>
                <p14:nvPr/>
              </p14:nvContentPartPr>
              <p14:xfrm>
                <a:off x="8011230" y="5137740"/>
                <a:ext cx="130320" cy="230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4E35209-0940-490F-BFFB-A95A7B22EE8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02230" y="5128740"/>
                  <a:ext cx="14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F98694FA-0F69-4FBB-BEFF-1769206B1BB0}"/>
                    </a:ext>
                  </a:extLst>
                </p14:cNvPr>
                <p14:cNvContentPartPr/>
                <p14:nvPr/>
              </p14:nvContentPartPr>
              <p14:xfrm>
                <a:off x="8233710" y="5040540"/>
                <a:ext cx="28080" cy="2037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F98694FA-0F69-4FBB-BEFF-1769206B1BB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24710" y="5031900"/>
                  <a:ext cx="45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89FA05DF-AC06-4033-ADB2-DDDFF41CCD0B}"/>
                    </a:ext>
                  </a:extLst>
                </p14:cNvPr>
                <p14:cNvContentPartPr/>
                <p14:nvPr/>
              </p14:nvContentPartPr>
              <p14:xfrm>
                <a:off x="8311470" y="5051700"/>
                <a:ext cx="122040" cy="1854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89FA05DF-AC06-4033-ADB2-DDDFF41CCD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302470" y="5042700"/>
                  <a:ext cx="139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F9F0007-D55D-4314-9F07-3C84FF5B7EF2}"/>
                    </a:ext>
                  </a:extLst>
                </p14:cNvPr>
                <p14:cNvContentPartPr/>
                <p14:nvPr/>
              </p14:nvContentPartPr>
              <p14:xfrm>
                <a:off x="8466630" y="4904100"/>
                <a:ext cx="162000" cy="3502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F9F0007-D55D-4314-9F07-3C84FF5B7E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57990" y="4895460"/>
                  <a:ext cx="1796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DAF4FE4-67A9-46B6-908F-EEF0C2FB7792}"/>
                    </a:ext>
                  </a:extLst>
                </p14:cNvPr>
                <p14:cNvContentPartPr/>
                <p14:nvPr/>
              </p14:nvContentPartPr>
              <p14:xfrm>
                <a:off x="8609910" y="4591620"/>
                <a:ext cx="248760" cy="2718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DAF4FE4-67A9-46B6-908F-EEF0C2FB77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01270" y="4582620"/>
                  <a:ext cx="266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FFC9DCCF-A531-42B5-9467-353BE96CF2CC}"/>
                    </a:ext>
                  </a:extLst>
                </p14:cNvPr>
                <p14:cNvContentPartPr/>
                <p14:nvPr/>
              </p14:nvContentPartPr>
              <p14:xfrm>
                <a:off x="7295190" y="5394060"/>
                <a:ext cx="1390320" cy="936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FFC9DCCF-A531-42B5-9467-353BE96CF2C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86550" y="5385060"/>
                  <a:ext cx="1407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F48F90FB-1981-418F-B1A9-A56C70031464}"/>
                    </a:ext>
                  </a:extLst>
                </p14:cNvPr>
                <p14:cNvContentPartPr/>
                <p14:nvPr/>
              </p14:nvContentPartPr>
              <p14:xfrm>
                <a:off x="8835990" y="5334660"/>
                <a:ext cx="223920" cy="31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F48F90FB-1981-418F-B1A9-A56C7003146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27350" y="5325660"/>
                  <a:ext cx="241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A5F1F243-C66F-457B-BCB1-4FDFC3394EA8}"/>
                    </a:ext>
                  </a:extLst>
                </p14:cNvPr>
                <p14:cNvContentPartPr/>
                <p14:nvPr/>
              </p14:nvContentPartPr>
              <p14:xfrm>
                <a:off x="8847150" y="5476860"/>
                <a:ext cx="193680" cy="176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A5F1F243-C66F-457B-BCB1-4FDFC3394EA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38150" y="5467860"/>
                  <a:ext cx="211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DE68154-3CA5-41FA-8613-63A4104062E4}"/>
                    </a:ext>
                  </a:extLst>
                </p14:cNvPr>
                <p14:cNvContentPartPr/>
                <p14:nvPr/>
              </p14:nvContentPartPr>
              <p14:xfrm>
                <a:off x="9237750" y="5207220"/>
                <a:ext cx="205200" cy="229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DE68154-3CA5-41FA-8613-63A4104062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28750" y="5198580"/>
                  <a:ext cx="222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2F3A36C9-F72C-465D-86D6-2F44E0B931C2}"/>
                    </a:ext>
                  </a:extLst>
                </p14:cNvPr>
                <p14:cNvContentPartPr/>
                <p14:nvPr/>
              </p14:nvContentPartPr>
              <p14:xfrm>
                <a:off x="9411270" y="5040180"/>
                <a:ext cx="81000" cy="954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2F3A36C9-F72C-465D-86D6-2F44E0B931C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02630" y="5031180"/>
                  <a:ext cx="9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774177C4-DC09-487A-AAED-3E21B3D2B557}"/>
                    </a:ext>
                  </a:extLst>
                </p14:cNvPr>
                <p14:cNvContentPartPr/>
                <p14:nvPr/>
              </p14:nvContentPartPr>
              <p14:xfrm>
                <a:off x="9500910" y="5195700"/>
                <a:ext cx="237960" cy="27468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774177C4-DC09-487A-AAED-3E21B3D2B5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92270" y="5186700"/>
                  <a:ext cx="255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5CDBD143-717E-4F5D-AB77-A921AD1992F9}"/>
                    </a:ext>
                  </a:extLst>
                </p14:cNvPr>
                <p14:cNvContentPartPr/>
                <p14:nvPr/>
              </p14:nvContentPartPr>
              <p14:xfrm>
                <a:off x="9793230" y="5218740"/>
                <a:ext cx="218520" cy="26136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5CDBD143-717E-4F5D-AB77-A921AD1992F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784230" y="5210100"/>
                  <a:ext cx="236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93ACCCC-5827-4F75-BCFF-D55DE3AECEF0}"/>
                    </a:ext>
                  </a:extLst>
                </p14:cNvPr>
                <p14:cNvContentPartPr/>
                <p14:nvPr/>
              </p14:nvContentPartPr>
              <p14:xfrm>
                <a:off x="10049910" y="5169060"/>
                <a:ext cx="331920" cy="2941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93ACCCC-5827-4F75-BCFF-D55DE3AECE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040910" y="5160060"/>
                  <a:ext cx="34956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1AB878B1-A2EE-4B43-931A-FBA1244B21F6}"/>
              </a:ext>
            </a:extLst>
          </p:cNvPr>
          <p:cNvGrpSpPr/>
          <p:nvPr/>
        </p:nvGrpSpPr>
        <p:grpSpPr>
          <a:xfrm>
            <a:off x="9450034" y="4408454"/>
            <a:ext cx="752760" cy="305640"/>
            <a:chOff x="3618510" y="6266700"/>
            <a:chExt cx="75276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8518705-9D06-4362-B0CF-B419587251BF}"/>
                    </a:ext>
                  </a:extLst>
                </p14:cNvPr>
                <p14:cNvContentPartPr/>
                <p14:nvPr/>
              </p14:nvContentPartPr>
              <p14:xfrm>
                <a:off x="3618510" y="6266700"/>
                <a:ext cx="189360" cy="3056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8518705-9D06-4362-B0CF-B419587251B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609510" y="6257700"/>
                  <a:ext cx="207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5199DBF-9D82-494B-95EC-28FC730CB0E4}"/>
                    </a:ext>
                  </a:extLst>
                </p14:cNvPr>
                <p14:cNvContentPartPr/>
                <p14:nvPr/>
              </p14:nvContentPartPr>
              <p14:xfrm>
                <a:off x="3939630" y="6344820"/>
                <a:ext cx="431640" cy="2145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5199DBF-9D82-494B-95EC-28FC730CB0E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30630" y="6336180"/>
                  <a:ext cx="4492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042CDC4F-1C17-4E8B-9345-519DF19A35B5}"/>
              </a:ext>
            </a:extLst>
          </p:cNvPr>
          <p:cNvGrpSpPr/>
          <p:nvPr/>
        </p:nvGrpSpPr>
        <p:grpSpPr>
          <a:xfrm>
            <a:off x="10300874" y="149425"/>
            <a:ext cx="1626480" cy="2702160"/>
            <a:chOff x="10300874" y="149425"/>
            <a:chExt cx="1626480" cy="270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7524EF2-7BE8-427F-99AD-3E0D428BDA89}"/>
                    </a:ext>
                  </a:extLst>
                </p14:cNvPr>
                <p14:cNvContentPartPr/>
                <p14:nvPr/>
              </p14:nvContentPartPr>
              <p14:xfrm>
                <a:off x="10300874" y="149425"/>
                <a:ext cx="570600" cy="270216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7524EF2-7BE8-427F-99AD-3E0D428BDA8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291874" y="140785"/>
                  <a:ext cx="588240" cy="27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35DAE72-FCEF-4E35-81FF-917C16AA84A6}"/>
                    </a:ext>
                  </a:extLst>
                </p14:cNvPr>
                <p14:cNvContentPartPr/>
                <p14:nvPr/>
              </p14:nvContentPartPr>
              <p14:xfrm>
                <a:off x="10913234" y="1106665"/>
                <a:ext cx="231480" cy="205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35DAE72-FCEF-4E35-81FF-917C16AA84A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04234" y="1098025"/>
                  <a:ext cx="249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1FAB61F-DE5B-4C7B-A25D-00F00B1CEBC6}"/>
                    </a:ext>
                  </a:extLst>
                </p14:cNvPr>
                <p14:cNvContentPartPr/>
                <p14:nvPr/>
              </p14:nvContentPartPr>
              <p14:xfrm>
                <a:off x="11111234" y="1024945"/>
                <a:ext cx="195840" cy="2286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1FAB61F-DE5B-4C7B-A25D-00F00B1CEBC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102234" y="1016305"/>
                  <a:ext cx="213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87DDA97-9EDB-4ED8-B662-9015693ADA39}"/>
                    </a:ext>
                  </a:extLst>
                </p14:cNvPr>
                <p14:cNvContentPartPr/>
                <p14:nvPr/>
              </p14:nvContentPartPr>
              <p14:xfrm>
                <a:off x="11624954" y="919825"/>
                <a:ext cx="61560" cy="1760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87DDA97-9EDB-4ED8-B662-9015693ADA3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15954" y="911185"/>
                  <a:ext cx="79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5D55AA2-7F22-4CE9-8BD4-16F850270191}"/>
                    </a:ext>
                  </a:extLst>
                </p14:cNvPr>
                <p14:cNvContentPartPr/>
                <p14:nvPr/>
              </p14:nvContentPartPr>
              <p14:xfrm>
                <a:off x="11518034" y="905785"/>
                <a:ext cx="182160" cy="23472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5D55AA2-7F22-4CE9-8BD4-16F85027019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509034" y="897145"/>
                  <a:ext cx="199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0FD0FAC-857E-404B-A923-65CCE989989D}"/>
                    </a:ext>
                  </a:extLst>
                </p14:cNvPr>
                <p14:cNvContentPartPr/>
                <p14:nvPr/>
              </p14:nvContentPartPr>
              <p14:xfrm>
                <a:off x="11483834" y="1052305"/>
                <a:ext cx="271800" cy="180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0FD0FAC-857E-404B-A923-65CCE989989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474834" y="1043665"/>
                  <a:ext cx="28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F0924D1-47E6-495D-8017-E06A69CC8CFD}"/>
                    </a:ext>
                  </a:extLst>
                </p14:cNvPr>
                <p14:cNvContentPartPr/>
                <p14:nvPr/>
              </p14:nvContentPartPr>
              <p14:xfrm>
                <a:off x="11402474" y="794545"/>
                <a:ext cx="524880" cy="48312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F0924D1-47E6-495D-8017-E06A69CC8CF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393834" y="785545"/>
                  <a:ext cx="542520" cy="50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C1D2443F-FC86-4EC1-9791-8576DB6604DC}"/>
              </a:ext>
            </a:extLst>
          </p:cNvPr>
          <p:cNvGrpSpPr/>
          <p:nvPr/>
        </p:nvGrpSpPr>
        <p:grpSpPr>
          <a:xfrm>
            <a:off x="334590" y="3880260"/>
            <a:ext cx="552960" cy="527760"/>
            <a:chOff x="7573154" y="3386545"/>
            <a:chExt cx="55296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80AB530D-5B94-425D-B4F4-E682EB0A2149}"/>
                    </a:ext>
                  </a:extLst>
                </p14:cNvPr>
                <p14:cNvContentPartPr/>
                <p14:nvPr/>
              </p14:nvContentPartPr>
              <p14:xfrm>
                <a:off x="7835954" y="3504625"/>
                <a:ext cx="128520" cy="24444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80AB530D-5B94-425D-B4F4-E682EB0A214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26954" y="3495985"/>
                  <a:ext cx="146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84125729-14FA-4D5B-B10D-52B2BB98044D}"/>
                    </a:ext>
                  </a:extLst>
                </p14:cNvPr>
                <p14:cNvContentPartPr/>
                <p14:nvPr/>
              </p14:nvContentPartPr>
              <p14:xfrm>
                <a:off x="7808954" y="3528745"/>
                <a:ext cx="132480" cy="22680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84125729-14FA-4D5B-B10D-52B2BB98044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00314" y="3519745"/>
                  <a:ext cx="150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A135812C-34DA-4DA7-9910-E605A902135F}"/>
                    </a:ext>
                  </a:extLst>
                </p14:cNvPr>
                <p14:cNvContentPartPr/>
                <p14:nvPr/>
              </p14:nvContentPartPr>
              <p14:xfrm>
                <a:off x="7683314" y="3660145"/>
                <a:ext cx="322920" cy="3816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A135812C-34DA-4DA7-9910-E605A902135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74314" y="3651145"/>
                  <a:ext cx="34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5ADD032-6449-4D71-9C7E-D251AE772B28}"/>
                    </a:ext>
                  </a:extLst>
                </p14:cNvPr>
                <p14:cNvContentPartPr/>
                <p14:nvPr/>
              </p14:nvContentPartPr>
              <p14:xfrm>
                <a:off x="7573154" y="3386545"/>
                <a:ext cx="552960" cy="52776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5ADD032-6449-4D71-9C7E-D251AE772B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64154" y="3377545"/>
                  <a:ext cx="5706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9DC09DB5-5BF7-40F4-9353-2868CD03A406}"/>
                  </a:ext>
                </a:extLst>
              </p14:cNvPr>
              <p14:cNvContentPartPr/>
              <p14:nvPr/>
            </p14:nvContentPartPr>
            <p14:xfrm>
              <a:off x="13978994" y="1449745"/>
              <a:ext cx="360" cy="360"/>
            </p14:xfrm>
          </p:contentPart>
        </mc:Choice>
        <mc:Fallback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9DC09DB5-5BF7-40F4-9353-2868CD03A40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3969994" y="14411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o 280">
            <a:extLst>
              <a:ext uri="{FF2B5EF4-FFF2-40B4-BE49-F238E27FC236}">
                <a16:creationId xmlns:a16="http://schemas.microsoft.com/office/drawing/2014/main" id="{81213F2A-30A1-49FB-8F45-FF8A9653BACD}"/>
              </a:ext>
            </a:extLst>
          </p:cNvPr>
          <p:cNvGrpSpPr/>
          <p:nvPr/>
        </p:nvGrpSpPr>
        <p:grpSpPr>
          <a:xfrm>
            <a:off x="1254434" y="3973345"/>
            <a:ext cx="1022040" cy="239760"/>
            <a:chOff x="7622834" y="3498505"/>
            <a:chExt cx="10220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411C4946-5184-400B-99AD-6E3519FC19BE}"/>
                    </a:ext>
                  </a:extLst>
                </p14:cNvPr>
                <p14:cNvContentPartPr/>
                <p14:nvPr/>
              </p14:nvContentPartPr>
              <p14:xfrm>
                <a:off x="7622834" y="3531625"/>
                <a:ext cx="63000" cy="19512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411C4946-5184-400B-99AD-6E3519FC19B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14194" y="3522985"/>
                  <a:ext cx="80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06E5ACAA-F5DB-42F9-A95C-B6D40AC32E5C}"/>
                    </a:ext>
                  </a:extLst>
                </p14:cNvPr>
                <p14:cNvContentPartPr/>
                <p14:nvPr/>
              </p14:nvContentPartPr>
              <p14:xfrm>
                <a:off x="7758914" y="3562585"/>
                <a:ext cx="196560" cy="17568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06E5ACAA-F5DB-42F9-A95C-B6D40AC32E5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50274" y="3553945"/>
                  <a:ext cx="21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87872DD3-F083-4BFD-A2A9-9CCD1CF5F294}"/>
                    </a:ext>
                  </a:extLst>
                </p14:cNvPr>
                <p14:cNvContentPartPr/>
                <p14:nvPr/>
              </p14:nvContentPartPr>
              <p14:xfrm>
                <a:off x="8022074" y="3549625"/>
                <a:ext cx="154440" cy="16776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87872DD3-F083-4BFD-A2A9-9CCD1CF5F29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13074" y="3540625"/>
                  <a:ext cx="17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962EE79F-CE6A-4F92-AA15-AAD12CEF5AF5}"/>
                    </a:ext>
                  </a:extLst>
                </p14:cNvPr>
                <p14:cNvContentPartPr/>
                <p14:nvPr/>
              </p14:nvContentPartPr>
              <p14:xfrm>
                <a:off x="8220434" y="3498505"/>
                <a:ext cx="424440" cy="20088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962EE79F-CE6A-4F92-AA15-AAD12CEF5A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1434" y="3489865"/>
                  <a:ext cx="4420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84056556-5ACF-4D47-919C-41B542678D84}"/>
              </a:ext>
            </a:extLst>
          </p:cNvPr>
          <p:cNvGrpSpPr/>
          <p:nvPr/>
        </p:nvGrpSpPr>
        <p:grpSpPr>
          <a:xfrm>
            <a:off x="2519474" y="3742225"/>
            <a:ext cx="3052080" cy="555480"/>
            <a:chOff x="8887874" y="3267385"/>
            <a:chExt cx="305208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50E6FDF-BAC5-4615-A1EE-CB2AACB953D1}"/>
                    </a:ext>
                  </a:extLst>
                </p14:cNvPr>
                <p14:cNvContentPartPr/>
                <p14:nvPr/>
              </p14:nvContentPartPr>
              <p14:xfrm>
                <a:off x="9427154" y="3296545"/>
                <a:ext cx="288720" cy="38088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50E6FDF-BAC5-4615-A1EE-CB2AACB953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18514" y="3287905"/>
                  <a:ext cx="306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8BBC7558-4D1F-465D-86DE-A9864FFD3918}"/>
                    </a:ext>
                  </a:extLst>
                </p14:cNvPr>
                <p14:cNvContentPartPr/>
                <p14:nvPr/>
              </p14:nvContentPartPr>
              <p14:xfrm>
                <a:off x="9754394" y="3550345"/>
                <a:ext cx="167040" cy="20808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8BBC7558-4D1F-465D-86DE-A9864FFD39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745394" y="3541345"/>
                  <a:ext cx="184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307562D6-80D6-4C71-8EF9-A6D47AEE6ADB}"/>
                    </a:ext>
                  </a:extLst>
                </p14:cNvPr>
                <p14:cNvContentPartPr/>
                <p14:nvPr/>
              </p14:nvContentPartPr>
              <p14:xfrm>
                <a:off x="9751154" y="3641065"/>
                <a:ext cx="109440" cy="3888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307562D6-80D6-4C71-8EF9-A6D47AEE6AD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742514" y="3632425"/>
                  <a:ext cx="127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21BA51F-1B2F-4BC7-8A4E-4F13F716FF31}"/>
                    </a:ext>
                  </a:extLst>
                </p14:cNvPr>
                <p14:cNvContentPartPr/>
                <p14:nvPr/>
              </p14:nvContentPartPr>
              <p14:xfrm>
                <a:off x="9739994" y="3509305"/>
                <a:ext cx="219960" cy="7416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21BA51F-1B2F-4BC7-8A4E-4F13F716FF3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30994" y="3500665"/>
                  <a:ext cx="237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9EDD4C8-CA2A-46B1-83C9-A44F13941559}"/>
                    </a:ext>
                  </a:extLst>
                </p14:cNvPr>
                <p14:cNvContentPartPr/>
                <p14:nvPr/>
              </p14:nvContentPartPr>
              <p14:xfrm>
                <a:off x="10194674" y="3333625"/>
                <a:ext cx="330480" cy="28908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9EDD4C8-CA2A-46B1-83C9-A44F1394155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186034" y="3324625"/>
                  <a:ext cx="348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43F3380F-D581-4998-B806-A2FC9D69B718}"/>
                    </a:ext>
                  </a:extLst>
                </p14:cNvPr>
                <p14:cNvContentPartPr/>
                <p14:nvPr/>
              </p14:nvContentPartPr>
              <p14:xfrm>
                <a:off x="10719554" y="3367825"/>
                <a:ext cx="65160" cy="23328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43F3380F-D581-4998-B806-A2FC9D69B71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710554" y="3359185"/>
                  <a:ext cx="8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1B011380-2E16-4F57-B655-06BE0A6870AA}"/>
                    </a:ext>
                  </a:extLst>
                </p14:cNvPr>
                <p14:cNvContentPartPr/>
                <p14:nvPr/>
              </p14:nvContentPartPr>
              <p14:xfrm>
                <a:off x="10876154" y="3368545"/>
                <a:ext cx="168120" cy="18468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1B011380-2E16-4F57-B655-06BE0A6870A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867154" y="3359905"/>
                  <a:ext cx="185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7A60D8D8-44B8-4972-8D5F-8C0181E2D9A1}"/>
                    </a:ext>
                  </a:extLst>
                </p14:cNvPr>
                <p14:cNvContentPartPr/>
                <p14:nvPr/>
              </p14:nvContentPartPr>
              <p14:xfrm>
                <a:off x="11154434" y="3285745"/>
                <a:ext cx="205200" cy="28836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7A60D8D8-44B8-4972-8D5F-8C0181E2D9A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145794" y="3276745"/>
                  <a:ext cx="222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108B469-6C64-4C5A-85A5-BC29A8A665AD}"/>
                    </a:ext>
                  </a:extLst>
                </p14:cNvPr>
                <p14:cNvContentPartPr/>
                <p14:nvPr/>
              </p14:nvContentPartPr>
              <p14:xfrm>
                <a:off x="11422994" y="3267385"/>
                <a:ext cx="516960" cy="33372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108B469-6C64-4C5A-85A5-BC29A8A665A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413994" y="3258745"/>
                  <a:ext cx="534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95A4A8E4-FCC3-4EE0-8AAD-C40BED31738E}"/>
                    </a:ext>
                  </a:extLst>
                </p14:cNvPr>
                <p14:cNvContentPartPr/>
                <p14:nvPr/>
              </p14:nvContentPartPr>
              <p14:xfrm>
                <a:off x="8887874" y="3418945"/>
                <a:ext cx="311400" cy="26532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95A4A8E4-FCC3-4EE0-8AAD-C40BED31738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878874" y="3409945"/>
                  <a:ext cx="329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F52FF391-DA09-447A-AB4B-87CEB778B1A4}"/>
                    </a:ext>
                  </a:extLst>
                </p14:cNvPr>
                <p14:cNvContentPartPr/>
                <p14:nvPr/>
              </p14:nvContentPartPr>
              <p14:xfrm>
                <a:off x="8890754" y="3716305"/>
                <a:ext cx="332640" cy="10656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F52FF391-DA09-447A-AB4B-87CEB778B1A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81754" y="3707665"/>
                  <a:ext cx="35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9413D214-3478-4FD4-8575-301FB20205A5}"/>
                    </a:ext>
                  </a:extLst>
                </p14:cNvPr>
                <p14:cNvContentPartPr/>
                <p14:nvPr/>
              </p14:nvContentPartPr>
              <p14:xfrm>
                <a:off x="10171634" y="3663385"/>
                <a:ext cx="325080" cy="9144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9413D214-3478-4FD4-8575-301FB20205A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62994" y="3654745"/>
                  <a:ext cx="3427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upo 286">
            <a:extLst>
              <a:ext uri="{FF2B5EF4-FFF2-40B4-BE49-F238E27FC236}">
                <a16:creationId xmlns:a16="http://schemas.microsoft.com/office/drawing/2014/main" id="{8E6B0641-90BD-4437-8179-23C5D9337605}"/>
              </a:ext>
            </a:extLst>
          </p:cNvPr>
          <p:cNvGrpSpPr/>
          <p:nvPr/>
        </p:nvGrpSpPr>
        <p:grpSpPr>
          <a:xfrm>
            <a:off x="6033794" y="4078825"/>
            <a:ext cx="217440" cy="111240"/>
            <a:chOff x="6033794" y="4078825"/>
            <a:chExt cx="21744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D1D9EF48-D9AA-4B95-86D2-41F3A53CF1A7}"/>
                    </a:ext>
                  </a:extLst>
                </p14:cNvPr>
                <p14:cNvContentPartPr/>
                <p14:nvPr/>
              </p14:nvContentPartPr>
              <p14:xfrm>
                <a:off x="6033794" y="4097545"/>
                <a:ext cx="99360" cy="8424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D1D9EF48-D9AA-4B95-86D2-41F3A53CF1A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025154" y="4088905"/>
                  <a:ext cx="11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F84E2B6-83D8-4D61-BFEC-C926ED7BFFD1}"/>
                    </a:ext>
                  </a:extLst>
                </p14:cNvPr>
                <p14:cNvContentPartPr/>
                <p14:nvPr/>
              </p14:nvContentPartPr>
              <p14:xfrm>
                <a:off x="6133514" y="4078825"/>
                <a:ext cx="117720" cy="11124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F84E2B6-83D8-4D61-BFEC-C926ED7BFF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24514" y="4070185"/>
                  <a:ext cx="1353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4E9EE8C8-2762-4029-AE26-613AE00B7E57}"/>
              </a:ext>
            </a:extLst>
          </p:cNvPr>
          <p:cNvGrpSpPr/>
          <p:nvPr/>
        </p:nvGrpSpPr>
        <p:grpSpPr>
          <a:xfrm>
            <a:off x="8500154" y="5067025"/>
            <a:ext cx="1951560" cy="1378800"/>
            <a:chOff x="8500154" y="5067025"/>
            <a:chExt cx="1951560" cy="1378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2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DE635559-8EC0-4201-980C-BA684F05EDBC}"/>
                    </a:ext>
                  </a:extLst>
                </p14:cNvPr>
                <p14:cNvContentPartPr/>
                <p14:nvPr/>
              </p14:nvContentPartPr>
              <p14:xfrm>
                <a:off x="8500154" y="6221905"/>
                <a:ext cx="1246320" cy="2592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DE635559-8EC0-4201-980C-BA684F05EDB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491514" y="6213265"/>
                  <a:ext cx="1263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4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8FF68920-9747-4AEC-B4D6-BD36C06106D6}"/>
                    </a:ext>
                  </a:extLst>
                </p14:cNvPr>
                <p14:cNvContentPartPr/>
                <p14:nvPr/>
              </p14:nvContentPartPr>
              <p14:xfrm>
                <a:off x="8614994" y="6301105"/>
                <a:ext cx="1091880" cy="2268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8FF68920-9747-4AEC-B4D6-BD36C06106D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606354" y="6292105"/>
                  <a:ext cx="1109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6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2F5C2930-84C3-429A-9777-D843015CB13E}"/>
                    </a:ext>
                  </a:extLst>
                </p14:cNvPr>
                <p14:cNvContentPartPr/>
                <p14:nvPr/>
              </p14:nvContentPartPr>
              <p14:xfrm>
                <a:off x="9641354" y="5249545"/>
                <a:ext cx="810360" cy="119628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2F5C2930-84C3-429A-9777-D843015CB13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32354" y="5240905"/>
                  <a:ext cx="82800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8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8B44AF79-D30C-42CF-8CFD-4CE09328EA5C}"/>
                    </a:ext>
                  </a:extLst>
                </p14:cNvPr>
                <p14:cNvContentPartPr/>
                <p14:nvPr/>
              </p14:nvContentPartPr>
              <p14:xfrm>
                <a:off x="10244354" y="5067025"/>
                <a:ext cx="183240" cy="18180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8B44AF79-D30C-42CF-8CFD-4CE09328EA5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235354" y="5058385"/>
                  <a:ext cx="200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o 294">
            <a:extLst>
              <a:ext uri="{FF2B5EF4-FFF2-40B4-BE49-F238E27FC236}">
                <a16:creationId xmlns:a16="http://schemas.microsoft.com/office/drawing/2014/main" id="{A28A393D-CBC4-45E1-9C88-D51373F8377A}"/>
              </a:ext>
            </a:extLst>
          </p:cNvPr>
          <p:cNvGrpSpPr/>
          <p:nvPr/>
        </p:nvGrpSpPr>
        <p:grpSpPr>
          <a:xfrm>
            <a:off x="8195594" y="3337175"/>
            <a:ext cx="3524678" cy="1583690"/>
            <a:chOff x="8195594" y="3337175"/>
            <a:chExt cx="3524678" cy="158369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04F5389-D357-4290-8A0F-448921D39898}"/>
                    </a:ext>
                  </a:extLst>
                </p14:cNvPr>
                <p14:cNvContentPartPr/>
                <p14:nvPr/>
              </p14:nvContentPartPr>
              <p14:xfrm>
                <a:off x="8199112" y="3375335"/>
                <a:ext cx="3462840" cy="110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04F5389-D357-4290-8A0F-448921D3989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90472" y="3366335"/>
                  <a:ext cx="3480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BC4BD03-8B38-4EBC-BB97-0DB88F0C5868}"/>
                    </a:ext>
                  </a:extLst>
                </p14:cNvPr>
                <p14:cNvContentPartPr/>
                <p14:nvPr/>
              </p14:nvContentPartPr>
              <p14:xfrm>
                <a:off x="11703352" y="3337175"/>
                <a:ext cx="16920" cy="6562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BC4BD03-8B38-4EBC-BB97-0DB88F0C586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694352" y="3328535"/>
                  <a:ext cx="3456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75D07DF7-8FE5-4C0F-B801-AFEFF4B1CFD4}"/>
                    </a:ext>
                  </a:extLst>
                </p14:cNvPr>
                <p14:cNvContentPartPr/>
                <p14:nvPr/>
              </p14:nvContentPartPr>
              <p14:xfrm>
                <a:off x="8195594" y="4100785"/>
                <a:ext cx="3501720" cy="82008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75D07DF7-8FE5-4C0F-B801-AFEFF4B1CFD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186954" y="4091785"/>
                  <a:ext cx="351936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804880E9-DC59-4A89-84F9-CFFFCEB68688}"/>
                    </a:ext>
                  </a:extLst>
                </p14:cNvPr>
                <p14:cNvContentPartPr/>
                <p14:nvPr/>
              </p14:nvContentPartPr>
              <p14:xfrm>
                <a:off x="11687954" y="4007185"/>
                <a:ext cx="26280" cy="852480"/>
              </p14:xfrm>
            </p:contentPart>
          </mc:Choice>
          <mc:Fallback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804880E9-DC59-4A89-84F9-CFFFCEB6868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679314" y="3998185"/>
                  <a:ext cx="439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8">
            <p14:nvContentPartPr>
              <p14:cNvPr id="296" name="Entrada de lápiz 295">
                <a:extLst>
                  <a:ext uri="{FF2B5EF4-FFF2-40B4-BE49-F238E27FC236}">
                    <a16:creationId xmlns:a16="http://schemas.microsoft.com/office/drawing/2014/main" id="{6EA2D0B6-D1A9-47C6-8445-7B9D715E88F1}"/>
                  </a:ext>
                </a:extLst>
              </p14:cNvPr>
              <p14:cNvContentPartPr/>
              <p14:nvPr/>
            </p14:nvContentPartPr>
            <p14:xfrm>
              <a:off x="8184794" y="3393385"/>
              <a:ext cx="57960" cy="604440"/>
            </p14:xfrm>
          </p:contentPart>
        </mc:Choice>
        <mc:Fallback>
          <p:pic>
            <p:nvPicPr>
              <p:cNvPr id="296" name="Entrada de lápiz 295">
                <a:extLst>
                  <a:ext uri="{FF2B5EF4-FFF2-40B4-BE49-F238E27FC236}">
                    <a16:creationId xmlns:a16="http://schemas.microsoft.com/office/drawing/2014/main" id="{6EA2D0B6-D1A9-47C6-8445-7B9D715E88F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175794" y="3384745"/>
                <a:ext cx="75600" cy="62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o 298">
            <a:extLst>
              <a:ext uri="{FF2B5EF4-FFF2-40B4-BE49-F238E27FC236}">
                <a16:creationId xmlns:a16="http://schemas.microsoft.com/office/drawing/2014/main" id="{8EE5D323-AA08-4859-9317-35CB527BAE6A}"/>
              </a:ext>
            </a:extLst>
          </p:cNvPr>
          <p:cNvGrpSpPr/>
          <p:nvPr/>
        </p:nvGrpSpPr>
        <p:grpSpPr>
          <a:xfrm>
            <a:off x="8986154" y="4507225"/>
            <a:ext cx="248400" cy="287280"/>
            <a:chOff x="8986154" y="4507225"/>
            <a:chExt cx="248400" cy="287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766E5BB2-A75F-4438-8356-7698B4BFCCF1}"/>
                    </a:ext>
                  </a:extLst>
                </p14:cNvPr>
                <p14:cNvContentPartPr/>
                <p14:nvPr/>
              </p14:nvContentPartPr>
              <p14:xfrm>
                <a:off x="9005954" y="4507225"/>
                <a:ext cx="195120" cy="20088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766E5BB2-A75F-4438-8356-7698B4BFCCF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997314" y="4498225"/>
                  <a:ext cx="212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A34550A8-83D4-4459-9AC2-9DCCD3ED64A2}"/>
                    </a:ext>
                  </a:extLst>
                </p14:cNvPr>
                <p14:cNvContentPartPr/>
                <p14:nvPr/>
              </p14:nvContentPartPr>
              <p14:xfrm>
                <a:off x="8986154" y="4540705"/>
                <a:ext cx="248400" cy="25380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A34550A8-83D4-4459-9AC2-9DCCD3ED64A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977514" y="4532065"/>
                  <a:ext cx="266040" cy="27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69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1C6EFD5-69A6-417B-B8C3-E003A28D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08050"/>
            <a:ext cx="12192000" cy="578485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3DBB61F-F170-4945-93A9-38F69CAA6B45}"/>
              </a:ext>
            </a:extLst>
          </p:cNvPr>
          <p:cNvGrpSpPr/>
          <p:nvPr/>
        </p:nvGrpSpPr>
        <p:grpSpPr>
          <a:xfrm>
            <a:off x="6135990" y="82425"/>
            <a:ext cx="1105560" cy="408240"/>
            <a:chOff x="6135990" y="82425"/>
            <a:chExt cx="110556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C6A1844-5FD3-4969-8BF7-30C63053F684}"/>
                    </a:ext>
                  </a:extLst>
                </p14:cNvPr>
                <p14:cNvContentPartPr/>
                <p14:nvPr/>
              </p14:nvContentPartPr>
              <p14:xfrm>
                <a:off x="6135990" y="86385"/>
                <a:ext cx="279720" cy="384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C6A1844-5FD3-4969-8BF7-30C63053F6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7350" y="77745"/>
                  <a:ext cx="297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915325A-4864-4746-801B-14D8FC160AD7}"/>
                    </a:ext>
                  </a:extLst>
                </p14:cNvPr>
                <p14:cNvContentPartPr/>
                <p14:nvPr/>
              </p14:nvContentPartPr>
              <p14:xfrm>
                <a:off x="6513630" y="352065"/>
                <a:ext cx="127800" cy="138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915325A-4864-4746-801B-14D8FC160A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04630" y="343065"/>
                  <a:ext cx="145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DC136DC-A600-4D72-85B1-D2AF4FD11367}"/>
                    </a:ext>
                  </a:extLst>
                </p14:cNvPr>
                <p14:cNvContentPartPr/>
                <p14:nvPr/>
              </p14:nvContentPartPr>
              <p14:xfrm>
                <a:off x="6700830" y="133185"/>
                <a:ext cx="128520" cy="271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DC136DC-A600-4D72-85B1-D2AF4FD113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91830" y="124545"/>
                  <a:ext cx="146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1F724B3-7F47-46BB-B1BC-2CAD2DBB106B}"/>
                    </a:ext>
                  </a:extLst>
                </p14:cNvPr>
                <p14:cNvContentPartPr/>
                <p14:nvPr/>
              </p14:nvContentPartPr>
              <p14:xfrm>
                <a:off x="6850950" y="134265"/>
                <a:ext cx="114480" cy="237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1F724B3-7F47-46BB-B1BC-2CAD2DBB10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2310" y="125625"/>
                  <a:ext cx="132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22C012B-B6B7-48BC-9B7F-736BA609C4BB}"/>
                    </a:ext>
                  </a:extLst>
                </p14:cNvPr>
                <p14:cNvContentPartPr/>
                <p14:nvPr/>
              </p14:nvContentPartPr>
              <p14:xfrm>
                <a:off x="6774630" y="287985"/>
                <a:ext cx="138600" cy="8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22C012B-B6B7-48BC-9B7F-736BA609C4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65630" y="278985"/>
                  <a:ext cx="156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A2B8D15-8158-441C-A165-6ABD4F4A0986}"/>
                    </a:ext>
                  </a:extLst>
                </p14:cNvPr>
                <p14:cNvContentPartPr/>
                <p14:nvPr/>
              </p14:nvContentPartPr>
              <p14:xfrm>
                <a:off x="7010430" y="82425"/>
                <a:ext cx="231120" cy="365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A2B8D15-8158-441C-A165-6ABD4F4A09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01790" y="73425"/>
                  <a:ext cx="24876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BDE78AF-D881-4B68-B3B1-BE488BBB4442}"/>
              </a:ext>
            </a:extLst>
          </p:cNvPr>
          <p:cNvGrpSpPr/>
          <p:nvPr/>
        </p:nvGrpSpPr>
        <p:grpSpPr>
          <a:xfrm>
            <a:off x="6279270" y="586785"/>
            <a:ext cx="1089360" cy="431640"/>
            <a:chOff x="6279270" y="586785"/>
            <a:chExt cx="10893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DB73DB3-CE15-4711-BCF2-F5C810175BEC}"/>
                    </a:ext>
                  </a:extLst>
                </p14:cNvPr>
                <p14:cNvContentPartPr/>
                <p14:nvPr/>
              </p14:nvContentPartPr>
              <p14:xfrm>
                <a:off x="6279270" y="612705"/>
                <a:ext cx="233280" cy="343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DB73DB3-CE15-4711-BCF2-F5C810175B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0270" y="604065"/>
                  <a:ext cx="250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0469158-7D4F-4FA7-8F7B-029ED1D09B6B}"/>
                    </a:ext>
                  </a:extLst>
                </p14:cNvPr>
                <p14:cNvContentPartPr/>
                <p14:nvPr/>
              </p14:nvContentPartPr>
              <p14:xfrm>
                <a:off x="6585630" y="854985"/>
                <a:ext cx="107640" cy="163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0469158-7D4F-4FA7-8F7B-029ED1D09B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6630" y="845985"/>
                  <a:ext cx="125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E7ED91A-1D7D-4B85-BF32-57047356B891}"/>
                    </a:ext>
                  </a:extLst>
                </p14:cNvPr>
                <p14:cNvContentPartPr/>
                <p14:nvPr/>
              </p14:nvContentPartPr>
              <p14:xfrm>
                <a:off x="6829710" y="696225"/>
                <a:ext cx="113400" cy="244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E7ED91A-1D7D-4B85-BF32-57047356B8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0710" y="687585"/>
                  <a:ext cx="131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78034F8-9AA6-4826-82C6-528AA4881C1F}"/>
                    </a:ext>
                  </a:extLst>
                </p14:cNvPr>
                <p14:cNvContentPartPr/>
                <p14:nvPr/>
              </p14:nvContentPartPr>
              <p14:xfrm>
                <a:off x="7045350" y="643305"/>
                <a:ext cx="59400" cy="2358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78034F8-9AA6-4826-82C6-528AA4881C1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36350" y="634305"/>
                  <a:ext cx="77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262C2E2-3C97-4F6C-8299-325E3E13F833}"/>
                    </a:ext>
                  </a:extLst>
                </p14:cNvPr>
                <p14:cNvContentPartPr/>
                <p14:nvPr/>
              </p14:nvContentPartPr>
              <p14:xfrm>
                <a:off x="6970110" y="808905"/>
                <a:ext cx="132840" cy="14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262C2E2-3C97-4F6C-8299-325E3E13F8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1470" y="800265"/>
                  <a:ext cx="150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543E6E6-3F69-4F3B-9FCC-4BEC57CCDA3F}"/>
                    </a:ext>
                  </a:extLst>
                </p14:cNvPr>
                <p14:cNvContentPartPr/>
                <p14:nvPr/>
              </p14:nvContentPartPr>
              <p14:xfrm>
                <a:off x="7172790" y="586785"/>
                <a:ext cx="195840" cy="328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543E6E6-3F69-4F3B-9FCC-4BEC57CCDA3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64150" y="578145"/>
                  <a:ext cx="21348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42B6443-6DE9-48F6-8868-CB88FDC01C35}"/>
                  </a:ext>
                </a:extLst>
              </p14:cNvPr>
              <p14:cNvContentPartPr/>
              <p14:nvPr/>
            </p14:nvContentPartPr>
            <p14:xfrm>
              <a:off x="4068914" y="3658705"/>
              <a:ext cx="14040" cy="1594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42B6443-6DE9-48F6-8868-CB88FDC01C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60274" y="3650065"/>
                <a:ext cx="31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F1FA1C61-9317-4FB0-B3F8-6C6E5C282C74}"/>
                  </a:ext>
                </a:extLst>
              </p14:cNvPr>
              <p14:cNvContentPartPr/>
              <p14:nvPr/>
            </p14:nvContentPartPr>
            <p14:xfrm>
              <a:off x="4086194" y="4155865"/>
              <a:ext cx="10080" cy="2250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F1FA1C61-9317-4FB0-B3F8-6C6E5C282C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77554" y="4147225"/>
                <a:ext cx="27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81CF4515-07AE-46EC-98A3-21218404A6C4}"/>
                  </a:ext>
                </a:extLst>
              </p14:cNvPr>
              <p14:cNvContentPartPr/>
              <p14:nvPr/>
            </p14:nvContentPartPr>
            <p14:xfrm>
              <a:off x="4075754" y="4775065"/>
              <a:ext cx="29520" cy="27468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81CF4515-07AE-46EC-98A3-21218404A6C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7114" y="4766425"/>
                <a:ext cx="471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D6C9BA58-F35A-4098-A903-B27EA008806E}"/>
                  </a:ext>
                </a:extLst>
              </p14:cNvPr>
              <p14:cNvContentPartPr/>
              <p14:nvPr/>
            </p14:nvContentPartPr>
            <p14:xfrm>
              <a:off x="4096994" y="5472385"/>
              <a:ext cx="13680" cy="2106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D6C9BA58-F35A-4098-A903-B27EA00880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87994" y="5463745"/>
                <a:ext cx="31320" cy="22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D6C6029B-F35B-4944-A7EF-875406D54738}"/>
              </a:ext>
            </a:extLst>
          </p:cNvPr>
          <p:cNvGrpSpPr/>
          <p:nvPr/>
        </p:nvGrpSpPr>
        <p:grpSpPr>
          <a:xfrm>
            <a:off x="3732314" y="6444385"/>
            <a:ext cx="592560" cy="369000"/>
            <a:chOff x="3732314" y="6444385"/>
            <a:chExt cx="5925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81ABD1A-CB2E-4EAD-AC1F-7C60FD86E174}"/>
                    </a:ext>
                  </a:extLst>
                </p14:cNvPr>
                <p14:cNvContentPartPr/>
                <p14:nvPr/>
              </p14:nvContentPartPr>
              <p14:xfrm>
                <a:off x="3930314" y="6474625"/>
                <a:ext cx="20520" cy="1717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81ABD1A-CB2E-4EAD-AC1F-7C60FD86E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1674" y="6465985"/>
                  <a:ext cx="38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56ECF15-7681-4718-868A-73FD39B7B941}"/>
                    </a:ext>
                  </a:extLst>
                </p14:cNvPr>
                <p14:cNvContentPartPr/>
                <p14:nvPr/>
              </p14:nvContentPartPr>
              <p14:xfrm>
                <a:off x="3732314" y="6446905"/>
                <a:ext cx="339840" cy="98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56ECF15-7681-4718-868A-73FD39B7B9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23314" y="6437905"/>
                  <a:ext cx="357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FC5DC29-DF0F-42CE-AB88-31F5B3320EE4}"/>
                    </a:ext>
                  </a:extLst>
                </p14:cNvPr>
                <p14:cNvContentPartPr/>
                <p14:nvPr/>
              </p14:nvContentPartPr>
              <p14:xfrm>
                <a:off x="3938234" y="6444385"/>
                <a:ext cx="274680" cy="3690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FC5DC29-DF0F-42CE-AB88-31F5B3320E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29234" y="6435385"/>
                  <a:ext cx="292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D2824BD-D7F3-4E3E-9D6E-8D3679D0F4C2}"/>
                    </a:ext>
                  </a:extLst>
                </p14:cNvPr>
                <p14:cNvContentPartPr/>
                <p14:nvPr/>
              </p14:nvContentPartPr>
              <p14:xfrm>
                <a:off x="4123274" y="6632665"/>
                <a:ext cx="201600" cy="1414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D2824BD-D7F3-4E3E-9D6E-8D3679D0F4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4634" y="6623665"/>
                  <a:ext cx="21924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F72E588E-68EC-444A-8577-285D98168744}"/>
                  </a:ext>
                </a:extLst>
              </p14:cNvPr>
              <p14:cNvContentPartPr/>
              <p14:nvPr/>
            </p14:nvContentPartPr>
            <p14:xfrm>
              <a:off x="6426914" y="3726385"/>
              <a:ext cx="8640" cy="24732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F72E588E-68EC-444A-8577-285D981687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17914" y="3717385"/>
                <a:ext cx="26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866CD950-2D66-486B-A58D-8F8DE2C516C1}"/>
                  </a:ext>
                </a:extLst>
              </p14:cNvPr>
              <p14:cNvContentPartPr/>
              <p14:nvPr/>
            </p14:nvContentPartPr>
            <p14:xfrm>
              <a:off x="6448154" y="4375825"/>
              <a:ext cx="4680" cy="26424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866CD950-2D66-486B-A58D-8F8DE2C516C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39154" y="4367185"/>
                <a:ext cx="22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5EFC7C89-7A8B-4191-A392-9233C509D391}"/>
                  </a:ext>
                </a:extLst>
              </p14:cNvPr>
              <p14:cNvContentPartPr/>
              <p14:nvPr/>
            </p14:nvContentPartPr>
            <p14:xfrm>
              <a:off x="6453914" y="5139025"/>
              <a:ext cx="5760" cy="22536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5EFC7C89-7A8B-4191-A392-9233C509D3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44914" y="5130025"/>
                <a:ext cx="234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E76CA629-6858-4033-96D2-B81B36FC7604}"/>
                  </a:ext>
                </a:extLst>
              </p14:cNvPr>
              <p14:cNvContentPartPr/>
              <p14:nvPr/>
            </p14:nvContentPartPr>
            <p14:xfrm>
              <a:off x="6472634" y="5657425"/>
              <a:ext cx="8280" cy="13716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E76CA629-6858-4033-96D2-B81B36FC760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63994" y="5648785"/>
                <a:ext cx="2592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99528CE0-C386-479A-A82C-BBF943786BF2}"/>
              </a:ext>
            </a:extLst>
          </p:cNvPr>
          <p:cNvGrpSpPr/>
          <p:nvPr/>
        </p:nvGrpSpPr>
        <p:grpSpPr>
          <a:xfrm>
            <a:off x="6119834" y="6538345"/>
            <a:ext cx="451440" cy="190800"/>
            <a:chOff x="6119834" y="6538345"/>
            <a:chExt cx="45144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CC588C3-B4E5-4816-ACA7-89796DB23245}"/>
                    </a:ext>
                  </a:extLst>
                </p14:cNvPr>
                <p14:cNvContentPartPr/>
                <p14:nvPr/>
              </p14:nvContentPartPr>
              <p14:xfrm>
                <a:off x="6359234" y="6538345"/>
                <a:ext cx="36000" cy="1908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CC588C3-B4E5-4816-ACA7-89796DB2324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50594" y="6529705"/>
                  <a:ext cx="53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555667D-20C5-4516-8908-C28F5296E7C8}"/>
                    </a:ext>
                  </a:extLst>
                </p14:cNvPr>
                <p14:cNvContentPartPr/>
                <p14:nvPr/>
              </p14:nvContentPartPr>
              <p14:xfrm>
                <a:off x="6119834" y="6546985"/>
                <a:ext cx="451440" cy="691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555667D-20C5-4516-8908-C28F5296E7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0834" y="6538345"/>
                  <a:ext cx="4690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5901A0F-F82C-4D99-9C60-F602A4C26125}"/>
              </a:ext>
            </a:extLst>
          </p:cNvPr>
          <p:cNvGrpSpPr/>
          <p:nvPr/>
        </p:nvGrpSpPr>
        <p:grpSpPr>
          <a:xfrm>
            <a:off x="2717114" y="119185"/>
            <a:ext cx="806040" cy="596160"/>
            <a:chOff x="2717114" y="119185"/>
            <a:chExt cx="80604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D5420EF-86A1-4A35-AADF-CB4ABFCDAC5A}"/>
                    </a:ext>
                  </a:extLst>
                </p14:cNvPr>
                <p14:cNvContentPartPr/>
                <p14:nvPr/>
              </p14:nvContentPartPr>
              <p14:xfrm>
                <a:off x="2717114" y="119185"/>
                <a:ext cx="172440" cy="2746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D5420EF-86A1-4A35-AADF-CB4ABFCDAC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08474" y="110185"/>
                  <a:ext cx="190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78A7C89-43D9-4896-BC2B-808AA7A262D3}"/>
                    </a:ext>
                  </a:extLst>
                </p14:cNvPr>
                <p14:cNvContentPartPr/>
                <p14:nvPr/>
              </p14:nvContentPartPr>
              <p14:xfrm>
                <a:off x="2927354" y="300265"/>
                <a:ext cx="103680" cy="972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78A7C89-43D9-4896-BC2B-808AA7A262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18354" y="291625"/>
                  <a:ext cx="121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37E21E3-2B2A-4036-A714-F88F133E2261}"/>
                    </a:ext>
                  </a:extLst>
                </p14:cNvPr>
                <p14:cNvContentPartPr/>
                <p14:nvPr/>
              </p14:nvContentPartPr>
              <p14:xfrm>
                <a:off x="3100514" y="422665"/>
                <a:ext cx="46800" cy="2926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37E21E3-2B2A-4036-A714-F88F133E22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91874" y="413665"/>
                  <a:ext cx="64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9092B95-4154-4687-850F-910E7155C4A8}"/>
                    </a:ext>
                  </a:extLst>
                </p14:cNvPr>
                <p14:cNvContentPartPr/>
                <p14:nvPr/>
              </p14:nvContentPartPr>
              <p14:xfrm>
                <a:off x="3074234" y="456505"/>
                <a:ext cx="84600" cy="882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9092B95-4154-4687-850F-910E7155C4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65594" y="447865"/>
                  <a:ext cx="102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9989F5E-0FFE-4250-B8C0-F4066DA865EC}"/>
                    </a:ext>
                  </a:extLst>
                </p14:cNvPr>
                <p14:cNvContentPartPr/>
                <p14:nvPr/>
              </p14:nvContentPartPr>
              <p14:xfrm>
                <a:off x="3173594" y="437785"/>
                <a:ext cx="105840" cy="766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9989F5E-0FFE-4250-B8C0-F4066DA865E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4594" y="428785"/>
                  <a:ext cx="123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C7C08AC-62E0-4FDF-8A66-A7AD8DCF0683}"/>
                    </a:ext>
                  </a:extLst>
                </p14:cNvPr>
                <p14:cNvContentPartPr/>
                <p14:nvPr/>
              </p14:nvContentPartPr>
              <p14:xfrm>
                <a:off x="3296354" y="440305"/>
                <a:ext cx="100800" cy="561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C7C08AC-62E0-4FDF-8A66-A7AD8DCF068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87714" y="431305"/>
                  <a:ext cx="11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46F6162-C9DC-4185-90AC-D6047C193FB7}"/>
                    </a:ext>
                  </a:extLst>
                </p14:cNvPr>
                <p14:cNvContentPartPr/>
                <p14:nvPr/>
              </p14:nvContentPartPr>
              <p14:xfrm>
                <a:off x="3415874" y="312505"/>
                <a:ext cx="107280" cy="1839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46F6162-C9DC-4185-90AC-D6047C193F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07234" y="303505"/>
                  <a:ext cx="1249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9577B747-D064-4DCD-87AC-74710899EAE7}"/>
              </a:ext>
            </a:extLst>
          </p:cNvPr>
          <p:cNvGrpSpPr/>
          <p:nvPr/>
        </p:nvGrpSpPr>
        <p:grpSpPr>
          <a:xfrm>
            <a:off x="3649154" y="-4295"/>
            <a:ext cx="1149480" cy="408600"/>
            <a:chOff x="3649154" y="-4295"/>
            <a:chExt cx="114948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FDBBED9-EFDE-4381-91B9-61A2BB9371AF}"/>
                    </a:ext>
                  </a:extLst>
                </p14:cNvPr>
                <p14:cNvContentPartPr/>
                <p14:nvPr/>
              </p14:nvContentPartPr>
              <p14:xfrm>
                <a:off x="3649154" y="235465"/>
                <a:ext cx="118800" cy="342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FDBBED9-EFDE-4381-91B9-61A2BB9371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40154" y="226825"/>
                  <a:ext cx="136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98C9B32-B074-4419-B65E-21CCA2B3171B}"/>
                    </a:ext>
                  </a:extLst>
                </p14:cNvPr>
                <p14:cNvContentPartPr/>
                <p14:nvPr/>
              </p14:nvContentPartPr>
              <p14:xfrm>
                <a:off x="3944354" y="118825"/>
                <a:ext cx="237960" cy="1584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98C9B32-B074-4419-B65E-21CCA2B3171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35354" y="110185"/>
                  <a:ext cx="255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2F88184-F6E8-4047-B80D-CFABF4DE2BD1}"/>
                    </a:ext>
                  </a:extLst>
                </p14:cNvPr>
                <p14:cNvContentPartPr/>
                <p14:nvPr/>
              </p14:nvContentPartPr>
              <p14:xfrm>
                <a:off x="4278074" y="-4295"/>
                <a:ext cx="216360" cy="3038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2F88184-F6E8-4047-B80D-CFABF4DE2B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69434" y="-12935"/>
                  <a:ext cx="234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297F8A5-F7E5-453B-BFFD-16AF8F2D632A}"/>
                    </a:ext>
                  </a:extLst>
                </p14:cNvPr>
                <p14:cNvContentPartPr/>
                <p14:nvPr/>
              </p14:nvContentPartPr>
              <p14:xfrm>
                <a:off x="4564994" y="142945"/>
                <a:ext cx="233640" cy="2613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297F8A5-F7E5-453B-BFFD-16AF8F2D63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56354" y="134305"/>
                  <a:ext cx="25128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72E68E2-658B-42C6-879E-94194D3E879A}"/>
                  </a:ext>
                </a:extLst>
              </p14:cNvPr>
              <p14:cNvContentPartPr/>
              <p14:nvPr/>
            </p14:nvContentPartPr>
            <p14:xfrm>
              <a:off x="-2197246" y="342025"/>
              <a:ext cx="360" cy="468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72E68E2-658B-42C6-879E-94194D3E879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2206246" y="333385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8F758B01-87F3-4B78-8470-1706F5603AB0}"/>
                  </a:ext>
                </a:extLst>
              </p14:cNvPr>
              <p14:cNvContentPartPr/>
              <p14:nvPr/>
            </p14:nvContentPartPr>
            <p14:xfrm>
              <a:off x="2807834" y="1727665"/>
              <a:ext cx="91440" cy="89280"/>
            </p14:xfrm>
          </p:contentPart>
        </mc:Choice>
        <mc:Fallback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8F758B01-87F3-4B78-8470-1706F5603AB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799194" y="1719025"/>
                <a:ext cx="10908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o 74">
            <a:extLst>
              <a:ext uri="{FF2B5EF4-FFF2-40B4-BE49-F238E27FC236}">
                <a16:creationId xmlns:a16="http://schemas.microsoft.com/office/drawing/2014/main" id="{BECDB2BA-8FD9-41C5-8957-E7E86CF5BB74}"/>
              </a:ext>
            </a:extLst>
          </p:cNvPr>
          <p:cNvGrpSpPr/>
          <p:nvPr/>
        </p:nvGrpSpPr>
        <p:grpSpPr>
          <a:xfrm>
            <a:off x="1154714" y="361105"/>
            <a:ext cx="3633480" cy="1271880"/>
            <a:chOff x="1154714" y="361105"/>
            <a:chExt cx="3633480" cy="12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E7AD427-CFF1-4887-A7CC-81F6A4CCA307}"/>
                    </a:ext>
                  </a:extLst>
                </p14:cNvPr>
                <p14:cNvContentPartPr/>
                <p14:nvPr/>
              </p14:nvContentPartPr>
              <p14:xfrm>
                <a:off x="1154714" y="361105"/>
                <a:ext cx="3633480" cy="61416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E7AD427-CFF1-4887-A7CC-81F6A4CCA3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5714" y="352465"/>
                  <a:ext cx="365112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3E87AFB-1EC2-4592-B2C6-B40F12B56CB6}"/>
                    </a:ext>
                  </a:extLst>
                </p14:cNvPr>
                <p14:cNvContentPartPr/>
                <p14:nvPr/>
              </p14:nvContentPartPr>
              <p14:xfrm>
                <a:off x="2716754" y="923785"/>
                <a:ext cx="126720" cy="5821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3E87AFB-1EC2-4592-B2C6-B40F12B56C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08114" y="914785"/>
                  <a:ext cx="1443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8B0CD7E-50F1-424F-870E-70EC1198B5E2}"/>
                    </a:ext>
                  </a:extLst>
                </p14:cNvPr>
                <p14:cNvContentPartPr/>
                <p14:nvPr/>
              </p14:nvContentPartPr>
              <p14:xfrm>
                <a:off x="2707754" y="1497625"/>
                <a:ext cx="132840" cy="1346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8B0CD7E-50F1-424F-870E-70EC1198B5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98754" y="1488985"/>
                  <a:ext cx="150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E4F792D-383B-4FAB-9AD9-B28EF54F23E9}"/>
                    </a:ext>
                  </a:extLst>
                </p14:cNvPr>
                <p14:cNvContentPartPr/>
                <p14:nvPr/>
              </p14:nvContentPartPr>
              <p14:xfrm>
                <a:off x="2711714" y="1405465"/>
                <a:ext cx="265320" cy="2275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E4F792D-383B-4FAB-9AD9-B28EF54F23E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02714" y="1396465"/>
                  <a:ext cx="2829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B305BE5-BB18-4A22-BEC1-37109D6856B1}"/>
              </a:ext>
            </a:extLst>
          </p:cNvPr>
          <p:cNvGrpSpPr/>
          <p:nvPr/>
        </p:nvGrpSpPr>
        <p:grpSpPr>
          <a:xfrm>
            <a:off x="7433474" y="258505"/>
            <a:ext cx="199800" cy="97200"/>
            <a:chOff x="7433474" y="258505"/>
            <a:chExt cx="1998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2E24F60-2DEB-4C7A-A016-0D9D3A50F028}"/>
                    </a:ext>
                  </a:extLst>
                </p14:cNvPr>
                <p14:cNvContentPartPr/>
                <p14:nvPr/>
              </p14:nvContentPartPr>
              <p14:xfrm>
                <a:off x="7433474" y="258505"/>
                <a:ext cx="154800" cy="154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2E24F60-2DEB-4C7A-A016-0D9D3A50F0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24474" y="249505"/>
                  <a:ext cx="172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07CCC89-DC95-4D24-A329-EA29F69AEF2A}"/>
                    </a:ext>
                  </a:extLst>
                </p14:cNvPr>
                <p14:cNvContentPartPr/>
                <p14:nvPr/>
              </p14:nvContentPartPr>
              <p14:xfrm>
                <a:off x="7435634" y="340945"/>
                <a:ext cx="197640" cy="147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07CCC89-DC95-4D24-A329-EA29F69AEF2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26994" y="331945"/>
                  <a:ext cx="2152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8C34F4F3-7E4E-4DFD-9D8B-4A01FAF97628}"/>
              </a:ext>
            </a:extLst>
          </p:cNvPr>
          <p:cNvGrpSpPr/>
          <p:nvPr/>
        </p:nvGrpSpPr>
        <p:grpSpPr>
          <a:xfrm>
            <a:off x="7866194" y="12985"/>
            <a:ext cx="1060920" cy="562320"/>
            <a:chOff x="7866194" y="12985"/>
            <a:chExt cx="10609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673D71-4C85-44C8-914F-7E96D654B796}"/>
                    </a:ext>
                  </a:extLst>
                </p14:cNvPr>
                <p14:cNvContentPartPr/>
                <p14:nvPr/>
              </p14:nvContentPartPr>
              <p14:xfrm>
                <a:off x="7866194" y="12985"/>
                <a:ext cx="244080" cy="2898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673D71-4C85-44C8-914F-7E96D654B79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57554" y="4345"/>
                  <a:ext cx="261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B5FF387-54EA-415E-88AE-C301A3B59262}"/>
                    </a:ext>
                  </a:extLst>
                </p14:cNvPr>
                <p14:cNvContentPartPr/>
                <p14:nvPr/>
              </p14:nvContentPartPr>
              <p14:xfrm>
                <a:off x="8060234" y="213505"/>
                <a:ext cx="119520" cy="982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B5FF387-54EA-415E-88AE-C301A3B592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51234" y="204505"/>
                  <a:ext cx="13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E8EEF89-AD7D-427B-BFFA-A0CE2E3D0935}"/>
                    </a:ext>
                  </a:extLst>
                </p14:cNvPr>
                <p14:cNvContentPartPr/>
                <p14:nvPr/>
              </p14:nvContentPartPr>
              <p14:xfrm>
                <a:off x="8292794" y="285865"/>
                <a:ext cx="30600" cy="2894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E8EEF89-AD7D-427B-BFFA-A0CE2E3D09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83794" y="277225"/>
                  <a:ext cx="48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FA82326-F7FB-415F-8F59-C950D68EA380}"/>
                    </a:ext>
                  </a:extLst>
                </p14:cNvPr>
                <p14:cNvContentPartPr/>
                <p14:nvPr/>
              </p14:nvContentPartPr>
              <p14:xfrm>
                <a:off x="8262914" y="289825"/>
                <a:ext cx="96480" cy="878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FA82326-F7FB-415F-8F59-C950D68EA3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53914" y="281185"/>
                  <a:ext cx="114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47917DC-B2C9-4341-89EE-2D487E4424DA}"/>
                    </a:ext>
                  </a:extLst>
                </p14:cNvPr>
                <p14:cNvContentPartPr/>
                <p14:nvPr/>
              </p14:nvContentPartPr>
              <p14:xfrm>
                <a:off x="8359034" y="277945"/>
                <a:ext cx="132120" cy="842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47917DC-B2C9-4341-89EE-2D487E4424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50394" y="269305"/>
                  <a:ext cx="149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D551346-0FCB-4271-95E3-FBBBC2F93FBC}"/>
                    </a:ext>
                  </a:extLst>
                </p14:cNvPr>
                <p14:cNvContentPartPr/>
                <p14:nvPr/>
              </p14:nvContentPartPr>
              <p14:xfrm>
                <a:off x="8484314" y="281905"/>
                <a:ext cx="153000" cy="53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D551346-0FCB-4271-95E3-FBBBC2F93F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75314" y="272905"/>
                  <a:ext cx="170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759979C-9F3D-452F-BD85-65FC3FF51692}"/>
                    </a:ext>
                  </a:extLst>
                </p14:cNvPr>
                <p14:cNvContentPartPr/>
                <p14:nvPr/>
              </p14:nvContentPartPr>
              <p14:xfrm>
                <a:off x="8672234" y="177505"/>
                <a:ext cx="95040" cy="1540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759979C-9F3D-452F-BD85-65FC3FF516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63234" y="168505"/>
                  <a:ext cx="112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4425A86-5C73-4B0D-BD6D-5B4DFBCE5737}"/>
                    </a:ext>
                  </a:extLst>
                </p14:cNvPr>
                <p14:cNvContentPartPr/>
                <p14:nvPr/>
              </p14:nvContentPartPr>
              <p14:xfrm>
                <a:off x="8908394" y="295585"/>
                <a:ext cx="18720" cy="205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4425A86-5C73-4B0D-BD6D-5B4DFBCE573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99394" y="286585"/>
                  <a:ext cx="363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45D94369-E24C-4F83-9347-6B49CCE712E8}"/>
              </a:ext>
            </a:extLst>
          </p:cNvPr>
          <p:cNvGrpSpPr/>
          <p:nvPr/>
        </p:nvGrpSpPr>
        <p:grpSpPr>
          <a:xfrm>
            <a:off x="9163994" y="22705"/>
            <a:ext cx="1855800" cy="339480"/>
            <a:chOff x="9163994" y="22705"/>
            <a:chExt cx="185580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0BDFFD0-CCC7-437C-BE32-ABA4D3514B29}"/>
                    </a:ext>
                  </a:extLst>
                </p14:cNvPr>
                <p14:cNvContentPartPr/>
                <p14:nvPr/>
              </p14:nvContentPartPr>
              <p14:xfrm>
                <a:off x="9163994" y="113065"/>
                <a:ext cx="270720" cy="1666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0BDFFD0-CCC7-437C-BE32-ABA4D3514B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54994" y="104065"/>
                  <a:ext cx="288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0DE88F6-D3CD-4045-85A3-7A90861A5778}"/>
                    </a:ext>
                  </a:extLst>
                </p14:cNvPr>
                <p14:cNvContentPartPr/>
                <p14:nvPr/>
              </p14:nvContentPartPr>
              <p14:xfrm>
                <a:off x="9502034" y="143305"/>
                <a:ext cx="151920" cy="8208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0DE88F6-D3CD-4045-85A3-7A90861A577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93394" y="134305"/>
                  <a:ext cx="169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9955DA1-5675-4F34-ABD4-FB81233C3644}"/>
                    </a:ext>
                  </a:extLst>
                </p14:cNvPr>
                <p14:cNvContentPartPr/>
                <p14:nvPr/>
              </p14:nvContentPartPr>
              <p14:xfrm>
                <a:off x="9721634" y="90385"/>
                <a:ext cx="146880" cy="2149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9955DA1-5675-4F34-ABD4-FB81233C364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12994" y="81745"/>
                  <a:ext cx="164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2CDC989-ED0E-4EEA-878D-5ED0DE051AFE}"/>
                    </a:ext>
                  </a:extLst>
                </p14:cNvPr>
                <p14:cNvContentPartPr/>
                <p14:nvPr/>
              </p14:nvContentPartPr>
              <p14:xfrm>
                <a:off x="9930434" y="105865"/>
                <a:ext cx="181440" cy="1440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2CDC989-ED0E-4EEA-878D-5ED0DE051A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21434" y="96865"/>
                  <a:ext cx="199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91132C6-F442-4864-A7AA-C3D9A0A22F13}"/>
                    </a:ext>
                  </a:extLst>
                </p14:cNvPr>
                <p14:cNvContentPartPr/>
                <p14:nvPr/>
              </p14:nvContentPartPr>
              <p14:xfrm>
                <a:off x="10205474" y="129985"/>
                <a:ext cx="28440" cy="871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91132C6-F442-4864-A7AA-C3D9A0A22F1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196474" y="121345"/>
                  <a:ext cx="46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C6DD9A6-28F9-4C94-8697-6406C7D71EC5}"/>
                    </a:ext>
                  </a:extLst>
                </p14:cNvPr>
                <p14:cNvContentPartPr/>
                <p14:nvPr/>
              </p14:nvContentPartPr>
              <p14:xfrm>
                <a:off x="10269194" y="127825"/>
                <a:ext cx="9000" cy="943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C6DD9A6-28F9-4C94-8697-6406C7D71EC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60194" y="119185"/>
                  <a:ext cx="26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25D0CDF-3FA7-452A-B7C0-70AB4ABD6097}"/>
                    </a:ext>
                  </a:extLst>
                </p14:cNvPr>
                <p14:cNvContentPartPr/>
                <p14:nvPr/>
              </p14:nvContentPartPr>
              <p14:xfrm>
                <a:off x="10048154" y="113425"/>
                <a:ext cx="291600" cy="2448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25D0CDF-3FA7-452A-B7C0-70AB4ABD609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39514" y="104425"/>
                  <a:ext cx="309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070613F-30FB-44C0-B189-E5FD1BA7AE00}"/>
                    </a:ext>
                  </a:extLst>
                </p14:cNvPr>
                <p14:cNvContentPartPr/>
                <p14:nvPr/>
              </p14:nvContentPartPr>
              <p14:xfrm>
                <a:off x="10330394" y="54025"/>
                <a:ext cx="173880" cy="3081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070613F-30FB-44C0-B189-E5FD1BA7AE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21394" y="45025"/>
                  <a:ext cx="191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5FD731C-4E40-4714-9A81-88E457BC6AD3}"/>
                    </a:ext>
                  </a:extLst>
                </p14:cNvPr>
                <p14:cNvContentPartPr/>
                <p14:nvPr/>
              </p14:nvContentPartPr>
              <p14:xfrm>
                <a:off x="10624154" y="48985"/>
                <a:ext cx="109440" cy="1800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5FD731C-4E40-4714-9A81-88E457BC6AD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15154" y="39985"/>
                  <a:ext cx="127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C7C27C4-744E-46AB-ADC6-C454E5DE2BB2}"/>
                    </a:ext>
                  </a:extLst>
                </p14:cNvPr>
                <p14:cNvContentPartPr/>
                <p14:nvPr/>
              </p14:nvContentPartPr>
              <p14:xfrm>
                <a:off x="10501034" y="22705"/>
                <a:ext cx="518760" cy="2674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C7C27C4-744E-46AB-ADC6-C454E5DE2BB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92034" y="13705"/>
                  <a:ext cx="5364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5C6CA078-466B-4636-989A-2996FD73164B}"/>
              </a:ext>
            </a:extLst>
          </p:cNvPr>
          <p:cNvGrpSpPr/>
          <p:nvPr/>
        </p:nvGrpSpPr>
        <p:grpSpPr>
          <a:xfrm>
            <a:off x="7513034" y="795625"/>
            <a:ext cx="203400" cy="82080"/>
            <a:chOff x="7513034" y="795625"/>
            <a:chExt cx="20340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A2046C7-775B-4793-8443-2B520A8169FF}"/>
                    </a:ext>
                  </a:extLst>
                </p14:cNvPr>
                <p14:cNvContentPartPr/>
                <p14:nvPr/>
              </p14:nvContentPartPr>
              <p14:xfrm>
                <a:off x="7513034" y="795625"/>
                <a:ext cx="153000" cy="259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A2046C7-775B-4793-8443-2B520A8169F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04034" y="786625"/>
                  <a:ext cx="170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B5E63B1-475F-4959-AA23-A3F362386203}"/>
                    </a:ext>
                  </a:extLst>
                </p14:cNvPr>
                <p14:cNvContentPartPr/>
                <p14:nvPr/>
              </p14:nvContentPartPr>
              <p14:xfrm>
                <a:off x="7562714" y="866545"/>
                <a:ext cx="153720" cy="111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B5E63B1-475F-4959-AA23-A3F36238620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53714" y="857905"/>
                  <a:ext cx="1713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D58DF7A1-5562-47ED-BE35-BA184EEF3EC4}"/>
              </a:ext>
            </a:extLst>
          </p:cNvPr>
          <p:cNvGrpSpPr/>
          <p:nvPr/>
        </p:nvGrpSpPr>
        <p:grpSpPr>
          <a:xfrm>
            <a:off x="7928114" y="589705"/>
            <a:ext cx="1002240" cy="581040"/>
            <a:chOff x="7928114" y="589705"/>
            <a:chExt cx="1002240" cy="5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AD02BFE-CF8C-4330-A031-BD31EA31F2B2}"/>
                    </a:ext>
                  </a:extLst>
                </p14:cNvPr>
                <p14:cNvContentPartPr/>
                <p14:nvPr/>
              </p14:nvContentPartPr>
              <p14:xfrm>
                <a:off x="7928114" y="589705"/>
                <a:ext cx="208440" cy="3204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AD02BFE-CF8C-4330-A031-BD31EA31F2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19114" y="581065"/>
                  <a:ext cx="226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5E20205-699C-4A4D-A997-7FDD7C8A266C}"/>
                    </a:ext>
                  </a:extLst>
                </p14:cNvPr>
                <p14:cNvContentPartPr/>
                <p14:nvPr/>
              </p14:nvContentPartPr>
              <p14:xfrm>
                <a:off x="8180834" y="822625"/>
                <a:ext cx="134640" cy="1162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5E20205-699C-4A4D-A997-7FDD7C8A26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2194" y="813985"/>
                  <a:ext cx="152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FFD9196-F0DA-4565-9DBE-7E8656A17E9F}"/>
                    </a:ext>
                  </a:extLst>
                </p14:cNvPr>
                <p14:cNvContentPartPr/>
                <p14:nvPr/>
              </p14:nvContentPartPr>
              <p14:xfrm>
                <a:off x="8394674" y="900025"/>
                <a:ext cx="12960" cy="2707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FFD9196-F0DA-4565-9DBE-7E8656A17E9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86034" y="891025"/>
                  <a:ext cx="30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365FB76-ACA7-4E0B-9D31-AB268C58FFC2}"/>
                    </a:ext>
                  </a:extLst>
                </p14:cNvPr>
                <p14:cNvContentPartPr/>
                <p14:nvPr/>
              </p14:nvContentPartPr>
              <p14:xfrm>
                <a:off x="8354714" y="921265"/>
                <a:ext cx="109800" cy="7848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365FB76-ACA7-4E0B-9D31-AB268C58FFC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45714" y="912265"/>
                  <a:ext cx="127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F7D1C21-57A1-4F19-A6F7-BA9975B2E401}"/>
                    </a:ext>
                  </a:extLst>
                </p14:cNvPr>
                <p14:cNvContentPartPr/>
                <p14:nvPr/>
              </p14:nvContentPartPr>
              <p14:xfrm>
                <a:off x="8487194" y="891385"/>
                <a:ext cx="183960" cy="7560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F7D1C21-57A1-4F19-A6F7-BA9975B2E40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78194" y="882385"/>
                  <a:ext cx="201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31EA41B-D426-4DA0-9457-4CA3A81F9E60}"/>
                    </a:ext>
                  </a:extLst>
                </p14:cNvPr>
                <p14:cNvContentPartPr/>
                <p14:nvPr/>
              </p14:nvContentPartPr>
              <p14:xfrm>
                <a:off x="8631194" y="889585"/>
                <a:ext cx="152640" cy="565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31EA41B-D426-4DA0-9457-4CA3A81F9E6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22194" y="880585"/>
                  <a:ext cx="170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1DA8D5F-323A-46FD-8F68-26B045350408}"/>
                    </a:ext>
                  </a:extLst>
                </p14:cNvPr>
                <p14:cNvContentPartPr/>
                <p14:nvPr/>
              </p14:nvContentPartPr>
              <p14:xfrm>
                <a:off x="8799674" y="771145"/>
                <a:ext cx="130680" cy="1526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1DA8D5F-323A-46FD-8F68-26B04535040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90674" y="762505"/>
                  <a:ext cx="14832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AF1D4546-FB28-45A1-9790-0805966650B8}"/>
                  </a:ext>
                </a:extLst>
              </p14:cNvPr>
              <p14:cNvContentPartPr/>
              <p14:nvPr/>
            </p14:nvContentPartPr>
            <p14:xfrm>
              <a:off x="9133754" y="824785"/>
              <a:ext cx="43560" cy="2124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AF1D4546-FB28-45A1-9790-0805966650B8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125114" y="815785"/>
                <a:ext cx="612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upo 118">
            <a:extLst>
              <a:ext uri="{FF2B5EF4-FFF2-40B4-BE49-F238E27FC236}">
                <a16:creationId xmlns:a16="http://schemas.microsoft.com/office/drawing/2014/main" id="{597E5A10-D8E2-41C1-B2FD-C3FCAE1F0E32}"/>
              </a:ext>
            </a:extLst>
          </p:cNvPr>
          <p:cNvGrpSpPr/>
          <p:nvPr/>
        </p:nvGrpSpPr>
        <p:grpSpPr>
          <a:xfrm>
            <a:off x="9357314" y="504385"/>
            <a:ext cx="1737360" cy="452880"/>
            <a:chOff x="9357314" y="504385"/>
            <a:chExt cx="173736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9632619-4D6D-4F9C-9EDD-834D01F1678C}"/>
                    </a:ext>
                  </a:extLst>
                </p14:cNvPr>
                <p14:cNvContentPartPr/>
                <p14:nvPr/>
              </p14:nvContentPartPr>
              <p14:xfrm>
                <a:off x="9357314" y="671785"/>
                <a:ext cx="253800" cy="1681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9632619-4D6D-4F9C-9EDD-834D01F167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48674" y="662785"/>
                  <a:ext cx="271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DFB2926-4F6D-4D1A-A5B5-6BAB92CA39E0}"/>
                    </a:ext>
                  </a:extLst>
                </p14:cNvPr>
                <p14:cNvContentPartPr/>
                <p14:nvPr/>
              </p14:nvContentPartPr>
              <p14:xfrm>
                <a:off x="9700754" y="681865"/>
                <a:ext cx="168480" cy="835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DFB2926-4F6D-4D1A-A5B5-6BAB92CA39E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92114" y="672865"/>
                  <a:ext cx="186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C54AF8E2-0AAC-45CB-B05C-64906930B233}"/>
                    </a:ext>
                  </a:extLst>
                </p14:cNvPr>
                <p14:cNvContentPartPr/>
                <p14:nvPr/>
              </p14:nvContentPartPr>
              <p14:xfrm>
                <a:off x="9952034" y="621385"/>
                <a:ext cx="126720" cy="2037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C54AF8E2-0AAC-45CB-B05C-64906930B23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43394" y="612385"/>
                  <a:ext cx="144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698D6B3-3D2A-4F38-9A30-258CA64BE23A}"/>
                    </a:ext>
                  </a:extLst>
                </p14:cNvPr>
                <p14:cNvContentPartPr/>
                <p14:nvPr/>
              </p14:nvContentPartPr>
              <p14:xfrm>
                <a:off x="10159754" y="639745"/>
                <a:ext cx="171000" cy="1468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698D6B3-3D2A-4F38-9A30-258CA64BE23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150754" y="630745"/>
                  <a:ext cx="188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D3918B9-2384-4593-B14B-64C85EE543A4}"/>
                    </a:ext>
                  </a:extLst>
                </p14:cNvPr>
                <p14:cNvContentPartPr/>
                <p14:nvPr/>
              </p14:nvContentPartPr>
              <p14:xfrm>
                <a:off x="10378274" y="667465"/>
                <a:ext cx="20160" cy="939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D3918B9-2384-4593-B14B-64C85EE543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369634" y="658825"/>
                  <a:ext cx="37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5FC2285-703E-4FDD-8228-CDF49843F738}"/>
                    </a:ext>
                  </a:extLst>
                </p14:cNvPr>
                <p14:cNvContentPartPr/>
                <p14:nvPr/>
              </p14:nvContentPartPr>
              <p14:xfrm>
                <a:off x="10444154" y="674305"/>
                <a:ext cx="14400" cy="8748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5FC2285-703E-4FDD-8228-CDF49843F7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35514" y="665665"/>
                  <a:ext cx="3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1EF9D2E-085D-4E3E-BBD6-8F329BB0F3C9}"/>
                    </a:ext>
                  </a:extLst>
                </p14:cNvPr>
                <p14:cNvContentPartPr/>
                <p14:nvPr/>
              </p14:nvContentPartPr>
              <p14:xfrm>
                <a:off x="10296914" y="647665"/>
                <a:ext cx="219960" cy="460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1EF9D2E-085D-4E3E-BBD6-8F329BB0F3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87914" y="639025"/>
                  <a:ext cx="237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2129A55-7830-4C22-B022-B5C338B0C9B9}"/>
                    </a:ext>
                  </a:extLst>
                </p14:cNvPr>
                <p14:cNvContentPartPr/>
                <p14:nvPr/>
              </p14:nvContentPartPr>
              <p14:xfrm>
                <a:off x="10503194" y="520225"/>
                <a:ext cx="129960" cy="4370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2129A55-7830-4C22-B022-B5C338B0C9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94554" y="511585"/>
                  <a:ext cx="147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CCD695F-F58C-4644-B69F-DFC3A4E59A75}"/>
                    </a:ext>
                  </a:extLst>
                </p14:cNvPr>
                <p14:cNvContentPartPr/>
                <p14:nvPr/>
              </p14:nvContentPartPr>
              <p14:xfrm>
                <a:off x="10718474" y="541105"/>
                <a:ext cx="127440" cy="1980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CCD695F-F58C-4644-B69F-DFC3A4E59A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09834" y="532465"/>
                  <a:ext cx="145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CEC5612-5F09-4E92-8BA9-B52FBC3FA944}"/>
                    </a:ext>
                  </a:extLst>
                </p14:cNvPr>
                <p14:cNvContentPartPr/>
                <p14:nvPr/>
              </p14:nvContentPartPr>
              <p14:xfrm>
                <a:off x="10688234" y="504385"/>
                <a:ext cx="406440" cy="3189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CEC5612-5F09-4E92-8BA9-B52FBC3FA94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679234" y="495745"/>
                  <a:ext cx="42408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0CCE9063-57AB-4E80-9DAF-34664C76B5BF}"/>
              </a:ext>
            </a:extLst>
          </p:cNvPr>
          <p:cNvGrpSpPr/>
          <p:nvPr/>
        </p:nvGrpSpPr>
        <p:grpSpPr>
          <a:xfrm>
            <a:off x="387554" y="1099105"/>
            <a:ext cx="847080" cy="352440"/>
            <a:chOff x="387554" y="1099105"/>
            <a:chExt cx="84708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B1215B3-667E-46E2-9FD2-8DCCE3A4ABDB}"/>
                    </a:ext>
                  </a:extLst>
                </p14:cNvPr>
                <p14:cNvContentPartPr/>
                <p14:nvPr/>
              </p14:nvContentPartPr>
              <p14:xfrm>
                <a:off x="387554" y="1171465"/>
                <a:ext cx="192600" cy="2800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B1215B3-667E-46E2-9FD2-8DCCE3A4ABD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8554" y="1162465"/>
                  <a:ext cx="210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2D24E5F5-C153-43BA-A7A9-9FD7C0C96334}"/>
                    </a:ext>
                  </a:extLst>
                </p14:cNvPr>
                <p14:cNvContentPartPr/>
                <p14:nvPr/>
              </p14:nvContentPartPr>
              <p14:xfrm>
                <a:off x="664394" y="1202785"/>
                <a:ext cx="155880" cy="2415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2D24E5F5-C153-43BA-A7A9-9FD7C0C963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5754" y="1194145"/>
                  <a:ext cx="173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A95DFF2-52F5-4744-8391-AA1F3F018B3D}"/>
                    </a:ext>
                  </a:extLst>
                </p14:cNvPr>
                <p14:cNvContentPartPr/>
                <p14:nvPr/>
              </p14:nvContentPartPr>
              <p14:xfrm>
                <a:off x="862754" y="1214305"/>
                <a:ext cx="96840" cy="2026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A95DFF2-52F5-4744-8391-AA1F3F018B3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53754" y="1205665"/>
                  <a:ext cx="114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8ED556D-C79E-40CD-82ED-E593E34FF29B}"/>
                    </a:ext>
                  </a:extLst>
                </p14:cNvPr>
                <p14:cNvContentPartPr/>
                <p14:nvPr/>
              </p14:nvContentPartPr>
              <p14:xfrm>
                <a:off x="834674" y="1328785"/>
                <a:ext cx="153720" cy="432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8ED556D-C79E-40CD-82ED-E593E34FF29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5674" y="1319785"/>
                  <a:ext cx="171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FD58769-C409-47A9-BC02-5BB798189EAE}"/>
                    </a:ext>
                  </a:extLst>
                </p14:cNvPr>
                <p14:cNvContentPartPr/>
                <p14:nvPr/>
              </p14:nvContentPartPr>
              <p14:xfrm>
                <a:off x="1106474" y="1099105"/>
                <a:ext cx="128160" cy="33048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FD58769-C409-47A9-BC02-5BB798189EA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97474" y="1090105"/>
                  <a:ext cx="14580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70E95EDA-F0D0-450F-9DE1-50717C54C6F2}"/>
              </a:ext>
            </a:extLst>
          </p:cNvPr>
          <p:cNvGrpSpPr/>
          <p:nvPr/>
        </p:nvGrpSpPr>
        <p:grpSpPr>
          <a:xfrm>
            <a:off x="11451074" y="5827345"/>
            <a:ext cx="224640" cy="296640"/>
            <a:chOff x="11451074" y="5827345"/>
            <a:chExt cx="22464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E593A97-0F8E-4C74-8BD0-6F7B5C91BF7E}"/>
                    </a:ext>
                  </a:extLst>
                </p14:cNvPr>
                <p14:cNvContentPartPr/>
                <p14:nvPr/>
              </p14:nvContentPartPr>
              <p14:xfrm>
                <a:off x="11480954" y="5827345"/>
                <a:ext cx="181800" cy="2966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E593A97-0F8E-4C74-8BD0-6F7B5C91BF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71954" y="5818345"/>
                  <a:ext cx="19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229E155-C083-4323-81C7-E94C6959F697}"/>
                    </a:ext>
                  </a:extLst>
                </p14:cNvPr>
                <p14:cNvContentPartPr/>
                <p14:nvPr/>
              </p14:nvContentPartPr>
              <p14:xfrm>
                <a:off x="11451074" y="5954425"/>
                <a:ext cx="224640" cy="554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229E155-C083-4323-81C7-E94C6959F6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42434" y="5945785"/>
                  <a:ext cx="2422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7B927EE-157F-4BD8-B751-AADF21B8E80F}"/>
              </a:ext>
            </a:extLst>
          </p:cNvPr>
          <p:cNvGrpSpPr/>
          <p:nvPr/>
        </p:nvGrpSpPr>
        <p:grpSpPr>
          <a:xfrm>
            <a:off x="1173449" y="114080"/>
            <a:ext cx="1333065" cy="752040"/>
            <a:chOff x="1173449" y="114080"/>
            <a:chExt cx="1333065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73E3748-5E23-4579-82F2-F99E15420279}"/>
                    </a:ext>
                  </a:extLst>
                </p14:cNvPr>
                <p14:cNvContentPartPr/>
                <p14:nvPr/>
              </p14:nvContentPartPr>
              <p14:xfrm>
                <a:off x="1173449" y="114080"/>
                <a:ext cx="193680" cy="5029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73E3748-5E23-4579-82F2-F99E154202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64809" y="105080"/>
                  <a:ext cx="2113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BB5E90E-C965-44AC-AD7D-3B9463FA51E2}"/>
                    </a:ext>
                  </a:extLst>
                </p14:cNvPr>
                <p14:cNvContentPartPr/>
                <p14:nvPr/>
              </p14:nvContentPartPr>
              <p14:xfrm>
                <a:off x="1638569" y="553280"/>
                <a:ext cx="125280" cy="3128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BB5E90E-C965-44AC-AD7D-3B9463FA51E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29569" y="544280"/>
                  <a:ext cx="142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940DBCB-0B00-4ADE-BECE-2DD9B9795909}"/>
                    </a:ext>
                  </a:extLst>
                </p14:cNvPr>
                <p14:cNvContentPartPr/>
                <p14:nvPr/>
              </p14:nvContentPartPr>
              <p14:xfrm>
                <a:off x="1681049" y="568760"/>
                <a:ext cx="68400" cy="741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940DBCB-0B00-4ADE-BECE-2DD9B979590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72049" y="559760"/>
                  <a:ext cx="8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6F46CCB-0EED-44C2-9539-4E3BE9C0574E}"/>
                    </a:ext>
                  </a:extLst>
                </p14:cNvPr>
                <p14:cNvContentPartPr/>
                <p14:nvPr/>
              </p14:nvContentPartPr>
              <p14:xfrm>
                <a:off x="1768529" y="527000"/>
                <a:ext cx="127800" cy="759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6F46CCB-0EED-44C2-9539-4E3BE9C0574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59529" y="518360"/>
                  <a:ext cx="145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A35726A-2E44-4EAB-831C-969F8C8F7AF6}"/>
                    </a:ext>
                  </a:extLst>
                </p14:cNvPr>
                <p14:cNvContentPartPr/>
                <p14:nvPr/>
              </p14:nvContentPartPr>
              <p14:xfrm>
                <a:off x="1911089" y="518360"/>
                <a:ext cx="105120" cy="442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A35726A-2E44-4EAB-831C-969F8C8F7AF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02449" y="509720"/>
                  <a:ext cx="122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CB38814-EC99-402D-B35A-28201872A685}"/>
                    </a:ext>
                  </a:extLst>
                </p14:cNvPr>
                <p14:cNvContentPartPr/>
                <p14:nvPr/>
              </p14:nvContentPartPr>
              <p14:xfrm>
                <a:off x="2003609" y="389120"/>
                <a:ext cx="156960" cy="1321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CB38814-EC99-402D-B35A-28201872A68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994609" y="380120"/>
                  <a:ext cx="174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6243FC8-3A46-4E72-B07F-476A11F096D8}"/>
                    </a:ext>
                  </a:extLst>
                </p14:cNvPr>
                <p14:cNvContentPartPr/>
                <p14:nvPr/>
              </p14:nvContentPartPr>
              <p14:xfrm>
                <a:off x="2342714" y="303970"/>
                <a:ext cx="163800" cy="3924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6243FC8-3A46-4E72-B07F-476A11F096D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33714" y="295330"/>
                  <a:ext cx="18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DD55077-C59A-46FE-88C3-FD0BE4F1C765}"/>
                    </a:ext>
                  </a:extLst>
                </p14:cNvPr>
                <p14:cNvContentPartPr/>
                <p14:nvPr/>
              </p14:nvContentPartPr>
              <p14:xfrm>
                <a:off x="2332274" y="436090"/>
                <a:ext cx="128520" cy="20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DD55077-C59A-46FE-88C3-FD0BE4F1C76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23634" y="427090"/>
                  <a:ext cx="146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59D6B68-0218-4103-BFD6-08087CF588D8}"/>
                    </a:ext>
                  </a:extLst>
                </p14:cNvPr>
                <p14:cNvContentPartPr/>
                <p14:nvPr/>
              </p14:nvContentPartPr>
              <p14:xfrm>
                <a:off x="1427594" y="553345"/>
                <a:ext cx="154080" cy="1231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59D6B68-0218-4103-BFD6-08087CF588D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18954" y="544345"/>
                  <a:ext cx="17172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4605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91D61395-AFE9-47F6-BBFB-7E7BD345FC89}"/>
              </a:ext>
            </a:extLst>
          </p:cNvPr>
          <p:cNvGrpSpPr/>
          <p:nvPr/>
        </p:nvGrpSpPr>
        <p:grpSpPr>
          <a:xfrm>
            <a:off x="733110" y="2308815"/>
            <a:ext cx="1255680" cy="849600"/>
            <a:chOff x="733110" y="346665"/>
            <a:chExt cx="125568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49DDDC9-6D51-4270-B649-D175C7C2FC18}"/>
                    </a:ext>
                  </a:extLst>
                </p14:cNvPr>
                <p14:cNvContentPartPr/>
                <p14:nvPr/>
              </p14:nvContentPartPr>
              <p14:xfrm>
                <a:off x="733110" y="346665"/>
                <a:ext cx="257760" cy="564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49DDDC9-6D51-4270-B649-D175C7C2FC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4110" y="338025"/>
                  <a:ext cx="2754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C4F1178-9EFB-4336-9EF0-A1E8E3555196}"/>
                    </a:ext>
                  </a:extLst>
                </p14:cNvPr>
                <p14:cNvContentPartPr/>
                <p14:nvPr/>
              </p14:nvContentPartPr>
              <p14:xfrm>
                <a:off x="1103190" y="767865"/>
                <a:ext cx="178560" cy="208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C4F1178-9EFB-4336-9EF0-A1E8E35551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190" y="759225"/>
                  <a:ext cx="196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A60F55F-33F6-4E7B-B12D-6F6AD0A71CBA}"/>
                    </a:ext>
                  </a:extLst>
                </p14:cNvPr>
                <p14:cNvContentPartPr/>
                <p14:nvPr/>
              </p14:nvContentPartPr>
              <p14:xfrm>
                <a:off x="1393710" y="937785"/>
                <a:ext cx="324720" cy="2584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A60F55F-33F6-4E7B-B12D-6F6AD0A71C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4710" y="929145"/>
                  <a:ext cx="342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C903C68-CADA-418C-AA3A-A09544F9B735}"/>
                    </a:ext>
                  </a:extLst>
                </p14:cNvPr>
                <p14:cNvContentPartPr/>
                <p14:nvPr/>
              </p14:nvContentPartPr>
              <p14:xfrm>
                <a:off x="1608270" y="775065"/>
                <a:ext cx="123120" cy="108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C903C68-CADA-418C-AA3A-A09544F9B7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9270" y="766065"/>
                  <a:ext cx="14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0D57554-2908-402C-9E9F-D35E550C86AB}"/>
                    </a:ext>
                  </a:extLst>
                </p14:cNvPr>
                <p14:cNvContentPartPr/>
                <p14:nvPr/>
              </p14:nvContentPartPr>
              <p14:xfrm>
                <a:off x="1762350" y="831945"/>
                <a:ext cx="226440" cy="2516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0D57554-2908-402C-9E9F-D35E550C86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3350" y="823305"/>
                  <a:ext cx="2440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C33624C-F9D6-4F9D-B93D-A9727BDB295A}"/>
              </a:ext>
            </a:extLst>
          </p:cNvPr>
          <p:cNvGrpSpPr/>
          <p:nvPr/>
        </p:nvGrpSpPr>
        <p:grpSpPr>
          <a:xfrm>
            <a:off x="2390190" y="2669175"/>
            <a:ext cx="253080" cy="154800"/>
            <a:chOff x="2390190" y="707025"/>
            <a:chExt cx="2530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7C3273F-D707-442A-B0E1-8C7D77BC68B5}"/>
                    </a:ext>
                  </a:extLst>
                </p14:cNvPr>
                <p14:cNvContentPartPr/>
                <p14:nvPr/>
              </p14:nvContentPartPr>
              <p14:xfrm>
                <a:off x="2390190" y="707025"/>
                <a:ext cx="236880" cy="334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7C3273F-D707-442A-B0E1-8C7D77BC68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1190" y="698385"/>
                  <a:ext cx="254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D4994EB-A92A-467E-B8A2-B97B8C0F5865}"/>
                    </a:ext>
                  </a:extLst>
                </p14:cNvPr>
                <p14:cNvContentPartPr/>
                <p14:nvPr/>
              </p14:nvContentPartPr>
              <p14:xfrm>
                <a:off x="2416110" y="835545"/>
                <a:ext cx="227160" cy="26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D4994EB-A92A-467E-B8A2-B97B8C0F58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07110" y="826905"/>
                  <a:ext cx="2448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0FEDD2B-D978-4AD8-8CD4-D0EF4421E8BF}"/>
              </a:ext>
            </a:extLst>
          </p:cNvPr>
          <p:cNvGrpSpPr/>
          <p:nvPr/>
        </p:nvGrpSpPr>
        <p:grpSpPr>
          <a:xfrm>
            <a:off x="2997870" y="2083095"/>
            <a:ext cx="1343520" cy="705960"/>
            <a:chOff x="2997870" y="120945"/>
            <a:chExt cx="1343520" cy="7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F2A85E1-DC14-4B5E-845F-C2C892879894}"/>
                    </a:ext>
                  </a:extLst>
                </p14:cNvPr>
                <p14:cNvContentPartPr/>
                <p14:nvPr/>
              </p14:nvContentPartPr>
              <p14:xfrm>
                <a:off x="3240510" y="120945"/>
                <a:ext cx="371880" cy="4687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F2A85E1-DC14-4B5E-845F-C2C8928798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31510" y="112305"/>
                  <a:ext cx="3895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930578E-E033-4BE3-AC94-613726E1479A}"/>
                    </a:ext>
                  </a:extLst>
                </p14:cNvPr>
                <p14:cNvContentPartPr/>
                <p14:nvPr/>
              </p14:nvContentPartPr>
              <p14:xfrm>
                <a:off x="3655230" y="415065"/>
                <a:ext cx="152640" cy="2239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930578E-E033-4BE3-AC94-613726E147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6230" y="406065"/>
                  <a:ext cx="170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08307D3-AC90-4302-A4BD-12ABFD51E7DF}"/>
                    </a:ext>
                  </a:extLst>
                </p14:cNvPr>
                <p14:cNvContentPartPr/>
                <p14:nvPr/>
              </p14:nvContentPartPr>
              <p14:xfrm>
                <a:off x="3615630" y="540345"/>
                <a:ext cx="164160" cy="14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08307D3-AC90-4302-A4BD-12ABFD51E7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6630" y="531345"/>
                  <a:ext cx="181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1AD18F2-EC7C-4E6C-A235-4B4C7B33D2DB}"/>
                    </a:ext>
                  </a:extLst>
                </p14:cNvPr>
                <p14:cNvContentPartPr/>
                <p14:nvPr/>
              </p14:nvContentPartPr>
              <p14:xfrm>
                <a:off x="2997870" y="732945"/>
                <a:ext cx="1343520" cy="93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1AD18F2-EC7C-4E6C-A235-4B4C7B33D2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8870" y="723945"/>
                  <a:ext cx="136116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69B37E8-D4AB-469D-94E9-E47179CF8100}"/>
              </a:ext>
            </a:extLst>
          </p:cNvPr>
          <p:cNvGrpSpPr/>
          <p:nvPr/>
        </p:nvGrpSpPr>
        <p:grpSpPr>
          <a:xfrm>
            <a:off x="3205230" y="2892735"/>
            <a:ext cx="1205640" cy="553320"/>
            <a:chOff x="3205230" y="930585"/>
            <a:chExt cx="120564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ADC7D98-AF93-4C80-813D-D594611B77BE}"/>
                    </a:ext>
                  </a:extLst>
                </p14:cNvPr>
                <p14:cNvContentPartPr/>
                <p14:nvPr/>
              </p14:nvContentPartPr>
              <p14:xfrm>
                <a:off x="3205230" y="930585"/>
                <a:ext cx="334080" cy="412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ADC7D98-AF93-4C80-813D-D594611B77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6230" y="921945"/>
                  <a:ext cx="351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EE244BD-CA85-4D4B-A518-538C096CC984}"/>
                    </a:ext>
                  </a:extLst>
                </p14:cNvPr>
                <p14:cNvContentPartPr/>
                <p14:nvPr/>
              </p14:nvContentPartPr>
              <p14:xfrm>
                <a:off x="3598350" y="1193745"/>
                <a:ext cx="116640" cy="1839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EE244BD-CA85-4D4B-A518-538C096CC9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9350" y="1184745"/>
                  <a:ext cx="134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84E32A2-1C33-470B-AF26-76D3FA3AE34A}"/>
                    </a:ext>
                  </a:extLst>
                </p14:cNvPr>
                <p14:cNvContentPartPr/>
                <p14:nvPr/>
              </p14:nvContentPartPr>
              <p14:xfrm>
                <a:off x="3667830" y="1283745"/>
                <a:ext cx="322560" cy="2001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84E32A2-1C33-470B-AF26-76D3FA3AE3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8830" y="1275105"/>
                  <a:ext cx="340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B62E8AE-1061-4B8C-9C8E-9F9CF96DA500}"/>
                    </a:ext>
                  </a:extLst>
                </p14:cNvPr>
                <p14:cNvContentPartPr/>
                <p14:nvPr/>
              </p14:nvContentPartPr>
              <p14:xfrm>
                <a:off x="4005870" y="1259625"/>
                <a:ext cx="188280" cy="163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B62E8AE-1061-4B8C-9C8E-9F9CF96DA5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6870" y="1250985"/>
                  <a:ext cx="205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02E1227-FAA4-4EE4-B380-C5481256725F}"/>
                    </a:ext>
                  </a:extLst>
                </p14:cNvPr>
                <p14:cNvContentPartPr/>
                <p14:nvPr/>
              </p14:nvContentPartPr>
              <p14:xfrm>
                <a:off x="3956190" y="1101945"/>
                <a:ext cx="123480" cy="101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02E1227-FAA4-4EE4-B380-C548125672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7190" y="1093305"/>
                  <a:ext cx="141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FDBC73C-94FB-48A1-B210-E9473603F360}"/>
                    </a:ext>
                  </a:extLst>
                </p14:cNvPr>
                <p14:cNvContentPartPr/>
                <p14:nvPr/>
              </p14:nvContentPartPr>
              <p14:xfrm>
                <a:off x="4204590" y="1186905"/>
                <a:ext cx="90720" cy="238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FDBC73C-94FB-48A1-B210-E9473603F3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5590" y="1177905"/>
                  <a:ext cx="108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42EDD71-9AFD-4639-9BC2-897FC54CD603}"/>
                    </a:ext>
                  </a:extLst>
                </p14:cNvPr>
                <p14:cNvContentPartPr/>
                <p14:nvPr/>
              </p14:nvContentPartPr>
              <p14:xfrm>
                <a:off x="4153470" y="1205625"/>
                <a:ext cx="257400" cy="234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42EDD71-9AFD-4639-9BC2-897FC54CD6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4470" y="1196625"/>
                  <a:ext cx="27504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2A045D7-E314-4D8E-A0CE-BFF30EF38666}"/>
              </a:ext>
            </a:extLst>
          </p:cNvPr>
          <p:cNvGrpSpPr/>
          <p:nvPr/>
        </p:nvGrpSpPr>
        <p:grpSpPr>
          <a:xfrm>
            <a:off x="4685190" y="2093895"/>
            <a:ext cx="3039840" cy="675000"/>
            <a:chOff x="4685190" y="131745"/>
            <a:chExt cx="30398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7438D8D-ECF6-4E5F-A9A9-C6E85B0C518A}"/>
                    </a:ext>
                  </a:extLst>
                </p14:cNvPr>
                <p14:cNvContentPartPr/>
                <p14:nvPr/>
              </p14:nvContentPartPr>
              <p14:xfrm>
                <a:off x="4696710" y="663465"/>
                <a:ext cx="233280" cy="187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7438D8D-ECF6-4E5F-A9A9-C6E85B0C51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7710" y="654825"/>
                  <a:ext cx="250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BA7AB6A-2C23-4323-AE99-9D19CC9E621A}"/>
                    </a:ext>
                  </a:extLst>
                </p14:cNvPr>
                <p14:cNvContentPartPr/>
                <p14:nvPr/>
              </p14:nvContentPartPr>
              <p14:xfrm>
                <a:off x="4685190" y="793785"/>
                <a:ext cx="197280" cy="129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BA7AB6A-2C23-4323-AE99-9D19CC9E6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6190" y="785145"/>
                  <a:ext cx="214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DE0E8B5-D967-4CD6-B8B3-87528CDEF301}"/>
                    </a:ext>
                  </a:extLst>
                </p14:cNvPr>
                <p14:cNvContentPartPr/>
                <p14:nvPr/>
              </p14:nvContentPartPr>
              <p14:xfrm>
                <a:off x="5825670" y="211665"/>
                <a:ext cx="225720" cy="381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DE0E8B5-D967-4CD6-B8B3-87528CDEF3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6670" y="203025"/>
                  <a:ext cx="243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C840938-DF13-4E73-BD2F-67753DC9D837}"/>
                    </a:ext>
                  </a:extLst>
                </p14:cNvPr>
                <p14:cNvContentPartPr/>
                <p14:nvPr/>
              </p14:nvContentPartPr>
              <p14:xfrm>
                <a:off x="6175950" y="278985"/>
                <a:ext cx="181080" cy="204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C840938-DF13-4E73-BD2F-67753DC9D8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6950" y="270345"/>
                  <a:ext cx="198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85CEB48-2B86-4C1A-8CA3-E32B47000914}"/>
                    </a:ext>
                  </a:extLst>
                </p14:cNvPr>
                <p14:cNvContentPartPr/>
                <p14:nvPr/>
              </p14:nvContentPartPr>
              <p14:xfrm>
                <a:off x="6346230" y="131745"/>
                <a:ext cx="302760" cy="320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85CEB48-2B86-4C1A-8CA3-E32B470009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37230" y="122745"/>
                  <a:ext cx="320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3EF1D41-35BD-4822-8EE3-7C4D7865C93C}"/>
                    </a:ext>
                  </a:extLst>
                </p14:cNvPr>
                <p14:cNvContentPartPr/>
                <p14:nvPr/>
              </p14:nvContentPartPr>
              <p14:xfrm>
                <a:off x="5211870" y="695145"/>
                <a:ext cx="2513160" cy="558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3EF1D41-35BD-4822-8EE3-7C4D7865C9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2870" y="686505"/>
                  <a:ext cx="25308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3FFAB87-5617-4861-BA84-6800DA9B8478}"/>
              </a:ext>
            </a:extLst>
          </p:cNvPr>
          <p:cNvGrpSpPr/>
          <p:nvPr/>
        </p:nvGrpSpPr>
        <p:grpSpPr>
          <a:xfrm>
            <a:off x="5805510" y="2829735"/>
            <a:ext cx="1214280" cy="252000"/>
            <a:chOff x="5805510" y="867585"/>
            <a:chExt cx="12142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3B0CCFD-2E86-499C-8FD5-D29CE85FEA89}"/>
                    </a:ext>
                  </a:extLst>
                </p14:cNvPr>
                <p14:cNvContentPartPr/>
                <p14:nvPr/>
              </p14:nvContentPartPr>
              <p14:xfrm>
                <a:off x="5805510" y="883065"/>
                <a:ext cx="312840" cy="236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3B0CCFD-2E86-499C-8FD5-D29CE85FEA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6510" y="874425"/>
                  <a:ext cx="330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ECA90DD-1072-4148-BF2F-71874B882277}"/>
                    </a:ext>
                  </a:extLst>
                </p14:cNvPr>
                <p14:cNvContentPartPr/>
                <p14:nvPr/>
              </p14:nvContentPartPr>
              <p14:xfrm>
                <a:off x="6146070" y="941745"/>
                <a:ext cx="190440" cy="1746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ECA90DD-1072-4148-BF2F-71874B8822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7070" y="933105"/>
                  <a:ext cx="208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71EB733-D0CB-48BE-B48B-FACBD3323578}"/>
                    </a:ext>
                  </a:extLst>
                </p14:cNvPr>
                <p14:cNvContentPartPr/>
                <p14:nvPr/>
              </p14:nvContentPartPr>
              <p14:xfrm>
                <a:off x="6431910" y="965505"/>
                <a:ext cx="183240" cy="133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71EB733-D0CB-48BE-B48B-FACBD33235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2910" y="956865"/>
                  <a:ext cx="200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0B44B5E-80EE-4B33-9218-4B0403B8D524}"/>
                    </a:ext>
                  </a:extLst>
                </p14:cNvPr>
                <p14:cNvContentPartPr/>
                <p14:nvPr/>
              </p14:nvContentPartPr>
              <p14:xfrm>
                <a:off x="6719190" y="867585"/>
                <a:ext cx="300600" cy="232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0B44B5E-80EE-4B33-9218-4B0403B8D5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10190" y="858945"/>
                  <a:ext cx="3182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0A4C78F-5E5C-4D0C-A41D-4950EAD5F89A}"/>
              </a:ext>
            </a:extLst>
          </p:cNvPr>
          <p:cNvGrpSpPr/>
          <p:nvPr/>
        </p:nvGrpSpPr>
        <p:grpSpPr>
          <a:xfrm>
            <a:off x="7960470" y="2418975"/>
            <a:ext cx="2027880" cy="318240"/>
            <a:chOff x="7960470" y="456825"/>
            <a:chExt cx="20278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2646291-1CFA-443D-AA40-72209FACE1D7}"/>
                    </a:ext>
                  </a:extLst>
                </p14:cNvPr>
                <p14:cNvContentPartPr/>
                <p14:nvPr/>
              </p14:nvContentPartPr>
              <p14:xfrm>
                <a:off x="7960470" y="609105"/>
                <a:ext cx="237960" cy="30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2646291-1CFA-443D-AA40-72209FACE1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51470" y="600105"/>
                  <a:ext cx="25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59B8CE0-40B9-4365-983B-E7E249E329B9}"/>
                    </a:ext>
                  </a:extLst>
                </p14:cNvPr>
                <p14:cNvContentPartPr/>
                <p14:nvPr/>
              </p14:nvContentPartPr>
              <p14:xfrm>
                <a:off x="7980630" y="740505"/>
                <a:ext cx="209880" cy="34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59B8CE0-40B9-4365-983B-E7E249E329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1630" y="731505"/>
                  <a:ext cx="22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D6ECCAE-923C-4F5C-B14B-32E30251D1C1}"/>
                    </a:ext>
                  </a:extLst>
                </p14:cNvPr>
                <p14:cNvContentPartPr/>
                <p14:nvPr/>
              </p14:nvContentPartPr>
              <p14:xfrm>
                <a:off x="8569230" y="521985"/>
                <a:ext cx="309240" cy="216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D6ECCAE-923C-4F5C-B14B-32E30251D1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60230" y="512985"/>
                  <a:ext cx="326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D6FE3F8-DBA9-41EB-B4B0-EA0B41BB264F}"/>
                    </a:ext>
                  </a:extLst>
                </p14:cNvPr>
                <p14:cNvContentPartPr/>
                <p14:nvPr/>
              </p14:nvContentPartPr>
              <p14:xfrm>
                <a:off x="8839950" y="534945"/>
                <a:ext cx="264600" cy="180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D6FE3F8-DBA9-41EB-B4B0-EA0B41BB26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30950" y="525945"/>
                  <a:ext cx="28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EE985E6-252A-4CDB-8524-5FD2D54DE9B9}"/>
                    </a:ext>
                  </a:extLst>
                </p14:cNvPr>
                <p14:cNvContentPartPr/>
                <p14:nvPr/>
              </p14:nvContentPartPr>
              <p14:xfrm>
                <a:off x="9120390" y="536025"/>
                <a:ext cx="214200" cy="1587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EE985E6-252A-4CDB-8524-5FD2D54DE9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11390" y="527025"/>
                  <a:ext cx="23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5943443-06CA-4556-9F7D-268F5542744E}"/>
                    </a:ext>
                  </a:extLst>
                </p14:cNvPr>
                <p14:cNvContentPartPr/>
                <p14:nvPr/>
              </p14:nvContentPartPr>
              <p14:xfrm>
                <a:off x="9373110" y="456825"/>
                <a:ext cx="615240" cy="250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5943443-06CA-4556-9F7D-268F554274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4110" y="447825"/>
                  <a:ext cx="63288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B90B7C9-69E1-496D-A9D9-00F8F92D89D0}"/>
                  </a:ext>
                </a:extLst>
              </p14:cNvPr>
              <p14:cNvContentPartPr/>
              <p14:nvPr/>
            </p14:nvContentPartPr>
            <p14:xfrm>
              <a:off x="518550" y="304905"/>
              <a:ext cx="63000" cy="18720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B90B7C9-69E1-496D-A9D9-00F8F92D89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9910" y="295905"/>
                <a:ext cx="806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FD196555-7539-49CE-94FE-C02BCEBA23A3}"/>
                  </a:ext>
                </a:extLst>
              </p14:cNvPr>
              <p14:cNvContentPartPr/>
              <p14:nvPr/>
            </p14:nvContentPartPr>
            <p14:xfrm>
              <a:off x="-781410" y="371145"/>
              <a:ext cx="360" cy="36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FD196555-7539-49CE-94FE-C02BCEBA23A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790050" y="3625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EDC976B5-C668-486E-A315-6065D5D48326}"/>
              </a:ext>
            </a:extLst>
          </p:cNvPr>
          <p:cNvGrpSpPr/>
          <p:nvPr/>
        </p:nvGrpSpPr>
        <p:grpSpPr>
          <a:xfrm>
            <a:off x="416670" y="312465"/>
            <a:ext cx="636480" cy="297720"/>
            <a:chOff x="416670" y="312465"/>
            <a:chExt cx="63648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10EC4F0-BCF3-45A7-9D69-8E65710C6EB7}"/>
                    </a:ext>
                  </a:extLst>
                </p14:cNvPr>
                <p14:cNvContentPartPr/>
                <p14:nvPr/>
              </p14:nvContentPartPr>
              <p14:xfrm>
                <a:off x="533670" y="356025"/>
                <a:ext cx="89280" cy="2458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10EC4F0-BCF3-45A7-9D69-8E65710C6E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30" y="347385"/>
                  <a:ext cx="106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5365A9A-652C-4BE8-9B0A-0CE764CBD2E0}"/>
                    </a:ext>
                  </a:extLst>
                </p14:cNvPr>
                <p14:cNvContentPartPr/>
                <p14:nvPr/>
              </p14:nvContentPartPr>
              <p14:xfrm>
                <a:off x="416670" y="312465"/>
                <a:ext cx="275760" cy="165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5365A9A-652C-4BE8-9B0A-0CE764CBD2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7670" y="303465"/>
                  <a:ext cx="293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7993E0A-38C3-494C-80FB-5BB4467FC02D}"/>
                    </a:ext>
                  </a:extLst>
                </p14:cNvPr>
                <p14:cNvContentPartPr/>
                <p14:nvPr/>
              </p14:nvContentPartPr>
              <p14:xfrm>
                <a:off x="722310" y="450705"/>
                <a:ext cx="221040" cy="1573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7993E0A-38C3-494C-80FB-5BB4467FC0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310" y="442065"/>
                  <a:ext cx="23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9EB06D8-3099-4D9A-8335-9D393CD76C66}"/>
                    </a:ext>
                  </a:extLst>
                </p14:cNvPr>
                <p14:cNvContentPartPr/>
                <p14:nvPr/>
              </p14:nvContentPartPr>
              <p14:xfrm>
                <a:off x="855870" y="416865"/>
                <a:ext cx="197280" cy="1933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9EB06D8-3099-4D9A-8335-9D393CD76C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6870" y="407865"/>
                  <a:ext cx="2149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4490F68-2C4E-4C13-ACB9-BF6E7DD3297E}"/>
              </a:ext>
            </a:extLst>
          </p:cNvPr>
          <p:cNvGrpSpPr/>
          <p:nvPr/>
        </p:nvGrpSpPr>
        <p:grpSpPr>
          <a:xfrm>
            <a:off x="1591710" y="175305"/>
            <a:ext cx="1560600" cy="644040"/>
            <a:chOff x="1591710" y="175305"/>
            <a:chExt cx="156060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BC52B48-13CF-4532-A1B9-27AD43783675}"/>
                    </a:ext>
                  </a:extLst>
                </p14:cNvPr>
                <p14:cNvContentPartPr/>
                <p14:nvPr/>
              </p14:nvContentPartPr>
              <p14:xfrm>
                <a:off x="1644990" y="393825"/>
                <a:ext cx="134640" cy="212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BC52B48-13CF-4532-A1B9-27AD437836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36350" y="385185"/>
                  <a:ext cx="152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5A13FE6-4CEC-46B1-A8A1-87BAACF6ED7D}"/>
                    </a:ext>
                  </a:extLst>
                </p14:cNvPr>
                <p14:cNvContentPartPr/>
                <p14:nvPr/>
              </p14:nvContentPartPr>
              <p14:xfrm>
                <a:off x="1591710" y="186825"/>
                <a:ext cx="95040" cy="50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5A13FE6-4CEC-46B1-A8A1-87BAACF6ED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82710" y="177825"/>
                  <a:ext cx="112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756DB2C-5CF8-4030-B26B-88B153D7CF73}"/>
                    </a:ext>
                  </a:extLst>
                </p14:cNvPr>
                <p14:cNvContentPartPr/>
                <p14:nvPr/>
              </p14:nvContentPartPr>
              <p14:xfrm>
                <a:off x="1881510" y="309945"/>
                <a:ext cx="220680" cy="2469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756DB2C-5CF8-4030-B26B-88B153D7CF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72870" y="300945"/>
                  <a:ext cx="238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7FA2B07-451F-437E-9651-0AE8D7192F62}"/>
                    </a:ext>
                  </a:extLst>
                </p14:cNvPr>
                <p14:cNvContentPartPr/>
                <p14:nvPr/>
              </p14:nvContentPartPr>
              <p14:xfrm>
                <a:off x="2064390" y="362865"/>
                <a:ext cx="305280" cy="181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7FA2B07-451F-437E-9651-0AE8D7192F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5750" y="354225"/>
                  <a:ext cx="32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B7AE664-D695-4799-B07D-BF2A939116B4}"/>
                    </a:ext>
                  </a:extLst>
                </p14:cNvPr>
                <p14:cNvContentPartPr/>
                <p14:nvPr/>
              </p14:nvContentPartPr>
              <p14:xfrm>
                <a:off x="2220270" y="175305"/>
                <a:ext cx="114120" cy="108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B7AE664-D695-4799-B07D-BF2A939116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11630" y="166665"/>
                  <a:ext cx="131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74EDE9A-5527-46EC-B56F-21C343A3DEE7}"/>
                    </a:ext>
                  </a:extLst>
                </p14:cNvPr>
                <p14:cNvContentPartPr/>
                <p14:nvPr/>
              </p14:nvContentPartPr>
              <p14:xfrm>
                <a:off x="2445630" y="268545"/>
                <a:ext cx="315720" cy="2314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74EDE9A-5527-46EC-B56F-21C343A3DE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36990" y="259905"/>
                  <a:ext cx="333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345FC6F-3C53-4D34-8AA7-9FFF8BA2049A}"/>
                    </a:ext>
                  </a:extLst>
                </p14:cNvPr>
                <p14:cNvContentPartPr/>
                <p14:nvPr/>
              </p14:nvContentPartPr>
              <p14:xfrm>
                <a:off x="2723910" y="227865"/>
                <a:ext cx="179280" cy="250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345FC6F-3C53-4D34-8AA7-9FFF8BA204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15270" y="218865"/>
                  <a:ext cx="196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681ACC7-E6A9-48B5-B02C-14AE4CCDBFC8}"/>
                    </a:ext>
                  </a:extLst>
                </p14:cNvPr>
                <p14:cNvContentPartPr/>
                <p14:nvPr/>
              </p14:nvContentPartPr>
              <p14:xfrm>
                <a:off x="2863950" y="445665"/>
                <a:ext cx="288360" cy="3736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681ACC7-E6A9-48B5-B02C-14AE4CCDBF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54950" y="437025"/>
                  <a:ext cx="30600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EDAE5B73-359B-4C6D-8626-16C2EFEF67FC}"/>
              </a:ext>
            </a:extLst>
          </p:cNvPr>
          <p:cNvGrpSpPr/>
          <p:nvPr/>
        </p:nvGrpSpPr>
        <p:grpSpPr>
          <a:xfrm>
            <a:off x="619394" y="927025"/>
            <a:ext cx="2845080" cy="671400"/>
            <a:chOff x="619394" y="927025"/>
            <a:chExt cx="2845080" cy="671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0133661-9D5F-474C-B7D4-C8F493D52EBD}"/>
                    </a:ext>
                  </a:extLst>
                </p14:cNvPr>
                <p14:cNvContentPartPr/>
                <p14:nvPr/>
              </p14:nvContentPartPr>
              <p14:xfrm>
                <a:off x="619394" y="927025"/>
                <a:ext cx="428760" cy="671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0133661-9D5F-474C-B7D4-C8F493D52E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0394" y="918385"/>
                  <a:ext cx="44640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96B878C-59C9-4C8B-B086-5E4867175820}"/>
                    </a:ext>
                  </a:extLst>
                </p14:cNvPr>
                <p14:cNvContentPartPr/>
                <p14:nvPr/>
              </p14:nvContentPartPr>
              <p14:xfrm>
                <a:off x="1088474" y="1363705"/>
                <a:ext cx="203760" cy="228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96B878C-59C9-4C8B-B086-5E48671758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9834" y="1355065"/>
                  <a:ext cx="221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941BB1E-D5AD-41BD-9727-E9731F4D718A}"/>
                    </a:ext>
                  </a:extLst>
                </p14:cNvPr>
                <p14:cNvContentPartPr/>
                <p14:nvPr/>
              </p14:nvContentPartPr>
              <p14:xfrm>
                <a:off x="1579874" y="1291705"/>
                <a:ext cx="215280" cy="237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941BB1E-D5AD-41BD-9727-E9731F4D71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71234" y="1283065"/>
                  <a:ext cx="232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4F0BAC5-EF61-4A30-94D7-0CF5F337CD56}"/>
                    </a:ext>
                  </a:extLst>
                </p14:cNvPr>
                <p14:cNvContentPartPr/>
                <p14:nvPr/>
              </p14:nvContentPartPr>
              <p14:xfrm>
                <a:off x="1611554" y="1409785"/>
                <a:ext cx="362880" cy="237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4F0BAC5-EF61-4A30-94D7-0CF5F337CD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2914" y="1401145"/>
                  <a:ext cx="380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AE21EB6-68CA-4270-A47B-83FD1F3BA645}"/>
                    </a:ext>
                  </a:extLst>
                </p14:cNvPr>
                <p14:cNvContentPartPr/>
                <p14:nvPr/>
              </p14:nvContentPartPr>
              <p14:xfrm>
                <a:off x="2235794" y="1002625"/>
                <a:ext cx="348480" cy="4942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AE21EB6-68CA-4270-A47B-83FD1F3BA6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7154" y="993625"/>
                  <a:ext cx="3661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051652A-6F64-4B30-BA7B-E6C00F70E014}"/>
                    </a:ext>
                  </a:extLst>
                </p14:cNvPr>
                <p14:cNvContentPartPr/>
                <p14:nvPr/>
              </p14:nvContentPartPr>
              <p14:xfrm>
                <a:off x="2673554" y="1306825"/>
                <a:ext cx="223920" cy="2167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051652A-6F64-4B30-BA7B-E6C00F70E0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64554" y="1297825"/>
                  <a:ext cx="241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B552DB7-B688-4634-AC3F-A4EFEF41D744}"/>
                    </a:ext>
                  </a:extLst>
                </p14:cNvPr>
                <p14:cNvContentPartPr/>
                <p14:nvPr/>
              </p14:nvContentPartPr>
              <p14:xfrm>
                <a:off x="2705594" y="1435345"/>
                <a:ext cx="159120" cy="244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B552DB7-B688-4634-AC3F-A4EFEF41D7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96594" y="1426705"/>
                  <a:ext cx="176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B9848B2-CA81-47EA-AE1B-21546A2EC0A5}"/>
                    </a:ext>
                  </a:extLst>
                </p14:cNvPr>
                <p14:cNvContentPartPr/>
                <p14:nvPr/>
              </p14:nvContentPartPr>
              <p14:xfrm>
                <a:off x="3158834" y="1290985"/>
                <a:ext cx="235080" cy="169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B9848B2-CA81-47EA-AE1B-21546A2EC0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50194" y="1282345"/>
                  <a:ext cx="252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8C7303B-65C1-406F-B99F-E254B4F25981}"/>
                    </a:ext>
                  </a:extLst>
                </p14:cNvPr>
                <p14:cNvContentPartPr/>
                <p14:nvPr/>
              </p14:nvContentPartPr>
              <p14:xfrm>
                <a:off x="3226874" y="1392145"/>
                <a:ext cx="237600" cy="136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8C7303B-65C1-406F-B99F-E254B4F259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17874" y="1383505"/>
                  <a:ext cx="2552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26165061-A9E2-4D96-9217-A0E9621293CD}"/>
              </a:ext>
            </a:extLst>
          </p:cNvPr>
          <p:cNvGrpSpPr/>
          <p:nvPr/>
        </p:nvGrpSpPr>
        <p:grpSpPr>
          <a:xfrm>
            <a:off x="3965954" y="890665"/>
            <a:ext cx="1277280" cy="629280"/>
            <a:chOff x="3965954" y="890665"/>
            <a:chExt cx="1277280" cy="629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183A786-20AE-4B25-8EAD-F181C26143B8}"/>
                    </a:ext>
                  </a:extLst>
                </p14:cNvPr>
                <p14:cNvContentPartPr/>
                <p14:nvPr/>
              </p14:nvContentPartPr>
              <p14:xfrm>
                <a:off x="3965954" y="890665"/>
                <a:ext cx="527400" cy="5482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183A786-20AE-4B25-8EAD-F181C26143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56954" y="881665"/>
                  <a:ext cx="545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022D475-26E5-4FB5-B1F2-C8FCDBCB7F24}"/>
                    </a:ext>
                  </a:extLst>
                </p14:cNvPr>
                <p14:cNvContentPartPr/>
                <p14:nvPr/>
              </p14:nvContentPartPr>
              <p14:xfrm>
                <a:off x="4726994" y="1307545"/>
                <a:ext cx="175320" cy="2124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022D475-26E5-4FB5-B1F2-C8FCDBCB7F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18354" y="1298905"/>
                  <a:ext cx="192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990E083-46D1-4693-BCC6-8583CC3B88B1}"/>
                    </a:ext>
                  </a:extLst>
                </p14:cNvPr>
                <p14:cNvContentPartPr/>
                <p14:nvPr/>
              </p14:nvContentPartPr>
              <p14:xfrm>
                <a:off x="5137754" y="1343905"/>
                <a:ext cx="105480" cy="284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990E083-46D1-4693-BCC6-8583CC3B88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29114" y="1335265"/>
                  <a:ext cx="1231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2BCEE6D0-8D36-4B35-AD00-6EA19224ADF9}"/>
              </a:ext>
            </a:extLst>
          </p:cNvPr>
          <p:cNvGrpSpPr/>
          <p:nvPr/>
        </p:nvGrpSpPr>
        <p:grpSpPr>
          <a:xfrm>
            <a:off x="5570474" y="822985"/>
            <a:ext cx="826560" cy="652320"/>
            <a:chOff x="5570474" y="822985"/>
            <a:chExt cx="826560" cy="652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2D134C5-3747-495E-9482-9A1AF71DD78B}"/>
                    </a:ext>
                  </a:extLst>
                </p14:cNvPr>
                <p14:cNvContentPartPr/>
                <p14:nvPr/>
              </p14:nvContentPartPr>
              <p14:xfrm>
                <a:off x="5570474" y="822985"/>
                <a:ext cx="512280" cy="540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2D134C5-3747-495E-9482-9A1AF71DD7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1834" y="814345"/>
                  <a:ext cx="5299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4A8529E-E862-4D05-A4DD-D8236CDE8E8C}"/>
                    </a:ext>
                  </a:extLst>
                </p14:cNvPr>
                <p14:cNvContentPartPr/>
                <p14:nvPr/>
              </p14:nvContentPartPr>
              <p14:xfrm>
                <a:off x="6211994" y="1241665"/>
                <a:ext cx="185040" cy="23364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4A8529E-E862-4D05-A4DD-D8236CDE8E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3354" y="1232665"/>
                  <a:ext cx="2026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F029840B-8AC8-440A-9DDD-8D2FF73FC955}"/>
              </a:ext>
            </a:extLst>
          </p:cNvPr>
          <p:cNvGrpSpPr/>
          <p:nvPr/>
        </p:nvGrpSpPr>
        <p:grpSpPr>
          <a:xfrm>
            <a:off x="6738674" y="1031425"/>
            <a:ext cx="617760" cy="347040"/>
            <a:chOff x="6738674" y="1031425"/>
            <a:chExt cx="617760" cy="347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A702DFB-1AD9-4834-9828-DF10F6727F60}"/>
                    </a:ext>
                  </a:extLst>
                </p14:cNvPr>
                <p14:cNvContentPartPr/>
                <p14:nvPr/>
              </p14:nvContentPartPr>
              <p14:xfrm>
                <a:off x="6763874" y="1184425"/>
                <a:ext cx="234000" cy="360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A702DFB-1AD9-4834-9828-DF10F6727F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54874" y="1175425"/>
                  <a:ext cx="251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EA60ADB-21C2-4193-ADF8-59C475841106}"/>
                    </a:ext>
                  </a:extLst>
                </p14:cNvPr>
                <p14:cNvContentPartPr/>
                <p14:nvPr/>
              </p14:nvContentPartPr>
              <p14:xfrm>
                <a:off x="6738674" y="1278025"/>
                <a:ext cx="336600" cy="320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EA60ADB-21C2-4193-ADF8-59C4758411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9674" y="1269025"/>
                  <a:ext cx="354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A1DD0B6-F6BA-4052-9ECD-B0C05B3AC8EF}"/>
                    </a:ext>
                  </a:extLst>
                </p14:cNvPr>
                <p14:cNvContentPartPr/>
                <p14:nvPr/>
              </p14:nvContentPartPr>
              <p14:xfrm>
                <a:off x="7041434" y="1031425"/>
                <a:ext cx="315000" cy="3470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A1DD0B6-F6BA-4052-9ECD-B0C05B3AC8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32794" y="1022785"/>
                  <a:ext cx="33264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325872D-9844-4F4C-9162-D25CC245428E}"/>
              </a:ext>
            </a:extLst>
          </p:cNvPr>
          <p:cNvGrpSpPr/>
          <p:nvPr/>
        </p:nvGrpSpPr>
        <p:grpSpPr>
          <a:xfrm>
            <a:off x="8090474" y="438865"/>
            <a:ext cx="3099600" cy="1303200"/>
            <a:chOff x="8090474" y="438865"/>
            <a:chExt cx="3099600" cy="130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7DA0F7C-B825-4C8E-8AD6-68DDC1E9E3C5}"/>
                    </a:ext>
                  </a:extLst>
                </p14:cNvPr>
                <p14:cNvContentPartPr/>
                <p14:nvPr/>
              </p14:nvContentPartPr>
              <p14:xfrm>
                <a:off x="8090474" y="720745"/>
                <a:ext cx="496800" cy="5644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7DA0F7C-B825-4C8E-8AD6-68DDC1E9E3C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81474" y="712105"/>
                  <a:ext cx="514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DE87D34-7751-4761-8CAC-1BA3854A53BC}"/>
                    </a:ext>
                  </a:extLst>
                </p14:cNvPr>
                <p14:cNvContentPartPr/>
                <p14:nvPr/>
              </p14:nvContentPartPr>
              <p14:xfrm>
                <a:off x="8674394" y="1143745"/>
                <a:ext cx="209880" cy="2541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DE87D34-7751-4761-8CAC-1BA3854A53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65394" y="1135105"/>
                  <a:ext cx="227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669305E-BDCF-48FE-AF01-792F89BA1720}"/>
                    </a:ext>
                  </a:extLst>
                </p14:cNvPr>
                <p14:cNvContentPartPr/>
                <p14:nvPr/>
              </p14:nvContentPartPr>
              <p14:xfrm>
                <a:off x="9104954" y="1050145"/>
                <a:ext cx="216720" cy="3168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669305E-BDCF-48FE-AF01-792F89BA17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95954" y="1041505"/>
                  <a:ext cx="234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DF3FB9B-B427-4EB8-9814-BDB730124862}"/>
                    </a:ext>
                  </a:extLst>
                </p14:cNvPr>
                <p14:cNvContentPartPr/>
                <p14:nvPr/>
              </p14:nvContentPartPr>
              <p14:xfrm>
                <a:off x="9115394" y="1134025"/>
                <a:ext cx="225000" cy="403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DF3FB9B-B427-4EB8-9814-BDB7301248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06754" y="1125385"/>
                  <a:ext cx="242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36BAF64-ADFA-41F5-9856-0260BF37A7BA}"/>
                    </a:ext>
                  </a:extLst>
                </p14:cNvPr>
                <p14:cNvContentPartPr/>
                <p14:nvPr/>
              </p14:nvContentPartPr>
              <p14:xfrm>
                <a:off x="9791834" y="438865"/>
                <a:ext cx="509760" cy="616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36BAF64-ADFA-41F5-9856-0260BF37A7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83194" y="429865"/>
                  <a:ext cx="5274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8670BEA-B23B-45E3-A03A-73C2EED2427C}"/>
                    </a:ext>
                  </a:extLst>
                </p14:cNvPr>
                <p14:cNvContentPartPr/>
                <p14:nvPr/>
              </p14:nvContentPartPr>
              <p14:xfrm>
                <a:off x="10364234" y="682945"/>
                <a:ext cx="235080" cy="2934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8670BEA-B23B-45E3-A03A-73C2EED242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55594" y="674305"/>
                  <a:ext cx="252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929F070-96AF-49E9-A581-18DB8D0EE05F}"/>
                    </a:ext>
                  </a:extLst>
                </p14:cNvPr>
                <p14:cNvContentPartPr/>
                <p14:nvPr/>
              </p14:nvContentPartPr>
              <p14:xfrm>
                <a:off x="10421114" y="822625"/>
                <a:ext cx="238680" cy="666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929F070-96AF-49E9-A581-18DB8D0EE0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12474" y="813625"/>
                  <a:ext cx="256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40E7E29-DC55-4085-BF2B-A99AC531CF98}"/>
                    </a:ext>
                  </a:extLst>
                </p14:cNvPr>
                <p14:cNvContentPartPr/>
                <p14:nvPr/>
              </p14:nvContentPartPr>
              <p14:xfrm>
                <a:off x="9728114" y="1173625"/>
                <a:ext cx="1461960" cy="1368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40E7E29-DC55-4085-BF2B-A99AC531CF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19114" y="1164625"/>
                  <a:ext cx="1479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7501193-52A0-4796-92CC-C586F0FA91B1}"/>
                    </a:ext>
                  </a:extLst>
                </p14:cNvPr>
                <p14:cNvContentPartPr/>
                <p14:nvPr/>
              </p14:nvContentPartPr>
              <p14:xfrm>
                <a:off x="9985154" y="1314385"/>
                <a:ext cx="403560" cy="3650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7501193-52A0-4796-92CC-C586F0FA91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76154" y="1305745"/>
                  <a:ext cx="421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5EA6193-0712-46CA-AD39-88AE5B821C43}"/>
                    </a:ext>
                  </a:extLst>
                </p14:cNvPr>
                <p14:cNvContentPartPr/>
                <p14:nvPr/>
              </p14:nvContentPartPr>
              <p14:xfrm>
                <a:off x="10582754" y="1482865"/>
                <a:ext cx="260640" cy="2592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5EA6193-0712-46CA-AD39-88AE5B821C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73754" y="1474225"/>
                  <a:ext cx="2782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9D4A2332-1670-4618-B089-38984ED29477}"/>
              </a:ext>
            </a:extLst>
          </p:cNvPr>
          <p:cNvGrpSpPr/>
          <p:nvPr/>
        </p:nvGrpSpPr>
        <p:grpSpPr>
          <a:xfrm>
            <a:off x="3697034" y="3657625"/>
            <a:ext cx="711720" cy="111240"/>
            <a:chOff x="3697034" y="3657625"/>
            <a:chExt cx="711720" cy="111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3842733-0924-4464-A519-3AB9CFF7892B}"/>
                    </a:ext>
                  </a:extLst>
                </p14:cNvPr>
                <p14:cNvContentPartPr/>
                <p14:nvPr/>
              </p14:nvContentPartPr>
              <p14:xfrm>
                <a:off x="3697034" y="3657625"/>
                <a:ext cx="711720" cy="273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3842733-0924-4464-A519-3AB9CFF789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88394" y="3648625"/>
                  <a:ext cx="729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E9B1286-750D-4326-ADB8-931B3CA70CE2}"/>
                    </a:ext>
                  </a:extLst>
                </p14:cNvPr>
                <p14:cNvContentPartPr/>
                <p14:nvPr/>
              </p14:nvContentPartPr>
              <p14:xfrm>
                <a:off x="3730874" y="3734665"/>
                <a:ext cx="607680" cy="342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E9B1286-750D-4326-ADB8-931B3CA70C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2234" y="3726025"/>
                  <a:ext cx="6253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6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368704E5-6DE1-4719-800D-0EF00253956D}"/>
                  </a:ext>
                </a:extLst>
              </p14:cNvPr>
              <p14:cNvContentPartPr/>
              <p14:nvPr/>
            </p14:nvContentPartPr>
            <p14:xfrm>
              <a:off x="8209274" y="2081545"/>
              <a:ext cx="2239200" cy="1249200"/>
            </p14:xfrm>
          </p:contentPart>
        </mc:Choice>
        <mc:Fallback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368704E5-6DE1-4719-800D-0EF00253956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200274" y="2072545"/>
                <a:ext cx="2256840" cy="126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568FA01-CE40-4A42-A5A2-6809AC0AB6DD}"/>
              </a:ext>
            </a:extLst>
          </p:cNvPr>
          <p:cNvGrpSpPr/>
          <p:nvPr/>
        </p:nvGrpSpPr>
        <p:grpSpPr>
          <a:xfrm>
            <a:off x="7200554" y="3792985"/>
            <a:ext cx="3569760" cy="455400"/>
            <a:chOff x="7200554" y="3792985"/>
            <a:chExt cx="3569760" cy="455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596C501-1FB2-45D8-8911-47AA1623A7AD}"/>
                    </a:ext>
                  </a:extLst>
                </p14:cNvPr>
                <p14:cNvContentPartPr/>
                <p14:nvPr/>
              </p14:nvContentPartPr>
              <p14:xfrm>
                <a:off x="7200554" y="3809185"/>
                <a:ext cx="405360" cy="4392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596C501-1FB2-45D8-8911-47AA1623A7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91914" y="3800545"/>
                  <a:ext cx="4230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B078C2EB-70B6-469F-85E1-E6A7EDAE29EF}"/>
                    </a:ext>
                  </a:extLst>
                </p14:cNvPr>
                <p14:cNvContentPartPr/>
                <p14:nvPr/>
              </p14:nvContentPartPr>
              <p14:xfrm>
                <a:off x="7673594" y="3975505"/>
                <a:ext cx="223200" cy="2523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B078C2EB-70B6-469F-85E1-E6A7EDAE29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4954" y="3966505"/>
                  <a:ext cx="240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2E5BC87-C098-459F-850C-C3DB95ED90DE}"/>
                    </a:ext>
                  </a:extLst>
                </p14:cNvPr>
                <p14:cNvContentPartPr/>
                <p14:nvPr/>
              </p14:nvContentPartPr>
              <p14:xfrm>
                <a:off x="7692674" y="4111225"/>
                <a:ext cx="100800" cy="24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2E5BC87-C098-459F-850C-C3DB95ED90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84034" y="4102585"/>
                  <a:ext cx="11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CBDE93C-05D6-47FC-8153-D3701B308D71}"/>
                    </a:ext>
                  </a:extLst>
                </p14:cNvPr>
                <p14:cNvContentPartPr/>
                <p14:nvPr/>
              </p14:nvContentPartPr>
              <p14:xfrm>
                <a:off x="7661354" y="3986305"/>
                <a:ext cx="265320" cy="687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CBDE93C-05D6-47FC-8153-D3701B308D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52354" y="3977665"/>
                  <a:ext cx="282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10E93B3-CCE5-47E2-8C80-9AC27E97ECA1}"/>
                    </a:ext>
                  </a:extLst>
                </p14:cNvPr>
                <p14:cNvContentPartPr/>
                <p14:nvPr/>
              </p14:nvContentPartPr>
              <p14:xfrm>
                <a:off x="7947554" y="3984145"/>
                <a:ext cx="217800" cy="2026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10E93B3-CCE5-47E2-8C80-9AC27E97ECA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38554" y="3975145"/>
                  <a:ext cx="235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B854D43-4C00-4B45-80EF-78157A4EF077}"/>
                    </a:ext>
                  </a:extLst>
                </p14:cNvPr>
                <p14:cNvContentPartPr/>
                <p14:nvPr/>
              </p14:nvContentPartPr>
              <p14:xfrm>
                <a:off x="8299994" y="4016905"/>
                <a:ext cx="45360" cy="1098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B854D43-4C00-4B45-80EF-78157A4EF0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90994" y="4007905"/>
                  <a:ext cx="63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C7974214-1D48-442D-AEA1-14DBA3864126}"/>
                    </a:ext>
                  </a:extLst>
                </p14:cNvPr>
                <p14:cNvContentPartPr/>
                <p14:nvPr/>
              </p14:nvContentPartPr>
              <p14:xfrm>
                <a:off x="8235554" y="3860665"/>
                <a:ext cx="229680" cy="1695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C7974214-1D48-442D-AEA1-14DBA38641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26914" y="3852025"/>
                  <a:ext cx="247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7934FD7-150E-4E93-8B8C-2387A1C9B4B3}"/>
                    </a:ext>
                  </a:extLst>
                </p14:cNvPr>
                <p14:cNvContentPartPr/>
                <p14:nvPr/>
              </p14:nvContentPartPr>
              <p14:xfrm>
                <a:off x="8479634" y="3971185"/>
                <a:ext cx="279000" cy="2253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7934FD7-150E-4E93-8B8C-2387A1C9B4B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70994" y="3962185"/>
                  <a:ext cx="296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777A7F3-C79F-427A-B634-864BDC248693}"/>
                    </a:ext>
                  </a:extLst>
                </p14:cNvPr>
                <p14:cNvContentPartPr/>
                <p14:nvPr/>
              </p14:nvContentPartPr>
              <p14:xfrm>
                <a:off x="8800034" y="3929785"/>
                <a:ext cx="49320" cy="1767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777A7F3-C79F-427A-B634-864BDC2486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91034" y="3920785"/>
                  <a:ext cx="66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B1A63D3-316F-4F5B-B9AB-08980BBA6263}"/>
                    </a:ext>
                  </a:extLst>
                </p14:cNvPr>
                <p14:cNvContentPartPr/>
                <p14:nvPr/>
              </p14:nvContentPartPr>
              <p14:xfrm>
                <a:off x="8611034" y="3909985"/>
                <a:ext cx="301680" cy="4752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B1A63D3-316F-4F5B-B9AB-08980BBA62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02034" y="3900985"/>
                  <a:ext cx="319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74F4FE4-3635-4EE6-9752-EF85D676745F}"/>
                    </a:ext>
                  </a:extLst>
                </p14:cNvPr>
                <p14:cNvContentPartPr/>
                <p14:nvPr/>
              </p14:nvContentPartPr>
              <p14:xfrm>
                <a:off x="9038714" y="3919345"/>
                <a:ext cx="235080" cy="2444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74F4FE4-3635-4EE6-9752-EF85D67674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30074" y="3910345"/>
                  <a:ext cx="252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AD41DB6-E3B1-4100-A626-ADC3AD1E5C17}"/>
                    </a:ext>
                  </a:extLst>
                </p14:cNvPr>
                <p14:cNvContentPartPr/>
                <p14:nvPr/>
              </p14:nvContentPartPr>
              <p14:xfrm>
                <a:off x="8982194" y="3996025"/>
                <a:ext cx="218160" cy="547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AD41DB6-E3B1-4100-A626-ADC3AD1E5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73194" y="3987385"/>
                  <a:ext cx="235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ADAFD1B-7D1B-4FEB-B96A-11CD4F239833}"/>
                    </a:ext>
                  </a:extLst>
                </p14:cNvPr>
                <p14:cNvContentPartPr/>
                <p14:nvPr/>
              </p14:nvContentPartPr>
              <p14:xfrm>
                <a:off x="9046634" y="3877225"/>
                <a:ext cx="283680" cy="550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ADAFD1B-7D1B-4FEB-B96A-11CD4F2398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37994" y="3868225"/>
                  <a:ext cx="301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C1F3E91-AF32-457B-9155-5D8B78D20C2A}"/>
                    </a:ext>
                  </a:extLst>
                </p14:cNvPr>
                <p14:cNvContentPartPr/>
                <p14:nvPr/>
              </p14:nvContentPartPr>
              <p14:xfrm>
                <a:off x="9365954" y="3888385"/>
                <a:ext cx="296280" cy="2235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C1F3E91-AF32-457B-9155-5D8B78D20C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57314" y="3879385"/>
                  <a:ext cx="313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BC06EC8-1554-4246-9EE2-34AAA038FC16}"/>
                    </a:ext>
                  </a:extLst>
                </p14:cNvPr>
                <p14:cNvContentPartPr/>
                <p14:nvPr/>
              </p14:nvContentPartPr>
              <p14:xfrm>
                <a:off x="9739994" y="3864265"/>
                <a:ext cx="395640" cy="2552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BC06EC8-1554-4246-9EE2-34AAA038FC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31354" y="3855265"/>
                  <a:ext cx="413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EEC252E-6F37-4748-8BA9-A92FE50519C3}"/>
                    </a:ext>
                  </a:extLst>
                </p14:cNvPr>
                <p14:cNvContentPartPr/>
                <p14:nvPr/>
              </p14:nvContentPartPr>
              <p14:xfrm>
                <a:off x="10126274" y="3792985"/>
                <a:ext cx="112680" cy="1180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EEC252E-6F37-4748-8BA9-A92FE50519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17274" y="3783985"/>
                  <a:ext cx="130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FF397D2-9AA0-47A6-AF81-B7FA85D083B5}"/>
                    </a:ext>
                  </a:extLst>
                </p14:cNvPr>
                <p14:cNvContentPartPr/>
                <p14:nvPr/>
              </p14:nvContentPartPr>
              <p14:xfrm>
                <a:off x="10295474" y="3863545"/>
                <a:ext cx="474840" cy="3211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FF397D2-9AA0-47A6-AF81-B7FA85D083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86474" y="3854545"/>
                  <a:ext cx="49248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8831CCCB-C446-40BC-B321-4CA28304D3C0}"/>
              </a:ext>
            </a:extLst>
          </p:cNvPr>
          <p:cNvGrpSpPr/>
          <p:nvPr/>
        </p:nvGrpSpPr>
        <p:grpSpPr>
          <a:xfrm>
            <a:off x="6479114" y="4510465"/>
            <a:ext cx="1959120" cy="598680"/>
            <a:chOff x="6479114" y="4510465"/>
            <a:chExt cx="1959120" cy="598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EE79016-34CE-4676-8895-4E117C6C67CB}"/>
                    </a:ext>
                  </a:extLst>
                </p14:cNvPr>
                <p14:cNvContentPartPr/>
                <p14:nvPr/>
              </p14:nvContentPartPr>
              <p14:xfrm>
                <a:off x="6479114" y="4689385"/>
                <a:ext cx="329040" cy="419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EE79016-34CE-4676-8895-4E117C6C67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70474" y="4680745"/>
                  <a:ext cx="3466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415C03A-F578-4C46-985D-393CF4EB1C6C}"/>
                    </a:ext>
                  </a:extLst>
                </p14:cNvPr>
                <p14:cNvContentPartPr/>
                <p14:nvPr/>
              </p14:nvContentPartPr>
              <p14:xfrm>
                <a:off x="6954674" y="4859305"/>
                <a:ext cx="6840" cy="9324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415C03A-F578-4C46-985D-393CF4EB1C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45674" y="4850305"/>
                  <a:ext cx="2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8B4B167-A802-49A0-B850-896F2B8411D3}"/>
                    </a:ext>
                  </a:extLst>
                </p14:cNvPr>
                <p14:cNvContentPartPr/>
                <p14:nvPr/>
              </p14:nvContentPartPr>
              <p14:xfrm>
                <a:off x="6931634" y="4614145"/>
                <a:ext cx="91080" cy="13392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8B4B167-A802-49A0-B850-896F2B8411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22634" y="4605505"/>
                  <a:ext cx="108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5E48C8E-6CC7-4303-83C0-A699B7DABD4D}"/>
                    </a:ext>
                  </a:extLst>
                </p14:cNvPr>
                <p14:cNvContentPartPr/>
                <p14:nvPr/>
              </p14:nvContentPartPr>
              <p14:xfrm>
                <a:off x="7064834" y="4764985"/>
                <a:ext cx="306720" cy="2289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5E48C8E-6CC7-4303-83C0-A699B7DABD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56194" y="4755985"/>
                  <a:ext cx="324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6EB7521-C4CD-4F1F-8DA9-5D58AEA2FFFF}"/>
                    </a:ext>
                  </a:extLst>
                </p14:cNvPr>
                <p14:cNvContentPartPr/>
                <p14:nvPr/>
              </p14:nvContentPartPr>
              <p14:xfrm>
                <a:off x="7501154" y="4791265"/>
                <a:ext cx="44640" cy="1483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6EB7521-C4CD-4F1F-8DA9-5D58AEA2FFF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2154" y="4782265"/>
                  <a:ext cx="62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651DD5B-C24B-4C29-A997-577B9A3CCC58}"/>
                    </a:ext>
                  </a:extLst>
                </p14:cNvPr>
                <p14:cNvContentPartPr/>
                <p14:nvPr/>
              </p14:nvContentPartPr>
              <p14:xfrm>
                <a:off x="7448954" y="4510465"/>
                <a:ext cx="129240" cy="1504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651DD5B-C24B-4C29-A997-577B9A3CCC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40314" y="4501825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C269349-715B-4763-8FAC-3E1C0E7D320C}"/>
                    </a:ext>
                  </a:extLst>
                </p14:cNvPr>
                <p14:cNvContentPartPr/>
                <p14:nvPr/>
              </p14:nvContentPartPr>
              <p14:xfrm>
                <a:off x="7749554" y="4696585"/>
                <a:ext cx="221040" cy="3024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C269349-715B-4763-8FAC-3E1C0E7D32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40914" y="4687585"/>
                  <a:ext cx="238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90B17222-34C3-4C62-916E-E0BDE95043B1}"/>
                    </a:ext>
                  </a:extLst>
                </p14:cNvPr>
                <p14:cNvContentPartPr/>
                <p14:nvPr/>
              </p14:nvContentPartPr>
              <p14:xfrm>
                <a:off x="8075714" y="4655545"/>
                <a:ext cx="362520" cy="3049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90B17222-34C3-4C62-916E-E0BDE95043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67074" y="4646905"/>
                  <a:ext cx="380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A4A93F4D-79D5-4E54-B1FD-7753783B276F}"/>
              </a:ext>
            </a:extLst>
          </p:cNvPr>
          <p:cNvGrpSpPr/>
          <p:nvPr/>
        </p:nvGrpSpPr>
        <p:grpSpPr>
          <a:xfrm>
            <a:off x="8924954" y="4447105"/>
            <a:ext cx="2824560" cy="553320"/>
            <a:chOff x="8924954" y="4447105"/>
            <a:chExt cx="2824560" cy="553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5F81690-9588-4320-A37D-A55CBC069548}"/>
                    </a:ext>
                  </a:extLst>
                </p14:cNvPr>
                <p14:cNvContentPartPr/>
                <p14:nvPr/>
              </p14:nvContentPartPr>
              <p14:xfrm>
                <a:off x="8924954" y="4557985"/>
                <a:ext cx="289440" cy="343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5F81690-9588-4320-A37D-A55CBC0695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16314" y="4549345"/>
                  <a:ext cx="307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543D8E17-481E-4F34-BE1E-4044A5F99220}"/>
                    </a:ext>
                  </a:extLst>
                </p14:cNvPr>
                <p14:cNvContentPartPr/>
                <p14:nvPr/>
              </p14:nvContentPartPr>
              <p14:xfrm>
                <a:off x="9258314" y="4674625"/>
                <a:ext cx="68040" cy="2016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543D8E17-481E-4F34-BE1E-4044A5F992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49314" y="4665985"/>
                  <a:ext cx="85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04F5AA9-AA42-47E2-9EEA-A08EA60E3CCC}"/>
                    </a:ext>
                  </a:extLst>
                </p14:cNvPr>
                <p14:cNvContentPartPr/>
                <p14:nvPr/>
              </p14:nvContentPartPr>
              <p14:xfrm>
                <a:off x="9214034" y="4641145"/>
                <a:ext cx="397440" cy="29124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04F5AA9-AA42-47E2-9EEA-A08EA60E3C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05034" y="4632145"/>
                  <a:ext cx="415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1062F41-ABA6-43A8-9FB9-426DCE29E6A7}"/>
                    </a:ext>
                  </a:extLst>
                </p14:cNvPr>
                <p14:cNvContentPartPr/>
                <p14:nvPr/>
              </p14:nvContentPartPr>
              <p14:xfrm>
                <a:off x="9572234" y="4594345"/>
                <a:ext cx="336600" cy="3859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1062F41-ABA6-43A8-9FB9-426DCE29E6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63594" y="4585345"/>
                  <a:ext cx="354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1BD63DF-4ADA-42EB-9589-FA7BAA1705FB}"/>
                    </a:ext>
                  </a:extLst>
                </p14:cNvPr>
                <p14:cNvContentPartPr/>
                <p14:nvPr/>
              </p14:nvContentPartPr>
              <p14:xfrm>
                <a:off x="10085234" y="4782625"/>
                <a:ext cx="38880" cy="1310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1BD63DF-4ADA-42EB-9589-FA7BAA1705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76234" y="4773625"/>
                  <a:ext cx="5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1F1F40D-D9D2-48A4-8C53-5EEFF02EF837}"/>
                    </a:ext>
                  </a:extLst>
                </p14:cNvPr>
                <p14:cNvContentPartPr/>
                <p14:nvPr/>
              </p14:nvContentPartPr>
              <p14:xfrm>
                <a:off x="10034834" y="4524505"/>
                <a:ext cx="169560" cy="1922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1F1F40D-D9D2-48A4-8C53-5EEFF02EF8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26194" y="4515865"/>
                  <a:ext cx="187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816A1B8E-325B-4E78-A4B9-F9917BA76B9B}"/>
                    </a:ext>
                  </a:extLst>
                </p14:cNvPr>
                <p14:cNvContentPartPr/>
                <p14:nvPr/>
              </p14:nvContentPartPr>
              <p14:xfrm>
                <a:off x="10276754" y="4646185"/>
                <a:ext cx="318240" cy="3542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816A1B8E-325B-4E78-A4B9-F9917BA76B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268114" y="4637545"/>
                  <a:ext cx="3358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1419B2F-5FA8-47CD-9331-7FB3E87201AD}"/>
                    </a:ext>
                  </a:extLst>
                </p14:cNvPr>
                <p14:cNvContentPartPr/>
                <p14:nvPr/>
              </p14:nvContentPartPr>
              <p14:xfrm>
                <a:off x="10525874" y="4447105"/>
                <a:ext cx="89640" cy="2106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1419B2F-5FA8-47CD-9331-7FB3E87201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16874" y="4438105"/>
                  <a:ext cx="107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BE3EFD4-FDDB-47E7-B801-380C9E98F9B9}"/>
                    </a:ext>
                  </a:extLst>
                </p14:cNvPr>
                <p14:cNvContentPartPr/>
                <p14:nvPr/>
              </p14:nvContentPartPr>
              <p14:xfrm>
                <a:off x="10622354" y="4544305"/>
                <a:ext cx="327240" cy="3481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BE3EFD4-FDDB-47E7-B801-380C9E98F9B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13714" y="4535665"/>
                  <a:ext cx="344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50151A0-7D29-4769-A57E-76D367C9195C}"/>
                    </a:ext>
                  </a:extLst>
                </p14:cNvPr>
                <p14:cNvContentPartPr/>
                <p14:nvPr/>
              </p14:nvContentPartPr>
              <p14:xfrm>
                <a:off x="10948154" y="4577785"/>
                <a:ext cx="297000" cy="34848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50151A0-7D29-4769-A57E-76D367C919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39154" y="4568785"/>
                  <a:ext cx="314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413085E-6826-46A0-9682-C59665D256FD}"/>
                    </a:ext>
                  </a:extLst>
                </p14:cNvPr>
                <p14:cNvContentPartPr/>
                <p14:nvPr/>
              </p14:nvContentPartPr>
              <p14:xfrm>
                <a:off x="11330834" y="4547185"/>
                <a:ext cx="228600" cy="39564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413085E-6826-46A0-9682-C59665D256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321834" y="4538545"/>
                  <a:ext cx="2462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16C95C7A-C420-4CBE-ACFC-6D44EA8EA8AB}"/>
                    </a:ext>
                  </a:extLst>
                </p14:cNvPr>
                <p14:cNvContentPartPr/>
                <p14:nvPr/>
              </p14:nvContentPartPr>
              <p14:xfrm>
                <a:off x="11346314" y="4611625"/>
                <a:ext cx="403200" cy="20592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16C95C7A-C420-4CBE-ACFC-6D44EA8EA8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37674" y="4602985"/>
                  <a:ext cx="4208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09AEDFC9-0E42-49F2-AB5B-394897F6F9AB}"/>
              </a:ext>
            </a:extLst>
          </p:cNvPr>
          <p:cNvGrpSpPr/>
          <p:nvPr/>
        </p:nvGrpSpPr>
        <p:grpSpPr>
          <a:xfrm>
            <a:off x="6452474" y="5303905"/>
            <a:ext cx="768600" cy="282960"/>
            <a:chOff x="6452474" y="5303905"/>
            <a:chExt cx="768600" cy="282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D7442FE-8221-4CED-90D6-D5BB582A3054}"/>
                    </a:ext>
                  </a:extLst>
                </p14:cNvPr>
                <p14:cNvContentPartPr/>
                <p14:nvPr/>
              </p14:nvContentPartPr>
              <p14:xfrm>
                <a:off x="6604394" y="5303905"/>
                <a:ext cx="7920" cy="23760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D7442FE-8221-4CED-90D6-D5BB582A30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95754" y="5294905"/>
                  <a:ext cx="25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2DA7EDE-5CC8-419A-8B50-2EB54B3A15AA}"/>
                    </a:ext>
                  </a:extLst>
                </p14:cNvPr>
                <p14:cNvContentPartPr/>
                <p14:nvPr/>
              </p14:nvContentPartPr>
              <p14:xfrm>
                <a:off x="6452474" y="5315785"/>
                <a:ext cx="290160" cy="2638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2DA7EDE-5CC8-419A-8B50-2EB54B3A15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43834" y="5307145"/>
                  <a:ext cx="307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4EF6C6D-E72B-4812-9A9A-5321080CDCD4}"/>
                    </a:ext>
                  </a:extLst>
                </p14:cNvPr>
                <p14:cNvContentPartPr/>
                <p14:nvPr/>
              </p14:nvContentPartPr>
              <p14:xfrm>
                <a:off x="6841994" y="5308945"/>
                <a:ext cx="233640" cy="2779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4EF6C6D-E72B-4812-9A9A-5321080CDC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32994" y="5299945"/>
                  <a:ext cx="25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A91EAE8-8988-4DC3-9D6F-AA1C91587D2F}"/>
                    </a:ext>
                  </a:extLst>
                </p14:cNvPr>
                <p14:cNvContentPartPr/>
                <p14:nvPr/>
              </p14:nvContentPartPr>
              <p14:xfrm>
                <a:off x="6845234" y="5470585"/>
                <a:ext cx="156960" cy="381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A91EAE8-8988-4DC3-9D6F-AA1C91587D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36594" y="5461585"/>
                  <a:ext cx="174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DE1A005-6A33-4039-AF39-8E80DF6CCFD8}"/>
                    </a:ext>
                  </a:extLst>
                </p14:cNvPr>
                <p14:cNvContentPartPr/>
                <p14:nvPr/>
              </p14:nvContentPartPr>
              <p14:xfrm>
                <a:off x="6844154" y="5338105"/>
                <a:ext cx="376920" cy="5544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DE1A005-6A33-4039-AF39-8E80DF6CCF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35514" y="5329105"/>
                  <a:ext cx="3945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E2BBB2C5-DC81-4540-80E5-0B0B771EFAC0}"/>
              </a:ext>
            </a:extLst>
          </p:cNvPr>
          <p:cNvGrpSpPr/>
          <p:nvPr/>
        </p:nvGrpSpPr>
        <p:grpSpPr>
          <a:xfrm>
            <a:off x="7546154" y="5275465"/>
            <a:ext cx="672480" cy="316800"/>
            <a:chOff x="7546154" y="5275465"/>
            <a:chExt cx="672480" cy="316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9C92201-4B82-44BF-83B9-006A9A0923CB}"/>
                    </a:ext>
                  </a:extLst>
                </p14:cNvPr>
                <p14:cNvContentPartPr/>
                <p14:nvPr/>
              </p14:nvContentPartPr>
              <p14:xfrm>
                <a:off x="7546154" y="5356465"/>
                <a:ext cx="324720" cy="2336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9C92201-4B82-44BF-83B9-006A9A0923C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37154" y="5347465"/>
                  <a:ext cx="342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BCE2298-D87B-4808-AD19-17B2986A8955}"/>
                    </a:ext>
                  </a:extLst>
                </p14:cNvPr>
                <p14:cNvContentPartPr/>
                <p14:nvPr/>
              </p14:nvContentPartPr>
              <p14:xfrm>
                <a:off x="7876274" y="5275465"/>
                <a:ext cx="342360" cy="31680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BCE2298-D87B-4808-AD19-17B2986A89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67274" y="5266465"/>
                  <a:ext cx="3600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6CAB2510-BBDC-4E92-B637-11F41743BF6D}"/>
              </a:ext>
            </a:extLst>
          </p:cNvPr>
          <p:cNvGrpSpPr/>
          <p:nvPr/>
        </p:nvGrpSpPr>
        <p:grpSpPr>
          <a:xfrm>
            <a:off x="8635154" y="5190865"/>
            <a:ext cx="1918800" cy="483840"/>
            <a:chOff x="8635154" y="5190865"/>
            <a:chExt cx="1918800" cy="483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46FEBF3-A6E6-4243-9958-F4F6702736D7}"/>
                    </a:ext>
                  </a:extLst>
                </p14:cNvPr>
                <p14:cNvContentPartPr/>
                <p14:nvPr/>
              </p14:nvContentPartPr>
              <p14:xfrm>
                <a:off x="8635154" y="5330545"/>
                <a:ext cx="353160" cy="25740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46FEBF3-A6E6-4243-9958-F4F6702736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26514" y="5321905"/>
                  <a:ext cx="370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F1B5537-0541-4BAD-98C7-91E25DEE6197}"/>
                    </a:ext>
                  </a:extLst>
                </p14:cNvPr>
                <p14:cNvContentPartPr/>
                <p14:nvPr/>
              </p14:nvContentPartPr>
              <p14:xfrm>
                <a:off x="9106034" y="5285185"/>
                <a:ext cx="429840" cy="2926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F1B5537-0541-4BAD-98C7-91E25DEE619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97394" y="5276185"/>
                  <a:ext cx="447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DEFE358-9EA7-4B9F-8685-2B939A832033}"/>
                    </a:ext>
                  </a:extLst>
                </p14:cNvPr>
                <p14:cNvContentPartPr/>
                <p14:nvPr/>
              </p14:nvContentPartPr>
              <p14:xfrm>
                <a:off x="9448394" y="5241265"/>
                <a:ext cx="439920" cy="3272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DEFE358-9EA7-4B9F-8685-2B939A8320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39754" y="5232625"/>
                  <a:ext cx="45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6D07628-0A16-483F-A4A2-58C5B2821187}"/>
                    </a:ext>
                  </a:extLst>
                </p14:cNvPr>
                <p14:cNvContentPartPr/>
                <p14:nvPr/>
              </p14:nvContentPartPr>
              <p14:xfrm>
                <a:off x="9796874" y="5215705"/>
                <a:ext cx="253440" cy="4590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6D07628-0A16-483F-A4A2-58C5B28211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87874" y="5207065"/>
                  <a:ext cx="271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D0B252F-7DC1-44F6-9DB6-8157A639A0AF}"/>
                    </a:ext>
                  </a:extLst>
                </p14:cNvPr>
                <p14:cNvContentPartPr/>
                <p14:nvPr/>
              </p14:nvContentPartPr>
              <p14:xfrm>
                <a:off x="10234274" y="5190865"/>
                <a:ext cx="319680" cy="3697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D0B252F-7DC1-44F6-9DB6-8157A639A0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25634" y="5182225"/>
                  <a:ext cx="3373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FCBADF41-3F49-4F22-890D-4A3FCA17F893}"/>
              </a:ext>
            </a:extLst>
          </p:cNvPr>
          <p:cNvGrpSpPr/>
          <p:nvPr/>
        </p:nvGrpSpPr>
        <p:grpSpPr>
          <a:xfrm>
            <a:off x="10907834" y="5255305"/>
            <a:ext cx="932040" cy="315000"/>
            <a:chOff x="10907834" y="5255305"/>
            <a:chExt cx="932040" cy="315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0F778BE-5EE7-4131-9DA5-1987BA77E98D}"/>
                    </a:ext>
                  </a:extLst>
                </p14:cNvPr>
                <p14:cNvContentPartPr/>
                <p14:nvPr/>
              </p14:nvContentPartPr>
              <p14:xfrm>
                <a:off x="10907834" y="5255305"/>
                <a:ext cx="383400" cy="3150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0F778BE-5EE7-4131-9DA5-1987BA77E9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99194" y="5246665"/>
                  <a:ext cx="401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44A85E4-F1CC-4FC9-8A3C-DBABBDBC5AE8}"/>
                    </a:ext>
                  </a:extLst>
                </p14:cNvPr>
                <p14:cNvContentPartPr/>
                <p14:nvPr/>
              </p14:nvContentPartPr>
              <p14:xfrm>
                <a:off x="11325074" y="5292025"/>
                <a:ext cx="129600" cy="2559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44A85E4-F1CC-4FC9-8A3C-DBABBDBC5AE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16074" y="5283025"/>
                  <a:ext cx="147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7F2567C-6407-4273-893D-FE5F44DA0359}"/>
                    </a:ext>
                  </a:extLst>
                </p14:cNvPr>
                <p14:cNvContentPartPr/>
                <p14:nvPr/>
              </p14:nvContentPartPr>
              <p14:xfrm>
                <a:off x="11484554" y="5285545"/>
                <a:ext cx="142200" cy="2678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7F2567C-6407-4273-893D-FE5F44DA03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475554" y="5276905"/>
                  <a:ext cx="159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BEE611F-A497-4807-968D-695970937304}"/>
                    </a:ext>
                  </a:extLst>
                </p14:cNvPr>
                <p14:cNvContentPartPr/>
                <p14:nvPr/>
              </p14:nvContentPartPr>
              <p14:xfrm>
                <a:off x="11416874" y="5270425"/>
                <a:ext cx="423000" cy="17208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BEE611F-A497-4807-968D-69597093730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08234" y="5261785"/>
                  <a:ext cx="4406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61398493-14DA-47EE-B0C6-0B38D65688F3}"/>
              </a:ext>
            </a:extLst>
          </p:cNvPr>
          <p:cNvGrpSpPr/>
          <p:nvPr/>
        </p:nvGrpSpPr>
        <p:grpSpPr>
          <a:xfrm>
            <a:off x="6547154" y="5868385"/>
            <a:ext cx="1498680" cy="393840"/>
            <a:chOff x="6547154" y="5868385"/>
            <a:chExt cx="1498680" cy="393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E780869-EBDB-4910-B147-4AF494FB1B0A}"/>
                    </a:ext>
                  </a:extLst>
                </p14:cNvPr>
                <p14:cNvContentPartPr/>
                <p14:nvPr/>
              </p14:nvContentPartPr>
              <p14:xfrm>
                <a:off x="6606194" y="5868385"/>
                <a:ext cx="15120" cy="29988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E780869-EBDB-4910-B147-4AF494FB1B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97554" y="5859385"/>
                  <a:ext cx="32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EB1346A-F616-4ED5-B492-551C174AB461}"/>
                    </a:ext>
                  </a:extLst>
                </p14:cNvPr>
                <p14:cNvContentPartPr/>
                <p14:nvPr/>
              </p14:nvContentPartPr>
              <p14:xfrm>
                <a:off x="6547154" y="5877385"/>
                <a:ext cx="236880" cy="1954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EB1346A-F616-4ED5-B492-551C174AB4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38514" y="5868385"/>
                  <a:ext cx="254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CAA5617-CEA9-4409-8357-AB916C4AA2AA}"/>
                    </a:ext>
                  </a:extLst>
                </p14:cNvPr>
                <p14:cNvContentPartPr/>
                <p14:nvPr/>
              </p14:nvContentPartPr>
              <p14:xfrm>
                <a:off x="6870794" y="5944705"/>
                <a:ext cx="207360" cy="2451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CAA5617-CEA9-4409-8357-AB916C4AA2A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62154" y="5935705"/>
                  <a:ext cx="225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488154B-F38E-4AA0-8056-CCB357F089DE}"/>
                    </a:ext>
                  </a:extLst>
                </p14:cNvPr>
                <p14:cNvContentPartPr/>
                <p14:nvPr/>
              </p14:nvContentPartPr>
              <p14:xfrm>
                <a:off x="7204154" y="5985385"/>
                <a:ext cx="249120" cy="2599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488154B-F38E-4AA0-8056-CCB357F089D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95514" y="5976385"/>
                  <a:ext cx="266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B770852-20C9-4F49-B530-0ADA1254A670}"/>
                    </a:ext>
                  </a:extLst>
                </p14:cNvPr>
                <p14:cNvContentPartPr/>
                <p14:nvPr/>
              </p14:nvContentPartPr>
              <p14:xfrm>
                <a:off x="7257434" y="6104545"/>
                <a:ext cx="129600" cy="496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B770852-20C9-4F49-B530-0ADA1254A6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48794" y="6095905"/>
                  <a:ext cx="147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977089F-F9F3-4CB5-8AEC-D0685F46872F}"/>
                    </a:ext>
                  </a:extLst>
                </p14:cNvPr>
                <p14:cNvContentPartPr/>
                <p14:nvPr/>
              </p14:nvContentPartPr>
              <p14:xfrm>
                <a:off x="7153034" y="5991505"/>
                <a:ext cx="322560" cy="3888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977089F-F9F3-4CB5-8AEC-D0685F46872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44034" y="5982505"/>
                  <a:ext cx="340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626D545-97CF-42FB-A917-70E1DF750683}"/>
                    </a:ext>
                  </a:extLst>
                </p14:cNvPr>
                <p14:cNvContentPartPr/>
                <p14:nvPr/>
              </p14:nvContentPartPr>
              <p14:xfrm>
                <a:off x="7579634" y="5974585"/>
                <a:ext cx="16560" cy="24372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626D545-97CF-42FB-A917-70E1DF7506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70634" y="5965585"/>
                  <a:ext cx="34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19142C9-A6E3-4A70-AB97-8BE55FC1408D}"/>
                    </a:ext>
                  </a:extLst>
                </p14:cNvPr>
                <p14:cNvContentPartPr/>
                <p14:nvPr/>
              </p14:nvContentPartPr>
              <p14:xfrm>
                <a:off x="7490714" y="6026065"/>
                <a:ext cx="322560" cy="23616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19142C9-A6E3-4A70-AB97-8BE55FC1408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82074" y="6017065"/>
                  <a:ext cx="34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089D2231-51FF-4591-99C2-7B43CE960FC5}"/>
                    </a:ext>
                  </a:extLst>
                </p14:cNvPr>
                <p14:cNvContentPartPr/>
                <p14:nvPr/>
              </p14:nvContentPartPr>
              <p14:xfrm>
                <a:off x="7853954" y="5976745"/>
                <a:ext cx="191880" cy="2606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089D2231-51FF-4591-99C2-7B43CE960FC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45314" y="5968105"/>
                  <a:ext cx="2095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3AF3CB82-0585-4F53-BDBD-EA17213C1034}"/>
              </a:ext>
            </a:extLst>
          </p:cNvPr>
          <p:cNvGrpSpPr/>
          <p:nvPr/>
        </p:nvGrpSpPr>
        <p:grpSpPr>
          <a:xfrm>
            <a:off x="8652434" y="5817625"/>
            <a:ext cx="2397600" cy="377640"/>
            <a:chOff x="8652434" y="5817625"/>
            <a:chExt cx="2397600" cy="377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F948454D-572D-4CAB-9B3D-B9DDD9CE8F1C}"/>
                    </a:ext>
                  </a:extLst>
                </p14:cNvPr>
                <p14:cNvContentPartPr/>
                <p14:nvPr/>
              </p14:nvContentPartPr>
              <p14:xfrm>
                <a:off x="8652434" y="5970625"/>
                <a:ext cx="166320" cy="21060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F948454D-572D-4CAB-9B3D-B9DDD9CE8F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43434" y="5961625"/>
                  <a:ext cx="183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E8326F5-017B-4790-8400-E89DBE376999}"/>
                    </a:ext>
                  </a:extLst>
                </p14:cNvPr>
                <p14:cNvContentPartPr/>
                <p14:nvPr/>
              </p14:nvContentPartPr>
              <p14:xfrm>
                <a:off x="8875634" y="5958025"/>
                <a:ext cx="159840" cy="2336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E8326F5-017B-4790-8400-E89DBE37699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66634" y="5949385"/>
                  <a:ext cx="177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36886BB6-DA9D-4508-9A6E-43BAB60A8F01}"/>
                    </a:ext>
                  </a:extLst>
                </p14:cNvPr>
                <p14:cNvContentPartPr/>
                <p14:nvPr/>
              </p14:nvContentPartPr>
              <p14:xfrm>
                <a:off x="9081554" y="5929945"/>
                <a:ext cx="439560" cy="2214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36886BB6-DA9D-4508-9A6E-43BAB60A8F0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72554" y="5921305"/>
                  <a:ext cx="457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7312EBF-7C24-4174-A50C-C277EBED204F}"/>
                    </a:ext>
                  </a:extLst>
                </p14:cNvPr>
                <p14:cNvContentPartPr/>
                <p14:nvPr/>
              </p14:nvContentPartPr>
              <p14:xfrm>
                <a:off x="9554954" y="5948665"/>
                <a:ext cx="168120" cy="24660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7312EBF-7C24-4174-A50C-C277EBED204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45954" y="5939665"/>
                  <a:ext cx="185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D40E7CE-E0F3-4BE9-BCE3-25A79DAE68BA}"/>
                    </a:ext>
                  </a:extLst>
                </p14:cNvPr>
                <p14:cNvContentPartPr/>
                <p14:nvPr/>
              </p14:nvContentPartPr>
              <p14:xfrm>
                <a:off x="9485474" y="6086545"/>
                <a:ext cx="163080" cy="432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D40E7CE-E0F3-4BE9-BCE3-25A79DAE68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76834" y="6077905"/>
                  <a:ext cx="180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26EBA67E-C543-48AD-98DB-C2EB047AF9A2}"/>
                    </a:ext>
                  </a:extLst>
                </p14:cNvPr>
                <p14:cNvContentPartPr/>
                <p14:nvPr/>
              </p14:nvContentPartPr>
              <p14:xfrm>
                <a:off x="9532274" y="5974585"/>
                <a:ext cx="438480" cy="5364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26EBA67E-C543-48AD-98DB-C2EB047AF9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23274" y="5965945"/>
                  <a:ext cx="456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4717ADF-C849-47D8-839D-0BCD4F5D923B}"/>
                    </a:ext>
                  </a:extLst>
                </p14:cNvPr>
                <p14:cNvContentPartPr/>
                <p14:nvPr/>
              </p14:nvContentPartPr>
              <p14:xfrm>
                <a:off x="9862754" y="5910145"/>
                <a:ext cx="279720" cy="24984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4717ADF-C849-47D8-839D-0BCD4F5D92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53754" y="5901145"/>
                  <a:ext cx="297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7D6B59A-FE5F-45DA-9593-68CA1AE3E33B}"/>
                    </a:ext>
                  </a:extLst>
                </p14:cNvPr>
                <p14:cNvContentPartPr/>
                <p14:nvPr/>
              </p14:nvContentPartPr>
              <p14:xfrm>
                <a:off x="10293314" y="5890705"/>
                <a:ext cx="71280" cy="24948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7D6B59A-FE5F-45DA-9593-68CA1AE3E33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84314" y="5881705"/>
                  <a:ext cx="88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5326214E-C5C4-4B3C-9849-025288979CB9}"/>
                    </a:ext>
                  </a:extLst>
                </p14:cNvPr>
                <p14:cNvContentPartPr/>
                <p14:nvPr/>
              </p14:nvContentPartPr>
              <p14:xfrm>
                <a:off x="10179194" y="5961625"/>
                <a:ext cx="399240" cy="550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5326214E-C5C4-4B3C-9849-025288979C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70194" y="5952985"/>
                  <a:ext cx="41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78B8893-CAA2-4DE7-8150-26C8FBE4448B}"/>
                    </a:ext>
                  </a:extLst>
                </p14:cNvPr>
                <p14:cNvContentPartPr/>
                <p14:nvPr/>
              </p14:nvContentPartPr>
              <p14:xfrm>
                <a:off x="10436594" y="5847505"/>
                <a:ext cx="370440" cy="2509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78B8893-CAA2-4DE7-8150-26C8FBE444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27954" y="5838865"/>
                  <a:ext cx="388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A8E98B19-1A5A-43E0-A2BD-11A677D3D302}"/>
                    </a:ext>
                  </a:extLst>
                </p14:cNvPr>
                <p14:cNvContentPartPr/>
                <p14:nvPr/>
              </p14:nvContentPartPr>
              <p14:xfrm>
                <a:off x="10790834" y="5817625"/>
                <a:ext cx="259200" cy="29988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A8E98B19-1A5A-43E0-A2BD-11A677D3D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81834" y="5808985"/>
                  <a:ext cx="27684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4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D68D90A4-47C0-4371-9D35-1D66EB0C6F61}"/>
                  </a:ext>
                </a:extLst>
              </p14:cNvPr>
              <p14:cNvContentPartPr/>
              <p14:nvPr/>
            </p14:nvContentPartPr>
            <p14:xfrm>
              <a:off x="11417234" y="5761105"/>
              <a:ext cx="409320" cy="297360"/>
            </p14:xfrm>
          </p:contentPart>
        </mc:Choice>
        <mc:Fallback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D68D90A4-47C0-4371-9D35-1D66EB0C6F6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408234" y="5752105"/>
                <a:ext cx="42696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upo 201">
            <a:extLst>
              <a:ext uri="{FF2B5EF4-FFF2-40B4-BE49-F238E27FC236}">
                <a16:creationId xmlns:a16="http://schemas.microsoft.com/office/drawing/2014/main" id="{2E6FB25B-C420-4D11-A9FC-CAE2BC76C6D4}"/>
              </a:ext>
            </a:extLst>
          </p:cNvPr>
          <p:cNvGrpSpPr/>
          <p:nvPr/>
        </p:nvGrpSpPr>
        <p:grpSpPr>
          <a:xfrm>
            <a:off x="6587114" y="6344305"/>
            <a:ext cx="498960" cy="421560"/>
            <a:chOff x="6587114" y="6344305"/>
            <a:chExt cx="498960" cy="421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075850D-9736-453B-98E1-0BD5026588D9}"/>
                    </a:ext>
                  </a:extLst>
                </p14:cNvPr>
                <p14:cNvContentPartPr/>
                <p14:nvPr/>
              </p14:nvContentPartPr>
              <p14:xfrm>
                <a:off x="6587114" y="6443665"/>
                <a:ext cx="498960" cy="32220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075850D-9736-453B-98E1-0BD5026588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78114" y="6435025"/>
                  <a:ext cx="516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02C61F8-D4FE-4563-8277-1C4887AEA935}"/>
                    </a:ext>
                  </a:extLst>
                </p14:cNvPr>
                <p14:cNvContentPartPr/>
                <p14:nvPr/>
              </p14:nvContentPartPr>
              <p14:xfrm>
                <a:off x="6892034" y="6344305"/>
                <a:ext cx="179640" cy="25128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02C61F8-D4FE-4563-8277-1C4887AEA9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83034" y="6335665"/>
                  <a:ext cx="1972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C71E5734-5442-4140-8757-6216049B32F3}"/>
              </a:ext>
            </a:extLst>
          </p:cNvPr>
          <p:cNvGrpSpPr/>
          <p:nvPr/>
        </p:nvGrpSpPr>
        <p:grpSpPr>
          <a:xfrm>
            <a:off x="7498994" y="6500545"/>
            <a:ext cx="2031480" cy="344520"/>
            <a:chOff x="7498994" y="6500545"/>
            <a:chExt cx="2031480" cy="344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5B434A2-C469-4A78-A2B1-52DC226A76CF}"/>
                    </a:ext>
                  </a:extLst>
                </p14:cNvPr>
                <p14:cNvContentPartPr/>
                <p14:nvPr/>
              </p14:nvContentPartPr>
              <p14:xfrm>
                <a:off x="7682234" y="6527905"/>
                <a:ext cx="102960" cy="2149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5B434A2-C469-4A78-A2B1-52DC226A76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73234" y="6518905"/>
                  <a:ext cx="120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0B174940-84F2-4333-93EF-174CC810FE4E}"/>
                    </a:ext>
                  </a:extLst>
                </p14:cNvPr>
                <p14:cNvContentPartPr/>
                <p14:nvPr/>
              </p14:nvContentPartPr>
              <p14:xfrm>
                <a:off x="7498994" y="6512425"/>
                <a:ext cx="442800" cy="619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0B174940-84F2-4333-93EF-174CC810FE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90354" y="6503425"/>
                  <a:ext cx="460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0506F772-30AD-496F-815D-CC3EA79A33C3}"/>
                    </a:ext>
                  </a:extLst>
                </p14:cNvPr>
                <p14:cNvContentPartPr/>
                <p14:nvPr/>
              </p14:nvContentPartPr>
              <p14:xfrm>
                <a:off x="7652354" y="6580105"/>
                <a:ext cx="326880" cy="615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0506F772-30AD-496F-815D-CC3EA79A33C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43354" y="6571465"/>
                  <a:ext cx="344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E68C5459-F11B-405F-9FE2-266076341030}"/>
                    </a:ext>
                  </a:extLst>
                </p14:cNvPr>
                <p14:cNvContentPartPr/>
                <p14:nvPr/>
              </p14:nvContentPartPr>
              <p14:xfrm>
                <a:off x="8034314" y="6542665"/>
                <a:ext cx="154440" cy="15120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E68C5459-F11B-405F-9FE2-2660763410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25674" y="6533665"/>
                  <a:ext cx="17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7D62478-AF5A-40A6-8734-D36CEFD26D48}"/>
                    </a:ext>
                  </a:extLst>
                </p14:cNvPr>
                <p14:cNvContentPartPr/>
                <p14:nvPr/>
              </p14:nvContentPartPr>
              <p14:xfrm>
                <a:off x="8272994" y="6527545"/>
                <a:ext cx="202680" cy="2545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7D62478-AF5A-40A6-8734-D36CEFD26D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63994" y="6518545"/>
                  <a:ext cx="220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B98B49A-1F80-4F35-8FC0-32C31D621D9A}"/>
                    </a:ext>
                  </a:extLst>
                </p14:cNvPr>
                <p14:cNvContentPartPr/>
                <p14:nvPr/>
              </p14:nvContentPartPr>
              <p14:xfrm>
                <a:off x="8257514" y="6671185"/>
                <a:ext cx="133200" cy="1728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B98B49A-1F80-4F35-8FC0-32C31D621D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48874" y="6662545"/>
                  <a:ext cx="150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13EA3BC-6A02-4B53-96E7-E4F878F16032}"/>
                    </a:ext>
                  </a:extLst>
                </p14:cNvPr>
                <p14:cNvContentPartPr/>
                <p14:nvPr/>
              </p14:nvContentPartPr>
              <p14:xfrm>
                <a:off x="8247434" y="6500545"/>
                <a:ext cx="641160" cy="29988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13EA3BC-6A02-4B53-96E7-E4F878F160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8434" y="6491905"/>
                  <a:ext cx="658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474EDE2-FA9F-42AB-A6A9-8EB61D61CA9A}"/>
                    </a:ext>
                  </a:extLst>
                </p14:cNvPr>
                <p14:cNvContentPartPr/>
                <p14:nvPr/>
              </p14:nvContentPartPr>
              <p14:xfrm>
                <a:off x="9009554" y="6536905"/>
                <a:ext cx="55800" cy="21096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474EDE2-FA9F-42AB-A6A9-8EB61D61CA9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00914" y="6527905"/>
                  <a:ext cx="73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7C604FB-A70E-4046-B46A-D377C72F2545}"/>
                    </a:ext>
                  </a:extLst>
                </p14:cNvPr>
                <p14:cNvContentPartPr/>
                <p14:nvPr/>
              </p14:nvContentPartPr>
              <p14:xfrm>
                <a:off x="8910194" y="6568585"/>
                <a:ext cx="287280" cy="475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7C604FB-A70E-4046-B46A-D377C72F25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1554" y="6559585"/>
                  <a:ext cx="304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461E2BF-E17B-4A69-B25E-CE395BB443A7}"/>
                    </a:ext>
                  </a:extLst>
                </p14:cNvPr>
                <p14:cNvContentPartPr/>
                <p14:nvPr/>
              </p14:nvContentPartPr>
              <p14:xfrm>
                <a:off x="9241394" y="6573265"/>
                <a:ext cx="247320" cy="27180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461E2BF-E17B-4A69-B25E-CE395BB443A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32394" y="6564625"/>
                  <a:ext cx="264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EC4678B-269B-463F-8F3C-BE5B33B2759F}"/>
                    </a:ext>
                  </a:extLst>
                </p14:cNvPr>
                <p14:cNvContentPartPr/>
                <p14:nvPr/>
              </p14:nvContentPartPr>
              <p14:xfrm>
                <a:off x="9247154" y="6744985"/>
                <a:ext cx="122400" cy="504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EC4678B-269B-463F-8F3C-BE5B33B2759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38154" y="6736345"/>
                  <a:ext cx="140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C69AFCB-67E6-4046-B369-9C9FAE673C3E}"/>
                    </a:ext>
                  </a:extLst>
                </p14:cNvPr>
                <p14:cNvContentPartPr/>
                <p14:nvPr/>
              </p14:nvContentPartPr>
              <p14:xfrm>
                <a:off x="9296834" y="6605665"/>
                <a:ext cx="233640" cy="8280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C69AFCB-67E6-4046-B369-9C9FAE673C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88194" y="6596665"/>
                  <a:ext cx="2512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F0ED6D64-5AA7-4EA9-9EB2-4C2CE9CDD5A3}"/>
              </a:ext>
            </a:extLst>
          </p:cNvPr>
          <p:cNvGrpSpPr/>
          <p:nvPr/>
        </p:nvGrpSpPr>
        <p:grpSpPr>
          <a:xfrm>
            <a:off x="9910634" y="6435025"/>
            <a:ext cx="681840" cy="291960"/>
            <a:chOff x="9910634" y="6435025"/>
            <a:chExt cx="681840" cy="291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03D38AC-EC7F-40DF-BF7E-7E730009DC3C}"/>
                    </a:ext>
                  </a:extLst>
                </p14:cNvPr>
                <p14:cNvContentPartPr/>
                <p14:nvPr/>
              </p14:nvContentPartPr>
              <p14:xfrm>
                <a:off x="9948074" y="6542665"/>
                <a:ext cx="15840" cy="14904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03D38AC-EC7F-40DF-BF7E-7E730009DC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939074" y="6533665"/>
                  <a:ext cx="33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7961FEAA-1674-45E7-9FFB-4977A70EF699}"/>
                    </a:ext>
                  </a:extLst>
                </p14:cNvPr>
                <p14:cNvContentPartPr/>
                <p14:nvPr/>
              </p14:nvContentPartPr>
              <p14:xfrm>
                <a:off x="9910634" y="6483985"/>
                <a:ext cx="206640" cy="2322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7961FEAA-1674-45E7-9FFB-4977A70EF69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901994" y="6475345"/>
                  <a:ext cx="224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30A60CBF-DFC4-4D5E-ACEF-76A93434AF65}"/>
                    </a:ext>
                  </a:extLst>
                </p14:cNvPr>
                <p14:cNvContentPartPr/>
                <p14:nvPr/>
              </p14:nvContentPartPr>
              <p14:xfrm>
                <a:off x="10153994" y="6435025"/>
                <a:ext cx="257760" cy="29196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30A60CBF-DFC4-4D5E-ACEF-76A93434AF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145354" y="6426385"/>
                  <a:ext cx="27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835B7344-425B-4EB1-9B8D-2EA53C8991B7}"/>
                    </a:ext>
                  </a:extLst>
                </p14:cNvPr>
                <p14:cNvContentPartPr/>
                <p14:nvPr/>
              </p14:nvContentPartPr>
              <p14:xfrm>
                <a:off x="10166594" y="6578665"/>
                <a:ext cx="143280" cy="1692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835B7344-425B-4EB1-9B8D-2EA53C8991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57594" y="6570025"/>
                  <a:ext cx="160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AB4F64DC-3FC8-4924-8EB8-8F41EF2011DD}"/>
                    </a:ext>
                  </a:extLst>
                </p14:cNvPr>
                <p14:cNvContentPartPr/>
                <p14:nvPr/>
              </p14:nvContentPartPr>
              <p14:xfrm>
                <a:off x="10234634" y="6447985"/>
                <a:ext cx="357840" cy="759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AB4F64DC-3FC8-4924-8EB8-8F41EF2011D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25994" y="6439345"/>
                  <a:ext cx="3754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ED765E8D-5049-48A1-B6F5-095B59CED5E5}"/>
              </a:ext>
            </a:extLst>
          </p:cNvPr>
          <p:cNvGrpSpPr/>
          <p:nvPr/>
        </p:nvGrpSpPr>
        <p:grpSpPr>
          <a:xfrm>
            <a:off x="10933394" y="6276265"/>
            <a:ext cx="1032840" cy="462600"/>
            <a:chOff x="10933394" y="6276265"/>
            <a:chExt cx="1032840" cy="462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605B11A1-9055-43AF-894B-3440A59C6DD9}"/>
                    </a:ext>
                  </a:extLst>
                </p14:cNvPr>
                <p14:cNvContentPartPr/>
                <p14:nvPr/>
              </p14:nvContentPartPr>
              <p14:xfrm>
                <a:off x="10933394" y="6354385"/>
                <a:ext cx="326160" cy="35676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605B11A1-9055-43AF-894B-3440A59C6DD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24394" y="6345385"/>
                  <a:ext cx="3438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5A7CB5D-31DB-43E8-A00F-6931B88241F7}"/>
                    </a:ext>
                  </a:extLst>
                </p14:cNvPr>
                <p14:cNvContentPartPr/>
                <p14:nvPr/>
              </p14:nvContentPartPr>
              <p14:xfrm>
                <a:off x="11087114" y="6432865"/>
                <a:ext cx="365760" cy="24480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25A7CB5D-31DB-43E8-A00F-6931B88241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78474" y="6423865"/>
                  <a:ext cx="383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08374FC-7103-4A2E-B55F-136CB94550AC}"/>
                    </a:ext>
                  </a:extLst>
                </p14:cNvPr>
                <p14:cNvContentPartPr/>
                <p14:nvPr/>
              </p14:nvContentPartPr>
              <p14:xfrm>
                <a:off x="11348834" y="6276265"/>
                <a:ext cx="133560" cy="24408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08374FC-7103-4A2E-B55F-136CB9455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339834" y="6267625"/>
                  <a:ext cx="151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6F0E196-2F4E-47E3-8252-6BC4626E1703}"/>
                    </a:ext>
                  </a:extLst>
                </p14:cNvPr>
                <p14:cNvContentPartPr/>
                <p14:nvPr/>
              </p14:nvContentPartPr>
              <p14:xfrm>
                <a:off x="11480954" y="6287425"/>
                <a:ext cx="252000" cy="45144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6F0E196-2F4E-47E3-8252-6BC4626E17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71954" y="6278425"/>
                  <a:ext cx="2696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1C4D47EF-DCB4-4940-9B2B-41C06B9E0F75}"/>
                    </a:ext>
                  </a:extLst>
                </p14:cNvPr>
                <p14:cNvContentPartPr/>
                <p14:nvPr/>
              </p14:nvContentPartPr>
              <p14:xfrm>
                <a:off x="11873354" y="6668665"/>
                <a:ext cx="92880" cy="6660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C4D47EF-DCB4-4940-9B2B-41C06B9E0F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864714" y="6660025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6901C173-9669-4740-B9E7-9C20255B719F}"/>
              </a:ext>
            </a:extLst>
          </p:cNvPr>
          <p:cNvGrpSpPr/>
          <p:nvPr/>
        </p:nvGrpSpPr>
        <p:grpSpPr>
          <a:xfrm>
            <a:off x="551714" y="1924225"/>
            <a:ext cx="1660320" cy="1856880"/>
            <a:chOff x="551714" y="1924225"/>
            <a:chExt cx="1660320" cy="1856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0AD69EE-947D-49B0-BA1E-900DDD8B85C9}"/>
                    </a:ext>
                  </a:extLst>
                </p14:cNvPr>
                <p14:cNvContentPartPr/>
                <p14:nvPr/>
              </p14:nvContentPartPr>
              <p14:xfrm>
                <a:off x="1456394" y="3287545"/>
                <a:ext cx="490320" cy="298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0AD69EE-947D-49B0-BA1E-900DDD8B85C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47754" y="3278545"/>
                  <a:ext cx="507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3CCDC6E-53D8-4600-B010-32F42743B2F7}"/>
                    </a:ext>
                  </a:extLst>
                </p14:cNvPr>
                <p14:cNvContentPartPr/>
                <p14:nvPr/>
              </p14:nvContentPartPr>
              <p14:xfrm>
                <a:off x="1488794" y="3374305"/>
                <a:ext cx="453960" cy="255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3CCDC6E-53D8-4600-B010-32F42743B2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79794" y="3365305"/>
                  <a:ext cx="47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9A53A8B-2C9C-474D-8AB9-4F0C094ADDFA}"/>
                    </a:ext>
                  </a:extLst>
                </p14:cNvPr>
                <p14:cNvContentPartPr/>
                <p14:nvPr/>
              </p14:nvContentPartPr>
              <p14:xfrm>
                <a:off x="647474" y="1924225"/>
                <a:ext cx="1564560" cy="828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9A53A8B-2C9C-474D-8AB9-4F0C094ADDF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8834" y="1915585"/>
                  <a:ext cx="1582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A09FED33-3224-4102-8BE2-7B1E5905423D}"/>
                    </a:ext>
                  </a:extLst>
                </p14:cNvPr>
                <p14:cNvContentPartPr/>
                <p14:nvPr/>
              </p14:nvContentPartPr>
              <p14:xfrm>
                <a:off x="551714" y="2005945"/>
                <a:ext cx="1373400" cy="177516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A09FED33-3224-4102-8BE2-7B1E590542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2714" y="1996945"/>
                  <a:ext cx="1391040" cy="179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630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3D3A6E-64F8-42BE-8375-4ED9520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7" y="326448"/>
            <a:ext cx="6953250" cy="116205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0CC7EE9-016A-4CFB-ACB8-23E59F197029}"/>
              </a:ext>
            </a:extLst>
          </p:cNvPr>
          <p:cNvGrpSpPr/>
          <p:nvPr/>
        </p:nvGrpSpPr>
        <p:grpSpPr>
          <a:xfrm>
            <a:off x="663990" y="1587945"/>
            <a:ext cx="547560" cy="567000"/>
            <a:chOff x="663990" y="1587945"/>
            <a:chExt cx="54756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51F7401-BCC0-4114-83E2-5A5C9D1F7F29}"/>
                    </a:ext>
                  </a:extLst>
                </p14:cNvPr>
                <p14:cNvContentPartPr/>
                <p14:nvPr/>
              </p14:nvContentPartPr>
              <p14:xfrm>
                <a:off x="663990" y="1587945"/>
                <a:ext cx="347040" cy="4989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51F7401-BCC0-4114-83E2-5A5C9D1F7F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4990" y="1579305"/>
                  <a:ext cx="3646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A6D5D7F-D0E5-49CE-B0EE-51BEC8611BA0}"/>
                    </a:ext>
                  </a:extLst>
                </p14:cNvPr>
                <p14:cNvContentPartPr/>
                <p14:nvPr/>
              </p14:nvContentPartPr>
              <p14:xfrm>
                <a:off x="1035150" y="1934265"/>
                <a:ext cx="158040" cy="2206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A6D5D7F-D0E5-49CE-B0EE-51BEC8611B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6150" y="1925265"/>
                  <a:ext cx="175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8A0DD01-71AA-4B92-8BDE-5E1A0738E113}"/>
                    </a:ext>
                  </a:extLst>
                </p14:cNvPr>
                <p14:cNvContentPartPr/>
                <p14:nvPr/>
              </p14:nvContentPartPr>
              <p14:xfrm>
                <a:off x="1013910" y="2062065"/>
                <a:ext cx="197640" cy="17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8A0DD01-71AA-4B92-8BDE-5E1A0738E1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5270" y="2053065"/>
                  <a:ext cx="215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33E84BDC-42DB-4FDC-9CFE-8B7EAC4E1BA7}"/>
              </a:ext>
            </a:extLst>
          </p:cNvPr>
          <p:cNvGrpSpPr/>
          <p:nvPr/>
        </p:nvGrpSpPr>
        <p:grpSpPr>
          <a:xfrm>
            <a:off x="1476870" y="1957305"/>
            <a:ext cx="178560" cy="114120"/>
            <a:chOff x="1476870" y="1957305"/>
            <a:chExt cx="17856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5B65A75-CF7D-4CE3-A21E-82963C4583B0}"/>
                    </a:ext>
                  </a:extLst>
                </p14:cNvPr>
                <p14:cNvContentPartPr/>
                <p14:nvPr/>
              </p14:nvContentPartPr>
              <p14:xfrm>
                <a:off x="1476870" y="1957305"/>
                <a:ext cx="160560" cy="9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5B65A75-CF7D-4CE3-A21E-82963C4583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67870" y="1948665"/>
                  <a:ext cx="178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3058AEA-927B-4F0E-A3F1-624B8D4A00C3}"/>
                    </a:ext>
                  </a:extLst>
                </p14:cNvPr>
                <p14:cNvContentPartPr/>
                <p14:nvPr/>
              </p14:nvContentPartPr>
              <p14:xfrm>
                <a:off x="1512510" y="2053065"/>
                <a:ext cx="142920" cy="18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3058AEA-927B-4F0E-A3F1-624B8D4A00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3870" y="2044065"/>
                  <a:ext cx="1605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00FA6A9-77D4-4345-942A-685EE0A55E7F}"/>
              </a:ext>
            </a:extLst>
          </p:cNvPr>
          <p:cNvGrpSpPr/>
          <p:nvPr/>
        </p:nvGrpSpPr>
        <p:grpSpPr>
          <a:xfrm>
            <a:off x="1959630" y="1816905"/>
            <a:ext cx="566280" cy="247680"/>
            <a:chOff x="1959630" y="1816905"/>
            <a:chExt cx="56628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FB34639-FC24-41B8-9594-E5FFAC0DBABB}"/>
                    </a:ext>
                  </a:extLst>
                </p14:cNvPr>
                <p14:cNvContentPartPr/>
                <p14:nvPr/>
              </p14:nvContentPartPr>
              <p14:xfrm>
                <a:off x="1959630" y="1820145"/>
                <a:ext cx="47520" cy="235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FB34639-FC24-41B8-9594-E5FFAC0DBA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0630" y="1811505"/>
                  <a:ext cx="65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66053D2-98F0-49A2-AD14-A5816B9C19E0}"/>
                    </a:ext>
                  </a:extLst>
                </p14:cNvPr>
                <p14:cNvContentPartPr/>
                <p14:nvPr/>
              </p14:nvContentPartPr>
              <p14:xfrm>
                <a:off x="2073030" y="1853985"/>
                <a:ext cx="220680" cy="210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66053D2-98F0-49A2-AD14-A5816B9C19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64030" y="1844985"/>
                  <a:ext cx="238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C963E84-3549-4834-9D8F-0CEFB32E852F}"/>
                    </a:ext>
                  </a:extLst>
                </p14:cNvPr>
                <p14:cNvContentPartPr/>
                <p14:nvPr/>
              </p14:nvContentPartPr>
              <p14:xfrm>
                <a:off x="2331870" y="1816905"/>
                <a:ext cx="194040" cy="217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C963E84-3549-4834-9D8F-0CEFB32E85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23230" y="1808265"/>
                  <a:ext cx="2116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90313D9-18A7-437F-B481-5B22ADA8C988}"/>
              </a:ext>
            </a:extLst>
          </p:cNvPr>
          <p:cNvGrpSpPr/>
          <p:nvPr/>
        </p:nvGrpSpPr>
        <p:grpSpPr>
          <a:xfrm>
            <a:off x="3039270" y="2553105"/>
            <a:ext cx="1434240" cy="250560"/>
            <a:chOff x="3039270" y="2553105"/>
            <a:chExt cx="143424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04B61FD-4008-452F-A05F-04E237EE6098}"/>
                    </a:ext>
                  </a:extLst>
                </p14:cNvPr>
                <p14:cNvContentPartPr/>
                <p14:nvPr/>
              </p14:nvContentPartPr>
              <p14:xfrm>
                <a:off x="3039270" y="2570385"/>
                <a:ext cx="13680" cy="226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04B61FD-4008-452F-A05F-04E237EE60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30270" y="2561745"/>
                  <a:ext cx="31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8F0ADF0-82D5-46D4-92A9-0E43D6B30F9C}"/>
                    </a:ext>
                  </a:extLst>
                </p14:cNvPr>
                <p14:cNvContentPartPr/>
                <p14:nvPr/>
              </p14:nvContentPartPr>
              <p14:xfrm>
                <a:off x="3092550" y="2627265"/>
                <a:ext cx="234000" cy="1706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8F0ADF0-82D5-46D4-92A9-0E43D6B30F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83910" y="2618265"/>
                  <a:ext cx="251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2FB82F2-B61A-4EB1-BA2A-B187F95B0255}"/>
                    </a:ext>
                  </a:extLst>
                </p14:cNvPr>
                <p14:cNvContentPartPr/>
                <p14:nvPr/>
              </p14:nvContentPartPr>
              <p14:xfrm>
                <a:off x="3363270" y="2636625"/>
                <a:ext cx="179640" cy="1670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2FB82F2-B61A-4EB1-BA2A-B187F95B02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54270" y="2627625"/>
                  <a:ext cx="197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39566E0-9CBD-456E-B45A-BFFC01BA44ED}"/>
                    </a:ext>
                  </a:extLst>
                </p14:cNvPr>
                <p14:cNvContentPartPr/>
                <p14:nvPr/>
              </p14:nvContentPartPr>
              <p14:xfrm>
                <a:off x="3696990" y="2668305"/>
                <a:ext cx="339840" cy="133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39566E0-9CBD-456E-B45A-BFFC01BA44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88350" y="2659305"/>
                  <a:ext cx="35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8481463-E93A-4F3B-9E27-D67CC7576609}"/>
                    </a:ext>
                  </a:extLst>
                </p14:cNvPr>
                <p14:cNvContentPartPr/>
                <p14:nvPr/>
              </p14:nvContentPartPr>
              <p14:xfrm>
                <a:off x="4208190" y="2553105"/>
                <a:ext cx="265320" cy="237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8481463-E93A-4F3B-9E27-D67CC75766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99190" y="2544105"/>
                  <a:ext cx="2829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9F039AF0-3A47-4E48-B65B-82198381741B}"/>
              </a:ext>
            </a:extLst>
          </p:cNvPr>
          <p:cNvGrpSpPr/>
          <p:nvPr/>
        </p:nvGrpSpPr>
        <p:grpSpPr>
          <a:xfrm>
            <a:off x="2286150" y="3672345"/>
            <a:ext cx="216720" cy="122760"/>
            <a:chOff x="2286150" y="3672345"/>
            <a:chExt cx="2167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A3E6E98-691C-40B5-807D-8C8489CAB10B}"/>
                    </a:ext>
                  </a:extLst>
                </p14:cNvPr>
                <p14:cNvContentPartPr/>
                <p14:nvPr/>
              </p14:nvContentPartPr>
              <p14:xfrm>
                <a:off x="2286150" y="3672345"/>
                <a:ext cx="216720" cy="20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A3E6E98-691C-40B5-807D-8C8489CAB1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77150" y="3663705"/>
                  <a:ext cx="23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0160D4E-C502-48A0-9DF4-27206E27FFD5}"/>
                    </a:ext>
                  </a:extLst>
                </p14:cNvPr>
                <p14:cNvContentPartPr/>
                <p14:nvPr/>
              </p14:nvContentPartPr>
              <p14:xfrm>
                <a:off x="2327190" y="3761985"/>
                <a:ext cx="171360" cy="331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0160D4E-C502-48A0-9DF4-27206E27FF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18190" y="3753345"/>
                  <a:ext cx="1890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8E2A29F-83A8-424F-B305-100C9ACBF268}"/>
              </a:ext>
            </a:extLst>
          </p:cNvPr>
          <p:cNvGrpSpPr/>
          <p:nvPr/>
        </p:nvGrpSpPr>
        <p:grpSpPr>
          <a:xfrm>
            <a:off x="2799150" y="3458145"/>
            <a:ext cx="583200" cy="284760"/>
            <a:chOff x="2799150" y="3458145"/>
            <a:chExt cx="58320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58B5333-F3FF-44F9-B17C-A93AE0182FBE}"/>
                    </a:ext>
                  </a:extLst>
                </p14:cNvPr>
                <p14:cNvContentPartPr/>
                <p14:nvPr/>
              </p14:nvContentPartPr>
              <p14:xfrm>
                <a:off x="2799150" y="3469665"/>
                <a:ext cx="128880" cy="2732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58B5333-F3FF-44F9-B17C-A93AE0182F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90150" y="3461025"/>
                  <a:ext cx="146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2CD95A5-472C-4C2F-9A67-0856BC54D2AF}"/>
                    </a:ext>
                  </a:extLst>
                </p14:cNvPr>
                <p14:cNvContentPartPr/>
                <p14:nvPr/>
              </p14:nvContentPartPr>
              <p14:xfrm>
                <a:off x="3086070" y="3458145"/>
                <a:ext cx="296280" cy="2804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2CD95A5-472C-4C2F-9A67-0856BC54D2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7070" y="3449505"/>
                  <a:ext cx="3139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ED4E56E3-AA32-4C68-B77B-9E3D6DEBF111}"/>
              </a:ext>
            </a:extLst>
          </p:cNvPr>
          <p:cNvGrpSpPr/>
          <p:nvPr/>
        </p:nvGrpSpPr>
        <p:grpSpPr>
          <a:xfrm>
            <a:off x="717630" y="4285425"/>
            <a:ext cx="1339200" cy="522720"/>
            <a:chOff x="717630" y="4285425"/>
            <a:chExt cx="133920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EE7DB6E-954F-411C-8127-F90DC7DE4065}"/>
                    </a:ext>
                  </a:extLst>
                </p14:cNvPr>
                <p14:cNvContentPartPr/>
                <p14:nvPr/>
              </p14:nvContentPartPr>
              <p14:xfrm>
                <a:off x="717630" y="4285425"/>
                <a:ext cx="332280" cy="407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EE7DB6E-954F-411C-8127-F90DC7DE40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8630" y="4276785"/>
                  <a:ext cx="3499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E80DE65-3B2B-4316-858C-983ACB7F6E61}"/>
                    </a:ext>
                  </a:extLst>
                </p14:cNvPr>
                <p14:cNvContentPartPr/>
                <p14:nvPr/>
              </p14:nvContentPartPr>
              <p14:xfrm>
                <a:off x="1119390" y="4526985"/>
                <a:ext cx="178920" cy="180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E80DE65-3B2B-4316-858C-983ACB7F6E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0390" y="4517985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1E1106E-B159-4352-B1F5-38A745F2F7FB}"/>
                    </a:ext>
                  </a:extLst>
                </p14:cNvPr>
                <p14:cNvContentPartPr/>
                <p14:nvPr/>
              </p14:nvContentPartPr>
              <p14:xfrm>
                <a:off x="1117950" y="4606185"/>
                <a:ext cx="118440" cy="334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1E1106E-B159-4352-B1F5-38A745F2F7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9310" y="4597545"/>
                  <a:ext cx="136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CA30057-D90E-404A-8A70-9157FD8A6D09}"/>
                    </a:ext>
                  </a:extLst>
                </p14:cNvPr>
                <p14:cNvContentPartPr/>
                <p14:nvPr/>
              </p14:nvContentPartPr>
              <p14:xfrm>
                <a:off x="1128390" y="4479825"/>
                <a:ext cx="171000" cy="74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CA30057-D90E-404A-8A70-9157FD8A6D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390" y="4471185"/>
                  <a:ext cx="18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B0D5261-08CD-4F39-8BCB-E867F8EC6174}"/>
                    </a:ext>
                  </a:extLst>
                </p14:cNvPr>
                <p14:cNvContentPartPr/>
                <p14:nvPr/>
              </p14:nvContentPartPr>
              <p14:xfrm>
                <a:off x="1760190" y="4564425"/>
                <a:ext cx="171000" cy="1666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B0D5261-08CD-4F39-8BCB-E867F8EC61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51550" y="4555785"/>
                  <a:ext cx="18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E1A4DBF-5C37-494B-AE9D-38F81EBFA104}"/>
                    </a:ext>
                  </a:extLst>
                </p14:cNvPr>
                <p14:cNvContentPartPr/>
                <p14:nvPr/>
              </p14:nvContentPartPr>
              <p14:xfrm>
                <a:off x="1846590" y="4400985"/>
                <a:ext cx="38520" cy="29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E1A4DBF-5C37-494B-AE9D-38F81EBFA1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37590" y="4392345"/>
                  <a:ext cx="5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8AAE084-B76F-4B10-801F-CAB2136B88AB}"/>
                    </a:ext>
                  </a:extLst>
                </p14:cNvPr>
                <p14:cNvContentPartPr/>
                <p14:nvPr/>
              </p14:nvContentPartPr>
              <p14:xfrm>
                <a:off x="1900950" y="4555425"/>
                <a:ext cx="139320" cy="176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8AAE084-B76F-4B10-801F-CAB2136B88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92310" y="4546425"/>
                  <a:ext cx="156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EA804AE-7292-438C-92BD-64986FEB37E8}"/>
                    </a:ext>
                  </a:extLst>
                </p14:cNvPr>
                <p14:cNvContentPartPr/>
                <p14:nvPr/>
              </p14:nvContentPartPr>
              <p14:xfrm>
                <a:off x="1897710" y="4543545"/>
                <a:ext cx="159120" cy="2203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EA804AE-7292-438C-92BD-64986FEB37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89070" y="4534905"/>
                  <a:ext cx="176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1382300-367D-4DD0-8A66-64EF5AC80A06}"/>
                    </a:ext>
                  </a:extLst>
                </p14:cNvPr>
                <p14:cNvContentPartPr/>
                <p14:nvPr/>
              </p14:nvContentPartPr>
              <p14:xfrm>
                <a:off x="1476150" y="4607625"/>
                <a:ext cx="191160" cy="2005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1382300-367D-4DD0-8A66-64EF5AC80A0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67510" y="4598625"/>
                  <a:ext cx="2088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CD4E000-D6FE-4E9C-AED6-CAF3072B2F60}"/>
              </a:ext>
            </a:extLst>
          </p:cNvPr>
          <p:cNvGrpSpPr/>
          <p:nvPr/>
        </p:nvGrpSpPr>
        <p:grpSpPr>
          <a:xfrm>
            <a:off x="741390" y="3475065"/>
            <a:ext cx="1080360" cy="531720"/>
            <a:chOff x="741390" y="3475065"/>
            <a:chExt cx="10803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052A90E-E57E-49EC-938F-B34F0649740E}"/>
                    </a:ext>
                  </a:extLst>
                </p14:cNvPr>
                <p14:cNvContentPartPr/>
                <p14:nvPr/>
              </p14:nvContentPartPr>
              <p14:xfrm>
                <a:off x="741390" y="3475065"/>
                <a:ext cx="190800" cy="3290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052A90E-E57E-49EC-938F-B34F0649740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2750" y="3466065"/>
                  <a:ext cx="208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E463610-E68F-490A-8E57-6F4196C9E0ED}"/>
                    </a:ext>
                  </a:extLst>
                </p14:cNvPr>
                <p14:cNvContentPartPr/>
                <p14:nvPr/>
              </p14:nvContentPartPr>
              <p14:xfrm>
                <a:off x="1023630" y="3711945"/>
                <a:ext cx="196920" cy="170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E463610-E68F-490A-8E57-6F4196C9E0E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4630" y="3702945"/>
                  <a:ext cx="21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3A3C2EE-AB80-496F-B0ED-B1ECE9C904F0}"/>
                    </a:ext>
                  </a:extLst>
                </p14:cNvPr>
                <p14:cNvContentPartPr/>
                <p14:nvPr/>
              </p14:nvContentPartPr>
              <p14:xfrm>
                <a:off x="1031190" y="3814905"/>
                <a:ext cx="122400" cy="23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3A3C2EE-AB80-496F-B0ED-B1ECE9C90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2190" y="3805905"/>
                  <a:ext cx="14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C39E34A-6A27-4399-9910-7818AC932405}"/>
                    </a:ext>
                  </a:extLst>
                </p14:cNvPr>
                <p14:cNvContentPartPr/>
                <p14:nvPr/>
              </p14:nvContentPartPr>
              <p14:xfrm>
                <a:off x="1038390" y="3682065"/>
                <a:ext cx="198000" cy="49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C39E34A-6A27-4399-9910-7818AC9324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9390" y="3673065"/>
                  <a:ext cx="215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495329E-6231-4C22-847A-C6D42A0C0805}"/>
                    </a:ext>
                  </a:extLst>
                </p14:cNvPr>
                <p14:cNvContentPartPr/>
                <p14:nvPr/>
              </p14:nvContentPartPr>
              <p14:xfrm>
                <a:off x="1335030" y="3816345"/>
                <a:ext cx="148320" cy="190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495329E-6231-4C22-847A-C6D42A0C080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26390" y="3807705"/>
                  <a:ext cx="165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17A2041-CDB1-48AA-B4FC-B5DE0B673BA2}"/>
                    </a:ext>
                  </a:extLst>
                </p14:cNvPr>
                <p14:cNvContentPartPr/>
                <p14:nvPr/>
              </p14:nvContentPartPr>
              <p14:xfrm>
                <a:off x="1518630" y="3749385"/>
                <a:ext cx="74880" cy="183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17A2041-CDB1-48AA-B4FC-B5DE0B673B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09630" y="3740745"/>
                  <a:ext cx="92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0A7FFEE-DC49-4265-BF61-52BD258EE221}"/>
                    </a:ext>
                  </a:extLst>
                </p14:cNvPr>
                <p14:cNvContentPartPr/>
                <p14:nvPr/>
              </p14:nvContentPartPr>
              <p14:xfrm>
                <a:off x="1656870" y="3792945"/>
                <a:ext cx="164880" cy="1504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0A7FFEE-DC49-4265-BF61-52BD258EE2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48230" y="3784305"/>
                  <a:ext cx="18252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93915BD5-58B6-47C3-B9DE-DA9123054261}"/>
                  </a:ext>
                </a:extLst>
              </p14:cNvPr>
              <p14:cNvContentPartPr/>
              <p14:nvPr/>
            </p14:nvContentPartPr>
            <p14:xfrm>
              <a:off x="3568110" y="3621225"/>
              <a:ext cx="148680" cy="19980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93915BD5-58B6-47C3-B9DE-DA912305426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59470" y="3612585"/>
                <a:ext cx="166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56F706D8-2605-4D67-AC20-D967E787BA31}"/>
                  </a:ext>
                </a:extLst>
              </p14:cNvPr>
              <p14:cNvContentPartPr/>
              <p14:nvPr/>
            </p14:nvContentPartPr>
            <p14:xfrm>
              <a:off x="2328630" y="4592145"/>
              <a:ext cx="199800" cy="2124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56F706D8-2605-4D67-AC20-D967E787BA3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19630" y="4583505"/>
                <a:ext cx="217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912074D7-E2D0-42E5-A47E-724101D59139}"/>
                  </a:ext>
                </a:extLst>
              </p14:cNvPr>
              <p14:cNvContentPartPr/>
              <p14:nvPr/>
            </p14:nvContentPartPr>
            <p14:xfrm>
              <a:off x="2339790" y="4726065"/>
              <a:ext cx="140760" cy="2664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912074D7-E2D0-42E5-A47E-724101D5913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30790" y="4717065"/>
                <a:ext cx="1584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o 66">
            <a:extLst>
              <a:ext uri="{FF2B5EF4-FFF2-40B4-BE49-F238E27FC236}">
                <a16:creationId xmlns:a16="http://schemas.microsoft.com/office/drawing/2014/main" id="{DFB1C5A4-0FB5-4530-8CB6-6D4401B8BAF6}"/>
              </a:ext>
            </a:extLst>
          </p:cNvPr>
          <p:cNvGrpSpPr/>
          <p:nvPr/>
        </p:nvGrpSpPr>
        <p:grpSpPr>
          <a:xfrm>
            <a:off x="2757390" y="4512945"/>
            <a:ext cx="903240" cy="250200"/>
            <a:chOff x="2757390" y="4512945"/>
            <a:chExt cx="903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052FDD5-7C2D-446E-A4D0-6753913F13DC}"/>
                    </a:ext>
                  </a:extLst>
                </p14:cNvPr>
                <p14:cNvContentPartPr/>
                <p14:nvPr/>
              </p14:nvContentPartPr>
              <p14:xfrm>
                <a:off x="2757390" y="4512945"/>
                <a:ext cx="230760" cy="2502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052FDD5-7C2D-446E-A4D0-6753913F13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48390" y="4504305"/>
                  <a:ext cx="248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FBD6673-E1BD-4C11-BD95-2B5D8CAA5AB9}"/>
                    </a:ext>
                  </a:extLst>
                </p14:cNvPr>
                <p14:cNvContentPartPr/>
                <p14:nvPr/>
              </p14:nvContentPartPr>
              <p14:xfrm>
                <a:off x="3120270" y="4583145"/>
                <a:ext cx="195840" cy="161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FBD6673-E1BD-4C11-BD95-2B5D8CAA5AB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11270" y="4574145"/>
                  <a:ext cx="213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6FA2FFA-ED40-474E-804D-C9A2BF307CF3}"/>
                    </a:ext>
                  </a:extLst>
                </p14:cNvPr>
                <p14:cNvContentPartPr/>
                <p14:nvPr/>
              </p14:nvContentPartPr>
              <p14:xfrm>
                <a:off x="3381270" y="4530945"/>
                <a:ext cx="279360" cy="1965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6FA2FFA-ED40-474E-804D-C9A2BF307CF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72270" y="4522305"/>
                  <a:ext cx="2970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E287DEB3-BC89-4E8C-A947-EABB7954A00D}"/>
              </a:ext>
            </a:extLst>
          </p:cNvPr>
          <p:cNvGrpSpPr/>
          <p:nvPr/>
        </p:nvGrpSpPr>
        <p:grpSpPr>
          <a:xfrm>
            <a:off x="4671510" y="2333505"/>
            <a:ext cx="1680840" cy="580680"/>
            <a:chOff x="4671510" y="2333505"/>
            <a:chExt cx="168084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C6613A1-6E6C-4911-A0B0-A694C0531083}"/>
                    </a:ext>
                  </a:extLst>
                </p14:cNvPr>
                <p14:cNvContentPartPr/>
                <p14:nvPr/>
              </p14:nvContentPartPr>
              <p14:xfrm>
                <a:off x="4671510" y="2720145"/>
                <a:ext cx="172080" cy="100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C6613A1-6E6C-4911-A0B0-A694C05310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510" y="2711145"/>
                  <a:ext cx="189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CDFB905-7EF6-4D8E-AC7B-1367A26ACCC4}"/>
                    </a:ext>
                  </a:extLst>
                </p14:cNvPr>
                <p14:cNvContentPartPr/>
                <p14:nvPr/>
              </p14:nvContentPartPr>
              <p14:xfrm>
                <a:off x="5166510" y="2480025"/>
                <a:ext cx="85680" cy="261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CDFB905-7EF6-4D8E-AC7B-1367A26ACCC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57870" y="2471385"/>
                  <a:ext cx="103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8D2E5A7-DB5F-4A1A-A8D2-37C2632A6095}"/>
                    </a:ext>
                  </a:extLst>
                </p14:cNvPr>
                <p14:cNvContentPartPr/>
                <p14:nvPr/>
              </p14:nvContentPartPr>
              <p14:xfrm>
                <a:off x="5034030" y="2333505"/>
                <a:ext cx="351720" cy="2066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8D2E5A7-DB5F-4A1A-A8D2-37C2632A609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25390" y="2324865"/>
                  <a:ext cx="369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8F038CB-18A5-493F-B18E-188184533039}"/>
                    </a:ext>
                  </a:extLst>
                </p14:cNvPr>
                <p14:cNvContentPartPr/>
                <p14:nvPr/>
              </p14:nvContentPartPr>
              <p14:xfrm>
                <a:off x="5434350" y="2638065"/>
                <a:ext cx="200160" cy="185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8F038CB-18A5-493F-B18E-18818453303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25710" y="2629425"/>
                  <a:ext cx="217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F7DD1D9-B943-4A7B-97F5-FF6A423B32BC}"/>
                    </a:ext>
                  </a:extLst>
                </p14:cNvPr>
                <p14:cNvContentPartPr/>
                <p14:nvPr/>
              </p14:nvContentPartPr>
              <p14:xfrm>
                <a:off x="5449110" y="2742465"/>
                <a:ext cx="129960" cy="21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F7DD1D9-B943-4A7B-97F5-FF6A423B32B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40110" y="2733825"/>
                  <a:ext cx="147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FD0D9A0-4FEC-4383-9DCA-BC959A39B199}"/>
                    </a:ext>
                  </a:extLst>
                </p14:cNvPr>
                <p14:cNvContentPartPr/>
                <p14:nvPr/>
              </p14:nvContentPartPr>
              <p14:xfrm>
                <a:off x="5714430" y="2725545"/>
                <a:ext cx="227160" cy="1886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FD0D9A0-4FEC-4383-9DCA-BC959A39B19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05790" y="2716905"/>
                  <a:ext cx="24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20BDEA2-82DE-4C30-AC9B-0C8A8D38899C}"/>
                    </a:ext>
                  </a:extLst>
                </p14:cNvPr>
                <p14:cNvContentPartPr/>
                <p14:nvPr/>
              </p14:nvContentPartPr>
              <p14:xfrm>
                <a:off x="6054630" y="2716905"/>
                <a:ext cx="168480" cy="155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20BDEA2-82DE-4C30-AC9B-0C8A8D38899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45990" y="2707905"/>
                  <a:ext cx="186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7AA4C5B-5DF3-4806-8528-F96FA3F2A288}"/>
                    </a:ext>
                  </a:extLst>
                </p14:cNvPr>
                <p14:cNvContentPartPr/>
                <p14:nvPr/>
              </p14:nvContentPartPr>
              <p14:xfrm>
                <a:off x="6007830" y="2544105"/>
                <a:ext cx="105120" cy="46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7AA4C5B-5DF3-4806-8528-F96FA3F2A2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98830" y="2535105"/>
                  <a:ext cx="122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8C22027-EE41-4EB4-A8A2-00440B5C26EA}"/>
                    </a:ext>
                  </a:extLst>
                </p14:cNvPr>
                <p14:cNvContentPartPr/>
                <p14:nvPr/>
              </p14:nvContentPartPr>
              <p14:xfrm>
                <a:off x="6224550" y="2651745"/>
                <a:ext cx="125640" cy="1958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8C22027-EE41-4EB4-A8A2-00440B5C26E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15550" y="2643105"/>
                  <a:ext cx="143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365C3B2-D1EE-420A-AFF1-507EC0F4C495}"/>
                    </a:ext>
                  </a:extLst>
                </p14:cNvPr>
                <p14:cNvContentPartPr/>
                <p14:nvPr/>
              </p14:nvContentPartPr>
              <p14:xfrm>
                <a:off x="6179550" y="2680545"/>
                <a:ext cx="172800" cy="178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365C3B2-D1EE-420A-AFF1-507EC0F4C4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70550" y="2671905"/>
                  <a:ext cx="190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364EF19F-EBF6-49D8-AF00-40D5F886677D}"/>
              </a:ext>
            </a:extLst>
          </p:cNvPr>
          <p:cNvGrpSpPr/>
          <p:nvPr/>
        </p:nvGrpSpPr>
        <p:grpSpPr>
          <a:xfrm>
            <a:off x="6663750" y="2628345"/>
            <a:ext cx="239040" cy="101160"/>
            <a:chOff x="6663750" y="2628345"/>
            <a:chExt cx="23904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5FC006D-F403-4F92-A46B-27DFBD73B496}"/>
                    </a:ext>
                  </a:extLst>
                </p14:cNvPr>
                <p14:cNvContentPartPr/>
                <p14:nvPr/>
              </p14:nvContentPartPr>
              <p14:xfrm>
                <a:off x="6663750" y="2628345"/>
                <a:ext cx="239040" cy="19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5FC006D-F403-4F92-A46B-27DFBD73B49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55110" y="2619345"/>
                  <a:ext cx="256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160B39F-0AFC-4EB7-90EF-B49ABF946C94}"/>
                    </a:ext>
                  </a:extLst>
                </p14:cNvPr>
                <p14:cNvContentPartPr/>
                <p14:nvPr/>
              </p14:nvContentPartPr>
              <p14:xfrm>
                <a:off x="6695070" y="2719785"/>
                <a:ext cx="198360" cy="9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160B39F-0AFC-4EB7-90EF-B49ABF946C9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86070" y="2711145"/>
                  <a:ext cx="216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16997B93-FDB7-45C3-AB95-0DB367AED9A3}"/>
              </a:ext>
            </a:extLst>
          </p:cNvPr>
          <p:cNvGrpSpPr/>
          <p:nvPr/>
        </p:nvGrpSpPr>
        <p:grpSpPr>
          <a:xfrm>
            <a:off x="7337670" y="2431425"/>
            <a:ext cx="758160" cy="231120"/>
            <a:chOff x="7337670" y="2431425"/>
            <a:chExt cx="7581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13CAD70-5AE6-4098-B0F4-A8C26EE84556}"/>
                    </a:ext>
                  </a:extLst>
                </p14:cNvPr>
                <p14:cNvContentPartPr/>
                <p14:nvPr/>
              </p14:nvContentPartPr>
              <p14:xfrm>
                <a:off x="7337670" y="2460585"/>
                <a:ext cx="245160" cy="186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013CAD70-5AE6-4098-B0F4-A8C26EE8455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9030" y="2451585"/>
                  <a:ext cx="262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C006215-9A4E-4D38-90A1-EDE9DAE2D550}"/>
                    </a:ext>
                  </a:extLst>
                </p14:cNvPr>
                <p14:cNvContentPartPr/>
                <p14:nvPr/>
              </p14:nvContentPartPr>
              <p14:xfrm>
                <a:off x="7687230" y="2431425"/>
                <a:ext cx="408600" cy="2311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C006215-9A4E-4D38-90A1-EDE9DAE2D5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78590" y="2422425"/>
                  <a:ext cx="4262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F7539170-C3DA-47A3-A0FA-6D778C1CD734}"/>
                  </a:ext>
                </a:extLst>
              </p14:cNvPr>
              <p14:cNvContentPartPr/>
              <p14:nvPr/>
            </p14:nvContentPartPr>
            <p14:xfrm>
              <a:off x="8207070" y="2656065"/>
              <a:ext cx="69840" cy="1015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F7539170-C3DA-47A3-A0FA-6D778C1CD73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98430" y="2647425"/>
                <a:ext cx="8748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o 106">
            <a:extLst>
              <a:ext uri="{FF2B5EF4-FFF2-40B4-BE49-F238E27FC236}">
                <a16:creationId xmlns:a16="http://schemas.microsoft.com/office/drawing/2014/main" id="{48187CDF-BD13-4954-BCA8-27CF6F21B03D}"/>
              </a:ext>
            </a:extLst>
          </p:cNvPr>
          <p:cNvGrpSpPr/>
          <p:nvPr/>
        </p:nvGrpSpPr>
        <p:grpSpPr>
          <a:xfrm>
            <a:off x="8535750" y="2134785"/>
            <a:ext cx="3527280" cy="733320"/>
            <a:chOff x="8535750" y="2134785"/>
            <a:chExt cx="352728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54BE8A7-F2CB-4A08-A15A-4E2C027A6022}"/>
                    </a:ext>
                  </a:extLst>
                </p14:cNvPr>
                <p14:cNvContentPartPr/>
                <p14:nvPr/>
              </p14:nvContentPartPr>
              <p14:xfrm>
                <a:off x="8535750" y="2287785"/>
                <a:ext cx="418320" cy="366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54BE8A7-F2CB-4A08-A15A-4E2C027A602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27110" y="2279145"/>
                  <a:ext cx="435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41CDCD0-8016-428D-BFD2-9BD70E8E19E9}"/>
                    </a:ext>
                  </a:extLst>
                </p14:cNvPr>
                <p14:cNvContentPartPr/>
                <p14:nvPr/>
              </p14:nvContentPartPr>
              <p14:xfrm>
                <a:off x="9130470" y="2514225"/>
                <a:ext cx="198000" cy="2080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41CDCD0-8016-428D-BFD2-9BD70E8E19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21470" y="2505225"/>
                  <a:ext cx="215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9A849F8-5D89-430C-B9AE-150C7D82FB3D}"/>
                    </a:ext>
                  </a:extLst>
                </p14:cNvPr>
                <p14:cNvContentPartPr/>
                <p14:nvPr/>
              </p14:nvContentPartPr>
              <p14:xfrm>
                <a:off x="9138390" y="2652825"/>
                <a:ext cx="166680" cy="331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9A849F8-5D89-430C-B9AE-150C7D82FB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29750" y="2644185"/>
                  <a:ext cx="184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BE7E5F4-92E2-4223-B5BA-F50E03E678F0}"/>
                    </a:ext>
                  </a:extLst>
                </p14:cNvPr>
                <p14:cNvContentPartPr/>
                <p14:nvPr/>
              </p14:nvContentPartPr>
              <p14:xfrm>
                <a:off x="9388950" y="2709705"/>
                <a:ext cx="178200" cy="158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BE7E5F4-92E2-4223-B5BA-F50E03E678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79950" y="2701065"/>
                  <a:ext cx="195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FF396373-1AC2-4681-87F6-9077B0D8D5A2}"/>
                    </a:ext>
                  </a:extLst>
                </p14:cNvPr>
                <p14:cNvContentPartPr/>
                <p14:nvPr/>
              </p14:nvContentPartPr>
              <p14:xfrm>
                <a:off x="9530430" y="2584785"/>
                <a:ext cx="122760" cy="2242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FF396373-1AC2-4681-87F6-9077B0D8D5A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521430" y="2576145"/>
                  <a:ext cx="14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8937764-351E-4C84-ACFC-D252A3AE8B0D}"/>
                    </a:ext>
                  </a:extLst>
                </p14:cNvPr>
                <p14:cNvContentPartPr/>
                <p14:nvPr/>
              </p14:nvContentPartPr>
              <p14:xfrm>
                <a:off x="9690990" y="2634465"/>
                <a:ext cx="195120" cy="1648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8937764-351E-4C84-ACFC-D252A3AE8B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1990" y="2625465"/>
                  <a:ext cx="212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E27662D-21C0-4F21-8B9A-8ACFA9723038}"/>
                    </a:ext>
                  </a:extLst>
                </p14:cNvPr>
                <p14:cNvContentPartPr/>
                <p14:nvPr/>
              </p14:nvContentPartPr>
              <p14:xfrm>
                <a:off x="10038750" y="2600265"/>
                <a:ext cx="195840" cy="140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E27662D-21C0-4F21-8B9A-8ACFA972303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30110" y="2591625"/>
                  <a:ext cx="213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AD09799-C5B9-4463-A464-44A40E1E0DE2}"/>
                    </a:ext>
                  </a:extLst>
                </p14:cNvPr>
                <p14:cNvContentPartPr/>
                <p14:nvPr/>
              </p14:nvContentPartPr>
              <p14:xfrm>
                <a:off x="10084110" y="2683785"/>
                <a:ext cx="155160" cy="169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AD09799-C5B9-4463-A464-44A40E1E0DE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75110" y="2674785"/>
                  <a:ext cx="172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E914283-6734-4930-9A73-C3AA954349EB}"/>
                    </a:ext>
                  </a:extLst>
                </p14:cNvPr>
                <p14:cNvContentPartPr/>
                <p14:nvPr/>
              </p14:nvContentPartPr>
              <p14:xfrm>
                <a:off x="10392630" y="2401545"/>
                <a:ext cx="203760" cy="243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E914283-6734-4930-9A73-C3AA954349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83990" y="2392905"/>
                  <a:ext cx="221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C1DB69B-BD0F-472D-8F9C-ACAC4682B24E}"/>
                    </a:ext>
                  </a:extLst>
                </p14:cNvPr>
                <p14:cNvContentPartPr/>
                <p14:nvPr/>
              </p14:nvContentPartPr>
              <p14:xfrm>
                <a:off x="10678470" y="2328825"/>
                <a:ext cx="168120" cy="325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C1DB69B-BD0F-472D-8F9C-ACAC4682B2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69470" y="2319825"/>
                  <a:ext cx="185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D083E59-B104-4E7A-98E0-86929A1ED5D7}"/>
                    </a:ext>
                  </a:extLst>
                </p14:cNvPr>
                <p14:cNvContentPartPr/>
                <p14:nvPr/>
              </p14:nvContentPartPr>
              <p14:xfrm>
                <a:off x="10854510" y="2489025"/>
                <a:ext cx="125640" cy="136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D083E59-B104-4E7A-98E0-86929A1ED5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845870" y="2480385"/>
                  <a:ext cx="14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7C4E991-060B-4D0C-B233-EB8B1BF869B1}"/>
                    </a:ext>
                  </a:extLst>
                </p14:cNvPr>
                <p14:cNvContentPartPr/>
                <p14:nvPr/>
              </p14:nvContentPartPr>
              <p14:xfrm>
                <a:off x="11134590" y="2134785"/>
                <a:ext cx="198000" cy="436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7C4E991-060B-4D0C-B233-EB8B1BF869B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25590" y="2126145"/>
                  <a:ext cx="215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06E3EB4-831F-448D-BFB4-A5C125AEF393}"/>
                    </a:ext>
                  </a:extLst>
                </p14:cNvPr>
                <p14:cNvContentPartPr/>
                <p14:nvPr/>
              </p14:nvContentPartPr>
              <p14:xfrm>
                <a:off x="11391990" y="2399385"/>
                <a:ext cx="144000" cy="192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06E3EB4-831F-448D-BFB4-A5C125AEF3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383350" y="2390385"/>
                  <a:ext cx="161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0010D01-9949-4757-A07C-0D0E801292B8}"/>
                    </a:ext>
                  </a:extLst>
                </p14:cNvPr>
                <p14:cNvContentPartPr/>
                <p14:nvPr/>
              </p14:nvContentPartPr>
              <p14:xfrm>
                <a:off x="11370750" y="2527905"/>
                <a:ext cx="135720" cy="241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0010D01-9949-4757-A07C-0D0E801292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61750" y="2519265"/>
                  <a:ext cx="153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0FD6861-C307-469D-B6EB-4EBEE2C011BE}"/>
                    </a:ext>
                  </a:extLst>
                </p14:cNvPr>
                <p14:cNvContentPartPr/>
                <p14:nvPr/>
              </p14:nvContentPartPr>
              <p14:xfrm>
                <a:off x="11467590" y="2577585"/>
                <a:ext cx="250920" cy="1944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0FD6861-C307-469D-B6EB-4EBEE2C011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458590" y="2568945"/>
                  <a:ext cx="268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06F1991-CCAE-4765-9FD0-805516F63269}"/>
                    </a:ext>
                  </a:extLst>
                </p14:cNvPr>
                <p14:cNvContentPartPr/>
                <p14:nvPr/>
              </p14:nvContentPartPr>
              <p14:xfrm>
                <a:off x="11754510" y="2613945"/>
                <a:ext cx="170280" cy="1332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06F1991-CCAE-4765-9FD0-805516F632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45870" y="2604945"/>
                  <a:ext cx="187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D7EAC86-6B80-473F-9398-7F4B14FC0411}"/>
                    </a:ext>
                  </a:extLst>
                </p14:cNvPr>
                <p14:cNvContentPartPr/>
                <p14:nvPr/>
              </p14:nvContentPartPr>
              <p14:xfrm>
                <a:off x="11718150" y="2429625"/>
                <a:ext cx="140040" cy="831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D7EAC86-6B80-473F-9398-7F4B14FC04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709150" y="2420625"/>
                  <a:ext cx="157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A69D324-3A52-40DE-9F2E-D48999EEF070}"/>
                    </a:ext>
                  </a:extLst>
                </p14:cNvPr>
                <p14:cNvContentPartPr/>
                <p14:nvPr/>
              </p14:nvContentPartPr>
              <p14:xfrm>
                <a:off x="11851350" y="2532225"/>
                <a:ext cx="211680" cy="2563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A69D324-3A52-40DE-9F2E-D48999EEF0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842710" y="2523225"/>
                  <a:ext cx="2293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5A24D454-4980-4061-8C00-318F0E888DBF}"/>
              </a:ext>
            </a:extLst>
          </p:cNvPr>
          <p:cNvGrpSpPr/>
          <p:nvPr/>
        </p:nvGrpSpPr>
        <p:grpSpPr>
          <a:xfrm>
            <a:off x="608550" y="3164385"/>
            <a:ext cx="3438720" cy="2273040"/>
            <a:chOff x="608550" y="3164385"/>
            <a:chExt cx="3438720" cy="22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BEBF5F3-8E30-4E73-A20F-37B9B9CFB93B}"/>
                    </a:ext>
                  </a:extLst>
                </p14:cNvPr>
                <p14:cNvContentPartPr/>
                <p14:nvPr/>
              </p14:nvContentPartPr>
              <p14:xfrm>
                <a:off x="635190" y="3221265"/>
                <a:ext cx="3016080" cy="565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BEBF5F3-8E30-4E73-A20F-37B9B9CFB93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6550" y="3212625"/>
                  <a:ext cx="3033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353F97D-DC30-44A1-B452-3B9D91054CF4}"/>
                    </a:ext>
                  </a:extLst>
                </p14:cNvPr>
                <p14:cNvContentPartPr/>
                <p14:nvPr/>
              </p14:nvContentPartPr>
              <p14:xfrm>
                <a:off x="608550" y="3244665"/>
                <a:ext cx="3277800" cy="21927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353F97D-DC30-44A1-B452-3B9D91054CF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9550" y="3236025"/>
                  <a:ext cx="3295440" cy="22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972EC00D-90D3-4CAD-A43A-614288A4737C}"/>
                    </a:ext>
                  </a:extLst>
                </p14:cNvPr>
                <p14:cNvContentPartPr/>
                <p14:nvPr/>
              </p14:nvContentPartPr>
              <p14:xfrm>
                <a:off x="3877350" y="3164385"/>
                <a:ext cx="169920" cy="2157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972EC00D-90D3-4CAD-A43A-614288A4737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68710" y="3155385"/>
                  <a:ext cx="187560" cy="21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0245C591-BCCA-4E2F-A48A-72A3D586242E}"/>
              </a:ext>
            </a:extLst>
          </p:cNvPr>
          <p:cNvGrpSpPr/>
          <p:nvPr/>
        </p:nvGrpSpPr>
        <p:grpSpPr>
          <a:xfrm>
            <a:off x="818430" y="2454105"/>
            <a:ext cx="1899360" cy="521280"/>
            <a:chOff x="818430" y="2454105"/>
            <a:chExt cx="18993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9E67357-499B-4432-9D69-EB2F8008A5FB}"/>
                    </a:ext>
                  </a:extLst>
                </p14:cNvPr>
                <p14:cNvContentPartPr/>
                <p14:nvPr/>
              </p14:nvContentPartPr>
              <p14:xfrm>
                <a:off x="818430" y="2454105"/>
                <a:ext cx="282600" cy="363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9E67357-499B-4432-9D69-EB2F8008A5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9430" y="2445105"/>
                  <a:ext cx="300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8C106AD-AB97-48A6-BDE0-9D8EC3AF8440}"/>
                    </a:ext>
                  </a:extLst>
                </p14:cNvPr>
                <p14:cNvContentPartPr/>
                <p14:nvPr/>
              </p14:nvContentPartPr>
              <p14:xfrm>
                <a:off x="1609350" y="2750745"/>
                <a:ext cx="258120" cy="176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8C106AD-AB97-48A6-BDE0-9D8EC3AF84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00350" y="2742105"/>
                  <a:ext cx="275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7D6025A-3F3F-4BD1-AACD-FBA14CD5D745}"/>
                    </a:ext>
                  </a:extLst>
                </p14:cNvPr>
                <p14:cNvContentPartPr/>
                <p14:nvPr/>
              </p14:nvContentPartPr>
              <p14:xfrm>
                <a:off x="1937310" y="2754345"/>
                <a:ext cx="165600" cy="141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7D6025A-3F3F-4BD1-AACD-FBA14CD5D7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28670" y="2745345"/>
                  <a:ext cx="183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C103046-7F06-485E-8BEB-E3149D4D19AE}"/>
                    </a:ext>
                  </a:extLst>
                </p14:cNvPr>
                <p14:cNvContentPartPr/>
                <p14:nvPr/>
              </p14:nvContentPartPr>
              <p14:xfrm>
                <a:off x="1969350" y="2566065"/>
                <a:ext cx="100800" cy="44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C103046-7F06-485E-8BEB-E3149D4D19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0350" y="2557065"/>
                  <a:ext cx="118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70542F8-D58C-4AFA-AFF5-9A9753C0FCA3}"/>
                    </a:ext>
                  </a:extLst>
                </p14:cNvPr>
                <p14:cNvContentPartPr/>
                <p14:nvPr/>
              </p14:nvContentPartPr>
              <p14:xfrm>
                <a:off x="2152950" y="2631225"/>
                <a:ext cx="174600" cy="246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70542F8-D58C-4AFA-AFF5-9A9753C0FC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4310" y="2622585"/>
                  <a:ext cx="192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9F06192-6349-4EB8-8D0D-B6274D7398B0}"/>
                    </a:ext>
                  </a:extLst>
                </p14:cNvPr>
                <p14:cNvContentPartPr/>
                <p14:nvPr/>
              </p14:nvContentPartPr>
              <p14:xfrm>
                <a:off x="2100750" y="2658585"/>
                <a:ext cx="192960" cy="183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9F06192-6349-4EB8-8D0D-B6274D7398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92110" y="2649945"/>
                  <a:ext cx="210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1487BFB-AED4-4307-A2C1-979FBF5699B7}"/>
                    </a:ext>
                  </a:extLst>
                </p14:cNvPr>
                <p14:cNvContentPartPr/>
                <p14:nvPr/>
              </p14:nvContentPartPr>
              <p14:xfrm>
                <a:off x="2531310" y="2695305"/>
                <a:ext cx="186480" cy="15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1487BFB-AED4-4307-A2C1-979FBF5699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22670" y="2686665"/>
                  <a:ext cx="20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49E73FB-BEC4-4567-BEF3-581FC8E2E356}"/>
                    </a:ext>
                  </a:extLst>
                </p14:cNvPr>
                <p14:cNvContentPartPr/>
                <p14:nvPr/>
              </p14:nvContentPartPr>
              <p14:xfrm>
                <a:off x="2547150" y="2774505"/>
                <a:ext cx="168120" cy="14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49E73FB-BEC4-4567-BEF3-581FC8E2E3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38510" y="2765505"/>
                  <a:ext cx="185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74C5824-059E-4B5A-B94A-A41DF29F6C41}"/>
                    </a:ext>
                  </a:extLst>
                </p14:cNvPr>
                <p14:cNvContentPartPr/>
                <p14:nvPr/>
              </p14:nvContentPartPr>
              <p14:xfrm>
                <a:off x="1242510" y="2748585"/>
                <a:ext cx="213480" cy="2268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74C5824-059E-4B5A-B94A-A41DF29F6C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33870" y="2739585"/>
                  <a:ext cx="2311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7B427B40-11C5-4BF6-8CDF-AF7A00583FC0}"/>
              </a:ext>
            </a:extLst>
          </p:cNvPr>
          <p:cNvGrpSpPr/>
          <p:nvPr/>
        </p:nvGrpSpPr>
        <p:grpSpPr>
          <a:xfrm>
            <a:off x="6727830" y="3744705"/>
            <a:ext cx="591480" cy="159480"/>
            <a:chOff x="6727830" y="3744705"/>
            <a:chExt cx="59148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AE4E44D-C193-4A58-954F-D8A9268B567D}"/>
                    </a:ext>
                  </a:extLst>
                </p14:cNvPr>
                <p14:cNvContentPartPr/>
                <p14:nvPr/>
              </p14:nvContentPartPr>
              <p14:xfrm>
                <a:off x="6727830" y="3801945"/>
                <a:ext cx="186840" cy="176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AE4E44D-C193-4A58-954F-D8A9268B567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18830" y="3793305"/>
                  <a:ext cx="204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A84BD9D-8DE0-4317-9B5A-9B6A5A7AF117}"/>
                    </a:ext>
                  </a:extLst>
                </p14:cNvPr>
                <p14:cNvContentPartPr/>
                <p14:nvPr/>
              </p14:nvContentPartPr>
              <p14:xfrm>
                <a:off x="6732870" y="3890505"/>
                <a:ext cx="191160" cy="136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A84BD9D-8DE0-4317-9B5A-9B6A5A7AF1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23870" y="3881865"/>
                  <a:ext cx="208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F0295A0E-1794-4E10-9F95-6CF11463B9B8}"/>
                    </a:ext>
                  </a:extLst>
                </p14:cNvPr>
                <p14:cNvContentPartPr/>
                <p14:nvPr/>
              </p14:nvContentPartPr>
              <p14:xfrm>
                <a:off x="7077390" y="3744705"/>
                <a:ext cx="241920" cy="1537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F0295A0E-1794-4E10-9F95-6CF11463B9B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68750" y="3736065"/>
                  <a:ext cx="259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F156EC7-F7DC-481D-A21A-96ECEE299049}"/>
              </a:ext>
            </a:extLst>
          </p:cNvPr>
          <p:cNvGrpSpPr/>
          <p:nvPr/>
        </p:nvGrpSpPr>
        <p:grpSpPr>
          <a:xfrm>
            <a:off x="5336070" y="3532305"/>
            <a:ext cx="1153080" cy="478440"/>
            <a:chOff x="5336070" y="3532305"/>
            <a:chExt cx="115308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27A3073-ECE9-428B-8A57-3FED9EA9B72B}"/>
                    </a:ext>
                  </a:extLst>
                </p14:cNvPr>
                <p14:cNvContentPartPr/>
                <p14:nvPr/>
              </p14:nvContentPartPr>
              <p14:xfrm>
                <a:off x="5336070" y="3532305"/>
                <a:ext cx="341640" cy="3348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27A3073-ECE9-428B-8A57-3FED9EA9B7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27430" y="3523305"/>
                  <a:ext cx="3592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094D6BB-D207-4496-8832-E810D40972FC}"/>
                    </a:ext>
                  </a:extLst>
                </p14:cNvPr>
                <p14:cNvContentPartPr/>
                <p14:nvPr/>
              </p14:nvContentPartPr>
              <p14:xfrm>
                <a:off x="5773110" y="3742545"/>
                <a:ext cx="140400" cy="1771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094D6BB-D207-4496-8832-E810D40972F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64470" y="3733545"/>
                  <a:ext cx="15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4D03345-869E-4748-BF3A-772F2E572FDB}"/>
                    </a:ext>
                  </a:extLst>
                </p14:cNvPr>
                <p14:cNvContentPartPr/>
                <p14:nvPr/>
              </p14:nvContentPartPr>
              <p14:xfrm>
                <a:off x="5981190" y="3851265"/>
                <a:ext cx="185400" cy="1594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4D03345-869E-4748-BF3A-772F2E572F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72190" y="3842625"/>
                  <a:ext cx="203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EA45B225-5166-4F37-B2B5-0E02E814A0F3}"/>
                    </a:ext>
                  </a:extLst>
                </p14:cNvPr>
                <p14:cNvContentPartPr/>
                <p14:nvPr/>
              </p14:nvContentPartPr>
              <p14:xfrm>
                <a:off x="6240750" y="3764505"/>
                <a:ext cx="12240" cy="1443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EA45B225-5166-4F37-B2B5-0E02E814A0F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32110" y="3755865"/>
                  <a:ext cx="29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B529634F-07F1-4474-9E98-FDE76A09822E}"/>
                    </a:ext>
                  </a:extLst>
                </p14:cNvPr>
                <p14:cNvContentPartPr/>
                <p14:nvPr/>
              </p14:nvContentPartPr>
              <p14:xfrm>
                <a:off x="6299070" y="3791505"/>
                <a:ext cx="190080" cy="175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B529634F-07F1-4474-9E98-FDE76A0982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90070" y="3782505"/>
                  <a:ext cx="20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FAFF391-7CD5-418D-9E26-FDB6E1077957}"/>
                    </a:ext>
                  </a:extLst>
                </p14:cNvPr>
                <p14:cNvContentPartPr/>
                <p14:nvPr/>
              </p14:nvContentPartPr>
              <p14:xfrm>
                <a:off x="6213750" y="3935145"/>
                <a:ext cx="21240" cy="493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FAFF391-7CD5-418D-9E26-FDB6E107795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04750" y="3926505"/>
                  <a:ext cx="3888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2B1F4035-A7D4-48F9-A686-7B28B67334C0}"/>
                  </a:ext>
                </a:extLst>
              </p14:cNvPr>
              <p14:cNvContentPartPr/>
              <p14:nvPr/>
            </p14:nvContentPartPr>
            <p14:xfrm>
              <a:off x="7554750" y="3652905"/>
              <a:ext cx="253080" cy="20988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2B1F4035-A7D4-48F9-A686-7B28B67334C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45750" y="3644265"/>
                <a:ext cx="27072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o 194">
            <a:extLst>
              <a:ext uri="{FF2B5EF4-FFF2-40B4-BE49-F238E27FC236}">
                <a16:creationId xmlns:a16="http://schemas.microsoft.com/office/drawing/2014/main" id="{4DB072F5-AAE2-4AEF-9BE1-DCDCC85B13D4}"/>
              </a:ext>
            </a:extLst>
          </p:cNvPr>
          <p:cNvGrpSpPr/>
          <p:nvPr/>
        </p:nvGrpSpPr>
        <p:grpSpPr>
          <a:xfrm>
            <a:off x="5465310" y="4206225"/>
            <a:ext cx="2836080" cy="443880"/>
            <a:chOff x="5465310" y="4206225"/>
            <a:chExt cx="283608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B51806F-88FA-46F6-8E5E-0D78B35BB56C}"/>
                    </a:ext>
                  </a:extLst>
                </p14:cNvPr>
                <p14:cNvContentPartPr/>
                <p14:nvPr/>
              </p14:nvContentPartPr>
              <p14:xfrm>
                <a:off x="5465310" y="4240785"/>
                <a:ext cx="308880" cy="3477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B51806F-88FA-46F6-8E5E-0D78B35BB56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456670" y="4231785"/>
                  <a:ext cx="326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0392517-BEC3-4356-88EA-E0A212832DB4}"/>
                    </a:ext>
                  </a:extLst>
                </p14:cNvPr>
                <p14:cNvContentPartPr/>
                <p14:nvPr/>
              </p14:nvContentPartPr>
              <p14:xfrm>
                <a:off x="5880750" y="4442385"/>
                <a:ext cx="146880" cy="160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0392517-BEC3-4356-88EA-E0A212832DB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72110" y="4433745"/>
                  <a:ext cx="164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DEEA26C-1A7F-40DA-8163-CBC653A6B722}"/>
                    </a:ext>
                  </a:extLst>
                </p14:cNvPr>
                <p14:cNvContentPartPr/>
                <p14:nvPr/>
              </p14:nvContentPartPr>
              <p14:xfrm>
                <a:off x="6101430" y="4468665"/>
                <a:ext cx="154080" cy="1814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DEEA26C-1A7F-40DA-8163-CBC653A6B72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92430" y="4460025"/>
                  <a:ext cx="171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089E2E2-9BD1-47D2-A97F-62595B4DBF3B}"/>
                    </a:ext>
                  </a:extLst>
                </p14:cNvPr>
                <p14:cNvContentPartPr/>
                <p14:nvPr/>
              </p14:nvContentPartPr>
              <p14:xfrm>
                <a:off x="6318870" y="4442385"/>
                <a:ext cx="169920" cy="1616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089E2E2-9BD1-47D2-A97F-62595B4DBF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09870" y="4433745"/>
                  <a:ext cx="18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56C9C15-7D22-41BA-8662-A1CE8B32BE8B}"/>
                    </a:ext>
                  </a:extLst>
                </p14:cNvPr>
                <p14:cNvContentPartPr/>
                <p14:nvPr/>
              </p14:nvContentPartPr>
              <p14:xfrm>
                <a:off x="6334350" y="4286145"/>
                <a:ext cx="90000" cy="579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56C9C15-7D22-41BA-8662-A1CE8B32BE8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25350" y="4277145"/>
                  <a:ext cx="107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77BBC3C3-7CB2-4935-8E59-C9DD9AD59921}"/>
                    </a:ext>
                  </a:extLst>
                </p14:cNvPr>
                <p14:cNvContentPartPr/>
                <p14:nvPr/>
              </p14:nvContentPartPr>
              <p14:xfrm>
                <a:off x="6515070" y="4364625"/>
                <a:ext cx="87480" cy="227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77BBC3C3-7CB2-4935-8E59-C9DD9AD5992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06070" y="4355625"/>
                  <a:ext cx="105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CFB7252-2ABC-4573-B30D-CAB3587F5EF8}"/>
                    </a:ext>
                  </a:extLst>
                </p14:cNvPr>
                <p14:cNvContentPartPr/>
                <p14:nvPr/>
              </p14:nvContentPartPr>
              <p14:xfrm>
                <a:off x="6471870" y="4395225"/>
                <a:ext cx="151200" cy="224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CFB7252-2ABC-4573-B30D-CAB3587F5EF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63230" y="4386585"/>
                  <a:ext cx="168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F9C9AB6A-BD12-4E7C-A4EA-303A9966E534}"/>
                    </a:ext>
                  </a:extLst>
                </p14:cNvPr>
                <p14:cNvContentPartPr/>
                <p14:nvPr/>
              </p14:nvContentPartPr>
              <p14:xfrm>
                <a:off x="6821790" y="4470105"/>
                <a:ext cx="146880" cy="118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F9C9AB6A-BD12-4E7C-A4EA-303A9966E5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13150" y="4461465"/>
                  <a:ext cx="164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9152F2E-9268-407C-A711-35402671CADD}"/>
                    </a:ext>
                  </a:extLst>
                </p14:cNvPr>
                <p14:cNvContentPartPr/>
                <p14:nvPr/>
              </p14:nvContentPartPr>
              <p14:xfrm>
                <a:off x="6869310" y="4513665"/>
                <a:ext cx="145440" cy="309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9152F2E-9268-407C-A711-35402671CA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60310" y="4505025"/>
                  <a:ext cx="163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AD49073-0A3F-4C38-AFCB-6D2C85D2FB33}"/>
                    </a:ext>
                  </a:extLst>
                </p14:cNvPr>
                <p14:cNvContentPartPr/>
                <p14:nvPr/>
              </p14:nvContentPartPr>
              <p14:xfrm>
                <a:off x="7194390" y="4336185"/>
                <a:ext cx="12960" cy="1825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AD49073-0A3F-4C38-AFCB-6D2C85D2FB3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85390" y="4327185"/>
                  <a:ext cx="30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3BF863A1-45C9-4B85-91DC-A2C6F15766D6}"/>
                    </a:ext>
                  </a:extLst>
                </p14:cNvPr>
                <p14:cNvContentPartPr/>
                <p14:nvPr/>
              </p14:nvContentPartPr>
              <p14:xfrm>
                <a:off x="7303470" y="4327185"/>
                <a:ext cx="160200" cy="1684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3BF863A1-45C9-4B85-91DC-A2C6F15766D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94830" y="4318185"/>
                  <a:ext cx="177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A1C865B1-D517-40E6-A38B-8FB0E4520104}"/>
                    </a:ext>
                  </a:extLst>
                </p14:cNvPr>
                <p14:cNvContentPartPr/>
                <p14:nvPr/>
              </p14:nvContentPartPr>
              <p14:xfrm>
                <a:off x="7515150" y="4330425"/>
                <a:ext cx="148320" cy="166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A1C865B1-D517-40E6-A38B-8FB0E452010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506150" y="4321425"/>
                  <a:ext cx="165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65FE034-0D6A-4CB4-AD98-74B413E6A5EB}"/>
                    </a:ext>
                  </a:extLst>
                </p14:cNvPr>
                <p14:cNvContentPartPr/>
                <p14:nvPr/>
              </p14:nvContentPartPr>
              <p14:xfrm>
                <a:off x="7715310" y="4316025"/>
                <a:ext cx="255600" cy="1483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65FE034-0D6A-4CB4-AD98-74B413E6A5E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706310" y="4307025"/>
                  <a:ext cx="273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DE6BC5E-D744-4D43-8E2D-B5FDB2C5C1B3}"/>
                    </a:ext>
                  </a:extLst>
                </p14:cNvPr>
                <p14:cNvContentPartPr/>
                <p14:nvPr/>
              </p14:nvContentPartPr>
              <p14:xfrm>
                <a:off x="8058030" y="4206225"/>
                <a:ext cx="243360" cy="2563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DE6BC5E-D744-4D43-8E2D-B5FDB2C5C1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49030" y="4197225"/>
                  <a:ext cx="26100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7B88FB53-1F7E-42F8-BA28-95AF8FC59542}"/>
              </a:ext>
            </a:extLst>
          </p:cNvPr>
          <p:cNvGrpSpPr/>
          <p:nvPr/>
        </p:nvGrpSpPr>
        <p:grpSpPr>
          <a:xfrm>
            <a:off x="5001990" y="3232425"/>
            <a:ext cx="3619080" cy="1818000"/>
            <a:chOff x="5001990" y="3232425"/>
            <a:chExt cx="3619080" cy="18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2DA86DD6-487D-44EB-9837-6787E0B7E207}"/>
                    </a:ext>
                  </a:extLst>
                </p14:cNvPr>
                <p14:cNvContentPartPr/>
                <p14:nvPr/>
              </p14:nvContentPartPr>
              <p14:xfrm>
                <a:off x="5001990" y="3232425"/>
                <a:ext cx="2976480" cy="1008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2DA86DD6-487D-44EB-9837-6787E0B7E20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92990" y="3223785"/>
                  <a:ext cx="2994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51155DE-5B2D-4A53-AB88-AA5E0762D268}"/>
                    </a:ext>
                  </a:extLst>
                </p14:cNvPr>
                <p14:cNvContentPartPr/>
                <p14:nvPr/>
              </p14:nvContentPartPr>
              <p14:xfrm>
                <a:off x="5023230" y="3321705"/>
                <a:ext cx="3597840" cy="1728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51155DE-5B2D-4A53-AB88-AA5E0762D26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14230" y="3312705"/>
                  <a:ext cx="3615480" cy="17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27C02CEE-2ADA-4F47-85AE-6BC42E30FE2B}"/>
                    </a:ext>
                  </a:extLst>
                </p14:cNvPr>
                <p14:cNvContentPartPr/>
                <p14:nvPr/>
              </p14:nvContentPartPr>
              <p14:xfrm>
                <a:off x="7908630" y="3239625"/>
                <a:ext cx="672120" cy="16905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27C02CEE-2ADA-4F47-85AE-6BC42E30FE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99630" y="3230625"/>
                  <a:ext cx="689760" cy="170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5523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41AC94AA-8499-45F3-A5F5-F5513803BD24}"/>
              </a:ext>
            </a:extLst>
          </p:cNvPr>
          <p:cNvGrpSpPr/>
          <p:nvPr/>
        </p:nvGrpSpPr>
        <p:grpSpPr>
          <a:xfrm>
            <a:off x="806190" y="300225"/>
            <a:ext cx="1404720" cy="862920"/>
            <a:chOff x="806190" y="300225"/>
            <a:chExt cx="140472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454B32B-31AA-486D-8FE2-B7C216C984DE}"/>
                    </a:ext>
                  </a:extLst>
                </p14:cNvPr>
                <p14:cNvContentPartPr/>
                <p14:nvPr/>
              </p14:nvContentPartPr>
              <p14:xfrm>
                <a:off x="1026150" y="431985"/>
                <a:ext cx="19800" cy="421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454B32B-31AA-486D-8FE2-B7C216C984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150" y="422985"/>
                  <a:ext cx="374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E7C6184-4F4C-4A1B-8FE9-6FDE50F8363B}"/>
                    </a:ext>
                  </a:extLst>
                </p14:cNvPr>
                <p14:cNvContentPartPr/>
                <p14:nvPr/>
              </p14:nvContentPartPr>
              <p14:xfrm>
                <a:off x="806190" y="300225"/>
                <a:ext cx="488880" cy="3027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E7C6184-4F4C-4A1B-8FE9-6FDE50F83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190" y="291225"/>
                  <a:ext cx="506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C8C81D2-2C49-4E67-A780-806A50F2D28E}"/>
                    </a:ext>
                  </a:extLst>
                </p14:cNvPr>
                <p14:cNvContentPartPr/>
                <p14:nvPr/>
              </p14:nvContentPartPr>
              <p14:xfrm>
                <a:off x="1260510" y="744465"/>
                <a:ext cx="174600" cy="2336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C8C81D2-2C49-4E67-A780-806A50F2D2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510" y="735825"/>
                  <a:ext cx="192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988B647-E996-48C3-9404-5E1ABA860BF8}"/>
                    </a:ext>
                  </a:extLst>
                </p14:cNvPr>
                <p14:cNvContentPartPr/>
                <p14:nvPr/>
              </p14:nvContentPartPr>
              <p14:xfrm>
                <a:off x="1216950" y="848865"/>
                <a:ext cx="215280" cy="63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988B647-E996-48C3-9404-5E1ABA860B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7950" y="840225"/>
                  <a:ext cx="232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E4DC6CA-3251-4492-8223-4532775C6E95}"/>
                    </a:ext>
                  </a:extLst>
                </p14:cNvPr>
                <p14:cNvContentPartPr/>
                <p14:nvPr/>
              </p14:nvContentPartPr>
              <p14:xfrm>
                <a:off x="1478310" y="938145"/>
                <a:ext cx="235440" cy="2250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E4DC6CA-3251-4492-8223-4532775C6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9310" y="929145"/>
                  <a:ext cx="25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7ADE3EB-9841-4D0D-856D-99362EC5316E}"/>
                    </a:ext>
                  </a:extLst>
                </p14:cNvPr>
                <p14:cNvContentPartPr/>
                <p14:nvPr/>
              </p14:nvContentPartPr>
              <p14:xfrm>
                <a:off x="1781070" y="979185"/>
                <a:ext cx="216360" cy="142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7ADE3EB-9841-4D0D-856D-99362EC531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2430" y="970185"/>
                  <a:ext cx="23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0E05AE3-5C6E-46E9-96C7-0A77A7AB1D80}"/>
                    </a:ext>
                  </a:extLst>
                </p14:cNvPr>
                <p14:cNvContentPartPr/>
                <p14:nvPr/>
              </p14:nvContentPartPr>
              <p14:xfrm>
                <a:off x="1767390" y="758865"/>
                <a:ext cx="99360" cy="36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0E05AE3-5C6E-46E9-96C7-0A77A7AB1D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8750" y="749865"/>
                  <a:ext cx="117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D7BEA46-5912-4C0B-95B0-9B814AB8DD85}"/>
                    </a:ext>
                  </a:extLst>
                </p14:cNvPr>
                <p14:cNvContentPartPr/>
                <p14:nvPr/>
              </p14:nvContentPartPr>
              <p14:xfrm>
                <a:off x="1960350" y="835185"/>
                <a:ext cx="250560" cy="252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D7BEA46-5912-4C0B-95B0-9B814AB8DD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1350" y="826185"/>
                  <a:ext cx="26820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1176F66A-A9B8-4929-8E83-04BE65BCFF9F}"/>
                  </a:ext>
                </a:extLst>
              </p14:cNvPr>
              <p14:cNvContentPartPr/>
              <p14:nvPr/>
            </p14:nvContentPartPr>
            <p14:xfrm>
              <a:off x="2501790" y="793425"/>
              <a:ext cx="160200" cy="25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1176F66A-A9B8-4929-8E83-04BE65BCFF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2790" y="784425"/>
                <a:ext cx="177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FE50F52-B4F4-48B6-8330-607C53388E3A}"/>
                  </a:ext>
                </a:extLst>
              </p14:cNvPr>
              <p14:cNvContentPartPr/>
              <p14:nvPr/>
            </p14:nvContentPartPr>
            <p14:xfrm>
              <a:off x="2472630" y="922305"/>
              <a:ext cx="124200" cy="136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FE50F52-B4F4-48B6-8330-607C53388E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3990" y="913305"/>
                <a:ext cx="1418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D189B406-CABF-4B73-B53A-EBA63D448E76}"/>
              </a:ext>
            </a:extLst>
          </p:cNvPr>
          <p:cNvGrpSpPr/>
          <p:nvPr/>
        </p:nvGrpSpPr>
        <p:grpSpPr>
          <a:xfrm>
            <a:off x="2923710" y="426945"/>
            <a:ext cx="887760" cy="357480"/>
            <a:chOff x="2923710" y="426945"/>
            <a:chExt cx="8877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96059D1-76A4-44D1-AB4C-27F34A1E0511}"/>
                    </a:ext>
                  </a:extLst>
                </p14:cNvPr>
                <p14:cNvContentPartPr/>
                <p14:nvPr/>
              </p14:nvContentPartPr>
              <p14:xfrm>
                <a:off x="2923710" y="537825"/>
                <a:ext cx="255960" cy="246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96059D1-76A4-44D1-AB4C-27F34A1E05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4710" y="528825"/>
                  <a:ext cx="273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0094C29-7005-4E00-8436-16327ECEA7EF}"/>
                    </a:ext>
                  </a:extLst>
                </p14:cNvPr>
                <p14:cNvContentPartPr/>
                <p14:nvPr/>
              </p14:nvContentPartPr>
              <p14:xfrm>
                <a:off x="3379830" y="426945"/>
                <a:ext cx="431640" cy="317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0094C29-7005-4E00-8436-16327ECEA7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190" y="418305"/>
                  <a:ext cx="44928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A414821-B02B-404E-87E7-F169EE3DFFD7}"/>
              </a:ext>
            </a:extLst>
          </p:cNvPr>
          <p:cNvGrpSpPr/>
          <p:nvPr/>
        </p:nvGrpSpPr>
        <p:grpSpPr>
          <a:xfrm>
            <a:off x="1006350" y="1462665"/>
            <a:ext cx="561600" cy="494640"/>
            <a:chOff x="1006350" y="1462665"/>
            <a:chExt cx="5616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D299CEC-18E4-42A3-B426-678ED4FEBF07}"/>
                    </a:ext>
                  </a:extLst>
                </p14:cNvPr>
                <p14:cNvContentPartPr/>
                <p14:nvPr/>
              </p14:nvContentPartPr>
              <p14:xfrm>
                <a:off x="1006350" y="1462665"/>
                <a:ext cx="311760" cy="452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D299CEC-18E4-42A3-B426-678ED4FEBF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7710" y="1453665"/>
                  <a:ext cx="329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86CC2C7-B9EE-41BC-BB4D-708955C3C025}"/>
                    </a:ext>
                  </a:extLst>
                </p14:cNvPr>
                <p14:cNvContentPartPr/>
                <p14:nvPr/>
              </p14:nvContentPartPr>
              <p14:xfrm>
                <a:off x="1375350" y="1702065"/>
                <a:ext cx="165960" cy="255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86CC2C7-B9EE-41BC-BB4D-708955C3C0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6350" y="1693065"/>
                  <a:ext cx="183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6666B26-715B-4E26-ACF9-83B76C1F3F4B}"/>
                    </a:ext>
                  </a:extLst>
                </p14:cNvPr>
                <p14:cNvContentPartPr/>
                <p14:nvPr/>
              </p14:nvContentPartPr>
              <p14:xfrm>
                <a:off x="1356270" y="1831305"/>
                <a:ext cx="211680" cy="26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6666B26-715B-4E26-ACF9-83B76C1F3F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47630" y="1822665"/>
                  <a:ext cx="2293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C14CF7F-BBAC-4FBE-B1B8-AFC8DC8C65A1}"/>
              </a:ext>
            </a:extLst>
          </p:cNvPr>
          <p:cNvGrpSpPr/>
          <p:nvPr/>
        </p:nvGrpSpPr>
        <p:grpSpPr>
          <a:xfrm>
            <a:off x="1881870" y="1742385"/>
            <a:ext cx="279000" cy="109440"/>
            <a:chOff x="1881870" y="1742385"/>
            <a:chExt cx="27900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DF1E68B-E121-4415-ADE6-344270DEC84A}"/>
                    </a:ext>
                  </a:extLst>
                </p14:cNvPr>
                <p14:cNvContentPartPr/>
                <p14:nvPr/>
              </p14:nvContentPartPr>
              <p14:xfrm>
                <a:off x="1881870" y="1742385"/>
                <a:ext cx="214920" cy="15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DF1E68B-E121-4415-ADE6-344270DEC8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2870" y="1733385"/>
                  <a:ext cx="232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0D9F4B4-7932-47A9-A166-7E4F86F12A23}"/>
                    </a:ext>
                  </a:extLst>
                </p14:cNvPr>
                <p14:cNvContentPartPr/>
                <p14:nvPr/>
              </p14:nvContentPartPr>
              <p14:xfrm>
                <a:off x="1934430" y="1820865"/>
                <a:ext cx="226440" cy="30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0D9F4B4-7932-47A9-A166-7E4F86F12A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25790" y="1811865"/>
                  <a:ext cx="244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3E6D753-8FC7-4041-A2A7-E1EA7CD687F1}"/>
              </a:ext>
            </a:extLst>
          </p:cNvPr>
          <p:cNvGrpSpPr/>
          <p:nvPr/>
        </p:nvGrpSpPr>
        <p:grpSpPr>
          <a:xfrm>
            <a:off x="2775390" y="1501905"/>
            <a:ext cx="675360" cy="272520"/>
            <a:chOff x="2775390" y="1501905"/>
            <a:chExt cx="675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CA888E5-B157-45FB-8C92-69C3D4279CEF}"/>
                    </a:ext>
                  </a:extLst>
                </p14:cNvPr>
                <p14:cNvContentPartPr/>
                <p14:nvPr/>
              </p14:nvContentPartPr>
              <p14:xfrm>
                <a:off x="2775390" y="1508745"/>
                <a:ext cx="80280" cy="265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CA888E5-B157-45FB-8C92-69C3D4279C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66750" y="1500105"/>
                  <a:ext cx="97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77F36CF-CA55-4FCE-8EA8-B24841EC6507}"/>
                    </a:ext>
                  </a:extLst>
                </p14:cNvPr>
                <p14:cNvContentPartPr/>
                <p14:nvPr/>
              </p14:nvContentPartPr>
              <p14:xfrm>
                <a:off x="2973390" y="1523865"/>
                <a:ext cx="215640" cy="196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77F36CF-CA55-4FCE-8EA8-B24841EC65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4750" y="1514865"/>
                  <a:ext cx="23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1B4A98C-884F-4133-BF17-F279A9A5B8D0}"/>
                    </a:ext>
                  </a:extLst>
                </p14:cNvPr>
                <p14:cNvContentPartPr/>
                <p14:nvPr/>
              </p14:nvContentPartPr>
              <p14:xfrm>
                <a:off x="3217110" y="1501905"/>
                <a:ext cx="233640" cy="228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1B4A98C-884F-4133-BF17-F279A9A5B8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08470" y="1492905"/>
                  <a:ext cx="25128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2DCEF1D9-DF95-440B-BE57-B3B2D65B5056}"/>
                  </a:ext>
                </a:extLst>
              </p14:cNvPr>
              <p14:cNvContentPartPr/>
              <p14:nvPr/>
            </p14:nvContentPartPr>
            <p14:xfrm>
              <a:off x="4167510" y="400665"/>
              <a:ext cx="767520" cy="121788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2DCEF1D9-DF95-440B-BE57-B3B2D65B505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58510" y="392025"/>
                <a:ext cx="785160" cy="12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o 44">
            <a:extLst>
              <a:ext uri="{FF2B5EF4-FFF2-40B4-BE49-F238E27FC236}">
                <a16:creationId xmlns:a16="http://schemas.microsoft.com/office/drawing/2014/main" id="{D4E40010-0DE3-4A6B-B83D-610BAB3E1334}"/>
              </a:ext>
            </a:extLst>
          </p:cNvPr>
          <p:cNvGrpSpPr/>
          <p:nvPr/>
        </p:nvGrpSpPr>
        <p:grpSpPr>
          <a:xfrm>
            <a:off x="5212950" y="380505"/>
            <a:ext cx="2378520" cy="863640"/>
            <a:chOff x="5212950" y="380505"/>
            <a:chExt cx="2378520" cy="8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58C3024-1040-4F83-B0A8-6FDC25A5985A}"/>
                    </a:ext>
                  </a:extLst>
                </p14:cNvPr>
                <p14:cNvContentPartPr/>
                <p14:nvPr/>
              </p14:nvContentPartPr>
              <p14:xfrm>
                <a:off x="5212950" y="975945"/>
                <a:ext cx="299520" cy="26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58C3024-1040-4F83-B0A8-6FDC25A598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03950" y="967305"/>
                  <a:ext cx="31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ED60DFB-3C32-456F-8A5F-296D0BE440DE}"/>
                    </a:ext>
                  </a:extLst>
                </p14:cNvPr>
                <p14:cNvContentPartPr/>
                <p14:nvPr/>
              </p14:nvContentPartPr>
              <p14:xfrm>
                <a:off x="5459550" y="890265"/>
                <a:ext cx="210240" cy="191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ED60DFB-3C32-456F-8A5F-296D0BE440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0550" y="881625"/>
                  <a:ext cx="227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A4E37B4-A258-4EB8-8798-50C3759FBA44}"/>
                    </a:ext>
                  </a:extLst>
                </p14:cNvPr>
                <p14:cNvContentPartPr/>
                <p14:nvPr/>
              </p14:nvContentPartPr>
              <p14:xfrm>
                <a:off x="6135270" y="566625"/>
                <a:ext cx="9360" cy="3729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A4E37B4-A258-4EB8-8798-50C3759FBA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6630" y="557985"/>
                  <a:ext cx="270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B818377-F40D-46D9-820E-58C3A28F97C4}"/>
                    </a:ext>
                  </a:extLst>
                </p14:cNvPr>
                <p14:cNvContentPartPr/>
                <p14:nvPr/>
              </p14:nvContentPartPr>
              <p14:xfrm>
                <a:off x="5857710" y="380505"/>
                <a:ext cx="528840" cy="3225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B818377-F40D-46D9-820E-58C3A28F97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8710" y="371505"/>
                  <a:ext cx="546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0928E5F-8D70-460B-9E66-C7ED92CEC666}"/>
                    </a:ext>
                  </a:extLst>
                </p14:cNvPr>
                <p14:cNvContentPartPr/>
                <p14:nvPr/>
              </p14:nvContentPartPr>
              <p14:xfrm>
                <a:off x="6327510" y="778665"/>
                <a:ext cx="178560" cy="254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0928E5F-8D70-460B-9E66-C7ED92CEC6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8510" y="770025"/>
                  <a:ext cx="196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AFB77D2-83CB-45B1-B837-8C4DD46AABBA}"/>
                    </a:ext>
                  </a:extLst>
                </p14:cNvPr>
                <p14:cNvContentPartPr/>
                <p14:nvPr/>
              </p14:nvContentPartPr>
              <p14:xfrm>
                <a:off x="6241110" y="964425"/>
                <a:ext cx="191880" cy="53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AFB77D2-83CB-45B1-B837-8C4DD46AAB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32110" y="955425"/>
                  <a:ext cx="209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3A887D6-93A6-4CCE-A73B-6AD4EFB51554}"/>
                    </a:ext>
                  </a:extLst>
                </p14:cNvPr>
                <p14:cNvContentPartPr/>
                <p14:nvPr/>
              </p14:nvContentPartPr>
              <p14:xfrm>
                <a:off x="6578430" y="1020585"/>
                <a:ext cx="239040" cy="223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3A887D6-93A6-4CCE-A73B-6AD4EFB515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69790" y="1011585"/>
                  <a:ext cx="256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7AD725E-AC9A-47EF-9905-983366F9A3EE}"/>
                    </a:ext>
                  </a:extLst>
                </p14:cNvPr>
                <p14:cNvContentPartPr/>
                <p14:nvPr/>
              </p14:nvContentPartPr>
              <p14:xfrm>
                <a:off x="6846270" y="1029585"/>
                <a:ext cx="252720" cy="212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7AD725E-AC9A-47EF-9905-983366F9A3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7270" y="1020585"/>
                  <a:ext cx="270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87C1B3E-96AA-4EC5-9FE9-DA6D36D83D7A}"/>
                    </a:ext>
                  </a:extLst>
                </p14:cNvPr>
                <p14:cNvContentPartPr/>
                <p14:nvPr/>
              </p14:nvContentPartPr>
              <p14:xfrm>
                <a:off x="6863910" y="858225"/>
                <a:ext cx="112680" cy="37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87C1B3E-96AA-4EC5-9FE9-DA6D36D83D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5270" y="849585"/>
                  <a:ext cx="130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90E730F-EB96-4841-A949-F0567C8639EB}"/>
                    </a:ext>
                  </a:extLst>
                </p14:cNvPr>
                <p14:cNvContentPartPr/>
                <p14:nvPr/>
              </p14:nvContentPartPr>
              <p14:xfrm>
                <a:off x="7004670" y="927345"/>
                <a:ext cx="239040" cy="236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90E730F-EB96-4841-A949-F0567C8639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95670" y="918345"/>
                  <a:ext cx="256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0D0B60C-4B6D-466F-85B5-F82CEF61225E}"/>
                    </a:ext>
                  </a:extLst>
                </p14:cNvPr>
                <p14:cNvContentPartPr/>
                <p14:nvPr/>
              </p14:nvContentPartPr>
              <p14:xfrm>
                <a:off x="7361430" y="904665"/>
                <a:ext cx="169920" cy="57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0D0B60C-4B6D-466F-85B5-F82CEF6122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2430" y="895665"/>
                  <a:ext cx="187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450D1AC-B8A6-4AF7-A551-E028068AC77B}"/>
                    </a:ext>
                  </a:extLst>
                </p14:cNvPr>
                <p14:cNvContentPartPr/>
                <p14:nvPr/>
              </p14:nvContentPartPr>
              <p14:xfrm>
                <a:off x="7407510" y="1012665"/>
                <a:ext cx="183960" cy="17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450D1AC-B8A6-4AF7-A551-E028068AC7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98510" y="1004025"/>
                  <a:ext cx="2016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E5F72BF8-E3C6-471D-83F3-C6979CE31F0B}"/>
              </a:ext>
            </a:extLst>
          </p:cNvPr>
          <p:cNvGrpSpPr/>
          <p:nvPr/>
        </p:nvGrpSpPr>
        <p:grpSpPr>
          <a:xfrm>
            <a:off x="7930590" y="309225"/>
            <a:ext cx="2564640" cy="762120"/>
            <a:chOff x="7930590" y="309225"/>
            <a:chExt cx="25646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A64BA73-5870-4B15-8626-75ABFC76243D}"/>
                    </a:ext>
                  </a:extLst>
                </p14:cNvPr>
                <p14:cNvContentPartPr/>
                <p14:nvPr/>
              </p14:nvContentPartPr>
              <p14:xfrm>
                <a:off x="7930590" y="440985"/>
                <a:ext cx="330840" cy="465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A64BA73-5870-4B15-8626-75ABFC7624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21950" y="432345"/>
                  <a:ext cx="3484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4AFA27F-5B79-4C58-BC2C-865F836D236E}"/>
                    </a:ext>
                  </a:extLst>
                </p14:cNvPr>
                <p14:cNvContentPartPr/>
                <p14:nvPr/>
              </p14:nvContentPartPr>
              <p14:xfrm>
                <a:off x="8297070" y="635745"/>
                <a:ext cx="150480" cy="304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4AFA27F-5B79-4C58-BC2C-865F836D23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88070" y="626745"/>
                  <a:ext cx="168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B3779B4-B4A7-445C-A959-EA9B9B399668}"/>
                    </a:ext>
                  </a:extLst>
                </p14:cNvPr>
                <p14:cNvContentPartPr/>
                <p14:nvPr/>
              </p14:nvContentPartPr>
              <p14:xfrm>
                <a:off x="8243430" y="847425"/>
                <a:ext cx="239400" cy="56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B3779B4-B4A7-445C-A959-EA9B9B3996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34430" y="838785"/>
                  <a:ext cx="257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6C72C85-CCD0-4AE6-B6AF-F3A8DDA965FB}"/>
                    </a:ext>
                  </a:extLst>
                </p14:cNvPr>
                <p14:cNvContentPartPr/>
                <p14:nvPr/>
              </p14:nvContentPartPr>
              <p14:xfrm>
                <a:off x="8690910" y="820785"/>
                <a:ext cx="28440" cy="504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6C72C85-CCD0-4AE6-B6AF-F3A8DDA965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81910" y="812145"/>
                  <a:ext cx="46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24B3B98-D394-4D99-B39D-CEC466455C7F}"/>
                    </a:ext>
                  </a:extLst>
                </p14:cNvPr>
                <p14:cNvContentPartPr/>
                <p14:nvPr/>
              </p14:nvContentPartPr>
              <p14:xfrm>
                <a:off x="8900430" y="309225"/>
                <a:ext cx="453960" cy="508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24B3B98-D394-4D99-B39D-CEC466455C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91430" y="300225"/>
                  <a:ext cx="4716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ADE4F05-00E1-4E81-863C-802BCC115753}"/>
                    </a:ext>
                  </a:extLst>
                </p14:cNvPr>
                <p14:cNvContentPartPr/>
                <p14:nvPr/>
              </p14:nvContentPartPr>
              <p14:xfrm>
                <a:off x="9531150" y="620625"/>
                <a:ext cx="209880" cy="252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ADE4F05-00E1-4E81-863C-802BCC1157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22510" y="611625"/>
                  <a:ext cx="227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EA7FAAB-F75D-4710-ABD8-4C8972C7FFC4}"/>
                    </a:ext>
                  </a:extLst>
                </p14:cNvPr>
                <p14:cNvContentPartPr/>
                <p14:nvPr/>
              </p14:nvContentPartPr>
              <p14:xfrm>
                <a:off x="9533310" y="769305"/>
                <a:ext cx="263160" cy="32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EA7FAAB-F75D-4710-ABD8-4C8972C7FF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4310" y="760305"/>
                  <a:ext cx="28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6E8EC5B-4469-438E-9A53-09A31AC202ED}"/>
                    </a:ext>
                  </a:extLst>
                </p14:cNvPr>
                <p14:cNvContentPartPr/>
                <p14:nvPr/>
              </p14:nvContentPartPr>
              <p14:xfrm>
                <a:off x="9785670" y="813945"/>
                <a:ext cx="249120" cy="2574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6E8EC5B-4469-438E-9A53-09A31AC202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6670" y="805305"/>
                  <a:ext cx="266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36652E0-D720-483D-90D9-003780C83585}"/>
                    </a:ext>
                  </a:extLst>
                </p14:cNvPr>
                <p14:cNvContentPartPr/>
                <p14:nvPr/>
              </p14:nvContentPartPr>
              <p14:xfrm>
                <a:off x="10041630" y="809265"/>
                <a:ext cx="251640" cy="2242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36652E0-D720-483D-90D9-003780C835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32990" y="800625"/>
                  <a:ext cx="269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46386B0-A21F-4F30-A350-A8C823013772}"/>
                    </a:ext>
                  </a:extLst>
                </p14:cNvPr>
                <p14:cNvContentPartPr/>
                <p14:nvPr/>
              </p14:nvContentPartPr>
              <p14:xfrm>
                <a:off x="10058190" y="581025"/>
                <a:ext cx="126720" cy="835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46386B0-A21F-4F30-A350-A8C8230137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49190" y="572025"/>
                  <a:ext cx="144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0408061-FD88-4B55-9C2F-7AB3EE7E50C4}"/>
                    </a:ext>
                  </a:extLst>
                </p14:cNvPr>
                <p14:cNvContentPartPr/>
                <p14:nvPr/>
              </p14:nvContentPartPr>
              <p14:xfrm>
                <a:off x="10230630" y="686145"/>
                <a:ext cx="264600" cy="318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0408061-FD88-4B55-9C2F-7AB3EE7E50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21990" y="677505"/>
                  <a:ext cx="2822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790E6102-E5FE-44D0-81B3-DA619E558745}"/>
              </a:ext>
            </a:extLst>
          </p:cNvPr>
          <p:cNvGrpSpPr/>
          <p:nvPr/>
        </p:nvGrpSpPr>
        <p:grpSpPr>
          <a:xfrm>
            <a:off x="6103590" y="1724025"/>
            <a:ext cx="1406160" cy="598320"/>
            <a:chOff x="6103590" y="1724025"/>
            <a:chExt cx="140616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7B8B267-577C-415E-AA57-6AE92CB6DF5D}"/>
                    </a:ext>
                  </a:extLst>
                </p14:cNvPr>
                <p14:cNvContentPartPr/>
                <p14:nvPr/>
              </p14:nvContentPartPr>
              <p14:xfrm>
                <a:off x="6103590" y="1724025"/>
                <a:ext cx="344160" cy="4647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7B8B267-577C-415E-AA57-6AE92CB6DF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4950" y="1715025"/>
                  <a:ext cx="3618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F5BDD6C-8B06-4BFB-AC49-68D01D14D6F1}"/>
                    </a:ext>
                  </a:extLst>
                </p14:cNvPr>
                <p14:cNvContentPartPr/>
                <p14:nvPr/>
              </p14:nvContentPartPr>
              <p14:xfrm>
                <a:off x="6548190" y="1978185"/>
                <a:ext cx="227160" cy="265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F5BDD6C-8B06-4BFB-AC49-68D01D14D6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39190" y="1969185"/>
                  <a:ext cx="244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07B546C-80D4-4BC5-A2CF-08A72B297473}"/>
                    </a:ext>
                  </a:extLst>
                </p14:cNvPr>
                <p14:cNvContentPartPr/>
                <p14:nvPr/>
              </p14:nvContentPartPr>
              <p14:xfrm>
                <a:off x="6575190" y="2126505"/>
                <a:ext cx="209160" cy="277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07B546C-80D4-4BC5-A2CF-08A72B2974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6190" y="2117865"/>
                  <a:ext cx="226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2C15267-F6D5-4ED3-B86B-B66701721F30}"/>
                    </a:ext>
                  </a:extLst>
                </p14:cNvPr>
                <p14:cNvContentPartPr/>
                <p14:nvPr/>
              </p14:nvContentPartPr>
              <p14:xfrm>
                <a:off x="6828990" y="2125425"/>
                <a:ext cx="214560" cy="196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2C15267-F6D5-4ED3-B86B-B66701721F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19990" y="2116425"/>
                  <a:ext cx="232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D526DDD-541F-49A1-9E28-7F63DB93F6D4}"/>
                    </a:ext>
                  </a:extLst>
                </p14:cNvPr>
                <p14:cNvContentPartPr/>
                <p14:nvPr/>
              </p14:nvContentPartPr>
              <p14:xfrm>
                <a:off x="7042830" y="2125785"/>
                <a:ext cx="268200" cy="1944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D526DDD-541F-49A1-9E28-7F63DB93F6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34190" y="2117145"/>
                  <a:ext cx="285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5F4555E-1B72-4E83-8D7F-26F497FF2326}"/>
                    </a:ext>
                  </a:extLst>
                </p14:cNvPr>
                <p14:cNvContentPartPr/>
                <p14:nvPr/>
              </p14:nvContentPartPr>
              <p14:xfrm>
                <a:off x="7140750" y="1891425"/>
                <a:ext cx="70560" cy="48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5F4555E-1B72-4E83-8D7F-26F497FF23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32110" y="1882425"/>
                  <a:ext cx="88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34CDBED-921B-4291-AAFA-CA860F41A0D8}"/>
                    </a:ext>
                  </a:extLst>
                </p14:cNvPr>
                <p14:cNvContentPartPr/>
                <p14:nvPr/>
              </p14:nvContentPartPr>
              <p14:xfrm>
                <a:off x="7299870" y="2020665"/>
                <a:ext cx="209880" cy="2750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34CDBED-921B-4291-AAFA-CA860F41A0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1230" y="2012025"/>
                  <a:ext cx="227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126DDA8-E26B-4989-AFAD-F66EB1C7DB6D}"/>
                    </a:ext>
                  </a:extLst>
                </p14:cNvPr>
                <p14:cNvContentPartPr/>
                <p14:nvPr/>
              </p14:nvContentPartPr>
              <p14:xfrm>
                <a:off x="7290870" y="1986465"/>
                <a:ext cx="216360" cy="2613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126DDA8-E26B-4989-AFAD-F66EB1C7DB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81870" y="1977825"/>
                  <a:ext cx="2340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430F7F13-6BDB-4A44-91EA-E222F7C8C536}"/>
              </a:ext>
            </a:extLst>
          </p:cNvPr>
          <p:cNvGrpSpPr/>
          <p:nvPr/>
        </p:nvGrpSpPr>
        <p:grpSpPr>
          <a:xfrm>
            <a:off x="7929510" y="1390305"/>
            <a:ext cx="4092120" cy="1280880"/>
            <a:chOff x="7929510" y="1390305"/>
            <a:chExt cx="409212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D7AAD74-1CD0-418B-BBF9-846D9A8C4E7E}"/>
                    </a:ext>
                  </a:extLst>
                </p14:cNvPr>
                <p14:cNvContentPartPr/>
                <p14:nvPr/>
              </p14:nvContentPartPr>
              <p14:xfrm>
                <a:off x="7930950" y="1930305"/>
                <a:ext cx="178920" cy="16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D7AAD74-1CD0-418B-BBF9-846D9A8C4E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21950" y="1921305"/>
                  <a:ext cx="196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9A63762-AD69-408A-8802-81221D6EEE89}"/>
                    </a:ext>
                  </a:extLst>
                </p14:cNvPr>
                <p14:cNvContentPartPr/>
                <p14:nvPr/>
              </p14:nvContentPartPr>
              <p14:xfrm>
                <a:off x="7929510" y="2051625"/>
                <a:ext cx="155160" cy="23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9A63762-AD69-408A-8802-81221D6EEE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20510" y="2042985"/>
                  <a:ext cx="172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B14E1EF-54BF-47FE-BB09-D9FD1C9F26E5}"/>
                    </a:ext>
                  </a:extLst>
                </p14:cNvPr>
                <p14:cNvContentPartPr/>
                <p14:nvPr/>
              </p14:nvContentPartPr>
              <p14:xfrm>
                <a:off x="8556630" y="1536105"/>
                <a:ext cx="73440" cy="3153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B14E1EF-54BF-47FE-BB09-D9FD1C9F26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7630" y="1527465"/>
                  <a:ext cx="91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930CB6E-1765-468F-9C71-B3E1A573901A}"/>
                    </a:ext>
                  </a:extLst>
                </p14:cNvPr>
                <p14:cNvContentPartPr/>
                <p14:nvPr/>
              </p14:nvContentPartPr>
              <p14:xfrm>
                <a:off x="8365110" y="1390305"/>
                <a:ext cx="410760" cy="275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930CB6E-1765-468F-9C71-B3E1A57390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56470" y="1381665"/>
                  <a:ext cx="428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953B3F7-A50C-4D08-85BA-72596919D3EA}"/>
                    </a:ext>
                  </a:extLst>
                </p14:cNvPr>
                <p14:cNvContentPartPr/>
                <p14:nvPr/>
              </p14:nvContentPartPr>
              <p14:xfrm>
                <a:off x="8741670" y="1692345"/>
                <a:ext cx="167400" cy="2102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953B3F7-A50C-4D08-85BA-72596919D3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3030" y="1683705"/>
                  <a:ext cx="185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BC2DE79-2EAC-4AC8-9A47-308CAE474E8F}"/>
                    </a:ext>
                  </a:extLst>
                </p14:cNvPr>
                <p14:cNvContentPartPr/>
                <p14:nvPr/>
              </p14:nvContentPartPr>
              <p14:xfrm>
                <a:off x="8656350" y="1796745"/>
                <a:ext cx="222120" cy="738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BC2DE79-2EAC-4AC8-9A47-308CAE474E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47710" y="1787745"/>
                  <a:ext cx="23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FE20432-3C06-4132-974B-3F5E3C7F9D88}"/>
                    </a:ext>
                  </a:extLst>
                </p14:cNvPr>
                <p14:cNvContentPartPr/>
                <p14:nvPr/>
              </p14:nvContentPartPr>
              <p14:xfrm>
                <a:off x="8978190" y="1769025"/>
                <a:ext cx="284040" cy="226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FE20432-3C06-4132-974B-3F5E3C7F9D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69190" y="1760385"/>
                  <a:ext cx="301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7A0DE4E-A4D5-43F2-91B2-B9B748D2F23C}"/>
                    </a:ext>
                  </a:extLst>
                </p14:cNvPr>
                <p14:cNvContentPartPr/>
                <p14:nvPr/>
              </p14:nvContentPartPr>
              <p14:xfrm>
                <a:off x="9286710" y="1785225"/>
                <a:ext cx="225720" cy="180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7A0DE4E-A4D5-43F2-91B2-B9B748D2F2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78070" y="1776225"/>
                  <a:ext cx="243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F18DD4F0-1948-4EE7-A6AF-52BC4E5E15E4}"/>
                    </a:ext>
                  </a:extLst>
                </p14:cNvPr>
                <p14:cNvContentPartPr/>
                <p14:nvPr/>
              </p14:nvContentPartPr>
              <p14:xfrm>
                <a:off x="9291030" y="1604505"/>
                <a:ext cx="183600" cy="813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F18DD4F0-1948-4EE7-A6AF-52BC4E5E15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82030" y="1595865"/>
                  <a:ext cx="201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5D215B2-F1AF-4BC2-935D-348B3490D331}"/>
                    </a:ext>
                  </a:extLst>
                </p14:cNvPr>
                <p14:cNvContentPartPr/>
                <p14:nvPr/>
              </p14:nvContentPartPr>
              <p14:xfrm>
                <a:off x="9464910" y="1661385"/>
                <a:ext cx="256680" cy="345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5D215B2-F1AF-4BC2-935D-348B3490D3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56270" y="1652385"/>
                  <a:ext cx="274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4F72CCF-C761-4BAE-88FD-57A51B2C9A9C}"/>
                    </a:ext>
                  </a:extLst>
                </p14:cNvPr>
                <p14:cNvContentPartPr/>
                <p14:nvPr/>
              </p14:nvContentPartPr>
              <p14:xfrm>
                <a:off x="8449710" y="2128305"/>
                <a:ext cx="1508760" cy="26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4F72CCF-C761-4BAE-88FD-57A51B2C9A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41070" y="2119665"/>
                  <a:ext cx="1526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AEBDD8D-037D-4661-9CF4-135FCAAFEF15}"/>
                    </a:ext>
                  </a:extLst>
                </p14:cNvPr>
                <p14:cNvContentPartPr/>
                <p14:nvPr/>
              </p14:nvContentPartPr>
              <p14:xfrm>
                <a:off x="9019950" y="2209305"/>
                <a:ext cx="348120" cy="3970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AEBDD8D-037D-4661-9CF4-135FCAAFEF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10950" y="2200665"/>
                  <a:ext cx="365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E5A042F-EF16-4475-8D6E-5B48478DE688}"/>
                    </a:ext>
                  </a:extLst>
                </p14:cNvPr>
                <p14:cNvContentPartPr/>
                <p14:nvPr/>
              </p14:nvContentPartPr>
              <p14:xfrm>
                <a:off x="9321990" y="2395785"/>
                <a:ext cx="158760" cy="2754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E5A042F-EF16-4475-8D6E-5B48478DE6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13350" y="2387145"/>
                  <a:ext cx="176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4BCC7E9-D20F-4273-9987-4AC8D9534785}"/>
                    </a:ext>
                  </a:extLst>
                </p14:cNvPr>
                <p14:cNvContentPartPr/>
                <p14:nvPr/>
              </p14:nvContentPartPr>
              <p14:xfrm>
                <a:off x="9271230" y="2519265"/>
                <a:ext cx="198720" cy="324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4BCC7E9-D20F-4273-9987-4AC8D95347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62590" y="2510265"/>
                  <a:ext cx="216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6D57E6B-FDB1-43EB-812F-23F5D165506B}"/>
                    </a:ext>
                  </a:extLst>
                </p14:cNvPr>
                <p14:cNvContentPartPr/>
                <p14:nvPr/>
              </p14:nvContentPartPr>
              <p14:xfrm>
                <a:off x="10242870" y="2041185"/>
                <a:ext cx="137520" cy="169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6D57E6B-FDB1-43EB-812F-23F5D1655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33870" y="2032545"/>
                  <a:ext cx="155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2884C3F-43D0-4E21-9C92-A906AAD61584}"/>
                    </a:ext>
                  </a:extLst>
                </p14:cNvPr>
                <p14:cNvContentPartPr/>
                <p14:nvPr/>
              </p14:nvContentPartPr>
              <p14:xfrm>
                <a:off x="10244310" y="2137665"/>
                <a:ext cx="164160" cy="223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2884C3F-43D0-4E21-9C92-A906AAD615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35670" y="2129025"/>
                  <a:ext cx="181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42FD7EE-84F8-463B-BDC1-8DFEF5109514}"/>
                    </a:ext>
                  </a:extLst>
                </p14:cNvPr>
                <p14:cNvContentPartPr/>
                <p14:nvPr/>
              </p14:nvContentPartPr>
              <p14:xfrm>
                <a:off x="10713390" y="1562745"/>
                <a:ext cx="248760" cy="243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42FD7EE-84F8-463B-BDC1-8DFEF51095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04750" y="1554105"/>
                  <a:ext cx="266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14AF292-506F-4C8F-8DBF-41DDED52F24E}"/>
                    </a:ext>
                  </a:extLst>
                </p14:cNvPr>
                <p14:cNvContentPartPr/>
                <p14:nvPr/>
              </p14:nvContentPartPr>
              <p14:xfrm>
                <a:off x="11009670" y="1540785"/>
                <a:ext cx="373680" cy="217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14AF292-506F-4C8F-8DBF-41DDED52F24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01030" y="1531785"/>
                  <a:ext cx="391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4695A5B-BD90-4ED3-971D-392C3CDB6100}"/>
                    </a:ext>
                  </a:extLst>
                </p14:cNvPr>
                <p14:cNvContentPartPr/>
                <p14:nvPr/>
              </p14:nvContentPartPr>
              <p14:xfrm>
                <a:off x="10637790" y="1872705"/>
                <a:ext cx="813600" cy="759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4695A5B-BD90-4ED3-971D-392C3CDB61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28790" y="1864065"/>
                  <a:ext cx="831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103392D-3E1C-468A-85F7-ED38610FA139}"/>
                    </a:ext>
                  </a:extLst>
                </p14:cNvPr>
                <p14:cNvContentPartPr/>
                <p14:nvPr/>
              </p14:nvContentPartPr>
              <p14:xfrm>
                <a:off x="10947750" y="2148825"/>
                <a:ext cx="25920" cy="2275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103392D-3E1C-468A-85F7-ED38610FA1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38750" y="2140185"/>
                  <a:ext cx="43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37C8DDB-FC9A-40FD-AEAE-2BB1D77B43D4}"/>
                    </a:ext>
                  </a:extLst>
                </p14:cNvPr>
                <p14:cNvContentPartPr/>
                <p14:nvPr/>
              </p14:nvContentPartPr>
              <p14:xfrm>
                <a:off x="10999950" y="2177625"/>
                <a:ext cx="213120" cy="1922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37C8DDB-FC9A-40FD-AEAE-2BB1D77B43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91310" y="2168625"/>
                  <a:ext cx="230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8A32BF8-E20B-4543-8E2E-FEB256136EB2}"/>
                    </a:ext>
                  </a:extLst>
                </p14:cNvPr>
                <p14:cNvContentPartPr/>
                <p14:nvPr/>
              </p14:nvContentPartPr>
              <p14:xfrm>
                <a:off x="11262750" y="2043705"/>
                <a:ext cx="205200" cy="2847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8A32BF8-E20B-4543-8E2E-FEB256136E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4110" y="2035065"/>
                  <a:ext cx="222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1748795-0FD4-41EC-9884-B00876501EE9}"/>
                    </a:ext>
                  </a:extLst>
                </p14:cNvPr>
                <p14:cNvContentPartPr/>
                <p14:nvPr/>
              </p14:nvContentPartPr>
              <p14:xfrm>
                <a:off x="11580270" y="1808265"/>
                <a:ext cx="275040" cy="71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1748795-0FD4-41EC-9884-B00876501E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71270" y="1799265"/>
                  <a:ext cx="292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01CFE87-B8E8-407B-9DAF-A54AD41BA13C}"/>
                    </a:ext>
                  </a:extLst>
                </p14:cNvPr>
                <p14:cNvContentPartPr/>
                <p14:nvPr/>
              </p14:nvContentPartPr>
              <p14:xfrm>
                <a:off x="11772510" y="1802505"/>
                <a:ext cx="249120" cy="173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01CFE87-B8E8-407B-9DAF-A54AD41BA1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63510" y="1793865"/>
                  <a:ext cx="266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94B5AE75-5A3E-4243-A879-744BA3B85562}"/>
              </a:ext>
            </a:extLst>
          </p:cNvPr>
          <p:cNvGrpSpPr/>
          <p:nvPr/>
        </p:nvGrpSpPr>
        <p:grpSpPr>
          <a:xfrm>
            <a:off x="254310" y="3137025"/>
            <a:ext cx="603000" cy="208080"/>
            <a:chOff x="254310" y="3137025"/>
            <a:chExt cx="603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997F897-164C-462D-9AD0-14DCD560322D}"/>
                    </a:ext>
                  </a:extLst>
                </p14:cNvPr>
                <p14:cNvContentPartPr/>
                <p14:nvPr/>
              </p14:nvContentPartPr>
              <p14:xfrm>
                <a:off x="254310" y="3137025"/>
                <a:ext cx="472320" cy="166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997F897-164C-462D-9AD0-14DCD56032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5310" y="3128385"/>
                  <a:ext cx="489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3C9B675-EAD0-4280-8E8B-670D3F04D441}"/>
                    </a:ext>
                  </a:extLst>
                </p14:cNvPr>
                <p14:cNvContentPartPr/>
                <p14:nvPr/>
              </p14:nvContentPartPr>
              <p14:xfrm>
                <a:off x="706830" y="3155745"/>
                <a:ext cx="150480" cy="1893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3C9B675-EAD0-4280-8E8B-670D3F04D4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830" y="3146745"/>
                  <a:ext cx="1681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AC846054-95B3-461F-B95E-0174991D1B31}"/>
              </a:ext>
            </a:extLst>
          </p:cNvPr>
          <p:cNvGrpSpPr/>
          <p:nvPr/>
        </p:nvGrpSpPr>
        <p:grpSpPr>
          <a:xfrm>
            <a:off x="1243590" y="2899785"/>
            <a:ext cx="1836000" cy="559440"/>
            <a:chOff x="1243590" y="2899785"/>
            <a:chExt cx="18360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7504C8BD-5682-4611-A3F2-3620252B5BE2}"/>
                    </a:ext>
                  </a:extLst>
                </p14:cNvPr>
                <p14:cNvContentPartPr/>
                <p14:nvPr/>
              </p14:nvContentPartPr>
              <p14:xfrm>
                <a:off x="1243590" y="2899785"/>
                <a:ext cx="349200" cy="4492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7504C8BD-5682-4611-A3F2-3620252B5B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34950" y="2891145"/>
                  <a:ext cx="366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E2AD7FE-B886-4E7E-9607-7E42A68294C3}"/>
                    </a:ext>
                  </a:extLst>
                </p14:cNvPr>
                <p14:cNvContentPartPr/>
                <p14:nvPr/>
              </p14:nvContentPartPr>
              <p14:xfrm>
                <a:off x="1704390" y="3154665"/>
                <a:ext cx="163800" cy="215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E2AD7FE-B886-4E7E-9607-7E42A68294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390" y="3145665"/>
                  <a:ext cx="181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C1CC9D1-C93F-4576-8855-6D9AC73C1A78}"/>
                    </a:ext>
                  </a:extLst>
                </p14:cNvPr>
                <p14:cNvContentPartPr/>
                <p14:nvPr/>
              </p14:nvContentPartPr>
              <p14:xfrm>
                <a:off x="1711950" y="3252225"/>
                <a:ext cx="207720" cy="684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C1CC9D1-C93F-4576-8855-6D9AC73C1A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02950" y="3243225"/>
                  <a:ext cx="225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EA5661B-4AD9-4541-92F7-2393F79BB49A}"/>
                    </a:ext>
                  </a:extLst>
                </p14:cNvPr>
                <p14:cNvContentPartPr/>
                <p14:nvPr/>
              </p14:nvContentPartPr>
              <p14:xfrm>
                <a:off x="1966830" y="3236385"/>
                <a:ext cx="203040" cy="216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EA5661B-4AD9-4541-92F7-2393F79BB4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58190" y="3227385"/>
                  <a:ext cx="220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1C711DB-4234-4B5C-97B9-615037FBB697}"/>
                    </a:ext>
                  </a:extLst>
                </p14:cNvPr>
                <p14:cNvContentPartPr/>
                <p14:nvPr/>
              </p14:nvContentPartPr>
              <p14:xfrm>
                <a:off x="2225670" y="3289305"/>
                <a:ext cx="278280" cy="1699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1C711DB-4234-4B5C-97B9-615037FBB6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16670" y="3280305"/>
                  <a:ext cx="29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ABA4A57-2CC7-4971-99CF-AA343DB97E42}"/>
                    </a:ext>
                  </a:extLst>
                </p14:cNvPr>
                <p14:cNvContentPartPr/>
                <p14:nvPr/>
              </p14:nvContentPartPr>
              <p14:xfrm>
                <a:off x="2227110" y="3016785"/>
                <a:ext cx="144000" cy="792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ABA4A57-2CC7-4971-99CF-AA343DB97E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8470" y="3008145"/>
                  <a:ext cx="161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080B70F-53EC-4E1A-892F-D500448B1E8A}"/>
                    </a:ext>
                  </a:extLst>
                </p14:cNvPr>
                <p14:cNvContentPartPr/>
                <p14:nvPr/>
              </p14:nvContentPartPr>
              <p14:xfrm>
                <a:off x="2459670" y="3210465"/>
                <a:ext cx="250560" cy="234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080B70F-53EC-4E1A-892F-D500448B1E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51030" y="3201465"/>
                  <a:ext cx="26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DE834B5-8210-4A98-80EA-8E6B15DA7924}"/>
                    </a:ext>
                  </a:extLst>
                </p14:cNvPr>
                <p14:cNvContentPartPr/>
                <p14:nvPr/>
              </p14:nvContentPartPr>
              <p14:xfrm>
                <a:off x="2893470" y="3150705"/>
                <a:ext cx="186120" cy="190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DE834B5-8210-4A98-80EA-8E6B15DA79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84470" y="3142065"/>
                  <a:ext cx="203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35D0D98-BF31-4EDB-A71A-31285C3DE7A1}"/>
                    </a:ext>
                  </a:extLst>
                </p14:cNvPr>
                <p14:cNvContentPartPr/>
                <p14:nvPr/>
              </p14:nvContentPartPr>
              <p14:xfrm>
                <a:off x="2916150" y="3252225"/>
                <a:ext cx="146520" cy="169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35D0D98-BF31-4EDB-A71A-31285C3DE7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07150" y="3243225"/>
                  <a:ext cx="1641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C2939BF-5DB3-47D2-AFE3-987859E1EC27}"/>
              </a:ext>
            </a:extLst>
          </p:cNvPr>
          <p:cNvGrpSpPr/>
          <p:nvPr/>
        </p:nvGrpSpPr>
        <p:grpSpPr>
          <a:xfrm>
            <a:off x="3320790" y="2931105"/>
            <a:ext cx="1842840" cy="292680"/>
            <a:chOff x="3320790" y="2931105"/>
            <a:chExt cx="1842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73C46F3-64C7-40F2-8D76-971B7BED3D0A}"/>
                    </a:ext>
                  </a:extLst>
                </p14:cNvPr>
                <p14:cNvContentPartPr/>
                <p14:nvPr/>
              </p14:nvContentPartPr>
              <p14:xfrm>
                <a:off x="3320790" y="2990145"/>
                <a:ext cx="257400" cy="219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73C46F3-64C7-40F2-8D76-971B7BED3D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11790" y="2981505"/>
                  <a:ext cx="275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91F16BA-237D-4AA0-A71F-E0348B7681CC}"/>
                    </a:ext>
                  </a:extLst>
                </p14:cNvPr>
                <p14:cNvContentPartPr/>
                <p14:nvPr/>
              </p14:nvContentPartPr>
              <p14:xfrm>
                <a:off x="3648030" y="3067545"/>
                <a:ext cx="328680" cy="1562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91F16BA-237D-4AA0-A71F-E0348B7681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39030" y="3058905"/>
                  <a:ext cx="34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6914418-458B-4646-8313-80C84B587D00}"/>
                    </a:ext>
                  </a:extLst>
                </p14:cNvPr>
                <p14:cNvContentPartPr/>
                <p14:nvPr/>
              </p14:nvContentPartPr>
              <p14:xfrm>
                <a:off x="4015950" y="3039825"/>
                <a:ext cx="192960" cy="1677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6914418-458B-4646-8313-80C84B587D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06950" y="3031185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E39591B-C27E-470F-B759-23F899CF4C78}"/>
                    </a:ext>
                  </a:extLst>
                </p14:cNvPr>
                <p14:cNvContentPartPr/>
                <p14:nvPr/>
              </p14:nvContentPartPr>
              <p14:xfrm>
                <a:off x="4358670" y="3054225"/>
                <a:ext cx="316080" cy="126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E39591B-C27E-470F-B759-23F899CF4C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50030" y="3045225"/>
                  <a:ext cx="333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CE2676E-40D9-4587-9DDA-D3BEA10372BD}"/>
                    </a:ext>
                  </a:extLst>
                </p14:cNvPr>
                <p14:cNvContentPartPr/>
                <p14:nvPr/>
              </p14:nvContentPartPr>
              <p14:xfrm>
                <a:off x="4842150" y="2931105"/>
                <a:ext cx="321480" cy="228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CE2676E-40D9-4587-9DDA-D3BEA10372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33150" y="2922465"/>
                  <a:ext cx="3391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D637A525-622A-4A4A-9C58-E80E1625C448}"/>
              </a:ext>
            </a:extLst>
          </p:cNvPr>
          <p:cNvGrpSpPr/>
          <p:nvPr/>
        </p:nvGrpSpPr>
        <p:grpSpPr>
          <a:xfrm>
            <a:off x="1457070" y="4137105"/>
            <a:ext cx="1448640" cy="561960"/>
            <a:chOff x="1457070" y="4137105"/>
            <a:chExt cx="144864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7732B66-1D98-4604-8523-ED2D4CFC1B59}"/>
                    </a:ext>
                  </a:extLst>
                </p14:cNvPr>
                <p14:cNvContentPartPr/>
                <p14:nvPr/>
              </p14:nvContentPartPr>
              <p14:xfrm>
                <a:off x="1457070" y="4137105"/>
                <a:ext cx="347400" cy="470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7732B66-1D98-4604-8523-ED2D4CFC1B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48070" y="4128105"/>
                  <a:ext cx="3650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D1824FB-699F-4C01-BE8A-2B6610F6A75E}"/>
                    </a:ext>
                  </a:extLst>
                </p14:cNvPr>
                <p14:cNvContentPartPr/>
                <p14:nvPr/>
              </p14:nvContentPartPr>
              <p14:xfrm>
                <a:off x="1881510" y="4394145"/>
                <a:ext cx="186840" cy="213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D1824FB-699F-4C01-BE8A-2B6610F6A7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72870" y="4385505"/>
                  <a:ext cx="204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065A1A8-6D6F-4C6E-BCAE-3BAB6F8F2E02}"/>
                    </a:ext>
                  </a:extLst>
                </p14:cNvPr>
                <p14:cNvContentPartPr/>
                <p14:nvPr/>
              </p14:nvContentPartPr>
              <p14:xfrm>
                <a:off x="1882230" y="4488465"/>
                <a:ext cx="210960" cy="54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065A1A8-6D6F-4C6E-BCAE-3BAB6F8F2E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73230" y="4479465"/>
                  <a:ext cx="228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530C3E6-B339-4FDC-9EA6-2DC450716493}"/>
                    </a:ext>
                  </a:extLst>
                </p14:cNvPr>
                <p14:cNvContentPartPr/>
                <p14:nvPr/>
              </p14:nvContentPartPr>
              <p14:xfrm>
                <a:off x="2191110" y="4498545"/>
                <a:ext cx="306000" cy="2005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530C3E6-B339-4FDC-9EA6-2DC4507164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82110" y="4489905"/>
                  <a:ext cx="323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C8239D7-1FB3-47F2-8E96-AC5D3031396B}"/>
                    </a:ext>
                  </a:extLst>
                </p14:cNvPr>
                <p14:cNvContentPartPr/>
                <p14:nvPr/>
              </p14:nvContentPartPr>
              <p14:xfrm>
                <a:off x="2401710" y="4364625"/>
                <a:ext cx="64440" cy="1026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C8239D7-1FB3-47F2-8E96-AC5D3031396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92710" y="4355985"/>
                  <a:ext cx="82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85147F4-0EC2-43EE-A9C1-DC26AC8903CD}"/>
                    </a:ext>
                  </a:extLst>
                </p14:cNvPr>
                <p14:cNvContentPartPr/>
                <p14:nvPr/>
              </p14:nvContentPartPr>
              <p14:xfrm>
                <a:off x="2568750" y="4429425"/>
                <a:ext cx="336960" cy="1904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85147F4-0EC2-43EE-A9C1-DC26AC8903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60110" y="4420785"/>
                  <a:ext cx="3546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52B412FF-A9E9-42BF-AA66-19C3471C22C5}"/>
              </a:ext>
            </a:extLst>
          </p:cNvPr>
          <p:cNvGrpSpPr/>
          <p:nvPr/>
        </p:nvGrpSpPr>
        <p:grpSpPr>
          <a:xfrm>
            <a:off x="3261390" y="4394865"/>
            <a:ext cx="245160" cy="157680"/>
            <a:chOff x="3261390" y="4394865"/>
            <a:chExt cx="245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11A9E6B-D9C3-45D7-9F37-43D5A9F68B1E}"/>
                    </a:ext>
                  </a:extLst>
                </p14:cNvPr>
                <p14:cNvContentPartPr/>
                <p14:nvPr/>
              </p14:nvContentPartPr>
              <p14:xfrm>
                <a:off x="3265350" y="4394865"/>
                <a:ext cx="241200" cy="273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11A9E6B-D9C3-45D7-9F37-43D5A9F68B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56350" y="4385865"/>
                  <a:ext cx="25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BAE25D2-98FD-4404-9A2C-E21E305B0F2A}"/>
                    </a:ext>
                  </a:extLst>
                </p14:cNvPr>
                <p14:cNvContentPartPr/>
                <p14:nvPr/>
              </p14:nvContentPartPr>
              <p14:xfrm>
                <a:off x="3261390" y="4506825"/>
                <a:ext cx="244080" cy="45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BAE25D2-98FD-4404-9A2C-E21E305B0F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2390" y="4498185"/>
                  <a:ext cx="2617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9CA2D8A3-744B-47F3-AED4-1D751C577053}"/>
              </a:ext>
            </a:extLst>
          </p:cNvPr>
          <p:cNvGrpSpPr/>
          <p:nvPr/>
        </p:nvGrpSpPr>
        <p:grpSpPr>
          <a:xfrm>
            <a:off x="3843870" y="4174545"/>
            <a:ext cx="1220400" cy="296280"/>
            <a:chOff x="3843870" y="4174545"/>
            <a:chExt cx="12204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3960521-7222-4548-8400-1FBA1FED5AEF}"/>
                    </a:ext>
                  </a:extLst>
                </p14:cNvPr>
                <p14:cNvContentPartPr/>
                <p14:nvPr/>
              </p14:nvContentPartPr>
              <p14:xfrm>
                <a:off x="3843870" y="4338345"/>
                <a:ext cx="214200" cy="128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3960521-7222-4548-8400-1FBA1FED5A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34870" y="4329345"/>
                  <a:ext cx="231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8D24446-8B91-4D5B-A848-66BB0F36BC92}"/>
                    </a:ext>
                  </a:extLst>
                </p14:cNvPr>
                <p14:cNvContentPartPr/>
                <p14:nvPr/>
              </p14:nvContentPartPr>
              <p14:xfrm>
                <a:off x="4067070" y="4174545"/>
                <a:ext cx="61200" cy="1137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8D24446-8B91-4D5B-A848-66BB0F36BC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58430" y="4165545"/>
                  <a:ext cx="78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D80A649F-2DFD-43B7-A47F-3E5E938B4677}"/>
                    </a:ext>
                  </a:extLst>
                </p14:cNvPr>
                <p14:cNvContentPartPr/>
                <p14:nvPr/>
              </p14:nvContentPartPr>
              <p14:xfrm>
                <a:off x="4236630" y="4338705"/>
                <a:ext cx="180720" cy="1321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D80A649F-2DFD-43B7-A47F-3E5E938B46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27990" y="4330065"/>
                  <a:ext cx="198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33046BE-69D2-461B-A07E-2AB149B05DE9}"/>
                    </a:ext>
                  </a:extLst>
                </p14:cNvPr>
                <p14:cNvContentPartPr/>
                <p14:nvPr/>
              </p14:nvContentPartPr>
              <p14:xfrm>
                <a:off x="4542270" y="4249065"/>
                <a:ext cx="256680" cy="2116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33046BE-69D2-461B-A07E-2AB149B05D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33630" y="4240065"/>
                  <a:ext cx="274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2CF42B9-7FEC-4010-9D84-D922859CFD5F}"/>
                    </a:ext>
                  </a:extLst>
                </p14:cNvPr>
                <p14:cNvContentPartPr/>
                <p14:nvPr/>
              </p14:nvContentPartPr>
              <p14:xfrm>
                <a:off x="5021070" y="4395225"/>
                <a:ext cx="43200" cy="23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2CF42B9-7FEC-4010-9D84-D922859CFD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12070" y="4386585"/>
                  <a:ext cx="60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03DF7A53-8FD8-4645-9999-0F63BBC1FAE9}"/>
              </a:ext>
            </a:extLst>
          </p:cNvPr>
          <p:cNvGrpSpPr/>
          <p:nvPr/>
        </p:nvGrpSpPr>
        <p:grpSpPr>
          <a:xfrm>
            <a:off x="5340750" y="4031985"/>
            <a:ext cx="2072160" cy="558360"/>
            <a:chOff x="5340750" y="4031985"/>
            <a:chExt cx="207216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B68ABA5-A78E-43A6-913D-FE9AA5755967}"/>
                    </a:ext>
                  </a:extLst>
                </p14:cNvPr>
                <p14:cNvContentPartPr/>
                <p14:nvPr/>
              </p14:nvContentPartPr>
              <p14:xfrm>
                <a:off x="5340750" y="4031985"/>
                <a:ext cx="400680" cy="4140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B68ABA5-A78E-43A6-913D-FE9AA57559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31750" y="4023345"/>
                  <a:ext cx="418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1451F59-9E5C-4078-B93F-A454C63B2418}"/>
                    </a:ext>
                  </a:extLst>
                </p14:cNvPr>
                <p14:cNvContentPartPr/>
                <p14:nvPr/>
              </p14:nvContentPartPr>
              <p14:xfrm>
                <a:off x="5931510" y="4289385"/>
                <a:ext cx="150480" cy="2224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1451F59-9E5C-4078-B93F-A454C63B24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22870" y="4280385"/>
                  <a:ext cx="16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8A3FC5F5-6A6B-44A2-AF74-64BBFAE0366D}"/>
                    </a:ext>
                  </a:extLst>
                </p14:cNvPr>
                <p14:cNvContentPartPr/>
                <p14:nvPr/>
              </p14:nvContentPartPr>
              <p14:xfrm>
                <a:off x="5833950" y="4434105"/>
                <a:ext cx="264240" cy="482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8A3FC5F5-6A6B-44A2-AF74-64BBFAE036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25310" y="4425105"/>
                  <a:ext cx="281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A5019BA-516E-4148-BDC0-1D969A7FC52F}"/>
                    </a:ext>
                  </a:extLst>
                </p14:cNvPr>
                <p14:cNvContentPartPr/>
                <p14:nvPr/>
              </p14:nvContentPartPr>
              <p14:xfrm>
                <a:off x="6186030" y="4363185"/>
                <a:ext cx="211680" cy="227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A5019BA-516E-4148-BDC0-1D969A7FC52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77390" y="4354545"/>
                  <a:ext cx="229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29ED03E-8F2B-4966-99EF-3B476783C977}"/>
                    </a:ext>
                  </a:extLst>
                </p14:cNvPr>
                <p14:cNvContentPartPr/>
                <p14:nvPr/>
              </p14:nvContentPartPr>
              <p14:xfrm>
                <a:off x="6529110" y="4339065"/>
                <a:ext cx="173160" cy="1911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29ED03E-8F2B-4966-99EF-3B476783C9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20110" y="4330425"/>
                  <a:ext cx="190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00F5A5B-3698-40DF-90DA-24FEE5D33775}"/>
                    </a:ext>
                  </a:extLst>
                </p14:cNvPr>
                <p14:cNvContentPartPr/>
                <p14:nvPr/>
              </p14:nvContentPartPr>
              <p14:xfrm>
                <a:off x="6524070" y="4195425"/>
                <a:ext cx="149040" cy="77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00F5A5B-3698-40DF-90DA-24FEE5D337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15430" y="4186425"/>
                  <a:ext cx="166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4D7E524-D697-4F61-8AA8-58AC4C1D94C9}"/>
                    </a:ext>
                  </a:extLst>
                </p14:cNvPr>
                <p14:cNvContentPartPr/>
                <p14:nvPr/>
              </p14:nvContentPartPr>
              <p14:xfrm>
                <a:off x="6697590" y="4291185"/>
                <a:ext cx="205200" cy="2210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4D7E524-D697-4F61-8AA8-58AC4C1D94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88590" y="4282185"/>
                  <a:ext cx="222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3E95402-10C5-46E0-B79E-42A555F91F3C}"/>
                    </a:ext>
                  </a:extLst>
                </p14:cNvPr>
                <p14:cNvContentPartPr/>
                <p14:nvPr/>
              </p14:nvContentPartPr>
              <p14:xfrm>
                <a:off x="7140750" y="4296945"/>
                <a:ext cx="272160" cy="24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3E95402-10C5-46E0-B79E-42A555F91F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32110" y="4288305"/>
                  <a:ext cx="28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7FAA61D8-E2C5-4BB0-A9A1-123F8ACF0BD9}"/>
                    </a:ext>
                  </a:extLst>
                </p14:cNvPr>
                <p14:cNvContentPartPr/>
                <p14:nvPr/>
              </p14:nvContentPartPr>
              <p14:xfrm>
                <a:off x="7187190" y="4414665"/>
                <a:ext cx="208080" cy="21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7FAA61D8-E2C5-4BB0-A9A1-123F8ACF0B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78550" y="4406025"/>
                  <a:ext cx="2257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587E2345-3D3A-4B93-9E6E-51DFD0431584}"/>
              </a:ext>
            </a:extLst>
          </p:cNvPr>
          <p:cNvGrpSpPr/>
          <p:nvPr/>
        </p:nvGrpSpPr>
        <p:grpSpPr>
          <a:xfrm>
            <a:off x="7707030" y="4038105"/>
            <a:ext cx="1550160" cy="373680"/>
            <a:chOff x="7707030" y="4038105"/>
            <a:chExt cx="15501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121FAE3-AA52-411E-A766-54AC16C91C22}"/>
                    </a:ext>
                  </a:extLst>
                </p14:cNvPr>
                <p14:cNvContentPartPr/>
                <p14:nvPr/>
              </p14:nvContentPartPr>
              <p14:xfrm>
                <a:off x="7707030" y="4116225"/>
                <a:ext cx="256680" cy="2772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121FAE3-AA52-411E-A766-54AC16C91C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98030" y="4107225"/>
                  <a:ext cx="274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03B9D4C-5B75-4E55-8B97-4B6B55DD6A4C}"/>
                    </a:ext>
                  </a:extLst>
                </p14:cNvPr>
                <p14:cNvContentPartPr/>
                <p14:nvPr/>
              </p14:nvContentPartPr>
              <p14:xfrm>
                <a:off x="7996110" y="4108665"/>
                <a:ext cx="349200" cy="3031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03B9D4C-5B75-4E55-8B97-4B6B55DD6A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87110" y="4100025"/>
                  <a:ext cx="366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21FA1F8-030B-489A-9E50-649F9EBE0E65}"/>
                    </a:ext>
                  </a:extLst>
                </p14:cNvPr>
                <p14:cNvContentPartPr/>
                <p14:nvPr/>
              </p14:nvContentPartPr>
              <p14:xfrm>
                <a:off x="8411910" y="4200465"/>
                <a:ext cx="358200" cy="178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21FA1F8-030B-489A-9E50-649F9EBE0E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03270" y="4191465"/>
                  <a:ext cx="37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336CD94-88A4-4288-AD38-1F4C8A2089C8}"/>
                    </a:ext>
                  </a:extLst>
                </p14:cNvPr>
                <p14:cNvContentPartPr/>
                <p14:nvPr/>
              </p14:nvContentPartPr>
              <p14:xfrm>
                <a:off x="8897190" y="4038105"/>
                <a:ext cx="360000" cy="294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336CD94-88A4-4288-AD38-1F4C8A2089C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88550" y="4029465"/>
                  <a:ext cx="37764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D7C6F81D-9F05-476C-B350-87782E12A2F7}"/>
              </a:ext>
            </a:extLst>
          </p:cNvPr>
          <p:cNvGrpSpPr/>
          <p:nvPr/>
        </p:nvGrpSpPr>
        <p:grpSpPr>
          <a:xfrm>
            <a:off x="955590" y="2388225"/>
            <a:ext cx="9573480" cy="3015360"/>
            <a:chOff x="955590" y="2388225"/>
            <a:chExt cx="9573480" cy="30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2203DD5-53B4-4BBE-9BC8-80E1700809E0}"/>
                    </a:ext>
                  </a:extLst>
                </p14:cNvPr>
                <p14:cNvContentPartPr/>
                <p14:nvPr/>
              </p14:nvContentPartPr>
              <p14:xfrm>
                <a:off x="1076190" y="2449065"/>
                <a:ext cx="3620160" cy="1443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2203DD5-53B4-4BBE-9BC8-80E1700809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550" y="2440425"/>
                  <a:ext cx="36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CC4F98F-1709-42C6-9878-1D85A590E8CE}"/>
                    </a:ext>
                  </a:extLst>
                </p14:cNvPr>
                <p14:cNvContentPartPr/>
                <p14:nvPr/>
              </p14:nvContentPartPr>
              <p14:xfrm>
                <a:off x="1003830" y="2547705"/>
                <a:ext cx="125640" cy="28558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CC4F98F-1709-42C6-9878-1D85A590E8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5190" y="2539065"/>
                  <a:ext cx="143280" cy="28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80B25EF-72C8-42B1-A50F-EAB1DC2E4330}"/>
                    </a:ext>
                  </a:extLst>
                </p14:cNvPr>
                <p14:cNvContentPartPr/>
                <p14:nvPr/>
              </p14:nvContentPartPr>
              <p14:xfrm>
                <a:off x="4572150" y="2388225"/>
                <a:ext cx="1034640" cy="8978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80B25EF-72C8-42B1-A50F-EAB1DC2E43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63510" y="2379585"/>
                  <a:ext cx="105228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61F4BF04-2FE9-46CC-8233-F7A4BDE1766A}"/>
                    </a:ext>
                  </a:extLst>
                </p14:cNvPr>
                <p14:cNvContentPartPr/>
                <p14:nvPr/>
              </p14:nvContentPartPr>
              <p14:xfrm>
                <a:off x="5537310" y="3283905"/>
                <a:ext cx="4953960" cy="1252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61F4BF04-2FE9-46CC-8233-F7A4BDE176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28670" y="3274905"/>
                  <a:ext cx="4971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E68DDCB-E420-4061-8421-3D460DB77E56}"/>
                    </a:ext>
                  </a:extLst>
                </p14:cNvPr>
                <p14:cNvContentPartPr/>
                <p14:nvPr/>
              </p14:nvContentPartPr>
              <p14:xfrm>
                <a:off x="10291470" y="3362025"/>
                <a:ext cx="237600" cy="16358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E68DDCB-E420-4061-8421-3D460DB77E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82830" y="3353385"/>
                  <a:ext cx="255240" cy="16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7B7FFED-837E-46CA-B181-E3DAB67E14D6}"/>
                    </a:ext>
                  </a:extLst>
                </p14:cNvPr>
                <p14:cNvContentPartPr/>
                <p14:nvPr/>
              </p14:nvContentPartPr>
              <p14:xfrm>
                <a:off x="955590" y="4976625"/>
                <a:ext cx="9499680" cy="2232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7B7FFED-837E-46CA-B181-E3DAB67E14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6950" y="4967625"/>
                  <a:ext cx="95173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12A076CD-D8F9-4811-B47D-1BC85643026C}"/>
              </a:ext>
            </a:extLst>
          </p:cNvPr>
          <p:cNvGrpSpPr/>
          <p:nvPr/>
        </p:nvGrpSpPr>
        <p:grpSpPr>
          <a:xfrm>
            <a:off x="2791380" y="42825"/>
            <a:ext cx="8003160" cy="1998000"/>
            <a:chOff x="2791380" y="42825"/>
            <a:chExt cx="8003160" cy="19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BED4394-D6F1-4FC4-A574-389B735D1A5C}"/>
                    </a:ext>
                  </a:extLst>
                </p14:cNvPr>
                <p14:cNvContentPartPr/>
                <p14:nvPr/>
              </p14:nvContentPartPr>
              <p14:xfrm>
                <a:off x="2835660" y="858945"/>
                <a:ext cx="1043640" cy="82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BED4394-D6F1-4FC4-A574-389B735D1A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26660" y="850305"/>
                  <a:ext cx="1061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48A4B19-3907-47D1-968C-EB898745C911}"/>
                    </a:ext>
                  </a:extLst>
                </p14:cNvPr>
                <p14:cNvContentPartPr/>
                <p14:nvPr/>
              </p14:nvContentPartPr>
              <p14:xfrm>
                <a:off x="3013500" y="1006545"/>
                <a:ext cx="965520" cy="259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48A4B19-3907-47D1-968C-EB898745C9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04500" y="997545"/>
                  <a:ext cx="9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49DFE290-0A36-4381-950F-BBE88AD0386A}"/>
                    </a:ext>
                  </a:extLst>
                </p14:cNvPr>
                <p14:cNvContentPartPr/>
                <p14:nvPr/>
              </p14:nvContentPartPr>
              <p14:xfrm>
                <a:off x="2791380" y="1910505"/>
                <a:ext cx="691920" cy="792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49DFE290-0A36-4381-950F-BBE88AD038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82740" y="1901505"/>
                  <a:ext cx="709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D4E871A-9351-4023-AF2E-ABBB89ED99C2}"/>
                    </a:ext>
                  </a:extLst>
                </p14:cNvPr>
                <p14:cNvContentPartPr/>
                <p14:nvPr/>
              </p14:nvContentPartPr>
              <p14:xfrm>
                <a:off x="2905860" y="1990425"/>
                <a:ext cx="609120" cy="504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D4E871A-9351-4023-AF2E-ABBB89ED99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96860" y="1981785"/>
                  <a:ext cx="626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576148A-07BE-4145-86CD-D21AF875F70A}"/>
                    </a:ext>
                  </a:extLst>
                </p14:cNvPr>
                <p14:cNvContentPartPr/>
                <p14:nvPr/>
              </p14:nvContentPartPr>
              <p14:xfrm>
                <a:off x="5667780" y="42825"/>
                <a:ext cx="5078520" cy="1710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576148A-07BE-4145-86CD-D21AF875F7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58780" y="34185"/>
                  <a:ext cx="509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CF0D7C5-A97C-4683-874F-B372790B06AB}"/>
                    </a:ext>
                  </a:extLst>
                </p14:cNvPr>
                <p14:cNvContentPartPr/>
                <p14:nvPr/>
              </p14:nvContentPartPr>
              <p14:xfrm>
                <a:off x="5739060" y="207345"/>
                <a:ext cx="5055480" cy="12679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CF0D7C5-A97C-4683-874F-B372790B06A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30420" y="198345"/>
                  <a:ext cx="5073120" cy="128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814E03AC-750A-4E3F-B497-BC9CAC2504A0}"/>
                  </a:ext>
                </a:extLst>
              </p14:cNvPr>
              <p14:cNvContentPartPr/>
              <p14:nvPr/>
            </p14:nvContentPartPr>
            <p14:xfrm>
              <a:off x="10810380" y="676065"/>
              <a:ext cx="464760" cy="2016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814E03AC-750A-4E3F-B497-BC9CAC2504A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801380" y="667065"/>
                <a:ext cx="48240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A5822CA2-049F-4808-8B2C-849E1B5015EA}"/>
              </a:ext>
            </a:extLst>
          </p:cNvPr>
          <p:cNvGrpSpPr/>
          <p:nvPr/>
        </p:nvGrpSpPr>
        <p:grpSpPr>
          <a:xfrm>
            <a:off x="6193380" y="2526825"/>
            <a:ext cx="1317960" cy="213480"/>
            <a:chOff x="6193380" y="2526825"/>
            <a:chExt cx="13179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730F654B-CA87-4D18-B215-31C4FC8297C7}"/>
                    </a:ext>
                  </a:extLst>
                </p14:cNvPr>
                <p14:cNvContentPartPr/>
                <p14:nvPr/>
              </p14:nvContentPartPr>
              <p14:xfrm>
                <a:off x="6193380" y="2526825"/>
                <a:ext cx="1221120" cy="1162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730F654B-CA87-4D18-B215-31C4FC8297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84740" y="2517825"/>
                  <a:ext cx="1238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0BD1C649-8A28-4231-A747-93B32BC2937C}"/>
                    </a:ext>
                  </a:extLst>
                </p14:cNvPr>
                <p14:cNvContentPartPr/>
                <p14:nvPr/>
              </p14:nvContentPartPr>
              <p14:xfrm>
                <a:off x="6288420" y="2671905"/>
                <a:ext cx="1222920" cy="684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0BD1C649-8A28-4231-A747-93B32BC293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79780" y="2662905"/>
                  <a:ext cx="12405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5662CEB9-BEE0-4271-BC0E-A03D4ABBB38C}"/>
              </a:ext>
            </a:extLst>
          </p:cNvPr>
          <p:cNvGrpSpPr/>
          <p:nvPr/>
        </p:nvGrpSpPr>
        <p:grpSpPr>
          <a:xfrm>
            <a:off x="1453620" y="3445905"/>
            <a:ext cx="3855960" cy="256320"/>
            <a:chOff x="1453620" y="3445905"/>
            <a:chExt cx="38559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3217DDC-362C-4A59-8E40-AF3823223E4A}"/>
                    </a:ext>
                  </a:extLst>
                </p14:cNvPr>
                <p14:cNvContentPartPr/>
                <p14:nvPr/>
              </p14:nvContentPartPr>
              <p14:xfrm>
                <a:off x="1453620" y="3530505"/>
                <a:ext cx="3717360" cy="1717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3217DDC-362C-4A59-8E40-AF3823223E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44620" y="3521505"/>
                  <a:ext cx="3735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B8FB5FD-98A5-4165-994A-2F7DDDA4B16E}"/>
                    </a:ext>
                  </a:extLst>
                </p14:cNvPr>
                <p14:cNvContentPartPr/>
                <p14:nvPr/>
              </p14:nvContentPartPr>
              <p14:xfrm>
                <a:off x="1530660" y="3445905"/>
                <a:ext cx="3778920" cy="1857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B8FB5FD-98A5-4165-994A-2F7DDDA4B16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22020" y="3437265"/>
                  <a:ext cx="37965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88653AD7-41ED-4E23-8F8A-953EFBAC981F}"/>
                  </a:ext>
                </a:extLst>
              </p14:cNvPr>
              <p14:cNvContentPartPr/>
              <p14:nvPr/>
            </p14:nvContentPartPr>
            <p14:xfrm>
              <a:off x="3979380" y="4629585"/>
              <a:ext cx="3118320" cy="16848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88653AD7-41ED-4E23-8F8A-953EFBAC981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970740" y="4620585"/>
                <a:ext cx="3135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DE8F86D6-3E56-4E31-9681-8C98833176AD}"/>
                  </a:ext>
                </a:extLst>
              </p14:cNvPr>
              <p14:cNvContentPartPr/>
              <p14:nvPr/>
            </p14:nvContentPartPr>
            <p14:xfrm>
              <a:off x="7873860" y="4647225"/>
              <a:ext cx="1457280" cy="5472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DE8F86D6-3E56-4E31-9681-8C98833176A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865220" y="4638585"/>
                <a:ext cx="1474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D31F0D25-25F6-4EBA-A354-52AAE3CCCF06}"/>
                  </a:ext>
                </a:extLst>
              </p14:cNvPr>
              <p14:cNvContentPartPr/>
              <p14:nvPr/>
            </p14:nvContentPartPr>
            <p14:xfrm>
              <a:off x="7975380" y="4766025"/>
              <a:ext cx="1401840" cy="2160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D31F0D25-25F6-4EBA-A354-52AAE3CCCF0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966740" y="4757025"/>
                <a:ext cx="141948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o 172">
            <a:extLst>
              <a:ext uri="{FF2B5EF4-FFF2-40B4-BE49-F238E27FC236}">
                <a16:creationId xmlns:a16="http://schemas.microsoft.com/office/drawing/2014/main" id="{EFB404C5-A30B-4754-A1A4-5527940F8EDE}"/>
              </a:ext>
            </a:extLst>
          </p:cNvPr>
          <p:cNvGrpSpPr/>
          <p:nvPr/>
        </p:nvGrpSpPr>
        <p:grpSpPr>
          <a:xfrm>
            <a:off x="1618860" y="4812825"/>
            <a:ext cx="1368000" cy="209160"/>
            <a:chOff x="1618860" y="4812825"/>
            <a:chExt cx="13680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E5F56F5-A800-4D24-A4CF-12DC267A50EC}"/>
                    </a:ext>
                  </a:extLst>
                </p14:cNvPr>
                <p14:cNvContentPartPr/>
                <p14:nvPr/>
              </p14:nvContentPartPr>
              <p14:xfrm>
                <a:off x="1618860" y="4812825"/>
                <a:ext cx="1276560" cy="51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E5F56F5-A800-4D24-A4CF-12DC267A50E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09860" y="4803825"/>
                  <a:ext cx="1294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3BDF6B0-A510-4AB0-B909-1BA3DB514382}"/>
                    </a:ext>
                  </a:extLst>
                </p14:cNvPr>
                <p14:cNvContentPartPr/>
                <p14:nvPr/>
              </p14:nvContentPartPr>
              <p14:xfrm>
                <a:off x="1638660" y="4868265"/>
                <a:ext cx="1348200" cy="1537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3BDF6B0-A510-4AB0-B909-1BA3DB5143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30020" y="4859265"/>
                  <a:ext cx="136584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101DE255-646F-4C2B-93E9-721082C2FA3D}"/>
                  </a:ext>
                </a:extLst>
              </p14:cNvPr>
              <p14:cNvContentPartPr/>
              <p14:nvPr/>
            </p14:nvContentPartPr>
            <p14:xfrm>
              <a:off x="-1618980" y="2464905"/>
              <a:ext cx="18720" cy="1188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101DE255-646F-4C2B-93E9-721082C2FA3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-1627620" y="2455905"/>
                <a:ext cx="36360" cy="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1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F6D514D8-87AB-4B27-B9F5-016B54F509A4}"/>
              </a:ext>
            </a:extLst>
          </p:cNvPr>
          <p:cNvGrpSpPr/>
          <p:nvPr/>
        </p:nvGrpSpPr>
        <p:grpSpPr>
          <a:xfrm>
            <a:off x="707550" y="2648865"/>
            <a:ext cx="1130040" cy="602280"/>
            <a:chOff x="707550" y="2648865"/>
            <a:chExt cx="113004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5B4A7A3-5384-4CC0-829C-5EC1FDB004A9}"/>
                    </a:ext>
                  </a:extLst>
                </p14:cNvPr>
                <p14:cNvContentPartPr/>
                <p14:nvPr/>
              </p14:nvContentPartPr>
              <p14:xfrm>
                <a:off x="707550" y="2648865"/>
                <a:ext cx="255240" cy="549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5B4A7A3-5384-4CC0-829C-5EC1FDB004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8910" y="2639865"/>
                  <a:ext cx="2728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EE5237B-4A6D-4F30-9E5D-11578CB0189D}"/>
                    </a:ext>
                  </a:extLst>
                </p14:cNvPr>
                <p14:cNvContentPartPr/>
                <p14:nvPr/>
              </p14:nvContentPartPr>
              <p14:xfrm>
                <a:off x="1070790" y="3042705"/>
                <a:ext cx="169560" cy="208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EE5237B-4A6D-4F30-9E5D-11578CB018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1790" y="3034065"/>
                  <a:ext cx="187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D9CC627-FB85-4613-8A6F-064D9DAE08F3}"/>
                    </a:ext>
                  </a:extLst>
                </p14:cNvPr>
                <p14:cNvContentPartPr/>
                <p14:nvPr/>
              </p14:nvContentPartPr>
              <p14:xfrm>
                <a:off x="1069350" y="3116145"/>
                <a:ext cx="136080" cy="37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D9CC627-FB85-4613-8A6F-064D9DAE08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0710" y="3107145"/>
                  <a:ext cx="15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B930002-19D6-4796-890F-F45D4CC11658}"/>
                    </a:ext>
                  </a:extLst>
                </p14:cNvPr>
                <p14:cNvContentPartPr/>
                <p14:nvPr/>
              </p14:nvContentPartPr>
              <p14:xfrm>
                <a:off x="1033350" y="3001305"/>
                <a:ext cx="207720" cy="59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B930002-19D6-4796-890F-F45D4CC116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4350" y="2992305"/>
                  <a:ext cx="225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AB82106-BED3-48D0-9173-FB17B25C054F}"/>
                    </a:ext>
                  </a:extLst>
                </p14:cNvPr>
                <p14:cNvContentPartPr/>
                <p14:nvPr/>
              </p14:nvContentPartPr>
              <p14:xfrm>
                <a:off x="1692870" y="3016785"/>
                <a:ext cx="144720" cy="18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AB82106-BED3-48D0-9173-FB17B25C05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3870" y="3007785"/>
                  <a:ext cx="162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2514E36-0ED8-479F-BF50-E7F6B91603B7}"/>
                    </a:ext>
                  </a:extLst>
                </p14:cNvPr>
                <p14:cNvContentPartPr/>
                <p14:nvPr/>
              </p14:nvContentPartPr>
              <p14:xfrm>
                <a:off x="1724910" y="3132345"/>
                <a:ext cx="107640" cy="154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2514E36-0ED8-479F-BF50-E7F6B91603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5910" y="3123705"/>
                  <a:ext cx="12528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110091F0-21A3-40A0-B5C4-F1A19D9840CB}"/>
                  </a:ext>
                </a:extLst>
              </p14:cNvPr>
              <p14:cNvContentPartPr/>
              <p14:nvPr/>
            </p14:nvContentPartPr>
            <p14:xfrm>
              <a:off x="2299110" y="2984025"/>
              <a:ext cx="2485080" cy="774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110091F0-21A3-40A0-B5C4-F1A19D9840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0470" y="2975025"/>
                <a:ext cx="25027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AE912C29-8483-482F-94D5-D6E93D064B20}"/>
              </a:ext>
            </a:extLst>
          </p:cNvPr>
          <p:cNvGrpSpPr/>
          <p:nvPr/>
        </p:nvGrpSpPr>
        <p:grpSpPr>
          <a:xfrm>
            <a:off x="3676470" y="2298225"/>
            <a:ext cx="745560" cy="639360"/>
            <a:chOff x="3676470" y="2298225"/>
            <a:chExt cx="7455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6FB5720-E946-4FB5-8AB4-8B815D56A482}"/>
                    </a:ext>
                  </a:extLst>
                </p14:cNvPr>
                <p14:cNvContentPartPr/>
                <p14:nvPr/>
              </p14:nvContentPartPr>
              <p14:xfrm>
                <a:off x="3676470" y="2805825"/>
                <a:ext cx="133920" cy="7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6FB5720-E946-4FB5-8AB4-8B815D56A4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7470" y="2797185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3FFD29F-7C90-49C3-B895-CC3F416BB3FF}"/>
                    </a:ext>
                  </a:extLst>
                </p14:cNvPr>
                <p14:cNvContentPartPr/>
                <p14:nvPr/>
              </p14:nvContentPartPr>
              <p14:xfrm>
                <a:off x="3927390" y="2298225"/>
                <a:ext cx="316800" cy="563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3FFD29F-7C90-49C3-B895-CC3F416BB3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18750" y="2289225"/>
                  <a:ext cx="3344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8130816-944E-47BD-85EE-200FA0AD6606}"/>
                    </a:ext>
                  </a:extLst>
                </p14:cNvPr>
                <p14:cNvContentPartPr/>
                <p14:nvPr/>
              </p14:nvContentPartPr>
              <p14:xfrm>
                <a:off x="4269030" y="2715465"/>
                <a:ext cx="153000" cy="2221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8130816-944E-47BD-85EE-200FA0AD66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0390" y="2706465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33D237E-0914-4E6F-B2B5-E8825FADDA2B}"/>
                    </a:ext>
                  </a:extLst>
                </p14:cNvPr>
                <p14:cNvContentPartPr/>
                <p14:nvPr/>
              </p14:nvContentPartPr>
              <p14:xfrm>
                <a:off x="4288830" y="2831025"/>
                <a:ext cx="110880" cy="25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33D237E-0914-4E6F-B2B5-E8825FADDA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9830" y="2822025"/>
                  <a:ext cx="12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CA8E15A-784E-48E5-8B8C-594595AC162C}"/>
              </a:ext>
            </a:extLst>
          </p:cNvPr>
          <p:cNvGrpSpPr/>
          <p:nvPr/>
        </p:nvGrpSpPr>
        <p:grpSpPr>
          <a:xfrm>
            <a:off x="2536350" y="3406665"/>
            <a:ext cx="549360" cy="512280"/>
            <a:chOff x="2536350" y="3406665"/>
            <a:chExt cx="5493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C0A2555-95C7-46BC-9F29-9591EE77AAAC}"/>
                    </a:ext>
                  </a:extLst>
                </p14:cNvPr>
                <p14:cNvContentPartPr/>
                <p14:nvPr/>
              </p14:nvContentPartPr>
              <p14:xfrm>
                <a:off x="2536350" y="3406665"/>
                <a:ext cx="291600" cy="385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C0A2555-95C7-46BC-9F29-9591EE77AA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7710" y="3398025"/>
                  <a:ext cx="309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53A9B6B-9B7F-4353-9275-72DB396D0C69}"/>
                    </a:ext>
                  </a:extLst>
                </p14:cNvPr>
                <p14:cNvContentPartPr/>
                <p14:nvPr/>
              </p14:nvContentPartPr>
              <p14:xfrm>
                <a:off x="2913630" y="3702945"/>
                <a:ext cx="172080" cy="216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53A9B6B-9B7F-4353-9275-72DB396D0C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4630" y="3694305"/>
                  <a:ext cx="189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A7023F0-EE1F-467C-93CF-143DD1ADD93A}"/>
                    </a:ext>
                  </a:extLst>
                </p14:cNvPr>
                <p14:cNvContentPartPr/>
                <p14:nvPr/>
              </p14:nvContentPartPr>
              <p14:xfrm>
                <a:off x="2950350" y="3799425"/>
                <a:ext cx="122760" cy="111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A7023F0-EE1F-467C-93CF-143DD1ADD9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1350" y="3790785"/>
                  <a:ext cx="1404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4F67767-5B7E-4589-8BEA-443F8DBE198D}"/>
              </a:ext>
            </a:extLst>
          </p:cNvPr>
          <p:cNvGrpSpPr/>
          <p:nvPr/>
        </p:nvGrpSpPr>
        <p:grpSpPr>
          <a:xfrm>
            <a:off x="3477750" y="3365265"/>
            <a:ext cx="1608120" cy="519840"/>
            <a:chOff x="3477750" y="3365265"/>
            <a:chExt cx="16081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5797FFB-E898-4D1E-BEA6-EA91096AC72C}"/>
                    </a:ext>
                  </a:extLst>
                </p14:cNvPr>
                <p14:cNvContentPartPr/>
                <p14:nvPr/>
              </p14:nvContentPartPr>
              <p14:xfrm>
                <a:off x="3540750" y="3513945"/>
                <a:ext cx="57960" cy="18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5797FFB-E898-4D1E-BEA6-EA91096AC7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32110" y="3505305"/>
                  <a:ext cx="75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C1657FA-E11B-45F1-BFF0-807A77DC4B36}"/>
                    </a:ext>
                  </a:extLst>
                </p14:cNvPr>
                <p14:cNvContentPartPr/>
                <p14:nvPr/>
              </p14:nvContentPartPr>
              <p14:xfrm>
                <a:off x="3477750" y="3599625"/>
                <a:ext cx="214560" cy="388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C1657FA-E11B-45F1-BFF0-807A77DC4B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8750" y="3590625"/>
                  <a:ext cx="232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6547015-DBE6-46A0-B04C-E3EF8B8886CB}"/>
                    </a:ext>
                  </a:extLst>
                </p14:cNvPr>
                <p14:cNvContentPartPr/>
                <p14:nvPr/>
              </p14:nvContentPartPr>
              <p14:xfrm>
                <a:off x="3797070" y="3365265"/>
                <a:ext cx="401760" cy="398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6547015-DBE6-46A0-B04C-E3EF8B8886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88070" y="3356625"/>
                  <a:ext cx="419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6973A5F-AED1-4091-B02B-801631A23323}"/>
                    </a:ext>
                  </a:extLst>
                </p14:cNvPr>
                <p14:cNvContentPartPr/>
                <p14:nvPr/>
              </p14:nvContentPartPr>
              <p14:xfrm>
                <a:off x="4295310" y="3581985"/>
                <a:ext cx="96480" cy="200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6973A5F-AED1-4091-B02B-801631A233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86310" y="3572985"/>
                  <a:ext cx="114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F4F312C-92CF-4FAF-BFA3-A2F1A5F22253}"/>
                    </a:ext>
                  </a:extLst>
                </p14:cNvPr>
                <p14:cNvContentPartPr/>
                <p14:nvPr/>
              </p14:nvContentPartPr>
              <p14:xfrm>
                <a:off x="4479990" y="3691065"/>
                <a:ext cx="248400" cy="185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F4F312C-92CF-4FAF-BFA3-A2F1A5F222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71350" y="3682425"/>
                  <a:ext cx="266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3854140-E66E-46A9-B64D-D456E42C30AA}"/>
                    </a:ext>
                  </a:extLst>
                </p14:cNvPr>
                <p14:cNvContentPartPr/>
                <p14:nvPr/>
              </p14:nvContentPartPr>
              <p14:xfrm>
                <a:off x="4776630" y="3619785"/>
                <a:ext cx="56520" cy="1540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3854140-E66E-46A9-B64D-D456E42C30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7630" y="3610785"/>
                  <a:ext cx="7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5D1F695-9F23-46A7-A75C-9E29F4473578}"/>
                    </a:ext>
                  </a:extLst>
                </p14:cNvPr>
                <p14:cNvContentPartPr/>
                <p14:nvPr/>
              </p14:nvContentPartPr>
              <p14:xfrm>
                <a:off x="4902630" y="3706545"/>
                <a:ext cx="183240" cy="149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5D1F695-9F23-46A7-A75C-9E29F44735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93630" y="3697545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46DF7B7-F76F-4E80-83CD-4B21D08A49C1}"/>
                    </a:ext>
                  </a:extLst>
                </p14:cNvPr>
                <p14:cNvContentPartPr/>
                <p14:nvPr/>
              </p14:nvContentPartPr>
              <p14:xfrm>
                <a:off x="4747470" y="3818505"/>
                <a:ext cx="13680" cy="66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46DF7B7-F76F-4E80-83CD-4B21D08A49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38470" y="3809505"/>
                  <a:ext cx="313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58F74337-B9C2-4925-B5DA-968BAB3DFCD9}"/>
              </a:ext>
            </a:extLst>
          </p:cNvPr>
          <p:cNvGrpSpPr/>
          <p:nvPr/>
        </p:nvGrpSpPr>
        <p:grpSpPr>
          <a:xfrm>
            <a:off x="1251150" y="3313785"/>
            <a:ext cx="436320" cy="276480"/>
            <a:chOff x="1251150" y="3313785"/>
            <a:chExt cx="4363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152F0D7-106D-4432-BF69-81A2E2F7A1B4}"/>
                    </a:ext>
                  </a:extLst>
                </p14:cNvPr>
                <p14:cNvContentPartPr/>
                <p14:nvPr/>
              </p14:nvContentPartPr>
              <p14:xfrm>
                <a:off x="1251150" y="3389385"/>
                <a:ext cx="165600" cy="2008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152F0D7-106D-4432-BF69-81A2E2F7A1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42150" y="3380745"/>
                  <a:ext cx="183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07ECA15-9D64-469B-82B9-BCA038579FB7}"/>
                    </a:ext>
                  </a:extLst>
                </p14:cNvPr>
                <p14:cNvContentPartPr/>
                <p14:nvPr/>
              </p14:nvContentPartPr>
              <p14:xfrm>
                <a:off x="1410990" y="3313785"/>
                <a:ext cx="78120" cy="218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07ECA15-9D64-469B-82B9-BCA038579F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02350" y="3305145"/>
                  <a:ext cx="95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A68E933-67EA-4218-AF4F-D0B1AADA328B}"/>
                    </a:ext>
                  </a:extLst>
                </p14:cNvPr>
                <p14:cNvContentPartPr/>
                <p14:nvPr/>
              </p14:nvContentPartPr>
              <p14:xfrm>
                <a:off x="1533030" y="3396945"/>
                <a:ext cx="154440" cy="1393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A68E933-67EA-4218-AF4F-D0B1AADA32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4390" y="3388305"/>
                  <a:ext cx="1720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7897A36-13B8-4651-8E04-5102AACA068C}"/>
              </a:ext>
            </a:extLst>
          </p:cNvPr>
          <p:cNvGrpSpPr/>
          <p:nvPr/>
        </p:nvGrpSpPr>
        <p:grpSpPr>
          <a:xfrm>
            <a:off x="576510" y="384825"/>
            <a:ext cx="1216080" cy="830160"/>
            <a:chOff x="576510" y="384825"/>
            <a:chExt cx="121608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3A2BB95-D761-4D0F-8556-1E142E1E2201}"/>
                    </a:ext>
                  </a:extLst>
                </p14:cNvPr>
                <p14:cNvContentPartPr/>
                <p14:nvPr/>
              </p14:nvContentPartPr>
              <p14:xfrm>
                <a:off x="576510" y="384825"/>
                <a:ext cx="243000" cy="503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3A2BB95-D761-4D0F-8556-1E142E1E22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7510" y="375825"/>
                  <a:ext cx="260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D0C8E94-D04F-4A6C-9878-4D51E52D0AA8}"/>
                    </a:ext>
                  </a:extLst>
                </p14:cNvPr>
                <p14:cNvContentPartPr/>
                <p14:nvPr/>
              </p14:nvContentPartPr>
              <p14:xfrm>
                <a:off x="901950" y="781905"/>
                <a:ext cx="170640" cy="2073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D0C8E94-D04F-4A6C-9878-4D51E52D0A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3310" y="773265"/>
                  <a:ext cx="188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929F99A-AC79-4A21-83A8-E78C6B32E334}"/>
                    </a:ext>
                  </a:extLst>
                </p14:cNvPr>
                <p14:cNvContentPartPr/>
                <p14:nvPr/>
              </p14:nvContentPartPr>
              <p14:xfrm>
                <a:off x="885030" y="869385"/>
                <a:ext cx="140760" cy="432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929F99A-AC79-4A21-83A8-E78C6B32E3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6390" y="860385"/>
                  <a:ext cx="158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52CCCA7-C624-4B8E-9536-D75DCCC6F6D5}"/>
                    </a:ext>
                  </a:extLst>
                </p14:cNvPr>
                <p14:cNvContentPartPr/>
                <p14:nvPr/>
              </p14:nvContentPartPr>
              <p14:xfrm>
                <a:off x="902310" y="716385"/>
                <a:ext cx="266760" cy="110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52CCCA7-C624-4B8E-9536-D75DCCC6F6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3670" y="707745"/>
                  <a:ext cx="28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57CCE78-F51C-45CF-B1CC-105E8F15D984}"/>
                    </a:ext>
                  </a:extLst>
                </p14:cNvPr>
                <p14:cNvContentPartPr/>
                <p14:nvPr/>
              </p14:nvContentPartPr>
              <p14:xfrm>
                <a:off x="1650390" y="596865"/>
                <a:ext cx="129240" cy="17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57CCE78-F51C-45CF-B1CC-105E8F15D9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41390" y="588225"/>
                  <a:ext cx="146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77B4022-9D76-4AE8-BE9E-D0911080CC20}"/>
                    </a:ext>
                  </a:extLst>
                </p14:cNvPr>
                <p14:cNvContentPartPr/>
                <p14:nvPr/>
              </p14:nvContentPartPr>
              <p14:xfrm>
                <a:off x="1650390" y="685425"/>
                <a:ext cx="142200" cy="7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77B4022-9D76-4AE8-BE9E-D0911080CC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41390" y="676785"/>
                  <a:ext cx="159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E25DED7-52EB-40C0-BCAF-886BCCDCB298}"/>
                    </a:ext>
                  </a:extLst>
                </p14:cNvPr>
                <p14:cNvContentPartPr/>
                <p14:nvPr/>
              </p14:nvContentPartPr>
              <p14:xfrm>
                <a:off x="1085910" y="985305"/>
                <a:ext cx="192240" cy="2296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E25DED7-52EB-40C0-BCAF-886BCCDCB2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10" y="976305"/>
                  <a:ext cx="209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3335A12-8258-4B6F-A1BC-580C56F11BA7}"/>
                    </a:ext>
                  </a:extLst>
                </p14:cNvPr>
                <p14:cNvContentPartPr/>
                <p14:nvPr/>
              </p14:nvContentPartPr>
              <p14:xfrm>
                <a:off x="1288230" y="1014825"/>
                <a:ext cx="150480" cy="157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3335A12-8258-4B6F-A1BC-580C56F11B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79590" y="1005825"/>
                  <a:ext cx="16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19A75FE-DB44-4F2A-B55F-25FDB051D661}"/>
                    </a:ext>
                  </a:extLst>
                </p14:cNvPr>
                <p14:cNvContentPartPr/>
                <p14:nvPr/>
              </p14:nvContentPartPr>
              <p14:xfrm>
                <a:off x="1275990" y="912945"/>
                <a:ext cx="88200" cy="70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19A75FE-DB44-4F2A-B55F-25FDB051D6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67350" y="904305"/>
                  <a:ext cx="105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56B637A-DBD5-4687-BE80-900E26F17155}"/>
                    </a:ext>
                  </a:extLst>
                </p14:cNvPr>
                <p14:cNvContentPartPr/>
                <p14:nvPr/>
              </p14:nvContentPartPr>
              <p14:xfrm>
                <a:off x="1364910" y="979545"/>
                <a:ext cx="156600" cy="210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56B637A-DBD5-4687-BE80-900E26F171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55910" y="970905"/>
                  <a:ext cx="1742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E084EC57-70B4-43C2-9DC3-F4CAD93F778D}"/>
              </a:ext>
            </a:extLst>
          </p:cNvPr>
          <p:cNvGrpSpPr/>
          <p:nvPr/>
        </p:nvGrpSpPr>
        <p:grpSpPr>
          <a:xfrm>
            <a:off x="2488110" y="767145"/>
            <a:ext cx="2471400" cy="759960"/>
            <a:chOff x="2488110" y="767145"/>
            <a:chExt cx="2471400" cy="7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612E7E1-17E9-4D06-A573-BB135407EF71}"/>
                    </a:ext>
                  </a:extLst>
                </p14:cNvPr>
                <p14:cNvContentPartPr/>
                <p14:nvPr/>
              </p14:nvContentPartPr>
              <p14:xfrm>
                <a:off x="2488110" y="877305"/>
                <a:ext cx="303120" cy="3301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612E7E1-17E9-4D06-A573-BB135407EF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9470" y="868665"/>
                  <a:ext cx="320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FB45098-3A4F-41F9-A655-6B43832AB3D2}"/>
                    </a:ext>
                  </a:extLst>
                </p14:cNvPr>
                <p14:cNvContentPartPr/>
                <p14:nvPr/>
              </p14:nvContentPartPr>
              <p14:xfrm>
                <a:off x="2892390" y="1064505"/>
                <a:ext cx="178200" cy="187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FB45098-3A4F-41F9-A655-6B43832AB3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83390" y="1055505"/>
                  <a:ext cx="195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FABB122-A078-4D82-8E5E-B3A8BFA87941}"/>
                    </a:ext>
                  </a:extLst>
                </p14:cNvPr>
                <p14:cNvContentPartPr/>
                <p14:nvPr/>
              </p14:nvContentPartPr>
              <p14:xfrm>
                <a:off x="2862870" y="1163865"/>
                <a:ext cx="142200" cy="255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FABB122-A078-4D82-8E5E-B3A8BFA879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4230" y="1155225"/>
                  <a:ext cx="159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E6366B2-DF5D-44CE-A8D6-4B211EB85245}"/>
                    </a:ext>
                  </a:extLst>
                </p14:cNvPr>
                <p14:cNvContentPartPr/>
                <p14:nvPr/>
              </p14:nvContentPartPr>
              <p14:xfrm>
                <a:off x="3399990" y="934185"/>
                <a:ext cx="28800" cy="183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E6366B2-DF5D-44CE-A8D6-4B211EB852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1350" y="925545"/>
                  <a:ext cx="46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C0037B3-77AD-45BC-B5B2-2C03EFACAD9C}"/>
                    </a:ext>
                  </a:extLst>
                </p14:cNvPr>
                <p14:cNvContentPartPr/>
                <p14:nvPr/>
              </p14:nvContentPartPr>
              <p14:xfrm>
                <a:off x="3271110" y="1061985"/>
                <a:ext cx="222480" cy="320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C0037B3-77AD-45BC-B5B2-2C03EFACAD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62470" y="1053345"/>
                  <a:ext cx="240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71AFFC6-2C7E-46D7-B098-D9AB9C9D0073}"/>
                    </a:ext>
                  </a:extLst>
                </p14:cNvPr>
                <p14:cNvContentPartPr/>
                <p14:nvPr/>
              </p14:nvContentPartPr>
              <p14:xfrm>
                <a:off x="3687630" y="767145"/>
                <a:ext cx="338760" cy="393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71AFFC6-2C7E-46D7-B098-D9AB9C9D00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78630" y="758505"/>
                  <a:ext cx="356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BFC5A17-4121-422A-ACBD-AF2AAB971E27}"/>
                    </a:ext>
                  </a:extLst>
                </p14:cNvPr>
                <p14:cNvContentPartPr/>
                <p14:nvPr/>
              </p14:nvContentPartPr>
              <p14:xfrm>
                <a:off x="4099830" y="1028505"/>
                <a:ext cx="198360" cy="218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BFC5A17-4121-422A-ACBD-AF2AAB971E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90830" y="1019865"/>
                  <a:ext cx="216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BD7B900-B5B9-44ED-8B8D-FF0278520656}"/>
                    </a:ext>
                  </a:extLst>
                </p14:cNvPr>
                <p14:cNvContentPartPr/>
                <p14:nvPr/>
              </p14:nvContentPartPr>
              <p14:xfrm>
                <a:off x="4378110" y="1123545"/>
                <a:ext cx="236520" cy="225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BD7B900-B5B9-44ED-8B8D-FF02785206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69110" y="1114905"/>
                  <a:ext cx="254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DFB8E1B-CDC7-47DF-AB41-1A8543DA55B5}"/>
                    </a:ext>
                  </a:extLst>
                </p14:cNvPr>
                <p14:cNvContentPartPr/>
                <p14:nvPr/>
              </p14:nvContentPartPr>
              <p14:xfrm>
                <a:off x="4665390" y="1161345"/>
                <a:ext cx="167760" cy="150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DFB8E1B-CDC7-47DF-AB41-1A8543DA55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56390" y="1152705"/>
                  <a:ext cx="185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41D1906-0B3A-4FDB-8F33-E8382440C6AD}"/>
                    </a:ext>
                  </a:extLst>
                </p14:cNvPr>
                <p14:cNvContentPartPr/>
                <p14:nvPr/>
              </p14:nvContentPartPr>
              <p14:xfrm>
                <a:off x="4595190" y="982785"/>
                <a:ext cx="84240" cy="55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41D1906-0B3A-4FDB-8F33-E8382440C6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6190" y="974145"/>
                  <a:ext cx="101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56D646F-BDE4-46DA-8BC1-D0E02061D971}"/>
                    </a:ext>
                  </a:extLst>
                </p14:cNvPr>
                <p14:cNvContentPartPr/>
                <p14:nvPr/>
              </p14:nvContentPartPr>
              <p14:xfrm>
                <a:off x="4780950" y="1065585"/>
                <a:ext cx="178560" cy="258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56D646F-BDE4-46DA-8BC1-D0E02061D9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2310" y="1056585"/>
                  <a:ext cx="196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4BB1014-4883-43CE-9E7D-EDCB5F1F6F0A}"/>
                    </a:ext>
                  </a:extLst>
                </p14:cNvPr>
                <p14:cNvContentPartPr/>
                <p14:nvPr/>
              </p14:nvContentPartPr>
              <p14:xfrm>
                <a:off x="3006870" y="1334145"/>
                <a:ext cx="228240" cy="192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4BB1014-4883-43CE-9E7D-EDCB5F1F6F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8230" y="1325505"/>
                  <a:ext cx="245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80091A6-8A95-4469-9C77-CD68D935537C}"/>
                    </a:ext>
                  </a:extLst>
                </p14:cNvPr>
                <p14:cNvContentPartPr/>
                <p14:nvPr/>
              </p14:nvContentPartPr>
              <p14:xfrm>
                <a:off x="3144030" y="1265025"/>
                <a:ext cx="108000" cy="1537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80091A6-8A95-4469-9C77-CD68D93553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35030" y="1256385"/>
                  <a:ext cx="125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BBED269-9811-4500-B614-BAC74D274FC6}"/>
                    </a:ext>
                  </a:extLst>
                </p14:cNvPr>
                <p14:cNvContentPartPr/>
                <p14:nvPr/>
              </p14:nvContentPartPr>
              <p14:xfrm>
                <a:off x="3259590" y="1336665"/>
                <a:ext cx="120240" cy="1242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BBED269-9811-4500-B614-BAC74D274F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50590" y="1327665"/>
                  <a:ext cx="1378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A999ED55-5FF7-408D-A8EF-ABE1D97518C9}"/>
              </a:ext>
            </a:extLst>
          </p:cNvPr>
          <p:cNvGrpSpPr/>
          <p:nvPr/>
        </p:nvGrpSpPr>
        <p:grpSpPr>
          <a:xfrm>
            <a:off x="2367870" y="63345"/>
            <a:ext cx="2417040" cy="599400"/>
            <a:chOff x="2367870" y="63345"/>
            <a:chExt cx="241704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C6B8949-6186-4212-8FD6-BE0D43D5665A}"/>
                    </a:ext>
                  </a:extLst>
                </p14:cNvPr>
                <p14:cNvContentPartPr/>
                <p14:nvPr/>
              </p14:nvContentPartPr>
              <p14:xfrm>
                <a:off x="2419710" y="573465"/>
                <a:ext cx="2365200" cy="89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C6B8949-6186-4212-8FD6-BE0D43D566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11070" y="564825"/>
                  <a:ext cx="2382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781AD98-62E3-47D6-AEF6-6E38723E03E9}"/>
                    </a:ext>
                  </a:extLst>
                </p14:cNvPr>
                <p14:cNvContentPartPr/>
                <p14:nvPr/>
              </p14:nvContentPartPr>
              <p14:xfrm>
                <a:off x="2367870" y="152625"/>
                <a:ext cx="283320" cy="346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781AD98-62E3-47D6-AEF6-6E38723E03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8870" y="143625"/>
                  <a:ext cx="300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F5E972C-7FFE-4C96-94DF-74D0C5D02C7A}"/>
                    </a:ext>
                  </a:extLst>
                </p14:cNvPr>
                <p14:cNvContentPartPr/>
                <p14:nvPr/>
              </p14:nvContentPartPr>
              <p14:xfrm>
                <a:off x="2653710" y="384465"/>
                <a:ext cx="162000" cy="171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F5E972C-7FFE-4C96-94DF-74D0C5D02C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44710" y="375825"/>
                  <a:ext cx="179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9898A41-76DD-4DA5-A9A1-477E00461E4C}"/>
                    </a:ext>
                  </a:extLst>
                </p14:cNvPr>
                <p14:cNvContentPartPr/>
                <p14:nvPr/>
              </p14:nvContentPartPr>
              <p14:xfrm>
                <a:off x="2661990" y="470865"/>
                <a:ext cx="81000" cy="28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9898A41-76DD-4DA5-A9A1-477E00461E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52990" y="462225"/>
                  <a:ext cx="98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341CC8A-8FC5-4594-B9AA-CD3F1179B6F4}"/>
                    </a:ext>
                  </a:extLst>
                </p14:cNvPr>
                <p14:cNvContentPartPr/>
                <p14:nvPr/>
              </p14:nvContentPartPr>
              <p14:xfrm>
                <a:off x="2626710" y="368625"/>
                <a:ext cx="160920" cy="46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341CC8A-8FC5-4594-B9AA-CD3F1179B6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17710" y="359625"/>
                  <a:ext cx="178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0D72ABD-D5A9-4CFF-81AC-7E35448D46DA}"/>
                    </a:ext>
                  </a:extLst>
                </p14:cNvPr>
                <p14:cNvContentPartPr/>
                <p14:nvPr/>
              </p14:nvContentPartPr>
              <p14:xfrm>
                <a:off x="3586470" y="349545"/>
                <a:ext cx="146520" cy="118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0D72ABD-D5A9-4CFF-81AC-7E35448D46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77830" y="340905"/>
                  <a:ext cx="164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3CCE208-361D-4B1B-8F2B-BDD4CDE3BF38}"/>
                    </a:ext>
                  </a:extLst>
                </p14:cNvPr>
                <p14:cNvContentPartPr/>
                <p14:nvPr/>
              </p14:nvContentPartPr>
              <p14:xfrm>
                <a:off x="3904710" y="63345"/>
                <a:ext cx="192960" cy="362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3CCE208-361D-4B1B-8F2B-BDD4CDE3BF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5710" y="54345"/>
                  <a:ext cx="210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740C507-72FE-4B3B-8A41-81E1EEF61F3E}"/>
                    </a:ext>
                  </a:extLst>
                </p14:cNvPr>
                <p14:cNvContentPartPr/>
                <p14:nvPr/>
              </p14:nvContentPartPr>
              <p14:xfrm>
                <a:off x="4181550" y="261345"/>
                <a:ext cx="144000" cy="217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740C507-72FE-4B3B-8A41-81E1EEF61F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2550" y="252345"/>
                  <a:ext cx="161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D0FCDA7-6495-4721-BC72-E1CD34AC5CA4}"/>
                    </a:ext>
                  </a:extLst>
                </p14:cNvPr>
                <p14:cNvContentPartPr/>
                <p14:nvPr/>
              </p14:nvContentPartPr>
              <p14:xfrm>
                <a:off x="4187670" y="390945"/>
                <a:ext cx="104400" cy="302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D0FCDA7-6495-4721-BC72-E1CD34AC5C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79030" y="381945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D23C3E7-8F54-4F16-AF38-BC8FEA82D73A}"/>
                    </a:ext>
                  </a:extLst>
                </p14:cNvPr>
                <p14:cNvContentPartPr/>
                <p14:nvPr/>
              </p14:nvContentPartPr>
              <p14:xfrm>
                <a:off x="2858190" y="372225"/>
                <a:ext cx="203400" cy="239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D23C3E7-8F54-4F16-AF38-BC8FEA82D7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49550" y="363585"/>
                  <a:ext cx="221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689F012-E4F7-473F-92C1-6898363CA6CD}"/>
                    </a:ext>
                  </a:extLst>
                </p14:cNvPr>
                <p14:cNvContentPartPr/>
                <p14:nvPr/>
              </p14:nvContentPartPr>
              <p14:xfrm>
                <a:off x="3116310" y="381945"/>
                <a:ext cx="134640" cy="187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689F012-E4F7-473F-92C1-6898363C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07670" y="373305"/>
                  <a:ext cx="1522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336D937-AA3E-4869-873C-F23D41D31AEE}"/>
              </a:ext>
            </a:extLst>
          </p:cNvPr>
          <p:cNvGrpSpPr/>
          <p:nvPr/>
        </p:nvGrpSpPr>
        <p:grpSpPr>
          <a:xfrm>
            <a:off x="3059070" y="3935505"/>
            <a:ext cx="421200" cy="202320"/>
            <a:chOff x="3059070" y="3935505"/>
            <a:chExt cx="4212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1C81496-C474-48BF-A854-EF7087568D36}"/>
                    </a:ext>
                  </a:extLst>
                </p14:cNvPr>
                <p14:cNvContentPartPr/>
                <p14:nvPr/>
              </p14:nvContentPartPr>
              <p14:xfrm>
                <a:off x="3059070" y="3935505"/>
                <a:ext cx="158400" cy="2023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1C81496-C474-48BF-A854-EF7087568D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0430" y="3926505"/>
                  <a:ext cx="176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A3D53E9-F0C3-445D-A14F-AED6FD243C9F}"/>
                    </a:ext>
                  </a:extLst>
                </p14:cNvPr>
                <p14:cNvContentPartPr/>
                <p14:nvPr/>
              </p14:nvContentPartPr>
              <p14:xfrm>
                <a:off x="3216390" y="3979785"/>
                <a:ext cx="155160" cy="1267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A3D53E9-F0C3-445D-A14F-AED6FD243C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7750" y="3970785"/>
                  <a:ext cx="172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A6CE079-81E7-4335-9560-5FFB02284809}"/>
                    </a:ext>
                  </a:extLst>
                </p14:cNvPr>
                <p14:cNvContentPartPr/>
                <p14:nvPr/>
              </p14:nvContentPartPr>
              <p14:xfrm>
                <a:off x="3380910" y="3984825"/>
                <a:ext cx="99360" cy="1281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A6CE079-81E7-4335-9560-5FFB022848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71910" y="3975825"/>
                  <a:ext cx="11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2F90737-0C91-4776-8709-643CDC77A41F}"/>
                    </a:ext>
                  </a:extLst>
                </p14:cNvPr>
                <p14:cNvContentPartPr/>
                <p14:nvPr/>
              </p14:nvContentPartPr>
              <p14:xfrm>
                <a:off x="3353550" y="3998865"/>
                <a:ext cx="78120" cy="1270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2F90737-0C91-4776-8709-643CDC77A41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44910" y="3989865"/>
                  <a:ext cx="957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81D5EA08-1A0C-4B9A-8C6A-BD7954FF5E1F}"/>
              </a:ext>
            </a:extLst>
          </p:cNvPr>
          <p:cNvGrpSpPr/>
          <p:nvPr/>
        </p:nvGrpSpPr>
        <p:grpSpPr>
          <a:xfrm>
            <a:off x="2409630" y="2379585"/>
            <a:ext cx="950400" cy="696960"/>
            <a:chOff x="2409630" y="2379585"/>
            <a:chExt cx="95040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CED7F8B-6DF1-4618-8CB9-72F49C14D7FE}"/>
                    </a:ext>
                  </a:extLst>
                </p14:cNvPr>
                <p14:cNvContentPartPr/>
                <p14:nvPr/>
              </p14:nvContentPartPr>
              <p14:xfrm>
                <a:off x="2409630" y="2379585"/>
                <a:ext cx="361440" cy="4658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CED7F8B-6DF1-4618-8CB9-72F49C14D7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00630" y="2370945"/>
                  <a:ext cx="379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813FACC-31E0-4E1A-992F-860F0363F733}"/>
                    </a:ext>
                  </a:extLst>
                </p14:cNvPr>
                <p14:cNvContentPartPr/>
                <p14:nvPr/>
              </p14:nvContentPartPr>
              <p14:xfrm>
                <a:off x="2726790" y="2766225"/>
                <a:ext cx="177120" cy="168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813FACC-31E0-4E1A-992F-860F0363F7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8150" y="2757225"/>
                  <a:ext cx="194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31A9BFD-EA3B-4BA9-946E-2269279CBDFD}"/>
                    </a:ext>
                  </a:extLst>
                </p14:cNvPr>
                <p14:cNvContentPartPr/>
                <p14:nvPr/>
              </p14:nvContentPartPr>
              <p14:xfrm>
                <a:off x="2751270" y="2859105"/>
                <a:ext cx="96120" cy="190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31A9BFD-EA3B-4BA9-946E-2269279CBD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42630" y="2850465"/>
                  <a:ext cx="113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9ECFEBD-C921-43F3-8C59-6AD6F5F0F2A1}"/>
                    </a:ext>
                  </a:extLst>
                </p14:cNvPr>
                <p14:cNvContentPartPr/>
                <p14:nvPr/>
              </p14:nvContentPartPr>
              <p14:xfrm>
                <a:off x="2743350" y="2751105"/>
                <a:ext cx="156600" cy="57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9ECFEBD-C921-43F3-8C59-6AD6F5F0F2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34350" y="2742105"/>
                  <a:ext cx="17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4A35CE1-5CDC-4109-84D2-75049084C433}"/>
                    </a:ext>
                  </a:extLst>
                </p14:cNvPr>
                <p14:cNvContentPartPr/>
                <p14:nvPr/>
              </p14:nvContentPartPr>
              <p14:xfrm>
                <a:off x="2927670" y="2865585"/>
                <a:ext cx="157680" cy="1364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4A35CE1-5CDC-4109-84D2-75049084C4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18670" y="2856585"/>
                  <a:ext cx="175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753E8F5-435C-461D-802D-A888327B3B64}"/>
                    </a:ext>
                  </a:extLst>
                </p14:cNvPr>
                <p14:cNvContentPartPr/>
                <p14:nvPr/>
              </p14:nvContentPartPr>
              <p14:xfrm>
                <a:off x="3121350" y="2861265"/>
                <a:ext cx="106200" cy="131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753E8F5-435C-461D-802D-A888327B3B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12710" y="2852265"/>
                  <a:ext cx="123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E838900-5DA1-4763-859A-B619EAB01470}"/>
                    </a:ext>
                  </a:extLst>
                </p14:cNvPr>
                <p14:cNvContentPartPr/>
                <p14:nvPr/>
              </p14:nvContentPartPr>
              <p14:xfrm>
                <a:off x="3262470" y="2871705"/>
                <a:ext cx="65160" cy="1285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E838900-5DA1-4763-859A-B619EAB014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53830" y="2863065"/>
                  <a:ext cx="82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FDC3E7E-166A-48F4-AAB8-792303AFE282}"/>
                    </a:ext>
                  </a:extLst>
                </p14:cNvPr>
                <p14:cNvContentPartPr/>
                <p14:nvPr/>
              </p14:nvContentPartPr>
              <p14:xfrm>
                <a:off x="3230070" y="2876745"/>
                <a:ext cx="129960" cy="1998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FDC3E7E-166A-48F4-AAB8-792303AFE2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21430" y="2868105"/>
                  <a:ext cx="1476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8A8E4B9-5234-457F-A5EA-5161C2E76EC8}"/>
              </a:ext>
            </a:extLst>
          </p:cNvPr>
          <p:cNvGrpSpPr/>
          <p:nvPr/>
        </p:nvGrpSpPr>
        <p:grpSpPr>
          <a:xfrm>
            <a:off x="5352270" y="2660025"/>
            <a:ext cx="3458160" cy="477720"/>
            <a:chOff x="5352270" y="2660025"/>
            <a:chExt cx="345816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B9EACA9-CCCA-4B91-8C37-DC623F47B141}"/>
                    </a:ext>
                  </a:extLst>
                </p14:cNvPr>
                <p14:cNvContentPartPr/>
                <p14:nvPr/>
              </p14:nvContentPartPr>
              <p14:xfrm>
                <a:off x="5352270" y="2952705"/>
                <a:ext cx="345960" cy="388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B9EACA9-CCCA-4B91-8C37-DC623F47B1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43630" y="2944065"/>
                  <a:ext cx="363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344028F-3D94-4EA7-8B6E-4435353D252A}"/>
                    </a:ext>
                  </a:extLst>
                </p14:cNvPr>
                <p14:cNvContentPartPr/>
                <p14:nvPr/>
              </p14:nvContentPartPr>
              <p14:xfrm>
                <a:off x="5494110" y="3113265"/>
                <a:ext cx="236160" cy="198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344028F-3D94-4EA7-8B6E-4435353D25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85470" y="3104265"/>
                  <a:ext cx="253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AF4C0F-CA23-4ED6-A27F-9B34F5CB56F2}"/>
                    </a:ext>
                  </a:extLst>
                </p14:cNvPr>
                <p14:cNvContentPartPr/>
                <p14:nvPr/>
              </p14:nvContentPartPr>
              <p14:xfrm>
                <a:off x="6394470" y="2660025"/>
                <a:ext cx="358560" cy="2358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AF4C0F-CA23-4ED6-A27F-9B34F5CB56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85470" y="2651025"/>
                  <a:ext cx="376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054A1EF-1CE9-4F26-9B6F-E1F0424DDE73}"/>
                    </a:ext>
                  </a:extLst>
                </p14:cNvPr>
                <p14:cNvContentPartPr/>
                <p14:nvPr/>
              </p14:nvContentPartPr>
              <p14:xfrm>
                <a:off x="6789030" y="2728065"/>
                <a:ext cx="249120" cy="1803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054A1EF-1CE9-4F26-9B6F-E1F0424DDE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0030" y="2719425"/>
                  <a:ext cx="266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FFC607B-54AD-46BB-B1A2-71734D683924}"/>
                    </a:ext>
                  </a:extLst>
                </p14:cNvPr>
                <p14:cNvContentPartPr/>
                <p14:nvPr/>
              </p14:nvContentPartPr>
              <p14:xfrm>
                <a:off x="7151910" y="2854785"/>
                <a:ext cx="220320" cy="122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FFC607B-54AD-46BB-B1A2-71734D6839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42910" y="2846145"/>
                  <a:ext cx="237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712172BC-1FAF-40B6-9074-8F18BD458B8B}"/>
                    </a:ext>
                  </a:extLst>
                </p14:cNvPr>
                <p14:cNvContentPartPr/>
                <p14:nvPr/>
              </p14:nvContentPartPr>
              <p14:xfrm>
                <a:off x="7592190" y="2716545"/>
                <a:ext cx="83160" cy="2232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712172BC-1FAF-40B6-9074-8F18BD458B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83190" y="2707545"/>
                  <a:ext cx="100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F5A0321-56EF-4049-B950-5CCA0FC2F15A}"/>
                    </a:ext>
                  </a:extLst>
                </p14:cNvPr>
                <p14:cNvContentPartPr/>
                <p14:nvPr/>
              </p14:nvContentPartPr>
              <p14:xfrm>
                <a:off x="7754190" y="2761905"/>
                <a:ext cx="206640" cy="1821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F5A0321-56EF-4049-B950-5CCA0FC2F15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45550" y="2752905"/>
                  <a:ext cx="224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802C8D8-F4E3-4166-B91B-B157B9BBEDBA}"/>
                    </a:ext>
                  </a:extLst>
                </p14:cNvPr>
                <p14:cNvContentPartPr/>
                <p14:nvPr/>
              </p14:nvContentPartPr>
              <p14:xfrm>
                <a:off x="8058750" y="2691345"/>
                <a:ext cx="266400" cy="3200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802C8D8-F4E3-4166-B91B-B157B9BBED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49750" y="2682705"/>
                  <a:ext cx="284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A0F01A1-B8BF-4244-BB84-61E216446522}"/>
                    </a:ext>
                  </a:extLst>
                </p14:cNvPr>
                <p14:cNvContentPartPr/>
                <p14:nvPr/>
              </p14:nvContentPartPr>
              <p14:xfrm>
                <a:off x="6209430" y="2681985"/>
                <a:ext cx="177480" cy="455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A0F01A1-B8BF-4244-BB84-61E2164465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00430" y="2672985"/>
                  <a:ext cx="1951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F10BC91-5638-483B-BB86-7AF31425FED2}"/>
                    </a:ext>
                  </a:extLst>
                </p14:cNvPr>
                <p14:cNvContentPartPr/>
                <p14:nvPr/>
              </p14:nvContentPartPr>
              <p14:xfrm>
                <a:off x="8581470" y="2718345"/>
                <a:ext cx="228960" cy="2217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F10BC91-5638-483B-BB86-7AF31425FE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72830" y="2709345"/>
                  <a:ext cx="2466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1FB7E6A9-EE32-4BC8-975C-38CA2D6014C3}"/>
                  </a:ext>
                </a:extLst>
              </p14:cNvPr>
              <p14:cNvContentPartPr/>
              <p14:nvPr/>
            </p14:nvContentPartPr>
            <p14:xfrm>
              <a:off x="6119430" y="3256185"/>
              <a:ext cx="3072600" cy="9108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1FB7E6A9-EE32-4BC8-975C-38CA2D6014C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110430" y="3247545"/>
                <a:ext cx="30902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8DE2AD1-0BAF-4E65-B2FC-68CFB05E7B2B}"/>
              </a:ext>
            </a:extLst>
          </p:cNvPr>
          <p:cNvGrpSpPr/>
          <p:nvPr/>
        </p:nvGrpSpPr>
        <p:grpSpPr>
          <a:xfrm>
            <a:off x="7314270" y="3519705"/>
            <a:ext cx="598320" cy="256680"/>
            <a:chOff x="7314270" y="3519705"/>
            <a:chExt cx="598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6CF34B1-9847-48B1-B3E4-985E2E8FA939}"/>
                    </a:ext>
                  </a:extLst>
                </p14:cNvPr>
                <p14:cNvContentPartPr/>
                <p14:nvPr/>
              </p14:nvContentPartPr>
              <p14:xfrm>
                <a:off x="7314270" y="3629145"/>
                <a:ext cx="218880" cy="147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6CF34B1-9847-48B1-B3E4-985E2E8FA9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05270" y="3620145"/>
                  <a:ext cx="23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B6ADDFB-8722-4AFC-91F8-FF57E30023D3}"/>
                    </a:ext>
                  </a:extLst>
                </p14:cNvPr>
                <p14:cNvContentPartPr/>
                <p14:nvPr/>
              </p14:nvContentPartPr>
              <p14:xfrm>
                <a:off x="7635030" y="3519705"/>
                <a:ext cx="277560" cy="229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B6ADDFB-8722-4AFC-91F8-FF57E30023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26390" y="3511065"/>
                  <a:ext cx="29520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1A56C570-A1F8-4319-8F17-852AF135F154}"/>
              </a:ext>
            </a:extLst>
          </p:cNvPr>
          <p:cNvGrpSpPr/>
          <p:nvPr/>
        </p:nvGrpSpPr>
        <p:grpSpPr>
          <a:xfrm>
            <a:off x="5714790" y="93945"/>
            <a:ext cx="2803320" cy="394920"/>
            <a:chOff x="5714790" y="93945"/>
            <a:chExt cx="28033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ADE99F9-1823-408B-97BE-F3F93B9D847C}"/>
                    </a:ext>
                  </a:extLst>
                </p14:cNvPr>
                <p14:cNvContentPartPr/>
                <p14:nvPr/>
              </p14:nvContentPartPr>
              <p14:xfrm>
                <a:off x="5714790" y="140745"/>
                <a:ext cx="99720" cy="348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ADE99F9-1823-408B-97BE-F3F93B9D84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06150" y="132105"/>
                  <a:ext cx="117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8AB0E0E-9A33-4EBB-9FC8-83D4395F0F0B}"/>
                    </a:ext>
                  </a:extLst>
                </p14:cNvPr>
                <p14:cNvContentPartPr/>
                <p14:nvPr/>
              </p14:nvContentPartPr>
              <p14:xfrm>
                <a:off x="6120150" y="233985"/>
                <a:ext cx="127800" cy="208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8AB0E0E-9A33-4EBB-9FC8-83D4395F0F0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11510" y="224985"/>
                  <a:ext cx="145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D0DACBD-29E8-4C00-B024-CE0B76E166DE}"/>
                    </a:ext>
                  </a:extLst>
                </p14:cNvPr>
                <p14:cNvContentPartPr/>
                <p14:nvPr/>
              </p14:nvContentPartPr>
              <p14:xfrm>
                <a:off x="6341550" y="232185"/>
                <a:ext cx="276840" cy="2178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D0DACBD-29E8-4C00-B024-CE0B76E166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32550" y="223185"/>
                  <a:ext cx="294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F55D5B3-0B54-427D-923E-0DC33E15F44C}"/>
                    </a:ext>
                  </a:extLst>
                </p14:cNvPr>
                <p14:cNvContentPartPr/>
                <p14:nvPr/>
              </p14:nvContentPartPr>
              <p14:xfrm>
                <a:off x="6796230" y="352785"/>
                <a:ext cx="234720" cy="147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F55D5B3-0B54-427D-923E-0DC33E15F4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87230" y="344145"/>
                  <a:ext cx="25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3DC2F89-57E1-4C1C-8513-FD57B190907E}"/>
                    </a:ext>
                  </a:extLst>
                </p14:cNvPr>
                <p14:cNvContentPartPr/>
                <p14:nvPr/>
              </p14:nvContentPartPr>
              <p14:xfrm>
                <a:off x="7280070" y="220665"/>
                <a:ext cx="25560" cy="1717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3DC2F89-57E1-4C1C-8513-FD57B19090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71430" y="212025"/>
                  <a:ext cx="4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EC8C8D9-847E-40E8-82B3-8E451CAE9A1B}"/>
                    </a:ext>
                  </a:extLst>
                </p14:cNvPr>
                <p14:cNvContentPartPr/>
                <p14:nvPr/>
              </p14:nvContentPartPr>
              <p14:xfrm>
                <a:off x="7401750" y="241905"/>
                <a:ext cx="139320" cy="145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EC8C8D9-847E-40E8-82B3-8E451CAE9A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92750" y="233265"/>
                  <a:ext cx="156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C8A103C-EA07-4C4A-82EE-F9A9F68A6D89}"/>
                    </a:ext>
                  </a:extLst>
                </p14:cNvPr>
                <p14:cNvContentPartPr/>
                <p14:nvPr/>
              </p14:nvContentPartPr>
              <p14:xfrm>
                <a:off x="7671030" y="93945"/>
                <a:ext cx="299160" cy="332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C8A103C-EA07-4C4A-82EE-F9A9F68A6D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2030" y="85305"/>
                  <a:ext cx="316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CA433D1-EDC1-49AA-9CD4-F6C71B2D610D}"/>
                    </a:ext>
                  </a:extLst>
                </p14:cNvPr>
                <p14:cNvContentPartPr/>
                <p14:nvPr/>
              </p14:nvContentPartPr>
              <p14:xfrm>
                <a:off x="8241270" y="129945"/>
                <a:ext cx="276840" cy="241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CA433D1-EDC1-49AA-9CD4-F6C71B2D61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2630" y="120945"/>
                  <a:ext cx="29448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B256F199-3D65-4B5C-AF72-7D2DE47570B7}"/>
                  </a:ext>
                </a:extLst>
              </p14:cNvPr>
              <p14:cNvContentPartPr/>
              <p14:nvPr/>
            </p14:nvContentPartPr>
            <p14:xfrm>
              <a:off x="5545230" y="649785"/>
              <a:ext cx="3216960" cy="13500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B256F199-3D65-4B5C-AF72-7D2DE47570B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536230" y="640785"/>
                <a:ext cx="323460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o 132">
            <a:extLst>
              <a:ext uri="{FF2B5EF4-FFF2-40B4-BE49-F238E27FC236}">
                <a16:creationId xmlns:a16="http://schemas.microsoft.com/office/drawing/2014/main" id="{0BA103A9-1812-4195-80EA-2524E00716B4}"/>
              </a:ext>
            </a:extLst>
          </p:cNvPr>
          <p:cNvGrpSpPr/>
          <p:nvPr/>
        </p:nvGrpSpPr>
        <p:grpSpPr>
          <a:xfrm>
            <a:off x="5958150" y="842385"/>
            <a:ext cx="2760840" cy="365040"/>
            <a:chOff x="5958150" y="842385"/>
            <a:chExt cx="276084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712C07E-503A-438A-AF10-3EE64FCA0866}"/>
                    </a:ext>
                  </a:extLst>
                </p14:cNvPr>
                <p14:cNvContentPartPr/>
                <p14:nvPr/>
              </p14:nvContentPartPr>
              <p14:xfrm>
                <a:off x="5958150" y="965865"/>
                <a:ext cx="249120" cy="2415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712C07E-503A-438A-AF10-3EE64FCA08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49150" y="956865"/>
                  <a:ext cx="266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2B6D497-06F4-4F7C-A648-23FFE1D1C8ED}"/>
                    </a:ext>
                  </a:extLst>
                </p14:cNvPr>
                <p14:cNvContentPartPr/>
                <p14:nvPr/>
              </p14:nvContentPartPr>
              <p14:xfrm>
                <a:off x="6206190" y="939945"/>
                <a:ext cx="227880" cy="2239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2B6D497-06F4-4F7C-A648-23FFE1D1C8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97550" y="930945"/>
                  <a:ext cx="245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535087A-00BB-43D3-B7ED-746761A7B6F0}"/>
                    </a:ext>
                  </a:extLst>
                </p14:cNvPr>
                <p14:cNvContentPartPr/>
                <p14:nvPr/>
              </p14:nvContentPartPr>
              <p14:xfrm>
                <a:off x="6446670" y="1063785"/>
                <a:ext cx="237600" cy="910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535087A-00BB-43D3-B7ED-746761A7B6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38030" y="1054785"/>
                  <a:ext cx="255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E08E120-A135-4999-B9F3-3A0135C41AA6}"/>
                    </a:ext>
                  </a:extLst>
                </p14:cNvPr>
                <p14:cNvContentPartPr/>
                <p14:nvPr/>
              </p14:nvContentPartPr>
              <p14:xfrm>
                <a:off x="6788670" y="988905"/>
                <a:ext cx="242640" cy="152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E08E120-A135-4999-B9F3-3A0135C41A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79670" y="979905"/>
                  <a:ext cx="260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025FD8D-23EF-496D-ACD6-4A29A9B265A6}"/>
                    </a:ext>
                  </a:extLst>
                </p14:cNvPr>
                <p14:cNvContentPartPr/>
                <p14:nvPr/>
              </p14:nvContentPartPr>
              <p14:xfrm>
                <a:off x="7365750" y="936705"/>
                <a:ext cx="36000" cy="1616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025FD8D-23EF-496D-ACD6-4A29A9B265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57110" y="927705"/>
                  <a:ext cx="53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9E9E656-F071-4083-810B-398BD267BBAC}"/>
                    </a:ext>
                  </a:extLst>
                </p14:cNvPr>
                <p14:cNvContentPartPr/>
                <p14:nvPr/>
              </p14:nvContentPartPr>
              <p14:xfrm>
                <a:off x="7236510" y="1024185"/>
                <a:ext cx="245520" cy="212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9E9E656-F071-4083-810B-398BD267BB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27870" y="1015185"/>
                  <a:ext cx="263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28C8BBC-1190-4B92-BAEE-124C2EAA2BCF}"/>
                    </a:ext>
                  </a:extLst>
                </p14:cNvPr>
                <p14:cNvContentPartPr/>
                <p14:nvPr/>
              </p14:nvContentPartPr>
              <p14:xfrm>
                <a:off x="7567710" y="945705"/>
                <a:ext cx="64800" cy="1807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28C8BBC-1190-4B92-BAEE-124C2EAA2B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58710" y="937065"/>
                  <a:ext cx="82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0E2A2D4-AAC1-42D3-985B-E314F10978F7}"/>
                    </a:ext>
                  </a:extLst>
                </p14:cNvPr>
                <p14:cNvContentPartPr/>
                <p14:nvPr/>
              </p14:nvContentPartPr>
              <p14:xfrm>
                <a:off x="7704510" y="961905"/>
                <a:ext cx="162000" cy="156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0E2A2D4-AAC1-42D3-985B-E314F10978F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95870" y="952905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8CE16565-6594-463C-A791-08FE07299F1A}"/>
                    </a:ext>
                  </a:extLst>
                </p14:cNvPr>
                <p14:cNvContentPartPr/>
                <p14:nvPr/>
              </p14:nvContentPartPr>
              <p14:xfrm>
                <a:off x="7923030" y="935625"/>
                <a:ext cx="141840" cy="1501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8CE16565-6594-463C-A791-08FE07299F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14030" y="926625"/>
                  <a:ext cx="159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1F80F82-69A3-4C8D-B96D-8E6A1765CB2F}"/>
                    </a:ext>
                  </a:extLst>
                </p14:cNvPr>
                <p14:cNvContentPartPr/>
                <p14:nvPr/>
              </p14:nvContentPartPr>
              <p14:xfrm>
                <a:off x="8132910" y="980265"/>
                <a:ext cx="241920" cy="914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1F80F82-69A3-4C8D-B96D-8E6A1765CB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24270" y="971265"/>
                  <a:ext cx="259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441B9F1-ECCA-4A08-8663-3FB51E449435}"/>
                    </a:ext>
                  </a:extLst>
                </p14:cNvPr>
                <p14:cNvContentPartPr/>
                <p14:nvPr/>
              </p14:nvContentPartPr>
              <p14:xfrm>
                <a:off x="8497230" y="842385"/>
                <a:ext cx="221760" cy="2102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441B9F1-ECCA-4A08-8663-3FB51E44943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88590" y="833385"/>
                  <a:ext cx="2394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0FB5FDB7-BAB4-4CB0-842B-37C0E2D437F5}"/>
              </a:ext>
            </a:extLst>
          </p:cNvPr>
          <p:cNvGrpSpPr/>
          <p:nvPr/>
        </p:nvGrpSpPr>
        <p:grpSpPr>
          <a:xfrm>
            <a:off x="6143910" y="3591345"/>
            <a:ext cx="737640" cy="200520"/>
            <a:chOff x="6143910" y="3591345"/>
            <a:chExt cx="7376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5B68006-0724-4438-8A7F-225C19273256}"/>
                    </a:ext>
                  </a:extLst>
                </p14:cNvPr>
                <p14:cNvContentPartPr/>
                <p14:nvPr/>
              </p14:nvContentPartPr>
              <p14:xfrm>
                <a:off x="6143910" y="3591345"/>
                <a:ext cx="148320" cy="1774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5B68006-0724-4438-8A7F-225C192732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34910" y="3582705"/>
                  <a:ext cx="165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1494001-CDFE-4E3A-992E-140B89A23F8E}"/>
                    </a:ext>
                  </a:extLst>
                </p14:cNvPr>
                <p14:cNvContentPartPr/>
                <p14:nvPr/>
              </p14:nvContentPartPr>
              <p14:xfrm>
                <a:off x="6378270" y="3651105"/>
                <a:ext cx="188640" cy="140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1494001-CDFE-4E3A-992E-140B89A23F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69630" y="3642105"/>
                  <a:ext cx="206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0985BD3-026F-4CBC-8A9B-F0E005E4F02D}"/>
                    </a:ext>
                  </a:extLst>
                </p14:cNvPr>
                <p14:cNvContentPartPr/>
                <p14:nvPr/>
              </p14:nvContentPartPr>
              <p14:xfrm>
                <a:off x="6693270" y="3625545"/>
                <a:ext cx="188280" cy="1609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0985BD3-026F-4CBC-8A9B-F0E005E4F0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84270" y="3616545"/>
                  <a:ext cx="2059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1B714D75-FACC-4D15-94A8-1A00C706D656}"/>
              </a:ext>
            </a:extLst>
          </p:cNvPr>
          <p:cNvGrpSpPr/>
          <p:nvPr/>
        </p:nvGrpSpPr>
        <p:grpSpPr>
          <a:xfrm>
            <a:off x="8082510" y="3564705"/>
            <a:ext cx="192240" cy="139680"/>
            <a:chOff x="8082510" y="3564705"/>
            <a:chExt cx="1922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828688C-AF1E-4564-8D4C-805E3385E492}"/>
                    </a:ext>
                  </a:extLst>
                </p14:cNvPr>
                <p14:cNvContentPartPr/>
                <p14:nvPr/>
              </p14:nvContentPartPr>
              <p14:xfrm>
                <a:off x="8166390" y="3564705"/>
                <a:ext cx="18720" cy="1396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828688C-AF1E-4564-8D4C-805E3385E4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7390" y="3555705"/>
                  <a:ext cx="3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2B64C38-BBD0-4A7A-ADA7-BD974237E6FC}"/>
                    </a:ext>
                  </a:extLst>
                </p14:cNvPr>
                <p14:cNvContentPartPr/>
                <p14:nvPr/>
              </p14:nvContentPartPr>
              <p14:xfrm>
                <a:off x="8082510" y="3637425"/>
                <a:ext cx="192240" cy="226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2B64C38-BBD0-4A7A-ADA7-BD974237E6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73870" y="3628785"/>
                  <a:ext cx="209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51185EFD-3F54-49AD-9C4B-2473DF9B4E8B}"/>
              </a:ext>
            </a:extLst>
          </p:cNvPr>
          <p:cNvGrpSpPr/>
          <p:nvPr/>
        </p:nvGrpSpPr>
        <p:grpSpPr>
          <a:xfrm>
            <a:off x="8636190" y="3450585"/>
            <a:ext cx="775800" cy="244800"/>
            <a:chOff x="8636190" y="3450585"/>
            <a:chExt cx="7758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7BCF47F-F3FC-483D-A7A8-D29C81384D73}"/>
                    </a:ext>
                  </a:extLst>
                </p14:cNvPr>
                <p14:cNvContentPartPr/>
                <p14:nvPr/>
              </p14:nvContentPartPr>
              <p14:xfrm>
                <a:off x="8636190" y="3508545"/>
                <a:ext cx="208800" cy="1868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7BCF47F-F3FC-483D-A7A8-D29C81384D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27550" y="3499545"/>
                  <a:ext cx="226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B630CF2F-17F4-4519-9337-AC27039D6510}"/>
                    </a:ext>
                  </a:extLst>
                </p14:cNvPr>
                <p14:cNvContentPartPr/>
                <p14:nvPr/>
              </p14:nvContentPartPr>
              <p14:xfrm>
                <a:off x="9116790" y="3450585"/>
                <a:ext cx="295200" cy="2199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B630CF2F-17F4-4519-9337-AC27039D65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08150" y="3441585"/>
                  <a:ext cx="3128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CC9FEB3F-40E4-405B-93CB-2025D4BD626C}"/>
              </a:ext>
            </a:extLst>
          </p:cNvPr>
          <p:cNvGrpSpPr/>
          <p:nvPr/>
        </p:nvGrpSpPr>
        <p:grpSpPr>
          <a:xfrm>
            <a:off x="9071790" y="493905"/>
            <a:ext cx="203400" cy="136080"/>
            <a:chOff x="9071790" y="493905"/>
            <a:chExt cx="20340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ADE6801-1E1E-45FE-BBDD-517B8D05C1A9}"/>
                    </a:ext>
                  </a:extLst>
                </p14:cNvPr>
                <p14:cNvContentPartPr/>
                <p14:nvPr/>
              </p14:nvContentPartPr>
              <p14:xfrm>
                <a:off x="9071790" y="493905"/>
                <a:ext cx="203400" cy="187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ADE6801-1E1E-45FE-BBDD-517B8D05C1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63150" y="484905"/>
                  <a:ext cx="22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7927F6E-E791-482E-A3CE-F93F2796A06C}"/>
                    </a:ext>
                  </a:extLst>
                </p14:cNvPr>
                <p14:cNvContentPartPr/>
                <p14:nvPr/>
              </p14:nvContentPartPr>
              <p14:xfrm>
                <a:off x="9098070" y="606585"/>
                <a:ext cx="174600" cy="234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7927F6E-E791-482E-A3CE-F93F2796A0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89070" y="597585"/>
                  <a:ext cx="1922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3FCC950A-BF94-414A-9A2D-AA0C1F9C4DDC}"/>
              </a:ext>
            </a:extLst>
          </p:cNvPr>
          <p:cNvGrpSpPr/>
          <p:nvPr/>
        </p:nvGrpSpPr>
        <p:grpSpPr>
          <a:xfrm>
            <a:off x="9680190" y="286545"/>
            <a:ext cx="1175400" cy="303120"/>
            <a:chOff x="9680190" y="286545"/>
            <a:chExt cx="117540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A9A21F8-C14D-41E8-93AE-0D19DC8E7574}"/>
                    </a:ext>
                  </a:extLst>
                </p14:cNvPr>
                <p14:cNvContentPartPr/>
                <p14:nvPr/>
              </p14:nvContentPartPr>
              <p14:xfrm>
                <a:off x="9680190" y="286545"/>
                <a:ext cx="257760" cy="3024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A9A21F8-C14D-41E8-93AE-0D19DC8E75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71550" y="277905"/>
                  <a:ext cx="275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58429AB-5D99-4B71-9E96-1862E4F357BA}"/>
                    </a:ext>
                  </a:extLst>
                </p14:cNvPr>
                <p14:cNvContentPartPr/>
                <p14:nvPr/>
              </p14:nvContentPartPr>
              <p14:xfrm>
                <a:off x="10044150" y="435945"/>
                <a:ext cx="183600" cy="1537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58429AB-5D99-4B71-9E96-1862E4F357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35150" y="427305"/>
                  <a:ext cx="201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98BCDAC6-5CB1-44FA-B06D-2BE0A525BCFE}"/>
                    </a:ext>
                  </a:extLst>
                </p14:cNvPr>
                <p14:cNvContentPartPr/>
                <p14:nvPr/>
              </p14:nvContentPartPr>
              <p14:xfrm>
                <a:off x="10328910" y="310665"/>
                <a:ext cx="526680" cy="2505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98BCDAC6-5CB1-44FA-B06D-2BE0A525BC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20270" y="302025"/>
                  <a:ext cx="5443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B2A3CC83-E6A0-467D-AA78-E790120FC799}"/>
              </a:ext>
            </a:extLst>
          </p:cNvPr>
          <p:cNvGrpSpPr/>
          <p:nvPr/>
        </p:nvGrpSpPr>
        <p:grpSpPr>
          <a:xfrm>
            <a:off x="9491190" y="3162585"/>
            <a:ext cx="234720" cy="105840"/>
            <a:chOff x="9491190" y="3162585"/>
            <a:chExt cx="23472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C280310-2A88-41E8-AF00-DF3017FA35F1}"/>
                    </a:ext>
                  </a:extLst>
                </p14:cNvPr>
                <p14:cNvContentPartPr/>
                <p14:nvPr/>
              </p14:nvContentPartPr>
              <p14:xfrm>
                <a:off x="9491190" y="3162585"/>
                <a:ext cx="211320" cy="198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C280310-2A88-41E8-AF00-DF3017FA35F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82550" y="3153945"/>
                  <a:ext cx="22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AA13B33-87A8-4131-9731-C5F0A8D1690B}"/>
                    </a:ext>
                  </a:extLst>
                </p14:cNvPr>
                <p14:cNvContentPartPr/>
                <p14:nvPr/>
              </p14:nvContentPartPr>
              <p14:xfrm>
                <a:off x="9546990" y="3244665"/>
                <a:ext cx="178920" cy="237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AA13B33-87A8-4131-9731-C5F0A8D1690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38350" y="3235665"/>
                  <a:ext cx="1965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3DADFAFD-A70F-4906-897F-C12F366D106A}"/>
              </a:ext>
            </a:extLst>
          </p:cNvPr>
          <p:cNvGrpSpPr/>
          <p:nvPr/>
        </p:nvGrpSpPr>
        <p:grpSpPr>
          <a:xfrm>
            <a:off x="10102470" y="3031905"/>
            <a:ext cx="1046520" cy="234720"/>
            <a:chOff x="10102470" y="3031905"/>
            <a:chExt cx="10465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D7B9F0C-2757-4C71-B226-1F1566576CE4}"/>
                    </a:ext>
                  </a:extLst>
                </p14:cNvPr>
                <p14:cNvContentPartPr/>
                <p14:nvPr/>
              </p14:nvContentPartPr>
              <p14:xfrm>
                <a:off x="10102470" y="3035145"/>
                <a:ext cx="333720" cy="2314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D7B9F0C-2757-4C71-B226-1F1566576C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93470" y="3026145"/>
                  <a:ext cx="351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A28B3C4-0300-4555-8C64-00DBFDFA9A0C}"/>
                    </a:ext>
                  </a:extLst>
                </p14:cNvPr>
                <p14:cNvContentPartPr/>
                <p14:nvPr/>
              </p14:nvContentPartPr>
              <p14:xfrm>
                <a:off x="10508550" y="3088425"/>
                <a:ext cx="178920" cy="1605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A28B3C4-0300-4555-8C64-00DBFDFA9A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99550" y="3079785"/>
                  <a:ext cx="196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2807A74-2FEB-414C-8F52-F3AA09A3EF23}"/>
                    </a:ext>
                  </a:extLst>
                </p14:cNvPr>
                <p14:cNvContentPartPr/>
                <p14:nvPr/>
              </p14:nvContentPartPr>
              <p14:xfrm>
                <a:off x="10709070" y="3031905"/>
                <a:ext cx="439920" cy="2127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2807A74-2FEB-414C-8F52-F3AA09A3EF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00430" y="3023265"/>
                  <a:ext cx="4575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75551D20-92B8-43F5-B9A2-26E12E5125FB}"/>
              </a:ext>
            </a:extLst>
          </p:cNvPr>
          <p:cNvGrpSpPr/>
          <p:nvPr/>
        </p:nvGrpSpPr>
        <p:grpSpPr>
          <a:xfrm>
            <a:off x="951270" y="4736865"/>
            <a:ext cx="940680" cy="456480"/>
            <a:chOff x="951270" y="4736865"/>
            <a:chExt cx="9406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277B838-AA40-41C3-A257-600376946886}"/>
                    </a:ext>
                  </a:extLst>
                </p14:cNvPr>
                <p14:cNvContentPartPr/>
                <p14:nvPr/>
              </p14:nvContentPartPr>
              <p14:xfrm>
                <a:off x="951270" y="4736865"/>
                <a:ext cx="196200" cy="3913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277B838-AA40-41C3-A257-60037694688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2270" y="4728225"/>
                  <a:ext cx="213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112303B5-A782-41FF-BED7-FE15EE8DC534}"/>
                    </a:ext>
                  </a:extLst>
                </p14:cNvPr>
                <p14:cNvContentPartPr/>
                <p14:nvPr/>
              </p14:nvContentPartPr>
              <p14:xfrm>
                <a:off x="1242150" y="4983465"/>
                <a:ext cx="213120" cy="2098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112303B5-A782-41FF-BED7-FE15EE8DC5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33510" y="4974465"/>
                  <a:ext cx="23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EF460E6-9C42-48D7-9AD1-1F10761D303C}"/>
                    </a:ext>
                  </a:extLst>
                </p14:cNvPr>
                <p14:cNvContentPartPr/>
                <p14:nvPr/>
              </p14:nvContentPartPr>
              <p14:xfrm>
                <a:off x="1264470" y="5075625"/>
                <a:ext cx="149400" cy="360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EF460E6-9C42-48D7-9AD1-1F10761D30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55470" y="5066985"/>
                  <a:ext cx="167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5F4F163-4397-4417-8EF1-BAD08FBEE930}"/>
                    </a:ext>
                  </a:extLst>
                </p14:cNvPr>
                <p14:cNvContentPartPr/>
                <p14:nvPr/>
              </p14:nvContentPartPr>
              <p14:xfrm>
                <a:off x="1223070" y="4982745"/>
                <a:ext cx="254160" cy="504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5F4F163-4397-4417-8EF1-BAD08FBEE9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14430" y="4973745"/>
                  <a:ext cx="27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57DAC836-42FD-489F-8CAA-63E67CE35E64}"/>
                    </a:ext>
                  </a:extLst>
                </p14:cNvPr>
                <p14:cNvContentPartPr/>
                <p14:nvPr/>
              </p14:nvContentPartPr>
              <p14:xfrm>
                <a:off x="1710870" y="4967265"/>
                <a:ext cx="178920" cy="13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57DAC836-42FD-489F-8CAA-63E67CE35E6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01870" y="4958625"/>
                  <a:ext cx="19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3FE5399-4A25-4AB7-BE99-BA05D5BBFCA3}"/>
                    </a:ext>
                  </a:extLst>
                </p14:cNvPr>
                <p14:cNvContentPartPr/>
                <p14:nvPr/>
              </p14:nvContentPartPr>
              <p14:xfrm>
                <a:off x="1741470" y="5061945"/>
                <a:ext cx="150480" cy="280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3FE5399-4A25-4AB7-BE99-BA05D5BBFC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32470" y="5052945"/>
                  <a:ext cx="1681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576A0683-C0E4-4970-B63C-1784A5F4457A}"/>
              </a:ext>
            </a:extLst>
          </p:cNvPr>
          <p:cNvGrpSpPr/>
          <p:nvPr/>
        </p:nvGrpSpPr>
        <p:grpSpPr>
          <a:xfrm>
            <a:off x="2336190" y="4813185"/>
            <a:ext cx="1079640" cy="268200"/>
            <a:chOff x="2336190" y="4813185"/>
            <a:chExt cx="1079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E22DEEE9-5C11-4E75-BA3E-8AB80D1144C2}"/>
                    </a:ext>
                  </a:extLst>
                </p14:cNvPr>
                <p14:cNvContentPartPr/>
                <p14:nvPr/>
              </p14:nvContentPartPr>
              <p14:xfrm>
                <a:off x="2336190" y="4831185"/>
                <a:ext cx="285120" cy="2502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22DEEE9-5C11-4E75-BA3E-8AB80D1144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27190" y="4822185"/>
                  <a:ext cx="302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616C627-7C34-483C-855B-CFB64DB1F0C8}"/>
                    </a:ext>
                  </a:extLst>
                </p14:cNvPr>
                <p14:cNvContentPartPr/>
                <p14:nvPr/>
              </p14:nvContentPartPr>
              <p14:xfrm>
                <a:off x="2624550" y="4910025"/>
                <a:ext cx="185760" cy="1447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616C627-7C34-483C-855B-CFB64DB1F0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15910" y="4901025"/>
                  <a:ext cx="203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F24E4D1C-29F1-4B58-9745-C7DA309FB807}"/>
                    </a:ext>
                  </a:extLst>
                </p14:cNvPr>
                <p14:cNvContentPartPr/>
                <p14:nvPr/>
              </p14:nvContentPartPr>
              <p14:xfrm>
                <a:off x="2874390" y="4813185"/>
                <a:ext cx="541440" cy="2437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F24E4D1C-29F1-4B58-9745-C7DA309FB8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65390" y="4804545"/>
                  <a:ext cx="55908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5B53E35F-D363-4165-A26F-D727FD07803F}"/>
              </a:ext>
            </a:extLst>
          </p:cNvPr>
          <p:cNvGrpSpPr/>
          <p:nvPr/>
        </p:nvGrpSpPr>
        <p:grpSpPr>
          <a:xfrm>
            <a:off x="3956910" y="4841265"/>
            <a:ext cx="576360" cy="255600"/>
            <a:chOff x="3956910" y="4841265"/>
            <a:chExt cx="5763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C7099ED1-F19A-45CC-8FB9-50E007972FA6}"/>
                    </a:ext>
                  </a:extLst>
                </p14:cNvPr>
                <p14:cNvContentPartPr/>
                <p14:nvPr/>
              </p14:nvContentPartPr>
              <p14:xfrm>
                <a:off x="3956910" y="4949625"/>
                <a:ext cx="388800" cy="464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C7099ED1-F19A-45CC-8FB9-50E007972FA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48270" y="4940985"/>
                  <a:ext cx="406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D48B3D50-CF2B-4BA3-AD15-CDCE784D9AF0}"/>
                    </a:ext>
                  </a:extLst>
                </p14:cNvPr>
                <p14:cNvContentPartPr/>
                <p14:nvPr/>
              </p14:nvContentPartPr>
              <p14:xfrm>
                <a:off x="4313310" y="4841265"/>
                <a:ext cx="219960" cy="255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D48B3D50-CF2B-4BA3-AD15-CDCE784D9A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04310" y="4832625"/>
                  <a:ext cx="2376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9E313CC9-37BD-4863-B783-0E9586097219}"/>
              </a:ext>
            </a:extLst>
          </p:cNvPr>
          <p:cNvGrpSpPr/>
          <p:nvPr/>
        </p:nvGrpSpPr>
        <p:grpSpPr>
          <a:xfrm>
            <a:off x="4959150" y="4113705"/>
            <a:ext cx="6380280" cy="1533240"/>
            <a:chOff x="4959150" y="4113705"/>
            <a:chExt cx="6380280" cy="15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ABB2B7F1-D100-4C38-B227-FB36F9E354DC}"/>
                    </a:ext>
                  </a:extLst>
                </p14:cNvPr>
                <p14:cNvContentPartPr/>
                <p14:nvPr/>
              </p14:nvContentPartPr>
              <p14:xfrm>
                <a:off x="5090910" y="4599705"/>
                <a:ext cx="50760" cy="3358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ABB2B7F1-D100-4C38-B227-FB36F9E354D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81910" y="4591065"/>
                  <a:ext cx="68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78D189D-479D-4B9D-BDDE-2E29316B7B7A}"/>
                    </a:ext>
                  </a:extLst>
                </p14:cNvPr>
                <p14:cNvContentPartPr/>
                <p14:nvPr/>
              </p14:nvContentPartPr>
              <p14:xfrm>
                <a:off x="4959150" y="4493865"/>
                <a:ext cx="295560" cy="2437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78D189D-479D-4B9D-BDDE-2E29316B7B7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50150" y="4485225"/>
                  <a:ext cx="31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D8D5B19-1D35-406A-9DEE-402FD4A25C70}"/>
                    </a:ext>
                  </a:extLst>
                </p14:cNvPr>
                <p14:cNvContentPartPr/>
                <p14:nvPr/>
              </p14:nvContentPartPr>
              <p14:xfrm>
                <a:off x="5300070" y="4816065"/>
                <a:ext cx="208800" cy="2044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D8D5B19-1D35-406A-9DEE-402FD4A25C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91430" y="4807425"/>
                  <a:ext cx="226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5C26BD3-7A06-4AC6-8AF7-0928A08A0211}"/>
                    </a:ext>
                  </a:extLst>
                </p14:cNvPr>
                <p14:cNvContentPartPr/>
                <p14:nvPr/>
              </p14:nvContentPartPr>
              <p14:xfrm>
                <a:off x="5289270" y="4926945"/>
                <a:ext cx="136800" cy="255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5C26BD3-7A06-4AC6-8AF7-0928A08A02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80630" y="4918305"/>
                  <a:ext cx="15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BB4C904E-E686-4250-B5A6-41A10481A303}"/>
                    </a:ext>
                  </a:extLst>
                </p14:cNvPr>
                <p14:cNvContentPartPr/>
                <p14:nvPr/>
              </p14:nvContentPartPr>
              <p14:xfrm>
                <a:off x="5264790" y="4822185"/>
                <a:ext cx="214560" cy="626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BB4C904E-E686-4250-B5A6-41A10481A30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55790" y="4813185"/>
                  <a:ext cx="232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F535218B-943A-47D9-A19F-96FCEC951447}"/>
                    </a:ext>
                  </a:extLst>
                </p14:cNvPr>
                <p14:cNvContentPartPr/>
                <p14:nvPr/>
              </p14:nvContentPartPr>
              <p14:xfrm>
                <a:off x="5563950" y="5112705"/>
                <a:ext cx="201960" cy="248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F535218B-943A-47D9-A19F-96FCEC9514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54950" y="5103705"/>
                  <a:ext cx="219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8B49A4E-B9A8-4763-9720-8992AD8844FB}"/>
                    </a:ext>
                  </a:extLst>
                </p14:cNvPr>
                <p14:cNvContentPartPr/>
                <p14:nvPr/>
              </p14:nvContentPartPr>
              <p14:xfrm>
                <a:off x="5809110" y="5137905"/>
                <a:ext cx="234720" cy="1962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8B49A4E-B9A8-4763-9720-8992AD8844F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00110" y="5128905"/>
                  <a:ext cx="252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F0C015C-9848-47F2-BEB1-BA68FD6B7F1C}"/>
                    </a:ext>
                  </a:extLst>
                </p14:cNvPr>
                <p14:cNvContentPartPr/>
                <p14:nvPr/>
              </p14:nvContentPartPr>
              <p14:xfrm>
                <a:off x="5830710" y="4966905"/>
                <a:ext cx="118440" cy="475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F0C015C-9848-47F2-BEB1-BA68FD6B7F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22070" y="4957905"/>
                  <a:ext cx="136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B89F7B6-DE20-4183-AC92-1FB8561B7697}"/>
                    </a:ext>
                  </a:extLst>
                </p14:cNvPr>
                <p14:cNvContentPartPr/>
                <p14:nvPr/>
              </p14:nvContentPartPr>
              <p14:xfrm>
                <a:off x="5972910" y="5049705"/>
                <a:ext cx="339480" cy="3045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B89F7B6-DE20-4183-AC92-1FB8561B76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63910" y="5040705"/>
                  <a:ext cx="357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0ED075F-93BE-417D-9F6F-08DEBB8C1ECC}"/>
                    </a:ext>
                  </a:extLst>
                </p14:cNvPr>
                <p14:cNvContentPartPr/>
                <p14:nvPr/>
              </p14:nvContentPartPr>
              <p14:xfrm>
                <a:off x="6377550" y="4841265"/>
                <a:ext cx="315000" cy="360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0ED075F-93BE-417D-9F6F-08DEBB8C1EC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68550" y="4832625"/>
                  <a:ext cx="33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22697D5-175B-4E80-92AB-748CE1704343}"/>
                    </a:ext>
                  </a:extLst>
                </p14:cNvPr>
                <p14:cNvContentPartPr/>
                <p14:nvPr/>
              </p14:nvContentPartPr>
              <p14:xfrm>
                <a:off x="6431190" y="4979505"/>
                <a:ext cx="178920" cy="118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22697D5-175B-4E80-92AB-748CE17043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22550" y="4970865"/>
                  <a:ext cx="196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144B654-A8B0-448A-A228-194F6D2364E8}"/>
                    </a:ext>
                  </a:extLst>
                </p14:cNvPr>
                <p14:cNvContentPartPr/>
                <p14:nvPr/>
              </p14:nvContentPartPr>
              <p14:xfrm>
                <a:off x="6867150" y="4432665"/>
                <a:ext cx="295560" cy="3535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144B654-A8B0-448A-A228-194F6D2364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58150" y="4423665"/>
                  <a:ext cx="313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EA42ED3E-66DE-48D9-BB81-FD2B2930B235}"/>
                    </a:ext>
                  </a:extLst>
                </p14:cNvPr>
                <p14:cNvContentPartPr/>
                <p14:nvPr/>
              </p14:nvContentPartPr>
              <p14:xfrm>
                <a:off x="7258470" y="4713825"/>
                <a:ext cx="158400" cy="1627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A42ED3E-66DE-48D9-BB81-FD2B2930B2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49470" y="4705185"/>
                  <a:ext cx="176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BAFA69AE-DC75-4E34-91DC-728C52A7B8A3}"/>
                    </a:ext>
                  </a:extLst>
                </p14:cNvPr>
                <p14:cNvContentPartPr/>
                <p14:nvPr/>
              </p14:nvContentPartPr>
              <p14:xfrm>
                <a:off x="7219230" y="4804545"/>
                <a:ext cx="141840" cy="241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BAFA69AE-DC75-4E34-91DC-728C52A7B8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10590" y="4795905"/>
                  <a:ext cx="159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14CF386-08AA-4EFB-9206-8EA1A2C0A9B0}"/>
                    </a:ext>
                  </a:extLst>
                </p14:cNvPr>
                <p14:cNvContentPartPr/>
                <p14:nvPr/>
              </p14:nvContentPartPr>
              <p14:xfrm>
                <a:off x="7176750" y="4714905"/>
                <a:ext cx="218520" cy="619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14CF386-08AA-4EFB-9206-8EA1A2C0A9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68110" y="4706265"/>
                  <a:ext cx="236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18EA82EF-CBC9-4392-A3F4-2CBDC21F7810}"/>
                    </a:ext>
                  </a:extLst>
                </p14:cNvPr>
                <p14:cNvContentPartPr/>
                <p14:nvPr/>
              </p14:nvContentPartPr>
              <p14:xfrm>
                <a:off x="7472310" y="4791945"/>
                <a:ext cx="205560" cy="1720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18EA82EF-CBC9-4392-A3F4-2CBDC21F78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63310" y="4782945"/>
                  <a:ext cx="223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69886876-7E69-4B78-8E98-DED5E4105D6A}"/>
                    </a:ext>
                  </a:extLst>
                </p14:cNvPr>
                <p14:cNvContentPartPr/>
                <p14:nvPr/>
              </p14:nvContentPartPr>
              <p14:xfrm>
                <a:off x="7706670" y="4817505"/>
                <a:ext cx="178920" cy="134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69886876-7E69-4B78-8E98-DED5E4105D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98030" y="4808865"/>
                  <a:ext cx="19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0D580CE1-323A-4EDC-8708-31A64F097296}"/>
                    </a:ext>
                  </a:extLst>
                </p14:cNvPr>
                <p14:cNvContentPartPr/>
                <p14:nvPr/>
              </p14:nvContentPartPr>
              <p14:xfrm>
                <a:off x="7682190" y="4641465"/>
                <a:ext cx="97920" cy="928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0D580CE1-323A-4EDC-8708-31A64F09729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73190" y="4632465"/>
                  <a:ext cx="115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4E92153-DCDE-4789-93EB-FA593BAB32D5}"/>
                    </a:ext>
                  </a:extLst>
                </p14:cNvPr>
                <p14:cNvContentPartPr/>
                <p14:nvPr/>
              </p14:nvContentPartPr>
              <p14:xfrm>
                <a:off x="7854990" y="4706985"/>
                <a:ext cx="210240" cy="2494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4E92153-DCDE-4789-93EB-FA593BAB32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45990" y="4697985"/>
                  <a:ext cx="227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C54F7F2-BCF6-45C5-889C-D60983EF2795}"/>
                    </a:ext>
                  </a:extLst>
                </p14:cNvPr>
                <p14:cNvContentPartPr/>
                <p14:nvPr/>
              </p14:nvContentPartPr>
              <p14:xfrm>
                <a:off x="8140110" y="4863225"/>
                <a:ext cx="154440" cy="13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C54F7F2-BCF6-45C5-889C-D60983EF27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31470" y="4854225"/>
                  <a:ext cx="172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BEB5D4C5-4BC3-47C8-AFCA-4614171C2555}"/>
                    </a:ext>
                  </a:extLst>
                </p14:cNvPr>
                <p14:cNvContentPartPr/>
                <p14:nvPr/>
              </p14:nvContentPartPr>
              <p14:xfrm>
                <a:off x="8393910" y="4426905"/>
                <a:ext cx="375120" cy="3996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BEB5D4C5-4BC3-47C8-AFCA-4614171C25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85270" y="4417905"/>
                  <a:ext cx="39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245CC67-8E21-4190-8508-DB67E44562B8}"/>
                    </a:ext>
                  </a:extLst>
                </p14:cNvPr>
                <p14:cNvContentPartPr/>
                <p14:nvPr/>
              </p14:nvContentPartPr>
              <p14:xfrm>
                <a:off x="8862270" y="4636425"/>
                <a:ext cx="158400" cy="2631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245CC67-8E21-4190-8508-DB67E44562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53270" y="4627785"/>
                  <a:ext cx="176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6F4D86F9-2213-4074-810F-421DDCCE1B06}"/>
                    </a:ext>
                  </a:extLst>
                </p14:cNvPr>
                <p14:cNvContentPartPr/>
                <p14:nvPr/>
              </p14:nvContentPartPr>
              <p14:xfrm>
                <a:off x="8888550" y="4797705"/>
                <a:ext cx="119520" cy="194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6F4D86F9-2213-4074-810F-421DDCCE1B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79910" y="4789065"/>
                  <a:ext cx="137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3A91992-DF2B-467C-A635-C5B9666EB7EC}"/>
                    </a:ext>
                  </a:extLst>
                </p14:cNvPr>
                <p14:cNvContentPartPr/>
                <p14:nvPr/>
              </p14:nvContentPartPr>
              <p14:xfrm>
                <a:off x="6738990" y="4452825"/>
                <a:ext cx="469440" cy="5446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3A91992-DF2B-467C-A635-C5B9666EB7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30350" y="4443825"/>
                  <a:ext cx="487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7D2B07E-093F-4859-9055-FCB6AA404832}"/>
                    </a:ext>
                  </a:extLst>
                </p14:cNvPr>
                <p14:cNvContentPartPr/>
                <p14:nvPr/>
              </p14:nvContentPartPr>
              <p14:xfrm>
                <a:off x="9011310" y="4439505"/>
                <a:ext cx="355680" cy="433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7D2B07E-093F-4859-9055-FCB6AA40483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02670" y="4430865"/>
                  <a:ext cx="3733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96468F5-9A8E-4CE2-BD69-ACEDA89CADB9}"/>
                    </a:ext>
                  </a:extLst>
                </p14:cNvPr>
                <p14:cNvContentPartPr/>
                <p14:nvPr/>
              </p14:nvContentPartPr>
              <p14:xfrm>
                <a:off x="9229470" y="4174185"/>
                <a:ext cx="229320" cy="2412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96468F5-9A8E-4CE2-BD69-ACEDA89CADB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20830" y="4165545"/>
                  <a:ext cx="24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B7E2057-1E84-47C6-8D69-A53FDDBA0E5E}"/>
                    </a:ext>
                  </a:extLst>
                </p14:cNvPr>
                <p14:cNvContentPartPr/>
                <p14:nvPr/>
              </p14:nvContentPartPr>
              <p14:xfrm>
                <a:off x="6993150" y="5073825"/>
                <a:ext cx="2420640" cy="110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B7E2057-1E84-47C6-8D69-A53FDDBA0E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84510" y="5065185"/>
                  <a:ext cx="2438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E85C956-3013-4007-82A4-3072C06866A0}"/>
                    </a:ext>
                  </a:extLst>
                </p14:cNvPr>
                <p14:cNvContentPartPr/>
                <p14:nvPr/>
              </p14:nvContentPartPr>
              <p14:xfrm>
                <a:off x="7979910" y="5212425"/>
                <a:ext cx="272880" cy="4201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E85C956-3013-4007-82A4-3072C06866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70910" y="5203785"/>
                  <a:ext cx="290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DA14183-7190-4A3C-84BF-FBD7FE1F3025}"/>
                    </a:ext>
                  </a:extLst>
                </p14:cNvPr>
                <p14:cNvContentPartPr/>
                <p14:nvPr/>
              </p14:nvContentPartPr>
              <p14:xfrm>
                <a:off x="8297430" y="5440665"/>
                <a:ext cx="226800" cy="2062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DA14183-7190-4A3C-84BF-FBD7FE1F30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88790" y="5432025"/>
                  <a:ext cx="24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526DE93F-AD69-496B-8C6A-2FDD893C8C96}"/>
                    </a:ext>
                  </a:extLst>
                </p14:cNvPr>
                <p14:cNvContentPartPr/>
                <p14:nvPr/>
              </p14:nvContentPartPr>
              <p14:xfrm>
                <a:off x="8295630" y="5539665"/>
                <a:ext cx="163080" cy="342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526DE93F-AD69-496B-8C6A-2FDD893C8C9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86990" y="5530665"/>
                  <a:ext cx="180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109CDF5-7DA1-4F6E-A1BE-15AF7515D815}"/>
                    </a:ext>
                  </a:extLst>
                </p14:cNvPr>
                <p14:cNvContentPartPr/>
                <p14:nvPr/>
              </p14:nvContentPartPr>
              <p14:xfrm>
                <a:off x="8253870" y="5413665"/>
                <a:ext cx="290520" cy="619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109CDF5-7DA1-4F6E-A1BE-15AF7515D8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45230" y="5404665"/>
                  <a:ext cx="308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940257CB-EECD-48DF-B3D2-A0BBCA4C069B}"/>
                    </a:ext>
                  </a:extLst>
                </p14:cNvPr>
                <p14:cNvContentPartPr/>
                <p14:nvPr/>
              </p14:nvContentPartPr>
              <p14:xfrm>
                <a:off x="9573630" y="4979145"/>
                <a:ext cx="225360" cy="590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940257CB-EECD-48DF-B3D2-A0BBCA4C069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64990" y="4970145"/>
                  <a:ext cx="243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7BB7A46D-93BF-4779-AB54-F30CD16AE753}"/>
                    </a:ext>
                  </a:extLst>
                </p14:cNvPr>
                <p14:cNvContentPartPr/>
                <p14:nvPr/>
              </p14:nvContentPartPr>
              <p14:xfrm>
                <a:off x="9562830" y="5144745"/>
                <a:ext cx="245880" cy="266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7BB7A46D-93BF-4779-AB54-F30CD16AE75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54190" y="5135745"/>
                  <a:ext cx="26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2624D40D-3AEE-441A-9C7B-0ABE93BC2EEB}"/>
                    </a:ext>
                  </a:extLst>
                </p14:cNvPr>
                <p14:cNvContentPartPr/>
                <p14:nvPr/>
              </p14:nvContentPartPr>
              <p14:xfrm>
                <a:off x="10096350" y="4373265"/>
                <a:ext cx="123840" cy="4939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2624D40D-3AEE-441A-9C7B-0ABE93BC2EE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87350" y="4364625"/>
                  <a:ext cx="1414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1E06FB5-AFAC-40BB-949A-6D80294E4075}"/>
                    </a:ext>
                  </a:extLst>
                </p14:cNvPr>
                <p14:cNvContentPartPr/>
                <p14:nvPr/>
              </p14:nvContentPartPr>
              <p14:xfrm>
                <a:off x="10219470" y="4547505"/>
                <a:ext cx="179640" cy="2498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1E06FB5-AFAC-40BB-949A-6D80294E40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210830" y="4538865"/>
                  <a:ext cx="19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0111A360-F2E9-4189-8232-804807D466FD}"/>
                    </a:ext>
                  </a:extLst>
                </p14:cNvPr>
                <p14:cNvContentPartPr/>
                <p14:nvPr/>
              </p14:nvContentPartPr>
              <p14:xfrm>
                <a:off x="10422870" y="4617705"/>
                <a:ext cx="130320" cy="2001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0111A360-F2E9-4189-8232-804807D466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14230" y="4608705"/>
                  <a:ext cx="14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15BDB2C-0EC2-4265-AC8F-071619D7C7D8}"/>
                    </a:ext>
                  </a:extLst>
                </p14:cNvPr>
                <p14:cNvContentPartPr/>
                <p14:nvPr/>
              </p14:nvContentPartPr>
              <p14:xfrm>
                <a:off x="10580190" y="4669905"/>
                <a:ext cx="161280" cy="255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15BDB2C-0EC2-4265-AC8F-071619D7C7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71190" y="4661265"/>
                  <a:ext cx="178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217A5FB-3317-4ECF-A2F4-FA8BD820B0B6}"/>
                    </a:ext>
                  </a:extLst>
                </p14:cNvPr>
                <p14:cNvContentPartPr/>
                <p14:nvPr/>
              </p14:nvContentPartPr>
              <p14:xfrm>
                <a:off x="10786110" y="4568745"/>
                <a:ext cx="16920" cy="1656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9217A5FB-3317-4ECF-A2F4-FA8BD820B0B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77470" y="4560105"/>
                  <a:ext cx="34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89568A49-4A43-4618-8526-6EA407832B55}"/>
                    </a:ext>
                  </a:extLst>
                </p14:cNvPr>
                <p14:cNvContentPartPr/>
                <p14:nvPr/>
              </p14:nvContentPartPr>
              <p14:xfrm>
                <a:off x="10848750" y="4582065"/>
                <a:ext cx="127440" cy="1706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89568A49-4A43-4618-8526-6EA407832B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39750" y="4573425"/>
                  <a:ext cx="145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46F5DD5-3583-4A70-B1BA-D294F3AE9D41}"/>
                    </a:ext>
                  </a:extLst>
                </p14:cNvPr>
                <p14:cNvContentPartPr/>
                <p14:nvPr/>
              </p14:nvContentPartPr>
              <p14:xfrm>
                <a:off x="10959270" y="4418985"/>
                <a:ext cx="261720" cy="337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46F5DD5-3583-4A70-B1BA-D294F3AE9D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50270" y="4409985"/>
                  <a:ext cx="279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50D71DF3-B9DB-47E4-BFC9-33191E78A66A}"/>
                    </a:ext>
                  </a:extLst>
                </p14:cNvPr>
                <p14:cNvContentPartPr/>
                <p14:nvPr/>
              </p14:nvContentPartPr>
              <p14:xfrm>
                <a:off x="11081310" y="4113705"/>
                <a:ext cx="258120" cy="2116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50D71DF3-B9DB-47E4-BFC9-33191E78A6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072310" y="4104705"/>
                  <a:ext cx="275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8B623A61-2B76-4158-998F-360AA6A3318F}"/>
                    </a:ext>
                  </a:extLst>
                </p14:cNvPr>
                <p14:cNvContentPartPr/>
                <p14:nvPr/>
              </p14:nvContentPartPr>
              <p14:xfrm>
                <a:off x="10026510" y="4961145"/>
                <a:ext cx="971640" cy="662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8B623A61-2B76-4158-998F-360AA6A3318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17870" y="4952145"/>
                  <a:ext cx="989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182B00DF-A7F7-42B9-B994-27DADF4E4AF0}"/>
              </a:ext>
            </a:extLst>
          </p:cNvPr>
          <p:cNvGrpSpPr/>
          <p:nvPr/>
        </p:nvGrpSpPr>
        <p:grpSpPr>
          <a:xfrm>
            <a:off x="10505310" y="5149065"/>
            <a:ext cx="344880" cy="234000"/>
            <a:chOff x="10505310" y="5149065"/>
            <a:chExt cx="344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71F2841-54E6-40F5-B9FC-8FDA65E9491A}"/>
                    </a:ext>
                  </a:extLst>
                </p14:cNvPr>
                <p14:cNvContentPartPr/>
                <p14:nvPr/>
              </p14:nvContentPartPr>
              <p14:xfrm>
                <a:off x="10505310" y="5149065"/>
                <a:ext cx="200880" cy="2340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71F2841-54E6-40F5-B9FC-8FDA65E9491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96310" y="5140065"/>
                  <a:ext cx="218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CDB0E82-62BD-43D4-A5DB-83E65D82F6CA}"/>
                    </a:ext>
                  </a:extLst>
                </p14:cNvPr>
                <p14:cNvContentPartPr/>
                <p14:nvPr/>
              </p14:nvContentPartPr>
              <p14:xfrm>
                <a:off x="10737870" y="5186505"/>
                <a:ext cx="112320" cy="189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CDB0E82-62BD-43D4-A5DB-83E65D82F6C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729230" y="5177505"/>
                  <a:ext cx="1299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D24C1DBC-0879-4862-86D4-FBA709D55CE9}"/>
              </a:ext>
            </a:extLst>
          </p:cNvPr>
          <p:cNvGrpSpPr/>
          <p:nvPr/>
        </p:nvGrpSpPr>
        <p:grpSpPr>
          <a:xfrm>
            <a:off x="891510" y="5667105"/>
            <a:ext cx="3418560" cy="807480"/>
            <a:chOff x="891510" y="5667105"/>
            <a:chExt cx="34185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8B04AD4-4D5C-4A99-BE45-B140A6DD6453}"/>
                    </a:ext>
                  </a:extLst>
                </p14:cNvPr>
                <p14:cNvContentPartPr/>
                <p14:nvPr/>
              </p14:nvContentPartPr>
              <p14:xfrm>
                <a:off x="1103550" y="5853585"/>
                <a:ext cx="27000" cy="3150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8B04AD4-4D5C-4A99-BE45-B140A6DD645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4550" y="5844945"/>
                  <a:ext cx="44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BC81AE1-820F-4FB1-A13A-3D05339019C1}"/>
                    </a:ext>
                  </a:extLst>
                </p14:cNvPr>
                <p14:cNvContentPartPr/>
                <p14:nvPr/>
              </p14:nvContentPartPr>
              <p14:xfrm>
                <a:off x="891510" y="5667105"/>
                <a:ext cx="364320" cy="303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BC81AE1-820F-4FB1-A13A-3D05339019C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2870" y="5658465"/>
                  <a:ext cx="381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C6BC129-5814-4672-955B-E5981AC56A80}"/>
                    </a:ext>
                  </a:extLst>
                </p14:cNvPr>
                <p14:cNvContentPartPr/>
                <p14:nvPr/>
              </p14:nvContentPartPr>
              <p14:xfrm>
                <a:off x="1241070" y="6094065"/>
                <a:ext cx="200880" cy="2286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C6BC129-5814-4672-955B-E5981AC56A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32430" y="6085065"/>
                  <a:ext cx="218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A630DACA-04C6-4857-8149-4485198AD027}"/>
                    </a:ext>
                  </a:extLst>
                </p14:cNvPr>
                <p14:cNvContentPartPr/>
                <p14:nvPr/>
              </p14:nvContentPartPr>
              <p14:xfrm>
                <a:off x="1252230" y="6184785"/>
                <a:ext cx="122400" cy="385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A630DACA-04C6-4857-8149-4485198AD02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43230" y="6175785"/>
                  <a:ext cx="140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CCF20307-9E4E-46FA-AC38-C36DAF59E8A4}"/>
                    </a:ext>
                  </a:extLst>
                </p14:cNvPr>
                <p14:cNvContentPartPr/>
                <p14:nvPr/>
              </p14:nvContentPartPr>
              <p14:xfrm>
                <a:off x="1214430" y="6053025"/>
                <a:ext cx="204480" cy="986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CCF20307-9E4E-46FA-AC38-C36DAF59E8A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05430" y="6044385"/>
                  <a:ext cx="22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BCAEC303-5C7E-4B0D-BD65-B8B726D60C1E}"/>
                    </a:ext>
                  </a:extLst>
                </p14:cNvPr>
                <p14:cNvContentPartPr/>
                <p14:nvPr/>
              </p14:nvContentPartPr>
              <p14:xfrm>
                <a:off x="1437270" y="6202785"/>
                <a:ext cx="262800" cy="2718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BCAEC303-5C7E-4B0D-BD65-B8B726D60C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28270" y="6193785"/>
                  <a:ext cx="280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8B93C619-6D19-4752-9426-D67EEA70C9F7}"/>
                    </a:ext>
                  </a:extLst>
                </p14:cNvPr>
                <p14:cNvContentPartPr/>
                <p14:nvPr/>
              </p14:nvContentPartPr>
              <p14:xfrm>
                <a:off x="1722030" y="6209985"/>
                <a:ext cx="238680" cy="2026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8B93C619-6D19-4752-9426-D67EEA70C9F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13390" y="6200985"/>
                  <a:ext cx="25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C6658D9-86FD-4C51-AA45-BEF12C6C3811}"/>
                    </a:ext>
                  </a:extLst>
                </p14:cNvPr>
                <p14:cNvContentPartPr/>
                <p14:nvPr/>
              </p14:nvContentPartPr>
              <p14:xfrm>
                <a:off x="1732470" y="6005865"/>
                <a:ext cx="229320" cy="813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C6658D9-86FD-4C51-AA45-BEF12C6C381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23470" y="5996865"/>
                  <a:ext cx="246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E4D1719-CC1C-4CDA-B29D-3110B60E79A9}"/>
                    </a:ext>
                  </a:extLst>
                </p14:cNvPr>
                <p14:cNvContentPartPr/>
                <p14:nvPr/>
              </p14:nvContentPartPr>
              <p14:xfrm>
                <a:off x="1884750" y="6093705"/>
                <a:ext cx="290520" cy="3240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E4D1719-CC1C-4CDA-B29D-3110B60E79A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76110" y="6085065"/>
                  <a:ext cx="308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8E2B09B-9F35-45B8-8A47-7AD9F63FBBCF}"/>
                    </a:ext>
                  </a:extLst>
                </p14:cNvPr>
                <p14:cNvContentPartPr/>
                <p14:nvPr/>
              </p14:nvContentPartPr>
              <p14:xfrm>
                <a:off x="2380110" y="6160305"/>
                <a:ext cx="188280" cy="331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8E2B09B-9F35-45B8-8A47-7AD9F63FBBC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71110" y="6151665"/>
                  <a:ext cx="205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8A6BE92-EE18-4C9F-A3D1-9DE9FDC6DE99}"/>
                    </a:ext>
                  </a:extLst>
                </p14:cNvPr>
                <p14:cNvContentPartPr/>
                <p14:nvPr/>
              </p14:nvContentPartPr>
              <p14:xfrm>
                <a:off x="2369310" y="6318705"/>
                <a:ext cx="165600" cy="201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8A6BE92-EE18-4C9F-A3D1-9DE9FDC6DE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60670" y="6309705"/>
                  <a:ext cx="18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071ADD8-3803-4A33-BD8D-D1511796DD35}"/>
                    </a:ext>
                  </a:extLst>
                </p14:cNvPr>
                <p14:cNvContentPartPr/>
                <p14:nvPr/>
              </p14:nvContentPartPr>
              <p14:xfrm>
                <a:off x="2726790" y="5953665"/>
                <a:ext cx="341640" cy="3700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071ADD8-3803-4A33-BD8D-D1511796DD3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17790" y="5945025"/>
                  <a:ext cx="359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8CA047C-314E-43D9-AAD8-62A033396012}"/>
                    </a:ext>
                  </a:extLst>
                </p14:cNvPr>
                <p14:cNvContentPartPr/>
                <p14:nvPr/>
              </p14:nvContentPartPr>
              <p14:xfrm>
                <a:off x="3009390" y="5865825"/>
                <a:ext cx="83520" cy="1713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8CA047C-314E-43D9-AAD8-62A03339601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00750" y="5857185"/>
                  <a:ext cx="10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AB86DD5-7650-4D9A-9575-38F8479E6E2A}"/>
                    </a:ext>
                  </a:extLst>
                </p14:cNvPr>
                <p14:cNvContentPartPr/>
                <p14:nvPr/>
              </p14:nvContentPartPr>
              <p14:xfrm>
                <a:off x="3191910" y="5996865"/>
                <a:ext cx="210600" cy="2757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AB86DD5-7650-4D9A-9575-38F8479E6E2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82910" y="5987865"/>
                  <a:ext cx="228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1DC2D8FF-C51A-4D9A-AC72-5A351E2E7687}"/>
                    </a:ext>
                  </a:extLst>
                </p14:cNvPr>
                <p14:cNvContentPartPr/>
                <p14:nvPr/>
              </p14:nvContentPartPr>
              <p14:xfrm>
                <a:off x="3414750" y="5959785"/>
                <a:ext cx="263880" cy="3074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1DC2D8FF-C51A-4D9A-AC72-5A351E2E76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405750" y="5951145"/>
                  <a:ext cx="281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FAEAD5F1-24A4-456D-B53B-F56650301131}"/>
                    </a:ext>
                  </a:extLst>
                </p14:cNvPr>
                <p14:cNvContentPartPr/>
                <p14:nvPr/>
              </p14:nvContentPartPr>
              <p14:xfrm>
                <a:off x="3857190" y="5897505"/>
                <a:ext cx="452880" cy="383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FAEAD5F1-24A4-456D-B53B-F566503011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48550" y="5888865"/>
                  <a:ext cx="47052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578AC855-7208-4DED-A5C5-7E7030325140}"/>
                  </a:ext>
                </a:extLst>
              </p14:cNvPr>
              <p14:cNvContentPartPr/>
              <p14:nvPr/>
            </p14:nvContentPartPr>
            <p14:xfrm>
              <a:off x="5067300" y="600465"/>
              <a:ext cx="251280" cy="129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578AC855-7208-4DED-A5C5-7E7030325140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058300" y="591465"/>
                <a:ext cx="268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043C8142-1973-47E0-A514-2C8AD2CFAD51}"/>
                  </a:ext>
                </a:extLst>
              </p14:cNvPr>
              <p14:cNvContentPartPr/>
              <p14:nvPr/>
            </p14:nvContentPartPr>
            <p14:xfrm>
              <a:off x="5155140" y="716745"/>
              <a:ext cx="170280" cy="212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043C8142-1973-47E0-A514-2C8AD2CFAD51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146500" y="707745"/>
                <a:ext cx="1879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upo 254">
            <a:extLst>
              <a:ext uri="{FF2B5EF4-FFF2-40B4-BE49-F238E27FC236}">
                <a16:creationId xmlns:a16="http://schemas.microsoft.com/office/drawing/2014/main" id="{8E52723F-7438-47DE-BAB5-B28ED4C78C11}"/>
              </a:ext>
            </a:extLst>
          </p:cNvPr>
          <p:cNvGrpSpPr/>
          <p:nvPr/>
        </p:nvGrpSpPr>
        <p:grpSpPr>
          <a:xfrm>
            <a:off x="7391354" y="329065"/>
            <a:ext cx="4743720" cy="2477880"/>
            <a:chOff x="7391354" y="329065"/>
            <a:chExt cx="4743720" cy="2477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CB89DDC-46D8-4A9D-B95D-A1B83441065F}"/>
                    </a:ext>
                  </a:extLst>
                </p14:cNvPr>
                <p14:cNvContentPartPr/>
                <p14:nvPr/>
              </p14:nvContentPartPr>
              <p14:xfrm>
                <a:off x="10043474" y="1324105"/>
                <a:ext cx="263160" cy="5623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CB89DDC-46D8-4A9D-B95D-A1B8344106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34834" y="1315465"/>
                  <a:ext cx="2808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DFA1653-B412-4F1A-8FE2-90D1EAE5F29F}"/>
                    </a:ext>
                  </a:extLst>
                </p14:cNvPr>
                <p14:cNvContentPartPr/>
                <p14:nvPr/>
              </p14:nvContentPartPr>
              <p14:xfrm>
                <a:off x="10322114" y="1697065"/>
                <a:ext cx="279360" cy="2372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DFA1653-B412-4F1A-8FE2-90D1EAE5F29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13474" y="1688065"/>
                  <a:ext cx="29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EFB3D71-F63E-488A-B20A-EAACAC704425}"/>
                    </a:ext>
                  </a:extLst>
                </p14:cNvPr>
                <p14:cNvContentPartPr/>
                <p14:nvPr/>
              </p14:nvContentPartPr>
              <p14:xfrm>
                <a:off x="10319954" y="1776625"/>
                <a:ext cx="184680" cy="507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EFB3D71-F63E-488A-B20A-EAACAC70442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10954" y="1767985"/>
                  <a:ext cx="202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FB63339-AB82-4C0C-8293-8D0A0D8E8A08}"/>
                    </a:ext>
                  </a:extLst>
                </p14:cNvPr>
                <p14:cNvContentPartPr/>
                <p14:nvPr/>
              </p14:nvContentPartPr>
              <p14:xfrm>
                <a:off x="10308794" y="1630825"/>
                <a:ext cx="301320" cy="5940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FB63339-AB82-4C0C-8293-8D0A0D8E8A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99794" y="1621825"/>
                  <a:ext cx="318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559BBC5-EB3E-4EC0-91E7-8588FE3E2FDC}"/>
                    </a:ext>
                  </a:extLst>
                </p14:cNvPr>
                <p14:cNvContentPartPr/>
                <p14:nvPr/>
              </p14:nvContentPartPr>
              <p14:xfrm>
                <a:off x="10713434" y="1468465"/>
                <a:ext cx="251640" cy="27540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559BBC5-EB3E-4EC0-91E7-8588FE3E2FD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04794" y="1459825"/>
                  <a:ext cx="269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D3134D1-D22B-48D8-AC9E-41A0EF6D6D6B}"/>
                    </a:ext>
                  </a:extLst>
                </p14:cNvPr>
                <p14:cNvContentPartPr/>
                <p14:nvPr/>
              </p14:nvContentPartPr>
              <p14:xfrm>
                <a:off x="10718834" y="1788865"/>
                <a:ext cx="384120" cy="882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D3134D1-D22B-48D8-AC9E-41A0EF6D6D6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09834" y="1779865"/>
                  <a:ext cx="401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5F8546B-2386-4B55-87CB-FA84B7A7AF25}"/>
                    </a:ext>
                  </a:extLst>
                </p14:cNvPr>
                <p14:cNvContentPartPr/>
                <p14:nvPr/>
              </p14:nvContentPartPr>
              <p14:xfrm>
                <a:off x="11137514" y="1306825"/>
                <a:ext cx="217800" cy="451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5F8546B-2386-4B55-87CB-FA84B7A7AF2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28874" y="1298185"/>
                  <a:ext cx="235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C468BEBE-020F-430C-94E2-A2719202DAC6}"/>
                    </a:ext>
                  </a:extLst>
                </p14:cNvPr>
                <p14:cNvContentPartPr/>
                <p14:nvPr/>
              </p14:nvContentPartPr>
              <p14:xfrm>
                <a:off x="11407154" y="1486465"/>
                <a:ext cx="165600" cy="26640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C468BEBE-020F-430C-94E2-A2719202DA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98514" y="1477465"/>
                  <a:ext cx="183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546DDDB-5504-4E62-8E5B-3C59EB352F9A}"/>
                    </a:ext>
                  </a:extLst>
                </p14:cNvPr>
                <p14:cNvContentPartPr/>
                <p14:nvPr/>
              </p14:nvContentPartPr>
              <p14:xfrm>
                <a:off x="11643314" y="1422385"/>
                <a:ext cx="491760" cy="36252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546DDDB-5504-4E62-8E5B-3C59EB352F9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634314" y="1413385"/>
                  <a:ext cx="509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4FBE43D0-950F-466F-81C1-4E67021FDB7E}"/>
                    </a:ext>
                  </a:extLst>
                </p14:cNvPr>
                <p14:cNvContentPartPr/>
                <p14:nvPr/>
              </p14:nvContentPartPr>
              <p14:xfrm>
                <a:off x="9377474" y="1531825"/>
                <a:ext cx="303480" cy="29592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4FBE43D0-950F-466F-81C1-4E67021FDB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368474" y="1523185"/>
                  <a:ext cx="321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A3787CBA-99C6-4063-8BE8-9041CEDDC01C}"/>
                    </a:ext>
                  </a:extLst>
                </p14:cNvPr>
                <p14:cNvContentPartPr/>
                <p14:nvPr/>
              </p14:nvContentPartPr>
              <p14:xfrm>
                <a:off x="9311234" y="1873465"/>
                <a:ext cx="289440" cy="7380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A3787CBA-99C6-4063-8BE8-9041CEDDC01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02594" y="1864465"/>
                  <a:ext cx="307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1B7ABC97-E6C7-47CD-8676-F6D1443191C2}"/>
                    </a:ext>
                  </a:extLst>
                </p14:cNvPr>
                <p14:cNvContentPartPr/>
                <p14:nvPr/>
              </p14:nvContentPartPr>
              <p14:xfrm>
                <a:off x="7735514" y="1521025"/>
                <a:ext cx="430920" cy="35136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1B7ABC97-E6C7-47CD-8676-F6D1443191C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26874" y="1512025"/>
                  <a:ext cx="448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E4D2671-F41D-46F2-8DB0-28E674B8DD0E}"/>
                    </a:ext>
                  </a:extLst>
                </p14:cNvPr>
                <p14:cNvContentPartPr/>
                <p14:nvPr/>
              </p14:nvContentPartPr>
              <p14:xfrm>
                <a:off x="8101994" y="1632985"/>
                <a:ext cx="252360" cy="19368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8E4D2671-F41D-46F2-8DB0-28E674B8DD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93354" y="1623985"/>
                  <a:ext cx="270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B05E944A-DB41-4522-986E-3804AD1B3D6E}"/>
                    </a:ext>
                  </a:extLst>
                </p14:cNvPr>
                <p14:cNvContentPartPr/>
                <p14:nvPr/>
              </p14:nvContentPartPr>
              <p14:xfrm>
                <a:off x="8222954" y="1556305"/>
                <a:ext cx="709560" cy="26712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B05E944A-DB41-4522-986E-3804AD1B3D6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213954" y="1547665"/>
                  <a:ext cx="727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928029D7-0515-491D-A905-835BF5A76C9A}"/>
                    </a:ext>
                  </a:extLst>
                </p14:cNvPr>
                <p14:cNvContentPartPr/>
                <p14:nvPr/>
              </p14:nvContentPartPr>
              <p14:xfrm>
                <a:off x="7391354" y="1369465"/>
                <a:ext cx="81360" cy="78048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928029D7-0515-491D-A905-835BF5A76C9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82714" y="1360825"/>
                  <a:ext cx="9900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149B7EE-C0D1-4EEB-8D4F-176AB4AEECF9}"/>
                    </a:ext>
                  </a:extLst>
                </p14:cNvPr>
                <p14:cNvContentPartPr/>
                <p14:nvPr/>
              </p14:nvContentPartPr>
              <p14:xfrm>
                <a:off x="7426634" y="1108465"/>
                <a:ext cx="4606560" cy="29880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149B7EE-C0D1-4EEB-8D4F-176AB4AEECF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17634" y="1099825"/>
                  <a:ext cx="4624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D30AA83A-DD72-4EE4-BDCF-0C879E610981}"/>
                    </a:ext>
                  </a:extLst>
                </p14:cNvPr>
                <p14:cNvContentPartPr/>
                <p14:nvPr/>
              </p14:nvContentPartPr>
              <p14:xfrm>
                <a:off x="7429874" y="2129065"/>
                <a:ext cx="4358520" cy="5832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D30AA83A-DD72-4EE4-BDCF-0C879E61098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20874" y="2120425"/>
                  <a:ext cx="4376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6F28B75-9AFA-4561-9845-9759FA982D71}"/>
                    </a:ext>
                  </a:extLst>
                </p14:cNvPr>
                <p14:cNvContentPartPr/>
                <p14:nvPr/>
              </p14:nvContentPartPr>
              <p14:xfrm>
                <a:off x="10553234" y="2476825"/>
                <a:ext cx="68040" cy="33012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6F28B75-9AFA-4561-9845-9759FA982D7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44234" y="2468185"/>
                  <a:ext cx="85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E61DC6F9-A107-4731-8B97-4ED19C544C13}"/>
                    </a:ext>
                  </a:extLst>
                </p14:cNvPr>
                <p14:cNvContentPartPr/>
                <p14:nvPr/>
              </p14:nvContentPartPr>
              <p14:xfrm>
                <a:off x="10432274" y="2310865"/>
                <a:ext cx="222480" cy="23544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E61DC6F9-A107-4731-8B97-4ED19C544C1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23634" y="2302225"/>
                  <a:ext cx="240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9DBD8471-2795-46F7-A6E7-C871A68C5317}"/>
                    </a:ext>
                  </a:extLst>
                </p14:cNvPr>
                <p14:cNvContentPartPr/>
                <p14:nvPr/>
              </p14:nvContentPartPr>
              <p14:xfrm>
                <a:off x="11035994" y="329065"/>
                <a:ext cx="317880" cy="42156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9DBD8471-2795-46F7-A6E7-C871A68C531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026994" y="320065"/>
                  <a:ext cx="3355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FB16A9B-C897-4D33-8A5E-44704425871A}"/>
                    </a:ext>
                  </a:extLst>
                </p14:cNvPr>
                <p14:cNvContentPartPr/>
                <p14:nvPr/>
              </p14:nvContentPartPr>
              <p14:xfrm>
                <a:off x="11127794" y="625345"/>
                <a:ext cx="262080" cy="26460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FB16A9B-C897-4D33-8A5E-44704425871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119154" y="616705"/>
                  <a:ext cx="279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DF7DD0CF-7B6D-4663-BC93-3A63DE711D5F}"/>
                    </a:ext>
                  </a:extLst>
                </p14:cNvPr>
                <p14:cNvContentPartPr/>
                <p14:nvPr/>
              </p14:nvContentPartPr>
              <p14:xfrm>
                <a:off x="12055154" y="1048705"/>
                <a:ext cx="48960" cy="91044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DF7DD0CF-7B6D-4663-BC93-3A63DE711D5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2046514" y="1040065"/>
                  <a:ext cx="66600" cy="9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2E542F0-8CD4-45FD-9FF7-77CAFB1AB293}"/>
              </a:ext>
            </a:extLst>
          </p:cNvPr>
          <p:cNvGrpSpPr/>
          <p:nvPr/>
        </p:nvGrpSpPr>
        <p:grpSpPr>
          <a:xfrm>
            <a:off x="6791954" y="1681225"/>
            <a:ext cx="324000" cy="252360"/>
            <a:chOff x="6791954" y="1681225"/>
            <a:chExt cx="324000" cy="252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47852D29-F40C-45BB-B360-F16368CBA17E}"/>
                    </a:ext>
                  </a:extLst>
                </p14:cNvPr>
                <p14:cNvContentPartPr/>
                <p14:nvPr/>
              </p14:nvContentPartPr>
              <p14:xfrm>
                <a:off x="6932714" y="1681225"/>
                <a:ext cx="128160" cy="25236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47852D29-F40C-45BB-B360-F16368CBA17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23714" y="1672225"/>
                  <a:ext cx="14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E032AABD-E066-4442-865E-7E979B8C746A}"/>
                    </a:ext>
                  </a:extLst>
                </p14:cNvPr>
                <p14:cNvContentPartPr/>
                <p14:nvPr/>
              </p14:nvContentPartPr>
              <p14:xfrm>
                <a:off x="6791954" y="1835665"/>
                <a:ext cx="324000" cy="2016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E032AABD-E066-4442-865E-7E979B8C746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83314" y="1826665"/>
                  <a:ext cx="3416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E2A0B03A-26B5-4215-9BA4-57630E45A566}"/>
              </a:ext>
            </a:extLst>
          </p:cNvPr>
          <p:cNvGrpSpPr/>
          <p:nvPr/>
        </p:nvGrpSpPr>
        <p:grpSpPr>
          <a:xfrm>
            <a:off x="277394" y="4449265"/>
            <a:ext cx="4905720" cy="2237400"/>
            <a:chOff x="277394" y="4449265"/>
            <a:chExt cx="4905720" cy="2237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8082216-2991-4388-850D-6545155382D2}"/>
                    </a:ext>
                  </a:extLst>
                </p14:cNvPr>
                <p14:cNvContentPartPr/>
                <p14:nvPr/>
              </p14:nvContentPartPr>
              <p14:xfrm>
                <a:off x="728114" y="4449265"/>
                <a:ext cx="2966040" cy="1252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8082216-2991-4388-850D-6545155382D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9114" y="4440265"/>
                  <a:ext cx="2983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3EFC2EA-D70F-43CE-BE5C-8BD9495E5411}"/>
                    </a:ext>
                  </a:extLst>
                </p14:cNvPr>
                <p14:cNvContentPartPr/>
                <p14:nvPr/>
              </p14:nvContentPartPr>
              <p14:xfrm>
                <a:off x="694274" y="4585345"/>
                <a:ext cx="3106080" cy="8308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3EFC2EA-D70F-43CE-BE5C-8BD9495E541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5274" y="4576345"/>
                  <a:ext cx="312372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5EA17AD-9152-4E9C-8449-FE2C07CB6976}"/>
                    </a:ext>
                  </a:extLst>
                </p14:cNvPr>
                <p14:cNvContentPartPr/>
                <p14:nvPr/>
              </p14:nvContentPartPr>
              <p14:xfrm>
                <a:off x="3690914" y="4452865"/>
                <a:ext cx="16920" cy="8524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5EA17AD-9152-4E9C-8449-FE2C07CB697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82274" y="4443865"/>
                  <a:ext cx="3456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FED262C1-B1FE-4E64-8202-1E4A43DFD943}"/>
                    </a:ext>
                  </a:extLst>
                </p14:cNvPr>
                <p14:cNvContentPartPr/>
                <p14:nvPr/>
              </p14:nvContentPartPr>
              <p14:xfrm>
                <a:off x="382874" y="4726105"/>
                <a:ext cx="118800" cy="30132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FED262C1-B1FE-4E64-8202-1E4A43DFD94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4234" y="4717465"/>
                  <a:ext cx="136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DFE82C1-48A2-43B1-BE7F-19C7FDD3911E}"/>
                    </a:ext>
                  </a:extLst>
                </p14:cNvPr>
                <p14:cNvContentPartPr/>
                <p14:nvPr/>
              </p14:nvContentPartPr>
              <p14:xfrm>
                <a:off x="277394" y="4745185"/>
                <a:ext cx="344880" cy="30492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DFE82C1-48A2-43B1-BE7F-19C7FDD3911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8754" y="4736185"/>
                  <a:ext cx="362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B6D3ADB0-8779-4070-BCCB-16BD35F8A551}"/>
                    </a:ext>
                  </a:extLst>
                </p14:cNvPr>
                <p14:cNvContentPartPr/>
                <p14:nvPr/>
              </p14:nvContentPartPr>
              <p14:xfrm>
                <a:off x="649274" y="5398225"/>
                <a:ext cx="4533840" cy="128844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B6D3ADB0-8779-4070-BCCB-16BD35F8A5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0634" y="5389585"/>
                  <a:ext cx="455148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1DEE5346-2344-408D-AA0C-ADC2920B4C6A}"/>
                    </a:ext>
                  </a:extLst>
                </p14:cNvPr>
                <p14:cNvContentPartPr/>
                <p14:nvPr/>
              </p14:nvContentPartPr>
              <p14:xfrm>
                <a:off x="3819074" y="5400745"/>
                <a:ext cx="1251360" cy="127152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1DEE5346-2344-408D-AA0C-ADC2920B4C6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10074" y="5391745"/>
                  <a:ext cx="1269000" cy="12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950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71402089-83E2-4CD7-894B-6447E9CE7DAD}"/>
              </a:ext>
            </a:extLst>
          </p:cNvPr>
          <p:cNvGrpSpPr/>
          <p:nvPr/>
        </p:nvGrpSpPr>
        <p:grpSpPr>
          <a:xfrm>
            <a:off x="524310" y="248745"/>
            <a:ext cx="2261520" cy="425160"/>
            <a:chOff x="524310" y="248745"/>
            <a:chExt cx="226152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675E27A-B8EF-40F5-BF95-E49C5E0B7CAD}"/>
                    </a:ext>
                  </a:extLst>
                </p14:cNvPr>
                <p14:cNvContentPartPr/>
                <p14:nvPr/>
              </p14:nvContentPartPr>
              <p14:xfrm>
                <a:off x="584430" y="250905"/>
                <a:ext cx="251280" cy="350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675E27A-B8EF-40F5-BF95-E49C5E0B7C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430" y="242265"/>
                  <a:ext cx="268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EC4FF31-57B2-467A-82C6-2060FAF335C0}"/>
                    </a:ext>
                  </a:extLst>
                </p14:cNvPr>
                <p14:cNvContentPartPr/>
                <p14:nvPr/>
              </p14:nvContentPartPr>
              <p14:xfrm>
                <a:off x="557070" y="398865"/>
                <a:ext cx="192960" cy="255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EC4FF31-57B2-467A-82C6-2060FAF335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430" y="390225"/>
                  <a:ext cx="210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8624182-EA6A-4DC5-AF7B-FA6F29ECDD06}"/>
                    </a:ext>
                  </a:extLst>
                </p14:cNvPr>
                <p14:cNvContentPartPr/>
                <p14:nvPr/>
              </p14:nvContentPartPr>
              <p14:xfrm>
                <a:off x="524310" y="257025"/>
                <a:ext cx="278280" cy="69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8624182-EA6A-4DC5-AF7B-FA6F29ECDD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670" y="248385"/>
                  <a:ext cx="29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1CFB731-C473-4F1F-A520-1BE59C1D62D9}"/>
                    </a:ext>
                  </a:extLst>
                </p14:cNvPr>
                <p14:cNvContentPartPr/>
                <p14:nvPr/>
              </p14:nvContentPartPr>
              <p14:xfrm>
                <a:off x="845790" y="419385"/>
                <a:ext cx="332640" cy="2026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1CFB731-C473-4F1F-A520-1BE59C1D62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6790" y="410745"/>
                  <a:ext cx="350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EE52FDE-111C-4221-BD06-D51586513BE0}"/>
                    </a:ext>
                  </a:extLst>
                </p14:cNvPr>
                <p14:cNvContentPartPr/>
                <p14:nvPr/>
              </p14:nvContentPartPr>
              <p14:xfrm>
                <a:off x="1306230" y="414345"/>
                <a:ext cx="39600" cy="154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EE52FDE-111C-4221-BD06-D51586513B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7230" y="405705"/>
                  <a:ext cx="5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ABD47B8-F231-40DD-AE22-E8FFA22923C1}"/>
                    </a:ext>
                  </a:extLst>
                </p14:cNvPr>
                <p14:cNvContentPartPr/>
                <p14:nvPr/>
              </p14:nvContentPartPr>
              <p14:xfrm>
                <a:off x="1195350" y="405345"/>
                <a:ext cx="272160" cy="874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ABD47B8-F231-40DD-AE22-E8FFA22923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350" y="396345"/>
                  <a:ext cx="289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2DB83A8-496F-4448-9F7B-DB763639A530}"/>
                    </a:ext>
                  </a:extLst>
                </p14:cNvPr>
                <p14:cNvContentPartPr/>
                <p14:nvPr/>
              </p14:nvContentPartPr>
              <p14:xfrm>
                <a:off x="1428630" y="397785"/>
                <a:ext cx="141480" cy="188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2DB83A8-496F-4448-9F7B-DB763639A5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9630" y="388785"/>
                  <a:ext cx="15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04C9E6C-4E0F-4AE1-892C-989C9BE398DF}"/>
                    </a:ext>
                  </a:extLst>
                </p14:cNvPr>
                <p14:cNvContentPartPr/>
                <p14:nvPr/>
              </p14:nvContentPartPr>
              <p14:xfrm>
                <a:off x="1602510" y="390225"/>
                <a:ext cx="299160" cy="155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04C9E6C-4E0F-4AE1-892C-989C9BE398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3870" y="381225"/>
                  <a:ext cx="31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8664D5F-BC4A-43BD-8202-C145F3E9BF88}"/>
                    </a:ext>
                  </a:extLst>
                </p14:cNvPr>
                <p14:cNvContentPartPr/>
                <p14:nvPr/>
              </p14:nvContentPartPr>
              <p14:xfrm>
                <a:off x="1894110" y="373665"/>
                <a:ext cx="180720" cy="163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8664D5F-BC4A-43BD-8202-C145F3E9BF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5470" y="365025"/>
                  <a:ext cx="198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D2A61B1-CDA5-4C01-93DF-F30530EF71CD}"/>
                    </a:ext>
                  </a:extLst>
                </p14:cNvPr>
                <p14:cNvContentPartPr/>
                <p14:nvPr/>
              </p14:nvContentPartPr>
              <p14:xfrm>
                <a:off x="2102550" y="357105"/>
                <a:ext cx="219960" cy="185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D2A61B1-CDA5-4C01-93DF-F30530EF71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93910" y="348465"/>
                  <a:ext cx="237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5E33745-3235-4FEA-857B-1EE8A462BBB0}"/>
                    </a:ext>
                  </a:extLst>
                </p14:cNvPr>
                <p14:cNvContentPartPr/>
                <p14:nvPr/>
              </p14:nvContentPartPr>
              <p14:xfrm>
                <a:off x="2028390" y="370425"/>
                <a:ext cx="413280" cy="35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5E33745-3235-4FEA-857B-1EE8A462BB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9390" y="361785"/>
                  <a:ext cx="430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836822A-9700-4B79-AF84-075AF547DE5F}"/>
                    </a:ext>
                  </a:extLst>
                </p14:cNvPr>
                <p14:cNvContentPartPr/>
                <p14:nvPr/>
              </p14:nvContentPartPr>
              <p14:xfrm>
                <a:off x="2413950" y="248745"/>
                <a:ext cx="207720" cy="2725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836822A-9700-4B79-AF84-075AF547DE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04950" y="239745"/>
                  <a:ext cx="225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7F07CA0-8941-452E-B58F-C57C0E4A8421}"/>
                    </a:ext>
                  </a:extLst>
                </p14:cNvPr>
                <p14:cNvContentPartPr/>
                <p14:nvPr/>
              </p14:nvContentPartPr>
              <p14:xfrm>
                <a:off x="2580270" y="472305"/>
                <a:ext cx="205560" cy="201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7F07CA0-8941-452E-B58F-C57C0E4A84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1630" y="463665"/>
                  <a:ext cx="223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F2546F3-EB1C-4740-90FD-FF56A2283B77}"/>
              </a:ext>
            </a:extLst>
          </p:cNvPr>
          <p:cNvGrpSpPr/>
          <p:nvPr/>
        </p:nvGrpSpPr>
        <p:grpSpPr>
          <a:xfrm>
            <a:off x="3574590" y="193305"/>
            <a:ext cx="609480" cy="462960"/>
            <a:chOff x="3574590" y="193305"/>
            <a:chExt cx="6094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13FCF34-D56A-4F6C-A9E8-73B5B33702E3}"/>
                    </a:ext>
                  </a:extLst>
                </p14:cNvPr>
                <p14:cNvContentPartPr/>
                <p14:nvPr/>
              </p14:nvContentPartPr>
              <p14:xfrm>
                <a:off x="3574590" y="193305"/>
                <a:ext cx="304200" cy="4629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13FCF34-D56A-4F6C-A9E8-73B5B3370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5950" y="184665"/>
                  <a:ext cx="3218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8349DB8-DADB-4D48-949D-119AA599F10E}"/>
                    </a:ext>
                  </a:extLst>
                </p14:cNvPr>
                <p14:cNvContentPartPr/>
                <p14:nvPr/>
              </p14:nvContentPartPr>
              <p14:xfrm>
                <a:off x="3992550" y="438105"/>
                <a:ext cx="177480" cy="189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8349DB8-DADB-4D48-949D-119AA599F1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3910" y="429465"/>
                  <a:ext cx="195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E5BDE9B-3B21-49CB-9698-D04D9A7B86B4}"/>
                    </a:ext>
                  </a:extLst>
                </p14:cNvPr>
                <p14:cNvContentPartPr/>
                <p14:nvPr/>
              </p14:nvContentPartPr>
              <p14:xfrm>
                <a:off x="3996870" y="507585"/>
                <a:ext cx="122400" cy="48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E5BDE9B-3B21-49CB-9698-D04D9A7B86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7870" y="498945"/>
                  <a:ext cx="140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D54FFFD-6AA0-438B-9252-86DBD63FF649}"/>
                    </a:ext>
                  </a:extLst>
                </p14:cNvPr>
                <p14:cNvContentPartPr/>
                <p14:nvPr/>
              </p14:nvContentPartPr>
              <p14:xfrm>
                <a:off x="3922350" y="379425"/>
                <a:ext cx="261720" cy="69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D54FFFD-6AA0-438B-9252-86DBD63FF6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3710" y="370785"/>
                  <a:ext cx="2793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3A3864F-7748-4B61-842D-12C610B07620}"/>
              </a:ext>
            </a:extLst>
          </p:cNvPr>
          <p:cNvGrpSpPr/>
          <p:nvPr/>
        </p:nvGrpSpPr>
        <p:grpSpPr>
          <a:xfrm>
            <a:off x="4505190" y="384465"/>
            <a:ext cx="240840" cy="138600"/>
            <a:chOff x="4505190" y="384465"/>
            <a:chExt cx="240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B9BAB3F-AADC-4E72-933D-6AF1323CFA97}"/>
                    </a:ext>
                  </a:extLst>
                </p14:cNvPr>
                <p14:cNvContentPartPr/>
                <p14:nvPr/>
              </p14:nvContentPartPr>
              <p14:xfrm>
                <a:off x="4505190" y="384465"/>
                <a:ext cx="233280" cy="18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B9BAB3F-AADC-4E72-933D-6AF1323CFA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6190" y="375825"/>
                  <a:ext cx="250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0EB3C6B-DA34-47F2-A12C-555B58BC4611}"/>
                    </a:ext>
                  </a:extLst>
                </p14:cNvPr>
                <p14:cNvContentPartPr/>
                <p14:nvPr/>
              </p14:nvContentPartPr>
              <p14:xfrm>
                <a:off x="4529670" y="484185"/>
                <a:ext cx="216360" cy="38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0EB3C6B-DA34-47F2-A12C-555B58BC46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21030" y="475545"/>
                  <a:ext cx="2340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7FE63B3-9CF5-453A-A10B-8D1D0DD8B6E5}"/>
              </a:ext>
            </a:extLst>
          </p:cNvPr>
          <p:cNvGrpSpPr/>
          <p:nvPr/>
        </p:nvGrpSpPr>
        <p:grpSpPr>
          <a:xfrm>
            <a:off x="5094870" y="183585"/>
            <a:ext cx="918000" cy="315720"/>
            <a:chOff x="5094870" y="183585"/>
            <a:chExt cx="9180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EC4F8AC-444E-4CB5-AFE0-182D06EFF345}"/>
                    </a:ext>
                  </a:extLst>
                </p14:cNvPr>
                <p14:cNvContentPartPr/>
                <p14:nvPr/>
              </p14:nvContentPartPr>
              <p14:xfrm>
                <a:off x="5094870" y="196905"/>
                <a:ext cx="300600" cy="302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EC4F8AC-444E-4CB5-AFE0-182D06EFF3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85870" y="187905"/>
                  <a:ext cx="318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0CC8F38-0950-43A5-9CDE-5632FA8BBE07}"/>
                    </a:ext>
                  </a:extLst>
                </p14:cNvPr>
                <p14:cNvContentPartPr/>
                <p14:nvPr/>
              </p14:nvContentPartPr>
              <p14:xfrm>
                <a:off x="5488350" y="251265"/>
                <a:ext cx="136800" cy="204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0CC8F38-0950-43A5-9CDE-5632FA8BBE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79350" y="242625"/>
                  <a:ext cx="154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38FCEC0-7205-495A-8CD0-7F7C3C0FAC81}"/>
                    </a:ext>
                  </a:extLst>
                </p14:cNvPr>
                <p14:cNvContentPartPr/>
                <p14:nvPr/>
              </p14:nvContentPartPr>
              <p14:xfrm>
                <a:off x="5685630" y="183585"/>
                <a:ext cx="327240" cy="217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38FCEC0-7205-495A-8CD0-7F7C3C0FAC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6630" y="174945"/>
                  <a:ext cx="3448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375A39-EC87-4141-83F4-10C2FC74D0F5}"/>
              </a:ext>
            </a:extLst>
          </p:cNvPr>
          <p:cNvGrpSpPr/>
          <p:nvPr/>
        </p:nvGrpSpPr>
        <p:grpSpPr>
          <a:xfrm>
            <a:off x="6705870" y="390225"/>
            <a:ext cx="208440" cy="119880"/>
            <a:chOff x="6705870" y="390225"/>
            <a:chExt cx="20844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461673B-BCF1-43B9-A4E0-16C381116FE2}"/>
                    </a:ext>
                  </a:extLst>
                </p14:cNvPr>
                <p14:cNvContentPartPr/>
                <p14:nvPr/>
              </p14:nvContentPartPr>
              <p14:xfrm>
                <a:off x="6705870" y="390225"/>
                <a:ext cx="90360" cy="97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461673B-BCF1-43B9-A4E0-16C381116F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96870" y="381225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5F43F16-5889-428A-A20A-EDFB96DFAD96}"/>
                    </a:ext>
                  </a:extLst>
                </p14:cNvPr>
                <p14:cNvContentPartPr/>
                <p14:nvPr/>
              </p14:nvContentPartPr>
              <p14:xfrm>
                <a:off x="6796230" y="398865"/>
                <a:ext cx="118080" cy="111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5F43F16-5889-428A-A20A-EDFB96DFAD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87590" y="390225"/>
                  <a:ext cx="1357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BEE44AA-024F-4E65-8BB8-4F4B30C762CE}"/>
              </a:ext>
            </a:extLst>
          </p:cNvPr>
          <p:cNvGrpSpPr/>
          <p:nvPr/>
        </p:nvGrpSpPr>
        <p:grpSpPr>
          <a:xfrm>
            <a:off x="7477350" y="138945"/>
            <a:ext cx="828720" cy="276480"/>
            <a:chOff x="7477350" y="138945"/>
            <a:chExt cx="8287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E26A680-34F5-4B59-9FE9-A0865E624243}"/>
                    </a:ext>
                  </a:extLst>
                </p14:cNvPr>
                <p14:cNvContentPartPr/>
                <p14:nvPr/>
              </p14:nvContentPartPr>
              <p14:xfrm>
                <a:off x="7477350" y="138945"/>
                <a:ext cx="238320" cy="2653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E26A680-34F5-4B59-9FE9-A0865E6242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68350" y="130305"/>
                  <a:ext cx="255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E2BE705-B70E-449C-92EC-AD3891D044D9}"/>
                    </a:ext>
                  </a:extLst>
                </p14:cNvPr>
                <p14:cNvContentPartPr/>
                <p14:nvPr/>
              </p14:nvContentPartPr>
              <p14:xfrm>
                <a:off x="7857510" y="210945"/>
                <a:ext cx="448560" cy="204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E2BE705-B70E-449C-92EC-AD3891D044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48870" y="201945"/>
                  <a:ext cx="4662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35902B1-D6FA-4A39-A225-4CCEDDCEBF48}"/>
              </a:ext>
            </a:extLst>
          </p:cNvPr>
          <p:cNvGrpSpPr/>
          <p:nvPr/>
        </p:nvGrpSpPr>
        <p:grpSpPr>
          <a:xfrm>
            <a:off x="668310" y="1402185"/>
            <a:ext cx="1490400" cy="1067400"/>
            <a:chOff x="668310" y="1402185"/>
            <a:chExt cx="149040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FDBCBEB-1C03-42B0-B4EA-B01FA73DE583}"/>
                    </a:ext>
                  </a:extLst>
                </p14:cNvPr>
                <p14:cNvContentPartPr/>
                <p14:nvPr/>
              </p14:nvContentPartPr>
              <p14:xfrm>
                <a:off x="668310" y="1402185"/>
                <a:ext cx="299520" cy="6336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FDBCBEB-1C03-42B0-B4EA-B01FA73DE5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9310" y="1393185"/>
                  <a:ext cx="3171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4EFCD2C-A750-48AD-B476-0E84A2C26B87}"/>
                    </a:ext>
                  </a:extLst>
                </p14:cNvPr>
                <p14:cNvContentPartPr/>
                <p14:nvPr/>
              </p14:nvContentPartPr>
              <p14:xfrm>
                <a:off x="1086270" y="1922025"/>
                <a:ext cx="210600" cy="241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4EFCD2C-A750-48AD-B476-0E84A2C26B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7270" y="1913385"/>
                  <a:ext cx="228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4ABB87F-EBA8-4025-84E3-CFF8080810AA}"/>
                    </a:ext>
                  </a:extLst>
                </p14:cNvPr>
                <p14:cNvContentPartPr/>
                <p14:nvPr/>
              </p14:nvContentPartPr>
              <p14:xfrm>
                <a:off x="1358070" y="2116425"/>
                <a:ext cx="446040" cy="3531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4ABB87F-EBA8-4025-84E3-CFF8080810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9070" y="2107785"/>
                  <a:ext cx="4636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0651BEE-5EA5-48ED-9E8B-2733E24D3790}"/>
                    </a:ext>
                  </a:extLst>
                </p14:cNvPr>
                <p14:cNvContentPartPr/>
                <p14:nvPr/>
              </p14:nvContentPartPr>
              <p14:xfrm>
                <a:off x="1686390" y="2000145"/>
                <a:ext cx="124200" cy="93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0651BEE-5EA5-48ED-9E8B-2733E24D37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77750" y="1991145"/>
                  <a:ext cx="141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BBD4262-F8BD-4390-99BF-026DF1DAED42}"/>
                    </a:ext>
                  </a:extLst>
                </p14:cNvPr>
                <p14:cNvContentPartPr/>
                <p14:nvPr/>
              </p14:nvContentPartPr>
              <p14:xfrm>
                <a:off x="1874310" y="2123985"/>
                <a:ext cx="284400" cy="226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BBD4262-F8BD-4390-99BF-026DF1DAED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65310" y="2114985"/>
                  <a:ext cx="3020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85F2FCEC-8C9B-4D91-990C-70A037A866DF}"/>
              </a:ext>
            </a:extLst>
          </p:cNvPr>
          <p:cNvGrpSpPr/>
          <p:nvPr/>
        </p:nvGrpSpPr>
        <p:grpSpPr>
          <a:xfrm>
            <a:off x="2530590" y="1241265"/>
            <a:ext cx="1893960" cy="820440"/>
            <a:chOff x="2530590" y="1241265"/>
            <a:chExt cx="1893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7292140-A229-476C-AEA5-B130E0DAA92B}"/>
                    </a:ext>
                  </a:extLst>
                </p14:cNvPr>
                <p14:cNvContentPartPr/>
                <p14:nvPr/>
              </p14:nvContentPartPr>
              <p14:xfrm>
                <a:off x="2532750" y="1877025"/>
                <a:ext cx="224280" cy="15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7292140-A229-476C-AEA5-B130E0DAA9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24110" y="1868385"/>
                  <a:ext cx="241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FC0C1F4-96F1-4BFC-9EA5-AEFDC760D6E5}"/>
                    </a:ext>
                  </a:extLst>
                </p14:cNvPr>
                <p14:cNvContentPartPr/>
                <p14:nvPr/>
              </p14:nvContentPartPr>
              <p14:xfrm>
                <a:off x="2530590" y="2046585"/>
                <a:ext cx="207720" cy="151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FC0C1F4-96F1-4BFC-9EA5-AEFDC760D6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21950" y="2037585"/>
                  <a:ext cx="225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8F58693-5263-4279-9698-0C67947AC4E3}"/>
                    </a:ext>
                  </a:extLst>
                </p14:cNvPr>
                <p14:cNvContentPartPr/>
                <p14:nvPr/>
              </p14:nvContentPartPr>
              <p14:xfrm>
                <a:off x="3245190" y="1241265"/>
                <a:ext cx="345600" cy="530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8F58693-5263-4279-9698-0C67947AC4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36190" y="1232265"/>
                  <a:ext cx="363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7185208-88FA-4453-8C07-55E38E8EFF14}"/>
                    </a:ext>
                  </a:extLst>
                </p14:cNvPr>
                <p14:cNvContentPartPr/>
                <p14:nvPr/>
              </p14:nvContentPartPr>
              <p14:xfrm>
                <a:off x="3655230" y="1571385"/>
                <a:ext cx="162720" cy="225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7185208-88FA-4453-8C07-55E38E8EFF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46590" y="1562385"/>
                  <a:ext cx="180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F8BB444-F036-4E01-B7EF-719D5C249C83}"/>
                    </a:ext>
                  </a:extLst>
                </p14:cNvPr>
                <p14:cNvContentPartPr/>
                <p14:nvPr/>
              </p14:nvContentPartPr>
              <p14:xfrm>
                <a:off x="3623550" y="1694145"/>
                <a:ext cx="189360" cy="25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F8BB444-F036-4E01-B7EF-719D5C249C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4550" y="1685505"/>
                  <a:ext cx="20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30FF568-DAA1-49D8-A898-E1A3D0905172}"/>
                    </a:ext>
                  </a:extLst>
                </p14:cNvPr>
                <p14:cNvContentPartPr/>
                <p14:nvPr/>
              </p14:nvContentPartPr>
              <p14:xfrm>
                <a:off x="3030270" y="1909425"/>
                <a:ext cx="1394280" cy="622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30FF568-DAA1-49D8-A898-E1A3D09051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21270" y="1900785"/>
                  <a:ext cx="14119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E455C0E-798D-4271-976C-8822FD69F8BE}"/>
              </a:ext>
            </a:extLst>
          </p:cNvPr>
          <p:cNvGrpSpPr/>
          <p:nvPr/>
        </p:nvGrpSpPr>
        <p:grpSpPr>
          <a:xfrm>
            <a:off x="3175710" y="2234865"/>
            <a:ext cx="1231560" cy="691920"/>
            <a:chOff x="3175710" y="2234865"/>
            <a:chExt cx="123156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5B4A7FC-7AF9-4E40-B172-30DE6DF1C4FC}"/>
                    </a:ext>
                  </a:extLst>
                </p14:cNvPr>
                <p14:cNvContentPartPr/>
                <p14:nvPr/>
              </p14:nvContentPartPr>
              <p14:xfrm>
                <a:off x="3175710" y="2234865"/>
                <a:ext cx="469440" cy="453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5B4A7FC-7AF9-4E40-B172-30DE6DF1C4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67070" y="2226225"/>
                  <a:ext cx="487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DCA8023-9CC0-4DF9-A04F-8E327298566B}"/>
                    </a:ext>
                  </a:extLst>
                </p14:cNvPr>
                <p14:cNvContentPartPr/>
                <p14:nvPr/>
              </p14:nvContentPartPr>
              <p14:xfrm>
                <a:off x="3689430" y="2553465"/>
                <a:ext cx="113760" cy="1620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DCA8023-9CC0-4DF9-A04F-8E32729856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80430" y="2544825"/>
                  <a:ext cx="131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43AA83C-2314-4C1F-BF2E-187D314FC179}"/>
                    </a:ext>
                  </a:extLst>
                </p14:cNvPr>
                <p14:cNvContentPartPr/>
                <p14:nvPr/>
              </p14:nvContentPartPr>
              <p14:xfrm>
                <a:off x="3831270" y="2656785"/>
                <a:ext cx="217440" cy="2700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43AA83C-2314-4C1F-BF2E-187D314FC1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22630" y="2647785"/>
                  <a:ext cx="235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4059C64-464E-4C1F-A762-35E91C9D041B}"/>
                    </a:ext>
                  </a:extLst>
                </p14:cNvPr>
                <p14:cNvContentPartPr/>
                <p14:nvPr/>
              </p14:nvContentPartPr>
              <p14:xfrm>
                <a:off x="4066350" y="2684865"/>
                <a:ext cx="190800" cy="1695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4059C64-464E-4C1F-A762-35E91C9D04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57710" y="2676225"/>
                  <a:ext cx="208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C92CCDF-3180-4B2D-90E0-F11287A63335}"/>
                    </a:ext>
                  </a:extLst>
                </p14:cNvPr>
                <p14:cNvContentPartPr/>
                <p14:nvPr/>
              </p14:nvContentPartPr>
              <p14:xfrm>
                <a:off x="4023510" y="2478945"/>
                <a:ext cx="130320" cy="68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C92CCDF-3180-4B2D-90E0-F11287A633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14870" y="2470305"/>
                  <a:ext cx="147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F78D69F-AA28-416A-89AB-82796AB783ED}"/>
                    </a:ext>
                  </a:extLst>
                </p14:cNvPr>
                <p14:cNvContentPartPr/>
                <p14:nvPr/>
              </p14:nvContentPartPr>
              <p14:xfrm>
                <a:off x="4232310" y="2571465"/>
                <a:ext cx="174960" cy="273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F78D69F-AA28-416A-89AB-82796AB783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3310" y="2562465"/>
                  <a:ext cx="1926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607A0DEB-E72D-4C7C-A117-BA189D0C1288}"/>
              </a:ext>
            </a:extLst>
          </p:cNvPr>
          <p:cNvGrpSpPr/>
          <p:nvPr/>
        </p:nvGrpSpPr>
        <p:grpSpPr>
          <a:xfrm>
            <a:off x="4713630" y="1796745"/>
            <a:ext cx="272520" cy="153720"/>
            <a:chOff x="4713630" y="1796745"/>
            <a:chExt cx="27252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0CAEE17-3FBF-4D2F-82D6-5E20534C8AD7}"/>
                    </a:ext>
                  </a:extLst>
                </p14:cNvPr>
                <p14:cNvContentPartPr/>
                <p14:nvPr/>
              </p14:nvContentPartPr>
              <p14:xfrm>
                <a:off x="4713630" y="1796745"/>
                <a:ext cx="234720" cy="39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0CAEE17-3FBF-4D2F-82D6-5E20534C8A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04630" y="1787745"/>
                  <a:ext cx="252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BE465D7-94EE-4789-9970-E714537860DC}"/>
                    </a:ext>
                  </a:extLst>
                </p14:cNvPr>
                <p14:cNvContentPartPr/>
                <p14:nvPr/>
              </p14:nvContentPartPr>
              <p14:xfrm>
                <a:off x="4747830" y="1916625"/>
                <a:ext cx="238320" cy="338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BE465D7-94EE-4789-9970-E714537860D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39190" y="1907625"/>
                  <a:ext cx="2559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51AB6CB5-4859-43B7-AAF5-6A83E791D831}"/>
              </a:ext>
            </a:extLst>
          </p:cNvPr>
          <p:cNvGrpSpPr/>
          <p:nvPr/>
        </p:nvGrpSpPr>
        <p:grpSpPr>
          <a:xfrm>
            <a:off x="5555670" y="1247025"/>
            <a:ext cx="1718640" cy="647280"/>
            <a:chOff x="5555670" y="1247025"/>
            <a:chExt cx="171864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3D18F75-4DE1-483D-9374-F3160B401BB0}"/>
                    </a:ext>
                  </a:extLst>
                </p14:cNvPr>
                <p14:cNvContentPartPr/>
                <p14:nvPr/>
              </p14:nvContentPartPr>
              <p14:xfrm>
                <a:off x="5673390" y="1304985"/>
                <a:ext cx="432720" cy="4158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3D18F75-4DE1-483D-9374-F3160B401B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64390" y="1296345"/>
                  <a:ext cx="450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F1604F7-BB22-475D-AEF5-F5474BAA0A0C}"/>
                    </a:ext>
                  </a:extLst>
                </p14:cNvPr>
                <p14:cNvContentPartPr/>
                <p14:nvPr/>
              </p14:nvContentPartPr>
              <p14:xfrm>
                <a:off x="6250830" y="1375185"/>
                <a:ext cx="173520" cy="226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F1604F7-BB22-475D-AEF5-F5474BAA0A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41830" y="1366545"/>
                  <a:ext cx="191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B655D19-E015-4678-A9A0-11A8CB65B85F}"/>
                    </a:ext>
                  </a:extLst>
                </p14:cNvPr>
                <p14:cNvContentPartPr/>
                <p14:nvPr/>
              </p14:nvContentPartPr>
              <p14:xfrm>
                <a:off x="6453150" y="1247025"/>
                <a:ext cx="347040" cy="348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B655D19-E015-4678-A9A0-11A8CB65B8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44150" y="1238025"/>
                  <a:ext cx="364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42920BB-EBA0-4BBC-81BC-FE704C8DD140}"/>
                    </a:ext>
                  </a:extLst>
                </p14:cNvPr>
                <p14:cNvContentPartPr/>
                <p14:nvPr/>
              </p14:nvContentPartPr>
              <p14:xfrm>
                <a:off x="5555670" y="1805385"/>
                <a:ext cx="1718640" cy="889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42920BB-EBA0-4BBC-81BC-FE704C8DD14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46670" y="1796745"/>
                  <a:ext cx="17362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A6079556-63C2-4B33-8CD0-D2729FB0DAEA}"/>
              </a:ext>
            </a:extLst>
          </p:cNvPr>
          <p:cNvGrpSpPr/>
          <p:nvPr/>
        </p:nvGrpSpPr>
        <p:grpSpPr>
          <a:xfrm>
            <a:off x="5893350" y="2024625"/>
            <a:ext cx="1443240" cy="524520"/>
            <a:chOff x="5893350" y="2024625"/>
            <a:chExt cx="144324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0EA20F3-8F4D-4B06-9612-71582963F5AE}"/>
                    </a:ext>
                  </a:extLst>
                </p14:cNvPr>
                <p14:cNvContentPartPr/>
                <p14:nvPr/>
              </p14:nvContentPartPr>
              <p14:xfrm>
                <a:off x="5893350" y="2120745"/>
                <a:ext cx="328320" cy="428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0EA20F3-8F4D-4B06-9612-71582963F5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84350" y="2111745"/>
                  <a:ext cx="345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BDC6965-F5FD-472B-AC80-FDEEB92687F0}"/>
                    </a:ext>
                  </a:extLst>
                </p14:cNvPr>
                <p14:cNvContentPartPr/>
                <p14:nvPr/>
              </p14:nvContentPartPr>
              <p14:xfrm>
                <a:off x="6312390" y="2198865"/>
                <a:ext cx="190800" cy="2235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BDC6965-F5FD-472B-AC80-FDEEB92687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03390" y="2190225"/>
                  <a:ext cx="208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2C238F9-0365-4007-8EA5-18FFCB7C0187}"/>
                    </a:ext>
                  </a:extLst>
                </p14:cNvPr>
                <p14:cNvContentPartPr/>
                <p14:nvPr/>
              </p14:nvContentPartPr>
              <p14:xfrm>
                <a:off x="6565110" y="2175825"/>
                <a:ext cx="150120" cy="219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2C238F9-0365-4007-8EA5-18FFCB7C01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56110" y="2166825"/>
                  <a:ext cx="167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104C35D-1356-4D60-B900-9F41BA0DA72D}"/>
                    </a:ext>
                  </a:extLst>
                </p14:cNvPr>
                <p14:cNvContentPartPr/>
                <p14:nvPr/>
              </p14:nvContentPartPr>
              <p14:xfrm>
                <a:off x="6766710" y="2160705"/>
                <a:ext cx="215280" cy="1648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104C35D-1356-4D60-B900-9F41BA0DA7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57710" y="2152065"/>
                  <a:ext cx="232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53F0FE6-5F39-408C-AE1D-F13C5B66D45C}"/>
                    </a:ext>
                  </a:extLst>
                </p14:cNvPr>
                <p14:cNvContentPartPr/>
                <p14:nvPr/>
              </p14:nvContentPartPr>
              <p14:xfrm>
                <a:off x="7108350" y="2024625"/>
                <a:ext cx="228240" cy="2973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53F0FE6-5F39-408C-AE1D-F13C5B66D45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99710" y="2015625"/>
                  <a:ext cx="245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D62FBCAF-9055-4021-8979-8A4B2185E8C4}"/>
              </a:ext>
            </a:extLst>
          </p:cNvPr>
          <p:cNvGrpSpPr/>
          <p:nvPr/>
        </p:nvGrpSpPr>
        <p:grpSpPr>
          <a:xfrm>
            <a:off x="7763550" y="1493985"/>
            <a:ext cx="2086560" cy="374760"/>
            <a:chOff x="7763550" y="1493985"/>
            <a:chExt cx="208656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667740B-40BE-46BE-8723-62A88E7A9641}"/>
                    </a:ext>
                  </a:extLst>
                </p14:cNvPr>
                <p14:cNvContentPartPr/>
                <p14:nvPr/>
              </p14:nvContentPartPr>
              <p14:xfrm>
                <a:off x="7763550" y="1699905"/>
                <a:ext cx="368280" cy="33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667740B-40BE-46BE-8723-62A88E7A96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54550" y="1691265"/>
                  <a:ext cx="385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5C60460C-0915-4FEF-9E0D-E7259AC55224}"/>
                    </a:ext>
                  </a:extLst>
                </p14:cNvPr>
                <p14:cNvContentPartPr/>
                <p14:nvPr/>
              </p14:nvContentPartPr>
              <p14:xfrm>
                <a:off x="7913310" y="1819425"/>
                <a:ext cx="188280" cy="406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5C60460C-0915-4FEF-9E0D-E7259AC552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04310" y="1810785"/>
                  <a:ext cx="205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8343ED9-1A66-4B18-B400-E68379F922B0}"/>
                    </a:ext>
                  </a:extLst>
                </p14:cNvPr>
                <p14:cNvContentPartPr/>
                <p14:nvPr/>
              </p14:nvContentPartPr>
              <p14:xfrm>
                <a:off x="8423790" y="1522785"/>
                <a:ext cx="196920" cy="345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8343ED9-1A66-4B18-B400-E68379F922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4790" y="1513785"/>
                  <a:ext cx="214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5B46DD1-770B-47BD-B3FA-69B5DB770B91}"/>
                    </a:ext>
                  </a:extLst>
                </p14:cNvPr>
                <p14:cNvContentPartPr/>
                <p14:nvPr/>
              </p14:nvContentPartPr>
              <p14:xfrm>
                <a:off x="8772630" y="1586145"/>
                <a:ext cx="210600" cy="241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5B46DD1-770B-47BD-B3FA-69B5DB770B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63990" y="1577145"/>
                  <a:ext cx="228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93AA0BC-B01C-424C-9433-C8AD4EE3CBD3}"/>
                    </a:ext>
                  </a:extLst>
                </p14:cNvPr>
                <p14:cNvContentPartPr/>
                <p14:nvPr/>
              </p14:nvContentPartPr>
              <p14:xfrm>
                <a:off x="9096270" y="1578945"/>
                <a:ext cx="176760" cy="220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93AA0BC-B01C-424C-9433-C8AD4EE3CB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87270" y="1570305"/>
                  <a:ext cx="194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83B9629-866F-4251-9CCB-63C526FDA645}"/>
                    </a:ext>
                  </a:extLst>
                </p14:cNvPr>
                <p14:cNvContentPartPr/>
                <p14:nvPr/>
              </p14:nvContentPartPr>
              <p14:xfrm>
                <a:off x="9383550" y="1493985"/>
                <a:ext cx="466560" cy="284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83B9629-866F-4251-9CCB-63C526FDA6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74910" y="1485345"/>
                  <a:ext cx="48420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BDD88E29-9167-48D0-B0A7-C0862EE5AD65}"/>
                  </a:ext>
                </a:extLst>
              </p14:cNvPr>
              <p14:cNvContentPartPr/>
              <p14:nvPr/>
            </p14:nvContentPartPr>
            <p14:xfrm>
              <a:off x="8412990" y="2283825"/>
              <a:ext cx="189000" cy="353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BDD88E29-9167-48D0-B0A7-C0862EE5AD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04350" y="2275185"/>
                <a:ext cx="2066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F63C88B-F006-4CF1-B06F-C8A0BAED3FB6}"/>
                  </a:ext>
                </a:extLst>
              </p14:cNvPr>
              <p14:cNvContentPartPr/>
              <p14:nvPr/>
            </p14:nvContentPartPr>
            <p14:xfrm>
              <a:off x="8679750" y="2408745"/>
              <a:ext cx="242280" cy="18612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F63C88B-F006-4CF1-B06F-C8A0BAED3F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70750" y="2400105"/>
                <a:ext cx="2599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1B62FAA0-4931-48EE-8932-19B1BD9046B6}"/>
                  </a:ext>
                </a:extLst>
              </p14:cNvPr>
              <p14:cNvContentPartPr/>
              <p14:nvPr/>
            </p14:nvContentPartPr>
            <p14:xfrm>
              <a:off x="8658870" y="2502345"/>
              <a:ext cx="168120" cy="4500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1B62FAA0-4931-48EE-8932-19B1BD9046B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50230" y="2493345"/>
                <a:ext cx="185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42C06EEB-42BB-48D8-89D0-C3B413E8D5F5}"/>
                  </a:ext>
                </a:extLst>
              </p14:cNvPr>
              <p14:cNvContentPartPr/>
              <p14:nvPr/>
            </p14:nvContentPartPr>
            <p14:xfrm>
              <a:off x="8635830" y="2420265"/>
              <a:ext cx="287280" cy="55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42C06EEB-42BB-48D8-89D0-C3B413E8D5F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27190" y="2411625"/>
                <a:ext cx="3049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AEAD45A0-7CF3-4593-BE85-D97510763B18}"/>
                  </a:ext>
                </a:extLst>
              </p14:cNvPr>
              <p14:cNvContentPartPr/>
              <p14:nvPr/>
            </p14:nvContentPartPr>
            <p14:xfrm>
              <a:off x="8963430" y="2399025"/>
              <a:ext cx="224640" cy="2037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AEAD45A0-7CF3-4593-BE85-D97510763B1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54430" y="2390385"/>
                <a:ext cx="2422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C6C2818B-05F3-4D68-9BDE-77577DC20960}"/>
                  </a:ext>
                </a:extLst>
              </p14:cNvPr>
              <p14:cNvContentPartPr/>
              <p14:nvPr/>
            </p14:nvContentPartPr>
            <p14:xfrm>
              <a:off x="9094470" y="2284185"/>
              <a:ext cx="55800" cy="9540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C6C2818B-05F3-4D68-9BDE-77577DC2096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85830" y="2275185"/>
                <a:ext cx="734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7C0138D2-6801-4B8E-A75C-EAF8CDE9A352}"/>
                  </a:ext>
                </a:extLst>
              </p14:cNvPr>
              <p14:cNvContentPartPr/>
              <p14:nvPr/>
            </p14:nvContentPartPr>
            <p14:xfrm>
              <a:off x="9271230" y="2304345"/>
              <a:ext cx="301320" cy="20340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7C0138D2-6801-4B8E-A75C-EAF8CDE9A35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62590" y="2295705"/>
                <a:ext cx="318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F224F090-8F6B-4DF5-9E7F-A8A380DC3FEB}"/>
                  </a:ext>
                </a:extLst>
              </p14:cNvPr>
              <p14:cNvContentPartPr/>
              <p14:nvPr/>
            </p14:nvContentPartPr>
            <p14:xfrm>
              <a:off x="9380670" y="2306865"/>
              <a:ext cx="306000" cy="5724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F224F090-8F6B-4DF5-9E7F-A8A380DC3F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72030" y="2297865"/>
                <a:ext cx="3236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34E3A26D-C992-486D-B7D4-9A71E6D21C4D}"/>
                  </a:ext>
                </a:extLst>
              </p14:cNvPr>
              <p14:cNvContentPartPr/>
              <p14:nvPr/>
            </p14:nvContentPartPr>
            <p14:xfrm>
              <a:off x="9680910" y="2305425"/>
              <a:ext cx="283320" cy="20592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34E3A26D-C992-486D-B7D4-9A71E6D21C4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71910" y="2296785"/>
                <a:ext cx="300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35A1D186-14A1-45D7-A886-0E4F6A02992F}"/>
                  </a:ext>
                </a:extLst>
              </p14:cNvPr>
              <p14:cNvContentPartPr/>
              <p14:nvPr/>
            </p14:nvContentPartPr>
            <p14:xfrm>
              <a:off x="9687390" y="2409105"/>
              <a:ext cx="186120" cy="3672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35A1D186-14A1-45D7-A886-0E4F6A02992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78390" y="2400465"/>
                <a:ext cx="203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B92FC8BA-85EB-46B6-87FA-9660DE83FA54}"/>
                  </a:ext>
                </a:extLst>
              </p14:cNvPr>
              <p14:cNvContentPartPr/>
              <p14:nvPr/>
            </p14:nvContentPartPr>
            <p14:xfrm>
              <a:off x="9672630" y="2318025"/>
              <a:ext cx="255960" cy="4716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B92FC8BA-85EB-46B6-87FA-9660DE83FA5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663990" y="2309385"/>
                <a:ext cx="273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A34D04DB-AA48-4281-BB7E-B70F4656E432}"/>
                  </a:ext>
                </a:extLst>
              </p14:cNvPr>
              <p14:cNvContentPartPr/>
              <p14:nvPr/>
            </p14:nvContentPartPr>
            <p14:xfrm>
              <a:off x="9919590" y="2315865"/>
              <a:ext cx="396000" cy="1339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A34D04DB-AA48-4281-BB7E-B70F4656E43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910590" y="2306865"/>
                <a:ext cx="413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FE172999-8785-40A0-9CF3-D233C8D5E746}"/>
                  </a:ext>
                </a:extLst>
              </p14:cNvPr>
              <p14:cNvContentPartPr/>
              <p14:nvPr/>
            </p14:nvContentPartPr>
            <p14:xfrm>
              <a:off x="10244310" y="2160345"/>
              <a:ext cx="369360" cy="31068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FE172999-8785-40A0-9CF3-D233C8D5E74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35310" y="2151345"/>
                <a:ext cx="387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93024763-E19D-40AE-85F1-AFFA5D62F107}"/>
                  </a:ext>
                </a:extLst>
              </p14:cNvPr>
              <p14:cNvContentPartPr/>
              <p14:nvPr/>
            </p14:nvContentPartPr>
            <p14:xfrm>
              <a:off x="10657230" y="2200305"/>
              <a:ext cx="323640" cy="27936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93024763-E19D-40AE-85F1-AFFA5D62F1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648230" y="2191305"/>
                <a:ext cx="3412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F8B406B7-9BB5-4905-8A90-130E9630F145}"/>
                  </a:ext>
                </a:extLst>
              </p14:cNvPr>
              <p14:cNvContentPartPr/>
              <p14:nvPr/>
            </p14:nvContentPartPr>
            <p14:xfrm>
              <a:off x="8502990" y="2930385"/>
              <a:ext cx="521280" cy="32292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F8B406B7-9BB5-4905-8A90-130E9630F14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93990" y="2921385"/>
                <a:ext cx="5389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DA282F86-B684-46E1-BDA4-CEDCF5D24814}"/>
                  </a:ext>
                </a:extLst>
              </p14:cNvPr>
              <p14:cNvContentPartPr/>
              <p14:nvPr/>
            </p14:nvContentPartPr>
            <p14:xfrm>
              <a:off x="8925270" y="2856945"/>
              <a:ext cx="95040" cy="15156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DA282F86-B684-46E1-BDA4-CEDCF5D2481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916270" y="2848305"/>
                <a:ext cx="112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A9A1B425-2D1E-4890-BA32-C0AA9BB098CF}"/>
                  </a:ext>
                </a:extLst>
              </p14:cNvPr>
              <p14:cNvContentPartPr/>
              <p14:nvPr/>
            </p14:nvContentPartPr>
            <p14:xfrm>
              <a:off x="9084030" y="2942625"/>
              <a:ext cx="250200" cy="22140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A9A1B425-2D1E-4890-BA32-C0AA9BB098C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075390" y="2933625"/>
                <a:ext cx="267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7A1AE657-68E2-4E79-B4A7-2958F5D6D681}"/>
                  </a:ext>
                </a:extLst>
              </p14:cNvPr>
              <p14:cNvContentPartPr/>
              <p14:nvPr/>
            </p14:nvContentPartPr>
            <p14:xfrm>
              <a:off x="9371310" y="2792505"/>
              <a:ext cx="96120" cy="30816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7A1AE657-68E2-4E79-B4A7-2958F5D6D68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362670" y="2783865"/>
                <a:ext cx="1137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DEEDAB7F-8DB8-4804-82F6-6BF1CD05C695}"/>
                  </a:ext>
                </a:extLst>
              </p14:cNvPr>
              <p14:cNvContentPartPr/>
              <p14:nvPr/>
            </p14:nvContentPartPr>
            <p14:xfrm>
              <a:off x="9546630" y="2865225"/>
              <a:ext cx="505800" cy="20736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DEEDAB7F-8DB8-4804-82F6-6BF1CD05C69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537990" y="2856225"/>
                <a:ext cx="52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A7031FC0-F6C3-4F1C-8FF0-D38BDEC045A8}"/>
                  </a:ext>
                </a:extLst>
              </p14:cNvPr>
              <p14:cNvContentPartPr/>
              <p14:nvPr/>
            </p14:nvContentPartPr>
            <p14:xfrm>
              <a:off x="10032990" y="2838225"/>
              <a:ext cx="380880" cy="2408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A7031FC0-F6C3-4F1C-8FF0-D38BDEC045A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023990" y="2829585"/>
                <a:ext cx="39852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354AAD3E-0E60-4DB8-8640-C8EE7C690610}"/>
              </a:ext>
            </a:extLst>
          </p:cNvPr>
          <p:cNvGrpSpPr/>
          <p:nvPr/>
        </p:nvGrpSpPr>
        <p:grpSpPr>
          <a:xfrm>
            <a:off x="8452590" y="3402705"/>
            <a:ext cx="2866680" cy="413280"/>
            <a:chOff x="8452590" y="3402705"/>
            <a:chExt cx="286668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79CA028-5569-444E-BB7B-293A0BB80CF4}"/>
                    </a:ext>
                  </a:extLst>
                </p14:cNvPr>
                <p14:cNvContentPartPr/>
                <p14:nvPr/>
              </p14:nvContentPartPr>
              <p14:xfrm>
                <a:off x="8452590" y="3537705"/>
                <a:ext cx="257040" cy="267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79CA028-5569-444E-BB7B-293A0BB80C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43950" y="3528705"/>
                  <a:ext cx="274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D12B14D2-4A23-4782-A341-563958468437}"/>
                    </a:ext>
                  </a:extLst>
                </p14:cNvPr>
                <p14:cNvContentPartPr/>
                <p14:nvPr/>
              </p14:nvContentPartPr>
              <p14:xfrm>
                <a:off x="8760750" y="3627345"/>
                <a:ext cx="61920" cy="1148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D12B14D2-4A23-4782-A341-5639584684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51750" y="3618705"/>
                  <a:ext cx="79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91A79DA-6332-46A0-97F2-DB670190DD4C}"/>
                    </a:ext>
                  </a:extLst>
                </p14:cNvPr>
                <p14:cNvContentPartPr/>
                <p14:nvPr/>
              </p14:nvContentPartPr>
              <p14:xfrm>
                <a:off x="8625750" y="3602865"/>
                <a:ext cx="379080" cy="2044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91A79DA-6332-46A0-97F2-DB670190DD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17110" y="3594225"/>
                  <a:ext cx="396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FF184CF4-9F60-4848-85ED-F4A43C25DA0F}"/>
                    </a:ext>
                  </a:extLst>
                </p14:cNvPr>
                <p14:cNvContentPartPr/>
                <p14:nvPr/>
              </p14:nvContentPartPr>
              <p14:xfrm>
                <a:off x="9042630" y="3598545"/>
                <a:ext cx="416160" cy="2174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FF184CF4-9F60-4848-85ED-F4A43C25DA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33990" y="3589545"/>
                  <a:ext cx="433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A57AD68-2326-40D3-A4DF-06CF6418D9CA}"/>
                    </a:ext>
                  </a:extLst>
                </p14:cNvPr>
                <p14:cNvContentPartPr/>
                <p14:nvPr/>
              </p14:nvContentPartPr>
              <p14:xfrm>
                <a:off x="9449790" y="3441945"/>
                <a:ext cx="156960" cy="3135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A57AD68-2326-40D3-A4DF-06CF6418D9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40790" y="3433305"/>
                  <a:ext cx="174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E50243B-279A-4B5E-B496-4575C90C84E4}"/>
                    </a:ext>
                  </a:extLst>
                </p14:cNvPr>
                <p14:cNvContentPartPr/>
                <p14:nvPr/>
              </p14:nvContentPartPr>
              <p14:xfrm>
                <a:off x="9774870" y="3581985"/>
                <a:ext cx="323280" cy="174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E50243B-279A-4B5E-B496-4575C90C84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6230" y="3572985"/>
                  <a:ext cx="340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AE41EEE-9A2F-40B5-BB6A-0B3927376B37}"/>
                    </a:ext>
                  </a:extLst>
                </p14:cNvPr>
                <p14:cNvContentPartPr/>
                <p14:nvPr/>
              </p14:nvContentPartPr>
              <p14:xfrm>
                <a:off x="10014990" y="3402705"/>
                <a:ext cx="150480" cy="1908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AE41EEE-9A2F-40B5-BB6A-0B3927376B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05990" y="3394065"/>
                  <a:ext cx="168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51E3F6CE-6BC9-4BDE-9BA2-E92D51B11742}"/>
                    </a:ext>
                  </a:extLst>
                </p14:cNvPr>
                <p14:cNvContentPartPr/>
                <p14:nvPr/>
              </p14:nvContentPartPr>
              <p14:xfrm>
                <a:off x="10136310" y="3530865"/>
                <a:ext cx="360000" cy="2581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51E3F6CE-6BC9-4BDE-9BA2-E92D51B1174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27670" y="3521865"/>
                  <a:ext cx="377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CB1B77A-99BB-403C-8699-16F7CCF6ED51}"/>
                    </a:ext>
                  </a:extLst>
                </p14:cNvPr>
                <p14:cNvContentPartPr/>
                <p14:nvPr/>
              </p14:nvContentPartPr>
              <p14:xfrm>
                <a:off x="10581270" y="3518625"/>
                <a:ext cx="185760" cy="2113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CB1B77A-99BB-403C-8699-16F7CCF6ED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72630" y="3509985"/>
                  <a:ext cx="203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AAB0155-B661-4CFD-AAED-80DE5BFE2992}"/>
                    </a:ext>
                  </a:extLst>
                </p14:cNvPr>
                <p14:cNvContentPartPr/>
                <p14:nvPr/>
              </p14:nvContentPartPr>
              <p14:xfrm>
                <a:off x="10786830" y="3488025"/>
                <a:ext cx="295920" cy="248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AAB0155-B661-4CFD-AAED-80DE5BFE29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78190" y="3479385"/>
                  <a:ext cx="31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AD87603-2810-4E02-8C52-1635742978E6}"/>
                    </a:ext>
                  </a:extLst>
                </p14:cNvPr>
                <p14:cNvContentPartPr/>
                <p14:nvPr/>
              </p14:nvContentPartPr>
              <p14:xfrm>
                <a:off x="10790790" y="3625905"/>
                <a:ext cx="163800" cy="140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AD87603-2810-4E02-8C52-1635742978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82150" y="3616905"/>
                  <a:ext cx="18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01C344C-B7EB-4DAA-9483-419D3B5530A6}"/>
                    </a:ext>
                  </a:extLst>
                </p14:cNvPr>
                <p14:cNvContentPartPr/>
                <p14:nvPr/>
              </p14:nvContentPartPr>
              <p14:xfrm>
                <a:off x="10785750" y="3500625"/>
                <a:ext cx="533520" cy="53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01C344C-B7EB-4DAA-9483-419D3B5530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76750" y="3491625"/>
                  <a:ext cx="5511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261A1298-3B73-49D3-953D-6FB1B14B5C17}"/>
              </a:ext>
            </a:extLst>
          </p:cNvPr>
          <p:cNvGrpSpPr/>
          <p:nvPr/>
        </p:nvGrpSpPr>
        <p:grpSpPr>
          <a:xfrm>
            <a:off x="751110" y="3299745"/>
            <a:ext cx="7174080" cy="1899000"/>
            <a:chOff x="751110" y="3299745"/>
            <a:chExt cx="7174080" cy="18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3D480DB-A344-4DED-ABEE-78908FAB68FD}"/>
                    </a:ext>
                  </a:extLst>
                </p14:cNvPr>
                <p14:cNvContentPartPr/>
                <p14:nvPr/>
              </p14:nvContentPartPr>
              <p14:xfrm>
                <a:off x="751110" y="3810225"/>
                <a:ext cx="789120" cy="7311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3D480DB-A344-4DED-ABEE-78908FAB68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2110" y="3801585"/>
                  <a:ext cx="80676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76C08C6-9CC1-4597-B2F2-B903FB6528B7}"/>
                    </a:ext>
                  </a:extLst>
                </p14:cNvPr>
                <p14:cNvContentPartPr/>
                <p14:nvPr/>
              </p14:nvContentPartPr>
              <p14:xfrm>
                <a:off x="1569030" y="3992385"/>
                <a:ext cx="30960" cy="195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76C08C6-9CC1-4597-B2F2-B903FB6528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60390" y="3983385"/>
                  <a:ext cx="48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167983E-DC5B-40E5-BE8D-E84AD34E13E8}"/>
                    </a:ext>
                  </a:extLst>
                </p14:cNvPr>
                <p14:cNvContentPartPr/>
                <p14:nvPr/>
              </p14:nvContentPartPr>
              <p14:xfrm>
                <a:off x="1458510" y="4079865"/>
                <a:ext cx="186840" cy="561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167983E-DC5B-40E5-BE8D-E84AD34E13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49870" y="4070865"/>
                  <a:ext cx="204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B882A6E-0669-4B1B-A466-A5946B2EE132}"/>
                    </a:ext>
                  </a:extLst>
                </p14:cNvPr>
                <p14:cNvContentPartPr/>
                <p14:nvPr/>
              </p14:nvContentPartPr>
              <p14:xfrm>
                <a:off x="1237470" y="3729945"/>
                <a:ext cx="929520" cy="795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B882A6E-0669-4B1B-A466-A5946B2EE1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28830" y="3720945"/>
                  <a:ext cx="947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DD52DBD2-0525-4B3F-8104-959A8022FA7D}"/>
                    </a:ext>
                  </a:extLst>
                </p14:cNvPr>
                <p14:cNvContentPartPr/>
                <p14:nvPr/>
              </p14:nvContentPartPr>
              <p14:xfrm>
                <a:off x="2199750" y="3612945"/>
                <a:ext cx="24120" cy="3294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DD52DBD2-0525-4B3F-8104-959A8022FA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1110" y="3603945"/>
                  <a:ext cx="417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9DDF9E8-D151-4D03-B945-C6093B56A611}"/>
                    </a:ext>
                  </a:extLst>
                </p14:cNvPr>
                <p14:cNvContentPartPr/>
                <p14:nvPr/>
              </p14:nvContentPartPr>
              <p14:xfrm>
                <a:off x="2143230" y="3639225"/>
                <a:ext cx="1020600" cy="4096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9DDF9E8-D151-4D03-B945-C6093B56A6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4590" y="3630585"/>
                  <a:ext cx="10382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29F153C-4E0D-4A0B-B9ED-54E631F2A511}"/>
                    </a:ext>
                  </a:extLst>
                </p14:cNvPr>
                <p14:cNvContentPartPr/>
                <p14:nvPr/>
              </p14:nvContentPartPr>
              <p14:xfrm>
                <a:off x="1925430" y="3315945"/>
                <a:ext cx="230400" cy="2833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29F153C-4E0D-4A0B-B9ED-54E631F2A5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16790" y="3307305"/>
                  <a:ext cx="24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3545BB5-1BD8-45A2-9D19-76591E1680D5}"/>
                    </a:ext>
                  </a:extLst>
                </p14:cNvPr>
                <p14:cNvContentPartPr/>
                <p14:nvPr/>
              </p14:nvContentPartPr>
              <p14:xfrm>
                <a:off x="2219910" y="3390825"/>
                <a:ext cx="136440" cy="1818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3545BB5-1BD8-45A2-9D19-76591E1680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11270" y="3382185"/>
                  <a:ext cx="154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8D4AEC6E-3C79-4A6A-B4C3-E0E7B9DA512B}"/>
                    </a:ext>
                  </a:extLst>
                </p14:cNvPr>
                <p14:cNvContentPartPr/>
                <p14:nvPr/>
              </p14:nvContentPartPr>
              <p14:xfrm>
                <a:off x="2348070" y="3299745"/>
                <a:ext cx="363600" cy="22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D4AEC6E-3C79-4A6A-B4C3-E0E7B9DA51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39430" y="3291105"/>
                  <a:ext cx="381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C0001F3D-D991-4408-BD18-B447D649590F}"/>
                    </a:ext>
                  </a:extLst>
                </p14:cNvPr>
                <p14:cNvContentPartPr/>
                <p14:nvPr/>
              </p14:nvContentPartPr>
              <p14:xfrm>
                <a:off x="2893830" y="3455625"/>
                <a:ext cx="50040" cy="51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C0001F3D-D991-4408-BD18-B447D64959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85190" y="3446985"/>
                  <a:ext cx="67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248D2956-66FF-466C-8B6C-B84D216B44EE}"/>
                    </a:ext>
                  </a:extLst>
                </p14:cNvPr>
                <p14:cNvContentPartPr/>
                <p14:nvPr/>
              </p14:nvContentPartPr>
              <p14:xfrm>
                <a:off x="2921190" y="3452025"/>
                <a:ext cx="79200" cy="91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248D2956-66FF-466C-8B6C-B84D216B44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12550" y="3443385"/>
                  <a:ext cx="96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2E7CADF-8D4D-4ABF-A96B-CA0C2DABD9A0}"/>
                    </a:ext>
                  </a:extLst>
                </p14:cNvPr>
                <p14:cNvContentPartPr/>
                <p14:nvPr/>
              </p14:nvContentPartPr>
              <p14:xfrm>
                <a:off x="3126750" y="3308745"/>
                <a:ext cx="165960" cy="1879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2E7CADF-8D4D-4ABF-A96B-CA0C2DABD9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17750" y="3299745"/>
                  <a:ext cx="183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18B817AE-4CBF-4012-8C6E-D6B90DE00CBA}"/>
                    </a:ext>
                  </a:extLst>
                </p14:cNvPr>
                <p14:cNvContentPartPr/>
                <p14:nvPr/>
              </p14:nvContentPartPr>
              <p14:xfrm>
                <a:off x="3368310" y="3341145"/>
                <a:ext cx="315720" cy="1915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18B817AE-4CBF-4012-8C6E-D6B90DE00C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59310" y="3332505"/>
                  <a:ext cx="333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1CF74F2-2525-4E9F-B98E-FC7FFBBFAFAB}"/>
                    </a:ext>
                  </a:extLst>
                </p14:cNvPr>
                <p14:cNvContentPartPr/>
                <p14:nvPr/>
              </p14:nvContentPartPr>
              <p14:xfrm>
                <a:off x="3115590" y="3770985"/>
                <a:ext cx="1299600" cy="421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1CF74F2-2525-4E9F-B98E-FC7FFBBFAFA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06950" y="3761985"/>
                  <a:ext cx="1317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4C3201DC-0714-4DFE-9887-A9AE5A1EC73E}"/>
                    </a:ext>
                  </a:extLst>
                </p14:cNvPr>
                <p14:cNvContentPartPr/>
                <p14:nvPr/>
              </p14:nvContentPartPr>
              <p14:xfrm>
                <a:off x="4362630" y="3812025"/>
                <a:ext cx="37440" cy="2300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4C3201DC-0714-4DFE-9887-A9AE5A1EC7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53990" y="3803025"/>
                  <a:ext cx="55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D72F5A0-51D8-43AD-B7C5-810502A55428}"/>
                    </a:ext>
                  </a:extLst>
                </p14:cNvPr>
                <p14:cNvContentPartPr/>
                <p14:nvPr/>
              </p14:nvContentPartPr>
              <p14:xfrm>
                <a:off x="4060950" y="3970425"/>
                <a:ext cx="635040" cy="1515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D72F5A0-51D8-43AD-B7C5-810502A554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51950" y="3961425"/>
                  <a:ext cx="652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8D8E339-8249-4112-8DCA-4EDEF2450F75}"/>
                    </a:ext>
                  </a:extLst>
                </p14:cNvPr>
                <p14:cNvContentPartPr/>
                <p14:nvPr/>
              </p14:nvContentPartPr>
              <p14:xfrm>
                <a:off x="3962670" y="4142865"/>
                <a:ext cx="207000" cy="1872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8D8E339-8249-4112-8DCA-4EDEF2450F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54030" y="4134225"/>
                  <a:ext cx="224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1662F713-CD59-4DFB-ABB8-4B5E2EA4A050}"/>
                    </a:ext>
                  </a:extLst>
                </p14:cNvPr>
                <p14:cNvContentPartPr/>
                <p14:nvPr/>
              </p14:nvContentPartPr>
              <p14:xfrm>
                <a:off x="4181190" y="4164825"/>
                <a:ext cx="369360" cy="3297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1662F713-CD59-4DFB-ABB8-4B5E2EA4A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72550" y="4156185"/>
                  <a:ext cx="387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2CB991E-2B45-4F13-82EE-1703A4DA553F}"/>
                    </a:ext>
                  </a:extLst>
                </p14:cNvPr>
                <p14:cNvContentPartPr/>
                <p14:nvPr/>
              </p14:nvContentPartPr>
              <p14:xfrm>
                <a:off x="4318350" y="4543545"/>
                <a:ext cx="102600" cy="5065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2CB991E-2B45-4F13-82EE-1703A4DA553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09350" y="4534905"/>
                  <a:ext cx="1202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2C8D9BC-755A-4735-BC35-434D1B5A40E0}"/>
                    </a:ext>
                  </a:extLst>
                </p14:cNvPr>
                <p14:cNvContentPartPr/>
                <p14:nvPr/>
              </p14:nvContentPartPr>
              <p14:xfrm>
                <a:off x="3409350" y="4550745"/>
                <a:ext cx="166320" cy="1807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2C8D9BC-755A-4735-BC35-434D1B5A40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00710" y="4542105"/>
                  <a:ext cx="183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1EE5FF60-CBBB-48E7-893C-40D32365A203}"/>
                    </a:ext>
                  </a:extLst>
                </p14:cNvPr>
                <p14:cNvContentPartPr/>
                <p14:nvPr/>
              </p14:nvContentPartPr>
              <p14:xfrm>
                <a:off x="3659550" y="4594665"/>
                <a:ext cx="135000" cy="1155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1EE5FF60-CBBB-48E7-893C-40D32365A2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50910" y="4585665"/>
                  <a:ext cx="15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736283D-9705-4080-9437-1C6E1D9EA8D7}"/>
                    </a:ext>
                  </a:extLst>
                </p14:cNvPr>
                <p14:cNvContentPartPr/>
                <p14:nvPr/>
              </p14:nvContentPartPr>
              <p14:xfrm>
                <a:off x="3891750" y="4564065"/>
                <a:ext cx="152280" cy="137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736283D-9705-4080-9437-1C6E1D9EA8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83110" y="4555065"/>
                  <a:ext cx="169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CBE5956-3F4B-4263-B042-59E040524546}"/>
                    </a:ext>
                  </a:extLst>
                </p14:cNvPr>
                <p14:cNvContentPartPr/>
                <p14:nvPr/>
              </p14:nvContentPartPr>
              <p14:xfrm>
                <a:off x="4401870" y="3705825"/>
                <a:ext cx="1233000" cy="3117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CBE5956-3F4B-4263-B042-59E0405245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93230" y="3696825"/>
                  <a:ext cx="1250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75057F1-695E-49E4-ADE9-C1B607544BD5}"/>
                    </a:ext>
                  </a:extLst>
                </p14:cNvPr>
                <p14:cNvContentPartPr/>
                <p14:nvPr/>
              </p14:nvContentPartPr>
              <p14:xfrm>
                <a:off x="5458110" y="4043145"/>
                <a:ext cx="495000" cy="147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75057F1-695E-49E4-ADE9-C1B607544B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9470" y="4034145"/>
                  <a:ext cx="512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82E1A46-2902-4418-A60E-F1BEE25003D2}"/>
                    </a:ext>
                  </a:extLst>
                </p14:cNvPr>
                <p14:cNvContentPartPr/>
                <p14:nvPr/>
              </p14:nvContentPartPr>
              <p14:xfrm>
                <a:off x="5553150" y="4156905"/>
                <a:ext cx="42840" cy="3708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82E1A46-2902-4418-A60E-F1BEE25003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44150" y="4147905"/>
                  <a:ext cx="604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DBCE399-14DA-44CC-96FD-B994F22FB39B}"/>
                    </a:ext>
                  </a:extLst>
                </p14:cNvPr>
                <p14:cNvContentPartPr/>
                <p14:nvPr/>
              </p14:nvContentPartPr>
              <p14:xfrm>
                <a:off x="5485470" y="4131705"/>
                <a:ext cx="468000" cy="4752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DBCE399-14DA-44CC-96FD-B994F22FB3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76470" y="4122705"/>
                  <a:ext cx="4856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81BDF016-DF89-4BBA-9AA2-636C927E7FA7}"/>
                    </a:ext>
                  </a:extLst>
                </p14:cNvPr>
                <p14:cNvContentPartPr/>
                <p14:nvPr/>
              </p14:nvContentPartPr>
              <p14:xfrm>
                <a:off x="6172350" y="4053585"/>
                <a:ext cx="178920" cy="320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81BDF016-DF89-4BBA-9AA2-636C927E7F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63350" y="4044585"/>
                  <a:ext cx="196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82969EBD-9838-4048-882A-C4D90F137110}"/>
                    </a:ext>
                  </a:extLst>
                </p14:cNvPr>
                <p14:cNvContentPartPr/>
                <p14:nvPr/>
              </p14:nvContentPartPr>
              <p14:xfrm>
                <a:off x="6425790" y="4206945"/>
                <a:ext cx="257040" cy="1756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82969EBD-9838-4048-882A-C4D90F1371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16790" y="4198305"/>
                  <a:ext cx="274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E4FF038B-03A8-4106-ADB3-D2863AEC26AB}"/>
                    </a:ext>
                  </a:extLst>
                </p14:cNvPr>
                <p14:cNvContentPartPr/>
                <p14:nvPr/>
              </p14:nvContentPartPr>
              <p14:xfrm>
                <a:off x="6603630" y="4340145"/>
                <a:ext cx="145440" cy="104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E4FF038B-03A8-4106-ADB3-D2863AEC26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94630" y="4331505"/>
                  <a:ext cx="163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0AB3F5A-D42A-47E7-88EF-AC681E74D25F}"/>
                    </a:ext>
                  </a:extLst>
                </p14:cNvPr>
                <p14:cNvContentPartPr/>
                <p14:nvPr/>
              </p14:nvContentPartPr>
              <p14:xfrm>
                <a:off x="6896670" y="4059345"/>
                <a:ext cx="178560" cy="3384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0AB3F5A-D42A-47E7-88EF-AC681E74D2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87670" y="4050705"/>
                  <a:ext cx="196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D529B659-C6FF-4719-BC91-58EB54D74245}"/>
                    </a:ext>
                  </a:extLst>
                </p14:cNvPr>
                <p14:cNvContentPartPr/>
                <p14:nvPr/>
              </p14:nvContentPartPr>
              <p14:xfrm>
                <a:off x="7161630" y="4114785"/>
                <a:ext cx="164160" cy="2149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D529B659-C6FF-4719-BC91-58EB54D742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52630" y="4106145"/>
                  <a:ext cx="181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7904968-7B5D-4A4F-BB8D-3FBBDE63F88E}"/>
                    </a:ext>
                  </a:extLst>
                </p14:cNvPr>
                <p14:cNvContentPartPr/>
                <p14:nvPr/>
              </p14:nvContentPartPr>
              <p14:xfrm>
                <a:off x="7379790" y="4101105"/>
                <a:ext cx="115560" cy="184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7904968-7B5D-4A4F-BB8D-3FBBDE63F88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70790" y="4092465"/>
                  <a:ext cx="133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8E66CD2-AA6B-4FF8-BF86-D80C2E96ECB6}"/>
                    </a:ext>
                  </a:extLst>
                </p14:cNvPr>
                <p14:cNvContentPartPr/>
                <p14:nvPr/>
              </p14:nvContentPartPr>
              <p14:xfrm>
                <a:off x="6409590" y="4523745"/>
                <a:ext cx="153360" cy="1533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8E66CD2-AA6B-4FF8-BF86-D80C2E96ECB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00590" y="4514745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0366F5BB-6C47-4EBF-83A0-3A1A721A9244}"/>
                    </a:ext>
                  </a:extLst>
                </p14:cNvPr>
                <p14:cNvContentPartPr/>
                <p14:nvPr/>
              </p14:nvContentPartPr>
              <p14:xfrm>
                <a:off x="7578870" y="4137465"/>
                <a:ext cx="346320" cy="2178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0366F5BB-6C47-4EBF-83A0-3A1A721A92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69870" y="4128825"/>
                  <a:ext cx="363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5DB7E0B5-8CF5-4F3D-A767-F9F8996CEDBE}"/>
                    </a:ext>
                  </a:extLst>
                </p14:cNvPr>
                <p14:cNvContentPartPr/>
                <p14:nvPr/>
              </p14:nvContentPartPr>
              <p14:xfrm>
                <a:off x="5786430" y="4604385"/>
                <a:ext cx="14400" cy="4424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5DB7E0B5-8CF5-4F3D-A767-F9F8996CED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77430" y="4595745"/>
                  <a:ext cx="32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55DF6049-F51F-495E-AE46-03FE9A125013}"/>
                    </a:ext>
                  </a:extLst>
                </p14:cNvPr>
                <p14:cNvContentPartPr/>
                <p14:nvPr/>
              </p14:nvContentPartPr>
              <p14:xfrm>
                <a:off x="1400910" y="4530945"/>
                <a:ext cx="4386960" cy="667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55DF6049-F51F-495E-AE46-03FE9A1250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91910" y="4522305"/>
                  <a:ext cx="4404600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872B08FE-2654-4CB7-930E-E1024C0EA199}"/>
              </a:ext>
            </a:extLst>
          </p:cNvPr>
          <p:cNvGrpSpPr/>
          <p:nvPr/>
        </p:nvGrpSpPr>
        <p:grpSpPr>
          <a:xfrm>
            <a:off x="247470" y="4769985"/>
            <a:ext cx="984600" cy="175680"/>
            <a:chOff x="247470" y="4769985"/>
            <a:chExt cx="9846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B95C5037-54A9-468D-A4E2-D874177BBC81}"/>
                    </a:ext>
                  </a:extLst>
                </p14:cNvPr>
                <p14:cNvContentPartPr/>
                <p14:nvPr/>
              </p14:nvContentPartPr>
              <p14:xfrm>
                <a:off x="247470" y="4769985"/>
                <a:ext cx="87840" cy="1720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B95C5037-54A9-468D-A4E2-D874177BBC8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8830" y="4761345"/>
                  <a:ext cx="105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F18BEDA-51B4-45A4-BCF1-DCD22F499B90}"/>
                    </a:ext>
                  </a:extLst>
                </p14:cNvPr>
                <p14:cNvContentPartPr/>
                <p14:nvPr/>
              </p14:nvContentPartPr>
              <p14:xfrm>
                <a:off x="388230" y="4778985"/>
                <a:ext cx="146160" cy="1666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F18BEDA-51B4-45A4-BCF1-DCD22F499B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9230" y="4770345"/>
                  <a:ext cx="163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D50FB098-9EAA-4E96-B14D-B00B36C808AD}"/>
                    </a:ext>
                  </a:extLst>
                </p14:cNvPr>
                <p14:cNvContentPartPr/>
                <p14:nvPr/>
              </p14:nvContentPartPr>
              <p14:xfrm>
                <a:off x="588030" y="4877625"/>
                <a:ext cx="85320" cy="82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D50FB098-9EAA-4E96-B14D-B00B36C808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9030" y="4868625"/>
                  <a:ext cx="102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2D6821DA-F950-46F1-90BD-061FEA264321}"/>
                    </a:ext>
                  </a:extLst>
                </p14:cNvPr>
                <p14:cNvContentPartPr/>
                <p14:nvPr/>
              </p14:nvContentPartPr>
              <p14:xfrm>
                <a:off x="743550" y="4773225"/>
                <a:ext cx="95760" cy="1436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D6821DA-F950-46F1-90BD-061FEA26432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4910" y="4764585"/>
                  <a:ext cx="11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055AF77-836B-403F-9EF1-5043C949D496}"/>
                    </a:ext>
                  </a:extLst>
                </p14:cNvPr>
                <p14:cNvContentPartPr/>
                <p14:nvPr/>
              </p14:nvContentPartPr>
              <p14:xfrm>
                <a:off x="896190" y="4793745"/>
                <a:ext cx="115920" cy="1195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055AF77-836B-403F-9EF1-5043C949D4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7550" y="4785105"/>
                  <a:ext cx="133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473B314-6701-4B6E-894B-812EC1D519A0}"/>
                    </a:ext>
                  </a:extLst>
                </p14:cNvPr>
                <p14:cNvContentPartPr/>
                <p14:nvPr/>
              </p14:nvContentPartPr>
              <p14:xfrm>
                <a:off x="1114710" y="4785825"/>
                <a:ext cx="117360" cy="1260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473B314-6701-4B6E-894B-812EC1D519A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6070" y="4777185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8137BF6B-8600-4CBB-9C25-29B774B59BAC}"/>
              </a:ext>
            </a:extLst>
          </p:cNvPr>
          <p:cNvGrpSpPr/>
          <p:nvPr/>
        </p:nvGrpSpPr>
        <p:grpSpPr>
          <a:xfrm>
            <a:off x="343590" y="3744345"/>
            <a:ext cx="450000" cy="417960"/>
            <a:chOff x="343590" y="3744345"/>
            <a:chExt cx="4500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26F4A1B-DA48-4E82-B6A9-63A5C6A20D85}"/>
                    </a:ext>
                  </a:extLst>
                </p14:cNvPr>
                <p14:cNvContentPartPr/>
                <p14:nvPr/>
              </p14:nvContentPartPr>
              <p14:xfrm>
                <a:off x="343590" y="3744345"/>
                <a:ext cx="207360" cy="3697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26F4A1B-DA48-4E82-B6A9-63A5C6A20D8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4590" y="3735345"/>
                  <a:ext cx="225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1142131-0909-4444-A7AE-B0E7D2F21F9A}"/>
                    </a:ext>
                  </a:extLst>
                </p14:cNvPr>
                <p14:cNvContentPartPr/>
                <p14:nvPr/>
              </p14:nvContentPartPr>
              <p14:xfrm>
                <a:off x="620070" y="3993105"/>
                <a:ext cx="173520" cy="169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1142131-0909-4444-A7AE-B0E7D2F21F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1070" y="3984465"/>
                  <a:ext cx="191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7A82308A-302E-4D4A-8770-F82551DC5812}"/>
                    </a:ext>
                  </a:extLst>
                </p14:cNvPr>
                <p14:cNvContentPartPr/>
                <p14:nvPr/>
              </p14:nvContentPartPr>
              <p14:xfrm>
                <a:off x="633750" y="4077345"/>
                <a:ext cx="80280" cy="216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7A82308A-302E-4D4A-8770-F82551DC581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4750" y="4068705"/>
                  <a:ext cx="97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7FD3682-6A82-4230-AEAA-334CF74C6F47}"/>
                    </a:ext>
                  </a:extLst>
                </p14:cNvPr>
                <p14:cNvContentPartPr/>
                <p14:nvPr/>
              </p14:nvContentPartPr>
              <p14:xfrm>
                <a:off x="633030" y="3997425"/>
                <a:ext cx="103320" cy="547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7FD3682-6A82-4230-AEAA-334CF74C6F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4390" y="3988425"/>
                  <a:ext cx="1209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B8426A03-4C47-4F05-923F-0759B463C912}"/>
              </a:ext>
            </a:extLst>
          </p:cNvPr>
          <p:cNvGrpSpPr/>
          <p:nvPr/>
        </p:nvGrpSpPr>
        <p:grpSpPr>
          <a:xfrm>
            <a:off x="3364394" y="37825"/>
            <a:ext cx="6073560" cy="1045800"/>
            <a:chOff x="3364394" y="37825"/>
            <a:chExt cx="6073560" cy="1045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69ABCA6-9E8B-4A4B-9F48-C83D4971E7A2}"/>
                    </a:ext>
                  </a:extLst>
                </p14:cNvPr>
                <p14:cNvContentPartPr/>
                <p14:nvPr/>
              </p14:nvContentPartPr>
              <p14:xfrm>
                <a:off x="3364394" y="172105"/>
                <a:ext cx="6073560" cy="91152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69ABCA6-9E8B-4A4B-9F48-C83D4971E7A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55754" y="163105"/>
                  <a:ext cx="609120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42C082D-155F-4B95-9EDB-F430D9D111D0}"/>
                    </a:ext>
                  </a:extLst>
                </p14:cNvPr>
                <p14:cNvContentPartPr/>
                <p14:nvPr/>
              </p14:nvContentPartPr>
              <p14:xfrm>
                <a:off x="3457634" y="37825"/>
                <a:ext cx="5803560" cy="8978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42C082D-155F-4B95-9EDB-F430D9D111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48634" y="28825"/>
                  <a:ext cx="5821200" cy="9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57875B98-0DFD-40AA-B17E-3B282C552E5A}"/>
              </a:ext>
            </a:extLst>
          </p:cNvPr>
          <p:cNvGrpSpPr/>
          <p:nvPr/>
        </p:nvGrpSpPr>
        <p:grpSpPr>
          <a:xfrm>
            <a:off x="6382274" y="1711825"/>
            <a:ext cx="5503320" cy="3669840"/>
            <a:chOff x="6382274" y="1711825"/>
            <a:chExt cx="5503320" cy="3669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F6D1C3E-6B53-43E2-A29D-C7318939A1D0}"/>
                    </a:ext>
                  </a:extLst>
                </p14:cNvPr>
                <p14:cNvContentPartPr/>
                <p14:nvPr/>
              </p14:nvContentPartPr>
              <p14:xfrm>
                <a:off x="7695914" y="1711825"/>
                <a:ext cx="4189680" cy="31784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F6D1C3E-6B53-43E2-A29D-C7318939A1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87274" y="1703185"/>
                  <a:ext cx="4207320" cy="31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5C9049F-B460-440A-A4AE-1395363316E6}"/>
                    </a:ext>
                  </a:extLst>
                </p14:cNvPr>
                <p14:cNvContentPartPr/>
                <p14:nvPr/>
              </p14:nvContentPartPr>
              <p14:xfrm>
                <a:off x="7529594" y="4674265"/>
                <a:ext cx="1358640" cy="70740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5C9049F-B460-440A-A4AE-1395363316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20954" y="4665265"/>
                  <a:ext cx="13762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886A066-8B98-4AAF-8F77-3C806E1F3AC1}"/>
                    </a:ext>
                  </a:extLst>
                </p14:cNvPr>
                <p14:cNvContentPartPr/>
                <p14:nvPr/>
              </p14:nvContentPartPr>
              <p14:xfrm>
                <a:off x="7410794" y="4742665"/>
                <a:ext cx="299520" cy="2084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886A066-8B98-4AAF-8F77-3C806E1F3AC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02154" y="4733665"/>
                  <a:ext cx="31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5888EB1-AF7A-49BE-9290-EF67F4572C3D}"/>
                    </a:ext>
                  </a:extLst>
                </p14:cNvPr>
                <p14:cNvContentPartPr/>
                <p14:nvPr/>
              </p14:nvContentPartPr>
              <p14:xfrm>
                <a:off x="6382274" y="4516945"/>
                <a:ext cx="1345680" cy="6692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5888EB1-AF7A-49BE-9290-EF67F4572C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73634" y="4508305"/>
                  <a:ext cx="136332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579D0D1-2535-41F6-BC14-82559B58B8DD}"/>
                    </a:ext>
                  </a:extLst>
                </p14:cNvPr>
                <p14:cNvContentPartPr/>
                <p14:nvPr/>
              </p14:nvContentPartPr>
              <p14:xfrm>
                <a:off x="6409274" y="4534945"/>
                <a:ext cx="1475280" cy="7707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579D0D1-2535-41F6-BC14-82559B58B8D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00274" y="4526305"/>
                  <a:ext cx="1492920" cy="78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0808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A3A83E-4663-471E-A17D-66674C91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6" y="0"/>
            <a:ext cx="810811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3AC145C-43C1-43AA-88C9-FA9FB1F1EB8A}"/>
              </a:ext>
            </a:extLst>
          </p:cNvPr>
          <p:cNvSpPr/>
          <p:nvPr/>
        </p:nvSpPr>
        <p:spPr>
          <a:xfrm>
            <a:off x="387457" y="5300420"/>
            <a:ext cx="7640664" cy="2247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B990CF-3072-402E-83CA-6CE9E0DC7923}"/>
              </a:ext>
            </a:extLst>
          </p:cNvPr>
          <p:cNvSpPr txBox="1"/>
          <p:nvPr/>
        </p:nvSpPr>
        <p:spPr>
          <a:xfrm>
            <a:off x="8188091" y="1989807"/>
            <a:ext cx="3870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Hoja de características del diodo Zener:</a:t>
            </a:r>
          </a:p>
          <a:p>
            <a:pPr algn="ctr"/>
            <a:r>
              <a:rPr lang="es-ES" dirty="0"/>
              <a:t>PD= 1W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911AA9F-90B0-47B5-BD3D-78DBADA9EC85}"/>
              </a:ext>
            </a:extLst>
          </p:cNvPr>
          <p:cNvGrpSpPr/>
          <p:nvPr/>
        </p:nvGrpSpPr>
        <p:grpSpPr>
          <a:xfrm>
            <a:off x="8295674" y="4744825"/>
            <a:ext cx="2311200" cy="1031040"/>
            <a:chOff x="8295674" y="4744825"/>
            <a:chExt cx="2311200" cy="1031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89B07A9-8510-4D82-9D56-D4A92B7A4BA1}"/>
                    </a:ext>
                  </a:extLst>
                </p14:cNvPr>
                <p14:cNvContentPartPr/>
                <p14:nvPr/>
              </p14:nvContentPartPr>
              <p14:xfrm>
                <a:off x="8295674" y="5382385"/>
                <a:ext cx="525960" cy="3240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89B07A9-8510-4D82-9D56-D4A92B7A4B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86674" y="5373745"/>
                  <a:ext cx="543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02F07BC-A8EC-47A6-AB48-B4C9ECAB1D1E}"/>
                    </a:ext>
                  </a:extLst>
                </p14:cNvPr>
                <p14:cNvContentPartPr/>
                <p14:nvPr/>
              </p14:nvContentPartPr>
              <p14:xfrm>
                <a:off x="8802554" y="5286625"/>
                <a:ext cx="206640" cy="2509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02F07BC-A8EC-47A6-AB48-B4C9ECAB1D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3554" y="5277985"/>
                  <a:ext cx="224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0A5A9BB-4FE2-4D07-A8CF-CF1CE7E73E52}"/>
                    </a:ext>
                  </a:extLst>
                </p14:cNvPr>
                <p14:cNvContentPartPr/>
                <p14:nvPr/>
              </p14:nvContentPartPr>
              <p14:xfrm>
                <a:off x="9318434" y="4899265"/>
                <a:ext cx="11160" cy="4449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0A5A9BB-4FE2-4D07-A8CF-CF1CE7E73E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09794" y="4890625"/>
                  <a:ext cx="288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E88E3CF-4F08-4611-9DF2-C58F62C2F15D}"/>
                    </a:ext>
                  </a:extLst>
                </p14:cNvPr>
                <p14:cNvContentPartPr/>
                <p14:nvPr/>
              </p14:nvContentPartPr>
              <p14:xfrm>
                <a:off x="9048074" y="4744825"/>
                <a:ext cx="506520" cy="2610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E88E3CF-4F08-4611-9DF2-C58F62C2F1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39434" y="4735825"/>
                  <a:ext cx="524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F137464-4FC6-48B8-852C-6BDFF812D66A}"/>
                    </a:ext>
                  </a:extLst>
                </p14:cNvPr>
                <p14:cNvContentPartPr/>
                <p14:nvPr/>
              </p14:nvContentPartPr>
              <p14:xfrm>
                <a:off x="9481514" y="5241625"/>
                <a:ext cx="163440" cy="2930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F137464-4FC6-48B8-852C-6BDFF812D6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72514" y="5232625"/>
                  <a:ext cx="181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81254C1-0FCD-4DBD-834B-D3EF97F6C688}"/>
                    </a:ext>
                  </a:extLst>
                </p14:cNvPr>
                <p14:cNvContentPartPr/>
                <p14:nvPr/>
              </p14:nvContentPartPr>
              <p14:xfrm>
                <a:off x="9451274" y="5398225"/>
                <a:ext cx="186120" cy="42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81254C1-0FCD-4DBD-834B-D3EF97F6C6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42274" y="5389585"/>
                  <a:ext cx="203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3288BD-02AF-4A1D-A275-597061AEA70F}"/>
                    </a:ext>
                  </a:extLst>
                </p14:cNvPr>
                <p14:cNvContentPartPr/>
                <p14:nvPr/>
              </p14:nvContentPartPr>
              <p14:xfrm>
                <a:off x="9756914" y="5379865"/>
                <a:ext cx="237960" cy="3960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3288BD-02AF-4A1D-A275-597061AEA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47914" y="5371225"/>
                  <a:ext cx="2556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ADBCA17-841F-4BAE-A9D8-CA13930B4CEF}"/>
                    </a:ext>
                  </a:extLst>
                </p14:cNvPr>
                <p14:cNvContentPartPr/>
                <p14:nvPr/>
              </p14:nvContentPartPr>
              <p14:xfrm>
                <a:off x="10014314" y="5351425"/>
                <a:ext cx="312840" cy="2577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ADBCA17-841F-4BAE-A9D8-CA13930B4C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5314" y="5342425"/>
                  <a:ext cx="330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C9B8EE4-13C5-4D70-9EB2-EEC4E7E2D3D8}"/>
                    </a:ext>
                  </a:extLst>
                </p14:cNvPr>
                <p14:cNvContentPartPr/>
                <p14:nvPr/>
              </p14:nvContentPartPr>
              <p14:xfrm>
                <a:off x="10063634" y="5082145"/>
                <a:ext cx="141120" cy="997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C9B8EE4-13C5-4D70-9EB2-EEC4E7E2D3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54634" y="5073145"/>
                  <a:ext cx="158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33CCCEC-A233-4F9B-925C-A11DF3296A30}"/>
                    </a:ext>
                  </a:extLst>
                </p14:cNvPr>
                <p14:cNvContentPartPr/>
                <p14:nvPr/>
              </p14:nvContentPartPr>
              <p14:xfrm>
                <a:off x="10345874" y="5264665"/>
                <a:ext cx="220680" cy="2930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33CCCEC-A233-4F9B-925C-A11DF3296A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37234" y="5256025"/>
                  <a:ext cx="238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37DC611-1271-4DFE-93AA-A5F00F01A896}"/>
                    </a:ext>
                  </a:extLst>
                </p14:cNvPr>
                <p14:cNvContentPartPr/>
                <p14:nvPr/>
              </p14:nvContentPartPr>
              <p14:xfrm>
                <a:off x="10290434" y="5252425"/>
                <a:ext cx="316440" cy="3823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37DC611-1271-4DFE-93AA-A5F00F01A8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81434" y="5243785"/>
                  <a:ext cx="334080" cy="39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4991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F3D75F-0713-4A4B-97E3-3FE3BE5D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0"/>
            <a:ext cx="7933596" cy="6858000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1E1D388-8C34-457A-9D20-77D4B6410C3E}"/>
              </a:ext>
            </a:extLst>
          </p:cNvPr>
          <p:cNvSpPr/>
          <p:nvPr/>
        </p:nvSpPr>
        <p:spPr>
          <a:xfrm>
            <a:off x="85243" y="4168255"/>
            <a:ext cx="7640664" cy="2247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B76ABD4-D2D9-4B5E-82DF-04B6ECF5423B}"/>
              </a:ext>
            </a:extLst>
          </p:cNvPr>
          <p:cNvSpPr/>
          <p:nvPr/>
        </p:nvSpPr>
        <p:spPr>
          <a:xfrm>
            <a:off x="1325105" y="836908"/>
            <a:ext cx="813661" cy="829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11491F8-BD65-417F-93AB-8DAA754600A8}"/>
              </a:ext>
            </a:extLst>
          </p:cNvPr>
          <p:cNvSpPr/>
          <p:nvPr/>
        </p:nvSpPr>
        <p:spPr>
          <a:xfrm>
            <a:off x="2703879" y="1177871"/>
            <a:ext cx="462366" cy="495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4178C7E-C262-4C83-8C2B-5830CABF55AC}"/>
              </a:ext>
            </a:extLst>
          </p:cNvPr>
          <p:cNvSpPr/>
          <p:nvPr/>
        </p:nvSpPr>
        <p:spPr>
          <a:xfrm>
            <a:off x="4951710" y="1038386"/>
            <a:ext cx="601467" cy="62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B81804-F9A2-437D-8C5E-F5EEE000F8CC}"/>
              </a:ext>
            </a:extLst>
          </p:cNvPr>
          <p:cNvSpPr txBox="1"/>
          <p:nvPr/>
        </p:nvSpPr>
        <p:spPr>
          <a:xfrm>
            <a:off x="8128861" y="2051950"/>
            <a:ext cx="35181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Si VZ = 12 V, PD= 1W, </a:t>
            </a:r>
          </a:p>
          <a:p>
            <a:r>
              <a:rPr lang="es-ES" sz="1600" b="1" dirty="0"/>
              <a:t>IZK= 0.25 mA</a:t>
            </a:r>
          </a:p>
          <a:p>
            <a:r>
              <a:rPr lang="es-ES" sz="1600" dirty="0" err="1"/>
              <a:t>Zz</a:t>
            </a:r>
            <a:r>
              <a:rPr lang="es-ES" sz="1600" dirty="0"/>
              <a:t> = 9 ohmios</a:t>
            </a:r>
          </a:p>
          <a:p>
            <a:endParaRPr lang="es-ES" sz="1600" dirty="0"/>
          </a:p>
          <a:p>
            <a:r>
              <a:rPr lang="es-ES" sz="1600" dirty="0"/>
              <a:t>Entonces, </a:t>
            </a:r>
          </a:p>
          <a:p>
            <a:r>
              <a:rPr lang="es-ES" sz="1600" b="1" dirty="0"/>
              <a:t>IZM</a:t>
            </a:r>
            <a:r>
              <a:rPr lang="es-ES" sz="1600" dirty="0"/>
              <a:t>= 1000 </a:t>
            </a:r>
            <a:r>
              <a:rPr lang="es-ES" sz="1600" dirty="0" err="1"/>
              <a:t>mW</a:t>
            </a:r>
            <a:r>
              <a:rPr lang="es-ES" sz="1600" dirty="0"/>
              <a:t>/12 V </a:t>
            </a:r>
            <a:r>
              <a:rPr lang="es-ES" sz="1600" b="1" dirty="0"/>
              <a:t>= 83.33 mA</a:t>
            </a:r>
            <a:endParaRPr lang="es-ES" sz="160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EB34E53-0CCB-43D8-AF67-B2EEDAF20FD3}"/>
              </a:ext>
            </a:extLst>
          </p:cNvPr>
          <p:cNvGrpSpPr/>
          <p:nvPr/>
        </p:nvGrpSpPr>
        <p:grpSpPr>
          <a:xfrm>
            <a:off x="1193234" y="363265"/>
            <a:ext cx="913320" cy="1340280"/>
            <a:chOff x="1193234" y="363265"/>
            <a:chExt cx="913320" cy="1340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2BA73E2-3DF9-4E35-9C70-349478402A18}"/>
                    </a:ext>
                  </a:extLst>
                </p14:cNvPr>
                <p14:cNvContentPartPr/>
                <p14:nvPr/>
              </p14:nvContentPartPr>
              <p14:xfrm>
                <a:off x="1310234" y="708145"/>
                <a:ext cx="796320" cy="99540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2BA73E2-3DF9-4E35-9C70-349478402A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1594" y="699145"/>
                  <a:ext cx="81396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E9D0C1D-633D-4878-8D4B-72EBF8045B87}"/>
                    </a:ext>
                  </a:extLst>
                </p14:cNvPr>
                <p14:cNvContentPartPr/>
                <p14:nvPr/>
              </p14:nvContentPartPr>
              <p14:xfrm>
                <a:off x="1193234" y="363265"/>
                <a:ext cx="269640" cy="3718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E9D0C1D-633D-4878-8D4B-72EBF8045B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4234" y="354625"/>
                  <a:ext cx="287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FDCB64B-EDBF-442B-8670-408D1D6EE3D8}"/>
                    </a:ext>
                  </a:extLst>
                </p14:cNvPr>
                <p14:cNvContentPartPr/>
                <p14:nvPr/>
              </p14:nvContentPartPr>
              <p14:xfrm>
                <a:off x="1562594" y="473785"/>
                <a:ext cx="117720" cy="2224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FDCB64B-EDBF-442B-8670-408D1D6EE3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53954" y="465145"/>
                  <a:ext cx="135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47044B1-687F-4842-A904-98A0A1F142F0}"/>
                    </a:ext>
                  </a:extLst>
                </p14:cNvPr>
                <p14:cNvContentPartPr/>
                <p14:nvPr/>
              </p14:nvContentPartPr>
              <p14:xfrm>
                <a:off x="1547114" y="547225"/>
                <a:ext cx="154800" cy="540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47044B1-687F-4842-A904-98A0A1F142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8114" y="538225"/>
                  <a:ext cx="17244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987C6BD-087A-414C-ADA3-275ECAD21688}"/>
                  </a:ext>
                </a:extLst>
              </p14:cNvPr>
              <p14:cNvContentPartPr/>
              <p14:nvPr/>
            </p14:nvContentPartPr>
            <p14:xfrm>
              <a:off x="4892954" y="968425"/>
              <a:ext cx="728280" cy="7408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987C6BD-087A-414C-ADA3-275ECAD216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3954" y="959785"/>
                <a:ext cx="745920" cy="75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4060B501-E6A7-4A35-BA07-1ABCFFB0DAD1}"/>
              </a:ext>
            </a:extLst>
          </p:cNvPr>
          <p:cNvGrpSpPr/>
          <p:nvPr/>
        </p:nvGrpSpPr>
        <p:grpSpPr>
          <a:xfrm>
            <a:off x="5029394" y="464785"/>
            <a:ext cx="928440" cy="298080"/>
            <a:chOff x="5029394" y="464785"/>
            <a:chExt cx="928440" cy="298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E705963-0C0E-4807-A839-F371C4A07042}"/>
                    </a:ext>
                  </a:extLst>
                </p14:cNvPr>
                <p14:cNvContentPartPr/>
                <p14:nvPr/>
              </p14:nvContentPartPr>
              <p14:xfrm>
                <a:off x="5029394" y="480985"/>
                <a:ext cx="159480" cy="2372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E705963-0C0E-4807-A839-F371C4A070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20754" y="471985"/>
                  <a:ext cx="17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19B2765-8DCD-46FD-9113-875702171801}"/>
                    </a:ext>
                  </a:extLst>
                </p14:cNvPr>
                <p14:cNvContentPartPr/>
                <p14:nvPr/>
              </p14:nvContentPartPr>
              <p14:xfrm>
                <a:off x="5308394" y="580345"/>
                <a:ext cx="109080" cy="1450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19B2765-8DCD-46FD-9113-8757021718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99394" y="571345"/>
                  <a:ext cx="126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3B67A5F-8883-446D-91B7-D61C454CAE58}"/>
                    </a:ext>
                  </a:extLst>
                </p14:cNvPr>
                <p14:cNvContentPartPr/>
                <p14:nvPr/>
              </p14:nvContentPartPr>
              <p14:xfrm>
                <a:off x="5311634" y="656305"/>
                <a:ext cx="93240" cy="259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3B67A5F-8883-446D-91B7-D61C454CAE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02634" y="647305"/>
                  <a:ext cx="110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B0CE611-9E66-4596-B4AA-85670D9AEB04}"/>
                    </a:ext>
                  </a:extLst>
                </p14:cNvPr>
                <p14:cNvContentPartPr/>
                <p14:nvPr/>
              </p14:nvContentPartPr>
              <p14:xfrm>
                <a:off x="5491634" y="619225"/>
                <a:ext cx="190080" cy="143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B0CE611-9E66-4596-B4AA-85670D9AEB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82994" y="610225"/>
                  <a:ext cx="207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DFAF428-DFE1-4196-BED1-BBAE32FB37E3}"/>
                    </a:ext>
                  </a:extLst>
                </p14:cNvPr>
                <p14:cNvContentPartPr/>
                <p14:nvPr/>
              </p14:nvContentPartPr>
              <p14:xfrm>
                <a:off x="5701874" y="632545"/>
                <a:ext cx="22320" cy="457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DFAF428-DFE1-4196-BED1-BBAE32FB37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92874" y="623905"/>
                  <a:ext cx="3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5D1F778-4427-4F82-B5AB-8BC06D2D6751}"/>
                    </a:ext>
                  </a:extLst>
                </p14:cNvPr>
                <p14:cNvContentPartPr/>
                <p14:nvPr/>
              </p14:nvContentPartPr>
              <p14:xfrm>
                <a:off x="5634554" y="464785"/>
                <a:ext cx="72360" cy="712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5D1F778-4427-4F82-B5AB-8BC06D2D67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25914" y="455785"/>
                  <a:ext cx="90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EE4D078-3009-4717-A7E5-38EE5E005878}"/>
                    </a:ext>
                  </a:extLst>
                </p14:cNvPr>
                <p14:cNvContentPartPr/>
                <p14:nvPr/>
              </p14:nvContentPartPr>
              <p14:xfrm>
                <a:off x="5806274" y="497185"/>
                <a:ext cx="151560" cy="1818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EE4D078-3009-4717-A7E5-38EE5E0058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97274" y="48854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E06B4742-84BF-4B26-A87C-75A13103BF9F}"/>
              </a:ext>
            </a:extLst>
          </p:cNvPr>
          <p:cNvGrpSpPr/>
          <p:nvPr/>
        </p:nvGrpSpPr>
        <p:grpSpPr>
          <a:xfrm>
            <a:off x="8068154" y="3925105"/>
            <a:ext cx="3880440" cy="2744280"/>
            <a:chOff x="8068154" y="3925105"/>
            <a:chExt cx="3880440" cy="2744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F19BB37-3296-4882-9D73-0FBD94C58593}"/>
                    </a:ext>
                  </a:extLst>
                </p14:cNvPr>
                <p14:cNvContentPartPr/>
                <p14:nvPr/>
              </p14:nvContentPartPr>
              <p14:xfrm>
                <a:off x="8294594" y="3940585"/>
                <a:ext cx="70920" cy="5065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F19BB37-3296-4882-9D73-0FBD94C5859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85954" y="3931945"/>
                  <a:ext cx="885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D71833-744C-46E4-AE54-391075EB4E5B}"/>
                    </a:ext>
                  </a:extLst>
                </p14:cNvPr>
                <p14:cNvContentPartPr/>
                <p14:nvPr/>
              </p14:nvContentPartPr>
              <p14:xfrm>
                <a:off x="8068154" y="3925105"/>
                <a:ext cx="462600" cy="277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D71833-744C-46E4-AE54-391075EB4E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59154" y="3916465"/>
                  <a:ext cx="480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0E0BADD-6E44-4D52-967E-C7C5784A3ADA}"/>
                    </a:ext>
                  </a:extLst>
                </p14:cNvPr>
                <p14:cNvContentPartPr/>
                <p14:nvPr/>
              </p14:nvContentPartPr>
              <p14:xfrm>
                <a:off x="8483594" y="4349545"/>
                <a:ext cx="202680" cy="2494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0E0BADD-6E44-4D52-967E-C7C5784A3A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74594" y="4340545"/>
                  <a:ext cx="22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21C95B5-3B7F-4A44-A9D4-5B02E09322C9}"/>
                    </a:ext>
                  </a:extLst>
                </p14:cNvPr>
                <p14:cNvContentPartPr/>
                <p14:nvPr/>
              </p14:nvContentPartPr>
              <p14:xfrm>
                <a:off x="8460554" y="4473025"/>
                <a:ext cx="139680" cy="540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21C95B5-3B7F-4A44-A9D4-5B02E09322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51914" y="4464025"/>
                  <a:ext cx="15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EBC19B8-E085-4E8C-BAC4-D0D14850CE17}"/>
                    </a:ext>
                  </a:extLst>
                </p14:cNvPr>
                <p14:cNvContentPartPr/>
                <p14:nvPr/>
              </p14:nvContentPartPr>
              <p14:xfrm>
                <a:off x="8726954" y="4523065"/>
                <a:ext cx="182160" cy="2433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EBC19B8-E085-4E8C-BAC4-D0D14850CE1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18314" y="4514425"/>
                  <a:ext cx="199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EBD96B6-5625-4F62-B8E3-8274D80C153E}"/>
                    </a:ext>
                  </a:extLst>
                </p14:cNvPr>
                <p14:cNvContentPartPr/>
                <p14:nvPr/>
              </p14:nvContentPartPr>
              <p14:xfrm>
                <a:off x="8995514" y="4540705"/>
                <a:ext cx="130680" cy="1688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EBD96B6-5625-4F62-B8E3-8274D80C153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6514" y="4532065"/>
                  <a:ext cx="148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25A2713-7F64-4648-8152-2EE2BD971596}"/>
                    </a:ext>
                  </a:extLst>
                </p14:cNvPr>
                <p14:cNvContentPartPr/>
                <p14:nvPr/>
              </p14:nvContentPartPr>
              <p14:xfrm>
                <a:off x="9031514" y="4311745"/>
                <a:ext cx="89640" cy="673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25A2713-7F64-4648-8152-2EE2BD9715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22514" y="4303105"/>
                  <a:ext cx="107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AF9CF58-2E7F-41C3-BD15-B58D09D3D464}"/>
                    </a:ext>
                  </a:extLst>
                </p14:cNvPr>
                <p14:cNvContentPartPr/>
                <p14:nvPr/>
              </p14:nvContentPartPr>
              <p14:xfrm>
                <a:off x="9166154" y="4462585"/>
                <a:ext cx="116640" cy="2196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AF9CF58-2E7F-41C3-BD15-B58D09D3D4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57154" y="4453585"/>
                  <a:ext cx="134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605347E-AE07-410E-A6E9-1ADE8553E6B0}"/>
                    </a:ext>
                  </a:extLst>
                </p14:cNvPr>
                <p14:cNvContentPartPr/>
                <p14:nvPr/>
              </p14:nvContentPartPr>
              <p14:xfrm>
                <a:off x="9151754" y="4468705"/>
                <a:ext cx="208440" cy="2498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605347E-AE07-410E-A6E9-1ADE8553E6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43114" y="4459705"/>
                  <a:ext cx="226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D1150A2-1450-4E07-8D8F-A664A714E637}"/>
                    </a:ext>
                  </a:extLst>
                </p14:cNvPr>
                <p14:cNvContentPartPr/>
                <p14:nvPr/>
              </p14:nvContentPartPr>
              <p14:xfrm>
                <a:off x="9472154" y="4440625"/>
                <a:ext cx="163800" cy="180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D1150A2-1450-4E07-8D8F-A664A714E6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63514" y="4431985"/>
                  <a:ext cx="181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2A95701-08F6-4EE6-8C3D-007E49588832}"/>
                    </a:ext>
                  </a:extLst>
                </p14:cNvPr>
                <p14:cNvContentPartPr/>
                <p14:nvPr/>
              </p14:nvContentPartPr>
              <p14:xfrm>
                <a:off x="9484034" y="4552585"/>
                <a:ext cx="136440" cy="309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2A95701-08F6-4EE6-8C3D-007E495888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75394" y="4543585"/>
                  <a:ext cx="154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F174725-4FB0-4CF2-958B-0A4B7538A9EE}"/>
                    </a:ext>
                  </a:extLst>
                </p14:cNvPr>
                <p14:cNvContentPartPr/>
                <p14:nvPr/>
              </p14:nvContentPartPr>
              <p14:xfrm>
                <a:off x="9692474" y="3970105"/>
                <a:ext cx="334080" cy="4755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F174725-4FB0-4CF2-958B-0A4B7538A9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3834" y="3961465"/>
                  <a:ext cx="3517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57E69BA-9C92-4A8B-A5B0-56436CE000DD}"/>
                    </a:ext>
                  </a:extLst>
                </p14:cNvPr>
                <p14:cNvContentPartPr/>
                <p14:nvPr/>
              </p14:nvContentPartPr>
              <p14:xfrm>
                <a:off x="10036274" y="4333705"/>
                <a:ext cx="180000" cy="2926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57E69BA-9C92-4A8B-A5B0-56436CE000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27634" y="4324705"/>
                  <a:ext cx="197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7833B51-3680-4E2B-B007-AD14F157147E}"/>
                    </a:ext>
                  </a:extLst>
                </p14:cNvPr>
                <p14:cNvContentPartPr/>
                <p14:nvPr/>
              </p14:nvContentPartPr>
              <p14:xfrm>
                <a:off x="9972914" y="4492105"/>
                <a:ext cx="257040" cy="579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7833B51-3680-4E2B-B007-AD14F15714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63914" y="4483465"/>
                  <a:ext cx="274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B992491-147F-47FF-A300-7A62E80EBE84}"/>
                    </a:ext>
                  </a:extLst>
                </p14:cNvPr>
                <p14:cNvContentPartPr/>
                <p14:nvPr/>
              </p14:nvContentPartPr>
              <p14:xfrm>
                <a:off x="10376114" y="4456825"/>
                <a:ext cx="61920" cy="666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B992491-147F-47FF-A300-7A62E80EBE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67114" y="4448185"/>
                  <a:ext cx="79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ADBB761-9687-4F6E-ADCF-F6D707362D7A}"/>
                    </a:ext>
                  </a:extLst>
                </p14:cNvPr>
                <p14:cNvContentPartPr/>
                <p14:nvPr/>
              </p14:nvContentPartPr>
              <p14:xfrm>
                <a:off x="10564394" y="3962545"/>
                <a:ext cx="311400" cy="5821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ADBB761-9687-4F6E-ADCF-F6D707362D7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55394" y="3953905"/>
                  <a:ext cx="329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7288247-205B-4AFD-9352-04699D978C69}"/>
                    </a:ext>
                  </a:extLst>
                </p14:cNvPr>
                <p14:cNvContentPartPr/>
                <p14:nvPr/>
              </p14:nvContentPartPr>
              <p14:xfrm>
                <a:off x="10975514" y="4324345"/>
                <a:ext cx="150840" cy="2678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7288247-205B-4AFD-9352-04699D978C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66514" y="4315705"/>
                  <a:ext cx="168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BEEBE0A-2A34-4080-B647-65F35ADD5CC8}"/>
                    </a:ext>
                  </a:extLst>
                </p14:cNvPr>
                <p14:cNvContentPartPr/>
                <p14:nvPr/>
              </p14:nvContentPartPr>
              <p14:xfrm>
                <a:off x="10942754" y="4497145"/>
                <a:ext cx="156240" cy="352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BEEBE0A-2A34-4080-B647-65F35ADD5C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33754" y="4488145"/>
                  <a:ext cx="17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EC1E75F2-5C09-4069-9BD3-9411CC6A7AF1}"/>
                    </a:ext>
                  </a:extLst>
                </p14:cNvPr>
                <p14:cNvContentPartPr/>
                <p14:nvPr/>
              </p14:nvContentPartPr>
              <p14:xfrm>
                <a:off x="11207354" y="4459345"/>
                <a:ext cx="200880" cy="1951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EC1E75F2-5C09-4069-9BD3-9411CC6A7A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98354" y="4450705"/>
                  <a:ext cx="218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2FDAF4A-053A-4132-9EBA-902F1FE2F8AB}"/>
                    </a:ext>
                  </a:extLst>
                </p14:cNvPr>
                <p14:cNvContentPartPr/>
                <p14:nvPr/>
              </p14:nvContentPartPr>
              <p14:xfrm>
                <a:off x="11499314" y="4514425"/>
                <a:ext cx="198000" cy="1616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2FDAF4A-053A-4132-9EBA-902F1FE2F8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90674" y="4505425"/>
                  <a:ext cx="21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CD4E584-1361-4C73-866E-67E8EB6FD254}"/>
                    </a:ext>
                  </a:extLst>
                </p14:cNvPr>
                <p14:cNvContentPartPr/>
                <p14:nvPr/>
              </p14:nvContentPartPr>
              <p14:xfrm>
                <a:off x="11519114" y="4214185"/>
                <a:ext cx="82440" cy="781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CD4E584-1361-4C73-866E-67E8EB6FD2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10114" y="4205545"/>
                  <a:ext cx="100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B400E82-4B03-4EF1-90C0-AB46D46DD1A6}"/>
                    </a:ext>
                  </a:extLst>
                </p14:cNvPr>
                <p14:cNvContentPartPr/>
                <p14:nvPr/>
              </p14:nvContentPartPr>
              <p14:xfrm>
                <a:off x="11737634" y="4432345"/>
                <a:ext cx="204840" cy="2350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B400E82-4B03-4EF1-90C0-AB46D46DD1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28634" y="4423345"/>
                  <a:ext cx="222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F17CE84-B372-490C-B3EE-BFD822B16CBD}"/>
                    </a:ext>
                  </a:extLst>
                </p14:cNvPr>
                <p14:cNvContentPartPr/>
                <p14:nvPr/>
              </p14:nvContentPartPr>
              <p14:xfrm>
                <a:off x="11785514" y="4400665"/>
                <a:ext cx="163080" cy="3193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F17CE84-B372-490C-B3EE-BFD822B16CB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776874" y="4391665"/>
                  <a:ext cx="180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FA840AF-1B28-4F48-A686-3F9F538CBA64}"/>
                    </a:ext>
                  </a:extLst>
                </p14:cNvPr>
                <p14:cNvContentPartPr/>
                <p14:nvPr/>
              </p14:nvContentPartPr>
              <p14:xfrm>
                <a:off x="8226914" y="5139745"/>
                <a:ext cx="373680" cy="539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FA840AF-1B28-4F48-A686-3F9F538CBA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18274" y="5131105"/>
                  <a:ext cx="391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59E53AC-3860-40C7-A796-D463BA583C5F}"/>
                    </a:ext>
                  </a:extLst>
                </p14:cNvPr>
                <p14:cNvContentPartPr/>
                <p14:nvPr/>
              </p14:nvContentPartPr>
              <p14:xfrm>
                <a:off x="8663234" y="5509105"/>
                <a:ext cx="144360" cy="288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59E53AC-3860-40C7-A796-D463BA583C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54234" y="5500465"/>
                  <a:ext cx="162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9518F23-4180-4D51-BEDE-7A284F606ECA}"/>
                    </a:ext>
                  </a:extLst>
                </p14:cNvPr>
                <p14:cNvContentPartPr/>
                <p14:nvPr/>
              </p14:nvContentPartPr>
              <p14:xfrm>
                <a:off x="8650634" y="5664625"/>
                <a:ext cx="149400" cy="673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9518F23-4180-4D51-BEDE-7A284F606EC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41634" y="5655985"/>
                  <a:ext cx="16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41BD4A8-1843-436E-A6E7-E082AD15923E}"/>
                    </a:ext>
                  </a:extLst>
                </p14:cNvPr>
                <p14:cNvContentPartPr/>
                <p14:nvPr/>
              </p14:nvContentPartPr>
              <p14:xfrm>
                <a:off x="8894714" y="5605585"/>
                <a:ext cx="266040" cy="3225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41BD4A8-1843-436E-A6E7-E082AD1592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86074" y="5596945"/>
                  <a:ext cx="283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6EC57FF-50AB-4473-A99B-42F69367EA13}"/>
                    </a:ext>
                  </a:extLst>
                </p14:cNvPr>
                <p14:cNvContentPartPr/>
                <p14:nvPr/>
              </p14:nvContentPartPr>
              <p14:xfrm>
                <a:off x="9191714" y="5644465"/>
                <a:ext cx="261000" cy="2228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6EC57FF-50AB-4473-A99B-42F69367EA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83074" y="5635465"/>
                  <a:ext cx="278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22A07D3-36E7-4129-9BFF-727943448F60}"/>
                    </a:ext>
                  </a:extLst>
                </p14:cNvPr>
                <p14:cNvContentPartPr/>
                <p14:nvPr/>
              </p14:nvContentPartPr>
              <p14:xfrm>
                <a:off x="9248954" y="5422345"/>
                <a:ext cx="108720" cy="864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22A07D3-36E7-4129-9BFF-727943448F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40314" y="5413345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C4810ED-8D8A-4EE8-A7AF-D1E979878C0F}"/>
                    </a:ext>
                  </a:extLst>
                </p14:cNvPr>
                <p14:cNvContentPartPr/>
                <p14:nvPr/>
              </p14:nvContentPartPr>
              <p14:xfrm>
                <a:off x="9444074" y="5578225"/>
                <a:ext cx="151200" cy="2826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C4810ED-8D8A-4EE8-A7AF-D1E979878C0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35434" y="5569585"/>
                  <a:ext cx="168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341722F-A362-48F1-9A27-087A58C3A274}"/>
                    </a:ext>
                  </a:extLst>
                </p14:cNvPr>
                <p14:cNvContentPartPr/>
                <p14:nvPr/>
              </p14:nvContentPartPr>
              <p14:xfrm>
                <a:off x="9418154" y="5619625"/>
                <a:ext cx="194760" cy="28044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341722F-A362-48F1-9A27-087A58C3A2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409154" y="5610985"/>
                  <a:ext cx="212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4F516F2-29F7-44D2-8F2B-9C880749975F}"/>
                    </a:ext>
                  </a:extLst>
                </p14:cNvPr>
                <p14:cNvContentPartPr/>
                <p14:nvPr/>
              </p14:nvContentPartPr>
              <p14:xfrm>
                <a:off x="9752594" y="5663545"/>
                <a:ext cx="248400" cy="230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4F516F2-29F7-44D2-8F2B-9C880749975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43954" y="5654905"/>
                  <a:ext cx="266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92061B7-A8CA-4AD7-BD5A-D2794935F581}"/>
                    </a:ext>
                  </a:extLst>
                </p14:cNvPr>
                <p14:cNvContentPartPr/>
                <p14:nvPr/>
              </p14:nvContentPartPr>
              <p14:xfrm>
                <a:off x="9864914" y="5781265"/>
                <a:ext cx="201600" cy="295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92061B7-A8CA-4AD7-BD5A-D2794935F58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856274" y="5772265"/>
                  <a:ext cx="219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AABC8AB-8A15-4341-94AB-1BE2EF16CDFC}"/>
                    </a:ext>
                  </a:extLst>
                </p14:cNvPr>
                <p14:cNvContentPartPr/>
                <p14:nvPr/>
              </p14:nvContentPartPr>
              <p14:xfrm>
                <a:off x="10573394" y="5163505"/>
                <a:ext cx="45720" cy="3405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AABC8AB-8A15-4341-94AB-1BE2EF16CDF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64754" y="5154865"/>
                  <a:ext cx="63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E76962B-3F59-4670-8545-8A2317009DC3}"/>
                    </a:ext>
                  </a:extLst>
                </p14:cNvPr>
                <p14:cNvContentPartPr/>
                <p14:nvPr/>
              </p14:nvContentPartPr>
              <p14:xfrm>
                <a:off x="10443074" y="5041825"/>
                <a:ext cx="342000" cy="2606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E76962B-3F59-4670-8545-8A2317009DC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34074" y="5032825"/>
                  <a:ext cx="359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30EB8A9-0D5D-4A87-A7A9-57AD7AEC559D}"/>
                    </a:ext>
                  </a:extLst>
                </p14:cNvPr>
                <p14:cNvContentPartPr/>
                <p14:nvPr/>
              </p14:nvContentPartPr>
              <p14:xfrm>
                <a:off x="10715954" y="5355745"/>
                <a:ext cx="196920" cy="2048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30EB8A9-0D5D-4A87-A7A9-57AD7AEC559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06954" y="5346745"/>
                  <a:ext cx="214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D5DF7AE-3184-46FE-B69C-DCC9DCA52A1C}"/>
                    </a:ext>
                  </a:extLst>
                </p14:cNvPr>
                <p14:cNvContentPartPr/>
                <p14:nvPr/>
              </p14:nvContentPartPr>
              <p14:xfrm>
                <a:off x="10741154" y="5463745"/>
                <a:ext cx="155160" cy="471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D5DF7AE-3184-46FE-B69C-DCC9DCA52A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732154" y="5454745"/>
                  <a:ext cx="172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234BEBF-44BD-4F78-A44C-2086AFD6083E}"/>
                    </a:ext>
                  </a:extLst>
                </p14:cNvPr>
                <p14:cNvContentPartPr/>
                <p14:nvPr/>
              </p14:nvContentPartPr>
              <p14:xfrm>
                <a:off x="11004314" y="5335585"/>
                <a:ext cx="224640" cy="2091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234BEBF-44BD-4F78-A44C-2086AFD6083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95314" y="5326585"/>
                  <a:ext cx="242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D938AA1-8F7E-4B2E-BFD3-DA56809D9F98}"/>
                    </a:ext>
                  </a:extLst>
                </p14:cNvPr>
                <p14:cNvContentPartPr/>
                <p14:nvPr/>
              </p14:nvContentPartPr>
              <p14:xfrm>
                <a:off x="11266754" y="5364745"/>
                <a:ext cx="330120" cy="2322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D938AA1-8F7E-4B2E-BFD3-DA56809D9F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257754" y="5356105"/>
                  <a:ext cx="347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1D5CE24-DF2A-4890-B9D4-0BC784EC10C6}"/>
                    </a:ext>
                  </a:extLst>
                </p14:cNvPr>
                <p14:cNvContentPartPr/>
                <p14:nvPr/>
              </p14:nvContentPartPr>
              <p14:xfrm>
                <a:off x="11287274" y="5124985"/>
                <a:ext cx="92880" cy="1072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1D5CE24-DF2A-4890-B9D4-0BC784EC10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278274" y="5115985"/>
                  <a:ext cx="11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2D8D7A6-4FC3-476C-B74C-ADE382675ACB}"/>
                    </a:ext>
                  </a:extLst>
                </p14:cNvPr>
                <p14:cNvContentPartPr/>
                <p14:nvPr/>
              </p14:nvContentPartPr>
              <p14:xfrm>
                <a:off x="11517314" y="5261425"/>
                <a:ext cx="142920" cy="2448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2D8D7A6-4FC3-476C-B74C-ADE382675A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508314" y="5252425"/>
                  <a:ext cx="160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1D631793-554E-4482-B497-2DB3BD8B75E3}"/>
                    </a:ext>
                  </a:extLst>
                </p14:cNvPr>
                <p14:cNvContentPartPr/>
                <p14:nvPr/>
              </p14:nvContentPartPr>
              <p14:xfrm>
                <a:off x="11510114" y="5290945"/>
                <a:ext cx="154800" cy="2815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1D631793-554E-4482-B497-2DB3BD8B75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501474" y="5281945"/>
                  <a:ext cx="172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CD4009E-39A0-4723-9FBE-8BA456D8B27D}"/>
                    </a:ext>
                  </a:extLst>
                </p14:cNvPr>
                <p14:cNvContentPartPr/>
                <p14:nvPr/>
              </p14:nvContentPartPr>
              <p14:xfrm>
                <a:off x="10425794" y="5716465"/>
                <a:ext cx="1411920" cy="576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CD4009E-39A0-4723-9FBE-8BA456D8B27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17154" y="5707825"/>
                  <a:ext cx="1429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63003A8-C3C9-4DAA-8CC5-A06FA8F34E5C}"/>
                    </a:ext>
                  </a:extLst>
                </p14:cNvPr>
                <p14:cNvContentPartPr/>
                <p14:nvPr/>
              </p14:nvContentPartPr>
              <p14:xfrm>
                <a:off x="10723154" y="5926345"/>
                <a:ext cx="234720" cy="40176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63003A8-C3C9-4DAA-8CC5-A06FA8F34E5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14154" y="5917705"/>
                  <a:ext cx="2523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F5CEA2F-D23A-4F98-AD25-2A03CFCE286A}"/>
                    </a:ext>
                  </a:extLst>
                </p14:cNvPr>
                <p14:cNvContentPartPr/>
                <p14:nvPr/>
              </p14:nvContentPartPr>
              <p14:xfrm>
                <a:off x="11059034" y="6180145"/>
                <a:ext cx="204480" cy="2764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F5CEA2F-D23A-4F98-AD25-2A03CFCE286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50394" y="6171505"/>
                  <a:ext cx="222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551A205-F9AF-4EFA-A429-82CB03D32113}"/>
                    </a:ext>
                  </a:extLst>
                </p14:cNvPr>
                <p14:cNvContentPartPr/>
                <p14:nvPr/>
              </p14:nvContentPartPr>
              <p14:xfrm>
                <a:off x="11034554" y="6301825"/>
                <a:ext cx="209160" cy="363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551A205-F9AF-4EFA-A429-82CB03D321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025554" y="6293185"/>
                  <a:ext cx="22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0532D1D-0DDA-455A-82BF-AB8E44FA600D}"/>
                    </a:ext>
                  </a:extLst>
                </p14:cNvPr>
                <p14:cNvContentPartPr/>
                <p14:nvPr/>
              </p14:nvContentPartPr>
              <p14:xfrm>
                <a:off x="8254634" y="4850305"/>
                <a:ext cx="3609000" cy="14148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0532D1D-0DDA-455A-82BF-AB8E44FA600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45994" y="4841665"/>
                  <a:ext cx="3626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B187C6F-C16F-4A99-B72C-3AC44C4D6405}"/>
                    </a:ext>
                  </a:extLst>
                </p14:cNvPr>
                <p14:cNvContentPartPr/>
                <p14:nvPr/>
              </p14:nvContentPartPr>
              <p14:xfrm>
                <a:off x="8240954" y="4957225"/>
                <a:ext cx="3616560" cy="17107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B187C6F-C16F-4A99-B72C-3AC44C4D640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31954" y="4948225"/>
                  <a:ext cx="3634200" cy="17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8C04DE2-3DE8-4252-9711-2C7A353F6276}"/>
                    </a:ext>
                  </a:extLst>
                </p14:cNvPr>
                <p14:cNvContentPartPr/>
                <p14:nvPr/>
              </p14:nvContentPartPr>
              <p14:xfrm>
                <a:off x="11838434" y="4910425"/>
                <a:ext cx="53640" cy="17589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8C04DE2-3DE8-4252-9711-2C7A353F62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829434" y="4901785"/>
                  <a:ext cx="71280" cy="177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545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8CDC9D61-059B-43D0-889E-F2E6381196CA}"/>
                  </a:ext>
                </a:extLst>
              </p14:cNvPr>
              <p14:cNvContentPartPr/>
              <p14:nvPr/>
            </p14:nvContentPartPr>
            <p14:xfrm>
              <a:off x="4005870" y="1044705"/>
              <a:ext cx="343080" cy="1944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8CDC9D61-059B-43D0-889E-F2E6381196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870" y="1035705"/>
                <a:ext cx="3607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6E46C4D8-BCE9-48D8-8DB8-1B0E8254C27B}"/>
              </a:ext>
            </a:extLst>
          </p:cNvPr>
          <p:cNvGrpSpPr/>
          <p:nvPr/>
        </p:nvGrpSpPr>
        <p:grpSpPr>
          <a:xfrm>
            <a:off x="1591350" y="541425"/>
            <a:ext cx="2005560" cy="641160"/>
            <a:chOff x="1591350" y="541425"/>
            <a:chExt cx="20055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47DE890-EA51-4E28-A32B-83C31CED9F46}"/>
                    </a:ext>
                  </a:extLst>
                </p14:cNvPr>
                <p14:cNvContentPartPr/>
                <p14:nvPr/>
              </p14:nvContentPartPr>
              <p14:xfrm>
                <a:off x="2499990" y="609105"/>
                <a:ext cx="795600" cy="17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47DE890-EA51-4E28-A32B-83C31CED9F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1350" y="600105"/>
                  <a:ext cx="813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E944794-1E7C-47C1-B652-3B40C09DB45A}"/>
                    </a:ext>
                  </a:extLst>
                </p14:cNvPr>
                <p14:cNvContentPartPr/>
                <p14:nvPr/>
              </p14:nvContentPartPr>
              <p14:xfrm>
                <a:off x="2579190" y="1085385"/>
                <a:ext cx="297720" cy="1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E944794-1E7C-47C1-B652-3B40C09DB4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0550" y="1076745"/>
                  <a:ext cx="315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7292746-C6B4-4DBD-A9B1-500B60C1B9A6}"/>
                    </a:ext>
                  </a:extLst>
                </p14:cNvPr>
                <p14:cNvContentPartPr/>
                <p14:nvPr/>
              </p14:nvContentPartPr>
              <p14:xfrm>
                <a:off x="3225390" y="1071345"/>
                <a:ext cx="371520" cy="11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7292746-C6B4-4DBD-A9B1-500B60C1B9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6750" y="1062345"/>
                  <a:ext cx="38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1690C79-B88D-4209-AD63-19E3D47EEB1D}"/>
                    </a:ext>
                  </a:extLst>
                </p14:cNvPr>
                <p14:cNvContentPartPr/>
                <p14:nvPr/>
              </p14:nvContentPartPr>
              <p14:xfrm>
                <a:off x="2225310" y="619905"/>
                <a:ext cx="121680" cy="914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1690C79-B88D-4209-AD63-19E3D47EEB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6310" y="611265"/>
                  <a:ext cx="139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4AB36B2-B106-4D76-B4DD-41769AAFD89D}"/>
                    </a:ext>
                  </a:extLst>
                </p14:cNvPr>
                <p14:cNvContentPartPr/>
                <p14:nvPr/>
              </p14:nvContentPartPr>
              <p14:xfrm>
                <a:off x="2219190" y="766785"/>
                <a:ext cx="52200" cy="297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4AB36B2-B106-4D76-B4DD-41769AAFD8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550" y="757785"/>
                  <a:ext cx="69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6DDE3F2-92FE-4432-9A0E-2DA5A5C68654}"/>
                    </a:ext>
                  </a:extLst>
                </p14:cNvPr>
                <p14:cNvContentPartPr/>
                <p14:nvPr/>
              </p14:nvContentPartPr>
              <p14:xfrm>
                <a:off x="2168070" y="1046145"/>
                <a:ext cx="138600" cy="107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6DDE3F2-92FE-4432-9A0E-2DA5A5C686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9430" y="1037145"/>
                  <a:ext cx="156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9BFFB5F-0B3A-4076-9E7A-3293621C3EE9}"/>
                    </a:ext>
                  </a:extLst>
                </p14:cNvPr>
                <p14:cNvContentPartPr/>
                <p14:nvPr/>
              </p14:nvContentPartPr>
              <p14:xfrm>
                <a:off x="2111550" y="541425"/>
                <a:ext cx="186840" cy="195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9BFFB5F-0B3A-4076-9E7A-3293621C3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2550" y="532785"/>
                  <a:ext cx="204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DC0821C-F9B2-4A7F-BA99-A58BBA20FBD8}"/>
                    </a:ext>
                  </a:extLst>
                </p14:cNvPr>
                <p14:cNvContentPartPr/>
                <p14:nvPr/>
              </p14:nvContentPartPr>
              <p14:xfrm>
                <a:off x="2130990" y="1078545"/>
                <a:ext cx="172800" cy="104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DC0821C-F9B2-4A7F-BA99-A58BBA20FB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1990" y="1069545"/>
                  <a:ext cx="190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719DFFF-D9D3-4C4F-9385-C5E38C940C17}"/>
                    </a:ext>
                  </a:extLst>
                </p14:cNvPr>
                <p14:cNvContentPartPr/>
                <p14:nvPr/>
              </p14:nvContentPartPr>
              <p14:xfrm>
                <a:off x="1591350" y="754185"/>
                <a:ext cx="171000" cy="216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719DFFF-D9D3-4C4F-9385-C5E38C940C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2350" y="745185"/>
                  <a:ext cx="188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02F0105-64B6-4FD2-A7BD-6E8A9F1D6C67}"/>
                    </a:ext>
                  </a:extLst>
                </p14:cNvPr>
                <p14:cNvContentPartPr/>
                <p14:nvPr/>
              </p14:nvContentPartPr>
              <p14:xfrm>
                <a:off x="1769190" y="883065"/>
                <a:ext cx="94680" cy="111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02F0105-64B6-4FD2-A7BD-6E8A9F1D6C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0550" y="874065"/>
                  <a:ext cx="1123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ED923B2F-6D76-477F-BE41-00C7F13F4AED}"/>
              </a:ext>
            </a:extLst>
          </p:cNvPr>
          <p:cNvGrpSpPr/>
          <p:nvPr/>
        </p:nvGrpSpPr>
        <p:grpSpPr>
          <a:xfrm>
            <a:off x="2302350" y="369345"/>
            <a:ext cx="5515200" cy="515160"/>
            <a:chOff x="2302350" y="369345"/>
            <a:chExt cx="551520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393A0CB-06A9-41F1-BFDC-7E73127C0E4A}"/>
                    </a:ext>
                  </a:extLst>
                </p14:cNvPr>
                <p14:cNvContentPartPr/>
                <p14:nvPr/>
              </p14:nvContentPartPr>
              <p14:xfrm>
                <a:off x="2302350" y="577065"/>
                <a:ext cx="4996800" cy="307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393A0CB-06A9-41F1-BFDC-7E73127C0E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3710" y="568065"/>
                  <a:ext cx="5014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3B2C3A4-B28C-49B3-8979-4AFB7668982B}"/>
                    </a:ext>
                  </a:extLst>
                </p14:cNvPr>
                <p14:cNvContentPartPr/>
                <p14:nvPr/>
              </p14:nvContentPartPr>
              <p14:xfrm>
                <a:off x="7461510" y="369345"/>
                <a:ext cx="289800" cy="344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3B2C3A4-B28C-49B3-8979-4AFB766898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52510" y="360345"/>
                  <a:ext cx="307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F43509E-EE82-4A41-A328-A02717C59C9A}"/>
                    </a:ext>
                  </a:extLst>
                </p14:cNvPr>
                <p14:cNvContentPartPr/>
                <p14:nvPr/>
              </p14:nvContentPartPr>
              <p14:xfrm>
                <a:off x="7685070" y="679665"/>
                <a:ext cx="132480" cy="125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F43509E-EE82-4A41-A328-A02717C59C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76070" y="670665"/>
                  <a:ext cx="15012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360EBAFD-C630-4B87-950A-B5B29A22BF9F}"/>
                  </a:ext>
                </a:extLst>
              </p14:cNvPr>
              <p14:cNvContentPartPr/>
              <p14:nvPr/>
            </p14:nvContentPartPr>
            <p14:xfrm>
              <a:off x="1047750" y="142185"/>
              <a:ext cx="360" cy="3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360EBAFD-C630-4B87-950A-B5B29A22BF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8750" y="1331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376EDC8B-8A17-46BF-AC69-FC17B02C4280}"/>
              </a:ext>
            </a:extLst>
          </p:cNvPr>
          <p:cNvGrpSpPr/>
          <p:nvPr/>
        </p:nvGrpSpPr>
        <p:grpSpPr>
          <a:xfrm>
            <a:off x="946230" y="4674585"/>
            <a:ext cx="1010880" cy="519120"/>
            <a:chOff x="2226030" y="3007785"/>
            <a:chExt cx="101088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40F72B6-86DD-4113-B12F-587F8D98A495}"/>
                    </a:ext>
                  </a:extLst>
                </p14:cNvPr>
                <p14:cNvContentPartPr/>
                <p14:nvPr/>
              </p14:nvContentPartPr>
              <p14:xfrm>
                <a:off x="2226030" y="3007785"/>
                <a:ext cx="368280" cy="418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40F72B6-86DD-4113-B12F-587F8D98A4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7030" y="2998785"/>
                  <a:ext cx="3859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1C83E48-EFDD-4C6E-B17D-2DBFD3ADDCFF}"/>
                    </a:ext>
                  </a:extLst>
                </p14:cNvPr>
                <p14:cNvContentPartPr/>
                <p14:nvPr/>
              </p14:nvContentPartPr>
              <p14:xfrm>
                <a:off x="2536350" y="3380745"/>
                <a:ext cx="173160" cy="1461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1C83E48-EFDD-4C6E-B17D-2DBFD3ADDC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7710" y="3372105"/>
                  <a:ext cx="190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450D38B-501F-4240-B067-1327070F5AAF}"/>
                    </a:ext>
                  </a:extLst>
                </p14:cNvPr>
                <p14:cNvContentPartPr/>
                <p14:nvPr/>
              </p14:nvContentPartPr>
              <p14:xfrm>
                <a:off x="3009390" y="3232065"/>
                <a:ext cx="219600" cy="226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450D38B-501F-4240-B067-1327070F5A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00750" y="3223065"/>
                  <a:ext cx="23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770F7C8-E150-4346-AB3B-214EA847B11C}"/>
                    </a:ext>
                  </a:extLst>
                </p14:cNvPr>
                <p14:cNvContentPartPr/>
                <p14:nvPr/>
              </p14:nvContentPartPr>
              <p14:xfrm>
                <a:off x="2997870" y="3405225"/>
                <a:ext cx="239040" cy="21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770F7C8-E150-4346-AB3B-214EA847B1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88870" y="3396225"/>
                  <a:ext cx="256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9A6BE79B-70FD-4E5B-B9EA-B36D100E827E}"/>
                  </a:ext>
                </a:extLst>
              </p14:cNvPr>
              <p14:cNvContentPartPr/>
              <p14:nvPr/>
            </p14:nvContentPartPr>
            <p14:xfrm>
              <a:off x="2803470" y="628545"/>
              <a:ext cx="125640" cy="3348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9A6BE79B-70FD-4E5B-B9EA-B36D100E82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4830" y="619905"/>
                <a:ext cx="14328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o 74">
            <a:extLst>
              <a:ext uri="{FF2B5EF4-FFF2-40B4-BE49-F238E27FC236}">
                <a16:creationId xmlns:a16="http://schemas.microsoft.com/office/drawing/2014/main" id="{34FC3CA5-6501-4BCB-BFE8-61308295B861}"/>
              </a:ext>
            </a:extLst>
          </p:cNvPr>
          <p:cNvGrpSpPr/>
          <p:nvPr/>
        </p:nvGrpSpPr>
        <p:grpSpPr>
          <a:xfrm>
            <a:off x="3069150" y="5326545"/>
            <a:ext cx="372600" cy="192240"/>
            <a:chOff x="4348950" y="3659745"/>
            <a:chExt cx="3726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360B3CB-1950-4D67-91F0-D72CCC3AFC14}"/>
                    </a:ext>
                  </a:extLst>
                </p14:cNvPr>
                <p14:cNvContentPartPr/>
                <p14:nvPr/>
              </p14:nvContentPartPr>
              <p14:xfrm>
                <a:off x="4348950" y="3659745"/>
                <a:ext cx="56520" cy="192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360B3CB-1950-4D67-91F0-D72CCC3AFC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0310" y="3651105"/>
                  <a:ext cx="7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A910ED8-D642-4FB9-B612-F9924DAAC64A}"/>
                    </a:ext>
                  </a:extLst>
                </p14:cNvPr>
                <p14:cNvContentPartPr/>
                <p14:nvPr/>
              </p14:nvContentPartPr>
              <p14:xfrm>
                <a:off x="4561350" y="3665865"/>
                <a:ext cx="160200" cy="162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A910ED8-D642-4FB9-B612-F9924DAAC6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52350" y="3656865"/>
                  <a:ext cx="17784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05138F71-5502-45E8-9FBC-A23BC7743FDD}"/>
                  </a:ext>
                </a:extLst>
              </p14:cNvPr>
              <p14:cNvContentPartPr/>
              <p14:nvPr/>
            </p14:nvContentPartPr>
            <p14:xfrm>
              <a:off x="2409990" y="4583505"/>
              <a:ext cx="454320" cy="45144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05138F71-5502-45E8-9FBC-A23BC7743F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00990" y="4574505"/>
                <a:ext cx="4719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0064DB55-6620-4B4B-8D7A-0C667A5EA70B}"/>
                  </a:ext>
                </a:extLst>
              </p14:cNvPr>
              <p14:cNvContentPartPr/>
              <p14:nvPr/>
            </p14:nvContentPartPr>
            <p14:xfrm>
              <a:off x="2600070" y="4766385"/>
              <a:ext cx="189360" cy="23004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0064DB55-6620-4B4B-8D7A-0C667A5EA7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91053" y="4757385"/>
                <a:ext cx="207034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1BCA72C6-DF76-4F95-A976-E71C1BB2349D}"/>
                  </a:ext>
                </a:extLst>
              </p14:cNvPr>
              <p14:cNvContentPartPr/>
              <p14:nvPr/>
            </p14:nvContentPartPr>
            <p14:xfrm>
              <a:off x="2899950" y="4927305"/>
              <a:ext cx="26640" cy="3672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1BCA72C6-DF76-4F95-A976-E71C1BB2349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0950" y="4918305"/>
                <a:ext cx="442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2292C98F-ECCD-4C99-8A76-E0E512635ABC}"/>
                  </a:ext>
                </a:extLst>
              </p14:cNvPr>
              <p14:cNvContentPartPr/>
              <p14:nvPr/>
            </p14:nvContentPartPr>
            <p14:xfrm>
              <a:off x="3071310" y="4699065"/>
              <a:ext cx="190080" cy="27432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2292C98F-ECCD-4C99-8A76-E0E512635A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62310" y="469006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25DAB9BB-B44A-4A6F-8E6D-1BA31CFF54D3}"/>
                  </a:ext>
                </a:extLst>
              </p14:cNvPr>
              <p14:cNvContentPartPr/>
              <p14:nvPr/>
            </p14:nvContentPartPr>
            <p14:xfrm>
              <a:off x="3329430" y="4682505"/>
              <a:ext cx="184320" cy="23004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25DAB9BB-B44A-4A6F-8E6D-1BA31CFF54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20448" y="4673491"/>
                <a:ext cx="201926" cy="247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C2EC88A3-B94E-4CEF-8353-9C14ABF8C16F}"/>
                  </a:ext>
                </a:extLst>
              </p14:cNvPr>
              <p14:cNvContentPartPr/>
              <p14:nvPr/>
            </p14:nvContentPartPr>
            <p14:xfrm>
              <a:off x="3599790" y="4683225"/>
              <a:ext cx="223920" cy="24480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C2EC88A3-B94E-4CEF-8353-9C14ABF8C1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90776" y="4674225"/>
                <a:ext cx="241588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D1B902E3-2A2F-4DA6-8EE0-EADF9907DA46}"/>
                  </a:ext>
                </a:extLst>
              </p14:cNvPr>
              <p14:cNvContentPartPr/>
              <p14:nvPr/>
            </p14:nvContentPartPr>
            <p14:xfrm>
              <a:off x="2461470" y="5079225"/>
              <a:ext cx="1409400" cy="8676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D1B902E3-2A2F-4DA6-8EE0-EADF9907DA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52470" y="5070262"/>
                <a:ext cx="1427040" cy="104327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8037D8A7-B2BA-4831-943B-5D66859ACAD0}"/>
              </a:ext>
            </a:extLst>
          </p:cNvPr>
          <p:cNvGrpSpPr/>
          <p:nvPr/>
        </p:nvGrpSpPr>
        <p:grpSpPr>
          <a:xfrm>
            <a:off x="4212870" y="4648665"/>
            <a:ext cx="1299240" cy="392760"/>
            <a:chOff x="5492670" y="2981865"/>
            <a:chExt cx="129924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38699A6-86ED-4508-9AC9-9605528CEDF2}"/>
                    </a:ext>
                  </a:extLst>
                </p14:cNvPr>
                <p14:cNvContentPartPr/>
                <p14:nvPr/>
              </p14:nvContentPartPr>
              <p14:xfrm>
                <a:off x="5492670" y="3349425"/>
                <a:ext cx="130320" cy="17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38699A6-86ED-4508-9AC9-9605528CED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3670" y="3340785"/>
                  <a:ext cx="147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8A17E0C-49B9-4D9B-A433-A382248880B5}"/>
                    </a:ext>
                  </a:extLst>
                </p14:cNvPr>
                <p14:cNvContentPartPr/>
                <p14:nvPr/>
              </p14:nvContentPartPr>
              <p14:xfrm>
                <a:off x="5858790" y="3109305"/>
                <a:ext cx="236520" cy="265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8A17E0C-49B9-4D9B-A433-A382248880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0150" y="3100305"/>
                  <a:ext cx="254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D8C30B9-DE8A-406A-B8F0-3FEB5117C8DF}"/>
                    </a:ext>
                  </a:extLst>
                </p14:cNvPr>
                <p14:cNvContentPartPr/>
                <p14:nvPr/>
              </p14:nvContentPartPr>
              <p14:xfrm>
                <a:off x="6257670" y="3305505"/>
                <a:ext cx="36720" cy="82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D8C30B9-DE8A-406A-B8F0-3FEB5117C8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49030" y="3296865"/>
                  <a:ext cx="54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4DFF304-8E03-42DB-A20C-6CA9FBE856B0}"/>
                    </a:ext>
                  </a:extLst>
                </p14:cNvPr>
                <p14:cNvContentPartPr/>
                <p14:nvPr/>
              </p14:nvContentPartPr>
              <p14:xfrm>
                <a:off x="6381870" y="3167265"/>
                <a:ext cx="155880" cy="165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4DFF304-8E03-42DB-A20C-6CA9FBE856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72870" y="3158265"/>
                  <a:ext cx="173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CC6C689-7425-415E-B9EB-031D242DD52A}"/>
                    </a:ext>
                  </a:extLst>
                </p14:cNvPr>
                <p14:cNvContentPartPr/>
                <p14:nvPr/>
              </p14:nvContentPartPr>
              <p14:xfrm>
                <a:off x="6540270" y="2981865"/>
                <a:ext cx="33480" cy="97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CC6C689-7425-415E-B9EB-031D242DD5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31630" y="2973225"/>
                  <a:ext cx="51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9643507-BA68-4544-AE1B-E98AFDA2BADC}"/>
                    </a:ext>
                  </a:extLst>
                </p14:cNvPr>
                <p14:cNvContentPartPr/>
                <p14:nvPr/>
              </p14:nvContentPartPr>
              <p14:xfrm>
                <a:off x="6609750" y="3052785"/>
                <a:ext cx="138600" cy="251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9643507-BA68-4544-AE1B-E98AFDA2BA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01110" y="3044145"/>
                  <a:ext cx="156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732CCF4-C833-45C1-B185-4A5E1002720E}"/>
                    </a:ext>
                  </a:extLst>
                </p14:cNvPr>
                <p14:cNvContentPartPr/>
                <p14:nvPr/>
              </p14:nvContentPartPr>
              <p14:xfrm>
                <a:off x="6674910" y="3230985"/>
                <a:ext cx="117000" cy="45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732CCF4-C833-45C1-B185-4A5E100272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66270" y="3221985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4D78F89-B3A4-437E-8B47-715460EB8570}"/>
              </a:ext>
            </a:extLst>
          </p:cNvPr>
          <p:cNvGrpSpPr/>
          <p:nvPr/>
        </p:nvGrpSpPr>
        <p:grpSpPr>
          <a:xfrm>
            <a:off x="5775270" y="4506825"/>
            <a:ext cx="998640" cy="474840"/>
            <a:chOff x="7055070" y="2840025"/>
            <a:chExt cx="9986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4F3C246-98FC-44E5-A784-5107468DFC6E}"/>
                    </a:ext>
                  </a:extLst>
                </p14:cNvPr>
                <p14:cNvContentPartPr/>
                <p14:nvPr/>
              </p14:nvContentPartPr>
              <p14:xfrm>
                <a:off x="7055070" y="3224505"/>
                <a:ext cx="233640" cy="19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4F3C246-98FC-44E5-A784-5107468DFC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6430" y="3215865"/>
                  <a:ext cx="251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4E2BC0C-2AAA-49AE-B07C-7B6241D44C3F}"/>
                    </a:ext>
                  </a:extLst>
                </p14:cNvPr>
                <p14:cNvContentPartPr/>
                <p14:nvPr/>
              </p14:nvContentPartPr>
              <p14:xfrm>
                <a:off x="7384830" y="2840025"/>
                <a:ext cx="294840" cy="346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4E2BC0C-2AAA-49AE-B07C-7B6241D44C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76190" y="2831025"/>
                  <a:ext cx="312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A61699A-2EC9-432D-B547-B6A56CADFF40}"/>
                    </a:ext>
                  </a:extLst>
                </p14:cNvPr>
                <p14:cNvContentPartPr/>
                <p14:nvPr/>
              </p14:nvContentPartPr>
              <p14:xfrm>
                <a:off x="7720350" y="2987625"/>
                <a:ext cx="196920" cy="1670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A61699A-2EC9-432D-B547-B6A56CADFF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11710" y="2978985"/>
                  <a:ext cx="214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84E9920-3C1B-457B-8E0F-C67942F1D38E}"/>
                    </a:ext>
                  </a:extLst>
                </p14:cNvPr>
                <p14:cNvContentPartPr/>
                <p14:nvPr/>
              </p14:nvContentPartPr>
              <p14:xfrm>
                <a:off x="7446030" y="3294345"/>
                <a:ext cx="607680" cy="205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84E9920-3C1B-457B-8E0F-C67942F1D3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37030" y="3285345"/>
                  <a:ext cx="6253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706285BD-2E04-41D8-BAD9-6164BB599EE4}"/>
                  </a:ext>
                </a:extLst>
              </p14:cNvPr>
              <p14:cNvContentPartPr/>
              <p14:nvPr/>
            </p14:nvContentPartPr>
            <p14:xfrm>
              <a:off x="6332190" y="5136465"/>
              <a:ext cx="316080" cy="297360"/>
            </p14:xfrm>
          </p:contentPart>
        </mc:Choice>
        <mc:Fallback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706285BD-2E04-41D8-BAD9-6164BB599E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23190" y="5127465"/>
                <a:ext cx="3337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upo 95">
            <a:extLst>
              <a:ext uri="{FF2B5EF4-FFF2-40B4-BE49-F238E27FC236}">
                <a16:creationId xmlns:a16="http://schemas.microsoft.com/office/drawing/2014/main" id="{AF3B7294-FB53-4AA5-A916-61CDDF1CCED3}"/>
              </a:ext>
            </a:extLst>
          </p:cNvPr>
          <p:cNvGrpSpPr/>
          <p:nvPr/>
        </p:nvGrpSpPr>
        <p:grpSpPr>
          <a:xfrm>
            <a:off x="210390" y="66225"/>
            <a:ext cx="6789240" cy="3573000"/>
            <a:chOff x="210390" y="66225"/>
            <a:chExt cx="6789240" cy="35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54F9F56-80F1-43D9-AF55-A37BACB1A910}"/>
                    </a:ext>
                  </a:extLst>
                </p14:cNvPr>
                <p14:cNvContentPartPr/>
                <p14:nvPr/>
              </p14:nvContentPartPr>
              <p14:xfrm>
                <a:off x="1397670" y="89625"/>
                <a:ext cx="264960" cy="198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54F9F56-80F1-43D9-AF55-A37BACB1A9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9030" y="80985"/>
                  <a:ext cx="282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D6324A6-3586-4743-B637-D0EA1377F87A}"/>
                    </a:ext>
                  </a:extLst>
                </p14:cNvPr>
                <p14:cNvContentPartPr/>
                <p14:nvPr/>
              </p14:nvContentPartPr>
              <p14:xfrm>
                <a:off x="1455270" y="66225"/>
                <a:ext cx="309600" cy="35730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D6324A6-3586-4743-B637-D0EA1377F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46270" y="57225"/>
                  <a:ext cx="327240" cy="35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AA6D93D-1A13-49CD-870A-4F0C1E45CFD1}"/>
                    </a:ext>
                  </a:extLst>
                </p14:cNvPr>
                <p14:cNvContentPartPr/>
                <p14:nvPr/>
              </p14:nvContentPartPr>
              <p14:xfrm>
                <a:off x="210390" y="2058825"/>
                <a:ext cx="6135120" cy="117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AA6D93D-1A13-49CD-870A-4F0C1E45CF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1750" y="2049825"/>
                  <a:ext cx="615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A8B4C35-B612-4956-9843-5267F67882EA}"/>
                    </a:ext>
                  </a:extLst>
                </p14:cNvPr>
                <p14:cNvContentPartPr/>
                <p14:nvPr/>
              </p14:nvContentPartPr>
              <p14:xfrm>
                <a:off x="6364230" y="1938225"/>
                <a:ext cx="206640" cy="224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A8B4C35-B612-4956-9843-5267F67882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5590" y="1929225"/>
                  <a:ext cx="224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B7F47AB-7123-49B8-8DEF-1BBF94F6060C}"/>
                    </a:ext>
                  </a:extLst>
                </p14:cNvPr>
                <p14:cNvContentPartPr/>
                <p14:nvPr/>
              </p14:nvContentPartPr>
              <p14:xfrm>
                <a:off x="1596030" y="1980345"/>
                <a:ext cx="74520" cy="179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B7F47AB-7123-49B8-8DEF-1BBF94F606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87030" y="1971345"/>
                  <a:ext cx="92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9133CE4-EA03-47C0-BA32-9EA442066D29}"/>
                    </a:ext>
                  </a:extLst>
                </p14:cNvPr>
                <p14:cNvContentPartPr/>
                <p14:nvPr/>
              </p14:nvContentPartPr>
              <p14:xfrm>
                <a:off x="1844790" y="1406865"/>
                <a:ext cx="132480" cy="216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9133CE4-EA03-47C0-BA32-9EA442066D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35790" y="1398225"/>
                  <a:ext cx="150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8AB8667-3B1F-4EAF-A3E1-6E2D99209F8F}"/>
                    </a:ext>
                  </a:extLst>
                </p14:cNvPr>
                <p14:cNvContentPartPr/>
                <p14:nvPr/>
              </p14:nvContentPartPr>
              <p14:xfrm>
                <a:off x="2197950" y="934905"/>
                <a:ext cx="200880" cy="195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8AB8667-3B1F-4EAF-A3E1-6E2D99209F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89310" y="925905"/>
                  <a:ext cx="21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89BA983-4FC2-4B31-A8E7-7C2690937DFE}"/>
                    </a:ext>
                  </a:extLst>
                </p14:cNvPr>
                <p14:cNvContentPartPr/>
                <p14:nvPr/>
              </p14:nvContentPartPr>
              <p14:xfrm>
                <a:off x="2656230" y="710265"/>
                <a:ext cx="155520" cy="53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89BA983-4FC2-4B31-A8E7-7C2690937D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47230" y="701625"/>
                  <a:ext cx="173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DF36381-E0EF-4F97-8C26-959F0FC27D56}"/>
                    </a:ext>
                  </a:extLst>
                </p14:cNvPr>
                <p14:cNvContentPartPr/>
                <p14:nvPr/>
              </p14:nvContentPartPr>
              <p14:xfrm>
                <a:off x="3013350" y="731145"/>
                <a:ext cx="181800" cy="193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DF36381-E0EF-4F97-8C26-959F0FC27D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4710" y="722505"/>
                  <a:ext cx="199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7E22C36-9B39-46D1-8C09-BD2C2A1D0031}"/>
                    </a:ext>
                  </a:extLst>
                </p14:cNvPr>
                <p14:cNvContentPartPr/>
                <p14:nvPr/>
              </p14:nvContentPartPr>
              <p14:xfrm>
                <a:off x="3340950" y="1163505"/>
                <a:ext cx="152640" cy="187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7E22C36-9B39-46D1-8C09-BD2C2A1D00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32310" y="1154505"/>
                  <a:ext cx="170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D89B51B-C585-4011-ADAC-D253C58E9CF4}"/>
                    </a:ext>
                  </a:extLst>
                </p14:cNvPr>
                <p14:cNvContentPartPr/>
                <p14:nvPr/>
              </p14:nvContentPartPr>
              <p14:xfrm>
                <a:off x="3627870" y="1542945"/>
                <a:ext cx="154080" cy="315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D89B51B-C585-4011-ADAC-D253C58E9C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8870" y="1534305"/>
                  <a:ext cx="171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D6642DC-ED65-4FCC-95BC-2007473E1381}"/>
                    </a:ext>
                  </a:extLst>
                </p14:cNvPr>
                <p14:cNvContentPartPr/>
                <p14:nvPr/>
              </p14:nvContentPartPr>
              <p14:xfrm>
                <a:off x="3813630" y="1942185"/>
                <a:ext cx="110520" cy="2008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D6642DC-ED65-4FCC-95BC-2007473E13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04990" y="1933545"/>
                  <a:ext cx="128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2C3A96F-D8AF-491F-B423-2737B6B632DB}"/>
                    </a:ext>
                  </a:extLst>
                </p14:cNvPr>
                <p14:cNvContentPartPr/>
                <p14:nvPr/>
              </p14:nvContentPartPr>
              <p14:xfrm>
                <a:off x="3961230" y="1475625"/>
                <a:ext cx="172080" cy="573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2C3A96F-D8AF-491F-B423-2737B6B632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52590" y="1466625"/>
                  <a:ext cx="1897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CB62BC7-243C-4D26-844A-8435A611BF05}"/>
                    </a:ext>
                  </a:extLst>
                </p14:cNvPr>
                <p14:cNvContentPartPr/>
                <p14:nvPr/>
              </p14:nvContentPartPr>
              <p14:xfrm>
                <a:off x="4241310" y="838065"/>
                <a:ext cx="231120" cy="441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CB62BC7-243C-4D26-844A-8435A611BF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2310" y="829425"/>
                  <a:ext cx="2487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C4344B2-FC85-4F50-93AA-C9C7E0FD92AF}"/>
                    </a:ext>
                  </a:extLst>
                </p14:cNvPr>
                <p14:cNvContentPartPr/>
                <p14:nvPr/>
              </p14:nvContentPartPr>
              <p14:xfrm>
                <a:off x="4583310" y="526665"/>
                <a:ext cx="219600" cy="177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C4344B2-FC85-4F50-93AA-C9C7E0FD92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74670" y="518025"/>
                  <a:ext cx="237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75875D2-4686-4C6F-95FB-A13F1E99C018}"/>
                    </a:ext>
                  </a:extLst>
                </p14:cNvPr>
                <p14:cNvContentPartPr/>
                <p14:nvPr/>
              </p14:nvContentPartPr>
              <p14:xfrm>
                <a:off x="5022150" y="505425"/>
                <a:ext cx="264960" cy="2008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75875D2-4686-4C6F-95FB-A13F1E99C0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13150" y="496785"/>
                  <a:ext cx="282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D290848-109E-4F79-ABD6-8A5E81BAF149}"/>
                    </a:ext>
                  </a:extLst>
                </p14:cNvPr>
                <p14:cNvContentPartPr/>
                <p14:nvPr/>
              </p14:nvContentPartPr>
              <p14:xfrm>
                <a:off x="5512110" y="1022745"/>
                <a:ext cx="153000" cy="262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D290848-109E-4F79-ABD6-8A5E81BAF1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03110" y="1013745"/>
                  <a:ext cx="170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949CB04-6EC8-4E91-92E9-1094494FD245}"/>
                    </a:ext>
                  </a:extLst>
                </p14:cNvPr>
                <p14:cNvContentPartPr/>
                <p14:nvPr/>
              </p14:nvContentPartPr>
              <p14:xfrm>
                <a:off x="5807670" y="1596225"/>
                <a:ext cx="176040" cy="3405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949CB04-6EC8-4E91-92E9-1094494FD2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9030" y="1587585"/>
                  <a:ext cx="193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1633A37-FEA8-4696-9119-67D15A5694F1}"/>
                    </a:ext>
                  </a:extLst>
                </p14:cNvPr>
                <p14:cNvContentPartPr/>
                <p14:nvPr/>
              </p14:nvContentPartPr>
              <p14:xfrm>
                <a:off x="6826470" y="1763985"/>
                <a:ext cx="173160" cy="373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1633A37-FEA8-4696-9119-67D15A5694F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17830" y="1754985"/>
                  <a:ext cx="1908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3C89B34F-7D39-4411-B00D-F1921622BF2D}"/>
                    </a:ext>
                  </a:extLst>
                </p14:cNvPr>
                <p14:cNvContentPartPr/>
                <p14:nvPr/>
              </p14:nvContentPartPr>
              <p14:xfrm>
                <a:off x="6756990" y="1978905"/>
                <a:ext cx="126720" cy="129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3C89B34F-7D39-4411-B00D-F1921622BF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47990" y="1970265"/>
                  <a:ext cx="144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459ACD4-0D53-4383-AE70-14659F8A1782}"/>
                    </a:ext>
                  </a:extLst>
                </p14:cNvPr>
                <p14:cNvContentPartPr/>
                <p14:nvPr/>
              </p14:nvContentPartPr>
              <p14:xfrm>
                <a:off x="3887430" y="2026785"/>
                <a:ext cx="36720" cy="191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459ACD4-0D53-4383-AE70-14659F8A17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78430" y="2017785"/>
                  <a:ext cx="54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F516594-D407-4229-A36B-A9019BDCB88F}"/>
                    </a:ext>
                  </a:extLst>
                </p14:cNvPr>
                <p14:cNvContentPartPr/>
                <p14:nvPr/>
              </p14:nvContentPartPr>
              <p14:xfrm>
                <a:off x="3623550" y="2242785"/>
                <a:ext cx="14760" cy="1159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F516594-D407-4229-A36B-A9019BDCB8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14550" y="2233785"/>
                  <a:ext cx="32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36A3DBE-97DD-4E37-AB46-01DD6E3D4CA1}"/>
                    </a:ext>
                  </a:extLst>
                </p14:cNvPr>
                <p14:cNvContentPartPr/>
                <p14:nvPr/>
              </p14:nvContentPartPr>
              <p14:xfrm>
                <a:off x="3483510" y="2238825"/>
                <a:ext cx="194760" cy="259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36A3DBE-97DD-4E37-AB46-01DD6E3D4C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4870" y="2230185"/>
                  <a:ext cx="212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55C089B-8910-48DD-BA43-10C4AFA5D8F9}"/>
                    </a:ext>
                  </a:extLst>
                </p14:cNvPr>
                <p14:cNvContentPartPr/>
                <p14:nvPr/>
              </p14:nvContentPartPr>
              <p14:xfrm>
                <a:off x="3590790" y="2260425"/>
                <a:ext cx="176400" cy="238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55C089B-8910-48DD-BA43-10C4AFA5D8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81790" y="2251785"/>
                  <a:ext cx="194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BF4E37A-24A1-49E4-B8B0-EE43480A06D2}"/>
                    </a:ext>
                  </a:extLst>
                </p14:cNvPr>
                <p14:cNvContentPartPr/>
                <p14:nvPr/>
              </p14:nvContentPartPr>
              <p14:xfrm>
                <a:off x="3693390" y="2393985"/>
                <a:ext cx="155880" cy="1558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BF4E37A-24A1-49E4-B8B0-EE43480A06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390" y="2385345"/>
                  <a:ext cx="17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056786F5-209A-463F-8FB8-842DA3717CEC}"/>
                  </a:ext>
                </a:extLst>
              </p14:cNvPr>
              <p14:cNvContentPartPr/>
              <p14:nvPr/>
            </p14:nvContentPartPr>
            <p14:xfrm>
              <a:off x="1609350" y="612345"/>
              <a:ext cx="1269720" cy="148608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056786F5-209A-463F-8FB8-842DA3717C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00350" y="603705"/>
                <a:ext cx="1287360" cy="150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o 103">
            <a:extLst>
              <a:ext uri="{FF2B5EF4-FFF2-40B4-BE49-F238E27FC236}">
                <a16:creationId xmlns:a16="http://schemas.microsoft.com/office/drawing/2014/main" id="{19524AF0-D1AF-479B-A777-E95F823D617D}"/>
              </a:ext>
            </a:extLst>
          </p:cNvPr>
          <p:cNvGrpSpPr/>
          <p:nvPr/>
        </p:nvGrpSpPr>
        <p:grpSpPr>
          <a:xfrm>
            <a:off x="1629870" y="441705"/>
            <a:ext cx="3315600" cy="1578240"/>
            <a:chOff x="1629870" y="441705"/>
            <a:chExt cx="3315600" cy="157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A9DB895-1D94-4725-9FD9-15C9483E5FEA}"/>
                    </a:ext>
                  </a:extLst>
                </p14:cNvPr>
                <p14:cNvContentPartPr/>
                <p14:nvPr/>
              </p14:nvContentPartPr>
              <p14:xfrm>
                <a:off x="2928750" y="659145"/>
                <a:ext cx="1402920" cy="376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A9DB895-1D94-4725-9FD9-15C9483E5F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19750" y="650505"/>
                  <a:ext cx="1420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D235219-A642-45C7-9EE5-0C626E0BEF3A}"/>
                    </a:ext>
                  </a:extLst>
                </p14:cNvPr>
                <p14:cNvContentPartPr/>
                <p14:nvPr/>
              </p14:nvContentPartPr>
              <p14:xfrm>
                <a:off x="4313310" y="473025"/>
                <a:ext cx="590040" cy="564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D235219-A642-45C7-9EE5-0C626E0BEF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04310" y="464385"/>
                  <a:ext cx="6076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933764D-0CF8-4313-9CA8-5CDBE0573427}"/>
                    </a:ext>
                  </a:extLst>
                </p14:cNvPr>
                <p14:cNvContentPartPr/>
                <p14:nvPr/>
              </p14:nvContentPartPr>
              <p14:xfrm>
                <a:off x="2864310" y="641865"/>
                <a:ext cx="1418400" cy="393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933764D-0CF8-4313-9CA8-5CDBE05734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55310" y="633225"/>
                  <a:ext cx="1436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EF4B1B9-752F-4DE9-AB58-B72C979C7C68}"/>
                    </a:ext>
                  </a:extLst>
                </p14:cNvPr>
                <p14:cNvContentPartPr/>
                <p14:nvPr/>
              </p14:nvContentPartPr>
              <p14:xfrm>
                <a:off x="4315830" y="441705"/>
                <a:ext cx="613800" cy="5662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EF4B1B9-752F-4DE9-AB58-B72C979C7C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07190" y="432705"/>
                  <a:ext cx="6314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66AF8FF-B705-486D-BBA6-EED5D2143C75}"/>
                    </a:ext>
                  </a:extLst>
                </p14:cNvPr>
                <p14:cNvContentPartPr/>
                <p14:nvPr/>
              </p14:nvContentPartPr>
              <p14:xfrm>
                <a:off x="4864110" y="450345"/>
                <a:ext cx="81360" cy="442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66AF8FF-B705-486D-BBA6-EED5D2143C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55110" y="441705"/>
                  <a:ext cx="99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185C539-5508-4F1A-9127-637839D6279E}"/>
                    </a:ext>
                  </a:extLst>
                </p14:cNvPr>
                <p14:cNvContentPartPr/>
                <p14:nvPr/>
              </p14:nvContentPartPr>
              <p14:xfrm>
                <a:off x="1629870" y="647625"/>
                <a:ext cx="1212120" cy="1372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185C539-5508-4F1A-9127-637839D627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20870" y="638625"/>
                  <a:ext cx="122976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E690741-8F5E-4824-B8B6-F77BEC7CBCFA}"/>
                    </a:ext>
                  </a:extLst>
                </p14:cNvPr>
                <p14:cNvContentPartPr/>
                <p14:nvPr/>
              </p14:nvContentPartPr>
              <p14:xfrm>
                <a:off x="2646150" y="648345"/>
                <a:ext cx="298440" cy="84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E690741-8F5E-4824-B8B6-F77BEC7CBC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37510" y="639345"/>
                  <a:ext cx="31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2FE10AE-3AC6-41F3-ABC9-0B931048C566}"/>
                    </a:ext>
                  </a:extLst>
                </p14:cNvPr>
                <p14:cNvContentPartPr/>
                <p14:nvPr/>
              </p14:nvContentPartPr>
              <p14:xfrm>
                <a:off x="2814630" y="608385"/>
                <a:ext cx="39960" cy="392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2FE10AE-3AC6-41F3-ABC9-0B931048C5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5990" y="599385"/>
                  <a:ext cx="576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2D838EAC-6762-4B5E-AF60-3E98BBA2A67E}"/>
              </a:ext>
            </a:extLst>
          </p:cNvPr>
          <p:cNvGrpSpPr/>
          <p:nvPr/>
        </p:nvGrpSpPr>
        <p:grpSpPr>
          <a:xfrm>
            <a:off x="7227510" y="4528425"/>
            <a:ext cx="1684800" cy="407880"/>
            <a:chOff x="8507310" y="2861625"/>
            <a:chExt cx="168480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2475A6A-6AF3-41D3-81D8-C7E8B5DF4CA9}"/>
                    </a:ext>
                  </a:extLst>
                </p14:cNvPr>
                <p14:cNvContentPartPr/>
                <p14:nvPr/>
              </p14:nvContentPartPr>
              <p14:xfrm>
                <a:off x="8756790" y="3049545"/>
                <a:ext cx="24840" cy="219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2475A6A-6AF3-41D3-81D8-C7E8B5DF4C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47790" y="3040545"/>
                  <a:ext cx="42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1BD4AED-7020-46E4-A76D-6CC6A5D7C90D}"/>
                    </a:ext>
                  </a:extLst>
                </p14:cNvPr>
                <p14:cNvContentPartPr/>
                <p14:nvPr/>
              </p14:nvContentPartPr>
              <p14:xfrm>
                <a:off x="8507310" y="3072225"/>
                <a:ext cx="380160" cy="918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1BD4AED-7020-46E4-A76D-6CC6A5D7C9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98670" y="3063225"/>
                  <a:ext cx="397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68ED1B2-F9A8-4BAF-A51D-D61A3FED5656}"/>
                    </a:ext>
                  </a:extLst>
                </p14:cNvPr>
                <p14:cNvContentPartPr/>
                <p14:nvPr/>
              </p14:nvContentPartPr>
              <p14:xfrm>
                <a:off x="8965230" y="3053865"/>
                <a:ext cx="192600" cy="2001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68ED1B2-F9A8-4BAF-A51D-D61A3FED56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56230" y="3044865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B21D4CD-EE05-4BAB-A58E-4BDD526074DF}"/>
                    </a:ext>
                  </a:extLst>
                </p14:cNvPr>
                <p14:cNvContentPartPr/>
                <p14:nvPr/>
              </p14:nvContentPartPr>
              <p14:xfrm>
                <a:off x="8944710" y="3170145"/>
                <a:ext cx="102960" cy="162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B21D4CD-EE05-4BAB-A58E-4BDD526074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36070" y="3161145"/>
                  <a:ext cx="12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D5F5455-5319-4215-B0C7-02CBCF5DE307}"/>
                    </a:ext>
                  </a:extLst>
                </p14:cNvPr>
                <p14:cNvContentPartPr/>
                <p14:nvPr/>
              </p14:nvContentPartPr>
              <p14:xfrm>
                <a:off x="8912310" y="3086625"/>
                <a:ext cx="125280" cy="475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D5F5455-5319-4215-B0C7-02CBCF5DE3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03670" y="3077625"/>
                  <a:ext cx="14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74F6E60-DEE2-4469-82C0-61D1F3C30189}"/>
                    </a:ext>
                  </a:extLst>
                </p14:cNvPr>
                <p14:cNvContentPartPr/>
                <p14:nvPr/>
              </p14:nvContentPartPr>
              <p14:xfrm>
                <a:off x="9111750" y="3076905"/>
                <a:ext cx="328680" cy="1609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74F6E60-DEE2-4469-82C0-61D1F3C301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02750" y="3067905"/>
                  <a:ext cx="34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A72C4C9-0EEC-4036-A237-401A57783AB7}"/>
                    </a:ext>
                  </a:extLst>
                </p14:cNvPr>
                <p14:cNvContentPartPr/>
                <p14:nvPr/>
              </p14:nvContentPartPr>
              <p14:xfrm>
                <a:off x="9486150" y="3026145"/>
                <a:ext cx="213480" cy="2170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A72C4C9-0EEC-4036-A237-401A57783A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77150" y="3017505"/>
                  <a:ext cx="23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7FA198B-6665-49B2-A7F5-C675F4225A7C}"/>
                    </a:ext>
                  </a:extLst>
                </p14:cNvPr>
                <p14:cNvContentPartPr/>
                <p14:nvPr/>
              </p14:nvContentPartPr>
              <p14:xfrm>
                <a:off x="9583710" y="2932185"/>
                <a:ext cx="193320" cy="626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7FA198B-6665-49B2-A7F5-C675F4225A7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75070" y="2923545"/>
                  <a:ext cx="210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0D880DD-7955-4656-9687-EF888A192673}"/>
                    </a:ext>
                  </a:extLst>
                </p14:cNvPr>
                <p14:cNvContentPartPr/>
                <p14:nvPr/>
              </p14:nvContentPartPr>
              <p14:xfrm>
                <a:off x="9702870" y="2954865"/>
                <a:ext cx="162720" cy="2214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0D880DD-7955-4656-9687-EF888A1926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4230" y="2945865"/>
                  <a:ext cx="18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ACCB436-09BC-4D8C-8710-4CE691290AFE}"/>
                    </a:ext>
                  </a:extLst>
                </p14:cNvPr>
                <p14:cNvContentPartPr/>
                <p14:nvPr/>
              </p14:nvContentPartPr>
              <p14:xfrm>
                <a:off x="9807630" y="2861625"/>
                <a:ext cx="114840" cy="53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ACCB436-09BC-4D8C-8710-4CE691290A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98990" y="2852985"/>
                  <a:ext cx="132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9FFE627-9E16-42D5-864D-DC94057204CE}"/>
                    </a:ext>
                  </a:extLst>
                </p14:cNvPr>
                <p14:cNvContentPartPr/>
                <p14:nvPr/>
              </p14:nvContentPartPr>
              <p14:xfrm>
                <a:off x="9946230" y="2940825"/>
                <a:ext cx="245880" cy="254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9FFE627-9E16-42D5-864D-DC94057204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37230" y="2932185"/>
                  <a:ext cx="2635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D2DCC38-5EA4-4978-B95C-2A3B05A9F4BD}"/>
              </a:ext>
            </a:extLst>
          </p:cNvPr>
          <p:cNvGrpSpPr/>
          <p:nvPr/>
        </p:nvGrpSpPr>
        <p:grpSpPr>
          <a:xfrm>
            <a:off x="9343950" y="4400985"/>
            <a:ext cx="1397160" cy="398880"/>
            <a:chOff x="10623750" y="2734185"/>
            <a:chExt cx="13971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AB03BAB-FEAF-40EA-BB70-834BFB9BDC22}"/>
                    </a:ext>
                  </a:extLst>
                </p14:cNvPr>
                <p14:cNvContentPartPr/>
                <p14:nvPr/>
              </p14:nvContentPartPr>
              <p14:xfrm>
                <a:off x="10623750" y="2972145"/>
                <a:ext cx="245520" cy="1609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AB03BAB-FEAF-40EA-BB70-834BFB9BDC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14750" y="2963505"/>
                  <a:ext cx="263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986A73C-6021-4D90-9884-B5D9197A7C22}"/>
                    </a:ext>
                  </a:extLst>
                </p14:cNvPr>
                <p14:cNvContentPartPr/>
                <p14:nvPr/>
              </p14:nvContentPartPr>
              <p14:xfrm>
                <a:off x="10771350" y="2978985"/>
                <a:ext cx="128160" cy="144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986A73C-6021-4D90-9884-B5D9197A7C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62710" y="2970345"/>
                  <a:ext cx="14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2594BA5-FE11-49EC-B36F-CFA875272BC0}"/>
                    </a:ext>
                  </a:extLst>
                </p14:cNvPr>
                <p14:cNvContentPartPr/>
                <p14:nvPr/>
              </p14:nvContentPartPr>
              <p14:xfrm>
                <a:off x="10911390" y="2989065"/>
                <a:ext cx="227880" cy="1191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2594BA5-FE11-49EC-B36F-CFA875272BC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02390" y="2980065"/>
                  <a:ext cx="245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F747988-8083-40CC-A8F9-D493277A6E10}"/>
                    </a:ext>
                  </a:extLst>
                </p14:cNvPr>
                <p14:cNvContentPartPr/>
                <p14:nvPr/>
              </p14:nvContentPartPr>
              <p14:xfrm>
                <a:off x="11148990" y="2958465"/>
                <a:ext cx="64080" cy="126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F747988-8083-40CC-A8F9-D493277A6E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39990" y="2949825"/>
                  <a:ext cx="8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406D4C7-75F1-40BC-B381-88A840664136}"/>
                    </a:ext>
                  </a:extLst>
                </p14:cNvPr>
                <p14:cNvContentPartPr/>
                <p14:nvPr/>
              </p14:nvContentPartPr>
              <p14:xfrm>
                <a:off x="11001390" y="2967105"/>
                <a:ext cx="320040" cy="849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406D4C7-75F1-40BC-B381-88A8406641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92750" y="2958105"/>
                  <a:ext cx="337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5B3732E-114B-4B81-831B-6D8083C9BB8E}"/>
                    </a:ext>
                  </a:extLst>
                </p14:cNvPr>
                <p14:cNvContentPartPr/>
                <p14:nvPr/>
              </p14:nvContentPartPr>
              <p14:xfrm>
                <a:off x="11144670" y="2734185"/>
                <a:ext cx="112680" cy="1508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5B3732E-114B-4B81-831B-6D8083C9BB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36030" y="2725185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ACD9B8D-08A3-4C0B-A41E-52D653411ED8}"/>
                    </a:ext>
                  </a:extLst>
                </p14:cNvPr>
                <p14:cNvContentPartPr/>
                <p14:nvPr/>
              </p14:nvContentPartPr>
              <p14:xfrm>
                <a:off x="11320350" y="2872425"/>
                <a:ext cx="220680" cy="237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ACD9B8D-08A3-4C0B-A41E-52D653411E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11350" y="2863785"/>
                  <a:ext cx="238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9739954-59BF-40A1-AF8D-9B00F9B941AE}"/>
                    </a:ext>
                  </a:extLst>
                </p14:cNvPr>
                <p14:cNvContentPartPr/>
                <p14:nvPr/>
              </p14:nvContentPartPr>
              <p14:xfrm>
                <a:off x="11543190" y="2911665"/>
                <a:ext cx="112320" cy="1731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9739954-59BF-40A1-AF8D-9B00F9B941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34550" y="2903025"/>
                  <a:ext cx="12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5477B03-10A5-4281-A9A9-364BF1FE9CCB}"/>
                    </a:ext>
                  </a:extLst>
                </p14:cNvPr>
                <p14:cNvContentPartPr/>
                <p14:nvPr/>
              </p14:nvContentPartPr>
              <p14:xfrm>
                <a:off x="11709870" y="2843985"/>
                <a:ext cx="311040" cy="2865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5477B03-10A5-4281-A9A9-364BF1FE9C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00870" y="2834985"/>
                  <a:ext cx="32868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3E618F08-A9C1-4072-840C-61346342A861}"/>
                  </a:ext>
                </a:extLst>
              </p14:cNvPr>
              <p14:cNvContentPartPr/>
              <p14:nvPr/>
            </p14:nvContentPartPr>
            <p14:xfrm>
              <a:off x="7320390" y="5149425"/>
              <a:ext cx="289080" cy="259560"/>
            </p14:xfrm>
          </p:contentPart>
        </mc:Choice>
        <mc:Fallback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3E618F08-A9C1-4072-840C-61346342A86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11390" y="5140425"/>
                <a:ext cx="30672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o 137">
            <a:extLst>
              <a:ext uri="{FF2B5EF4-FFF2-40B4-BE49-F238E27FC236}">
                <a16:creationId xmlns:a16="http://schemas.microsoft.com/office/drawing/2014/main" id="{2049A211-87AA-4AF5-BCEC-951288DCD2D8}"/>
              </a:ext>
            </a:extLst>
          </p:cNvPr>
          <p:cNvGrpSpPr/>
          <p:nvPr/>
        </p:nvGrpSpPr>
        <p:grpSpPr>
          <a:xfrm>
            <a:off x="8216790" y="5135025"/>
            <a:ext cx="452520" cy="211320"/>
            <a:chOff x="9496590" y="3468225"/>
            <a:chExt cx="45252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791BE81-564A-4D28-A221-A3AA63ECE61F}"/>
                    </a:ext>
                  </a:extLst>
                </p14:cNvPr>
                <p14:cNvContentPartPr/>
                <p14:nvPr/>
              </p14:nvContentPartPr>
              <p14:xfrm>
                <a:off x="9496590" y="3517545"/>
                <a:ext cx="162720" cy="1620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791BE81-564A-4D28-A221-A3AA63ECE6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87590" y="3508905"/>
                  <a:ext cx="18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2A287AA-5FCF-4AC4-8167-EA441DE95578}"/>
                    </a:ext>
                  </a:extLst>
                </p14:cNvPr>
                <p14:cNvContentPartPr/>
                <p14:nvPr/>
              </p14:nvContentPartPr>
              <p14:xfrm>
                <a:off x="9698190" y="3468225"/>
                <a:ext cx="250920" cy="2023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2A287AA-5FCF-4AC4-8167-EA441DE955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89190" y="3459225"/>
                  <a:ext cx="26856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8375356F-C7E5-48D5-A61B-1B8E2EC39494}"/>
              </a:ext>
            </a:extLst>
          </p:cNvPr>
          <p:cNvGrpSpPr/>
          <p:nvPr/>
        </p:nvGrpSpPr>
        <p:grpSpPr>
          <a:xfrm>
            <a:off x="9004470" y="4936305"/>
            <a:ext cx="1562040" cy="395280"/>
            <a:chOff x="10284270" y="3269505"/>
            <a:chExt cx="15620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975AE5C-54DA-40A0-A0AA-6D6546D97CC6}"/>
                    </a:ext>
                  </a:extLst>
                </p14:cNvPr>
                <p14:cNvContentPartPr/>
                <p14:nvPr/>
              </p14:nvContentPartPr>
              <p14:xfrm>
                <a:off x="10284270" y="3450225"/>
                <a:ext cx="247320" cy="2145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975AE5C-54DA-40A0-A0AA-6D6546D97C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75630" y="3441585"/>
                  <a:ext cx="264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22BB99D-69DA-472D-BBD0-9888BD3F9E08}"/>
                    </a:ext>
                  </a:extLst>
                </p14:cNvPr>
                <p14:cNvContentPartPr/>
                <p14:nvPr/>
              </p14:nvContentPartPr>
              <p14:xfrm>
                <a:off x="10565430" y="3426825"/>
                <a:ext cx="263880" cy="173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22BB99D-69DA-472D-BBD0-9888BD3F9E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56790" y="3417825"/>
                  <a:ext cx="281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F2B26E5-644C-4A30-B5CE-DD1EBBC8A628}"/>
                    </a:ext>
                  </a:extLst>
                </p14:cNvPr>
                <p14:cNvContentPartPr/>
                <p14:nvPr/>
              </p14:nvContentPartPr>
              <p14:xfrm>
                <a:off x="10821750" y="3455265"/>
                <a:ext cx="311400" cy="1508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F2B26E5-644C-4A30-B5CE-DD1EBBC8A62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13110" y="3446265"/>
                  <a:ext cx="329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C298B11-5DB7-4926-9394-8AC3C4CC7698}"/>
                    </a:ext>
                  </a:extLst>
                </p14:cNvPr>
                <p14:cNvContentPartPr/>
                <p14:nvPr/>
              </p14:nvContentPartPr>
              <p14:xfrm>
                <a:off x="11054310" y="3335025"/>
                <a:ext cx="77760" cy="204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C298B11-5DB7-4926-9394-8AC3C4CC76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5310" y="3326025"/>
                  <a:ext cx="95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90941DE-A5E0-47AD-9933-1F146AA13724}"/>
                    </a:ext>
                  </a:extLst>
                </p14:cNvPr>
                <p14:cNvContentPartPr/>
                <p14:nvPr/>
              </p14:nvContentPartPr>
              <p14:xfrm>
                <a:off x="11241150" y="3405945"/>
                <a:ext cx="32400" cy="187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90941DE-A5E0-47AD-9933-1F146AA1372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32150" y="3396945"/>
                  <a:ext cx="5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47E5783-1265-4AF7-A781-69F6D4384687}"/>
                    </a:ext>
                  </a:extLst>
                </p14:cNvPr>
                <p14:cNvContentPartPr/>
                <p14:nvPr/>
              </p14:nvContentPartPr>
              <p14:xfrm>
                <a:off x="11145390" y="3402705"/>
                <a:ext cx="289440" cy="2322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47E5783-1265-4AF7-A781-69F6D43846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36750" y="3394065"/>
                  <a:ext cx="307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F4462B1-6088-4302-8943-3AB95F2ED43D}"/>
                    </a:ext>
                  </a:extLst>
                </p14:cNvPr>
                <p14:cNvContentPartPr/>
                <p14:nvPr/>
              </p14:nvContentPartPr>
              <p14:xfrm>
                <a:off x="11417550" y="3269505"/>
                <a:ext cx="428760" cy="3333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F4462B1-6088-4302-8943-3AB95F2ED43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408910" y="3260865"/>
                  <a:ext cx="44640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846CB85B-FDA6-4A27-82A9-1A4DB385FB87}"/>
              </a:ext>
            </a:extLst>
          </p:cNvPr>
          <p:cNvGrpSpPr/>
          <p:nvPr/>
        </p:nvGrpSpPr>
        <p:grpSpPr>
          <a:xfrm>
            <a:off x="5892674" y="995065"/>
            <a:ext cx="5442840" cy="846720"/>
            <a:chOff x="5892674" y="995065"/>
            <a:chExt cx="5442840" cy="84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288741C-A0CA-4677-B174-F4FC3690DB13}"/>
                    </a:ext>
                  </a:extLst>
                </p14:cNvPr>
                <p14:cNvContentPartPr/>
                <p14:nvPr/>
              </p14:nvContentPartPr>
              <p14:xfrm>
                <a:off x="5892674" y="1201705"/>
                <a:ext cx="1334520" cy="2782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288741C-A0CA-4677-B174-F4FC3690DB1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84034" y="1193065"/>
                  <a:ext cx="1352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75CE827-9F1E-4E8B-9E6B-75D9712174BD}"/>
                    </a:ext>
                  </a:extLst>
                </p14:cNvPr>
                <p14:cNvContentPartPr/>
                <p14:nvPr/>
              </p14:nvContentPartPr>
              <p14:xfrm>
                <a:off x="7641554" y="1257505"/>
                <a:ext cx="199800" cy="165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75CE827-9F1E-4E8B-9E6B-75D9712174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32554" y="1248505"/>
                  <a:ext cx="21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766C93C-B3AF-4387-8E9F-31CE31FF8A34}"/>
                    </a:ext>
                  </a:extLst>
                </p14:cNvPr>
                <p14:cNvContentPartPr/>
                <p14:nvPr/>
              </p14:nvContentPartPr>
              <p14:xfrm>
                <a:off x="7937114" y="1211425"/>
                <a:ext cx="196920" cy="208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766C93C-B3AF-4387-8E9F-31CE31FF8A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28474" y="1202425"/>
                  <a:ext cx="214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740DB43-F858-42A4-8F68-797095E79FD3}"/>
                    </a:ext>
                  </a:extLst>
                </p14:cNvPr>
                <p14:cNvContentPartPr/>
                <p14:nvPr/>
              </p14:nvContentPartPr>
              <p14:xfrm>
                <a:off x="8296394" y="1212145"/>
                <a:ext cx="70560" cy="57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740DB43-F858-42A4-8F68-797095E79F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87394" y="1203145"/>
                  <a:ext cx="88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7A9383C-36E6-4C67-96D8-AF89038C4CFA}"/>
                    </a:ext>
                  </a:extLst>
                </p14:cNvPr>
                <p14:cNvContentPartPr/>
                <p14:nvPr/>
              </p14:nvContentPartPr>
              <p14:xfrm>
                <a:off x="8455154" y="1116745"/>
                <a:ext cx="162720" cy="2041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7A9383C-36E6-4C67-96D8-AF89038C4CF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46154" y="1108105"/>
                  <a:ext cx="18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DDCA9A1-0074-4287-B1F8-33FDCA17321F}"/>
                    </a:ext>
                  </a:extLst>
                </p14:cNvPr>
                <p14:cNvContentPartPr/>
                <p14:nvPr/>
              </p14:nvContentPartPr>
              <p14:xfrm>
                <a:off x="7481714" y="1171465"/>
                <a:ext cx="144000" cy="2156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DDCA9A1-0074-4287-B1F8-33FDCA1732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72714" y="1162465"/>
                  <a:ext cx="161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4D8994C-C938-489F-9D5E-B88EAE77AE85}"/>
                    </a:ext>
                  </a:extLst>
                </p14:cNvPr>
                <p14:cNvContentPartPr/>
                <p14:nvPr/>
              </p14:nvContentPartPr>
              <p14:xfrm>
                <a:off x="8845754" y="1088665"/>
                <a:ext cx="224280" cy="2041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4D8994C-C938-489F-9D5E-B88EAE77AE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37114" y="1079665"/>
                  <a:ext cx="241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4DF2C68-7F4E-47B2-AA3B-20234773C15C}"/>
                    </a:ext>
                  </a:extLst>
                </p14:cNvPr>
                <p14:cNvContentPartPr/>
                <p14:nvPr/>
              </p14:nvContentPartPr>
              <p14:xfrm>
                <a:off x="9088754" y="1199185"/>
                <a:ext cx="324720" cy="878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4DF2C68-7F4E-47B2-AA3B-20234773C1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80114" y="1190185"/>
                  <a:ext cx="342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A9EA5A1-8C6E-4F9D-B505-AE14CA0DAF75}"/>
                    </a:ext>
                  </a:extLst>
                </p14:cNvPr>
                <p14:cNvContentPartPr/>
                <p14:nvPr/>
              </p14:nvContentPartPr>
              <p14:xfrm>
                <a:off x="9438314" y="1035385"/>
                <a:ext cx="184320" cy="2095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A9EA5A1-8C6E-4F9D-B505-AE14CA0DAF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29314" y="1026385"/>
                  <a:ext cx="201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B66C2F9-E9F6-4318-BBC5-674E29220EBE}"/>
                    </a:ext>
                  </a:extLst>
                </p14:cNvPr>
                <p14:cNvContentPartPr/>
                <p14:nvPr/>
              </p14:nvContentPartPr>
              <p14:xfrm>
                <a:off x="9563954" y="1052305"/>
                <a:ext cx="109440" cy="504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B66C2F9-E9F6-4318-BBC5-674E29220E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55314" y="1043665"/>
                  <a:ext cx="127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8B65478-F9E6-4F6A-993B-875184CCA082}"/>
                    </a:ext>
                  </a:extLst>
                </p14:cNvPr>
                <p14:cNvContentPartPr/>
                <p14:nvPr/>
              </p14:nvContentPartPr>
              <p14:xfrm>
                <a:off x="9741074" y="995425"/>
                <a:ext cx="563400" cy="25128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8B65478-F9E6-4F6A-993B-875184CCA0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32434" y="986425"/>
                  <a:ext cx="581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0804BDD-4D01-4288-A19F-608E784D1938}"/>
                    </a:ext>
                  </a:extLst>
                </p14:cNvPr>
                <p14:cNvContentPartPr/>
                <p14:nvPr/>
              </p14:nvContentPartPr>
              <p14:xfrm>
                <a:off x="10679954" y="995065"/>
                <a:ext cx="655560" cy="2516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0804BDD-4D01-4288-A19F-608E784D19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1314" y="986065"/>
                  <a:ext cx="673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289A5AE-825B-4F41-A4D8-0C831D93CC69}"/>
                    </a:ext>
                  </a:extLst>
                </p14:cNvPr>
                <p14:cNvContentPartPr/>
                <p14:nvPr/>
              </p14:nvContentPartPr>
              <p14:xfrm>
                <a:off x="8959514" y="1562425"/>
                <a:ext cx="136080" cy="148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289A5AE-825B-4F41-A4D8-0C831D93CC6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50874" y="1553425"/>
                  <a:ext cx="153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2F11B8D-2B97-4B40-BA3F-B6A462B051A2}"/>
                    </a:ext>
                  </a:extLst>
                </p14:cNvPr>
                <p14:cNvContentPartPr/>
                <p14:nvPr/>
              </p14:nvContentPartPr>
              <p14:xfrm>
                <a:off x="9141314" y="1571065"/>
                <a:ext cx="182160" cy="1202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2F11B8D-2B97-4B40-BA3F-B6A462B051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32314" y="1562425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B321443-15BA-43E2-BD13-CFD019262207}"/>
                    </a:ext>
                  </a:extLst>
                </p14:cNvPr>
                <p14:cNvContentPartPr/>
                <p14:nvPr/>
              </p14:nvContentPartPr>
              <p14:xfrm>
                <a:off x="9362714" y="1589425"/>
                <a:ext cx="206280" cy="946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B321443-15BA-43E2-BD13-CFD0192622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53714" y="1580425"/>
                  <a:ext cx="223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8D9405A-5241-4D88-8D78-B7BBAF9B1EF5}"/>
                    </a:ext>
                  </a:extLst>
                </p14:cNvPr>
                <p14:cNvContentPartPr/>
                <p14:nvPr/>
              </p14:nvContentPartPr>
              <p14:xfrm>
                <a:off x="9586994" y="1469905"/>
                <a:ext cx="52560" cy="1760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8D9405A-5241-4D88-8D78-B7BBAF9B1EF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78354" y="1461265"/>
                  <a:ext cx="70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3DFE755-0B94-4374-8B66-8BB09F2CD5FF}"/>
                    </a:ext>
                  </a:extLst>
                </p14:cNvPr>
                <p14:cNvContentPartPr/>
                <p14:nvPr/>
              </p14:nvContentPartPr>
              <p14:xfrm>
                <a:off x="9479354" y="1593745"/>
                <a:ext cx="277920" cy="360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3DFE755-0B94-4374-8B66-8BB09F2CD5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70354" y="1584745"/>
                  <a:ext cx="295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7DFDA391-F046-45BF-816E-5F148FB49713}"/>
                    </a:ext>
                  </a:extLst>
                </p14:cNvPr>
                <p14:cNvContentPartPr/>
                <p14:nvPr/>
              </p14:nvContentPartPr>
              <p14:xfrm>
                <a:off x="9699674" y="1418065"/>
                <a:ext cx="100800" cy="13104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7DFDA391-F046-45BF-816E-5F148FB497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90674" y="1409425"/>
                  <a:ext cx="11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CB752445-0F47-43D3-89F1-206F631761BE}"/>
                    </a:ext>
                  </a:extLst>
                </p14:cNvPr>
                <p14:cNvContentPartPr/>
                <p14:nvPr/>
              </p14:nvContentPartPr>
              <p14:xfrm>
                <a:off x="9745754" y="1436065"/>
                <a:ext cx="357480" cy="4057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CB752445-0F47-43D3-89F1-206F631761B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37114" y="1427425"/>
                  <a:ext cx="375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BF4DFC8-D92E-4B22-AE16-74FCCD59D9EF}"/>
                    </a:ext>
                  </a:extLst>
                </p14:cNvPr>
                <p14:cNvContentPartPr/>
                <p14:nvPr/>
              </p14:nvContentPartPr>
              <p14:xfrm>
                <a:off x="10107554" y="1523545"/>
                <a:ext cx="284040" cy="12564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BF4DFC8-D92E-4B22-AE16-74FCCD59D9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98914" y="1514545"/>
                  <a:ext cx="30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3F859A9-BBF3-4AA9-964E-DE69D5CD265A}"/>
                    </a:ext>
                  </a:extLst>
                </p14:cNvPr>
                <p14:cNvContentPartPr/>
                <p14:nvPr/>
              </p14:nvContentPartPr>
              <p14:xfrm>
                <a:off x="10308074" y="1522825"/>
                <a:ext cx="340560" cy="1144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3F859A9-BBF3-4AA9-964E-DE69D5CD26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99434" y="1514185"/>
                  <a:ext cx="358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5DC9A8F-964C-4096-BE47-1E6A1C549757}"/>
                    </a:ext>
                  </a:extLst>
                </p14:cNvPr>
                <p14:cNvContentPartPr/>
                <p14:nvPr/>
              </p14:nvContentPartPr>
              <p14:xfrm>
                <a:off x="10639634" y="1341025"/>
                <a:ext cx="322920" cy="23832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5DC9A8F-964C-4096-BE47-1E6A1C5497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30634" y="1332385"/>
                  <a:ext cx="340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C4E72AC-1B05-46FE-B2B6-6B21DB98638D}"/>
                    </a:ext>
                  </a:extLst>
                </p14:cNvPr>
                <p14:cNvContentPartPr/>
                <p14:nvPr/>
              </p14:nvContentPartPr>
              <p14:xfrm>
                <a:off x="10976234" y="1418425"/>
                <a:ext cx="341640" cy="1324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C4E72AC-1B05-46FE-B2B6-6B21DB9863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67594" y="1409425"/>
                  <a:ext cx="35928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8ECB5F1F-761C-474A-A0DB-D9D39DA29832}"/>
                  </a:ext>
                </a:extLst>
              </p14:cNvPr>
              <p14:cNvContentPartPr/>
              <p14:nvPr/>
            </p14:nvContentPartPr>
            <p14:xfrm>
              <a:off x="8943674" y="1940065"/>
              <a:ext cx="459720" cy="26604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8ECB5F1F-761C-474A-A0DB-D9D39DA2983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935034" y="1931065"/>
                <a:ext cx="4773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D32844E9-8E99-4231-92FC-1C513620F473}"/>
              </a:ext>
            </a:extLst>
          </p:cNvPr>
          <p:cNvGrpSpPr/>
          <p:nvPr/>
        </p:nvGrpSpPr>
        <p:grpSpPr>
          <a:xfrm>
            <a:off x="9867794" y="1884625"/>
            <a:ext cx="1201320" cy="287280"/>
            <a:chOff x="9867794" y="1884625"/>
            <a:chExt cx="120132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8CCBA42-4696-4CCF-B601-0D10084667BC}"/>
                    </a:ext>
                  </a:extLst>
                </p14:cNvPr>
                <p14:cNvContentPartPr/>
                <p14:nvPr/>
              </p14:nvContentPartPr>
              <p14:xfrm>
                <a:off x="9867794" y="2059945"/>
                <a:ext cx="199800" cy="11196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8CCBA42-4696-4CCF-B601-0D10084667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59154" y="2050945"/>
                  <a:ext cx="217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9949E84-2FA8-41E1-969D-4117C5BBCA1F}"/>
                    </a:ext>
                  </a:extLst>
                </p14:cNvPr>
                <p14:cNvContentPartPr/>
                <p14:nvPr/>
              </p14:nvContentPartPr>
              <p14:xfrm>
                <a:off x="10054994" y="2048425"/>
                <a:ext cx="246600" cy="8748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9949E84-2FA8-41E1-969D-4117C5BBCA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46354" y="2039425"/>
                  <a:ext cx="264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15484C7-C4CA-43F8-A94D-2FABD59F31BA}"/>
                    </a:ext>
                  </a:extLst>
                </p14:cNvPr>
                <p14:cNvContentPartPr/>
                <p14:nvPr/>
              </p14:nvContentPartPr>
              <p14:xfrm>
                <a:off x="10337594" y="1884625"/>
                <a:ext cx="475920" cy="23904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15484C7-C4CA-43F8-A94D-2FABD59F31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28594" y="1875625"/>
                  <a:ext cx="493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EAA1864-4929-4A65-8DEA-8E92136C3CC5}"/>
                    </a:ext>
                  </a:extLst>
                </p14:cNvPr>
                <p14:cNvContentPartPr/>
                <p14:nvPr/>
              </p14:nvContentPartPr>
              <p14:xfrm>
                <a:off x="10773194" y="1980025"/>
                <a:ext cx="295920" cy="1184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EAA1864-4929-4A65-8DEA-8E92136C3C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64194" y="1971025"/>
                  <a:ext cx="3135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39694EF3-82FD-47B2-8A42-7A574B4A37B2}"/>
              </a:ext>
            </a:extLst>
          </p:cNvPr>
          <p:cNvGrpSpPr/>
          <p:nvPr/>
        </p:nvGrpSpPr>
        <p:grpSpPr>
          <a:xfrm>
            <a:off x="9016034" y="2296465"/>
            <a:ext cx="1969920" cy="510480"/>
            <a:chOff x="9016034" y="2296465"/>
            <a:chExt cx="196992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EB17F95-CF95-4414-96AA-678E76B82779}"/>
                    </a:ext>
                  </a:extLst>
                </p14:cNvPr>
                <p14:cNvContentPartPr/>
                <p14:nvPr/>
              </p14:nvContentPartPr>
              <p14:xfrm>
                <a:off x="9016034" y="2508865"/>
                <a:ext cx="350640" cy="12204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EB17F95-CF95-4414-96AA-678E76B827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07394" y="2500225"/>
                  <a:ext cx="368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F7551A6-5FF7-4CB0-9AAD-6E3EA975AEFC}"/>
                    </a:ext>
                  </a:extLst>
                </p14:cNvPr>
                <p14:cNvContentPartPr/>
                <p14:nvPr/>
              </p14:nvContentPartPr>
              <p14:xfrm>
                <a:off x="9307994" y="2513545"/>
                <a:ext cx="158760" cy="1116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F7551A6-5FF7-4CB0-9AAD-6E3EA975AE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8994" y="2504545"/>
                  <a:ext cx="176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A67C339-D5BC-4AFF-8ED7-36974990ABD7}"/>
                    </a:ext>
                  </a:extLst>
                </p14:cNvPr>
                <p14:cNvContentPartPr/>
                <p14:nvPr/>
              </p14:nvContentPartPr>
              <p14:xfrm>
                <a:off x="9485114" y="2508865"/>
                <a:ext cx="277560" cy="1033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A67C339-D5BC-4AFF-8ED7-36974990AB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76474" y="2500225"/>
                  <a:ext cx="2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34F1BF28-C91A-4D12-B905-E7189C3E5175}"/>
                    </a:ext>
                  </a:extLst>
                </p14:cNvPr>
                <p14:cNvContentPartPr/>
                <p14:nvPr/>
              </p14:nvContentPartPr>
              <p14:xfrm>
                <a:off x="9808034" y="2514985"/>
                <a:ext cx="144360" cy="2919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34F1BF28-C91A-4D12-B905-E7189C3E51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99394" y="2506345"/>
                  <a:ext cx="162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F477F879-176E-4CDC-9CE7-A83BC45A8545}"/>
                    </a:ext>
                  </a:extLst>
                </p14:cNvPr>
                <p14:cNvContentPartPr/>
                <p14:nvPr/>
              </p14:nvContentPartPr>
              <p14:xfrm>
                <a:off x="10042034" y="2376025"/>
                <a:ext cx="337680" cy="20988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F477F879-176E-4CDC-9CE7-A83BC45A854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33394" y="2367025"/>
                  <a:ext cx="355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18E42B4-93B8-41B7-8FB1-D86C39875B72}"/>
                    </a:ext>
                  </a:extLst>
                </p14:cNvPr>
                <p14:cNvContentPartPr/>
                <p14:nvPr/>
              </p14:nvContentPartPr>
              <p14:xfrm>
                <a:off x="10452074" y="2296465"/>
                <a:ext cx="75240" cy="2390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18E42B4-93B8-41B7-8FB1-D86C39875B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43074" y="2287465"/>
                  <a:ext cx="92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5AB753B-AC74-4ADF-B46F-F5ED0D6B0D41}"/>
                    </a:ext>
                  </a:extLst>
                </p14:cNvPr>
                <p14:cNvContentPartPr/>
                <p14:nvPr/>
              </p14:nvContentPartPr>
              <p14:xfrm>
                <a:off x="10384394" y="2428585"/>
                <a:ext cx="164160" cy="2664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5AB753B-AC74-4ADF-B46F-F5ED0D6B0D4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75394" y="2419945"/>
                  <a:ext cx="181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6CE6DC3-3F2E-4567-BF2B-FA3948E3319F}"/>
                    </a:ext>
                  </a:extLst>
                </p14:cNvPr>
                <p14:cNvContentPartPr/>
                <p14:nvPr/>
              </p14:nvContentPartPr>
              <p14:xfrm>
                <a:off x="10613714" y="2401225"/>
                <a:ext cx="372240" cy="1584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6CE6DC3-3F2E-4567-BF2B-FA3948E3319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04714" y="2392585"/>
                  <a:ext cx="3898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63E97A16-E857-49E2-AF60-F94D6E794858}"/>
              </a:ext>
            </a:extLst>
          </p:cNvPr>
          <p:cNvGrpSpPr/>
          <p:nvPr/>
        </p:nvGrpSpPr>
        <p:grpSpPr>
          <a:xfrm>
            <a:off x="4479674" y="860425"/>
            <a:ext cx="5561280" cy="2513880"/>
            <a:chOff x="4479674" y="860425"/>
            <a:chExt cx="5561280" cy="25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F1721217-0A50-4880-AE1B-73961E653131}"/>
                    </a:ext>
                  </a:extLst>
                </p14:cNvPr>
                <p14:cNvContentPartPr/>
                <p14:nvPr/>
              </p14:nvContentPartPr>
              <p14:xfrm>
                <a:off x="4512434" y="860425"/>
                <a:ext cx="225720" cy="1267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F1721217-0A50-4880-AE1B-73961E6531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03794" y="851785"/>
                  <a:ext cx="24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CC77E8-651B-4E1B-B4DA-EA44F3762285}"/>
                    </a:ext>
                  </a:extLst>
                </p14:cNvPr>
                <p14:cNvContentPartPr/>
                <p14:nvPr/>
              </p14:nvContentPartPr>
              <p14:xfrm>
                <a:off x="4479674" y="979225"/>
                <a:ext cx="71640" cy="162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CC77E8-651B-4E1B-B4DA-EA44F376228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1034" y="970225"/>
                  <a:ext cx="89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4C897B65-9042-4972-9703-9D452E40CCC2}"/>
                    </a:ext>
                  </a:extLst>
                </p14:cNvPr>
                <p14:cNvContentPartPr/>
                <p14:nvPr/>
              </p14:nvContentPartPr>
              <p14:xfrm>
                <a:off x="4584434" y="982105"/>
                <a:ext cx="2937960" cy="237528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4C897B65-9042-4972-9703-9D452E40CCC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75434" y="973465"/>
                  <a:ext cx="2955600" cy="23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0C7CC49-058B-4EE3-BCCB-AA9FC9A1D48C}"/>
                    </a:ext>
                  </a:extLst>
                </p14:cNvPr>
                <p14:cNvContentPartPr/>
                <p14:nvPr/>
              </p14:nvContentPartPr>
              <p14:xfrm>
                <a:off x="7720394" y="3074425"/>
                <a:ext cx="83520" cy="29988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0C7CC49-058B-4EE3-BCCB-AA9FC9A1D48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11394" y="3065785"/>
                  <a:ext cx="101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FF055B0-E624-48FB-A2A3-AC6EE4D613C6}"/>
                    </a:ext>
                  </a:extLst>
                </p14:cNvPr>
                <p14:cNvContentPartPr/>
                <p14:nvPr/>
              </p14:nvContentPartPr>
              <p14:xfrm>
                <a:off x="7833074" y="3167305"/>
                <a:ext cx="337320" cy="16416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FF055B0-E624-48FB-A2A3-AC6EE4D613C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24434" y="3158665"/>
                  <a:ext cx="354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010E866E-CEF8-4B0D-9C84-9D46F0D11C4D}"/>
                    </a:ext>
                  </a:extLst>
                </p14:cNvPr>
                <p14:cNvContentPartPr/>
                <p14:nvPr/>
              </p14:nvContentPartPr>
              <p14:xfrm>
                <a:off x="8287034" y="3084145"/>
                <a:ext cx="133920" cy="22500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010E866E-CEF8-4B0D-9C84-9D46F0D11C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78034" y="3075505"/>
                  <a:ext cx="151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67FF496-5B6E-4E56-8BF3-BEB64E8FCA9A}"/>
                    </a:ext>
                  </a:extLst>
                </p14:cNvPr>
                <p14:cNvContentPartPr/>
                <p14:nvPr/>
              </p14:nvContentPartPr>
              <p14:xfrm>
                <a:off x="8671874" y="3088105"/>
                <a:ext cx="200520" cy="16992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67FF496-5B6E-4E56-8BF3-BEB64E8FCA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63234" y="3079465"/>
                  <a:ext cx="218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3B11FF99-12CE-4AC3-A7B9-53E2689755C8}"/>
                    </a:ext>
                  </a:extLst>
                </p14:cNvPr>
                <p14:cNvContentPartPr/>
                <p14:nvPr/>
              </p14:nvContentPartPr>
              <p14:xfrm>
                <a:off x="8964554" y="3188185"/>
                <a:ext cx="213840" cy="666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B11FF99-12CE-4AC3-A7B9-53E2689755C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55554" y="3179545"/>
                  <a:ext cx="231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6164FB2-D2D6-4A57-97F9-58613B56E1F5}"/>
                    </a:ext>
                  </a:extLst>
                </p14:cNvPr>
                <p14:cNvContentPartPr/>
                <p14:nvPr/>
              </p14:nvContentPartPr>
              <p14:xfrm>
                <a:off x="9237074" y="3058945"/>
                <a:ext cx="158040" cy="1681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6164FB2-D2D6-4A57-97F9-58613B56E1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28434" y="3049945"/>
                  <a:ext cx="175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0FE5A37-4AFC-4488-A91B-D7705DE4CA01}"/>
                    </a:ext>
                  </a:extLst>
                </p14:cNvPr>
                <p14:cNvContentPartPr/>
                <p14:nvPr/>
              </p14:nvContentPartPr>
              <p14:xfrm>
                <a:off x="9333194" y="3035185"/>
                <a:ext cx="83520" cy="6804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0FE5A37-4AFC-4488-A91B-D7705DE4CA0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24554" y="3026545"/>
                  <a:ext cx="101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1EFCBE9-1888-4AA7-B778-D20FB6BC915C}"/>
                    </a:ext>
                  </a:extLst>
                </p14:cNvPr>
                <p14:cNvContentPartPr/>
                <p14:nvPr/>
              </p14:nvContentPartPr>
              <p14:xfrm>
                <a:off x="9501674" y="3016825"/>
                <a:ext cx="433080" cy="20124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1EFCBE9-1888-4AA7-B778-D20FB6BC91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3034" y="3007825"/>
                  <a:ext cx="450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01E2F96F-38A4-421A-AE57-4AB6AC024FA5}"/>
                    </a:ext>
                  </a:extLst>
                </p14:cNvPr>
                <p14:cNvContentPartPr/>
                <p14:nvPr/>
              </p14:nvContentPartPr>
              <p14:xfrm>
                <a:off x="9862394" y="3098545"/>
                <a:ext cx="178560" cy="1040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01E2F96F-38A4-421A-AE57-4AB6AC024F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853754" y="3089545"/>
                  <a:ext cx="19620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13C51387-1CDF-462E-86D9-A8D1C3A5856E}"/>
                  </a:ext>
                </a:extLst>
              </p14:cNvPr>
              <p14:cNvContentPartPr/>
              <p14:nvPr/>
            </p14:nvContentPartPr>
            <p14:xfrm>
              <a:off x="10368554" y="2876065"/>
              <a:ext cx="765360" cy="302400"/>
            </p14:xfrm>
          </p:contentPart>
        </mc:Choice>
        <mc:Fallback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13C51387-1CDF-462E-86D9-A8D1C3A5856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359554" y="2867425"/>
                <a:ext cx="78300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upo 189">
            <a:extLst>
              <a:ext uri="{FF2B5EF4-FFF2-40B4-BE49-F238E27FC236}">
                <a16:creationId xmlns:a16="http://schemas.microsoft.com/office/drawing/2014/main" id="{0E450D5C-B616-4E6F-A3AC-93599DAF1FD7}"/>
              </a:ext>
            </a:extLst>
          </p:cNvPr>
          <p:cNvGrpSpPr/>
          <p:nvPr/>
        </p:nvGrpSpPr>
        <p:grpSpPr>
          <a:xfrm>
            <a:off x="8600234" y="3509665"/>
            <a:ext cx="1645200" cy="407160"/>
            <a:chOff x="8600234" y="3509665"/>
            <a:chExt cx="164520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FFA2206-C7AA-4DFC-BA0A-B4FAF05EAA68}"/>
                    </a:ext>
                  </a:extLst>
                </p14:cNvPr>
                <p14:cNvContentPartPr/>
                <p14:nvPr/>
              </p14:nvContentPartPr>
              <p14:xfrm>
                <a:off x="8600234" y="3546025"/>
                <a:ext cx="299160" cy="37080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FFA2206-C7AA-4DFC-BA0A-B4FAF05EAA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91594" y="3537385"/>
                  <a:ext cx="316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1C2D0DD-1494-44AE-B4CB-6F2A2B7D8F84}"/>
                    </a:ext>
                  </a:extLst>
                </p14:cNvPr>
                <p14:cNvContentPartPr/>
                <p14:nvPr/>
              </p14:nvContentPartPr>
              <p14:xfrm>
                <a:off x="8825234" y="3536305"/>
                <a:ext cx="130320" cy="6228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1C2D0DD-1494-44AE-B4CB-6F2A2B7D8F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16234" y="3527665"/>
                  <a:ext cx="147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E94E704B-732E-4EE7-A5C1-BEDCB1A77B5D}"/>
                    </a:ext>
                  </a:extLst>
                </p14:cNvPr>
                <p14:cNvContentPartPr/>
                <p14:nvPr/>
              </p14:nvContentPartPr>
              <p14:xfrm>
                <a:off x="9022874" y="3509665"/>
                <a:ext cx="206280" cy="18756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E94E704B-732E-4EE7-A5C1-BEDCB1A77B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13874" y="3500665"/>
                  <a:ext cx="22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EBE8B2A-8AE5-4710-ACB4-38E7829D1277}"/>
                    </a:ext>
                  </a:extLst>
                </p14:cNvPr>
                <p14:cNvContentPartPr/>
                <p14:nvPr/>
              </p14:nvContentPartPr>
              <p14:xfrm>
                <a:off x="9101354" y="3577705"/>
                <a:ext cx="318240" cy="1213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EBE8B2A-8AE5-4710-ACB4-38E7829D12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92714" y="3569065"/>
                  <a:ext cx="335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E833E6A9-E359-4091-920A-22C1F6781228}"/>
                    </a:ext>
                  </a:extLst>
                </p14:cNvPr>
                <p14:cNvContentPartPr/>
                <p14:nvPr/>
              </p14:nvContentPartPr>
              <p14:xfrm>
                <a:off x="9397994" y="3587785"/>
                <a:ext cx="107640" cy="10584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E833E6A9-E359-4091-920A-22C1F67812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88994" y="3579145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6B55C8EB-7F98-44FD-B623-9B445951CC5B}"/>
                    </a:ext>
                  </a:extLst>
                </p14:cNvPr>
                <p14:cNvContentPartPr/>
                <p14:nvPr/>
              </p14:nvContentPartPr>
              <p14:xfrm>
                <a:off x="9795074" y="3643945"/>
                <a:ext cx="38520" cy="23112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6B55C8EB-7F98-44FD-B623-9B445951CC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86434" y="3634945"/>
                  <a:ext cx="5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334A8181-3D10-4198-86D7-3FC732F07209}"/>
                    </a:ext>
                  </a:extLst>
                </p14:cNvPr>
                <p14:cNvContentPartPr/>
                <p14:nvPr/>
              </p14:nvContentPartPr>
              <p14:xfrm>
                <a:off x="9745394" y="3648625"/>
                <a:ext cx="149400" cy="698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334A8181-3D10-4198-86D7-3FC732F072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36754" y="3639625"/>
                  <a:ext cx="167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9171103-7DFA-4E68-A969-383E7B3C51CD}"/>
                    </a:ext>
                  </a:extLst>
                </p14:cNvPr>
                <p14:cNvContentPartPr/>
                <p14:nvPr/>
              </p14:nvContentPartPr>
              <p14:xfrm>
                <a:off x="9947714" y="3623785"/>
                <a:ext cx="182160" cy="1015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9171103-7DFA-4E68-A969-383E7B3C51C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39074" y="3615145"/>
                  <a:ext cx="199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CE08999-78DD-4C02-B293-E385FCED8D89}"/>
                    </a:ext>
                  </a:extLst>
                </p14:cNvPr>
                <p14:cNvContentPartPr/>
                <p14:nvPr/>
              </p14:nvContentPartPr>
              <p14:xfrm>
                <a:off x="10112234" y="3581305"/>
                <a:ext cx="133200" cy="14364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CE08999-78DD-4C02-B293-E385FCED8D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03234" y="3572665"/>
                  <a:ext cx="1508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6B9A1102-B019-4EA8-968A-5983424B55A5}"/>
              </a:ext>
            </a:extLst>
          </p:cNvPr>
          <p:cNvGrpSpPr/>
          <p:nvPr/>
        </p:nvGrpSpPr>
        <p:grpSpPr>
          <a:xfrm>
            <a:off x="10558994" y="3417865"/>
            <a:ext cx="205920" cy="247320"/>
            <a:chOff x="10558994" y="3417865"/>
            <a:chExt cx="2059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6595A49-4932-44E5-A8E3-794B5D72C11F}"/>
                    </a:ext>
                  </a:extLst>
                </p14:cNvPr>
                <p14:cNvContentPartPr/>
                <p14:nvPr/>
              </p14:nvContentPartPr>
              <p14:xfrm>
                <a:off x="10558994" y="3417865"/>
                <a:ext cx="205920" cy="24732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6595A49-4932-44E5-A8E3-794B5D72C11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50354" y="3408865"/>
                  <a:ext cx="223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2386A10-F728-4314-8431-50FAEDB035FC}"/>
                    </a:ext>
                  </a:extLst>
                </p14:cNvPr>
                <p14:cNvContentPartPr/>
                <p14:nvPr/>
              </p14:nvContentPartPr>
              <p14:xfrm>
                <a:off x="10704434" y="3427225"/>
                <a:ext cx="29520" cy="4968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2386A10-F728-4314-8431-50FAEDB035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95794" y="3418225"/>
                  <a:ext cx="4716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959C1406-891B-44FD-AA6F-68EDE9ED0915}"/>
                  </a:ext>
                </a:extLst>
              </p14:cNvPr>
              <p14:cNvContentPartPr/>
              <p14:nvPr/>
            </p14:nvContentPartPr>
            <p14:xfrm>
              <a:off x="-2291566" y="-147575"/>
              <a:ext cx="360" cy="360"/>
            </p14:xfrm>
          </p:contentPart>
        </mc:Choice>
        <mc:Fallback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959C1406-891B-44FD-AA6F-68EDE9ED091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-2300206" y="-1565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upo 196">
            <a:extLst>
              <a:ext uri="{FF2B5EF4-FFF2-40B4-BE49-F238E27FC236}">
                <a16:creationId xmlns:a16="http://schemas.microsoft.com/office/drawing/2014/main" id="{7F74F1B5-2645-409E-9DC2-54F64E942F1F}"/>
              </a:ext>
            </a:extLst>
          </p:cNvPr>
          <p:cNvGrpSpPr/>
          <p:nvPr/>
        </p:nvGrpSpPr>
        <p:grpSpPr>
          <a:xfrm>
            <a:off x="1057514" y="6042782"/>
            <a:ext cx="641160" cy="440640"/>
            <a:chOff x="1057514" y="6042782"/>
            <a:chExt cx="64116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4C8D45B-01A7-4098-A7CF-7B7238C113BC}"/>
                    </a:ext>
                  </a:extLst>
                </p14:cNvPr>
                <p14:cNvContentPartPr/>
                <p14:nvPr/>
              </p14:nvContentPartPr>
              <p14:xfrm>
                <a:off x="1057514" y="6042782"/>
                <a:ext cx="372960" cy="42660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4C8D45B-01A7-4098-A7CF-7B7238C113B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8874" y="6034142"/>
                  <a:ext cx="390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9C183EC-9624-4EB4-919A-4FBB5BFA3488}"/>
                    </a:ext>
                  </a:extLst>
                </p14:cNvPr>
                <p14:cNvContentPartPr/>
                <p14:nvPr/>
              </p14:nvContentPartPr>
              <p14:xfrm>
                <a:off x="1500314" y="6277142"/>
                <a:ext cx="198360" cy="20628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9C183EC-9624-4EB4-919A-4FBB5BFA34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91314" y="6268142"/>
                  <a:ext cx="2160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C9CF09B8-8612-4133-BDA5-E4CC5DFEBDCE}"/>
              </a:ext>
            </a:extLst>
          </p:cNvPr>
          <p:cNvGrpSpPr/>
          <p:nvPr/>
        </p:nvGrpSpPr>
        <p:grpSpPr>
          <a:xfrm>
            <a:off x="1989914" y="6044222"/>
            <a:ext cx="1719360" cy="438120"/>
            <a:chOff x="1989914" y="6044222"/>
            <a:chExt cx="171936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F478470-95C3-4279-A622-41CF38FA90C8}"/>
                    </a:ext>
                  </a:extLst>
                </p14:cNvPr>
                <p14:cNvContentPartPr/>
                <p14:nvPr/>
              </p14:nvContentPartPr>
              <p14:xfrm>
                <a:off x="1989914" y="6237902"/>
                <a:ext cx="61560" cy="6120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F478470-95C3-4279-A622-41CF38FA90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980914" y="6228902"/>
                  <a:ext cx="79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76CF796E-2BC6-494B-AE3F-3D86DFF78C9C}"/>
                    </a:ext>
                  </a:extLst>
                </p14:cNvPr>
                <p14:cNvContentPartPr/>
                <p14:nvPr/>
              </p14:nvContentPartPr>
              <p14:xfrm>
                <a:off x="2041394" y="6418262"/>
                <a:ext cx="49320" cy="6408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76CF796E-2BC6-494B-AE3F-3D86DFF78C9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32394" y="6409622"/>
                  <a:ext cx="6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34FE443-03B3-4B5A-97B2-5763463AE616}"/>
                    </a:ext>
                  </a:extLst>
                </p14:cNvPr>
                <p14:cNvContentPartPr/>
                <p14:nvPr/>
              </p14:nvContentPartPr>
              <p14:xfrm>
                <a:off x="2402834" y="6174182"/>
                <a:ext cx="57600" cy="26028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34FE443-03B3-4B5A-97B2-5763463AE61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94194" y="6165182"/>
                  <a:ext cx="75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A9B96E2-4E44-4627-82EE-1F6E61901A81}"/>
                    </a:ext>
                  </a:extLst>
                </p14:cNvPr>
                <p14:cNvContentPartPr/>
                <p14:nvPr/>
              </p14:nvContentPartPr>
              <p14:xfrm>
                <a:off x="2218514" y="6107582"/>
                <a:ext cx="329760" cy="8136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A9B96E2-4E44-4627-82EE-1F6E61901A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09874" y="6098942"/>
                  <a:ext cx="347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9A244E2-001C-486C-8E6D-3671CF2F5C2D}"/>
                    </a:ext>
                  </a:extLst>
                </p14:cNvPr>
                <p14:cNvContentPartPr/>
                <p14:nvPr/>
              </p14:nvContentPartPr>
              <p14:xfrm>
                <a:off x="2592194" y="6297662"/>
                <a:ext cx="147600" cy="13824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9A244E2-001C-486C-8E6D-3671CF2F5C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83554" y="6288662"/>
                  <a:ext cx="165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5FECF547-CCF8-4247-8F1F-FE03BFB8BE97}"/>
                    </a:ext>
                  </a:extLst>
                </p14:cNvPr>
                <p14:cNvContentPartPr/>
                <p14:nvPr/>
              </p14:nvContentPartPr>
              <p14:xfrm>
                <a:off x="2827634" y="6298742"/>
                <a:ext cx="161280" cy="10332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5FECF547-CCF8-4247-8F1F-FE03BFB8BE9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18634" y="6290102"/>
                  <a:ext cx="17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C20C433-79FC-4949-B880-CDFEBA427D27}"/>
                    </a:ext>
                  </a:extLst>
                </p14:cNvPr>
                <p14:cNvContentPartPr/>
                <p14:nvPr/>
              </p14:nvContentPartPr>
              <p14:xfrm>
                <a:off x="3060194" y="6250142"/>
                <a:ext cx="226440" cy="1688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C20C433-79FC-4949-B880-CDFEBA427D2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51554" y="6241142"/>
                  <a:ext cx="244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F27F6F4-D0D3-4C1F-9EEC-E89963CBCB53}"/>
                    </a:ext>
                  </a:extLst>
                </p14:cNvPr>
                <p14:cNvContentPartPr/>
                <p14:nvPr/>
              </p14:nvContentPartPr>
              <p14:xfrm>
                <a:off x="3148034" y="6094262"/>
                <a:ext cx="160920" cy="10044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F27F6F4-D0D3-4C1F-9EEC-E89963CBCB5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39034" y="6085262"/>
                  <a:ext cx="178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5666A7F1-574F-4BD5-B57F-F9F8E071C5F0}"/>
                    </a:ext>
                  </a:extLst>
                </p14:cNvPr>
                <p14:cNvContentPartPr/>
                <p14:nvPr/>
              </p14:nvContentPartPr>
              <p14:xfrm>
                <a:off x="3350714" y="6242942"/>
                <a:ext cx="90360" cy="15264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5666A7F1-574F-4BD5-B57F-F9F8E071C5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41714" y="6234302"/>
                  <a:ext cx="10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618D142-8AE4-4972-A776-7C48A5244557}"/>
                    </a:ext>
                  </a:extLst>
                </p14:cNvPr>
                <p14:cNvContentPartPr/>
                <p14:nvPr/>
              </p14:nvContentPartPr>
              <p14:xfrm>
                <a:off x="3392474" y="6044222"/>
                <a:ext cx="56160" cy="932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618D142-8AE4-4972-A776-7C48A52445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83474" y="6035582"/>
                  <a:ext cx="73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68B3C697-8D43-477B-AB1D-F87A3B89DF53}"/>
                    </a:ext>
                  </a:extLst>
                </p14:cNvPr>
                <p14:cNvContentPartPr/>
                <p14:nvPr/>
              </p14:nvContentPartPr>
              <p14:xfrm>
                <a:off x="3527834" y="6205142"/>
                <a:ext cx="181440" cy="16452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68B3C697-8D43-477B-AB1D-F87A3B89DF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18834" y="6196142"/>
                  <a:ext cx="19908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9B5AD8DC-388C-4F2B-B007-C1E4320EABDA}"/>
                  </a:ext>
                </a:extLst>
              </p14:cNvPr>
              <p14:cNvContentPartPr/>
              <p14:nvPr/>
            </p14:nvContentPartPr>
            <p14:xfrm>
              <a:off x="4078274" y="6102182"/>
              <a:ext cx="466200" cy="306720"/>
            </p14:xfrm>
          </p:contentPart>
        </mc:Choice>
        <mc:Fallback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9B5AD8DC-388C-4F2B-B007-C1E4320EABD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069634" y="6093182"/>
                <a:ext cx="483840" cy="3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upo 214">
            <a:extLst>
              <a:ext uri="{FF2B5EF4-FFF2-40B4-BE49-F238E27FC236}">
                <a16:creationId xmlns:a16="http://schemas.microsoft.com/office/drawing/2014/main" id="{9268094E-B5E4-4B07-BF59-AB1622DF34AE}"/>
              </a:ext>
            </a:extLst>
          </p:cNvPr>
          <p:cNvGrpSpPr/>
          <p:nvPr/>
        </p:nvGrpSpPr>
        <p:grpSpPr>
          <a:xfrm>
            <a:off x="4926074" y="6002102"/>
            <a:ext cx="1319040" cy="375840"/>
            <a:chOff x="4926074" y="6002102"/>
            <a:chExt cx="13190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44A9F5A-ED0C-4F99-8070-FD09D5672546}"/>
                    </a:ext>
                  </a:extLst>
                </p14:cNvPr>
                <p14:cNvContentPartPr/>
                <p14:nvPr/>
              </p14:nvContentPartPr>
              <p14:xfrm>
                <a:off x="4926074" y="6204062"/>
                <a:ext cx="179640" cy="14724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44A9F5A-ED0C-4F99-8070-FD09D567254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7434" y="6195062"/>
                  <a:ext cx="197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9486C0C7-6308-4AA6-98B4-40B400ED0E66}"/>
                    </a:ext>
                  </a:extLst>
                </p14:cNvPr>
                <p14:cNvContentPartPr/>
                <p14:nvPr/>
              </p14:nvContentPartPr>
              <p14:xfrm>
                <a:off x="5063954" y="6037382"/>
                <a:ext cx="46440" cy="8712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9486C0C7-6308-4AA6-98B4-40B400ED0E6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54954" y="6028382"/>
                  <a:ext cx="64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8A56C7C-E2B1-4F42-A563-8BE7F4CEA449}"/>
                    </a:ext>
                  </a:extLst>
                </p14:cNvPr>
                <p14:cNvContentPartPr/>
                <p14:nvPr/>
              </p14:nvContentPartPr>
              <p14:xfrm>
                <a:off x="5331434" y="6136742"/>
                <a:ext cx="102600" cy="21420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8A56C7C-E2B1-4F42-A563-8BE7F4CEA4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22794" y="6128102"/>
                  <a:ext cx="120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80C97447-01DD-4146-A32F-D4B0A5D5CD26}"/>
                    </a:ext>
                  </a:extLst>
                </p14:cNvPr>
                <p14:cNvContentPartPr/>
                <p14:nvPr/>
              </p14:nvContentPartPr>
              <p14:xfrm>
                <a:off x="5254034" y="6237902"/>
                <a:ext cx="214200" cy="6084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80C97447-01DD-4146-A32F-D4B0A5D5CD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45034" y="6229262"/>
                  <a:ext cx="231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BD141F2D-482B-47DC-AA98-8444B22A1582}"/>
                    </a:ext>
                  </a:extLst>
                </p14:cNvPr>
                <p14:cNvContentPartPr/>
                <p14:nvPr/>
              </p14:nvContentPartPr>
              <p14:xfrm>
                <a:off x="5494154" y="6233942"/>
                <a:ext cx="284760" cy="11736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BD141F2D-482B-47DC-AA98-8444B22A158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85514" y="6225302"/>
                  <a:ext cx="30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103A07DB-804F-4398-90DE-A9865F1569C3}"/>
                    </a:ext>
                  </a:extLst>
                </p14:cNvPr>
                <p14:cNvContentPartPr/>
                <p14:nvPr/>
              </p14:nvContentPartPr>
              <p14:xfrm>
                <a:off x="5806274" y="6002102"/>
                <a:ext cx="283680" cy="34632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103A07DB-804F-4398-90DE-A9865F1569C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97274" y="5993102"/>
                  <a:ext cx="301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A680C82-30DF-40A3-9482-692BABB64527}"/>
                    </a:ext>
                  </a:extLst>
                </p14:cNvPr>
                <p14:cNvContentPartPr/>
                <p14:nvPr/>
              </p14:nvContentPartPr>
              <p14:xfrm>
                <a:off x="6067994" y="6229982"/>
                <a:ext cx="177120" cy="14796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A680C82-30DF-40A3-9482-692BABB6452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59354" y="6221342"/>
                  <a:ext cx="194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F5FC823A-67F0-4F70-AB9E-79B37396E1EE}"/>
              </a:ext>
            </a:extLst>
          </p:cNvPr>
          <p:cNvGrpSpPr/>
          <p:nvPr/>
        </p:nvGrpSpPr>
        <p:grpSpPr>
          <a:xfrm>
            <a:off x="796514" y="4140902"/>
            <a:ext cx="6166080" cy="1726920"/>
            <a:chOff x="796514" y="4140902"/>
            <a:chExt cx="6166080" cy="17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6BC22C7A-B3D6-43B3-B6E0-DF1517664DE1}"/>
                    </a:ext>
                  </a:extLst>
                </p14:cNvPr>
                <p14:cNvContentPartPr/>
                <p14:nvPr/>
              </p14:nvContentPartPr>
              <p14:xfrm>
                <a:off x="841874" y="4140902"/>
                <a:ext cx="6001560" cy="15228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6BC22C7A-B3D6-43B3-B6E0-DF1517664DE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33234" y="4131902"/>
                  <a:ext cx="601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FBCA4CF-939C-423A-B2FE-8E69C624CB61}"/>
                    </a:ext>
                  </a:extLst>
                </p14:cNvPr>
                <p14:cNvContentPartPr/>
                <p14:nvPr/>
              </p14:nvContentPartPr>
              <p14:xfrm>
                <a:off x="796514" y="4300022"/>
                <a:ext cx="6153840" cy="156780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FBCA4CF-939C-423A-B2FE-8E69C624CB6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7874" y="4291382"/>
                  <a:ext cx="6171480" cy="15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5528223C-ED9E-4DF5-9086-2D4C47D386D7}"/>
                    </a:ext>
                  </a:extLst>
                </p14:cNvPr>
                <p14:cNvContentPartPr/>
                <p14:nvPr/>
              </p14:nvContentPartPr>
              <p14:xfrm>
                <a:off x="6886994" y="4140902"/>
                <a:ext cx="75600" cy="154980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5528223C-ED9E-4DF5-9086-2D4C47D386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78354" y="4132262"/>
                  <a:ext cx="93240" cy="15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E6516CA3-FB0F-45BF-AE19-36A4B2D4324B}"/>
              </a:ext>
            </a:extLst>
          </p:cNvPr>
          <p:cNvGrpSpPr/>
          <p:nvPr/>
        </p:nvGrpSpPr>
        <p:grpSpPr>
          <a:xfrm>
            <a:off x="7293434" y="5734982"/>
            <a:ext cx="498240" cy="186120"/>
            <a:chOff x="7293434" y="5734982"/>
            <a:chExt cx="49824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639A58A-3B95-4DF9-BA46-F7B8FC2ABDDA}"/>
                    </a:ext>
                  </a:extLst>
                </p14:cNvPr>
                <p14:cNvContentPartPr/>
                <p14:nvPr/>
              </p14:nvContentPartPr>
              <p14:xfrm>
                <a:off x="7424834" y="5734982"/>
                <a:ext cx="43560" cy="15228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639A58A-3B95-4DF9-BA46-F7B8FC2ABDD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15834" y="5725982"/>
                  <a:ext cx="61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CD038AA9-F653-4D96-827F-A388FE6B2089}"/>
                    </a:ext>
                  </a:extLst>
                </p14:cNvPr>
                <p14:cNvContentPartPr/>
                <p14:nvPr/>
              </p14:nvContentPartPr>
              <p14:xfrm>
                <a:off x="7293434" y="5739302"/>
                <a:ext cx="224640" cy="1818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CD038AA9-F653-4D96-827F-A388FE6B20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84794" y="5730302"/>
                  <a:ext cx="242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96007311-4968-47C8-A1BE-C2241EB06499}"/>
                    </a:ext>
                  </a:extLst>
                </p14:cNvPr>
                <p14:cNvContentPartPr/>
                <p14:nvPr/>
              </p14:nvContentPartPr>
              <p14:xfrm>
                <a:off x="7610234" y="5749382"/>
                <a:ext cx="181440" cy="16920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96007311-4968-47C8-A1BE-C2241EB0649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01594" y="5740382"/>
                  <a:ext cx="199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E8586CDB-9011-4368-961B-3B6254C1CFAF}"/>
                    </a:ext>
                  </a:extLst>
                </p14:cNvPr>
                <p14:cNvContentPartPr/>
                <p14:nvPr/>
              </p14:nvContentPartPr>
              <p14:xfrm>
                <a:off x="7626794" y="5836862"/>
                <a:ext cx="87480" cy="1944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E8586CDB-9011-4368-961B-3B6254C1CFA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18154" y="5827862"/>
                  <a:ext cx="105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012C027-8FEC-4759-BA7E-442C8AEE70EB}"/>
                    </a:ext>
                  </a:extLst>
                </p14:cNvPr>
                <p14:cNvContentPartPr/>
                <p14:nvPr/>
              </p14:nvContentPartPr>
              <p14:xfrm>
                <a:off x="7588634" y="5741102"/>
                <a:ext cx="155520" cy="4932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012C027-8FEC-4759-BA7E-442C8AEE70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79634" y="5732462"/>
                  <a:ext cx="1731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D9A9C120-DD19-49D2-8685-DCCD0B1F78A2}"/>
              </a:ext>
            </a:extLst>
          </p:cNvPr>
          <p:cNvGrpSpPr/>
          <p:nvPr/>
        </p:nvGrpSpPr>
        <p:grpSpPr>
          <a:xfrm>
            <a:off x="8200634" y="5453102"/>
            <a:ext cx="2567880" cy="412920"/>
            <a:chOff x="8200634" y="5453102"/>
            <a:chExt cx="256788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C8A06CE9-3092-43EE-87FF-481AC4F6DE67}"/>
                    </a:ext>
                  </a:extLst>
                </p14:cNvPr>
                <p14:cNvContentPartPr/>
                <p14:nvPr/>
              </p14:nvContentPartPr>
              <p14:xfrm>
                <a:off x="8200634" y="5709782"/>
                <a:ext cx="183960" cy="15624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C8A06CE9-3092-43EE-87FF-481AC4F6DE6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91634" y="5700782"/>
                  <a:ext cx="20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900C8103-7993-4101-BA63-0C9E0F39FA69}"/>
                    </a:ext>
                  </a:extLst>
                </p14:cNvPr>
                <p14:cNvContentPartPr/>
                <p14:nvPr/>
              </p14:nvContentPartPr>
              <p14:xfrm>
                <a:off x="8448674" y="5671622"/>
                <a:ext cx="262440" cy="19332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900C8103-7993-4101-BA63-0C9E0F39FA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40034" y="5662622"/>
                  <a:ext cx="280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7706B097-F09F-401F-9824-34423B87A178}"/>
                    </a:ext>
                  </a:extLst>
                </p14:cNvPr>
                <p14:cNvContentPartPr/>
                <p14:nvPr/>
              </p14:nvContentPartPr>
              <p14:xfrm>
                <a:off x="9133034" y="5668022"/>
                <a:ext cx="51120" cy="14004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7706B097-F09F-401F-9824-34423B87A17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4034" y="5659382"/>
                  <a:ext cx="68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1CE2240-ADA0-4F31-83E8-7BC35135CDB3}"/>
                    </a:ext>
                  </a:extLst>
                </p14:cNvPr>
                <p14:cNvContentPartPr/>
                <p14:nvPr/>
              </p14:nvContentPartPr>
              <p14:xfrm>
                <a:off x="8928554" y="5620862"/>
                <a:ext cx="324720" cy="5220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1CE2240-ADA0-4F31-83E8-7BC35135CDB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919914" y="5612222"/>
                  <a:ext cx="342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48D0D66-8EED-40A2-B7DF-393824C1CB1B}"/>
                    </a:ext>
                  </a:extLst>
                </p14:cNvPr>
                <p14:cNvContentPartPr/>
                <p14:nvPr/>
              </p14:nvContentPartPr>
              <p14:xfrm>
                <a:off x="9023234" y="5709062"/>
                <a:ext cx="295560" cy="3312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48D0D66-8EED-40A2-B7DF-393824C1CB1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14594" y="5700062"/>
                  <a:ext cx="313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33583EBF-BF26-4121-ABAF-6FFE5BCB0579}"/>
                    </a:ext>
                  </a:extLst>
                </p14:cNvPr>
                <p14:cNvContentPartPr/>
                <p14:nvPr/>
              </p14:nvContentPartPr>
              <p14:xfrm>
                <a:off x="9334634" y="5672702"/>
                <a:ext cx="223200" cy="13896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33583EBF-BF26-4121-ABAF-6FFE5BCB057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25634" y="5664062"/>
                  <a:ext cx="240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67E5C3B-5DDE-4716-84A4-48AC7F7FBE4F}"/>
                    </a:ext>
                  </a:extLst>
                </p14:cNvPr>
                <p14:cNvContentPartPr/>
                <p14:nvPr/>
              </p14:nvContentPartPr>
              <p14:xfrm>
                <a:off x="9603194" y="5673422"/>
                <a:ext cx="209520" cy="16956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67E5C3B-5DDE-4716-84A4-48AC7F7FBE4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594194" y="5664782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9F85BDEB-C43D-44D8-9D08-62FE9E8838A4}"/>
                    </a:ext>
                  </a:extLst>
                </p14:cNvPr>
                <p14:cNvContentPartPr/>
                <p14:nvPr/>
              </p14:nvContentPartPr>
              <p14:xfrm>
                <a:off x="9574394" y="5668742"/>
                <a:ext cx="201960" cy="4572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9F85BDEB-C43D-44D8-9D08-62FE9E8838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65754" y="5659742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187ADC2-C19D-4FC5-B75D-5A3CB896CDC4}"/>
                    </a:ext>
                  </a:extLst>
                </p14:cNvPr>
                <p14:cNvContentPartPr/>
                <p14:nvPr/>
              </p14:nvContentPartPr>
              <p14:xfrm>
                <a:off x="9887594" y="5608622"/>
                <a:ext cx="250560" cy="17964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187ADC2-C19D-4FC5-B75D-5A3CB896CDC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878594" y="5599622"/>
                  <a:ext cx="26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D04901C1-C613-4603-94CD-6AEFAE3026D7}"/>
                    </a:ext>
                  </a:extLst>
                </p14:cNvPr>
                <p14:cNvContentPartPr/>
                <p14:nvPr/>
              </p14:nvContentPartPr>
              <p14:xfrm>
                <a:off x="10233194" y="5572982"/>
                <a:ext cx="93600" cy="16380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D04901C1-C613-4603-94CD-6AEFAE3026D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224194" y="5563982"/>
                  <a:ext cx="111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A83DA93-A7C2-4B7A-9A85-66DD7C0435F2}"/>
                    </a:ext>
                  </a:extLst>
                </p14:cNvPr>
                <p14:cNvContentPartPr/>
                <p14:nvPr/>
              </p14:nvContentPartPr>
              <p14:xfrm>
                <a:off x="10128794" y="5614022"/>
                <a:ext cx="235440" cy="2556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A83DA93-A7C2-4B7A-9A85-66DD7C0435F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120154" y="5605382"/>
                  <a:ext cx="25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D529CE7-EACC-4CD6-B2FC-2F2E1A4F5968}"/>
                    </a:ext>
                  </a:extLst>
                </p14:cNvPr>
                <p14:cNvContentPartPr/>
                <p14:nvPr/>
              </p14:nvContentPartPr>
              <p14:xfrm>
                <a:off x="10461794" y="5569022"/>
                <a:ext cx="273960" cy="16236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D529CE7-EACC-4CD6-B2FC-2F2E1A4F596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453154" y="5560382"/>
                  <a:ext cx="29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14D5997-ED2F-4A49-B0E5-FC1C12CA5E9B}"/>
                    </a:ext>
                  </a:extLst>
                </p14:cNvPr>
                <p14:cNvContentPartPr/>
                <p14:nvPr/>
              </p14:nvContentPartPr>
              <p14:xfrm>
                <a:off x="10537754" y="5608262"/>
                <a:ext cx="114120" cy="4428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14D5997-ED2F-4A49-B0E5-FC1C12CA5E9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529114" y="5599622"/>
                  <a:ext cx="131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6C78AE64-F10A-420C-8AC5-A40D5E6EFE34}"/>
                    </a:ext>
                  </a:extLst>
                </p14:cNvPr>
                <p14:cNvContentPartPr/>
                <p14:nvPr/>
              </p14:nvContentPartPr>
              <p14:xfrm>
                <a:off x="10407794" y="5453102"/>
                <a:ext cx="360720" cy="4464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6C78AE64-F10A-420C-8AC5-A40D5E6EFE3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99154" y="5444462"/>
                  <a:ext cx="378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E76A7C06-0EF3-4230-8B48-307587357239}"/>
              </a:ext>
            </a:extLst>
          </p:cNvPr>
          <p:cNvGrpSpPr/>
          <p:nvPr/>
        </p:nvGrpSpPr>
        <p:grpSpPr>
          <a:xfrm>
            <a:off x="7334114" y="6188222"/>
            <a:ext cx="479520" cy="227520"/>
            <a:chOff x="7334114" y="6188222"/>
            <a:chExt cx="47952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1761FC0-5BAE-4F58-964F-3E2F3BE14C25}"/>
                    </a:ext>
                  </a:extLst>
                </p14:cNvPr>
                <p14:cNvContentPartPr/>
                <p14:nvPr/>
              </p14:nvContentPartPr>
              <p14:xfrm>
                <a:off x="7451834" y="6216662"/>
                <a:ext cx="22680" cy="12168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1761FC0-5BAE-4F58-964F-3E2F3BE14C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43194" y="6208022"/>
                  <a:ext cx="40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2E4D679-F94C-44A6-98F9-E5FFBE59BF9A}"/>
                    </a:ext>
                  </a:extLst>
                </p14:cNvPr>
                <p14:cNvContentPartPr/>
                <p14:nvPr/>
              </p14:nvContentPartPr>
              <p14:xfrm>
                <a:off x="7334114" y="6188222"/>
                <a:ext cx="253440" cy="20160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2E4D679-F94C-44A6-98F9-E5FFBE59BF9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25114" y="6179582"/>
                  <a:ext cx="271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7511ABF-A2E6-4213-B21F-2A20228E5EB4}"/>
                    </a:ext>
                  </a:extLst>
                </p14:cNvPr>
                <p14:cNvContentPartPr/>
                <p14:nvPr/>
              </p14:nvContentPartPr>
              <p14:xfrm>
                <a:off x="7622834" y="6220982"/>
                <a:ext cx="190800" cy="19476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7511ABF-A2E6-4213-B21F-2A20228E5EB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13834" y="6211982"/>
                  <a:ext cx="208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2FA343C9-5332-4EDE-B5DE-8BBBDBB11202}"/>
                    </a:ext>
                  </a:extLst>
                </p14:cNvPr>
                <p14:cNvContentPartPr/>
                <p14:nvPr/>
              </p14:nvContentPartPr>
              <p14:xfrm>
                <a:off x="7679354" y="6316382"/>
                <a:ext cx="67680" cy="1764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2FA343C9-5332-4EDE-B5DE-8BBBDBB1120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70714" y="6307742"/>
                  <a:ext cx="85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F18151F-3AAD-44B2-8520-38C0E0946376}"/>
                    </a:ext>
                  </a:extLst>
                </p14:cNvPr>
                <p14:cNvContentPartPr/>
                <p14:nvPr/>
              </p14:nvContentPartPr>
              <p14:xfrm>
                <a:off x="7645874" y="6219542"/>
                <a:ext cx="159840" cy="5184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F18151F-3AAD-44B2-8520-38C0E094637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36874" y="6210902"/>
                  <a:ext cx="1774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6713391A-D18D-4F1D-965F-95C8B19E42BB}"/>
              </a:ext>
            </a:extLst>
          </p:cNvPr>
          <p:cNvGrpSpPr/>
          <p:nvPr/>
        </p:nvGrpSpPr>
        <p:grpSpPr>
          <a:xfrm>
            <a:off x="8222954" y="6066182"/>
            <a:ext cx="1554120" cy="304560"/>
            <a:chOff x="8222954" y="6066182"/>
            <a:chExt cx="15541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65859DF6-B8A2-4130-BB7E-FE1DD55C0A53}"/>
                    </a:ext>
                  </a:extLst>
                </p14:cNvPr>
                <p14:cNvContentPartPr/>
                <p14:nvPr/>
              </p14:nvContentPartPr>
              <p14:xfrm>
                <a:off x="8222954" y="6137822"/>
                <a:ext cx="226800" cy="23292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65859DF6-B8A2-4130-BB7E-FE1DD55C0A5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14314" y="6129182"/>
                  <a:ext cx="244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E8B47D88-3A58-4040-9708-B3BE9AF8A25D}"/>
                    </a:ext>
                  </a:extLst>
                </p14:cNvPr>
                <p14:cNvContentPartPr/>
                <p14:nvPr/>
              </p14:nvContentPartPr>
              <p14:xfrm>
                <a:off x="8401514" y="6208382"/>
                <a:ext cx="256320" cy="13212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E8B47D88-3A58-4040-9708-B3BE9AF8A25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392874" y="6199742"/>
                  <a:ext cx="273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7E435D87-E427-491C-9C72-A371B4EAAA15}"/>
                    </a:ext>
                  </a:extLst>
                </p14:cNvPr>
                <p14:cNvContentPartPr/>
                <p14:nvPr/>
              </p14:nvContentPartPr>
              <p14:xfrm>
                <a:off x="8614994" y="6066182"/>
                <a:ext cx="93960" cy="19008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7E435D87-E427-491C-9C72-A371B4EAAA1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06354" y="6057182"/>
                  <a:ext cx="111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69724DA2-3BDA-48D6-9E55-7DC1581E227F}"/>
                    </a:ext>
                  </a:extLst>
                </p14:cNvPr>
                <p14:cNvContentPartPr/>
                <p14:nvPr/>
              </p14:nvContentPartPr>
              <p14:xfrm>
                <a:off x="8784194" y="6108662"/>
                <a:ext cx="254520" cy="20736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69724DA2-3BDA-48D6-9E55-7DC1581E227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775194" y="6100022"/>
                  <a:ext cx="272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FE48F0E2-6864-44E0-825C-1A08E247BDD1}"/>
                    </a:ext>
                  </a:extLst>
                </p14:cNvPr>
                <p14:cNvContentPartPr/>
                <p14:nvPr/>
              </p14:nvContentPartPr>
              <p14:xfrm>
                <a:off x="9071114" y="6171302"/>
                <a:ext cx="253800" cy="17568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FE48F0E2-6864-44E0-825C-1A08E247BDD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2474" y="6162662"/>
                  <a:ext cx="271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3BF13F54-8FBF-40D0-A6D6-93D49108CE2E}"/>
                    </a:ext>
                  </a:extLst>
                </p14:cNvPr>
                <p14:cNvContentPartPr/>
                <p14:nvPr/>
              </p14:nvContentPartPr>
              <p14:xfrm>
                <a:off x="9100634" y="6229262"/>
                <a:ext cx="111240" cy="352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3BF13F54-8FBF-40D0-A6D6-93D49108CE2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91634" y="6220262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E54CF27A-9093-448C-ACE7-820F1DE7FF6D}"/>
                    </a:ext>
                  </a:extLst>
                </p14:cNvPr>
                <p14:cNvContentPartPr/>
                <p14:nvPr/>
              </p14:nvContentPartPr>
              <p14:xfrm>
                <a:off x="9111434" y="6161222"/>
                <a:ext cx="177120" cy="4428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E54CF27A-9093-448C-ACE7-820F1DE7FF6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102794" y="6152222"/>
                  <a:ext cx="194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44316CA2-A7A7-4288-958A-1649F01A6BB6}"/>
                    </a:ext>
                  </a:extLst>
                </p14:cNvPr>
                <p14:cNvContentPartPr/>
                <p14:nvPr/>
              </p14:nvContentPartPr>
              <p14:xfrm>
                <a:off x="9356594" y="6162662"/>
                <a:ext cx="228600" cy="16920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44316CA2-A7A7-4288-958A-1649F01A6BB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47954" y="6153662"/>
                  <a:ext cx="246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87A32353-D958-4BB0-AC9D-827E788D3ABF}"/>
                    </a:ext>
                  </a:extLst>
                </p14:cNvPr>
                <p14:cNvContentPartPr/>
                <p14:nvPr/>
              </p14:nvContentPartPr>
              <p14:xfrm>
                <a:off x="9596714" y="6112622"/>
                <a:ext cx="180360" cy="18252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87A32353-D958-4BB0-AC9D-827E788D3AB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587714" y="6103982"/>
                  <a:ext cx="198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7225EEA6-7A44-4931-BE32-F786D8A0B948}"/>
              </a:ext>
            </a:extLst>
          </p:cNvPr>
          <p:cNvGrpSpPr/>
          <p:nvPr/>
        </p:nvGrpSpPr>
        <p:grpSpPr>
          <a:xfrm>
            <a:off x="10173794" y="5885822"/>
            <a:ext cx="1566000" cy="762480"/>
            <a:chOff x="10173794" y="5885822"/>
            <a:chExt cx="156600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D4B448B-3170-47E2-BA0A-4E2D44B02490}"/>
                    </a:ext>
                  </a:extLst>
                </p14:cNvPr>
                <p14:cNvContentPartPr/>
                <p14:nvPr/>
              </p14:nvContentPartPr>
              <p14:xfrm>
                <a:off x="10173794" y="5935862"/>
                <a:ext cx="248760" cy="48744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D4B448B-3170-47E2-BA0A-4E2D44B0249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164794" y="5927222"/>
                  <a:ext cx="2664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07A27E2B-7E12-4738-94C1-190A601FBE36}"/>
                    </a:ext>
                  </a:extLst>
                </p14:cNvPr>
                <p14:cNvContentPartPr/>
                <p14:nvPr/>
              </p14:nvContentPartPr>
              <p14:xfrm>
                <a:off x="10416074" y="5885822"/>
                <a:ext cx="253800" cy="36216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07A27E2B-7E12-4738-94C1-190A601FBE3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407074" y="5876822"/>
                  <a:ext cx="271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E55BBAF-46C5-4661-B934-29BDA4F8903D}"/>
                    </a:ext>
                  </a:extLst>
                </p14:cNvPr>
                <p14:cNvContentPartPr/>
                <p14:nvPr/>
              </p14:nvContentPartPr>
              <p14:xfrm>
                <a:off x="10763834" y="6130262"/>
                <a:ext cx="164160" cy="19044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E55BBAF-46C5-4661-B934-29BDA4F8903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755194" y="6121262"/>
                  <a:ext cx="181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A578D27D-99BC-4D06-9C6A-73E3AD379B1D}"/>
                    </a:ext>
                  </a:extLst>
                </p14:cNvPr>
                <p14:cNvContentPartPr/>
                <p14:nvPr/>
              </p14:nvContentPartPr>
              <p14:xfrm>
                <a:off x="10992794" y="6042782"/>
                <a:ext cx="29160" cy="53712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A578D27D-99BC-4D06-9C6A-73E3AD379B1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984154" y="6034142"/>
                  <a:ext cx="468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DF2FC311-415E-49FC-8788-309E6C9A5534}"/>
                    </a:ext>
                  </a:extLst>
                </p14:cNvPr>
                <p14:cNvContentPartPr/>
                <p14:nvPr/>
              </p14:nvContentPartPr>
              <p14:xfrm>
                <a:off x="11132114" y="6494942"/>
                <a:ext cx="15480" cy="11052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DF2FC311-415E-49FC-8788-309E6C9A55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123474" y="6485942"/>
                  <a:ext cx="3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D9B9428D-21EB-4A7F-9F3C-A7D1C035F083}"/>
                    </a:ext>
                  </a:extLst>
                </p14:cNvPr>
                <p14:cNvContentPartPr/>
                <p14:nvPr/>
              </p14:nvContentPartPr>
              <p14:xfrm>
                <a:off x="11060114" y="6491702"/>
                <a:ext cx="174240" cy="15660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D9B9428D-21EB-4A7F-9F3C-A7D1C035F08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051114" y="6483062"/>
                  <a:ext cx="191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30123039-86D5-4A53-A7BB-871E298052EF}"/>
                    </a:ext>
                  </a:extLst>
                </p14:cNvPr>
                <p14:cNvContentPartPr/>
                <p14:nvPr/>
              </p14:nvContentPartPr>
              <p14:xfrm>
                <a:off x="11284034" y="6471542"/>
                <a:ext cx="200160" cy="15228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30123039-86D5-4A53-A7BB-871E298052E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275034" y="6462902"/>
                  <a:ext cx="21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4D9CB372-7B17-4ACD-8DDD-8C0D25CDDB67}"/>
                    </a:ext>
                  </a:extLst>
                </p14:cNvPr>
                <p14:cNvContentPartPr/>
                <p14:nvPr/>
              </p14:nvContentPartPr>
              <p14:xfrm>
                <a:off x="11523074" y="5934782"/>
                <a:ext cx="216720" cy="54000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4D9CB372-7B17-4ACD-8DDD-8C0D25CDDB6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514434" y="5926142"/>
                  <a:ext cx="234360" cy="55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3D96D2A8-5767-4AA8-86A0-1E9D0907C96A}"/>
                  </a:ext>
                </a:extLst>
              </p14:cNvPr>
              <p14:cNvContentPartPr/>
              <p14:nvPr/>
            </p14:nvContentPartPr>
            <p14:xfrm>
              <a:off x="10379354" y="5979782"/>
              <a:ext cx="1000080" cy="662400"/>
            </p14:xfrm>
          </p:contentPart>
        </mc:Choice>
        <mc:Fallback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3D96D2A8-5767-4AA8-86A0-1E9D0907C96A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343714" y="5908142"/>
                <a:ext cx="107172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5A0DCB5D-2346-4A9B-8E66-12C1C3B46DD9}"/>
                  </a:ext>
                </a:extLst>
              </p14:cNvPr>
              <p14:cNvContentPartPr/>
              <p14:nvPr/>
            </p14:nvContentPartPr>
            <p14:xfrm>
              <a:off x="10470794" y="5949542"/>
              <a:ext cx="826920" cy="411120"/>
            </p14:xfrm>
          </p:contentPart>
        </mc:Choice>
        <mc:Fallback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5A0DCB5D-2346-4A9B-8E66-12C1C3B46DD9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434794" y="5877542"/>
                <a:ext cx="8985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8ACDE6D6-1616-4954-BF02-4323FD012C86}"/>
                  </a:ext>
                </a:extLst>
              </p14:cNvPr>
              <p14:cNvContentPartPr/>
              <p14:nvPr/>
            </p14:nvContentPartPr>
            <p14:xfrm>
              <a:off x="10376474" y="5998862"/>
              <a:ext cx="961920" cy="626760"/>
            </p14:xfrm>
          </p:contentPart>
        </mc:Choice>
        <mc:Fallback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8ACDE6D6-1616-4954-BF02-4323FD012C86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340474" y="5926862"/>
                <a:ext cx="10335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24A8514B-5749-46EE-89BF-0D5BF20C3376}"/>
                  </a:ext>
                </a:extLst>
              </p14:cNvPr>
              <p14:cNvContentPartPr/>
              <p14:nvPr/>
            </p14:nvContentPartPr>
            <p14:xfrm>
              <a:off x="11267834" y="5916062"/>
              <a:ext cx="92880" cy="487800"/>
            </p14:xfrm>
          </p:contentPart>
        </mc:Choice>
        <mc:Fallback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24A8514B-5749-46EE-89BF-0D5BF20C3376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1231834" y="5844422"/>
                <a:ext cx="164520" cy="6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37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upo 128">
            <a:extLst>
              <a:ext uri="{FF2B5EF4-FFF2-40B4-BE49-F238E27FC236}">
                <a16:creationId xmlns:a16="http://schemas.microsoft.com/office/drawing/2014/main" id="{71B0BC11-BA9A-4349-A70A-6117C52D4328}"/>
              </a:ext>
            </a:extLst>
          </p:cNvPr>
          <p:cNvGrpSpPr/>
          <p:nvPr/>
        </p:nvGrpSpPr>
        <p:grpSpPr>
          <a:xfrm>
            <a:off x="862710" y="257745"/>
            <a:ext cx="5546880" cy="2287800"/>
            <a:chOff x="862710" y="257745"/>
            <a:chExt cx="554688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79BFE35-2428-4D1C-B156-C34AEB40FC41}"/>
                    </a:ext>
                  </a:extLst>
                </p14:cNvPr>
                <p14:cNvContentPartPr/>
                <p14:nvPr/>
              </p14:nvContentPartPr>
              <p14:xfrm>
                <a:off x="891150" y="511545"/>
                <a:ext cx="486360" cy="266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79BFE35-2428-4D1C-B156-C34AEB40FC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2510" y="502905"/>
                  <a:ext cx="50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46D5874-022B-4E21-B80E-A730A2EB2618}"/>
                    </a:ext>
                  </a:extLst>
                </p14:cNvPr>
                <p14:cNvContentPartPr/>
                <p14:nvPr/>
              </p14:nvContentPartPr>
              <p14:xfrm>
                <a:off x="1601070" y="629985"/>
                <a:ext cx="309240" cy="34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46D5874-022B-4E21-B80E-A730A2EB26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2430" y="621345"/>
                  <a:ext cx="32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3139217-BD55-4C71-871E-D790C85552BD}"/>
                    </a:ext>
                  </a:extLst>
                </p14:cNvPr>
                <p14:cNvContentPartPr/>
                <p14:nvPr/>
              </p14:nvContentPartPr>
              <p14:xfrm>
                <a:off x="1595310" y="768585"/>
                <a:ext cx="275760" cy="32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3139217-BD55-4C71-871E-D790C85552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6310" y="759585"/>
                  <a:ext cx="293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A0A12D3-39FD-4DFB-A7AB-170A3450DC03}"/>
                    </a:ext>
                  </a:extLst>
                </p14:cNvPr>
                <p14:cNvContentPartPr/>
                <p14:nvPr/>
              </p14:nvContentPartPr>
              <p14:xfrm>
                <a:off x="2314950" y="257745"/>
                <a:ext cx="325800" cy="2548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A0A12D3-39FD-4DFB-A7AB-170A3450DC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6310" y="248745"/>
                  <a:ext cx="343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80E81C0-352C-4FA2-8746-60EAB7D81B87}"/>
                    </a:ext>
                  </a:extLst>
                </p14:cNvPr>
                <p14:cNvContentPartPr/>
                <p14:nvPr/>
              </p14:nvContentPartPr>
              <p14:xfrm>
                <a:off x="2446710" y="379065"/>
                <a:ext cx="223560" cy="155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80E81C0-352C-4FA2-8746-60EAB7D81B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7710" y="370065"/>
                  <a:ext cx="24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3BFAB3C-0D3F-4CF4-A1A0-FE8B47C90C0C}"/>
                    </a:ext>
                  </a:extLst>
                </p14:cNvPr>
                <p14:cNvContentPartPr/>
                <p14:nvPr/>
              </p14:nvContentPartPr>
              <p14:xfrm>
                <a:off x="2101470" y="624945"/>
                <a:ext cx="958680" cy="91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3BFAB3C-0D3F-4CF4-A1A0-FE8B47C90C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2470" y="616305"/>
                  <a:ext cx="976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16D126B-87B0-45DA-9569-C5B9E4669301}"/>
                    </a:ext>
                  </a:extLst>
                </p14:cNvPr>
                <p14:cNvContentPartPr/>
                <p14:nvPr/>
              </p14:nvContentPartPr>
              <p14:xfrm>
                <a:off x="2295150" y="766065"/>
                <a:ext cx="311400" cy="3391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16D126B-87B0-45DA-9569-C5B9E46693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6150" y="757065"/>
                  <a:ext cx="329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D6EB845-1E53-489A-A764-FD7ECC385B41}"/>
                    </a:ext>
                  </a:extLst>
                </p14:cNvPr>
                <p14:cNvContentPartPr/>
                <p14:nvPr/>
              </p14:nvContentPartPr>
              <p14:xfrm>
                <a:off x="2659110" y="939225"/>
                <a:ext cx="228240" cy="1897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D6EB845-1E53-489A-A764-FD7ECC385B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0110" y="930585"/>
                  <a:ext cx="24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EE0D8D0-4CAB-4031-A9E3-B060A25324B4}"/>
                    </a:ext>
                  </a:extLst>
                </p14:cNvPr>
                <p14:cNvContentPartPr/>
                <p14:nvPr/>
              </p14:nvContentPartPr>
              <p14:xfrm>
                <a:off x="862710" y="1524945"/>
                <a:ext cx="406440" cy="5000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EE0D8D0-4CAB-4031-A9E3-B060A2532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070" y="1515945"/>
                  <a:ext cx="4240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F1011EB-143F-40A1-8B82-9BBEC794C204}"/>
                    </a:ext>
                  </a:extLst>
                </p14:cNvPr>
                <p14:cNvContentPartPr/>
                <p14:nvPr/>
              </p14:nvContentPartPr>
              <p14:xfrm>
                <a:off x="1339710" y="1851105"/>
                <a:ext cx="221760" cy="1537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F1011EB-143F-40A1-8B82-9BBEC794C2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1070" y="1842105"/>
                  <a:ext cx="239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1E3BE5D9-FBCA-482A-9E5F-0FEFCF79E499}"/>
                    </a:ext>
                  </a:extLst>
                </p14:cNvPr>
                <p14:cNvContentPartPr/>
                <p14:nvPr/>
              </p14:nvContentPartPr>
              <p14:xfrm>
                <a:off x="1805190" y="1747425"/>
                <a:ext cx="182160" cy="13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1E3BE5D9-FBCA-482A-9E5F-0FEFCF79E4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96190" y="1738425"/>
                  <a:ext cx="19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1BEE8D2-970C-497C-A4BF-8AD77A56E480}"/>
                    </a:ext>
                  </a:extLst>
                </p14:cNvPr>
                <p14:cNvContentPartPr/>
                <p14:nvPr/>
              </p14:nvContentPartPr>
              <p14:xfrm>
                <a:off x="1842990" y="1828425"/>
                <a:ext cx="205560" cy="41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1BEE8D2-970C-497C-A4BF-8AD77A56E4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4350" y="1819425"/>
                  <a:ext cx="223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2C274B7-658C-4018-B7A5-B5F49A5A25A9}"/>
                    </a:ext>
                  </a:extLst>
                </p14:cNvPr>
                <p14:cNvContentPartPr/>
                <p14:nvPr/>
              </p14:nvContentPartPr>
              <p14:xfrm>
                <a:off x="2545350" y="1479225"/>
                <a:ext cx="264240" cy="258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2C274B7-658C-4018-B7A5-B5F49A5A25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6710" y="1470585"/>
                  <a:ext cx="281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D05E82F1-ACE9-427E-B76E-0C558914FF4E}"/>
                    </a:ext>
                  </a:extLst>
                </p14:cNvPr>
                <p14:cNvContentPartPr/>
                <p14:nvPr/>
              </p14:nvContentPartPr>
              <p14:xfrm>
                <a:off x="2631390" y="1557705"/>
                <a:ext cx="435960" cy="1875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D05E82F1-ACE9-427E-B76E-0C558914FF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2390" y="1548705"/>
                  <a:ext cx="453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BDDFAA3-DE9D-4B1B-9F01-BC54FA7A56B1}"/>
                    </a:ext>
                  </a:extLst>
                </p14:cNvPr>
                <p14:cNvContentPartPr/>
                <p14:nvPr/>
              </p14:nvContentPartPr>
              <p14:xfrm>
                <a:off x="2246550" y="1805025"/>
                <a:ext cx="1274760" cy="1346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BDDFAA3-DE9D-4B1B-9F01-BC54FA7A56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37910" y="1796025"/>
                  <a:ext cx="1292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1308832-F2B4-4A83-9572-2F67EE6E4149}"/>
                    </a:ext>
                  </a:extLst>
                </p14:cNvPr>
                <p14:cNvContentPartPr/>
                <p14:nvPr/>
              </p14:nvContentPartPr>
              <p14:xfrm>
                <a:off x="2410710" y="2180865"/>
                <a:ext cx="128160" cy="302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1308832-F2B4-4A83-9572-2F67EE6E41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1710" y="2171865"/>
                  <a:ext cx="145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F0461ECD-283C-4878-BDAE-DD4042F1117B}"/>
                    </a:ext>
                  </a:extLst>
                </p14:cNvPr>
                <p14:cNvContentPartPr/>
                <p14:nvPr/>
              </p14:nvContentPartPr>
              <p14:xfrm>
                <a:off x="2661630" y="2217225"/>
                <a:ext cx="45000" cy="1706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F0461ECD-283C-4878-BDAE-DD4042F111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2990" y="2208225"/>
                  <a:ext cx="62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86CD8BD-4EFB-49FA-95C1-2357F10B429F}"/>
                    </a:ext>
                  </a:extLst>
                </p14:cNvPr>
                <p14:cNvContentPartPr/>
                <p14:nvPr/>
              </p14:nvContentPartPr>
              <p14:xfrm>
                <a:off x="2505390" y="2161065"/>
                <a:ext cx="331920" cy="936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86CD8BD-4EFB-49FA-95C1-2357F10B42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6390" y="2152065"/>
                  <a:ext cx="349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E15C739-7C63-4392-832A-27B9832C8532}"/>
                    </a:ext>
                  </a:extLst>
                </p14:cNvPr>
                <p14:cNvContentPartPr/>
                <p14:nvPr/>
              </p14:nvContentPartPr>
              <p14:xfrm>
                <a:off x="2703750" y="2116785"/>
                <a:ext cx="226440" cy="3895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E15C739-7C63-4392-832A-27B9832C85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94750" y="2108145"/>
                  <a:ext cx="244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2265DB8-A224-4C26-8468-BD82878A4417}"/>
                    </a:ext>
                  </a:extLst>
                </p14:cNvPr>
                <p14:cNvContentPartPr/>
                <p14:nvPr/>
              </p14:nvContentPartPr>
              <p14:xfrm>
                <a:off x="2811390" y="2273745"/>
                <a:ext cx="221040" cy="1555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2265DB8-A224-4C26-8468-BD82878A44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02390" y="2265105"/>
                  <a:ext cx="238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C4CFD3E-94F9-43DA-B03E-87D4B876455E}"/>
                    </a:ext>
                  </a:extLst>
                </p14:cNvPr>
                <p14:cNvContentPartPr/>
                <p14:nvPr/>
              </p14:nvContentPartPr>
              <p14:xfrm>
                <a:off x="3098670" y="2066385"/>
                <a:ext cx="254880" cy="479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C4CFD3E-94F9-43DA-B03E-87D4B87645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90030" y="2057745"/>
                  <a:ext cx="272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4FA1A37-F83A-41A9-BA26-A438D8DBD317}"/>
                    </a:ext>
                  </a:extLst>
                </p14:cNvPr>
                <p14:cNvContentPartPr/>
                <p14:nvPr/>
              </p14:nvContentPartPr>
              <p14:xfrm>
                <a:off x="3758190" y="1733745"/>
                <a:ext cx="162720" cy="7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4FA1A37-F83A-41A9-BA26-A438D8DBD3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49190" y="1725105"/>
                  <a:ext cx="180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74F894F-8A41-4C1B-9801-584004CAA438}"/>
                    </a:ext>
                  </a:extLst>
                </p14:cNvPr>
                <p14:cNvContentPartPr/>
                <p14:nvPr/>
              </p14:nvContentPartPr>
              <p14:xfrm>
                <a:off x="3774030" y="1838145"/>
                <a:ext cx="142200" cy="21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74F894F-8A41-4C1B-9801-584004CAA4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65030" y="1829145"/>
                  <a:ext cx="159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129817B-83C7-4061-9113-3E624220D1FA}"/>
                    </a:ext>
                  </a:extLst>
                </p14:cNvPr>
                <p14:cNvContentPartPr/>
                <p14:nvPr/>
              </p14:nvContentPartPr>
              <p14:xfrm>
                <a:off x="4270470" y="1604505"/>
                <a:ext cx="272880" cy="245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129817B-83C7-4061-9113-3E624220D1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61470" y="1595505"/>
                  <a:ext cx="290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77855A3-8E04-408C-BABC-ED10A098F8AD}"/>
                    </a:ext>
                  </a:extLst>
                </p14:cNvPr>
                <p14:cNvContentPartPr/>
                <p14:nvPr/>
              </p14:nvContentPartPr>
              <p14:xfrm>
                <a:off x="4645950" y="1486065"/>
                <a:ext cx="253800" cy="630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77855A3-8E04-408C-BABC-ED10A098F8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6950" y="1477425"/>
                  <a:ext cx="2714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762909D-ABC1-49DB-B3AF-A41799A89386}"/>
                    </a:ext>
                  </a:extLst>
                </p14:cNvPr>
                <p14:cNvContentPartPr/>
                <p14:nvPr/>
              </p14:nvContentPartPr>
              <p14:xfrm>
                <a:off x="5183430" y="1518465"/>
                <a:ext cx="376200" cy="230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762909D-ABC1-49DB-B3AF-A41799A893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4790" y="1509465"/>
                  <a:ext cx="393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7FE8D3B-8801-4554-800E-F7BF4DA8490C}"/>
                    </a:ext>
                  </a:extLst>
                </p14:cNvPr>
                <p14:cNvContentPartPr/>
                <p14:nvPr/>
              </p14:nvContentPartPr>
              <p14:xfrm>
                <a:off x="5314110" y="1556265"/>
                <a:ext cx="280800" cy="2253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7FE8D3B-8801-4554-800E-F7BF4DA849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5110" y="1547625"/>
                  <a:ext cx="298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BC16CBF-70ED-44AA-8E0B-BA91C971A82D}"/>
                    </a:ext>
                  </a:extLst>
                </p14:cNvPr>
                <p14:cNvContentPartPr/>
                <p14:nvPr/>
              </p14:nvContentPartPr>
              <p14:xfrm>
                <a:off x="5991630" y="1667865"/>
                <a:ext cx="397440" cy="216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BC16CBF-70ED-44AA-8E0B-BA91C971A8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82630" y="1658865"/>
                  <a:ext cx="415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DE392FE-C9AA-45B5-8126-C50799A001A9}"/>
                    </a:ext>
                  </a:extLst>
                </p14:cNvPr>
                <p14:cNvContentPartPr/>
                <p14:nvPr/>
              </p14:nvContentPartPr>
              <p14:xfrm>
                <a:off x="6032670" y="1805745"/>
                <a:ext cx="376920" cy="226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DE392FE-C9AA-45B5-8126-C50799A001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24030" y="1796745"/>
                  <a:ext cx="39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1B090FF-A704-4914-B611-98C7173F5153}"/>
                    </a:ext>
                  </a:extLst>
                </p14:cNvPr>
                <p14:cNvContentPartPr/>
                <p14:nvPr/>
              </p14:nvContentPartPr>
              <p14:xfrm>
                <a:off x="3483150" y="418665"/>
                <a:ext cx="2523240" cy="7671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1B090FF-A704-4914-B611-98C7173F51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74510" y="409665"/>
                  <a:ext cx="25408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91154FA-94A9-4F0B-8393-1BDD88C324DA}"/>
                    </a:ext>
                  </a:extLst>
                </p14:cNvPr>
                <p14:cNvContentPartPr/>
                <p14:nvPr/>
              </p14:nvContentPartPr>
              <p14:xfrm>
                <a:off x="5808750" y="1200225"/>
                <a:ext cx="266400" cy="172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91154FA-94A9-4F0B-8393-1BDD88C324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00110" y="1191225"/>
                  <a:ext cx="28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89AA9ADF-53EE-406C-B3D2-EDDAD33E212E}"/>
                    </a:ext>
                  </a:extLst>
                </p14:cNvPr>
                <p14:cNvContentPartPr/>
                <p14:nvPr/>
              </p14:nvContentPartPr>
              <p14:xfrm>
                <a:off x="6034110" y="1163505"/>
                <a:ext cx="250200" cy="239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89AA9ADF-53EE-406C-B3D2-EDDAD33E21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5110" y="1154505"/>
                  <a:ext cx="2678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AE7D66A-25CF-4DB4-A6BC-D6CCEB690A8B}"/>
              </a:ext>
            </a:extLst>
          </p:cNvPr>
          <p:cNvGrpSpPr/>
          <p:nvPr/>
        </p:nvGrpSpPr>
        <p:grpSpPr>
          <a:xfrm>
            <a:off x="6806310" y="1411545"/>
            <a:ext cx="741960" cy="569160"/>
            <a:chOff x="6806310" y="1411545"/>
            <a:chExt cx="74196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C6F9F4E-D8AE-4194-A11E-3817D7FF2DDA}"/>
                    </a:ext>
                  </a:extLst>
                </p14:cNvPr>
                <p14:cNvContentPartPr/>
                <p14:nvPr/>
              </p14:nvContentPartPr>
              <p14:xfrm>
                <a:off x="6806310" y="1518105"/>
                <a:ext cx="316800" cy="2224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C6F9F4E-D8AE-4194-A11E-3817D7FF2D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7310" y="1509105"/>
                  <a:ext cx="334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103E7F6-C06A-44C3-95F6-33152720222B}"/>
                    </a:ext>
                  </a:extLst>
                </p14:cNvPr>
                <p14:cNvContentPartPr/>
                <p14:nvPr/>
              </p14:nvContentPartPr>
              <p14:xfrm>
                <a:off x="7364670" y="1411545"/>
                <a:ext cx="183600" cy="569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103E7F6-C06A-44C3-95F6-3315272022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56030" y="1402545"/>
                  <a:ext cx="20124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B682F0A2-CAA7-4415-8B27-937470B6F14C}"/>
              </a:ext>
            </a:extLst>
          </p:cNvPr>
          <p:cNvGrpSpPr/>
          <p:nvPr/>
        </p:nvGrpSpPr>
        <p:grpSpPr>
          <a:xfrm>
            <a:off x="7842030" y="1323705"/>
            <a:ext cx="1089720" cy="446040"/>
            <a:chOff x="7842030" y="1323705"/>
            <a:chExt cx="108972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DB548CD-E727-4EB6-A1D5-AC42900CFE43}"/>
                    </a:ext>
                  </a:extLst>
                </p14:cNvPr>
                <p14:cNvContentPartPr/>
                <p14:nvPr/>
              </p14:nvContentPartPr>
              <p14:xfrm>
                <a:off x="7842030" y="1539345"/>
                <a:ext cx="298800" cy="192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DB548CD-E727-4EB6-A1D5-AC42900CFE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33390" y="1530345"/>
                  <a:ext cx="316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B7394AC-2425-477C-8276-4DA42DE0CA13}"/>
                    </a:ext>
                  </a:extLst>
                </p14:cNvPr>
                <p14:cNvContentPartPr/>
                <p14:nvPr/>
              </p14:nvContentPartPr>
              <p14:xfrm>
                <a:off x="8331630" y="1323705"/>
                <a:ext cx="280440" cy="3888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B7394AC-2425-477C-8276-4DA42DE0CA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22990" y="1314705"/>
                  <a:ext cx="298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904BFA7-0B2E-4B3B-A0A0-473D671F6009}"/>
                    </a:ext>
                  </a:extLst>
                </p14:cNvPr>
                <p14:cNvContentPartPr/>
                <p14:nvPr/>
              </p14:nvContentPartPr>
              <p14:xfrm>
                <a:off x="8639790" y="1555545"/>
                <a:ext cx="291960" cy="2142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904BFA7-0B2E-4B3B-A0A0-473D671F60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30790" y="1546545"/>
                  <a:ext cx="3096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9B1FA75B-063F-43FC-9F20-ED323FF85AEA}"/>
              </a:ext>
            </a:extLst>
          </p:cNvPr>
          <p:cNvGrpSpPr/>
          <p:nvPr/>
        </p:nvGrpSpPr>
        <p:grpSpPr>
          <a:xfrm>
            <a:off x="235410" y="3209380"/>
            <a:ext cx="2043000" cy="426960"/>
            <a:chOff x="1054950" y="3103185"/>
            <a:chExt cx="20430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8242775-7780-4933-8E94-AF5A24D941ED}"/>
                    </a:ext>
                  </a:extLst>
                </p14:cNvPr>
                <p14:cNvContentPartPr/>
                <p14:nvPr/>
              </p14:nvContentPartPr>
              <p14:xfrm>
                <a:off x="1120470" y="3210465"/>
                <a:ext cx="246960" cy="275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8242775-7780-4933-8E94-AF5A24D941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1470" y="3201465"/>
                  <a:ext cx="264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856EC78-DC52-4670-88E0-CA905F651D72}"/>
                    </a:ext>
                  </a:extLst>
                </p14:cNvPr>
                <p14:cNvContentPartPr/>
                <p14:nvPr/>
              </p14:nvContentPartPr>
              <p14:xfrm>
                <a:off x="1135230" y="3356985"/>
                <a:ext cx="125280" cy="176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856EC78-DC52-4670-88E0-CA905F651D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6230" y="3347985"/>
                  <a:ext cx="142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4A9B4AA-91E5-4BE1-81F8-EFCABA0CBFC9}"/>
                    </a:ext>
                  </a:extLst>
                </p14:cNvPr>
                <p14:cNvContentPartPr/>
                <p14:nvPr/>
              </p14:nvContentPartPr>
              <p14:xfrm>
                <a:off x="1054950" y="3193185"/>
                <a:ext cx="216360" cy="87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4A9B4AA-91E5-4BE1-81F8-EFCABA0CBF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6310" y="3184545"/>
                  <a:ext cx="234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3980BCC-85DD-4025-A947-D32C9BBDFF21}"/>
                    </a:ext>
                  </a:extLst>
                </p14:cNvPr>
                <p14:cNvContentPartPr/>
                <p14:nvPr/>
              </p14:nvContentPartPr>
              <p14:xfrm>
                <a:off x="1341870" y="3258705"/>
                <a:ext cx="314640" cy="196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3980BCC-85DD-4025-A947-D32C9BBDFF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3230" y="3250065"/>
                  <a:ext cx="33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70EE717-4366-41E3-ABEA-4333A91297BA}"/>
                    </a:ext>
                  </a:extLst>
                </p14:cNvPr>
                <p14:cNvContentPartPr/>
                <p14:nvPr/>
              </p14:nvContentPartPr>
              <p14:xfrm>
                <a:off x="1733190" y="3259785"/>
                <a:ext cx="91080" cy="187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70EE717-4366-41E3-ABEA-4333A91297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24190" y="3250785"/>
                  <a:ext cx="10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468003A-1853-489A-8256-A40BF6B640E7}"/>
                    </a:ext>
                  </a:extLst>
                </p14:cNvPr>
                <p14:cNvContentPartPr/>
                <p14:nvPr/>
              </p14:nvContentPartPr>
              <p14:xfrm>
                <a:off x="1592430" y="3248625"/>
                <a:ext cx="356040" cy="1429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468003A-1853-489A-8256-A40BF6B640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83790" y="3239985"/>
                  <a:ext cx="373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DF03072-C368-431B-990A-73E6A9BDD930}"/>
                    </a:ext>
                  </a:extLst>
                </p14:cNvPr>
                <p14:cNvContentPartPr/>
                <p14:nvPr/>
              </p14:nvContentPartPr>
              <p14:xfrm>
                <a:off x="1914630" y="3243225"/>
                <a:ext cx="111240" cy="1681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DF03072-C368-431B-990A-73E6A9BDD93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05990" y="3234225"/>
                  <a:ext cx="128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A1FEF44-D36F-45CB-9CD2-041BAFEC6808}"/>
                    </a:ext>
                  </a:extLst>
                </p14:cNvPr>
                <p14:cNvContentPartPr/>
                <p14:nvPr/>
              </p14:nvContentPartPr>
              <p14:xfrm>
                <a:off x="2069070" y="3189585"/>
                <a:ext cx="303480" cy="1792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A1FEF44-D36F-45CB-9CD2-041BAFEC68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60070" y="3180585"/>
                  <a:ext cx="321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B3BC35A-0078-467A-85A6-FBDDAE601EF4}"/>
                    </a:ext>
                  </a:extLst>
                </p14:cNvPr>
                <p14:cNvContentPartPr/>
                <p14:nvPr/>
              </p14:nvContentPartPr>
              <p14:xfrm>
                <a:off x="2395590" y="3178065"/>
                <a:ext cx="244080" cy="1825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B3BC35A-0078-467A-85A6-FBDDAE601E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86590" y="3169065"/>
                  <a:ext cx="26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2036F6B-DC63-4131-BE2B-D20E9952026B}"/>
                    </a:ext>
                  </a:extLst>
                </p14:cNvPr>
                <p14:cNvContentPartPr/>
                <p14:nvPr/>
              </p14:nvContentPartPr>
              <p14:xfrm>
                <a:off x="2592150" y="3165825"/>
                <a:ext cx="175680" cy="2257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2036F6B-DC63-4131-BE2B-D20E995202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83150" y="3157185"/>
                  <a:ext cx="193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14D9FE8-8C94-4B88-A942-344554E23FC4}"/>
                    </a:ext>
                  </a:extLst>
                </p14:cNvPr>
                <p14:cNvContentPartPr/>
                <p14:nvPr/>
              </p14:nvContentPartPr>
              <p14:xfrm>
                <a:off x="2550750" y="3228825"/>
                <a:ext cx="263520" cy="975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14D9FE8-8C94-4B88-A942-344554E23F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42110" y="3220185"/>
                  <a:ext cx="281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80A03CF-0A9D-46B3-A8C7-95D779338378}"/>
                    </a:ext>
                  </a:extLst>
                </p14:cNvPr>
                <p14:cNvContentPartPr/>
                <p14:nvPr/>
              </p14:nvContentPartPr>
              <p14:xfrm>
                <a:off x="2801310" y="3103185"/>
                <a:ext cx="120960" cy="2566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80A03CF-0A9D-46B3-A8C7-95D7793383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92670" y="3094185"/>
                  <a:ext cx="138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F8E304AA-0AEA-4719-8C09-57EB97DF8CA0}"/>
                    </a:ext>
                  </a:extLst>
                </p14:cNvPr>
                <p14:cNvContentPartPr/>
                <p14:nvPr/>
              </p14:nvContentPartPr>
              <p14:xfrm>
                <a:off x="2957550" y="3338625"/>
                <a:ext cx="140400" cy="1915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F8E304AA-0AEA-4719-8C09-57EB97DF8C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8910" y="3329985"/>
                  <a:ext cx="1580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F78FE16B-7031-4C11-90C2-C21FBF665B4B}"/>
                  </a:ext>
                </a:extLst>
              </p14:cNvPr>
              <p14:cNvContentPartPr/>
              <p14:nvPr/>
            </p14:nvContentPartPr>
            <p14:xfrm>
              <a:off x="3723630" y="3028305"/>
              <a:ext cx="594720" cy="343080"/>
            </p14:xfrm>
          </p:contentPart>
        </mc:Choice>
        <mc:Fallback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F78FE16B-7031-4C11-90C2-C21FBF665B4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14630" y="3019314"/>
                <a:ext cx="612360" cy="360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7EC46795-355B-4815-9083-C6044F2ADB42}"/>
                  </a:ext>
                </a:extLst>
              </p14:cNvPr>
              <p14:cNvContentPartPr/>
              <p14:nvPr/>
            </p14:nvContentPartPr>
            <p14:xfrm>
              <a:off x="4721190" y="3201825"/>
              <a:ext cx="314280" cy="33480"/>
            </p14:xfrm>
          </p:contentPart>
        </mc:Choice>
        <mc:Fallback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7EC46795-355B-4815-9083-C6044F2ADB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12190" y="3192825"/>
                <a:ext cx="331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0A7C4677-DE8D-4DAB-9611-03722CA6BC3A}"/>
                  </a:ext>
                </a:extLst>
              </p14:cNvPr>
              <p14:cNvContentPartPr/>
              <p14:nvPr/>
            </p14:nvContentPartPr>
            <p14:xfrm>
              <a:off x="4692750" y="3388305"/>
              <a:ext cx="236520" cy="1728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0A7C4677-DE8D-4DAB-9611-03722CA6BC3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84110" y="3379305"/>
                <a:ext cx="2541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8B3C01FF-C86B-4882-B0AA-0BD3B09EB6F5}"/>
              </a:ext>
            </a:extLst>
          </p:cNvPr>
          <p:cNvGrpSpPr/>
          <p:nvPr/>
        </p:nvGrpSpPr>
        <p:grpSpPr>
          <a:xfrm>
            <a:off x="5678790" y="2662545"/>
            <a:ext cx="1842840" cy="641520"/>
            <a:chOff x="5678790" y="2662545"/>
            <a:chExt cx="184284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20B7D70-0402-46A8-9516-0219B3CEA95C}"/>
                    </a:ext>
                  </a:extLst>
                </p14:cNvPr>
                <p14:cNvContentPartPr/>
                <p14:nvPr/>
              </p14:nvContentPartPr>
              <p14:xfrm>
                <a:off x="6010350" y="2662545"/>
                <a:ext cx="351360" cy="4118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20B7D70-0402-46A8-9516-0219B3CEA95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01350" y="2653905"/>
                  <a:ext cx="3690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9447E9C-C995-4D40-A876-F4B4444EB6BB}"/>
                    </a:ext>
                  </a:extLst>
                </p14:cNvPr>
                <p14:cNvContentPartPr/>
                <p14:nvPr/>
              </p14:nvContentPartPr>
              <p14:xfrm>
                <a:off x="6480510" y="2901585"/>
                <a:ext cx="347400" cy="199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9447E9C-C995-4D40-A876-F4B4444EB6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71510" y="2892585"/>
                  <a:ext cx="36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13FCA1D2-E45B-4099-8DA3-7A191FDA813D}"/>
                    </a:ext>
                  </a:extLst>
                </p14:cNvPr>
                <p14:cNvContentPartPr/>
                <p14:nvPr/>
              </p14:nvContentPartPr>
              <p14:xfrm>
                <a:off x="5678790" y="3241785"/>
                <a:ext cx="1842840" cy="62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13FCA1D2-E45B-4099-8DA3-7A191FDA81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9790" y="3233145"/>
                  <a:ext cx="18604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C8A70DCF-604C-49A7-B9D2-9456AC1B96AA}"/>
              </a:ext>
            </a:extLst>
          </p:cNvPr>
          <p:cNvGrpSpPr/>
          <p:nvPr/>
        </p:nvGrpSpPr>
        <p:grpSpPr>
          <a:xfrm>
            <a:off x="6046710" y="3513225"/>
            <a:ext cx="1255680" cy="833040"/>
            <a:chOff x="6046710" y="3513225"/>
            <a:chExt cx="125568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509759C-AE5F-4A1A-A75A-6659326ED599}"/>
                    </a:ext>
                  </a:extLst>
                </p14:cNvPr>
                <p14:cNvContentPartPr/>
                <p14:nvPr/>
              </p14:nvContentPartPr>
              <p14:xfrm>
                <a:off x="6046710" y="3692865"/>
                <a:ext cx="271440" cy="3351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509759C-AE5F-4A1A-A75A-6659326ED5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38070" y="3684225"/>
                  <a:ext cx="2890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9495E269-12DC-4BB9-9AC5-9B3AEE7D0C87}"/>
                    </a:ext>
                  </a:extLst>
                </p14:cNvPr>
                <p14:cNvContentPartPr/>
                <p14:nvPr/>
              </p14:nvContentPartPr>
              <p14:xfrm>
                <a:off x="6362790" y="3653985"/>
                <a:ext cx="290160" cy="6922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9495E269-12DC-4BB9-9AC5-9B3AEE7D0C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53790" y="3644985"/>
                  <a:ext cx="307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641036F-7E9A-4FD3-B402-C990A91D3C2A}"/>
                    </a:ext>
                  </a:extLst>
                </p14:cNvPr>
                <p14:cNvContentPartPr/>
                <p14:nvPr/>
              </p14:nvContentPartPr>
              <p14:xfrm>
                <a:off x="6697230" y="3513225"/>
                <a:ext cx="335160" cy="3891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641036F-7E9A-4FD3-B402-C990A91D3C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88590" y="3504225"/>
                  <a:ext cx="3528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95F4354-D440-438D-A6CF-78AA79817FAE}"/>
                    </a:ext>
                  </a:extLst>
                </p14:cNvPr>
                <p14:cNvContentPartPr/>
                <p14:nvPr/>
              </p14:nvContentPartPr>
              <p14:xfrm>
                <a:off x="7097550" y="3731745"/>
                <a:ext cx="204840" cy="1839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95F4354-D440-438D-A6CF-78AA79817F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88910" y="3723105"/>
                  <a:ext cx="2224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5FA03C0B-2E1A-4C69-BF8E-9FD85EACA33D}"/>
              </a:ext>
            </a:extLst>
          </p:cNvPr>
          <p:cNvGrpSpPr/>
          <p:nvPr/>
        </p:nvGrpSpPr>
        <p:grpSpPr>
          <a:xfrm>
            <a:off x="3496110" y="2415585"/>
            <a:ext cx="4506480" cy="2574360"/>
            <a:chOff x="3496110" y="2415585"/>
            <a:chExt cx="4506480" cy="257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585727C-A8E5-4314-8FE2-23DA15AFE07D}"/>
                    </a:ext>
                  </a:extLst>
                </p14:cNvPr>
                <p14:cNvContentPartPr/>
                <p14:nvPr/>
              </p14:nvContentPartPr>
              <p14:xfrm>
                <a:off x="3534270" y="2415585"/>
                <a:ext cx="3915360" cy="202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585727C-A8E5-4314-8FE2-23DA15AFE0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25270" y="2406945"/>
                  <a:ext cx="3933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B179D83-F2E3-4157-BD49-280B5B9DC4C1}"/>
                    </a:ext>
                  </a:extLst>
                </p14:cNvPr>
                <p14:cNvContentPartPr/>
                <p14:nvPr/>
              </p14:nvContentPartPr>
              <p14:xfrm>
                <a:off x="3496110" y="2623305"/>
                <a:ext cx="4506480" cy="23666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B179D83-F2E3-4157-BD49-280B5B9DC4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87470" y="2614305"/>
                  <a:ext cx="4524120" cy="23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DE5A432-F131-4E15-A480-6F59DDB4CA06}"/>
                    </a:ext>
                  </a:extLst>
                </p14:cNvPr>
                <p14:cNvContentPartPr/>
                <p14:nvPr/>
              </p14:nvContentPartPr>
              <p14:xfrm>
                <a:off x="7647270" y="2423865"/>
                <a:ext cx="175680" cy="2481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DE5A432-F131-4E15-A480-6F59DDB4CA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38630" y="2414865"/>
                  <a:ext cx="193320" cy="24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58264CE5-56CF-497B-81A9-867754C71BB5}"/>
              </a:ext>
            </a:extLst>
          </p:cNvPr>
          <p:cNvGrpSpPr/>
          <p:nvPr/>
        </p:nvGrpSpPr>
        <p:grpSpPr>
          <a:xfrm>
            <a:off x="214350" y="436305"/>
            <a:ext cx="404640" cy="456480"/>
            <a:chOff x="214350" y="436305"/>
            <a:chExt cx="4046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D2F4961-CAB8-401D-B669-128AFC6A3BD5}"/>
                    </a:ext>
                  </a:extLst>
                </p14:cNvPr>
                <p14:cNvContentPartPr/>
                <p14:nvPr/>
              </p14:nvContentPartPr>
              <p14:xfrm>
                <a:off x="214350" y="483105"/>
                <a:ext cx="72360" cy="2890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D2F4961-CAB8-401D-B669-128AFC6A3B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5710" y="474465"/>
                  <a:ext cx="90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33EBEF2-9A5C-4728-8C6E-5B4A5721BDD7}"/>
                    </a:ext>
                  </a:extLst>
                </p14:cNvPr>
                <p14:cNvContentPartPr/>
                <p14:nvPr/>
              </p14:nvContentPartPr>
              <p14:xfrm>
                <a:off x="295710" y="483825"/>
                <a:ext cx="150480" cy="2473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33EBEF2-9A5C-4728-8C6E-5B4A5721BD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6710" y="474825"/>
                  <a:ext cx="168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E9EB96A-C00B-44EE-8262-879E9F8DC090}"/>
                    </a:ext>
                  </a:extLst>
                </p14:cNvPr>
                <p14:cNvContentPartPr/>
                <p14:nvPr/>
              </p14:nvContentPartPr>
              <p14:xfrm>
                <a:off x="452670" y="436305"/>
                <a:ext cx="166320" cy="4564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E9EB96A-C00B-44EE-8262-879E9F8DC0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4030" y="427305"/>
                  <a:ext cx="183960" cy="47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39E0B1ED-E89C-48EF-ABD6-E2A837747EC3}"/>
              </a:ext>
            </a:extLst>
          </p:cNvPr>
          <p:cNvGrpSpPr/>
          <p:nvPr/>
        </p:nvGrpSpPr>
        <p:grpSpPr>
          <a:xfrm>
            <a:off x="316590" y="1651305"/>
            <a:ext cx="389160" cy="580320"/>
            <a:chOff x="316590" y="1651305"/>
            <a:chExt cx="38916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CD05FF3-10D6-4449-9E5C-F8CFAFA331D4}"/>
                    </a:ext>
                  </a:extLst>
                </p14:cNvPr>
                <p14:cNvContentPartPr/>
                <p14:nvPr/>
              </p14:nvContentPartPr>
              <p14:xfrm>
                <a:off x="316590" y="1697385"/>
                <a:ext cx="114840" cy="3193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CD05FF3-10D6-4449-9E5C-F8CFAFA331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7590" y="1688745"/>
                  <a:ext cx="13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06EC51DD-26CF-4FC5-A9E0-6954EF4DADFD}"/>
                    </a:ext>
                  </a:extLst>
                </p14:cNvPr>
                <p14:cNvContentPartPr/>
                <p14:nvPr/>
              </p14:nvContentPartPr>
              <p14:xfrm>
                <a:off x="444030" y="1744185"/>
                <a:ext cx="124200" cy="246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06EC51DD-26CF-4FC5-A9E0-6954EF4DAD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5030" y="1735185"/>
                  <a:ext cx="14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1E4E4C8-7DAD-49D2-AB8A-38667A79F3A8}"/>
                    </a:ext>
                  </a:extLst>
                </p14:cNvPr>
                <p14:cNvContentPartPr/>
                <p14:nvPr/>
              </p14:nvContentPartPr>
              <p14:xfrm>
                <a:off x="535470" y="1651305"/>
                <a:ext cx="170280" cy="580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1E4E4C8-7DAD-49D2-AB8A-38667A79F3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470" y="1642305"/>
                  <a:ext cx="18792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BDA2CA6D-49EC-4779-8C5D-8CF4E6C61FD7}"/>
              </a:ext>
            </a:extLst>
          </p:cNvPr>
          <p:cNvGrpSpPr/>
          <p:nvPr/>
        </p:nvGrpSpPr>
        <p:grpSpPr>
          <a:xfrm>
            <a:off x="527190" y="5326905"/>
            <a:ext cx="4722480" cy="1126800"/>
            <a:chOff x="527190" y="5326905"/>
            <a:chExt cx="4722480" cy="11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9DDE9A6-BB00-42FD-9D06-A891934B2731}"/>
                    </a:ext>
                  </a:extLst>
                </p14:cNvPr>
                <p14:cNvContentPartPr/>
                <p14:nvPr/>
              </p14:nvContentPartPr>
              <p14:xfrm>
                <a:off x="527190" y="5581065"/>
                <a:ext cx="516600" cy="433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9DDE9A6-BB00-42FD-9D06-A891934B27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190" y="5572065"/>
                  <a:ext cx="534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F41C5ED-4CCD-4488-9D85-0D92FA73B39A}"/>
                    </a:ext>
                  </a:extLst>
                </p14:cNvPr>
                <p14:cNvContentPartPr/>
                <p14:nvPr/>
              </p14:nvContentPartPr>
              <p14:xfrm>
                <a:off x="1399110" y="5837745"/>
                <a:ext cx="261720" cy="165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F41C5ED-4CCD-4488-9D85-0D92FA73B3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90470" y="5829105"/>
                  <a:ext cx="279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69B5A3D-0054-4AFB-B0FC-279591955B54}"/>
                    </a:ext>
                  </a:extLst>
                </p14:cNvPr>
                <p14:cNvContentPartPr/>
                <p14:nvPr/>
              </p14:nvContentPartPr>
              <p14:xfrm>
                <a:off x="1435470" y="5998305"/>
                <a:ext cx="198000" cy="208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69B5A3D-0054-4AFB-B0FC-279591955B5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26470" y="5989665"/>
                  <a:ext cx="215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B21A86F-3803-432A-B84E-D8FA708157C1}"/>
                    </a:ext>
                  </a:extLst>
                </p14:cNvPr>
                <p14:cNvContentPartPr/>
                <p14:nvPr/>
              </p14:nvContentPartPr>
              <p14:xfrm>
                <a:off x="2349510" y="5393505"/>
                <a:ext cx="220320" cy="2566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B21A86F-3803-432A-B84E-D8FA708157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40510" y="5384505"/>
                  <a:ext cx="237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E4A140C-EF81-48B0-A466-FDCE12ABD9D9}"/>
                    </a:ext>
                  </a:extLst>
                </p14:cNvPr>
                <p14:cNvContentPartPr/>
                <p14:nvPr/>
              </p14:nvContentPartPr>
              <p14:xfrm>
                <a:off x="2779710" y="5326905"/>
                <a:ext cx="304560" cy="2901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E4A140C-EF81-48B0-A466-FDCE12ABD9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0710" y="5318265"/>
                  <a:ext cx="322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D5CF49D-A978-4A6B-93E6-2CAF8A4791AE}"/>
                    </a:ext>
                  </a:extLst>
                </p14:cNvPr>
                <p14:cNvContentPartPr/>
                <p14:nvPr/>
              </p14:nvContentPartPr>
              <p14:xfrm>
                <a:off x="1939470" y="5737305"/>
                <a:ext cx="1977120" cy="1627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D5CF49D-A978-4A6B-93E6-2CAF8A4791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30830" y="5728665"/>
                  <a:ext cx="1994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4D8FEEE-5B09-4F7D-A362-B607ACD45895}"/>
                    </a:ext>
                  </a:extLst>
                </p14:cNvPr>
                <p14:cNvContentPartPr/>
                <p14:nvPr/>
              </p14:nvContentPartPr>
              <p14:xfrm>
                <a:off x="2111190" y="6157785"/>
                <a:ext cx="310320" cy="2959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4D8FEEE-5B09-4F7D-A362-B607ACD458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02190" y="6148785"/>
                  <a:ext cx="327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B8F4B8EA-0391-4C0F-A4D9-0C3AE13F4E6C}"/>
                    </a:ext>
                  </a:extLst>
                </p14:cNvPr>
                <p14:cNvContentPartPr/>
                <p14:nvPr/>
              </p14:nvContentPartPr>
              <p14:xfrm>
                <a:off x="2529150" y="6361545"/>
                <a:ext cx="24120" cy="302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B8F4B8EA-0391-4C0F-A4D9-0C3AE13F4E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20510" y="6352905"/>
                  <a:ext cx="41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25C3190-B4F1-4B5E-A7DF-829936CA6718}"/>
                    </a:ext>
                  </a:extLst>
                </p14:cNvPr>
                <p14:cNvContentPartPr/>
                <p14:nvPr/>
              </p14:nvContentPartPr>
              <p14:xfrm>
                <a:off x="2669910" y="6129705"/>
                <a:ext cx="200880" cy="278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25C3190-B4F1-4B5E-A7DF-829936CA67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60910" y="6121065"/>
                  <a:ext cx="218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3D559B39-2E8E-47E7-940B-8641D81144C6}"/>
                    </a:ext>
                  </a:extLst>
                </p14:cNvPr>
                <p14:cNvContentPartPr/>
                <p14:nvPr/>
              </p14:nvContentPartPr>
              <p14:xfrm>
                <a:off x="2913270" y="6143745"/>
                <a:ext cx="267120" cy="2185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3D559B39-2E8E-47E7-940B-8641D81144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04630" y="6134745"/>
                  <a:ext cx="284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18167BA-F075-4D4F-B2F6-4B458693EF65}"/>
                    </a:ext>
                  </a:extLst>
                </p14:cNvPr>
                <p14:cNvContentPartPr/>
                <p14:nvPr/>
              </p14:nvContentPartPr>
              <p14:xfrm>
                <a:off x="3249150" y="6082545"/>
                <a:ext cx="51120" cy="2577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18167BA-F075-4D4F-B2F6-4B458693EF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40510" y="6073545"/>
                  <a:ext cx="68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40DC119-9317-44C0-B694-CCC00D3EAAFB}"/>
                    </a:ext>
                  </a:extLst>
                </p14:cNvPr>
                <p14:cNvContentPartPr/>
                <p14:nvPr/>
              </p14:nvContentPartPr>
              <p14:xfrm>
                <a:off x="3240150" y="6041145"/>
                <a:ext cx="264600" cy="3157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40DC119-9317-44C0-B694-CCC00D3EAA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31510" y="6032145"/>
                  <a:ext cx="282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D594956-3274-4D52-A571-E3C5989F4BE2}"/>
                    </a:ext>
                  </a:extLst>
                </p14:cNvPr>
                <p14:cNvContentPartPr/>
                <p14:nvPr/>
              </p14:nvContentPartPr>
              <p14:xfrm>
                <a:off x="3568110" y="6181545"/>
                <a:ext cx="146520" cy="2120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D594956-3274-4D52-A571-E3C5989F4B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59470" y="6172905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9A51024E-6F55-45BE-9D88-A0004E309C7C}"/>
                    </a:ext>
                  </a:extLst>
                </p14:cNvPr>
                <p14:cNvContentPartPr/>
                <p14:nvPr/>
              </p14:nvContentPartPr>
              <p14:xfrm>
                <a:off x="3553710" y="6319785"/>
                <a:ext cx="151560" cy="223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9A51024E-6F55-45BE-9D88-A0004E309C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45070" y="6311145"/>
                  <a:ext cx="169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9B63231-4DCA-42BA-91E5-ACD5B8294783}"/>
                    </a:ext>
                  </a:extLst>
                </p14:cNvPr>
                <p14:cNvContentPartPr/>
                <p14:nvPr/>
              </p14:nvContentPartPr>
              <p14:xfrm>
                <a:off x="3874470" y="6264705"/>
                <a:ext cx="20520" cy="201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9B63231-4DCA-42BA-91E5-ACD5B82947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65830" y="6255705"/>
                  <a:ext cx="38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5DE657D-B8ED-4CCF-8262-532CA79D1B1E}"/>
                    </a:ext>
                  </a:extLst>
                </p14:cNvPr>
                <p14:cNvContentPartPr/>
                <p14:nvPr/>
              </p14:nvContentPartPr>
              <p14:xfrm>
                <a:off x="4038990" y="6021705"/>
                <a:ext cx="158400" cy="2898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5DE657D-B8ED-4CCF-8262-532CA79D1B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30350" y="6012705"/>
                  <a:ext cx="176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A46A3BA-C247-40F6-B601-873D977FD34F}"/>
                    </a:ext>
                  </a:extLst>
                </p14:cNvPr>
                <p14:cNvContentPartPr/>
                <p14:nvPr/>
              </p14:nvContentPartPr>
              <p14:xfrm>
                <a:off x="4206390" y="6066705"/>
                <a:ext cx="227880" cy="2350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A46A3BA-C247-40F6-B601-873D977FD3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7390" y="6058065"/>
                  <a:ext cx="245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0667367-BFDF-4336-8206-CD9CAB4B0FAF}"/>
                    </a:ext>
                  </a:extLst>
                </p14:cNvPr>
                <p14:cNvContentPartPr/>
                <p14:nvPr/>
              </p14:nvContentPartPr>
              <p14:xfrm>
                <a:off x="3796350" y="5717505"/>
                <a:ext cx="673920" cy="662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0667367-BFDF-4336-8206-CD9CAB4B0F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87710" y="5708505"/>
                  <a:ext cx="691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F653E22-597E-4658-880A-CEB69B56FEB0}"/>
                    </a:ext>
                  </a:extLst>
                </p14:cNvPr>
                <p14:cNvContentPartPr/>
                <p14:nvPr/>
              </p14:nvContentPartPr>
              <p14:xfrm>
                <a:off x="4954830" y="5647665"/>
                <a:ext cx="294840" cy="486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F653E22-597E-4658-880A-CEB69B56FE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46190" y="5638665"/>
                  <a:ext cx="312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77932B67-1F70-4ED1-9E52-6369F3380EE1}"/>
                    </a:ext>
                  </a:extLst>
                </p14:cNvPr>
                <p14:cNvContentPartPr/>
                <p14:nvPr/>
              </p14:nvContentPartPr>
              <p14:xfrm>
                <a:off x="4995870" y="5854665"/>
                <a:ext cx="239040" cy="356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77932B67-1F70-4ED1-9E52-6369F3380E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86870" y="5845665"/>
                  <a:ext cx="2566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D091BAFD-C85D-47E2-B41B-09AF0763ABF9}"/>
              </a:ext>
            </a:extLst>
          </p:cNvPr>
          <p:cNvGrpSpPr/>
          <p:nvPr/>
        </p:nvGrpSpPr>
        <p:grpSpPr>
          <a:xfrm>
            <a:off x="5766990" y="5436345"/>
            <a:ext cx="1605960" cy="397080"/>
            <a:chOff x="5766990" y="5436345"/>
            <a:chExt cx="16059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29188FE-BF1D-4E50-8EA6-FF23D0D0F032}"/>
                    </a:ext>
                  </a:extLst>
                </p14:cNvPr>
                <p14:cNvContentPartPr/>
                <p14:nvPr/>
              </p14:nvContentPartPr>
              <p14:xfrm>
                <a:off x="5766990" y="5573505"/>
                <a:ext cx="240480" cy="2599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29188FE-BF1D-4E50-8EA6-FF23D0D0F0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57990" y="5564865"/>
                  <a:ext cx="258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D0A40B03-2B7D-40CF-B9D5-75685BC9C28F}"/>
                    </a:ext>
                  </a:extLst>
                </p14:cNvPr>
                <p14:cNvContentPartPr/>
                <p14:nvPr/>
              </p14:nvContentPartPr>
              <p14:xfrm>
                <a:off x="6142470" y="5607705"/>
                <a:ext cx="235440" cy="1893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D0A40B03-2B7D-40CF-B9D5-75685BC9C2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33830" y="5599065"/>
                  <a:ext cx="253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5C57EAFA-D54A-471B-B9CB-1A49A8F9B591}"/>
                    </a:ext>
                  </a:extLst>
                </p14:cNvPr>
                <p14:cNvContentPartPr/>
                <p14:nvPr/>
              </p14:nvContentPartPr>
              <p14:xfrm>
                <a:off x="6523350" y="5582505"/>
                <a:ext cx="375480" cy="1792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5C57EAFA-D54A-471B-B9CB-1A49A8F9B5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14710" y="5573505"/>
                  <a:ext cx="39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2337A9BD-D583-49D8-BF6E-3044B0462B6F}"/>
                    </a:ext>
                  </a:extLst>
                </p14:cNvPr>
                <p14:cNvContentPartPr/>
                <p14:nvPr/>
              </p14:nvContentPartPr>
              <p14:xfrm>
                <a:off x="7075950" y="5499345"/>
                <a:ext cx="101880" cy="3164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337A9BD-D583-49D8-BF6E-3044B0462B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6950" y="5490345"/>
                  <a:ext cx="119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9037514-0797-40D6-AE39-D6BA43F715C6}"/>
                    </a:ext>
                  </a:extLst>
                </p14:cNvPr>
                <p14:cNvContentPartPr/>
                <p14:nvPr/>
              </p14:nvContentPartPr>
              <p14:xfrm>
                <a:off x="6895590" y="5436345"/>
                <a:ext cx="477360" cy="547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9037514-0797-40D6-AE39-D6BA43F715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86950" y="5427345"/>
                  <a:ext cx="495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67BBD868-2F5F-4E9D-AE29-8DF985042BF8}"/>
                    </a:ext>
                  </a:extLst>
                </p14:cNvPr>
                <p14:cNvContentPartPr/>
                <p14:nvPr/>
              </p14:nvContentPartPr>
              <p14:xfrm>
                <a:off x="7087470" y="5588985"/>
                <a:ext cx="218880" cy="594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67BBD868-2F5F-4E9D-AE29-8DF985042BF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78830" y="5579985"/>
                  <a:ext cx="2365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D025AD06-B2BE-41FE-A69D-ED4A1FBE6B66}"/>
              </a:ext>
            </a:extLst>
          </p:cNvPr>
          <p:cNvGrpSpPr/>
          <p:nvPr/>
        </p:nvGrpSpPr>
        <p:grpSpPr>
          <a:xfrm>
            <a:off x="307950" y="6275505"/>
            <a:ext cx="1184760" cy="153360"/>
            <a:chOff x="307950" y="6275505"/>
            <a:chExt cx="1184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EF04C961-18E5-4124-A519-CB18148A6605}"/>
                    </a:ext>
                  </a:extLst>
                </p14:cNvPr>
                <p14:cNvContentPartPr/>
                <p14:nvPr/>
              </p14:nvContentPartPr>
              <p14:xfrm>
                <a:off x="307950" y="6275505"/>
                <a:ext cx="948960" cy="234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F04C961-18E5-4124-A519-CB18148A66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8950" y="6266865"/>
                  <a:ext cx="966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5BD8A682-F358-4E63-9585-C640E2DF48B8}"/>
                    </a:ext>
                  </a:extLst>
                </p14:cNvPr>
                <p14:cNvContentPartPr/>
                <p14:nvPr/>
              </p14:nvContentPartPr>
              <p14:xfrm>
                <a:off x="318030" y="6371265"/>
                <a:ext cx="1174680" cy="576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5BD8A682-F358-4E63-9585-C640E2DF48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9030" y="6362625"/>
                  <a:ext cx="11923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E23D7923-AFF0-4177-8DE6-A2FB9528F245}"/>
              </a:ext>
            </a:extLst>
          </p:cNvPr>
          <p:cNvGrpSpPr/>
          <p:nvPr/>
        </p:nvGrpSpPr>
        <p:grpSpPr>
          <a:xfrm>
            <a:off x="5824950" y="6102705"/>
            <a:ext cx="2161080" cy="181440"/>
            <a:chOff x="5824950" y="6102705"/>
            <a:chExt cx="21610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2DE8438-CB51-4A7A-8A94-9195B569CB11}"/>
                    </a:ext>
                  </a:extLst>
                </p14:cNvPr>
                <p14:cNvContentPartPr/>
                <p14:nvPr/>
              </p14:nvContentPartPr>
              <p14:xfrm>
                <a:off x="5824950" y="6102705"/>
                <a:ext cx="1793880" cy="165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2DE8438-CB51-4A7A-8A94-9195B569CB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16310" y="6093705"/>
                  <a:ext cx="1811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5B037387-C245-4DAC-A156-4CCC228E1366}"/>
                    </a:ext>
                  </a:extLst>
                </p14:cNvPr>
                <p14:cNvContentPartPr/>
                <p14:nvPr/>
              </p14:nvContentPartPr>
              <p14:xfrm>
                <a:off x="5882550" y="6259665"/>
                <a:ext cx="2103480" cy="244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5B037387-C245-4DAC-A156-4CCC228E13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3910" y="6250665"/>
                  <a:ext cx="21211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54BEE96-CB41-4925-848E-BEF94EA0CE3A}"/>
              </a:ext>
            </a:extLst>
          </p:cNvPr>
          <p:cNvGrpSpPr/>
          <p:nvPr/>
        </p:nvGrpSpPr>
        <p:grpSpPr>
          <a:xfrm>
            <a:off x="1525260" y="2116815"/>
            <a:ext cx="368280" cy="139320"/>
            <a:chOff x="1525260" y="2116815"/>
            <a:chExt cx="3682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E746C5A-A9EE-47A5-BA4E-604191B5B0FE}"/>
                    </a:ext>
                  </a:extLst>
                </p14:cNvPr>
                <p14:cNvContentPartPr/>
                <p14:nvPr/>
              </p14:nvContentPartPr>
              <p14:xfrm>
                <a:off x="1596900" y="2125815"/>
                <a:ext cx="41760" cy="1036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E746C5A-A9EE-47A5-BA4E-604191B5B0F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87900" y="2116815"/>
                  <a:ext cx="59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88C74C3-9E33-487E-BBAE-5967190A7698}"/>
                    </a:ext>
                  </a:extLst>
                </p14:cNvPr>
                <p14:cNvContentPartPr/>
                <p14:nvPr/>
              </p14:nvContentPartPr>
              <p14:xfrm>
                <a:off x="1525260" y="2126175"/>
                <a:ext cx="173880" cy="129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88C74C3-9E33-487E-BBAE-5967190A76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16620" y="2117535"/>
                  <a:ext cx="19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40014BA-F9CD-431D-89BD-B8BACD052BBD}"/>
                    </a:ext>
                  </a:extLst>
                </p14:cNvPr>
                <p14:cNvContentPartPr/>
                <p14:nvPr/>
              </p14:nvContentPartPr>
              <p14:xfrm>
                <a:off x="1745940" y="2116815"/>
                <a:ext cx="147600" cy="105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40014BA-F9CD-431D-89BD-B8BACD052B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36940" y="2108175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79898B8-3D7C-4FB0-BCA4-4FA387A75882}"/>
                  </a:ext>
                </a:extLst>
              </p14:cNvPr>
              <p14:cNvContentPartPr/>
              <p14:nvPr/>
            </p14:nvContentPartPr>
            <p14:xfrm>
              <a:off x="901994" y="1519225"/>
              <a:ext cx="656640" cy="986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79898B8-3D7C-4FB0-BCA4-4FA387A7588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6354" y="1447585"/>
                <a:ext cx="728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2B8C569-3410-411C-9637-7C453A42CE2B}"/>
                  </a:ext>
                </a:extLst>
              </p14:cNvPr>
              <p14:cNvContentPartPr/>
              <p14:nvPr/>
            </p14:nvContentPartPr>
            <p14:xfrm>
              <a:off x="972914" y="1648465"/>
              <a:ext cx="732960" cy="9144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2B8C569-3410-411C-9637-7C453A42CE2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36914" y="1576825"/>
                <a:ext cx="804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31C583C-3EED-45BF-8852-17B2F1F4D8B4}"/>
                  </a:ext>
                </a:extLst>
              </p14:cNvPr>
              <p14:cNvContentPartPr/>
              <p14:nvPr/>
            </p14:nvContentPartPr>
            <p14:xfrm>
              <a:off x="915314" y="1826305"/>
              <a:ext cx="768600" cy="12708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31C583C-3EED-45BF-8852-17B2F1F4D8B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9314" y="1754665"/>
                <a:ext cx="840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27D6A35-AD4E-41C1-B994-E4B2FA2C4FDA}"/>
                  </a:ext>
                </a:extLst>
              </p14:cNvPr>
              <p14:cNvContentPartPr/>
              <p14:nvPr/>
            </p14:nvContentPartPr>
            <p14:xfrm>
              <a:off x="955994" y="2010265"/>
              <a:ext cx="695520" cy="7776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27D6A35-AD4E-41C1-B994-E4B2FA2C4FD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20354" y="1938625"/>
                <a:ext cx="767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E658555-5714-495D-B3B9-7493ED92B663}"/>
                  </a:ext>
                </a:extLst>
              </p14:cNvPr>
              <p14:cNvContentPartPr/>
              <p14:nvPr/>
            </p14:nvContentPartPr>
            <p14:xfrm>
              <a:off x="909554" y="2125105"/>
              <a:ext cx="787680" cy="9000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E658555-5714-495D-B3B9-7493ED92B66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73914" y="2053105"/>
                <a:ext cx="8593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5143ECD-79E9-40D7-BDA6-CA0FD62D825A}"/>
                  </a:ext>
                </a:extLst>
              </p14:cNvPr>
              <p14:cNvContentPartPr/>
              <p14:nvPr/>
            </p14:nvContentPartPr>
            <p14:xfrm>
              <a:off x="969674" y="2195665"/>
              <a:ext cx="831960" cy="13608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5143ECD-79E9-40D7-BDA6-CA0FD62D825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33674" y="2124025"/>
                <a:ext cx="9036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AFDE4C6-9C5E-4A42-8DFB-814FF733237B}"/>
                  </a:ext>
                </a:extLst>
              </p14:cNvPr>
              <p14:cNvContentPartPr/>
              <p14:nvPr/>
            </p14:nvContentPartPr>
            <p14:xfrm>
              <a:off x="877874" y="1594825"/>
              <a:ext cx="54720" cy="71928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AFDE4C6-9C5E-4A42-8DFB-814FF733237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1874" y="1523185"/>
                <a:ext cx="12636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6B90B40C-6CA2-4755-B00C-6D65D3AE435A}"/>
                  </a:ext>
                </a:extLst>
              </p14:cNvPr>
              <p14:cNvContentPartPr/>
              <p14:nvPr/>
            </p14:nvContentPartPr>
            <p14:xfrm>
              <a:off x="962114" y="1476745"/>
              <a:ext cx="809640" cy="73224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6B90B40C-6CA2-4755-B00C-6D65D3AE435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26114" y="1404745"/>
                <a:ext cx="88128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0F77FB11-D230-4380-BA3D-8472740891FB}"/>
                  </a:ext>
                </a:extLst>
              </p14:cNvPr>
              <p14:cNvContentPartPr/>
              <p14:nvPr/>
            </p14:nvContentPartPr>
            <p14:xfrm>
              <a:off x="996674" y="1827385"/>
              <a:ext cx="193680" cy="939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0F77FB11-D230-4380-BA3D-8472740891F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60674" y="1755385"/>
                <a:ext cx="265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8E56C824-0280-427F-BFCE-2E4B75FDDB3F}"/>
                  </a:ext>
                </a:extLst>
              </p14:cNvPr>
              <p14:cNvContentPartPr/>
              <p14:nvPr/>
            </p14:nvContentPartPr>
            <p14:xfrm>
              <a:off x="957794" y="1847905"/>
              <a:ext cx="172440" cy="7092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8E56C824-0280-427F-BFCE-2E4B75FDDB3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21794" y="1776265"/>
                <a:ext cx="244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53CB6214-DB19-4A7A-B4E4-D2DD0675FE52}"/>
                  </a:ext>
                </a:extLst>
              </p14:cNvPr>
              <p14:cNvContentPartPr/>
              <p14:nvPr/>
            </p14:nvContentPartPr>
            <p14:xfrm>
              <a:off x="-2028766" y="535345"/>
              <a:ext cx="360" cy="36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53CB6214-DB19-4A7A-B4E4-D2DD0675FE5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-2037406" y="5263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o 78">
            <a:extLst>
              <a:ext uri="{FF2B5EF4-FFF2-40B4-BE49-F238E27FC236}">
                <a16:creationId xmlns:a16="http://schemas.microsoft.com/office/drawing/2014/main" id="{5A08E8FD-2565-4EBE-A893-7ED8B0C9C7B2}"/>
              </a:ext>
            </a:extLst>
          </p:cNvPr>
          <p:cNvGrpSpPr/>
          <p:nvPr/>
        </p:nvGrpSpPr>
        <p:grpSpPr>
          <a:xfrm>
            <a:off x="8708594" y="2145265"/>
            <a:ext cx="1004760" cy="322560"/>
            <a:chOff x="8708594" y="2145265"/>
            <a:chExt cx="100476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7DDFB56-0E50-46F4-8FE5-620345AFA5CC}"/>
                    </a:ext>
                  </a:extLst>
                </p14:cNvPr>
                <p14:cNvContentPartPr/>
                <p14:nvPr/>
              </p14:nvContentPartPr>
              <p14:xfrm>
                <a:off x="8734514" y="2205025"/>
                <a:ext cx="201960" cy="1393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7DDFB56-0E50-46F4-8FE5-620345AFA5C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25874" y="2196385"/>
                  <a:ext cx="219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ED2F7B5-0B52-4ED0-A2A1-306AE40F01E9}"/>
                    </a:ext>
                  </a:extLst>
                </p14:cNvPr>
                <p14:cNvContentPartPr/>
                <p14:nvPr/>
              </p14:nvContentPartPr>
              <p14:xfrm>
                <a:off x="8995154" y="2234905"/>
                <a:ext cx="157320" cy="112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ED2F7B5-0B52-4ED0-A2A1-306AE40F01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86514" y="2226265"/>
                  <a:ext cx="174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CCE90BF-E280-4EEF-BDB2-2AF1A1A94C6A}"/>
                    </a:ext>
                  </a:extLst>
                </p14:cNvPr>
                <p14:cNvContentPartPr/>
                <p14:nvPr/>
              </p14:nvContentPartPr>
              <p14:xfrm>
                <a:off x="9242114" y="2190625"/>
                <a:ext cx="48960" cy="13644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CCE90BF-E280-4EEF-BDB2-2AF1A1A94C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33114" y="2181985"/>
                  <a:ext cx="66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1A24C35-0933-47D4-BB21-7123856B3F05}"/>
                    </a:ext>
                  </a:extLst>
                </p14:cNvPr>
                <p14:cNvContentPartPr/>
                <p14:nvPr/>
              </p14:nvContentPartPr>
              <p14:xfrm>
                <a:off x="9107834" y="2205025"/>
                <a:ext cx="259200" cy="345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1A24C35-0933-47D4-BB21-7123856B3F0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98834" y="2196025"/>
                  <a:ext cx="276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CE7C280-E2F9-4BCD-83A5-02273B581580}"/>
                    </a:ext>
                  </a:extLst>
                </p14:cNvPr>
                <p14:cNvContentPartPr/>
                <p14:nvPr/>
              </p14:nvContentPartPr>
              <p14:xfrm>
                <a:off x="9400514" y="2163985"/>
                <a:ext cx="206280" cy="164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CE7C280-E2F9-4BCD-83A5-02273B5815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91514" y="2154985"/>
                  <a:ext cx="223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2616313-7661-4E25-8A99-73E1180C2B58}"/>
                    </a:ext>
                  </a:extLst>
                </p14:cNvPr>
                <p14:cNvContentPartPr/>
                <p14:nvPr/>
              </p14:nvContentPartPr>
              <p14:xfrm>
                <a:off x="8708594" y="2423905"/>
                <a:ext cx="851760" cy="439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2616313-7661-4E25-8A99-73E1180C2B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99954" y="2414905"/>
                  <a:ext cx="869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DE5A29A-80CA-47F1-B673-1A44308AC200}"/>
                    </a:ext>
                  </a:extLst>
                </p14:cNvPr>
                <p14:cNvContentPartPr/>
                <p14:nvPr/>
              </p14:nvContentPartPr>
              <p14:xfrm>
                <a:off x="9653954" y="2145265"/>
                <a:ext cx="46800" cy="169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DE5A29A-80CA-47F1-B673-1A44308AC2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45314" y="2136625"/>
                  <a:ext cx="64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6B1FE2A-85BB-4CF8-B23B-060ACFA5D53F}"/>
                    </a:ext>
                  </a:extLst>
                </p14:cNvPr>
                <p14:cNvContentPartPr/>
                <p14:nvPr/>
              </p14:nvContentPartPr>
              <p14:xfrm>
                <a:off x="9671954" y="2270905"/>
                <a:ext cx="41400" cy="381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6B1FE2A-85BB-4CF8-B23B-060ACFA5D5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62954" y="2261905"/>
                  <a:ext cx="590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8D70C0B5-697B-41E0-A382-161E42D67D3B}"/>
              </a:ext>
            </a:extLst>
          </p:cNvPr>
          <p:cNvGrpSpPr/>
          <p:nvPr/>
        </p:nvGrpSpPr>
        <p:grpSpPr>
          <a:xfrm>
            <a:off x="9954914" y="2013505"/>
            <a:ext cx="1546920" cy="377280"/>
            <a:chOff x="9954914" y="2013505"/>
            <a:chExt cx="154692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612C534-89D0-4D46-B0E0-E1A9A7F83F56}"/>
                    </a:ext>
                  </a:extLst>
                </p14:cNvPr>
                <p14:cNvContentPartPr/>
                <p14:nvPr/>
              </p14:nvContentPartPr>
              <p14:xfrm>
                <a:off x="9954914" y="2081905"/>
                <a:ext cx="329400" cy="1890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612C534-89D0-4D46-B0E0-E1A9A7F83F5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45914" y="2072905"/>
                  <a:ext cx="347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38FD48D-53E2-4DFD-9CCB-CA1469E3BF2A}"/>
                    </a:ext>
                  </a:extLst>
                </p14:cNvPr>
                <p14:cNvContentPartPr/>
                <p14:nvPr/>
              </p14:nvContentPartPr>
              <p14:xfrm>
                <a:off x="10237514" y="2039785"/>
                <a:ext cx="137520" cy="630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38FD48D-53E2-4DFD-9CCB-CA1469E3BF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28874" y="2031145"/>
                  <a:ext cx="155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BBF5DD5-6280-4AF2-A3E8-924B45C34ABF}"/>
                    </a:ext>
                  </a:extLst>
                </p14:cNvPr>
                <p14:cNvContentPartPr/>
                <p14:nvPr/>
              </p14:nvContentPartPr>
              <p14:xfrm>
                <a:off x="10599314" y="2013505"/>
                <a:ext cx="141120" cy="3772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BBF5DD5-6280-4AF2-A3E8-924B45C34AB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590674" y="2004505"/>
                  <a:ext cx="158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4758F3E-E4FD-4B82-A107-B02D51E71CB5}"/>
                    </a:ext>
                  </a:extLst>
                </p14:cNvPr>
                <p14:cNvContentPartPr/>
                <p14:nvPr/>
              </p14:nvContentPartPr>
              <p14:xfrm>
                <a:off x="10800554" y="2104945"/>
                <a:ext cx="108360" cy="1062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4758F3E-E4FD-4B82-A107-B02D51E71C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91914" y="2095945"/>
                  <a:ext cx="126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5BCE887-A90F-4A85-96B9-747581B82DE6}"/>
                    </a:ext>
                  </a:extLst>
                </p14:cNvPr>
                <p14:cNvContentPartPr/>
                <p14:nvPr/>
              </p14:nvContentPartPr>
              <p14:xfrm>
                <a:off x="10943834" y="2096665"/>
                <a:ext cx="166680" cy="1123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5BCE887-A90F-4A85-96B9-747581B82D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34834" y="2088025"/>
                  <a:ext cx="18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F29AD01-A2F4-4BEC-8873-5D9D28C0CEA1}"/>
                    </a:ext>
                  </a:extLst>
                </p14:cNvPr>
                <p14:cNvContentPartPr/>
                <p14:nvPr/>
              </p14:nvContentPartPr>
              <p14:xfrm>
                <a:off x="11193674" y="2044465"/>
                <a:ext cx="308160" cy="1378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F29AD01-A2F4-4BEC-8873-5D9D28C0CEA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184674" y="2035825"/>
                  <a:ext cx="32580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8C372BDE-D8F7-4A30-87D7-02EF8B517926}"/>
                  </a:ext>
                </a:extLst>
              </p14:cNvPr>
              <p14:cNvContentPartPr/>
              <p14:nvPr/>
            </p14:nvContentPartPr>
            <p14:xfrm>
              <a:off x="8755394" y="2667265"/>
              <a:ext cx="110880" cy="1090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8C372BDE-D8F7-4A30-87D7-02EF8B51792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746394" y="2658625"/>
                <a:ext cx="128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C49564B8-6669-4EBC-895C-B34C72B3AD94}"/>
                  </a:ext>
                </a:extLst>
              </p14:cNvPr>
              <p14:cNvContentPartPr/>
              <p14:nvPr/>
            </p14:nvContentPartPr>
            <p14:xfrm>
              <a:off x="8953754" y="2701465"/>
              <a:ext cx="157320" cy="6804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C49564B8-6669-4EBC-895C-B34C72B3AD9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945114" y="2692825"/>
                <a:ext cx="1749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AA0C470F-72C2-4F9E-9AFE-A4795CDF8620}"/>
                  </a:ext>
                </a:extLst>
              </p14:cNvPr>
              <p14:cNvContentPartPr/>
              <p14:nvPr/>
            </p14:nvContentPartPr>
            <p14:xfrm>
              <a:off x="8699234" y="2880385"/>
              <a:ext cx="429840" cy="24048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AA0C470F-72C2-4F9E-9AFE-A4795CDF862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690594" y="2871745"/>
                <a:ext cx="4474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861B8B23-4FE7-48B9-97B5-6F4D9F14CD79}"/>
              </a:ext>
            </a:extLst>
          </p:cNvPr>
          <p:cNvGrpSpPr/>
          <p:nvPr/>
        </p:nvGrpSpPr>
        <p:grpSpPr>
          <a:xfrm>
            <a:off x="9364514" y="2492665"/>
            <a:ext cx="2325960" cy="621000"/>
            <a:chOff x="9364514" y="2492665"/>
            <a:chExt cx="232596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69CE432-E0C3-489E-9202-7F707C1285F4}"/>
                    </a:ext>
                  </a:extLst>
                </p14:cNvPr>
                <p14:cNvContentPartPr/>
                <p14:nvPr/>
              </p14:nvContentPartPr>
              <p14:xfrm>
                <a:off x="9364514" y="2658985"/>
                <a:ext cx="176760" cy="1216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69CE432-E0C3-489E-9202-7F707C1285F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55874" y="2650345"/>
                  <a:ext cx="194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B705914-DF6E-469B-8551-E45E42D4F8E2}"/>
                    </a:ext>
                  </a:extLst>
                </p14:cNvPr>
                <p14:cNvContentPartPr/>
                <p14:nvPr/>
              </p14:nvContentPartPr>
              <p14:xfrm>
                <a:off x="9567554" y="2646385"/>
                <a:ext cx="150840" cy="997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B705914-DF6E-469B-8551-E45E42D4F8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58914" y="2637385"/>
                  <a:ext cx="168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A9B418B-92BD-4884-8907-AA4737041842}"/>
                    </a:ext>
                  </a:extLst>
                </p14:cNvPr>
                <p14:cNvContentPartPr/>
                <p14:nvPr/>
              </p14:nvContentPartPr>
              <p14:xfrm>
                <a:off x="9778514" y="2658625"/>
                <a:ext cx="166320" cy="856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A9B418B-92BD-4884-8907-AA47370418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69874" y="2649625"/>
                  <a:ext cx="183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71EA187-6674-463C-A216-C179AEAE6C85}"/>
                    </a:ext>
                  </a:extLst>
                </p14:cNvPr>
                <p14:cNvContentPartPr/>
                <p14:nvPr/>
              </p14:nvContentPartPr>
              <p14:xfrm>
                <a:off x="10039514" y="2540185"/>
                <a:ext cx="144360" cy="1789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71EA187-6674-463C-A216-C179AEAE6C8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30874" y="2531545"/>
                  <a:ext cx="162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FE5BDFE-44B4-43C4-A5DE-B8E398A49502}"/>
                    </a:ext>
                  </a:extLst>
                </p14:cNvPr>
                <p14:cNvContentPartPr/>
                <p14:nvPr/>
              </p14:nvContentPartPr>
              <p14:xfrm>
                <a:off x="10124474" y="2492665"/>
                <a:ext cx="67680" cy="1483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FE5BDFE-44B4-43C4-A5DE-B8E398A495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15474" y="2484025"/>
                  <a:ext cx="85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9C81CD4-68C0-4096-8691-311CCBD0F537}"/>
                    </a:ext>
                  </a:extLst>
                </p14:cNvPr>
                <p14:cNvContentPartPr/>
                <p14:nvPr/>
              </p14:nvContentPartPr>
              <p14:xfrm>
                <a:off x="9941594" y="2637745"/>
                <a:ext cx="96480" cy="72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9C81CD4-68C0-4096-8691-311CCBD0F53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32954" y="2629105"/>
                  <a:ext cx="114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7DBB04E-9882-4A7C-8673-C5FB3DCFA434}"/>
                    </a:ext>
                  </a:extLst>
                </p14:cNvPr>
                <p14:cNvContentPartPr/>
                <p14:nvPr/>
              </p14:nvContentPartPr>
              <p14:xfrm>
                <a:off x="10229954" y="2536585"/>
                <a:ext cx="198720" cy="2775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7DBB04E-9882-4A7C-8673-C5FB3DCFA4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20954" y="2527945"/>
                  <a:ext cx="216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B1E20AA-353B-4DE6-B688-FEBEA01A2465}"/>
                    </a:ext>
                  </a:extLst>
                </p14:cNvPr>
                <p14:cNvContentPartPr/>
                <p14:nvPr/>
              </p14:nvContentPartPr>
              <p14:xfrm>
                <a:off x="10375034" y="2535505"/>
                <a:ext cx="96120" cy="489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B1E20AA-353B-4DE6-B688-FEBEA01A24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66034" y="2526865"/>
                  <a:ext cx="113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D57743B-F20D-4DF4-A883-1041594FE17C}"/>
                    </a:ext>
                  </a:extLst>
                </p14:cNvPr>
                <p14:cNvContentPartPr/>
                <p14:nvPr/>
              </p14:nvContentPartPr>
              <p14:xfrm>
                <a:off x="10513634" y="2581585"/>
                <a:ext cx="213120" cy="1126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D57743B-F20D-4DF4-A883-1041594FE1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04634" y="2572585"/>
                  <a:ext cx="230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585DF9D-BF0B-492A-AA2B-9760E8C83470}"/>
                    </a:ext>
                  </a:extLst>
                </p14:cNvPr>
                <p14:cNvContentPartPr/>
                <p14:nvPr/>
              </p14:nvContentPartPr>
              <p14:xfrm>
                <a:off x="10656554" y="2615785"/>
                <a:ext cx="290520" cy="76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585DF9D-BF0B-492A-AA2B-9760E8C8347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47554" y="2606785"/>
                  <a:ext cx="308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30B070B-560E-4415-A6B0-F53591C47405}"/>
                    </a:ext>
                  </a:extLst>
                </p14:cNvPr>
                <p14:cNvContentPartPr/>
                <p14:nvPr/>
              </p14:nvContentPartPr>
              <p14:xfrm>
                <a:off x="10899914" y="2493385"/>
                <a:ext cx="290520" cy="1825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30B070B-560E-4415-A6B0-F53591C4740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91274" y="2484385"/>
                  <a:ext cx="308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5A43148-5ECC-4468-9935-CD93FF3437E4}"/>
                    </a:ext>
                  </a:extLst>
                </p14:cNvPr>
                <p14:cNvContentPartPr/>
                <p14:nvPr/>
              </p14:nvContentPartPr>
              <p14:xfrm>
                <a:off x="11153714" y="2572585"/>
                <a:ext cx="138600" cy="1051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5A43148-5ECC-4468-9935-CD93FF3437E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145074" y="2563585"/>
                  <a:ext cx="156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A7FC768-A755-4E8A-81E5-3957BC0113E8}"/>
                    </a:ext>
                  </a:extLst>
                </p14:cNvPr>
                <p14:cNvContentPartPr/>
                <p14:nvPr/>
              </p14:nvContentPartPr>
              <p14:xfrm>
                <a:off x="11311394" y="2576545"/>
                <a:ext cx="218520" cy="835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A7FC768-A755-4E8A-81E5-3957BC0113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302394" y="2567905"/>
                  <a:ext cx="236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8919826-69BC-4E4B-9DF6-7ED568826446}"/>
                    </a:ext>
                  </a:extLst>
                </p14:cNvPr>
                <p14:cNvContentPartPr/>
                <p14:nvPr/>
              </p14:nvContentPartPr>
              <p14:xfrm>
                <a:off x="9424634" y="3021145"/>
                <a:ext cx="258840" cy="900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8919826-69BC-4E4B-9DF6-7ED56882644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15634" y="3012145"/>
                  <a:ext cx="276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E7E3681-C6AB-4657-A4CB-60C7BDC1FA0A}"/>
                    </a:ext>
                  </a:extLst>
                </p14:cNvPr>
                <p14:cNvContentPartPr/>
                <p14:nvPr/>
              </p14:nvContentPartPr>
              <p14:xfrm>
                <a:off x="9756554" y="3031585"/>
                <a:ext cx="167760" cy="734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E7E3681-C6AB-4657-A4CB-60C7BDC1FA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47914" y="3022585"/>
                  <a:ext cx="185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8180293-80BB-4758-9B45-0AC5723C4A14}"/>
                    </a:ext>
                  </a:extLst>
                </p14:cNvPr>
                <p14:cNvContentPartPr/>
                <p14:nvPr/>
              </p14:nvContentPartPr>
              <p14:xfrm>
                <a:off x="9937634" y="3004945"/>
                <a:ext cx="335880" cy="943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8180293-80BB-4758-9B45-0AC5723C4A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28634" y="2996305"/>
                  <a:ext cx="353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FC8F732-98F7-4913-8EC2-B20EF7C26C97}"/>
                    </a:ext>
                  </a:extLst>
                </p14:cNvPr>
                <p14:cNvContentPartPr/>
                <p14:nvPr/>
              </p14:nvContentPartPr>
              <p14:xfrm>
                <a:off x="10213034" y="2908465"/>
                <a:ext cx="115200" cy="936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FC8F732-98F7-4913-8EC2-B20EF7C26C9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04394" y="2899465"/>
                  <a:ext cx="132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0094923-81CB-49DE-AB43-0B7F86CB4C0E}"/>
                    </a:ext>
                  </a:extLst>
                </p14:cNvPr>
                <p14:cNvContentPartPr/>
                <p14:nvPr/>
              </p14:nvContentPartPr>
              <p14:xfrm>
                <a:off x="10360994" y="3004225"/>
                <a:ext cx="188640" cy="1094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0094923-81CB-49DE-AB43-0B7F86CB4C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52354" y="2995585"/>
                  <a:ext cx="206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7FD217B-5EAC-499C-962F-90A74BD75B41}"/>
                    </a:ext>
                  </a:extLst>
                </p14:cNvPr>
                <p14:cNvContentPartPr/>
                <p14:nvPr/>
              </p14:nvContentPartPr>
              <p14:xfrm>
                <a:off x="10770674" y="2985865"/>
                <a:ext cx="150120" cy="846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7FD217B-5EAC-499C-962F-90A74BD75B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61674" y="2976865"/>
                  <a:ext cx="167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0A545C6-4C3C-457C-A90F-4A2DB4D01A2F}"/>
                    </a:ext>
                  </a:extLst>
                </p14:cNvPr>
                <p14:cNvContentPartPr/>
                <p14:nvPr/>
              </p14:nvContentPartPr>
              <p14:xfrm>
                <a:off x="10918634" y="3018265"/>
                <a:ext cx="183240" cy="594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0A545C6-4C3C-457C-A90F-4A2DB4D01A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09994" y="3009265"/>
                  <a:ext cx="200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018B382-97F5-4DD9-9184-07948D6F51EA}"/>
                    </a:ext>
                  </a:extLst>
                </p14:cNvPr>
                <p14:cNvContentPartPr/>
                <p14:nvPr/>
              </p14:nvContentPartPr>
              <p14:xfrm>
                <a:off x="11137154" y="2821345"/>
                <a:ext cx="397080" cy="2354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018B382-97F5-4DD9-9184-07948D6F51E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28154" y="2812705"/>
                  <a:ext cx="414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BB31568-E0B5-46A6-B8C7-AE71ABBB7568}"/>
                    </a:ext>
                  </a:extLst>
                </p14:cNvPr>
                <p14:cNvContentPartPr/>
                <p14:nvPr/>
              </p14:nvContentPartPr>
              <p14:xfrm>
                <a:off x="11454314" y="2898745"/>
                <a:ext cx="236160" cy="1486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BB31568-E0B5-46A6-B8C7-AE71ABBB75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445674" y="2890105"/>
                  <a:ext cx="253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24CED1B-05EC-475E-8547-8B60821FB263}"/>
                    </a:ext>
                  </a:extLst>
                </p14:cNvPr>
                <p14:cNvContentPartPr/>
                <p14:nvPr/>
              </p14:nvContentPartPr>
              <p14:xfrm>
                <a:off x="10070474" y="2929345"/>
                <a:ext cx="29880" cy="1468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24CED1B-05EC-475E-8547-8B60821FB2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61474" y="2920345"/>
                  <a:ext cx="47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40EE7B51-047D-4AC0-805D-4DCF117844C1}"/>
              </a:ext>
            </a:extLst>
          </p:cNvPr>
          <p:cNvGrpSpPr/>
          <p:nvPr/>
        </p:nvGrpSpPr>
        <p:grpSpPr>
          <a:xfrm>
            <a:off x="8788154" y="3381145"/>
            <a:ext cx="991440" cy="443160"/>
            <a:chOff x="8788154" y="3381145"/>
            <a:chExt cx="99144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7AEF497-7F7C-4E30-9DAC-62E0D881903F}"/>
                    </a:ext>
                  </a:extLst>
                </p14:cNvPr>
                <p14:cNvContentPartPr/>
                <p14:nvPr/>
              </p14:nvContentPartPr>
              <p14:xfrm>
                <a:off x="8788154" y="3381145"/>
                <a:ext cx="229320" cy="25776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7AEF497-7F7C-4E30-9DAC-62E0D88190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79514" y="3372145"/>
                  <a:ext cx="246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AB7E9E1-7240-4544-8566-BFF511347E94}"/>
                    </a:ext>
                  </a:extLst>
                </p14:cNvPr>
                <p14:cNvContentPartPr/>
                <p14:nvPr/>
              </p14:nvContentPartPr>
              <p14:xfrm>
                <a:off x="9138074" y="3537385"/>
                <a:ext cx="131400" cy="1234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AB7E9E1-7240-4544-8566-BFF511347E9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29434" y="3528385"/>
                  <a:ext cx="149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42C8534-4685-47C6-8F3B-5C97B7B2ADE6}"/>
                    </a:ext>
                  </a:extLst>
                </p14:cNvPr>
                <p14:cNvContentPartPr/>
                <p14:nvPr/>
              </p14:nvContentPartPr>
              <p14:xfrm>
                <a:off x="9322754" y="3726745"/>
                <a:ext cx="9000" cy="896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42C8534-4685-47C6-8F3B-5C97B7B2ADE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14114" y="3718105"/>
                  <a:ext cx="26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9702BD4-3DE8-4C69-8F93-735943009E33}"/>
                    </a:ext>
                  </a:extLst>
                </p14:cNvPr>
                <p14:cNvContentPartPr/>
                <p14:nvPr/>
              </p14:nvContentPartPr>
              <p14:xfrm>
                <a:off x="9255074" y="3710545"/>
                <a:ext cx="183960" cy="1137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9702BD4-3DE8-4C69-8F93-735943009E3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46074" y="3701905"/>
                  <a:ext cx="201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2DC9CAF-16D6-4A90-A136-AA8714D76657}"/>
                    </a:ext>
                  </a:extLst>
                </p14:cNvPr>
                <p14:cNvContentPartPr/>
                <p14:nvPr/>
              </p14:nvContentPartPr>
              <p14:xfrm>
                <a:off x="9495554" y="3718825"/>
                <a:ext cx="179280" cy="968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2DC9CAF-16D6-4A90-A136-AA8714D766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86554" y="3710185"/>
                  <a:ext cx="19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82BF134-A436-4D50-B7A3-A7D350FF95BC}"/>
                    </a:ext>
                  </a:extLst>
                </p14:cNvPr>
                <p14:cNvContentPartPr/>
                <p14:nvPr/>
              </p14:nvContentPartPr>
              <p14:xfrm>
                <a:off x="9620474" y="3502465"/>
                <a:ext cx="144000" cy="11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82BF134-A436-4D50-B7A3-A7D350FF95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11474" y="3493465"/>
                  <a:ext cx="161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36BA34C-5FAD-4F5C-98B4-2065AC736746}"/>
                    </a:ext>
                  </a:extLst>
                </p14:cNvPr>
                <p14:cNvContentPartPr/>
                <p14:nvPr/>
              </p14:nvContentPartPr>
              <p14:xfrm>
                <a:off x="9639194" y="3572305"/>
                <a:ext cx="140400" cy="147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36BA34C-5FAD-4F5C-98B4-2065AC73674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30194" y="3563305"/>
                  <a:ext cx="1580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51853643-44CA-4703-ACE6-2F846B49A81C}"/>
              </a:ext>
            </a:extLst>
          </p:cNvPr>
          <p:cNvGrpSpPr/>
          <p:nvPr/>
        </p:nvGrpSpPr>
        <p:grpSpPr>
          <a:xfrm>
            <a:off x="10042754" y="3297985"/>
            <a:ext cx="1577520" cy="557640"/>
            <a:chOff x="10042754" y="3297985"/>
            <a:chExt cx="157752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63ED655-43BB-4509-B2D8-48E85CB24E5F}"/>
                    </a:ext>
                  </a:extLst>
                </p14:cNvPr>
                <p14:cNvContentPartPr/>
                <p14:nvPr/>
              </p14:nvContentPartPr>
              <p14:xfrm>
                <a:off x="10138514" y="3297985"/>
                <a:ext cx="222120" cy="1850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63ED655-43BB-4509-B2D8-48E85CB24E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29874" y="3289345"/>
                  <a:ext cx="239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86A6C63-B224-4F8B-B100-947E94BB107B}"/>
                    </a:ext>
                  </a:extLst>
                </p14:cNvPr>
                <p14:cNvContentPartPr/>
                <p14:nvPr/>
              </p14:nvContentPartPr>
              <p14:xfrm>
                <a:off x="10234634" y="3360985"/>
                <a:ext cx="198720" cy="1371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86A6C63-B224-4F8B-B100-947E94BB10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25994" y="3352345"/>
                  <a:ext cx="216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D33DAC7-8002-40C8-B1D4-E856416C7C31}"/>
                    </a:ext>
                  </a:extLst>
                </p14:cNvPr>
                <p14:cNvContentPartPr/>
                <p14:nvPr/>
              </p14:nvContentPartPr>
              <p14:xfrm>
                <a:off x="10042754" y="3555025"/>
                <a:ext cx="535320" cy="270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D33DAC7-8002-40C8-B1D4-E856416C7C3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34114" y="3546025"/>
                  <a:ext cx="552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94129A0-6DC5-414B-A834-F0102F30C0B6}"/>
                    </a:ext>
                  </a:extLst>
                </p14:cNvPr>
                <p14:cNvContentPartPr/>
                <p14:nvPr/>
              </p14:nvContentPartPr>
              <p14:xfrm>
                <a:off x="10144634" y="3709825"/>
                <a:ext cx="222840" cy="255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94129A0-6DC5-414B-A834-F0102F30C0B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35994" y="3700825"/>
                  <a:ext cx="240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603EF7F-10AB-459C-AA63-A0DFD04FA07C}"/>
                    </a:ext>
                  </a:extLst>
                </p14:cNvPr>
                <p14:cNvContentPartPr/>
                <p14:nvPr/>
              </p14:nvContentPartPr>
              <p14:xfrm>
                <a:off x="10314194" y="3710185"/>
                <a:ext cx="23400" cy="1454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603EF7F-10AB-459C-AA63-A0DFD04FA0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5554" y="3701545"/>
                  <a:ext cx="41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9E30078-97BF-402D-BC08-2965C0BEEBB7}"/>
                    </a:ext>
                  </a:extLst>
                </p14:cNvPr>
                <p14:cNvContentPartPr/>
                <p14:nvPr/>
              </p14:nvContentPartPr>
              <p14:xfrm>
                <a:off x="10692194" y="3514345"/>
                <a:ext cx="111960" cy="68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9E30078-97BF-402D-BC08-2965C0BEEBB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83194" y="3505345"/>
                  <a:ext cx="129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DEB0123-A558-4F7B-BA8D-622E5911F1CC}"/>
                    </a:ext>
                  </a:extLst>
                </p14:cNvPr>
                <p14:cNvContentPartPr/>
                <p14:nvPr/>
              </p14:nvContentPartPr>
              <p14:xfrm>
                <a:off x="10695074" y="3582385"/>
                <a:ext cx="151560" cy="194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DEB0123-A558-4F7B-BA8D-622E5911F1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86074" y="3573745"/>
                  <a:ext cx="16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6A170B1-2692-4E49-BF50-9F918B52DC86}"/>
                    </a:ext>
                  </a:extLst>
                </p14:cNvPr>
                <p14:cNvContentPartPr/>
                <p14:nvPr/>
              </p14:nvContentPartPr>
              <p14:xfrm>
                <a:off x="10987034" y="3389785"/>
                <a:ext cx="165240" cy="3697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6A170B1-2692-4E49-BF50-9F918B52DC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978034" y="3380785"/>
                  <a:ext cx="182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5F055BC4-16A7-494C-A7ED-9C220EEA9C9E}"/>
                    </a:ext>
                  </a:extLst>
                </p14:cNvPr>
                <p14:cNvContentPartPr/>
                <p14:nvPr/>
              </p14:nvContentPartPr>
              <p14:xfrm>
                <a:off x="11288354" y="3508585"/>
                <a:ext cx="27000" cy="1692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5F055BC4-16A7-494C-A7ED-9C220EEA9C9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79714" y="3499945"/>
                  <a:ext cx="44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CE682E0-954E-4E6C-9505-9FD203D3F3FE}"/>
                    </a:ext>
                  </a:extLst>
                </p14:cNvPr>
                <p14:cNvContentPartPr/>
                <p14:nvPr/>
              </p14:nvContentPartPr>
              <p14:xfrm>
                <a:off x="11321834" y="3331825"/>
                <a:ext cx="241200" cy="1843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CE682E0-954E-4E6C-9505-9FD203D3F3F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13194" y="3322825"/>
                  <a:ext cx="258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5151074-2CE8-46C0-B340-34AF7A545B87}"/>
                    </a:ext>
                  </a:extLst>
                </p14:cNvPr>
                <p14:cNvContentPartPr/>
                <p14:nvPr/>
              </p14:nvContentPartPr>
              <p14:xfrm>
                <a:off x="11418674" y="3389425"/>
                <a:ext cx="201600" cy="1468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5151074-2CE8-46C0-B340-34AF7A545B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09674" y="3380425"/>
                  <a:ext cx="2192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535378CE-61C7-487A-ADB3-E64E8C389E12}"/>
              </a:ext>
            </a:extLst>
          </p:cNvPr>
          <p:cNvGrpSpPr/>
          <p:nvPr/>
        </p:nvGrpSpPr>
        <p:grpSpPr>
          <a:xfrm>
            <a:off x="8801114" y="3952465"/>
            <a:ext cx="1990800" cy="1238400"/>
            <a:chOff x="8801114" y="3952465"/>
            <a:chExt cx="1990800" cy="12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D3DC548-E889-4E34-A394-9B3728A1DBC4}"/>
                    </a:ext>
                  </a:extLst>
                </p14:cNvPr>
                <p14:cNvContentPartPr/>
                <p14:nvPr/>
              </p14:nvContentPartPr>
              <p14:xfrm>
                <a:off x="8903714" y="4248745"/>
                <a:ext cx="277920" cy="18252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D3DC548-E889-4E34-A394-9B3728A1DB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94714" y="4240105"/>
                  <a:ext cx="295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BC0B1C9-B78A-4F37-9DC1-DB306CB0EEC4}"/>
                    </a:ext>
                  </a:extLst>
                </p14:cNvPr>
                <p14:cNvContentPartPr/>
                <p14:nvPr/>
              </p14:nvContentPartPr>
              <p14:xfrm>
                <a:off x="9390794" y="4313545"/>
                <a:ext cx="179280" cy="158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BC0B1C9-B78A-4F37-9DC1-DB306CB0EEC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82154" y="4304905"/>
                  <a:ext cx="196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C4C8A65-5380-4D38-AB02-6652E42F1724}"/>
                    </a:ext>
                  </a:extLst>
                </p14:cNvPr>
                <p14:cNvContentPartPr/>
                <p14:nvPr/>
              </p14:nvContentPartPr>
              <p14:xfrm>
                <a:off x="9452714" y="4387705"/>
                <a:ext cx="165240" cy="244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C4C8A65-5380-4D38-AB02-6652E42F172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44074" y="4378705"/>
                  <a:ext cx="182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F35B0EE-4AEF-431F-AD87-6F8E3E0BF7B7}"/>
                    </a:ext>
                  </a:extLst>
                </p14:cNvPr>
                <p14:cNvContentPartPr/>
                <p14:nvPr/>
              </p14:nvContentPartPr>
              <p14:xfrm>
                <a:off x="9917474" y="4043185"/>
                <a:ext cx="286200" cy="2210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F35B0EE-4AEF-431F-AD87-6F8E3E0BF7B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08834" y="4034545"/>
                  <a:ext cx="303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9E896F2-B914-4410-8ACE-92F585A92BAF}"/>
                    </a:ext>
                  </a:extLst>
                </p14:cNvPr>
                <p14:cNvContentPartPr/>
                <p14:nvPr/>
              </p14:nvContentPartPr>
              <p14:xfrm>
                <a:off x="10291514" y="4111585"/>
                <a:ext cx="198720" cy="1263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9E896F2-B914-4410-8ACE-92F585A92B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82874" y="4102945"/>
                  <a:ext cx="216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00F7782-4AF1-4931-9413-FC6190CA3FCB}"/>
                    </a:ext>
                  </a:extLst>
                </p14:cNvPr>
                <p14:cNvContentPartPr/>
                <p14:nvPr/>
              </p14:nvContentPartPr>
              <p14:xfrm>
                <a:off x="9718394" y="4359625"/>
                <a:ext cx="957960" cy="496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00F7782-4AF1-4931-9413-FC6190CA3FC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09754" y="4350625"/>
                  <a:ext cx="975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963D364-595F-4065-A0E8-9E0CEAF18241}"/>
                    </a:ext>
                  </a:extLst>
                </p14:cNvPr>
                <p14:cNvContentPartPr/>
                <p14:nvPr/>
              </p14:nvContentPartPr>
              <p14:xfrm>
                <a:off x="9867074" y="4514065"/>
                <a:ext cx="197640" cy="3866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963D364-595F-4065-A0E8-9E0CEAF1824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58074" y="4505065"/>
                  <a:ext cx="2152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55A797D2-8ED1-4505-BA59-5C42351DBCEE}"/>
                    </a:ext>
                  </a:extLst>
                </p14:cNvPr>
                <p14:cNvContentPartPr/>
                <p14:nvPr/>
              </p14:nvContentPartPr>
              <p14:xfrm>
                <a:off x="10159754" y="4496785"/>
                <a:ext cx="178560" cy="1936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55A797D2-8ED1-4505-BA59-5C42351DBCE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50754" y="4487785"/>
                  <a:ext cx="19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D6554FF-3974-499B-97FD-23AFA48AADFA}"/>
                    </a:ext>
                  </a:extLst>
                </p14:cNvPr>
                <p14:cNvContentPartPr/>
                <p14:nvPr/>
              </p14:nvContentPartPr>
              <p14:xfrm>
                <a:off x="10371794" y="4584265"/>
                <a:ext cx="162720" cy="1299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D6554FF-3974-499B-97FD-23AFA48AADF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63154" y="4575625"/>
                  <a:ext cx="180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7C4986A-C43A-497D-A606-7C1BB52B442D}"/>
                    </a:ext>
                  </a:extLst>
                </p14:cNvPr>
                <p14:cNvContentPartPr/>
                <p14:nvPr/>
              </p14:nvContentPartPr>
              <p14:xfrm>
                <a:off x="8821274" y="3952465"/>
                <a:ext cx="1823400" cy="10188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7C4986A-C43A-497D-A606-7C1BB52B442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12634" y="3943825"/>
                  <a:ext cx="1841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E0F42875-2F63-4BE7-BE38-7F3928859F12}"/>
                    </a:ext>
                  </a:extLst>
                </p14:cNvPr>
                <p14:cNvContentPartPr/>
                <p14:nvPr/>
              </p14:nvContentPartPr>
              <p14:xfrm>
                <a:off x="8801114" y="4125625"/>
                <a:ext cx="1989000" cy="106524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E0F42875-2F63-4BE7-BE38-7F3928859F1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2114" y="4116625"/>
                  <a:ext cx="20066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F0183B6-81E9-47E6-9975-D4AD0FC16791}"/>
                    </a:ext>
                  </a:extLst>
                </p14:cNvPr>
                <p14:cNvContentPartPr/>
                <p14:nvPr/>
              </p14:nvContentPartPr>
              <p14:xfrm>
                <a:off x="10696514" y="3990265"/>
                <a:ext cx="95400" cy="110952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F0183B6-81E9-47E6-9975-D4AD0FC1679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687514" y="3981265"/>
                  <a:ext cx="113040" cy="11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57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1A7D9-A399-4B19-B247-33F4F776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46" y="12625"/>
            <a:ext cx="7800975" cy="1647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A7B79A2-A7B7-4527-92DF-5B5E19E82465}"/>
                  </a:ext>
                </a:extLst>
              </p14:cNvPr>
              <p14:cNvContentPartPr/>
              <p14:nvPr/>
            </p14:nvContentPartPr>
            <p14:xfrm>
              <a:off x="539430" y="2002665"/>
              <a:ext cx="271440" cy="3747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A7B79A2-A7B7-4527-92DF-5B5E19E824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790" y="1994025"/>
                <a:ext cx="28908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4BF2D942-A38C-4EB6-B8A3-10E905095839}"/>
              </a:ext>
            </a:extLst>
          </p:cNvPr>
          <p:cNvGrpSpPr/>
          <p:nvPr/>
        </p:nvGrpSpPr>
        <p:grpSpPr>
          <a:xfrm>
            <a:off x="822750" y="2258985"/>
            <a:ext cx="734400" cy="210240"/>
            <a:chOff x="822750" y="2258985"/>
            <a:chExt cx="7344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B8BDAAA-99EC-42F5-B7ED-A05BE1CD86F1}"/>
                    </a:ext>
                  </a:extLst>
                </p14:cNvPr>
                <p14:cNvContentPartPr/>
                <p14:nvPr/>
              </p14:nvContentPartPr>
              <p14:xfrm>
                <a:off x="904830" y="2332425"/>
                <a:ext cx="21960" cy="89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B8BDAAA-99EC-42F5-B7ED-A05BE1CD86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6190" y="2323425"/>
                  <a:ext cx="39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C242307-C582-4846-B270-7198B16EDF95}"/>
                    </a:ext>
                  </a:extLst>
                </p14:cNvPr>
                <p14:cNvContentPartPr/>
                <p14:nvPr/>
              </p14:nvContentPartPr>
              <p14:xfrm>
                <a:off x="822750" y="2304345"/>
                <a:ext cx="208800" cy="164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C242307-C582-4846-B270-7198B16EDF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4110" y="2295345"/>
                  <a:ext cx="226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9B8DB88-D7D3-4340-B889-C39ABC65269D}"/>
                    </a:ext>
                  </a:extLst>
                </p14:cNvPr>
                <p14:cNvContentPartPr/>
                <p14:nvPr/>
              </p14:nvContentPartPr>
              <p14:xfrm>
                <a:off x="1009950" y="2312625"/>
                <a:ext cx="186840" cy="1368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9B8DB88-D7D3-4340-B889-C39ABC6526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1310" y="2303985"/>
                  <a:ext cx="204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DE1C089-6652-4500-A600-B6A105FE4D05}"/>
                    </a:ext>
                  </a:extLst>
                </p14:cNvPr>
                <p14:cNvContentPartPr/>
                <p14:nvPr/>
              </p14:nvContentPartPr>
              <p14:xfrm>
                <a:off x="1389390" y="2258985"/>
                <a:ext cx="167760" cy="194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DE1C089-6652-4500-A600-B6A105FE4D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0750" y="2249985"/>
                  <a:ext cx="185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E3D975B-2943-4810-AAD9-B0BF8C5258CD}"/>
                    </a:ext>
                  </a:extLst>
                </p14:cNvPr>
                <p14:cNvContentPartPr/>
                <p14:nvPr/>
              </p14:nvContentPartPr>
              <p14:xfrm>
                <a:off x="1418190" y="2383905"/>
                <a:ext cx="129240" cy="86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E3D975B-2943-4810-AAD9-B0BF8C5258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09550" y="2375265"/>
                  <a:ext cx="1468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647C0B-65A6-4A47-BC9E-7CB781ACD903}"/>
              </a:ext>
            </a:extLst>
          </p:cNvPr>
          <p:cNvGrpSpPr/>
          <p:nvPr/>
        </p:nvGrpSpPr>
        <p:grpSpPr>
          <a:xfrm>
            <a:off x="1957830" y="2028945"/>
            <a:ext cx="461520" cy="349920"/>
            <a:chOff x="1957830" y="2028945"/>
            <a:chExt cx="4615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8ECFD3C-06C6-411A-BF28-FFFA979601F2}"/>
                    </a:ext>
                  </a:extLst>
                </p14:cNvPr>
                <p14:cNvContentPartPr/>
                <p14:nvPr/>
              </p14:nvContentPartPr>
              <p14:xfrm>
                <a:off x="1957830" y="2221905"/>
                <a:ext cx="209520" cy="156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8ECFD3C-06C6-411A-BF28-FFFA979601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49190" y="2212905"/>
                  <a:ext cx="227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2744D06-F478-4D7B-B82A-98681949CDED}"/>
                    </a:ext>
                  </a:extLst>
                </p14:cNvPr>
                <p14:cNvContentPartPr/>
                <p14:nvPr/>
              </p14:nvContentPartPr>
              <p14:xfrm>
                <a:off x="2134950" y="2028945"/>
                <a:ext cx="42840" cy="66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2744D06-F478-4D7B-B82A-98681949CD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25950" y="2019945"/>
                  <a:ext cx="60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0C1C6CF-8385-4A56-913B-01D64B6FC1E0}"/>
                    </a:ext>
                  </a:extLst>
                </p14:cNvPr>
                <p14:cNvContentPartPr/>
                <p14:nvPr/>
              </p14:nvContentPartPr>
              <p14:xfrm>
                <a:off x="2250510" y="2138025"/>
                <a:ext cx="168840" cy="194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0C1C6CF-8385-4A56-913B-01D64B6FC1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1870" y="2129025"/>
                  <a:ext cx="18648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9A4F1109-F4FD-4393-AB65-6FAE5BB9B44C}"/>
                  </a:ext>
                </a:extLst>
              </p14:cNvPr>
              <p14:cNvContentPartPr/>
              <p14:nvPr/>
            </p14:nvContentPartPr>
            <p14:xfrm>
              <a:off x="2746230" y="2046945"/>
              <a:ext cx="328680" cy="2811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9A4F1109-F4FD-4393-AB65-6FAE5BB9B4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37230" y="2038305"/>
                <a:ext cx="34632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37B56BD-DDF7-4D2D-81B5-66FE9D9AAE52}"/>
              </a:ext>
            </a:extLst>
          </p:cNvPr>
          <p:cNvGrpSpPr/>
          <p:nvPr/>
        </p:nvGrpSpPr>
        <p:grpSpPr>
          <a:xfrm>
            <a:off x="644190" y="2741745"/>
            <a:ext cx="419760" cy="447120"/>
            <a:chOff x="644190" y="2741745"/>
            <a:chExt cx="4197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E7A908D-C878-4C0F-B48F-340563572761}"/>
                    </a:ext>
                  </a:extLst>
                </p14:cNvPr>
                <p14:cNvContentPartPr/>
                <p14:nvPr/>
              </p14:nvContentPartPr>
              <p14:xfrm>
                <a:off x="644190" y="2741745"/>
                <a:ext cx="219240" cy="373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E7A908D-C878-4C0F-B48F-3405635727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5190" y="2733105"/>
                  <a:ext cx="236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CBEB569-370E-46A4-BC84-13AA331B0217}"/>
                    </a:ext>
                  </a:extLst>
                </p14:cNvPr>
                <p14:cNvContentPartPr/>
                <p14:nvPr/>
              </p14:nvContentPartPr>
              <p14:xfrm>
                <a:off x="913470" y="3043785"/>
                <a:ext cx="150480" cy="145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CBEB569-370E-46A4-BC84-13AA331B02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4470" y="3034785"/>
                  <a:ext cx="168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4FC953B-A077-463D-AF11-2E87FFB87CCF}"/>
              </a:ext>
            </a:extLst>
          </p:cNvPr>
          <p:cNvGrpSpPr/>
          <p:nvPr/>
        </p:nvGrpSpPr>
        <p:grpSpPr>
          <a:xfrm>
            <a:off x="1273830" y="2829225"/>
            <a:ext cx="1213560" cy="289800"/>
            <a:chOff x="1273830" y="2829225"/>
            <a:chExt cx="121356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CC5FC79-8DAF-4CD0-A000-47BE4EC17964}"/>
                    </a:ext>
                  </a:extLst>
                </p14:cNvPr>
                <p14:cNvContentPartPr/>
                <p14:nvPr/>
              </p14:nvContentPartPr>
              <p14:xfrm>
                <a:off x="1273830" y="2971065"/>
                <a:ext cx="190800" cy="15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CC5FC79-8DAF-4CD0-A000-47BE4EC179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64830" y="2962425"/>
                  <a:ext cx="208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1547D6C-1770-4F3F-9372-BA9A0D404D50}"/>
                    </a:ext>
                  </a:extLst>
                </p14:cNvPr>
                <p14:cNvContentPartPr/>
                <p14:nvPr/>
              </p14:nvContentPartPr>
              <p14:xfrm>
                <a:off x="1281390" y="3091305"/>
                <a:ext cx="130320" cy="176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1547D6C-1770-4F3F-9372-BA9A0D404D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2750" y="3082305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5749451-2984-47D4-8554-ADE82294F533}"/>
                    </a:ext>
                  </a:extLst>
                </p14:cNvPr>
                <p14:cNvContentPartPr/>
                <p14:nvPr/>
              </p14:nvContentPartPr>
              <p14:xfrm>
                <a:off x="1669110" y="2829225"/>
                <a:ext cx="109080" cy="262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5749451-2984-47D4-8554-ADE82294F5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60470" y="2820225"/>
                  <a:ext cx="126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4748A1-9469-4CC4-8EAD-742948152CAA}"/>
                    </a:ext>
                  </a:extLst>
                </p14:cNvPr>
                <p14:cNvContentPartPr/>
                <p14:nvPr/>
              </p14:nvContentPartPr>
              <p14:xfrm>
                <a:off x="1844430" y="2847585"/>
                <a:ext cx="302040" cy="264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4748A1-9469-4CC4-8EAD-742948152C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35430" y="2838945"/>
                  <a:ext cx="319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9FC43AB-3AD0-4192-8531-D2221A26F3D7}"/>
                    </a:ext>
                  </a:extLst>
                </p14:cNvPr>
                <p14:cNvContentPartPr/>
                <p14:nvPr/>
              </p14:nvContentPartPr>
              <p14:xfrm>
                <a:off x="2173470" y="2903745"/>
                <a:ext cx="313920" cy="215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9FC43AB-3AD0-4192-8531-D2221A26F3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4470" y="2894745"/>
                  <a:ext cx="33156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570BFE40-24AE-43ED-9F59-65457A7AB2B1}"/>
                  </a:ext>
                </a:extLst>
              </p14:cNvPr>
              <p14:cNvContentPartPr/>
              <p14:nvPr/>
            </p14:nvContentPartPr>
            <p14:xfrm>
              <a:off x="3436350" y="1904745"/>
              <a:ext cx="242280" cy="131580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570BFE40-24AE-43ED-9F59-65457A7AB2B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27710" y="1895745"/>
                <a:ext cx="259920" cy="13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o 42">
            <a:extLst>
              <a:ext uri="{FF2B5EF4-FFF2-40B4-BE49-F238E27FC236}">
                <a16:creationId xmlns:a16="http://schemas.microsoft.com/office/drawing/2014/main" id="{3483EAEB-8A5E-4B2D-AE7D-65DD089B62F9}"/>
              </a:ext>
            </a:extLst>
          </p:cNvPr>
          <p:cNvGrpSpPr/>
          <p:nvPr/>
        </p:nvGrpSpPr>
        <p:grpSpPr>
          <a:xfrm>
            <a:off x="6596709" y="1906545"/>
            <a:ext cx="1221120" cy="467640"/>
            <a:chOff x="5692830" y="1906545"/>
            <a:chExt cx="12211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EFA10CD-7F64-4CCF-8C76-114CAD44A1D2}"/>
                    </a:ext>
                  </a:extLst>
                </p14:cNvPr>
                <p14:cNvContentPartPr/>
                <p14:nvPr/>
              </p14:nvContentPartPr>
              <p14:xfrm>
                <a:off x="5692830" y="1906545"/>
                <a:ext cx="372240" cy="386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EFA10CD-7F64-4CCF-8C76-114CAD44A1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84190" y="1897545"/>
                  <a:ext cx="389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2F60D9D-2893-4C8F-85CB-162120BB4684}"/>
                    </a:ext>
                  </a:extLst>
                </p14:cNvPr>
                <p14:cNvContentPartPr/>
                <p14:nvPr/>
              </p14:nvContentPartPr>
              <p14:xfrm>
                <a:off x="6073350" y="2255025"/>
                <a:ext cx="60120" cy="119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2F60D9D-2893-4C8F-85CB-162120BB46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64350" y="2246385"/>
                  <a:ext cx="77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A6CEF4F-E495-4603-8B0D-397533201811}"/>
                    </a:ext>
                  </a:extLst>
                </p14:cNvPr>
                <p14:cNvContentPartPr/>
                <p14:nvPr/>
              </p14:nvContentPartPr>
              <p14:xfrm>
                <a:off x="6049950" y="2161785"/>
                <a:ext cx="60840" cy="54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A6CEF4F-E495-4603-8B0D-3975332018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41310" y="2152785"/>
                  <a:ext cx="78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3B324ED-C906-4F98-8A86-7F9AA2BFCC46}"/>
                    </a:ext>
                  </a:extLst>
                </p14:cNvPr>
                <p14:cNvContentPartPr/>
                <p14:nvPr/>
              </p14:nvContentPartPr>
              <p14:xfrm>
                <a:off x="6172350" y="2255025"/>
                <a:ext cx="136080" cy="113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3B324ED-C906-4F98-8A86-7F9AA2BFCC4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3350" y="2246025"/>
                  <a:ext cx="153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666893A-8338-4CAF-AC3B-DF7C48F1E802}"/>
                    </a:ext>
                  </a:extLst>
                </p14:cNvPr>
                <p14:cNvContentPartPr/>
                <p14:nvPr/>
              </p14:nvContentPartPr>
              <p14:xfrm>
                <a:off x="6487710" y="1984665"/>
                <a:ext cx="129600" cy="319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666893A-8338-4CAF-AC3B-DF7C48F1E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79070" y="1976025"/>
                  <a:ext cx="147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D3D0DB2-0FD7-47C0-B223-4FD6F85673BA}"/>
                    </a:ext>
                  </a:extLst>
                </p14:cNvPr>
                <p14:cNvContentPartPr/>
                <p14:nvPr/>
              </p14:nvContentPartPr>
              <p14:xfrm>
                <a:off x="6677070" y="1984665"/>
                <a:ext cx="66600" cy="2566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D3D0DB2-0FD7-47C0-B223-4FD6F85673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68070" y="1975665"/>
                  <a:ext cx="84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B6C0303-BA03-4E93-9B5F-86125C4922E3}"/>
                    </a:ext>
                  </a:extLst>
                </p14:cNvPr>
                <p14:cNvContentPartPr/>
                <p14:nvPr/>
              </p14:nvContentPartPr>
              <p14:xfrm>
                <a:off x="6578430" y="2192745"/>
                <a:ext cx="140040" cy="27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B6C0303-BA03-4E93-9B5F-86125C4922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69430" y="2184105"/>
                  <a:ext cx="157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8155723-461C-4E1D-B091-4D0AA3DA42AF}"/>
                    </a:ext>
                  </a:extLst>
                </p14:cNvPr>
                <p14:cNvContentPartPr/>
                <p14:nvPr/>
              </p14:nvContentPartPr>
              <p14:xfrm>
                <a:off x="6804150" y="1988625"/>
                <a:ext cx="109800" cy="319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8155723-461C-4E1D-B091-4D0AA3DA42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95150" y="1979985"/>
                  <a:ext cx="12744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06E8CA4-FB99-480F-B462-DAAA82C513A9}"/>
              </a:ext>
            </a:extLst>
          </p:cNvPr>
          <p:cNvGrpSpPr/>
          <p:nvPr/>
        </p:nvGrpSpPr>
        <p:grpSpPr>
          <a:xfrm>
            <a:off x="8397069" y="1888905"/>
            <a:ext cx="987480" cy="311040"/>
            <a:chOff x="7493190" y="1888905"/>
            <a:chExt cx="98748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2339FAA-A786-4607-9197-4520BF7441ED}"/>
                    </a:ext>
                  </a:extLst>
                </p14:cNvPr>
                <p14:cNvContentPartPr/>
                <p14:nvPr/>
              </p14:nvContentPartPr>
              <p14:xfrm>
                <a:off x="7493190" y="1977825"/>
                <a:ext cx="187560" cy="2214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2339FAA-A786-4607-9197-4520BF7441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84190" y="1969185"/>
                  <a:ext cx="205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5A073BD-A9C8-498D-8D45-391EEF19B925}"/>
                    </a:ext>
                  </a:extLst>
                </p14:cNvPr>
                <p14:cNvContentPartPr/>
                <p14:nvPr/>
              </p14:nvContentPartPr>
              <p14:xfrm>
                <a:off x="7778670" y="1931025"/>
                <a:ext cx="217800" cy="268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5A073BD-A9C8-498D-8D45-391EEF19B92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70030" y="1922385"/>
                  <a:ext cx="235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31E401D-E07C-4506-8BFF-ED0E45AFB68C}"/>
                    </a:ext>
                  </a:extLst>
                </p14:cNvPr>
                <p14:cNvContentPartPr/>
                <p14:nvPr/>
              </p14:nvContentPartPr>
              <p14:xfrm>
                <a:off x="8010150" y="1980705"/>
                <a:ext cx="204120" cy="207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31E401D-E07C-4506-8BFF-ED0E45AFB68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01150" y="1972065"/>
                  <a:ext cx="221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8BF65E9-150A-4979-8AF4-720E3A39B4F6}"/>
                    </a:ext>
                  </a:extLst>
                </p14:cNvPr>
                <p14:cNvContentPartPr/>
                <p14:nvPr/>
              </p14:nvContentPartPr>
              <p14:xfrm>
                <a:off x="8217870" y="1888905"/>
                <a:ext cx="262800" cy="225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8BF65E9-150A-4979-8AF4-720E3A39B4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08870" y="1879905"/>
                  <a:ext cx="2804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36B2FE62-4242-446C-8E6C-15961A06FC70}"/>
                  </a:ext>
                </a:extLst>
              </p14:cNvPr>
              <p14:cNvContentPartPr/>
              <p14:nvPr/>
            </p14:nvContentPartPr>
            <p14:xfrm>
              <a:off x="8003229" y="2072865"/>
              <a:ext cx="30960" cy="2196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36B2FE62-4242-446C-8E6C-15961A06FC7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994332" y="2063865"/>
                <a:ext cx="48397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7E13E482-909D-437D-B0F1-EF1B69F01197}"/>
                  </a:ext>
                </a:extLst>
              </p14:cNvPr>
              <p14:cNvContentPartPr/>
              <p14:nvPr/>
            </p14:nvContentPartPr>
            <p14:xfrm>
              <a:off x="8006469" y="2289225"/>
              <a:ext cx="43920" cy="3060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7E13E482-909D-437D-B0F1-EF1B69F011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997395" y="2280225"/>
                <a:ext cx="61706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o 49">
            <a:extLst>
              <a:ext uri="{FF2B5EF4-FFF2-40B4-BE49-F238E27FC236}">
                <a16:creationId xmlns:a16="http://schemas.microsoft.com/office/drawing/2014/main" id="{6770BA47-6837-4640-B338-1103FB58BDC4}"/>
              </a:ext>
            </a:extLst>
          </p:cNvPr>
          <p:cNvGrpSpPr/>
          <p:nvPr/>
        </p:nvGrpSpPr>
        <p:grpSpPr>
          <a:xfrm>
            <a:off x="9632589" y="1955865"/>
            <a:ext cx="753480" cy="233640"/>
            <a:chOff x="8728710" y="1955865"/>
            <a:chExt cx="7534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37D0714-B05D-4AB3-A9B9-5D70B75B415D}"/>
                    </a:ext>
                  </a:extLst>
                </p14:cNvPr>
                <p14:cNvContentPartPr/>
                <p14:nvPr/>
              </p14:nvContentPartPr>
              <p14:xfrm>
                <a:off x="8728710" y="2024625"/>
                <a:ext cx="171720" cy="1490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37D0714-B05D-4AB3-A9B9-5D70B75B41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20070" y="2015625"/>
                  <a:ext cx="18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5B81706-3716-4ACC-A47D-7262C2ABFFD3}"/>
                    </a:ext>
                  </a:extLst>
                </p14:cNvPr>
                <p14:cNvContentPartPr/>
                <p14:nvPr/>
              </p14:nvContentPartPr>
              <p14:xfrm>
                <a:off x="8969190" y="2019585"/>
                <a:ext cx="306360" cy="1008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5B81706-3716-4ACC-A47D-7262C2ABFF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60190" y="2010585"/>
                  <a:ext cx="324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BB2F76E-4109-450E-9B32-54DB39EC3781}"/>
                    </a:ext>
                  </a:extLst>
                </p14:cNvPr>
                <p14:cNvContentPartPr/>
                <p14:nvPr/>
              </p14:nvContentPartPr>
              <p14:xfrm>
                <a:off x="9362310" y="1955865"/>
                <a:ext cx="119880" cy="233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BB2F76E-4109-450E-9B32-54DB39EC37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53670" y="1947225"/>
                  <a:ext cx="1375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440E8CEB-5ACF-47C5-9C15-8F28C2039A47}"/>
              </a:ext>
            </a:extLst>
          </p:cNvPr>
          <p:cNvGrpSpPr/>
          <p:nvPr/>
        </p:nvGrpSpPr>
        <p:grpSpPr>
          <a:xfrm>
            <a:off x="8452149" y="2489745"/>
            <a:ext cx="556560" cy="619200"/>
            <a:chOff x="7548270" y="2489745"/>
            <a:chExt cx="55656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C7E12B5-6AA2-4076-B37D-16F516583305}"/>
                    </a:ext>
                  </a:extLst>
                </p14:cNvPr>
                <p14:cNvContentPartPr/>
                <p14:nvPr/>
              </p14:nvContentPartPr>
              <p14:xfrm>
                <a:off x="7548270" y="2489745"/>
                <a:ext cx="279720" cy="619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C7E12B5-6AA2-4076-B37D-16F51658330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39270" y="2481105"/>
                  <a:ext cx="2973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8223276-E9A1-4677-B22F-693BC821531A}"/>
                    </a:ext>
                  </a:extLst>
                </p14:cNvPr>
                <p14:cNvContentPartPr/>
                <p14:nvPr/>
              </p14:nvContentPartPr>
              <p14:xfrm>
                <a:off x="7968750" y="2640945"/>
                <a:ext cx="135720" cy="198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8223276-E9A1-4677-B22F-693BC82153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60110" y="2631945"/>
                  <a:ext cx="153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5303317-F39A-4ABC-9AB8-991E640A9856}"/>
                    </a:ext>
                  </a:extLst>
                </p14:cNvPr>
                <p14:cNvContentPartPr/>
                <p14:nvPr/>
              </p14:nvContentPartPr>
              <p14:xfrm>
                <a:off x="7982430" y="2735265"/>
                <a:ext cx="122400" cy="24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5303317-F39A-4ABC-9AB8-991E640A98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73430" y="2726625"/>
                  <a:ext cx="1400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84B828E8-155A-4649-BCBF-D545DDDF133B}"/>
              </a:ext>
            </a:extLst>
          </p:cNvPr>
          <p:cNvGrpSpPr/>
          <p:nvPr/>
        </p:nvGrpSpPr>
        <p:grpSpPr>
          <a:xfrm>
            <a:off x="9239829" y="2468865"/>
            <a:ext cx="1102320" cy="290520"/>
            <a:chOff x="8335950" y="2468865"/>
            <a:chExt cx="11023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5B23272-C1DA-4648-8830-B3F625594CE9}"/>
                    </a:ext>
                  </a:extLst>
                </p14:cNvPr>
                <p14:cNvContentPartPr/>
                <p14:nvPr/>
              </p14:nvContentPartPr>
              <p14:xfrm>
                <a:off x="8335950" y="2534745"/>
                <a:ext cx="207360" cy="219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5B23272-C1DA-4648-8830-B3F625594C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26950" y="2525745"/>
                  <a:ext cx="225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448E2E1-8350-4793-B5AC-25F405FDBA37}"/>
                    </a:ext>
                  </a:extLst>
                </p14:cNvPr>
                <p14:cNvContentPartPr/>
                <p14:nvPr/>
              </p14:nvContentPartPr>
              <p14:xfrm>
                <a:off x="8596590" y="2568585"/>
                <a:ext cx="176400" cy="1648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448E2E1-8350-4793-B5AC-25F405FDBA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87590" y="2559945"/>
                  <a:ext cx="19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4645C68-BFFF-4F23-99AC-5784D81C8F2B}"/>
                    </a:ext>
                  </a:extLst>
                </p14:cNvPr>
                <p14:cNvContentPartPr/>
                <p14:nvPr/>
              </p14:nvContentPartPr>
              <p14:xfrm>
                <a:off x="8835990" y="2473905"/>
                <a:ext cx="33480" cy="1702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4645C68-BFFF-4F23-99AC-5784D81C8F2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27350" y="2465265"/>
                  <a:ext cx="51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77B3FA2-B019-4C4F-8668-81355261BDAA}"/>
                    </a:ext>
                  </a:extLst>
                </p14:cNvPr>
                <p14:cNvContentPartPr/>
                <p14:nvPr/>
              </p14:nvContentPartPr>
              <p14:xfrm>
                <a:off x="8822310" y="2468865"/>
                <a:ext cx="297720" cy="2905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77B3FA2-B019-4C4F-8668-81355261BDA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3310" y="2460225"/>
                  <a:ext cx="315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7455CB5-30DA-45A5-88ED-573FA6E871CF}"/>
                    </a:ext>
                  </a:extLst>
                </p14:cNvPr>
                <p14:cNvContentPartPr/>
                <p14:nvPr/>
              </p14:nvContentPartPr>
              <p14:xfrm>
                <a:off x="9241350" y="2544825"/>
                <a:ext cx="196920" cy="2059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7455CB5-30DA-45A5-88ED-573FA6E871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32350" y="2535825"/>
                  <a:ext cx="214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F65A2BF-C0D5-468C-B073-855A51849E37}"/>
                    </a:ext>
                  </a:extLst>
                </p14:cNvPr>
                <p14:cNvContentPartPr/>
                <p14:nvPr/>
              </p14:nvContentPartPr>
              <p14:xfrm>
                <a:off x="9294990" y="2678745"/>
                <a:ext cx="108360" cy="133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F65A2BF-C0D5-468C-B073-855A51849E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85990" y="2669745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DB313124-1052-4529-B104-91E6C2393A1E}"/>
              </a:ext>
            </a:extLst>
          </p:cNvPr>
          <p:cNvGrpSpPr/>
          <p:nvPr/>
        </p:nvGrpSpPr>
        <p:grpSpPr>
          <a:xfrm>
            <a:off x="6862389" y="3632385"/>
            <a:ext cx="981360" cy="341640"/>
            <a:chOff x="5958510" y="3632385"/>
            <a:chExt cx="98136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B1F8C33-C5C0-43F5-92AC-6F27E933814E}"/>
                    </a:ext>
                  </a:extLst>
                </p14:cNvPr>
                <p14:cNvContentPartPr/>
                <p14:nvPr/>
              </p14:nvContentPartPr>
              <p14:xfrm>
                <a:off x="5958510" y="3632385"/>
                <a:ext cx="412920" cy="3416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B1F8C33-C5C0-43F5-92AC-6F27E933814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49510" y="3623385"/>
                  <a:ext cx="430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02D47B4-C409-48F8-BAF0-AEB5E7A70EA2}"/>
                    </a:ext>
                  </a:extLst>
                </p14:cNvPr>
                <p14:cNvContentPartPr/>
                <p14:nvPr/>
              </p14:nvContentPartPr>
              <p14:xfrm>
                <a:off x="6447390" y="3818145"/>
                <a:ext cx="187200" cy="1479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02D47B4-C409-48F8-BAF0-AEB5E7A70E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8750" y="3809145"/>
                  <a:ext cx="20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3FC0C6E-5E88-4CE5-AECA-E71E0E3E817C}"/>
                    </a:ext>
                  </a:extLst>
                </p14:cNvPr>
                <p14:cNvContentPartPr/>
                <p14:nvPr/>
              </p14:nvContentPartPr>
              <p14:xfrm>
                <a:off x="6756270" y="3807345"/>
                <a:ext cx="179280" cy="147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3FC0C6E-5E88-4CE5-AECA-E71E0E3E81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47270" y="3798705"/>
                  <a:ext cx="196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5E4C2A3-70F8-456D-9E16-7C66CC1C6205}"/>
                    </a:ext>
                  </a:extLst>
                </p14:cNvPr>
                <p14:cNvContentPartPr/>
                <p14:nvPr/>
              </p14:nvContentPartPr>
              <p14:xfrm>
                <a:off x="6844830" y="3889785"/>
                <a:ext cx="95040" cy="129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5E4C2A3-70F8-456D-9E16-7C66CC1C62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35830" y="3881145"/>
                  <a:ext cx="1126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D44072DC-42F8-48BA-9A0A-8F4EC05D7D19}"/>
              </a:ext>
            </a:extLst>
          </p:cNvPr>
          <p:cNvGrpSpPr/>
          <p:nvPr/>
        </p:nvGrpSpPr>
        <p:grpSpPr>
          <a:xfrm>
            <a:off x="8181429" y="3588105"/>
            <a:ext cx="506520" cy="313200"/>
            <a:chOff x="7277550" y="3588105"/>
            <a:chExt cx="5065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5B82086-9EF2-4F42-AF63-7A4EB017E27D}"/>
                    </a:ext>
                  </a:extLst>
                </p14:cNvPr>
                <p14:cNvContentPartPr/>
                <p14:nvPr/>
              </p14:nvContentPartPr>
              <p14:xfrm>
                <a:off x="7277550" y="3780705"/>
                <a:ext cx="198720" cy="120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5B82086-9EF2-4F42-AF63-7A4EB017E2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68910" y="3771705"/>
                  <a:ext cx="216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19129690-63AA-4E64-A96A-08CBC12B81CB}"/>
                    </a:ext>
                  </a:extLst>
                </p14:cNvPr>
                <p14:cNvContentPartPr/>
                <p14:nvPr/>
              </p14:nvContentPartPr>
              <p14:xfrm>
                <a:off x="7486710" y="3588105"/>
                <a:ext cx="32760" cy="457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19129690-63AA-4E64-A96A-08CBC12B81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78070" y="3579465"/>
                  <a:ext cx="50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C22405F-DECA-4D4E-A583-29324AC769BD}"/>
                    </a:ext>
                  </a:extLst>
                </p14:cNvPr>
                <p14:cNvContentPartPr/>
                <p14:nvPr/>
              </p14:nvContentPartPr>
              <p14:xfrm>
                <a:off x="7576710" y="3612225"/>
                <a:ext cx="198360" cy="2228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C22405F-DECA-4D4E-A583-29324AC769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67710" y="3603225"/>
                  <a:ext cx="216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EF665B4-F9ED-479F-88F2-E3FDEBAAD82E}"/>
                    </a:ext>
                  </a:extLst>
                </p14:cNvPr>
                <p14:cNvContentPartPr/>
                <p14:nvPr/>
              </p14:nvContentPartPr>
              <p14:xfrm>
                <a:off x="7760670" y="3782865"/>
                <a:ext cx="23400" cy="1090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EF665B4-F9ED-479F-88F2-E3FDEBAAD8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52030" y="3774225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974B00DD-8E8B-458B-9B1F-B3E825063775}"/>
                  </a:ext>
                </a:extLst>
              </p14:cNvPr>
              <p14:cNvContentPartPr/>
              <p14:nvPr/>
            </p14:nvContentPartPr>
            <p14:xfrm>
              <a:off x="8970549" y="3740745"/>
              <a:ext cx="277560" cy="180000"/>
            </p14:xfrm>
          </p:contentPart>
        </mc:Choice>
        <mc:Fallback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974B00DD-8E8B-458B-9B1F-B3E82506377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961561" y="3731745"/>
                <a:ext cx="295177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o 81">
            <a:extLst>
              <a:ext uri="{FF2B5EF4-FFF2-40B4-BE49-F238E27FC236}">
                <a16:creationId xmlns:a16="http://schemas.microsoft.com/office/drawing/2014/main" id="{80AF8AA6-0FF3-4D6C-BF32-40963D86BB24}"/>
              </a:ext>
            </a:extLst>
          </p:cNvPr>
          <p:cNvGrpSpPr/>
          <p:nvPr/>
        </p:nvGrpSpPr>
        <p:grpSpPr>
          <a:xfrm>
            <a:off x="618990" y="4673145"/>
            <a:ext cx="1613520" cy="611280"/>
            <a:chOff x="618990" y="4673145"/>
            <a:chExt cx="161352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89AB19B-AFFE-4E5F-B104-41F55FB04754}"/>
                    </a:ext>
                  </a:extLst>
                </p14:cNvPr>
                <p14:cNvContentPartPr/>
                <p14:nvPr/>
              </p14:nvContentPartPr>
              <p14:xfrm>
                <a:off x="618990" y="4673145"/>
                <a:ext cx="376200" cy="523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89AB19B-AFFE-4E5F-B104-41F55FB0475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0350" y="4664505"/>
                  <a:ext cx="3938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A40DB1D-A890-4669-AE40-3432E534D4DA}"/>
                    </a:ext>
                  </a:extLst>
                </p14:cNvPr>
                <p14:cNvContentPartPr/>
                <p14:nvPr/>
              </p14:nvContentPartPr>
              <p14:xfrm>
                <a:off x="972150" y="5108745"/>
                <a:ext cx="167760" cy="1756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A40DB1D-A890-4669-AE40-3432E534D4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3150" y="5099745"/>
                  <a:ext cx="18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015F405-0BAC-4979-8F23-F81826094C3B}"/>
                    </a:ext>
                  </a:extLst>
                </p14:cNvPr>
                <p14:cNvContentPartPr/>
                <p14:nvPr/>
              </p14:nvContentPartPr>
              <p14:xfrm>
                <a:off x="1282110" y="4816785"/>
                <a:ext cx="116280" cy="3049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015F405-0BAC-4979-8F23-F81826094C3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73470" y="4807785"/>
                  <a:ext cx="133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3156D75-2E2B-4842-9927-A3335058B13A}"/>
                    </a:ext>
                  </a:extLst>
                </p14:cNvPr>
                <p14:cNvContentPartPr/>
                <p14:nvPr/>
              </p14:nvContentPartPr>
              <p14:xfrm>
                <a:off x="1458150" y="4824345"/>
                <a:ext cx="73800" cy="2606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3156D75-2E2B-4842-9927-A3335058B13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49150" y="4815705"/>
                  <a:ext cx="91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C331CF4-1BD4-403F-849C-3D8A30D07892}"/>
                    </a:ext>
                  </a:extLst>
                </p14:cNvPr>
                <p14:cNvContentPartPr/>
                <p14:nvPr/>
              </p14:nvContentPartPr>
              <p14:xfrm>
                <a:off x="1413870" y="5002185"/>
                <a:ext cx="135360" cy="16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C331CF4-1BD4-403F-849C-3D8A30D078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04870" y="4993185"/>
                  <a:ext cx="153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68C6924-E03B-4C46-A3C2-453FB7E5E004}"/>
                    </a:ext>
                  </a:extLst>
                </p14:cNvPr>
                <p14:cNvContentPartPr/>
                <p14:nvPr/>
              </p14:nvContentPartPr>
              <p14:xfrm>
                <a:off x="1729230" y="4770345"/>
                <a:ext cx="137160" cy="316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68C6924-E03B-4C46-A3C2-453FB7E5E00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20230" y="4761345"/>
                  <a:ext cx="1548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2FD1FD6-0EB2-4DCA-9CC6-6EDD30DCF236}"/>
                    </a:ext>
                  </a:extLst>
                </p14:cNvPr>
                <p14:cNvContentPartPr/>
                <p14:nvPr/>
              </p14:nvContentPartPr>
              <p14:xfrm>
                <a:off x="2058990" y="4967625"/>
                <a:ext cx="161280" cy="15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02FD1FD6-0EB2-4DCA-9CC6-6EDD30DCF23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350" y="4958625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5331419-3028-4FE4-AD29-3860561FDECD}"/>
                    </a:ext>
                  </a:extLst>
                </p14:cNvPr>
                <p14:cNvContentPartPr/>
                <p14:nvPr/>
              </p14:nvContentPartPr>
              <p14:xfrm>
                <a:off x="2057190" y="5060505"/>
                <a:ext cx="175320" cy="136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5331419-3028-4FE4-AD29-3860561FDE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48190" y="5051865"/>
                  <a:ext cx="1929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B0F74835-DBB5-4452-BCCD-03DB1A0294AB}"/>
                  </a:ext>
                </a:extLst>
              </p14:cNvPr>
              <p14:cNvContentPartPr/>
              <p14:nvPr/>
            </p14:nvContentPartPr>
            <p14:xfrm>
              <a:off x="3396030" y="5416185"/>
              <a:ext cx="336240" cy="25092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B0F74835-DBB5-4452-BCCD-03DB1A0294A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87390" y="5407545"/>
                <a:ext cx="35388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o 103">
            <a:extLst>
              <a:ext uri="{FF2B5EF4-FFF2-40B4-BE49-F238E27FC236}">
                <a16:creationId xmlns:a16="http://schemas.microsoft.com/office/drawing/2014/main" id="{190FC6AA-2753-4D5E-AF3B-44A4D5E42F9B}"/>
              </a:ext>
            </a:extLst>
          </p:cNvPr>
          <p:cNvGrpSpPr/>
          <p:nvPr/>
        </p:nvGrpSpPr>
        <p:grpSpPr>
          <a:xfrm>
            <a:off x="2880510" y="4656945"/>
            <a:ext cx="1439640" cy="639720"/>
            <a:chOff x="2880510" y="4656945"/>
            <a:chExt cx="143964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0D96B11-54C1-4915-A4C3-0406162036F8}"/>
                    </a:ext>
                  </a:extLst>
                </p14:cNvPr>
                <p14:cNvContentPartPr/>
                <p14:nvPr/>
              </p14:nvContentPartPr>
              <p14:xfrm>
                <a:off x="2957550" y="4656945"/>
                <a:ext cx="259200" cy="4294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0D96B11-54C1-4915-A4C3-0406162036F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48550" y="4648305"/>
                  <a:ext cx="276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2D0D040-F855-4E46-9241-3B04772DA0A7}"/>
                    </a:ext>
                  </a:extLst>
                </p14:cNvPr>
                <p14:cNvContentPartPr/>
                <p14:nvPr/>
              </p14:nvContentPartPr>
              <p14:xfrm>
                <a:off x="3300630" y="4961865"/>
                <a:ext cx="52200" cy="997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2D0D040-F855-4E46-9241-3B04772DA0A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91630" y="4952865"/>
                  <a:ext cx="69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D344601-0C29-4843-9712-BCA992DDBF65}"/>
                    </a:ext>
                  </a:extLst>
                </p14:cNvPr>
                <p14:cNvContentPartPr/>
                <p14:nvPr/>
              </p14:nvContentPartPr>
              <p14:xfrm>
                <a:off x="3287670" y="4850265"/>
                <a:ext cx="49320" cy="117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D344601-0C29-4843-9712-BCA992DDBF6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78670" y="4841265"/>
                  <a:ext cx="66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3378E5B-9081-464F-880C-3900863A585B}"/>
                    </a:ext>
                  </a:extLst>
                </p14:cNvPr>
                <p14:cNvContentPartPr/>
                <p14:nvPr/>
              </p14:nvContentPartPr>
              <p14:xfrm>
                <a:off x="3459390" y="4968705"/>
                <a:ext cx="183240" cy="111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3378E5B-9081-464F-880C-3900863A58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50390" y="4960065"/>
                  <a:ext cx="200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3EF1744-ECB9-4751-B479-948074C7BDF5}"/>
                    </a:ext>
                  </a:extLst>
                </p14:cNvPr>
                <p14:cNvContentPartPr/>
                <p14:nvPr/>
              </p14:nvContentPartPr>
              <p14:xfrm>
                <a:off x="3717510" y="4729665"/>
                <a:ext cx="116640" cy="331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3EF1744-ECB9-4751-B479-948074C7BDF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08870" y="4721025"/>
                  <a:ext cx="134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C129CCE-7CFF-4B71-A695-30A080F6DDD3}"/>
                    </a:ext>
                  </a:extLst>
                </p14:cNvPr>
                <p14:cNvContentPartPr/>
                <p14:nvPr/>
              </p14:nvContentPartPr>
              <p14:xfrm>
                <a:off x="3891750" y="4720665"/>
                <a:ext cx="38160" cy="263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C129CCE-7CFF-4B71-A695-30A080F6DD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83110" y="4711665"/>
                  <a:ext cx="55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A8624CE-AC37-4AA6-BB99-806C49F8BD06}"/>
                    </a:ext>
                  </a:extLst>
                </p14:cNvPr>
                <p14:cNvContentPartPr/>
                <p14:nvPr/>
              </p14:nvContentPartPr>
              <p14:xfrm>
                <a:off x="3813630" y="4912905"/>
                <a:ext cx="159480" cy="302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A8624CE-AC37-4AA6-BB99-806C49F8BD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04990" y="4904265"/>
                  <a:ext cx="177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D11A78B4-E33B-4280-B6BC-511A104DA169}"/>
                    </a:ext>
                  </a:extLst>
                </p14:cNvPr>
                <p14:cNvContentPartPr/>
                <p14:nvPr/>
              </p14:nvContentPartPr>
              <p14:xfrm>
                <a:off x="4050870" y="4705905"/>
                <a:ext cx="194760" cy="4114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D11A78B4-E33B-4280-B6BC-511A104DA1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42230" y="4696905"/>
                  <a:ext cx="212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60ABD0B-5DCF-4FEA-8715-7D3C7305BDA0}"/>
                    </a:ext>
                  </a:extLst>
                </p14:cNvPr>
                <p14:cNvContentPartPr/>
                <p14:nvPr/>
              </p14:nvContentPartPr>
              <p14:xfrm>
                <a:off x="2880510" y="5179665"/>
                <a:ext cx="1439640" cy="1170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60ABD0B-5DCF-4FEA-8715-7D3C7305BD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71510" y="5171025"/>
                  <a:ext cx="14572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A256E9AB-C7D2-4AB0-A57E-371BB5B59CB0}"/>
              </a:ext>
            </a:extLst>
          </p:cNvPr>
          <p:cNvGrpSpPr/>
          <p:nvPr/>
        </p:nvGrpSpPr>
        <p:grpSpPr>
          <a:xfrm>
            <a:off x="4926030" y="4761705"/>
            <a:ext cx="1721160" cy="623520"/>
            <a:chOff x="4926030" y="4761705"/>
            <a:chExt cx="1721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FB51608-9627-4C34-9BBB-13F54287ED59}"/>
                    </a:ext>
                  </a:extLst>
                </p14:cNvPr>
                <p14:cNvContentPartPr/>
                <p14:nvPr/>
              </p14:nvContentPartPr>
              <p14:xfrm>
                <a:off x="4926030" y="5159145"/>
                <a:ext cx="684720" cy="457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FB51608-9627-4C34-9BBB-13F54287ED5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17390" y="5150505"/>
                  <a:ext cx="702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2DBEF74-0D06-47CD-B59C-1160F11707AB}"/>
                    </a:ext>
                  </a:extLst>
                </p14:cNvPr>
                <p14:cNvContentPartPr/>
                <p14:nvPr/>
              </p14:nvContentPartPr>
              <p14:xfrm>
                <a:off x="5522190" y="5047905"/>
                <a:ext cx="290520" cy="2984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2DBEF74-0D06-47CD-B59C-1160F11707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13190" y="5039265"/>
                  <a:ext cx="308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B8F8FA7-3349-4D5E-AFA1-5C3F807E5C19}"/>
                    </a:ext>
                  </a:extLst>
                </p14:cNvPr>
                <p14:cNvContentPartPr/>
                <p14:nvPr/>
              </p14:nvContentPartPr>
              <p14:xfrm>
                <a:off x="6036630" y="4761705"/>
                <a:ext cx="481320" cy="559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B8F8FA7-3349-4D5E-AFA1-5C3F807E5C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27990" y="4752705"/>
                  <a:ext cx="4989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89147FD-177D-4DE7-B80C-D2DCAD733AB5}"/>
                    </a:ext>
                  </a:extLst>
                </p14:cNvPr>
                <p14:cNvContentPartPr/>
                <p14:nvPr/>
              </p14:nvContentPartPr>
              <p14:xfrm>
                <a:off x="6451350" y="5226825"/>
                <a:ext cx="195840" cy="158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89147FD-177D-4DE7-B80C-D2DCAD733A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42350" y="5217825"/>
                  <a:ext cx="21348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9E3CE5DC-9D25-43D1-A0DA-269D652E4508}"/>
                  </a:ext>
                </a:extLst>
              </p14:cNvPr>
              <p14:cNvContentPartPr/>
              <p14:nvPr/>
            </p14:nvContentPartPr>
            <p14:xfrm>
              <a:off x="6889110" y="5119905"/>
              <a:ext cx="256320" cy="1296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9E3CE5DC-9D25-43D1-A0DA-269D652E450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880470" y="5110905"/>
                <a:ext cx="2739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1AB93A60-0DCC-4514-B70E-8D7D7C3FFCEC}"/>
                  </a:ext>
                </a:extLst>
              </p14:cNvPr>
              <p14:cNvContentPartPr/>
              <p14:nvPr/>
            </p14:nvContentPartPr>
            <p14:xfrm>
              <a:off x="6872190" y="5302065"/>
              <a:ext cx="287640" cy="2232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1AB93A60-0DCC-4514-B70E-8D7D7C3FFCE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863190" y="5293065"/>
                <a:ext cx="305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3B87C151-4AB7-494F-BAC7-19EAEC524F94}"/>
                  </a:ext>
                </a:extLst>
              </p14:cNvPr>
              <p14:cNvContentPartPr/>
              <p14:nvPr/>
            </p14:nvContentPartPr>
            <p14:xfrm>
              <a:off x="8144430" y="5587185"/>
              <a:ext cx="289800" cy="24444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3B87C151-4AB7-494F-BAC7-19EAEC524F9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135790" y="5578185"/>
                <a:ext cx="30744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upo 134">
            <a:extLst>
              <a:ext uri="{FF2B5EF4-FFF2-40B4-BE49-F238E27FC236}">
                <a16:creationId xmlns:a16="http://schemas.microsoft.com/office/drawing/2014/main" id="{A5D613B6-4D63-472D-B66A-23DA78AC9DDA}"/>
              </a:ext>
            </a:extLst>
          </p:cNvPr>
          <p:cNvGrpSpPr/>
          <p:nvPr/>
        </p:nvGrpSpPr>
        <p:grpSpPr>
          <a:xfrm>
            <a:off x="7379790" y="4655145"/>
            <a:ext cx="3996360" cy="746280"/>
            <a:chOff x="7379790" y="4655145"/>
            <a:chExt cx="3996360" cy="7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CB751D7-3BE1-4BB9-B3AA-F4B31D572E04}"/>
                    </a:ext>
                  </a:extLst>
                </p14:cNvPr>
                <p14:cNvContentPartPr/>
                <p14:nvPr/>
              </p14:nvContentPartPr>
              <p14:xfrm>
                <a:off x="7379790" y="4655145"/>
                <a:ext cx="512280" cy="5004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CB751D7-3BE1-4BB9-B3AA-F4B31D572E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71150" y="4646145"/>
                  <a:ext cx="5299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5BDBD30-A513-49C5-A1F1-EAC580DF4277}"/>
                    </a:ext>
                  </a:extLst>
                </p14:cNvPr>
                <p14:cNvContentPartPr/>
                <p14:nvPr/>
              </p14:nvContentPartPr>
              <p14:xfrm>
                <a:off x="7641150" y="4893105"/>
                <a:ext cx="213120" cy="267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5BDBD30-A513-49C5-A1F1-EAC580DF427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32150" y="4884465"/>
                  <a:ext cx="230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34367492-A101-4C42-90FF-C0ECD27FF4E3}"/>
                    </a:ext>
                  </a:extLst>
                </p14:cNvPr>
                <p14:cNvContentPartPr/>
                <p14:nvPr/>
              </p14:nvContentPartPr>
              <p14:xfrm>
                <a:off x="7975230" y="5060145"/>
                <a:ext cx="46080" cy="35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34367492-A101-4C42-90FF-C0ECD27FF4E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66230" y="5051145"/>
                  <a:ext cx="63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DF16B1A-9619-4645-A9E2-9F241913D12E}"/>
                    </a:ext>
                  </a:extLst>
                </p14:cNvPr>
                <p14:cNvContentPartPr/>
                <p14:nvPr/>
              </p14:nvContentPartPr>
              <p14:xfrm>
                <a:off x="8179710" y="4774305"/>
                <a:ext cx="264240" cy="342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DF16B1A-9619-4645-A9E2-9F241913D12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70710" y="4765305"/>
                  <a:ext cx="2818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9B572EB-957E-419D-AEC2-BF67AE0202E8}"/>
                    </a:ext>
                  </a:extLst>
                </p14:cNvPr>
                <p14:cNvContentPartPr/>
                <p14:nvPr/>
              </p14:nvContentPartPr>
              <p14:xfrm>
                <a:off x="8526030" y="4784745"/>
                <a:ext cx="192240" cy="334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9B572EB-957E-419D-AEC2-BF67AE0202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17390" y="4776105"/>
                  <a:ext cx="2098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1789BE4-794C-42B8-A01A-295927425D32}"/>
                    </a:ext>
                  </a:extLst>
                </p14:cNvPr>
                <p14:cNvContentPartPr/>
                <p14:nvPr/>
              </p14:nvContentPartPr>
              <p14:xfrm>
                <a:off x="8782350" y="4830105"/>
                <a:ext cx="233280" cy="2901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1789BE4-794C-42B8-A01A-295927425D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73350" y="4821465"/>
                  <a:ext cx="250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6513EA9D-FA7F-4A7D-81CD-3A360194DD66}"/>
                    </a:ext>
                  </a:extLst>
                </p14:cNvPr>
                <p14:cNvContentPartPr/>
                <p14:nvPr/>
              </p14:nvContentPartPr>
              <p14:xfrm>
                <a:off x="7477710" y="5311065"/>
                <a:ext cx="1634400" cy="63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6513EA9D-FA7F-4A7D-81CD-3A360194DD6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68710" y="5302425"/>
                  <a:ext cx="1652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1732B9C-E7F0-41AD-B605-5DCD434BCD0E}"/>
                    </a:ext>
                  </a:extLst>
                </p14:cNvPr>
                <p14:cNvContentPartPr/>
                <p14:nvPr/>
              </p14:nvContentPartPr>
              <p14:xfrm>
                <a:off x="9253950" y="5278665"/>
                <a:ext cx="159120" cy="23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1732B9C-E7F0-41AD-B605-5DCD434BCD0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44950" y="5270025"/>
                  <a:ext cx="176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986AEBD-B794-43F6-B7FA-8CF499757401}"/>
                    </a:ext>
                  </a:extLst>
                </p14:cNvPr>
                <p14:cNvContentPartPr/>
                <p14:nvPr/>
              </p14:nvContentPartPr>
              <p14:xfrm>
                <a:off x="9582630" y="5020185"/>
                <a:ext cx="209160" cy="381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986AEBD-B794-43F6-B7FA-8CF4997574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573630" y="5011185"/>
                  <a:ext cx="2268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D606082-15C2-4658-923D-177FF0B8E750}"/>
                    </a:ext>
                  </a:extLst>
                </p14:cNvPr>
                <p14:cNvContentPartPr/>
                <p14:nvPr/>
              </p14:nvContentPartPr>
              <p14:xfrm>
                <a:off x="9882870" y="5320425"/>
                <a:ext cx="8280" cy="295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D606082-15C2-4658-923D-177FF0B8E75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74230" y="5311785"/>
                  <a:ext cx="25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08E7835-3429-4942-8C0F-49466A07E424}"/>
                    </a:ext>
                  </a:extLst>
                </p14:cNvPr>
                <p14:cNvContentPartPr/>
                <p14:nvPr/>
              </p14:nvContentPartPr>
              <p14:xfrm>
                <a:off x="9985470" y="5116305"/>
                <a:ext cx="131760" cy="2084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08E7835-3429-4942-8C0F-49466A07E42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76470" y="5107305"/>
                  <a:ext cx="14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79EFDEA-115D-4ECE-94DF-F0B656868CD0}"/>
                    </a:ext>
                  </a:extLst>
                </p14:cNvPr>
                <p14:cNvContentPartPr/>
                <p14:nvPr/>
              </p14:nvContentPartPr>
              <p14:xfrm>
                <a:off x="10097430" y="4883745"/>
                <a:ext cx="22680" cy="828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79EFDEA-115D-4ECE-94DF-F0B656868CD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88790" y="4875105"/>
                  <a:ext cx="40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4DDDC5A-D219-4F96-B12C-3374D6609BE1}"/>
                    </a:ext>
                  </a:extLst>
                </p14:cNvPr>
                <p14:cNvContentPartPr/>
                <p14:nvPr/>
              </p14:nvContentPartPr>
              <p14:xfrm>
                <a:off x="10187790" y="4919385"/>
                <a:ext cx="126360" cy="359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4DDDC5A-D219-4F96-B12C-3374D6609BE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79150" y="4910385"/>
                  <a:ext cx="144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BD24A59-ADF2-48CB-88BA-A668574BB5BB}"/>
                    </a:ext>
                  </a:extLst>
                </p14:cNvPr>
                <p14:cNvContentPartPr/>
                <p14:nvPr/>
              </p14:nvContentPartPr>
              <p14:xfrm>
                <a:off x="10187790" y="5188305"/>
                <a:ext cx="182880" cy="14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BD24A59-ADF2-48CB-88BA-A668574BB5B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78790" y="5179665"/>
                  <a:ext cx="20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3B2FCA0-EBBC-4381-87A5-CBD6D7210A3F}"/>
                    </a:ext>
                  </a:extLst>
                </p14:cNvPr>
                <p14:cNvContentPartPr/>
                <p14:nvPr/>
              </p14:nvContentPartPr>
              <p14:xfrm>
                <a:off x="10457790" y="5268585"/>
                <a:ext cx="200520" cy="8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3B2FCA0-EBBC-4381-87A5-CBD6D7210A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49150" y="5259945"/>
                  <a:ext cx="21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588B8DE5-F81A-40B1-8438-6057E0DF2A35}"/>
                    </a:ext>
                  </a:extLst>
                </p14:cNvPr>
                <p14:cNvContentPartPr/>
                <p14:nvPr/>
              </p14:nvContentPartPr>
              <p14:xfrm>
                <a:off x="10740750" y="4822905"/>
                <a:ext cx="317520" cy="3708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588B8DE5-F81A-40B1-8438-6057E0DF2A3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732110" y="4813905"/>
                  <a:ext cx="335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20D76288-7B40-4EBF-8322-13C51FF4CF21}"/>
                    </a:ext>
                  </a:extLst>
                </p14:cNvPr>
                <p14:cNvContentPartPr/>
                <p14:nvPr/>
              </p14:nvContentPartPr>
              <p14:xfrm>
                <a:off x="11110830" y="5007585"/>
                <a:ext cx="194760" cy="170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20D76288-7B40-4EBF-8322-13C51FF4CF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02190" y="4998945"/>
                  <a:ext cx="212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D9F5C57-862E-44F1-9D5D-5BFC5951FA87}"/>
                    </a:ext>
                  </a:extLst>
                </p14:cNvPr>
                <p14:cNvContentPartPr/>
                <p14:nvPr/>
              </p14:nvContentPartPr>
              <p14:xfrm>
                <a:off x="10878270" y="5325465"/>
                <a:ext cx="497880" cy="32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D9F5C57-862E-44F1-9D5D-5BFC5951FA8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69270" y="5316825"/>
                  <a:ext cx="5155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341F902D-4900-4958-A4A1-4B71411AB841}"/>
                  </a:ext>
                </a:extLst>
              </p14:cNvPr>
              <p14:cNvContentPartPr/>
              <p14:nvPr/>
            </p14:nvContentPartPr>
            <p14:xfrm>
              <a:off x="11058270" y="5516985"/>
              <a:ext cx="201600" cy="30528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341F902D-4900-4958-A4A1-4B71411AB84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049630" y="5507985"/>
                <a:ext cx="21924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o 137">
            <a:extLst>
              <a:ext uri="{FF2B5EF4-FFF2-40B4-BE49-F238E27FC236}">
                <a16:creationId xmlns:a16="http://schemas.microsoft.com/office/drawing/2014/main" id="{87608F9D-28F8-4AE3-826E-7D52DEE0F05C}"/>
              </a:ext>
            </a:extLst>
          </p:cNvPr>
          <p:cNvGrpSpPr/>
          <p:nvPr/>
        </p:nvGrpSpPr>
        <p:grpSpPr>
          <a:xfrm>
            <a:off x="9410417" y="3337545"/>
            <a:ext cx="2166480" cy="976680"/>
            <a:chOff x="8736270" y="3516465"/>
            <a:chExt cx="2166480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D630833-ED86-4C55-B1C6-E76DF4B8FD3A}"/>
                    </a:ext>
                  </a:extLst>
                </p14:cNvPr>
                <p14:cNvContentPartPr/>
                <p14:nvPr/>
              </p14:nvContentPartPr>
              <p14:xfrm>
                <a:off x="8736270" y="3516465"/>
                <a:ext cx="2130840" cy="8305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D630833-ED86-4C55-B1C6-E76DF4B8FD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27630" y="3507465"/>
                  <a:ext cx="21484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F2DCD7C-0417-433E-8B3C-FB1F5CAB3481}"/>
                    </a:ext>
                  </a:extLst>
                </p14:cNvPr>
                <p14:cNvContentPartPr/>
                <p14:nvPr/>
              </p14:nvContentPartPr>
              <p14:xfrm>
                <a:off x="10620150" y="4239705"/>
                <a:ext cx="282600" cy="2534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F2DCD7C-0417-433E-8B3C-FB1F5CAB348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11510" y="4231065"/>
                  <a:ext cx="3002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2D43226E-86A1-46C8-B3F2-05C0DC36435F}"/>
              </a:ext>
            </a:extLst>
          </p:cNvPr>
          <p:cNvGrpSpPr/>
          <p:nvPr/>
        </p:nvGrpSpPr>
        <p:grpSpPr>
          <a:xfrm>
            <a:off x="5876430" y="4322865"/>
            <a:ext cx="5888160" cy="1768680"/>
            <a:chOff x="5876430" y="4322865"/>
            <a:chExt cx="5888160" cy="17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C7A11B51-4BD4-4AC8-B5FB-AE4078C7D927}"/>
                    </a:ext>
                  </a:extLst>
                </p14:cNvPr>
                <p14:cNvContentPartPr/>
                <p14:nvPr/>
              </p14:nvContentPartPr>
              <p14:xfrm>
                <a:off x="5876430" y="4322865"/>
                <a:ext cx="5784840" cy="2116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C7A11B51-4BD4-4AC8-B5FB-AE4078C7D92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67430" y="4313865"/>
                  <a:ext cx="5802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96D75C3C-700C-4B75-B557-064A2E330C5C}"/>
                    </a:ext>
                  </a:extLst>
                </p14:cNvPr>
                <p14:cNvContentPartPr/>
                <p14:nvPr/>
              </p14:nvContentPartPr>
              <p14:xfrm>
                <a:off x="5907030" y="4517625"/>
                <a:ext cx="219960" cy="15202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96D75C3C-700C-4B75-B557-064A2E330C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98030" y="4508985"/>
                  <a:ext cx="23760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343227E6-7E4A-40A8-95F2-C6C3483A29B2}"/>
                    </a:ext>
                  </a:extLst>
                </p14:cNvPr>
                <p14:cNvContentPartPr/>
                <p14:nvPr/>
              </p14:nvContentPartPr>
              <p14:xfrm>
                <a:off x="6128070" y="6022065"/>
                <a:ext cx="5608440" cy="694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343227E6-7E4A-40A8-95F2-C6C3483A29B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19430" y="6013425"/>
                  <a:ext cx="5626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0B9FC37-569F-4ED0-8BD5-3FB97433A39B}"/>
                    </a:ext>
                  </a:extLst>
                </p14:cNvPr>
                <p14:cNvContentPartPr/>
                <p14:nvPr/>
              </p14:nvContentPartPr>
              <p14:xfrm>
                <a:off x="11695830" y="4385865"/>
                <a:ext cx="68760" cy="16340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0B9FC37-569F-4ED0-8BD5-3FB97433A3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87190" y="4377225"/>
                  <a:ext cx="86400" cy="16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4069D829-3543-4486-A123-C4C713C8C7F5}"/>
              </a:ext>
            </a:extLst>
          </p:cNvPr>
          <p:cNvGrpSpPr/>
          <p:nvPr/>
        </p:nvGrpSpPr>
        <p:grpSpPr>
          <a:xfrm>
            <a:off x="3694874" y="1874185"/>
            <a:ext cx="1562760" cy="550440"/>
            <a:chOff x="3694874" y="1874185"/>
            <a:chExt cx="156276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41BCE99-F790-4F31-987C-A31FB62F9D79}"/>
                    </a:ext>
                  </a:extLst>
                </p14:cNvPr>
                <p14:cNvContentPartPr/>
                <p14:nvPr/>
              </p14:nvContentPartPr>
              <p14:xfrm>
                <a:off x="3694874" y="2225185"/>
                <a:ext cx="284760" cy="259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41BCE99-F790-4F31-987C-A31FB62F9D7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685874" y="2216545"/>
                  <a:ext cx="302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B9A495B-AFC5-4955-A21E-40F8C977DBDA}"/>
                    </a:ext>
                  </a:extLst>
                </p14:cNvPr>
                <p14:cNvContentPartPr/>
                <p14:nvPr/>
              </p14:nvContentPartPr>
              <p14:xfrm>
                <a:off x="3932834" y="2136625"/>
                <a:ext cx="184320" cy="19944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B9A495B-AFC5-4955-A21E-40F8C977DBD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24194" y="2127625"/>
                  <a:ext cx="201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B3C64D5-ECAD-4BE0-A620-CF4B8AD6C241}"/>
                    </a:ext>
                  </a:extLst>
                </p14:cNvPr>
                <p14:cNvContentPartPr/>
                <p14:nvPr/>
              </p14:nvContentPartPr>
              <p14:xfrm>
                <a:off x="4224794" y="1874185"/>
                <a:ext cx="266400" cy="3153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B3C64D5-ECAD-4BE0-A620-CF4B8AD6C2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16154" y="1865185"/>
                  <a:ext cx="284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ED42CD5-CCDE-4033-889C-B30B10BDA38E}"/>
                    </a:ext>
                  </a:extLst>
                </p14:cNvPr>
                <p14:cNvContentPartPr/>
                <p14:nvPr/>
              </p14:nvContentPartPr>
              <p14:xfrm>
                <a:off x="4584074" y="2070745"/>
                <a:ext cx="147960" cy="1188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ED42CD5-CCDE-4033-889C-B30B10BDA38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75074" y="2061745"/>
                  <a:ext cx="16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67E82AF-5749-434E-B584-266C6DD71330}"/>
                    </a:ext>
                  </a:extLst>
                </p14:cNvPr>
                <p14:cNvContentPartPr/>
                <p14:nvPr/>
              </p14:nvContentPartPr>
              <p14:xfrm>
                <a:off x="4820954" y="1911265"/>
                <a:ext cx="31680" cy="3898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67E82AF-5749-434E-B584-266C6DD7133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812314" y="1902265"/>
                  <a:ext cx="49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392733F-4E03-42FF-94CA-089C6EBD080B}"/>
                    </a:ext>
                  </a:extLst>
                </p14:cNvPr>
                <p14:cNvContentPartPr/>
                <p14:nvPr/>
              </p14:nvContentPartPr>
              <p14:xfrm>
                <a:off x="4932554" y="2237785"/>
                <a:ext cx="46440" cy="1260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392733F-4E03-42FF-94CA-089C6EBD080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23554" y="2228785"/>
                  <a:ext cx="6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A83CBD6-E1B3-432D-A3E8-CFF0670C5434}"/>
                    </a:ext>
                  </a:extLst>
                </p14:cNvPr>
                <p14:cNvContentPartPr/>
                <p14:nvPr/>
              </p14:nvContentPartPr>
              <p14:xfrm>
                <a:off x="4906274" y="2240665"/>
                <a:ext cx="151560" cy="1504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A83CBD6-E1B3-432D-A3E8-CFF0670C543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97274" y="2232025"/>
                  <a:ext cx="16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3CAADD4-52FC-4ED3-9A05-7F02CFC239B2}"/>
                    </a:ext>
                  </a:extLst>
                </p14:cNvPr>
                <p14:cNvContentPartPr/>
                <p14:nvPr/>
              </p14:nvContentPartPr>
              <p14:xfrm>
                <a:off x="5095274" y="2249665"/>
                <a:ext cx="162360" cy="1749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3CAADD4-52FC-4ED3-9A05-7F02CFC239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86634" y="2241025"/>
                  <a:ext cx="1800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CA3975E4-805D-414A-BDC3-2A0B40C0F04B}"/>
              </a:ext>
            </a:extLst>
          </p:cNvPr>
          <p:cNvGrpSpPr/>
          <p:nvPr/>
        </p:nvGrpSpPr>
        <p:grpSpPr>
          <a:xfrm>
            <a:off x="6759194" y="2477545"/>
            <a:ext cx="982440" cy="145440"/>
            <a:chOff x="6759194" y="2477545"/>
            <a:chExt cx="98244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D2CC545-2308-4471-B2CA-6E3E40B52BE4}"/>
                    </a:ext>
                  </a:extLst>
                </p14:cNvPr>
                <p14:cNvContentPartPr/>
                <p14:nvPr/>
              </p14:nvContentPartPr>
              <p14:xfrm>
                <a:off x="6759194" y="2477545"/>
                <a:ext cx="982440" cy="687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D2CC545-2308-4471-B2CA-6E3E40B52BE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50194" y="2468545"/>
                  <a:ext cx="10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77A15DB-9C62-4928-B569-CC6D0A956A00}"/>
                    </a:ext>
                  </a:extLst>
                </p14:cNvPr>
                <p14:cNvContentPartPr/>
                <p14:nvPr/>
              </p14:nvContentPartPr>
              <p14:xfrm>
                <a:off x="6791594" y="2617945"/>
                <a:ext cx="825480" cy="504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77A15DB-9C62-4928-B569-CC6D0A956A0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2594" y="2608945"/>
                  <a:ext cx="84312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4936A050-37D5-48B5-8654-D547C5F1ED03}"/>
                  </a:ext>
                </a:extLst>
              </p14:cNvPr>
              <p14:cNvContentPartPr/>
              <p14:nvPr/>
            </p14:nvContentPartPr>
            <p14:xfrm>
              <a:off x="8190554" y="1744945"/>
              <a:ext cx="307080" cy="1448640"/>
            </p14:xfrm>
          </p:contentPart>
        </mc:Choice>
        <mc:Fallback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4936A050-37D5-48B5-8654-D547C5F1ED0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181554" y="1735945"/>
                <a:ext cx="324720" cy="14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36B6B268-D58E-4FC8-B71C-081ED8F7C173}"/>
                  </a:ext>
                </a:extLst>
              </p14:cNvPr>
              <p14:cNvContentPartPr/>
              <p14:nvPr/>
            </p14:nvContentPartPr>
            <p14:xfrm>
              <a:off x="10258394" y="1700665"/>
              <a:ext cx="353160" cy="1391760"/>
            </p14:xfrm>
          </p:contentPart>
        </mc:Choice>
        <mc:Fallback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36B6B268-D58E-4FC8-B71C-081ED8F7C17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249754" y="1691665"/>
                <a:ext cx="370800" cy="140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o 270">
            <a:extLst>
              <a:ext uri="{FF2B5EF4-FFF2-40B4-BE49-F238E27FC236}">
                <a16:creationId xmlns:a16="http://schemas.microsoft.com/office/drawing/2014/main" id="{ABEF1B7C-A015-4256-B758-CFBBA7DE5F30}"/>
              </a:ext>
            </a:extLst>
          </p:cNvPr>
          <p:cNvGrpSpPr/>
          <p:nvPr/>
        </p:nvGrpSpPr>
        <p:grpSpPr>
          <a:xfrm>
            <a:off x="7042154" y="403945"/>
            <a:ext cx="5068080" cy="1224000"/>
            <a:chOff x="7042154" y="403945"/>
            <a:chExt cx="5068080" cy="12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C366F19-E25A-4290-A2D2-D90419FD9627}"/>
                    </a:ext>
                  </a:extLst>
                </p14:cNvPr>
                <p14:cNvContentPartPr/>
                <p14:nvPr/>
              </p14:nvContentPartPr>
              <p14:xfrm>
                <a:off x="7042154" y="944665"/>
                <a:ext cx="878400" cy="68328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0C366F19-E25A-4290-A2D2-D90419FD962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33514" y="936025"/>
                  <a:ext cx="8960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7956D5A-A83B-4DAF-9B57-430C61319B74}"/>
                    </a:ext>
                  </a:extLst>
                </p14:cNvPr>
                <p14:cNvContentPartPr/>
                <p14:nvPr/>
              </p14:nvContentPartPr>
              <p14:xfrm>
                <a:off x="7840994" y="786625"/>
                <a:ext cx="167400" cy="25704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7956D5A-A83B-4DAF-9B57-430C61319B7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32354" y="777985"/>
                  <a:ext cx="185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7BE03F5-4CE6-4ECF-9B7E-C5133D6B6FC5}"/>
                    </a:ext>
                  </a:extLst>
                </p14:cNvPr>
                <p14:cNvContentPartPr/>
                <p14:nvPr/>
              </p14:nvContentPartPr>
              <p14:xfrm>
                <a:off x="8286314" y="494305"/>
                <a:ext cx="48600" cy="26028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7BE03F5-4CE6-4ECF-9B7E-C5133D6B6FC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77314" y="485665"/>
                  <a:ext cx="66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AA67C15D-2E12-4FF9-B181-11F9C666D899}"/>
                    </a:ext>
                  </a:extLst>
                </p14:cNvPr>
                <p14:cNvContentPartPr/>
                <p14:nvPr/>
              </p14:nvContentPartPr>
              <p14:xfrm>
                <a:off x="7990034" y="484225"/>
                <a:ext cx="403560" cy="9360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A67C15D-2E12-4FF9-B181-11F9C666D89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81394" y="475225"/>
                  <a:ext cx="421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7EB6E1CC-2E7A-4E3A-8E37-4B0AE55F250F}"/>
                    </a:ext>
                  </a:extLst>
                </p14:cNvPr>
                <p14:cNvContentPartPr/>
                <p14:nvPr/>
              </p14:nvContentPartPr>
              <p14:xfrm>
                <a:off x="8474954" y="646945"/>
                <a:ext cx="156600" cy="13248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7EB6E1CC-2E7A-4E3A-8E37-4B0AE55F25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65954" y="638305"/>
                  <a:ext cx="174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74034B0E-2E3E-4EB8-92DF-504BCB08AC29}"/>
                    </a:ext>
                  </a:extLst>
                </p14:cNvPr>
                <p14:cNvContentPartPr/>
                <p14:nvPr/>
              </p14:nvContentPartPr>
              <p14:xfrm>
                <a:off x="8446874" y="713545"/>
                <a:ext cx="109800" cy="1404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74034B0E-2E3E-4EB8-92DF-504BCB08AC2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438234" y="704545"/>
                  <a:ext cx="12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8F57087-5A7D-4288-9E6A-847D6AB42493}"/>
                    </a:ext>
                  </a:extLst>
                </p14:cNvPr>
                <p14:cNvContentPartPr/>
                <p14:nvPr/>
              </p14:nvContentPartPr>
              <p14:xfrm>
                <a:off x="8453354" y="647305"/>
                <a:ext cx="179640" cy="442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8F57087-5A7D-4288-9E6A-847D6AB4249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444354" y="638665"/>
                  <a:ext cx="197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8A53A220-8563-4976-AC8D-E1B03CD43B7D}"/>
                    </a:ext>
                  </a:extLst>
                </p14:cNvPr>
                <p14:cNvContentPartPr/>
                <p14:nvPr/>
              </p14:nvContentPartPr>
              <p14:xfrm>
                <a:off x="8677634" y="629665"/>
                <a:ext cx="204120" cy="1191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A53A220-8563-4976-AC8D-E1B03CD43B7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68634" y="621025"/>
                  <a:ext cx="221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9E44971-3E65-4549-A888-2D20DD535D5B}"/>
                    </a:ext>
                  </a:extLst>
                </p14:cNvPr>
                <p14:cNvContentPartPr/>
                <p14:nvPr/>
              </p14:nvContentPartPr>
              <p14:xfrm>
                <a:off x="8934674" y="603025"/>
                <a:ext cx="130680" cy="1242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9E44971-3E65-4549-A888-2D20DD535D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25674" y="594025"/>
                  <a:ext cx="148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9143093F-900B-4DB5-B266-2304046C792B}"/>
                    </a:ext>
                  </a:extLst>
                </p14:cNvPr>
                <p14:cNvContentPartPr/>
                <p14:nvPr/>
              </p14:nvContentPartPr>
              <p14:xfrm>
                <a:off x="9122594" y="638305"/>
                <a:ext cx="74160" cy="817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9143093F-900B-4DB5-B266-2304046C792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113954" y="629305"/>
                  <a:ext cx="91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616BEB9-A602-46D6-9E17-6F82DDF65E43}"/>
                    </a:ext>
                  </a:extLst>
                </p14:cNvPr>
                <p14:cNvContentPartPr/>
                <p14:nvPr/>
              </p14:nvContentPartPr>
              <p14:xfrm>
                <a:off x="9066074" y="522025"/>
                <a:ext cx="157320" cy="1404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616BEB9-A602-46D6-9E17-6F82DDF65E4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057434" y="513025"/>
                  <a:ext cx="17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6F9CBCE-8CAF-4CC0-90CE-1E45EC47C26F}"/>
                    </a:ext>
                  </a:extLst>
                </p14:cNvPr>
                <p14:cNvContentPartPr/>
                <p14:nvPr/>
              </p14:nvContentPartPr>
              <p14:xfrm>
                <a:off x="9246074" y="403945"/>
                <a:ext cx="168480" cy="3355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6F9CBCE-8CAF-4CC0-90CE-1E45EC47C2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37074" y="394945"/>
                  <a:ext cx="186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4A741678-C7E7-414D-9192-48B789437493}"/>
                    </a:ext>
                  </a:extLst>
                </p14:cNvPr>
                <p14:cNvContentPartPr/>
                <p14:nvPr/>
              </p14:nvContentPartPr>
              <p14:xfrm>
                <a:off x="9473954" y="551905"/>
                <a:ext cx="330120" cy="18504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4A741678-C7E7-414D-9192-48B78943749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65314" y="542905"/>
                  <a:ext cx="347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851C6C4-E7B7-4D27-A909-898B8497FDD3}"/>
                    </a:ext>
                  </a:extLst>
                </p14:cNvPr>
                <p14:cNvContentPartPr/>
                <p14:nvPr/>
              </p14:nvContentPartPr>
              <p14:xfrm>
                <a:off x="10145714" y="506905"/>
                <a:ext cx="246600" cy="1879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851C6C4-E7B7-4D27-A909-898B8497FDD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137074" y="498265"/>
                  <a:ext cx="264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62260B0F-A8D6-4DB3-A00E-76BC452B3500}"/>
                    </a:ext>
                  </a:extLst>
                </p14:cNvPr>
                <p14:cNvContentPartPr/>
                <p14:nvPr/>
              </p14:nvContentPartPr>
              <p14:xfrm>
                <a:off x="10553954" y="507985"/>
                <a:ext cx="263520" cy="14724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62260B0F-A8D6-4DB3-A00E-76BC452B350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544954" y="498985"/>
                  <a:ext cx="281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A6E47228-B437-4A85-BCDC-B35ED44B936C}"/>
                    </a:ext>
                  </a:extLst>
                </p14:cNvPr>
                <p14:cNvContentPartPr/>
                <p14:nvPr/>
              </p14:nvContentPartPr>
              <p14:xfrm>
                <a:off x="10856714" y="447145"/>
                <a:ext cx="253800" cy="2062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A6E47228-B437-4A85-BCDC-B35ED44B936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847714" y="438145"/>
                  <a:ext cx="271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0E979DD1-EE9D-4572-AD81-0EEBCB6D45A4}"/>
                    </a:ext>
                  </a:extLst>
                </p14:cNvPr>
                <p14:cNvContentPartPr/>
                <p14:nvPr/>
              </p14:nvContentPartPr>
              <p14:xfrm>
                <a:off x="8241674" y="1019185"/>
                <a:ext cx="169560" cy="1551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0E979DD1-EE9D-4572-AD81-0EEBCB6D45A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33034" y="1010185"/>
                  <a:ext cx="187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ED386CD0-8D3B-444B-BF6E-74F1906CF6C9}"/>
                    </a:ext>
                  </a:extLst>
                </p14:cNvPr>
                <p14:cNvContentPartPr/>
                <p14:nvPr/>
              </p14:nvContentPartPr>
              <p14:xfrm>
                <a:off x="8263994" y="1101265"/>
                <a:ext cx="92880" cy="280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ED386CD0-8D3B-444B-BF6E-74F1906CF6C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55354" y="1092265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AC7735D-247E-4F13-BD5D-484E5FEACAD2}"/>
                    </a:ext>
                  </a:extLst>
                </p14:cNvPr>
                <p14:cNvContentPartPr/>
                <p14:nvPr/>
              </p14:nvContentPartPr>
              <p14:xfrm>
                <a:off x="8203154" y="1031065"/>
                <a:ext cx="198000" cy="3312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AC7735D-247E-4F13-BD5D-484E5FEACAD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194514" y="1022425"/>
                  <a:ext cx="215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33FFAC6-A56D-4529-960F-670E6D966D01}"/>
                    </a:ext>
                  </a:extLst>
                </p14:cNvPr>
                <p14:cNvContentPartPr/>
                <p14:nvPr/>
              </p14:nvContentPartPr>
              <p14:xfrm>
                <a:off x="8497994" y="1013425"/>
                <a:ext cx="248400" cy="12456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33FFAC6-A56D-4529-960F-670E6D966D0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488994" y="1004425"/>
                  <a:ext cx="266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6CF3A78-63A4-4CB8-BFBE-A72F6447727F}"/>
                    </a:ext>
                  </a:extLst>
                </p14:cNvPr>
                <p14:cNvContentPartPr/>
                <p14:nvPr/>
              </p14:nvContentPartPr>
              <p14:xfrm>
                <a:off x="8833874" y="1003705"/>
                <a:ext cx="63720" cy="11916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6CF3A78-63A4-4CB8-BFBE-A72F6447727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824874" y="995065"/>
                  <a:ext cx="81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68FBF41C-F5EF-4631-BEFD-002D5156B5A7}"/>
                    </a:ext>
                  </a:extLst>
                </p14:cNvPr>
                <p14:cNvContentPartPr/>
                <p14:nvPr/>
              </p14:nvContentPartPr>
              <p14:xfrm>
                <a:off x="8737754" y="1013065"/>
                <a:ext cx="226800" cy="4392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68FBF41C-F5EF-4631-BEFD-002D5156B5A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29114" y="1004425"/>
                  <a:ext cx="244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830DB90-4B79-4AD2-AE9C-1B8A550CEF0A}"/>
                    </a:ext>
                  </a:extLst>
                </p14:cNvPr>
                <p14:cNvContentPartPr/>
                <p14:nvPr/>
              </p14:nvContentPartPr>
              <p14:xfrm>
                <a:off x="8989394" y="981025"/>
                <a:ext cx="227160" cy="13824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830DB90-4B79-4AD2-AE9C-1B8A550CEF0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980754" y="972025"/>
                  <a:ext cx="244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B55EEC4-8C11-416C-A997-D1922DEDF5F0}"/>
                    </a:ext>
                  </a:extLst>
                </p14:cNvPr>
                <p14:cNvContentPartPr/>
                <p14:nvPr/>
              </p14:nvContentPartPr>
              <p14:xfrm>
                <a:off x="9274154" y="1003345"/>
                <a:ext cx="207720" cy="11376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B55EEC4-8C11-416C-A997-D1922DEDF5F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65514" y="994345"/>
                  <a:ext cx="22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40891704-E0BA-4F84-952C-11BCD5A6CE1F}"/>
                    </a:ext>
                  </a:extLst>
                </p14:cNvPr>
                <p14:cNvContentPartPr/>
                <p14:nvPr/>
              </p14:nvContentPartPr>
              <p14:xfrm>
                <a:off x="9512474" y="995425"/>
                <a:ext cx="86400" cy="11988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40891704-E0BA-4F84-952C-11BCD5A6CE1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03834" y="986785"/>
                  <a:ext cx="104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FF08F56F-863B-41A5-B23E-C14F0049B3D4}"/>
                    </a:ext>
                  </a:extLst>
                </p14:cNvPr>
                <p14:cNvContentPartPr/>
                <p14:nvPr/>
              </p14:nvContentPartPr>
              <p14:xfrm>
                <a:off x="9506354" y="1001545"/>
                <a:ext cx="250560" cy="14760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FF08F56F-863B-41A5-B23E-C14F0049B3D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497354" y="992905"/>
                  <a:ext cx="268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293DD98-0993-47D1-B591-FB384D52566C}"/>
                    </a:ext>
                  </a:extLst>
                </p14:cNvPr>
                <p14:cNvContentPartPr/>
                <p14:nvPr/>
              </p14:nvContentPartPr>
              <p14:xfrm>
                <a:off x="9773114" y="978505"/>
                <a:ext cx="254880" cy="15660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293DD98-0993-47D1-B591-FB384D52566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64474" y="969865"/>
                  <a:ext cx="272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2E37C99-E6B7-48F5-A26C-E7A6059106DC}"/>
                    </a:ext>
                  </a:extLst>
                </p14:cNvPr>
                <p14:cNvContentPartPr/>
                <p14:nvPr/>
              </p14:nvContentPartPr>
              <p14:xfrm>
                <a:off x="10138154" y="1126825"/>
                <a:ext cx="55440" cy="6732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2E37C99-E6B7-48F5-A26C-E7A6059106D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29514" y="1118185"/>
                  <a:ext cx="73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19C8358C-89FA-42A1-8F82-78A012883D26}"/>
                    </a:ext>
                  </a:extLst>
                </p14:cNvPr>
                <p14:cNvContentPartPr/>
                <p14:nvPr/>
              </p14:nvContentPartPr>
              <p14:xfrm>
                <a:off x="10426874" y="916945"/>
                <a:ext cx="212400" cy="12672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19C8358C-89FA-42A1-8F82-78A012883D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17874" y="907945"/>
                  <a:ext cx="23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9B8817E-F3E6-4DC9-8013-A6448D2B1C76}"/>
                    </a:ext>
                  </a:extLst>
                </p14:cNvPr>
                <p14:cNvContentPartPr/>
                <p14:nvPr/>
              </p14:nvContentPartPr>
              <p14:xfrm>
                <a:off x="10446674" y="973465"/>
                <a:ext cx="99360" cy="756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9B8817E-F3E6-4DC9-8013-A6448D2B1C7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38034" y="964825"/>
                  <a:ext cx="117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7DB81B2-E5E5-49BB-92A7-57307858F55C}"/>
                    </a:ext>
                  </a:extLst>
                </p14:cNvPr>
                <p14:cNvContentPartPr/>
                <p14:nvPr/>
              </p14:nvContentPartPr>
              <p14:xfrm>
                <a:off x="10392314" y="913345"/>
                <a:ext cx="210960" cy="2340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7DB81B2-E5E5-49BB-92A7-57307858F55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83674" y="904345"/>
                  <a:ext cx="228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65B4D6F-E1DB-4C52-8824-DB32DF2EEADE}"/>
                    </a:ext>
                  </a:extLst>
                </p14:cNvPr>
                <p14:cNvContentPartPr/>
                <p14:nvPr/>
              </p14:nvContentPartPr>
              <p14:xfrm>
                <a:off x="10676354" y="856105"/>
                <a:ext cx="237960" cy="1807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65B4D6F-E1DB-4C52-8824-DB32DF2EEAD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667714" y="847465"/>
                  <a:ext cx="25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5A799F8-FEF2-4D27-8925-B9A07318E6FF}"/>
                    </a:ext>
                  </a:extLst>
                </p14:cNvPr>
                <p14:cNvContentPartPr/>
                <p14:nvPr/>
              </p14:nvContentPartPr>
              <p14:xfrm>
                <a:off x="11118434" y="827665"/>
                <a:ext cx="193680" cy="14940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85A799F8-FEF2-4D27-8925-B9A07318E6F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109794" y="818665"/>
                  <a:ext cx="211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34F5BF5D-3C71-477A-B77D-51E0A7C0D1B7}"/>
                    </a:ext>
                  </a:extLst>
                </p14:cNvPr>
                <p14:cNvContentPartPr/>
                <p14:nvPr/>
              </p14:nvContentPartPr>
              <p14:xfrm>
                <a:off x="11097554" y="906505"/>
                <a:ext cx="128520" cy="237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34F5BF5D-3C71-477A-B77D-51E0A7C0D1B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8554" y="897865"/>
                  <a:ext cx="146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D702BA16-89D8-4A41-8206-32269E70FE38}"/>
                    </a:ext>
                  </a:extLst>
                </p14:cNvPr>
                <p14:cNvContentPartPr/>
                <p14:nvPr/>
              </p14:nvContentPartPr>
              <p14:xfrm>
                <a:off x="11131034" y="832345"/>
                <a:ext cx="173160" cy="4932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D702BA16-89D8-4A41-8206-32269E70FE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122394" y="823705"/>
                  <a:ext cx="190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7EA9D823-9899-4208-94A2-FF386BF7F84C}"/>
                    </a:ext>
                  </a:extLst>
                </p14:cNvPr>
                <p14:cNvContentPartPr/>
                <p14:nvPr/>
              </p14:nvContentPartPr>
              <p14:xfrm>
                <a:off x="11401034" y="778705"/>
                <a:ext cx="192240" cy="19872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7EA9D823-9899-4208-94A2-FF386BF7F84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392394" y="769705"/>
                  <a:ext cx="209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4F73A6A-FCC6-4B4D-BA11-C17489214B3D}"/>
                    </a:ext>
                  </a:extLst>
                </p14:cNvPr>
                <p14:cNvContentPartPr/>
                <p14:nvPr/>
              </p14:nvContentPartPr>
              <p14:xfrm>
                <a:off x="8064194" y="1325185"/>
                <a:ext cx="235440" cy="20592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4F73A6A-FCC6-4B4D-BA11-C17489214B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55194" y="1316545"/>
                  <a:ext cx="253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81F19B5B-368F-40E8-AF18-60077C727725}"/>
                    </a:ext>
                  </a:extLst>
                </p14:cNvPr>
                <p14:cNvContentPartPr/>
                <p14:nvPr/>
              </p14:nvContentPartPr>
              <p14:xfrm>
                <a:off x="8353994" y="1313665"/>
                <a:ext cx="113040" cy="7524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81F19B5B-368F-40E8-AF18-60077C72772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345354" y="1304665"/>
                  <a:ext cx="130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E80F885F-AE6A-4F62-AD69-AA64AD393DED}"/>
                    </a:ext>
                  </a:extLst>
                </p14:cNvPr>
                <p14:cNvContentPartPr/>
                <p14:nvPr/>
              </p14:nvContentPartPr>
              <p14:xfrm>
                <a:off x="8780954" y="1343185"/>
                <a:ext cx="11160" cy="7272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E80F885F-AE6A-4F62-AD69-AA64AD393DE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71954" y="1334545"/>
                  <a:ext cx="28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1EE350C5-7741-4CA6-A252-85E25C799B03}"/>
                    </a:ext>
                  </a:extLst>
                </p14:cNvPr>
                <p14:cNvContentPartPr/>
                <p14:nvPr/>
              </p14:nvContentPartPr>
              <p14:xfrm>
                <a:off x="8708594" y="1351825"/>
                <a:ext cx="200880" cy="14436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1EE350C5-7741-4CA6-A252-85E25C799B0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699954" y="1343185"/>
                  <a:ext cx="218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3ACB2DD-04DD-4A89-8C30-CC3055DA8507}"/>
                    </a:ext>
                  </a:extLst>
                </p14:cNvPr>
                <p14:cNvContentPartPr/>
                <p14:nvPr/>
              </p14:nvContentPartPr>
              <p14:xfrm>
                <a:off x="8933594" y="1346065"/>
                <a:ext cx="182520" cy="12060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93ACB2DD-04DD-4A89-8C30-CC3055DA850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924594" y="1337065"/>
                  <a:ext cx="200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732C467-0EF1-4F2E-97EA-60ABDE0ED7B8}"/>
                    </a:ext>
                  </a:extLst>
                </p14:cNvPr>
                <p14:cNvContentPartPr/>
                <p14:nvPr/>
              </p14:nvContentPartPr>
              <p14:xfrm>
                <a:off x="8959514" y="1400785"/>
                <a:ext cx="75600" cy="1980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732C467-0EF1-4F2E-97EA-60ABDE0ED7B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50514" y="1392145"/>
                  <a:ext cx="93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95707EC-7E64-4A6E-AE73-2BD261993DCB}"/>
                    </a:ext>
                  </a:extLst>
                </p14:cNvPr>
                <p14:cNvContentPartPr/>
                <p14:nvPr/>
              </p14:nvContentPartPr>
              <p14:xfrm>
                <a:off x="8937554" y="1334905"/>
                <a:ext cx="147240" cy="2700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95707EC-7E64-4A6E-AE73-2BD261993DC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928914" y="1326265"/>
                  <a:ext cx="164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C17B9529-3278-4114-A32F-8A62086E5D97}"/>
                    </a:ext>
                  </a:extLst>
                </p14:cNvPr>
                <p14:cNvContentPartPr/>
                <p14:nvPr/>
              </p14:nvContentPartPr>
              <p14:xfrm>
                <a:off x="9139874" y="1334905"/>
                <a:ext cx="206640" cy="13176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C17B9529-3278-4114-A32F-8A62086E5D9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130874" y="1326265"/>
                  <a:ext cx="224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C808FEB8-01B0-46C9-B47D-161192A4BF84}"/>
                    </a:ext>
                  </a:extLst>
                </p14:cNvPr>
                <p14:cNvContentPartPr/>
                <p14:nvPr/>
              </p14:nvContentPartPr>
              <p14:xfrm>
                <a:off x="9754034" y="1356145"/>
                <a:ext cx="31680" cy="11304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C808FEB8-01B0-46C9-B47D-161192A4BF8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45034" y="1347505"/>
                  <a:ext cx="49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3ED4F683-419C-45DD-A67D-3BF06CC8CC24}"/>
                    </a:ext>
                  </a:extLst>
                </p14:cNvPr>
                <p14:cNvContentPartPr/>
                <p14:nvPr/>
              </p14:nvContentPartPr>
              <p14:xfrm>
                <a:off x="9573314" y="1331665"/>
                <a:ext cx="281520" cy="4500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3ED4F683-419C-45DD-A67D-3BF06CC8CC2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564674" y="1322665"/>
                  <a:ext cx="29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070AA78-C92A-481F-A374-61616E43F27E}"/>
                    </a:ext>
                  </a:extLst>
                </p14:cNvPr>
                <p14:cNvContentPartPr/>
                <p14:nvPr/>
              </p14:nvContentPartPr>
              <p14:xfrm>
                <a:off x="9934754" y="1297105"/>
                <a:ext cx="200520" cy="15300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070AA78-C92A-481F-A374-61616E43F2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26114" y="1288105"/>
                  <a:ext cx="21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F26A460F-E7F9-468D-8C0F-F32CFB17D69F}"/>
                    </a:ext>
                  </a:extLst>
                </p14:cNvPr>
                <p14:cNvContentPartPr/>
                <p14:nvPr/>
              </p14:nvContentPartPr>
              <p14:xfrm>
                <a:off x="10193594" y="1278025"/>
                <a:ext cx="163080" cy="14832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F26A460F-E7F9-468D-8C0F-F32CFB17D69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84954" y="1269025"/>
                  <a:ext cx="18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09ECEA6A-BDDF-4B0A-AB71-E1502DF2F1B0}"/>
                    </a:ext>
                  </a:extLst>
                </p14:cNvPr>
                <p14:cNvContentPartPr/>
                <p14:nvPr/>
              </p14:nvContentPartPr>
              <p14:xfrm>
                <a:off x="10415714" y="1281265"/>
                <a:ext cx="194040" cy="9972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09ECEA6A-BDDF-4B0A-AB71-E1502DF2F1B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06714" y="1272625"/>
                  <a:ext cx="211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4AF1C087-DD96-431E-9686-8F1E3DF77735}"/>
                    </a:ext>
                  </a:extLst>
                </p14:cNvPr>
                <p14:cNvContentPartPr/>
                <p14:nvPr/>
              </p14:nvContentPartPr>
              <p14:xfrm>
                <a:off x="10673114" y="1233025"/>
                <a:ext cx="119520" cy="18144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4AF1C087-DD96-431E-9686-8F1E3DF777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664474" y="1224025"/>
                  <a:ext cx="13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B16AF75-73ED-4AF1-8CBC-0E3C4FE2E3E2}"/>
                    </a:ext>
                  </a:extLst>
                </p14:cNvPr>
                <p14:cNvContentPartPr/>
                <p14:nvPr/>
              </p14:nvContentPartPr>
              <p14:xfrm>
                <a:off x="10842314" y="1248145"/>
                <a:ext cx="99360" cy="1324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B16AF75-73ED-4AF1-8CBC-0E3C4FE2E3E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833314" y="1239505"/>
                  <a:ext cx="117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B3E8F944-DDE9-4968-B79A-231F00B131D9}"/>
                    </a:ext>
                  </a:extLst>
                </p14:cNvPr>
                <p14:cNvContentPartPr/>
                <p14:nvPr/>
              </p14:nvContentPartPr>
              <p14:xfrm>
                <a:off x="10759874" y="1229785"/>
                <a:ext cx="237600" cy="5256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B3E8F944-DDE9-4968-B79A-231F00B131D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51234" y="1220785"/>
                  <a:ext cx="255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2B58082A-090D-4A18-995D-C60DA7B5DAEE}"/>
                    </a:ext>
                  </a:extLst>
                </p14:cNvPr>
                <p14:cNvContentPartPr/>
                <p14:nvPr/>
              </p14:nvContentPartPr>
              <p14:xfrm>
                <a:off x="10832954" y="1269025"/>
                <a:ext cx="187920" cy="3492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2B58082A-090D-4A18-995D-C60DA7B5DAE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823954" y="1260025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BD3DF56A-FAD6-4EC5-8439-E4E56E97CBDC}"/>
                    </a:ext>
                  </a:extLst>
                </p14:cNvPr>
                <p14:cNvContentPartPr/>
                <p14:nvPr/>
              </p14:nvContentPartPr>
              <p14:xfrm>
                <a:off x="11037074" y="1245265"/>
                <a:ext cx="153720" cy="13752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BD3DF56A-FAD6-4EC5-8439-E4E56E97CBD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028434" y="1236625"/>
                  <a:ext cx="17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4BE94C8F-8266-455D-9BB4-4E3B15363FF8}"/>
                    </a:ext>
                  </a:extLst>
                </p14:cNvPr>
                <p14:cNvContentPartPr/>
                <p14:nvPr/>
              </p14:nvContentPartPr>
              <p14:xfrm>
                <a:off x="11170994" y="1220785"/>
                <a:ext cx="204120" cy="16560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4BE94C8F-8266-455D-9BB4-4E3B15363FF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161994" y="1212145"/>
                  <a:ext cx="22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CBF8019-AADD-4BB3-8F6D-FC79D8F813F9}"/>
                    </a:ext>
                  </a:extLst>
                </p14:cNvPr>
                <p14:cNvContentPartPr/>
                <p14:nvPr/>
              </p14:nvContentPartPr>
              <p14:xfrm>
                <a:off x="11345954" y="1215025"/>
                <a:ext cx="219600" cy="18540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CBF8019-AADD-4BB3-8F6D-FC79D8F813F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337314" y="1206025"/>
                  <a:ext cx="237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914ECC5-DC27-4F63-A663-94A963ACBB9A}"/>
                    </a:ext>
                  </a:extLst>
                </p14:cNvPr>
                <p14:cNvContentPartPr/>
                <p14:nvPr/>
              </p14:nvContentPartPr>
              <p14:xfrm>
                <a:off x="11590394" y="1177585"/>
                <a:ext cx="178200" cy="16200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0914ECC5-DC27-4F63-A663-94A963ACBB9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581394" y="1168945"/>
                  <a:ext cx="195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9E60E8C0-D801-44EB-92C7-59F5CA265074}"/>
                    </a:ext>
                  </a:extLst>
                </p14:cNvPr>
                <p14:cNvContentPartPr/>
                <p14:nvPr/>
              </p14:nvContentPartPr>
              <p14:xfrm>
                <a:off x="11744834" y="1216105"/>
                <a:ext cx="23760" cy="11556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9E60E8C0-D801-44EB-92C7-59F5CA26507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735834" y="1207465"/>
                  <a:ext cx="41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219AB7EA-83A2-4308-928F-DF599BE6F936}"/>
                    </a:ext>
                  </a:extLst>
                </p14:cNvPr>
                <p14:cNvContentPartPr/>
                <p14:nvPr/>
              </p14:nvContentPartPr>
              <p14:xfrm>
                <a:off x="11664914" y="1193785"/>
                <a:ext cx="198720" cy="14472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219AB7EA-83A2-4308-928F-DF599BE6F93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655914" y="1184785"/>
                  <a:ext cx="21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FF769227-26CE-4D07-A0BF-DA1F5004F7D1}"/>
                    </a:ext>
                  </a:extLst>
                </p14:cNvPr>
                <p14:cNvContentPartPr/>
                <p14:nvPr/>
              </p14:nvContentPartPr>
              <p14:xfrm>
                <a:off x="11844914" y="1124665"/>
                <a:ext cx="265320" cy="22968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FF769227-26CE-4D07-A0BF-DA1F5004F7D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836274" y="1115665"/>
                  <a:ext cx="28296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1B86AA85-6CA3-42C6-AB3D-CCDBB93B7B5D}"/>
                  </a:ext>
                </a:extLst>
              </p14:cNvPr>
              <p14:cNvContentPartPr/>
              <p14:nvPr/>
            </p14:nvContentPartPr>
            <p14:xfrm>
              <a:off x="4185194" y="3638905"/>
              <a:ext cx="987120" cy="526680"/>
            </p14:xfrm>
          </p:contentPart>
        </mc:Choice>
        <mc:Fallback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1B86AA85-6CA3-42C6-AB3D-CCDBB93B7B5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4176554" y="3630265"/>
                <a:ext cx="100476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o 334">
            <a:extLst>
              <a:ext uri="{FF2B5EF4-FFF2-40B4-BE49-F238E27FC236}">
                <a16:creationId xmlns:a16="http://schemas.microsoft.com/office/drawing/2014/main" id="{CBDB356F-F4F2-4A90-BF06-C27E968B9A17}"/>
              </a:ext>
            </a:extLst>
          </p:cNvPr>
          <p:cNvGrpSpPr/>
          <p:nvPr/>
        </p:nvGrpSpPr>
        <p:grpSpPr>
          <a:xfrm>
            <a:off x="158954" y="2552425"/>
            <a:ext cx="5325120" cy="3573360"/>
            <a:chOff x="158954" y="2552425"/>
            <a:chExt cx="5325120" cy="357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FEE01BA-9774-4E05-985C-E7DBC67FBA5B}"/>
                    </a:ext>
                  </a:extLst>
                </p14:cNvPr>
                <p14:cNvContentPartPr/>
                <p14:nvPr/>
              </p14:nvContentPartPr>
              <p14:xfrm>
                <a:off x="3809354" y="2871025"/>
                <a:ext cx="226080" cy="19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FEE01BA-9774-4E05-985C-E7DBC67FBA5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800714" y="2862025"/>
                  <a:ext cx="243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432785A-2125-4278-BDEB-84AEC7752BC3}"/>
                    </a:ext>
                  </a:extLst>
                </p14:cNvPr>
                <p14:cNvContentPartPr/>
                <p14:nvPr/>
              </p14:nvContentPartPr>
              <p14:xfrm>
                <a:off x="3995114" y="2809465"/>
                <a:ext cx="159840" cy="1900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432785A-2125-4278-BDEB-84AEC7752BC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86474" y="2800465"/>
                  <a:ext cx="177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59AAFE7-AF41-43C4-85F5-E2B1D6B12388}"/>
                    </a:ext>
                  </a:extLst>
                </p14:cNvPr>
                <p14:cNvContentPartPr/>
                <p14:nvPr/>
              </p14:nvContentPartPr>
              <p14:xfrm>
                <a:off x="4266554" y="2552425"/>
                <a:ext cx="226440" cy="4237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59AAFE7-AF41-43C4-85F5-E2B1D6B1238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257554" y="2543425"/>
                  <a:ext cx="2440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0D60176-CFE5-4908-965B-0C3A9DAD9E3E}"/>
                    </a:ext>
                  </a:extLst>
                </p14:cNvPr>
                <p14:cNvContentPartPr/>
                <p14:nvPr/>
              </p14:nvContentPartPr>
              <p14:xfrm>
                <a:off x="4572554" y="2797945"/>
                <a:ext cx="167400" cy="17640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0D60176-CFE5-4908-965B-0C3A9DAD9E3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563554" y="2788945"/>
                  <a:ext cx="185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831F35B3-3FC4-40EB-BD94-F66D30B9EEAA}"/>
                    </a:ext>
                  </a:extLst>
                </p14:cNvPr>
                <p14:cNvContentPartPr/>
                <p14:nvPr/>
              </p14:nvContentPartPr>
              <p14:xfrm>
                <a:off x="4830314" y="2715865"/>
                <a:ext cx="50760" cy="4190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831F35B3-3FC4-40EB-BD94-F66D30B9EEA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821314" y="2706865"/>
                  <a:ext cx="684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3193D7A9-451F-4D3A-9E6F-FD9289D9A341}"/>
                    </a:ext>
                  </a:extLst>
                </p14:cNvPr>
                <p14:cNvContentPartPr/>
                <p14:nvPr/>
              </p14:nvContentPartPr>
              <p14:xfrm>
                <a:off x="5033714" y="3078745"/>
                <a:ext cx="35640" cy="16776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3193D7A9-451F-4D3A-9E6F-FD9289D9A34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025074" y="3069745"/>
                  <a:ext cx="53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36A1ED1-AB8A-468C-8789-912BFF618C5F}"/>
                    </a:ext>
                  </a:extLst>
                </p14:cNvPr>
                <p14:cNvContentPartPr/>
                <p14:nvPr/>
              </p14:nvContentPartPr>
              <p14:xfrm>
                <a:off x="4997714" y="3099985"/>
                <a:ext cx="210240" cy="1735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36A1ED1-AB8A-468C-8789-912BFF618C5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988714" y="3091345"/>
                  <a:ext cx="227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6AA4E30-8173-4895-8B25-43BB92D44A99}"/>
                    </a:ext>
                  </a:extLst>
                </p14:cNvPr>
                <p14:cNvContentPartPr/>
                <p14:nvPr/>
              </p14:nvContentPartPr>
              <p14:xfrm>
                <a:off x="5222354" y="3088465"/>
                <a:ext cx="203760" cy="2098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6AA4E30-8173-4895-8B25-43BB92D44A9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213354" y="3079465"/>
                  <a:ext cx="221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2AD7614F-069B-455F-A54F-4D23CF2C78AE}"/>
                    </a:ext>
                  </a:extLst>
                </p14:cNvPr>
                <p14:cNvContentPartPr/>
                <p14:nvPr/>
              </p14:nvContentPartPr>
              <p14:xfrm>
                <a:off x="503114" y="4206985"/>
                <a:ext cx="4020120" cy="16596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2AD7614F-069B-455F-A54F-4D23CF2C78A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94114" y="4197985"/>
                  <a:ext cx="4037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3AC2187-0EE1-43A4-8F03-29CD66B35E41}"/>
                    </a:ext>
                  </a:extLst>
                </p14:cNvPr>
                <p14:cNvContentPartPr/>
                <p14:nvPr/>
              </p14:nvContentPartPr>
              <p14:xfrm>
                <a:off x="489434" y="4349905"/>
                <a:ext cx="4002480" cy="177588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3AC2187-0EE1-43A4-8F03-29CD66B35E4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80434" y="4341265"/>
                  <a:ext cx="4020120" cy="17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F6BA64DA-7409-45BD-8545-E0AA312DE7B7}"/>
                    </a:ext>
                  </a:extLst>
                </p14:cNvPr>
                <p14:cNvContentPartPr/>
                <p14:nvPr/>
              </p14:nvContentPartPr>
              <p14:xfrm>
                <a:off x="4490474" y="4235785"/>
                <a:ext cx="45720" cy="166896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F6BA64DA-7409-45BD-8545-E0AA312DE7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81474" y="4226785"/>
                  <a:ext cx="63360" cy="16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029CF7EB-FA97-4DA1-97FE-9AE410EBA5D0}"/>
                    </a:ext>
                  </a:extLst>
                </p14:cNvPr>
                <p14:cNvContentPartPr/>
                <p14:nvPr/>
              </p14:nvContentPartPr>
              <p14:xfrm>
                <a:off x="265874" y="3548185"/>
                <a:ext cx="11880" cy="13356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029CF7EB-FA97-4DA1-97FE-9AE410EBA5D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56874" y="3539545"/>
                  <a:ext cx="29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5D8671B2-5CAC-4CAA-A512-011C85C115CF}"/>
                    </a:ext>
                  </a:extLst>
                </p14:cNvPr>
                <p14:cNvContentPartPr/>
                <p14:nvPr/>
              </p14:nvContentPartPr>
              <p14:xfrm>
                <a:off x="158954" y="3520465"/>
                <a:ext cx="234360" cy="6516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5D8671B2-5CAC-4CAA-A512-011C85C115C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50314" y="3511825"/>
                  <a:ext cx="252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77813942-8A39-4AA9-8AA3-9EDEE9D0CF65}"/>
                    </a:ext>
                  </a:extLst>
                </p14:cNvPr>
                <p14:cNvContentPartPr/>
                <p14:nvPr/>
              </p14:nvContentPartPr>
              <p14:xfrm>
                <a:off x="426074" y="3534505"/>
                <a:ext cx="160200" cy="14688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77813942-8A39-4AA9-8AA3-9EDEE9D0CF6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17074" y="3525865"/>
                  <a:ext cx="177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82CBC32A-E43D-4F8E-8E04-8F94CF968132}"/>
                    </a:ext>
                  </a:extLst>
                </p14:cNvPr>
                <p14:cNvContentPartPr/>
                <p14:nvPr/>
              </p14:nvContentPartPr>
              <p14:xfrm>
                <a:off x="463874" y="3606865"/>
                <a:ext cx="65160" cy="2844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82CBC32A-E43D-4F8E-8E04-8F94CF96813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54874" y="3597865"/>
                  <a:ext cx="82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F6E895DE-B0A2-413D-8C56-72C5E161D429}"/>
                    </a:ext>
                  </a:extLst>
                </p14:cNvPr>
                <p14:cNvContentPartPr/>
                <p14:nvPr/>
              </p14:nvContentPartPr>
              <p14:xfrm>
                <a:off x="450914" y="3531625"/>
                <a:ext cx="129600" cy="3816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F6E895DE-B0A2-413D-8C56-72C5E161D42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2274" y="3522625"/>
                  <a:ext cx="147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0B14BE67-7CF7-4B37-9651-81B2DF83F0D7}"/>
                    </a:ext>
                  </a:extLst>
                </p14:cNvPr>
                <p14:cNvContentPartPr/>
                <p14:nvPr/>
              </p14:nvContentPartPr>
              <p14:xfrm>
                <a:off x="632714" y="3528385"/>
                <a:ext cx="171360" cy="11520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0B14BE67-7CF7-4B37-9651-81B2DF83F0D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23714" y="3519385"/>
                  <a:ext cx="189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16ED16D1-E479-4FCC-AB58-14C95765B284}"/>
                    </a:ext>
                  </a:extLst>
                </p14:cNvPr>
                <p14:cNvContentPartPr/>
                <p14:nvPr/>
              </p14:nvContentPartPr>
              <p14:xfrm>
                <a:off x="835394" y="3499945"/>
                <a:ext cx="117720" cy="13464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16ED16D1-E479-4FCC-AB58-14C95765B28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26394" y="3490945"/>
                  <a:ext cx="135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9C58561-CC14-4672-B67E-AA0C0102CA27}"/>
                    </a:ext>
                  </a:extLst>
                </p14:cNvPr>
                <p14:cNvContentPartPr/>
                <p14:nvPr/>
              </p14:nvContentPartPr>
              <p14:xfrm>
                <a:off x="992714" y="3421465"/>
                <a:ext cx="117000" cy="18036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9C58561-CC14-4672-B67E-AA0C0102CA2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3714" y="3412825"/>
                  <a:ext cx="134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5B59AD87-E40B-4F40-B33F-53F30F897FAD}"/>
                    </a:ext>
                  </a:extLst>
                </p14:cNvPr>
                <p14:cNvContentPartPr/>
                <p14:nvPr/>
              </p14:nvContentPartPr>
              <p14:xfrm>
                <a:off x="1175234" y="3510745"/>
                <a:ext cx="153000" cy="11736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5B59AD87-E40B-4F40-B33F-53F30F897FA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66594" y="3502105"/>
                  <a:ext cx="170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1DA53CD3-1739-46DF-B8A5-9571BFABABD7}"/>
                    </a:ext>
                  </a:extLst>
                </p14:cNvPr>
                <p14:cNvContentPartPr/>
                <p14:nvPr/>
              </p14:nvContentPartPr>
              <p14:xfrm>
                <a:off x="1202234" y="3345145"/>
                <a:ext cx="71280" cy="6120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1DA53CD3-1739-46DF-B8A5-9571BFABABD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93594" y="3336505"/>
                  <a:ext cx="88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BD952C8-FB75-40DF-AF29-753BC7F48E46}"/>
                    </a:ext>
                  </a:extLst>
                </p14:cNvPr>
                <p14:cNvContentPartPr/>
                <p14:nvPr/>
              </p14:nvContentPartPr>
              <p14:xfrm>
                <a:off x="1326434" y="3447745"/>
                <a:ext cx="270000" cy="18468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BD952C8-FB75-40DF-AF29-753BC7F48E4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317434" y="3439105"/>
                  <a:ext cx="287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6DB4A4DA-7A29-4381-991A-0789F1ADA11E}"/>
                    </a:ext>
                  </a:extLst>
                </p14:cNvPr>
                <p14:cNvContentPartPr/>
                <p14:nvPr/>
              </p14:nvContentPartPr>
              <p14:xfrm>
                <a:off x="1844474" y="3502825"/>
                <a:ext cx="197640" cy="15012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6DB4A4DA-7A29-4381-991A-0789F1ADA11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35474" y="3494185"/>
                  <a:ext cx="215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A3DE0E3D-DFFC-4B39-831E-15507EA3EFA6}"/>
                    </a:ext>
                  </a:extLst>
                </p14:cNvPr>
                <p14:cNvContentPartPr/>
                <p14:nvPr/>
              </p14:nvContentPartPr>
              <p14:xfrm>
                <a:off x="1891994" y="3560785"/>
                <a:ext cx="63360" cy="2700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A3DE0E3D-DFFC-4B39-831E-15507EA3EFA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883354" y="3551785"/>
                  <a:ext cx="8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7B15B83D-5973-40D2-8AAD-05EF2AB76D38}"/>
                    </a:ext>
                  </a:extLst>
                </p14:cNvPr>
                <p14:cNvContentPartPr/>
                <p14:nvPr/>
              </p14:nvContentPartPr>
              <p14:xfrm>
                <a:off x="1858154" y="3497065"/>
                <a:ext cx="161640" cy="3168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7B15B83D-5973-40D2-8AAD-05EF2AB76D3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49514" y="3488065"/>
                  <a:ext cx="179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F027F48E-9DFB-4580-942F-F1B83BBB19C8}"/>
                    </a:ext>
                  </a:extLst>
                </p14:cNvPr>
                <p14:cNvContentPartPr/>
                <p14:nvPr/>
              </p14:nvContentPartPr>
              <p14:xfrm>
                <a:off x="2072714" y="3496705"/>
                <a:ext cx="263880" cy="12996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F027F48E-9DFB-4580-942F-F1B83BBB19C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064074" y="3487705"/>
                  <a:ext cx="28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E06006D2-B8EE-4404-9D29-6F16B2B38788}"/>
                    </a:ext>
                  </a:extLst>
                </p14:cNvPr>
                <p14:cNvContentPartPr/>
                <p14:nvPr/>
              </p14:nvContentPartPr>
              <p14:xfrm>
                <a:off x="2690474" y="3477265"/>
                <a:ext cx="221760" cy="15264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E06006D2-B8EE-4404-9D29-6F16B2B3878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81834" y="3468625"/>
                  <a:ext cx="239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5CA8984-AEED-4401-A937-EB2FAF3B3106}"/>
                    </a:ext>
                  </a:extLst>
                </p14:cNvPr>
                <p14:cNvContentPartPr/>
                <p14:nvPr/>
              </p14:nvContentPartPr>
              <p14:xfrm>
                <a:off x="2755994" y="3544945"/>
                <a:ext cx="63000" cy="972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5CA8984-AEED-4401-A937-EB2FAF3B310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47354" y="3535945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8AA07CDA-8B24-4229-A752-2F2663ED32A3}"/>
                    </a:ext>
                  </a:extLst>
                </p14:cNvPr>
                <p14:cNvContentPartPr/>
                <p14:nvPr/>
              </p14:nvContentPartPr>
              <p14:xfrm>
                <a:off x="2691914" y="3477625"/>
                <a:ext cx="189360" cy="25560"/>
              </p14:xfrm>
            </p:contentPart>
          </mc:Choice>
          <mc:Fallback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8AA07CDA-8B24-4229-A752-2F2663ED32A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683274" y="3468985"/>
                  <a:ext cx="207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34EAB0F7-03F7-4B20-917A-C36D9DA2959D}"/>
                    </a:ext>
                  </a:extLst>
                </p14:cNvPr>
                <p14:cNvContentPartPr/>
                <p14:nvPr/>
              </p14:nvContentPartPr>
              <p14:xfrm>
                <a:off x="2970554" y="3445585"/>
                <a:ext cx="185400" cy="14868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34EAB0F7-03F7-4B20-917A-C36D9DA2959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61554" y="3436945"/>
                  <a:ext cx="203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37BFB63-79DF-4E8B-AB48-DEF9F18850EC}"/>
                    </a:ext>
                  </a:extLst>
                </p14:cNvPr>
                <p14:cNvContentPartPr/>
                <p14:nvPr/>
              </p14:nvContentPartPr>
              <p14:xfrm>
                <a:off x="264434" y="3913585"/>
                <a:ext cx="219600" cy="18036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37BFB63-79DF-4E8B-AB48-DEF9F18850E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55434" y="3904585"/>
                  <a:ext cx="23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2DA3CBBE-3B61-4616-A261-8B2241282ECE}"/>
                    </a:ext>
                  </a:extLst>
                </p14:cNvPr>
                <p14:cNvContentPartPr/>
                <p14:nvPr/>
              </p14:nvContentPartPr>
              <p14:xfrm>
                <a:off x="477194" y="3866065"/>
                <a:ext cx="119520" cy="7524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2DA3CBBE-3B61-4616-A261-8B2241282EC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68554" y="3857425"/>
                  <a:ext cx="137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69E1700F-48F0-4226-9093-31DBD2033394}"/>
                    </a:ext>
                  </a:extLst>
                </p14:cNvPr>
                <p14:cNvContentPartPr/>
                <p14:nvPr/>
              </p14:nvContentPartPr>
              <p14:xfrm>
                <a:off x="899834" y="3954625"/>
                <a:ext cx="41400" cy="10908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69E1700F-48F0-4226-9093-31DBD203339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91194" y="3945625"/>
                  <a:ext cx="5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390F78AC-77C7-40BF-A236-1566A3298EB6}"/>
                    </a:ext>
                  </a:extLst>
                </p14:cNvPr>
                <p14:cNvContentPartPr/>
                <p14:nvPr/>
              </p14:nvContentPartPr>
              <p14:xfrm>
                <a:off x="851954" y="3945625"/>
                <a:ext cx="194040" cy="155880"/>
              </p14:xfrm>
            </p:contentPart>
          </mc:Choice>
          <mc:Fallback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390F78AC-77C7-40BF-A236-1566A3298EB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43314" y="3936625"/>
                  <a:ext cx="211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91D9CC7-E7EC-417E-A37B-2E3833F09CA3}"/>
                    </a:ext>
                  </a:extLst>
                </p14:cNvPr>
                <p14:cNvContentPartPr/>
                <p14:nvPr/>
              </p14:nvContentPartPr>
              <p14:xfrm>
                <a:off x="1093514" y="3931945"/>
                <a:ext cx="179280" cy="14760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91D9CC7-E7EC-417E-A37B-2E3833F09CA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84514" y="3922945"/>
                  <a:ext cx="196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E8EE1605-B486-4929-9CA3-A85FFDBF2309}"/>
                    </a:ext>
                  </a:extLst>
                </p14:cNvPr>
                <p14:cNvContentPartPr/>
                <p14:nvPr/>
              </p14:nvContentPartPr>
              <p14:xfrm>
                <a:off x="1126994" y="4014025"/>
                <a:ext cx="69480" cy="720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E8EE1605-B486-4929-9CA3-A85FFDBF230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17994" y="4005385"/>
                  <a:ext cx="87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B0A5E253-0558-4899-938E-C61D26A16810}"/>
                    </a:ext>
                  </a:extLst>
                </p14:cNvPr>
                <p14:cNvContentPartPr/>
                <p14:nvPr/>
              </p14:nvContentPartPr>
              <p14:xfrm>
                <a:off x="1124834" y="3923305"/>
                <a:ext cx="128160" cy="4428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B0A5E253-0558-4899-938E-C61D26A1681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15834" y="3914665"/>
                  <a:ext cx="145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6AFC350-C8C6-462A-8174-B9670D922600}"/>
                    </a:ext>
                  </a:extLst>
                </p14:cNvPr>
                <p14:cNvContentPartPr/>
                <p14:nvPr/>
              </p14:nvContentPartPr>
              <p14:xfrm>
                <a:off x="1401674" y="3898105"/>
                <a:ext cx="157680" cy="15804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6AFC350-C8C6-462A-8174-B9670D92260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393034" y="3889105"/>
                  <a:ext cx="175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50ACD21F-5B7B-4861-91B5-6F29C62BCEA5}"/>
                    </a:ext>
                  </a:extLst>
                </p14:cNvPr>
                <p14:cNvContentPartPr/>
                <p14:nvPr/>
              </p14:nvContentPartPr>
              <p14:xfrm>
                <a:off x="1935194" y="3904225"/>
                <a:ext cx="15120" cy="162000"/>
              </p14:xfrm>
            </p:contentPart>
          </mc:Choice>
          <mc:Fallback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50ACD21F-5B7B-4861-91B5-6F29C62BCEA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926554" y="3895585"/>
                  <a:ext cx="32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1E599D4F-5A15-4AF5-BF08-9E39F13EB203}"/>
                    </a:ext>
                  </a:extLst>
                </p14:cNvPr>
                <p14:cNvContentPartPr/>
                <p14:nvPr/>
              </p14:nvContentPartPr>
              <p14:xfrm>
                <a:off x="1786874" y="3933385"/>
                <a:ext cx="257040" cy="4500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1E599D4F-5A15-4AF5-BF08-9E39F13EB20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77874" y="3924385"/>
                  <a:ext cx="27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CDDBC691-96E4-4E97-8029-D9C75F37D882}"/>
                    </a:ext>
                  </a:extLst>
                </p14:cNvPr>
                <p14:cNvContentPartPr/>
                <p14:nvPr/>
              </p14:nvContentPartPr>
              <p14:xfrm>
                <a:off x="2104754" y="3900985"/>
                <a:ext cx="216000" cy="15336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CDDBC691-96E4-4E97-8029-D9C75F37D88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096114" y="3891985"/>
                  <a:ext cx="23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24FE99E-3DBE-4E10-9768-35DCCD194BC8}"/>
                    </a:ext>
                  </a:extLst>
                </p14:cNvPr>
                <p14:cNvContentPartPr/>
                <p14:nvPr/>
              </p14:nvContentPartPr>
              <p14:xfrm>
                <a:off x="2335874" y="3910705"/>
                <a:ext cx="204480" cy="14040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24FE99E-3DBE-4E10-9768-35DCCD194BC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26874" y="3901705"/>
                  <a:ext cx="222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194050B3-9E12-4BBB-9292-B5EA2BE98F5A}"/>
                    </a:ext>
                  </a:extLst>
                </p14:cNvPr>
                <p14:cNvContentPartPr/>
                <p14:nvPr/>
              </p14:nvContentPartPr>
              <p14:xfrm>
                <a:off x="2502914" y="3912145"/>
                <a:ext cx="250200" cy="10260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194050B3-9E12-4BBB-9292-B5EA2BE98F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494274" y="3903505"/>
                  <a:ext cx="267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0D261B92-B7B6-481B-A70F-551B3BC65AF6}"/>
                    </a:ext>
                  </a:extLst>
                </p14:cNvPr>
                <p14:cNvContentPartPr/>
                <p14:nvPr/>
              </p14:nvContentPartPr>
              <p14:xfrm>
                <a:off x="2828354" y="3841945"/>
                <a:ext cx="168480" cy="21276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0D261B92-B7B6-481B-A70F-551B3BC65AF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819714" y="3833305"/>
                  <a:ext cx="186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F3C240CC-D078-4575-8753-7763A77BC10E}"/>
                    </a:ext>
                  </a:extLst>
                </p14:cNvPr>
                <p14:cNvContentPartPr/>
                <p14:nvPr/>
              </p14:nvContentPartPr>
              <p14:xfrm>
                <a:off x="3070634" y="3877945"/>
                <a:ext cx="36720" cy="145440"/>
              </p14:xfrm>
            </p:contentPart>
          </mc:Choice>
          <mc:Fallback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F3C240CC-D078-4575-8753-7763A77BC10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61634" y="3868945"/>
                  <a:ext cx="54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7B1A086B-EB33-47B6-BF9C-8A18753C07D5}"/>
                    </a:ext>
                  </a:extLst>
                </p14:cNvPr>
                <p14:cNvContentPartPr/>
                <p14:nvPr/>
              </p14:nvContentPartPr>
              <p14:xfrm>
                <a:off x="2965874" y="3847345"/>
                <a:ext cx="264600" cy="6588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7B1A086B-EB33-47B6-BF9C-8A18753C07D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57234" y="3838705"/>
                  <a:ext cx="282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2386FDAE-443C-4073-A710-C77EEDCF3AE7}"/>
                    </a:ext>
                  </a:extLst>
                </p14:cNvPr>
                <p14:cNvContentPartPr/>
                <p14:nvPr/>
              </p14:nvContentPartPr>
              <p14:xfrm>
                <a:off x="3113114" y="3885865"/>
                <a:ext cx="190080" cy="3924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2386FDAE-443C-4073-A710-C77EEDCF3A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04474" y="3876865"/>
                  <a:ext cx="20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776E432C-4CA8-4DEB-9B83-966636828311}"/>
                    </a:ext>
                  </a:extLst>
                </p14:cNvPr>
                <p14:cNvContentPartPr/>
                <p14:nvPr/>
              </p14:nvContentPartPr>
              <p14:xfrm>
                <a:off x="3347474" y="3872185"/>
                <a:ext cx="130680" cy="128160"/>
              </p14:xfrm>
            </p:contentPart>
          </mc:Choice>
          <mc:Fallback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776E432C-4CA8-4DEB-9B83-96663682831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338474" y="3863185"/>
                  <a:ext cx="148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7AC840E9-2C8E-4B5B-AB2B-7CF9A5E8B263}"/>
                    </a:ext>
                  </a:extLst>
                </p14:cNvPr>
                <p14:cNvContentPartPr/>
                <p14:nvPr/>
              </p14:nvContentPartPr>
              <p14:xfrm>
                <a:off x="3539714" y="3842665"/>
                <a:ext cx="187200" cy="17424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7AC840E9-2C8E-4B5B-AB2B-7CF9A5E8B26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531074" y="3833665"/>
                  <a:ext cx="204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27641656-4B6E-4432-AB88-3CB56433E301}"/>
                    </a:ext>
                  </a:extLst>
                </p14:cNvPr>
                <p14:cNvContentPartPr/>
                <p14:nvPr/>
              </p14:nvContentPartPr>
              <p14:xfrm>
                <a:off x="3811514" y="3898825"/>
                <a:ext cx="9360" cy="12996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27641656-4B6E-4432-AB88-3CB56433E30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802874" y="3889825"/>
                  <a:ext cx="27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C7918043-0816-4679-BE84-AB63BE7C34CB}"/>
                    </a:ext>
                  </a:extLst>
                </p14:cNvPr>
                <p14:cNvContentPartPr/>
                <p14:nvPr/>
              </p14:nvContentPartPr>
              <p14:xfrm>
                <a:off x="3778394" y="3811705"/>
                <a:ext cx="205200" cy="228600"/>
              </p14:xfrm>
            </p:contentPart>
          </mc:Choice>
          <mc:Fallback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C7918043-0816-4679-BE84-AB63BE7C34C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69394" y="3802705"/>
                  <a:ext cx="22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164FA92E-2637-410F-BA6D-845986E313DE}"/>
                    </a:ext>
                  </a:extLst>
                </p14:cNvPr>
                <p14:cNvContentPartPr/>
                <p14:nvPr/>
              </p14:nvContentPartPr>
              <p14:xfrm>
                <a:off x="4314794" y="3812425"/>
                <a:ext cx="152280" cy="177480"/>
              </p14:xfrm>
            </p:contentPart>
          </mc:Choice>
          <mc:Fallback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164FA92E-2637-410F-BA6D-845986E313D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06154" y="3803425"/>
                  <a:ext cx="169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B2F9D1DA-7000-4654-AA09-2227878C7928}"/>
                    </a:ext>
                  </a:extLst>
                </p14:cNvPr>
                <p14:cNvContentPartPr/>
                <p14:nvPr/>
              </p14:nvContentPartPr>
              <p14:xfrm>
                <a:off x="4621514" y="3822145"/>
                <a:ext cx="34200" cy="3636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B2F9D1DA-7000-4654-AA09-2227878C792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612874" y="3813505"/>
                  <a:ext cx="51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93DE548D-F9E7-485C-8CA7-4C82F5F38D8C}"/>
                    </a:ext>
                  </a:extLst>
                </p14:cNvPr>
                <p14:cNvContentPartPr/>
                <p14:nvPr/>
              </p14:nvContentPartPr>
              <p14:xfrm>
                <a:off x="4611434" y="3915745"/>
                <a:ext cx="40680" cy="67320"/>
              </p14:xfrm>
            </p:contentPart>
          </mc:Choice>
          <mc:Fallback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93DE548D-F9E7-485C-8CA7-4C82F5F38D8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602794" y="3907105"/>
                  <a:ext cx="58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962A7C54-1F31-40CD-B268-D2715C3AD6C7}"/>
                    </a:ext>
                  </a:extLst>
                </p14:cNvPr>
                <p14:cNvContentPartPr/>
                <p14:nvPr/>
              </p14:nvContentPartPr>
              <p14:xfrm>
                <a:off x="4797194" y="3796585"/>
                <a:ext cx="168840" cy="227520"/>
              </p14:xfrm>
            </p:contentPart>
          </mc:Choice>
          <mc:Fallback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962A7C54-1F31-40CD-B268-D2715C3AD6C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88554" y="3787945"/>
                  <a:ext cx="18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3425DA19-FD84-4498-B13C-02C3867B120F}"/>
                    </a:ext>
                  </a:extLst>
                </p14:cNvPr>
                <p14:cNvContentPartPr/>
                <p14:nvPr/>
              </p14:nvContentPartPr>
              <p14:xfrm>
                <a:off x="4844354" y="3886585"/>
                <a:ext cx="639720" cy="65376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3425DA19-FD84-4498-B13C-02C3867B120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835714" y="3877945"/>
                  <a:ext cx="6573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FD3F8E47-1C24-414A-A003-CB2416C53584}"/>
                    </a:ext>
                  </a:extLst>
                </p14:cNvPr>
                <p14:cNvContentPartPr/>
                <p14:nvPr/>
              </p14:nvContentPartPr>
              <p14:xfrm>
                <a:off x="4772714" y="4443505"/>
                <a:ext cx="287280" cy="259560"/>
              </p14:xfrm>
            </p:contentPart>
          </mc:Choice>
          <mc:Fallback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FD3F8E47-1C24-414A-A003-CB2416C5358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764074" y="4434505"/>
                  <a:ext cx="304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8BF79F33-033C-462B-8D5A-C68A4519CC3F}"/>
                    </a:ext>
                  </a:extLst>
                </p14:cNvPr>
                <p14:cNvContentPartPr/>
                <p14:nvPr/>
              </p14:nvContentPartPr>
              <p14:xfrm>
                <a:off x="4031474" y="4100785"/>
                <a:ext cx="5760" cy="9360"/>
              </p14:xfrm>
            </p:contentPart>
          </mc:Choice>
          <mc:Fallback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8BF79F33-033C-462B-8D5A-C68A4519CC3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22474" y="4091785"/>
                  <a:ext cx="234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upo 362">
            <a:extLst>
              <a:ext uri="{FF2B5EF4-FFF2-40B4-BE49-F238E27FC236}">
                <a16:creationId xmlns:a16="http://schemas.microsoft.com/office/drawing/2014/main" id="{F27A910F-B32F-4D10-A556-C2C940A7B93C}"/>
              </a:ext>
            </a:extLst>
          </p:cNvPr>
          <p:cNvGrpSpPr/>
          <p:nvPr/>
        </p:nvGrpSpPr>
        <p:grpSpPr>
          <a:xfrm>
            <a:off x="5988434" y="6127585"/>
            <a:ext cx="1633320" cy="281160"/>
            <a:chOff x="5988434" y="6127585"/>
            <a:chExt cx="16333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A2B2C454-02E3-44E7-BA9D-FBE4E54B8F3F}"/>
                    </a:ext>
                  </a:extLst>
                </p14:cNvPr>
                <p14:cNvContentPartPr/>
                <p14:nvPr/>
              </p14:nvContentPartPr>
              <p14:xfrm>
                <a:off x="6138914" y="6253225"/>
                <a:ext cx="51840" cy="149040"/>
              </p14:xfrm>
            </p:contentPart>
          </mc:Choice>
          <mc:Fallback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A2B2C454-02E3-44E7-BA9D-FBE4E54B8F3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129914" y="6244585"/>
                  <a:ext cx="69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ACE7F465-B10A-4B1E-B2B4-66CAADDB2E53}"/>
                    </a:ext>
                  </a:extLst>
                </p14:cNvPr>
                <p14:cNvContentPartPr/>
                <p14:nvPr/>
              </p14:nvContentPartPr>
              <p14:xfrm>
                <a:off x="5988434" y="6238465"/>
                <a:ext cx="366480" cy="54360"/>
              </p14:xfrm>
            </p:contentPart>
          </mc:Choice>
          <mc:Fallback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ACE7F465-B10A-4B1E-B2B4-66CAADDB2E5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979794" y="6229465"/>
                  <a:ext cx="384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FA6640A8-9144-4A03-AD54-F85749DEEADB}"/>
                    </a:ext>
                  </a:extLst>
                </p14:cNvPr>
                <p14:cNvContentPartPr/>
                <p14:nvPr/>
              </p14:nvContentPartPr>
              <p14:xfrm>
                <a:off x="6350234" y="6258985"/>
                <a:ext cx="170640" cy="149760"/>
              </p14:xfrm>
            </p:contentPart>
          </mc:Choice>
          <mc:Fallback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FA6640A8-9144-4A03-AD54-F85749DEEAD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341234" y="6249985"/>
                  <a:ext cx="188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7BDBEE8A-7BD0-44F0-9527-0F868B0A45C6}"/>
                    </a:ext>
                  </a:extLst>
                </p14:cNvPr>
                <p14:cNvContentPartPr/>
                <p14:nvPr/>
              </p14:nvContentPartPr>
              <p14:xfrm>
                <a:off x="6384074" y="6307945"/>
                <a:ext cx="106200" cy="25200"/>
              </p14:xfrm>
            </p:contentPart>
          </mc:Choice>
          <mc:Fallback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7BDBEE8A-7BD0-44F0-9527-0F868B0A45C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75074" y="6299305"/>
                  <a:ext cx="12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B9B3FF40-5FED-4596-B1E5-726522E4E8AC}"/>
                    </a:ext>
                  </a:extLst>
                </p14:cNvPr>
                <p14:cNvContentPartPr/>
                <p14:nvPr/>
              </p14:nvContentPartPr>
              <p14:xfrm>
                <a:off x="6368594" y="6271585"/>
                <a:ext cx="130320" cy="26280"/>
              </p14:xfrm>
            </p:contentPart>
          </mc:Choice>
          <mc:Fallback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B9B3FF40-5FED-4596-B1E5-726522E4E8A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359594" y="6262585"/>
                  <a:ext cx="147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C49A3762-DE6C-4598-8001-37757DA50EA8}"/>
                    </a:ext>
                  </a:extLst>
                </p14:cNvPr>
                <p14:cNvContentPartPr/>
                <p14:nvPr/>
              </p14:nvContentPartPr>
              <p14:xfrm>
                <a:off x="6581714" y="6258265"/>
                <a:ext cx="209880" cy="114480"/>
              </p14:xfrm>
            </p:contentPart>
          </mc:Choice>
          <mc:Fallback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C49A3762-DE6C-4598-8001-37757DA50EA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72714" y="6249625"/>
                  <a:ext cx="22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3C6942A4-1F35-46D1-8E43-A844A6B1EF36}"/>
                    </a:ext>
                  </a:extLst>
                </p14:cNvPr>
                <p14:cNvContentPartPr/>
                <p14:nvPr/>
              </p14:nvContentPartPr>
              <p14:xfrm>
                <a:off x="6901034" y="6234505"/>
                <a:ext cx="213120" cy="148320"/>
              </p14:xfrm>
            </p:contentPart>
          </mc:Choice>
          <mc:Fallback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3C6942A4-1F35-46D1-8E43-A844A6B1EF3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892394" y="6225865"/>
                  <a:ext cx="230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A6FB0285-8652-47FB-B677-6C96F417DD80}"/>
                    </a:ext>
                  </a:extLst>
                </p14:cNvPr>
                <p14:cNvContentPartPr/>
                <p14:nvPr/>
              </p14:nvContentPartPr>
              <p14:xfrm>
                <a:off x="7072394" y="6185185"/>
                <a:ext cx="93600" cy="59040"/>
              </p14:xfrm>
            </p:contentPart>
          </mc:Choice>
          <mc:Fallback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A6FB0285-8652-47FB-B677-6C96F417DD8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063394" y="6176545"/>
                  <a:ext cx="111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E098973B-797D-4AB2-9E33-CB8A6F6FD063}"/>
                    </a:ext>
                  </a:extLst>
                </p14:cNvPr>
                <p14:cNvContentPartPr/>
                <p14:nvPr/>
              </p14:nvContentPartPr>
              <p14:xfrm>
                <a:off x="7208114" y="6292105"/>
                <a:ext cx="120600" cy="90000"/>
              </p14:xfrm>
            </p:contentPart>
          </mc:Choice>
          <mc:Fallback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E098973B-797D-4AB2-9E33-CB8A6F6FD06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199114" y="6283465"/>
                  <a:ext cx="138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D28A32A0-2FF7-4F3F-8BC0-1C67D418F042}"/>
                    </a:ext>
                  </a:extLst>
                </p14:cNvPr>
                <p14:cNvContentPartPr/>
                <p14:nvPr/>
              </p14:nvContentPartPr>
              <p14:xfrm>
                <a:off x="7224314" y="6127585"/>
                <a:ext cx="28080" cy="64440"/>
              </p14:xfrm>
            </p:contentPart>
          </mc:Choice>
          <mc:Fallback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D28A32A0-2FF7-4F3F-8BC0-1C67D418F04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215314" y="6118945"/>
                  <a:ext cx="45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9F51368C-AF5E-4DEE-9B66-85FBF4CE6CBA}"/>
                    </a:ext>
                  </a:extLst>
                </p14:cNvPr>
                <p14:cNvContentPartPr/>
                <p14:nvPr/>
              </p14:nvContentPartPr>
              <p14:xfrm>
                <a:off x="7338074" y="6200305"/>
                <a:ext cx="283680" cy="191880"/>
              </p14:xfrm>
            </p:contentPart>
          </mc:Choice>
          <mc:Fallback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9F51368C-AF5E-4DEE-9B66-85FBF4CE6CB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329074" y="6191665"/>
                  <a:ext cx="3013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upo 361">
            <a:extLst>
              <a:ext uri="{FF2B5EF4-FFF2-40B4-BE49-F238E27FC236}">
                <a16:creationId xmlns:a16="http://schemas.microsoft.com/office/drawing/2014/main" id="{EC375725-A83E-4EF9-BEF6-53858FE4DEF3}"/>
              </a:ext>
            </a:extLst>
          </p:cNvPr>
          <p:cNvGrpSpPr/>
          <p:nvPr/>
        </p:nvGrpSpPr>
        <p:grpSpPr>
          <a:xfrm>
            <a:off x="7955114" y="6138025"/>
            <a:ext cx="1885320" cy="239760"/>
            <a:chOff x="7955114" y="6138025"/>
            <a:chExt cx="188532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F6910651-8D90-4A2B-9DD9-4D6392C9A877}"/>
                    </a:ext>
                  </a:extLst>
                </p14:cNvPr>
                <p14:cNvContentPartPr/>
                <p14:nvPr/>
              </p14:nvContentPartPr>
              <p14:xfrm>
                <a:off x="7955114" y="6272665"/>
                <a:ext cx="283680" cy="105120"/>
              </p14:xfrm>
            </p:contentPart>
          </mc:Choice>
          <mc:Fallback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F6910651-8D90-4A2B-9DD9-4D6392C9A87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946114" y="6264025"/>
                  <a:ext cx="301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F0DD38A9-C8D9-4BD4-BB17-659FF720B221}"/>
                    </a:ext>
                  </a:extLst>
                </p14:cNvPr>
                <p14:cNvContentPartPr/>
                <p14:nvPr/>
              </p14:nvContentPartPr>
              <p14:xfrm>
                <a:off x="8207834" y="6278425"/>
                <a:ext cx="157680" cy="96840"/>
              </p14:xfrm>
            </p:contentPart>
          </mc:Choice>
          <mc:Fallback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F0DD38A9-C8D9-4BD4-BB17-659FF720B22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199194" y="6269785"/>
                  <a:ext cx="17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57842823-464B-4704-B89C-B6DF7D7A9343}"/>
                    </a:ext>
                  </a:extLst>
                </p14:cNvPr>
                <p14:cNvContentPartPr/>
                <p14:nvPr/>
              </p14:nvContentPartPr>
              <p14:xfrm>
                <a:off x="8382434" y="6250345"/>
                <a:ext cx="239040" cy="91080"/>
              </p14:xfrm>
            </p:contentPart>
          </mc:Choice>
          <mc:Fallback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57842823-464B-4704-B89C-B6DF7D7A934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373434" y="6241705"/>
                  <a:ext cx="25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FBAC6EFD-6C56-4AC4-B168-FE8C9EDB2298}"/>
                    </a:ext>
                  </a:extLst>
                </p14:cNvPr>
                <p14:cNvContentPartPr/>
                <p14:nvPr/>
              </p14:nvContentPartPr>
              <p14:xfrm>
                <a:off x="8708234" y="6227305"/>
                <a:ext cx="85680" cy="108360"/>
              </p14:xfrm>
            </p:contentPart>
          </mc:Choice>
          <mc:Fallback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FBAC6EFD-6C56-4AC4-B168-FE8C9EDB229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699594" y="6218305"/>
                  <a:ext cx="103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64323214-A676-44DD-B10E-5DD9F3CBFDF2}"/>
                    </a:ext>
                  </a:extLst>
                </p14:cNvPr>
                <p14:cNvContentPartPr/>
                <p14:nvPr/>
              </p14:nvContentPartPr>
              <p14:xfrm>
                <a:off x="8622554" y="6256825"/>
                <a:ext cx="341640" cy="74160"/>
              </p14:xfrm>
            </p:contentPart>
          </mc:Choice>
          <mc:Fallback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64323214-A676-44DD-B10E-5DD9F3CBFDF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613554" y="6248185"/>
                  <a:ext cx="359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AA8523F3-CD81-44EF-9501-802F9687AFA2}"/>
                    </a:ext>
                  </a:extLst>
                </p14:cNvPr>
                <p14:cNvContentPartPr/>
                <p14:nvPr/>
              </p14:nvContentPartPr>
              <p14:xfrm>
                <a:off x="8912354" y="6138025"/>
                <a:ext cx="75240" cy="14868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AA8523F3-CD81-44EF-9501-802F9687AFA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903354" y="6129385"/>
                  <a:ext cx="9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259F91F9-12AB-4E96-A9A3-753150CBB1B4}"/>
                    </a:ext>
                  </a:extLst>
                </p14:cNvPr>
                <p14:cNvContentPartPr/>
                <p14:nvPr/>
              </p14:nvContentPartPr>
              <p14:xfrm>
                <a:off x="9044834" y="6225145"/>
                <a:ext cx="201600" cy="87480"/>
              </p14:xfrm>
            </p:contentPart>
          </mc:Choice>
          <mc:Fallback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259F91F9-12AB-4E96-A9A3-753150CBB1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036194" y="6216145"/>
                  <a:ext cx="219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5E230B3C-0133-40AD-8601-03EDAFF043A0}"/>
                    </a:ext>
                  </a:extLst>
                </p14:cNvPr>
                <p14:cNvContentPartPr/>
                <p14:nvPr/>
              </p14:nvContentPartPr>
              <p14:xfrm>
                <a:off x="9314834" y="6210385"/>
                <a:ext cx="151560" cy="89280"/>
              </p14:xfrm>
            </p:contentPart>
          </mc:Choice>
          <mc:Fallback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5E230B3C-0133-40AD-8601-03EDAFF043A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06194" y="6201745"/>
                  <a:ext cx="169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39F58275-AAC1-47FE-BC4A-4F93210F7C04}"/>
                    </a:ext>
                  </a:extLst>
                </p14:cNvPr>
                <p14:cNvContentPartPr/>
                <p14:nvPr/>
              </p14:nvContentPartPr>
              <p14:xfrm>
                <a:off x="9602834" y="6186265"/>
                <a:ext cx="237600" cy="188640"/>
              </p14:xfrm>
            </p:contentPart>
          </mc:Choice>
          <mc:Fallback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39F58275-AAC1-47FE-BC4A-4F93210F7C0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94194" y="6177625"/>
                  <a:ext cx="2552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o 360">
            <a:extLst>
              <a:ext uri="{FF2B5EF4-FFF2-40B4-BE49-F238E27FC236}">
                <a16:creationId xmlns:a16="http://schemas.microsoft.com/office/drawing/2014/main" id="{A34FFAFE-A0C7-46CD-868A-85A84DEDB05D}"/>
              </a:ext>
            </a:extLst>
          </p:cNvPr>
          <p:cNvGrpSpPr/>
          <p:nvPr/>
        </p:nvGrpSpPr>
        <p:grpSpPr>
          <a:xfrm>
            <a:off x="10156154" y="6171145"/>
            <a:ext cx="1070280" cy="177480"/>
            <a:chOff x="10156154" y="6171145"/>
            <a:chExt cx="107028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80069A4C-4F28-4EFF-A9CC-920FEFB6E43A}"/>
                    </a:ext>
                  </a:extLst>
                </p14:cNvPr>
                <p14:cNvContentPartPr/>
                <p14:nvPr/>
              </p14:nvContentPartPr>
              <p14:xfrm>
                <a:off x="10156154" y="6186985"/>
                <a:ext cx="216360" cy="129600"/>
              </p14:xfrm>
            </p:contentPart>
          </mc:Choice>
          <mc:Fallback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80069A4C-4F28-4EFF-A9CC-920FEFB6E43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147514" y="6177985"/>
                  <a:ext cx="234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51570D56-A401-4215-B5A0-AE8415964610}"/>
                    </a:ext>
                  </a:extLst>
                </p14:cNvPr>
                <p14:cNvContentPartPr/>
                <p14:nvPr/>
              </p14:nvContentPartPr>
              <p14:xfrm>
                <a:off x="10605434" y="6216145"/>
                <a:ext cx="248040" cy="132480"/>
              </p14:xfrm>
            </p:contentPart>
          </mc:Choice>
          <mc:Fallback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51570D56-A401-4215-B5A0-AE841596461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96794" y="6207505"/>
                  <a:ext cx="265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1C4A202B-8D59-47FF-AE53-EA52E06343E0}"/>
                    </a:ext>
                  </a:extLst>
                </p14:cNvPr>
                <p14:cNvContentPartPr/>
                <p14:nvPr/>
              </p14:nvContentPartPr>
              <p14:xfrm>
                <a:off x="10918634" y="6171145"/>
                <a:ext cx="307800" cy="168840"/>
              </p14:xfrm>
            </p:contentPart>
          </mc:Choice>
          <mc:Fallback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1C4A202B-8D59-47FF-AE53-EA52E06343E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909994" y="6162145"/>
                  <a:ext cx="3254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o 395">
            <a:extLst>
              <a:ext uri="{FF2B5EF4-FFF2-40B4-BE49-F238E27FC236}">
                <a16:creationId xmlns:a16="http://schemas.microsoft.com/office/drawing/2014/main" id="{1DA29BF2-C020-4224-BA65-D85DAD879AB6}"/>
              </a:ext>
            </a:extLst>
          </p:cNvPr>
          <p:cNvGrpSpPr/>
          <p:nvPr/>
        </p:nvGrpSpPr>
        <p:grpSpPr>
          <a:xfrm>
            <a:off x="6099314" y="6542305"/>
            <a:ext cx="1122480" cy="246600"/>
            <a:chOff x="6099314" y="6542305"/>
            <a:chExt cx="112248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E4EACF7D-A705-4CCC-A10F-ED09911916C1}"/>
                    </a:ext>
                  </a:extLst>
                </p14:cNvPr>
                <p14:cNvContentPartPr/>
                <p14:nvPr/>
              </p14:nvContentPartPr>
              <p14:xfrm>
                <a:off x="6099314" y="6612145"/>
                <a:ext cx="126000" cy="157320"/>
              </p14:xfrm>
            </p:contentPart>
          </mc:Choice>
          <mc:Fallback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E4EACF7D-A705-4CCC-A10F-ED09911916C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090674" y="6603505"/>
                  <a:ext cx="14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33DA66CD-EC5D-405F-9501-50C4A650B3FD}"/>
                    </a:ext>
                  </a:extLst>
                </p14:cNvPr>
                <p14:cNvContentPartPr/>
                <p14:nvPr/>
              </p14:nvContentPartPr>
              <p14:xfrm>
                <a:off x="6256274" y="6608185"/>
                <a:ext cx="207000" cy="137520"/>
              </p14:xfrm>
            </p:contentPart>
          </mc:Choice>
          <mc:Fallback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33DA66CD-EC5D-405F-9501-50C4A650B3F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247274" y="6599185"/>
                  <a:ext cx="224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436C7689-7653-477F-B6AA-865AFCFDD363}"/>
                    </a:ext>
                  </a:extLst>
                </p14:cNvPr>
                <p14:cNvContentPartPr/>
                <p14:nvPr/>
              </p14:nvContentPartPr>
              <p14:xfrm>
                <a:off x="6462554" y="6652825"/>
                <a:ext cx="191160" cy="84960"/>
              </p14:xfrm>
            </p:contentPart>
          </mc:Choice>
          <mc:Fallback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436C7689-7653-477F-B6AA-865AFCFDD36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453914" y="6644185"/>
                  <a:ext cx="208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2A0F500A-C514-4B36-91BD-43ED6260C609}"/>
                    </a:ext>
                  </a:extLst>
                </p14:cNvPr>
                <p14:cNvContentPartPr/>
                <p14:nvPr/>
              </p14:nvContentPartPr>
              <p14:xfrm>
                <a:off x="6594674" y="6542305"/>
                <a:ext cx="84960" cy="158400"/>
              </p14:xfrm>
            </p:contentPart>
          </mc:Choice>
          <mc:Fallback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2A0F500A-C514-4B36-91BD-43ED6260C60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586034" y="6533305"/>
                  <a:ext cx="102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ACD95A50-1B27-48A6-9E07-911FEB667568}"/>
                    </a:ext>
                  </a:extLst>
                </p14:cNvPr>
                <p14:cNvContentPartPr/>
                <p14:nvPr/>
              </p14:nvContentPartPr>
              <p14:xfrm>
                <a:off x="6798074" y="6643465"/>
                <a:ext cx="42480" cy="105840"/>
              </p14:xfrm>
            </p:contentPart>
          </mc:Choice>
          <mc:Fallback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ACD95A50-1B27-48A6-9E07-911FEB66756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89074" y="6634465"/>
                  <a:ext cx="60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A83281AF-B903-47A8-9643-D187F2850454}"/>
                    </a:ext>
                  </a:extLst>
                </p14:cNvPr>
                <p14:cNvContentPartPr/>
                <p14:nvPr/>
              </p14:nvContentPartPr>
              <p14:xfrm>
                <a:off x="6778274" y="6658225"/>
                <a:ext cx="170640" cy="130680"/>
              </p14:xfrm>
            </p:contentPart>
          </mc:Choice>
          <mc:Fallback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A83281AF-B903-47A8-9643-D187F285045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769274" y="6649225"/>
                  <a:ext cx="18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CECB212F-1A12-422C-9A40-A156337E9CB8}"/>
                    </a:ext>
                  </a:extLst>
                </p14:cNvPr>
                <p14:cNvContentPartPr/>
                <p14:nvPr/>
              </p14:nvContentPartPr>
              <p14:xfrm>
                <a:off x="6988154" y="6561385"/>
                <a:ext cx="233640" cy="201240"/>
              </p14:xfrm>
            </p:contentPart>
          </mc:Choice>
          <mc:Fallback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CECB212F-1A12-422C-9A40-A156337E9CB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979514" y="6552385"/>
                  <a:ext cx="2512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upo 394">
            <a:extLst>
              <a:ext uri="{FF2B5EF4-FFF2-40B4-BE49-F238E27FC236}">
                <a16:creationId xmlns:a16="http://schemas.microsoft.com/office/drawing/2014/main" id="{E22C35C3-61E8-44BB-ACD9-A2C510527D77}"/>
              </a:ext>
            </a:extLst>
          </p:cNvPr>
          <p:cNvGrpSpPr/>
          <p:nvPr/>
        </p:nvGrpSpPr>
        <p:grpSpPr>
          <a:xfrm>
            <a:off x="7543274" y="6624745"/>
            <a:ext cx="447840" cy="163440"/>
            <a:chOff x="7543274" y="6624745"/>
            <a:chExt cx="4478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78842C79-61F3-4CBC-A4BA-89282868EBDF}"/>
                    </a:ext>
                  </a:extLst>
                </p14:cNvPr>
                <p14:cNvContentPartPr/>
                <p14:nvPr/>
              </p14:nvContentPartPr>
              <p14:xfrm>
                <a:off x="7594754" y="6649225"/>
                <a:ext cx="18000" cy="75240"/>
              </p14:xfrm>
            </p:contentPart>
          </mc:Choice>
          <mc:Fallback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78842C79-61F3-4CBC-A4BA-89282868EBD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586114" y="6640225"/>
                  <a:ext cx="35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93D7A147-E1C7-43FF-97AA-76EF4CFAAC12}"/>
                    </a:ext>
                  </a:extLst>
                </p14:cNvPr>
                <p14:cNvContentPartPr/>
                <p14:nvPr/>
              </p14:nvContentPartPr>
              <p14:xfrm>
                <a:off x="7543274" y="6633385"/>
                <a:ext cx="216720" cy="104760"/>
              </p14:xfrm>
            </p:contentPart>
          </mc:Choice>
          <mc:Fallback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93D7A147-E1C7-43FF-97AA-76EF4CFAAC1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534634" y="6624385"/>
                  <a:ext cx="234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33F4C118-7363-4875-9134-72B494C9FC53}"/>
                    </a:ext>
                  </a:extLst>
                </p14:cNvPr>
                <p14:cNvContentPartPr/>
                <p14:nvPr/>
              </p14:nvContentPartPr>
              <p14:xfrm>
                <a:off x="7768634" y="6624745"/>
                <a:ext cx="222480" cy="163440"/>
              </p14:xfrm>
            </p:contentPart>
          </mc:Choice>
          <mc:Fallback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33F4C118-7363-4875-9134-72B494C9FC5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759634" y="6615745"/>
                  <a:ext cx="240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C5C6FB1A-D23E-4AA5-B0D5-5AEDEE2141D9}"/>
                    </a:ext>
                  </a:extLst>
                </p14:cNvPr>
                <p14:cNvContentPartPr/>
                <p14:nvPr/>
              </p14:nvContentPartPr>
              <p14:xfrm>
                <a:off x="7833074" y="6729145"/>
                <a:ext cx="65160" cy="12240"/>
              </p14:xfrm>
            </p:contentPart>
          </mc:Choice>
          <mc:Fallback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C5C6FB1A-D23E-4AA5-B0D5-5AEDEE2141D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824434" y="6720145"/>
                  <a:ext cx="82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A25AD73F-5DC8-49CC-8A2E-ADF2AD023BAD}"/>
                    </a:ext>
                  </a:extLst>
                </p14:cNvPr>
                <p14:cNvContentPartPr/>
                <p14:nvPr/>
              </p14:nvContentPartPr>
              <p14:xfrm>
                <a:off x="7801754" y="6661825"/>
                <a:ext cx="117360" cy="36720"/>
              </p14:xfrm>
            </p:contentPart>
          </mc:Choice>
          <mc:Fallback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A25AD73F-5DC8-49CC-8A2E-ADF2AD023BA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792754" y="6653185"/>
                  <a:ext cx="1350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upo 393">
            <a:extLst>
              <a:ext uri="{FF2B5EF4-FFF2-40B4-BE49-F238E27FC236}">
                <a16:creationId xmlns:a16="http://schemas.microsoft.com/office/drawing/2014/main" id="{7EDF3770-D2F1-4A3A-951B-A32CD9D09DBA}"/>
              </a:ext>
            </a:extLst>
          </p:cNvPr>
          <p:cNvGrpSpPr/>
          <p:nvPr/>
        </p:nvGrpSpPr>
        <p:grpSpPr>
          <a:xfrm>
            <a:off x="8265794" y="6559225"/>
            <a:ext cx="442800" cy="197640"/>
            <a:chOff x="8265794" y="6559225"/>
            <a:chExt cx="44280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5A237C33-4526-42F9-A29E-CE9944C6401D}"/>
                    </a:ext>
                  </a:extLst>
                </p14:cNvPr>
                <p14:cNvContentPartPr/>
                <p14:nvPr/>
              </p14:nvContentPartPr>
              <p14:xfrm>
                <a:off x="8265794" y="6626905"/>
                <a:ext cx="194400" cy="129960"/>
              </p14:xfrm>
            </p:contentPart>
          </mc:Choice>
          <mc:Fallback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5A237C33-4526-42F9-A29E-CE9944C6401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256794" y="6617905"/>
                  <a:ext cx="212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A38E5430-090C-4C80-AD4F-83D605D05852}"/>
                    </a:ext>
                  </a:extLst>
                </p14:cNvPr>
                <p14:cNvContentPartPr/>
                <p14:nvPr/>
              </p14:nvContentPartPr>
              <p14:xfrm>
                <a:off x="8450474" y="6559225"/>
                <a:ext cx="258120" cy="158760"/>
              </p14:xfrm>
            </p:contentPart>
          </mc:Choice>
          <mc:Fallback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A38E5430-090C-4C80-AD4F-83D605D0585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441474" y="6550225"/>
                  <a:ext cx="2757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1D85FE4B-1AEE-4452-9819-DBAEE8521A3D}"/>
              </a:ext>
            </a:extLst>
          </p:cNvPr>
          <p:cNvGrpSpPr/>
          <p:nvPr/>
        </p:nvGrpSpPr>
        <p:grpSpPr>
          <a:xfrm>
            <a:off x="8962034" y="6491905"/>
            <a:ext cx="875160" cy="231840"/>
            <a:chOff x="8962034" y="6491905"/>
            <a:chExt cx="87516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DC42A52E-87FB-415D-A3E8-7763536BDE62}"/>
                    </a:ext>
                  </a:extLst>
                </p14:cNvPr>
                <p14:cNvContentPartPr/>
                <p14:nvPr/>
              </p14:nvContentPartPr>
              <p14:xfrm>
                <a:off x="9130514" y="6599545"/>
                <a:ext cx="33480" cy="124200"/>
              </p14:xfrm>
            </p:contentPart>
          </mc:Choice>
          <mc:Fallback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DC42A52E-87FB-415D-A3E8-7763536BDE6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121874" y="6590545"/>
                  <a:ext cx="51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32951A76-84C7-4993-AB03-A25CA30EB647}"/>
                    </a:ext>
                  </a:extLst>
                </p14:cNvPr>
                <p14:cNvContentPartPr/>
                <p14:nvPr/>
              </p14:nvContentPartPr>
              <p14:xfrm>
                <a:off x="8962034" y="6551665"/>
                <a:ext cx="274680" cy="33480"/>
              </p14:xfrm>
            </p:contentPart>
          </mc:Choice>
          <mc:Fallback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32951A76-84C7-4993-AB03-A25CA30EB64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953034" y="6543025"/>
                  <a:ext cx="29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2E8D8B7C-8DD9-43AE-9583-2831555E45C2}"/>
                    </a:ext>
                  </a:extLst>
                </p14:cNvPr>
                <p14:cNvContentPartPr/>
                <p14:nvPr/>
              </p14:nvContentPartPr>
              <p14:xfrm>
                <a:off x="9061034" y="6666505"/>
                <a:ext cx="142560" cy="21960"/>
              </p14:xfrm>
            </p:contentPart>
          </mc:Choice>
          <mc:Fallback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2E8D8B7C-8DD9-43AE-9583-2831555E45C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052034" y="6657865"/>
                  <a:ext cx="160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EDD8141E-5AF3-4B57-B32E-DF6AFEB07E9D}"/>
                    </a:ext>
                  </a:extLst>
                </p14:cNvPr>
                <p14:cNvContentPartPr/>
                <p14:nvPr/>
              </p14:nvContentPartPr>
              <p14:xfrm>
                <a:off x="9310874" y="6681985"/>
                <a:ext cx="24480" cy="31680"/>
              </p14:xfrm>
            </p:contentPart>
          </mc:Choice>
          <mc:Fallback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EDD8141E-5AF3-4B57-B32E-DF6AFEB07E9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302234" y="6672985"/>
                  <a:ext cx="42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C99028A1-DDCA-43AF-A96A-159018A7B485}"/>
                    </a:ext>
                  </a:extLst>
                </p14:cNvPr>
                <p14:cNvContentPartPr/>
                <p14:nvPr/>
              </p14:nvContentPartPr>
              <p14:xfrm>
                <a:off x="9499154" y="6491905"/>
                <a:ext cx="202680" cy="224280"/>
              </p14:xfrm>
            </p:contentPart>
          </mc:Choice>
          <mc:Fallback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C99028A1-DDCA-43AF-A96A-159018A7B48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490154" y="6482905"/>
                  <a:ext cx="220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50F07A4F-03B4-4D7A-8020-BABBB80A4DEE}"/>
                    </a:ext>
                  </a:extLst>
                </p14:cNvPr>
                <p14:cNvContentPartPr/>
                <p14:nvPr/>
              </p14:nvContentPartPr>
              <p14:xfrm>
                <a:off x="9801194" y="6688105"/>
                <a:ext cx="36000" cy="26640"/>
              </p14:xfrm>
            </p:contentPart>
          </mc:Choice>
          <mc:Fallback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50F07A4F-03B4-4D7A-8020-BABBB80A4DE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792554" y="6679465"/>
                  <a:ext cx="53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o 391">
            <a:extLst>
              <a:ext uri="{FF2B5EF4-FFF2-40B4-BE49-F238E27FC236}">
                <a16:creationId xmlns:a16="http://schemas.microsoft.com/office/drawing/2014/main" id="{8ECF76F6-8384-4FA4-B2AC-F260C0CE582B}"/>
              </a:ext>
            </a:extLst>
          </p:cNvPr>
          <p:cNvGrpSpPr/>
          <p:nvPr/>
        </p:nvGrpSpPr>
        <p:grpSpPr>
          <a:xfrm>
            <a:off x="10084154" y="6530785"/>
            <a:ext cx="1627560" cy="374040"/>
            <a:chOff x="10084154" y="6530785"/>
            <a:chExt cx="16275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0EEC6DE3-0DE9-4FAE-8DAF-659729C69C1F}"/>
                    </a:ext>
                  </a:extLst>
                </p14:cNvPr>
                <p14:cNvContentPartPr/>
                <p14:nvPr/>
              </p14:nvContentPartPr>
              <p14:xfrm>
                <a:off x="10084154" y="6575785"/>
                <a:ext cx="138600" cy="189360"/>
              </p14:xfrm>
            </p:contentPart>
          </mc:Choice>
          <mc:Fallback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0EEC6DE3-0DE9-4FAE-8DAF-659729C69C1F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075514" y="6567145"/>
                  <a:ext cx="156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28CD53B5-8263-468F-A8C8-B3C3C83898B7}"/>
                    </a:ext>
                  </a:extLst>
                </p14:cNvPr>
                <p14:cNvContentPartPr/>
                <p14:nvPr/>
              </p14:nvContentPartPr>
              <p14:xfrm>
                <a:off x="10311314" y="6530785"/>
                <a:ext cx="228600" cy="212040"/>
              </p14:xfrm>
            </p:contentPart>
          </mc:Choice>
          <mc:Fallback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28CD53B5-8263-468F-A8C8-B3C3C83898B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302674" y="6522145"/>
                  <a:ext cx="24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98C399BD-2D58-4A74-911C-95CE3D9059D1}"/>
                    </a:ext>
                  </a:extLst>
                </p14:cNvPr>
                <p14:cNvContentPartPr/>
                <p14:nvPr/>
              </p14:nvContentPartPr>
              <p14:xfrm>
                <a:off x="10612994" y="6662185"/>
                <a:ext cx="146160" cy="110160"/>
              </p14:xfrm>
            </p:contentPart>
          </mc:Choice>
          <mc:Fallback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98C399BD-2D58-4A74-911C-95CE3D9059D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604354" y="6653185"/>
                  <a:ext cx="163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F111CA1A-8FB3-4FF8-BF5E-7434D74C6BE4}"/>
                    </a:ext>
                  </a:extLst>
                </p14:cNvPr>
                <p14:cNvContentPartPr/>
                <p14:nvPr/>
              </p14:nvContentPartPr>
              <p14:xfrm>
                <a:off x="10885874" y="6574345"/>
                <a:ext cx="39600" cy="203400"/>
              </p14:xfrm>
            </p:contentPart>
          </mc:Choice>
          <mc:Fallback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F111CA1A-8FB3-4FF8-BF5E-7434D74C6BE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876874" y="6565705"/>
                  <a:ext cx="57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FF2E1FA5-7F16-4E53-9EAD-E66D615E06FE}"/>
                    </a:ext>
                  </a:extLst>
                </p14:cNvPr>
                <p14:cNvContentPartPr/>
                <p14:nvPr/>
              </p14:nvContentPartPr>
              <p14:xfrm>
                <a:off x="11046434" y="6725185"/>
                <a:ext cx="27720" cy="82800"/>
              </p14:xfrm>
            </p:contentPart>
          </mc:Choice>
          <mc:Fallback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FF2E1FA5-7F16-4E53-9EAD-E66D615E06F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037434" y="6716545"/>
                  <a:ext cx="45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863F9A7E-0992-4243-927E-E60C7FBF604A}"/>
                    </a:ext>
                  </a:extLst>
                </p14:cNvPr>
                <p14:cNvContentPartPr/>
                <p14:nvPr/>
              </p14:nvContentPartPr>
              <p14:xfrm>
                <a:off x="11002514" y="6728425"/>
                <a:ext cx="195840" cy="121320"/>
              </p14:xfrm>
            </p:contentPart>
          </mc:Choice>
          <mc:Fallback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863F9A7E-0992-4243-927E-E60C7FBF604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993514" y="6719785"/>
                  <a:ext cx="213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C9EF6FC0-A584-40D2-995E-478589ED4D0D}"/>
                    </a:ext>
                  </a:extLst>
                </p14:cNvPr>
                <p14:cNvContentPartPr/>
                <p14:nvPr/>
              </p14:nvContentPartPr>
              <p14:xfrm>
                <a:off x="11251634" y="6704305"/>
                <a:ext cx="199080" cy="111960"/>
              </p14:xfrm>
            </p:contentPart>
          </mc:Choice>
          <mc:Fallback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C9EF6FC0-A584-40D2-995E-478589ED4D0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242994" y="6695305"/>
                  <a:ext cx="21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761D1E0C-6D19-4EFF-835B-8B6D160F5698}"/>
                    </a:ext>
                  </a:extLst>
                </p14:cNvPr>
                <p14:cNvContentPartPr/>
                <p14:nvPr/>
              </p14:nvContentPartPr>
              <p14:xfrm>
                <a:off x="11571314" y="6572185"/>
                <a:ext cx="140400" cy="332640"/>
              </p14:xfrm>
            </p:contentPart>
          </mc:Choice>
          <mc:Fallback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761D1E0C-6D19-4EFF-835B-8B6D160F569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1562314" y="6563545"/>
                  <a:ext cx="15804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12233116-DA83-418E-A334-8B2715ADC814}"/>
              </a:ext>
            </a:extLst>
          </p:cNvPr>
          <p:cNvGrpSpPr/>
          <p:nvPr/>
        </p:nvGrpSpPr>
        <p:grpSpPr>
          <a:xfrm>
            <a:off x="6197234" y="3674185"/>
            <a:ext cx="427680" cy="294120"/>
            <a:chOff x="6197234" y="3674185"/>
            <a:chExt cx="42768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8C7B8337-D492-405F-8727-BB93EBB845CE}"/>
                    </a:ext>
                  </a:extLst>
                </p14:cNvPr>
                <p14:cNvContentPartPr/>
                <p14:nvPr/>
              </p14:nvContentPartPr>
              <p14:xfrm>
                <a:off x="6197234" y="3674185"/>
                <a:ext cx="228240" cy="294120"/>
              </p14:xfrm>
            </p:contentPart>
          </mc:Choice>
          <mc:Fallback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8C7B8337-D492-405F-8727-BB93EBB845C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188234" y="3665185"/>
                  <a:ext cx="245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6FB93E21-CDC5-4353-8AF8-41A3701AE326}"/>
                    </a:ext>
                  </a:extLst>
                </p14:cNvPr>
                <p14:cNvContentPartPr/>
                <p14:nvPr/>
              </p14:nvContentPartPr>
              <p14:xfrm>
                <a:off x="6507914" y="3848065"/>
                <a:ext cx="61200" cy="106920"/>
              </p14:xfrm>
            </p:contentPart>
          </mc:Choice>
          <mc:Fallback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6FB93E21-CDC5-4353-8AF8-41A3701AE32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98914" y="3839065"/>
                  <a:ext cx="78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87E9E81A-22C8-472E-BD77-651D123185D0}"/>
                    </a:ext>
                  </a:extLst>
                </p14:cNvPr>
                <p14:cNvContentPartPr/>
                <p14:nvPr/>
              </p14:nvContentPartPr>
              <p14:xfrm>
                <a:off x="6550394" y="3745825"/>
                <a:ext cx="74520" cy="62280"/>
              </p14:xfrm>
            </p:contentPart>
          </mc:Choice>
          <mc:Fallback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87E9E81A-22C8-472E-BD77-651D123185D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41394" y="3737185"/>
                  <a:ext cx="921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upo 401">
            <a:extLst>
              <a:ext uri="{FF2B5EF4-FFF2-40B4-BE49-F238E27FC236}">
                <a16:creationId xmlns:a16="http://schemas.microsoft.com/office/drawing/2014/main" id="{D77A5F40-1CE4-4FEC-A34F-52F4807ED2CF}"/>
              </a:ext>
            </a:extLst>
          </p:cNvPr>
          <p:cNvGrpSpPr/>
          <p:nvPr/>
        </p:nvGrpSpPr>
        <p:grpSpPr>
          <a:xfrm>
            <a:off x="7039994" y="4069465"/>
            <a:ext cx="2122560" cy="206280"/>
            <a:chOff x="7039994" y="4069465"/>
            <a:chExt cx="212256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0E203F6A-683E-42EA-8458-F63B1A068248}"/>
                    </a:ext>
                  </a:extLst>
                </p14:cNvPr>
                <p14:cNvContentPartPr/>
                <p14:nvPr/>
              </p14:nvContentPartPr>
              <p14:xfrm>
                <a:off x="7039994" y="4069465"/>
                <a:ext cx="1931760" cy="72000"/>
              </p14:xfrm>
            </p:contentPart>
          </mc:Choice>
          <mc:Fallback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0E203F6A-683E-42EA-8458-F63B1A068248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031354" y="4060825"/>
                  <a:ext cx="1949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EF696658-5418-43E4-AADF-78FCF5FBBBD5}"/>
                    </a:ext>
                  </a:extLst>
                </p14:cNvPr>
                <p14:cNvContentPartPr/>
                <p14:nvPr/>
              </p14:nvContentPartPr>
              <p14:xfrm>
                <a:off x="7134674" y="4186105"/>
                <a:ext cx="2027880" cy="89640"/>
              </p14:xfrm>
            </p:contentPart>
          </mc:Choice>
          <mc:Fallback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EF696658-5418-43E4-AADF-78FCF5FBBBD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125674" y="4177465"/>
                  <a:ext cx="2045520" cy="10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93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C9AB7E51-3BFC-4C15-BD86-73D28404D909}"/>
              </a:ext>
            </a:extLst>
          </p:cNvPr>
          <p:cNvGrpSpPr/>
          <p:nvPr/>
        </p:nvGrpSpPr>
        <p:grpSpPr>
          <a:xfrm>
            <a:off x="689550" y="427305"/>
            <a:ext cx="938160" cy="491760"/>
            <a:chOff x="689550" y="427305"/>
            <a:chExt cx="93816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1577983-9C4B-46B9-8E05-157D5E9BB297}"/>
                    </a:ext>
                  </a:extLst>
                </p14:cNvPr>
                <p14:cNvContentPartPr/>
                <p14:nvPr/>
              </p14:nvContentPartPr>
              <p14:xfrm>
                <a:off x="689550" y="427305"/>
                <a:ext cx="359280" cy="4474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1577983-9C4B-46B9-8E05-157D5E9BB2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0550" y="418305"/>
                  <a:ext cx="3769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FF66542-839E-42A5-A773-E86F5D54F3A8}"/>
                    </a:ext>
                  </a:extLst>
                </p14:cNvPr>
                <p14:cNvContentPartPr/>
                <p14:nvPr/>
              </p14:nvContentPartPr>
              <p14:xfrm>
                <a:off x="1080870" y="747705"/>
                <a:ext cx="143640" cy="1713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FF66542-839E-42A5-A773-E86F5D54F3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2230" y="738705"/>
                  <a:ext cx="161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08ED2AB-AB5D-49A2-840F-88C73317DBF0}"/>
                    </a:ext>
                  </a:extLst>
                </p14:cNvPr>
                <p14:cNvContentPartPr/>
                <p14:nvPr/>
              </p14:nvContentPartPr>
              <p14:xfrm>
                <a:off x="1447710" y="714225"/>
                <a:ext cx="174600" cy="122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08ED2AB-AB5D-49A2-840F-88C73317DB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070" y="705225"/>
                  <a:ext cx="192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0480A83-FAB4-48B5-8D50-A25752BF7380}"/>
                    </a:ext>
                  </a:extLst>
                </p14:cNvPr>
                <p14:cNvContentPartPr/>
                <p14:nvPr/>
              </p14:nvContentPartPr>
              <p14:xfrm>
                <a:off x="1511070" y="790545"/>
                <a:ext cx="116640" cy="15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0480A83-FAB4-48B5-8D50-A25752BF73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2430" y="781905"/>
                  <a:ext cx="1342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CE41BA3-484C-4CC4-B0A3-C2B4888C778F}"/>
              </a:ext>
            </a:extLst>
          </p:cNvPr>
          <p:cNvGrpSpPr/>
          <p:nvPr/>
        </p:nvGrpSpPr>
        <p:grpSpPr>
          <a:xfrm>
            <a:off x="2007150" y="252345"/>
            <a:ext cx="1861560" cy="598680"/>
            <a:chOff x="2007150" y="252345"/>
            <a:chExt cx="186156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E024507-3E25-4ED3-A694-EC1D2DA3683B}"/>
                    </a:ext>
                  </a:extLst>
                </p14:cNvPr>
                <p14:cNvContentPartPr/>
                <p14:nvPr/>
              </p14:nvContentPartPr>
              <p14:xfrm>
                <a:off x="2007150" y="252345"/>
                <a:ext cx="303480" cy="454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E024507-3E25-4ED3-A694-EC1D2DA368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8150" y="243705"/>
                  <a:ext cx="321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5A5EF39-CD41-44A3-9438-F985073B2F7A}"/>
                    </a:ext>
                  </a:extLst>
                </p14:cNvPr>
                <p14:cNvContentPartPr/>
                <p14:nvPr/>
              </p14:nvContentPartPr>
              <p14:xfrm>
                <a:off x="2283630" y="385905"/>
                <a:ext cx="162000" cy="273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5A5EF39-CD41-44A3-9438-F985073B2F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4630" y="376905"/>
                  <a:ext cx="179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B55CC23-1DE0-41DD-A23F-D0F1B76F93E5}"/>
                    </a:ext>
                  </a:extLst>
                </p14:cNvPr>
                <p14:cNvContentPartPr/>
                <p14:nvPr/>
              </p14:nvContentPartPr>
              <p14:xfrm>
                <a:off x="2631030" y="615585"/>
                <a:ext cx="30960" cy="28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B55CC23-1DE0-41DD-A23F-D0F1B76F93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2390" y="606585"/>
                  <a:ext cx="48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12739CA-3E95-41A4-9994-1BF92AE6CFEE}"/>
                    </a:ext>
                  </a:extLst>
                </p14:cNvPr>
                <p14:cNvContentPartPr/>
                <p14:nvPr/>
              </p14:nvContentPartPr>
              <p14:xfrm>
                <a:off x="2961870" y="347745"/>
                <a:ext cx="243360" cy="328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12739CA-3E95-41A4-9994-1BF92AE6CF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2870" y="338745"/>
                  <a:ext cx="261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827F0D6-9B4B-43B5-A611-C6959DC2B3A0}"/>
                    </a:ext>
                  </a:extLst>
                </p14:cNvPr>
                <p14:cNvContentPartPr/>
                <p14:nvPr/>
              </p14:nvContentPartPr>
              <p14:xfrm>
                <a:off x="3228270" y="310665"/>
                <a:ext cx="244440" cy="327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827F0D6-9B4B-43B5-A611-C6959DC2B3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9270" y="302025"/>
                  <a:ext cx="26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F3940F1-3959-4E91-BE25-19528A0F4504}"/>
                    </a:ext>
                  </a:extLst>
                </p14:cNvPr>
                <p14:cNvContentPartPr/>
                <p14:nvPr/>
              </p14:nvContentPartPr>
              <p14:xfrm>
                <a:off x="3493950" y="366105"/>
                <a:ext cx="215640" cy="247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F3940F1-3959-4E91-BE25-19528A0F45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4950" y="357105"/>
                  <a:ext cx="233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AA41F78-043C-4D47-A21E-5DC1262F47A4}"/>
                    </a:ext>
                  </a:extLst>
                </p14:cNvPr>
                <p14:cNvContentPartPr/>
                <p14:nvPr/>
              </p14:nvContentPartPr>
              <p14:xfrm>
                <a:off x="2066910" y="802065"/>
                <a:ext cx="1801800" cy="48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AA41F78-043C-4D47-A21E-5DC1262F47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7910" y="793425"/>
                  <a:ext cx="181944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DC135FA-F01A-494B-8346-4B126DE2F593}"/>
                  </a:ext>
                </a:extLst>
              </p14:cNvPr>
              <p14:cNvContentPartPr/>
              <p14:nvPr/>
            </p14:nvContentPartPr>
            <p14:xfrm>
              <a:off x="2987070" y="969465"/>
              <a:ext cx="238320" cy="153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DC135FA-F01A-494B-8346-4B126DE2F5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78070" y="960465"/>
                <a:ext cx="255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D25749DE-B057-4585-977C-242A4A5934B1}"/>
                  </a:ext>
                </a:extLst>
              </p14:cNvPr>
              <p14:cNvContentPartPr/>
              <p14:nvPr/>
            </p14:nvContentPartPr>
            <p14:xfrm>
              <a:off x="4153830" y="762825"/>
              <a:ext cx="121680" cy="1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D25749DE-B057-4585-977C-242A4A5934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5190" y="753825"/>
                <a:ext cx="13932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1AC979A7-B710-4CA9-80EC-4016D07A314D}"/>
              </a:ext>
            </a:extLst>
          </p:cNvPr>
          <p:cNvGrpSpPr/>
          <p:nvPr/>
        </p:nvGrpSpPr>
        <p:grpSpPr>
          <a:xfrm>
            <a:off x="4618950" y="273585"/>
            <a:ext cx="1067400" cy="444960"/>
            <a:chOff x="4618950" y="273585"/>
            <a:chExt cx="10674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F54EC71-4206-4900-AD2E-B5B081933070}"/>
                    </a:ext>
                  </a:extLst>
                </p14:cNvPr>
                <p14:cNvContentPartPr/>
                <p14:nvPr/>
              </p14:nvContentPartPr>
              <p14:xfrm>
                <a:off x="4618950" y="455385"/>
                <a:ext cx="267120" cy="2631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F54EC71-4206-4900-AD2E-B5B0819330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10310" y="446385"/>
                  <a:ext cx="284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7FAF8A3-474A-4F99-9700-69D837908CFF}"/>
                    </a:ext>
                  </a:extLst>
                </p14:cNvPr>
                <p14:cNvContentPartPr/>
                <p14:nvPr/>
              </p14:nvContentPartPr>
              <p14:xfrm>
                <a:off x="5025030" y="665985"/>
                <a:ext cx="18000" cy="13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7FAF8A3-474A-4F99-9700-69D837908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16030" y="657345"/>
                  <a:ext cx="3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40268A7-B234-4CD7-B22E-D05E9B847414}"/>
                    </a:ext>
                  </a:extLst>
                </p14:cNvPr>
                <p14:cNvContentPartPr/>
                <p14:nvPr/>
              </p14:nvContentPartPr>
              <p14:xfrm>
                <a:off x="5166150" y="471225"/>
                <a:ext cx="210600" cy="184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40268A7-B234-4CD7-B22E-D05E9B8474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7150" y="462585"/>
                  <a:ext cx="22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9169511-2F3E-44C0-BDB2-47DCCFE57FB5}"/>
                    </a:ext>
                  </a:extLst>
                </p14:cNvPr>
                <p14:cNvContentPartPr/>
                <p14:nvPr/>
              </p14:nvContentPartPr>
              <p14:xfrm>
                <a:off x="5331030" y="273585"/>
                <a:ext cx="45000" cy="148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9169511-2F3E-44C0-BDB2-47DCCFE57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2390" y="264945"/>
                  <a:ext cx="62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5E9198E-B937-473E-BA4C-D8F2F9D1A36C}"/>
                    </a:ext>
                  </a:extLst>
                </p14:cNvPr>
                <p14:cNvContentPartPr/>
                <p14:nvPr/>
              </p14:nvContentPartPr>
              <p14:xfrm>
                <a:off x="5497350" y="334785"/>
                <a:ext cx="160560" cy="299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5E9198E-B937-473E-BA4C-D8F2F9D1A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88710" y="325785"/>
                  <a:ext cx="178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2C0DD18-46B7-4E70-B1F2-D434015085F0}"/>
                    </a:ext>
                  </a:extLst>
                </p14:cNvPr>
                <p14:cNvContentPartPr/>
                <p14:nvPr/>
              </p14:nvContentPartPr>
              <p14:xfrm>
                <a:off x="5566470" y="562305"/>
                <a:ext cx="119880" cy="43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2C0DD18-46B7-4E70-B1F2-D434015085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57830" y="553305"/>
                  <a:ext cx="1375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F44BDD40-E7E5-4050-9270-F968C1166005}"/>
                  </a:ext>
                </a:extLst>
              </p14:cNvPr>
              <p14:cNvContentPartPr/>
              <p14:nvPr/>
            </p14:nvContentPartPr>
            <p14:xfrm>
              <a:off x="6052830" y="540345"/>
              <a:ext cx="205560" cy="205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44BDD40-E7E5-4050-9270-F968C11660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43830" y="531345"/>
                <a:ext cx="2232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0215FCEE-92C7-47E5-A10B-475CC0FC1EFB}"/>
              </a:ext>
            </a:extLst>
          </p:cNvPr>
          <p:cNvGrpSpPr/>
          <p:nvPr/>
        </p:nvGrpSpPr>
        <p:grpSpPr>
          <a:xfrm>
            <a:off x="6737550" y="119145"/>
            <a:ext cx="599040" cy="399240"/>
            <a:chOff x="6737550" y="119145"/>
            <a:chExt cx="59904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D8E7187-F684-499B-8471-515BEA75B47F}"/>
                    </a:ext>
                  </a:extLst>
                </p14:cNvPr>
                <p14:cNvContentPartPr/>
                <p14:nvPr/>
              </p14:nvContentPartPr>
              <p14:xfrm>
                <a:off x="6737550" y="362145"/>
                <a:ext cx="210240" cy="156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D8E7187-F684-499B-8471-515BEA75B4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28550" y="353145"/>
                  <a:ext cx="227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40BFC3D-11BE-4F9F-83B1-608884CA43BC}"/>
                    </a:ext>
                  </a:extLst>
                </p14:cNvPr>
                <p14:cNvContentPartPr/>
                <p14:nvPr/>
              </p14:nvContentPartPr>
              <p14:xfrm>
                <a:off x="6977310" y="119145"/>
                <a:ext cx="35280" cy="62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40BFC3D-11BE-4F9F-83B1-608884CA43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8670" y="110505"/>
                  <a:ext cx="5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4A3FC74-B32C-4DD6-B304-0D40AF06815C}"/>
                    </a:ext>
                  </a:extLst>
                </p14:cNvPr>
                <p14:cNvContentPartPr/>
                <p14:nvPr/>
              </p14:nvContentPartPr>
              <p14:xfrm>
                <a:off x="7110870" y="161985"/>
                <a:ext cx="225720" cy="347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4A3FC74-B32C-4DD6-B304-0D40AF0681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01870" y="153345"/>
                  <a:ext cx="243360" cy="36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3BA61380-9C82-4574-81F3-DF1240A517D9}"/>
                  </a:ext>
                </a:extLst>
              </p14:cNvPr>
              <p14:cNvContentPartPr/>
              <p14:nvPr/>
            </p14:nvContentPartPr>
            <p14:xfrm>
              <a:off x="6637830" y="653385"/>
              <a:ext cx="933480" cy="381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3BA61380-9C82-4574-81F3-DF1240A517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28830" y="644745"/>
                <a:ext cx="951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CDE69C1A-D4BB-438F-AC65-37EFFEB05F16}"/>
                  </a:ext>
                </a:extLst>
              </p14:cNvPr>
              <p14:cNvContentPartPr/>
              <p14:nvPr/>
            </p14:nvContentPartPr>
            <p14:xfrm>
              <a:off x="7123830" y="779385"/>
              <a:ext cx="248040" cy="2088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CDE69C1A-D4BB-438F-AC65-37EFFEB05F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15190" y="770385"/>
                <a:ext cx="26568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o 32">
            <a:extLst>
              <a:ext uri="{FF2B5EF4-FFF2-40B4-BE49-F238E27FC236}">
                <a16:creationId xmlns:a16="http://schemas.microsoft.com/office/drawing/2014/main" id="{EF1FE516-8CDA-4E91-9F74-725CA2F350F9}"/>
              </a:ext>
            </a:extLst>
          </p:cNvPr>
          <p:cNvGrpSpPr/>
          <p:nvPr/>
        </p:nvGrpSpPr>
        <p:grpSpPr>
          <a:xfrm>
            <a:off x="7860750" y="551145"/>
            <a:ext cx="221400" cy="144000"/>
            <a:chOff x="7860750" y="551145"/>
            <a:chExt cx="22140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360754B-8197-4102-9F9C-094BA34ED6E4}"/>
                    </a:ext>
                  </a:extLst>
                </p14:cNvPr>
                <p14:cNvContentPartPr/>
                <p14:nvPr/>
              </p14:nvContentPartPr>
              <p14:xfrm>
                <a:off x="7860750" y="551145"/>
                <a:ext cx="221400" cy="38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360754B-8197-4102-9F9C-094BA34ED6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51750" y="542505"/>
                  <a:ext cx="23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23C1BFD-E616-4001-9220-2034EC863FBD}"/>
                    </a:ext>
                  </a:extLst>
                </p14:cNvPr>
                <p14:cNvContentPartPr/>
                <p14:nvPr/>
              </p14:nvContentPartPr>
              <p14:xfrm>
                <a:off x="7875150" y="669225"/>
                <a:ext cx="169200" cy="25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23C1BFD-E616-4001-9220-2034EC863F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66150" y="660585"/>
                  <a:ext cx="1868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4925067E-B5C4-468C-9E8B-18EA2F574921}"/>
              </a:ext>
            </a:extLst>
          </p:cNvPr>
          <p:cNvGrpSpPr/>
          <p:nvPr/>
        </p:nvGrpSpPr>
        <p:grpSpPr>
          <a:xfrm>
            <a:off x="8335590" y="399945"/>
            <a:ext cx="941040" cy="261360"/>
            <a:chOff x="8335590" y="399945"/>
            <a:chExt cx="9410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30E8E42-9262-42A1-AAA6-AAB705116C88}"/>
                    </a:ext>
                  </a:extLst>
                </p14:cNvPr>
                <p14:cNvContentPartPr/>
                <p14:nvPr/>
              </p14:nvContentPartPr>
              <p14:xfrm>
                <a:off x="8335590" y="419385"/>
                <a:ext cx="187200" cy="2419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30E8E42-9262-42A1-AAA6-AAB705116C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6590" y="410745"/>
                  <a:ext cx="204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3E1E721-452E-4546-9003-B20195121769}"/>
                    </a:ext>
                  </a:extLst>
                </p14:cNvPr>
                <p14:cNvContentPartPr/>
                <p14:nvPr/>
              </p14:nvContentPartPr>
              <p14:xfrm>
                <a:off x="8616030" y="399945"/>
                <a:ext cx="234000" cy="234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3E1E721-452E-4546-9003-B201951217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07030" y="391305"/>
                  <a:ext cx="25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3EDBABD-B0CD-4DFA-BFF1-168A43620DE3}"/>
                    </a:ext>
                  </a:extLst>
                </p14:cNvPr>
                <p14:cNvContentPartPr/>
                <p14:nvPr/>
              </p14:nvContentPartPr>
              <p14:xfrm>
                <a:off x="8981790" y="419385"/>
                <a:ext cx="294840" cy="237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3EDBABD-B0CD-4DFA-BFF1-168A43620D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2790" y="410745"/>
                  <a:ext cx="3124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DAB8575-4CA5-4BFD-AD77-61F148331F27}"/>
              </a:ext>
            </a:extLst>
          </p:cNvPr>
          <p:cNvGrpSpPr/>
          <p:nvPr/>
        </p:nvGrpSpPr>
        <p:grpSpPr>
          <a:xfrm>
            <a:off x="854430" y="1512345"/>
            <a:ext cx="1947600" cy="741600"/>
            <a:chOff x="854430" y="1512345"/>
            <a:chExt cx="19476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DAD5B11-15F4-4F1B-8C4B-275703328970}"/>
                    </a:ext>
                  </a:extLst>
                </p14:cNvPr>
                <p14:cNvContentPartPr/>
                <p14:nvPr/>
              </p14:nvContentPartPr>
              <p14:xfrm>
                <a:off x="894390" y="1512345"/>
                <a:ext cx="381240" cy="416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DAD5B11-15F4-4F1B-8C4B-2757033289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5390" y="1503345"/>
                  <a:ext cx="398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E1BDE98-4505-4B35-8B06-81A0CE15C998}"/>
                    </a:ext>
                  </a:extLst>
                </p14:cNvPr>
                <p14:cNvContentPartPr/>
                <p14:nvPr/>
              </p14:nvContentPartPr>
              <p14:xfrm>
                <a:off x="1232430" y="1679745"/>
                <a:ext cx="150120" cy="2397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E1BDE98-4505-4B35-8B06-81A0CE15C9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23790" y="1671105"/>
                  <a:ext cx="167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274E4B8-6A5A-4306-BE73-CAD7FFAA9914}"/>
                    </a:ext>
                  </a:extLst>
                </p14:cNvPr>
                <p14:cNvContentPartPr/>
                <p14:nvPr/>
              </p14:nvContentPartPr>
              <p14:xfrm>
                <a:off x="1544910" y="1857945"/>
                <a:ext cx="37080" cy="291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274E4B8-6A5A-4306-BE73-CAD7FFAA99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6270" y="1849305"/>
                  <a:ext cx="54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A7817C1-BD95-4614-B573-64A3C1674A6D}"/>
                    </a:ext>
                  </a:extLst>
                </p14:cNvPr>
                <p14:cNvContentPartPr/>
                <p14:nvPr/>
              </p14:nvContentPartPr>
              <p14:xfrm>
                <a:off x="1850910" y="1617105"/>
                <a:ext cx="199800" cy="208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A7817C1-BD95-4614-B573-64A3C1674A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41910" y="1608105"/>
                  <a:ext cx="217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806F20D-2CCF-4542-BA8A-A9A63B88EF92}"/>
                    </a:ext>
                  </a:extLst>
                </p14:cNvPr>
                <p14:cNvContentPartPr/>
                <p14:nvPr/>
              </p14:nvContentPartPr>
              <p14:xfrm>
                <a:off x="2158350" y="1600185"/>
                <a:ext cx="190080" cy="2073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806F20D-2CCF-4542-BA8A-A9A63B88EF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49350" y="1591545"/>
                  <a:ext cx="20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FA70EE8-4674-446E-B212-80720E8C3B39}"/>
                    </a:ext>
                  </a:extLst>
                </p14:cNvPr>
                <p14:cNvContentPartPr/>
                <p14:nvPr/>
              </p14:nvContentPartPr>
              <p14:xfrm>
                <a:off x="2452470" y="1608825"/>
                <a:ext cx="267480" cy="204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FA70EE8-4674-446E-B212-80720E8C3B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43470" y="1599825"/>
                  <a:ext cx="285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FC53E8B-98A7-4506-ADAB-FE273852BBE4}"/>
                    </a:ext>
                  </a:extLst>
                </p14:cNvPr>
                <p14:cNvContentPartPr/>
                <p14:nvPr/>
              </p14:nvContentPartPr>
              <p14:xfrm>
                <a:off x="854430" y="1955505"/>
                <a:ext cx="1947600" cy="1216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FC53E8B-98A7-4506-ADAB-FE273852BB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5790" y="1946865"/>
                  <a:ext cx="1965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14827E2-7076-47CC-BA9D-93DDFAA60E6B}"/>
                    </a:ext>
                  </a:extLst>
                </p14:cNvPr>
                <p14:cNvContentPartPr/>
                <p14:nvPr/>
              </p14:nvContentPartPr>
              <p14:xfrm>
                <a:off x="1840110" y="2068185"/>
                <a:ext cx="262080" cy="185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14827E2-7076-47CC-BA9D-93DDFAA60E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31470" y="2059545"/>
                  <a:ext cx="2797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2EBF56E0-0604-4510-9C27-A6BCD2C2F5E0}"/>
                  </a:ext>
                </a:extLst>
              </p14:cNvPr>
              <p14:cNvContentPartPr/>
              <p14:nvPr/>
            </p14:nvContentPartPr>
            <p14:xfrm>
              <a:off x="3190110" y="1792065"/>
              <a:ext cx="229320" cy="2160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2EBF56E0-0604-4510-9C27-A6BCD2C2F5E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81110" y="1783425"/>
                <a:ext cx="2469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D9847647-B371-4763-B8CE-FB551F27FECD}"/>
                  </a:ext>
                </a:extLst>
              </p14:cNvPr>
              <p14:cNvContentPartPr/>
              <p14:nvPr/>
            </p14:nvContentPartPr>
            <p14:xfrm>
              <a:off x="3222510" y="1919145"/>
              <a:ext cx="132480" cy="111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D9847647-B371-4763-B8CE-FB551F27FE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13870" y="1910505"/>
                <a:ext cx="1501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651196D3-9774-4DFA-B761-3B104DC9C9BB}"/>
              </a:ext>
            </a:extLst>
          </p:cNvPr>
          <p:cNvGrpSpPr/>
          <p:nvPr/>
        </p:nvGrpSpPr>
        <p:grpSpPr>
          <a:xfrm>
            <a:off x="3891390" y="1570665"/>
            <a:ext cx="546480" cy="320040"/>
            <a:chOff x="3891390" y="1570665"/>
            <a:chExt cx="5464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58435C4-B10D-4493-B8B6-1E3A7E875894}"/>
                    </a:ext>
                  </a:extLst>
                </p14:cNvPr>
                <p14:cNvContentPartPr/>
                <p14:nvPr/>
              </p14:nvContentPartPr>
              <p14:xfrm>
                <a:off x="3891390" y="1570665"/>
                <a:ext cx="132480" cy="320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58435C4-B10D-4493-B8B6-1E3A7E8758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82390" y="1562025"/>
                  <a:ext cx="150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310B77E-B616-490F-B62B-6EE1B325F26D}"/>
                    </a:ext>
                  </a:extLst>
                </p14:cNvPr>
                <p14:cNvContentPartPr/>
                <p14:nvPr/>
              </p14:nvContentPartPr>
              <p14:xfrm>
                <a:off x="4168950" y="1608825"/>
                <a:ext cx="268920" cy="2498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310B77E-B616-490F-B62B-6EE1B325F2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59950" y="1600185"/>
                  <a:ext cx="28656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8E298AF-9615-4033-90BE-50BBE6CB03E8}"/>
              </a:ext>
            </a:extLst>
          </p:cNvPr>
          <p:cNvGrpSpPr/>
          <p:nvPr/>
        </p:nvGrpSpPr>
        <p:grpSpPr>
          <a:xfrm>
            <a:off x="4779150" y="1420185"/>
            <a:ext cx="1088640" cy="415080"/>
            <a:chOff x="4779150" y="1420185"/>
            <a:chExt cx="10886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D999F71-940F-4A7C-8337-2AEE76DF7428}"/>
                    </a:ext>
                  </a:extLst>
                </p14:cNvPr>
                <p14:cNvContentPartPr/>
                <p14:nvPr/>
              </p14:nvContentPartPr>
              <p14:xfrm>
                <a:off x="4901550" y="1571385"/>
                <a:ext cx="12960" cy="196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D999F71-940F-4A7C-8337-2AEE76DF74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2910" y="1562745"/>
                  <a:ext cx="3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45AA659-7C98-44CE-8CE7-864C79C2B36C}"/>
                    </a:ext>
                  </a:extLst>
                </p14:cNvPr>
                <p14:cNvContentPartPr/>
                <p14:nvPr/>
              </p14:nvContentPartPr>
              <p14:xfrm>
                <a:off x="4779150" y="1729785"/>
                <a:ext cx="241200" cy="10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45AA659-7C98-44CE-8CE7-864C79C2B3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70510" y="1720785"/>
                  <a:ext cx="258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F9A8259-85D7-4C10-88F8-F54111885BD9}"/>
                    </a:ext>
                  </a:extLst>
                </p14:cNvPr>
                <p14:cNvContentPartPr/>
                <p14:nvPr/>
              </p14:nvContentPartPr>
              <p14:xfrm>
                <a:off x="5234190" y="1578225"/>
                <a:ext cx="195840" cy="257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F9A8259-85D7-4C10-88F8-F54111885B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25190" y="1569225"/>
                  <a:ext cx="213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CEB1E46-C8C7-4899-8BB7-607522849BBE}"/>
                    </a:ext>
                  </a:extLst>
                </p14:cNvPr>
                <p14:cNvContentPartPr/>
                <p14:nvPr/>
              </p14:nvContentPartPr>
              <p14:xfrm>
                <a:off x="5543070" y="1420185"/>
                <a:ext cx="4680" cy="70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CEB1E46-C8C7-4899-8BB7-607522849B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34070" y="1411545"/>
                  <a:ext cx="22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C539614-471A-40E5-9611-71386960016B}"/>
                    </a:ext>
                  </a:extLst>
                </p14:cNvPr>
                <p14:cNvContentPartPr/>
                <p14:nvPr/>
              </p14:nvContentPartPr>
              <p14:xfrm>
                <a:off x="5659350" y="1464825"/>
                <a:ext cx="191880" cy="204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C539614-471A-40E5-9611-7138696001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50710" y="1455825"/>
                  <a:ext cx="209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DC02150-4059-405C-AF56-76BA82A0D8F3}"/>
                    </a:ext>
                  </a:extLst>
                </p14:cNvPr>
                <p14:cNvContentPartPr/>
                <p14:nvPr/>
              </p14:nvContentPartPr>
              <p14:xfrm>
                <a:off x="5843310" y="1614225"/>
                <a:ext cx="24480" cy="961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DC02150-4059-405C-AF56-76BA82A0D8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34670" y="1605225"/>
                  <a:ext cx="421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891D29D1-0D53-49B8-867C-316E312CE706}"/>
              </a:ext>
            </a:extLst>
          </p:cNvPr>
          <p:cNvGrpSpPr/>
          <p:nvPr/>
        </p:nvGrpSpPr>
        <p:grpSpPr>
          <a:xfrm>
            <a:off x="6249750" y="1517025"/>
            <a:ext cx="169560" cy="135360"/>
            <a:chOff x="6249750" y="1517025"/>
            <a:chExt cx="16956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CC33350-33FF-4D4A-B9DA-7A88A6C31E71}"/>
                    </a:ext>
                  </a:extLst>
                </p14:cNvPr>
                <p14:cNvContentPartPr/>
                <p14:nvPr/>
              </p14:nvContentPartPr>
              <p14:xfrm>
                <a:off x="6345870" y="1517025"/>
                <a:ext cx="18720" cy="1353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CC33350-33FF-4D4A-B9DA-7A88A6C31E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36870" y="1508025"/>
                  <a:ext cx="36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9D43A04-A284-48A1-B90C-75CC3415B9D0}"/>
                    </a:ext>
                  </a:extLst>
                </p14:cNvPr>
                <p14:cNvContentPartPr/>
                <p14:nvPr/>
              </p14:nvContentPartPr>
              <p14:xfrm>
                <a:off x="6249750" y="1613145"/>
                <a:ext cx="169560" cy="20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9D43A04-A284-48A1-B90C-75CC3415B9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41110" y="1604505"/>
                  <a:ext cx="1872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695995C5-6426-49E2-B3FA-9846749E8882}"/>
              </a:ext>
            </a:extLst>
          </p:cNvPr>
          <p:cNvGrpSpPr/>
          <p:nvPr/>
        </p:nvGrpSpPr>
        <p:grpSpPr>
          <a:xfrm>
            <a:off x="6661230" y="1366545"/>
            <a:ext cx="709200" cy="410400"/>
            <a:chOff x="6661230" y="1366545"/>
            <a:chExt cx="7092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9CC41FC-07F4-47C9-BF64-C616BD2A4B92}"/>
                    </a:ext>
                  </a:extLst>
                </p14:cNvPr>
                <p14:cNvContentPartPr/>
                <p14:nvPr/>
              </p14:nvContentPartPr>
              <p14:xfrm>
                <a:off x="6661230" y="1531065"/>
                <a:ext cx="202320" cy="1450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9CC41FC-07F4-47C9-BF64-C616BD2A4B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52230" y="1522425"/>
                  <a:ext cx="219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6FBF293-E33C-43CF-ACA0-1799583C2561}"/>
                    </a:ext>
                  </a:extLst>
                </p14:cNvPr>
                <p14:cNvContentPartPr/>
                <p14:nvPr/>
              </p14:nvContentPartPr>
              <p14:xfrm>
                <a:off x="6915030" y="1366545"/>
                <a:ext cx="46440" cy="145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6FBF293-E33C-43CF-ACA0-1799583C256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06390" y="1357905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5A8AEAD-E573-4496-B58B-398971F86B0D}"/>
                    </a:ext>
                  </a:extLst>
                </p14:cNvPr>
                <p14:cNvContentPartPr/>
                <p14:nvPr/>
              </p14:nvContentPartPr>
              <p14:xfrm>
                <a:off x="7102590" y="1492545"/>
                <a:ext cx="267840" cy="2844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5A8AEAD-E573-4496-B58B-398971F86B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93950" y="1483905"/>
                  <a:ext cx="28548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C4B3AF17-318B-494F-83E8-8BD8B731DC3F}"/>
              </a:ext>
            </a:extLst>
          </p:cNvPr>
          <p:cNvGrpSpPr/>
          <p:nvPr/>
        </p:nvGrpSpPr>
        <p:grpSpPr>
          <a:xfrm>
            <a:off x="990870" y="2963505"/>
            <a:ext cx="773280" cy="254160"/>
            <a:chOff x="990870" y="2963505"/>
            <a:chExt cx="7732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EE3D9A2-716E-452D-AC66-57BB43520C37}"/>
                    </a:ext>
                  </a:extLst>
                </p14:cNvPr>
                <p14:cNvContentPartPr/>
                <p14:nvPr/>
              </p14:nvContentPartPr>
              <p14:xfrm>
                <a:off x="990870" y="2963505"/>
                <a:ext cx="209520" cy="254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EE3D9A2-716E-452D-AC66-57BB43520C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1870" y="2954505"/>
                  <a:ext cx="227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B44FA7F-4A20-41C5-84AE-D9334E9838BF}"/>
                    </a:ext>
                  </a:extLst>
                </p14:cNvPr>
                <p14:cNvContentPartPr/>
                <p14:nvPr/>
              </p14:nvContentPartPr>
              <p14:xfrm>
                <a:off x="1479750" y="3055305"/>
                <a:ext cx="244440" cy="32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B44FA7F-4A20-41C5-84AE-D9334E9838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0750" y="3046305"/>
                  <a:ext cx="262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69B9E29-9C84-44B4-8B8F-B7E207882435}"/>
                    </a:ext>
                  </a:extLst>
                </p14:cNvPr>
                <p14:cNvContentPartPr/>
                <p14:nvPr/>
              </p14:nvContentPartPr>
              <p14:xfrm>
                <a:off x="1559310" y="3162225"/>
                <a:ext cx="204840" cy="309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69B9E29-9C84-44B4-8B8F-B7E2078824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50670" y="3153585"/>
                  <a:ext cx="2224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1D15BB4-A590-4A5D-BDD6-BC984AA4E04B}"/>
              </a:ext>
            </a:extLst>
          </p:cNvPr>
          <p:cNvGrpSpPr/>
          <p:nvPr/>
        </p:nvGrpSpPr>
        <p:grpSpPr>
          <a:xfrm>
            <a:off x="2204070" y="2813745"/>
            <a:ext cx="1662480" cy="331200"/>
            <a:chOff x="2204070" y="2813745"/>
            <a:chExt cx="1662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5E86044-40F2-4570-A594-27815DE99A31}"/>
                    </a:ext>
                  </a:extLst>
                </p14:cNvPr>
                <p14:cNvContentPartPr/>
                <p14:nvPr/>
              </p14:nvContentPartPr>
              <p14:xfrm>
                <a:off x="2204070" y="2813745"/>
                <a:ext cx="327240" cy="322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5E86044-40F2-4570-A594-27815DE99A3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95430" y="2804745"/>
                  <a:ext cx="344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79C5417-51DB-41AC-BE5E-7E7BF0DB9C7F}"/>
                    </a:ext>
                  </a:extLst>
                </p14:cNvPr>
                <p14:cNvContentPartPr/>
                <p14:nvPr/>
              </p14:nvContentPartPr>
              <p14:xfrm>
                <a:off x="2513310" y="2919225"/>
                <a:ext cx="105480" cy="225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79C5417-51DB-41AC-BE5E-7E7BF0DB9C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04310" y="2910225"/>
                  <a:ext cx="123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9AD5B45F-FADA-45D9-A116-704CFBF2CF29}"/>
                    </a:ext>
                  </a:extLst>
                </p14:cNvPr>
                <p14:cNvContentPartPr/>
                <p14:nvPr/>
              </p14:nvContentPartPr>
              <p14:xfrm>
                <a:off x="2828310" y="3076905"/>
                <a:ext cx="29520" cy="270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9AD5B45F-FADA-45D9-A116-704CFBF2CF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19670" y="3067905"/>
                  <a:ext cx="47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86A255D-C472-4E3D-A7F7-ECC3E07C92D7}"/>
                    </a:ext>
                  </a:extLst>
                </p14:cNvPr>
                <p14:cNvContentPartPr/>
                <p14:nvPr/>
              </p14:nvContentPartPr>
              <p14:xfrm>
                <a:off x="3074190" y="2872425"/>
                <a:ext cx="176040" cy="2174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86A255D-C472-4E3D-A7F7-ECC3E07C92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65550" y="2863425"/>
                  <a:ext cx="193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6FC534A-1F72-44DB-9455-493B95C0E175}"/>
                    </a:ext>
                  </a:extLst>
                </p14:cNvPr>
                <p14:cNvContentPartPr/>
                <p14:nvPr/>
              </p14:nvContentPartPr>
              <p14:xfrm>
                <a:off x="3377310" y="2864505"/>
                <a:ext cx="160920" cy="221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6FC534A-1F72-44DB-9455-493B95C0E1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68310" y="2855865"/>
                  <a:ext cx="178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400FEE0-1C85-4CE4-8336-918B680A195B}"/>
                    </a:ext>
                  </a:extLst>
                </p14:cNvPr>
                <p14:cNvContentPartPr/>
                <p14:nvPr/>
              </p14:nvContentPartPr>
              <p14:xfrm>
                <a:off x="3669630" y="2907705"/>
                <a:ext cx="196920" cy="187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400FEE0-1C85-4CE4-8336-918B680A19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0990" y="2898705"/>
                  <a:ext cx="2145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6E849825-593B-4D2A-9D20-E532D36A3DA6}"/>
              </a:ext>
            </a:extLst>
          </p:cNvPr>
          <p:cNvGrpSpPr/>
          <p:nvPr/>
        </p:nvGrpSpPr>
        <p:grpSpPr>
          <a:xfrm>
            <a:off x="2165550" y="3287145"/>
            <a:ext cx="1779480" cy="518040"/>
            <a:chOff x="2165550" y="3287145"/>
            <a:chExt cx="17794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F052239-E3F5-490B-BED5-ED61A895FEFD}"/>
                    </a:ext>
                  </a:extLst>
                </p14:cNvPr>
                <p14:cNvContentPartPr/>
                <p14:nvPr/>
              </p14:nvContentPartPr>
              <p14:xfrm>
                <a:off x="2165550" y="3287145"/>
                <a:ext cx="1779480" cy="640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F052239-E3F5-490B-BED5-ED61A895FE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56910" y="3278145"/>
                  <a:ext cx="1797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1F66ED9-E16A-4B67-934D-8433191E1E4B}"/>
                    </a:ext>
                  </a:extLst>
                </p14:cNvPr>
                <p14:cNvContentPartPr/>
                <p14:nvPr/>
              </p14:nvContentPartPr>
              <p14:xfrm>
                <a:off x="2547510" y="3571905"/>
                <a:ext cx="205200" cy="2332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1F66ED9-E16A-4B67-934D-8433191E1E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38510" y="3563265"/>
                  <a:ext cx="222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FDB28D4-9EDF-4CF9-93DB-3B1418971A0D}"/>
                    </a:ext>
                  </a:extLst>
                </p14:cNvPr>
                <p14:cNvContentPartPr/>
                <p14:nvPr/>
              </p14:nvContentPartPr>
              <p14:xfrm>
                <a:off x="2879790" y="3574065"/>
                <a:ext cx="171360" cy="202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FDB28D4-9EDF-4CF9-93DB-3B1418971A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71150" y="3565425"/>
                  <a:ext cx="189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B41D5EE-EC47-413B-8DA2-6704E08B4399}"/>
                    </a:ext>
                  </a:extLst>
                </p14:cNvPr>
                <p14:cNvContentPartPr/>
                <p14:nvPr/>
              </p14:nvContentPartPr>
              <p14:xfrm>
                <a:off x="3114150" y="3417105"/>
                <a:ext cx="28800" cy="676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B41D5EE-EC47-413B-8DA2-6704E08B43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5510" y="3408105"/>
                  <a:ext cx="46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1C04B75-EB37-47CB-819F-2888855706CF}"/>
                    </a:ext>
                  </a:extLst>
                </p14:cNvPr>
                <p14:cNvContentPartPr/>
                <p14:nvPr/>
              </p14:nvContentPartPr>
              <p14:xfrm>
                <a:off x="3290910" y="3476505"/>
                <a:ext cx="151920" cy="2462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1C04B75-EB37-47CB-819F-2888855706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1910" y="3467865"/>
                  <a:ext cx="16956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1030C7C1-D490-474D-B030-BC8786654F2D}"/>
              </a:ext>
            </a:extLst>
          </p:cNvPr>
          <p:cNvGrpSpPr/>
          <p:nvPr/>
        </p:nvGrpSpPr>
        <p:grpSpPr>
          <a:xfrm>
            <a:off x="4268670" y="3217305"/>
            <a:ext cx="182520" cy="113760"/>
            <a:chOff x="4268670" y="3217305"/>
            <a:chExt cx="18252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301C259-0636-48F9-9A91-431B5E1BD7D3}"/>
                    </a:ext>
                  </a:extLst>
                </p14:cNvPr>
                <p14:cNvContentPartPr/>
                <p14:nvPr/>
              </p14:nvContentPartPr>
              <p14:xfrm>
                <a:off x="4273710" y="3217305"/>
                <a:ext cx="177480" cy="100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301C259-0636-48F9-9A91-431B5E1BD7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64710" y="3208305"/>
                  <a:ext cx="19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77DFD82-F3DA-4D7F-A12C-74A7FFB8681E}"/>
                    </a:ext>
                  </a:extLst>
                </p14:cNvPr>
                <p14:cNvContentPartPr/>
                <p14:nvPr/>
              </p14:nvContentPartPr>
              <p14:xfrm>
                <a:off x="4268670" y="3308385"/>
                <a:ext cx="151560" cy="22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77DFD82-F3DA-4D7F-A12C-74A7FFB8681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59670" y="3299745"/>
                  <a:ext cx="169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EBDF33FC-1FA4-4698-B6E2-26C392705CA0}"/>
              </a:ext>
            </a:extLst>
          </p:cNvPr>
          <p:cNvGrpSpPr/>
          <p:nvPr/>
        </p:nvGrpSpPr>
        <p:grpSpPr>
          <a:xfrm>
            <a:off x="4825950" y="2850105"/>
            <a:ext cx="1140120" cy="459000"/>
            <a:chOff x="4825950" y="2850105"/>
            <a:chExt cx="11401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12CA448-8FA3-468E-8902-829F1E4327F6}"/>
                    </a:ext>
                  </a:extLst>
                </p14:cNvPr>
                <p14:cNvContentPartPr/>
                <p14:nvPr/>
              </p14:nvContentPartPr>
              <p14:xfrm>
                <a:off x="4825950" y="3027585"/>
                <a:ext cx="144000" cy="281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12CA448-8FA3-468E-8902-829F1E4327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16950" y="3018585"/>
                  <a:ext cx="161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082F1EB-3692-4680-8070-438C94E1F25E}"/>
                    </a:ext>
                  </a:extLst>
                </p14:cNvPr>
                <p14:cNvContentPartPr/>
                <p14:nvPr/>
              </p14:nvContentPartPr>
              <p14:xfrm>
                <a:off x="5164350" y="2998785"/>
                <a:ext cx="255240" cy="269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082F1EB-3692-4680-8070-438C94E1F2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5710" y="2989785"/>
                  <a:ext cx="272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A7E87E4-595C-41E0-B760-1CFFAD1D7691}"/>
                    </a:ext>
                  </a:extLst>
                </p14:cNvPr>
                <p14:cNvContentPartPr/>
                <p14:nvPr/>
              </p14:nvContentPartPr>
              <p14:xfrm>
                <a:off x="5574390" y="2850105"/>
                <a:ext cx="24120" cy="116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A7E87E4-595C-41E0-B760-1CFFAD1D76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5750" y="2841465"/>
                  <a:ext cx="41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094C970-68F4-4238-AB09-42511CF9BECD}"/>
                    </a:ext>
                  </a:extLst>
                </p14:cNvPr>
                <p14:cNvContentPartPr/>
                <p14:nvPr/>
              </p14:nvContentPartPr>
              <p14:xfrm>
                <a:off x="5730990" y="2903385"/>
                <a:ext cx="235080" cy="339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094C970-68F4-4238-AB09-42511CF9BE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22350" y="2894745"/>
                  <a:ext cx="25272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0F3AD795-62F8-4E83-841B-6533F230A0A5}"/>
              </a:ext>
            </a:extLst>
          </p:cNvPr>
          <p:cNvGrpSpPr/>
          <p:nvPr/>
        </p:nvGrpSpPr>
        <p:grpSpPr>
          <a:xfrm>
            <a:off x="594150" y="2609625"/>
            <a:ext cx="843480" cy="1261080"/>
            <a:chOff x="594150" y="2609625"/>
            <a:chExt cx="843480" cy="12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FE043D5-8A4A-4A2F-8A8C-32C1F6809B0A}"/>
                    </a:ext>
                  </a:extLst>
                </p14:cNvPr>
                <p14:cNvContentPartPr/>
                <p14:nvPr/>
              </p14:nvContentPartPr>
              <p14:xfrm>
                <a:off x="594150" y="2609625"/>
                <a:ext cx="843480" cy="496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FE043D5-8A4A-4A2F-8A8C-32C1F6809B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5150" y="2600985"/>
                  <a:ext cx="861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96DE8FE-447A-48FE-B352-81C8944BF1AC}"/>
                    </a:ext>
                  </a:extLst>
                </p14:cNvPr>
                <p14:cNvContentPartPr/>
                <p14:nvPr/>
              </p14:nvContentPartPr>
              <p14:xfrm>
                <a:off x="605310" y="2697825"/>
                <a:ext cx="614520" cy="11728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96DE8FE-447A-48FE-B352-81C8944BF1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6310" y="2689185"/>
                  <a:ext cx="632160" cy="11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37D41F86-5F2F-4800-9549-5598C5CCDD8F}"/>
                  </a:ext>
                </a:extLst>
              </p14:cNvPr>
              <p14:cNvContentPartPr/>
              <p14:nvPr/>
            </p14:nvContentPartPr>
            <p14:xfrm>
              <a:off x="4744590" y="2621865"/>
              <a:ext cx="1602000" cy="142560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37D41F86-5F2F-4800-9549-5598C5CCDD8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735590" y="2613225"/>
                <a:ext cx="1619640" cy="14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3DDD1CD-D6C2-47E1-B992-4EBC872C228E}"/>
              </a:ext>
            </a:extLst>
          </p:cNvPr>
          <p:cNvGrpSpPr/>
          <p:nvPr/>
        </p:nvGrpSpPr>
        <p:grpSpPr>
          <a:xfrm>
            <a:off x="6505350" y="2370585"/>
            <a:ext cx="4893120" cy="1415880"/>
            <a:chOff x="6505350" y="2370585"/>
            <a:chExt cx="4893120" cy="14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60F727F-C304-4284-B0CA-E954A28470C5}"/>
                    </a:ext>
                  </a:extLst>
                </p14:cNvPr>
                <p14:cNvContentPartPr/>
                <p14:nvPr/>
              </p14:nvContentPartPr>
              <p14:xfrm>
                <a:off x="6718830" y="2619705"/>
                <a:ext cx="12240" cy="244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60F727F-C304-4284-B0CA-E954A28470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09830" y="2610705"/>
                  <a:ext cx="29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794C80A-A588-4494-85A5-748D7A1C621F}"/>
                    </a:ext>
                  </a:extLst>
                </p14:cNvPr>
                <p14:cNvContentPartPr/>
                <p14:nvPr/>
              </p14:nvContentPartPr>
              <p14:xfrm>
                <a:off x="6505350" y="2482185"/>
                <a:ext cx="369000" cy="376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794C80A-A588-4494-85A5-748D7A1C62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96710" y="2473545"/>
                  <a:ext cx="386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0EC0B15-7937-4740-959A-B07A8A209E42}"/>
                    </a:ext>
                  </a:extLst>
                </p14:cNvPr>
                <p14:cNvContentPartPr/>
                <p14:nvPr/>
              </p14:nvContentPartPr>
              <p14:xfrm>
                <a:off x="6888030" y="2765865"/>
                <a:ext cx="249840" cy="110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0EC0B15-7937-4740-959A-B07A8A209E4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79390" y="2757225"/>
                  <a:ext cx="267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E0CE042-408A-4016-ADCC-8BC8C808881E}"/>
                    </a:ext>
                  </a:extLst>
                </p14:cNvPr>
                <p14:cNvContentPartPr/>
                <p14:nvPr/>
              </p14:nvContentPartPr>
              <p14:xfrm>
                <a:off x="7225710" y="2533305"/>
                <a:ext cx="74880" cy="292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E0CE042-408A-4016-ADCC-8BC8C80888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16710" y="2524305"/>
                  <a:ext cx="92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5CECEFE-A94E-4B83-A6F1-27F129D7FEE5}"/>
                    </a:ext>
                  </a:extLst>
                </p14:cNvPr>
                <p14:cNvContentPartPr/>
                <p14:nvPr/>
              </p14:nvContentPartPr>
              <p14:xfrm>
                <a:off x="7341630" y="2738865"/>
                <a:ext cx="294480" cy="1076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5CECEFE-A94E-4B83-A6F1-27F129D7FE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32990" y="2730225"/>
                  <a:ext cx="312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A6BEFCC-FDF3-4B7A-8D65-1AF7EF51E6B8}"/>
                    </a:ext>
                  </a:extLst>
                </p14:cNvPr>
                <p14:cNvContentPartPr/>
                <p14:nvPr/>
              </p14:nvContentPartPr>
              <p14:xfrm>
                <a:off x="7676790" y="2710065"/>
                <a:ext cx="206640" cy="1051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A6BEFCC-FDF3-4B7A-8D65-1AF7EF51E6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68150" y="2701425"/>
                  <a:ext cx="224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061FCCB-9F3D-4CD6-8527-D39E0A4AEE85}"/>
                    </a:ext>
                  </a:extLst>
                </p14:cNvPr>
                <p14:cNvContentPartPr/>
                <p14:nvPr/>
              </p14:nvContentPartPr>
              <p14:xfrm>
                <a:off x="7813950" y="2603145"/>
                <a:ext cx="126360" cy="648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061FCCB-9F3D-4CD6-8527-D39E0A4AEE8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04950" y="2594145"/>
                  <a:ext cx="144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E37EC60-826E-4FC7-9D5A-AB3B0A933586}"/>
                    </a:ext>
                  </a:extLst>
                </p14:cNvPr>
                <p14:cNvContentPartPr/>
                <p14:nvPr/>
              </p14:nvContentPartPr>
              <p14:xfrm>
                <a:off x="7912590" y="2675505"/>
                <a:ext cx="144000" cy="1551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E37EC60-826E-4FC7-9D5A-AB3B0A9335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03950" y="2666865"/>
                  <a:ext cx="161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76F0A0F-F9E9-4A61-AC9E-452751578AA1}"/>
                    </a:ext>
                  </a:extLst>
                </p14:cNvPr>
                <p14:cNvContentPartPr/>
                <p14:nvPr/>
              </p14:nvContentPartPr>
              <p14:xfrm>
                <a:off x="7979550" y="2445825"/>
                <a:ext cx="104040" cy="77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76F0A0F-F9E9-4A61-AC9E-452751578A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0910" y="2436825"/>
                  <a:ext cx="121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AB8111A-D5DF-4215-94BA-1785D6094EC6}"/>
                    </a:ext>
                  </a:extLst>
                </p14:cNvPr>
                <p14:cNvContentPartPr/>
                <p14:nvPr/>
              </p14:nvContentPartPr>
              <p14:xfrm>
                <a:off x="8108070" y="2525385"/>
                <a:ext cx="244800" cy="2941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AB8111A-D5DF-4215-94BA-1785D6094E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99070" y="2516745"/>
                  <a:ext cx="262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8207343-278B-48A5-8E7F-DB551D3111CD}"/>
                    </a:ext>
                  </a:extLst>
                </p14:cNvPr>
                <p14:cNvContentPartPr/>
                <p14:nvPr/>
              </p14:nvContentPartPr>
              <p14:xfrm>
                <a:off x="8850390" y="2459505"/>
                <a:ext cx="800640" cy="3992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8207343-278B-48A5-8E7F-DB551D3111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41750" y="2450505"/>
                  <a:ext cx="8182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C9D3A49-6660-4070-B3D7-8D49538EBE3F}"/>
                    </a:ext>
                  </a:extLst>
                </p14:cNvPr>
                <p14:cNvContentPartPr/>
                <p14:nvPr/>
              </p14:nvContentPartPr>
              <p14:xfrm>
                <a:off x="9962430" y="2617905"/>
                <a:ext cx="185040" cy="1263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C9D3A49-6660-4070-B3D7-8D49538EBE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53790" y="2609265"/>
                  <a:ext cx="202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32F352E-5221-4545-82E2-43C77D3BEFCA}"/>
                    </a:ext>
                  </a:extLst>
                </p14:cNvPr>
                <p14:cNvContentPartPr/>
                <p14:nvPr/>
              </p14:nvContentPartPr>
              <p14:xfrm>
                <a:off x="10156830" y="2579385"/>
                <a:ext cx="180000" cy="1414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32F352E-5221-4545-82E2-43C77D3BEF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48190" y="2570385"/>
                  <a:ext cx="197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3D24613-A11E-400C-9E70-AD251F88260D}"/>
                    </a:ext>
                  </a:extLst>
                </p14:cNvPr>
                <p14:cNvContentPartPr/>
                <p14:nvPr/>
              </p14:nvContentPartPr>
              <p14:xfrm>
                <a:off x="10408830" y="2607825"/>
                <a:ext cx="79200" cy="3348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3D24613-A11E-400C-9E70-AD251F88260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00190" y="2598825"/>
                  <a:ext cx="96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0AA6BBAC-CEDA-4099-979D-139EB82B54D8}"/>
                    </a:ext>
                  </a:extLst>
                </p14:cNvPr>
                <p14:cNvContentPartPr/>
                <p14:nvPr/>
              </p14:nvContentPartPr>
              <p14:xfrm>
                <a:off x="10420710" y="2580825"/>
                <a:ext cx="235800" cy="1130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0AA6BBAC-CEDA-4099-979D-139EB82B54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11710" y="2572185"/>
                  <a:ext cx="253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876F3D7-4D45-4D6A-97BA-A1523298458D}"/>
                    </a:ext>
                  </a:extLst>
                </p14:cNvPr>
                <p14:cNvContentPartPr/>
                <p14:nvPr/>
              </p14:nvContentPartPr>
              <p14:xfrm>
                <a:off x="10647870" y="2441145"/>
                <a:ext cx="348120" cy="2358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876F3D7-4D45-4D6A-97BA-A152329845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38870" y="2432145"/>
                  <a:ext cx="365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358BCAD-7FBC-4D03-8B94-4FED6DD7ACF5}"/>
                    </a:ext>
                  </a:extLst>
                </p14:cNvPr>
                <p14:cNvContentPartPr/>
                <p14:nvPr/>
              </p14:nvContentPartPr>
              <p14:xfrm>
                <a:off x="10887990" y="2551305"/>
                <a:ext cx="273960" cy="108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358BCAD-7FBC-4D03-8B94-4FED6DD7AC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79350" y="2542305"/>
                  <a:ext cx="291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686472B-DDD5-4430-907C-92B09ECA99C0}"/>
                    </a:ext>
                  </a:extLst>
                </p14:cNvPr>
                <p14:cNvContentPartPr/>
                <p14:nvPr/>
              </p14:nvContentPartPr>
              <p14:xfrm>
                <a:off x="11286870" y="2370585"/>
                <a:ext cx="111600" cy="290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686472B-DDD5-4430-907C-92B09ECA99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77870" y="2361945"/>
                  <a:ext cx="129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7F75D8C-BFA3-47E1-82C2-DD220E9670A3}"/>
                    </a:ext>
                  </a:extLst>
                </p14:cNvPr>
                <p14:cNvContentPartPr/>
                <p14:nvPr/>
              </p14:nvContentPartPr>
              <p14:xfrm>
                <a:off x="7247310" y="3287865"/>
                <a:ext cx="785520" cy="2707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7F75D8C-BFA3-47E1-82C2-DD220E9670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38670" y="3279225"/>
                  <a:ext cx="803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70C0016-36AD-486C-B609-C2460B1EDFFD}"/>
                    </a:ext>
                  </a:extLst>
                </p14:cNvPr>
                <p14:cNvContentPartPr/>
                <p14:nvPr/>
              </p14:nvContentPartPr>
              <p14:xfrm>
                <a:off x="8401830" y="3186345"/>
                <a:ext cx="31320" cy="2484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70C0016-36AD-486C-B609-C2460B1EDF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93190" y="3177705"/>
                  <a:ext cx="48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A69B207-B293-49F4-B73B-8DB841B6B3D6}"/>
                    </a:ext>
                  </a:extLst>
                </p14:cNvPr>
                <p14:cNvContentPartPr/>
                <p14:nvPr/>
              </p14:nvContentPartPr>
              <p14:xfrm>
                <a:off x="8257470" y="3324585"/>
                <a:ext cx="492480" cy="1969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A69B207-B293-49F4-B73B-8DB841B6B3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48470" y="3315585"/>
                  <a:ext cx="510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28D38CC-E2E8-4880-B854-6AFACD6F0EF1}"/>
                    </a:ext>
                  </a:extLst>
                </p14:cNvPr>
                <p14:cNvContentPartPr/>
                <p14:nvPr/>
              </p14:nvContentPartPr>
              <p14:xfrm>
                <a:off x="8569590" y="3359505"/>
                <a:ext cx="246960" cy="1324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28D38CC-E2E8-4880-B854-6AFACD6F0E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60590" y="3350865"/>
                  <a:ext cx="264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16B52CA3-4091-4D14-844D-8E338BA25C38}"/>
                    </a:ext>
                  </a:extLst>
                </p14:cNvPr>
                <p14:cNvContentPartPr/>
                <p14:nvPr/>
              </p14:nvContentPartPr>
              <p14:xfrm>
                <a:off x="8889630" y="3368865"/>
                <a:ext cx="204120" cy="83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16B52CA3-4091-4D14-844D-8E338BA25C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80630" y="3359865"/>
                  <a:ext cx="221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804120E-B263-4976-A147-C16DE67C1DAC}"/>
                    </a:ext>
                  </a:extLst>
                </p14:cNvPr>
                <p14:cNvContentPartPr/>
                <p14:nvPr/>
              </p14:nvContentPartPr>
              <p14:xfrm>
                <a:off x="9111750" y="3286425"/>
                <a:ext cx="147960" cy="224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804120E-B263-4976-A147-C16DE67C1D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03110" y="3277425"/>
                  <a:ext cx="16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8F92372-148D-4105-95F8-AA88F58439DB}"/>
                    </a:ext>
                  </a:extLst>
                </p14:cNvPr>
                <p14:cNvContentPartPr/>
                <p14:nvPr/>
              </p14:nvContentPartPr>
              <p14:xfrm>
                <a:off x="9188070" y="3038745"/>
                <a:ext cx="238320" cy="7477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8F92372-148D-4105-95F8-AA88F58439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79430" y="3030105"/>
                  <a:ext cx="2559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FC6C85F-16CE-4D9A-93C6-FD7B2738D25D}"/>
                    </a:ext>
                  </a:extLst>
                </p14:cNvPr>
                <p14:cNvContentPartPr/>
                <p14:nvPr/>
              </p14:nvContentPartPr>
              <p14:xfrm>
                <a:off x="9418470" y="3341145"/>
                <a:ext cx="405720" cy="1450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FC6C85F-16CE-4D9A-93C6-FD7B2738D2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09830" y="3332505"/>
                  <a:ext cx="42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6B8037A-7271-48A9-9BE2-620DB8E3E364}"/>
                    </a:ext>
                  </a:extLst>
                </p14:cNvPr>
                <p14:cNvContentPartPr/>
                <p14:nvPr/>
              </p14:nvContentPartPr>
              <p14:xfrm>
                <a:off x="9833550" y="3308385"/>
                <a:ext cx="495360" cy="1213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6B8037A-7271-48A9-9BE2-620DB8E3E3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24550" y="3299745"/>
                  <a:ext cx="513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7F52691-D87A-4945-B056-E738C34AB977}"/>
                    </a:ext>
                  </a:extLst>
                </p14:cNvPr>
                <p14:cNvContentPartPr/>
                <p14:nvPr/>
              </p14:nvContentPartPr>
              <p14:xfrm>
                <a:off x="10216590" y="3275985"/>
                <a:ext cx="328680" cy="1512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7F52691-D87A-4945-B056-E738C34AB9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07590" y="3267345"/>
                  <a:ext cx="346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3CD99B7-9804-4D20-9863-82EFCD375E4B}"/>
                    </a:ext>
                  </a:extLst>
                </p14:cNvPr>
                <p14:cNvContentPartPr/>
                <p14:nvPr/>
              </p14:nvContentPartPr>
              <p14:xfrm>
                <a:off x="10445910" y="3066825"/>
                <a:ext cx="290160" cy="356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3CD99B7-9804-4D20-9863-82EFCD375E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37270" y="3058185"/>
                  <a:ext cx="3078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233407A-AB53-4E76-A8F4-87C4B657CC2C}"/>
                    </a:ext>
                  </a:extLst>
                </p14:cNvPr>
                <p14:cNvContentPartPr/>
                <p14:nvPr/>
              </p14:nvContentPartPr>
              <p14:xfrm>
                <a:off x="10723110" y="3224505"/>
                <a:ext cx="425160" cy="1936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233407A-AB53-4E76-A8F4-87C4B657CC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14110" y="3215505"/>
                  <a:ext cx="4428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F8B9511F-57E0-4F4C-BCE7-4C2D5058DAC8}"/>
              </a:ext>
            </a:extLst>
          </p:cNvPr>
          <p:cNvGrpSpPr/>
          <p:nvPr/>
        </p:nvGrpSpPr>
        <p:grpSpPr>
          <a:xfrm>
            <a:off x="880710" y="4186425"/>
            <a:ext cx="1911600" cy="404280"/>
            <a:chOff x="880710" y="4186425"/>
            <a:chExt cx="19116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AADFA86-9146-443F-BC3E-C0426ADD6B55}"/>
                    </a:ext>
                  </a:extLst>
                </p14:cNvPr>
                <p14:cNvContentPartPr/>
                <p14:nvPr/>
              </p14:nvContentPartPr>
              <p14:xfrm>
                <a:off x="880710" y="4186425"/>
                <a:ext cx="288720" cy="3628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AADFA86-9146-443F-BC3E-C0426ADD6B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1710" y="4177785"/>
                  <a:ext cx="306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C147320-83F8-438B-A050-C2CC3F595278}"/>
                    </a:ext>
                  </a:extLst>
                </p14:cNvPr>
                <p14:cNvContentPartPr/>
                <p14:nvPr/>
              </p14:nvContentPartPr>
              <p14:xfrm>
                <a:off x="1209750" y="4231425"/>
                <a:ext cx="430200" cy="3013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C147320-83F8-438B-A050-C2CC3F5952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00750" y="4222785"/>
                  <a:ext cx="447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F29EBB1-9E23-4871-9E73-C1ECC83E9F61}"/>
                    </a:ext>
                  </a:extLst>
                </p14:cNvPr>
                <p14:cNvContentPartPr/>
                <p14:nvPr/>
              </p14:nvContentPartPr>
              <p14:xfrm>
                <a:off x="1732470" y="4361385"/>
                <a:ext cx="419040" cy="1152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F29EBB1-9E23-4871-9E73-C1ECC83E9F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23830" y="4352745"/>
                  <a:ext cx="43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749039D-D6FF-494A-A616-E0332F11E329}"/>
                    </a:ext>
                  </a:extLst>
                </p14:cNvPr>
                <p14:cNvContentPartPr/>
                <p14:nvPr/>
              </p14:nvContentPartPr>
              <p14:xfrm>
                <a:off x="2102190" y="4360665"/>
                <a:ext cx="189000" cy="997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749039D-D6FF-494A-A616-E0332F11E3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93190" y="4351665"/>
                  <a:ext cx="206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FCF53E8-EDC8-45E9-8810-92F23DBA8B5F}"/>
                    </a:ext>
                  </a:extLst>
                </p14:cNvPr>
                <p14:cNvContentPartPr/>
                <p14:nvPr/>
              </p14:nvContentPartPr>
              <p14:xfrm>
                <a:off x="2188230" y="4229265"/>
                <a:ext cx="140760" cy="979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FCF53E8-EDC8-45E9-8810-92F23DBA8B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9590" y="4220265"/>
                  <a:ext cx="158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AD837EE-F1C4-42FC-9955-221223C498E3}"/>
                    </a:ext>
                  </a:extLst>
                </p14:cNvPr>
                <p14:cNvContentPartPr/>
                <p14:nvPr/>
              </p14:nvContentPartPr>
              <p14:xfrm>
                <a:off x="2386590" y="4222425"/>
                <a:ext cx="405720" cy="3682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AD837EE-F1C4-42FC-9955-221223C498E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77950" y="4213425"/>
                  <a:ext cx="42336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1CB57E5-1168-4B37-A600-01CA9B3BBDC9}"/>
              </a:ext>
            </a:extLst>
          </p:cNvPr>
          <p:cNvGrpSpPr/>
          <p:nvPr/>
        </p:nvGrpSpPr>
        <p:grpSpPr>
          <a:xfrm>
            <a:off x="706110" y="4800585"/>
            <a:ext cx="1778760" cy="635760"/>
            <a:chOff x="706110" y="4800585"/>
            <a:chExt cx="177876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F69388DA-D0F8-4B2E-8274-D998289E398B}"/>
                    </a:ext>
                  </a:extLst>
                </p14:cNvPr>
                <p14:cNvContentPartPr/>
                <p14:nvPr/>
              </p14:nvContentPartPr>
              <p14:xfrm>
                <a:off x="706110" y="4925865"/>
                <a:ext cx="293400" cy="191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F69388DA-D0F8-4B2E-8274-D998289E39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7470" y="4917225"/>
                  <a:ext cx="311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97488B7-8BD1-47C9-8617-E0BD4B1E3382}"/>
                    </a:ext>
                  </a:extLst>
                </p14:cNvPr>
                <p14:cNvContentPartPr/>
                <p14:nvPr/>
              </p14:nvContentPartPr>
              <p14:xfrm>
                <a:off x="1255470" y="5032785"/>
                <a:ext cx="157680" cy="72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97488B7-8BD1-47C9-8617-E0BD4B1E338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46830" y="5023785"/>
                  <a:ext cx="175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D9FE1EF-C809-4297-B26E-8CA5CD4FC207}"/>
                    </a:ext>
                  </a:extLst>
                </p14:cNvPr>
                <p14:cNvContentPartPr/>
                <p14:nvPr/>
              </p14:nvContentPartPr>
              <p14:xfrm>
                <a:off x="1233150" y="5120625"/>
                <a:ext cx="164880" cy="172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D9FE1EF-C809-4297-B26E-8CA5CD4FC2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24150" y="5111625"/>
                  <a:ext cx="182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7CD5DB1-AD1B-468F-8DF4-AAA19453CD9D}"/>
                    </a:ext>
                  </a:extLst>
                </p14:cNvPr>
                <p14:cNvContentPartPr/>
                <p14:nvPr/>
              </p14:nvContentPartPr>
              <p14:xfrm>
                <a:off x="1853430" y="4800585"/>
                <a:ext cx="239760" cy="2192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7CD5DB1-AD1B-468F-8DF4-AAA19453CD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44430" y="4791585"/>
                  <a:ext cx="257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C9361465-FF9B-4A78-A1DA-C201A1348CAB}"/>
                    </a:ext>
                  </a:extLst>
                </p14:cNvPr>
                <p14:cNvContentPartPr/>
                <p14:nvPr/>
              </p14:nvContentPartPr>
              <p14:xfrm>
                <a:off x="1948830" y="4849185"/>
                <a:ext cx="231480" cy="1659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C9361465-FF9B-4A78-A1DA-C201A1348C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39830" y="4840545"/>
                  <a:ext cx="249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16A9143-48BA-4582-9E64-3F55A7F83790}"/>
                    </a:ext>
                  </a:extLst>
                </p14:cNvPr>
                <p14:cNvContentPartPr/>
                <p14:nvPr/>
              </p14:nvContentPartPr>
              <p14:xfrm>
                <a:off x="1661550" y="5091825"/>
                <a:ext cx="823320" cy="464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16A9143-48BA-4582-9E64-3F55A7F837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52910" y="5082825"/>
                  <a:ext cx="840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F99C775-2600-4C67-AD48-AA37F2F099E3}"/>
                    </a:ext>
                  </a:extLst>
                </p14:cNvPr>
                <p14:cNvContentPartPr/>
                <p14:nvPr/>
              </p14:nvContentPartPr>
              <p14:xfrm>
                <a:off x="1806270" y="5243385"/>
                <a:ext cx="268560" cy="1807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F99C775-2600-4C67-AD48-AA37F2F099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97270" y="5234385"/>
                  <a:ext cx="286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A60EB8A-B305-438C-BBB0-E25E4DC0361B}"/>
                    </a:ext>
                  </a:extLst>
                </p14:cNvPr>
                <p14:cNvContentPartPr/>
                <p14:nvPr/>
              </p14:nvContentPartPr>
              <p14:xfrm>
                <a:off x="2127030" y="5322585"/>
                <a:ext cx="195120" cy="1137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A60EB8A-B305-438C-BBB0-E25E4DC0361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18390" y="5313585"/>
                  <a:ext cx="2127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176DA7C7-811E-4143-A3B9-3DF197B0CD1F}"/>
              </a:ext>
            </a:extLst>
          </p:cNvPr>
          <p:cNvGrpSpPr/>
          <p:nvPr/>
        </p:nvGrpSpPr>
        <p:grpSpPr>
          <a:xfrm>
            <a:off x="713670" y="5698425"/>
            <a:ext cx="1987200" cy="451080"/>
            <a:chOff x="713670" y="5698425"/>
            <a:chExt cx="19872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083FA41-9DF6-4E5C-9131-9FB955C8BD12}"/>
                    </a:ext>
                  </a:extLst>
                </p14:cNvPr>
                <p14:cNvContentPartPr/>
                <p14:nvPr/>
              </p14:nvContentPartPr>
              <p14:xfrm>
                <a:off x="713670" y="5855025"/>
                <a:ext cx="278280" cy="289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083FA41-9DF6-4E5C-9131-9FB955C8BD1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670" y="5846025"/>
                  <a:ext cx="29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831C6415-189D-49E1-8D8D-DC489F10C17C}"/>
                    </a:ext>
                  </a:extLst>
                </p14:cNvPr>
                <p14:cNvContentPartPr/>
                <p14:nvPr/>
              </p14:nvContentPartPr>
              <p14:xfrm>
                <a:off x="865590" y="6048705"/>
                <a:ext cx="167400" cy="1008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831C6415-189D-49E1-8D8D-DC489F10C1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6950" y="6040065"/>
                  <a:ext cx="18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C499DD7-60CA-4964-9410-3D9D7AFC7242}"/>
                    </a:ext>
                  </a:extLst>
                </p14:cNvPr>
                <p14:cNvContentPartPr/>
                <p14:nvPr/>
              </p14:nvContentPartPr>
              <p14:xfrm>
                <a:off x="1298310" y="5969145"/>
                <a:ext cx="178560" cy="126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C499DD7-60CA-4964-9410-3D9D7AFC72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89310" y="5960145"/>
                  <a:ext cx="196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617C8C5-7330-4FA2-9216-52E40D8D1C60}"/>
                    </a:ext>
                  </a:extLst>
                </p14:cNvPr>
                <p14:cNvContentPartPr/>
                <p14:nvPr/>
              </p14:nvContentPartPr>
              <p14:xfrm>
                <a:off x="1362750" y="6065265"/>
                <a:ext cx="127800" cy="154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617C8C5-7330-4FA2-9216-52E40D8D1C6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54110" y="6056265"/>
                  <a:ext cx="145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FED98DD-BB6A-40CF-9D2F-E543D873E13B}"/>
                    </a:ext>
                  </a:extLst>
                </p14:cNvPr>
                <p14:cNvContentPartPr/>
                <p14:nvPr/>
              </p14:nvContentPartPr>
              <p14:xfrm>
                <a:off x="1803030" y="5698425"/>
                <a:ext cx="252360" cy="2880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FED98DD-BB6A-40CF-9D2F-E543D873E1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94030" y="5689425"/>
                  <a:ext cx="270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DCF9D92-8984-4858-9458-2795FCF153B4}"/>
                    </a:ext>
                  </a:extLst>
                </p14:cNvPr>
                <p14:cNvContentPartPr/>
                <p14:nvPr/>
              </p14:nvContentPartPr>
              <p14:xfrm>
                <a:off x="2184270" y="5834865"/>
                <a:ext cx="165600" cy="1558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DCF9D92-8984-4858-9458-2795FCF153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75630" y="5825865"/>
                  <a:ext cx="183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E2F22A4C-9530-46D6-A955-90643A9BB3B9}"/>
                    </a:ext>
                  </a:extLst>
                </p14:cNvPr>
                <p14:cNvContentPartPr/>
                <p14:nvPr/>
              </p14:nvContentPartPr>
              <p14:xfrm>
                <a:off x="1594230" y="6072465"/>
                <a:ext cx="1106640" cy="63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E2F22A4C-9530-46D6-A955-90643A9BB3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85590" y="6063465"/>
                  <a:ext cx="11242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7DB2F3FA-2458-4C0E-9DAE-5ACD3EB884E5}"/>
              </a:ext>
            </a:extLst>
          </p:cNvPr>
          <p:cNvGrpSpPr/>
          <p:nvPr/>
        </p:nvGrpSpPr>
        <p:grpSpPr>
          <a:xfrm>
            <a:off x="1727790" y="6258225"/>
            <a:ext cx="916560" cy="377280"/>
            <a:chOff x="1727790" y="6258225"/>
            <a:chExt cx="9165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5298C82-8B26-4223-B25D-09F5D83051B6}"/>
                    </a:ext>
                  </a:extLst>
                </p14:cNvPr>
                <p14:cNvContentPartPr/>
                <p14:nvPr/>
              </p14:nvContentPartPr>
              <p14:xfrm>
                <a:off x="1727790" y="6299985"/>
                <a:ext cx="88920" cy="335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5298C82-8B26-4223-B25D-09F5D83051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8790" y="6290985"/>
                  <a:ext cx="106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063023CB-64C2-418D-8098-8BFE770C70A0}"/>
                    </a:ext>
                  </a:extLst>
                </p14:cNvPr>
                <p14:cNvContentPartPr/>
                <p14:nvPr/>
              </p14:nvContentPartPr>
              <p14:xfrm>
                <a:off x="1989870" y="6354705"/>
                <a:ext cx="15480" cy="1674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063023CB-64C2-418D-8098-8BFE770C70A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80870" y="6345705"/>
                  <a:ext cx="33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7E07404-575E-4115-B90E-3BFB5562ED0A}"/>
                    </a:ext>
                  </a:extLst>
                </p14:cNvPr>
                <p14:cNvContentPartPr/>
                <p14:nvPr/>
              </p14:nvContentPartPr>
              <p14:xfrm>
                <a:off x="1823910" y="6362985"/>
                <a:ext cx="232920" cy="40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7E07404-575E-4115-B90E-3BFB5562ED0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15270" y="6353985"/>
                  <a:ext cx="250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4126DBC-1296-4193-A5D3-2F2670560055}"/>
                    </a:ext>
                  </a:extLst>
                </p14:cNvPr>
                <p14:cNvContentPartPr/>
                <p14:nvPr/>
              </p14:nvContentPartPr>
              <p14:xfrm>
                <a:off x="2004270" y="6347145"/>
                <a:ext cx="199440" cy="2822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4126DBC-1296-4193-A5D3-2F267056005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95630" y="6338505"/>
                  <a:ext cx="217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3631C85-C5D9-4717-BC02-74FE3B71AEBF}"/>
                    </a:ext>
                  </a:extLst>
                </p14:cNvPr>
                <p14:cNvContentPartPr/>
                <p14:nvPr/>
              </p14:nvContentPartPr>
              <p14:xfrm>
                <a:off x="2128470" y="6467745"/>
                <a:ext cx="233640" cy="1116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3631C85-C5D9-4717-BC02-74FE3B71AEB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19470" y="6458745"/>
                  <a:ext cx="251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D78792F-63E3-48CE-A31A-023845FDFDDD}"/>
                    </a:ext>
                  </a:extLst>
                </p14:cNvPr>
                <p14:cNvContentPartPr/>
                <p14:nvPr/>
              </p14:nvContentPartPr>
              <p14:xfrm>
                <a:off x="2503230" y="6258225"/>
                <a:ext cx="141120" cy="311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D78792F-63E3-48CE-A31A-023845FDFD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94230" y="6249585"/>
                  <a:ext cx="15876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38A54E2D-2865-4EC1-99A4-91042B8EED63}"/>
              </a:ext>
            </a:extLst>
          </p:cNvPr>
          <p:cNvGrpSpPr/>
          <p:nvPr/>
        </p:nvGrpSpPr>
        <p:grpSpPr>
          <a:xfrm>
            <a:off x="3013350" y="5852505"/>
            <a:ext cx="1638000" cy="448560"/>
            <a:chOff x="3013350" y="5852505"/>
            <a:chExt cx="16380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4D4CDFD2-CC11-4781-8057-FFE39B6698FD}"/>
                    </a:ext>
                  </a:extLst>
                </p14:cNvPr>
                <p14:cNvContentPartPr/>
                <p14:nvPr/>
              </p14:nvContentPartPr>
              <p14:xfrm>
                <a:off x="3013350" y="6017025"/>
                <a:ext cx="152280" cy="97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4D4CDFD2-CC11-4781-8057-FFE39B6698F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04710" y="6008385"/>
                  <a:ext cx="169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B0E94B3-6FF3-4FD2-A05C-8C29FC56DE45}"/>
                    </a:ext>
                  </a:extLst>
                </p14:cNvPr>
                <p14:cNvContentPartPr/>
                <p14:nvPr/>
              </p14:nvContentPartPr>
              <p14:xfrm>
                <a:off x="3049710" y="6094425"/>
                <a:ext cx="108000" cy="122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B0E94B3-6FF3-4FD2-A05C-8C29FC56DE4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40710" y="6085425"/>
                  <a:ext cx="12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B49D5C8-2435-47B3-B4D2-BCB0BC7B4507}"/>
                    </a:ext>
                  </a:extLst>
                </p14:cNvPr>
                <p14:cNvContentPartPr/>
                <p14:nvPr/>
              </p14:nvContentPartPr>
              <p14:xfrm>
                <a:off x="3411510" y="5925225"/>
                <a:ext cx="243720" cy="1764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B49D5C8-2435-47B3-B4D2-BCB0BC7B450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02870" y="5916585"/>
                  <a:ext cx="261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7BBBA006-B89B-419F-A5CB-DA1D7FA7F899}"/>
                    </a:ext>
                  </a:extLst>
                </p14:cNvPr>
                <p14:cNvContentPartPr/>
                <p14:nvPr/>
              </p14:nvContentPartPr>
              <p14:xfrm>
                <a:off x="3721830" y="5852505"/>
                <a:ext cx="157320" cy="448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7BBBA006-B89B-419F-A5CB-DA1D7FA7F89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13190" y="5843865"/>
                  <a:ext cx="1749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2DB1DA5-340D-4F6A-A48A-FF174DBB86B2}"/>
                    </a:ext>
                  </a:extLst>
                </p14:cNvPr>
                <p14:cNvContentPartPr/>
                <p14:nvPr/>
              </p14:nvContentPartPr>
              <p14:xfrm>
                <a:off x="4122870" y="5860425"/>
                <a:ext cx="245520" cy="2631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2DB1DA5-340D-4F6A-A48A-FF174DBB86B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13870" y="5851785"/>
                  <a:ext cx="263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312D54D-E0B1-482D-B23C-62D7C31E3643}"/>
                    </a:ext>
                  </a:extLst>
                </p14:cNvPr>
                <p14:cNvContentPartPr/>
                <p14:nvPr/>
              </p14:nvContentPartPr>
              <p14:xfrm>
                <a:off x="4463430" y="6015945"/>
                <a:ext cx="187920" cy="1328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312D54D-E0B1-482D-B23C-62D7C31E36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54790" y="6007305"/>
                  <a:ext cx="205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93503548-49A1-4C8B-B227-5074E28FDF1D}"/>
              </a:ext>
            </a:extLst>
          </p:cNvPr>
          <p:cNvGrpSpPr/>
          <p:nvPr/>
        </p:nvGrpSpPr>
        <p:grpSpPr>
          <a:xfrm>
            <a:off x="4722990" y="4786185"/>
            <a:ext cx="1239840" cy="1767600"/>
            <a:chOff x="4722990" y="4786185"/>
            <a:chExt cx="1239840" cy="17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F94AD700-A9B8-405E-AEBF-13AB21495F93}"/>
                    </a:ext>
                  </a:extLst>
                </p14:cNvPr>
                <p14:cNvContentPartPr/>
                <p14:nvPr/>
              </p14:nvContentPartPr>
              <p14:xfrm>
                <a:off x="4722990" y="4786185"/>
                <a:ext cx="537840" cy="1767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F94AD700-A9B8-405E-AEBF-13AB21495F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13990" y="4777185"/>
                  <a:ext cx="555480" cy="17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44B7C9D-F379-43EC-891E-9E5E5835875D}"/>
                    </a:ext>
                  </a:extLst>
                </p14:cNvPr>
                <p14:cNvContentPartPr/>
                <p14:nvPr/>
              </p14:nvContentPartPr>
              <p14:xfrm>
                <a:off x="5530830" y="5610945"/>
                <a:ext cx="238680" cy="277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44B7C9D-F379-43EC-891E-9E5E5835875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1830" y="5602305"/>
                  <a:ext cx="256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ADAEF4F-4CDF-4C44-9D39-6B7B8CAE380E}"/>
                    </a:ext>
                  </a:extLst>
                </p14:cNvPr>
                <p14:cNvContentPartPr/>
                <p14:nvPr/>
              </p14:nvContentPartPr>
              <p14:xfrm>
                <a:off x="5760870" y="5518065"/>
                <a:ext cx="201960" cy="1998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ADAEF4F-4CDF-4C44-9D39-6B7B8CAE38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52230" y="5509065"/>
                  <a:ext cx="2196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48CA0509-0031-4DEF-AF9A-C0B2A27F9D7A}"/>
              </a:ext>
            </a:extLst>
          </p:cNvPr>
          <p:cNvGrpSpPr/>
          <p:nvPr/>
        </p:nvGrpSpPr>
        <p:grpSpPr>
          <a:xfrm>
            <a:off x="6305550" y="4906785"/>
            <a:ext cx="2117160" cy="1332360"/>
            <a:chOff x="6305550" y="4906785"/>
            <a:chExt cx="211716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A5C299C4-A528-4048-B6DA-08D631E6F307}"/>
                    </a:ext>
                  </a:extLst>
                </p14:cNvPr>
                <p14:cNvContentPartPr/>
                <p14:nvPr/>
              </p14:nvContentPartPr>
              <p14:xfrm>
                <a:off x="6305550" y="5334105"/>
                <a:ext cx="276120" cy="2419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A5C299C4-A528-4048-B6DA-08D631E6F3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96910" y="5325105"/>
                  <a:ext cx="293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6B4612A-41E7-44F3-A023-20BF71AB615F}"/>
                    </a:ext>
                  </a:extLst>
                </p14:cNvPr>
                <p14:cNvContentPartPr/>
                <p14:nvPr/>
              </p14:nvContentPartPr>
              <p14:xfrm>
                <a:off x="6772830" y="5389905"/>
                <a:ext cx="172440" cy="342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6B4612A-41E7-44F3-A023-20BF71AB61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63830" y="5380905"/>
                  <a:ext cx="19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9F5C572-C22B-4223-A9AC-FB35575CD41A}"/>
                    </a:ext>
                  </a:extLst>
                </p14:cNvPr>
                <p14:cNvContentPartPr/>
                <p14:nvPr/>
              </p14:nvContentPartPr>
              <p14:xfrm>
                <a:off x="6748350" y="5541465"/>
                <a:ext cx="135360" cy="172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9F5C572-C22B-4223-A9AC-FB35575CD4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39350" y="5532825"/>
                  <a:ext cx="153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892D38A-1204-437C-A696-397CAFC047DC}"/>
                    </a:ext>
                  </a:extLst>
                </p14:cNvPr>
                <p14:cNvContentPartPr/>
                <p14:nvPr/>
              </p14:nvContentPartPr>
              <p14:xfrm>
                <a:off x="7367910" y="4906785"/>
                <a:ext cx="314640" cy="3978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892D38A-1204-437C-A696-397CAFC047D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58910" y="4897785"/>
                  <a:ext cx="332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40EFB81-2A18-4CB4-B3E6-46572E9137B5}"/>
                    </a:ext>
                  </a:extLst>
                </p14:cNvPr>
                <p14:cNvContentPartPr/>
                <p14:nvPr/>
              </p14:nvContentPartPr>
              <p14:xfrm>
                <a:off x="7171350" y="5133585"/>
                <a:ext cx="1251360" cy="3625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40EFB81-2A18-4CB4-B3E6-46572E9137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62350" y="5124945"/>
                  <a:ext cx="1269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4D64975-AB10-4D8D-9EF8-C7F2FD59D389}"/>
                    </a:ext>
                  </a:extLst>
                </p14:cNvPr>
                <p14:cNvContentPartPr/>
                <p14:nvPr/>
              </p14:nvContentPartPr>
              <p14:xfrm>
                <a:off x="7389510" y="5740185"/>
                <a:ext cx="218520" cy="2095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4D64975-AB10-4D8D-9EF8-C7F2FD59D3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80870" y="5731545"/>
                  <a:ext cx="236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44A487F-0409-4AA6-A6B2-B59D1C4E3F42}"/>
                    </a:ext>
                  </a:extLst>
                </p14:cNvPr>
                <p14:cNvContentPartPr/>
                <p14:nvPr/>
              </p14:nvContentPartPr>
              <p14:xfrm>
                <a:off x="7574910" y="5709945"/>
                <a:ext cx="189720" cy="5292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44A487F-0409-4AA6-A6B2-B59D1C4E3F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565910" y="5700945"/>
                  <a:ext cx="2073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721827E-9681-4C71-BA4E-ECBC585C3F64}"/>
                    </a:ext>
                  </a:extLst>
                </p14:cNvPr>
                <p14:cNvContentPartPr/>
                <p14:nvPr/>
              </p14:nvContentPartPr>
              <p14:xfrm>
                <a:off x="7843830" y="5583225"/>
                <a:ext cx="248760" cy="2851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721827E-9681-4C71-BA4E-ECBC585C3F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34830" y="5574585"/>
                  <a:ext cx="266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93468AD9-D8C2-4755-8AC7-994D0BCE3AE7}"/>
                    </a:ext>
                  </a:extLst>
                </p14:cNvPr>
                <p14:cNvContentPartPr/>
                <p14:nvPr/>
              </p14:nvContentPartPr>
              <p14:xfrm>
                <a:off x="8097270" y="5795265"/>
                <a:ext cx="161640" cy="1303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93468AD9-D8C2-4755-8AC7-994D0BCE3A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88270" y="5786265"/>
                  <a:ext cx="179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A87B1C13-70D4-4343-8544-C6FF72E0B7E0}"/>
                  </a:ext>
                </a:extLst>
              </p14:cNvPr>
              <p14:cNvContentPartPr/>
              <p14:nvPr/>
            </p14:nvContentPartPr>
            <p14:xfrm>
              <a:off x="8700630" y="5582145"/>
              <a:ext cx="146160" cy="1440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A87B1C13-70D4-4343-8544-C6FF72E0B7E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691630" y="5573145"/>
                <a:ext cx="163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EEC89BC3-53C9-4055-84B7-218638FF5531}"/>
                  </a:ext>
                </a:extLst>
              </p14:cNvPr>
              <p14:cNvContentPartPr/>
              <p14:nvPr/>
            </p14:nvContentPartPr>
            <p14:xfrm>
              <a:off x="9250350" y="5756385"/>
              <a:ext cx="194760" cy="25920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EEC89BC3-53C9-4055-84B7-218638FF553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241350" y="5747385"/>
                <a:ext cx="212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upo 209">
            <a:extLst>
              <a:ext uri="{FF2B5EF4-FFF2-40B4-BE49-F238E27FC236}">
                <a16:creationId xmlns:a16="http://schemas.microsoft.com/office/drawing/2014/main" id="{B6E04ADB-A082-40AF-8A72-CB5A84DD3167}"/>
              </a:ext>
            </a:extLst>
          </p:cNvPr>
          <p:cNvGrpSpPr/>
          <p:nvPr/>
        </p:nvGrpSpPr>
        <p:grpSpPr>
          <a:xfrm>
            <a:off x="9529710" y="5648745"/>
            <a:ext cx="976320" cy="370080"/>
            <a:chOff x="9529710" y="5648745"/>
            <a:chExt cx="97632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687440B5-20C9-416C-B2B9-77B47D15D09D}"/>
                    </a:ext>
                  </a:extLst>
                </p14:cNvPr>
                <p14:cNvContentPartPr/>
                <p14:nvPr/>
              </p14:nvContentPartPr>
              <p14:xfrm>
                <a:off x="9529710" y="6001905"/>
                <a:ext cx="20880" cy="16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687440B5-20C9-416C-B2B9-77B47D15D0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21070" y="5993265"/>
                  <a:ext cx="38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D63DC0A-4928-45E9-8709-2BAD9C005635}"/>
                    </a:ext>
                  </a:extLst>
                </p14:cNvPr>
                <p14:cNvContentPartPr/>
                <p14:nvPr/>
              </p14:nvContentPartPr>
              <p14:xfrm>
                <a:off x="9613230" y="5771505"/>
                <a:ext cx="153360" cy="2062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D63DC0A-4928-45E9-8709-2BAD9C0056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04590" y="5762865"/>
                  <a:ext cx="17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BFFE59E-1AD4-4653-AAA6-BF2A3F652D51}"/>
                    </a:ext>
                  </a:extLst>
                </p14:cNvPr>
                <p14:cNvContentPartPr/>
                <p14:nvPr/>
              </p14:nvContentPartPr>
              <p14:xfrm>
                <a:off x="9805830" y="5809305"/>
                <a:ext cx="142560" cy="1764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BFFE59E-1AD4-4653-AAA6-BF2A3F652D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97190" y="5800305"/>
                  <a:ext cx="160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F56177F0-D03A-4779-9558-E18F9F8E0672}"/>
                    </a:ext>
                  </a:extLst>
                </p14:cNvPr>
                <p14:cNvContentPartPr/>
                <p14:nvPr/>
              </p14:nvContentPartPr>
              <p14:xfrm>
                <a:off x="10117230" y="5921625"/>
                <a:ext cx="41040" cy="29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F56177F0-D03A-4779-9558-E18F9F8E06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08230" y="5912985"/>
                  <a:ext cx="58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C2ADFCBC-880E-4A32-B0D3-D951F7E3FAE3}"/>
                    </a:ext>
                  </a:extLst>
                </p14:cNvPr>
                <p14:cNvContentPartPr/>
                <p14:nvPr/>
              </p14:nvContentPartPr>
              <p14:xfrm>
                <a:off x="10182390" y="5806785"/>
                <a:ext cx="129960" cy="1522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C2ADFCBC-880E-4A32-B0D3-D951F7E3FA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73390" y="5797785"/>
                  <a:ext cx="147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DBCA40BC-3EAE-49AC-A088-158F8C0DF57E}"/>
                    </a:ext>
                  </a:extLst>
                </p14:cNvPr>
                <p14:cNvContentPartPr/>
                <p14:nvPr/>
              </p14:nvContentPartPr>
              <p14:xfrm>
                <a:off x="10266990" y="5648745"/>
                <a:ext cx="44640" cy="658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DBCA40BC-3EAE-49AC-A088-158F8C0DF5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57990" y="5639745"/>
                  <a:ext cx="62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DF363D60-B881-415C-A92C-212883EC9993}"/>
                    </a:ext>
                  </a:extLst>
                </p14:cNvPr>
                <p14:cNvContentPartPr/>
                <p14:nvPr/>
              </p14:nvContentPartPr>
              <p14:xfrm>
                <a:off x="10334310" y="5654505"/>
                <a:ext cx="171720" cy="2736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DF363D60-B881-415C-A92C-212883EC99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25670" y="5645865"/>
                  <a:ext cx="189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E150C649-902E-4FCA-84E3-D00877CE38D6}"/>
              </a:ext>
            </a:extLst>
          </p:cNvPr>
          <p:cNvGrpSpPr/>
          <p:nvPr/>
        </p:nvGrpSpPr>
        <p:grpSpPr>
          <a:xfrm>
            <a:off x="8698830" y="4786545"/>
            <a:ext cx="3215880" cy="682560"/>
            <a:chOff x="8698830" y="4786545"/>
            <a:chExt cx="321588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6FF45BA-C8A5-4294-A8DA-458C33408A35}"/>
                    </a:ext>
                  </a:extLst>
                </p14:cNvPr>
                <p14:cNvContentPartPr/>
                <p14:nvPr/>
              </p14:nvContentPartPr>
              <p14:xfrm>
                <a:off x="8698830" y="5455065"/>
                <a:ext cx="167760" cy="140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6FF45BA-C8A5-4294-A8DA-458C33408A3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90190" y="5446425"/>
                  <a:ext cx="185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E84C948-091D-4B65-A04A-7465E90D08F1}"/>
                    </a:ext>
                  </a:extLst>
                </p14:cNvPr>
                <p14:cNvContentPartPr/>
                <p14:nvPr/>
              </p14:nvContentPartPr>
              <p14:xfrm>
                <a:off x="9327030" y="5025585"/>
                <a:ext cx="169200" cy="1375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E84C948-091D-4B65-A04A-7465E90D08F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18030" y="5016585"/>
                  <a:ext cx="18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DD51D72-BB83-4BE6-BE6F-03697796BE7C}"/>
                    </a:ext>
                  </a:extLst>
                </p14:cNvPr>
                <p14:cNvContentPartPr/>
                <p14:nvPr/>
              </p14:nvContentPartPr>
              <p14:xfrm>
                <a:off x="9589110" y="4786545"/>
                <a:ext cx="30960" cy="131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DD51D72-BB83-4BE6-BE6F-03697796BE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80110" y="4777905"/>
                  <a:ext cx="4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500EC74-DD01-44CE-AE27-9E053493280E}"/>
                    </a:ext>
                  </a:extLst>
                </p14:cNvPr>
                <p14:cNvContentPartPr/>
                <p14:nvPr/>
              </p14:nvContentPartPr>
              <p14:xfrm>
                <a:off x="9689910" y="4906065"/>
                <a:ext cx="205200" cy="2408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500EC74-DD01-44CE-AE27-9E05349328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81270" y="4897425"/>
                  <a:ext cx="222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FB3DB64-ADDA-4F73-9E4C-51FBC906CDB8}"/>
                    </a:ext>
                  </a:extLst>
                </p14:cNvPr>
                <p14:cNvContentPartPr/>
                <p14:nvPr/>
              </p14:nvContentPartPr>
              <p14:xfrm>
                <a:off x="9022110" y="5399625"/>
                <a:ext cx="1144080" cy="619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FB3DB64-ADDA-4F73-9E4C-51FBC906CD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13110" y="5390625"/>
                  <a:ext cx="11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45D967DC-211C-4B5E-BC3C-C8D75E0709A5}"/>
                    </a:ext>
                  </a:extLst>
                </p14:cNvPr>
                <p14:cNvContentPartPr/>
                <p14:nvPr/>
              </p14:nvContentPartPr>
              <p14:xfrm>
                <a:off x="10062870" y="5378385"/>
                <a:ext cx="442800" cy="464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45D967DC-211C-4B5E-BC3C-C8D75E0709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53870" y="5369385"/>
                  <a:ext cx="460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3BC96B2-F7ED-48AB-86A9-6757A84475C3}"/>
                    </a:ext>
                  </a:extLst>
                </p14:cNvPr>
                <p14:cNvContentPartPr/>
                <p14:nvPr/>
              </p14:nvContentPartPr>
              <p14:xfrm>
                <a:off x="10686030" y="5307465"/>
                <a:ext cx="138960" cy="75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3BC96B2-F7ED-48AB-86A9-6757A84475C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77390" y="5298465"/>
                  <a:ext cx="156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F990603-86B7-453A-9409-EB55352AB4DF}"/>
                    </a:ext>
                  </a:extLst>
                </p14:cNvPr>
                <p14:cNvContentPartPr/>
                <p14:nvPr/>
              </p14:nvContentPartPr>
              <p14:xfrm>
                <a:off x="10656510" y="5412225"/>
                <a:ext cx="129240" cy="140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F990603-86B7-453A-9409-EB55352AB4D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47870" y="5403225"/>
                  <a:ext cx="146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1870B52-C849-4BBA-ACD1-DB1EDBCE6DED}"/>
                    </a:ext>
                  </a:extLst>
                </p14:cNvPr>
                <p14:cNvContentPartPr/>
                <p14:nvPr/>
              </p14:nvContentPartPr>
              <p14:xfrm>
                <a:off x="10956030" y="5206665"/>
                <a:ext cx="159120" cy="22032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1870B52-C849-4BBA-ACD1-DB1EDBCE6D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47390" y="5197665"/>
                  <a:ext cx="176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F3FA52BE-1372-4A25-945A-08A661119F5C}"/>
                    </a:ext>
                  </a:extLst>
                </p14:cNvPr>
                <p14:cNvContentPartPr/>
                <p14:nvPr/>
              </p14:nvContentPartPr>
              <p14:xfrm>
                <a:off x="11103990" y="5105505"/>
                <a:ext cx="13680" cy="1119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F3FA52BE-1372-4A25-945A-08A661119F5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095350" y="5096505"/>
                  <a:ext cx="31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0CEF983-241D-46E7-AE6A-428B9CA5983B}"/>
                    </a:ext>
                  </a:extLst>
                </p14:cNvPr>
                <p14:cNvContentPartPr/>
                <p14:nvPr/>
              </p14:nvContentPartPr>
              <p14:xfrm>
                <a:off x="11169510" y="5227185"/>
                <a:ext cx="142200" cy="2012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0CEF983-241D-46E7-AE6A-428B9CA5983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60510" y="5218185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90DABAA-71EA-4391-B181-B5F12DCAFBA7}"/>
                    </a:ext>
                  </a:extLst>
                </p14:cNvPr>
                <p14:cNvContentPartPr/>
                <p14:nvPr/>
              </p14:nvContentPartPr>
              <p14:xfrm>
                <a:off x="11387310" y="5311065"/>
                <a:ext cx="281520" cy="1450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90DABAA-71EA-4391-B181-B5F12DCAFBA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78310" y="5302425"/>
                  <a:ext cx="29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197EF3D-426E-479F-A6A7-BD11D4BF946D}"/>
                    </a:ext>
                  </a:extLst>
                </p14:cNvPr>
                <p14:cNvContentPartPr/>
                <p14:nvPr/>
              </p14:nvContentPartPr>
              <p14:xfrm>
                <a:off x="11754870" y="5106945"/>
                <a:ext cx="25200" cy="2844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197EF3D-426E-479F-A6A7-BD11D4BF946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745870" y="5097945"/>
                  <a:ext cx="42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DD5F815-AEBB-4489-AE36-6543E89492B8}"/>
                    </a:ext>
                  </a:extLst>
                </p14:cNvPr>
                <p14:cNvContentPartPr/>
                <p14:nvPr/>
              </p14:nvContentPartPr>
              <p14:xfrm>
                <a:off x="11513310" y="5066985"/>
                <a:ext cx="401400" cy="414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DD5F815-AEBB-4489-AE36-6543E89492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04310" y="5058345"/>
                  <a:ext cx="41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271A0D7B-C259-4FF1-BF8E-1ABCF113E3AE}"/>
                    </a:ext>
                  </a:extLst>
                </p14:cNvPr>
                <p14:cNvContentPartPr/>
                <p14:nvPr/>
              </p14:nvContentPartPr>
              <p14:xfrm>
                <a:off x="11656590" y="5253105"/>
                <a:ext cx="183960" cy="288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271A0D7B-C259-4FF1-BF8E-1ABCF113E3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47590" y="5244105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6BA2C468-D434-467B-A547-D276A69F8970}"/>
              </a:ext>
            </a:extLst>
          </p:cNvPr>
          <p:cNvGrpSpPr/>
          <p:nvPr/>
        </p:nvGrpSpPr>
        <p:grpSpPr>
          <a:xfrm>
            <a:off x="6102510" y="4900305"/>
            <a:ext cx="446400" cy="1497600"/>
            <a:chOff x="6102510" y="4900305"/>
            <a:chExt cx="446400" cy="14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E9276161-E50F-4412-A633-A284C1EE16EF}"/>
                    </a:ext>
                  </a:extLst>
                </p14:cNvPr>
                <p14:cNvContentPartPr/>
                <p14:nvPr/>
              </p14:nvContentPartPr>
              <p14:xfrm>
                <a:off x="6127710" y="4900305"/>
                <a:ext cx="394920" cy="525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E9276161-E50F-4412-A633-A284C1EE16E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18710" y="4891305"/>
                  <a:ext cx="412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5579D1A-EC6A-460C-8C34-0166912FB483}"/>
                    </a:ext>
                  </a:extLst>
                </p14:cNvPr>
                <p14:cNvContentPartPr/>
                <p14:nvPr/>
              </p14:nvContentPartPr>
              <p14:xfrm>
                <a:off x="6102510" y="4941705"/>
                <a:ext cx="446400" cy="14562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5579D1A-EC6A-460C-8C34-0166912FB4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93870" y="4932705"/>
                  <a:ext cx="464040" cy="147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5" name="Entrada de lápiz 224">
                <a:extLst>
                  <a:ext uri="{FF2B5EF4-FFF2-40B4-BE49-F238E27FC236}">
                    <a16:creationId xmlns:a16="http://schemas.microsoft.com/office/drawing/2014/main" id="{0A9FD3AD-FD83-4814-84E7-6F2A9BF26AAD}"/>
                  </a:ext>
                </a:extLst>
              </p14:cNvPr>
              <p14:cNvContentPartPr/>
              <p14:nvPr/>
            </p14:nvContentPartPr>
            <p14:xfrm>
              <a:off x="10701870" y="4697265"/>
              <a:ext cx="1329120" cy="1570320"/>
            </p14:xfrm>
          </p:contentPart>
        </mc:Choice>
        <mc:Fallback xmlns="">
          <p:pic>
            <p:nvPicPr>
              <p:cNvPr id="225" name="Entrada de lápiz 224">
                <a:extLst>
                  <a:ext uri="{FF2B5EF4-FFF2-40B4-BE49-F238E27FC236}">
                    <a16:creationId xmlns:a16="http://schemas.microsoft.com/office/drawing/2014/main" id="{0A9FD3AD-FD83-4814-84E7-6F2A9BF26AA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693230" y="4688625"/>
                <a:ext cx="134676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68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356D41-97AB-44E9-9B74-E1A979D0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3" y="260576"/>
            <a:ext cx="6924675" cy="1133475"/>
          </a:xfrm>
          <a:prstGeom prst="rect">
            <a:avLst/>
          </a:prstGeom>
        </p:spPr>
      </p:pic>
      <p:pic>
        <p:nvPicPr>
          <p:cNvPr id="4" name="Picture 2" descr="Señal de una fuente de alimentación">
            <a:extLst>
              <a:ext uri="{FF2B5EF4-FFF2-40B4-BE49-F238E27FC236}">
                <a16:creationId xmlns:a16="http://schemas.microsoft.com/office/drawing/2014/main" id="{A2C7C3EE-B449-42B1-BAA0-F31D3457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" y="1288605"/>
            <a:ext cx="79057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upo 97">
            <a:extLst>
              <a:ext uri="{FF2B5EF4-FFF2-40B4-BE49-F238E27FC236}">
                <a16:creationId xmlns:a16="http://schemas.microsoft.com/office/drawing/2014/main" id="{C81AD59D-2663-461A-A4B6-64F6627A6F06}"/>
              </a:ext>
            </a:extLst>
          </p:cNvPr>
          <p:cNvGrpSpPr/>
          <p:nvPr/>
        </p:nvGrpSpPr>
        <p:grpSpPr>
          <a:xfrm>
            <a:off x="497640" y="883545"/>
            <a:ext cx="11333160" cy="4786560"/>
            <a:chOff x="478590" y="952185"/>
            <a:chExt cx="11333160" cy="47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2F88E81-C689-4BAD-8F42-FF717FD3D720}"/>
                    </a:ext>
                  </a:extLst>
                </p14:cNvPr>
                <p14:cNvContentPartPr/>
                <p14:nvPr/>
              </p14:nvContentPartPr>
              <p14:xfrm>
                <a:off x="8753550" y="952185"/>
                <a:ext cx="360" cy="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2F88E81-C689-4BAD-8F42-FF717FD3D7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4910" y="943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9B39765-47EA-4B9D-BC54-79E61FE50E09}"/>
                    </a:ext>
                  </a:extLst>
                </p14:cNvPr>
                <p14:cNvContentPartPr/>
                <p14:nvPr/>
              </p14:nvContentPartPr>
              <p14:xfrm>
                <a:off x="8753550" y="952185"/>
                <a:ext cx="360" cy="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9B39765-47EA-4B9D-BC54-79E61FE50E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4910" y="943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6BED14F-E319-439B-9286-2E993E72BB06}"/>
                    </a:ext>
                  </a:extLst>
                </p14:cNvPr>
                <p14:cNvContentPartPr/>
                <p14:nvPr/>
              </p14:nvContentPartPr>
              <p14:xfrm>
                <a:off x="478590" y="1565985"/>
                <a:ext cx="5326920" cy="4172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6BED14F-E319-439B-9286-2E993E72BB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9590" y="1556985"/>
                  <a:ext cx="5344560" cy="41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09CCC2B-3BE3-4F61-BAFE-B5392935581A}"/>
                    </a:ext>
                  </a:extLst>
                </p14:cNvPr>
                <p14:cNvContentPartPr/>
                <p14:nvPr/>
              </p14:nvContentPartPr>
              <p14:xfrm>
                <a:off x="5093430" y="2573265"/>
                <a:ext cx="82440" cy="272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09CCC2B-3BE3-4F61-BAFE-B539293558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84790" y="2564625"/>
                  <a:ext cx="100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7944C7D-5222-4D0E-9B58-5598708B4C2A}"/>
                    </a:ext>
                  </a:extLst>
                </p14:cNvPr>
                <p14:cNvContentPartPr/>
                <p14:nvPr/>
              </p14:nvContentPartPr>
              <p14:xfrm>
                <a:off x="4582590" y="1792785"/>
                <a:ext cx="356400" cy="174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7944C7D-5222-4D0E-9B58-5598708B4C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3950" y="1784145"/>
                  <a:ext cx="374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36C515D-C6B4-4ED8-9C97-6D94FB8E86CE}"/>
                    </a:ext>
                  </a:extLst>
                </p14:cNvPr>
                <p14:cNvContentPartPr/>
                <p14:nvPr/>
              </p14:nvContentPartPr>
              <p14:xfrm>
                <a:off x="4867350" y="1691625"/>
                <a:ext cx="137160" cy="170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36C515D-C6B4-4ED8-9C97-6D94FB8E86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8710" y="1682985"/>
                  <a:ext cx="154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91B6677-87AD-4EF6-BD5F-01CBD27F1E7A}"/>
                    </a:ext>
                  </a:extLst>
                </p14:cNvPr>
                <p14:cNvContentPartPr/>
                <p14:nvPr/>
              </p14:nvContentPartPr>
              <p14:xfrm>
                <a:off x="5150310" y="1455105"/>
                <a:ext cx="231840" cy="257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91B6677-87AD-4EF6-BD5F-01CBD27F1E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1670" y="1446465"/>
                  <a:ext cx="249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75F6EE3-49E3-4FB2-9FBA-0E20CEC8E7A6}"/>
                    </a:ext>
                  </a:extLst>
                </p14:cNvPr>
                <p14:cNvContentPartPr/>
                <p14:nvPr/>
              </p14:nvContentPartPr>
              <p14:xfrm>
                <a:off x="5337870" y="1679025"/>
                <a:ext cx="159840" cy="153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75F6EE3-49E3-4FB2-9FBA-0E20CEC8E7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8870" y="1670385"/>
                  <a:ext cx="177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8BBE314-6DB8-4580-A139-39D376945EB7}"/>
                    </a:ext>
                  </a:extLst>
                </p14:cNvPr>
                <p14:cNvContentPartPr/>
                <p14:nvPr/>
              </p14:nvContentPartPr>
              <p14:xfrm>
                <a:off x="5348670" y="1731945"/>
                <a:ext cx="78120" cy="23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8BBE314-6DB8-4580-A139-39D376945E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39670" y="1723305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5698E90-2B0A-4A47-AD96-EFBA01DC1794}"/>
                    </a:ext>
                  </a:extLst>
                </p14:cNvPr>
                <p14:cNvContentPartPr/>
                <p14:nvPr/>
              </p14:nvContentPartPr>
              <p14:xfrm>
                <a:off x="5324550" y="1639425"/>
                <a:ext cx="169560" cy="45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5698E90-2B0A-4A47-AD96-EFBA01DC17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15910" y="1630785"/>
                  <a:ext cx="187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398204B-D2FC-476F-9C4E-B3D67D545378}"/>
                    </a:ext>
                  </a:extLst>
                </p14:cNvPr>
                <p14:cNvContentPartPr/>
                <p14:nvPr/>
              </p14:nvContentPartPr>
              <p14:xfrm>
                <a:off x="5597430" y="1749225"/>
                <a:ext cx="166680" cy="117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398204B-D2FC-476F-9C4E-B3D67D5453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88790" y="1740585"/>
                  <a:ext cx="18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B572189-8836-4AB2-897C-B47830013713}"/>
                    </a:ext>
                  </a:extLst>
                </p14:cNvPr>
                <p14:cNvContentPartPr/>
                <p14:nvPr/>
              </p14:nvContentPartPr>
              <p14:xfrm>
                <a:off x="5840790" y="1755345"/>
                <a:ext cx="147600" cy="94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B572189-8836-4AB2-897C-B478300137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31790" y="1746345"/>
                  <a:ext cx="165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FE4B6CB-8579-44DE-8584-4F32511AE74C}"/>
                    </a:ext>
                  </a:extLst>
                </p14:cNvPr>
                <p14:cNvContentPartPr/>
                <p14:nvPr/>
              </p14:nvContentPartPr>
              <p14:xfrm>
                <a:off x="5889390" y="1612785"/>
                <a:ext cx="70200" cy="482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FE4B6CB-8579-44DE-8584-4F32511AE7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0390" y="1604145"/>
                  <a:ext cx="87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80F5ABC-D5F3-4C72-982B-50762D6BC422}"/>
                    </a:ext>
                  </a:extLst>
                </p14:cNvPr>
                <p14:cNvContentPartPr/>
                <p14:nvPr/>
              </p14:nvContentPartPr>
              <p14:xfrm>
                <a:off x="6059670" y="1664985"/>
                <a:ext cx="90360" cy="137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80F5ABC-D5F3-4C72-982B-50762D6BC4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50670" y="1656345"/>
                  <a:ext cx="108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BB606D8-23BA-485D-96CA-A59FE858BE98}"/>
                    </a:ext>
                  </a:extLst>
                </p14:cNvPr>
                <p14:cNvContentPartPr/>
                <p14:nvPr/>
              </p14:nvContentPartPr>
              <p14:xfrm>
                <a:off x="5984070" y="1698105"/>
                <a:ext cx="152640" cy="159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BB606D8-23BA-485D-96CA-A59FE858BE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75430" y="1689105"/>
                  <a:ext cx="170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1C572D0-59A8-47FC-9422-2293AB1780EF}"/>
                    </a:ext>
                  </a:extLst>
                </p14:cNvPr>
                <p14:cNvContentPartPr/>
                <p14:nvPr/>
              </p14:nvContentPartPr>
              <p14:xfrm>
                <a:off x="6333630" y="1623945"/>
                <a:ext cx="168840" cy="208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1C572D0-59A8-47FC-9422-2293AB1780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24990" y="1614945"/>
                  <a:ext cx="18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4868EC9-3E3C-4923-916A-713943062C14}"/>
                    </a:ext>
                  </a:extLst>
                </p14:cNvPr>
                <p14:cNvContentPartPr/>
                <p14:nvPr/>
              </p14:nvContentPartPr>
              <p14:xfrm>
                <a:off x="6381510" y="1703145"/>
                <a:ext cx="116640" cy="17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4868EC9-3E3C-4923-916A-713943062C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72510" y="1694145"/>
                  <a:ext cx="134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EF812BE-1CDC-436A-AFFF-AEFDB3395201}"/>
                    </a:ext>
                  </a:extLst>
                </p14:cNvPr>
                <p14:cNvContentPartPr/>
                <p14:nvPr/>
              </p14:nvContentPartPr>
              <p14:xfrm>
                <a:off x="6634230" y="1496145"/>
                <a:ext cx="188280" cy="204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EF812BE-1CDC-436A-AFFF-AEFDB339520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5230" y="1487145"/>
                  <a:ext cx="205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621D4C9-4AB5-4D20-99F9-E850DCBC12C0}"/>
                    </a:ext>
                  </a:extLst>
                </p14:cNvPr>
                <p14:cNvContentPartPr/>
                <p14:nvPr/>
              </p14:nvContentPartPr>
              <p14:xfrm>
                <a:off x="6861030" y="1553025"/>
                <a:ext cx="224280" cy="1386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621D4C9-4AB5-4D20-99F9-E850DCBC12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52030" y="1544025"/>
                  <a:ext cx="241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A5C3B4A-E4A7-45BB-8AE2-ECC37E6D8B0F}"/>
                    </a:ext>
                  </a:extLst>
                </p14:cNvPr>
                <p14:cNvContentPartPr/>
                <p14:nvPr/>
              </p14:nvContentPartPr>
              <p14:xfrm>
                <a:off x="7190790" y="1644465"/>
                <a:ext cx="116640" cy="162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A5C3B4A-E4A7-45BB-8AE2-ECC37E6D8B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81790" y="1635465"/>
                  <a:ext cx="134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C747B77-8F7F-41AE-B1D7-291C13D99AFA}"/>
                    </a:ext>
                  </a:extLst>
                </p14:cNvPr>
                <p14:cNvContentPartPr/>
                <p14:nvPr/>
              </p14:nvContentPartPr>
              <p14:xfrm>
                <a:off x="7568790" y="1248105"/>
                <a:ext cx="234720" cy="326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C747B77-8F7F-41AE-B1D7-291C13D99A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59790" y="1239105"/>
                  <a:ext cx="252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AA4897B-47DB-47B6-B4F8-DC5F0112E881}"/>
                    </a:ext>
                  </a:extLst>
                </p14:cNvPr>
                <p14:cNvContentPartPr/>
                <p14:nvPr/>
              </p14:nvContentPartPr>
              <p14:xfrm>
                <a:off x="7812150" y="1543305"/>
                <a:ext cx="192240" cy="152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AA4897B-47DB-47B6-B4F8-DC5F0112E8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03150" y="1534305"/>
                  <a:ext cx="209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72C6673-42FE-41BD-9D42-20E09103704B}"/>
                    </a:ext>
                  </a:extLst>
                </p14:cNvPr>
                <p14:cNvContentPartPr/>
                <p14:nvPr/>
              </p14:nvContentPartPr>
              <p14:xfrm>
                <a:off x="7820790" y="1627545"/>
                <a:ext cx="87840" cy="9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72C6673-42FE-41BD-9D42-20E09103704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12150" y="1618545"/>
                  <a:ext cx="105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F97A302-98C6-43EE-9B29-B27384B8DE7A}"/>
                    </a:ext>
                  </a:extLst>
                </p14:cNvPr>
                <p14:cNvContentPartPr/>
                <p14:nvPr/>
              </p14:nvContentPartPr>
              <p14:xfrm>
                <a:off x="7785510" y="1531785"/>
                <a:ext cx="180000" cy="68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F97A302-98C6-43EE-9B29-B27384B8DE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76870" y="1523145"/>
                  <a:ext cx="197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CF9498D-B17B-4DB9-941D-E4F90DB01737}"/>
                    </a:ext>
                  </a:extLst>
                </p14:cNvPr>
                <p14:cNvContentPartPr/>
                <p14:nvPr/>
              </p14:nvContentPartPr>
              <p14:xfrm>
                <a:off x="8120670" y="1597665"/>
                <a:ext cx="309240" cy="93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CF9498D-B17B-4DB9-941D-E4F90DB017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11670" y="1588665"/>
                  <a:ext cx="326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177A208-C4D6-4C10-9E36-D2DD956BCC48}"/>
                    </a:ext>
                  </a:extLst>
                </p14:cNvPr>
                <p14:cNvContentPartPr/>
                <p14:nvPr/>
              </p14:nvContentPartPr>
              <p14:xfrm>
                <a:off x="8383470" y="1456545"/>
                <a:ext cx="280080" cy="269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177A208-C4D6-4C10-9E36-D2DD956BCC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74470" y="1447545"/>
                  <a:ext cx="297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364EAED-2F7E-41CF-BA59-437D8F427402}"/>
                    </a:ext>
                  </a:extLst>
                </p14:cNvPr>
                <p14:cNvContentPartPr/>
                <p14:nvPr/>
              </p14:nvContentPartPr>
              <p14:xfrm>
                <a:off x="8838870" y="1546905"/>
                <a:ext cx="169200" cy="22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364EAED-2F7E-41CF-BA59-437D8F4274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29870" y="1537905"/>
                  <a:ext cx="186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0EDD505-6125-4AE0-A7EF-77837DF4EC0B}"/>
                    </a:ext>
                  </a:extLst>
                </p14:cNvPr>
                <p14:cNvContentPartPr/>
                <p14:nvPr/>
              </p14:nvContentPartPr>
              <p14:xfrm>
                <a:off x="8864790" y="1624665"/>
                <a:ext cx="107640" cy="24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0EDD505-6125-4AE0-A7EF-77837DF4EC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55790" y="1615665"/>
                  <a:ext cx="125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C5B8E3D-2117-46A7-9BBF-374152F38AF1}"/>
                    </a:ext>
                  </a:extLst>
                </p14:cNvPr>
                <p14:cNvContentPartPr/>
                <p14:nvPr/>
              </p14:nvContentPartPr>
              <p14:xfrm>
                <a:off x="9214350" y="1355025"/>
                <a:ext cx="255960" cy="1954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C5B8E3D-2117-46A7-9BBF-374152F38A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05710" y="1346385"/>
                  <a:ext cx="273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4BCCAA2-942F-4B60-8943-C5013A1E15FF}"/>
                    </a:ext>
                  </a:extLst>
                </p14:cNvPr>
                <p14:cNvContentPartPr/>
                <p14:nvPr/>
              </p14:nvContentPartPr>
              <p14:xfrm>
                <a:off x="9347550" y="1510905"/>
                <a:ext cx="132480" cy="75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4BCCAA2-942F-4B60-8943-C5013A1E15F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8910" y="1501905"/>
                  <a:ext cx="150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1CD8719-37BD-47D3-B15D-40DBDB8CC543}"/>
                    </a:ext>
                  </a:extLst>
                </p14:cNvPr>
                <p14:cNvContentPartPr/>
                <p14:nvPr/>
              </p14:nvContentPartPr>
              <p14:xfrm>
                <a:off x="9591630" y="1397145"/>
                <a:ext cx="311400" cy="165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1CD8719-37BD-47D3-B15D-40DBDB8CC54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82990" y="1388505"/>
                  <a:ext cx="329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2BE4DC7-0657-44BD-A35C-460CA524C491}"/>
                    </a:ext>
                  </a:extLst>
                </p14:cNvPr>
                <p14:cNvContentPartPr/>
                <p14:nvPr/>
              </p14:nvContentPartPr>
              <p14:xfrm>
                <a:off x="8186550" y="2369505"/>
                <a:ext cx="640080" cy="743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2BE4DC7-0657-44BD-A35C-460CA524C4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77910" y="2360865"/>
                  <a:ext cx="65772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0320C41-96EE-4C4F-8E13-979736BAE35C}"/>
                    </a:ext>
                  </a:extLst>
                </p14:cNvPr>
                <p14:cNvContentPartPr/>
                <p14:nvPr/>
              </p14:nvContentPartPr>
              <p14:xfrm>
                <a:off x="8207430" y="2476065"/>
                <a:ext cx="23040" cy="140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0320C41-96EE-4C4F-8E13-979736BAE35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98790" y="2467425"/>
                  <a:ext cx="40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B5E4D98-98FB-4A61-A85E-0EC66E2C96F5}"/>
                    </a:ext>
                  </a:extLst>
                </p14:cNvPr>
                <p14:cNvContentPartPr/>
                <p14:nvPr/>
              </p14:nvContentPartPr>
              <p14:xfrm>
                <a:off x="8117430" y="2557785"/>
                <a:ext cx="198000" cy="38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B5E4D98-98FB-4A61-A85E-0EC66E2C96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08430" y="2548785"/>
                  <a:ext cx="21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31DBF7B-4419-4356-B372-6AB9D0EA98BA}"/>
                    </a:ext>
                  </a:extLst>
                </p14:cNvPr>
                <p14:cNvContentPartPr/>
                <p14:nvPr/>
              </p14:nvContentPartPr>
              <p14:xfrm>
                <a:off x="8401470" y="3135585"/>
                <a:ext cx="106920" cy="4201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31DBF7B-4419-4356-B372-6AB9D0EA98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92470" y="3126585"/>
                  <a:ext cx="124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01CA95A-1D3E-40E2-9D9F-61B334037C41}"/>
                    </a:ext>
                  </a:extLst>
                </p14:cNvPr>
                <p14:cNvContentPartPr/>
                <p14:nvPr/>
              </p14:nvContentPartPr>
              <p14:xfrm>
                <a:off x="8764710" y="3009945"/>
                <a:ext cx="202320" cy="286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01CA95A-1D3E-40E2-9D9F-61B334037C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55710" y="3001305"/>
                  <a:ext cx="219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0F49734-E4A0-40AF-9748-01FCD177005C}"/>
                    </a:ext>
                  </a:extLst>
                </p14:cNvPr>
                <p14:cNvContentPartPr/>
                <p14:nvPr/>
              </p14:nvContentPartPr>
              <p14:xfrm>
                <a:off x="8997270" y="3214065"/>
                <a:ext cx="119160" cy="154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0F49734-E4A0-40AF-9748-01FCD17700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88270" y="3205065"/>
                  <a:ext cx="136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4FC8A9B-283F-4217-8416-6C7AAEAF19CA}"/>
                    </a:ext>
                  </a:extLst>
                </p14:cNvPr>
                <p14:cNvContentPartPr/>
                <p14:nvPr/>
              </p14:nvContentPartPr>
              <p14:xfrm>
                <a:off x="8991510" y="3267345"/>
                <a:ext cx="63000" cy="259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4FC8A9B-283F-4217-8416-6C7AAEAF19C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82510" y="3258705"/>
                  <a:ext cx="80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B69B61F-C5BC-4907-82E0-0566AF15C223}"/>
                    </a:ext>
                  </a:extLst>
                </p14:cNvPr>
                <p14:cNvContentPartPr/>
                <p14:nvPr/>
              </p14:nvContentPartPr>
              <p14:xfrm>
                <a:off x="8997990" y="3209025"/>
                <a:ext cx="85680" cy="23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B69B61F-C5BC-4907-82E0-0566AF15C2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89350" y="3200025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DB7C28C-9DC4-43F9-A56D-B29C615D4211}"/>
                    </a:ext>
                  </a:extLst>
                </p14:cNvPr>
                <p14:cNvContentPartPr/>
                <p14:nvPr/>
              </p14:nvContentPartPr>
              <p14:xfrm>
                <a:off x="8465550" y="2366985"/>
                <a:ext cx="1113120" cy="316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DB7C28C-9DC4-43F9-A56D-B29C615D42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56910" y="2357985"/>
                  <a:ext cx="1130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023C9AC-CAA8-465D-8100-755B9EA77DE3}"/>
                    </a:ext>
                  </a:extLst>
                </p14:cNvPr>
                <p14:cNvContentPartPr/>
                <p14:nvPr/>
              </p14:nvContentPartPr>
              <p14:xfrm>
                <a:off x="9510270" y="2274465"/>
                <a:ext cx="22680" cy="242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023C9AC-CAA8-465D-8100-755B9EA77DE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01270" y="2265825"/>
                  <a:ext cx="40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F1A4BE6-2214-48F9-8C8E-5A7021536BBA}"/>
                    </a:ext>
                  </a:extLst>
                </p14:cNvPr>
                <p14:cNvContentPartPr/>
                <p14:nvPr/>
              </p14:nvContentPartPr>
              <p14:xfrm>
                <a:off x="9428190" y="2283465"/>
                <a:ext cx="804240" cy="2937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F1A4BE6-2214-48F9-8C8E-5A7021536BB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9550" y="2274825"/>
                  <a:ext cx="821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C13F470-7A56-4B70-A476-6AAFD28049AC}"/>
                    </a:ext>
                  </a:extLst>
                </p14:cNvPr>
                <p14:cNvContentPartPr/>
                <p14:nvPr/>
              </p14:nvContentPartPr>
              <p14:xfrm>
                <a:off x="9574710" y="1918785"/>
                <a:ext cx="168840" cy="2826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C13F470-7A56-4B70-A476-6AAFD28049A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65710" y="1909785"/>
                  <a:ext cx="186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9C67B71-C3B7-4453-821E-9D501347DEB9}"/>
                    </a:ext>
                  </a:extLst>
                </p14:cNvPr>
                <p14:cNvContentPartPr/>
                <p14:nvPr/>
              </p14:nvContentPartPr>
              <p14:xfrm>
                <a:off x="9763350" y="2095185"/>
                <a:ext cx="128160" cy="1177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9C67B71-C3B7-4453-821E-9D501347DE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54710" y="2086545"/>
                  <a:ext cx="14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26E62C9-7178-4183-AF76-A36EF5D42B6B}"/>
                    </a:ext>
                  </a:extLst>
                </p14:cNvPr>
                <p14:cNvContentPartPr/>
                <p14:nvPr/>
              </p14:nvContentPartPr>
              <p14:xfrm>
                <a:off x="9735630" y="2093745"/>
                <a:ext cx="117720" cy="11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26E62C9-7178-4183-AF76-A36EF5D42B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26630" y="2084745"/>
                  <a:ext cx="135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CB0BD4E-36AF-45A8-90F8-3E031EC05E35}"/>
                    </a:ext>
                  </a:extLst>
                </p14:cNvPr>
                <p14:cNvContentPartPr/>
                <p14:nvPr/>
              </p14:nvContentPartPr>
              <p14:xfrm>
                <a:off x="9749670" y="2165745"/>
                <a:ext cx="40320" cy="97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CB0BD4E-36AF-45A8-90F8-3E031EC05E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41030" y="2157105"/>
                  <a:ext cx="57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9B0C60D-B90F-4FC2-99A5-532CA0A36C7C}"/>
                    </a:ext>
                  </a:extLst>
                </p14:cNvPr>
                <p14:cNvContentPartPr/>
                <p14:nvPr/>
              </p14:nvContentPartPr>
              <p14:xfrm>
                <a:off x="9714030" y="2179425"/>
                <a:ext cx="95400" cy="8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9B0C60D-B90F-4FC2-99A5-532CA0A36C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05030" y="2170785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2F957AD-A9FF-4540-A94C-2344C2AE9760}"/>
                    </a:ext>
                  </a:extLst>
                </p14:cNvPr>
                <p14:cNvContentPartPr/>
                <p14:nvPr/>
              </p14:nvContentPartPr>
              <p14:xfrm>
                <a:off x="10155030" y="2403345"/>
                <a:ext cx="394200" cy="3038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2F957AD-A9FF-4540-A94C-2344C2AE97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46030" y="2394705"/>
                  <a:ext cx="411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013D308-EE34-4A41-8E6B-DE606AE8D137}"/>
                    </a:ext>
                  </a:extLst>
                </p14:cNvPr>
                <p14:cNvContentPartPr/>
                <p14:nvPr/>
              </p14:nvContentPartPr>
              <p14:xfrm>
                <a:off x="10269150" y="2618265"/>
                <a:ext cx="551160" cy="186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8013D308-EE34-4A41-8E6B-DE606AE8D1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260510" y="2609265"/>
                  <a:ext cx="568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143F540-9DBD-4B88-8F8F-A30754DC6B01}"/>
                    </a:ext>
                  </a:extLst>
                </p14:cNvPr>
                <p14:cNvContentPartPr/>
                <p14:nvPr/>
              </p14:nvContentPartPr>
              <p14:xfrm>
                <a:off x="10115430" y="2824545"/>
                <a:ext cx="99720" cy="118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143F540-9DBD-4B88-8F8F-A30754DC6B0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06430" y="2815545"/>
                  <a:ext cx="117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6CE0975-8809-4AF9-8BE0-B2AA8AFE6EA8}"/>
                    </a:ext>
                  </a:extLst>
                </p14:cNvPr>
                <p14:cNvContentPartPr/>
                <p14:nvPr/>
              </p14:nvContentPartPr>
              <p14:xfrm>
                <a:off x="10364910" y="2793225"/>
                <a:ext cx="308880" cy="214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6CE0975-8809-4AF9-8BE0-B2AA8AFE6E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55910" y="2784585"/>
                  <a:ext cx="326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9D66594-DFA6-4555-91E1-881F19C24FCA}"/>
                    </a:ext>
                  </a:extLst>
                </p14:cNvPr>
                <p14:cNvContentPartPr/>
                <p14:nvPr/>
              </p14:nvContentPartPr>
              <p14:xfrm>
                <a:off x="10470030" y="3023625"/>
                <a:ext cx="75240" cy="6350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9D66594-DFA6-4555-91E1-881F19C24FC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61030" y="3014985"/>
                  <a:ext cx="9288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480BEE4-DE26-43D4-9CD4-AD4B4B30FBC5}"/>
                    </a:ext>
                  </a:extLst>
                </p14:cNvPr>
                <p14:cNvContentPartPr/>
                <p14:nvPr/>
              </p14:nvContentPartPr>
              <p14:xfrm>
                <a:off x="8452950" y="3553185"/>
                <a:ext cx="2072160" cy="2012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480BEE4-DE26-43D4-9CD4-AD4B4B30FB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44310" y="3544545"/>
                  <a:ext cx="2089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9DAD06C-3BEB-4CF2-8B29-C7914E76B76E}"/>
                    </a:ext>
                  </a:extLst>
                </p14:cNvPr>
                <p14:cNvContentPartPr/>
                <p14:nvPr/>
              </p14:nvContentPartPr>
              <p14:xfrm>
                <a:off x="10450950" y="2321625"/>
                <a:ext cx="1161720" cy="361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9DAD06C-3BEB-4CF2-8B29-C7914E76B76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42310" y="2312625"/>
                  <a:ext cx="1179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E97FE42-F6FE-4105-80A0-9C3A1E2B7B9C}"/>
                    </a:ext>
                  </a:extLst>
                </p14:cNvPr>
                <p14:cNvContentPartPr/>
                <p14:nvPr/>
              </p14:nvContentPartPr>
              <p14:xfrm>
                <a:off x="11425470" y="2708265"/>
                <a:ext cx="307080" cy="208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E97FE42-F6FE-4105-80A0-9C3A1E2B7B9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416830" y="2699265"/>
                  <a:ext cx="324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E95D10A-9733-4344-A826-6AD80B7E7055}"/>
                    </a:ext>
                  </a:extLst>
                </p14:cNvPr>
                <p14:cNvContentPartPr/>
                <p14:nvPr/>
              </p14:nvContentPartPr>
              <p14:xfrm>
                <a:off x="11434830" y="2745345"/>
                <a:ext cx="97920" cy="568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E95D10A-9733-4344-A826-6AD80B7E705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426190" y="2736345"/>
                  <a:ext cx="1155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AF3E8CF-E3A4-4D13-B80F-D3A64681D512}"/>
                    </a:ext>
                  </a:extLst>
                </p14:cNvPr>
                <p14:cNvContentPartPr/>
                <p14:nvPr/>
              </p14:nvContentPartPr>
              <p14:xfrm>
                <a:off x="11488470" y="2761545"/>
                <a:ext cx="323280" cy="6696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AF3E8CF-E3A4-4D13-B80F-D3A64681D51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79470" y="2752545"/>
                  <a:ext cx="34092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EA9F354-7E17-4A21-B178-AC5803EED91C}"/>
                    </a:ext>
                  </a:extLst>
                </p14:cNvPr>
                <p14:cNvContentPartPr/>
                <p14:nvPr/>
              </p14:nvContentPartPr>
              <p14:xfrm>
                <a:off x="10426830" y="3402345"/>
                <a:ext cx="1241640" cy="311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EA9F354-7E17-4A21-B178-AC5803EED91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17830" y="3393345"/>
                  <a:ext cx="1259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B904F56-1ECE-41D3-9064-8BB79BE415D8}"/>
                    </a:ext>
                  </a:extLst>
                </p14:cNvPr>
                <p14:cNvContentPartPr/>
                <p14:nvPr/>
              </p14:nvContentPartPr>
              <p14:xfrm>
                <a:off x="11076990" y="2962785"/>
                <a:ext cx="137520" cy="257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B904F56-1ECE-41D3-9064-8BB79BE415D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68350" y="2953785"/>
                  <a:ext cx="155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E9CD197-7B2E-4190-955F-59690AB27D29}"/>
                    </a:ext>
                  </a:extLst>
                </p14:cNvPr>
                <p14:cNvContentPartPr/>
                <p14:nvPr/>
              </p14:nvContentPartPr>
              <p14:xfrm>
                <a:off x="11239350" y="3101385"/>
                <a:ext cx="92880" cy="123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E9CD197-7B2E-4190-955F-59690AB27D2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30350" y="3092385"/>
                  <a:ext cx="110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A1C87C6-3854-4D67-B566-7A26F63566DD}"/>
                    </a:ext>
                  </a:extLst>
                </p14:cNvPr>
                <p14:cNvContentPartPr/>
                <p14:nvPr/>
              </p14:nvContentPartPr>
              <p14:xfrm>
                <a:off x="10467150" y="3704385"/>
                <a:ext cx="20520" cy="218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A1C87C6-3854-4D67-B566-7A26F63566D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58510" y="3695745"/>
                  <a:ext cx="38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3DA4685-734B-4442-B2CC-2D1778F1B643}"/>
                    </a:ext>
                  </a:extLst>
                </p14:cNvPr>
                <p14:cNvContentPartPr/>
                <p14:nvPr/>
              </p14:nvContentPartPr>
              <p14:xfrm>
                <a:off x="10192830" y="3936225"/>
                <a:ext cx="514080" cy="370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3DA4685-734B-4442-B2CC-2D1778F1B64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184190" y="3927225"/>
                  <a:ext cx="531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A783E8A-31D5-4753-924C-1273C58B1555}"/>
                    </a:ext>
                  </a:extLst>
                </p14:cNvPr>
                <p14:cNvContentPartPr/>
                <p14:nvPr/>
              </p14:nvContentPartPr>
              <p14:xfrm>
                <a:off x="10192110" y="3965385"/>
                <a:ext cx="146880" cy="1386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A783E8A-31D5-4753-924C-1273C58B15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83470" y="3956385"/>
                  <a:ext cx="164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ED485EC-9F6D-41A4-9D8D-0A9243E3087D}"/>
                    </a:ext>
                  </a:extLst>
                </p14:cNvPr>
                <p14:cNvContentPartPr/>
                <p14:nvPr/>
              </p14:nvContentPartPr>
              <p14:xfrm>
                <a:off x="10291110" y="3950265"/>
                <a:ext cx="147960" cy="158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ED485EC-9F6D-41A4-9D8D-0A9243E3087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82470" y="3941625"/>
                  <a:ext cx="165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A641BC5-253B-4119-86C9-8405F16D1AF4}"/>
                    </a:ext>
                  </a:extLst>
                </p14:cNvPr>
                <p14:cNvContentPartPr/>
                <p14:nvPr/>
              </p14:nvContentPartPr>
              <p14:xfrm>
                <a:off x="10380750" y="3967185"/>
                <a:ext cx="116280" cy="1458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A641BC5-253B-4119-86C9-8405F16D1AF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371750" y="3958545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1D9EA7B-E258-49C2-A3F8-D49164C69D96}"/>
                    </a:ext>
                  </a:extLst>
                </p14:cNvPr>
                <p14:cNvContentPartPr/>
                <p14:nvPr/>
              </p14:nvContentPartPr>
              <p14:xfrm>
                <a:off x="10496310" y="3953505"/>
                <a:ext cx="124200" cy="1897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1D9EA7B-E258-49C2-A3F8-D49164C69D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87670" y="3944505"/>
                  <a:ext cx="141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7553945-CEFC-4ADA-8556-46B2244C6F93}"/>
                    </a:ext>
                  </a:extLst>
                </p14:cNvPr>
                <p14:cNvContentPartPr/>
                <p14:nvPr/>
              </p14:nvContentPartPr>
              <p14:xfrm>
                <a:off x="5023230" y="968025"/>
                <a:ext cx="5248800" cy="3182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7553945-CEFC-4ADA-8556-46B2244C6F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14230" y="959025"/>
                  <a:ext cx="5266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BF1FAEB-DD16-47D7-B579-A87505A9F3AC}"/>
                    </a:ext>
                  </a:extLst>
                </p14:cNvPr>
                <p14:cNvContentPartPr/>
                <p14:nvPr/>
              </p14:nvContentPartPr>
              <p14:xfrm>
                <a:off x="4989750" y="1296345"/>
                <a:ext cx="5231520" cy="838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BF1FAEB-DD16-47D7-B579-A87505A9F3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80750" y="1287345"/>
                  <a:ext cx="52491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7A6EB37-57EF-45AC-8CA9-0DE87829C29F}"/>
                    </a:ext>
                  </a:extLst>
                </p14:cNvPr>
                <p14:cNvContentPartPr/>
                <p14:nvPr/>
              </p14:nvContentPartPr>
              <p14:xfrm>
                <a:off x="10177350" y="1020225"/>
                <a:ext cx="61200" cy="7426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7A6EB37-57EF-45AC-8CA9-0DE87829C29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68350" y="1011585"/>
                  <a:ext cx="78840" cy="76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E0260BB8-EDFE-4249-96ED-3729CA689B6A}"/>
                  </a:ext>
                </a:extLst>
              </p14:cNvPr>
              <p14:cNvContentPartPr/>
              <p14:nvPr/>
            </p14:nvContentPartPr>
            <p14:xfrm>
              <a:off x="1142790" y="85665"/>
              <a:ext cx="360" cy="36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E0260BB8-EDFE-4249-96ED-3729CA689B6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133790" y="766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90F2FF8-8AA8-41ED-BFC6-2D6055C4B6A4}"/>
              </a:ext>
            </a:extLst>
          </p:cNvPr>
          <p:cNvGrpSpPr/>
          <p:nvPr/>
        </p:nvGrpSpPr>
        <p:grpSpPr>
          <a:xfrm>
            <a:off x="7608750" y="4436625"/>
            <a:ext cx="2355480" cy="521280"/>
            <a:chOff x="7608750" y="4436625"/>
            <a:chExt cx="23554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639640E-B5BB-40FC-959A-91072AFFF2DA}"/>
                    </a:ext>
                  </a:extLst>
                </p14:cNvPr>
                <p14:cNvContentPartPr/>
                <p14:nvPr/>
              </p14:nvContentPartPr>
              <p14:xfrm>
                <a:off x="7798470" y="4529865"/>
                <a:ext cx="34920" cy="3880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639640E-B5BB-40FC-959A-91072AFFF2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89830" y="4520865"/>
                  <a:ext cx="52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572830E-5684-4D80-84E7-9FE61E3132DA}"/>
                    </a:ext>
                  </a:extLst>
                </p14:cNvPr>
                <p14:cNvContentPartPr/>
                <p14:nvPr/>
              </p14:nvContentPartPr>
              <p14:xfrm>
                <a:off x="7608750" y="4436625"/>
                <a:ext cx="418680" cy="4384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572830E-5684-4D80-84E7-9FE61E3132D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00110" y="4427985"/>
                  <a:ext cx="4363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1AA65541-6D0B-435F-BF45-4C86C2DB7159}"/>
                    </a:ext>
                  </a:extLst>
                </p14:cNvPr>
                <p14:cNvContentPartPr/>
                <p14:nvPr/>
              </p14:nvContentPartPr>
              <p14:xfrm>
                <a:off x="8125710" y="4791585"/>
                <a:ext cx="162000" cy="1663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1AA65541-6D0B-435F-BF45-4C86C2DB71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16710" y="4782585"/>
                  <a:ext cx="179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05F9122-CAC9-4C9C-BAEB-81FD8533B999}"/>
                    </a:ext>
                  </a:extLst>
                </p14:cNvPr>
                <p14:cNvContentPartPr/>
                <p14:nvPr/>
              </p14:nvContentPartPr>
              <p14:xfrm>
                <a:off x="8392470" y="4744425"/>
                <a:ext cx="194400" cy="198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05F9122-CAC9-4C9C-BAEB-81FD8533B99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83830" y="4735425"/>
                  <a:ext cx="212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0E0BE58-EC04-4684-9561-0E850E2E676F}"/>
                    </a:ext>
                  </a:extLst>
                </p14:cNvPr>
                <p14:cNvContentPartPr/>
                <p14:nvPr/>
              </p14:nvContentPartPr>
              <p14:xfrm>
                <a:off x="8435310" y="4845225"/>
                <a:ext cx="123480" cy="61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0E0BE58-EC04-4684-9561-0E850E2E676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26310" y="4836585"/>
                  <a:ext cx="141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FE1FE0B-3D67-4222-B032-E203010446BD}"/>
                    </a:ext>
                  </a:extLst>
                </p14:cNvPr>
                <p14:cNvContentPartPr/>
                <p14:nvPr/>
              </p14:nvContentPartPr>
              <p14:xfrm>
                <a:off x="8691990" y="4598265"/>
                <a:ext cx="57600" cy="233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FE1FE0B-3D67-4222-B032-E203010446B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83350" y="4589265"/>
                  <a:ext cx="75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481573F-9279-4CEF-B96B-CE654FADD659}"/>
                    </a:ext>
                  </a:extLst>
                </p14:cNvPr>
                <p14:cNvContentPartPr/>
                <p14:nvPr/>
              </p14:nvContentPartPr>
              <p14:xfrm>
                <a:off x="8848950" y="4594665"/>
                <a:ext cx="203400" cy="2318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481573F-9279-4CEF-B96B-CE654FADD65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40310" y="4586025"/>
                  <a:ext cx="221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26C43BA-DA86-4ED4-8B33-B25C7239C049}"/>
                    </a:ext>
                  </a:extLst>
                </p14:cNvPr>
                <p14:cNvContentPartPr/>
                <p14:nvPr/>
              </p14:nvContentPartPr>
              <p14:xfrm>
                <a:off x="9112110" y="4660905"/>
                <a:ext cx="285120" cy="1706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26C43BA-DA86-4ED4-8B33-B25C7239C04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03110" y="4651905"/>
                  <a:ext cx="30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3C14134-44BD-4634-B131-EB53B740216A}"/>
                    </a:ext>
                  </a:extLst>
                </p14:cNvPr>
                <p14:cNvContentPartPr/>
                <p14:nvPr/>
              </p14:nvContentPartPr>
              <p14:xfrm>
                <a:off x="9380310" y="4496385"/>
                <a:ext cx="583920" cy="3034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3C14134-44BD-4634-B131-EB53B740216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71670" y="4487745"/>
                  <a:ext cx="60156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6FE7C96E-1116-4D40-99E8-3492A3E6753B}"/>
                  </a:ext>
                </a:extLst>
              </p14:cNvPr>
              <p14:cNvContentPartPr/>
              <p14:nvPr/>
            </p14:nvContentPartPr>
            <p14:xfrm>
              <a:off x="7702710" y="5262825"/>
              <a:ext cx="255600" cy="37296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6FE7C96E-1116-4D40-99E8-3492A3E6753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694070" y="5254185"/>
                <a:ext cx="27324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23902C0-4C69-45EA-87D2-532601C6F691}"/>
              </a:ext>
            </a:extLst>
          </p:cNvPr>
          <p:cNvGrpSpPr/>
          <p:nvPr/>
        </p:nvGrpSpPr>
        <p:grpSpPr>
          <a:xfrm>
            <a:off x="8036430" y="5506905"/>
            <a:ext cx="646560" cy="237600"/>
            <a:chOff x="8036430" y="5506905"/>
            <a:chExt cx="64656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361C698-F22B-4D63-B2A9-B8E38161C569}"/>
                    </a:ext>
                  </a:extLst>
                </p14:cNvPr>
                <p14:cNvContentPartPr/>
                <p14:nvPr/>
              </p14:nvContentPartPr>
              <p14:xfrm>
                <a:off x="8036430" y="5518785"/>
                <a:ext cx="187560" cy="2257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361C698-F22B-4D63-B2A9-B8E38161C56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7430" y="5509785"/>
                  <a:ext cx="205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061338B-9DEE-4D41-994D-C10EB3AA1CD7}"/>
                    </a:ext>
                  </a:extLst>
                </p14:cNvPr>
                <p14:cNvContentPartPr/>
                <p14:nvPr/>
              </p14:nvContentPartPr>
              <p14:xfrm>
                <a:off x="8045430" y="5639385"/>
                <a:ext cx="197280" cy="31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061338B-9DEE-4D41-994D-C10EB3AA1CD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36430" y="5630745"/>
                  <a:ext cx="21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E25399FF-E008-4E75-963A-A4E8C06EAD3A}"/>
                    </a:ext>
                  </a:extLst>
                </p14:cNvPr>
                <p14:cNvContentPartPr/>
                <p14:nvPr/>
              </p14:nvContentPartPr>
              <p14:xfrm>
                <a:off x="8487870" y="5506905"/>
                <a:ext cx="195120" cy="34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E25399FF-E008-4E75-963A-A4E8C06EAD3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78870" y="5497905"/>
                  <a:ext cx="212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11CF2B3-B460-4FCF-A9E9-051702724ACE}"/>
                    </a:ext>
                  </a:extLst>
                </p14:cNvPr>
                <p14:cNvContentPartPr/>
                <p14:nvPr/>
              </p14:nvContentPartPr>
              <p14:xfrm>
                <a:off x="8542230" y="5600145"/>
                <a:ext cx="123480" cy="10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11CF2B3-B460-4FCF-A9E9-051702724AC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33230" y="5591505"/>
                  <a:ext cx="1411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673CB8D8-BE89-4A8A-9BCF-3DFD83652D43}"/>
              </a:ext>
            </a:extLst>
          </p:cNvPr>
          <p:cNvGrpSpPr/>
          <p:nvPr/>
        </p:nvGrpSpPr>
        <p:grpSpPr>
          <a:xfrm>
            <a:off x="9111750" y="5293065"/>
            <a:ext cx="661320" cy="284400"/>
            <a:chOff x="9111750" y="5293065"/>
            <a:chExt cx="6613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3CE37D6-72EB-4CC4-AC2C-991F828D093B}"/>
                    </a:ext>
                  </a:extLst>
                </p14:cNvPr>
                <p14:cNvContentPartPr/>
                <p14:nvPr/>
              </p14:nvContentPartPr>
              <p14:xfrm>
                <a:off x="9111750" y="5293065"/>
                <a:ext cx="262080" cy="2844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3CE37D6-72EB-4CC4-AC2C-991F828D093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103110" y="5284425"/>
                  <a:ext cx="27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8684C2E-86C6-459F-895F-983294D7AE3F}"/>
                    </a:ext>
                  </a:extLst>
                </p14:cNvPr>
                <p14:cNvContentPartPr/>
                <p14:nvPr/>
              </p14:nvContentPartPr>
              <p14:xfrm>
                <a:off x="9410550" y="5335185"/>
                <a:ext cx="362520" cy="1699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8684C2E-86C6-459F-895F-983294D7AE3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01550" y="5326545"/>
                  <a:ext cx="380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E71FB859-4DF1-408B-AD75-4CDC7591330F}"/>
              </a:ext>
            </a:extLst>
          </p:cNvPr>
          <p:cNvGrpSpPr/>
          <p:nvPr/>
        </p:nvGrpSpPr>
        <p:grpSpPr>
          <a:xfrm>
            <a:off x="7852830" y="6057705"/>
            <a:ext cx="1693800" cy="459000"/>
            <a:chOff x="7852830" y="6057705"/>
            <a:chExt cx="16938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B19614B-5AEA-4FCD-862E-86E1E8B05D1C}"/>
                    </a:ext>
                  </a:extLst>
                </p14:cNvPr>
                <p14:cNvContentPartPr/>
                <p14:nvPr/>
              </p14:nvContentPartPr>
              <p14:xfrm>
                <a:off x="7852830" y="6057705"/>
                <a:ext cx="280440" cy="3844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B19614B-5AEA-4FCD-862E-86E1E8B05D1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844190" y="6048705"/>
                  <a:ext cx="298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ACCDE99-453D-4A8C-B777-733CD6804833}"/>
                    </a:ext>
                  </a:extLst>
                </p14:cNvPr>
                <p14:cNvContentPartPr/>
                <p14:nvPr/>
              </p14:nvContentPartPr>
              <p14:xfrm>
                <a:off x="8095830" y="6389265"/>
                <a:ext cx="119160" cy="1274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ACCDE99-453D-4A8C-B777-733CD68048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86830" y="6380625"/>
                  <a:ext cx="136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88A1307-D2ED-4622-8B3A-51A15BA7B7DF}"/>
                    </a:ext>
                  </a:extLst>
                </p14:cNvPr>
                <p14:cNvContentPartPr/>
                <p14:nvPr/>
              </p14:nvContentPartPr>
              <p14:xfrm>
                <a:off x="8416590" y="6322305"/>
                <a:ext cx="200520" cy="97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88A1307-D2ED-4622-8B3A-51A15BA7B7D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07950" y="6313305"/>
                  <a:ext cx="218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074A10A-E8EA-490A-B343-4884EE1DF392}"/>
                    </a:ext>
                  </a:extLst>
                </p14:cNvPr>
                <p14:cNvContentPartPr/>
                <p14:nvPr/>
              </p14:nvContentPartPr>
              <p14:xfrm>
                <a:off x="8472750" y="6423825"/>
                <a:ext cx="110880" cy="15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074A10A-E8EA-490A-B343-4884EE1DF39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64110" y="6415185"/>
                  <a:ext cx="12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93F890D-C4DB-471E-B026-7D7A79DC6E7D}"/>
                    </a:ext>
                  </a:extLst>
                </p14:cNvPr>
                <p14:cNvContentPartPr/>
                <p14:nvPr/>
              </p14:nvContentPartPr>
              <p14:xfrm>
                <a:off x="8894310" y="6174705"/>
                <a:ext cx="293400" cy="281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93F890D-C4DB-471E-B026-7D7A79DC6E7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85310" y="6165705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B3C120B-A0D8-4711-A1EA-34CBAAE65CC1}"/>
                    </a:ext>
                  </a:extLst>
                </p14:cNvPr>
                <p14:cNvContentPartPr/>
                <p14:nvPr/>
              </p14:nvContentPartPr>
              <p14:xfrm>
                <a:off x="9316590" y="6241305"/>
                <a:ext cx="230040" cy="1623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B3C120B-A0D8-4711-A1EA-34CBAAE65CC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07950" y="6232665"/>
                  <a:ext cx="2476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7A554730-E442-46EB-9EE8-5B03C638BD51}"/>
              </a:ext>
            </a:extLst>
          </p:cNvPr>
          <p:cNvGrpSpPr/>
          <p:nvPr/>
        </p:nvGrpSpPr>
        <p:grpSpPr>
          <a:xfrm>
            <a:off x="9850830" y="6042225"/>
            <a:ext cx="1157040" cy="414360"/>
            <a:chOff x="9850830" y="6042225"/>
            <a:chExt cx="115704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5F2901AC-F31A-444E-B6DE-CC8A1E23C470}"/>
                    </a:ext>
                  </a:extLst>
                </p14:cNvPr>
                <p14:cNvContentPartPr/>
                <p14:nvPr/>
              </p14:nvContentPartPr>
              <p14:xfrm>
                <a:off x="9971790" y="6100545"/>
                <a:ext cx="11880" cy="1328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5F2901AC-F31A-444E-B6DE-CC8A1E23C47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63150" y="6091905"/>
                  <a:ext cx="29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5D85179-D9C1-4FE8-982E-BE701E205318}"/>
                    </a:ext>
                  </a:extLst>
                </p14:cNvPr>
                <p14:cNvContentPartPr/>
                <p14:nvPr/>
              </p14:nvContentPartPr>
              <p14:xfrm>
                <a:off x="9871350" y="6179025"/>
                <a:ext cx="188280" cy="8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5D85179-D9C1-4FE8-982E-BE701E20531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62710" y="6170385"/>
                  <a:ext cx="205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03D05F9-7F5E-46FC-B15A-F57CDCE83184}"/>
                    </a:ext>
                  </a:extLst>
                </p14:cNvPr>
                <p14:cNvContentPartPr/>
                <p14:nvPr/>
              </p14:nvContentPartPr>
              <p14:xfrm>
                <a:off x="9850830" y="6389625"/>
                <a:ext cx="196560" cy="21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03D05F9-7F5E-46FC-B15A-F57CDCE8318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42190" y="6380985"/>
                  <a:ext cx="214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23C7876-EAC2-4A4A-BAA7-BC599765C868}"/>
                    </a:ext>
                  </a:extLst>
                </p14:cNvPr>
                <p14:cNvContentPartPr/>
                <p14:nvPr/>
              </p14:nvContentPartPr>
              <p14:xfrm>
                <a:off x="10340790" y="6102705"/>
                <a:ext cx="210960" cy="2786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23C7876-EAC2-4A4A-BAA7-BC599765C86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332150" y="6093705"/>
                  <a:ext cx="228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8A0C802-8816-4530-AEC1-71EFD61DA57E}"/>
                    </a:ext>
                  </a:extLst>
                </p14:cNvPr>
                <p14:cNvContentPartPr/>
                <p14:nvPr/>
              </p14:nvContentPartPr>
              <p14:xfrm>
                <a:off x="10651830" y="6042225"/>
                <a:ext cx="162000" cy="3733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8A0C802-8816-4530-AEC1-71EFD61DA57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643190" y="6033225"/>
                  <a:ext cx="179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A3F0F80-35AB-48F9-82F5-C7F58FA843B0}"/>
                    </a:ext>
                  </a:extLst>
                </p14:cNvPr>
                <p14:cNvContentPartPr/>
                <p14:nvPr/>
              </p14:nvContentPartPr>
              <p14:xfrm>
                <a:off x="10860990" y="6318345"/>
                <a:ext cx="146880" cy="1382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A3F0F80-35AB-48F9-82F5-C7F58FA843B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52350" y="6309345"/>
                  <a:ext cx="16452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62DE14BC-A680-4DFF-8E11-0D4A82936023}"/>
                  </a:ext>
                </a:extLst>
              </p14:cNvPr>
              <p14:cNvContentPartPr/>
              <p14:nvPr/>
            </p14:nvContentPartPr>
            <p14:xfrm>
              <a:off x="551310" y="692985"/>
              <a:ext cx="908640" cy="3888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62DE14BC-A680-4DFF-8E11-0D4A8293602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15310" y="621345"/>
                <a:ext cx="98028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EF0900ED-014C-484A-8A3C-881A2670B951}"/>
              </a:ext>
            </a:extLst>
          </p:cNvPr>
          <p:cNvGrpSpPr/>
          <p:nvPr/>
        </p:nvGrpSpPr>
        <p:grpSpPr>
          <a:xfrm>
            <a:off x="620790" y="1313625"/>
            <a:ext cx="1960200" cy="262440"/>
            <a:chOff x="620790" y="1313625"/>
            <a:chExt cx="19602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3DDACD8-2E26-4906-8620-A2C2F9EB511E}"/>
                    </a:ext>
                  </a:extLst>
                </p14:cNvPr>
                <p14:cNvContentPartPr/>
                <p14:nvPr/>
              </p14:nvContentPartPr>
              <p14:xfrm>
                <a:off x="620790" y="1344225"/>
                <a:ext cx="170280" cy="1918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3DDACD8-2E26-4906-8620-A2C2F9EB511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1790" y="1335225"/>
                  <a:ext cx="187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DC3BD17-1A85-46A6-91FB-89073928AD17}"/>
                    </a:ext>
                  </a:extLst>
                </p14:cNvPr>
                <p14:cNvContentPartPr/>
                <p14:nvPr/>
              </p14:nvContentPartPr>
              <p14:xfrm>
                <a:off x="842910" y="1437465"/>
                <a:ext cx="118800" cy="138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DC3BD17-1A85-46A6-91FB-89073928AD1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33910" y="1428825"/>
                  <a:ext cx="136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D64011BC-8C1D-447F-9DD4-D2797013084E}"/>
                    </a:ext>
                  </a:extLst>
                </p14:cNvPr>
                <p14:cNvContentPartPr/>
                <p14:nvPr/>
              </p14:nvContentPartPr>
              <p14:xfrm>
                <a:off x="837870" y="1511985"/>
                <a:ext cx="71640" cy="61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D64011BC-8C1D-447F-9DD4-D2797013084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8870" y="1502985"/>
                  <a:ext cx="89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50871F6-81F4-4E57-9E30-CE5C9B86C590}"/>
                    </a:ext>
                  </a:extLst>
                </p14:cNvPr>
                <p14:cNvContentPartPr/>
                <p14:nvPr/>
              </p14:nvContentPartPr>
              <p14:xfrm>
                <a:off x="1011030" y="1495425"/>
                <a:ext cx="174240" cy="536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50871F6-81F4-4E57-9E30-CE5C9B86C59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2030" y="1486425"/>
                  <a:ext cx="191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25BA27D-3381-4FA4-80E2-93C1E1AEF88E}"/>
                    </a:ext>
                  </a:extLst>
                </p14:cNvPr>
                <p14:cNvContentPartPr/>
                <p14:nvPr/>
              </p14:nvContentPartPr>
              <p14:xfrm>
                <a:off x="1181310" y="1494345"/>
                <a:ext cx="90000" cy="612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25BA27D-3381-4FA4-80E2-93C1E1AEF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72670" y="1485705"/>
                  <a:ext cx="107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2B14250-8915-4656-BE66-51D3193248BE}"/>
                    </a:ext>
                  </a:extLst>
                </p14:cNvPr>
                <p14:cNvContentPartPr/>
                <p14:nvPr/>
              </p14:nvContentPartPr>
              <p14:xfrm>
                <a:off x="1236390" y="1389945"/>
                <a:ext cx="42120" cy="53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2B14250-8915-4656-BE66-51D3193248B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27750" y="1380945"/>
                  <a:ext cx="59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24F8324-96F6-4703-88DE-AA9182E33101}"/>
                    </a:ext>
                  </a:extLst>
                </p14:cNvPr>
                <p14:cNvContentPartPr/>
                <p14:nvPr/>
              </p14:nvContentPartPr>
              <p14:xfrm>
                <a:off x="1304430" y="1419465"/>
                <a:ext cx="138600" cy="1436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24F8324-96F6-4703-88DE-AA9182E3310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95790" y="1410825"/>
                  <a:ext cx="156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BB7676CA-F465-4DE6-995F-96781EF577E7}"/>
                    </a:ext>
                  </a:extLst>
                </p14:cNvPr>
                <p14:cNvContentPartPr/>
                <p14:nvPr/>
              </p14:nvContentPartPr>
              <p14:xfrm>
                <a:off x="1553910" y="1432425"/>
                <a:ext cx="90720" cy="216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BB7676CA-F465-4DE6-995F-96781EF577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44910" y="1423785"/>
                  <a:ext cx="108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C7C1091B-A7B9-40A4-BDF6-C277299936B6}"/>
                    </a:ext>
                  </a:extLst>
                </p14:cNvPr>
                <p14:cNvContentPartPr/>
                <p14:nvPr/>
              </p14:nvContentPartPr>
              <p14:xfrm>
                <a:off x="1534470" y="1488225"/>
                <a:ext cx="109800" cy="24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C7C1091B-A7B9-40A4-BDF6-C277299936B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25830" y="1479225"/>
                  <a:ext cx="127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4D9CFB4-50DB-49F6-B617-D4F908A3B696}"/>
                    </a:ext>
                  </a:extLst>
                </p14:cNvPr>
                <p14:cNvContentPartPr/>
                <p14:nvPr/>
              </p14:nvContentPartPr>
              <p14:xfrm>
                <a:off x="1768110" y="1379145"/>
                <a:ext cx="16920" cy="1112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4D9CFB4-50DB-49F6-B617-D4F908A3B6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59470" y="1370145"/>
                  <a:ext cx="34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C09664B-9159-4D9C-877A-FB304A9BFFE8}"/>
                    </a:ext>
                  </a:extLst>
                </p14:cNvPr>
                <p14:cNvContentPartPr/>
                <p14:nvPr/>
              </p14:nvContentPartPr>
              <p14:xfrm>
                <a:off x="1827510" y="1405065"/>
                <a:ext cx="104760" cy="867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C09664B-9159-4D9C-877A-FB304A9BFFE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818510" y="1396065"/>
                  <a:ext cx="122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B2F3605-B004-49D6-BF32-D8985B04DE43}"/>
                    </a:ext>
                  </a:extLst>
                </p14:cNvPr>
                <p14:cNvContentPartPr/>
                <p14:nvPr/>
              </p14:nvContentPartPr>
              <p14:xfrm>
                <a:off x="1970430" y="1394265"/>
                <a:ext cx="110880" cy="903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B2F3605-B004-49D6-BF32-D8985B04DE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61430" y="1385265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CD235EC-5604-4C42-8F60-ABBD45FD3B33}"/>
                    </a:ext>
                  </a:extLst>
                </p14:cNvPr>
                <p14:cNvContentPartPr/>
                <p14:nvPr/>
              </p14:nvContentPartPr>
              <p14:xfrm>
                <a:off x="2138550" y="1397865"/>
                <a:ext cx="213840" cy="532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CD235EC-5604-4C42-8F60-ABBD45FD3B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29550" y="1389225"/>
                  <a:ext cx="231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2AA8FDC-2162-4C0D-9B5A-5286E5C20F84}"/>
                    </a:ext>
                  </a:extLst>
                </p14:cNvPr>
                <p14:cNvContentPartPr/>
                <p14:nvPr/>
              </p14:nvContentPartPr>
              <p14:xfrm>
                <a:off x="2424390" y="1313625"/>
                <a:ext cx="156600" cy="1360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2AA8FDC-2162-4C0D-9B5A-5286E5C20F8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415750" y="1304985"/>
                  <a:ext cx="17424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FDA4A90B-79C4-4145-A1E6-313EA9DA064D}"/>
                  </a:ext>
                </a:extLst>
              </p14:cNvPr>
              <p14:cNvContentPartPr/>
              <p14:nvPr/>
            </p14:nvContentPartPr>
            <p14:xfrm>
              <a:off x="590550" y="1372665"/>
              <a:ext cx="1994400" cy="5544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FDA4A90B-79C4-4145-A1E6-313EA9DA064D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54550" y="1301025"/>
                <a:ext cx="20660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181F1C70-8327-41E0-A263-10646941234E}"/>
                  </a:ext>
                </a:extLst>
              </p14:cNvPr>
              <p14:cNvContentPartPr/>
              <p14:nvPr/>
            </p14:nvContentPartPr>
            <p14:xfrm>
              <a:off x="603150" y="1476705"/>
              <a:ext cx="2016000" cy="4896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181F1C70-8327-41E0-A263-10646941234E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67150" y="1404705"/>
                <a:ext cx="20876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upo 76">
            <a:extLst>
              <a:ext uri="{FF2B5EF4-FFF2-40B4-BE49-F238E27FC236}">
                <a16:creationId xmlns:a16="http://schemas.microsoft.com/office/drawing/2014/main" id="{EC575A83-9D0E-46B5-8E59-3277EDD64F38}"/>
              </a:ext>
            </a:extLst>
          </p:cNvPr>
          <p:cNvGrpSpPr/>
          <p:nvPr/>
        </p:nvGrpSpPr>
        <p:grpSpPr>
          <a:xfrm>
            <a:off x="1138514" y="1667905"/>
            <a:ext cx="5563800" cy="4607640"/>
            <a:chOff x="1138514" y="1667905"/>
            <a:chExt cx="5563800" cy="46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AF874EB-0FCD-471F-BD41-56E06493B183}"/>
                    </a:ext>
                  </a:extLst>
                </p14:cNvPr>
                <p14:cNvContentPartPr/>
                <p14:nvPr/>
              </p14:nvContentPartPr>
              <p14:xfrm>
                <a:off x="5141714" y="5482465"/>
                <a:ext cx="207360" cy="763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AF874EB-0FCD-471F-BD41-56E06493B1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33074" y="5473825"/>
                  <a:ext cx="225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DBD965C-4767-49F1-AFBE-37228E711B3B}"/>
                    </a:ext>
                  </a:extLst>
                </p14:cNvPr>
                <p14:cNvContentPartPr/>
                <p14:nvPr/>
              </p14:nvContentPartPr>
              <p14:xfrm>
                <a:off x="5270234" y="5387425"/>
                <a:ext cx="147960" cy="475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DBD965C-4767-49F1-AFBE-37228E711B3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61234" y="5378425"/>
                  <a:ext cx="165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8244917-CB1E-4312-AD0B-32FFE93EE5A7}"/>
                    </a:ext>
                  </a:extLst>
                </p14:cNvPr>
                <p14:cNvContentPartPr/>
                <p14:nvPr/>
              </p14:nvContentPartPr>
              <p14:xfrm>
                <a:off x="5605034" y="4897465"/>
                <a:ext cx="591480" cy="8125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8244917-CB1E-4312-AD0B-32FFE93EE5A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96034" y="4888465"/>
                  <a:ext cx="60912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D5D5E74-84E6-4872-9FD3-D4D8E6625FAF}"/>
                    </a:ext>
                  </a:extLst>
                </p14:cNvPr>
                <p14:cNvContentPartPr/>
                <p14:nvPr/>
              </p14:nvContentPartPr>
              <p14:xfrm>
                <a:off x="6115154" y="5060545"/>
                <a:ext cx="30960" cy="1677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D5D5E74-84E6-4872-9FD3-D4D8E6625F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06514" y="5051545"/>
                  <a:ext cx="4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94B3197-D9AA-447C-9457-553C47FCC18F}"/>
                    </a:ext>
                  </a:extLst>
                </p14:cNvPr>
                <p14:cNvContentPartPr/>
                <p14:nvPr/>
              </p14:nvContentPartPr>
              <p14:xfrm>
                <a:off x="6042794" y="5152345"/>
                <a:ext cx="192960" cy="277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94B3197-D9AA-447C-9457-553C47FCC1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034154" y="5143345"/>
                  <a:ext cx="210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BD7409A-05D7-4447-A199-040EDC07CFDB}"/>
                    </a:ext>
                  </a:extLst>
                </p14:cNvPr>
                <p14:cNvContentPartPr/>
                <p14:nvPr/>
              </p14:nvContentPartPr>
              <p14:xfrm>
                <a:off x="6327914" y="5283745"/>
                <a:ext cx="212760" cy="3319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BD7409A-05D7-4447-A199-040EDC07CF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8914" y="5275105"/>
                  <a:ext cx="230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81FCA6D-0C22-43A5-A835-1A681AA6E4E5}"/>
                    </a:ext>
                  </a:extLst>
                </p14:cNvPr>
                <p14:cNvContentPartPr/>
                <p14:nvPr/>
              </p14:nvContentPartPr>
              <p14:xfrm>
                <a:off x="6548234" y="5544745"/>
                <a:ext cx="154080" cy="1958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81FCA6D-0C22-43A5-A835-1A681AA6E4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539234" y="5535745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8CCC2A2-ABA0-49BF-BE9F-0FF173656E6F}"/>
                    </a:ext>
                  </a:extLst>
                </p14:cNvPr>
                <p14:cNvContentPartPr/>
                <p14:nvPr/>
              </p14:nvContentPartPr>
              <p14:xfrm>
                <a:off x="6552554" y="5617465"/>
                <a:ext cx="60480" cy="154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8CCC2A2-ABA0-49BF-BE9F-0FF173656E6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43554" y="5608825"/>
                  <a:ext cx="78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3F7B218-4F23-4506-ACF3-FA8F71FF60AE}"/>
                    </a:ext>
                  </a:extLst>
                </p14:cNvPr>
                <p14:cNvContentPartPr/>
                <p14:nvPr/>
              </p14:nvContentPartPr>
              <p14:xfrm>
                <a:off x="6547874" y="5517025"/>
                <a:ext cx="146880" cy="446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3F7B218-4F23-4506-ACF3-FA8F71FF60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539234" y="5508385"/>
                  <a:ext cx="164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DC95EFB-1966-4C10-8C6C-7B894494FA96}"/>
                    </a:ext>
                  </a:extLst>
                </p14:cNvPr>
                <p14:cNvContentPartPr/>
                <p14:nvPr/>
              </p14:nvContentPartPr>
              <p14:xfrm>
                <a:off x="5763794" y="5750305"/>
                <a:ext cx="148680" cy="5252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DC95EFB-1966-4C10-8C6C-7B894494FA9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55154" y="5741665"/>
                  <a:ext cx="1663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EC3FB9D-FB43-4FE2-AB9E-177C13CDA652}"/>
                    </a:ext>
                  </a:extLst>
                </p14:cNvPr>
                <p14:cNvContentPartPr/>
                <p14:nvPr/>
              </p14:nvContentPartPr>
              <p14:xfrm>
                <a:off x="5764874" y="4864345"/>
                <a:ext cx="104040" cy="6696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EC3FB9D-FB43-4FE2-AB9E-177C13CDA65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756234" y="4855345"/>
                  <a:ext cx="121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30DEBE5-80A9-4F39-81A0-F0715E8B8FAB}"/>
                    </a:ext>
                  </a:extLst>
                </p14:cNvPr>
                <p14:cNvContentPartPr/>
                <p14:nvPr/>
              </p14:nvContentPartPr>
              <p14:xfrm>
                <a:off x="1393034" y="1667905"/>
                <a:ext cx="1269000" cy="10843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30DEBE5-80A9-4F39-81A0-F0715E8B8FA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384394" y="1659265"/>
                  <a:ext cx="128664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968DBD4-5791-41CD-A0C5-E8E269A78BD5}"/>
                    </a:ext>
                  </a:extLst>
                </p14:cNvPr>
                <p14:cNvContentPartPr/>
                <p14:nvPr/>
              </p14:nvContentPartPr>
              <p14:xfrm>
                <a:off x="1138514" y="1964185"/>
                <a:ext cx="2626920" cy="21034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968DBD4-5791-41CD-A0C5-E8E269A78BD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9514" y="1955185"/>
                  <a:ext cx="2644560" cy="21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6808378-4680-455A-B776-DCE08BF09BE5}"/>
                    </a:ext>
                  </a:extLst>
                </p14:cNvPr>
                <p14:cNvContentPartPr/>
                <p14:nvPr/>
              </p14:nvContentPartPr>
              <p14:xfrm>
                <a:off x="1696154" y="2427505"/>
                <a:ext cx="3131640" cy="25473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6808378-4680-455A-B776-DCE08BF09BE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687154" y="2418865"/>
                  <a:ext cx="3149280" cy="25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A67481-E7F0-445F-BE03-FD60C52BDF22}"/>
                    </a:ext>
                  </a:extLst>
                </p14:cNvPr>
                <p14:cNvContentPartPr/>
                <p14:nvPr/>
              </p14:nvContentPartPr>
              <p14:xfrm>
                <a:off x="3262874" y="3577705"/>
                <a:ext cx="1883520" cy="15393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A67481-E7F0-445F-BE03-FD60C52BDF2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54234" y="3569065"/>
                  <a:ext cx="1901160" cy="15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069BBC5-5458-47D3-8D4C-8216452792B4}"/>
                    </a:ext>
                  </a:extLst>
                </p14:cNvPr>
                <p14:cNvContentPartPr/>
                <p14:nvPr/>
              </p14:nvContentPartPr>
              <p14:xfrm>
                <a:off x="4313354" y="4367545"/>
                <a:ext cx="952560" cy="9241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069BBC5-5458-47D3-8D4C-8216452792B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04354" y="4358545"/>
                  <a:ext cx="970200" cy="9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750E76BB-83D6-4B74-BF9C-48A7FF42D37A}"/>
                  </a:ext>
                </a:extLst>
              </p14:cNvPr>
              <p14:cNvContentPartPr/>
              <p14:nvPr/>
            </p14:nvContentPartPr>
            <p14:xfrm>
              <a:off x="-2323246" y="514465"/>
              <a:ext cx="360" cy="360"/>
            </p14:xfrm>
          </p:contentPart>
        </mc:Choice>
        <mc:Fallback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750E76BB-83D6-4B74-BF9C-48A7FF42D37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-2331886" y="5054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EDC601A7-F1DF-48E6-825E-ABD1E760D5DE}"/>
                  </a:ext>
                </a:extLst>
              </p14:cNvPr>
              <p14:cNvContentPartPr/>
              <p14:nvPr/>
            </p14:nvContentPartPr>
            <p14:xfrm>
              <a:off x="8988314" y="1702465"/>
              <a:ext cx="2162160" cy="2179440"/>
            </p14:xfrm>
          </p:contentPart>
        </mc:Choice>
        <mc:Fallback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EDC601A7-F1DF-48E6-825E-ABD1E760D5D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979314" y="1693825"/>
                <a:ext cx="2179800" cy="21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90F8FF11-BDEF-425E-A495-E2FDFC8D5275}"/>
              </a:ext>
            </a:extLst>
          </p:cNvPr>
          <p:cNvGrpSpPr/>
          <p:nvPr/>
        </p:nvGrpSpPr>
        <p:grpSpPr>
          <a:xfrm>
            <a:off x="5391194" y="1730905"/>
            <a:ext cx="5644440" cy="1810800"/>
            <a:chOff x="5391194" y="1730905"/>
            <a:chExt cx="5644440" cy="18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392E9FC-B065-4ED2-96AB-DDD8BDC59783}"/>
                    </a:ext>
                  </a:extLst>
                </p14:cNvPr>
                <p14:cNvContentPartPr/>
                <p14:nvPr/>
              </p14:nvContentPartPr>
              <p14:xfrm>
                <a:off x="5398754" y="2622265"/>
                <a:ext cx="627120" cy="266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392E9FC-B065-4ED2-96AB-DDD8BDC5978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90114" y="2613265"/>
                  <a:ext cx="644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7889BE8-394E-4EAA-9C5B-42CBC9215B9E}"/>
                    </a:ext>
                  </a:extLst>
                </p14:cNvPr>
                <p14:cNvContentPartPr/>
                <p14:nvPr/>
              </p14:nvContentPartPr>
              <p14:xfrm>
                <a:off x="5391194" y="2643505"/>
                <a:ext cx="616320" cy="288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7889BE8-394E-4EAA-9C5B-42CBC9215B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382554" y="2634505"/>
                  <a:ext cx="63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D778081-9D43-4333-8522-98C818241A82}"/>
                    </a:ext>
                  </a:extLst>
                </p14:cNvPr>
                <p14:cNvContentPartPr/>
                <p14:nvPr/>
              </p14:nvContentPartPr>
              <p14:xfrm>
                <a:off x="6183194" y="2127265"/>
                <a:ext cx="2541600" cy="4078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D778081-9D43-4333-8522-98C818241A8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74194" y="2118265"/>
                  <a:ext cx="2559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425C6C3-0D3F-4E31-B21E-3C33CA812F45}"/>
                    </a:ext>
                  </a:extLst>
                </p14:cNvPr>
                <p14:cNvContentPartPr/>
                <p14:nvPr/>
              </p14:nvContentPartPr>
              <p14:xfrm>
                <a:off x="8672954" y="2061745"/>
                <a:ext cx="234000" cy="1969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425C6C3-0D3F-4E31-B21E-3C33CA812F4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663954" y="2052745"/>
                  <a:ext cx="251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7A7DD9B3-53A9-4283-B80F-A64BD3FD93AC}"/>
                    </a:ext>
                  </a:extLst>
                </p14:cNvPr>
                <p14:cNvContentPartPr/>
                <p14:nvPr/>
              </p14:nvContentPartPr>
              <p14:xfrm>
                <a:off x="9460994" y="1730905"/>
                <a:ext cx="227880" cy="24660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7A7DD9B3-53A9-4283-B80F-A64BD3FD93A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451994" y="1722265"/>
                  <a:ext cx="245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B119068-A45C-495C-BA31-8F174549559E}"/>
                    </a:ext>
                  </a:extLst>
                </p14:cNvPr>
                <p14:cNvContentPartPr/>
                <p14:nvPr/>
              </p14:nvContentPartPr>
              <p14:xfrm>
                <a:off x="9094154" y="2228785"/>
                <a:ext cx="78840" cy="730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B119068-A45C-495C-BA31-8F17454955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085514" y="2219785"/>
                  <a:ext cx="96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26F758E-BB35-4D66-9207-5874A661C857}"/>
                    </a:ext>
                  </a:extLst>
                </p14:cNvPr>
                <p14:cNvContentPartPr/>
                <p14:nvPr/>
              </p14:nvContentPartPr>
              <p14:xfrm>
                <a:off x="9320234" y="1958065"/>
                <a:ext cx="905760" cy="70092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26F758E-BB35-4D66-9207-5874A661C8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11234" y="1949065"/>
                  <a:ext cx="92340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9605ABA-72E6-49CD-8457-62CE4FF98007}"/>
                    </a:ext>
                  </a:extLst>
                </p14:cNvPr>
                <p14:cNvContentPartPr/>
                <p14:nvPr/>
              </p14:nvContentPartPr>
              <p14:xfrm>
                <a:off x="9579434" y="1959865"/>
                <a:ext cx="1339920" cy="118584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9605ABA-72E6-49CD-8457-62CE4FF980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70794" y="1951225"/>
                  <a:ext cx="1357560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59B23A8-0BA3-4CAD-86D3-26A176E7B944}"/>
                    </a:ext>
                  </a:extLst>
                </p14:cNvPr>
                <p14:cNvContentPartPr/>
                <p14:nvPr/>
              </p14:nvContentPartPr>
              <p14:xfrm>
                <a:off x="9758714" y="2507785"/>
                <a:ext cx="1276920" cy="10339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59B23A8-0BA3-4CAD-86D3-26A176E7B94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749714" y="2499145"/>
                  <a:ext cx="129456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D0EB7D5-F6FF-4A3A-A04F-DA63C38E3FB5}"/>
                    </a:ext>
                  </a:extLst>
                </p14:cNvPr>
                <p14:cNvContentPartPr/>
                <p14:nvPr/>
              </p14:nvContentPartPr>
              <p14:xfrm>
                <a:off x="10297634" y="3070105"/>
                <a:ext cx="560160" cy="4320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D0EB7D5-F6FF-4A3A-A04F-DA63C38E3FB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288994" y="3061465"/>
                  <a:ext cx="577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C7FEF361-4E3C-46F6-B9A0-9D290E81FB1B}"/>
                    </a:ext>
                  </a:extLst>
                </p14:cNvPr>
                <p14:cNvContentPartPr/>
                <p14:nvPr/>
              </p14:nvContentPartPr>
              <p14:xfrm>
                <a:off x="9151754" y="1764385"/>
                <a:ext cx="644400" cy="52920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C7FEF361-4E3C-46F6-B9A0-9D290E81FB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142754" y="1755385"/>
                  <a:ext cx="66204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DD8E0708-EC90-41C8-972B-9679458EC7BC}"/>
              </a:ext>
            </a:extLst>
          </p:cNvPr>
          <p:cNvGrpSpPr/>
          <p:nvPr/>
        </p:nvGrpSpPr>
        <p:grpSpPr>
          <a:xfrm>
            <a:off x="9858074" y="2961745"/>
            <a:ext cx="454680" cy="453240"/>
            <a:chOff x="9858074" y="2961745"/>
            <a:chExt cx="45468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B6AD17E-0490-424A-8FBB-07CD0F2117B5}"/>
                    </a:ext>
                  </a:extLst>
                </p14:cNvPr>
                <p14:cNvContentPartPr/>
                <p14:nvPr/>
              </p14:nvContentPartPr>
              <p14:xfrm>
                <a:off x="9858074" y="2961745"/>
                <a:ext cx="284760" cy="3661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B6AD17E-0490-424A-8FBB-07CD0F2117B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849074" y="2953105"/>
                  <a:ext cx="302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BE2C0E5-E2DA-46BD-9BD0-481EB414D61B}"/>
                    </a:ext>
                  </a:extLst>
                </p14:cNvPr>
                <p14:cNvContentPartPr/>
                <p14:nvPr/>
              </p14:nvContentPartPr>
              <p14:xfrm>
                <a:off x="10162634" y="3220585"/>
                <a:ext cx="136440" cy="1944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BE2C0E5-E2DA-46BD-9BD0-481EB414D61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153634" y="3211945"/>
                  <a:ext cx="154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FC2FEB6-E728-4CEB-9ED7-649E42E1FE58}"/>
                    </a:ext>
                  </a:extLst>
                </p14:cNvPr>
                <p14:cNvContentPartPr/>
                <p14:nvPr/>
              </p14:nvContentPartPr>
              <p14:xfrm>
                <a:off x="10180634" y="3297985"/>
                <a:ext cx="132120" cy="266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FC2FEB6-E728-4CEB-9ED7-649E42E1FE5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171634" y="3288985"/>
                  <a:ext cx="149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16C45C3D-EA4C-4F6E-9FE8-37865E5BADCB}"/>
              </a:ext>
            </a:extLst>
          </p:cNvPr>
          <p:cNvGrpSpPr/>
          <p:nvPr/>
        </p:nvGrpSpPr>
        <p:grpSpPr>
          <a:xfrm>
            <a:off x="11739434" y="2177305"/>
            <a:ext cx="195840" cy="152280"/>
            <a:chOff x="11739434" y="2177305"/>
            <a:chExt cx="19584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F8D0937-10D0-425F-A621-BD35770F6E05}"/>
                    </a:ext>
                  </a:extLst>
                </p14:cNvPr>
                <p14:cNvContentPartPr/>
                <p14:nvPr/>
              </p14:nvContentPartPr>
              <p14:xfrm>
                <a:off x="11821874" y="2177305"/>
                <a:ext cx="24480" cy="1522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F8D0937-10D0-425F-A621-BD35770F6E0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813234" y="2168305"/>
                  <a:ext cx="4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A97AE8A-A03E-45FD-9788-1A141809D801}"/>
                    </a:ext>
                  </a:extLst>
                </p14:cNvPr>
                <p14:cNvContentPartPr/>
                <p14:nvPr/>
              </p14:nvContentPartPr>
              <p14:xfrm>
                <a:off x="11739434" y="2266225"/>
                <a:ext cx="195840" cy="1728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A97AE8A-A03E-45FD-9788-1A141809D80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30434" y="2257225"/>
                  <a:ext cx="21348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0BC63B2C-62CB-450A-B3D8-5A5BA082A8F3}"/>
                  </a:ext>
                </a:extLst>
              </p14:cNvPr>
              <p14:cNvContentPartPr/>
              <p14:nvPr/>
            </p14:nvContentPartPr>
            <p14:xfrm>
              <a:off x="11788034" y="3586345"/>
              <a:ext cx="155880" cy="17280"/>
            </p14:xfrm>
          </p:contentPart>
        </mc:Choice>
        <mc:Fallback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0BC63B2C-62CB-450A-B3D8-5A5BA082A8F3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1779034" y="3577345"/>
                <a:ext cx="17352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o 172">
            <a:extLst>
              <a:ext uri="{FF2B5EF4-FFF2-40B4-BE49-F238E27FC236}">
                <a16:creationId xmlns:a16="http://schemas.microsoft.com/office/drawing/2014/main" id="{EA1D5BA6-9636-4F78-BDA8-A9324A98B434}"/>
              </a:ext>
            </a:extLst>
          </p:cNvPr>
          <p:cNvGrpSpPr/>
          <p:nvPr/>
        </p:nvGrpSpPr>
        <p:grpSpPr>
          <a:xfrm>
            <a:off x="11791634" y="2663665"/>
            <a:ext cx="268560" cy="329400"/>
            <a:chOff x="11791634" y="2663665"/>
            <a:chExt cx="2685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D2A3A4D0-C3F6-4956-BD9E-6E0134412DB2}"/>
                    </a:ext>
                  </a:extLst>
                </p14:cNvPr>
                <p14:cNvContentPartPr/>
                <p14:nvPr/>
              </p14:nvContentPartPr>
              <p14:xfrm>
                <a:off x="11791634" y="2663665"/>
                <a:ext cx="162720" cy="23004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D2A3A4D0-C3F6-4956-BD9E-6E0134412DB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82634" y="2655025"/>
                  <a:ext cx="180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5BAB0FC7-7C60-4510-BF16-13AFE15605DC}"/>
                    </a:ext>
                  </a:extLst>
                </p14:cNvPr>
                <p14:cNvContentPartPr/>
                <p14:nvPr/>
              </p14:nvContentPartPr>
              <p14:xfrm>
                <a:off x="11949314" y="2881465"/>
                <a:ext cx="110880" cy="11160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5BAB0FC7-7C60-4510-BF16-13AFE15605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940674" y="2872825"/>
                  <a:ext cx="128520" cy="12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15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0D846F93-F290-4F8E-BFDC-6CC5A52F2047}"/>
              </a:ext>
            </a:extLst>
          </p:cNvPr>
          <p:cNvGrpSpPr/>
          <p:nvPr/>
        </p:nvGrpSpPr>
        <p:grpSpPr>
          <a:xfrm>
            <a:off x="479670" y="223185"/>
            <a:ext cx="1938600" cy="832680"/>
            <a:chOff x="479670" y="223185"/>
            <a:chExt cx="1938600" cy="83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162E90C-1642-4245-B5A8-562636228870}"/>
                    </a:ext>
                  </a:extLst>
                </p14:cNvPr>
                <p14:cNvContentPartPr/>
                <p14:nvPr/>
              </p14:nvContentPartPr>
              <p14:xfrm>
                <a:off x="488670" y="328665"/>
                <a:ext cx="249840" cy="270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162E90C-1642-4245-B5A8-5626362288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9670" y="320025"/>
                  <a:ext cx="267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0DB691D-83A6-49AE-810A-46699686EBC6}"/>
                    </a:ext>
                  </a:extLst>
                </p14:cNvPr>
                <p14:cNvContentPartPr/>
                <p14:nvPr/>
              </p14:nvContentPartPr>
              <p14:xfrm>
                <a:off x="479670" y="323625"/>
                <a:ext cx="340920" cy="3686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0DB691D-83A6-49AE-810A-46699686EB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1030" y="314985"/>
                  <a:ext cx="358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A23A32A-D89C-4021-950E-FACA07D71B2D}"/>
                    </a:ext>
                  </a:extLst>
                </p14:cNvPr>
                <p14:cNvContentPartPr/>
                <p14:nvPr/>
              </p14:nvContentPartPr>
              <p14:xfrm>
                <a:off x="903390" y="618105"/>
                <a:ext cx="200160" cy="1760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A23A32A-D89C-4021-950E-FACA07D71B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4390" y="609465"/>
                  <a:ext cx="217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F06F09B-6E56-4B29-9529-80ADB6ACAAB5}"/>
                    </a:ext>
                  </a:extLst>
                </p14:cNvPr>
                <p14:cNvContentPartPr/>
                <p14:nvPr/>
              </p14:nvContentPartPr>
              <p14:xfrm>
                <a:off x="1241790" y="534225"/>
                <a:ext cx="159840" cy="21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F06F09B-6E56-4B29-9529-80ADB6ACAA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3150" y="525225"/>
                  <a:ext cx="177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F3732EF-83BC-4AB4-BEB9-A6207FFC98A5}"/>
                    </a:ext>
                  </a:extLst>
                </p14:cNvPr>
                <p14:cNvContentPartPr/>
                <p14:nvPr/>
              </p14:nvContentPartPr>
              <p14:xfrm>
                <a:off x="1268070" y="641505"/>
                <a:ext cx="115920" cy="7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F3732EF-83BC-4AB4-BEB9-A6207FFC9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9430" y="632865"/>
                  <a:ext cx="133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CC840C5-DF07-49F2-83BD-9D0C48F0F4A4}"/>
                    </a:ext>
                  </a:extLst>
                </p14:cNvPr>
                <p14:cNvContentPartPr/>
                <p14:nvPr/>
              </p14:nvContentPartPr>
              <p14:xfrm>
                <a:off x="1723470" y="223185"/>
                <a:ext cx="277560" cy="270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CC840C5-DF07-49F2-83BD-9D0C48F0F4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4830" y="214545"/>
                  <a:ext cx="295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B92C897-5627-41E7-9749-68E519973CD6}"/>
                    </a:ext>
                  </a:extLst>
                </p14:cNvPr>
                <p14:cNvContentPartPr/>
                <p14:nvPr/>
              </p14:nvContentPartPr>
              <p14:xfrm>
                <a:off x="1998510" y="424065"/>
                <a:ext cx="151200" cy="113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B92C897-5627-41E7-9749-68E519973C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9870" y="415425"/>
                  <a:ext cx="16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6555143-5FA4-44AA-A831-3822339BE11A}"/>
                    </a:ext>
                  </a:extLst>
                </p14:cNvPr>
                <p14:cNvContentPartPr/>
                <p14:nvPr/>
              </p14:nvContentPartPr>
              <p14:xfrm>
                <a:off x="1642470" y="579945"/>
                <a:ext cx="723960" cy="39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6555143-5FA4-44AA-A831-3822339BE1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3830" y="571305"/>
                  <a:ext cx="741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D0435F8-90AD-43E1-9C94-399F0E2EFA12}"/>
                    </a:ext>
                  </a:extLst>
                </p14:cNvPr>
                <p14:cNvContentPartPr/>
                <p14:nvPr/>
              </p14:nvContentPartPr>
              <p14:xfrm>
                <a:off x="1864590" y="740505"/>
                <a:ext cx="235080" cy="2995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D0435F8-90AD-43E1-9C94-399F0E2EFA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5590" y="731505"/>
                  <a:ext cx="252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0382BFF-C944-4BE5-8F73-EC4021224B59}"/>
                    </a:ext>
                  </a:extLst>
                </p14:cNvPr>
                <p14:cNvContentPartPr/>
                <p14:nvPr/>
              </p14:nvContentPartPr>
              <p14:xfrm>
                <a:off x="2236470" y="897465"/>
                <a:ext cx="181800" cy="158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0382BFF-C944-4BE5-8F73-EC4021224B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7470" y="888825"/>
                  <a:ext cx="1994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9A51BE3-108B-41F8-A65F-84C7049193E1}"/>
              </a:ext>
            </a:extLst>
          </p:cNvPr>
          <p:cNvGrpSpPr/>
          <p:nvPr/>
        </p:nvGrpSpPr>
        <p:grpSpPr>
          <a:xfrm>
            <a:off x="2680530" y="277185"/>
            <a:ext cx="699840" cy="235440"/>
            <a:chOff x="2975550" y="278625"/>
            <a:chExt cx="6998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8EA913C-3232-4874-B46D-3F537A170045}"/>
                    </a:ext>
                  </a:extLst>
                </p14:cNvPr>
                <p14:cNvContentPartPr/>
                <p14:nvPr/>
              </p14:nvContentPartPr>
              <p14:xfrm>
                <a:off x="2975550" y="375825"/>
                <a:ext cx="555120" cy="138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8EA913C-3232-4874-B46D-3F537A1700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6550" y="366825"/>
                  <a:ext cx="572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877A788-284E-442E-AF26-E25CABA42D8B}"/>
                    </a:ext>
                  </a:extLst>
                </p14:cNvPr>
                <p14:cNvContentPartPr/>
                <p14:nvPr/>
              </p14:nvContentPartPr>
              <p14:xfrm>
                <a:off x="3510870" y="278625"/>
                <a:ext cx="164520" cy="194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877A788-284E-442E-AF26-E25CABA42D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2230" y="269985"/>
                  <a:ext cx="1821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939856-19E2-4BC3-8AEF-6723EEC3983B}"/>
              </a:ext>
            </a:extLst>
          </p:cNvPr>
          <p:cNvGrpSpPr/>
          <p:nvPr/>
        </p:nvGrpSpPr>
        <p:grpSpPr>
          <a:xfrm>
            <a:off x="3681510" y="141975"/>
            <a:ext cx="1210680" cy="512640"/>
            <a:chOff x="3986070" y="132105"/>
            <a:chExt cx="121068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681B41C-2D03-4BF4-931C-8030957BE10F}"/>
                    </a:ext>
                  </a:extLst>
                </p14:cNvPr>
                <p14:cNvContentPartPr/>
                <p14:nvPr/>
              </p14:nvContentPartPr>
              <p14:xfrm>
                <a:off x="3986070" y="132105"/>
                <a:ext cx="335160" cy="334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681B41C-2D03-4BF4-931C-8030957BE1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77430" y="123465"/>
                  <a:ext cx="352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3EF5354-3CB3-4750-9E9B-6EEBCDD58F0D}"/>
                    </a:ext>
                  </a:extLst>
                </p14:cNvPr>
                <p14:cNvContentPartPr/>
                <p14:nvPr/>
              </p14:nvContentPartPr>
              <p14:xfrm>
                <a:off x="4444710" y="343425"/>
                <a:ext cx="136440" cy="148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3EF5354-3CB3-4750-9E9B-6EEBCDD58F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6070" y="334425"/>
                  <a:ext cx="154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05DB314-211F-4BF3-B84D-8433067FD1AB}"/>
                    </a:ext>
                  </a:extLst>
                </p14:cNvPr>
                <p14:cNvContentPartPr/>
                <p14:nvPr/>
              </p14:nvContentPartPr>
              <p14:xfrm>
                <a:off x="4593030" y="473745"/>
                <a:ext cx="221760" cy="171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05DB314-211F-4BF3-B84D-8433067FD1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4030" y="465105"/>
                  <a:ext cx="239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F98F3EA-326A-48A3-BCCF-D32B932ED00D}"/>
                    </a:ext>
                  </a:extLst>
                </p14:cNvPr>
                <p14:cNvContentPartPr/>
                <p14:nvPr/>
              </p14:nvContentPartPr>
              <p14:xfrm>
                <a:off x="4859070" y="494985"/>
                <a:ext cx="170280" cy="126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F98F3EA-326A-48A3-BCCF-D32B932ED0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0070" y="486345"/>
                  <a:ext cx="187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55AF4CB-E697-4D53-B37B-E96D52A2F7E8}"/>
                    </a:ext>
                  </a:extLst>
                </p14:cNvPr>
                <p14:cNvContentPartPr/>
                <p14:nvPr/>
              </p14:nvContentPartPr>
              <p14:xfrm>
                <a:off x="4857990" y="312825"/>
                <a:ext cx="32040" cy="33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55AF4CB-E697-4D53-B37B-E96D52A2F7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48990" y="304185"/>
                  <a:ext cx="4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9163B91-15EB-4EC3-BF7A-7DF46C5FFB4B}"/>
                    </a:ext>
                  </a:extLst>
                </p14:cNvPr>
                <p14:cNvContentPartPr/>
                <p14:nvPr/>
              </p14:nvContentPartPr>
              <p14:xfrm>
                <a:off x="5040150" y="424425"/>
                <a:ext cx="110520" cy="1843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9163B91-15EB-4EC3-BF7A-7DF46C5FFB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1150" y="415425"/>
                  <a:ext cx="128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450A49F-DFC0-49B9-90E3-37691A026245}"/>
                    </a:ext>
                  </a:extLst>
                </p14:cNvPr>
                <p14:cNvContentPartPr/>
                <p14:nvPr/>
              </p14:nvContentPartPr>
              <p14:xfrm>
                <a:off x="5001990" y="459345"/>
                <a:ext cx="194760" cy="133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450A49F-DFC0-49B9-90E3-37691A0262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3350" y="450345"/>
                  <a:ext cx="21240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CBF5607-B28E-4E55-A099-8E22A68B473F}"/>
                  </a:ext>
                </a:extLst>
              </p14:cNvPr>
              <p14:cNvContentPartPr/>
              <p14:nvPr/>
            </p14:nvContentPartPr>
            <p14:xfrm>
              <a:off x="5026830" y="480030"/>
              <a:ext cx="206640" cy="147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CBF5607-B28E-4E55-A099-8E22A68B47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17830" y="471390"/>
                <a:ext cx="224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28CBE0A9-1DCA-4130-82AD-C99EA30B6BC5}"/>
                  </a:ext>
                </a:extLst>
              </p14:cNvPr>
              <p14:cNvContentPartPr/>
              <p14:nvPr/>
            </p14:nvContentPartPr>
            <p14:xfrm>
              <a:off x="5038710" y="586590"/>
              <a:ext cx="180720" cy="115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28CBE0A9-1DCA-4130-82AD-C99EA30B6B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30070" y="577950"/>
                <a:ext cx="19836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378F57F2-AAD5-4DFF-B7EB-F6B6EAFA22B7}"/>
              </a:ext>
            </a:extLst>
          </p:cNvPr>
          <p:cNvGrpSpPr/>
          <p:nvPr/>
        </p:nvGrpSpPr>
        <p:grpSpPr>
          <a:xfrm>
            <a:off x="5420310" y="73425"/>
            <a:ext cx="2352240" cy="536040"/>
            <a:chOff x="6136710" y="55065"/>
            <a:chExt cx="235224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62D24A6-2FAB-4746-A72D-592C339813C6}"/>
                    </a:ext>
                  </a:extLst>
                </p14:cNvPr>
                <p14:cNvContentPartPr/>
                <p14:nvPr/>
              </p14:nvContentPartPr>
              <p14:xfrm>
                <a:off x="6139230" y="95745"/>
                <a:ext cx="319680" cy="297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62D24A6-2FAB-4746-A72D-592C339813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30590" y="86745"/>
                  <a:ext cx="337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7C63211-D3A4-48EC-9C26-2BA35710D214}"/>
                    </a:ext>
                  </a:extLst>
                </p14:cNvPr>
                <p14:cNvContentPartPr/>
                <p14:nvPr/>
              </p14:nvContentPartPr>
              <p14:xfrm>
                <a:off x="6401670" y="317505"/>
                <a:ext cx="173880" cy="114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7C63211-D3A4-48EC-9C26-2BA35710D2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92670" y="308505"/>
                  <a:ext cx="19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6B53A90-E8CB-45B6-872C-535C9486C4F3}"/>
                    </a:ext>
                  </a:extLst>
                </p14:cNvPr>
                <p14:cNvContentPartPr/>
                <p14:nvPr/>
              </p14:nvContentPartPr>
              <p14:xfrm>
                <a:off x="6903510" y="205905"/>
                <a:ext cx="34560" cy="142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6B53A90-E8CB-45B6-872C-535C9486C4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94510" y="196905"/>
                  <a:ext cx="52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BA7C10F-4AC2-45CC-BE46-F09C4347E919}"/>
                    </a:ext>
                  </a:extLst>
                </p14:cNvPr>
                <p14:cNvContentPartPr/>
                <p14:nvPr/>
              </p14:nvContentPartPr>
              <p14:xfrm>
                <a:off x="6841950" y="298065"/>
                <a:ext cx="171360" cy="216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BA7C10F-4AC2-45CC-BE46-F09C4347E9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33310" y="289065"/>
                  <a:ext cx="189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FCCCCD5-30F9-422B-B84B-3FDE67ACC19B}"/>
                    </a:ext>
                  </a:extLst>
                </p14:cNvPr>
                <p14:cNvContentPartPr/>
                <p14:nvPr/>
              </p14:nvContentPartPr>
              <p14:xfrm>
                <a:off x="7303110" y="82065"/>
                <a:ext cx="191520" cy="243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FCCCCD5-30F9-422B-B84B-3FDE67ACC1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94110" y="73425"/>
                  <a:ext cx="209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1001E73-9894-4AE7-BA9D-76D0C396A33E}"/>
                    </a:ext>
                  </a:extLst>
                </p14:cNvPr>
                <p14:cNvContentPartPr/>
                <p14:nvPr/>
              </p14:nvContentPartPr>
              <p14:xfrm>
                <a:off x="7583190" y="66585"/>
                <a:ext cx="132840" cy="257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1001E73-9894-4AE7-BA9D-76D0C396A3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4190" y="57945"/>
                  <a:ext cx="150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65CB5D5-6A65-4223-98B2-F8F87D704D09}"/>
                    </a:ext>
                  </a:extLst>
                </p14:cNvPr>
                <p14:cNvContentPartPr/>
                <p14:nvPr/>
              </p14:nvContentPartPr>
              <p14:xfrm>
                <a:off x="7699110" y="218145"/>
                <a:ext cx="123840" cy="136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65CB5D5-6A65-4223-98B2-F8F87D704D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0470" y="209145"/>
                  <a:ext cx="141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C017E17-6A41-4C33-894B-DAB4B03858A9}"/>
                    </a:ext>
                  </a:extLst>
                </p14:cNvPr>
                <p14:cNvContentPartPr/>
                <p14:nvPr/>
              </p14:nvContentPartPr>
              <p14:xfrm>
                <a:off x="7858230" y="55065"/>
                <a:ext cx="267120" cy="257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C017E17-6A41-4C33-894B-DAB4B03858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49590" y="46065"/>
                  <a:ext cx="28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AF79177-F9EE-4B33-A7B0-4480EDB9B237}"/>
                    </a:ext>
                  </a:extLst>
                </p14:cNvPr>
                <p14:cNvContentPartPr/>
                <p14:nvPr/>
              </p14:nvContentPartPr>
              <p14:xfrm>
                <a:off x="8121750" y="229665"/>
                <a:ext cx="205200" cy="129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AF79177-F9EE-4B33-A7B0-4480EDB9B2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12750" y="221025"/>
                  <a:ext cx="222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3BD3036-2056-41B6-8209-1F7D637D5E45}"/>
                    </a:ext>
                  </a:extLst>
                </p14:cNvPr>
                <p14:cNvContentPartPr/>
                <p14:nvPr/>
              </p14:nvContentPartPr>
              <p14:xfrm>
                <a:off x="6136710" y="512985"/>
                <a:ext cx="2352240" cy="78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3BD3036-2056-41B6-8209-1F7D637D5E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27710" y="504345"/>
                  <a:ext cx="23698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99F384F-7322-41A6-A824-CC9E95FB8229}"/>
              </a:ext>
            </a:extLst>
          </p:cNvPr>
          <p:cNvGrpSpPr/>
          <p:nvPr/>
        </p:nvGrpSpPr>
        <p:grpSpPr>
          <a:xfrm>
            <a:off x="6294570" y="698925"/>
            <a:ext cx="584280" cy="327240"/>
            <a:chOff x="6965790" y="735825"/>
            <a:chExt cx="5842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6EE5732-6F07-42E7-A7B5-2135DDB83333}"/>
                    </a:ext>
                  </a:extLst>
                </p14:cNvPr>
                <p14:cNvContentPartPr/>
                <p14:nvPr/>
              </p14:nvContentPartPr>
              <p14:xfrm>
                <a:off x="6965790" y="735825"/>
                <a:ext cx="238320" cy="3254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6EE5732-6F07-42E7-A7B5-2135DDB833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56790" y="727185"/>
                  <a:ext cx="255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4082790-D2FD-43FC-A35B-219E93A997E7}"/>
                    </a:ext>
                  </a:extLst>
                </p14:cNvPr>
                <p14:cNvContentPartPr/>
                <p14:nvPr/>
              </p14:nvContentPartPr>
              <p14:xfrm>
                <a:off x="7361790" y="913665"/>
                <a:ext cx="188280" cy="1494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4082790-D2FD-43FC-A35B-219E93A997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52790" y="904665"/>
                  <a:ext cx="2059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CB9E6AE-31EF-4A45-A1B8-B38F5972B4DD}"/>
              </a:ext>
            </a:extLst>
          </p:cNvPr>
          <p:cNvGrpSpPr/>
          <p:nvPr/>
        </p:nvGrpSpPr>
        <p:grpSpPr>
          <a:xfrm>
            <a:off x="3639105" y="1495785"/>
            <a:ext cx="1699920" cy="565920"/>
            <a:chOff x="4133670" y="1521345"/>
            <a:chExt cx="169992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6F11918-FA17-4F9D-8040-73FBFE39BC9A}"/>
                    </a:ext>
                  </a:extLst>
                </p14:cNvPr>
                <p14:cNvContentPartPr/>
                <p14:nvPr/>
              </p14:nvContentPartPr>
              <p14:xfrm>
                <a:off x="4133670" y="1521345"/>
                <a:ext cx="320400" cy="493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6F11918-FA17-4F9D-8040-73FBFE39BC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24670" y="1512345"/>
                  <a:ext cx="3380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B0516B7-A28D-4333-BBBC-4E2769D7E427}"/>
                    </a:ext>
                  </a:extLst>
                </p14:cNvPr>
                <p14:cNvContentPartPr/>
                <p14:nvPr/>
              </p14:nvContentPartPr>
              <p14:xfrm>
                <a:off x="4536510" y="1813305"/>
                <a:ext cx="94680" cy="2102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B0516B7-A28D-4333-BBBC-4E2769D7E4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7510" y="1804665"/>
                  <a:ext cx="112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D49A363-5A98-49DA-B37B-257E8A139FAE}"/>
                    </a:ext>
                  </a:extLst>
                </p14:cNvPr>
                <p14:cNvContentPartPr/>
                <p14:nvPr/>
              </p14:nvContentPartPr>
              <p14:xfrm>
                <a:off x="4682670" y="1922745"/>
                <a:ext cx="223920" cy="164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D49A363-5A98-49DA-B37B-257E8A139F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4030" y="1913745"/>
                  <a:ext cx="241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2615AFB-BEF1-49A1-AE76-013F1C6EE5F0}"/>
                    </a:ext>
                  </a:extLst>
                </p14:cNvPr>
                <p14:cNvContentPartPr/>
                <p14:nvPr/>
              </p14:nvContentPartPr>
              <p14:xfrm>
                <a:off x="4947270" y="1796745"/>
                <a:ext cx="67320" cy="253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2615AFB-BEF1-49A1-AE76-013F1C6EE5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38630" y="1787745"/>
                  <a:ext cx="8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061DD06-0FBA-4F42-B31A-06D3F88745B2}"/>
                    </a:ext>
                  </a:extLst>
                </p14:cNvPr>
                <p14:cNvContentPartPr/>
                <p14:nvPr/>
              </p14:nvContentPartPr>
              <p14:xfrm>
                <a:off x="5044110" y="1881705"/>
                <a:ext cx="289440" cy="182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061DD06-0FBA-4F42-B31A-06D3F88745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35470" y="1873065"/>
                  <a:ext cx="307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3AFF3D8-9D01-4EBE-9C28-8C485404A61D}"/>
                    </a:ext>
                  </a:extLst>
                </p14:cNvPr>
                <p14:cNvContentPartPr/>
                <p14:nvPr/>
              </p14:nvContentPartPr>
              <p14:xfrm>
                <a:off x="5542710" y="1906185"/>
                <a:ext cx="271440" cy="208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3AFF3D8-9D01-4EBE-9C28-8C485404A6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4070" y="1897545"/>
                  <a:ext cx="289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20762C9-2FFC-4968-A638-947DF4EF2301}"/>
                    </a:ext>
                  </a:extLst>
                </p14:cNvPr>
                <p14:cNvContentPartPr/>
                <p14:nvPr/>
              </p14:nvContentPartPr>
              <p14:xfrm>
                <a:off x="5662230" y="2009505"/>
                <a:ext cx="171360" cy="31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20762C9-2FFC-4968-A638-947DF4EF23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53230" y="2000505"/>
                  <a:ext cx="1890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55044D2C-3E9B-44D8-9544-FDF44D2261CC}"/>
              </a:ext>
            </a:extLst>
          </p:cNvPr>
          <p:cNvGrpSpPr/>
          <p:nvPr/>
        </p:nvGrpSpPr>
        <p:grpSpPr>
          <a:xfrm>
            <a:off x="2702670" y="908625"/>
            <a:ext cx="791280" cy="1029960"/>
            <a:chOff x="2921550" y="915465"/>
            <a:chExt cx="79128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329DA87-2972-4BAA-9612-AAE63EDF8E07}"/>
                    </a:ext>
                  </a:extLst>
                </p14:cNvPr>
                <p14:cNvContentPartPr/>
                <p14:nvPr/>
              </p14:nvContentPartPr>
              <p14:xfrm>
                <a:off x="2921550" y="915465"/>
                <a:ext cx="583560" cy="806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329DA87-2972-4BAA-9612-AAE63EDF8E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2910" y="906465"/>
                  <a:ext cx="60120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BB5ACAF-56C4-4AF5-889E-6374E611299A}"/>
                    </a:ext>
                  </a:extLst>
                </p14:cNvPr>
                <p14:cNvContentPartPr/>
                <p14:nvPr/>
              </p14:nvContentPartPr>
              <p14:xfrm>
                <a:off x="3471630" y="1630785"/>
                <a:ext cx="241200" cy="3146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BB5ACAF-56C4-4AF5-889E-6374E61129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62630" y="1622145"/>
                  <a:ext cx="25884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535C31F-1B47-4BA3-A4CB-331E7734AF23}"/>
              </a:ext>
            </a:extLst>
          </p:cNvPr>
          <p:cNvGrpSpPr/>
          <p:nvPr/>
        </p:nvGrpSpPr>
        <p:grpSpPr>
          <a:xfrm>
            <a:off x="7927020" y="476415"/>
            <a:ext cx="242280" cy="105840"/>
            <a:chOff x="8851830" y="440625"/>
            <a:chExt cx="2422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9869B88-282E-4356-8A6C-54662693BFB8}"/>
                    </a:ext>
                  </a:extLst>
                </p14:cNvPr>
                <p14:cNvContentPartPr/>
                <p14:nvPr/>
              </p14:nvContentPartPr>
              <p14:xfrm>
                <a:off x="8851830" y="440625"/>
                <a:ext cx="200520" cy="18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9869B88-282E-4356-8A6C-54662693BF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42830" y="431625"/>
                  <a:ext cx="218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4646342-266C-4FF4-B15A-531FCC085216}"/>
                    </a:ext>
                  </a:extLst>
                </p14:cNvPr>
                <p14:cNvContentPartPr/>
                <p14:nvPr/>
              </p14:nvContentPartPr>
              <p14:xfrm>
                <a:off x="8896470" y="532425"/>
                <a:ext cx="197640" cy="140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4646342-266C-4FF4-B15A-531FCC0852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87470" y="523425"/>
                  <a:ext cx="2152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54F958CA-DAEB-430B-9907-41FB1FA9295F}"/>
                  </a:ext>
                </a:extLst>
              </p14:cNvPr>
              <p14:cNvContentPartPr/>
              <p14:nvPr/>
            </p14:nvContentPartPr>
            <p14:xfrm>
              <a:off x="5573670" y="1455465"/>
              <a:ext cx="352440" cy="35136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54F958CA-DAEB-430B-9907-41FB1FA929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65030" y="1446465"/>
                <a:ext cx="3700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13C00DFC-70D2-4D0F-8BDD-DE40D6E987D1}"/>
                  </a:ext>
                </a:extLst>
              </p14:cNvPr>
              <p14:cNvContentPartPr/>
              <p14:nvPr/>
            </p14:nvContentPartPr>
            <p14:xfrm>
              <a:off x="5917110" y="1652025"/>
              <a:ext cx="180360" cy="167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13C00DFC-70D2-4D0F-8BDD-DE40D6E987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08110" y="1643025"/>
                <a:ext cx="198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F7E06BB0-5115-4ED6-B7B6-24147854B10A}"/>
                  </a:ext>
                </a:extLst>
              </p14:cNvPr>
              <p14:cNvContentPartPr/>
              <p14:nvPr/>
            </p14:nvContentPartPr>
            <p14:xfrm>
              <a:off x="6465030" y="1690905"/>
              <a:ext cx="335160" cy="147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F7E06BB0-5115-4ED6-B7B6-24147854B10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56030" y="1682265"/>
                <a:ext cx="352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A346F5BA-8AEF-4C88-BC2D-64CBA94BEB02}"/>
                  </a:ext>
                </a:extLst>
              </p14:cNvPr>
              <p14:cNvContentPartPr/>
              <p14:nvPr/>
            </p14:nvContentPartPr>
            <p14:xfrm>
              <a:off x="7076670" y="1439985"/>
              <a:ext cx="241200" cy="24588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A346F5BA-8AEF-4C88-BC2D-64CBA94BEB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67670" y="1430985"/>
                <a:ext cx="2588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6F0DBED9-7CE6-4040-8285-13D0EEF44EDF}"/>
                  </a:ext>
                </a:extLst>
              </p14:cNvPr>
              <p14:cNvContentPartPr/>
              <p14:nvPr/>
            </p14:nvContentPartPr>
            <p14:xfrm>
              <a:off x="7393830" y="1327305"/>
              <a:ext cx="149400" cy="31104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6F0DBED9-7CE6-4040-8285-13D0EEF44ED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84830" y="1318665"/>
                <a:ext cx="1670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4EB55974-37D8-49A1-8693-ADAEFDEC0BC9}"/>
                  </a:ext>
                </a:extLst>
              </p14:cNvPr>
              <p14:cNvContentPartPr/>
              <p14:nvPr/>
            </p14:nvContentPartPr>
            <p14:xfrm>
              <a:off x="7527390" y="1495785"/>
              <a:ext cx="166320" cy="14760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4EB55974-37D8-49A1-8693-ADAEFDEC0BC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18750" y="1486785"/>
                <a:ext cx="183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1F341986-E453-4182-BCA6-235027F0F9F6}"/>
                  </a:ext>
                </a:extLst>
              </p14:cNvPr>
              <p14:cNvContentPartPr/>
              <p14:nvPr/>
            </p14:nvContentPartPr>
            <p14:xfrm>
              <a:off x="7757430" y="1323345"/>
              <a:ext cx="333360" cy="30816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1F341986-E453-4182-BCA6-235027F0F9F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48430" y="1314345"/>
                <a:ext cx="3510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10329873-BE02-402E-896D-BB8482E84152}"/>
                  </a:ext>
                </a:extLst>
              </p14:cNvPr>
              <p14:cNvContentPartPr/>
              <p14:nvPr/>
            </p14:nvContentPartPr>
            <p14:xfrm>
              <a:off x="8092590" y="1529265"/>
              <a:ext cx="181440" cy="15984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10329873-BE02-402E-896D-BB8482E841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83950" y="1520265"/>
                <a:ext cx="199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01115159-640E-4BEF-B2BF-821FE9199F01}"/>
                  </a:ext>
                </a:extLst>
              </p14:cNvPr>
              <p14:cNvContentPartPr/>
              <p14:nvPr/>
            </p14:nvContentPartPr>
            <p14:xfrm>
              <a:off x="5538390" y="1880985"/>
              <a:ext cx="2834280" cy="10404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01115159-640E-4BEF-B2BF-821FE9199F0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29390" y="1872345"/>
                <a:ext cx="2851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8D6F955C-1EDA-4571-8C32-B1C2FEB5ED97}"/>
                  </a:ext>
                </a:extLst>
              </p14:cNvPr>
              <p14:cNvContentPartPr/>
              <p14:nvPr/>
            </p14:nvContentPartPr>
            <p14:xfrm>
              <a:off x="6375390" y="2077905"/>
              <a:ext cx="359640" cy="41796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8D6F955C-1EDA-4571-8C32-B1C2FEB5ED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66390" y="2068905"/>
                <a:ext cx="3772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1DBD621-20F2-45EA-8543-D2C04B9FF2E6}"/>
                  </a:ext>
                </a:extLst>
              </p14:cNvPr>
              <p14:cNvContentPartPr/>
              <p14:nvPr/>
            </p14:nvContentPartPr>
            <p14:xfrm>
              <a:off x="6849870" y="2340345"/>
              <a:ext cx="172440" cy="19512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1DBD621-20F2-45EA-8543-D2C04B9FF2E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41230" y="2331705"/>
                <a:ext cx="190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4D96DC5B-B25B-43FA-A227-3F4AB03CABF6}"/>
                  </a:ext>
                </a:extLst>
              </p14:cNvPr>
              <p14:cNvContentPartPr/>
              <p14:nvPr/>
            </p14:nvContentPartPr>
            <p14:xfrm>
              <a:off x="8605590" y="1778025"/>
              <a:ext cx="155160" cy="273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4D96DC5B-B25B-43FA-A227-3F4AB03CABF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96950" y="1769025"/>
                <a:ext cx="172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D3050AFA-3443-4980-9C0C-60FCE5F85E92}"/>
                  </a:ext>
                </a:extLst>
              </p14:cNvPr>
              <p14:cNvContentPartPr/>
              <p14:nvPr/>
            </p14:nvContentPartPr>
            <p14:xfrm>
              <a:off x="8598750" y="1889625"/>
              <a:ext cx="196920" cy="3852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D3050AFA-3443-4980-9C0C-60FCE5F85E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90110" y="1880985"/>
                <a:ext cx="2145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o 111">
            <a:extLst>
              <a:ext uri="{FF2B5EF4-FFF2-40B4-BE49-F238E27FC236}">
                <a16:creationId xmlns:a16="http://schemas.microsoft.com/office/drawing/2014/main" id="{AEACCB2B-F3BA-4FA5-84E5-0D1E90D42F7E}"/>
              </a:ext>
            </a:extLst>
          </p:cNvPr>
          <p:cNvGrpSpPr/>
          <p:nvPr/>
        </p:nvGrpSpPr>
        <p:grpSpPr>
          <a:xfrm>
            <a:off x="8416020" y="110265"/>
            <a:ext cx="2504160" cy="775440"/>
            <a:chOff x="9626550" y="52905"/>
            <a:chExt cx="2504160" cy="77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DA3AF5C-8ACC-4C05-8C31-72447C2E69E1}"/>
                    </a:ext>
                  </a:extLst>
                </p14:cNvPr>
                <p14:cNvContentPartPr/>
                <p14:nvPr/>
              </p14:nvContentPartPr>
              <p14:xfrm>
                <a:off x="9721230" y="151185"/>
                <a:ext cx="244440" cy="2181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DA3AF5C-8ACC-4C05-8C31-72447C2E69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12230" y="142545"/>
                  <a:ext cx="262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54BB803-1A2D-4CBE-9897-E9776C71230D}"/>
                    </a:ext>
                  </a:extLst>
                </p14:cNvPr>
                <p14:cNvContentPartPr/>
                <p14:nvPr/>
              </p14:nvContentPartPr>
              <p14:xfrm>
                <a:off x="10074030" y="316425"/>
                <a:ext cx="24480" cy="25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54BB803-1A2D-4CBE-9897-E9776C7123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65390" y="307425"/>
                  <a:ext cx="42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DD6838F-A7DD-4990-A25D-EAC5AE039055}"/>
                    </a:ext>
                  </a:extLst>
                </p14:cNvPr>
                <p14:cNvContentPartPr/>
                <p14:nvPr/>
              </p14:nvContentPartPr>
              <p14:xfrm>
                <a:off x="10249710" y="139665"/>
                <a:ext cx="115200" cy="1983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DD6838F-A7DD-4990-A25D-EAC5AE0390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41070" y="131025"/>
                  <a:ext cx="132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478B536F-27C6-4A63-B2DB-F0B30CCF44BC}"/>
                    </a:ext>
                  </a:extLst>
                </p14:cNvPr>
                <p14:cNvContentPartPr/>
                <p14:nvPr/>
              </p14:nvContentPartPr>
              <p14:xfrm>
                <a:off x="10419630" y="52905"/>
                <a:ext cx="19800" cy="741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478B536F-27C6-4A63-B2DB-F0B30CCF44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10990" y="44265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D58B4C3-D09F-4C20-B161-7784F772DCE9}"/>
                    </a:ext>
                  </a:extLst>
                </p14:cNvPr>
                <p14:cNvContentPartPr/>
                <p14:nvPr/>
              </p14:nvContentPartPr>
              <p14:xfrm>
                <a:off x="10494870" y="133185"/>
                <a:ext cx="144360" cy="167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D58B4C3-D09F-4C20-B161-7784F772DC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85870" y="124545"/>
                  <a:ext cx="162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03126DF-3858-46D1-AA63-66662EC6E428}"/>
                    </a:ext>
                  </a:extLst>
                </p14:cNvPr>
                <p14:cNvContentPartPr/>
                <p14:nvPr/>
              </p14:nvContentPartPr>
              <p14:xfrm>
                <a:off x="10706550" y="73425"/>
                <a:ext cx="196200" cy="223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03126DF-3858-46D1-AA63-66662EC6E4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97550" y="64425"/>
                  <a:ext cx="21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FEE0121-ADC8-4896-8436-F84D1CAE4740}"/>
                    </a:ext>
                  </a:extLst>
                </p14:cNvPr>
                <p14:cNvContentPartPr/>
                <p14:nvPr/>
              </p14:nvContentPartPr>
              <p14:xfrm>
                <a:off x="9626550" y="433785"/>
                <a:ext cx="1202400" cy="738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FEE0121-ADC8-4896-8436-F84D1CAE47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17910" y="424785"/>
                  <a:ext cx="1220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CF40892-863A-4287-AA5E-CEB1E67FD24B}"/>
                    </a:ext>
                  </a:extLst>
                </p14:cNvPr>
                <p14:cNvContentPartPr/>
                <p14:nvPr/>
              </p14:nvContentPartPr>
              <p14:xfrm>
                <a:off x="9960630" y="587505"/>
                <a:ext cx="84240" cy="2228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CF40892-863A-4287-AA5E-CEB1E67FD2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51630" y="578865"/>
                  <a:ext cx="101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08CAC32-9D00-424E-9B4E-61F6BFF2CC10}"/>
                    </a:ext>
                  </a:extLst>
                </p14:cNvPr>
                <p14:cNvContentPartPr/>
                <p14:nvPr/>
              </p14:nvContentPartPr>
              <p14:xfrm>
                <a:off x="10099590" y="611985"/>
                <a:ext cx="196920" cy="216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08CAC32-9D00-424E-9B4E-61F6BFF2CC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90950" y="603345"/>
                  <a:ext cx="214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64C5DC3-5712-4E10-A867-4910D7168E9B}"/>
                    </a:ext>
                  </a:extLst>
                </p14:cNvPr>
                <p14:cNvContentPartPr/>
                <p14:nvPr/>
              </p14:nvContentPartPr>
              <p14:xfrm>
                <a:off x="10370670" y="635025"/>
                <a:ext cx="170640" cy="154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64C5DC3-5712-4E10-A867-4910D7168E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61670" y="626025"/>
                  <a:ext cx="188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BDC815E-7FDE-43BF-86EF-212EFD45CEA3}"/>
                    </a:ext>
                  </a:extLst>
                </p14:cNvPr>
                <p14:cNvContentPartPr/>
                <p14:nvPr/>
              </p14:nvContentPartPr>
              <p14:xfrm>
                <a:off x="10914990" y="390225"/>
                <a:ext cx="84240" cy="11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BDC815E-7FDE-43BF-86EF-212EFD45CE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05990" y="381225"/>
                  <a:ext cx="101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E6F0B698-E212-4A23-8CB8-D3889823EEC8}"/>
                    </a:ext>
                  </a:extLst>
                </p14:cNvPr>
                <p14:cNvContentPartPr/>
                <p14:nvPr/>
              </p14:nvContentPartPr>
              <p14:xfrm>
                <a:off x="10876470" y="479865"/>
                <a:ext cx="94320" cy="194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E6F0B698-E212-4A23-8CB8-D3889823EE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67830" y="471225"/>
                  <a:ext cx="111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5DED551F-6674-40E4-95B5-C8A985E7C5E4}"/>
                    </a:ext>
                  </a:extLst>
                </p14:cNvPr>
                <p14:cNvContentPartPr/>
                <p14:nvPr/>
              </p14:nvContentPartPr>
              <p14:xfrm>
                <a:off x="11071590" y="343425"/>
                <a:ext cx="177480" cy="1702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5DED551F-6674-40E4-95B5-C8A985E7C5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2950" y="334785"/>
                  <a:ext cx="195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FD560B84-B82A-41BE-9A65-C2467B672A41}"/>
                    </a:ext>
                  </a:extLst>
                </p14:cNvPr>
                <p14:cNvContentPartPr/>
                <p14:nvPr/>
              </p14:nvContentPartPr>
              <p14:xfrm>
                <a:off x="11223870" y="339465"/>
                <a:ext cx="122760" cy="1519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FD560B84-B82A-41BE-9A65-C2467B672A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15230" y="330825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D185B22-49C8-4409-AE2A-EF6C22A37855}"/>
                    </a:ext>
                  </a:extLst>
                </p14:cNvPr>
                <p14:cNvContentPartPr/>
                <p14:nvPr/>
              </p14:nvContentPartPr>
              <p14:xfrm>
                <a:off x="11309190" y="218145"/>
                <a:ext cx="29520" cy="795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D185B22-49C8-4409-AE2A-EF6C22A3785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00190" y="209505"/>
                  <a:ext cx="47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6A0A2EB-04F7-41CA-9026-54BF6A305DE9}"/>
                    </a:ext>
                  </a:extLst>
                </p14:cNvPr>
                <p14:cNvContentPartPr/>
                <p14:nvPr/>
              </p14:nvContentPartPr>
              <p14:xfrm>
                <a:off x="11398110" y="361065"/>
                <a:ext cx="137520" cy="161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6A0A2EB-04F7-41CA-9026-54BF6A305D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89470" y="352065"/>
                  <a:ext cx="155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EBB2D258-B109-4CA9-B5A6-3852926CA435}"/>
                    </a:ext>
                  </a:extLst>
                </p14:cNvPr>
                <p14:cNvContentPartPr/>
                <p14:nvPr/>
              </p14:nvContentPartPr>
              <p14:xfrm>
                <a:off x="11532750" y="340905"/>
                <a:ext cx="142560" cy="1767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EBB2D258-B109-4CA9-B5A6-3852926CA4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24110" y="331905"/>
                  <a:ext cx="160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38FDA24-04D5-4F1A-8ACD-EAD2B7C29187}"/>
                    </a:ext>
                  </a:extLst>
                </p14:cNvPr>
                <p14:cNvContentPartPr/>
                <p14:nvPr/>
              </p14:nvContentPartPr>
              <p14:xfrm>
                <a:off x="11743710" y="354945"/>
                <a:ext cx="124920" cy="1170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38FDA24-04D5-4F1A-8ACD-EAD2B7C291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35070" y="345945"/>
                  <a:ext cx="14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22C7311-F281-4B2B-AB39-A550344015BF}"/>
                    </a:ext>
                  </a:extLst>
                </p14:cNvPr>
                <p14:cNvContentPartPr/>
                <p14:nvPr/>
              </p14:nvContentPartPr>
              <p14:xfrm>
                <a:off x="11942070" y="232545"/>
                <a:ext cx="188640" cy="207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22C7311-F281-4B2B-AB39-A550344015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933430" y="223905"/>
                  <a:ext cx="20628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AD1732D-2D70-4E46-B53E-FF8394B87FEF}"/>
              </a:ext>
            </a:extLst>
          </p:cNvPr>
          <p:cNvGrpSpPr/>
          <p:nvPr/>
        </p:nvGrpSpPr>
        <p:grpSpPr>
          <a:xfrm>
            <a:off x="9055950" y="1586865"/>
            <a:ext cx="2357640" cy="762480"/>
            <a:chOff x="9735270" y="1727265"/>
            <a:chExt cx="2357640" cy="7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BBE3CF4-D6CB-422E-B835-67AC892E44C6}"/>
                    </a:ext>
                  </a:extLst>
                </p14:cNvPr>
                <p14:cNvContentPartPr/>
                <p14:nvPr/>
              </p14:nvContentPartPr>
              <p14:xfrm>
                <a:off x="9803670" y="1745625"/>
                <a:ext cx="239400" cy="2120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BBE3CF4-D6CB-422E-B835-67AC892E44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95030" y="1736985"/>
                  <a:ext cx="257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5713134-5B99-4C26-AB89-6053E5389B91}"/>
                    </a:ext>
                  </a:extLst>
                </p14:cNvPr>
                <p14:cNvContentPartPr/>
                <p14:nvPr/>
              </p14:nvContentPartPr>
              <p14:xfrm>
                <a:off x="10169430" y="1917345"/>
                <a:ext cx="30600" cy="212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5713134-5B99-4C26-AB89-6053E538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60430" y="1908345"/>
                  <a:ext cx="48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9987A8F-7100-4C85-92D5-AB18646E0283}"/>
                    </a:ext>
                  </a:extLst>
                </p14:cNvPr>
                <p14:cNvContentPartPr/>
                <p14:nvPr/>
              </p14:nvContentPartPr>
              <p14:xfrm>
                <a:off x="9735270" y="2063865"/>
                <a:ext cx="1286640" cy="104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9987A8F-7100-4C85-92D5-AB18646E02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6270" y="2054865"/>
                  <a:ext cx="1304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E2DCE2F-403F-41D7-AB51-026FFCD1FCD6}"/>
                    </a:ext>
                  </a:extLst>
                </p14:cNvPr>
                <p14:cNvContentPartPr/>
                <p14:nvPr/>
              </p14:nvContentPartPr>
              <p14:xfrm>
                <a:off x="10163310" y="2267985"/>
                <a:ext cx="17280" cy="2217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E2DCE2F-403F-41D7-AB51-026FFCD1FC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54310" y="2259345"/>
                  <a:ext cx="34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5C38D41-6C4D-4870-A6CC-791A3B189C7F}"/>
                    </a:ext>
                  </a:extLst>
                </p14:cNvPr>
                <p14:cNvContentPartPr/>
                <p14:nvPr/>
              </p14:nvContentPartPr>
              <p14:xfrm>
                <a:off x="10218750" y="2281305"/>
                <a:ext cx="216000" cy="1886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5C38D41-6C4D-4870-A6CC-791A3B189C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9750" y="2272665"/>
                  <a:ext cx="23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FA2F714-1E4D-40FF-9CCB-D10C8245A174}"/>
                    </a:ext>
                  </a:extLst>
                </p14:cNvPr>
                <p14:cNvContentPartPr/>
                <p14:nvPr/>
              </p14:nvContentPartPr>
              <p14:xfrm>
                <a:off x="10484070" y="2243145"/>
                <a:ext cx="185040" cy="199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FA2F714-1E4D-40FF-9CCB-D10C8245A1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75070" y="2234505"/>
                  <a:ext cx="202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9B9AC1C-0095-4682-9777-54A70072B18E}"/>
                    </a:ext>
                  </a:extLst>
                </p14:cNvPr>
                <p14:cNvContentPartPr/>
                <p14:nvPr/>
              </p14:nvContentPartPr>
              <p14:xfrm>
                <a:off x="11036670" y="2028945"/>
                <a:ext cx="164520" cy="14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9B9AC1C-0095-4682-9777-54A70072B1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27670" y="2019945"/>
                  <a:ext cx="182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6C9A357-D69D-4912-B95C-926D5D7D5C9F}"/>
                    </a:ext>
                  </a:extLst>
                </p14:cNvPr>
                <p14:cNvContentPartPr/>
                <p14:nvPr/>
              </p14:nvContentPartPr>
              <p14:xfrm>
                <a:off x="11083470" y="2137665"/>
                <a:ext cx="101160" cy="212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6C9A357-D69D-4912-B95C-926D5D7D5C9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74470" y="2129025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FB252D3-A353-4A11-8515-6EABB8F1E6FF}"/>
                    </a:ext>
                  </a:extLst>
                </p14:cNvPr>
                <p14:cNvContentPartPr/>
                <p14:nvPr/>
              </p14:nvContentPartPr>
              <p14:xfrm>
                <a:off x="11275710" y="1895385"/>
                <a:ext cx="143640" cy="2109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FB252D3-A353-4A11-8515-6EABB8F1E6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66710" y="1886745"/>
                  <a:ext cx="161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FF6F636-8A17-49D9-AB52-3802CF0587CD}"/>
                    </a:ext>
                  </a:extLst>
                </p14:cNvPr>
                <p14:cNvContentPartPr/>
                <p14:nvPr/>
              </p14:nvContentPartPr>
              <p14:xfrm>
                <a:off x="11451750" y="1896105"/>
                <a:ext cx="21240" cy="173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FF6F636-8A17-49D9-AB52-3802CF0587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42750" y="1887465"/>
                  <a:ext cx="3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DF2B4FA-8BDE-4FD6-A72C-215465B9E82E}"/>
                    </a:ext>
                  </a:extLst>
                </p14:cNvPr>
                <p14:cNvContentPartPr/>
                <p14:nvPr/>
              </p14:nvContentPartPr>
              <p14:xfrm>
                <a:off x="11484870" y="1727265"/>
                <a:ext cx="10080" cy="406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DF2B4FA-8BDE-4FD6-A72C-215465B9E8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75870" y="1718625"/>
                  <a:ext cx="27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23EC907-E94B-4C3D-95A0-33D7992ABB55}"/>
                    </a:ext>
                  </a:extLst>
                </p14:cNvPr>
                <p14:cNvContentPartPr/>
                <p14:nvPr/>
              </p14:nvContentPartPr>
              <p14:xfrm>
                <a:off x="11555430" y="1887465"/>
                <a:ext cx="132480" cy="2120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23EC907-E94B-4C3D-95A0-33D7992ABB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46430" y="1878465"/>
                  <a:ext cx="150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889710D-F94C-476F-BCC2-D6E19F41F366}"/>
                    </a:ext>
                  </a:extLst>
                </p14:cNvPr>
                <p14:cNvContentPartPr/>
                <p14:nvPr/>
              </p14:nvContentPartPr>
              <p14:xfrm>
                <a:off x="11672430" y="1850025"/>
                <a:ext cx="144360" cy="223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889710D-F94C-476F-BCC2-D6E19F41F36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63430" y="1841385"/>
                  <a:ext cx="162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608ACB5-C36E-4625-93DC-DD32AC971916}"/>
                    </a:ext>
                  </a:extLst>
                </p14:cNvPr>
                <p14:cNvContentPartPr/>
                <p14:nvPr/>
              </p14:nvContentPartPr>
              <p14:xfrm>
                <a:off x="11579910" y="2302905"/>
                <a:ext cx="205560" cy="1317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608ACB5-C36E-4625-93DC-DD32AC9719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70910" y="2293905"/>
                  <a:ext cx="22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1FD5A5A-B6BF-4BC4-8440-6682B3463777}"/>
                    </a:ext>
                  </a:extLst>
                </p14:cNvPr>
                <p14:cNvContentPartPr/>
                <p14:nvPr/>
              </p14:nvContentPartPr>
              <p14:xfrm>
                <a:off x="11850990" y="2161785"/>
                <a:ext cx="241920" cy="1879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1FD5A5A-B6BF-4BC4-8440-6682B34637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842350" y="2152785"/>
                  <a:ext cx="2595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52952845-5FE1-4A81-BD32-7090CD22D024}"/>
              </a:ext>
            </a:extLst>
          </p:cNvPr>
          <p:cNvGrpSpPr/>
          <p:nvPr/>
        </p:nvGrpSpPr>
        <p:grpSpPr>
          <a:xfrm>
            <a:off x="531510" y="2841465"/>
            <a:ext cx="759600" cy="451440"/>
            <a:chOff x="531510" y="2841465"/>
            <a:chExt cx="75960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322CCCA-8B7A-4000-98BF-D3E824F99761}"/>
                    </a:ext>
                  </a:extLst>
                </p14:cNvPr>
                <p14:cNvContentPartPr/>
                <p14:nvPr/>
              </p14:nvContentPartPr>
              <p14:xfrm>
                <a:off x="734550" y="2938305"/>
                <a:ext cx="26280" cy="2970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322CCCA-8B7A-4000-98BF-D3E824F997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5550" y="2929305"/>
                  <a:ext cx="43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126C617-0C67-4F9D-B1C3-39F5459EB663}"/>
                    </a:ext>
                  </a:extLst>
                </p14:cNvPr>
                <p14:cNvContentPartPr/>
                <p14:nvPr/>
              </p14:nvContentPartPr>
              <p14:xfrm>
                <a:off x="531510" y="2939025"/>
                <a:ext cx="333720" cy="353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126C617-0C67-4F9D-B1C3-39F5459EB6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2870" y="2930025"/>
                  <a:ext cx="3513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D37E199-F8F7-408E-ABAE-13B601433DBB}"/>
                    </a:ext>
                  </a:extLst>
                </p14:cNvPr>
                <p14:cNvContentPartPr/>
                <p14:nvPr/>
              </p14:nvContentPartPr>
              <p14:xfrm>
                <a:off x="893670" y="2841465"/>
                <a:ext cx="397440" cy="4237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D37E199-F8F7-408E-ABAE-13B601433D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4670" y="2832465"/>
                  <a:ext cx="41508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F01668E7-A349-4015-BE81-FED4674E1F08}"/>
              </a:ext>
            </a:extLst>
          </p:cNvPr>
          <p:cNvGrpSpPr/>
          <p:nvPr/>
        </p:nvGrpSpPr>
        <p:grpSpPr>
          <a:xfrm>
            <a:off x="1722390" y="2859105"/>
            <a:ext cx="2395080" cy="368640"/>
            <a:chOff x="1722390" y="2859105"/>
            <a:chExt cx="23950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4D520E6-7D53-4EBF-A70A-8E3546A55BB2}"/>
                    </a:ext>
                  </a:extLst>
                </p14:cNvPr>
                <p14:cNvContentPartPr/>
                <p14:nvPr/>
              </p14:nvContentPartPr>
              <p14:xfrm>
                <a:off x="1722390" y="3124785"/>
                <a:ext cx="103680" cy="1029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4D520E6-7D53-4EBF-A70A-8E3546A55B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13390" y="3116145"/>
                  <a:ext cx="12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9B03B3E-A555-4C4C-B228-393423235C3B}"/>
                    </a:ext>
                  </a:extLst>
                </p14:cNvPr>
                <p14:cNvContentPartPr/>
                <p14:nvPr/>
              </p14:nvContentPartPr>
              <p14:xfrm>
                <a:off x="1911030" y="3141345"/>
                <a:ext cx="211680" cy="766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9B03B3E-A555-4C4C-B228-393423235C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02390" y="3132705"/>
                  <a:ext cx="229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8900AFE-1C7E-4D95-8365-D53545BC69CD}"/>
                    </a:ext>
                  </a:extLst>
                </p14:cNvPr>
                <p14:cNvContentPartPr/>
                <p14:nvPr/>
              </p14:nvContentPartPr>
              <p14:xfrm>
                <a:off x="2184630" y="3032265"/>
                <a:ext cx="138600" cy="1486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8900AFE-1C7E-4D95-8365-D53545BC69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75990" y="3023265"/>
                  <a:ext cx="156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AEEC9CE-6403-463A-A193-34E16DABC786}"/>
                    </a:ext>
                  </a:extLst>
                </p14:cNvPr>
                <p14:cNvContentPartPr/>
                <p14:nvPr/>
              </p14:nvContentPartPr>
              <p14:xfrm>
                <a:off x="2429070" y="3063585"/>
                <a:ext cx="199080" cy="1022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AEEC9CE-6403-463A-A193-34E16DABC78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20430" y="3054585"/>
                  <a:ext cx="216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CD6B0EB-432C-4C0C-A7EE-FE21CB76DAA3}"/>
                    </a:ext>
                  </a:extLst>
                </p14:cNvPr>
                <p14:cNvContentPartPr/>
                <p14:nvPr/>
              </p14:nvContentPartPr>
              <p14:xfrm>
                <a:off x="2681430" y="3053145"/>
                <a:ext cx="230040" cy="1130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CD6B0EB-432C-4C0C-A7EE-FE21CB76DA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2790" y="3044505"/>
                  <a:ext cx="24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2190AEA-0ED3-49BC-8A04-7425C8A1F231}"/>
                    </a:ext>
                  </a:extLst>
                </p14:cNvPr>
                <p14:cNvContentPartPr/>
                <p14:nvPr/>
              </p14:nvContentPartPr>
              <p14:xfrm>
                <a:off x="2823270" y="2897265"/>
                <a:ext cx="63720" cy="1000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2190AEA-0ED3-49BC-8A04-7425C8A1F2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14270" y="2888265"/>
                  <a:ext cx="81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DE1344E-DBEB-47E9-8A95-8AB0D25CF913}"/>
                    </a:ext>
                  </a:extLst>
                </p14:cNvPr>
                <p14:cNvContentPartPr/>
                <p14:nvPr/>
              </p14:nvContentPartPr>
              <p14:xfrm>
                <a:off x="2983830" y="3051705"/>
                <a:ext cx="505440" cy="149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DE1344E-DBEB-47E9-8A95-8AB0D25CF91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75190" y="3042705"/>
                  <a:ext cx="523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8E9E874E-1B9B-4CAD-AB9F-945755E7D82E}"/>
                    </a:ext>
                  </a:extLst>
                </p14:cNvPr>
                <p14:cNvContentPartPr/>
                <p14:nvPr/>
              </p14:nvContentPartPr>
              <p14:xfrm>
                <a:off x="3446070" y="2859105"/>
                <a:ext cx="267120" cy="3103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8E9E874E-1B9B-4CAD-AB9F-945755E7D8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7070" y="2850105"/>
                  <a:ext cx="284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74F33B7-C450-4BFA-84C6-C6A31E71EA0D}"/>
                    </a:ext>
                  </a:extLst>
                </p14:cNvPr>
                <p14:cNvContentPartPr/>
                <p14:nvPr/>
              </p14:nvContentPartPr>
              <p14:xfrm>
                <a:off x="3673230" y="2982225"/>
                <a:ext cx="164520" cy="1702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74F33B7-C450-4BFA-84C6-C6A31E71EA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64590" y="2973225"/>
                  <a:ext cx="182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656B0E7-3B2F-431D-A6B8-2E7607F75657}"/>
                    </a:ext>
                  </a:extLst>
                </p14:cNvPr>
                <p14:cNvContentPartPr/>
                <p14:nvPr/>
              </p14:nvContentPartPr>
              <p14:xfrm>
                <a:off x="4035030" y="2987625"/>
                <a:ext cx="58320" cy="27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656B0E7-3B2F-431D-A6B8-2E7607F7565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6030" y="2978985"/>
                  <a:ext cx="7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DE61EDF-7BB1-4E65-BE41-7D9F4E062B4F}"/>
                    </a:ext>
                  </a:extLst>
                </p14:cNvPr>
                <p14:cNvContentPartPr/>
                <p14:nvPr/>
              </p14:nvContentPartPr>
              <p14:xfrm>
                <a:off x="4063830" y="3198225"/>
                <a:ext cx="53640" cy="219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DE61EDF-7BB1-4E65-BE41-7D9F4E062B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55190" y="3189585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81B46168-0684-44CF-883F-A769F61878AA}"/>
              </a:ext>
            </a:extLst>
          </p:cNvPr>
          <p:cNvGrpSpPr/>
          <p:nvPr/>
        </p:nvGrpSpPr>
        <p:grpSpPr>
          <a:xfrm>
            <a:off x="4652070" y="2875665"/>
            <a:ext cx="1740600" cy="408600"/>
            <a:chOff x="4652070" y="2875665"/>
            <a:chExt cx="174060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049FEF0-6726-4EEF-B8B5-0CF326D312E1}"/>
                    </a:ext>
                  </a:extLst>
                </p14:cNvPr>
                <p14:cNvContentPartPr/>
                <p14:nvPr/>
              </p14:nvContentPartPr>
              <p14:xfrm>
                <a:off x="4652070" y="2875665"/>
                <a:ext cx="290520" cy="3798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049FEF0-6726-4EEF-B8B5-0CF326D312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3070" y="2866665"/>
                  <a:ext cx="3081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4E7CD3E-B602-46CA-9BCF-4F44999638E5}"/>
                    </a:ext>
                  </a:extLst>
                </p14:cNvPr>
                <p14:cNvContentPartPr/>
                <p14:nvPr/>
              </p14:nvContentPartPr>
              <p14:xfrm>
                <a:off x="5098830" y="3041625"/>
                <a:ext cx="200160" cy="224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4E7CD3E-B602-46CA-9BCF-4F44999638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90190" y="3032625"/>
                  <a:ext cx="217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02D9610-2F9F-4B78-83AE-D44349B9A0BA}"/>
                    </a:ext>
                  </a:extLst>
                </p14:cNvPr>
                <p14:cNvContentPartPr/>
                <p14:nvPr/>
              </p14:nvContentPartPr>
              <p14:xfrm>
                <a:off x="5061030" y="3181665"/>
                <a:ext cx="128520" cy="291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02D9610-2F9F-4B78-83AE-D44349B9A0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2390" y="3172665"/>
                  <a:ext cx="146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EACB4AF-1E7A-45B7-BEF2-2795A7159ECE}"/>
                    </a:ext>
                  </a:extLst>
                </p14:cNvPr>
                <p14:cNvContentPartPr/>
                <p14:nvPr/>
              </p14:nvContentPartPr>
              <p14:xfrm>
                <a:off x="5344710" y="3194265"/>
                <a:ext cx="297000" cy="900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EACB4AF-1E7A-45B7-BEF2-2795A7159E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5710" y="3185265"/>
                  <a:ext cx="314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4EBBF83-156D-439D-B2D0-D1EDC1D98E20}"/>
                    </a:ext>
                  </a:extLst>
                </p14:cNvPr>
                <p14:cNvContentPartPr/>
                <p14:nvPr/>
              </p14:nvContentPartPr>
              <p14:xfrm>
                <a:off x="5680590" y="3216585"/>
                <a:ext cx="81720" cy="51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4EBBF83-156D-439D-B2D0-D1EDC1D98E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71590" y="3207585"/>
                  <a:ext cx="99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B7C4501-AE60-4029-A2E7-84D4ECC1B901}"/>
                    </a:ext>
                  </a:extLst>
                </p14:cNvPr>
                <p14:cNvContentPartPr/>
                <p14:nvPr/>
              </p14:nvContentPartPr>
              <p14:xfrm>
                <a:off x="5709750" y="3044505"/>
                <a:ext cx="203760" cy="2106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B7C4501-AE60-4029-A2E7-84D4ECC1B9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01110" y="3035865"/>
                  <a:ext cx="221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502C48D-684D-4AAC-945F-3C99084323C1}"/>
                    </a:ext>
                  </a:extLst>
                </p14:cNvPr>
                <p14:cNvContentPartPr/>
                <p14:nvPr/>
              </p14:nvContentPartPr>
              <p14:xfrm>
                <a:off x="6155790" y="3131265"/>
                <a:ext cx="236880" cy="302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502C48D-684D-4AAC-945F-3C99084323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46790" y="3122265"/>
                  <a:ext cx="254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80E8FE8-4203-4D04-9086-1C92351F976B}"/>
                    </a:ext>
                  </a:extLst>
                </p14:cNvPr>
                <p14:cNvContentPartPr/>
                <p14:nvPr/>
              </p14:nvContentPartPr>
              <p14:xfrm>
                <a:off x="6192150" y="3235665"/>
                <a:ext cx="177480" cy="129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80E8FE8-4203-4D04-9086-1C92351F97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83510" y="3226665"/>
                  <a:ext cx="1951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6BE2272C-7702-476E-8519-CE6BBC1AD7A6}"/>
              </a:ext>
            </a:extLst>
          </p:cNvPr>
          <p:cNvGrpSpPr/>
          <p:nvPr/>
        </p:nvGrpSpPr>
        <p:grpSpPr>
          <a:xfrm>
            <a:off x="6692190" y="2901585"/>
            <a:ext cx="1092960" cy="355320"/>
            <a:chOff x="6692190" y="2901585"/>
            <a:chExt cx="10929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048DEA5-6416-43D8-AF9B-DAC880A7F421}"/>
                    </a:ext>
                  </a:extLst>
                </p14:cNvPr>
                <p14:cNvContentPartPr/>
                <p14:nvPr/>
              </p14:nvContentPartPr>
              <p14:xfrm>
                <a:off x="6692190" y="3011025"/>
                <a:ext cx="229680" cy="2458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048DEA5-6416-43D8-AF9B-DAC880A7F42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3190" y="3002385"/>
                  <a:ext cx="24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4D78B56B-6AAD-4211-8182-E67F9BD03BAE}"/>
                    </a:ext>
                  </a:extLst>
                </p14:cNvPr>
                <p14:cNvContentPartPr/>
                <p14:nvPr/>
              </p14:nvContentPartPr>
              <p14:xfrm>
                <a:off x="7018710" y="3084105"/>
                <a:ext cx="311040" cy="1342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4D78B56B-6AAD-4211-8182-E67F9BD03B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09710" y="3075465"/>
                  <a:ext cx="328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22EFDFA3-9D9B-4B62-9611-0DDE73B8553E}"/>
                    </a:ext>
                  </a:extLst>
                </p14:cNvPr>
                <p14:cNvContentPartPr/>
                <p14:nvPr/>
              </p14:nvContentPartPr>
              <p14:xfrm>
                <a:off x="7496790" y="2901585"/>
                <a:ext cx="288360" cy="2415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22EFDFA3-9D9B-4B62-9611-0DDE73B855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88150" y="2892585"/>
                  <a:ext cx="3060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DB16E192-834C-472F-BE7F-CD3496A66AF3}"/>
              </a:ext>
            </a:extLst>
          </p:cNvPr>
          <p:cNvGrpSpPr/>
          <p:nvPr/>
        </p:nvGrpSpPr>
        <p:grpSpPr>
          <a:xfrm>
            <a:off x="4661790" y="3645345"/>
            <a:ext cx="1431360" cy="494280"/>
            <a:chOff x="4661790" y="3645345"/>
            <a:chExt cx="143136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0600C05-39C6-4CE1-AC8E-24BD753E0014}"/>
                    </a:ext>
                  </a:extLst>
                </p14:cNvPr>
                <p14:cNvContentPartPr/>
                <p14:nvPr/>
              </p14:nvContentPartPr>
              <p14:xfrm>
                <a:off x="4661790" y="3645345"/>
                <a:ext cx="306720" cy="377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0600C05-39C6-4CE1-AC8E-24BD753E00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52790" y="3636345"/>
                  <a:ext cx="324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66643E91-A365-4365-BD59-A6038244D19E}"/>
                    </a:ext>
                  </a:extLst>
                </p14:cNvPr>
                <p14:cNvContentPartPr/>
                <p14:nvPr/>
              </p14:nvContentPartPr>
              <p14:xfrm>
                <a:off x="5109270" y="3878265"/>
                <a:ext cx="182880" cy="2296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66643E91-A365-4365-BD59-A6038244D1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00630" y="3869265"/>
                  <a:ext cx="200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328F9F0-7B9D-4E5C-97F9-B06E9A94AC7B}"/>
                    </a:ext>
                  </a:extLst>
                </p14:cNvPr>
                <p14:cNvContentPartPr/>
                <p14:nvPr/>
              </p14:nvContentPartPr>
              <p14:xfrm>
                <a:off x="5110350" y="4033425"/>
                <a:ext cx="101880" cy="23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328F9F0-7B9D-4E5C-97F9-B06E9A94AC7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01350" y="4024785"/>
                  <a:ext cx="11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5D91E8A-ACAB-4047-B6F6-9C0F8E62E6C3}"/>
                    </a:ext>
                  </a:extLst>
                </p14:cNvPr>
                <p14:cNvContentPartPr/>
                <p14:nvPr/>
              </p14:nvContentPartPr>
              <p14:xfrm>
                <a:off x="5426790" y="4004985"/>
                <a:ext cx="280800" cy="1346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5D91E8A-ACAB-4047-B6F6-9C0F8E62E6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8150" y="3995985"/>
                  <a:ext cx="29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D218C045-88E1-453B-AB5D-F3A7C490C44F}"/>
                    </a:ext>
                  </a:extLst>
                </p14:cNvPr>
                <p14:cNvContentPartPr/>
                <p14:nvPr/>
              </p14:nvContentPartPr>
              <p14:xfrm>
                <a:off x="5677350" y="4017225"/>
                <a:ext cx="177840" cy="921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D218C045-88E1-453B-AB5D-F3A7C490C4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8350" y="4008225"/>
                  <a:ext cx="195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03FEDE0-8653-46E9-AE71-866FDD19F641}"/>
                    </a:ext>
                  </a:extLst>
                </p14:cNvPr>
                <p14:cNvContentPartPr/>
                <p14:nvPr/>
              </p14:nvContentPartPr>
              <p14:xfrm>
                <a:off x="5761950" y="3865665"/>
                <a:ext cx="88560" cy="651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03FEDE0-8653-46E9-AE71-866FDD19F64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53310" y="3857025"/>
                  <a:ext cx="106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0EE7B94-05ED-466E-B61A-66BF033AF7D5}"/>
                    </a:ext>
                  </a:extLst>
                </p14:cNvPr>
                <p14:cNvContentPartPr/>
                <p14:nvPr/>
              </p14:nvContentPartPr>
              <p14:xfrm>
                <a:off x="5879670" y="3936225"/>
                <a:ext cx="213480" cy="175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0EE7B94-05ED-466E-B61A-66BF033AF7D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70670" y="3927225"/>
                  <a:ext cx="2311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1D07DC3E-7EDF-435E-B203-65CBC200E0BC}"/>
              </a:ext>
            </a:extLst>
          </p:cNvPr>
          <p:cNvGrpSpPr/>
          <p:nvPr/>
        </p:nvGrpSpPr>
        <p:grpSpPr>
          <a:xfrm>
            <a:off x="6411750" y="3697545"/>
            <a:ext cx="1761840" cy="378000"/>
            <a:chOff x="6411750" y="3697545"/>
            <a:chExt cx="176184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85E8A00-96AA-40EE-A136-71DF0E554158}"/>
                    </a:ext>
                  </a:extLst>
                </p14:cNvPr>
                <p14:cNvContentPartPr/>
                <p14:nvPr/>
              </p14:nvContentPartPr>
              <p14:xfrm>
                <a:off x="6419310" y="3913545"/>
                <a:ext cx="188640" cy="216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85E8A00-96AA-40EE-A136-71DF0E5541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0310" y="3904545"/>
                  <a:ext cx="20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186035C-D42F-4D4D-A757-B166E3F41C4A}"/>
                    </a:ext>
                  </a:extLst>
                </p14:cNvPr>
                <p14:cNvContentPartPr/>
                <p14:nvPr/>
              </p14:nvContentPartPr>
              <p14:xfrm>
                <a:off x="6411750" y="4055025"/>
                <a:ext cx="176400" cy="205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186035C-D42F-4D4D-A757-B166E3F41C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02750" y="4046385"/>
                  <a:ext cx="194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A4DDD00-1F3B-4C9D-9DCF-CAA03825BAFE}"/>
                    </a:ext>
                  </a:extLst>
                </p14:cNvPr>
                <p14:cNvContentPartPr/>
                <p14:nvPr/>
              </p14:nvContentPartPr>
              <p14:xfrm>
                <a:off x="6823590" y="3769545"/>
                <a:ext cx="70200" cy="222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A4DDD00-1F3B-4C9D-9DCF-CAA03825BA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14590" y="3760905"/>
                  <a:ext cx="87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577C12B-CCB8-4C99-A8DF-7A9AE61D36F3}"/>
                    </a:ext>
                  </a:extLst>
                </p14:cNvPr>
                <p14:cNvContentPartPr/>
                <p14:nvPr/>
              </p14:nvContentPartPr>
              <p14:xfrm>
                <a:off x="6953910" y="3812745"/>
                <a:ext cx="181440" cy="1670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577C12B-CCB8-4C99-A8DF-7A9AE61D36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44910" y="3804105"/>
                  <a:ext cx="199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8CFD43C-CD25-412D-960D-7892A17E641B}"/>
                    </a:ext>
                  </a:extLst>
                </p14:cNvPr>
                <p14:cNvContentPartPr/>
                <p14:nvPr/>
              </p14:nvContentPartPr>
              <p14:xfrm>
                <a:off x="7170990" y="3803385"/>
                <a:ext cx="179640" cy="1609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8CFD43C-CD25-412D-960D-7892A17E64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62350" y="3794385"/>
                  <a:ext cx="197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9026656-3DD7-4219-8E3D-5962DAE09598}"/>
                    </a:ext>
                  </a:extLst>
                </p14:cNvPr>
                <p14:cNvContentPartPr/>
                <p14:nvPr/>
              </p14:nvContentPartPr>
              <p14:xfrm>
                <a:off x="7431270" y="3832185"/>
                <a:ext cx="340560" cy="979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9026656-3DD7-4219-8E3D-5962DAE095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22630" y="3823185"/>
                  <a:ext cx="358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AD4AC29-C67A-4384-B003-1E7C059380D4}"/>
                    </a:ext>
                  </a:extLst>
                </p14:cNvPr>
                <p14:cNvContentPartPr/>
                <p14:nvPr/>
              </p14:nvContentPartPr>
              <p14:xfrm>
                <a:off x="7887390" y="3697545"/>
                <a:ext cx="286200" cy="2462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AD4AC29-C67A-4384-B003-1E7C059380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78390" y="3688905"/>
                  <a:ext cx="3038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08E9FEE7-A144-4972-9F01-22D633E77996}"/>
              </a:ext>
            </a:extLst>
          </p:cNvPr>
          <p:cNvGrpSpPr/>
          <p:nvPr/>
        </p:nvGrpSpPr>
        <p:grpSpPr>
          <a:xfrm>
            <a:off x="402270" y="3471465"/>
            <a:ext cx="3170160" cy="517680"/>
            <a:chOff x="402270" y="3471465"/>
            <a:chExt cx="31701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BBC2461-AD65-4B75-8B40-2FCB05C0860C}"/>
                    </a:ext>
                  </a:extLst>
                </p14:cNvPr>
                <p14:cNvContentPartPr/>
                <p14:nvPr/>
              </p14:nvContentPartPr>
              <p14:xfrm>
                <a:off x="402270" y="3584505"/>
                <a:ext cx="136080" cy="3060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BBC2461-AD65-4B75-8B40-2FCB05C086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3630" y="3575505"/>
                  <a:ext cx="153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0B73673-40C8-493B-A6F8-641B1B3557EE}"/>
                    </a:ext>
                  </a:extLst>
                </p14:cNvPr>
                <p14:cNvContentPartPr/>
                <p14:nvPr/>
              </p14:nvContentPartPr>
              <p14:xfrm>
                <a:off x="611430" y="3715545"/>
                <a:ext cx="208440" cy="1285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0B73673-40C8-493B-A6F8-641B1B3557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2790" y="3706905"/>
                  <a:ext cx="226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38D76C83-5CE4-436F-9F8F-8A8AD2250DCF}"/>
                    </a:ext>
                  </a:extLst>
                </p14:cNvPr>
                <p14:cNvContentPartPr/>
                <p14:nvPr/>
              </p14:nvContentPartPr>
              <p14:xfrm>
                <a:off x="838590" y="3713745"/>
                <a:ext cx="133920" cy="1263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8D76C83-5CE4-436F-9F8F-8A8AD2250D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9950" y="3705105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F632614-ECE8-4C4C-93DF-922AE58771F4}"/>
                    </a:ext>
                  </a:extLst>
                </p14:cNvPr>
                <p14:cNvContentPartPr/>
                <p14:nvPr/>
              </p14:nvContentPartPr>
              <p14:xfrm>
                <a:off x="1041270" y="3723465"/>
                <a:ext cx="65880" cy="2656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F632614-ECE8-4C4C-93DF-922AE58771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2270" y="3714825"/>
                  <a:ext cx="83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FB6A2C0-06AE-40AA-99F1-B3800D0D9922}"/>
                    </a:ext>
                  </a:extLst>
                </p14:cNvPr>
                <p14:cNvContentPartPr/>
                <p14:nvPr/>
              </p14:nvContentPartPr>
              <p14:xfrm>
                <a:off x="1028310" y="3711225"/>
                <a:ext cx="105840" cy="1224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FB6A2C0-06AE-40AA-99F1-B3800D0D99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9670" y="3702225"/>
                  <a:ext cx="123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0C3227F4-5274-4E11-BC02-341AFFD806B9}"/>
                    </a:ext>
                  </a:extLst>
                </p14:cNvPr>
                <p14:cNvContentPartPr/>
                <p14:nvPr/>
              </p14:nvContentPartPr>
              <p14:xfrm>
                <a:off x="1185270" y="3668745"/>
                <a:ext cx="250200" cy="1098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0C3227F4-5274-4E11-BC02-341AFFD806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76270" y="3660105"/>
                  <a:ext cx="267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548A695-291B-4257-9791-B31E4CBBF8FD}"/>
                    </a:ext>
                  </a:extLst>
                </p14:cNvPr>
                <p14:cNvContentPartPr/>
                <p14:nvPr/>
              </p14:nvContentPartPr>
              <p14:xfrm>
                <a:off x="1434390" y="3673425"/>
                <a:ext cx="204840" cy="968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548A695-291B-4257-9791-B31E4CBBF8F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25750" y="3664425"/>
                  <a:ext cx="222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7B35C70-7DF7-4B4C-9FE9-E6AC5381D0A2}"/>
                    </a:ext>
                  </a:extLst>
                </p14:cNvPr>
                <p14:cNvContentPartPr/>
                <p14:nvPr/>
              </p14:nvContentPartPr>
              <p14:xfrm>
                <a:off x="1591710" y="3471465"/>
                <a:ext cx="110880" cy="215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7B35C70-7DF7-4B4C-9FE9-E6AC5381D0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83070" y="3462465"/>
                  <a:ext cx="128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ECC92E7-2346-4D84-B8F9-37E65005AC1B}"/>
                    </a:ext>
                  </a:extLst>
                </p14:cNvPr>
                <p14:cNvContentPartPr/>
                <p14:nvPr/>
              </p14:nvContentPartPr>
              <p14:xfrm>
                <a:off x="1763790" y="3492345"/>
                <a:ext cx="241920" cy="3934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ECC92E7-2346-4D84-B8F9-37E65005AC1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55150" y="3483705"/>
                  <a:ext cx="259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FEAB855-DD46-4B90-8BE1-DBCAD6ABCBC4}"/>
                    </a:ext>
                  </a:extLst>
                </p14:cNvPr>
                <p14:cNvContentPartPr/>
                <p14:nvPr/>
              </p14:nvContentPartPr>
              <p14:xfrm>
                <a:off x="2090310" y="3671985"/>
                <a:ext cx="192960" cy="1242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FEAB855-DD46-4B90-8BE1-DBCAD6ABCB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81670" y="3662985"/>
                  <a:ext cx="210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A4B5A998-980A-427E-8CC8-A0EE0B9C0845}"/>
                    </a:ext>
                  </a:extLst>
                </p14:cNvPr>
                <p14:cNvContentPartPr/>
                <p14:nvPr/>
              </p14:nvContentPartPr>
              <p14:xfrm>
                <a:off x="2309550" y="3698985"/>
                <a:ext cx="283680" cy="86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A4B5A998-980A-427E-8CC8-A0EE0B9C08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00910" y="3689985"/>
                  <a:ext cx="301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C69ADD92-60B4-46BD-8DEB-077643EDA01A}"/>
                    </a:ext>
                  </a:extLst>
                </p14:cNvPr>
                <p14:cNvContentPartPr/>
                <p14:nvPr/>
              </p14:nvContentPartPr>
              <p14:xfrm>
                <a:off x="2573070" y="3671625"/>
                <a:ext cx="205920" cy="950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C69ADD92-60B4-46BD-8DEB-077643EDA0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64430" y="3662985"/>
                  <a:ext cx="223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0AA1B474-1B8B-4C7F-B9B7-1151C53938E1}"/>
                    </a:ext>
                  </a:extLst>
                </p14:cNvPr>
                <p14:cNvContentPartPr/>
                <p14:nvPr/>
              </p14:nvContentPartPr>
              <p14:xfrm>
                <a:off x="2735430" y="3576945"/>
                <a:ext cx="124560" cy="604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0AA1B474-1B8B-4C7F-B9B7-1151C53938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26430" y="3567945"/>
                  <a:ext cx="142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A3E1004F-6C82-448E-9F56-998916570F9F}"/>
                    </a:ext>
                  </a:extLst>
                </p14:cNvPr>
                <p14:cNvContentPartPr/>
                <p14:nvPr/>
              </p14:nvContentPartPr>
              <p14:xfrm>
                <a:off x="2817510" y="3614745"/>
                <a:ext cx="154800" cy="1508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A3E1004F-6C82-448E-9F56-998916570F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08870" y="3605745"/>
                  <a:ext cx="172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497A1D5E-0626-4CC1-A368-914C9BDBAF78}"/>
                    </a:ext>
                  </a:extLst>
                </p14:cNvPr>
                <p14:cNvContentPartPr/>
                <p14:nvPr/>
              </p14:nvContentPartPr>
              <p14:xfrm>
                <a:off x="2987790" y="3640665"/>
                <a:ext cx="135000" cy="975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497A1D5E-0626-4CC1-A368-914C9BDBAF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78790" y="3631665"/>
                  <a:ext cx="15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A8ECDE2-1F74-40CD-9032-372BC84C170E}"/>
                    </a:ext>
                  </a:extLst>
                </p14:cNvPr>
                <p14:cNvContentPartPr/>
                <p14:nvPr/>
              </p14:nvContentPartPr>
              <p14:xfrm>
                <a:off x="3221430" y="3621945"/>
                <a:ext cx="239760" cy="105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A8ECDE2-1F74-40CD-9032-372BC84C17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12790" y="3613305"/>
                  <a:ext cx="257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D690C2DE-4794-4F40-BCA1-05558BA09230}"/>
                    </a:ext>
                  </a:extLst>
                </p14:cNvPr>
                <p14:cNvContentPartPr/>
                <p14:nvPr/>
              </p14:nvContentPartPr>
              <p14:xfrm>
                <a:off x="3400350" y="3535905"/>
                <a:ext cx="172080" cy="2055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D690C2DE-4794-4F40-BCA1-05558BA0923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91350" y="3527265"/>
                  <a:ext cx="18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B4520BA4-5713-4AE9-A8E2-C2A3B6C0F7DB}"/>
              </a:ext>
            </a:extLst>
          </p:cNvPr>
          <p:cNvGrpSpPr/>
          <p:nvPr/>
        </p:nvGrpSpPr>
        <p:grpSpPr>
          <a:xfrm>
            <a:off x="642750" y="4053945"/>
            <a:ext cx="1098000" cy="295200"/>
            <a:chOff x="642750" y="4053945"/>
            <a:chExt cx="109800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D118884-0B56-41B7-8303-33139D50D517}"/>
                    </a:ext>
                  </a:extLst>
                </p14:cNvPr>
                <p14:cNvContentPartPr/>
                <p14:nvPr/>
              </p14:nvContentPartPr>
              <p14:xfrm>
                <a:off x="684510" y="4053945"/>
                <a:ext cx="177480" cy="2952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D118884-0B56-41B7-8303-33139D50D51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5870" y="4044945"/>
                  <a:ext cx="195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DB18BA81-0FB5-4D91-80E6-7CB183510441}"/>
                    </a:ext>
                  </a:extLst>
                </p14:cNvPr>
                <p14:cNvContentPartPr/>
                <p14:nvPr/>
              </p14:nvContentPartPr>
              <p14:xfrm>
                <a:off x="642750" y="4232865"/>
                <a:ext cx="159120" cy="453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DB18BA81-0FB5-4D91-80E6-7CB1835104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4110" y="4224225"/>
                  <a:ext cx="176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A3E3EB9-C8E0-4B6F-813B-10D17EF11CA7}"/>
                    </a:ext>
                  </a:extLst>
                </p14:cNvPr>
                <p14:cNvContentPartPr/>
                <p14:nvPr/>
              </p14:nvContentPartPr>
              <p14:xfrm>
                <a:off x="915270" y="4216305"/>
                <a:ext cx="145800" cy="1170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A3E3EB9-C8E0-4B6F-813B-10D17EF11CA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6630" y="4207665"/>
                  <a:ext cx="163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3348211-652E-47A7-B895-7F8DD373CEDC}"/>
                    </a:ext>
                  </a:extLst>
                </p14:cNvPr>
                <p14:cNvContentPartPr/>
                <p14:nvPr/>
              </p14:nvContentPartPr>
              <p14:xfrm>
                <a:off x="1129110" y="4224585"/>
                <a:ext cx="210240" cy="856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3348211-652E-47A7-B895-7F8DD373CE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0470" y="4215945"/>
                  <a:ext cx="22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6454C39-D5A9-47D6-9368-7996A5865CAC}"/>
                    </a:ext>
                  </a:extLst>
                </p14:cNvPr>
                <p14:cNvContentPartPr/>
                <p14:nvPr/>
              </p14:nvContentPartPr>
              <p14:xfrm>
                <a:off x="1419990" y="4165545"/>
                <a:ext cx="320760" cy="1317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6454C39-D5A9-47D6-9368-7996A5865C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10990" y="4156545"/>
                  <a:ext cx="3384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3F33D80E-895C-4786-92F0-44575B7FED0E}"/>
                  </a:ext>
                </a:extLst>
              </p14:cNvPr>
              <p14:cNvContentPartPr/>
              <p14:nvPr/>
            </p14:nvContentPartPr>
            <p14:xfrm>
              <a:off x="2256270" y="4076625"/>
              <a:ext cx="250920" cy="17352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3F33D80E-895C-4786-92F0-44575B7FED0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247630" y="4067625"/>
                <a:ext cx="2685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o 194">
            <a:extLst>
              <a:ext uri="{FF2B5EF4-FFF2-40B4-BE49-F238E27FC236}">
                <a16:creationId xmlns:a16="http://schemas.microsoft.com/office/drawing/2014/main" id="{11F04428-EC79-4571-A099-1E6260FBD893}"/>
              </a:ext>
            </a:extLst>
          </p:cNvPr>
          <p:cNvGrpSpPr/>
          <p:nvPr/>
        </p:nvGrpSpPr>
        <p:grpSpPr>
          <a:xfrm>
            <a:off x="2771430" y="3981945"/>
            <a:ext cx="730080" cy="342360"/>
            <a:chOff x="2771430" y="3981945"/>
            <a:chExt cx="7300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F0E24518-FEBE-4D69-A6C5-3C616F78C210}"/>
                    </a:ext>
                  </a:extLst>
                </p14:cNvPr>
                <p14:cNvContentPartPr/>
                <p14:nvPr/>
              </p14:nvContentPartPr>
              <p14:xfrm>
                <a:off x="2771430" y="4051065"/>
                <a:ext cx="241560" cy="1724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F0E24518-FEBE-4D69-A6C5-3C616F78C2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62430" y="4042065"/>
                  <a:ext cx="259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F6D03F0-CBB5-458C-A48F-E074CA56FF57}"/>
                    </a:ext>
                  </a:extLst>
                </p14:cNvPr>
                <p14:cNvContentPartPr/>
                <p14:nvPr/>
              </p14:nvContentPartPr>
              <p14:xfrm>
                <a:off x="3163470" y="3981945"/>
                <a:ext cx="338040" cy="3423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F6D03F0-CBB5-458C-A48F-E074CA56FF5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54830" y="3972945"/>
                  <a:ext cx="35568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E32BB2D0-CE31-4CEC-B8D1-C87E7A9C6526}"/>
                  </a:ext>
                </a:extLst>
              </p14:cNvPr>
              <p14:cNvContentPartPr/>
              <p14:nvPr/>
            </p14:nvContentPartPr>
            <p14:xfrm>
              <a:off x="4437870" y="2680185"/>
              <a:ext cx="238680" cy="192348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E32BB2D0-CE31-4CEC-B8D1-C87E7A9C652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429230" y="2671185"/>
                <a:ext cx="256320" cy="19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68FCE3AC-3532-4029-906F-B561F6445221}"/>
                  </a:ext>
                </a:extLst>
              </p14:cNvPr>
              <p14:cNvContentPartPr/>
              <p14:nvPr/>
            </p14:nvContentPartPr>
            <p14:xfrm>
              <a:off x="694950" y="5124585"/>
              <a:ext cx="246240" cy="287280"/>
            </p14:xfrm>
          </p:contentPart>
        </mc:Choice>
        <mc:Fallback xmlns=""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68FCE3AC-3532-4029-906F-B561F644522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86310" y="5115585"/>
                <a:ext cx="2638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9" name="Entrada de lápiz 198">
                <a:extLst>
                  <a:ext uri="{FF2B5EF4-FFF2-40B4-BE49-F238E27FC236}">
                    <a16:creationId xmlns:a16="http://schemas.microsoft.com/office/drawing/2014/main" id="{FD97E068-9623-4703-9C0D-7DE8E5A22158}"/>
                  </a:ext>
                </a:extLst>
              </p14:cNvPr>
              <p14:cNvContentPartPr/>
              <p14:nvPr/>
            </p14:nvContentPartPr>
            <p14:xfrm>
              <a:off x="711150" y="5264265"/>
              <a:ext cx="187560" cy="25920"/>
            </p14:xfrm>
          </p:contentPart>
        </mc:Choice>
        <mc:Fallback xmlns="">
          <p:pic>
            <p:nvPicPr>
              <p:cNvPr id="199" name="Entrada de lápiz 198">
                <a:extLst>
                  <a:ext uri="{FF2B5EF4-FFF2-40B4-BE49-F238E27FC236}">
                    <a16:creationId xmlns:a16="http://schemas.microsoft.com/office/drawing/2014/main" id="{FD97E068-9623-4703-9C0D-7DE8E5A2215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02510" y="5255625"/>
                <a:ext cx="205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0" name="Entrada de lápiz 199">
                <a:extLst>
                  <a:ext uri="{FF2B5EF4-FFF2-40B4-BE49-F238E27FC236}">
                    <a16:creationId xmlns:a16="http://schemas.microsoft.com/office/drawing/2014/main" id="{8E8A05C4-42E7-430F-A2E3-21659C61BAB4}"/>
                  </a:ext>
                </a:extLst>
              </p14:cNvPr>
              <p14:cNvContentPartPr/>
              <p14:nvPr/>
            </p14:nvContentPartPr>
            <p14:xfrm>
              <a:off x="627990" y="5120985"/>
              <a:ext cx="232560" cy="32760"/>
            </p14:xfrm>
          </p:contentPart>
        </mc:Choice>
        <mc:Fallback xmlns="">
          <p:pic>
            <p:nvPicPr>
              <p:cNvPr id="200" name="Entrada de lápiz 199">
                <a:extLst>
                  <a:ext uri="{FF2B5EF4-FFF2-40B4-BE49-F238E27FC236}">
                    <a16:creationId xmlns:a16="http://schemas.microsoft.com/office/drawing/2014/main" id="{8E8A05C4-42E7-430F-A2E3-21659C61BAB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18990" y="5112345"/>
                <a:ext cx="250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1" name="Entrada de lápiz 200">
                <a:extLst>
                  <a:ext uri="{FF2B5EF4-FFF2-40B4-BE49-F238E27FC236}">
                    <a16:creationId xmlns:a16="http://schemas.microsoft.com/office/drawing/2014/main" id="{F0A64E34-2FEA-4502-B14A-5FF7DDBDE784}"/>
                  </a:ext>
                </a:extLst>
              </p14:cNvPr>
              <p14:cNvContentPartPr/>
              <p14:nvPr/>
            </p14:nvContentPartPr>
            <p14:xfrm>
              <a:off x="934350" y="5317905"/>
              <a:ext cx="229680" cy="114840"/>
            </p14:xfrm>
          </p:contentPart>
        </mc:Choice>
        <mc:Fallback xmlns="">
          <p:pic>
            <p:nvPicPr>
              <p:cNvPr id="201" name="Entrada de lápiz 200">
                <a:extLst>
                  <a:ext uri="{FF2B5EF4-FFF2-40B4-BE49-F238E27FC236}">
                    <a16:creationId xmlns:a16="http://schemas.microsoft.com/office/drawing/2014/main" id="{F0A64E34-2FEA-4502-B14A-5FF7DDBDE78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25710" y="5309265"/>
                <a:ext cx="2473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AD10356D-E085-4555-AAC4-EF2D0990C6F1}"/>
                  </a:ext>
                </a:extLst>
              </p14:cNvPr>
              <p14:cNvContentPartPr/>
              <p14:nvPr/>
            </p14:nvContentPartPr>
            <p14:xfrm>
              <a:off x="1229190" y="5065545"/>
              <a:ext cx="39960" cy="32868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AD10356D-E085-4555-AAC4-EF2D0990C6F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20550" y="5056905"/>
                <a:ext cx="576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77E1A1E4-8856-48C6-9376-C6A768815A4B}"/>
                  </a:ext>
                </a:extLst>
              </p14:cNvPr>
              <p14:cNvContentPartPr/>
              <p14:nvPr/>
            </p14:nvContentPartPr>
            <p14:xfrm>
              <a:off x="1102110" y="5299185"/>
              <a:ext cx="241920" cy="3960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77E1A1E4-8856-48C6-9376-C6A768815A4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93110" y="5290185"/>
                <a:ext cx="259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C8D5A534-86C3-4888-8F7C-01B99D9A2BCF}"/>
                  </a:ext>
                </a:extLst>
              </p14:cNvPr>
              <p14:cNvContentPartPr/>
              <p14:nvPr/>
            </p14:nvContentPartPr>
            <p14:xfrm>
              <a:off x="1335390" y="5289825"/>
              <a:ext cx="156600" cy="90720"/>
            </p14:xfrm>
          </p:contentPart>
        </mc:Choice>
        <mc:Fallback xmlns=""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C8D5A534-86C3-4888-8F7C-01B99D9A2BC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326390" y="5281185"/>
                <a:ext cx="174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8FF580D6-8BBF-430A-8E02-8C8053F5EC14}"/>
                  </a:ext>
                </a:extLst>
              </p14:cNvPr>
              <p14:cNvContentPartPr/>
              <p14:nvPr/>
            </p14:nvContentPartPr>
            <p14:xfrm>
              <a:off x="1497390" y="5267505"/>
              <a:ext cx="232560" cy="89640"/>
            </p14:xfrm>
          </p:contentPart>
        </mc:Choice>
        <mc:Fallback xmlns=""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8FF580D6-8BBF-430A-8E02-8C8053F5EC1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88750" y="5258505"/>
                <a:ext cx="250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4C22456D-16C9-4C96-AC65-DE9101294AAE}"/>
                  </a:ext>
                </a:extLst>
              </p14:cNvPr>
              <p14:cNvContentPartPr/>
              <p14:nvPr/>
            </p14:nvContentPartPr>
            <p14:xfrm>
              <a:off x="1852350" y="5232945"/>
              <a:ext cx="315360" cy="17712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4C22456D-16C9-4C96-AC65-DE9101294AA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843710" y="5223945"/>
                <a:ext cx="3330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D29917BA-EE19-46EB-8787-AFA4F1E68349}"/>
                  </a:ext>
                </a:extLst>
              </p14:cNvPr>
              <p14:cNvContentPartPr/>
              <p14:nvPr/>
            </p14:nvContentPartPr>
            <p14:xfrm>
              <a:off x="2153310" y="5237625"/>
              <a:ext cx="98640" cy="15804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D29917BA-EE19-46EB-8787-AFA4F1E68349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144670" y="5228985"/>
                <a:ext cx="116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BAD7273C-4DB8-4CD3-A080-E1D9104BAC29}"/>
                  </a:ext>
                </a:extLst>
              </p14:cNvPr>
              <p14:cNvContentPartPr/>
              <p14:nvPr/>
            </p14:nvContentPartPr>
            <p14:xfrm>
              <a:off x="2403870" y="5416185"/>
              <a:ext cx="110880" cy="10080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BAD7273C-4DB8-4CD3-A080-E1D9104BAC2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395230" y="5407545"/>
                <a:ext cx="128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99D32CF7-BC51-4B30-B7DB-225E858D18C8}"/>
                  </a:ext>
                </a:extLst>
              </p14:cNvPr>
              <p14:cNvContentPartPr/>
              <p14:nvPr/>
            </p14:nvContentPartPr>
            <p14:xfrm>
              <a:off x="2935230" y="5009745"/>
              <a:ext cx="932400" cy="39168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99D32CF7-BC51-4B30-B7DB-225E858D18C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926230" y="5000745"/>
                <a:ext cx="9500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EAF0F28E-C427-486E-89D6-0BFBFDC1B2A9}"/>
                  </a:ext>
                </a:extLst>
              </p14:cNvPr>
              <p14:cNvContentPartPr/>
              <p14:nvPr/>
            </p14:nvContentPartPr>
            <p14:xfrm>
              <a:off x="4017030" y="5225385"/>
              <a:ext cx="140760" cy="13896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EAF0F28E-C427-486E-89D6-0BFBFDC1B2A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008030" y="5216385"/>
                <a:ext cx="158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F7B3D128-3603-45AB-9DB3-629B1D5F655A}"/>
                  </a:ext>
                </a:extLst>
              </p14:cNvPr>
              <p14:cNvContentPartPr/>
              <p14:nvPr/>
            </p14:nvContentPartPr>
            <p14:xfrm>
              <a:off x="4224390" y="4987065"/>
              <a:ext cx="684000" cy="35352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F7B3D128-3603-45AB-9DB3-629B1D5F65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215750" y="4978425"/>
                <a:ext cx="7016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13B3085C-ED4E-4A58-AD48-9CD2208900F0}"/>
                  </a:ext>
                </a:extLst>
              </p14:cNvPr>
              <p14:cNvContentPartPr/>
              <p14:nvPr/>
            </p14:nvContentPartPr>
            <p14:xfrm>
              <a:off x="4964910" y="5193345"/>
              <a:ext cx="391680" cy="10368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13B3085C-ED4E-4A58-AD48-9CD2208900F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956270" y="5184345"/>
                <a:ext cx="409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F45FDDA4-743D-474D-87CB-8E491DCA97A7}"/>
                  </a:ext>
                </a:extLst>
              </p14:cNvPr>
              <p14:cNvContentPartPr/>
              <p14:nvPr/>
            </p14:nvContentPartPr>
            <p14:xfrm>
              <a:off x="5386470" y="5199825"/>
              <a:ext cx="134280" cy="10764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F45FDDA4-743D-474D-87CB-8E491DCA97A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377470" y="5190825"/>
                <a:ext cx="151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5148E3A3-8D31-4DF2-A8FD-3DB3BEEF828E}"/>
                  </a:ext>
                </a:extLst>
              </p14:cNvPr>
              <p14:cNvContentPartPr/>
              <p14:nvPr/>
            </p14:nvContentPartPr>
            <p14:xfrm>
              <a:off x="5634510" y="5137185"/>
              <a:ext cx="129600" cy="19656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5148E3A3-8D31-4DF2-A8FD-3DB3BEEF828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625510" y="5128545"/>
                <a:ext cx="1472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78561375-8946-46D7-97C0-89F331CE4157}"/>
                  </a:ext>
                </a:extLst>
              </p14:cNvPr>
              <p14:cNvContentPartPr/>
              <p14:nvPr/>
            </p14:nvContentPartPr>
            <p14:xfrm>
              <a:off x="6422910" y="4795905"/>
              <a:ext cx="302400" cy="47448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78561375-8946-46D7-97C0-89F331CE415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413910" y="4786905"/>
                <a:ext cx="3200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EDBC94A7-5901-4E52-AF98-2E219FBD4335}"/>
                  </a:ext>
                </a:extLst>
              </p14:cNvPr>
              <p14:cNvContentPartPr/>
              <p14:nvPr/>
            </p14:nvContentPartPr>
            <p14:xfrm>
              <a:off x="6810630" y="5136465"/>
              <a:ext cx="178560" cy="22644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EDBC94A7-5901-4E52-AF98-2E219FBD433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801630" y="5127825"/>
                <a:ext cx="196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2C13A0A9-6420-4784-A84B-BEB6EBE6E28E}"/>
                  </a:ext>
                </a:extLst>
              </p14:cNvPr>
              <p14:cNvContentPartPr/>
              <p14:nvPr/>
            </p14:nvContentPartPr>
            <p14:xfrm>
              <a:off x="6818550" y="5263185"/>
              <a:ext cx="134280" cy="2304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2C13A0A9-6420-4784-A84B-BEB6EBE6E28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809550" y="5254185"/>
                <a:ext cx="151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D9EB0474-5251-4C70-9241-89724D61F300}"/>
                  </a:ext>
                </a:extLst>
              </p14:cNvPr>
              <p14:cNvContentPartPr/>
              <p14:nvPr/>
            </p14:nvContentPartPr>
            <p14:xfrm>
              <a:off x="6827910" y="5155185"/>
              <a:ext cx="182160" cy="3816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D9EB0474-5251-4C70-9241-89724D61F30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819270" y="5146185"/>
                <a:ext cx="199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08028CB5-3861-4A11-9756-607B9DB7DA0B}"/>
                  </a:ext>
                </a:extLst>
              </p14:cNvPr>
              <p14:cNvContentPartPr/>
              <p14:nvPr/>
            </p14:nvContentPartPr>
            <p14:xfrm>
              <a:off x="7133550" y="5224305"/>
              <a:ext cx="426600" cy="10728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08028CB5-3861-4A11-9756-607B9DB7DA0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124550" y="5215665"/>
                <a:ext cx="4442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5C6E8B62-28DA-425B-AEA1-DB9C14B5C4E4}"/>
                  </a:ext>
                </a:extLst>
              </p14:cNvPr>
              <p14:cNvContentPartPr/>
              <p14:nvPr/>
            </p14:nvContentPartPr>
            <p14:xfrm>
              <a:off x="7515510" y="5029545"/>
              <a:ext cx="74160" cy="8352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5C6E8B62-28DA-425B-AEA1-DB9C14B5C4E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506870" y="5020905"/>
                <a:ext cx="91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9D7F8C5F-699A-4982-8418-BD44172C77D5}"/>
                  </a:ext>
                </a:extLst>
              </p14:cNvPr>
              <p14:cNvContentPartPr/>
              <p14:nvPr/>
            </p14:nvContentPartPr>
            <p14:xfrm>
              <a:off x="7629270" y="5152305"/>
              <a:ext cx="172440" cy="171000"/>
            </p14:xfrm>
          </p:contentPart>
        </mc:Choice>
        <mc:Fallback xmlns=""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9D7F8C5F-699A-4982-8418-BD44172C77D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620270" y="5143305"/>
                <a:ext cx="190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F7675CC4-F190-476B-BACB-8148E04E13C4}"/>
                  </a:ext>
                </a:extLst>
              </p14:cNvPr>
              <p14:cNvContentPartPr/>
              <p14:nvPr/>
            </p14:nvContentPartPr>
            <p14:xfrm>
              <a:off x="8263590" y="5098305"/>
              <a:ext cx="260280" cy="62316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F7675CC4-F190-476B-BACB-8148E04E13C4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254950" y="5089665"/>
                <a:ext cx="27792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0791D8E4-C4AD-4606-9E3B-70D4E74D1AAD}"/>
                  </a:ext>
                </a:extLst>
              </p14:cNvPr>
              <p14:cNvContentPartPr/>
              <p14:nvPr/>
            </p14:nvContentPartPr>
            <p14:xfrm>
              <a:off x="8924550" y="4721385"/>
              <a:ext cx="282960" cy="550800"/>
            </p14:xfrm>
          </p:contentPart>
        </mc:Choice>
        <mc:Fallback xmlns=""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0791D8E4-C4AD-4606-9E3B-70D4E74D1AA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915910" y="4712385"/>
                <a:ext cx="3006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5B019D71-9250-4D9C-A977-E8F55DA89EF6}"/>
                  </a:ext>
                </a:extLst>
              </p14:cNvPr>
              <p14:cNvContentPartPr/>
              <p14:nvPr/>
            </p14:nvContentPartPr>
            <p14:xfrm>
              <a:off x="9261510" y="5104065"/>
              <a:ext cx="216000" cy="210600"/>
            </p14:xfrm>
          </p:contentPart>
        </mc:Choice>
        <mc:Fallback xmlns=""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5B019D71-9250-4D9C-A977-E8F55DA89EF6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252870" y="5095065"/>
                <a:ext cx="2336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5" name="Entrada de lápiz 224">
                <a:extLst>
                  <a:ext uri="{FF2B5EF4-FFF2-40B4-BE49-F238E27FC236}">
                    <a16:creationId xmlns:a16="http://schemas.microsoft.com/office/drawing/2014/main" id="{804B140F-A978-4027-9DD1-222D2FC94D3C}"/>
                  </a:ext>
                </a:extLst>
              </p14:cNvPr>
              <p14:cNvContentPartPr/>
              <p14:nvPr/>
            </p14:nvContentPartPr>
            <p14:xfrm>
              <a:off x="9249270" y="5211705"/>
              <a:ext cx="145440" cy="28440"/>
            </p14:xfrm>
          </p:contentPart>
        </mc:Choice>
        <mc:Fallback xmlns="">
          <p:pic>
            <p:nvPicPr>
              <p:cNvPr id="225" name="Entrada de lápiz 224">
                <a:extLst>
                  <a:ext uri="{FF2B5EF4-FFF2-40B4-BE49-F238E27FC236}">
                    <a16:creationId xmlns:a16="http://schemas.microsoft.com/office/drawing/2014/main" id="{804B140F-A978-4027-9DD1-222D2FC94D3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240270" y="5202705"/>
                <a:ext cx="163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6" name="Entrada de lápiz 225">
                <a:extLst>
                  <a:ext uri="{FF2B5EF4-FFF2-40B4-BE49-F238E27FC236}">
                    <a16:creationId xmlns:a16="http://schemas.microsoft.com/office/drawing/2014/main" id="{F680BA28-270A-43C1-ACCC-0AF2BA743277}"/>
                  </a:ext>
                </a:extLst>
              </p14:cNvPr>
              <p14:cNvContentPartPr/>
              <p14:nvPr/>
            </p14:nvContentPartPr>
            <p14:xfrm>
              <a:off x="9217590" y="5118465"/>
              <a:ext cx="388440" cy="43560"/>
            </p14:xfrm>
          </p:contentPart>
        </mc:Choice>
        <mc:Fallback xmlns="">
          <p:pic>
            <p:nvPicPr>
              <p:cNvPr id="226" name="Entrada de lápiz 225">
                <a:extLst>
                  <a:ext uri="{FF2B5EF4-FFF2-40B4-BE49-F238E27FC236}">
                    <a16:creationId xmlns:a16="http://schemas.microsoft.com/office/drawing/2014/main" id="{F680BA28-270A-43C1-ACCC-0AF2BA74327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208950" y="5109465"/>
                <a:ext cx="406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BF7855D9-A6D6-4174-87B1-7D24E84EA841}"/>
                  </a:ext>
                </a:extLst>
              </p14:cNvPr>
              <p14:cNvContentPartPr/>
              <p14:nvPr/>
            </p14:nvContentPartPr>
            <p14:xfrm>
              <a:off x="9684510" y="5178585"/>
              <a:ext cx="334080" cy="12960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BF7855D9-A6D6-4174-87B1-7D24E84EA84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675510" y="5169585"/>
                <a:ext cx="3517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64A7B88C-A99D-4819-8736-6F113549D221}"/>
                  </a:ext>
                </a:extLst>
              </p14:cNvPr>
              <p14:cNvContentPartPr/>
              <p14:nvPr/>
            </p14:nvContentPartPr>
            <p14:xfrm>
              <a:off x="9992310" y="5209905"/>
              <a:ext cx="249480" cy="10260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64A7B88C-A99D-4819-8736-6F113549D22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983670" y="5200905"/>
                <a:ext cx="267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544123FA-FA9B-4C2B-B29F-9915CA6CDC1D}"/>
                  </a:ext>
                </a:extLst>
              </p14:cNvPr>
              <p14:cNvContentPartPr/>
              <p14:nvPr/>
            </p14:nvContentPartPr>
            <p14:xfrm>
              <a:off x="10229910" y="5041785"/>
              <a:ext cx="348840" cy="280080"/>
            </p14:xfrm>
          </p:contentPart>
        </mc:Choice>
        <mc:Fallback xmlns=""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544123FA-FA9B-4C2B-B29F-9915CA6CDC1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221270" y="5033145"/>
                <a:ext cx="3664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D84E68DD-DCE2-4340-8FA6-84B4690385A8}"/>
                  </a:ext>
                </a:extLst>
              </p14:cNvPr>
              <p14:cNvContentPartPr/>
              <p14:nvPr/>
            </p14:nvContentPartPr>
            <p14:xfrm>
              <a:off x="10319190" y="5108745"/>
              <a:ext cx="309600" cy="321480"/>
            </p14:xfrm>
          </p:contentPart>
        </mc:Choice>
        <mc:Fallback xmlns=""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D84E68DD-DCE2-4340-8FA6-84B4690385A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310190" y="5099745"/>
                <a:ext cx="3272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731B0269-912E-4F13-876B-51F0056EED85}"/>
                  </a:ext>
                </a:extLst>
              </p14:cNvPr>
              <p14:cNvContentPartPr/>
              <p14:nvPr/>
            </p14:nvContentPartPr>
            <p14:xfrm>
              <a:off x="10838310" y="5038185"/>
              <a:ext cx="109800" cy="69120"/>
            </p14:xfrm>
          </p:contentPart>
        </mc:Choice>
        <mc:Fallback xmlns=""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731B0269-912E-4F13-876B-51F0056EED8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0829670" y="5029545"/>
                <a:ext cx="127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BBC6CB4F-8E56-4A0C-A405-99B8A239ACE5}"/>
                  </a:ext>
                </a:extLst>
              </p14:cNvPr>
              <p14:cNvContentPartPr/>
              <p14:nvPr/>
            </p14:nvContentPartPr>
            <p14:xfrm>
              <a:off x="10865670" y="5290545"/>
              <a:ext cx="108000" cy="126360"/>
            </p14:xfrm>
          </p:contentPart>
        </mc:Choice>
        <mc:Fallback xmlns=""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BBC6CB4F-8E56-4A0C-A405-99B8A239ACE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0857030" y="5281905"/>
                <a:ext cx="12564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28347904-C31E-48A2-B80F-E41A8CCA3AA0}"/>
              </a:ext>
            </a:extLst>
          </p:cNvPr>
          <p:cNvGrpSpPr/>
          <p:nvPr/>
        </p:nvGrpSpPr>
        <p:grpSpPr>
          <a:xfrm>
            <a:off x="318434" y="1435345"/>
            <a:ext cx="2048400" cy="514440"/>
            <a:chOff x="318434" y="1435345"/>
            <a:chExt cx="204840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B9DBA59-2BFA-422B-8F1A-5FDC2097BF05}"/>
                    </a:ext>
                  </a:extLst>
                </p14:cNvPr>
                <p14:cNvContentPartPr/>
                <p14:nvPr/>
              </p14:nvContentPartPr>
              <p14:xfrm>
                <a:off x="318434" y="1515265"/>
                <a:ext cx="192600" cy="4345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B9DBA59-2BFA-422B-8F1A-5FDC2097BF0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09434" y="1506265"/>
                  <a:ext cx="2102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594BC9E-2C88-435D-AFEB-0C856C821003}"/>
                    </a:ext>
                  </a:extLst>
                </p14:cNvPr>
                <p14:cNvContentPartPr/>
                <p14:nvPr/>
              </p14:nvContentPartPr>
              <p14:xfrm>
                <a:off x="637394" y="1540105"/>
                <a:ext cx="176760" cy="3456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594BC9E-2C88-435D-AFEB-0C856C82100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8394" y="1531465"/>
                  <a:ext cx="194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416A768-5EF8-414B-B631-BF86283DD138}"/>
                    </a:ext>
                  </a:extLst>
                </p14:cNvPr>
                <p14:cNvContentPartPr/>
                <p14:nvPr/>
              </p14:nvContentPartPr>
              <p14:xfrm>
                <a:off x="904514" y="1767985"/>
                <a:ext cx="120960" cy="1173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416A768-5EF8-414B-B631-BF86283DD1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5874" y="1759345"/>
                  <a:ext cx="13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F0D9092-7936-4750-A34A-832A44EBFB51}"/>
                    </a:ext>
                  </a:extLst>
                </p14:cNvPr>
                <p14:cNvContentPartPr/>
                <p14:nvPr/>
              </p14:nvContentPartPr>
              <p14:xfrm>
                <a:off x="1205474" y="1712545"/>
                <a:ext cx="188640" cy="298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F0D9092-7936-4750-A34A-832A44EBFB5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96834" y="1703905"/>
                  <a:ext cx="206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B5808C6-3BEE-45E7-AF33-B05C91DAAE98}"/>
                    </a:ext>
                  </a:extLst>
                </p14:cNvPr>
                <p14:cNvContentPartPr/>
                <p14:nvPr/>
              </p14:nvContentPartPr>
              <p14:xfrm>
                <a:off x="1232114" y="1812625"/>
                <a:ext cx="215280" cy="187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B5808C6-3BEE-45E7-AF33-B05C91DAAE9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23474" y="1803985"/>
                  <a:ext cx="232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55FC10E-B907-42E8-A2AE-FA498A42EBCC}"/>
                    </a:ext>
                  </a:extLst>
                </p14:cNvPr>
                <p14:cNvContentPartPr/>
                <p14:nvPr/>
              </p14:nvContentPartPr>
              <p14:xfrm>
                <a:off x="1507154" y="1435345"/>
                <a:ext cx="254160" cy="4172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55FC10E-B907-42E8-A2AE-FA498A42EBC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98154" y="1426345"/>
                  <a:ext cx="2718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547C3F3-2845-49A1-B657-E8861932EA20}"/>
                    </a:ext>
                  </a:extLst>
                </p14:cNvPr>
                <p14:cNvContentPartPr/>
                <p14:nvPr/>
              </p14:nvContentPartPr>
              <p14:xfrm>
                <a:off x="1761674" y="1701385"/>
                <a:ext cx="209880" cy="2066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547C3F3-2845-49A1-B657-E8861932EA2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52674" y="1692745"/>
                  <a:ext cx="227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DE2CC83-A60E-4458-AD51-561F9AF317EC}"/>
                    </a:ext>
                  </a:extLst>
                </p14:cNvPr>
                <p14:cNvContentPartPr/>
                <p14:nvPr/>
              </p14:nvContentPartPr>
              <p14:xfrm>
                <a:off x="2129594" y="1555945"/>
                <a:ext cx="237240" cy="3736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DE2CC83-A60E-4458-AD51-561F9AF317E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20594" y="1546945"/>
                  <a:ext cx="25488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D3E15C03-0057-49C6-B6BA-D3EED8455EC9}"/>
              </a:ext>
            </a:extLst>
          </p:cNvPr>
          <p:cNvGrpSpPr/>
          <p:nvPr/>
        </p:nvGrpSpPr>
        <p:grpSpPr>
          <a:xfrm>
            <a:off x="359834" y="66625"/>
            <a:ext cx="2180160" cy="1182240"/>
            <a:chOff x="359834" y="66625"/>
            <a:chExt cx="2180160" cy="11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D202D8E-F370-49E8-9379-3817CC896627}"/>
                    </a:ext>
                  </a:extLst>
                </p14:cNvPr>
                <p14:cNvContentPartPr/>
                <p14:nvPr/>
              </p14:nvContentPartPr>
              <p14:xfrm>
                <a:off x="414194" y="91465"/>
                <a:ext cx="1914840" cy="608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D202D8E-F370-49E8-9379-3817CC89662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5194" y="82465"/>
                  <a:ext cx="1932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4D6D5D9-B012-4C30-B2AC-58CD7DB2E557}"/>
                    </a:ext>
                  </a:extLst>
                </p14:cNvPr>
                <p14:cNvContentPartPr/>
                <p14:nvPr/>
              </p14:nvContentPartPr>
              <p14:xfrm>
                <a:off x="359834" y="97585"/>
                <a:ext cx="2179440" cy="11512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4D6D5D9-B012-4C30-B2AC-58CD7DB2E55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0834" y="88585"/>
                  <a:ext cx="2197080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60EF125-FC8E-462E-A504-B26E0E2F73F0}"/>
                    </a:ext>
                  </a:extLst>
                </p14:cNvPr>
                <p14:cNvContentPartPr/>
                <p14:nvPr/>
              </p14:nvContentPartPr>
              <p14:xfrm>
                <a:off x="2275034" y="66625"/>
                <a:ext cx="264960" cy="11736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60EF125-FC8E-462E-A504-B26E0E2F73F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66394" y="57625"/>
                  <a:ext cx="282600" cy="11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4164D10A-7592-4C85-97A9-C63EE685179E}"/>
              </a:ext>
            </a:extLst>
          </p:cNvPr>
          <p:cNvGrpSpPr/>
          <p:nvPr/>
        </p:nvGrpSpPr>
        <p:grpSpPr>
          <a:xfrm>
            <a:off x="9617954" y="1337785"/>
            <a:ext cx="596160" cy="445680"/>
            <a:chOff x="9617954" y="1337785"/>
            <a:chExt cx="59616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4E9A33E-1475-4B12-A567-51DE5B863DEC}"/>
                    </a:ext>
                  </a:extLst>
                </p14:cNvPr>
                <p14:cNvContentPartPr/>
                <p14:nvPr/>
              </p14:nvContentPartPr>
              <p14:xfrm>
                <a:off x="9617954" y="1591225"/>
                <a:ext cx="181440" cy="1537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4E9A33E-1475-4B12-A567-51DE5B863DE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08954" y="1582225"/>
                  <a:ext cx="199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F4275AC-7212-4EE7-846A-261899A39E89}"/>
                    </a:ext>
                  </a:extLst>
                </p14:cNvPr>
                <p14:cNvContentPartPr/>
                <p14:nvPr/>
              </p14:nvContentPartPr>
              <p14:xfrm>
                <a:off x="9745394" y="1337785"/>
                <a:ext cx="28440" cy="597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F4275AC-7212-4EE7-846A-261899A39E8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36394" y="1328785"/>
                  <a:ext cx="46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B90367D-C302-4C82-98EC-2265D8F9A02E}"/>
                    </a:ext>
                  </a:extLst>
                </p14:cNvPr>
                <p14:cNvContentPartPr/>
                <p14:nvPr/>
              </p14:nvContentPartPr>
              <p14:xfrm>
                <a:off x="9853754" y="1573945"/>
                <a:ext cx="158760" cy="20952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B90367D-C302-4C82-98EC-2265D8F9A0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45114" y="1565305"/>
                  <a:ext cx="176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0E7854F-AD06-46A4-A746-9F417AFAF8B8}"/>
                    </a:ext>
                  </a:extLst>
                </p14:cNvPr>
                <p14:cNvContentPartPr/>
                <p14:nvPr/>
              </p14:nvContentPartPr>
              <p14:xfrm>
                <a:off x="10044554" y="1487905"/>
                <a:ext cx="169560" cy="2923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0E7854F-AD06-46A4-A746-9F417AFAF8B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035554" y="1479265"/>
                  <a:ext cx="187200" cy="30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9302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40</Words>
  <Application>Microsoft Office PowerPoint</Application>
  <PresentationFormat>Panorámica</PresentationFormat>
  <Paragraphs>8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Estefanía Cortés Ancos</dc:creator>
  <cp:lastModifiedBy>Estefanía Cortés Ancos</cp:lastModifiedBy>
  <cp:revision>109</cp:revision>
  <dcterms:created xsi:type="dcterms:W3CDTF">2021-03-23T11:50:38Z</dcterms:created>
  <dcterms:modified xsi:type="dcterms:W3CDTF">2021-04-16T08:08:58Z</dcterms:modified>
</cp:coreProperties>
</file>